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58" r:id="rId3"/>
    <p:sldId id="313" r:id="rId4"/>
    <p:sldId id="314" r:id="rId5"/>
    <p:sldId id="263" r:id="rId6"/>
    <p:sldId id="315" r:id="rId7"/>
    <p:sldId id="308" r:id="rId8"/>
    <p:sldId id="310" r:id="rId9"/>
  </p:sldIdLst>
  <p:sldSz cx="9144000" cy="5143500" type="screen16x9"/>
  <p:notesSz cx="6858000" cy="9144000"/>
  <p:embeddedFontLst>
    <p:embeddedFont>
      <p:font typeface="ADLaM Display" panose="02010000000000000000" pitchFamily="2" charset="0"/>
      <p:regular r:id="rId11"/>
    </p:embeddedFont>
    <p:embeddedFont>
      <p:font typeface="Asap" panose="020B0604020202020204" charset="0"/>
      <p:regular r:id="rId12"/>
      <p:bold r:id="rId13"/>
      <p:italic r:id="rId14"/>
      <p:boldItalic r:id="rId15"/>
    </p:embeddedFont>
    <p:embeddedFont>
      <p:font typeface="Lexend Deca" panose="020B0604020202020204" charset="0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A96971-2A93-40D0-AE5F-DB3EBC0F3E36}">
  <a:tblStyle styleId="{28A96971-2A93-40D0-AE5F-DB3EBC0F3E3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4" name="Google Shape;186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5" name="Google Shape;186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8" name="Google Shape;18658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9" name="Google Shape;18659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8" name="Google Shape;18658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9" name="Google Shape;18659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524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8" name="Google Shape;18658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9" name="Google Shape;18659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5978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7" name="Google Shape;18737;g1003d90df7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38" name="Google Shape;18738;g1003d90df7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8" name="Google Shape;18658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9" name="Google Shape;18659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6106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8" name="Google Shape;18658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9" name="Google Shape;18659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4465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8" name="Google Shape;18658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9" name="Google Shape;18659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0131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4395" y="-11575"/>
            <a:ext cx="9172897" cy="5166652"/>
            <a:chOff x="-14395" y="-11575"/>
            <a:chExt cx="9172897" cy="5166652"/>
          </a:xfrm>
        </p:grpSpPr>
        <p:sp>
          <p:nvSpPr>
            <p:cNvPr id="10" name="Google Shape;10;p2"/>
            <p:cNvSpPr/>
            <p:nvPr/>
          </p:nvSpPr>
          <p:spPr>
            <a:xfrm>
              <a:off x="-12593" y="-8873"/>
              <a:ext cx="180791" cy="209825"/>
            </a:xfrm>
            <a:custGeom>
              <a:avLst/>
              <a:gdLst/>
              <a:ahLst/>
              <a:cxnLst/>
              <a:rect l="l" t="t" r="r" b="b"/>
              <a:pathLst>
                <a:path w="5218" h="6056" extrusionOk="0">
                  <a:moveTo>
                    <a:pt x="0" y="1"/>
                  </a:moveTo>
                  <a:lnTo>
                    <a:pt x="0" y="863"/>
                  </a:lnTo>
                  <a:lnTo>
                    <a:pt x="1489" y="705"/>
                  </a:lnTo>
                  <a:lnTo>
                    <a:pt x="2054" y="6056"/>
                  </a:lnTo>
                  <a:lnTo>
                    <a:pt x="3707" y="5882"/>
                  </a:lnTo>
                  <a:lnTo>
                    <a:pt x="3144" y="530"/>
                  </a:lnTo>
                  <a:lnTo>
                    <a:pt x="5217" y="313"/>
                  </a:lnTo>
                  <a:lnTo>
                    <a:pt x="5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07864" y="-8873"/>
              <a:ext cx="188171" cy="192016"/>
            </a:xfrm>
            <a:custGeom>
              <a:avLst/>
              <a:gdLst/>
              <a:ahLst/>
              <a:cxnLst/>
              <a:rect l="l" t="t" r="r" b="b"/>
              <a:pathLst>
                <a:path w="5431" h="5542" extrusionOk="0">
                  <a:moveTo>
                    <a:pt x="0" y="1"/>
                  </a:moveTo>
                  <a:lnTo>
                    <a:pt x="584" y="5541"/>
                  </a:lnTo>
                  <a:lnTo>
                    <a:pt x="5430" y="5029"/>
                  </a:lnTo>
                  <a:lnTo>
                    <a:pt x="5282" y="3619"/>
                  </a:lnTo>
                  <a:lnTo>
                    <a:pt x="2041" y="3959"/>
                  </a:lnTo>
                  <a:lnTo>
                    <a:pt x="1897" y="2577"/>
                  </a:lnTo>
                  <a:lnTo>
                    <a:pt x="4601" y="2294"/>
                  </a:lnTo>
                  <a:lnTo>
                    <a:pt x="4460" y="951"/>
                  </a:lnTo>
                  <a:lnTo>
                    <a:pt x="1755" y="1234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16022" y="-8977"/>
              <a:ext cx="221398" cy="161942"/>
            </a:xfrm>
            <a:custGeom>
              <a:avLst/>
              <a:gdLst/>
              <a:ahLst/>
              <a:cxnLst/>
              <a:rect l="l" t="t" r="r" b="b"/>
              <a:pathLst>
                <a:path w="6390" h="4674" extrusionOk="0">
                  <a:moveTo>
                    <a:pt x="196" y="1"/>
                  </a:moveTo>
                  <a:cubicBezTo>
                    <a:pt x="190" y="19"/>
                    <a:pt x="183" y="41"/>
                    <a:pt x="177" y="61"/>
                  </a:cubicBezTo>
                  <a:cubicBezTo>
                    <a:pt x="43" y="510"/>
                    <a:pt x="0" y="986"/>
                    <a:pt x="54" y="1492"/>
                  </a:cubicBezTo>
                  <a:cubicBezTo>
                    <a:pt x="108" y="2011"/>
                    <a:pt x="246" y="2474"/>
                    <a:pt x="462" y="2888"/>
                  </a:cubicBezTo>
                  <a:cubicBezTo>
                    <a:pt x="679" y="3304"/>
                    <a:pt x="964" y="3650"/>
                    <a:pt x="1316" y="3931"/>
                  </a:cubicBezTo>
                  <a:cubicBezTo>
                    <a:pt x="1668" y="4213"/>
                    <a:pt x="2068" y="4415"/>
                    <a:pt x="2517" y="4542"/>
                  </a:cubicBezTo>
                  <a:cubicBezTo>
                    <a:pt x="2832" y="4630"/>
                    <a:pt x="3163" y="4674"/>
                    <a:pt x="3509" y="4674"/>
                  </a:cubicBezTo>
                  <a:cubicBezTo>
                    <a:pt x="3656" y="4674"/>
                    <a:pt x="3806" y="4666"/>
                    <a:pt x="3959" y="4650"/>
                  </a:cubicBezTo>
                  <a:cubicBezTo>
                    <a:pt x="4290" y="4617"/>
                    <a:pt x="4616" y="4540"/>
                    <a:pt x="4934" y="4425"/>
                  </a:cubicBezTo>
                  <a:cubicBezTo>
                    <a:pt x="5253" y="4310"/>
                    <a:pt x="5540" y="4167"/>
                    <a:pt x="5793" y="3995"/>
                  </a:cubicBezTo>
                  <a:cubicBezTo>
                    <a:pt x="6049" y="3824"/>
                    <a:pt x="6246" y="3639"/>
                    <a:pt x="6389" y="3440"/>
                  </a:cubicBezTo>
                  <a:lnTo>
                    <a:pt x="5455" y="2258"/>
                  </a:lnTo>
                  <a:cubicBezTo>
                    <a:pt x="5345" y="2399"/>
                    <a:pt x="5217" y="2530"/>
                    <a:pt x="5069" y="2647"/>
                  </a:cubicBezTo>
                  <a:cubicBezTo>
                    <a:pt x="4921" y="2766"/>
                    <a:pt x="4756" y="2865"/>
                    <a:pt x="4575" y="2941"/>
                  </a:cubicBezTo>
                  <a:cubicBezTo>
                    <a:pt x="4393" y="3020"/>
                    <a:pt x="4196" y="3071"/>
                    <a:pt x="3991" y="3092"/>
                  </a:cubicBezTo>
                  <a:cubicBezTo>
                    <a:pt x="3890" y="3103"/>
                    <a:pt x="3792" y="3108"/>
                    <a:pt x="3697" y="3108"/>
                  </a:cubicBezTo>
                  <a:cubicBezTo>
                    <a:pt x="3502" y="3108"/>
                    <a:pt x="3318" y="3086"/>
                    <a:pt x="3144" y="3045"/>
                  </a:cubicBezTo>
                  <a:cubicBezTo>
                    <a:pt x="2884" y="2980"/>
                    <a:pt x="2656" y="2869"/>
                    <a:pt x="2462" y="2711"/>
                  </a:cubicBezTo>
                  <a:cubicBezTo>
                    <a:pt x="2268" y="2556"/>
                    <a:pt x="2110" y="2359"/>
                    <a:pt x="1988" y="2127"/>
                  </a:cubicBezTo>
                  <a:cubicBezTo>
                    <a:pt x="1865" y="1896"/>
                    <a:pt x="1788" y="1630"/>
                    <a:pt x="1756" y="1331"/>
                  </a:cubicBezTo>
                  <a:cubicBezTo>
                    <a:pt x="1723" y="1026"/>
                    <a:pt x="1745" y="746"/>
                    <a:pt x="1815" y="488"/>
                  </a:cubicBezTo>
                  <a:cubicBezTo>
                    <a:pt x="1864" y="310"/>
                    <a:pt x="1934" y="149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64265" y="-8873"/>
              <a:ext cx="218972" cy="144341"/>
            </a:xfrm>
            <a:custGeom>
              <a:avLst/>
              <a:gdLst/>
              <a:ahLst/>
              <a:cxnLst/>
              <a:rect l="l" t="t" r="r" b="b"/>
              <a:pathLst>
                <a:path w="6320" h="4166" extrusionOk="0">
                  <a:moveTo>
                    <a:pt x="1" y="1"/>
                  </a:moveTo>
                  <a:lnTo>
                    <a:pt x="442" y="4165"/>
                  </a:lnTo>
                  <a:lnTo>
                    <a:pt x="2098" y="3992"/>
                  </a:lnTo>
                  <a:lnTo>
                    <a:pt x="1816" y="1334"/>
                  </a:lnTo>
                  <a:lnTo>
                    <a:pt x="4385" y="1065"/>
                  </a:lnTo>
                  <a:lnTo>
                    <a:pt x="4666" y="3721"/>
                  </a:lnTo>
                  <a:lnTo>
                    <a:pt x="6319" y="3545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29833" y="-8873"/>
              <a:ext cx="68048" cy="116623"/>
            </a:xfrm>
            <a:custGeom>
              <a:avLst/>
              <a:gdLst/>
              <a:ahLst/>
              <a:cxnLst/>
              <a:rect l="l" t="t" r="r" b="b"/>
              <a:pathLst>
                <a:path w="1964" h="3366" extrusionOk="0">
                  <a:moveTo>
                    <a:pt x="0" y="1"/>
                  </a:moveTo>
                  <a:lnTo>
                    <a:pt x="357" y="3365"/>
                  </a:lnTo>
                  <a:lnTo>
                    <a:pt x="1963" y="3196"/>
                  </a:lnTo>
                  <a:lnTo>
                    <a:pt x="1722" y="918"/>
                  </a:lnTo>
                  <a:cubicBezTo>
                    <a:pt x="1704" y="757"/>
                    <a:pt x="1689" y="609"/>
                    <a:pt x="1670" y="477"/>
                  </a:cubicBezTo>
                  <a:cubicBezTo>
                    <a:pt x="1653" y="343"/>
                    <a:pt x="1633" y="211"/>
                    <a:pt x="1614" y="74"/>
                  </a:cubicBezTo>
                  <a:cubicBezTo>
                    <a:pt x="1610" y="51"/>
                    <a:pt x="1605" y="26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011391" y="-8873"/>
              <a:ext cx="143579" cy="99681"/>
            </a:xfrm>
            <a:custGeom>
              <a:avLst/>
              <a:gdLst/>
              <a:ahLst/>
              <a:cxnLst/>
              <a:rect l="l" t="t" r="r" b="b"/>
              <a:pathLst>
                <a:path w="4144" h="2877" extrusionOk="0">
                  <a:moveTo>
                    <a:pt x="0" y="1"/>
                  </a:moveTo>
                  <a:lnTo>
                    <a:pt x="2646" y="2877"/>
                  </a:lnTo>
                  <a:lnTo>
                    <a:pt x="4143" y="2718"/>
                  </a:lnTo>
                  <a:lnTo>
                    <a:pt x="3856" y="1"/>
                  </a:lnTo>
                  <a:lnTo>
                    <a:pt x="2323" y="1"/>
                  </a:lnTo>
                  <a:cubicBezTo>
                    <a:pt x="2340" y="90"/>
                    <a:pt x="2360" y="177"/>
                    <a:pt x="2377" y="268"/>
                  </a:cubicBezTo>
                  <a:cubicBezTo>
                    <a:pt x="2389" y="313"/>
                    <a:pt x="2399" y="360"/>
                    <a:pt x="2409" y="406"/>
                  </a:cubicBezTo>
                  <a:lnTo>
                    <a:pt x="2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204512" y="-8873"/>
              <a:ext cx="142332" cy="88490"/>
            </a:xfrm>
            <a:custGeom>
              <a:avLst/>
              <a:gdLst/>
              <a:ahLst/>
              <a:cxnLst/>
              <a:rect l="l" t="t" r="r" b="b"/>
              <a:pathLst>
                <a:path w="4108" h="2554" extrusionOk="0">
                  <a:moveTo>
                    <a:pt x="1037" y="1"/>
                  </a:moveTo>
                  <a:lnTo>
                    <a:pt x="1146" y="1037"/>
                  </a:lnTo>
                  <a:lnTo>
                    <a:pt x="0" y="1161"/>
                  </a:lnTo>
                  <a:lnTo>
                    <a:pt x="147" y="2553"/>
                  </a:lnTo>
                  <a:lnTo>
                    <a:pt x="4107" y="2133"/>
                  </a:lnTo>
                  <a:lnTo>
                    <a:pt x="3960" y="743"/>
                  </a:lnTo>
                  <a:lnTo>
                    <a:pt x="2800" y="865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83324" y="-8907"/>
              <a:ext cx="232554" cy="87069"/>
            </a:xfrm>
            <a:custGeom>
              <a:avLst/>
              <a:gdLst/>
              <a:ahLst/>
              <a:cxnLst/>
              <a:rect l="l" t="t" r="r" b="b"/>
              <a:pathLst>
                <a:path w="6712" h="2513" extrusionOk="0">
                  <a:moveTo>
                    <a:pt x="0" y="0"/>
                  </a:moveTo>
                  <a:cubicBezTo>
                    <a:pt x="219" y="401"/>
                    <a:pt x="499" y="739"/>
                    <a:pt x="846" y="1018"/>
                  </a:cubicBezTo>
                  <a:cubicBezTo>
                    <a:pt x="1197" y="1303"/>
                    <a:pt x="1596" y="1509"/>
                    <a:pt x="2042" y="1641"/>
                  </a:cubicBezTo>
                  <a:cubicBezTo>
                    <a:pt x="2359" y="1733"/>
                    <a:pt x="2692" y="1779"/>
                    <a:pt x="3043" y="1779"/>
                  </a:cubicBezTo>
                  <a:cubicBezTo>
                    <a:pt x="3186" y="1779"/>
                    <a:pt x="3332" y="1771"/>
                    <a:pt x="3482" y="1756"/>
                  </a:cubicBezTo>
                  <a:cubicBezTo>
                    <a:pt x="3904" y="1710"/>
                    <a:pt x="4288" y="1605"/>
                    <a:pt x="4642" y="1448"/>
                  </a:cubicBezTo>
                  <a:lnTo>
                    <a:pt x="5617" y="2512"/>
                  </a:lnTo>
                  <a:lnTo>
                    <a:pt x="6711" y="1510"/>
                  </a:lnTo>
                  <a:lnTo>
                    <a:pt x="5840" y="557"/>
                  </a:lnTo>
                  <a:cubicBezTo>
                    <a:pt x="5860" y="534"/>
                    <a:pt x="5884" y="509"/>
                    <a:pt x="5905" y="485"/>
                  </a:cubicBezTo>
                  <a:cubicBezTo>
                    <a:pt x="6027" y="332"/>
                    <a:pt x="6135" y="171"/>
                    <a:pt x="6228" y="2"/>
                  </a:cubicBezTo>
                  <a:lnTo>
                    <a:pt x="3318" y="2"/>
                  </a:lnTo>
                  <a:lnTo>
                    <a:pt x="3474" y="171"/>
                  </a:lnTo>
                  <a:cubicBezTo>
                    <a:pt x="3421" y="183"/>
                    <a:pt x="3368" y="190"/>
                    <a:pt x="3313" y="197"/>
                  </a:cubicBezTo>
                  <a:cubicBezTo>
                    <a:pt x="3242" y="205"/>
                    <a:pt x="3172" y="209"/>
                    <a:pt x="3102" y="209"/>
                  </a:cubicBezTo>
                  <a:cubicBezTo>
                    <a:pt x="2915" y="209"/>
                    <a:pt x="2736" y="181"/>
                    <a:pt x="2564" y="128"/>
                  </a:cubicBezTo>
                  <a:cubicBezTo>
                    <a:pt x="2456" y="95"/>
                    <a:pt x="2356" y="53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80350" y="-8873"/>
              <a:ext cx="156676" cy="32118"/>
            </a:xfrm>
            <a:custGeom>
              <a:avLst/>
              <a:gdLst/>
              <a:ahLst/>
              <a:cxnLst/>
              <a:rect l="l" t="t" r="r" b="b"/>
              <a:pathLst>
                <a:path w="4522" h="927" extrusionOk="0">
                  <a:moveTo>
                    <a:pt x="4522" y="1"/>
                  </a:moveTo>
                  <a:cubicBezTo>
                    <a:pt x="4521" y="1"/>
                    <a:pt x="4521" y="2"/>
                    <a:pt x="4520" y="2"/>
                  </a:cubicBezTo>
                  <a:lnTo>
                    <a:pt x="4522" y="2"/>
                  </a:lnTo>
                  <a:lnTo>
                    <a:pt x="4522" y="1"/>
                  </a:lnTo>
                  <a:close/>
                  <a:moveTo>
                    <a:pt x="1" y="2"/>
                  </a:moveTo>
                  <a:cubicBezTo>
                    <a:pt x="278" y="314"/>
                    <a:pt x="623" y="556"/>
                    <a:pt x="1036" y="720"/>
                  </a:cubicBezTo>
                  <a:cubicBezTo>
                    <a:pt x="1387" y="857"/>
                    <a:pt x="1764" y="926"/>
                    <a:pt x="2171" y="926"/>
                  </a:cubicBezTo>
                  <a:cubicBezTo>
                    <a:pt x="2305" y="926"/>
                    <a:pt x="2442" y="919"/>
                    <a:pt x="2582" y="904"/>
                  </a:cubicBezTo>
                  <a:cubicBezTo>
                    <a:pt x="3137" y="845"/>
                    <a:pt x="3624" y="678"/>
                    <a:pt x="4041" y="400"/>
                  </a:cubicBezTo>
                  <a:cubicBezTo>
                    <a:pt x="4221" y="281"/>
                    <a:pt x="4380" y="150"/>
                    <a:pt x="452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926688" y="-8873"/>
              <a:ext cx="120400" cy="12577"/>
            </a:xfrm>
            <a:custGeom>
              <a:avLst/>
              <a:gdLst/>
              <a:ahLst/>
              <a:cxnLst/>
              <a:rect l="l" t="t" r="r" b="b"/>
              <a:pathLst>
                <a:path w="3475" h="363" extrusionOk="0">
                  <a:moveTo>
                    <a:pt x="0" y="1"/>
                  </a:moveTo>
                  <a:lnTo>
                    <a:pt x="39" y="363"/>
                  </a:lnTo>
                  <a:lnTo>
                    <a:pt x="3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2407" y="274780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80" y="1852"/>
                  </a:lnTo>
                  <a:lnTo>
                    <a:pt x="2745" y="7204"/>
                  </a:lnTo>
                  <a:lnTo>
                    <a:pt x="4400" y="7030"/>
                  </a:lnTo>
                  <a:lnTo>
                    <a:pt x="3833" y="1678"/>
                  </a:lnTo>
                  <a:lnTo>
                    <a:pt x="5905" y="1458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37314" y="25309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9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6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50149" y="23053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4"/>
                  </a:cubicBezTo>
                  <a:cubicBezTo>
                    <a:pt x="110" y="4434"/>
                    <a:pt x="243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8" y="7054"/>
                    <a:pt x="3158" y="7098"/>
                    <a:pt x="3503" y="7098"/>
                  </a:cubicBezTo>
                  <a:cubicBezTo>
                    <a:pt x="3652" y="7098"/>
                    <a:pt x="3803" y="7090"/>
                    <a:pt x="3958" y="7074"/>
                  </a:cubicBezTo>
                  <a:cubicBezTo>
                    <a:pt x="4288" y="7041"/>
                    <a:pt x="4613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5" y="4823"/>
                    <a:pt x="5216" y="4956"/>
                    <a:pt x="5069" y="5072"/>
                  </a:cubicBezTo>
                  <a:cubicBezTo>
                    <a:pt x="4920" y="5188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9" y="5532"/>
                    <a:pt x="3315" y="5511"/>
                    <a:pt x="3142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5" y="4318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88" y="2655"/>
                    <a:pt x="2001" y="2432"/>
                    <a:pt x="2154" y="2241"/>
                  </a:cubicBezTo>
                  <a:cubicBezTo>
                    <a:pt x="2310" y="2051"/>
                    <a:pt x="2497" y="1898"/>
                    <a:pt x="2715" y="1779"/>
                  </a:cubicBezTo>
                  <a:cubicBezTo>
                    <a:pt x="2935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3" y="1548"/>
                    <a:pt x="3907" y="1561"/>
                    <a:pt x="4028" y="1585"/>
                  </a:cubicBezTo>
                  <a:cubicBezTo>
                    <a:pt x="4215" y="1625"/>
                    <a:pt x="4391" y="1688"/>
                    <a:pt x="4555" y="1780"/>
                  </a:cubicBezTo>
                  <a:cubicBezTo>
                    <a:pt x="4718" y="1872"/>
                    <a:pt x="4877" y="1982"/>
                    <a:pt x="5028" y="2110"/>
                  </a:cubicBezTo>
                  <a:lnTo>
                    <a:pt x="5918" y="844"/>
                  </a:lnTo>
                  <a:cubicBezTo>
                    <a:pt x="5698" y="637"/>
                    <a:pt x="5446" y="465"/>
                    <a:pt x="5158" y="328"/>
                  </a:cubicBezTo>
                  <a:cubicBezTo>
                    <a:pt x="4872" y="191"/>
                    <a:pt x="4569" y="97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88795" y="201363"/>
              <a:ext cx="228570" cy="257500"/>
            </a:xfrm>
            <a:custGeom>
              <a:avLst/>
              <a:gdLst/>
              <a:ahLst/>
              <a:cxnLst/>
              <a:rect l="l" t="t" r="r" b="b"/>
              <a:pathLst>
                <a:path w="6597" h="7432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2" y="4331"/>
                  </a:lnTo>
                  <a:lnTo>
                    <a:pt x="4943" y="6985"/>
                  </a:lnTo>
                  <a:lnTo>
                    <a:pt x="6597" y="6811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51314" y="172572"/>
              <a:ext cx="237716" cy="258574"/>
            </a:xfrm>
            <a:custGeom>
              <a:avLst/>
              <a:gdLst/>
              <a:ahLst/>
              <a:cxnLst/>
              <a:rect l="l" t="t" r="r" b="b"/>
              <a:pathLst>
                <a:path w="6861" h="7463" extrusionOk="0">
                  <a:moveTo>
                    <a:pt x="6142" y="1"/>
                  </a:moveTo>
                  <a:lnTo>
                    <a:pt x="4536" y="170"/>
                  </a:lnTo>
                  <a:lnTo>
                    <a:pt x="4715" y="1856"/>
                  </a:lnTo>
                  <a:cubicBezTo>
                    <a:pt x="4744" y="2122"/>
                    <a:pt x="4772" y="2368"/>
                    <a:pt x="4799" y="2595"/>
                  </a:cubicBezTo>
                  <a:cubicBezTo>
                    <a:pt x="4825" y="2821"/>
                    <a:pt x="4854" y="3032"/>
                    <a:pt x="4885" y="3226"/>
                  </a:cubicBezTo>
                  <a:cubicBezTo>
                    <a:pt x="4915" y="3420"/>
                    <a:pt x="4948" y="3609"/>
                    <a:pt x="4984" y="3796"/>
                  </a:cubicBezTo>
                  <a:cubicBezTo>
                    <a:pt x="5020" y="3983"/>
                    <a:pt x="5058" y="4171"/>
                    <a:pt x="5097" y="4364"/>
                  </a:cubicBezTo>
                  <a:cubicBezTo>
                    <a:pt x="5107" y="4408"/>
                    <a:pt x="5117" y="4456"/>
                    <a:pt x="5128" y="4502"/>
                  </a:cubicBezTo>
                  <a:lnTo>
                    <a:pt x="1480" y="495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5" y="7293"/>
                  </a:lnTo>
                  <a:lnTo>
                    <a:pt x="2084" y="5017"/>
                  </a:lnTo>
                  <a:cubicBezTo>
                    <a:pt x="2068" y="4854"/>
                    <a:pt x="2049" y="4707"/>
                    <a:pt x="2032" y="4574"/>
                  </a:cubicBezTo>
                  <a:cubicBezTo>
                    <a:pt x="2013" y="4441"/>
                    <a:pt x="1996" y="4308"/>
                    <a:pt x="1975" y="4171"/>
                  </a:cubicBezTo>
                  <a:cubicBezTo>
                    <a:pt x="1953" y="4036"/>
                    <a:pt x="1926" y="3885"/>
                    <a:pt x="1893" y="3717"/>
                  </a:cubicBezTo>
                  <a:cubicBezTo>
                    <a:pt x="1858" y="3550"/>
                    <a:pt x="1818" y="3358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18752" y="15240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2" y="0"/>
                  </a:moveTo>
                  <a:lnTo>
                    <a:pt x="0" y="419"/>
                  </a:lnTo>
                  <a:lnTo>
                    <a:pt x="149" y="1811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2"/>
                  </a:lnTo>
                  <a:lnTo>
                    <a:pt x="3377" y="5544"/>
                  </a:lnTo>
                  <a:lnTo>
                    <a:pt x="2950" y="1515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00855" y="129575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72"/>
                  </a:moveTo>
                  <a:cubicBezTo>
                    <a:pt x="3782" y="1572"/>
                    <a:pt x="3958" y="1599"/>
                    <a:pt x="4127" y="1652"/>
                  </a:cubicBezTo>
                  <a:cubicBezTo>
                    <a:pt x="4360" y="1723"/>
                    <a:pt x="4569" y="1843"/>
                    <a:pt x="4754" y="2004"/>
                  </a:cubicBezTo>
                  <a:cubicBezTo>
                    <a:pt x="4938" y="2164"/>
                    <a:pt x="5089" y="2362"/>
                    <a:pt x="5204" y="2591"/>
                  </a:cubicBezTo>
                  <a:cubicBezTo>
                    <a:pt x="5321" y="2821"/>
                    <a:pt x="5394" y="3080"/>
                    <a:pt x="5423" y="3364"/>
                  </a:cubicBezTo>
                  <a:cubicBezTo>
                    <a:pt x="5456" y="3650"/>
                    <a:pt x="5437" y="3918"/>
                    <a:pt x="5373" y="4168"/>
                  </a:cubicBezTo>
                  <a:cubicBezTo>
                    <a:pt x="5327" y="4339"/>
                    <a:pt x="5262" y="4497"/>
                    <a:pt x="5177" y="4644"/>
                  </a:cubicBezTo>
                  <a:lnTo>
                    <a:pt x="4241" y="3619"/>
                  </a:lnTo>
                  <a:lnTo>
                    <a:pt x="3114" y="4592"/>
                  </a:lnTo>
                  <a:lnTo>
                    <a:pt x="3953" y="5510"/>
                  </a:lnTo>
                  <a:cubicBezTo>
                    <a:pt x="3902" y="5520"/>
                    <a:pt x="3848" y="5527"/>
                    <a:pt x="3795" y="5536"/>
                  </a:cubicBezTo>
                  <a:cubicBezTo>
                    <a:pt x="3722" y="5544"/>
                    <a:pt x="3650" y="5547"/>
                    <a:pt x="3580" y="5547"/>
                  </a:cubicBezTo>
                  <a:cubicBezTo>
                    <a:pt x="3392" y="5547"/>
                    <a:pt x="3213" y="5520"/>
                    <a:pt x="3043" y="5468"/>
                  </a:cubicBezTo>
                  <a:cubicBezTo>
                    <a:pt x="2812" y="5395"/>
                    <a:pt x="2600" y="5277"/>
                    <a:pt x="2412" y="5119"/>
                  </a:cubicBezTo>
                  <a:cubicBezTo>
                    <a:pt x="2224" y="4963"/>
                    <a:pt x="2074" y="4766"/>
                    <a:pt x="1963" y="4533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7" y="3469"/>
                    <a:pt x="1733" y="3202"/>
                    <a:pt x="1796" y="2952"/>
                  </a:cubicBezTo>
                  <a:cubicBezTo>
                    <a:pt x="1857" y="2701"/>
                    <a:pt x="1963" y="2478"/>
                    <a:pt x="2114" y="2283"/>
                  </a:cubicBezTo>
                  <a:cubicBezTo>
                    <a:pt x="2264" y="2084"/>
                    <a:pt x="2445" y="1926"/>
                    <a:pt x="2659" y="1807"/>
                  </a:cubicBezTo>
                  <a:cubicBezTo>
                    <a:pt x="2872" y="1686"/>
                    <a:pt x="3114" y="1610"/>
                    <a:pt x="3378" y="1584"/>
                  </a:cubicBezTo>
                  <a:cubicBezTo>
                    <a:pt x="3452" y="1576"/>
                    <a:pt x="3525" y="1572"/>
                    <a:pt x="3597" y="1572"/>
                  </a:cubicBezTo>
                  <a:close/>
                  <a:moveTo>
                    <a:pt x="3662" y="1"/>
                  </a:moveTo>
                  <a:cubicBezTo>
                    <a:pt x="3516" y="1"/>
                    <a:pt x="3367" y="9"/>
                    <a:pt x="3214" y="25"/>
                  </a:cubicBezTo>
                  <a:cubicBezTo>
                    <a:pt x="2702" y="78"/>
                    <a:pt x="2242" y="218"/>
                    <a:pt x="1832" y="436"/>
                  </a:cubicBezTo>
                  <a:cubicBezTo>
                    <a:pt x="1421" y="658"/>
                    <a:pt x="1076" y="941"/>
                    <a:pt x="790" y="1294"/>
                  </a:cubicBezTo>
                  <a:cubicBezTo>
                    <a:pt x="505" y="1646"/>
                    <a:pt x="299" y="2046"/>
                    <a:pt x="167" y="2491"/>
                  </a:cubicBezTo>
                  <a:cubicBezTo>
                    <a:pt x="38" y="2937"/>
                    <a:pt x="0" y="3417"/>
                    <a:pt x="55" y="3929"/>
                  </a:cubicBezTo>
                  <a:cubicBezTo>
                    <a:pt x="108" y="4443"/>
                    <a:pt x="246" y="4901"/>
                    <a:pt x="466" y="5313"/>
                  </a:cubicBezTo>
                  <a:cubicBezTo>
                    <a:pt x="688" y="5723"/>
                    <a:pt x="971" y="6068"/>
                    <a:pt x="1323" y="6354"/>
                  </a:cubicBezTo>
                  <a:cubicBezTo>
                    <a:pt x="1676" y="6639"/>
                    <a:pt x="2075" y="6844"/>
                    <a:pt x="2521" y="6977"/>
                  </a:cubicBezTo>
                  <a:cubicBezTo>
                    <a:pt x="2834" y="7067"/>
                    <a:pt x="3164" y="7114"/>
                    <a:pt x="3510" y="7114"/>
                  </a:cubicBezTo>
                  <a:cubicBezTo>
                    <a:pt x="3657" y="7114"/>
                    <a:pt x="3806" y="7105"/>
                    <a:pt x="3959" y="7089"/>
                  </a:cubicBezTo>
                  <a:cubicBezTo>
                    <a:pt x="4381" y="7046"/>
                    <a:pt x="4767" y="6941"/>
                    <a:pt x="5120" y="6784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1" y="5871"/>
                    <a:pt x="6364" y="5848"/>
                    <a:pt x="6384" y="5822"/>
                  </a:cubicBezTo>
                  <a:cubicBezTo>
                    <a:pt x="6667" y="5469"/>
                    <a:pt x="6873" y="5071"/>
                    <a:pt x="7001" y="4620"/>
                  </a:cubicBezTo>
                  <a:cubicBezTo>
                    <a:pt x="7126" y="4172"/>
                    <a:pt x="7163" y="3694"/>
                    <a:pt x="7110" y="3187"/>
                  </a:cubicBezTo>
                  <a:cubicBezTo>
                    <a:pt x="7055" y="2673"/>
                    <a:pt x="6919" y="2212"/>
                    <a:pt x="6703" y="1803"/>
                  </a:cubicBezTo>
                  <a:cubicBezTo>
                    <a:pt x="6486" y="1393"/>
                    <a:pt x="6202" y="1046"/>
                    <a:pt x="5850" y="760"/>
                  </a:cubicBezTo>
                  <a:cubicBezTo>
                    <a:pt x="5498" y="477"/>
                    <a:pt x="5100" y="270"/>
                    <a:pt x="4654" y="139"/>
                  </a:cubicBezTo>
                  <a:cubicBezTo>
                    <a:pt x="4340" y="47"/>
                    <a:pt x="4010" y="1"/>
                    <a:pt x="3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677648" y="97112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4"/>
                    <a:pt x="4637" y="4753"/>
                    <a:pt x="4542" y="4963"/>
                  </a:cubicBezTo>
                  <a:cubicBezTo>
                    <a:pt x="4446" y="5174"/>
                    <a:pt x="4308" y="5347"/>
                    <a:pt x="4128" y="5479"/>
                  </a:cubicBezTo>
                  <a:cubicBezTo>
                    <a:pt x="3948" y="5613"/>
                    <a:pt x="3737" y="5693"/>
                    <a:pt x="3491" y="5718"/>
                  </a:cubicBezTo>
                  <a:cubicBezTo>
                    <a:pt x="3441" y="5723"/>
                    <a:pt x="3391" y="5726"/>
                    <a:pt x="3343" y="5726"/>
                  </a:cubicBezTo>
                  <a:cubicBezTo>
                    <a:pt x="3164" y="5726"/>
                    <a:pt x="2997" y="5689"/>
                    <a:pt x="2840" y="5614"/>
                  </a:cubicBezTo>
                  <a:cubicBezTo>
                    <a:pt x="2640" y="5521"/>
                    <a:pt x="2473" y="5380"/>
                    <a:pt x="2343" y="5193"/>
                  </a:cubicBezTo>
                  <a:cubicBezTo>
                    <a:pt x="2213" y="5006"/>
                    <a:pt x="2133" y="4790"/>
                    <a:pt x="2108" y="4544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5"/>
                    <a:pt x="964" y="6152"/>
                  </a:cubicBezTo>
                  <a:cubicBezTo>
                    <a:pt x="1256" y="6527"/>
                    <a:pt x="1636" y="6808"/>
                    <a:pt x="2100" y="6990"/>
                  </a:cubicBezTo>
                  <a:cubicBezTo>
                    <a:pt x="2452" y="7129"/>
                    <a:pt x="2832" y="7199"/>
                    <a:pt x="3239" y="7199"/>
                  </a:cubicBezTo>
                  <a:cubicBezTo>
                    <a:pt x="3372" y="7199"/>
                    <a:pt x="3507" y="7192"/>
                    <a:pt x="3645" y="7177"/>
                  </a:cubicBezTo>
                  <a:cubicBezTo>
                    <a:pt x="4203" y="7118"/>
                    <a:pt x="4692" y="6951"/>
                    <a:pt x="5106" y="6674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8"/>
                    <a:pt x="6327" y="4714"/>
                    <a:pt x="6271" y="4193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937221" y="7372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149883" y="53457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1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47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4" y="2669"/>
                    <a:pt x="135" y="2923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4" y="5463"/>
                    <a:pt x="1316" y="5206"/>
                    <a:pt x="945" y="4805"/>
                  </a:cubicBezTo>
                  <a:lnTo>
                    <a:pt x="64" y="6049"/>
                  </a:lnTo>
                  <a:cubicBezTo>
                    <a:pt x="312" y="6305"/>
                    <a:pt x="588" y="6520"/>
                    <a:pt x="888" y="6694"/>
                  </a:cubicBezTo>
                  <a:cubicBezTo>
                    <a:pt x="1188" y="6868"/>
                    <a:pt x="1525" y="6991"/>
                    <a:pt x="1897" y="7061"/>
                  </a:cubicBezTo>
                  <a:cubicBezTo>
                    <a:pt x="2117" y="7101"/>
                    <a:pt x="2351" y="7122"/>
                    <a:pt x="2597" y="7122"/>
                  </a:cubicBezTo>
                  <a:cubicBezTo>
                    <a:pt x="2766" y="7122"/>
                    <a:pt x="2942" y="7112"/>
                    <a:pt x="3124" y="7093"/>
                  </a:cubicBezTo>
                  <a:cubicBezTo>
                    <a:pt x="3644" y="7040"/>
                    <a:pt x="4093" y="6904"/>
                    <a:pt x="4474" y="6690"/>
                  </a:cubicBezTo>
                  <a:cubicBezTo>
                    <a:pt x="4855" y="6477"/>
                    <a:pt x="5143" y="6193"/>
                    <a:pt x="5338" y="5842"/>
                  </a:cubicBezTo>
                  <a:cubicBezTo>
                    <a:pt x="5535" y="5489"/>
                    <a:pt x="5607" y="5078"/>
                    <a:pt x="5558" y="4604"/>
                  </a:cubicBezTo>
                  <a:cubicBezTo>
                    <a:pt x="5525" y="4299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7"/>
                    <a:pt x="4258" y="3009"/>
                    <a:pt x="3958" y="2923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7"/>
                    <a:pt x="2502" y="2688"/>
                  </a:cubicBezTo>
                  <a:cubicBezTo>
                    <a:pt x="2354" y="2661"/>
                    <a:pt x="2223" y="2623"/>
                    <a:pt x="2107" y="2573"/>
                  </a:cubicBezTo>
                  <a:cubicBezTo>
                    <a:pt x="1990" y="2523"/>
                    <a:pt x="1894" y="2462"/>
                    <a:pt x="1822" y="2390"/>
                  </a:cubicBezTo>
                  <a:cubicBezTo>
                    <a:pt x="1749" y="2319"/>
                    <a:pt x="1707" y="2229"/>
                    <a:pt x="1696" y="2120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47" y="1696"/>
                    <a:pt x="1949" y="1617"/>
                    <a:pt x="2081" y="1552"/>
                  </a:cubicBezTo>
                  <a:cubicBezTo>
                    <a:pt x="2216" y="1489"/>
                    <a:pt x="2380" y="1446"/>
                    <a:pt x="2576" y="1426"/>
                  </a:cubicBezTo>
                  <a:cubicBezTo>
                    <a:pt x="2639" y="1419"/>
                    <a:pt x="2702" y="1415"/>
                    <a:pt x="2765" y="1415"/>
                  </a:cubicBezTo>
                  <a:cubicBezTo>
                    <a:pt x="2889" y="1415"/>
                    <a:pt x="3012" y="1429"/>
                    <a:pt x="3135" y="1454"/>
                  </a:cubicBezTo>
                  <a:cubicBezTo>
                    <a:pt x="3321" y="1495"/>
                    <a:pt x="3496" y="1561"/>
                    <a:pt x="3667" y="1654"/>
                  </a:cubicBezTo>
                  <a:cubicBezTo>
                    <a:pt x="3838" y="1748"/>
                    <a:pt x="3999" y="1871"/>
                    <a:pt x="4155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69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447914" y="224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1"/>
                    <a:pt x="7216" y="4648"/>
                  </a:cubicBezTo>
                  <a:cubicBezTo>
                    <a:pt x="7215" y="4692"/>
                    <a:pt x="7216" y="4734"/>
                    <a:pt x="7215" y="4777"/>
                  </a:cubicBezTo>
                  <a:cubicBezTo>
                    <a:pt x="7183" y="4684"/>
                    <a:pt x="7150" y="4587"/>
                    <a:pt x="7110" y="4491"/>
                  </a:cubicBezTo>
                  <a:cubicBezTo>
                    <a:pt x="7038" y="4307"/>
                    <a:pt x="6952" y="4113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9"/>
                    <a:pt x="3455" y="4628"/>
                    <a:pt x="3432" y="4796"/>
                  </a:cubicBezTo>
                  <a:cubicBezTo>
                    <a:pt x="3414" y="4935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4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6"/>
                  </a:lnTo>
                  <a:lnTo>
                    <a:pt x="4067" y="7468"/>
                  </a:lnTo>
                  <a:lnTo>
                    <a:pt x="5082" y="3641"/>
                  </a:lnTo>
                  <a:lnTo>
                    <a:pt x="6986" y="7160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804671" y="-8977"/>
              <a:ext cx="248284" cy="236885"/>
            </a:xfrm>
            <a:custGeom>
              <a:avLst/>
              <a:gdLst/>
              <a:ahLst/>
              <a:cxnLst/>
              <a:rect l="l" t="t" r="r" b="b"/>
              <a:pathLst>
                <a:path w="7166" h="6837" extrusionOk="0">
                  <a:moveTo>
                    <a:pt x="3598" y="1294"/>
                  </a:moveTo>
                  <a:cubicBezTo>
                    <a:pt x="3784" y="1294"/>
                    <a:pt x="3962" y="1321"/>
                    <a:pt x="4131" y="1374"/>
                  </a:cubicBezTo>
                  <a:cubicBezTo>
                    <a:pt x="4362" y="1446"/>
                    <a:pt x="4572" y="1567"/>
                    <a:pt x="4758" y="1726"/>
                  </a:cubicBezTo>
                  <a:cubicBezTo>
                    <a:pt x="4941" y="1889"/>
                    <a:pt x="5093" y="2084"/>
                    <a:pt x="5207" y="2314"/>
                  </a:cubicBezTo>
                  <a:cubicBezTo>
                    <a:pt x="5324" y="2543"/>
                    <a:pt x="5398" y="2802"/>
                    <a:pt x="5427" y="3090"/>
                  </a:cubicBezTo>
                  <a:cubicBezTo>
                    <a:pt x="5457" y="3373"/>
                    <a:pt x="5441" y="3642"/>
                    <a:pt x="5375" y="3890"/>
                  </a:cubicBezTo>
                  <a:cubicBezTo>
                    <a:pt x="5309" y="4141"/>
                    <a:pt x="5202" y="4364"/>
                    <a:pt x="5057" y="4559"/>
                  </a:cubicBezTo>
                  <a:cubicBezTo>
                    <a:pt x="4909" y="4758"/>
                    <a:pt x="4729" y="4916"/>
                    <a:pt x="4515" y="5037"/>
                  </a:cubicBezTo>
                  <a:cubicBezTo>
                    <a:pt x="4302" y="5156"/>
                    <a:pt x="4065" y="5232"/>
                    <a:pt x="3799" y="5259"/>
                  </a:cubicBezTo>
                  <a:cubicBezTo>
                    <a:pt x="3726" y="5267"/>
                    <a:pt x="3654" y="5271"/>
                    <a:pt x="3584" y="5271"/>
                  </a:cubicBezTo>
                  <a:cubicBezTo>
                    <a:pt x="3396" y="5271"/>
                    <a:pt x="3217" y="5244"/>
                    <a:pt x="3047" y="5190"/>
                  </a:cubicBezTo>
                  <a:cubicBezTo>
                    <a:pt x="2814" y="5119"/>
                    <a:pt x="2602" y="5001"/>
                    <a:pt x="2415" y="4844"/>
                  </a:cubicBezTo>
                  <a:cubicBezTo>
                    <a:pt x="2227" y="4686"/>
                    <a:pt x="2077" y="4490"/>
                    <a:pt x="1964" y="4256"/>
                  </a:cubicBezTo>
                  <a:cubicBezTo>
                    <a:pt x="1853" y="4023"/>
                    <a:pt x="1781" y="3764"/>
                    <a:pt x="1751" y="3476"/>
                  </a:cubicBezTo>
                  <a:cubicBezTo>
                    <a:pt x="1721" y="3192"/>
                    <a:pt x="1737" y="2924"/>
                    <a:pt x="1798" y="2674"/>
                  </a:cubicBezTo>
                  <a:cubicBezTo>
                    <a:pt x="1860" y="2424"/>
                    <a:pt x="1967" y="2201"/>
                    <a:pt x="2118" y="2005"/>
                  </a:cubicBezTo>
                  <a:cubicBezTo>
                    <a:pt x="2266" y="1808"/>
                    <a:pt x="2448" y="1650"/>
                    <a:pt x="2663" y="1529"/>
                  </a:cubicBezTo>
                  <a:cubicBezTo>
                    <a:pt x="2876" y="1408"/>
                    <a:pt x="3113" y="1334"/>
                    <a:pt x="3379" y="1306"/>
                  </a:cubicBezTo>
                  <a:cubicBezTo>
                    <a:pt x="3453" y="1298"/>
                    <a:pt x="3526" y="1294"/>
                    <a:pt x="3598" y="1294"/>
                  </a:cubicBezTo>
                  <a:close/>
                  <a:moveTo>
                    <a:pt x="2174" y="1"/>
                  </a:moveTo>
                  <a:cubicBezTo>
                    <a:pt x="2056" y="48"/>
                    <a:pt x="1942" y="100"/>
                    <a:pt x="1833" y="159"/>
                  </a:cubicBezTo>
                  <a:cubicBezTo>
                    <a:pt x="1422" y="380"/>
                    <a:pt x="1077" y="668"/>
                    <a:pt x="790" y="1017"/>
                  </a:cubicBezTo>
                  <a:cubicBezTo>
                    <a:pt x="507" y="1370"/>
                    <a:pt x="300" y="1768"/>
                    <a:pt x="169" y="2214"/>
                  </a:cubicBezTo>
                  <a:cubicBezTo>
                    <a:pt x="40" y="2660"/>
                    <a:pt x="1" y="3140"/>
                    <a:pt x="56" y="3652"/>
                  </a:cubicBezTo>
                  <a:cubicBezTo>
                    <a:pt x="109" y="4167"/>
                    <a:pt x="247" y="4627"/>
                    <a:pt x="467" y="5037"/>
                  </a:cubicBezTo>
                  <a:cubicBezTo>
                    <a:pt x="687" y="5445"/>
                    <a:pt x="972" y="5793"/>
                    <a:pt x="1324" y="6079"/>
                  </a:cubicBezTo>
                  <a:cubicBezTo>
                    <a:pt x="1676" y="6361"/>
                    <a:pt x="2075" y="6569"/>
                    <a:pt x="2520" y="6700"/>
                  </a:cubicBezTo>
                  <a:cubicBezTo>
                    <a:pt x="2836" y="6791"/>
                    <a:pt x="3169" y="6837"/>
                    <a:pt x="3520" y="6837"/>
                  </a:cubicBezTo>
                  <a:cubicBezTo>
                    <a:pt x="3666" y="6837"/>
                    <a:pt x="3816" y="6829"/>
                    <a:pt x="3968" y="6812"/>
                  </a:cubicBezTo>
                  <a:cubicBezTo>
                    <a:pt x="4475" y="6759"/>
                    <a:pt x="4932" y="6621"/>
                    <a:pt x="5342" y="6403"/>
                  </a:cubicBezTo>
                  <a:cubicBezTo>
                    <a:pt x="5753" y="6181"/>
                    <a:pt x="6100" y="5894"/>
                    <a:pt x="6384" y="5544"/>
                  </a:cubicBezTo>
                  <a:cubicBezTo>
                    <a:pt x="6669" y="5192"/>
                    <a:pt x="6873" y="4792"/>
                    <a:pt x="7001" y="4342"/>
                  </a:cubicBezTo>
                  <a:cubicBezTo>
                    <a:pt x="7128" y="3895"/>
                    <a:pt x="7165" y="3416"/>
                    <a:pt x="7110" y="2910"/>
                  </a:cubicBezTo>
                  <a:cubicBezTo>
                    <a:pt x="7057" y="2398"/>
                    <a:pt x="6921" y="1938"/>
                    <a:pt x="6704" y="1525"/>
                  </a:cubicBezTo>
                  <a:cubicBezTo>
                    <a:pt x="6488" y="1115"/>
                    <a:pt x="6203" y="769"/>
                    <a:pt x="5851" y="482"/>
                  </a:cubicBezTo>
                  <a:cubicBezTo>
                    <a:pt x="5605" y="285"/>
                    <a:pt x="5337" y="123"/>
                    <a:pt x="5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085344" y="-8873"/>
              <a:ext cx="218938" cy="215057"/>
            </a:xfrm>
            <a:custGeom>
              <a:avLst/>
              <a:gdLst/>
              <a:ahLst/>
              <a:cxnLst/>
              <a:rect l="l" t="t" r="r" b="b"/>
              <a:pathLst>
                <a:path w="6319" h="6207" extrusionOk="0">
                  <a:moveTo>
                    <a:pt x="3022" y="477"/>
                  </a:moveTo>
                  <a:cubicBezTo>
                    <a:pt x="3162" y="477"/>
                    <a:pt x="3287" y="496"/>
                    <a:pt x="3398" y="537"/>
                  </a:cubicBezTo>
                  <a:cubicBezTo>
                    <a:pt x="3552" y="593"/>
                    <a:pt x="3674" y="685"/>
                    <a:pt x="3766" y="809"/>
                  </a:cubicBezTo>
                  <a:cubicBezTo>
                    <a:pt x="3860" y="932"/>
                    <a:pt x="3913" y="1082"/>
                    <a:pt x="3932" y="1257"/>
                  </a:cubicBezTo>
                  <a:cubicBezTo>
                    <a:pt x="3952" y="1433"/>
                    <a:pt x="3933" y="1591"/>
                    <a:pt x="3880" y="1733"/>
                  </a:cubicBezTo>
                  <a:cubicBezTo>
                    <a:pt x="3825" y="1879"/>
                    <a:pt x="3739" y="1994"/>
                    <a:pt x="3621" y="2081"/>
                  </a:cubicBezTo>
                  <a:cubicBezTo>
                    <a:pt x="3502" y="2169"/>
                    <a:pt x="3358" y="2224"/>
                    <a:pt x="3190" y="2240"/>
                  </a:cubicBezTo>
                  <a:lnTo>
                    <a:pt x="1847" y="2382"/>
                  </a:lnTo>
                  <a:lnTo>
                    <a:pt x="1661" y="610"/>
                  </a:lnTo>
                  <a:lnTo>
                    <a:pt x="2856" y="485"/>
                  </a:lnTo>
                  <a:cubicBezTo>
                    <a:pt x="2914" y="480"/>
                    <a:pt x="2969" y="477"/>
                    <a:pt x="3022" y="477"/>
                  </a:cubicBezTo>
                  <a:close/>
                  <a:moveTo>
                    <a:pt x="0" y="1"/>
                  </a:moveTo>
                  <a:lnTo>
                    <a:pt x="655" y="6207"/>
                  </a:lnTo>
                  <a:lnTo>
                    <a:pt x="2233" y="6040"/>
                  </a:lnTo>
                  <a:lnTo>
                    <a:pt x="1979" y="3647"/>
                  </a:lnTo>
                  <a:lnTo>
                    <a:pt x="2832" y="3555"/>
                  </a:lnTo>
                  <a:lnTo>
                    <a:pt x="4431" y="5807"/>
                  </a:lnTo>
                  <a:lnTo>
                    <a:pt x="6319" y="5606"/>
                  </a:lnTo>
                  <a:lnTo>
                    <a:pt x="4514" y="3140"/>
                  </a:lnTo>
                  <a:cubicBezTo>
                    <a:pt x="4552" y="3118"/>
                    <a:pt x="4589" y="3097"/>
                    <a:pt x="4625" y="3074"/>
                  </a:cubicBezTo>
                  <a:cubicBezTo>
                    <a:pt x="4954" y="2842"/>
                    <a:pt x="5203" y="2546"/>
                    <a:pt x="5368" y="2182"/>
                  </a:cubicBezTo>
                  <a:cubicBezTo>
                    <a:pt x="5534" y="1821"/>
                    <a:pt x="5593" y="1426"/>
                    <a:pt x="5548" y="997"/>
                  </a:cubicBezTo>
                  <a:cubicBezTo>
                    <a:pt x="5506" y="620"/>
                    <a:pt x="5387" y="290"/>
                    <a:pt x="5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324684" y="-8873"/>
              <a:ext cx="238236" cy="190111"/>
            </a:xfrm>
            <a:custGeom>
              <a:avLst/>
              <a:gdLst/>
              <a:ahLst/>
              <a:cxnLst/>
              <a:rect l="l" t="t" r="r" b="b"/>
              <a:pathLst>
                <a:path w="6876" h="5487" extrusionOk="0">
                  <a:moveTo>
                    <a:pt x="0" y="1"/>
                  </a:moveTo>
                  <a:lnTo>
                    <a:pt x="581" y="5487"/>
                  </a:lnTo>
                  <a:lnTo>
                    <a:pt x="2235" y="5310"/>
                  </a:lnTo>
                  <a:lnTo>
                    <a:pt x="1978" y="2878"/>
                  </a:lnTo>
                  <a:lnTo>
                    <a:pt x="2422" y="2339"/>
                  </a:lnTo>
                  <a:lnTo>
                    <a:pt x="4949" y="5023"/>
                  </a:lnTo>
                  <a:lnTo>
                    <a:pt x="6876" y="4821"/>
                  </a:lnTo>
                  <a:lnTo>
                    <a:pt x="3373" y="1183"/>
                  </a:lnTo>
                  <a:lnTo>
                    <a:pt x="4349" y="1"/>
                  </a:lnTo>
                  <a:lnTo>
                    <a:pt x="2610" y="1"/>
                  </a:lnTo>
                  <a:lnTo>
                    <a:pt x="1784" y="1037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62568" y="-8873"/>
              <a:ext cx="192605" cy="160245"/>
            </a:xfrm>
            <a:custGeom>
              <a:avLst/>
              <a:gdLst/>
              <a:ahLst/>
              <a:cxnLst/>
              <a:rect l="l" t="t" r="r" b="b"/>
              <a:pathLst>
                <a:path w="5559" h="4625" extrusionOk="0">
                  <a:moveTo>
                    <a:pt x="1" y="1"/>
                  </a:moveTo>
                  <a:cubicBezTo>
                    <a:pt x="37" y="238"/>
                    <a:pt x="103" y="454"/>
                    <a:pt x="204" y="645"/>
                  </a:cubicBezTo>
                  <a:cubicBezTo>
                    <a:pt x="317" y="865"/>
                    <a:pt x="477" y="1055"/>
                    <a:pt x="681" y="1216"/>
                  </a:cubicBezTo>
                  <a:cubicBezTo>
                    <a:pt x="885" y="1374"/>
                    <a:pt x="1133" y="1499"/>
                    <a:pt x="1425" y="1594"/>
                  </a:cubicBezTo>
                  <a:cubicBezTo>
                    <a:pt x="1715" y="1687"/>
                    <a:pt x="2056" y="1756"/>
                    <a:pt x="2440" y="1801"/>
                  </a:cubicBezTo>
                  <a:cubicBezTo>
                    <a:pt x="2579" y="1812"/>
                    <a:pt x="2714" y="1830"/>
                    <a:pt x="2850" y="1851"/>
                  </a:cubicBezTo>
                  <a:cubicBezTo>
                    <a:pt x="2983" y="1874"/>
                    <a:pt x="3113" y="1903"/>
                    <a:pt x="3232" y="1939"/>
                  </a:cubicBezTo>
                  <a:cubicBezTo>
                    <a:pt x="3354" y="1975"/>
                    <a:pt x="3461" y="2018"/>
                    <a:pt x="3550" y="2067"/>
                  </a:cubicBezTo>
                  <a:cubicBezTo>
                    <a:pt x="3642" y="2116"/>
                    <a:pt x="3715" y="2179"/>
                    <a:pt x="3771" y="2251"/>
                  </a:cubicBezTo>
                  <a:cubicBezTo>
                    <a:pt x="3829" y="2324"/>
                    <a:pt x="3863" y="2409"/>
                    <a:pt x="3872" y="2506"/>
                  </a:cubicBezTo>
                  <a:cubicBezTo>
                    <a:pt x="3886" y="2635"/>
                    <a:pt x="3858" y="2747"/>
                    <a:pt x="3790" y="2843"/>
                  </a:cubicBezTo>
                  <a:cubicBezTo>
                    <a:pt x="3721" y="2938"/>
                    <a:pt x="3619" y="3016"/>
                    <a:pt x="3481" y="3078"/>
                  </a:cubicBezTo>
                  <a:cubicBezTo>
                    <a:pt x="3340" y="3138"/>
                    <a:pt x="3185" y="3179"/>
                    <a:pt x="3009" y="3196"/>
                  </a:cubicBezTo>
                  <a:cubicBezTo>
                    <a:pt x="2924" y="3205"/>
                    <a:pt x="2839" y="3209"/>
                    <a:pt x="2754" y="3209"/>
                  </a:cubicBezTo>
                  <a:cubicBezTo>
                    <a:pt x="2490" y="3209"/>
                    <a:pt x="2227" y="3166"/>
                    <a:pt x="1970" y="3079"/>
                  </a:cubicBezTo>
                  <a:cubicBezTo>
                    <a:pt x="1626" y="2964"/>
                    <a:pt x="1268" y="2707"/>
                    <a:pt x="898" y="2309"/>
                  </a:cubicBezTo>
                  <a:lnTo>
                    <a:pt x="15" y="3552"/>
                  </a:lnTo>
                  <a:cubicBezTo>
                    <a:pt x="263" y="3807"/>
                    <a:pt x="537" y="4023"/>
                    <a:pt x="839" y="4197"/>
                  </a:cubicBezTo>
                  <a:cubicBezTo>
                    <a:pt x="1141" y="4372"/>
                    <a:pt x="1476" y="4494"/>
                    <a:pt x="1849" y="4562"/>
                  </a:cubicBezTo>
                  <a:cubicBezTo>
                    <a:pt x="2068" y="4604"/>
                    <a:pt x="2301" y="4625"/>
                    <a:pt x="2548" y="4625"/>
                  </a:cubicBezTo>
                  <a:cubicBezTo>
                    <a:pt x="2719" y="4625"/>
                    <a:pt x="2895" y="4615"/>
                    <a:pt x="3077" y="4596"/>
                  </a:cubicBezTo>
                  <a:cubicBezTo>
                    <a:pt x="3594" y="4542"/>
                    <a:pt x="4045" y="4405"/>
                    <a:pt x="4426" y="4192"/>
                  </a:cubicBezTo>
                  <a:cubicBezTo>
                    <a:pt x="4805" y="3978"/>
                    <a:pt x="5093" y="3696"/>
                    <a:pt x="5291" y="3344"/>
                  </a:cubicBezTo>
                  <a:cubicBezTo>
                    <a:pt x="5487" y="2993"/>
                    <a:pt x="5559" y="2579"/>
                    <a:pt x="5513" y="2104"/>
                  </a:cubicBezTo>
                  <a:cubicBezTo>
                    <a:pt x="5481" y="1799"/>
                    <a:pt x="5396" y="1539"/>
                    <a:pt x="5258" y="1321"/>
                  </a:cubicBezTo>
                  <a:cubicBezTo>
                    <a:pt x="5122" y="1102"/>
                    <a:pt x="4936" y="921"/>
                    <a:pt x="4710" y="773"/>
                  </a:cubicBezTo>
                  <a:cubicBezTo>
                    <a:pt x="4482" y="628"/>
                    <a:pt x="4216" y="511"/>
                    <a:pt x="3914" y="425"/>
                  </a:cubicBezTo>
                  <a:cubicBezTo>
                    <a:pt x="3613" y="338"/>
                    <a:pt x="3281" y="278"/>
                    <a:pt x="2916" y="245"/>
                  </a:cubicBezTo>
                  <a:cubicBezTo>
                    <a:pt x="2758" y="235"/>
                    <a:pt x="2605" y="218"/>
                    <a:pt x="2457" y="189"/>
                  </a:cubicBezTo>
                  <a:cubicBezTo>
                    <a:pt x="2310" y="163"/>
                    <a:pt x="2177" y="124"/>
                    <a:pt x="2062" y="74"/>
                  </a:cubicBezTo>
                  <a:cubicBezTo>
                    <a:pt x="2008" y="52"/>
                    <a:pt x="1959" y="26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789331" y="-8873"/>
              <a:ext cx="218660" cy="141570"/>
            </a:xfrm>
            <a:custGeom>
              <a:avLst/>
              <a:gdLst/>
              <a:ahLst/>
              <a:cxnLst/>
              <a:rect l="l" t="t" r="r" b="b"/>
              <a:pathLst>
                <a:path w="6311" h="4086" extrusionOk="0">
                  <a:moveTo>
                    <a:pt x="0" y="1"/>
                  </a:moveTo>
                  <a:lnTo>
                    <a:pt x="432" y="4086"/>
                  </a:lnTo>
                  <a:lnTo>
                    <a:pt x="2087" y="3912"/>
                  </a:lnTo>
                  <a:lnTo>
                    <a:pt x="1806" y="1254"/>
                  </a:lnTo>
                  <a:lnTo>
                    <a:pt x="4376" y="983"/>
                  </a:lnTo>
                  <a:lnTo>
                    <a:pt x="4657" y="3640"/>
                  </a:lnTo>
                  <a:lnTo>
                    <a:pt x="6310" y="3465"/>
                  </a:lnTo>
                  <a:lnTo>
                    <a:pt x="59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39619" y="-8873"/>
              <a:ext cx="244126" cy="106784"/>
            </a:xfrm>
            <a:custGeom>
              <a:avLst/>
              <a:gdLst/>
              <a:ahLst/>
              <a:cxnLst/>
              <a:rect l="l" t="t" r="r" b="b"/>
              <a:pathLst>
                <a:path w="7046" h="3082" extrusionOk="0">
                  <a:moveTo>
                    <a:pt x="5336" y="1"/>
                  </a:moveTo>
                  <a:cubicBezTo>
                    <a:pt x="5327" y="47"/>
                    <a:pt x="5317" y="90"/>
                    <a:pt x="5306" y="134"/>
                  </a:cubicBezTo>
                  <a:cubicBezTo>
                    <a:pt x="5241" y="385"/>
                    <a:pt x="5134" y="607"/>
                    <a:pt x="4986" y="803"/>
                  </a:cubicBezTo>
                  <a:cubicBezTo>
                    <a:pt x="4840" y="1000"/>
                    <a:pt x="4660" y="1160"/>
                    <a:pt x="4447" y="1280"/>
                  </a:cubicBezTo>
                  <a:cubicBezTo>
                    <a:pt x="4234" y="1400"/>
                    <a:pt x="3993" y="1476"/>
                    <a:pt x="3727" y="1503"/>
                  </a:cubicBezTo>
                  <a:cubicBezTo>
                    <a:pt x="3655" y="1511"/>
                    <a:pt x="3585" y="1515"/>
                    <a:pt x="3516" y="1515"/>
                  </a:cubicBezTo>
                  <a:cubicBezTo>
                    <a:pt x="3327" y="1515"/>
                    <a:pt x="3148" y="1487"/>
                    <a:pt x="2977" y="1434"/>
                  </a:cubicBezTo>
                  <a:cubicBezTo>
                    <a:pt x="2743" y="1361"/>
                    <a:pt x="2533" y="1243"/>
                    <a:pt x="2345" y="1086"/>
                  </a:cubicBezTo>
                  <a:cubicBezTo>
                    <a:pt x="2159" y="930"/>
                    <a:pt x="2008" y="732"/>
                    <a:pt x="1895" y="500"/>
                  </a:cubicBezTo>
                  <a:cubicBezTo>
                    <a:pt x="1821" y="344"/>
                    <a:pt x="1764" y="177"/>
                    <a:pt x="1725" y="2"/>
                  </a:cubicBezTo>
                  <a:lnTo>
                    <a:pt x="1" y="2"/>
                  </a:lnTo>
                  <a:cubicBezTo>
                    <a:pt x="60" y="475"/>
                    <a:pt x="195" y="901"/>
                    <a:pt x="398" y="1283"/>
                  </a:cubicBezTo>
                  <a:cubicBezTo>
                    <a:pt x="619" y="1693"/>
                    <a:pt x="902" y="2040"/>
                    <a:pt x="1255" y="2323"/>
                  </a:cubicBezTo>
                  <a:cubicBezTo>
                    <a:pt x="1607" y="2606"/>
                    <a:pt x="2007" y="2815"/>
                    <a:pt x="2453" y="2944"/>
                  </a:cubicBezTo>
                  <a:cubicBezTo>
                    <a:pt x="2768" y="3036"/>
                    <a:pt x="3102" y="3081"/>
                    <a:pt x="3454" y="3081"/>
                  </a:cubicBezTo>
                  <a:cubicBezTo>
                    <a:pt x="3600" y="3081"/>
                    <a:pt x="3749" y="3073"/>
                    <a:pt x="3901" y="3058"/>
                  </a:cubicBezTo>
                  <a:cubicBezTo>
                    <a:pt x="4407" y="3003"/>
                    <a:pt x="4864" y="2866"/>
                    <a:pt x="5274" y="2646"/>
                  </a:cubicBezTo>
                  <a:cubicBezTo>
                    <a:pt x="5684" y="2426"/>
                    <a:pt x="6032" y="2139"/>
                    <a:pt x="6316" y="1788"/>
                  </a:cubicBezTo>
                  <a:cubicBezTo>
                    <a:pt x="6600" y="1436"/>
                    <a:pt x="6805" y="1037"/>
                    <a:pt x="6933" y="586"/>
                  </a:cubicBezTo>
                  <a:cubicBezTo>
                    <a:pt x="6988" y="396"/>
                    <a:pt x="7025" y="202"/>
                    <a:pt x="7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331691" y="-8873"/>
              <a:ext cx="66281" cy="84990"/>
            </a:xfrm>
            <a:custGeom>
              <a:avLst/>
              <a:gdLst/>
              <a:ahLst/>
              <a:cxnLst/>
              <a:rect l="l" t="t" r="r" b="b"/>
              <a:pathLst>
                <a:path w="1913" h="2453" extrusionOk="0">
                  <a:moveTo>
                    <a:pt x="0" y="1"/>
                  </a:moveTo>
                  <a:lnTo>
                    <a:pt x="259" y="2452"/>
                  </a:lnTo>
                  <a:lnTo>
                    <a:pt x="1913" y="2278"/>
                  </a:lnTo>
                  <a:lnTo>
                    <a:pt x="1674" y="2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1755" y="598206"/>
              <a:ext cx="204697" cy="249635"/>
            </a:xfrm>
            <a:custGeom>
              <a:avLst/>
              <a:gdLst/>
              <a:ahLst/>
              <a:cxnLst/>
              <a:rect l="l" t="t" r="r" b="b"/>
              <a:pathLst>
                <a:path w="5908" h="7205" extrusionOk="0">
                  <a:moveTo>
                    <a:pt x="5752" y="1"/>
                  </a:moveTo>
                  <a:lnTo>
                    <a:pt x="0" y="606"/>
                  </a:lnTo>
                  <a:lnTo>
                    <a:pt x="155" y="2067"/>
                  </a:lnTo>
                  <a:lnTo>
                    <a:pt x="2179" y="1853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2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71545" y="576587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4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4276" y="553963"/>
              <a:ext cx="221294" cy="245893"/>
            </a:xfrm>
            <a:custGeom>
              <a:avLst/>
              <a:gdLst/>
              <a:ahLst/>
              <a:cxnLst/>
              <a:rect l="l" t="t" r="r" b="b"/>
              <a:pathLst>
                <a:path w="6387" h="7097" extrusionOk="0">
                  <a:moveTo>
                    <a:pt x="3670" y="0"/>
                  </a:moveTo>
                  <a:cubicBezTo>
                    <a:pt x="3541" y="0"/>
                    <a:pt x="3411" y="7"/>
                    <a:pt x="3282" y="21"/>
                  </a:cubicBezTo>
                  <a:cubicBezTo>
                    <a:pt x="2763" y="75"/>
                    <a:pt x="2294" y="212"/>
                    <a:pt x="1874" y="434"/>
                  </a:cubicBezTo>
                  <a:cubicBezTo>
                    <a:pt x="1456" y="655"/>
                    <a:pt x="1102" y="941"/>
                    <a:pt x="814" y="1289"/>
                  </a:cubicBezTo>
                  <a:cubicBezTo>
                    <a:pt x="527" y="1639"/>
                    <a:pt x="314" y="2035"/>
                    <a:pt x="177" y="2483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34"/>
                    <a:pt x="243" y="4898"/>
                    <a:pt x="462" y="5313"/>
                  </a:cubicBezTo>
                  <a:cubicBezTo>
                    <a:pt x="679" y="5725"/>
                    <a:pt x="964" y="6072"/>
                    <a:pt x="1313" y="6352"/>
                  </a:cubicBezTo>
                  <a:cubicBezTo>
                    <a:pt x="1664" y="6633"/>
                    <a:pt x="2065" y="6838"/>
                    <a:pt x="2514" y="6963"/>
                  </a:cubicBezTo>
                  <a:cubicBezTo>
                    <a:pt x="2828" y="7052"/>
                    <a:pt x="3158" y="7096"/>
                    <a:pt x="3503" y="7096"/>
                  </a:cubicBezTo>
                  <a:cubicBezTo>
                    <a:pt x="3652" y="7096"/>
                    <a:pt x="3803" y="7088"/>
                    <a:pt x="3958" y="7071"/>
                  </a:cubicBezTo>
                  <a:cubicBezTo>
                    <a:pt x="4289" y="7038"/>
                    <a:pt x="4614" y="6962"/>
                    <a:pt x="4933" y="6846"/>
                  </a:cubicBezTo>
                  <a:cubicBezTo>
                    <a:pt x="5251" y="6731"/>
                    <a:pt x="5538" y="6587"/>
                    <a:pt x="5791" y="6416"/>
                  </a:cubicBezTo>
                  <a:cubicBezTo>
                    <a:pt x="6044" y="6244"/>
                    <a:pt x="6244" y="6060"/>
                    <a:pt x="6387" y="5861"/>
                  </a:cubicBezTo>
                  <a:lnTo>
                    <a:pt x="5455" y="4680"/>
                  </a:lnTo>
                  <a:cubicBezTo>
                    <a:pt x="5345" y="4821"/>
                    <a:pt x="5216" y="4953"/>
                    <a:pt x="5069" y="5070"/>
                  </a:cubicBezTo>
                  <a:cubicBezTo>
                    <a:pt x="4920" y="5186"/>
                    <a:pt x="4756" y="5285"/>
                    <a:pt x="4573" y="5363"/>
                  </a:cubicBezTo>
                  <a:cubicBezTo>
                    <a:pt x="4391" y="5442"/>
                    <a:pt x="4195" y="5490"/>
                    <a:pt x="3988" y="5514"/>
                  </a:cubicBezTo>
                  <a:cubicBezTo>
                    <a:pt x="3887" y="5524"/>
                    <a:pt x="3788" y="5530"/>
                    <a:pt x="3692" y="5530"/>
                  </a:cubicBezTo>
                  <a:cubicBezTo>
                    <a:pt x="3499" y="5530"/>
                    <a:pt x="3315" y="5508"/>
                    <a:pt x="3142" y="5465"/>
                  </a:cubicBezTo>
                  <a:cubicBezTo>
                    <a:pt x="2884" y="5400"/>
                    <a:pt x="2656" y="5291"/>
                    <a:pt x="2462" y="5134"/>
                  </a:cubicBezTo>
                  <a:cubicBezTo>
                    <a:pt x="2268" y="4978"/>
                    <a:pt x="2110" y="4782"/>
                    <a:pt x="1988" y="4551"/>
                  </a:cubicBezTo>
                  <a:cubicBezTo>
                    <a:pt x="1865" y="4316"/>
                    <a:pt x="1788" y="4050"/>
                    <a:pt x="1756" y="3754"/>
                  </a:cubicBezTo>
                  <a:cubicBezTo>
                    <a:pt x="1723" y="3448"/>
                    <a:pt x="1743" y="3167"/>
                    <a:pt x="1815" y="2911"/>
                  </a:cubicBezTo>
                  <a:cubicBezTo>
                    <a:pt x="1888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5" y="1778"/>
                  </a:cubicBezTo>
                  <a:cubicBezTo>
                    <a:pt x="2935" y="1660"/>
                    <a:pt x="3176" y="1588"/>
                    <a:pt x="3434" y="1559"/>
                  </a:cubicBezTo>
                  <a:cubicBezTo>
                    <a:pt x="3508" y="1552"/>
                    <a:pt x="3580" y="1548"/>
                    <a:pt x="3651" y="1548"/>
                  </a:cubicBezTo>
                  <a:cubicBezTo>
                    <a:pt x="3781" y="1548"/>
                    <a:pt x="3907" y="1561"/>
                    <a:pt x="4028" y="1587"/>
                  </a:cubicBezTo>
                  <a:cubicBezTo>
                    <a:pt x="4215" y="1626"/>
                    <a:pt x="4391" y="1690"/>
                    <a:pt x="4555" y="1782"/>
                  </a:cubicBezTo>
                  <a:cubicBezTo>
                    <a:pt x="4718" y="1874"/>
                    <a:pt x="4877" y="1984"/>
                    <a:pt x="5028" y="2112"/>
                  </a:cubicBezTo>
                  <a:lnTo>
                    <a:pt x="5918" y="846"/>
                  </a:lnTo>
                  <a:cubicBezTo>
                    <a:pt x="5698" y="639"/>
                    <a:pt x="5446" y="468"/>
                    <a:pt x="5159" y="330"/>
                  </a:cubicBezTo>
                  <a:cubicBezTo>
                    <a:pt x="4872" y="193"/>
                    <a:pt x="4569" y="97"/>
                    <a:pt x="4250" y="47"/>
                  </a:cubicBezTo>
                  <a:cubicBezTo>
                    <a:pt x="4057" y="16"/>
                    <a:pt x="3864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22922" y="524755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7" y="6813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85545" y="49596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0" y="1"/>
                  </a:moveTo>
                  <a:lnTo>
                    <a:pt x="4536" y="171"/>
                  </a:lnTo>
                  <a:lnTo>
                    <a:pt x="4712" y="1854"/>
                  </a:lnTo>
                  <a:cubicBezTo>
                    <a:pt x="4741" y="2120"/>
                    <a:pt x="4769" y="2366"/>
                    <a:pt x="4796" y="2594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2" y="3418"/>
                    <a:pt x="4945" y="3607"/>
                    <a:pt x="4981" y="3794"/>
                  </a:cubicBezTo>
                  <a:cubicBezTo>
                    <a:pt x="5017" y="3981"/>
                    <a:pt x="5055" y="4170"/>
                    <a:pt x="5094" y="4362"/>
                  </a:cubicBezTo>
                  <a:cubicBezTo>
                    <a:pt x="5104" y="4407"/>
                    <a:pt x="5114" y="4453"/>
                    <a:pt x="5125" y="4500"/>
                  </a:cubicBezTo>
                  <a:lnTo>
                    <a:pt x="1477" y="494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11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1"/>
                    <a:pt x="1772" y="3146"/>
                  </a:cubicBezTo>
                  <a:cubicBezTo>
                    <a:pt x="1767" y="3117"/>
                    <a:pt x="1760" y="3082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59" y="6814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252879" y="47590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0" y="416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19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434913" y="453071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594" y="1567"/>
                  </a:moveTo>
                  <a:cubicBezTo>
                    <a:pt x="3781" y="1567"/>
                    <a:pt x="3961" y="1594"/>
                    <a:pt x="4129" y="1647"/>
                  </a:cubicBezTo>
                  <a:cubicBezTo>
                    <a:pt x="4364" y="1719"/>
                    <a:pt x="4574" y="1840"/>
                    <a:pt x="4759" y="2000"/>
                  </a:cubicBezTo>
                  <a:cubicBezTo>
                    <a:pt x="4942" y="2161"/>
                    <a:pt x="5091" y="2358"/>
                    <a:pt x="5208" y="2588"/>
                  </a:cubicBezTo>
                  <a:cubicBezTo>
                    <a:pt x="5323" y="2815"/>
                    <a:pt x="5399" y="3074"/>
                    <a:pt x="5428" y="3361"/>
                  </a:cubicBezTo>
                  <a:cubicBezTo>
                    <a:pt x="5458" y="3647"/>
                    <a:pt x="5442" y="3915"/>
                    <a:pt x="5375" y="4165"/>
                  </a:cubicBezTo>
                  <a:cubicBezTo>
                    <a:pt x="5330" y="4336"/>
                    <a:pt x="5265" y="4494"/>
                    <a:pt x="5181" y="4643"/>
                  </a:cubicBezTo>
                  <a:lnTo>
                    <a:pt x="4244" y="3616"/>
                  </a:lnTo>
                  <a:lnTo>
                    <a:pt x="3117" y="4592"/>
                  </a:lnTo>
                  <a:lnTo>
                    <a:pt x="3957" y="5508"/>
                  </a:lnTo>
                  <a:cubicBezTo>
                    <a:pt x="3905" y="5517"/>
                    <a:pt x="3853" y="5527"/>
                    <a:pt x="3797" y="5531"/>
                  </a:cubicBezTo>
                  <a:cubicBezTo>
                    <a:pt x="3723" y="5539"/>
                    <a:pt x="3650" y="5543"/>
                    <a:pt x="3578" y="5543"/>
                  </a:cubicBezTo>
                  <a:cubicBezTo>
                    <a:pt x="3393" y="5543"/>
                    <a:pt x="3216" y="5517"/>
                    <a:pt x="3048" y="5464"/>
                  </a:cubicBezTo>
                  <a:cubicBezTo>
                    <a:pt x="2814" y="5390"/>
                    <a:pt x="2604" y="5272"/>
                    <a:pt x="2415" y="5117"/>
                  </a:cubicBezTo>
                  <a:cubicBezTo>
                    <a:pt x="2230" y="4959"/>
                    <a:pt x="2079" y="4762"/>
                    <a:pt x="1965" y="4529"/>
                  </a:cubicBezTo>
                  <a:cubicBezTo>
                    <a:pt x="1852" y="4295"/>
                    <a:pt x="1783" y="4036"/>
                    <a:pt x="1751" y="3748"/>
                  </a:cubicBezTo>
                  <a:cubicBezTo>
                    <a:pt x="1719" y="3465"/>
                    <a:pt x="1737" y="3196"/>
                    <a:pt x="1800" y="2947"/>
                  </a:cubicBezTo>
                  <a:cubicBezTo>
                    <a:pt x="1862" y="2697"/>
                    <a:pt x="1967" y="2474"/>
                    <a:pt x="2116" y="2279"/>
                  </a:cubicBezTo>
                  <a:cubicBezTo>
                    <a:pt x="2267" y="2080"/>
                    <a:pt x="2448" y="1922"/>
                    <a:pt x="2663" y="1803"/>
                  </a:cubicBezTo>
                  <a:cubicBezTo>
                    <a:pt x="2876" y="1682"/>
                    <a:pt x="3114" y="1606"/>
                    <a:pt x="3380" y="1578"/>
                  </a:cubicBezTo>
                  <a:cubicBezTo>
                    <a:pt x="3452" y="1571"/>
                    <a:pt x="3524" y="1567"/>
                    <a:pt x="3594" y="1567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6"/>
                  </a:cubicBezTo>
                  <a:cubicBezTo>
                    <a:pt x="1423" y="656"/>
                    <a:pt x="1075" y="944"/>
                    <a:pt x="792" y="1293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37"/>
                    <a:pt x="2075" y="6846"/>
                    <a:pt x="2520" y="6976"/>
                  </a:cubicBezTo>
                  <a:cubicBezTo>
                    <a:pt x="2836" y="7067"/>
                    <a:pt x="3170" y="7114"/>
                    <a:pt x="3520" y="7114"/>
                  </a:cubicBezTo>
                  <a:cubicBezTo>
                    <a:pt x="3664" y="7114"/>
                    <a:pt x="3811" y="7106"/>
                    <a:pt x="3961" y="7090"/>
                  </a:cubicBezTo>
                  <a:cubicBezTo>
                    <a:pt x="4383" y="7045"/>
                    <a:pt x="4768" y="6941"/>
                    <a:pt x="5122" y="6782"/>
                  </a:cubicBezTo>
                  <a:lnTo>
                    <a:pt x="6095" y="7846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3" y="5869"/>
                    <a:pt x="6366" y="5846"/>
                    <a:pt x="6386" y="5822"/>
                  </a:cubicBezTo>
                  <a:cubicBezTo>
                    <a:pt x="6669" y="5471"/>
                    <a:pt x="6875" y="5070"/>
                    <a:pt x="7003" y="4621"/>
                  </a:cubicBezTo>
                  <a:cubicBezTo>
                    <a:pt x="7128" y="4171"/>
                    <a:pt x="7165" y="3693"/>
                    <a:pt x="7112" y="3186"/>
                  </a:cubicBezTo>
                  <a:cubicBezTo>
                    <a:pt x="7057" y="2674"/>
                    <a:pt x="6921" y="2214"/>
                    <a:pt x="6703" y="1803"/>
                  </a:cubicBezTo>
                  <a:cubicBezTo>
                    <a:pt x="6486" y="1393"/>
                    <a:pt x="6204" y="1045"/>
                    <a:pt x="5852" y="760"/>
                  </a:cubicBezTo>
                  <a:cubicBezTo>
                    <a:pt x="5500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711775" y="420504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6"/>
                    <a:pt x="4637" y="4753"/>
                    <a:pt x="4542" y="4964"/>
                  </a:cubicBezTo>
                  <a:cubicBezTo>
                    <a:pt x="4447" y="5176"/>
                    <a:pt x="4308" y="5348"/>
                    <a:pt x="4128" y="5482"/>
                  </a:cubicBezTo>
                  <a:cubicBezTo>
                    <a:pt x="3948" y="5616"/>
                    <a:pt x="3737" y="5695"/>
                    <a:pt x="3491" y="5721"/>
                  </a:cubicBezTo>
                  <a:cubicBezTo>
                    <a:pt x="3442" y="5726"/>
                    <a:pt x="3393" y="5728"/>
                    <a:pt x="3345" y="5728"/>
                  </a:cubicBezTo>
                  <a:cubicBezTo>
                    <a:pt x="3166" y="5728"/>
                    <a:pt x="2997" y="5692"/>
                    <a:pt x="2840" y="5616"/>
                  </a:cubicBezTo>
                  <a:cubicBezTo>
                    <a:pt x="2640" y="5522"/>
                    <a:pt x="2473" y="5383"/>
                    <a:pt x="2343" y="5196"/>
                  </a:cubicBezTo>
                  <a:cubicBezTo>
                    <a:pt x="2213" y="5009"/>
                    <a:pt x="2133" y="4793"/>
                    <a:pt x="2108" y="4547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7"/>
                    <a:pt x="964" y="6152"/>
                  </a:cubicBezTo>
                  <a:cubicBezTo>
                    <a:pt x="1258" y="6527"/>
                    <a:pt x="1636" y="6808"/>
                    <a:pt x="2100" y="6992"/>
                  </a:cubicBezTo>
                  <a:cubicBezTo>
                    <a:pt x="2454" y="7130"/>
                    <a:pt x="2835" y="7200"/>
                    <a:pt x="3244" y="7200"/>
                  </a:cubicBezTo>
                  <a:cubicBezTo>
                    <a:pt x="3375" y="7200"/>
                    <a:pt x="3508" y="7193"/>
                    <a:pt x="3645" y="7179"/>
                  </a:cubicBezTo>
                  <a:cubicBezTo>
                    <a:pt x="4203" y="7118"/>
                    <a:pt x="4692" y="6952"/>
                    <a:pt x="5106" y="6675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9"/>
                    <a:pt x="6327" y="4714"/>
                    <a:pt x="6271" y="4195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971348" y="39718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0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184010" y="37684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4" y="2669"/>
                    <a:pt x="136" y="2924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5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6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2" y="6306"/>
                    <a:pt x="588" y="6522"/>
                    <a:pt x="888" y="6696"/>
                  </a:cubicBezTo>
                  <a:cubicBezTo>
                    <a:pt x="1188" y="6871"/>
                    <a:pt x="1525" y="6994"/>
                    <a:pt x="1897" y="7063"/>
                  </a:cubicBezTo>
                  <a:cubicBezTo>
                    <a:pt x="2117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7"/>
                    <a:pt x="4474" y="6693"/>
                  </a:cubicBezTo>
                  <a:cubicBezTo>
                    <a:pt x="4855" y="6479"/>
                    <a:pt x="5143" y="6195"/>
                    <a:pt x="5338" y="5845"/>
                  </a:cubicBezTo>
                  <a:cubicBezTo>
                    <a:pt x="5535" y="5492"/>
                    <a:pt x="5607" y="5081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3"/>
                  </a:cubicBezTo>
                  <a:cubicBezTo>
                    <a:pt x="4524" y="3128"/>
                    <a:pt x="4258" y="3012"/>
                    <a:pt x="3958" y="2925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2" y="2690"/>
                  </a:cubicBezTo>
                  <a:cubicBezTo>
                    <a:pt x="2354" y="2662"/>
                    <a:pt x="2223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7"/>
                    <a:pt x="1949" y="1618"/>
                    <a:pt x="2081" y="1554"/>
                  </a:cubicBezTo>
                  <a:cubicBezTo>
                    <a:pt x="2216" y="1490"/>
                    <a:pt x="2380" y="1447"/>
                    <a:pt x="2576" y="1429"/>
                  </a:cubicBezTo>
                  <a:cubicBezTo>
                    <a:pt x="2640" y="1422"/>
                    <a:pt x="2704" y="1418"/>
                    <a:pt x="2768" y="1418"/>
                  </a:cubicBezTo>
                  <a:cubicBezTo>
                    <a:pt x="2891" y="1418"/>
                    <a:pt x="3013" y="1431"/>
                    <a:pt x="3135" y="1459"/>
                  </a:cubicBezTo>
                  <a:cubicBezTo>
                    <a:pt x="3321" y="1498"/>
                    <a:pt x="3496" y="1565"/>
                    <a:pt x="3667" y="1657"/>
                  </a:cubicBezTo>
                  <a:cubicBezTo>
                    <a:pt x="3838" y="1752"/>
                    <a:pt x="3999" y="1876"/>
                    <a:pt x="4155" y="2030"/>
                  </a:cubicBezTo>
                  <a:lnTo>
                    <a:pt x="5072" y="938"/>
                  </a:lnTo>
                  <a:cubicBezTo>
                    <a:pt x="4884" y="710"/>
                    <a:pt x="4667" y="520"/>
                    <a:pt x="4416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482041" y="325641"/>
              <a:ext cx="331819" cy="263633"/>
            </a:xfrm>
            <a:custGeom>
              <a:avLst/>
              <a:gdLst/>
              <a:ahLst/>
              <a:cxnLst/>
              <a:rect l="l" t="t" r="r" b="b"/>
              <a:pathLst>
                <a:path w="9577" h="7609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4"/>
                    <a:pt x="7215" y="4777"/>
                  </a:cubicBezTo>
                  <a:cubicBezTo>
                    <a:pt x="7183" y="4684"/>
                    <a:pt x="7150" y="4589"/>
                    <a:pt x="7110" y="4491"/>
                  </a:cubicBezTo>
                  <a:cubicBezTo>
                    <a:pt x="7038" y="4309"/>
                    <a:pt x="6952" y="4114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8"/>
                    <a:pt x="3455" y="4628"/>
                    <a:pt x="3433" y="4796"/>
                  </a:cubicBezTo>
                  <a:cubicBezTo>
                    <a:pt x="3414" y="4936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5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838763" y="304853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8" y="1572"/>
                  </a:moveTo>
                  <a:cubicBezTo>
                    <a:pt x="3784" y="1572"/>
                    <a:pt x="3961" y="1599"/>
                    <a:pt x="4131" y="1653"/>
                  </a:cubicBezTo>
                  <a:cubicBezTo>
                    <a:pt x="4363" y="1726"/>
                    <a:pt x="4572" y="1844"/>
                    <a:pt x="4759" y="2005"/>
                  </a:cubicBezTo>
                  <a:cubicBezTo>
                    <a:pt x="4943" y="2166"/>
                    <a:pt x="5091" y="2362"/>
                    <a:pt x="5209" y="2592"/>
                  </a:cubicBezTo>
                  <a:cubicBezTo>
                    <a:pt x="5324" y="2822"/>
                    <a:pt x="5399" y="3079"/>
                    <a:pt x="5428" y="3367"/>
                  </a:cubicBezTo>
                  <a:cubicBezTo>
                    <a:pt x="5458" y="3650"/>
                    <a:pt x="5441" y="3918"/>
                    <a:pt x="5376" y="4167"/>
                  </a:cubicBezTo>
                  <a:cubicBezTo>
                    <a:pt x="5311" y="4418"/>
                    <a:pt x="5205" y="4640"/>
                    <a:pt x="5058" y="4837"/>
                  </a:cubicBezTo>
                  <a:cubicBezTo>
                    <a:pt x="4910" y="5034"/>
                    <a:pt x="4732" y="5192"/>
                    <a:pt x="4519" y="5313"/>
                  </a:cubicBezTo>
                  <a:cubicBezTo>
                    <a:pt x="4305" y="5433"/>
                    <a:pt x="4063" y="5508"/>
                    <a:pt x="3797" y="5536"/>
                  </a:cubicBezTo>
                  <a:cubicBezTo>
                    <a:pt x="3723" y="5544"/>
                    <a:pt x="3650" y="5548"/>
                    <a:pt x="3579" y="5548"/>
                  </a:cubicBezTo>
                  <a:cubicBezTo>
                    <a:pt x="3394" y="5548"/>
                    <a:pt x="3217" y="5521"/>
                    <a:pt x="3048" y="5466"/>
                  </a:cubicBezTo>
                  <a:cubicBezTo>
                    <a:pt x="2815" y="5395"/>
                    <a:pt x="2603" y="5278"/>
                    <a:pt x="2415" y="5121"/>
                  </a:cubicBezTo>
                  <a:cubicBezTo>
                    <a:pt x="2229" y="4963"/>
                    <a:pt x="2078" y="4768"/>
                    <a:pt x="1966" y="4535"/>
                  </a:cubicBezTo>
                  <a:cubicBezTo>
                    <a:pt x="1853" y="4302"/>
                    <a:pt x="1782" y="4041"/>
                    <a:pt x="1751" y="3754"/>
                  </a:cubicBezTo>
                  <a:cubicBezTo>
                    <a:pt x="1719" y="3471"/>
                    <a:pt x="1738" y="3202"/>
                    <a:pt x="1798" y="2951"/>
                  </a:cubicBezTo>
                  <a:cubicBezTo>
                    <a:pt x="1861" y="2703"/>
                    <a:pt x="1968" y="2481"/>
                    <a:pt x="2117" y="2283"/>
                  </a:cubicBezTo>
                  <a:cubicBezTo>
                    <a:pt x="2268" y="2087"/>
                    <a:pt x="2449" y="1928"/>
                    <a:pt x="2661" y="1807"/>
                  </a:cubicBezTo>
                  <a:cubicBezTo>
                    <a:pt x="2875" y="1686"/>
                    <a:pt x="3117" y="1611"/>
                    <a:pt x="3380" y="1584"/>
                  </a:cubicBezTo>
                  <a:cubicBezTo>
                    <a:pt x="3454" y="1576"/>
                    <a:pt x="3526" y="1572"/>
                    <a:pt x="3598" y="1572"/>
                  </a:cubicBezTo>
                  <a:close/>
                  <a:moveTo>
                    <a:pt x="3655" y="1"/>
                  </a:moveTo>
                  <a:cubicBezTo>
                    <a:pt x="3512" y="1"/>
                    <a:pt x="3366" y="8"/>
                    <a:pt x="3217" y="24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6"/>
                    <a:pt x="1" y="3416"/>
                    <a:pt x="55" y="3931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2"/>
                    <a:pt x="976" y="6069"/>
                    <a:pt x="1325" y="6355"/>
                  </a:cubicBezTo>
                  <a:cubicBezTo>
                    <a:pt x="1676" y="6638"/>
                    <a:pt x="2076" y="6846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69" y="7090"/>
                  </a:cubicBezTo>
                  <a:cubicBezTo>
                    <a:pt x="4477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0"/>
                  </a:cubicBezTo>
                  <a:cubicBezTo>
                    <a:pt x="6667" y="5469"/>
                    <a:pt x="6874" y="5070"/>
                    <a:pt x="7002" y="4618"/>
                  </a:cubicBezTo>
                  <a:cubicBezTo>
                    <a:pt x="7130" y="4171"/>
                    <a:pt x="7165" y="3693"/>
                    <a:pt x="7111" y="3186"/>
                  </a:cubicBezTo>
                  <a:cubicBezTo>
                    <a:pt x="7058" y="2674"/>
                    <a:pt x="6922" y="2214"/>
                    <a:pt x="6705" y="1802"/>
                  </a:cubicBezTo>
                  <a:cubicBezTo>
                    <a:pt x="6486" y="1393"/>
                    <a:pt x="6203" y="1048"/>
                    <a:pt x="5852" y="761"/>
                  </a:cubicBezTo>
                  <a:cubicBezTo>
                    <a:pt x="5499" y="477"/>
                    <a:pt x="5101" y="268"/>
                    <a:pt x="4655" y="137"/>
                  </a:cubicBezTo>
                  <a:cubicBezTo>
                    <a:pt x="4339" y="46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117358" y="281848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1"/>
                  </a:moveTo>
                  <a:cubicBezTo>
                    <a:pt x="3223" y="1421"/>
                    <a:pt x="3347" y="1441"/>
                    <a:pt x="3459" y="1480"/>
                  </a:cubicBezTo>
                  <a:cubicBezTo>
                    <a:pt x="3613" y="1536"/>
                    <a:pt x="3734" y="1628"/>
                    <a:pt x="3827" y="1752"/>
                  </a:cubicBezTo>
                  <a:cubicBezTo>
                    <a:pt x="3919" y="1875"/>
                    <a:pt x="3974" y="2026"/>
                    <a:pt x="3993" y="2202"/>
                  </a:cubicBezTo>
                  <a:cubicBezTo>
                    <a:pt x="4013" y="2376"/>
                    <a:pt x="3994" y="2535"/>
                    <a:pt x="3941" y="2678"/>
                  </a:cubicBezTo>
                  <a:cubicBezTo>
                    <a:pt x="3888" y="2822"/>
                    <a:pt x="3800" y="2937"/>
                    <a:pt x="3682" y="3024"/>
                  </a:cubicBezTo>
                  <a:cubicBezTo>
                    <a:pt x="3564" y="3115"/>
                    <a:pt x="3419" y="3167"/>
                    <a:pt x="3252" y="3184"/>
                  </a:cubicBezTo>
                  <a:lnTo>
                    <a:pt x="1909" y="3326"/>
                  </a:lnTo>
                  <a:lnTo>
                    <a:pt x="1721" y="1556"/>
                  </a:lnTo>
                  <a:lnTo>
                    <a:pt x="2917" y="1430"/>
                  </a:lnTo>
                  <a:cubicBezTo>
                    <a:pt x="2975" y="1424"/>
                    <a:pt x="3031" y="1421"/>
                    <a:pt x="3084" y="1421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2" y="16"/>
                  </a:cubicBezTo>
                  <a:lnTo>
                    <a:pt x="1" y="340"/>
                  </a:lnTo>
                  <a:lnTo>
                    <a:pt x="717" y="7151"/>
                  </a:lnTo>
                  <a:lnTo>
                    <a:pt x="2293" y="6986"/>
                  </a:lnTo>
                  <a:lnTo>
                    <a:pt x="2041" y="4592"/>
                  </a:lnTo>
                  <a:lnTo>
                    <a:pt x="2893" y="4503"/>
                  </a:lnTo>
                  <a:lnTo>
                    <a:pt x="4495" y="6753"/>
                  </a:lnTo>
                  <a:lnTo>
                    <a:pt x="6381" y="6553"/>
                  </a:lnTo>
                  <a:lnTo>
                    <a:pt x="4577" y="4084"/>
                  </a:lnTo>
                  <a:cubicBezTo>
                    <a:pt x="4614" y="4063"/>
                    <a:pt x="4653" y="4041"/>
                    <a:pt x="4689" y="4017"/>
                  </a:cubicBezTo>
                  <a:cubicBezTo>
                    <a:pt x="5017" y="3787"/>
                    <a:pt x="5265" y="3489"/>
                    <a:pt x="5431" y="3128"/>
                  </a:cubicBezTo>
                  <a:cubicBezTo>
                    <a:pt x="5595" y="2764"/>
                    <a:pt x="5655" y="2370"/>
                    <a:pt x="5609" y="1943"/>
                  </a:cubicBezTo>
                  <a:cubicBezTo>
                    <a:pt x="5566" y="1526"/>
                    <a:pt x="5426" y="1165"/>
                    <a:pt x="5189" y="860"/>
                  </a:cubicBezTo>
                  <a:cubicBezTo>
                    <a:pt x="4953" y="552"/>
                    <a:pt x="4650" y="325"/>
                    <a:pt x="4276" y="174"/>
                  </a:cubicBezTo>
                  <a:cubicBezTo>
                    <a:pt x="3988" y="58"/>
                    <a:pt x="3683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354030" y="24626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1"/>
                  </a:lnTo>
                  <a:lnTo>
                    <a:pt x="0" y="646"/>
                  </a:lnTo>
                  <a:lnTo>
                    <a:pt x="719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4" y="6792"/>
                  </a:lnTo>
                  <a:lnTo>
                    <a:pt x="3512" y="3153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594928" y="22800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301"/>
                  </a:cubicBezTo>
                  <a:cubicBezTo>
                    <a:pt x="2626" y="4311"/>
                    <a:pt x="2763" y="4330"/>
                    <a:pt x="2895" y="4351"/>
                  </a:cubicBezTo>
                  <a:cubicBezTo>
                    <a:pt x="3029" y="4373"/>
                    <a:pt x="3157" y="4402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9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50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1" y="5706"/>
                    <a:pt x="2885" y="5711"/>
                    <a:pt x="2800" y="5711"/>
                  </a:cubicBezTo>
                  <a:cubicBezTo>
                    <a:pt x="2537" y="5711"/>
                    <a:pt x="2276" y="5668"/>
                    <a:pt x="2016" y="5581"/>
                  </a:cubicBezTo>
                  <a:cubicBezTo>
                    <a:pt x="1673" y="5466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7"/>
                    <a:pt x="587" y="6523"/>
                    <a:pt x="887" y="6697"/>
                  </a:cubicBezTo>
                  <a:cubicBezTo>
                    <a:pt x="1188" y="6871"/>
                    <a:pt x="1524" y="6993"/>
                    <a:pt x="1895" y="7063"/>
                  </a:cubicBezTo>
                  <a:cubicBezTo>
                    <a:pt x="2117" y="7104"/>
                    <a:pt x="2351" y="7124"/>
                    <a:pt x="2599" y="7124"/>
                  </a:cubicBezTo>
                  <a:cubicBezTo>
                    <a:pt x="2768" y="7124"/>
                    <a:pt x="2942" y="7115"/>
                    <a:pt x="3123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9"/>
                    <a:pt x="5142" y="6196"/>
                    <a:pt x="5338" y="5844"/>
                  </a:cubicBezTo>
                  <a:cubicBezTo>
                    <a:pt x="5534" y="5492"/>
                    <a:pt x="5605" y="5080"/>
                    <a:pt x="5558" y="4606"/>
                  </a:cubicBezTo>
                  <a:cubicBezTo>
                    <a:pt x="5525" y="4301"/>
                    <a:pt x="5440" y="4039"/>
                    <a:pt x="5302" y="3821"/>
                  </a:cubicBezTo>
                  <a:cubicBezTo>
                    <a:pt x="5164" y="3603"/>
                    <a:pt x="4980" y="3419"/>
                    <a:pt x="4753" y="3274"/>
                  </a:cubicBezTo>
                  <a:cubicBezTo>
                    <a:pt x="4524" y="3129"/>
                    <a:pt x="4258" y="3011"/>
                    <a:pt x="3958" y="2925"/>
                  </a:cubicBezTo>
                  <a:cubicBezTo>
                    <a:pt x="3657" y="2838"/>
                    <a:pt x="3323" y="2779"/>
                    <a:pt x="2960" y="2745"/>
                  </a:cubicBezTo>
                  <a:cubicBezTo>
                    <a:pt x="2801" y="2736"/>
                    <a:pt x="2649" y="2719"/>
                    <a:pt x="2502" y="2692"/>
                  </a:cubicBezTo>
                  <a:cubicBezTo>
                    <a:pt x="2354" y="2664"/>
                    <a:pt x="2223" y="2627"/>
                    <a:pt x="2107" y="2577"/>
                  </a:cubicBezTo>
                  <a:cubicBezTo>
                    <a:pt x="1989" y="2526"/>
                    <a:pt x="1894" y="2467"/>
                    <a:pt x="1822" y="2396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2000"/>
                    <a:pt x="1708" y="1889"/>
                    <a:pt x="1778" y="1794"/>
                  </a:cubicBezTo>
                  <a:cubicBezTo>
                    <a:pt x="1849" y="1694"/>
                    <a:pt x="1950" y="1615"/>
                    <a:pt x="2085" y="1551"/>
                  </a:cubicBezTo>
                  <a:cubicBezTo>
                    <a:pt x="2219" y="1490"/>
                    <a:pt x="2383" y="1446"/>
                    <a:pt x="2577" y="1426"/>
                  </a:cubicBezTo>
                  <a:cubicBezTo>
                    <a:pt x="2641" y="1419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6" y="1457"/>
                  </a:cubicBezTo>
                  <a:cubicBezTo>
                    <a:pt x="3322" y="1497"/>
                    <a:pt x="3497" y="1563"/>
                    <a:pt x="3668" y="1656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1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813480" y="198626"/>
              <a:ext cx="228639" cy="257535"/>
            </a:xfrm>
            <a:custGeom>
              <a:avLst/>
              <a:gdLst/>
              <a:ahLst/>
              <a:cxnLst/>
              <a:rect l="l" t="t" r="r" b="b"/>
              <a:pathLst>
                <a:path w="6599" h="7433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3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2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071459" y="174824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2" y="1720"/>
                    <a:pt x="4571" y="1841"/>
                    <a:pt x="4756" y="2001"/>
                  </a:cubicBezTo>
                  <a:cubicBezTo>
                    <a:pt x="4939" y="2163"/>
                    <a:pt x="5091" y="2359"/>
                    <a:pt x="5205" y="2589"/>
                  </a:cubicBezTo>
                  <a:cubicBezTo>
                    <a:pt x="5323" y="2818"/>
                    <a:pt x="5396" y="3076"/>
                    <a:pt x="5425" y="3364"/>
                  </a:cubicBezTo>
                  <a:cubicBezTo>
                    <a:pt x="5455" y="3650"/>
                    <a:pt x="5439" y="3918"/>
                    <a:pt x="5373" y="4165"/>
                  </a:cubicBezTo>
                  <a:cubicBezTo>
                    <a:pt x="5307" y="4415"/>
                    <a:pt x="5200" y="4638"/>
                    <a:pt x="5055" y="4834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0" y="5430"/>
                    <a:pt x="4063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5" y="5518"/>
                    <a:pt x="3045" y="5465"/>
                  </a:cubicBezTo>
                  <a:cubicBezTo>
                    <a:pt x="2813" y="5392"/>
                    <a:pt x="2601" y="5275"/>
                    <a:pt x="2414" y="5118"/>
                  </a:cubicBezTo>
                  <a:cubicBezTo>
                    <a:pt x="2225" y="4960"/>
                    <a:pt x="2076" y="4765"/>
                    <a:pt x="1964" y="4530"/>
                  </a:cubicBezTo>
                  <a:cubicBezTo>
                    <a:pt x="1851" y="4297"/>
                    <a:pt x="1779" y="4038"/>
                    <a:pt x="1749" y="3751"/>
                  </a:cubicBezTo>
                  <a:cubicBezTo>
                    <a:pt x="1719" y="3466"/>
                    <a:pt x="1735" y="3199"/>
                    <a:pt x="1798" y="2948"/>
                  </a:cubicBezTo>
                  <a:cubicBezTo>
                    <a:pt x="1859" y="2698"/>
                    <a:pt x="1965" y="2475"/>
                    <a:pt x="2116" y="2280"/>
                  </a:cubicBezTo>
                  <a:cubicBezTo>
                    <a:pt x="2266" y="2083"/>
                    <a:pt x="2447" y="1925"/>
                    <a:pt x="2661" y="1804"/>
                  </a:cubicBezTo>
                  <a:cubicBezTo>
                    <a:pt x="2874" y="1683"/>
                    <a:pt x="3111" y="1608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3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0" y="656"/>
                    <a:pt x="1075" y="944"/>
                    <a:pt x="789" y="1293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5"/>
                    <a:pt x="1" y="3416"/>
                    <a:pt x="54" y="3928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5" y="5722"/>
                    <a:pt x="971" y="6069"/>
                    <a:pt x="1322" y="6355"/>
                  </a:cubicBezTo>
                  <a:cubicBezTo>
                    <a:pt x="1676" y="6637"/>
                    <a:pt x="2073" y="6845"/>
                    <a:pt x="2520" y="6976"/>
                  </a:cubicBezTo>
                  <a:cubicBezTo>
                    <a:pt x="2834" y="7066"/>
                    <a:pt x="3167" y="7113"/>
                    <a:pt x="3517" y="7113"/>
                  </a:cubicBezTo>
                  <a:cubicBezTo>
                    <a:pt x="3664" y="7113"/>
                    <a:pt x="3814" y="7105"/>
                    <a:pt x="3967" y="7088"/>
                  </a:cubicBezTo>
                  <a:cubicBezTo>
                    <a:pt x="4473" y="7037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22"/>
                  </a:cubicBezTo>
                  <a:cubicBezTo>
                    <a:pt x="6667" y="5469"/>
                    <a:pt x="6871" y="5068"/>
                    <a:pt x="6999" y="4618"/>
                  </a:cubicBezTo>
                  <a:cubicBezTo>
                    <a:pt x="7126" y="4171"/>
                    <a:pt x="7163" y="3693"/>
                    <a:pt x="7109" y="3186"/>
                  </a:cubicBezTo>
                  <a:cubicBezTo>
                    <a:pt x="7056" y="2674"/>
                    <a:pt x="6919" y="2214"/>
                    <a:pt x="6702" y="1802"/>
                  </a:cubicBezTo>
                  <a:cubicBezTo>
                    <a:pt x="6486" y="1392"/>
                    <a:pt x="6201" y="1044"/>
                    <a:pt x="5849" y="760"/>
                  </a:cubicBezTo>
                  <a:cubicBezTo>
                    <a:pt x="5497" y="476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349881" y="152234"/>
              <a:ext cx="189210" cy="247383"/>
            </a:xfrm>
            <a:custGeom>
              <a:avLst/>
              <a:gdLst/>
              <a:ahLst/>
              <a:cxnLst/>
              <a:rect l="l" t="t" r="r" b="b"/>
              <a:pathLst>
                <a:path w="5461" h="7140" extrusionOk="0">
                  <a:moveTo>
                    <a:pt x="2952" y="1496"/>
                  </a:moveTo>
                  <a:cubicBezTo>
                    <a:pt x="3061" y="1496"/>
                    <a:pt x="3162" y="1517"/>
                    <a:pt x="3262" y="1558"/>
                  </a:cubicBezTo>
                  <a:cubicBezTo>
                    <a:pt x="3384" y="1610"/>
                    <a:pt x="3487" y="1689"/>
                    <a:pt x="3572" y="1801"/>
                  </a:cubicBezTo>
                  <a:cubicBezTo>
                    <a:pt x="3657" y="1911"/>
                    <a:pt x="3707" y="2049"/>
                    <a:pt x="3725" y="2218"/>
                  </a:cubicBezTo>
                  <a:cubicBezTo>
                    <a:pt x="3742" y="2378"/>
                    <a:pt x="3720" y="2523"/>
                    <a:pt x="3663" y="2656"/>
                  </a:cubicBezTo>
                  <a:cubicBezTo>
                    <a:pt x="3602" y="2786"/>
                    <a:pt x="3519" y="2893"/>
                    <a:pt x="3408" y="2976"/>
                  </a:cubicBezTo>
                  <a:cubicBezTo>
                    <a:pt x="3300" y="3061"/>
                    <a:pt x="3175" y="3111"/>
                    <a:pt x="3032" y="3126"/>
                  </a:cubicBezTo>
                  <a:lnTo>
                    <a:pt x="1953" y="3239"/>
                  </a:lnTo>
                  <a:lnTo>
                    <a:pt x="1780" y="1616"/>
                  </a:lnTo>
                  <a:lnTo>
                    <a:pt x="2860" y="1501"/>
                  </a:lnTo>
                  <a:cubicBezTo>
                    <a:pt x="2892" y="1498"/>
                    <a:pt x="2922" y="1496"/>
                    <a:pt x="2952" y="1496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0" y="327"/>
                  </a:lnTo>
                  <a:lnTo>
                    <a:pt x="718" y="7139"/>
                  </a:lnTo>
                  <a:lnTo>
                    <a:pt x="2373" y="6965"/>
                  </a:lnTo>
                  <a:lnTo>
                    <a:pt x="2133" y="4688"/>
                  </a:lnTo>
                  <a:lnTo>
                    <a:pt x="3415" y="4551"/>
                  </a:lnTo>
                  <a:cubicBezTo>
                    <a:pt x="3844" y="4506"/>
                    <a:pt x="4214" y="4365"/>
                    <a:pt x="4528" y="4128"/>
                  </a:cubicBezTo>
                  <a:cubicBezTo>
                    <a:pt x="4841" y="3894"/>
                    <a:pt x="5076" y="3589"/>
                    <a:pt x="5239" y="3222"/>
                  </a:cubicBezTo>
                  <a:cubicBezTo>
                    <a:pt x="5403" y="2854"/>
                    <a:pt x="5460" y="2450"/>
                    <a:pt x="5413" y="2009"/>
                  </a:cubicBezTo>
                  <a:cubicBezTo>
                    <a:pt x="5368" y="1587"/>
                    <a:pt x="5232" y="1218"/>
                    <a:pt x="4996" y="900"/>
                  </a:cubicBezTo>
                  <a:cubicBezTo>
                    <a:pt x="4764" y="583"/>
                    <a:pt x="4470" y="348"/>
                    <a:pt x="4113" y="187"/>
                  </a:cubicBezTo>
                  <a:cubicBezTo>
                    <a:pt x="3835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5882" y="921598"/>
              <a:ext cx="204697" cy="249670"/>
            </a:xfrm>
            <a:custGeom>
              <a:avLst/>
              <a:gdLst/>
              <a:ahLst/>
              <a:cxnLst/>
              <a:rect l="l" t="t" r="r" b="b"/>
              <a:pathLst>
                <a:path w="5908" h="7206" extrusionOk="0">
                  <a:moveTo>
                    <a:pt x="5752" y="1"/>
                  </a:moveTo>
                  <a:lnTo>
                    <a:pt x="0" y="608"/>
                  </a:lnTo>
                  <a:lnTo>
                    <a:pt x="155" y="2067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4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05602" y="899979"/>
              <a:ext cx="192917" cy="253377"/>
            </a:xfrm>
            <a:custGeom>
              <a:avLst/>
              <a:gdLst/>
              <a:ahLst/>
              <a:cxnLst/>
              <a:rect l="l" t="t" r="r" b="b"/>
              <a:pathLst>
                <a:path w="5568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7" y="6802"/>
                  </a:lnTo>
                  <a:lnTo>
                    <a:pt x="5418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4"/>
                  </a:lnTo>
                  <a:lnTo>
                    <a:pt x="4594" y="2723"/>
                  </a:lnTo>
                  <a:lnTo>
                    <a:pt x="1889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18437" y="877424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72" y="0"/>
                  </a:moveTo>
                  <a:cubicBezTo>
                    <a:pt x="3543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6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6" y="2036"/>
                    <a:pt x="179" y="2484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09" y="4434"/>
                    <a:pt x="245" y="4899"/>
                    <a:pt x="462" y="5312"/>
                  </a:cubicBezTo>
                  <a:cubicBezTo>
                    <a:pt x="680" y="5726"/>
                    <a:pt x="964" y="6073"/>
                    <a:pt x="1315" y="6355"/>
                  </a:cubicBezTo>
                  <a:cubicBezTo>
                    <a:pt x="1665" y="6635"/>
                    <a:pt x="2066" y="6841"/>
                    <a:pt x="2516" y="6966"/>
                  </a:cubicBezTo>
                  <a:cubicBezTo>
                    <a:pt x="2829" y="7054"/>
                    <a:pt x="3159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5" y="6964"/>
                    <a:pt x="4933" y="6848"/>
                  </a:cubicBezTo>
                  <a:cubicBezTo>
                    <a:pt x="5251" y="6733"/>
                    <a:pt x="5539" y="6589"/>
                    <a:pt x="5792" y="6418"/>
                  </a:cubicBezTo>
                  <a:cubicBezTo>
                    <a:pt x="6046" y="6247"/>
                    <a:pt x="6245" y="6061"/>
                    <a:pt x="6387" y="5863"/>
                  </a:cubicBezTo>
                  <a:lnTo>
                    <a:pt x="5457" y="4681"/>
                  </a:lnTo>
                  <a:cubicBezTo>
                    <a:pt x="5346" y="4823"/>
                    <a:pt x="5217" y="4954"/>
                    <a:pt x="5070" y="5072"/>
                  </a:cubicBezTo>
                  <a:cubicBezTo>
                    <a:pt x="4920" y="5188"/>
                    <a:pt x="4756" y="5288"/>
                    <a:pt x="4574" y="5365"/>
                  </a:cubicBezTo>
                  <a:cubicBezTo>
                    <a:pt x="4393" y="5444"/>
                    <a:pt x="4196" y="5492"/>
                    <a:pt x="3990" y="5516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6" y="5511"/>
                    <a:pt x="3143" y="5467"/>
                  </a:cubicBezTo>
                  <a:cubicBezTo>
                    <a:pt x="2884" y="5403"/>
                    <a:pt x="2657" y="5293"/>
                    <a:pt x="2463" y="5137"/>
                  </a:cubicBezTo>
                  <a:cubicBezTo>
                    <a:pt x="2269" y="4980"/>
                    <a:pt x="2110" y="4784"/>
                    <a:pt x="1988" y="4553"/>
                  </a:cubicBezTo>
                  <a:cubicBezTo>
                    <a:pt x="1866" y="4318"/>
                    <a:pt x="1790" y="4054"/>
                    <a:pt x="1757" y="3756"/>
                  </a:cubicBezTo>
                  <a:cubicBezTo>
                    <a:pt x="1725" y="3450"/>
                    <a:pt x="1744" y="3170"/>
                    <a:pt x="1816" y="2914"/>
                  </a:cubicBezTo>
                  <a:cubicBezTo>
                    <a:pt x="1888" y="2656"/>
                    <a:pt x="2000" y="2433"/>
                    <a:pt x="2154" y="2242"/>
                  </a:cubicBezTo>
                  <a:cubicBezTo>
                    <a:pt x="2309" y="2052"/>
                    <a:pt x="2496" y="1897"/>
                    <a:pt x="2714" y="1780"/>
                  </a:cubicBezTo>
                  <a:cubicBezTo>
                    <a:pt x="2934" y="1663"/>
                    <a:pt x="3175" y="1591"/>
                    <a:pt x="3433" y="1562"/>
                  </a:cubicBezTo>
                  <a:cubicBezTo>
                    <a:pt x="3508" y="1554"/>
                    <a:pt x="3581" y="1550"/>
                    <a:pt x="3654" y="1550"/>
                  </a:cubicBezTo>
                  <a:cubicBezTo>
                    <a:pt x="3782" y="1550"/>
                    <a:pt x="3907" y="1562"/>
                    <a:pt x="4027" y="1586"/>
                  </a:cubicBezTo>
                  <a:cubicBezTo>
                    <a:pt x="4214" y="1627"/>
                    <a:pt x="4390" y="1691"/>
                    <a:pt x="4554" y="1782"/>
                  </a:cubicBezTo>
                  <a:cubicBezTo>
                    <a:pt x="4718" y="1874"/>
                    <a:pt x="4876" y="1983"/>
                    <a:pt x="5027" y="2111"/>
                  </a:cubicBezTo>
                  <a:lnTo>
                    <a:pt x="5917" y="846"/>
                  </a:lnTo>
                  <a:cubicBezTo>
                    <a:pt x="5697" y="639"/>
                    <a:pt x="5445" y="469"/>
                    <a:pt x="5158" y="329"/>
                  </a:cubicBezTo>
                  <a:cubicBezTo>
                    <a:pt x="4874" y="191"/>
                    <a:pt x="4569" y="98"/>
                    <a:pt x="4250" y="46"/>
                  </a:cubicBezTo>
                  <a:cubicBezTo>
                    <a:pt x="4058" y="15"/>
                    <a:pt x="3866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57049" y="84818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6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019602" y="819460"/>
              <a:ext cx="237716" cy="258644"/>
            </a:xfrm>
            <a:custGeom>
              <a:avLst/>
              <a:gdLst/>
              <a:ahLst/>
              <a:cxnLst/>
              <a:rect l="l" t="t" r="r" b="b"/>
              <a:pathLst>
                <a:path w="6861" h="7465" extrusionOk="0">
                  <a:moveTo>
                    <a:pt x="6141" y="1"/>
                  </a:moveTo>
                  <a:lnTo>
                    <a:pt x="4538" y="172"/>
                  </a:lnTo>
                  <a:lnTo>
                    <a:pt x="4715" y="1856"/>
                  </a:lnTo>
                  <a:cubicBezTo>
                    <a:pt x="4743" y="2122"/>
                    <a:pt x="4771" y="2368"/>
                    <a:pt x="4798" y="2595"/>
                  </a:cubicBezTo>
                  <a:cubicBezTo>
                    <a:pt x="4825" y="2821"/>
                    <a:pt x="4854" y="3031"/>
                    <a:pt x="4884" y="3225"/>
                  </a:cubicBezTo>
                  <a:cubicBezTo>
                    <a:pt x="4914" y="3419"/>
                    <a:pt x="4947" y="3607"/>
                    <a:pt x="4983" y="3794"/>
                  </a:cubicBezTo>
                  <a:cubicBezTo>
                    <a:pt x="5019" y="3983"/>
                    <a:pt x="5057" y="4171"/>
                    <a:pt x="5096" y="4362"/>
                  </a:cubicBezTo>
                  <a:cubicBezTo>
                    <a:pt x="5106" y="4408"/>
                    <a:pt x="5116" y="4454"/>
                    <a:pt x="5127" y="4502"/>
                  </a:cubicBezTo>
                  <a:lnTo>
                    <a:pt x="1479" y="494"/>
                  </a:lnTo>
                  <a:lnTo>
                    <a:pt x="1" y="651"/>
                  </a:lnTo>
                  <a:lnTo>
                    <a:pt x="720" y="7464"/>
                  </a:lnTo>
                  <a:lnTo>
                    <a:pt x="2325" y="7294"/>
                  </a:lnTo>
                  <a:lnTo>
                    <a:pt x="2083" y="5017"/>
                  </a:lnTo>
                  <a:cubicBezTo>
                    <a:pt x="2067" y="4855"/>
                    <a:pt x="2050" y="4707"/>
                    <a:pt x="2031" y="4575"/>
                  </a:cubicBezTo>
                  <a:cubicBezTo>
                    <a:pt x="2014" y="4441"/>
                    <a:pt x="1995" y="4309"/>
                    <a:pt x="1974" y="4172"/>
                  </a:cubicBezTo>
                  <a:cubicBezTo>
                    <a:pt x="1952" y="4037"/>
                    <a:pt x="1925" y="3886"/>
                    <a:pt x="1892" y="3718"/>
                  </a:cubicBezTo>
                  <a:cubicBezTo>
                    <a:pt x="1857" y="3550"/>
                    <a:pt x="1817" y="3360"/>
                    <a:pt x="1772" y="3144"/>
                  </a:cubicBezTo>
                  <a:cubicBezTo>
                    <a:pt x="1765" y="3115"/>
                    <a:pt x="1759" y="3081"/>
                    <a:pt x="1752" y="3051"/>
                  </a:cubicBezTo>
                  <a:lnTo>
                    <a:pt x="1752" y="3051"/>
                  </a:lnTo>
                  <a:lnTo>
                    <a:pt x="5360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287006" y="799296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20"/>
                  </a:lnTo>
                  <a:lnTo>
                    <a:pt x="3377" y="5542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469109" y="776463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7" y="1569"/>
                  </a:moveTo>
                  <a:cubicBezTo>
                    <a:pt x="3783" y="1569"/>
                    <a:pt x="3959" y="1596"/>
                    <a:pt x="4127" y="1649"/>
                  </a:cubicBezTo>
                  <a:cubicBezTo>
                    <a:pt x="4362" y="1721"/>
                    <a:pt x="4570" y="1840"/>
                    <a:pt x="4754" y="2001"/>
                  </a:cubicBezTo>
                  <a:cubicBezTo>
                    <a:pt x="4939" y="2164"/>
                    <a:pt x="5090" y="2359"/>
                    <a:pt x="5205" y="2589"/>
                  </a:cubicBezTo>
                  <a:cubicBezTo>
                    <a:pt x="5321" y="2819"/>
                    <a:pt x="5394" y="3077"/>
                    <a:pt x="5423" y="3364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3" y="5518"/>
                    <a:pt x="3849" y="5527"/>
                    <a:pt x="3795" y="5533"/>
                  </a:cubicBezTo>
                  <a:cubicBezTo>
                    <a:pt x="3723" y="5541"/>
                    <a:pt x="3651" y="5545"/>
                    <a:pt x="3581" y="5545"/>
                  </a:cubicBezTo>
                  <a:cubicBezTo>
                    <a:pt x="3394" y="5545"/>
                    <a:pt x="3215" y="5517"/>
                    <a:pt x="3046" y="5464"/>
                  </a:cubicBezTo>
                  <a:cubicBezTo>
                    <a:pt x="2812" y="5390"/>
                    <a:pt x="2602" y="5274"/>
                    <a:pt x="2413" y="5119"/>
                  </a:cubicBezTo>
                  <a:cubicBezTo>
                    <a:pt x="2224" y="4960"/>
                    <a:pt x="2077" y="4765"/>
                    <a:pt x="1963" y="4530"/>
                  </a:cubicBezTo>
                  <a:cubicBezTo>
                    <a:pt x="1850" y="4298"/>
                    <a:pt x="1778" y="4039"/>
                    <a:pt x="1748" y="3751"/>
                  </a:cubicBezTo>
                  <a:cubicBezTo>
                    <a:pt x="1717" y="3466"/>
                    <a:pt x="1735" y="3199"/>
                    <a:pt x="1796" y="2949"/>
                  </a:cubicBezTo>
                  <a:cubicBezTo>
                    <a:pt x="1857" y="2698"/>
                    <a:pt x="1963" y="2477"/>
                    <a:pt x="2114" y="2280"/>
                  </a:cubicBezTo>
                  <a:cubicBezTo>
                    <a:pt x="2265" y="2083"/>
                    <a:pt x="2445" y="1925"/>
                    <a:pt x="2659" y="1804"/>
                  </a:cubicBezTo>
                  <a:cubicBezTo>
                    <a:pt x="2874" y="1683"/>
                    <a:pt x="3114" y="1608"/>
                    <a:pt x="3378" y="1581"/>
                  </a:cubicBezTo>
                  <a:cubicBezTo>
                    <a:pt x="3452" y="1573"/>
                    <a:pt x="3525" y="1569"/>
                    <a:pt x="3597" y="1569"/>
                  </a:cubicBezTo>
                  <a:close/>
                  <a:moveTo>
                    <a:pt x="3663" y="1"/>
                  </a:moveTo>
                  <a:cubicBezTo>
                    <a:pt x="3517" y="1"/>
                    <a:pt x="3367" y="9"/>
                    <a:pt x="3214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3" y="658"/>
                    <a:pt x="1076" y="946"/>
                    <a:pt x="790" y="1294"/>
                  </a:cubicBezTo>
                  <a:cubicBezTo>
                    <a:pt x="505" y="1646"/>
                    <a:pt x="300" y="2046"/>
                    <a:pt x="167" y="2491"/>
                  </a:cubicBezTo>
                  <a:cubicBezTo>
                    <a:pt x="38" y="2937"/>
                    <a:pt x="0" y="3416"/>
                    <a:pt x="55" y="3929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7"/>
                    <a:pt x="2075" y="6846"/>
                    <a:pt x="2521" y="6978"/>
                  </a:cubicBezTo>
                  <a:cubicBezTo>
                    <a:pt x="2837" y="7068"/>
                    <a:pt x="3169" y="7114"/>
                    <a:pt x="3519" y="7114"/>
                  </a:cubicBezTo>
                  <a:cubicBezTo>
                    <a:pt x="3663" y="7114"/>
                    <a:pt x="3809" y="7106"/>
                    <a:pt x="3959" y="7090"/>
                  </a:cubicBezTo>
                  <a:cubicBezTo>
                    <a:pt x="4381" y="7046"/>
                    <a:pt x="4767" y="6942"/>
                    <a:pt x="5121" y="6784"/>
                  </a:cubicBezTo>
                  <a:lnTo>
                    <a:pt x="6096" y="7849"/>
                  </a:lnTo>
                  <a:lnTo>
                    <a:pt x="7190" y="6846"/>
                  </a:lnTo>
                  <a:lnTo>
                    <a:pt x="6320" y="5894"/>
                  </a:lnTo>
                  <a:cubicBezTo>
                    <a:pt x="6341" y="5871"/>
                    <a:pt x="6365" y="5846"/>
                    <a:pt x="6384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4"/>
                    <a:pt x="6919" y="2214"/>
                    <a:pt x="6703" y="1803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0" y="46"/>
                    <a:pt x="4011" y="1"/>
                    <a:pt x="3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745902" y="744034"/>
              <a:ext cx="219215" cy="249393"/>
            </a:xfrm>
            <a:custGeom>
              <a:avLst/>
              <a:gdLst/>
              <a:ahLst/>
              <a:cxnLst/>
              <a:rect l="l" t="t" r="r" b="b"/>
              <a:pathLst>
                <a:path w="6327" h="7198" extrusionOk="0">
                  <a:moveTo>
                    <a:pt x="5829" y="1"/>
                  </a:moveTo>
                  <a:lnTo>
                    <a:pt x="4213" y="172"/>
                  </a:lnTo>
                  <a:lnTo>
                    <a:pt x="4646" y="4277"/>
                  </a:lnTo>
                  <a:cubicBezTo>
                    <a:pt x="4672" y="4523"/>
                    <a:pt x="4637" y="4752"/>
                    <a:pt x="4542" y="4962"/>
                  </a:cubicBezTo>
                  <a:cubicBezTo>
                    <a:pt x="4446" y="5172"/>
                    <a:pt x="4308" y="5344"/>
                    <a:pt x="4128" y="5478"/>
                  </a:cubicBezTo>
                  <a:cubicBezTo>
                    <a:pt x="3948" y="5610"/>
                    <a:pt x="3737" y="5692"/>
                    <a:pt x="3490" y="5717"/>
                  </a:cubicBezTo>
                  <a:cubicBezTo>
                    <a:pt x="3440" y="5722"/>
                    <a:pt x="3392" y="5725"/>
                    <a:pt x="3344" y="5725"/>
                  </a:cubicBezTo>
                  <a:cubicBezTo>
                    <a:pt x="3166" y="5725"/>
                    <a:pt x="2997" y="5687"/>
                    <a:pt x="2840" y="5613"/>
                  </a:cubicBezTo>
                  <a:cubicBezTo>
                    <a:pt x="2640" y="5520"/>
                    <a:pt x="2473" y="5379"/>
                    <a:pt x="2343" y="5192"/>
                  </a:cubicBezTo>
                  <a:cubicBezTo>
                    <a:pt x="2213" y="5005"/>
                    <a:pt x="2134" y="4789"/>
                    <a:pt x="2108" y="4543"/>
                  </a:cubicBezTo>
                  <a:lnTo>
                    <a:pt x="1675" y="438"/>
                  </a:lnTo>
                  <a:lnTo>
                    <a:pt x="1" y="613"/>
                  </a:lnTo>
                  <a:lnTo>
                    <a:pt x="444" y="4808"/>
                  </a:lnTo>
                  <a:cubicBezTo>
                    <a:pt x="497" y="5327"/>
                    <a:pt x="673" y="5774"/>
                    <a:pt x="964" y="6150"/>
                  </a:cubicBezTo>
                  <a:cubicBezTo>
                    <a:pt x="1258" y="6526"/>
                    <a:pt x="1636" y="6807"/>
                    <a:pt x="2100" y="6989"/>
                  </a:cubicBezTo>
                  <a:cubicBezTo>
                    <a:pt x="2453" y="7129"/>
                    <a:pt x="2833" y="7198"/>
                    <a:pt x="3241" y="7198"/>
                  </a:cubicBezTo>
                  <a:cubicBezTo>
                    <a:pt x="3373" y="7198"/>
                    <a:pt x="3507" y="7191"/>
                    <a:pt x="3645" y="7176"/>
                  </a:cubicBezTo>
                  <a:cubicBezTo>
                    <a:pt x="4203" y="7117"/>
                    <a:pt x="4689" y="6951"/>
                    <a:pt x="5106" y="6673"/>
                  </a:cubicBezTo>
                  <a:cubicBezTo>
                    <a:pt x="5523" y="6397"/>
                    <a:pt x="5835" y="6045"/>
                    <a:pt x="6043" y="5615"/>
                  </a:cubicBezTo>
                  <a:cubicBezTo>
                    <a:pt x="6249" y="5186"/>
                    <a:pt x="6327" y="4712"/>
                    <a:pt x="6271" y="4192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005475" y="720578"/>
              <a:ext cx="192883" cy="253446"/>
            </a:xfrm>
            <a:custGeom>
              <a:avLst/>
              <a:gdLst/>
              <a:ahLst/>
              <a:cxnLst/>
              <a:rect l="l" t="t" r="r" b="b"/>
              <a:pathLst>
                <a:path w="5567" h="7315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218033" y="700275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798"/>
                  </a:cubicBezTo>
                  <a:cubicBezTo>
                    <a:pt x="430" y="1009"/>
                    <a:pt x="265" y="1249"/>
                    <a:pt x="154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7" y="3552"/>
                    <a:pt x="730" y="3711"/>
                  </a:cubicBezTo>
                  <a:cubicBezTo>
                    <a:pt x="932" y="3869"/>
                    <a:pt x="1181" y="3997"/>
                    <a:pt x="1473" y="4091"/>
                  </a:cubicBezTo>
                  <a:cubicBezTo>
                    <a:pt x="1765" y="4184"/>
                    <a:pt x="2104" y="4255"/>
                    <a:pt x="2490" y="4298"/>
                  </a:cubicBezTo>
                  <a:cubicBezTo>
                    <a:pt x="2628" y="4311"/>
                    <a:pt x="2764" y="4327"/>
                    <a:pt x="2897" y="4348"/>
                  </a:cubicBezTo>
                  <a:cubicBezTo>
                    <a:pt x="3030" y="4370"/>
                    <a:pt x="3158" y="4398"/>
                    <a:pt x="3281" y="4436"/>
                  </a:cubicBezTo>
                  <a:cubicBezTo>
                    <a:pt x="3403" y="4472"/>
                    <a:pt x="3508" y="4515"/>
                    <a:pt x="3598" y="4565"/>
                  </a:cubicBezTo>
                  <a:cubicBezTo>
                    <a:pt x="3688" y="4616"/>
                    <a:pt x="3762" y="4675"/>
                    <a:pt x="3820" y="4749"/>
                  </a:cubicBezTo>
                  <a:cubicBezTo>
                    <a:pt x="3877" y="4821"/>
                    <a:pt x="3909" y="4908"/>
                    <a:pt x="3920" y="5004"/>
                  </a:cubicBezTo>
                  <a:cubicBezTo>
                    <a:pt x="3935" y="5133"/>
                    <a:pt x="3906" y="5247"/>
                    <a:pt x="3837" y="5342"/>
                  </a:cubicBezTo>
                  <a:cubicBezTo>
                    <a:pt x="3769" y="5437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3" y="5703"/>
                    <a:pt x="2887" y="5708"/>
                    <a:pt x="2802" y="5708"/>
                  </a:cubicBezTo>
                  <a:cubicBezTo>
                    <a:pt x="2538" y="5708"/>
                    <a:pt x="2277" y="5664"/>
                    <a:pt x="2018" y="5578"/>
                  </a:cubicBezTo>
                  <a:cubicBezTo>
                    <a:pt x="1674" y="5463"/>
                    <a:pt x="1318" y="5205"/>
                    <a:pt x="948" y="4804"/>
                  </a:cubicBezTo>
                  <a:lnTo>
                    <a:pt x="67" y="6048"/>
                  </a:lnTo>
                  <a:cubicBezTo>
                    <a:pt x="315" y="6304"/>
                    <a:pt x="592" y="6520"/>
                    <a:pt x="891" y="6694"/>
                  </a:cubicBezTo>
                  <a:cubicBezTo>
                    <a:pt x="1191" y="6869"/>
                    <a:pt x="1528" y="6991"/>
                    <a:pt x="1900" y="7060"/>
                  </a:cubicBezTo>
                  <a:cubicBezTo>
                    <a:pt x="2120" y="7101"/>
                    <a:pt x="2354" y="7121"/>
                    <a:pt x="2601" y="7121"/>
                  </a:cubicBezTo>
                  <a:cubicBezTo>
                    <a:pt x="2770" y="7121"/>
                    <a:pt x="2945" y="7112"/>
                    <a:pt x="3127" y="7093"/>
                  </a:cubicBezTo>
                  <a:cubicBezTo>
                    <a:pt x="3647" y="7039"/>
                    <a:pt x="4096" y="6905"/>
                    <a:pt x="4477" y="6691"/>
                  </a:cubicBezTo>
                  <a:cubicBezTo>
                    <a:pt x="4858" y="6476"/>
                    <a:pt x="5146" y="6192"/>
                    <a:pt x="5341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28" y="4298"/>
                    <a:pt x="5445" y="4038"/>
                    <a:pt x="5305" y="3818"/>
                  </a:cubicBezTo>
                  <a:cubicBezTo>
                    <a:pt x="5167" y="3600"/>
                    <a:pt x="4985" y="3416"/>
                    <a:pt x="4756" y="3271"/>
                  </a:cubicBezTo>
                  <a:cubicBezTo>
                    <a:pt x="4527" y="3126"/>
                    <a:pt x="4261" y="3009"/>
                    <a:pt x="3961" y="2923"/>
                  </a:cubicBezTo>
                  <a:cubicBezTo>
                    <a:pt x="3659" y="2837"/>
                    <a:pt x="3327" y="2776"/>
                    <a:pt x="2964" y="2743"/>
                  </a:cubicBezTo>
                  <a:cubicBezTo>
                    <a:pt x="2806" y="2733"/>
                    <a:pt x="2652" y="2716"/>
                    <a:pt x="2505" y="2687"/>
                  </a:cubicBezTo>
                  <a:cubicBezTo>
                    <a:pt x="2357" y="2660"/>
                    <a:pt x="2227" y="2623"/>
                    <a:pt x="2110" y="2572"/>
                  </a:cubicBezTo>
                  <a:cubicBezTo>
                    <a:pt x="1994" y="2522"/>
                    <a:pt x="1897" y="2463"/>
                    <a:pt x="1825" y="2391"/>
                  </a:cubicBezTo>
                  <a:cubicBezTo>
                    <a:pt x="1752" y="2321"/>
                    <a:pt x="1710" y="2229"/>
                    <a:pt x="1699" y="2119"/>
                  </a:cubicBezTo>
                  <a:cubicBezTo>
                    <a:pt x="1686" y="1996"/>
                    <a:pt x="1713" y="1885"/>
                    <a:pt x="1781" y="1790"/>
                  </a:cubicBezTo>
                  <a:cubicBezTo>
                    <a:pt x="1850" y="1695"/>
                    <a:pt x="1952" y="1616"/>
                    <a:pt x="2084" y="1551"/>
                  </a:cubicBezTo>
                  <a:cubicBezTo>
                    <a:pt x="2219" y="1488"/>
                    <a:pt x="2383" y="1445"/>
                    <a:pt x="2579" y="1425"/>
                  </a:cubicBezTo>
                  <a:cubicBezTo>
                    <a:pt x="2642" y="1418"/>
                    <a:pt x="2705" y="1415"/>
                    <a:pt x="2768" y="1415"/>
                  </a:cubicBezTo>
                  <a:cubicBezTo>
                    <a:pt x="2892" y="1415"/>
                    <a:pt x="3015" y="1428"/>
                    <a:pt x="3138" y="1453"/>
                  </a:cubicBezTo>
                  <a:cubicBezTo>
                    <a:pt x="3324" y="1494"/>
                    <a:pt x="3499" y="1560"/>
                    <a:pt x="3670" y="1653"/>
                  </a:cubicBezTo>
                  <a:cubicBezTo>
                    <a:pt x="3841" y="1747"/>
                    <a:pt x="4002" y="1870"/>
                    <a:pt x="4158" y="2026"/>
                  </a:cubicBezTo>
                  <a:lnTo>
                    <a:pt x="5075" y="934"/>
                  </a:lnTo>
                  <a:cubicBezTo>
                    <a:pt x="4887" y="704"/>
                    <a:pt x="4670" y="516"/>
                    <a:pt x="4419" y="365"/>
                  </a:cubicBezTo>
                  <a:cubicBezTo>
                    <a:pt x="4174" y="215"/>
                    <a:pt x="3882" y="112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168" y="649137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50" y="4586"/>
                    <a:pt x="7110" y="4488"/>
                  </a:cubicBezTo>
                  <a:cubicBezTo>
                    <a:pt x="7038" y="4306"/>
                    <a:pt x="6952" y="4111"/>
                    <a:pt x="6851" y="3906"/>
                  </a:cubicBezTo>
                  <a:lnTo>
                    <a:pt x="5576" y="1316"/>
                  </a:lnTo>
                  <a:lnTo>
                    <a:pt x="4253" y="1457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3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11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7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872960" y="628314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3" y="1569"/>
                  </a:moveTo>
                  <a:cubicBezTo>
                    <a:pt x="3782" y="1569"/>
                    <a:pt x="3961" y="1597"/>
                    <a:pt x="4131" y="1650"/>
                  </a:cubicBezTo>
                  <a:cubicBezTo>
                    <a:pt x="4366" y="1723"/>
                    <a:pt x="4574" y="1842"/>
                    <a:pt x="4758" y="2002"/>
                  </a:cubicBezTo>
                  <a:cubicBezTo>
                    <a:pt x="4942" y="2163"/>
                    <a:pt x="5093" y="2360"/>
                    <a:pt x="5208" y="2590"/>
                  </a:cubicBezTo>
                  <a:cubicBezTo>
                    <a:pt x="5325" y="2820"/>
                    <a:pt x="5398" y="3076"/>
                    <a:pt x="5427" y="3364"/>
                  </a:cubicBezTo>
                  <a:cubicBezTo>
                    <a:pt x="5459" y="3648"/>
                    <a:pt x="5440" y="3916"/>
                    <a:pt x="5374" y="4166"/>
                  </a:cubicBezTo>
                  <a:cubicBezTo>
                    <a:pt x="5309" y="4416"/>
                    <a:pt x="5203" y="4639"/>
                    <a:pt x="5056" y="4835"/>
                  </a:cubicBezTo>
                  <a:cubicBezTo>
                    <a:pt x="4908" y="5032"/>
                    <a:pt x="4728" y="5190"/>
                    <a:pt x="4514" y="5311"/>
                  </a:cubicBezTo>
                  <a:cubicBezTo>
                    <a:pt x="4303" y="5431"/>
                    <a:pt x="4062" y="5506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7" y="5466"/>
                  </a:cubicBezTo>
                  <a:cubicBezTo>
                    <a:pt x="2814" y="5394"/>
                    <a:pt x="2601" y="5276"/>
                    <a:pt x="2414" y="5118"/>
                  </a:cubicBezTo>
                  <a:cubicBezTo>
                    <a:pt x="2226" y="4963"/>
                    <a:pt x="2077" y="4764"/>
                    <a:pt x="1966" y="4531"/>
                  </a:cubicBezTo>
                  <a:cubicBezTo>
                    <a:pt x="1852" y="4298"/>
                    <a:pt x="1780" y="4038"/>
                    <a:pt x="1750" y="3752"/>
                  </a:cubicBezTo>
                  <a:cubicBezTo>
                    <a:pt x="1720" y="3467"/>
                    <a:pt x="1736" y="3198"/>
                    <a:pt x="1799" y="2950"/>
                  </a:cubicBezTo>
                  <a:cubicBezTo>
                    <a:pt x="1859" y="2699"/>
                    <a:pt x="1966" y="2478"/>
                    <a:pt x="2117" y="2281"/>
                  </a:cubicBezTo>
                  <a:cubicBezTo>
                    <a:pt x="2266" y="2084"/>
                    <a:pt x="2448" y="1926"/>
                    <a:pt x="2662" y="1806"/>
                  </a:cubicBezTo>
                  <a:cubicBezTo>
                    <a:pt x="2875" y="1684"/>
                    <a:pt x="3116" y="1608"/>
                    <a:pt x="3382" y="1581"/>
                  </a:cubicBezTo>
                  <a:cubicBezTo>
                    <a:pt x="3454" y="1573"/>
                    <a:pt x="3524" y="1569"/>
                    <a:pt x="3593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4" y="25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1" y="657"/>
                    <a:pt x="1076" y="943"/>
                    <a:pt x="790" y="1296"/>
                  </a:cubicBezTo>
                  <a:cubicBezTo>
                    <a:pt x="506" y="1648"/>
                    <a:pt x="299" y="2045"/>
                    <a:pt x="168" y="2491"/>
                  </a:cubicBezTo>
                  <a:cubicBezTo>
                    <a:pt x="39" y="2937"/>
                    <a:pt x="0" y="3417"/>
                    <a:pt x="55" y="3930"/>
                  </a:cubicBezTo>
                  <a:cubicBezTo>
                    <a:pt x="108" y="4442"/>
                    <a:pt x="247" y="4902"/>
                    <a:pt x="466" y="5312"/>
                  </a:cubicBezTo>
                  <a:cubicBezTo>
                    <a:pt x="687" y="5722"/>
                    <a:pt x="974" y="6070"/>
                    <a:pt x="1323" y="6355"/>
                  </a:cubicBezTo>
                  <a:cubicBezTo>
                    <a:pt x="1674" y="6641"/>
                    <a:pt x="2075" y="6846"/>
                    <a:pt x="2521" y="6977"/>
                  </a:cubicBezTo>
                  <a:cubicBezTo>
                    <a:pt x="2836" y="7069"/>
                    <a:pt x="3169" y="7114"/>
                    <a:pt x="3521" y="7114"/>
                  </a:cubicBezTo>
                  <a:cubicBezTo>
                    <a:pt x="3667" y="7114"/>
                    <a:pt x="3815" y="7107"/>
                    <a:pt x="3967" y="7091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8"/>
                    <a:pt x="6097" y="6174"/>
                    <a:pt x="6382" y="5821"/>
                  </a:cubicBezTo>
                  <a:cubicBezTo>
                    <a:pt x="6665" y="5469"/>
                    <a:pt x="6871" y="5069"/>
                    <a:pt x="6999" y="4619"/>
                  </a:cubicBezTo>
                  <a:cubicBezTo>
                    <a:pt x="7127" y="4169"/>
                    <a:pt x="7164" y="3692"/>
                    <a:pt x="7110" y="3187"/>
                  </a:cubicBezTo>
                  <a:cubicBezTo>
                    <a:pt x="7056" y="2673"/>
                    <a:pt x="6920" y="2213"/>
                    <a:pt x="6704" y="1803"/>
                  </a:cubicBezTo>
                  <a:cubicBezTo>
                    <a:pt x="6485" y="1392"/>
                    <a:pt x="6202" y="1046"/>
                    <a:pt x="5850" y="761"/>
                  </a:cubicBezTo>
                  <a:cubicBezTo>
                    <a:pt x="5498" y="478"/>
                    <a:pt x="5101" y="269"/>
                    <a:pt x="4655" y="140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151346" y="605240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3" y="1423"/>
                  </a:moveTo>
                  <a:cubicBezTo>
                    <a:pt x="3230" y="1423"/>
                    <a:pt x="3354" y="1443"/>
                    <a:pt x="3465" y="1483"/>
                  </a:cubicBezTo>
                  <a:cubicBezTo>
                    <a:pt x="3617" y="1539"/>
                    <a:pt x="3739" y="1631"/>
                    <a:pt x="3831" y="1755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7" y="2376"/>
                    <a:pt x="3998" y="2537"/>
                    <a:pt x="3945" y="2681"/>
                  </a:cubicBezTo>
                  <a:cubicBezTo>
                    <a:pt x="3890" y="2825"/>
                    <a:pt x="3804" y="2940"/>
                    <a:pt x="3686" y="3027"/>
                  </a:cubicBezTo>
                  <a:cubicBezTo>
                    <a:pt x="3567" y="3117"/>
                    <a:pt x="3423" y="3170"/>
                    <a:pt x="3255" y="3187"/>
                  </a:cubicBezTo>
                  <a:lnTo>
                    <a:pt x="1912" y="3329"/>
                  </a:lnTo>
                  <a:lnTo>
                    <a:pt x="1726" y="1559"/>
                  </a:lnTo>
                  <a:lnTo>
                    <a:pt x="2921" y="1433"/>
                  </a:lnTo>
                  <a:cubicBezTo>
                    <a:pt x="2981" y="1426"/>
                    <a:pt x="3038" y="1423"/>
                    <a:pt x="3093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4" y="4503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1" y="4084"/>
                  </a:lnTo>
                  <a:cubicBezTo>
                    <a:pt x="4617" y="4063"/>
                    <a:pt x="4654" y="4043"/>
                    <a:pt x="4690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9" y="2764"/>
                    <a:pt x="5658" y="2372"/>
                    <a:pt x="5613" y="1943"/>
                  </a:cubicBezTo>
                  <a:cubicBezTo>
                    <a:pt x="5567" y="1526"/>
                    <a:pt x="5429" y="1167"/>
                    <a:pt x="5193" y="860"/>
                  </a:cubicBezTo>
                  <a:cubicBezTo>
                    <a:pt x="4959" y="554"/>
                    <a:pt x="4653" y="325"/>
                    <a:pt x="4280" y="174"/>
                  </a:cubicBezTo>
                  <a:cubicBezTo>
                    <a:pt x="3992" y="58"/>
                    <a:pt x="3686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388157" y="569657"/>
              <a:ext cx="243018" cy="258436"/>
            </a:xfrm>
            <a:custGeom>
              <a:avLst/>
              <a:gdLst/>
              <a:ahLst/>
              <a:cxnLst/>
              <a:rect l="l" t="t" r="r" b="b"/>
              <a:pathLst>
                <a:path w="7014" h="7459" extrusionOk="0">
                  <a:moveTo>
                    <a:pt x="6112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7" y="6997"/>
                  </a:lnTo>
                  <a:lnTo>
                    <a:pt x="7014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29055" y="551329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0"/>
                    <a:pt x="647" y="799"/>
                  </a:cubicBezTo>
                  <a:cubicBezTo>
                    <a:pt x="429" y="1010"/>
                    <a:pt x="263" y="1250"/>
                    <a:pt x="153" y="1520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2"/>
                  </a:cubicBezTo>
                  <a:cubicBezTo>
                    <a:pt x="1763" y="4185"/>
                    <a:pt x="2103" y="4255"/>
                    <a:pt x="2488" y="4299"/>
                  </a:cubicBezTo>
                  <a:cubicBezTo>
                    <a:pt x="2626" y="4312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7"/>
                    <a:pt x="3818" y="4750"/>
                  </a:cubicBezTo>
                  <a:cubicBezTo>
                    <a:pt x="3876" y="4822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9"/>
                    <a:pt x="3663" y="5518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5"/>
                    <a:pt x="2884" y="5709"/>
                    <a:pt x="2798" y="5709"/>
                  </a:cubicBezTo>
                  <a:cubicBezTo>
                    <a:pt x="2535" y="5709"/>
                    <a:pt x="2275" y="5665"/>
                    <a:pt x="2016" y="5578"/>
                  </a:cubicBezTo>
                  <a:cubicBezTo>
                    <a:pt x="1673" y="5463"/>
                    <a:pt x="1316" y="5206"/>
                    <a:pt x="945" y="4806"/>
                  </a:cubicBezTo>
                  <a:lnTo>
                    <a:pt x="62" y="6050"/>
                  </a:lnTo>
                  <a:cubicBezTo>
                    <a:pt x="312" y="6305"/>
                    <a:pt x="587" y="6520"/>
                    <a:pt x="887" y="6694"/>
                  </a:cubicBezTo>
                  <a:cubicBezTo>
                    <a:pt x="1188" y="6870"/>
                    <a:pt x="1524" y="6992"/>
                    <a:pt x="1895" y="7062"/>
                  </a:cubicBezTo>
                  <a:cubicBezTo>
                    <a:pt x="2117" y="7103"/>
                    <a:pt x="2352" y="7124"/>
                    <a:pt x="2599" y="7124"/>
                  </a:cubicBezTo>
                  <a:cubicBezTo>
                    <a:pt x="2768" y="7124"/>
                    <a:pt x="2942" y="7114"/>
                    <a:pt x="3124" y="7094"/>
                  </a:cubicBezTo>
                  <a:cubicBezTo>
                    <a:pt x="3643" y="7039"/>
                    <a:pt x="4093" y="6906"/>
                    <a:pt x="4474" y="6691"/>
                  </a:cubicBezTo>
                  <a:cubicBezTo>
                    <a:pt x="4855" y="6477"/>
                    <a:pt x="5142" y="6195"/>
                    <a:pt x="5338" y="5843"/>
                  </a:cubicBezTo>
                  <a:cubicBezTo>
                    <a:pt x="5534" y="5491"/>
                    <a:pt x="5606" y="5079"/>
                    <a:pt x="5558" y="4605"/>
                  </a:cubicBezTo>
                  <a:cubicBezTo>
                    <a:pt x="5525" y="4299"/>
                    <a:pt x="5440" y="4038"/>
                    <a:pt x="5302" y="3818"/>
                  </a:cubicBezTo>
                  <a:cubicBezTo>
                    <a:pt x="5164" y="3601"/>
                    <a:pt x="4980" y="3419"/>
                    <a:pt x="4753" y="3272"/>
                  </a:cubicBezTo>
                  <a:cubicBezTo>
                    <a:pt x="4524" y="3127"/>
                    <a:pt x="4258" y="3010"/>
                    <a:pt x="3958" y="2924"/>
                  </a:cubicBezTo>
                  <a:cubicBezTo>
                    <a:pt x="3656" y="2838"/>
                    <a:pt x="3323" y="2779"/>
                    <a:pt x="2960" y="2744"/>
                  </a:cubicBezTo>
                  <a:cubicBezTo>
                    <a:pt x="2801" y="2736"/>
                    <a:pt x="2649" y="2717"/>
                    <a:pt x="2502" y="2690"/>
                  </a:cubicBezTo>
                  <a:cubicBezTo>
                    <a:pt x="2354" y="2664"/>
                    <a:pt x="2223" y="2625"/>
                    <a:pt x="2107" y="2574"/>
                  </a:cubicBezTo>
                  <a:cubicBezTo>
                    <a:pt x="1989" y="2524"/>
                    <a:pt x="1894" y="2465"/>
                    <a:pt x="1822" y="2393"/>
                  </a:cubicBezTo>
                  <a:cubicBezTo>
                    <a:pt x="1749" y="2323"/>
                    <a:pt x="1707" y="2232"/>
                    <a:pt x="1694" y="2122"/>
                  </a:cubicBezTo>
                  <a:cubicBezTo>
                    <a:pt x="1683" y="1998"/>
                    <a:pt x="1709" y="1889"/>
                    <a:pt x="1778" y="1794"/>
                  </a:cubicBezTo>
                  <a:cubicBezTo>
                    <a:pt x="1849" y="1699"/>
                    <a:pt x="1950" y="1617"/>
                    <a:pt x="2085" y="1555"/>
                  </a:cubicBezTo>
                  <a:cubicBezTo>
                    <a:pt x="2219" y="1492"/>
                    <a:pt x="2383" y="1449"/>
                    <a:pt x="2577" y="1428"/>
                  </a:cubicBezTo>
                  <a:cubicBezTo>
                    <a:pt x="2640" y="1422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8" y="111"/>
                    <a:pt x="3548" y="51"/>
                  </a:cubicBezTo>
                  <a:cubicBezTo>
                    <a:pt x="3362" y="18"/>
                    <a:pt x="3158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847676" y="522018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1"/>
                  </a:moveTo>
                  <a:lnTo>
                    <a:pt x="4224" y="175"/>
                  </a:lnTo>
                  <a:lnTo>
                    <a:pt x="4505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8" y="7434"/>
                  </a:lnTo>
                  <a:lnTo>
                    <a:pt x="2373" y="7259"/>
                  </a:lnTo>
                  <a:lnTo>
                    <a:pt x="2092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105587" y="498216"/>
              <a:ext cx="248145" cy="246482"/>
            </a:xfrm>
            <a:custGeom>
              <a:avLst/>
              <a:gdLst/>
              <a:ahLst/>
              <a:cxnLst/>
              <a:rect l="l" t="t" r="r" b="b"/>
              <a:pathLst>
                <a:path w="7162" h="7114" extrusionOk="0">
                  <a:moveTo>
                    <a:pt x="3590" y="1573"/>
                  </a:moveTo>
                  <a:cubicBezTo>
                    <a:pt x="3778" y="1573"/>
                    <a:pt x="3957" y="1599"/>
                    <a:pt x="4128" y="1653"/>
                  </a:cubicBezTo>
                  <a:cubicBezTo>
                    <a:pt x="4361" y="1726"/>
                    <a:pt x="4571" y="1845"/>
                    <a:pt x="4756" y="2005"/>
                  </a:cubicBezTo>
                  <a:cubicBezTo>
                    <a:pt x="4940" y="2166"/>
                    <a:pt x="5088" y="2363"/>
                    <a:pt x="5206" y="2593"/>
                  </a:cubicBezTo>
                  <a:cubicBezTo>
                    <a:pt x="5321" y="2823"/>
                    <a:pt x="5396" y="3079"/>
                    <a:pt x="5425" y="3367"/>
                  </a:cubicBezTo>
                  <a:cubicBezTo>
                    <a:pt x="5455" y="3650"/>
                    <a:pt x="5438" y="3918"/>
                    <a:pt x="5373" y="4168"/>
                  </a:cubicBezTo>
                  <a:cubicBezTo>
                    <a:pt x="5308" y="4418"/>
                    <a:pt x="5202" y="4641"/>
                    <a:pt x="5055" y="4837"/>
                  </a:cubicBezTo>
                  <a:cubicBezTo>
                    <a:pt x="4907" y="5034"/>
                    <a:pt x="4729" y="5192"/>
                    <a:pt x="4516" y="5313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0" y="5547"/>
                    <a:pt x="3214" y="5521"/>
                    <a:pt x="3045" y="5468"/>
                  </a:cubicBezTo>
                  <a:cubicBezTo>
                    <a:pt x="2812" y="5393"/>
                    <a:pt x="2601" y="5277"/>
                    <a:pt x="2412" y="5123"/>
                  </a:cubicBezTo>
                  <a:cubicBezTo>
                    <a:pt x="2227" y="4965"/>
                    <a:pt x="2076" y="4768"/>
                    <a:pt x="1964" y="4535"/>
                  </a:cubicBezTo>
                  <a:cubicBezTo>
                    <a:pt x="1850" y="4300"/>
                    <a:pt x="1780" y="4041"/>
                    <a:pt x="1748" y="3754"/>
                  </a:cubicBezTo>
                  <a:cubicBezTo>
                    <a:pt x="1716" y="3470"/>
                    <a:pt x="1735" y="3203"/>
                    <a:pt x="1795" y="2953"/>
                  </a:cubicBezTo>
                  <a:cubicBezTo>
                    <a:pt x="1859" y="2703"/>
                    <a:pt x="1965" y="2480"/>
                    <a:pt x="2115" y="2284"/>
                  </a:cubicBezTo>
                  <a:cubicBezTo>
                    <a:pt x="2266" y="2086"/>
                    <a:pt x="2447" y="1927"/>
                    <a:pt x="2658" y="1808"/>
                  </a:cubicBezTo>
                  <a:cubicBezTo>
                    <a:pt x="2872" y="1687"/>
                    <a:pt x="3114" y="1611"/>
                    <a:pt x="3377" y="1584"/>
                  </a:cubicBezTo>
                  <a:cubicBezTo>
                    <a:pt x="3449" y="1576"/>
                    <a:pt x="3520" y="1573"/>
                    <a:pt x="3590" y="1573"/>
                  </a:cubicBezTo>
                  <a:close/>
                  <a:moveTo>
                    <a:pt x="3664" y="1"/>
                  </a:moveTo>
                  <a:cubicBezTo>
                    <a:pt x="3517" y="1"/>
                    <a:pt x="3368" y="9"/>
                    <a:pt x="3216" y="25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1" y="658"/>
                    <a:pt x="1075" y="945"/>
                    <a:pt x="789" y="1293"/>
                  </a:cubicBezTo>
                  <a:cubicBezTo>
                    <a:pt x="507" y="1646"/>
                    <a:pt x="298" y="2045"/>
                    <a:pt x="167" y="2491"/>
                  </a:cubicBezTo>
                  <a:cubicBezTo>
                    <a:pt x="40" y="2937"/>
                    <a:pt x="1" y="3416"/>
                    <a:pt x="54" y="3929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8"/>
                  </a:cubicBezTo>
                  <a:cubicBezTo>
                    <a:pt x="2834" y="7067"/>
                    <a:pt x="3167" y="7113"/>
                    <a:pt x="3518" y="7113"/>
                  </a:cubicBezTo>
                  <a:cubicBezTo>
                    <a:pt x="3665" y="7113"/>
                    <a:pt x="3816" y="7105"/>
                    <a:pt x="3970" y="7088"/>
                  </a:cubicBezTo>
                  <a:cubicBezTo>
                    <a:pt x="4474" y="7037"/>
                    <a:pt x="4933" y="6899"/>
                    <a:pt x="5343" y="6679"/>
                  </a:cubicBezTo>
                  <a:cubicBezTo>
                    <a:pt x="5753" y="6457"/>
                    <a:pt x="6099" y="6174"/>
                    <a:pt x="6385" y="5822"/>
                  </a:cubicBezTo>
                  <a:cubicBezTo>
                    <a:pt x="6667" y="5469"/>
                    <a:pt x="6874" y="5068"/>
                    <a:pt x="7001" y="4619"/>
                  </a:cubicBezTo>
                  <a:cubicBezTo>
                    <a:pt x="7127" y="4171"/>
                    <a:pt x="7162" y="3693"/>
                    <a:pt x="7112" y="3186"/>
                  </a:cubicBezTo>
                  <a:cubicBezTo>
                    <a:pt x="7057" y="2674"/>
                    <a:pt x="6920" y="2214"/>
                    <a:pt x="6703" y="1802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69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384008" y="475696"/>
              <a:ext cx="189210" cy="247349"/>
            </a:xfrm>
            <a:custGeom>
              <a:avLst/>
              <a:gdLst/>
              <a:ahLst/>
              <a:cxnLst/>
              <a:rect l="l" t="t" r="r" b="b"/>
              <a:pathLst>
                <a:path w="5461" h="7139" extrusionOk="0">
                  <a:moveTo>
                    <a:pt x="2953" y="1493"/>
                  </a:moveTo>
                  <a:cubicBezTo>
                    <a:pt x="3062" y="1493"/>
                    <a:pt x="3165" y="1513"/>
                    <a:pt x="3260" y="1554"/>
                  </a:cubicBezTo>
                  <a:cubicBezTo>
                    <a:pt x="3384" y="1607"/>
                    <a:pt x="3486" y="1689"/>
                    <a:pt x="3572" y="1798"/>
                  </a:cubicBezTo>
                  <a:cubicBezTo>
                    <a:pt x="3657" y="1907"/>
                    <a:pt x="3707" y="2045"/>
                    <a:pt x="3723" y="2215"/>
                  </a:cubicBezTo>
                  <a:cubicBezTo>
                    <a:pt x="3742" y="2376"/>
                    <a:pt x="3720" y="2524"/>
                    <a:pt x="3663" y="2654"/>
                  </a:cubicBezTo>
                  <a:cubicBezTo>
                    <a:pt x="3605" y="2785"/>
                    <a:pt x="3520" y="2891"/>
                    <a:pt x="3411" y="2976"/>
                  </a:cubicBezTo>
                  <a:cubicBezTo>
                    <a:pt x="3300" y="3059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1"/>
                  </a:lnTo>
                  <a:lnTo>
                    <a:pt x="2862" y="1498"/>
                  </a:lnTo>
                  <a:cubicBezTo>
                    <a:pt x="2893" y="1494"/>
                    <a:pt x="2923" y="1493"/>
                    <a:pt x="2953" y="1493"/>
                  </a:cubicBezTo>
                  <a:close/>
                  <a:moveTo>
                    <a:pt x="3214" y="0"/>
                  </a:moveTo>
                  <a:cubicBezTo>
                    <a:pt x="3124" y="0"/>
                    <a:pt x="3032" y="5"/>
                    <a:pt x="2938" y="15"/>
                  </a:cubicBezTo>
                  <a:lnTo>
                    <a:pt x="0" y="326"/>
                  </a:lnTo>
                  <a:lnTo>
                    <a:pt x="718" y="7139"/>
                  </a:lnTo>
                  <a:lnTo>
                    <a:pt x="2372" y="6963"/>
                  </a:lnTo>
                  <a:lnTo>
                    <a:pt x="2131" y="4687"/>
                  </a:lnTo>
                  <a:lnTo>
                    <a:pt x="3416" y="4550"/>
                  </a:lnTo>
                  <a:cubicBezTo>
                    <a:pt x="3844" y="4504"/>
                    <a:pt x="4214" y="4365"/>
                    <a:pt x="4527" y="4128"/>
                  </a:cubicBezTo>
                  <a:cubicBezTo>
                    <a:pt x="4839" y="3892"/>
                    <a:pt x="5076" y="3590"/>
                    <a:pt x="5237" y="3222"/>
                  </a:cubicBezTo>
                  <a:cubicBezTo>
                    <a:pt x="5403" y="2854"/>
                    <a:pt x="5460" y="2448"/>
                    <a:pt x="5413" y="2007"/>
                  </a:cubicBezTo>
                  <a:cubicBezTo>
                    <a:pt x="5368" y="1585"/>
                    <a:pt x="5230" y="1216"/>
                    <a:pt x="4996" y="899"/>
                  </a:cubicBezTo>
                  <a:cubicBezTo>
                    <a:pt x="4763" y="583"/>
                    <a:pt x="4468" y="346"/>
                    <a:pt x="4113" y="186"/>
                  </a:cubicBezTo>
                  <a:cubicBezTo>
                    <a:pt x="3835" y="62"/>
                    <a:pt x="3537" y="0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-12593" y="1497634"/>
              <a:ext cx="19645" cy="18987"/>
            </a:xfrm>
            <a:custGeom>
              <a:avLst/>
              <a:gdLst/>
              <a:ahLst/>
              <a:cxnLst/>
              <a:rect l="l" t="t" r="r" b="b"/>
              <a:pathLst>
                <a:path w="567" h="548" extrusionOk="0">
                  <a:moveTo>
                    <a:pt x="0" y="1"/>
                  </a:moveTo>
                  <a:lnTo>
                    <a:pt x="0" y="547"/>
                  </a:lnTo>
                  <a:lnTo>
                    <a:pt x="567" y="4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0043" y="1244990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3" y="7207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39799" y="122337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8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4" y="5734"/>
                  </a:lnTo>
                  <a:lnTo>
                    <a:pt x="2029" y="4351"/>
                  </a:lnTo>
                  <a:lnTo>
                    <a:pt x="4734" y="4067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52426" y="120081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9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4" y="76"/>
                    <a:pt x="2294" y="213"/>
                    <a:pt x="1876" y="435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40"/>
                    <a:pt x="316" y="2036"/>
                    <a:pt x="179" y="2484"/>
                  </a:cubicBezTo>
                  <a:cubicBezTo>
                    <a:pt x="42" y="2931"/>
                    <a:pt x="1" y="3408"/>
                    <a:pt x="55" y="3914"/>
                  </a:cubicBezTo>
                  <a:cubicBezTo>
                    <a:pt x="108" y="4434"/>
                    <a:pt x="245" y="4900"/>
                    <a:pt x="464" y="5314"/>
                  </a:cubicBezTo>
                  <a:cubicBezTo>
                    <a:pt x="681" y="5726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6" y="6967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7" y="7099"/>
                    <a:pt x="3807" y="7091"/>
                    <a:pt x="3959" y="7075"/>
                  </a:cubicBezTo>
                  <a:cubicBezTo>
                    <a:pt x="4290" y="7041"/>
                    <a:pt x="4615" y="6964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8"/>
                    <a:pt x="6246" y="6063"/>
                    <a:pt x="6387" y="5863"/>
                  </a:cubicBezTo>
                  <a:lnTo>
                    <a:pt x="5456" y="4682"/>
                  </a:lnTo>
                  <a:cubicBezTo>
                    <a:pt x="5347" y="4825"/>
                    <a:pt x="5218" y="4956"/>
                    <a:pt x="5070" y="5072"/>
                  </a:cubicBezTo>
                  <a:cubicBezTo>
                    <a:pt x="4921" y="5189"/>
                    <a:pt x="4758" y="5288"/>
                    <a:pt x="4573" y="5365"/>
                  </a:cubicBezTo>
                  <a:cubicBezTo>
                    <a:pt x="4392" y="5445"/>
                    <a:pt x="4197" y="5493"/>
                    <a:pt x="3990" y="5516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500" y="5532"/>
                    <a:pt x="3316" y="5511"/>
                    <a:pt x="3143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2" y="4784"/>
                    <a:pt x="1989" y="4553"/>
                  </a:cubicBezTo>
                  <a:cubicBezTo>
                    <a:pt x="1867" y="4319"/>
                    <a:pt x="1789" y="4055"/>
                    <a:pt x="1758" y="3756"/>
                  </a:cubicBezTo>
                  <a:cubicBezTo>
                    <a:pt x="1725" y="3451"/>
                    <a:pt x="1745" y="3171"/>
                    <a:pt x="1817" y="2914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2" y="1553"/>
                    <a:pt x="3585" y="1549"/>
                    <a:pt x="3658" y="1549"/>
                  </a:cubicBezTo>
                  <a:cubicBezTo>
                    <a:pt x="3786" y="1549"/>
                    <a:pt x="3911" y="1561"/>
                    <a:pt x="4031" y="1585"/>
                  </a:cubicBezTo>
                  <a:cubicBezTo>
                    <a:pt x="4218" y="1625"/>
                    <a:pt x="4394" y="1690"/>
                    <a:pt x="4558" y="1780"/>
                  </a:cubicBezTo>
                  <a:cubicBezTo>
                    <a:pt x="4722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8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91176" y="1171678"/>
              <a:ext cx="228570" cy="257466"/>
            </a:xfrm>
            <a:custGeom>
              <a:avLst/>
              <a:gdLst/>
              <a:ahLst/>
              <a:cxnLst/>
              <a:rect l="l" t="t" r="r" b="b"/>
              <a:pathLst>
                <a:path w="6597" h="7431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7" y="3119"/>
                  </a:lnTo>
                  <a:lnTo>
                    <a:pt x="1656" y="446"/>
                  </a:lnTo>
                  <a:lnTo>
                    <a:pt x="0" y="620"/>
                  </a:lnTo>
                  <a:lnTo>
                    <a:pt x="720" y="7430"/>
                  </a:lnTo>
                  <a:lnTo>
                    <a:pt x="2375" y="7256"/>
                  </a:lnTo>
                  <a:lnTo>
                    <a:pt x="2094" y="4599"/>
                  </a:lnTo>
                  <a:lnTo>
                    <a:pt x="4663" y="4330"/>
                  </a:lnTo>
                  <a:lnTo>
                    <a:pt x="4943" y="6984"/>
                  </a:lnTo>
                  <a:lnTo>
                    <a:pt x="6597" y="6810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053799" y="1142852"/>
              <a:ext cx="237682" cy="258574"/>
            </a:xfrm>
            <a:custGeom>
              <a:avLst/>
              <a:gdLst/>
              <a:ahLst/>
              <a:cxnLst/>
              <a:rect l="l" t="t" r="r" b="b"/>
              <a:pathLst>
                <a:path w="6860" h="7463" extrusionOk="0">
                  <a:moveTo>
                    <a:pt x="6140" y="1"/>
                  </a:moveTo>
                  <a:lnTo>
                    <a:pt x="4536" y="169"/>
                  </a:lnTo>
                  <a:lnTo>
                    <a:pt x="4713" y="1852"/>
                  </a:lnTo>
                  <a:cubicBezTo>
                    <a:pt x="4741" y="2118"/>
                    <a:pt x="4769" y="2365"/>
                    <a:pt x="4796" y="2591"/>
                  </a:cubicBezTo>
                  <a:cubicBezTo>
                    <a:pt x="4823" y="2818"/>
                    <a:pt x="4852" y="3028"/>
                    <a:pt x="4882" y="3222"/>
                  </a:cubicBezTo>
                  <a:cubicBezTo>
                    <a:pt x="4912" y="3416"/>
                    <a:pt x="4946" y="3604"/>
                    <a:pt x="4981" y="3791"/>
                  </a:cubicBezTo>
                  <a:cubicBezTo>
                    <a:pt x="5017" y="3978"/>
                    <a:pt x="5055" y="4167"/>
                    <a:pt x="5094" y="4359"/>
                  </a:cubicBezTo>
                  <a:cubicBezTo>
                    <a:pt x="5104" y="4404"/>
                    <a:pt x="5114" y="4451"/>
                    <a:pt x="5125" y="4497"/>
                  </a:cubicBezTo>
                  <a:lnTo>
                    <a:pt x="1477" y="491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4" y="7293"/>
                  </a:lnTo>
                  <a:lnTo>
                    <a:pt x="2084" y="5017"/>
                  </a:lnTo>
                  <a:cubicBezTo>
                    <a:pt x="2067" y="4854"/>
                    <a:pt x="2049" y="4707"/>
                    <a:pt x="2031" y="4574"/>
                  </a:cubicBezTo>
                  <a:cubicBezTo>
                    <a:pt x="2013" y="4441"/>
                    <a:pt x="1995" y="4308"/>
                    <a:pt x="1973" y="4171"/>
                  </a:cubicBezTo>
                  <a:cubicBezTo>
                    <a:pt x="1952" y="4036"/>
                    <a:pt x="1926" y="3885"/>
                    <a:pt x="1891" y="3717"/>
                  </a:cubicBezTo>
                  <a:cubicBezTo>
                    <a:pt x="1857" y="3548"/>
                    <a:pt x="1818" y="3359"/>
                    <a:pt x="1772" y="3143"/>
                  </a:cubicBezTo>
                  <a:cubicBezTo>
                    <a:pt x="1765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59" y="6811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321133" y="1122688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8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4"/>
                  </a:lnTo>
                  <a:lnTo>
                    <a:pt x="4535" y="5422"/>
                  </a:lnTo>
                  <a:lnTo>
                    <a:pt x="3377" y="5544"/>
                  </a:lnTo>
                  <a:lnTo>
                    <a:pt x="2950" y="1513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503236" y="1099890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67"/>
                  </a:moveTo>
                  <a:cubicBezTo>
                    <a:pt x="3781" y="1567"/>
                    <a:pt x="3959" y="1594"/>
                    <a:pt x="4128" y="1648"/>
                  </a:cubicBezTo>
                  <a:cubicBezTo>
                    <a:pt x="4359" y="1721"/>
                    <a:pt x="4570" y="1839"/>
                    <a:pt x="4754" y="2000"/>
                  </a:cubicBezTo>
                  <a:cubicBezTo>
                    <a:pt x="4939" y="2161"/>
                    <a:pt x="5090" y="2357"/>
                    <a:pt x="5205" y="2587"/>
                  </a:cubicBezTo>
                  <a:cubicBezTo>
                    <a:pt x="5321" y="2817"/>
                    <a:pt x="5394" y="3074"/>
                    <a:pt x="5423" y="3362"/>
                  </a:cubicBezTo>
                  <a:cubicBezTo>
                    <a:pt x="5456" y="3650"/>
                    <a:pt x="5440" y="3917"/>
                    <a:pt x="5371" y="4166"/>
                  </a:cubicBezTo>
                  <a:cubicBezTo>
                    <a:pt x="5327" y="4338"/>
                    <a:pt x="5262" y="4496"/>
                    <a:pt x="5177" y="4642"/>
                  </a:cubicBezTo>
                  <a:lnTo>
                    <a:pt x="4241" y="3618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4" y="5532"/>
                  </a:cubicBezTo>
                  <a:cubicBezTo>
                    <a:pt x="3720" y="5540"/>
                    <a:pt x="3647" y="5544"/>
                    <a:pt x="3576" y="5544"/>
                  </a:cubicBezTo>
                  <a:cubicBezTo>
                    <a:pt x="3390" y="5544"/>
                    <a:pt x="3213" y="5517"/>
                    <a:pt x="3043" y="5463"/>
                  </a:cubicBezTo>
                  <a:cubicBezTo>
                    <a:pt x="2810" y="5391"/>
                    <a:pt x="2600" y="5273"/>
                    <a:pt x="2413" y="5116"/>
                  </a:cubicBezTo>
                  <a:cubicBezTo>
                    <a:pt x="2224" y="4958"/>
                    <a:pt x="2075" y="4763"/>
                    <a:pt x="1962" y="4528"/>
                  </a:cubicBezTo>
                  <a:cubicBezTo>
                    <a:pt x="1848" y="4297"/>
                    <a:pt x="1778" y="4036"/>
                    <a:pt x="1748" y="3749"/>
                  </a:cubicBezTo>
                  <a:cubicBezTo>
                    <a:pt x="1717" y="3464"/>
                    <a:pt x="1733" y="3197"/>
                    <a:pt x="1797" y="2946"/>
                  </a:cubicBezTo>
                  <a:cubicBezTo>
                    <a:pt x="1857" y="2696"/>
                    <a:pt x="1963" y="2473"/>
                    <a:pt x="2114" y="2278"/>
                  </a:cubicBezTo>
                  <a:cubicBezTo>
                    <a:pt x="2264" y="2082"/>
                    <a:pt x="2445" y="1922"/>
                    <a:pt x="2659" y="1802"/>
                  </a:cubicBezTo>
                  <a:cubicBezTo>
                    <a:pt x="2871" y="1681"/>
                    <a:pt x="3112" y="1606"/>
                    <a:pt x="3377" y="1579"/>
                  </a:cubicBezTo>
                  <a:cubicBezTo>
                    <a:pt x="3451" y="1571"/>
                    <a:pt x="3524" y="1567"/>
                    <a:pt x="3595" y="1567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4" y="24"/>
                  </a:cubicBezTo>
                  <a:cubicBezTo>
                    <a:pt x="2701" y="78"/>
                    <a:pt x="2242" y="216"/>
                    <a:pt x="1831" y="436"/>
                  </a:cubicBezTo>
                  <a:cubicBezTo>
                    <a:pt x="1421" y="657"/>
                    <a:pt x="1076" y="945"/>
                    <a:pt x="791" y="1294"/>
                  </a:cubicBezTo>
                  <a:cubicBezTo>
                    <a:pt x="508" y="1645"/>
                    <a:pt x="301" y="2045"/>
                    <a:pt x="170" y="2490"/>
                  </a:cubicBezTo>
                  <a:cubicBezTo>
                    <a:pt x="41" y="2936"/>
                    <a:pt x="0" y="3415"/>
                    <a:pt x="57" y="3928"/>
                  </a:cubicBezTo>
                  <a:cubicBezTo>
                    <a:pt x="110" y="4442"/>
                    <a:pt x="246" y="4902"/>
                    <a:pt x="468" y="5312"/>
                  </a:cubicBezTo>
                  <a:cubicBezTo>
                    <a:pt x="688" y="5722"/>
                    <a:pt x="973" y="6068"/>
                    <a:pt x="1325" y="6354"/>
                  </a:cubicBezTo>
                  <a:cubicBezTo>
                    <a:pt x="1677" y="6639"/>
                    <a:pt x="2074" y="6845"/>
                    <a:pt x="2521" y="6977"/>
                  </a:cubicBezTo>
                  <a:cubicBezTo>
                    <a:pt x="2835" y="7068"/>
                    <a:pt x="3164" y="7114"/>
                    <a:pt x="3512" y="7114"/>
                  </a:cubicBezTo>
                  <a:cubicBezTo>
                    <a:pt x="3658" y="7114"/>
                    <a:pt x="3808" y="7105"/>
                    <a:pt x="3961" y="7089"/>
                  </a:cubicBezTo>
                  <a:cubicBezTo>
                    <a:pt x="4382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5"/>
                  </a:lnTo>
                  <a:lnTo>
                    <a:pt x="6319" y="5893"/>
                  </a:lnTo>
                  <a:cubicBezTo>
                    <a:pt x="6341" y="5870"/>
                    <a:pt x="6364" y="5847"/>
                    <a:pt x="6384" y="5822"/>
                  </a:cubicBezTo>
                  <a:cubicBezTo>
                    <a:pt x="6667" y="5470"/>
                    <a:pt x="6873" y="5069"/>
                    <a:pt x="7001" y="4620"/>
                  </a:cubicBezTo>
                  <a:cubicBezTo>
                    <a:pt x="7126" y="4170"/>
                    <a:pt x="7163" y="3693"/>
                    <a:pt x="7110" y="3185"/>
                  </a:cubicBezTo>
                  <a:cubicBezTo>
                    <a:pt x="7055" y="2673"/>
                    <a:pt x="6919" y="2213"/>
                    <a:pt x="6702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7"/>
                    <a:pt x="5100" y="269"/>
                    <a:pt x="4652" y="136"/>
                  </a:cubicBezTo>
                  <a:cubicBezTo>
                    <a:pt x="4337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780133" y="1067426"/>
              <a:ext cx="219180" cy="249462"/>
            </a:xfrm>
            <a:custGeom>
              <a:avLst/>
              <a:gdLst/>
              <a:ahLst/>
              <a:cxnLst/>
              <a:rect l="l" t="t" r="r" b="b"/>
              <a:pathLst>
                <a:path w="6326" h="7200" extrusionOk="0">
                  <a:moveTo>
                    <a:pt x="5828" y="1"/>
                  </a:moveTo>
                  <a:lnTo>
                    <a:pt x="4211" y="172"/>
                  </a:lnTo>
                  <a:lnTo>
                    <a:pt x="4646" y="4277"/>
                  </a:lnTo>
                  <a:cubicBezTo>
                    <a:pt x="4670" y="4523"/>
                    <a:pt x="4636" y="4752"/>
                    <a:pt x="4541" y="4962"/>
                  </a:cubicBezTo>
                  <a:cubicBezTo>
                    <a:pt x="4446" y="5172"/>
                    <a:pt x="4308" y="5346"/>
                    <a:pt x="4128" y="5478"/>
                  </a:cubicBezTo>
                  <a:cubicBezTo>
                    <a:pt x="3948" y="5613"/>
                    <a:pt x="3735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5" y="5688"/>
                    <a:pt x="2838" y="5613"/>
                  </a:cubicBezTo>
                  <a:cubicBezTo>
                    <a:pt x="2640" y="5520"/>
                    <a:pt x="2471" y="5379"/>
                    <a:pt x="2342" y="5193"/>
                  </a:cubicBezTo>
                  <a:cubicBezTo>
                    <a:pt x="2211" y="5006"/>
                    <a:pt x="2132" y="4791"/>
                    <a:pt x="2108" y="4545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9"/>
                    <a:pt x="671" y="5777"/>
                    <a:pt x="964" y="6152"/>
                  </a:cubicBezTo>
                  <a:cubicBezTo>
                    <a:pt x="1255" y="6528"/>
                    <a:pt x="1634" y="6808"/>
                    <a:pt x="2100" y="6991"/>
                  </a:cubicBezTo>
                  <a:cubicBezTo>
                    <a:pt x="2451" y="7130"/>
                    <a:pt x="2831" y="7200"/>
                    <a:pt x="3238" y="7200"/>
                  </a:cubicBezTo>
                  <a:cubicBezTo>
                    <a:pt x="3370" y="7200"/>
                    <a:pt x="3505" y="7193"/>
                    <a:pt x="3643" y="7178"/>
                  </a:cubicBezTo>
                  <a:cubicBezTo>
                    <a:pt x="4201" y="7119"/>
                    <a:pt x="4689" y="6952"/>
                    <a:pt x="5106" y="6674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039602" y="1044005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51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0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252194" y="1023667"/>
              <a:ext cx="194269" cy="246759"/>
            </a:xfrm>
            <a:custGeom>
              <a:avLst/>
              <a:gdLst/>
              <a:ahLst/>
              <a:cxnLst/>
              <a:rect l="l" t="t" r="r" b="b"/>
              <a:pathLst>
                <a:path w="5607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7" y="152"/>
                    <a:pt x="1425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9"/>
                    <a:pt x="264" y="1248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9" y="4298"/>
                  </a:cubicBezTo>
                  <a:cubicBezTo>
                    <a:pt x="2627" y="4309"/>
                    <a:pt x="2763" y="4327"/>
                    <a:pt x="2896" y="4348"/>
                  </a:cubicBezTo>
                  <a:cubicBezTo>
                    <a:pt x="3029" y="4370"/>
                    <a:pt x="3157" y="4400"/>
                    <a:pt x="3280" y="4436"/>
                  </a:cubicBezTo>
                  <a:cubicBezTo>
                    <a:pt x="3402" y="4472"/>
                    <a:pt x="3507" y="4515"/>
                    <a:pt x="3597" y="4565"/>
                  </a:cubicBezTo>
                  <a:cubicBezTo>
                    <a:pt x="3687" y="4616"/>
                    <a:pt x="3761" y="4678"/>
                    <a:pt x="3819" y="4749"/>
                  </a:cubicBezTo>
                  <a:cubicBezTo>
                    <a:pt x="3876" y="4821"/>
                    <a:pt x="3908" y="4908"/>
                    <a:pt x="3920" y="5004"/>
                  </a:cubicBezTo>
                  <a:cubicBezTo>
                    <a:pt x="3934" y="5133"/>
                    <a:pt x="3905" y="5247"/>
                    <a:pt x="3836" y="5342"/>
                  </a:cubicBezTo>
                  <a:cubicBezTo>
                    <a:pt x="3769" y="5438"/>
                    <a:pt x="3664" y="5517"/>
                    <a:pt x="3527" y="5576"/>
                  </a:cubicBezTo>
                  <a:cubicBezTo>
                    <a:pt x="3389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9" y="5709"/>
                  </a:cubicBezTo>
                  <a:cubicBezTo>
                    <a:pt x="2536" y="5709"/>
                    <a:pt x="2276" y="5664"/>
                    <a:pt x="2017" y="5578"/>
                  </a:cubicBezTo>
                  <a:cubicBezTo>
                    <a:pt x="1673" y="5463"/>
                    <a:pt x="1317" y="5205"/>
                    <a:pt x="946" y="4806"/>
                  </a:cubicBezTo>
                  <a:lnTo>
                    <a:pt x="63" y="6049"/>
                  </a:lnTo>
                  <a:cubicBezTo>
                    <a:pt x="313" y="6304"/>
                    <a:pt x="588" y="6520"/>
                    <a:pt x="888" y="6694"/>
                  </a:cubicBezTo>
                  <a:cubicBezTo>
                    <a:pt x="1189" y="6869"/>
                    <a:pt x="1525" y="6991"/>
                    <a:pt x="1896" y="7060"/>
                  </a:cubicBezTo>
                  <a:cubicBezTo>
                    <a:pt x="2117" y="7101"/>
                    <a:pt x="2351" y="7121"/>
                    <a:pt x="2599" y="7121"/>
                  </a:cubicBezTo>
                  <a:cubicBezTo>
                    <a:pt x="2768" y="7121"/>
                    <a:pt x="2943" y="7112"/>
                    <a:pt x="3124" y="7093"/>
                  </a:cubicBezTo>
                  <a:cubicBezTo>
                    <a:pt x="3643" y="7039"/>
                    <a:pt x="4094" y="6905"/>
                    <a:pt x="4475" y="6691"/>
                  </a:cubicBezTo>
                  <a:cubicBezTo>
                    <a:pt x="4856" y="6476"/>
                    <a:pt x="5143" y="6193"/>
                    <a:pt x="5339" y="5842"/>
                  </a:cubicBezTo>
                  <a:cubicBezTo>
                    <a:pt x="5534" y="5490"/>
                    <a:pt x="5606" y="5079"/>
                    <a:pt x="5559" y="4604"/>
                  </a:cubicBezTo>
                  <a:cubicBezTo>
                    <a:pt x="5526" y="4298"/>
                    <a:pt x="5441" y="4038"/>
                    <a:pt x="5303" y="3818"/>
                  </a:cubicBezTo>
                  <a:cubicBezTo>
                    <a:pt x="5165" y="3600"/>
                    <a:pt x="4981" y="3418"/>
                    <a:pt x="4754" y="3271"/>
                  </a:cubicBezTo>
                  <a:cubicBezTo>
                    <a:pt x="4525" y="3126"/>
                    <a:pt x="4259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50" y="2716"/>
                    <a:pt x="2503" y="2687"/>
                  </a:cubicBezTo>
                  <a:cubicBezTo>
                    <a:pt x="2355" y="2660"/>
                    <a:pt x="2224" y="2623"/>
                    <a:pt x="2108" y="2572"/>
                  </a:cubicBezTo>
                  <a:cubicBezTo>
                    <a:pt x="1990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5" y="2119"/>
                  </a:cubicBezTo>
                  <a:cubicBezTo>
                    <a:pt x="1683" y="1996"/>
                    <a:pt x="1709" y="1886"/>
                    <a:pt x="1778" y="1790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0" y="1491"/>
                    <a:pt x="2384" y="1448"/>
                    <a:pt x="2579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5"/>
                    <a:pt x="3500" y="1563"/>
                    <a:pt x="3671" y="1656"/>
                  </a:cubicBezTo>
                  <a:cubicBezTo>
                    <a:pt x="3842" y="1750"/>
                    <a:pt x="4003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20" y="366"/>
                  </a:cubicBezTo>
                  <a:cubicBezTo>
                    <a:pt x="4173" y="215"/>
                    <a:pt x="3881" y="110"/>
                    <a:pt x="3550" y="50"/>
                  </a:cubicBezTo>
                  <a:cubicBezTo>
                    <a:pt x="3364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550295" y="97252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50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6"/>
                    <a:pt x="7110" y="4488"/>
                  </a:cubicBezTo>
                  <a:cubicBezTo>
                    <a:pt x="7038" y="4306"/>
                    <a:pt x="6952" y="4112"/>
                    <a:pt x="6851" y="3906"/>
                  </a:cubicBezTo>
                  <a:lnTo>
                    <a:pt x="5576" y="1316"/>
                  </a:lnTo>
                  <a:lnTo>
                    <a:pt x="4251" y="1457"/>
                  </a:lnTo>
                  <a:lnTo>
                    <a:pt x="3524" y="4258"/>
                  </a:lnTo>
                  <a:cubicBezTo>
                    <a:pt x="3485" y="4448"/>
                    <a:pt x="3455" y="4625"/>
                    <a:pt x="3432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4" y="833"/>
                  </a:lnTo>
                  <a:lnTo>
                    <a:pt x="1" y="1011"/>
                  </a:lnTo>
                  <a:lnTo>
                    <a:pt x="2763" y="7606"/>
                  </a:lnTo>
                  <a:lnTo>
                    <a:pt x="4067" y="7468"/>
                  </a:lnTo>
                  <a:lnTo>
                    <a:pt x="5082" y="3640"/>
                  </a:lnTo>
                  <a:lnTo>
                    <a:pt x="6986" y="7160"/>
                  </a:lnTo>
                  <a:lnTo>
                    <a:pt x="8252" y="7026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907018" y="951741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0" y="1569"/>
                  </a:moveTo>
                  <a:cubicBezTo>
                    <a:pt x="3786" y="1569"/>
                    <a:pt x="3964" y="1596"/>
                    <a:pt x="4133" y="1649"/>
                  </a:cubicBezTo>
                  <a:cubicBezTo>
                    <a:pt x="4368" y="1722"/>
                    <a:pt x="4578" y="1841"/>
                    <a:pt x="4763" y="2001"/>
                  </a:cubicBezTo>
                  <a:cubicBezTo>
                    <a:pt x="4946" y="2162"/>
                    <a:pt x="5095" y="2359"/>
                    <a:pt x="5212" y="2589"/>
                  </a:cubicBezTo>
                  <a:cubicBezTo>
                    <a:pt x="5327" y="2819"/>
                    <a:pt x="5403" y="3078"/>
                    <a:pt x="5432" y="3364"/>
                  </a:cubicBezTo>
                  <a:cubicBezTo>
                    <a:pt x="5458" y="3652"/>
                    <a:pt x="5442" y="3918"/>
                    <a:pt x="5376" y="4165"/>
                  </a:cubicBezTo>
                  <a:cubicBezTo>
                    <a:pt x="5311" y="4417"/>
                    <a:pt x="5205" y="4638"/>
                    <a:pt x="5058" y="4835"/>
                  </a:cubicBezTo>
                  <a:cubicBezTo>
                    <a:pt x="4911" y="5032"/>
                    <a:pt x="4732" y="5189"/>
                    <a:pt x="4519" y="5310"/>
                  </a:cubicBezTo>
                  <a:cubicBezTo>
                    <a:pt x="4305" y="5431"/>
                    <a:pt x="4063" y="5507"/>
                    <a:pt x="3800" y="5533"/>
                  </a:cubicBezTo>
                  <a:cubicBezTo>
                    <a:pt x="3727" y="5540"/>
                    <a:pt x="3654" y="5544"/>
                    <a:pt x="3583" y="5544"/>
                  </a:cubicBezTo>
                  <a:cubicBezTo>
                    <a:pt x="3397" y="5544"/>
                    <a:pt x="3219" y="5518"/>
                    <a:pt x="3049" y="5465"/>
                  </a:cubicBezTo>
                  <a:cubicBezTo>
                    <a:pt x="2816" y="5393"/>
                    <a:pt x="2606" y="5277"/>
                    <a:pt x="2416" y="5117"/>
                  </a:cubicBezTo>
                  <a:cubicBezTo>
                    <a:pt x="2232" y="4962"/>
                    <a:pt x="2081" y="4763"/>
                    <a:pt x="1968" y="4532"/>
                  </a:cubicBezTo>
                  <a:cubicBezTo>
                    <a:pt x="1854" y="4299"/>
                    <a:pt x="1784" y="4037"/>
                    <a:pt x="1754" y="3751"/>
                  </a:cubicBezTo>
                  <a:cubicBezTo>
                    <a:pt x="1722" y="3466"/>
                    <a:pt x="1739" y="3200"/>
                    <a:pt x="1801" y="2950"/>
                  </a:cubicBezTo>
                  <a:cubicBezTo>
                    <a:pt x="1863" y="2700"/>
                    <a:pt x="1969" y="2477"/>
                    <a:pt x="2119" y="2280"/>
                  </a:cubicBezTo>
                  <a:cubicBezTo>
                    <a:pt x="2270" y="2084"/>
                    <a:pt x="2451" y="1926"/>
                    <a:pt x="2664" y="1805"/>
                  </a:cubicBezTo>
                  <a:cubicBezTo>
                    <a:pt x="2877" y="1685"/>
                    <a:pt x="3118" y="1608"/>
                    <a:pt x="3384" y="1581"/>
                  </a:cubicBezTo>
                  <a:cubicBezTo>
                    <a:pt x="3457" y="1573"/>
                    <a:pt x="3529" y="1569"/>
                    <a:pt x="3600" y="1569"/>
                  </a:cubicBezTo>
                  <a:close/>
                  <a:moveTo>
                    <a:pt x="3654" y="1"/>
                  </a:moveTo>
                  <a:cubicBezTo>
                    <a:pt x="3511" y="1"/>
                    <a:pt x="3366" y="8"/>
                    <a:pt x="3217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2" y="1295"/>
                  </a:cubicBezTo>
                  <a:cubicBezTo>
                    <a:pt x="508" y="1647"/>
                    <a:pt x="300" y="2044"/>
                    <a:pt x="170" y="2490"/>
                  </a:cubicBezTo>
                  <a:cubicBezTo>
                    <a:pt x="41" y="2936"/>
                    <a:pt x="1" y="3416"/>
                    <a:pt x="55" y="3929"/>
                  </a:cubicBezTo>
                  <a:cubicBezTo>
                    <a:pt x="108" y="4443"/>
                    <a:pt x="248" y="4901"/>
                    <a:pt x="468" y="5313"/>
                  </a:cubicBezTo>
                  <a:cubicBezTo>
                    <a:pt x="688" y="5722"/>
                    <a:pt x="974" y="6069"/>
                    <a:pt x="1326" y="6355"/>
                  </a:cubicBezTo>
                  <a:cubicBezTo>
                    <a:pt x="1679" y="6638"/>
                    <a:pt x="2076" y="6846"/>
                    <a:pt x="2521" y="6976"/>
                  </a:cubicBezTo>
                  <a:cubicBezTo>
                    <a:pt x="2837" y="7068"/>
                    <a:pt x="3171" y="7113"/>
                    <a:pt x="3523" y="7113"/>
                  </a:cubicBezTo>
                  <a:cubicBezTo>
                    <a:pt x="3668" y="7113"/>
                    <a:pt x="3817" y="7106"/>
                    <a:pt x="3970" y="7090"/>
                  </a:cubicBezTo>
                  <a:cubicBezTo>
                    <a:pt x="4476" y="7035"/>
                    <a:pt x="4933" y="6897"/>
                    <a:pt x="5343" y="6679"/>
                  </a:cubicBezTo>
                  <a:cubicBezTo>
                    <a:pt x="5753" y="6459"/>
                    <a:pt x="6101" y="6171"/>
                    <a:pt x="6385" y="5820"/>
                  </a:cubicBezTo>
                  <a:cubicBezTo>
                    <a:pt x="6670" y="5468"/>
                    <a:pt x="6874" y="5070"/>
                    <a:pt x="7002" y="4618"/>
                  </a:cubicBezTo>
                  <a:cubicBezTo>
                    <a:pt x="7130" y="4169"/>
                    <a:pt x="7166" y="3691"/>
                    <a:pt x="7112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500" y="477"/>
                    <a:pt x="5101" y="270"/>
                    <a:pt x="4655" y="139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185543" y="928701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4" y="1420"/>
                  </a:moveTo>
                  <a:cubicBezTo>
                    <a:pt x="3231" y="1420"/>
                    <a:pt x="3354" y="1440"/>
                    <a:pt x="3463" y="1480"/>
                  </a:cubicBezTo>
                  <a:cubicBezTo>
                    <a:pt x="3617" y="1537"/>
                    <a:pt x="3739" y="1628"/>
                    <a:pt x="3831" y="1751"/>
                  </a:cubicBezTo>
                  <a:cubicBezTo>
                    <a:pt x="3923" y="1875"/>
                    <a:pt x="3979" y="2026"/>
                    <a:pt x="3996" y="2200"/>
                  </a:cubicBezTo>
                  <a:cubicBezTo>
                    <a:pt x="4015" y="2375"/>
                    <a:pt x="3996" y="2535"/>
                    <a:pt x="3945" y="2679"/>
                  </a:cubicBezTo>
                  <a:cubicBezTo>
                    <a:pt x="3890" y="2823"/>
                    <a:pt x="3802" y="2938"/>
                    <a:pt x="3686" y="3024"/>
                  </a:cubicBezTo>
                  <a:cubicBezTo>
                    <a:pt x="3566" y="3113"/>
                    <a:pt x="3423" y="3166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82" y="1423"/>
                    <a:pt x="3039" y="1420"/>
                    <a:pt x="3094" y="1420"/>
                  </a:cubicBezTo>
                  <a:close/>
                  <a:moveTo>
                    <a:pt x="3373" y="0"/>
                  </a:moveTo>
                  <a:cubicBezTo>
                    <a:pt x="3273" y="0"/>
                    <a:pt x="3171" y="6"/>
                    <a:pt x="3067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7" y="6986"/>
                  </a:lnTo>
                  <a:lnTo>
                    <a:pt x="2042" y="4591"/>
                  </a:lnTo>
                  <a:lnTo>
                    <a:pt x="2893" y="4501"/>
                  </a:lnTo>
                  <a:lnTo>
                    <a:pt x="4494" y="6751"/>
                  </a:lnTo>
                  <a:lnTo>
                    <a:pt x="6382" y="6553"/>
                  </a:lnTo>
                  <a:lnTo>
                    <a:pt x="4579" y="4082"/>
                  </a:lnTo>
                  <a:cubicBezTo>
                    <a:pt x="4616" y="4061"/>
                    <a:pt x="4655" y="4041"/>
                    <a:pt x="4691" y="4016"/>
                  </a:cubicBezTo>
                  <a:cubicBezTo>
                    <a:pt x="5019" y="3786"/>
                    <a:pt x="5267" y="3487"/>
                    <a:pt x="5433" y="3126"/>
                  </a:cubicBezTo>
                  <a:cubicBezTo>
                    <a:pt x="5598" y="2764"/>
                    <a:pt x="5657" y="2370"/>
                    <a:pt x="5613" y="1941"/>
                  </a:cubicBezTo>
                  <a:cubicBezTo>
                    <a:pt x="5568" y="1527"/>
                    <a:pt x="5429" y="1165"/>
                    <a:pt x="5191" y="860"/>
                  </a:cubicBezTo>
                  <a:cubicBezTo>
                    <a:pt x="4958" y="552"/>
                    <a:pt x="4652" y="323"/>
                    <a:pt x="4278" y="172"/>
                  </a:cubicBezTo>
                  <a:cubicBezTo>
                    <a:pt x="3994" y="58"/>
                    <a:pt x="3692" y="0"/>
                    <a:pt x="3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422284" y="893153"/>
              <a:ext cx="243018" cy="258332"/>
            </a:xfrm>
            <a:custGeom>
              <a:avLst/>
              <a:gdLst/>
              <a:ahLst/>
              <a:cxnLst/>
              <a:rect l="l" t="t" r="r" b="b"/>
              <a:pathLst>
                <a:path w="7014" h="7456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5"/>
                  </a:lnTo>
                  <a:lnTo>
                    <a:pt x="2373" y="7281"/>
                  </a:lnTo>
                  <a:lnTo>
                    <a:pt x="2116" y="4847"/>
                  </a:lnTo>
                  <a:lnTo>
                    <a:pt x="2560" y="4309"/>
                  </a:lnTo>
                  <a:lnTo>
                    <a:pt x="5088" y="6994"/>
                  </a:lnTo>
                  <a:lnTo>
                    <a:pt x="7014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663182" y="874756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28" y="1"/>
                  </a:moveTo>
                  <a:cubicBezTo>
                    <a:pt x="2756" y="1"/>
                    <a:pt x="2574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8"/>
                    <a:pt x="153" y="1519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1" y="5677"/>
                    <a:pt x="3057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2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7" y="6695"/>
                  </a:cubicBezTo>
                  <a:cubicBezTo>
                    <a:pt x="1188" y="6869"/>
                    <a:pt x="1524" y="6991"/>
                    <a:pt x="1896" y="7062"/>
                  </a:cubicBezTo>
                  <a:cubicBezTo>
                    <a:pt x="2117" y="7102"/>
                    <a:pt x="2352" y="7123"/>
                    <a:pt x="2599" y="7123"/>
                  </a:cubicBezTo>
                  <a:cubicBezTo>
                    <a:pt x="2768" y="7123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9"/>
                  </a:cubicBezTo>
                  <a:cubicBezTo>
                    <a:pt x="5164" y="3600"/>
                    <a:pt x="4980" y="3418"/>
                    <a:pt x="4753" y="3272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3" y="2778"/>
                    <a:pt x="2960" y="2743"/>
                  </a:cubicBezTo>
                  <a:cubicBezTo>
                    <a:pt x="2801" y="2735"/>
                    <a:pt x="2649" y="2716"/>
                    <a:pt x="2502" y="2690"/>
                  </a:cubicBezTo>
                  <a:cubicBezTo>
                    <a:pt x="2354" y="2663"/>
                    <a:pt x="2223" y="2625"/>
                    <a:pt x="2107" y="2575"/>
                  </a:cubicBezTo>
                  <a:cubicBezTo>
                    <a:pt x="1989" y="2525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2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49" y="1698"/>
                    <a:pt x="1950" y="1619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0"/>
                    <a:pt x="3137" y="1456"/>
                  </a:cubicBezTo>
                  <a:cubicBezTo>
                    <a:pt x="3322" y="1496"/>
                    <a:pt x="3497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9" y="110"/>
                    <a:pt x="3548" y="51"/>
                  </a:cubicBezTo>
                  <a:cubicBezTo>
                    <a:pt x="3360" y="18"/>
                    <a:pt x="315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881803" y="845480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4" y="176"/>
                  </a:lnTo>
                  <a:lnTo>
                    <a:pt x="4505" y="2851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2" y="4601"/>
                  </a:lnTo>
                  <a:lnTo>
                    <a:pt x="4662" y="4329"/>
                  </a:lnTo>
                  <a:lnTo>
                    <a:pt x="4943" y="6986"/>
                  </a:lnTo>
                  <a:lnTo>
                    <a:pt x="6596" y="6812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139679" y="82164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6" y="1724"/>
                    <a:pt x="4575" y="1843"/>
                    <a:pt x="4759" y="2003"/>
                  </a:cubicBezTo>
                  <a:cubicBezTo>
                    <a:pt x="4943" y="2165"/>
                    <a:pt x="5094" y="2361"/>
                    <a:pt x="5209" y="2591"/>
                  </a:cubicBezTo>
                  <a:cubicBezTo>
                    <a:pt x="5325" y="2821"/>
                    <a:pt x="5399" y="3078"/>
                    <a:pt x="5427" y="3366"/>
                  </a:cubicBezTo>
                  <a:cubicBezTo>
                    <a:pt x="5459" y="3649"/>
                    <a:pt x="5440" y="3917"/>
                    <a:pt x="5374" y="4167"/>
                  </a:cubicBezTo>
                  <a:cubicBezTo>
                    <a:pt x="5309" y="4417"/>
                    <a:pt x="5203" y="4640"/>
                    <a:pt x="5056" y="4836"/>
                  </a:cubicBezTo>
                  <a:cubicBezTo>
                    <a:pt x="4908" y="5034"/>
                    <a:pt x="4728" y="5192"/>
                    <a:pt x="4514" y="5312"/>
                  </a:cubicBezTo>
                  <a:cubicBezTo>
                    <a:pt x="4303" y="5432"/>
                    <a:pt x="4063" y="5509"/>
                    <a:pt x="3798" y="5534"/>
                  </a:cubicBezTo>
                  <a:cubicBezTo>
                    <a:pt x="3724" y="5543"/>
                    <a:pt x="3651" y="5546"/>
                    <a:pt x="3579" y="5546"/>
                  </a:cubicBezTo>
                  <a:cubicBezTo>
                    <a:pt x="3393" y="5546"/>
                    <a:pt x="3215" y="5520"/>
                    <a:pt x="3047" y="5467"/>
                  </a:cubicBezTo>
                  <a:cubicBezTo>
                    <a:pt x="2814" y="5395"/>
                    <a:pt x="2602" y="5279"/>
                    <a:pt x="2415" y="5120"/>
                  </a:cubicBezTo>
                  <a:cubicBezTo>
                    <a:pt x="2226" y="4962"/>
                    <a:pt x="2077" y="4765"/>
                    <a:pt x="1966" y="4532"/>
                  </a:cubicBezTo>
                  <a:cubicBezTo>
                    <a:pt x="1852" y="4301"/>
                    <a:pt x="1781" y="4039"/>
                    <a:pt x="1750" y="3751"/>
                  </a:cubicBezTo>
                  <a:cubicBezTo>
                    <a:pt x="1720" y="3468"/>
                    <a:pt x="1736" y="3201"/>
                    <a:pt x="1799" y="2950"/>
                  </a:cubicBezTo>
                  <a:cubicBezTo>
                    <a:pt x="1860" y="2700"/>
                    <a:pt x="1966" y="2479"/>
                    <a:pt x="2117" y="2282"/>
                  </a:cubicBezTo>
                  <a:cubicBezTo>
                    <a:pt x="2267" y="2086"/>
                    <a:pt x="2448" y="1925"/>
                    <a:pt x="2662" y="1806"/>
                  </a:cubicBezTo>
                  <a:cubicBezTo>
                    <a:pt x="2875" y="1685"/>
                    <a:pt x="3116" y="1609"/>
                    <a:pt x="3382" y="1583"/>
                  </a:cubicBezTo>
                  <a:cubicBezTo>
                    <a:pt x="3457" y="1575"/>
                    <a:pt x="3530" y="1571"/>
                    <a:pt x="3601" y="1571"/>
                  </a:cubicBezTo>
                  <a:close/>
                  <a:moveTo>
                    <a:pt x="3656" y="0"/>
                  </a:moveTo>
                  <a:cubicBezTo>
                    <a:pt x="3512" y="0"/>
                    <a:pt x="3364" y="8"/>
                    <a:pt x="3214" y="24"/>
                  </a:cubicBezTo>
                  <a:cubicBezTo>
                    <a:pt x="2702" y="77"/>
                    <a:pt x="2242" y="217"/>
                    <a:pt x="1832" y="435"/>
                  </a:cubicBezTo>
                  <a:cubicBezTo>
                    <a:pt x="1422" y="657"/>
                    <a:pt x="1076" y="944"/>
                    <a:pt x="790" y="1295"/>
                  </a:cubicBezTo>
                  <a:cubicBezTo>
                    <a:pt x="506" y="1646"/>
                    <a:pt x="299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1"/>
                    <a:pt x="974" y="6068"/>
                    <a:pt x="1323" y="6354"/>
                  </a:cubicBezTo>
                  <a:cubicBezTo>
                    <a:pt x="1676" y="6639"/>
                    <a:pt x="2075" y="6846"/>
                    <a:pt x="2521" y="6977"/>
                  </a:cubicBezTo>
                  <a:cubicBezTo>
                    <a:pt x="2833" y="7067"/>
                    <a:pt x="3162" y="7113"/>
                    <a:pt x="3510" y="7113"/>
                  </a:cubicBezTo>
                  <a:cubicBezTo>
                    <a:pt x="3659" y="7113"/>
                    <a:pt x="3812" y="7104"/>
                    <a:pt x="3968" y="7088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6"/>
                    <a:pt x="6097" y="6173"/>
                    <a:pt x="6384" y="5821"/>
                  </a:cubicBezTo>
                  <a:cubicBezTo>
                    <a:pt x="6668" y="5468"/>
                    <a:pt x="6873" y="5067"/>
                    <a:pt x="7000" y="4618"/>
                  </a:cubicBezTo>
                  <a:cubicBezTo>
                    <a:pt x="7127" y="4171"/>
                    <a:pt x="7164" y="3692"/>
                    <a:pt x="7110" y="3186"/>
                  </a:cubicBezTo>
                  <a:cubicBezTo>
                    <a:pt x="7057" y="2673"/>
                    <a:pt x="6920" y="2213"/>
                    <a:pt x="6704" y="1801"/>
                  </a:cubicBezTo>
                  <a:cubicBezTo>
                    <a:pt x="6486" y="1392"/>
                    <a:pt x="6202" y="1045"/>
                    <a:pt x="5850" y="760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418135" y="799122"/>
              <a:ext cx="189245" cy="247314"/>
            </a:xfrm>
            <a:custGeom>
              <a:avLst/>
              <a:gdLst/>
              <a:ahLst/>
              <a:cxnLst/>
              <a:rect l="l" t="t" r="r" b="b"/>
              <a:pathLst>
                <a:path w="5462" h="7138" extrusionOk="0">
                  <a:moveTo>
                    <a:pt x="2955" y="1495"/>
                  </a:moveTo>
                  <a:cubicBezTo>
                    <a:pt x="3063" y="1495"/>
                    <a:pt x="3166" y="1515"/>
                    <a:pt x="3262" y="1557"/>
                  </a:cubicBezTo>
                  <a:cubicBezTo>
                    <a:pt x="3384" y="1609"/>
                    <a:pt x="3487" y="1688"/>
                    <a:pt x="3572" y="1799"/>
                  </a:cubicBezTo>
                  <a:cubicBezTo>
                    <a:pt x="3657" y="1909"/>
                    <a:pt x="3707" y="2049"/>
                    <a:pt x="3725" y="2216"/>
                  </a:cubicBezTo>
                  <a:cubicBezTo>
                    <a:pt x="3742" y="2377"/>
                    <a:pt x="3720" y="2523"/>
                    <a:pt x="3663" y="2653"/>
                  </a:cubicBezTo>
                  <a:cubicBezTo>
                    <a:pt x="3602" y="2784"/>
                    <a:pt x="3519" y="2890"/>
                    <a:pt x="3411" y="2975"/>
                  </a:cubicBezTo>
                  <a:cubicBezTo>
                    <a:pt x="3301" y="3060"/>
                    <a:pt x="3175" y="3110"/>
                    <a:pt x="3032" y="3124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0" y="1499"/>
                  </a:lnTo>
                  <a:cubicBezTo>
                    <a:pt x="2893" y="1496"/>
                    <a:pt x="2924" y="1495"/>
                    <a:pt x="2955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40" y="15"/>
                  </a:cubicBezTo>
                  <a:lnTo>
                    <a:pt x="0" y="325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4" y="4686"/>
                  </a:lnTo>
                  <a:lnTo>
                    <a:pt x="3417" y="4549"/>
                  </a:lnTo>
                  <a:cubicBezTo>
                    <a:pt x="3846" y="4505"/>
                    <a:pt x="4215" y="4364"/>
                    <a:pt x="4530" y="4127"/>
                  </a:cubicBezTo>
                  <a:cubicBezTo>
                    <a:pt x="4843" y="3891"/>
                    <a:pt x="5078" y="3589"/>
                    <a:pt x="5240" y="3221"/>
                  </a:cubicBezTo>
                  <a:cubicBezTo>
                    <a:pt x="5401" y="2853"/>
                    <a:pt x="5462" y="2449"/>
                    <a:pt x="5414" y="2006"/>
                  </a:cubicBezTo>
                  <a:cubicBezTo>
                    <a:pt x="5370" y="1586"/>
                    <a:pt x="5232" y="1215"/>
                    <a:pt x="4996" y="898"/>
                  </a:cubicBezTo>
                  <a:cubicBezTo>
                    <a:pt x="4764" y="582"/>
                    <a:pt x="4470" y="345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12593" y="1724189"/>
              <a:ext cx="53738" cy="119465"/>
            </a:xfrm>
            <a:custGeom>
              <a:avLst/>
              <a:gdLst/>
              <a:ahLst/>
              <a:cxnLst/>
              <a:rect l="l" t="t" r="r" b="b"/>
              <a:pathLst>
                <a:path w="1551" h="3448" extrusionOk="0">
                  <a:moveTo>
                    <a:pt x="396" y="0"/>
                  </a:moveTo>
                  <a:lnTo>
                    <a:pt x="0" y="41"/>
                  </a:lnTo>
                  <a:lnTo>
                    <a:pt x="0" y="1771"/>
                  </a:lnTo>
                  <a:cubicBezTo>
                    <a:pt x="86" y="1585"/>
                    <a:pt x="158" y="1391"/>
                    <a:pt x="216" y="1184"/>
                  </a:cubicBezTo>
                  <a:cubicBezTo>
                    <a:pt x="322" y="816"/>
                    <a:pt x="381" y="422"/>
                    <a:pt x="396" y="0"/>
                  </a:cubicBezTo>
                  <a:close/>
                  <a:moveTo>
                    <a:pt x="0" y="1950"/>
                  </a:moveTo>
                  <a:lnTo>
                    <a:pt x="0" y="3447"/>
                  </a:lnTo>
                  <a:lnTo>
                    <a:pt x="1550" y="3283"/>
                  </a:lnTo>
                  <a:lnTo>
                    <a:pt x="0" y="1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34170" y="1568486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4" y="2066"/>
                  </a:lnTo>
                  <a:lnTo>
                    <a:pt x="2178" y="1853"/>
                  </a:lnTo>
                  <a:lnTo>
                    <a:pt x="2744" y="7205"/>
                  </a:lnTo>
                  <a:lnTo>
                    <a:pt x="4398" y="7030"/>
                  </a:lnTo>
                  <a:lnTo>
                    <a:pt x="3833" y="1677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73926" y="1546832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4" y="5732"/>
                  </a:lnTo>
                  <a:lnTo>
                    <a:pt x="2029" y="4352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8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586691" y="1524243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68" y="0"/>
                  </a:moveTo>
                  <a:cubicBezTo>
                    <a:pt x="3540" y="0"/>
                    <a:pt x="3411" y="7"/>
                    <a:pt x="3282" y="21"/>
                  </a:cubicBezTo>
                  <a:cubicBezTo>
                    <a:pt x="2763" y="77"/>
                    <a:pt x="2295" y="214"/>
                    <a:pt x="1876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6" y="2036"/>
                    <a:pt x="179" y="2483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10" y="4434"/>
                    <a:pt x="245" y="4899"/>
                    <a:pt x="463" y="5313"/>
                  </a:cubicBezTo>
                  <a:cubicBezTo>
                    <a:pt x="680" y="5725"/>
                    <a:pt x="964" y="6073"/>
                    <a:pt x="1315" y="6355"/>
                  </a:cubicBezTo>
                  <a:cubicBezTo>
                    <a:pt x="1665" y="6636"/>
                    <a:pt x="2066" y="6840"/>
                    <a:pt x="2516" y="6966"/>
                  </a:cubicBezTo>
                  <a:cubicBezTo>
                    <a:pt x="2831" y="7054"/>
                    <a:pt x="3162" y="7098"/>
                    <a:pt x="3508" y="7098"/>
                  </a:cubicBezTo>
                  <a:cubicBezTo>
                    <a:pt x="3656" y="7098"/>
                    <a:pt x="3806" y="7090"/>
                    <a:pt x="3958" y="7074"/>
                  </a:cubicBezTo>
                  <a:cubicBezTo>
                    <a:pt x="4289" y="7040"/>
                    <a:pt x="4615" y="6965"/>
                    <a:pt x="4933" y="6847"/>
                  </a:cubicBezTo>
                  <a:cubicBezTo>
                    <a:pt x="5251" y="6732"/>
                    <a:pt x="5539" y="6588"/>
                    <a:pt x="5792" y="6419"/>
                  </a:cubicBezTo>
                  <a:cubicBezTo>
                    <a:pt x="6045" y="6247"/>
                    <a:pt x="6245" y="6062"/>
                    <a:pt x="6387" y="5862"/>
                  </a:cubicBezTo>
                  <a:lnTo>
                    <a:pt x="5457" y="4681"/>
                  </a:lnTo>
                  <a:cubicBezTo>
                    <a:pt x="5346" y="4824"/>
                    <a:pt x="5217" y="4955"/>
                    <a:pt x="5070" y="5071"/>
                  </a:cubicBezTo>
                  <a:cubicBezTo>
                    <a:pt x="4920" y="5189"/>
                    <a:pt x="4756" y="5287"/>
                    <a:pt x="4574" y="5365"/>
                  </a:cubicBezTo>
                  <a:cubicBezTo>
                    <a:pt x="4393" y="5444"/>
                    <a:pt x="4196" y="5492"/>
                    <a:pt x="3990" y="5515"/>
                  </a:cubicBezTo>
                  <a:cubicBezTo>
                    <a:pt x="3888" y="5526"/>
                    <a:pt x="3789" y="5532"/>
                    <a:pt x="3693" y="5532"/>
                  </a:cubicBezTo>
                  <a:cubicBezTo>
                    <a:pt x="3499" y="5532"/>
                    <a:pt x="3316" y="5510"/>
                    <a:pt x="3143" y="5467"/>
                  </a:cubicBezTo>
                  <a:cubicBezTo>
                    <a:pt x="2884" y="5402"/>
                    <a:pt x="2657" y="5293"/>
                    <a:pt x="2463" y="5136"/>
                  </a:cubicBezTo>
                  <a:cubicBezTo>
                    <a:pt x="2269" y="4981"/>
                    <a:pt x="2110" y="4784"/>
                    <a:pt x="1988" y="4552"/>
                  </a:cubicBezTo>
                  <a:cubicBezTo>
                    <a:pt x="1866" y="4319"/>
                    <a:pt x="1790" y="4053"/>
                    <a:pt x="1757" y="3754"/>
                  </a:cubicBezTo>
                  <a:cubicBezTo>
                    <a:pt x="1725" y="3451"/>
                    <a:pt x="1744" y="3169"/>
                    <a:pt x="1816" y="2911"/>
                  </a:cubicBezTo>
                  <a:cubicBezTo>
                    <a:pt x="1888" y="2654"/>
                    <a:pt x="2000" y="2431"/>
                    <a:pt x="2154" y="2241"/>
                  </a:cubicBezTo>
                  <a:cubicBezTo>
                    <a:pt x="2309" y="2050"/>
                    <a:pt x="2496" y="1896"/>
                    <a:pt x="2714" y="1778"/>
                  </a:cubicBezTo>
                  <a:cubicBezTo>
                    <a:pt x="2934" y="1660"/>
                    <a:pt x="3175" y="1588"/>
                    <a:pt x="3433" y="1560"/>
                  </a:cubicBezTo>
                  <a:cubicBezTo>
                    <a:pt x="3507" y="1552"/>
                    <a:pt x="3579" y="1548"/>
                    <a:pt x="3650" y="1548"/>
                  </a:cubicBezTo>
                  <a:cubicBezTo>
                    <a:pt x="3780" y="1548"/>
                    <a:pt x="3906" y="1561"/>
                    <a:pt x="4027" y="1587"/>
                  </a:cubicBezTo>
                  <a:cubicBezTo>
                    <a:pt x="4214" y="1626"/>
                    <a:pt x="4390" y="1690"/>
                    <a:pt x="4554" y="1782"/>
                  </a:cubicBezTo>
                  <a:cubicBezTo>
                    <a:pt x="4718" y="1874"/>
                    <a:pt x="4876" y="1984"/>
                    <a:pt x="5027" y="2112"/>
                  </a:cubicBezTo>
                  <a:lnTo>
                    <a:pt x="5915" y="846"/>
                  </a:lnTo>
                  <a:cubicBezTo>
                    <a:pt x="5697" y="639"/>
                    <a:pt x="5445" y="468"/>
                    <a:pt x="5158" y="330"/>
                  </a:cubicBezTo>
                  <a:cubicBezTo>
                    <a:pt x="4874" y="193"/>
                    <a:pt x="4569" y="99"/>
                    <a:pt x="4250" y="48"/>
                  </a:cubicBezTo>
                  <a:cubicBezTo>
                    <a:pt x="4057" y="16"/>
                    <a:pt x="3863" y="0"/>
                    <a:pt x="3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825303" y="1495070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087926" y="146624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1" y="1"/>
                  </a:moveTo>
                  <a:lnTo>
                    <a:pt x="4536" y="173"/>
                  </a:lnTo>
                  <a:lnTo>
                    <a:pt x="4713" y="1859"/>
                  </a:lnTo>
                  <a:cubicBezTo>
                    <a:pt x="4741" y="2125"/>
                    <a:pt x="4769" y="2371"/>
                    <a:pt x="4796" y="2597"/>
                  </a:cubicBezTo>
                  <a:cubicBezTo>
                    <a:pt x="4823" y="2824"/>
                    <a:pt x="4852" y="3034"/>
                    <a:pt x="4882" y="3228"/>
                  </a:cubicBezTo>
                  <a:cubicBezTo>
                    <a:pt x="4912" y="3422"/>
                    <a:pt x="4946" y="3610"/>
                    <a:pt x="4981" y="3797"/>
                  </a:cubicBezTo>
                  <a:cubicBezTo>
                    <a:pt x="5017" y="3984"/>
                    <a:pt x="5055" y="4174"/>
                    <a:pt x="5094" y="4365"/>
                  </a:cubicBezTo>
                  <a:cubicBezTo>
                    <a:pt x="5104" y="4410"/>
                    <a:pt x="5114" y="4457"/>
                    <a:pt x="5125" y="4503"/>
                  </a:cubicBezTo>
                  <a:lnTo>
                    <a:pt x="1480" y="496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09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0"/>
                    <a:pt x="1772" y="3144"/>
                  </a:cubicBezTo>
                  <a:cubicBezTo>
                    <a:pt x="1768" y="3116"/>
                    <a:pt x="1760" y="3084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355260" y="144618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3" y="5716"/>
                  </a:lnTo>
                  <a:lnTo>
                    <a:pt x="574" y="5836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10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537363" y="1423282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9" y="1570"/>
                  </a:moveTo>
                  <a:cubicBezTo>
                    <a:pt x="3784" y="1570"/>
                    <a:pt x="3961" y="1596"/>
                    <a:pt x="4129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1" y="2164"/>
                    <a:pt x="5091" y="2360"/>
                    <a:pt x="5207" y="2590"/>
                  </a:cubicBezTo>
                  <a:cubicBezTo>
                    <a:pt x="5323" y="2820"/>
                    <a:pt x="5397" y="3079"/>
                    <a:pt x="5428" y="3365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40"/>
                    <a:pt x="5264" y="4498"/>
                    <a:pt x="5179" y="4645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19"/>
                    <a:pt x="3849" y="5529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4" y="5519"/>
                    <a:pt x="3046" y="5466"/>
                  </a:cubicBezTo>
                  <a:cubicBezTo>
                    <a:pt x="2812" y="5394"/>
                    <a:pt x="2602" y="5277"/>
                    <a:pt x="2413" y="5118"/>
                  </a:cubicBezTo>
                  <a:cubicBezTo>
                    <a:pt x="2228" y="4960"/>
                    <a:pt x="2077" y="4764"/>
                    <a:pt x="1963" y="4531"/>
                  </a:cubicBezTo>
                  <a:cubicBezTo>
                    <a:pt x="1850" y="4300"/>
                    <a:pt x="1781" y="4038"/>
                    <a:pt x="1748" y="3750"/>
                  </a:cubicBezTo>
                  <a:cubicBezTo>
                    <a:pt x="1717" y="3467"/>
                    <a:pt x="1735" y="3199"/>
                    <a:pt x="1797" y="2949"/>
                  </a:cubicBezTo>
                  <a:cubicBezTo>
                    <a:pt x="1860" y="2699"/>
                    <a:pt x="1965" y="2478"/>
                    <a:pt x="2114" y="2281"/>
                  </a:cubicBezTo>
                  <a:cubicBezTo>
                    <a:pt x="2265" y="2085"/>
                    <a:pt x="2445" y="1924"/>
                    <a:pt x="2659" y="1805"/>
                  </a:cubicBezTo>
                  <a:cubicBezTo>
                    <a:pt x="2874" y="1684"/>
                    <a:pt x="3114" y="1608"/>
                    <a:pt x="3380" y="1582"/>
                  </a:cubicBezTo>
                  <a:cubicBezTo>
                    <a:pt x="3454" y="1574"/>
                    <a:pt x="3527" y="1570"/>
                    <a:pt x="3599" y="1570"/>
                  </a:cubicBezTo>
                  <a:close/>
                  <a:moveTo>
                    <a:pt x="3655" y="1"/>
                  </a:moveTo>
                  <a:cubicBezTo>
                    <a:pt x="3512" y="1"/>
                    <a:pt x="3365" y="8"/>
                    <a:pt x="3216" y="24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3" y="657"/>
                    <a:pt x="1076" y="943"/>
                    <a:pt x="790" y="1296"/>
                  </a:cubicBezTo>
                  <a:cubicBezTo>
                    <a:pt x="505" y="1648"/>
                    <a:pt x="300" y="2045"/>
                    <a:pt x="167" y="2491"/>
                  </a:cubicBezTo>
                  <a:cubicBezTo>
                    <a:pt x="38" y="2936"/>
                    <a:pt x="0" y="3417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8" y="5722"/>
                    <a:pt x="973" y="6070"/>
                    <a:pt x="1323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6" y="7069"/>
                    <a:pt x="3168" y="7114"/>
                    <a:pt x="3517" y="7114"/>
                  </a:cubicBezTo>
                  <a:cubicBezTo>
                    <a:pt x="3661" y="7114"/>
                    <a:pt x="3809" y="7106"/>
                    <a:pt x="3959" y="7091"/>
                  </a:cubicBezTo>
                  <a:cubicBezTo>
                    <a:pt x="4384" y="7045"/>
                    <a:pt x="4767" y="6941"/>
                    <a:pt x="5121" y="6783"/>
                  </a:cubicBezTo>
                  <a:lnTo>
                    <a:pt x="6096" y="7849"/>
                  </a:lnTo>
                  <a:lnTo>
                    <a:pt x="7190" y="6848"/>
                  </a:lnTo>
                  <a:lnTo>
                    <a:pt x="6321" y="5893"/>
                  </a:lnTo>
                  <a:cubicBezTo>
                    <a:pt x="6341" y="5870"/>
                    <a:pt x="6365" y="5847"/>
                    <a:pt x="6385" y="5824"/>
                  </a:cubicBezTo>
                  <a:cubicBezTo>
                    <a:pt x="6667" y="5472"/>
                    <a:pt x="6874" y="5072"/>
                    <a:pt x="7002" y="4620"/>
                  </a:cubicBezTo>
                  <a:cubicBezTo>
                    <a:pt x="7127" y="4172"/>
                    <a:pt x="7163" y="3693"/>
                    <a:pt x="7111" y="3187"/>
                  </a:cubicBezTo>
                  <a:cubicBezTo>
                    <a:pt x="7058" y="2673"/>
                    <a:pt x="6922" y="2214"/>
                    <a:pt x="6703" y="1802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499" y="477"/>
                    <a:pt x="5100" y="269"/>
                    <a:pt x="4654" y="138"/>
                  </a:cubicBezTo>
                  <a:cubicBezTo>
                    <a:pt x="4338" y="47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814260" y="1390784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0"/>
                  </a:moveTo>
                  <a:lnTo>
                    <a:pt x="4211" y="171"/>
                  </a:lnTo>
                  <a:lnTo>
                    <a:pt x="4646" y="4278"/>
                  </a:lnTo>
                  <a:cubicBezTo>
                    <a:pt x="4672" y="4526"/>
                    <a:pt x="4636" y="4753"/>
                    <a:pt x="4541" y="4964"/>
                  </a:cubicBezTo>
                  <a:cubicBezTo>
                    <a:pt x="4444" y="5176"/>
                    <a:pt x="4305" y="5347"/>
                    <a:pt x="4128" y="5482"/>
                  </a:cubicBezTo>
                  <a:cubicBezTo>
                    <a:pt x="3948" y="5616"/>
                    <a:pt x="3735" y="5695"/>
                    <a:pt x="3490" y="5721"/>
                  </a:cubicBezTo>
                  <a:cubicBezTo>
                    <a:pt x="3440" y="5726"/>
                    <a:pt x="3392" y="5728"/>
                    <a:pt x="3344" y="5728"/>
                  </a:cubicBezTo>
                  <a:cubicBezTo>
                    <a:pt x="3165" y="5728"/>
                    <a:pt x="2996" y="5692"/>
                    <a:pt x="2838" y="5616"/>
                  </a:cubicBezTo>
                  <a:cubicBezTo>
                    <a:pt x="2640" y="5522"/>
                    <a:pt x="2474" y="5383"/>
                    <a:pt x="2342" y="5196"/>
                  </a:cubicBezTo>
                  <a:cubicBezTo>
                    <a:pt x="2211" y="5009"/>
                    <a:pt x="2132" y="4793"/>
                    <a:pt x="2108" y="4547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8"/>
                    <a:pt x="671" y="5777"/>
                    <a:pt x="964" y="6152"/>
                  </a:cubicBezTo>
                  <a:cubicBezTo>
                    <a:pt x="1255" y="6527"/>
                    <a:pt x="1634" y="6808"/>
                    <a:pt x="2100" y="6992"/>
                  </a:cubicBezTo>
                  <a:cubicBezTo>
                    <a:pt x="2453" y="7130"/>
                    <a:pt x="2834" y="7200"/>
                    <a:pt x="3243" y="7200"/>
                  </a:cubicBezTo>
                  <a:cubicBezTo>
                    <a:pt x="3374" y="7200"/>
                    <a:pt x="3507" y="7193"/>
                    <a:pt x="3643" y="7179"/>
                  </a:cubicBezTo>
                  <a:cubicBezTo>
                    <a:pt x="4201" y="7118"/>
                    <a:pt x="4689" y="6952"/>
                    <a:pt x="5106" y="6676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5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073764" y="136746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286391" y="134712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8"/>
                    <a:pt x="945" y="4806"/>
                  </a:cubicBezTo>
                  <a:lnTo>
                    <a:pt x="64" y="6050"/>
                  </a:lnTo>
                  <a:cubicBezTo>
                    <a:pt x="312" y="6306"/>
                    <a:pt x="589" y="6522"/>
                    <a:pt x="888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6"/>
                    <a:pt x="4474" y="6693"/>
                  </a:cubicBezTo>
                  <a:cubicBezTo>
                    <a:pt x="4855" y="6479"/>
                    <a:pt x="5143" y="6194"/>
                    <a:pt x="5338" y="5845"/>
                  </a:cubicBezTo>
                  <a:cubicBezTo>
                    <a:pt x="5535" y="5492"/>
                    <a:pt x="5607" y="5080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3" y="2690"/>
                  </a:cubicBezTo>
                  <a:cubicBezTo>
                    <a:pt x="2354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0"/>
                    <a:pt x="2380" y="1447"/>
                    <a:pt x="2576" y="1427"/>
                  </a:cubicBezTo>
                  <a:cubicBezTo>
                    <a:pt x="2638" y="1421"/>
                    <a:pt x="2700" y="1418"/>
                    <a:pt x="2762" y="1418"/>
                  </a:cubicBezTo>
                  <a:cubicBezTo>
                    <a:pt x="2887" y="1418"/>
                    <a:pt x="3011" y="1431"/>
                    <a:pt x="3135" y="1459"/>
                  </a:cubicBezTo>
                  <a:cubicBezTo>
                    <a:pt x="3321" y="1498"/>
                    <a:pt x="3496" y="1564"/>
                    <a:pt x="3667" y="1657"/>
                  </a:cubicBezTo>
                  <a:cubicBezTo>
                    <a:pt x="3838" y="1751"/>
                    <a:pt x="4000" y="1876"/>
                    <a:pt x="4155" y="2030"/>
                  </a:cubicBezTo>
                  <a:lnTo>
                    <a:pt x="5072" y="938"/>
                  </a:lnTo>
                  <a:cubicBezTo>
                    <a:pt x="4884" y="708"/>
                    <a:pt x="4667" y="520"/>
                    <a:pt x="4417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584422" y="1296025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5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5"/>
                    <a:pt x="7110" y="4488"/>
                  </a:cubicBezTo>
                  <a:cubicBezTo>
                    <a:pt x="7038" y="4306"/>
                    <a:pt x="6952" y="4110"/>
                    <a:pt x="6851" y="3906"/>
                  </a:cubicBezTo>
                  <a:lnTo>
                    <a:pt x="5576" y="1316"/>
                  </a:lnTo>
                  <a:lnTo>
                    <a:pt x="4253" y="1456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2" y="4795"/>
                  </a:cubicBezTo>
                  <a:cubicBezTo>
                    <a:pt x="3414" y="4933"/>
                    <a:pt x="3401" y="5079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1"/>
                    <a:pt x="3085" y="4306"/>
                  </a:cubicBezTo>
                  <a:lnTo>
                    <a:pt x="1684" y="833"/>
                  </a:lnTo>
                  <a:lnTo>
                    <a:pt x="1" y="1010"/>
                  </a:lnTo>
                  <a:lnTo>
                    <a:pt x="2763" y="7607"/>
                  </a:lnTo>
                  <a:lnTo>
                    <a:pt x="4067" y="7469"/>
                  </a:lnTo>
                  <a:lnTo>
                    <a:pt x="5082" y="3641"/>
                  </a:lnTo>
                  <a:lnTo>
                    <a:pt x="6986" y="7162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941249" y="127516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69"/>
                  </a:moveTo>
                  <a:cubicBezTo>
                    <a:pt x="3785" y="1569"/>
                    <a:pt x="3961" y="1596"/>
                    <a:pt x="4129" y="1648"/>
                  </a:cubicBezTo>
                  <a:cubicBezTo>
                    <a:pt x="4362" y="1721"/>
                    <a:pt x="4571" y="1840"/>
                    <a:pt x="4756" y="2001"/>
                  </a:cubicBezTo>
                  <a:cubicBezTo>
                    <a:pt x="4940" y="2163"/>
                    <a:pt x="5091" y="2358"/>
                    <a:pt x="5208" y="2588"/>
                  </a:cubicBezTo>
                  <a:cubicBezTo>
                    <a:pt x="5323" y="2818"/>
                    <a:pt x="5396" y="3077"/>
                    <a:pt x="5425" y="3363"/>
                  </a:cubicBezTo>
                  <a:cubicBezTo>
                    <a:pt x="5458" y="3651"/>
                    <a:pt x="5439" y="3917"/>
                    <a:pt x="5373" y="4167"/>
                  </a:cubicBezTo>
                  <a:cubicBezTo>
                    <a:pt x="5308" y="4416"/>
                    <a:pt x="5202" y="4637"/>
                    <a:pt x="5055" y="4836"/>
                  </a:cubicBezTo>
                  <a:cubicBezTo>
                    <a:pt x="4907" y="5031"/>
                    <a:pt x="4727" y="5189"/>
                    <a:pt x="4513" y="5310"/>
                  </a:cubicBezTo>
                  <a:cubicBezTo>
                    <a:pt x="4302" y="5430"/>
                    <a:pt x="4063" y="5506"/>
                    <a:pt x="3797" y="5533"/>
                  </a:cubicBezTo>
                  <a:cubicBezTo>
                    <a:pt x="3723" y="5542"/>
                    <a:pt x="3651" y="5546"/>
                    <a:pt x="3580" y="5546"/>
                  </a:cubicBezTo>
                  <a:cubicBezTo>
                    <a:pt x="3393" y="5546"/>
                    <a:pt x="3215" y="5518"/>
                    <a:pt x="3046" y="5466"/>
                  </a:cubicBezTo>
                  <a:cubicBezTo>
                    <a:pt x="2813" y="5392"/>
                    <a:pt x="2603" y="5276"/>
                    <a:pt x="2414" y="5118"/>
                  </a:cubicBezTo>
                  <a:cubicBezTo>
                    <a:pt x="2225" y="4961"/>
                    <a:pt x="2078" y="4765"/>
                    <a:pt x="1965" y="4531"/>
                  </a:cubicBezTo>
                  <a:cubicBezTo>
                    <a:pt x="1851" y="4298"/>
                    <a:pt x="1779" y="4038"/>
                    <a:pt x="1749" y="3751"/>
                  </a:cubicBezTo>
                  <a:cubicBezTo>
                    <a:pt x="1719" y="3465"/>
                    <a:pt x="1736" y="3199"/>
                    <a:pt x="1798" y="2949"/>
                  </a:cubicBezTo>
                  <a:cubicBezTo>
                    <a:pt x="1858" y="2700"/>
                    <a:pt x="1965" y="2477"/>
                    <a:pt x="2116" y="2279"/>
                  </a:cubicBezTo>
                  <a:cubicBezTo>
                    <a:pt x="2267" y="2083"/>
                    <a:pt x="2447" y="1925"/>
                    <a:pt x="2661" y="1804"/>
                  </a:cubicBezTo>
                  <a:cubicBezTo>
                    <a:pt x="2874" y="1684"/>
                    <a:pt x="3115" y="1609"/>
                    <a:pt x="3380" y="1582"/>
                  </a:cubicBezTo>
                  <a:cubicBezTo>
                    <a:pt x="3455" y="1573"/>
                    <a:pt x="3528" y="1569"/>
                    <a:pt x="3601" y="1569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9"/>
                    <a:pt x="3214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1" y="655"/>
                    <a:pt x="1075" y="942"/>
                    <a:pt x="789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1" y="3415"/>
                    <a:pt x="54" y="3928"/>
                  </a:cubicBezTo>
                  <a:cubicBezTo>
                    <a:pt x="108" y="4442"/>
                    <a:pt x="246" y="4902"/>
                    <a:pt x="465" y="5312"/>
                  </a:cubicBezTo>
                  <a:cubicBezTo>
                    <a:pt x="686" y="5723"/>
                    <a:pt x="971" y="6068"/>
                    <a:pt x="1322" y="6354"/>
                  </a:cubicBezTo>
                  <a:cubicBezTo>
                    <a:pt x="1674" y="6638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1" y="6899"/>
                    <a:pt x="5341" y="6678"/>
                  </a:cubicBezTo>
                  <a:cubicBezTo>
                    <a:pt x="5753" y="6458"/>
                    <a:pt x="6099" y="6173"/>
                    <a:pt x="6382" y="5821"/>
                  </a:cubicBezTo>
                  <a:cubicBezTo>
                    <a:pt x="6667" y="5468"/>
                    <a:pt x="6873" y="5069"/>
                    <a:pt x="7001" y="4617"/>
                  </a:cubicBezTo>
                  <a:cubicBezTo>
                    <a:pt x="7126" y="4169"/>
                    <a:pt x="7163" y="3691"/>
                    <a:pt x="7109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1" y="1047"/>
                    <a:pt x="5849" y="760"/>
                  </a:cubicBezTo>
                  <a:cubicBezTo>
                    <a:pt x="5497" y="476"/>
                    <a:pt x="5100" y="269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219600" y="1252093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3"/>
                  </a:moveTo>
                  <a:cubicBezTo>
                    <a:pt x="3226" y="1423"/>
                    <a:pt x="3351" y="1443"/>
                    <a:pt x="3463" y="1484"/>
                  </a:cubicBezTo>
                  <a:cubicBezTo>
                    <a:pt x="3616" y="1540"/>
                    <a:pt x="3738" y="1629"/>
                    <a:pt x="3832" y="1753"/>
                  </a:cubicBezTo>
                  <a:cubicBezTo>
                    <a:pt x="3924" y="1878"/>
                    <a:pt x="3978" y="2029"/>
                    <a:pt x="3997" y="2203"/>
                  </a:cubicBezTo>
                  <a:cubicBezTo>
                    <a:pt x="4018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8"/>
                  </a:cubicBezTo>
                  <a:cubicBezTo>
                    <a:pt x="3567" y="3116"/>
                    <a:pt x="3423" y="3168"/>
                    <a:pt x="3255" y="3187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9" y="1426"/>
                    <a:pt x="3034" y="1423"/>
                    <a:pt x="3088" y="1423"/>
                  </a:cubicBezTo>
                  <a:close/>
                  <a:moveTo>
                    <a:pt x="3371" y="0"/>
                  </a:moveTo>
                  <a:cubicBezTo>
                    <a:pt x="3272" y="0"/>
                    <a:pt x="3171" y="6"/>
                    <a:pt x="3068" y="17"/>
                  </a:cubicBezTo>
                  <a:lnTo>
                    <a:pt x="1" y="341"/>
                  </a:lnTo>
                  <a:lnTo>
                    <a:pt x="721" y="7151"/>
                  </a:lnTo>
                  <a:lnTo>
                    <a:pt x="2299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70" y="3489"/>
                    <a:pt x="5433" y="3126"/>
                  </a:cubicBezTo>
                  <a:cubicBezTo>
                    <a:pt x="5599" y="2764"/>
                    <a:pt x="5658" y="2370"/>
                    <a:pt x="5613" y="1943"/>
                  </a:cubicBezTo>
                  <a:cubicBezTo>
                    <a:pt x="5570" y="1527"/>
                    <a:pt x="5429" y="1166"/>
                    <a:pt x="5193" y="860"/>
                  </a:cubicBezTo>
                  <a:cubicBezTo>
                    <a:pt x="4959" y="552"/>
                    <a:pt x="4653" y="325"/>
                    <a:pt x="4280" y="174"/>
                  </a:cubicBezTo>
                  <a:cubicBezTo>
                    <a:pt x="3995" y="59"/>
                    <a:pt x="3692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456411" y="121654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2" y="1"/>
                  </a:moveTo>
                  <a:lnTo>
                    <a:pt x="4156" y="206"/>
                  </a:lnTo>
                  <a:lnTo>
                    <a:pt x="1922" y="3008"/>
                  </a:lnTo>
                  <a:lnTo>
                    <a:pt x="1654" y="471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4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697309" y="119828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6" y="0"/>
                  </a:moveTo>
                  <a:cubicBezTo>
                    <a:pt x="2762" y="0"/>
                    <a:pt x="2577" y="11"/>
                    <a:pt x="2380" y="32"/>
                  </a:cubicBezTo>
                  <a:cubicBezTo>
                    <a:pt x="2042" y="67"/>
                    <a:pt x="1723" y="151"/>
                    <a:pt x="1424" y="285"/>
                  </a:cubicBezTo>
                  <a:cubicBezTo>
                    <a:pt x="1123" y="418"/>
                    <a:pt x="863" y="589"/>
                    <a:pt x="647" y="798"/>
                  </a:cubicBezTo>
                  <a:cubicBezTo>
                    <a:pt x="429" y="1009"/>
                    <a:pt x="263" y="1250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1"/>
                  </a:cubicBezTo>
                  <a:cubicBezTo>
                    <a:pt x="1763" y="4184"/>
                    <a:pt x="2103" y="4255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9"/>
                    <a:pt x="3057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6"/>
                    <a:pt x="587" y="6521"/>
                    <a:pt x="887" y="6697"/>
                  </a:cubicBezTo>
                  <a:cubicBezTo>
                    <a:pt x="1188" y="6871"/>
                    <a:pt x="1525" y="6993"/>
                    <a:pt x="1896" y="7063"/>
                  </a:cubicBezTo>
                  <a:cubicBezTo>
                    <a:pt x="2117" y="7104"/>
                    <a:pt x="2352" y="7124"/>
                    <a:pt x="2599" y="7124"/>
                  </a:cubicBezTo>
                  <a:cubicBezTo>
                    <a:pt x="2768" y="7124"/>
                    <a:pt x="2943" y="7115"/>
                    <a:pt x="3124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80"/>
                    <a:pt x="5558" y="4606"/>
                  </a:cubicBezTo>
                  <a:cubicBezTo>
                    <a:pt x="5525" y="4300"/>
                    <a:pt x="5440" y="4039"/>
                    <a:pt x="5302" y="3821"/>
                  </a:cubicBezTo>
                  <a:cubicBezTo>
                    <a:pt x="5164" y="3602"/>
                    <a:pt x="4980" y="3419"/>
                    <a:pt x="4753" y="3274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6" y="2839"/>
                    <a:pt x="3323" y="2780"/>
                    <a:pt x="2960" y="2745"/>
                  </a:cubicBezTo>
                  <a:cubicBezTo>
                    <a:pt x="2801" y="2736"/>
                    <a:pt x="2649" y="2718"/>
                    <a:pt x="2502" y="2692"/>
                  </a:cubicBezTo>
                  <a:cubicBezTo>
                    <a:pt x="2354" y="2665"/>
                    <a:pt x="2223" y="2627"/>
                    <a:pt x="2107" y="2577"/>
                  </a:cubicBezTo>
                  <a:cubicBezTo>
                    <a:pt x="1989" y="2526"/>
                    <a:pt x="1894" y="2466"/>
                    <a:pt x="1822" y="2394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1999"/>
                    <a:pt x="1709" y="1889"/>
                    <a:pt x="1778" y="1795"/>
                  </a:cubicBezTo>
                  <a:cubicBezTo>
                    <a:pt x="1850" y="1694"/>
                    <a:pt x="1950" y="1615"/>
                    <a:pt x="2085" y="1552"/>
                  </a:cubicBezTo>
                  <a:cubicBezTo>
                    <a:pt x="2219" y="1488"/>
                    <a:pt x="2383" y="1445"/>
                    <a:pt x="2577" y="1426"/>
                  </a:cubicBezTo>
                  <a:cubicBezTo>
                    <a:pt x="2641" y="1420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7" y="1457"/>
                  </a:cubicBezTo>
                  <a:cubicBezTo>
                    <a:pt x="3322" y="1495"/>
                    <a:pt x="3497" y="1563"/>
                    <a:pt x="3669" y="1656"/>
                  </a:cubicBezTo>
                  <a:cubicBezTo>
                    <a:pt x="3840" y="1750"/>
                    <a:pt x="4001" y="1874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0" y="216"/>
                    <a:pt x="3879" y="111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915930" y="116887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9" y="0"/>
                  </a:moveTo>
                  <a:lnTo>
                    <a:pt x="4224" y="176"/>
                  </a:lnTo>
                  <a:lnTo>
                    <a:pt x="4505" y="2852"/>
                  </a:lnTo>
                  <a:lnTo>
                    <a:pt x="1937" y="3124"/>
                  </a:lnTo>
                  <a:lnTo>
                    <a:pt x="1654" y="448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3" y="4601"/>
                  </a:lnTo>
                  <a:lnTo>
                    <a:pt x="4662" y="4332"/>
                  </a:lnTo>
                  <a:lnTo>
                    <a:pt x="4943" y="6988"/>
                  </a:lnTo>
                  <a:lnTo>
                    <a:pt x="6596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173737" y="114517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2" y="1567"/>
                  </a:moveTo>
                  <a:cubicBezTo>
                    <a:pt x="3788" y="1567"/>
                    <a:pt x="3965" y="1594"/>
                    <a:pt x="4132" y="1647"/>
                  </a:cubicBezTo>
                  <a:cubicBezTo>
                    <a:pt x="4365" y="1721"/>
                    <a:pt x="4577" y="1839"/>
                    <a:pt x="4761" y="1999"/>
                  </a:cubicBezTo>
                  <a:cubicBezTo>
                    <a:pt x="4945" y="2161"/>
                    <a:pt x="5094" y="2357"/>
                    <a:pt x="5211" y="2587"/>
                  </a:cubicBezTo>
                  <a:cubicBezTo>
                    <a:pt x="5326" y="2817"/>
                    <a:pt x="5401" y="3076"/>
                    <a:pt x="5429" y="3362"/>
                  </a:cubicBezTo>
                  <a:cubicBezTo>
                    <a:pt x="5458" y="3645"/>
                    <a:pt x="5442" y="3914"/>
                    <a:pt x="5376" y="4163"/>
                  </a:cubicBezTo>
                  <a:cubicBezTo>
                    <a:pt x="5311" y="4415"/>
                    <a:pt x="5205" y="4636"/>
                    <a:pt x="5058" y="4835"/>
                  </a:cubicBezTo>
                  <a:cubicBezTo>
                    <a:pt x="4912" y="5030"/>
                    <a:pt x="4732" y="5188"/>
                    <a:pt x="4519" y="5309"/>
                  </a:cubicBezTo>
                  <a:cubicBezTo>
                    <a:pt x="4305" y="5428"/>
                    <a:pt x="4063" y="5505"/>
                    <a:pt x="3800" y="5532"/>
                  </a:cubicBezTo>
                  <a:cubicBezTo>
                    <a:pt x="3727" y="5540"/>
                    <a:pt x="3656" y="5544"/>
                    <a:pt x="3586" y="5544"/>
                  </a:cubicBezTo>
                  <a:cubicBezTo>
                    <a:pt x="3398" y="5544"/>
                    <a:pt x="3220" y="5516"/>
                    <a:pt x="3049" y="5463"/>
                  </a:cubicBezTo>
                  <a:cubicBezTo>
                    <a:pt x="2816" y="5391"/>
                    <a:pt x="2607" y="5275"/>
                    <a:pt x="2417" y="5116"/>
                  </a:cubicBezTo>
                  <a:cubicBezTo>
                    <a:pt x="2233" y="4958"/>
                    <a:pt x="2082" y="4763"/>
                    <a:pt x="1968" y="4528"/>
                  </a:cubicBezTo>
                  <a:cubicBezTo>
                    <a:pt x="1854" y="4297"/>
                    <a:pt x="1784" y="4036"/>
                    <a:pt x="1754" y="3750"/>
                  </a:cubicBezTo>
                  <a:cubicBezTo>
                    <a:pt x="1722" y="3464"/>
                    <a:pt x="1739" y="3197"/>
                    <a:pt x="1803" y="2946"/>
                  </a:cubicBezTo>
                  <a:cubicBezTo>
                    <a:pt x="1863" y="2696"/>
                    <a:pt x="1970" y="2476"/>
                    <a:pt x="2119" y="2278"/>
                  </a:cubicBezTo>
                  <a:cubicBezTo>
                    <a:pt x="2270" y="2082"/>
                    <a:pt x="2451" y="1924"/>
                    <a:pt x="2666" y="1802"/>
                  </a:cubicBezTo>
                  <a:cubicBezTo>
                    <a:pt x="2877" y="1681"/>
                    <a:pt x="3117" y="1606"/>
                    <a:pt x="3383" y="1579"/>
                  </a:cubicBezTo>
                  <a:cubicBezTo>
                    <a:pt x="3457" y="1571"/>
                    <a:pt x="3530" y="1567"/>
                    <a:pt x="3602" y="1567"/>
                  </a:cubicBezTo>
                  <a:close/>
                  <a:moveTo>
                    <a:pt x="3651" y="0"/>
                  </a:moveTo>
                  <a:cubicBezTo>
                    <a:pt x="3509" y="0"/>
                    <a:pt x="3365" y="8"/>
                    <a:pt x="3218" y="23"/>
                  </a:cubicBezTo>
                  <a:cubicBezTo>
                    <a:pt x="2703" y="78"/>
                    <a:pt x="2243" y="216"/>
                    <a:pt x="1833" y="437"/>
                  </a:cubicBezTo>
                  <a:cubicBezTo>
                    <a:pt x="1423" y="656"/>
                    <a:pt x="1077" y="942"/>
                    <a:pt x="792" y="1294"/>
                  </a:cubicBezTo>
                  <a:cubicBezTo>
                    <a:pt x="508" y="1647"/>
                    <a:pt x="300" y="2043"/>
                    <a:pt x="171" y="2489"/>
                  </a:cubicBezTo>
                  <a:cubicBezTo>
                    <a:pt x="41" y="2935"/>
                    <a:pt x="1" y="3415"/>
                    <a:pt x="56" y="3930"/>
                  </a:cubicBezTo>
                  <a:cubicBezTo>
                    <a:pt x="109" y="4442"/>
                    <a:pt x="248" y="4902"/>
                    <a:pt x="468" y="5312"/>
                  </a:cubicBezTo>
                  <a:cubicBezTo>
                    <a:pt x="688" y="5722"/>
                    <a:pt x="974" y="6068"/>
                    <a:pt x="1327" y="6355"/>
                  </a:cubicBezTo>
                  <a:cubicBezTo>
                    <a:pt x="1679" y="6638"/>
                    <a:pt x="2076" y="6845"/>
                    <a:pt x="2522" y="6976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70" y="7089"/>
                  </a:cubicBezTo>
                  <a:cubicBezTo>
                    <a:pt x="4476" y="7036"/>
                    <a:pt x="4933" y="6897"/>
                    <a:pt x="5343" y="6678"/>
                  </a:cubicBezTo>
                  <a:cubicBezTo>
                    <a:pt x="5753" y="6457"/>
                    <a:pt x="6101" y="6170"/>
                    <a:pt x="6386" y="5821"/>
                  </a:cubicBezTo>
                  <a:cubicBezTo>
                    <a:pt x="6670" y="5469"/>
                    <a:pt x="6875" y="5069"/>
                    <a:pt x="7003" y="4617"/>
                  </a:cubicBezTo>
                  <a:cubicBezTo>
                    <a:pt x="7131" y="4167"/>
                    <a:pt x="7166" y="3688"/>
                    <a:pt x="7112" y="3184"/>
                  </a:cubicBezTo>
                  <a:cubicBezTo>
                    <a:pt x="7059" y="2672"/>
                    <a:pt x="6922" y="2212"/>
                    <a:pt x="6705" y="1799"/>
                  </a:cubicBezTo>
                  <a:cubicBezTo>
                    <a:pt x="6486" y="1389"/>
                    <a:pt x="6204" y="1044"/>
                    <a:pt x="5852" y="761"/>
                  </a:cubicBezTo>
                  <a:cubicBezTo>
                    <a:pt x="5500" y="476"/>
                    <a:pt x="5101" y="267"/>
                    <a:pt x="4656" y="138"/>
                  </a:cubicBezTo>
                  <a:cubicBezTo>
                    <a:pt x="4338" y="47"/>
                    <a:pt x="4003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452262" y="1122514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6" y="1496"/>
                  </a:moveTo>
                  <a:cubicBezTo>
                    <a:pt x="3064" y="1496"/>
                    <a:pt x="3166" y="1517"/>
                    <a:pt x="3262" y="1557"/>
                  </a:cubicBezTo>
                  <a:cubicBezTo>
                    <a:pt x="3384" y="1609"/>
                    <a:pt x="3487" y="1692"/>
                    <a:pt x="3572" y="1800"/>
                  </a:cubicBezTo>
                  <a:cubicBezTo>
                    <a:pt x="3657" y="1909"/>
                    <a:pt x="3707" y="2049"/>
                    <a:pt x="3725" y="2217"/>
                  </a:cubicBezTo>
                  <a:cubicBezTo>
                    <a:pt x="3742" y="2378"/>
                    <a:pt x="3722" y="2523"/>
                    <a:pt x="3663" y="2656"/>
                  </a:cubicBezTo>
                  <a:cubicBezTo>
                    <a:pt x="3605" y="2785"/>
                    <a:pt x="3521" y="2890"/>
                    <a:pt x="3411" y="2975"/>
                  </a:cubicBezTo>
                  <a:cubicBezTo>
                    <a:pt x="3301" y="3061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7"/>
                    <a:pt x="2926" y="1496"/>
                    <a:pt x="2956" y="1496"/>
                  </a:cubicBezTo>
                  <a:close/>
                  <a:moveTo>
                    <a:pt x="3225" y="1"/>
                  </a:moveTo>
                  <a:cubicBezTo>
                    <a:pt x="3132" y="1"/>
                    <a:pt x="3037" y="6"/>
                    <a:pt x="2940" y="17"/>
                  </a:cubicBezTo>
                  <a:lnTo>
                    <a:pt x="0" y="326"/>
                  </a:lnTo>
                  <a:lnTo>
                    <a:pt x="718" y="7138"/>
                  </a:lnTo>
                  <a:lnTo>
                    <a:pt x="2372" y="6964"/>
                  </a:lnTo>
                  <a:lnTo>
                    <a:pt x="2131" y="4686"/>
                  </a:lnTo>
                  <a:lnTo>
                    <a:pt x="3416" y="4550"/>
                  </a:lnTo>
                  <a:cubicBezTo>
                    <a:pt x="3844" y="4505"/>
                    <a:pt x="4214" y="4364"/>
                    <a:pt x="4527" y="4127"/>
                  </a:cubicBezTo>
                  <a:cubicBezTo>
                    <a:pt x="4839" y="3892"/>
                    <a:pt x="5076" y="3590"/>
                    <a:pt x="5239" y="3221"/>
                  </a:cubicBezTo>
                  <a:cubicBezTo>
                    <a:pt x="5403" y="2853"/>
                    <a:pt x="5460" y="2449"/>
                    <a:pt x="5413" y="2009"/>
                  </a:cubicBezTo>
                  <a:cubicBezTo>
                    <a:pt x="5368" y="1586"/>
                    <a:pt x="5230" y="1218"/>
                    <a:pt x="4996" y="898"/>
                  </a:cubicBezTo>
                  <a:cubicBezTo>
                    <a:pt x="4763" y="582"/>
                    <a:pt x="4468" y="345"/>
                    <a:pt x="4113" y="187"/>
                  </a:cubicBezTo>
                  <a:cubicBezTo>
                    <a:pt x="3838" y="63"/>
                    <a:pt x="3543" y="1"/>
                    <a:pt x="3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-12662" y="1957257"/>
              <a:ext cx="87831" cy="211246"/>
            </a:xfrm>
            <a:custGeom>
              <a:avLst/>
              <a:gdLst/>
              <a:ahLst/>
              <a:cxnLst/>
              <a:rect l="l" t="t" r="r" b="b"/>
              <a:pathLst>
                <a:path w="2535" h="6097" extrusionOk="0">
                  <a:moveTo>
                    <a:pt x="2" y="0"/>
                  </a:moveTo>
                  <a:lnTo>
                    <a:pt x="2" y="587"/>
                  </a:lnTo>
                  <a:lnTo>
                    <a:pt x="255" y="396"/>
                  </a:lnTo>
                  <a:cubicBezTo>
                    <a:pt x="189" y="251"/>
                    <a:pt x="107" y="120"/>
                    <a:pt x="2" y="0"/>
                  </a:cubicBezTo>
                  <a:close/>
                  <a:moveTo>
                    <a:pt x="1383" y="2609"/>
                  </a:moveTo>
                  <a:lnTo>
                    <a:pt x="1" y="2754"/>
                  </a:lnTo>
                  <a:lnTo>
                    <a:pt x="1" y="5693"/>
                  </a:lnTo>
                  <a:cubicBezTo>
                    <a:pt x="22" y="5678"/>
                    <a:pt x="44" y="5659"/>
                    <a:pt x="64" y="5642"/>
                  </a:cubicBezTo>
                  <a:lnTo>
                    <a:pt x="608" y="6096"/>
                  </a:lnTo>
                  <a:lnTo>
                    <a:pt x="2535" y="5893"/>
                  </a:lnTo>
                  <a:lnTo>
                    <a:pt x="928" y="4507"/>
                  </a:lnTo>
                  <a:cubicBezTo>
                    <a:pt x="1038" y="4283"/>
                    <a:pt x="1131" y="4046"/>
                    <a:pt x="1203" y="3794"/>
                  </a:cubicBezTo>
                  <a:cubicBezTo>
                    <a:pt x="1309" y="3426"/>
                    <a:pt x="1368" y="3032"/>
                    <a:pt x="1383" y="26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68297" y="1891878"/>
              <a:ext cx="204628" cy="249670"/>
            </a:xfrm>
            <a:custGeom>
              <a:avLst/>
              <a:gdLst/>
              <a:ahLst/>
              <a:cxnLst/>
              <a:rect l="l" t="t" r="r" b="b"/>
              <a:pathLst>
                <a:path w="5906" h="7206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6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08053" y="187025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4"/>
                  </a:lnTo>
                  <a:lnTo>
                    <a:pt x="4592" y="2723"/>
                  </a:lnTo>
                  <a:lnTo>
                    <a:pt x="1887" y="3008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20680" y="1847600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3" y="78"/>
                    <a:pt x="2294" y="215"/>
                    <a:pt x="1876" y="436"/>
                  </a:cubicBezTo>
                  <a:cubicBezTo>
                    <a:pt x="1457" y="656"/>
                    <a:pt x="1104" y="942"/>
                    <a:pt x="816" y="1292"/>
                  </a:cubicBezTo>
                  <a:cubicBezTo>
                    <a:pt x="528" y="1640"/>
                    <a:pt x="316" y="2037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09" y="4435"/>
                    <a:pt x="245" y="4901"/>
                    <a:pt x="462" y="5314"/>
                  </a:cubicBezTo>
                  <a:cubicBezTo>
                    <a:pt x="681" y="5728"/>
                    <a:pt x="964" y="6075"/>
                    <a:pt x="1315" y="6356"/>
                  </a:cubicBezTo>
                  <a:cubicBezTo>
                    <a:pt x="1666" y="6637"/>
                    <a:pt x="2067" y="6842"/>
                    <a:pt x="2516" y="6968"/>
                  </a:cubicBezTo>
                  <a:cubicBezTo>
                    <a:pt x="2830" y="7056"/>
                    <a:pt x="3159" y="7100"/>
                    <a:pt x="3504" y="7100"/>
                  </a:cubicBezTo>
                  <a:cubicBezTo>
                    <a:pt x="3653" y="7100"/>
                    <a:pt x="3805" y="7092"/>
                    <a:pt x="3959" y="7075"/>
                  </a:cubicBezTo>
                  <a:cubicBezTo>
                    <a:pt x="4290" y="7041"/>
                    <a:pt x="4615" y="6966"/>
                    <a:pt x="4933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6" y="6249"/>
                    <a:pt x="6246" y="6063"/>
                    <a:pt x="6387" y="5865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70" y="5074"/>
                  </a:cubicBezTo>
                  <a:cubicBezTo>
                    <a:pt x="4920" y="5190"/>
                    <a:pt x="4758" y="5289"/>
                    <a:pt x="4574" y="5366"/>
                  </a:cubicBezTo>
                  <a:cubicBezTo>
                    <a:pt x="4392" y="5445"/>
                    <a:pt x="4197" y="5494"/>
                    <a:pt x="3990" y="5517"/>
                  </a:cubicBezTo>
                  <a:cubicBezTo>
                    <a:pt x="3887" y="5528"/>
                    <a:pt x="3786" y="5533"/>
                    <a:pt x="3688" y="5533"/>
                  </a:cubicBezTo>
                  <a:cubicBezTo>
                    <a:pt x="3496" y="5533"/>
                    <a:pt x="3314" y="5512"/>
                    <a:pt x="3143" y="5469"/>
                  </a:cubicBezTo>
                  <a:cubicBezTo>
                    <a:pt x="2884" y="5404"/>
                    <a:pt x="2658" y="5294"/>
                    <a:pt x="2464" y="5138"/>
                  </a:cubicBezTo>
                  <a:cubicBezTo>
                    <a:pt x="2270" y="4982"/>
                    <a:pt x="2112" y="4786"/>
                    <a:pt x="1989" y="4553"/>
                  </a:cubicBezTo>
                  <a:cubicBezTo>
                    <a:pt x="1867" y="4320"/>
                    <a:pt x="1790" y="4056"/>
                    <a:pt x="1756" y="3758"/>
                  </a:cubicBezTo>
                  <a:cubicBezTo>
                    <a:pt x="1725" y="3452"/>
                    <a:pt x="1745" y="3171"/>
                    <a:pt x="1817" y="2914"/>
                  </a:cubicBezTo>
                  <a:cubicBezTo>
                    <a:pt x="1892" y="2655"/>
                    <a:pt x="2005" y="2432"/>
                    <a:pt x="2158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38" y="1661"/>
                    <a:pt x="3179" y="1589"/>
                    <a:pt x="3437" y="1561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8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2" y="330"/>
                  </a:cubicBezTo>
                  <a:cubicBezTo>
                    <a:pt x="4875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859430" y="181846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2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3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22087" y="1789636"/>
              <a:ext cx="237682" cy="258678"/>
            </a:xfrm>
            <a:custGeom>
              <a:avLst/>
              <a:gdLst/>
              <a:ahLst/>
              <a:cxnLst/>
              <a:rect l="l" t="t" r="r" b="b"/>
              <a:pathLst>
                <a:path w="6860" h="7466" extrusionOk="0">
                  <a:moveTo>
                    <a:pt x="6141" y="1"/>
                  </a:moveTo>
                  <a:lnTo>
                    <a:pt x="4536" y="171"/>
                  </a:lnTo>
                  <a:lnTo>
                    <a:pt x="4714" y="1853"/>
                  </a:lnTo>
                  <a:cubicBezTo>
                    <a:pt x="4743" y="2119"/>
                    <a:pt x="4769" y="2365"/>
                    <a:pt x="4796" y="2592"/>
                  </a:cubicBezTo>
                  <a:cubicBezTo>
                    <a:pt x="4824" y="2818"/>
                    <a:pt x="4853" y="3028"/>
                    <a:pt x="4883" y="3222"/>
                  </a:cubicBezTo>
                  <a:cubicBezTo>
                    <a:pt x="4913" y="3416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6"/>
                    <a:pt x="5114" y="4452"/>
                    <a:pt x="5126" y="4499"/>
                  </a:cubicBezTo>
                  <a:lnTo>
                    <a:pt x="1479" y="493"/>
                  </a:lnTo>
                  <a:lnTo>
                    <a:pt x="1" y="652"/>
                  </a:lnTo>
                  <a:lnTo>
                    <a:pt x="720" y="7466"/>
                  </a:lnTo>
                  <a:lnTo>
                    <a:pt x="2325" y="7296"/>
                  </a:lnTo>
                  <a:lnTo>
                    <a:pt x="2084" y="5018"/>
                  </a:lnTo>
                  <a:cubicBezTo>
                    <a:pt x="2069" y="4857"/>
                    <a:pt x="2050" y="4709"/>
                    <a:pt x="2033" y="4577"/>
                  </a:cubicBezTo>
                  <a:cubicBezTo>
                    <a:pt x="2014" y="4443"/>
                    <a:pt x="1997" y="4311"/>
                    <a:pt x="1975" y="4174"/>
                  </a:cubicBezTo>
                  <a:cubicBezTo>
                    <a:pt x="1954" y="4039"/>
                    <a:pt x="1926" y="3888"/>
                    <a:pt x="1892" y="3720"/>
                  </a:cubicBezTo>
                  <a:cubicBezTo>
                    <a:pt x="1857" y="3551"/>
                    <a:pt x="1818" y="3362"/>
                    <a:pt x="1774" y="3146"/>
                  </a:cubicBezTo>
                  <a:cubicBezTo>
                    <a:pt x="1767" y="3117"/>
                    <a:pt x="1761" y="3083"/>
                    <a:pt x="1754" y="3052"/>
                  </a:cubicBezTo>
                  <a:lnTo>
                    <a:pt x="1754" y="3052"/>
                  </a:lnTo>
                  <a:lnTo>
                    <a:pt x="5362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389456" y="176957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0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8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3"/>
                  </a:lnTo>
                  <a:lnTo>
                    <a:pt x="4108" y="1391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571490" y="1746778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5" y="1568"/>
                  </a:moveTo>
                  <a:cubicBezTo>
                    <a:pt x="3781" y="1568"/>
                    <a:pt x="3959" y="1595"/>
                    <a:pt x="4128" y="1649"/>
                  </a:cubicBezTo>
                  <a:cubicBezTo>
                    <a:pt x="4362" y="1723"/>
                    <a:pt x="4569" y="1841"/>
                    <a:pt x="4755" y="2002"/>
                  </a:cubicBezTo>
                  <a:cubicBezTo>
                    <a:pt x="4939" y="2163"/>
                    <a:pt x="5090" y="2358"/>
                    <a:pt x="5205" y="2588"/>
                  </a:cubicBezTo>
                  <a:cubicBezTo>
                    <a:pt x="5321" y="2818"/>
                    <a:pt x="5394" y="3076"/>
                    <a:pt x="5423" y="3363"/>
                  </a:cubicBezTo>
                  <a:cubicBezTo>
                    <a:pt x="5456" y="3648"/>
                    <a:pt x="5440" y="3916"/>
                    <a:pt x="5373" y="4166"/>
                  </a:cubicBezTo>
                  <a:cubicBezTo>
                    <a:pt x="5327" y="4338"/>
                    <a:pt x="5262" y="4497"/>
                    <a:pt x="5177" y="4642"/>
                  </a:cubicBezTo>
                  <a:lnTo>
                    <a:pt x="4241" y="3616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5" y="5532"/>
                  </a:cubicBezTo>
                  <a:cubicBezTo>
                    <a:pt x="3723" y="5540"/>
                    <a:pt x="3651" y="5544"/>
                    <a:pt x="3581" y="5544"/>
                  </a:cubicBezTo>
                  <a:cubicBezTo>
                    <a:pt x="3393" y="5544"/>
                    <a:pt x="3214" y="5516"/>
                    <a:pt x="3043" y="5463"/>
                  </a:cubicBezTo>
                  <a:cubicBezTo>
                    <a:pt x="2812" y="5391"/>
                    <a:pt x="2600" y="5274"/>
                    <a:pt x="2412" y="5118"/>
                  </a:cubicBezTo>
                  <a:cubicBezTo>
                    <a:pt x="2224" y="4960"/>
                    <a:pt x="2074" y="4764"/>
                    <a:pt x="1962" y="4530"/>
                  </a:cubicBezTo>
                  <a:cubicBezTo>
                    <a:pt x="1850" y="4298"/>
                    <a:pt x="1778" y="4038"/>
                    <a:pt x="1748" y="3752"/>
                  </a:cubicBezTo>
                  <a:cubicBezTo>
                    <a:pt x="1717" y="3465"/>
                    <a:pt x="1733" y="3198"/>
                    <a:pt x="1797" y="2948"/>
                  </a:cubicBezTo>
                  <a:cubicBezTo>
                    <a:pt x="1857" y="2699"/>
                    <a:pt x="1963" y="2478"/>
                    <a:pt x="2114" y="2279"/>
                  </a:cubicBezTo>
                  <a:cubicBezTo>
                    <a:pt x="2264" y="2084"/>
                    <a:pt x="2445" y="1925"/>
                    <a:pt x="2659" y="1803"/>
                  </a:cubicBezTo>
                  <a:cubicBezTo>
                    <a:pt x="2872" y="1682"/>
                    <a:pt x="3109" y="1608"/>
                    <a:pt x="3376" y="1580"/>
                  </a:cubicBezTo>
                  <a:cubicBezTo>
                    <a:pt x="3450" y="1572"/>
                    <a:pt x="3523" y="1568"/>
                    <a:pt x="3595" y="1568"/>
                  </a:cubicBezTo>
                  <a:close/>
                  <a:moveTo>
                    <a:pt x="3648" y="0"/>
                  </a:moveTo>
                  <a:cubicBezTo>
                    <a:pt x="3506" y="0"/>
                    <a:pt x="3362" y="8"/>
                    <a:pt x="3214" y="23"/>
                  </a:cubicBezTo>
                  <a:cubicBezTo>
                    <a:pt x="2703" y="78"/>
                    <a:pt x="2242" y="216"/>
                    <a:pt x="1833" y="437"/>
                  </a:cubicBezTo>
                  <a:cubicBezTo>
                    <a:pt x="1421" y="656"/>
                    <a:pt x="1076" y="943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5"/>
                    <a:pt x="1" y="3415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68"/>
                    <a:pt x="1323" y="6354"/>
                  </a:cubicBezTo>
                  <a:cubicBezTo>
                    <a:pt x="1676" y="6638"/>
                    <a:pt x="2073" y="6845"/>
                    <a:pt x="2521" y="6976"/>
                  </a:cubicBezTo>
                  <a:cubicBezTo>
                    <a:pt x="2836" y="7067"/>
                    <a:pt x="3167" y="7113"/>
                    <a:pt x="3515" y="7113"/>
                  </a:cubicBezTo>
                  <a:cubicBezTo>
                    <a:pt x="3660" y="7113"/>
                    <a:pt x="3808" y="7105"/>
                    <a:pt x="3959" y="7089"/>
                  </a:cubicBezTo>
                  <a:cubicBezTo>
                    <a:pt x="4381" y="7045"/>
                    <a:pt x="4767" y="6940"/>
                    <a:pt x="5120" y="6781"/>
                  </a:cubicBezTo>
                  <a:lnTo>
                    <a:pt x="6095" y="7848"/>
                  </a:lnTo>
                  <a:lnTo>
                    <a:pt x="7191" y="6848"/>
                  </a:lnTo>
                  <a:lnTo>
                    <a:pt x="6321" y="5891"/>
                  </a:lnTo>
                  <a:cubicBezTo>
                    <a:pt x="6341" y="5867"/>
                    <a:pt x="6364" y="5844"/>
                    <a:pt x="6384" y="5821"/>
                  </a:cubicBezTo>
                  <a:cubicBezTo>
                    <a:pt x="6667" y="5469"/>
                    <a:pt x="6873" y="5069"/>
                    <a:pt x="7001" y="4619"/>
                  </a:cubicBezTo>
                  <a:cubicBezTo>
                    <a:pt x="7126" y="4169"/>
                    <a:pt x="7163" y="3691"/>
                    <a:pt x="7110" y="3184"/>
                  </a:cubicBezTo>
                  <a:cubicBezTo>
                    <a:pt x="7055" y="2672"/>
                    <a:pt x="6919" y="2212"/>
                    <a:pt x="6703" y="1800"/>
                  </a:cubicBezTo>
                  <a:cubicBezTo>
                    <a:pt x="6486" y="1389"/>
                    <a:pt x="6203" y="1045"/>
                    <a:pt x="5850" y="761"/>
                  </a:cubicBezTo>
                  <a:cubicBezTo>
                    <a:pt x="5498" y="476"/>
                    <a:pt x="5100" y="267"/>
                    <a:pt x="4654" y="139"/>
                  </a:cubicBezTo>
                  <a:cubicBezTo>
                    <a:pt x="4335" y="47"/>
                    <a:pt x="4000" y="0"/>
                    <a:pt x="3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48317" y="1714280"/>
              <a:ext cx="219180" cy="249393"/>
            </a:xfrm>
            <a:custGeom>
              <a:avLst/>
              <a:gdLst/>
              <a:ahLst/>
              <a:cxnLst/>
              <a:rect l="l" t="t" r="r" b="b"/>
              <a:pathLst>
                <a:path w="6326" h="7198" extrusionOk="0">
                  <a:moveTo>
                    <a:pt x="5828" y="0"/>
                  </a:moveTo>
                  <a:lnTo>
                    <a:pt x="4212" y="171"/>
                  </a:lnTo>
                  <a:lnTo>
                    <a:pt x="4645" y="4277"/>
                  </a:lnTo>
                  <a:cubicBezTo>
                    <a:pt x="4671" y="4523"/>
                    <a:pt x="4636" y="4751"/>
                    <a:pt x="4541" y="4961"/>
                  </a:cubicBezTo>
                  <a:cubicBezTo>
                    <a:pt x="4445" y="5171"/>
                    <a:pt x="4307" y="5344"/>
                    <a:pt x="4127" y="5478"/>
                  </a:cubicBezTo>
                  <a:cubicBezTo>
                    <a:pt x="3947" y="5610"/>
                    <a:pt x="3736" y="5690"/>
                    <a:pt x="3490" y="5716"/>
                  </a:cubicBezTo>
                  <a:cubicBezTo>
                    <a:pt x="3442" y="5721"/>
                    <a:pt x="3395" y="5724"/>
                    <a:pt x="3349" y="5724"/>
                  </a:cubicBezTo>
                  <a:cubicBezTo>
                    <a:pt x="3168" y="5724"/>
                    <a:pt x="2998" y="5686"/>
                    <a:pt x="2839" y="5611"/>
                  </a:cubicBezTo>
                  <a:cubicBezTo>
                    <a:pt x="2639" y="5518"/>
                    <a:pt x="2472" y="5378"/>
                    <a:pt x="2343" y="5191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7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7"/>
                    <a:pt x="672" y="5774"/>
                    <a:pt x="964" y="6149"/>
                  </a:cubicBezTo>
                  <a:cubicBezTo>
                    <a:pt x="1255" y="6525"/>
                    <a:pt x="1635" y="6805"/>
                    <a:pt x="2100" y="6989"/>
                  </a:cubicBezTo>
                  <a:cubicBezTo>
                    <a:pt x="2453" y="7127"/>
                    <a:pt x="2834" y="7197"/>
                    <a:pt x="3244" y="7197"/>
                  </a:cubicBezTo>
                  <a:cubicBezTo>
                    <a:pt x="3374" y="7197"/>
                    <a:pt x="3508" y="7190"/>
                    <a:pt x="3644" y="7176"/>
                  </a:cubicBezTo>
                  <a:cubicBezTo>
                    <a:pt x="4202" y="7117"/>
                    <a:pt x="4688" y="6949"/>
                    <a:pt x="5105" y="6673"/>
                  </a:cubicBezTo>
                  <a:cubicBezTo>
                    <a:pt x="5522" y="6395"/>
                    <a:pt x="5834" y="6043"/>
                    <a:pt x="6043" y="5614"/>
                  </a:cubicBezTo>
                  <a:cubicBezTo>
                    <a:pt x="6248" y="5186"/>
                    <a:pt x="6326" y="4711"/>
                    <a:pt x="6270" y="4192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107891" y="169085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320483" y="167055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3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798"/>
                  </a:cubicBezTo>
                  <a:cubicBezTo>
                    <a:pt x="429" y="1009"/>
                    <a:pt x="263" y="1249"/>
                    <a:pt x="152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0" y="3872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1"/>
                    <a:pt x="2762" y="4327"/>
                    <a:pt x="2895" y="4348"/>
                  </a:cubicBezTo>
                  <a:cubicBezTo>
                    <a:pt x="3028" y="4370"/>
                    <a:pt x="3156" y="4400"/>
                    <a:pt x="3279" y="4436"/>
                  </a:cubicBezTo>
                  <a:cubicBezTo>
                    <a:pt x="3401" y="4472"/>
                    <a:pt x="3506" y="4515"/>
                    <a:pt x="3596" y="4565"/>
                  </a:cubicBezTo>
                  <a:cubicBezTo>
                    <a:pt x="3686" y="4616"/>
                    <a:pt x="3760" y="4675"/>
                    <a:pt x="3818" y="4749"/>
                  </a:cubicBezTo>
                  <a:cubicBezTo>
                    <a:pt x="3875" y="4821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3"/>
                    <a:pt x="2885" y="5708"/>
                    <a:pt x="2800" y="5708"/>
                  </a:cubicBezTo>
                  <a:cubicBezTo>
                    <a:pt x="2537" y="5708"/>
                    <a:pt x="2275" y="5665"/>
                    <a:pt x="2016" y="5578"/>
                  </a:cubicBezTo>
                  <a:cubicBezTo>
                    <a:pt x="1672" y="5463"/>
                    <a:pt x="1316" y="5205"/>
                    <a:pt x="946" y="4804"/>
                  </a:cubicBezTo>
                  <a:lnTo>
                    <a:pt x="65" y="6048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8"/>
                    <a:pt x="1526" y="6990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9"/>
                    <a:pt x="4094" y="6904"/>
                    <a:pt x="4475" y="6691"/>
                  </a:cubicBezTo>
                  <a:cubicBezTo>
                    <a:pt x="4856" y="6476"/>
                    <a:pt x="5144" y="6192"/>
                    <a:pt x="5339" y="5842"/>
                  </a:cubicBezTo>
                  <a:cubicBezTo>
                    <a:pt x="5536" y="5490"/>
                    <a:pt x="5608" y="5077"/>
                    <a:pt x="5559" y="4603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0"/>
                    <a:pt x="4983" y="3416"/>
                    <a:pt x="4754" y="3271"/>
                  </a:cubicBezTo>
                  <a:cubicBezTo>
                    <a:pt x="4525" y="3126"/>
                    <a:pt x="4259" y="3009"/>
                    <a:pt x="3959" y="2923"/>
                  </a:cubicBezTo>
                  <a:cubicBezTo>
                    <a:pt x="3657" y="2837"/>
                    <a:pt x="3325" y="2777"/>
                    <a:pt x="2962" y="2743"/>
                  </a:cubicBezTo>
                  <a:cubicBezTo>
                    <a:pt x="2804" y="2733"/>
                    <a:pt x="2650" y="2716"/>
                    <a:pt x="2504" y="2687"/>
                  </a:cubicBezTo>
                  <a:cubicBezTo>
                    <a:pt x="2355" y="2660"/>
                    <a:pt x="2225" y="2623"/>
                    <a:pt x="2108" y="2572"/>
                  </a:cubicBezTo>
                  <a:cubicBezTo>
                    <a:pt x="1992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7" y="2119"/>
                  </a:cubicBezTo>
                  <a:cubicBezTo>
                    <a:pt x="1684" y="1996"/>
                    <a:pt x="1711" y="1885"/>
                    <a:pt x="1779" y="1790"/>
                  </a:cubicBezTo>
                  <a:cubicBezTo>
                    <a:pt x="1849" y="1695"/>
                    <a:pt x="1950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48"/>
                    <a:pt x="4002" y="1873"/>
                    <a:pt x="4157" y="2027"/>
                  </a:cubicBezTo>
                  <a:lnTo>
                    <a:pt x="5076" y="937"/>
                  </a:lnTo>
                  <a:cubicBezTo>
                    <a:pt x="4886" y="706"/>
                    <a:pt x="4669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618514" y="1619348"/>
              <a:ext cx="331784" cy="263598"/>
            </a:xfrm>
            <a:custGeom>
              <a:avLst/>
              <a:gdLst/>
              <a:ahLst/>
              <a:cxnLst/>
              <a:rect l="l" t="t" r="r" b="b"/>
              <a:pathLst>
                <a:path w="9576" h="7608" extrusionOk="0">
                  <a:moveTo>
                    <a:pt x="9576" y="1"/>
                  </a:moveTo>
                  <a:lnTo>
                    <a:pt x="7931" y="175"/>
                  </a:lnTo>
                  <a:lnTo>
                    <a:pt x="7299" y="3850"/>
                  </a:lnTo>
                  <a:cubicBezTo>
                    <a:pt x="7271" y="4019"/>
                    <a:pt x="7252" y="4165"/>
                    <a:pt x="7239" y="4295"/>
                  </a:cubicBezTo>
                  <a:cubicBezTo>
                    <a:pt x="7226" y="4424"/>
                    <a:pt x="7219" y="4541"/>
                    <a:pt x="7217" y="4647"/>
                  </a:cubicBezTo>
                  <a:cubicBezTo>
                    <a:pt x="7216" y="4692"/>
                    <a:pt x="7217" y="4733"/>
                    <a:pt x="7216" y="4777"/>
                  </a:cubicBezTo>
                  <a:cubicBezTo>
                    <a:pt x="7184" y="4683"/>
                    <a:pt x="7151" y="4588"/>
                    <a:pt x="7111" y="4490"/>
                  </a:cubicBezTo>
                  <a:cubicBezTo>
                    <a:pt x="7039" y="4308"/>
                    <a:pt x="6953" y="4114"/>
                    <a:pt x="6852" y="3908"/>
                  </a:cubicBezTo>
                  <a:lnTo>
                    <a:pt x="5577" y="1318"/>
                  </a:lnTo>
                  <a:lnTo>
                    <a:pt x="4254" y="1458"/>
                  </a:lnTo>
                  <a:lnTo>
                    <a:pt x="3525" y="4260"/>
                  </a:lnTo>
                  <a:cubicBezTo>
                    <a:pt x="3486" y="4449"/>
                    <a:pt x="3456" y="4627"/>
                    <a:pt x="3433" y="4797"/>
                  </a:cubicBezTo>
                  <a:cubicBezTo>
                    <a:pt x="3415" y="4935"/>
                    <a:pt x="3402" y="5083"/>
                    <a:pt x="3394" y="5235"/>
                  </a:cubicBezTo>
                  <a:cubicBezTo>
                    <a:pt x="3356" y="5091"/>
                    <a:pt x="3310" y="4942"/>
                    <a:pt x="3259" y="4784"/>
                  </a:cubicBezTo>
                  <a:cubicBezTo>
                    <a:pt x="3205" y="4623"/>
                    <a:pt x="3148" y="4462"/>
                    <a:pt x="3085" y="4306"/>
                  </a:cubicBezTo>
                  <a:lnTo>
                    <a:pt x="1684" y="834"/>
                  </a:lnTo>
                  <a:lnTo>
                    <a:pt x="0" y="1010"/>
                  </a:lnTo>
                  <a:lnTo>
                    <a:pt x="2763" y="7608"/>
                  </a:lnTo>
                  <a:lnTo>
                    <a:pt x="4067" y="7470"/>
                  </a:lnTo>
                  <a:lnTo>
                    <a:pt x="5082" y="3642"/>
                  </a:lnTo>
                  <a:lnTo>
                    <a:pt x="6986" y="7162"/>
                  </a:lnTo>
                  <a:lnTo>
                    <a:pt x="8251" y="7028"/>
                  </a:lnTo>
                  <a:lnTo>
                    <a:pt x="9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975272" y="1598594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5" y="1723"/>
                    <a:pt x="4575" y="1841"/>
                    <a:pt x="4760" y="2003"/>
                  </a:cubicBezTo>
                  <a:cubicBezTo>
                    <a:pt x="4945" y="2163"/>
                    <a:pt x="5096" y="2359"/>
                    <a:pt x="5211" y="2589"/>
                  </a:cubicBezTo>
                  <a:cubicBezTo>
                    <a:pt x="5326" y="2819"/>
                    <a:pt x="5400" y="3078"/>
                    <a:pt x="5429" y="3364"/>
                  </a:cubicBezTo>
                  <a:cubicBezTo>
                    <a:pt x="5458" y="3650"/>
                    <a:pt x="5442" y="3916"/>
                    <a:pt x="5377" y="4168"/>
                  </a:cubicBezTo>
                  <a:cubicBezTo>
                    <a:pt x="5311" y="4418"/>
                    <a:pt x="5205" y="4641"/>
                    <a:pt x="5060" y="4836"/>
                  </a:cubicBezTo>
                  <a:cubicBezTo>
                    <a:pt x="4911" y="5032"/>
                    <a:pt x="4732" y="5190"/>
                    <a:pt x="4519" y="5311"/>
                  </a:cubicBezTo>
                  <a:cubicBezTo>
                    <a:pt x="4305" y="5432"/>
                    <a:pt x="4063" y="5506"/>
                    <a:pt x="3800" y="5534"/>
                  </a:cubicBezTo>
                  <a:cubicBezTo>
                    <a:pt x="3725" y="5542"/>
                    <a:pt x="3651" y="5546"/>
                    <a:pt x="3578" y="5546"/>
                  </a:cubicBezTo>
                  <a:cubicBezTo>
                    <a:pt x="3394" y="5546"/>
                    <a:pt x="3218" y="5519"/>
                    <a:pt x="3049" y="5468"/>
                  </a:cubicBezTo>
                  <a:cubicBezTo>
                    <a:pt x="2816" y="5394"/>
                    <a:pt x="2606" y="5276"/>
                    <a:pt x="2418" y="5118"/>
                  </a:cubicBezTo>
                  <a:cubicBezTo>
                    <a:pt x="2230" y="4963"/>
                    <a:pt x="2080" y="4766"/>
                    <a:pt x="1968" y="4533"/>
                  </a:cubicBezTo>
                  <a:cubicBezTo>
                    <a:pt x="1854" y="4298"/>
                    <a:pt x="1784" y="4038"/>
                    <a:pt x="1754" y="3752"/>
                  </a:cubicBezTo>
                  <a:cubicBezTo>
                    <a:pt x="1723" y="3467"/>
                    <a:pt x="1739" y="3201"/>
                    <a:pt x="1803" y="2951"/>
                  </a:cubicBezTo>
                  <a:cubicBezTo>
                    <a:pt x="1863" y="2701"/>
                    <a:pt x="1969" y="2478"/>
                    <a:pt x="2120" y="2281"/>
                  </a:cubicBezTo>
                  <a:cubicBezTo>
                    <a:pt x="2270" y="2084"/>
                    <a:pt x="2451" y="1926"/>
                    <a:pt x="2665" y="1806"/>
                  </a:cubicBezTo>
                  <a:cubicBezTo>
                    <a:pt x="2877" y="1686"/>
                    <a:pt x="3117" y="1609"/>
                    <a:pt x="3381" y="1583"/>
                  </a:cubicBezTo>
                  <a:cubicBezTo>
                    <a:pt x="3456" y="1575"/>
                    <a:pt x="3529" y="1571"/>
                    <a:pt x="3601" y="1571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8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6"/>
                    <a:pt x="1078" y="941"/>
                    <a:pt x="792" y="1293"/>
                  </a:cubicBezTo>
                  <a:cubicBezTo>
                    <a:pt x="508" y="1645"/>
                    <a:pt x="301" y="2044"/>
                    <a:pt x="170" y="2491"/>
                  </a:cubicBezTo>
                  <a:cubicBezTo>
                    <a:pt x="41" y="2937"/>
                    <a:pt x="1" y="3414"/>
                    <a:pt x="55" y="3929"/>
                  </a:cubicBezTo>
                  <a:cubicBezTo>
                    <a:pt x="111" y="4441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7" y="6353"/>
                  </a:cubicBezTo>
                  <a:cubicBezTo>
                    <a:pt x="1679" y="6638"/>
                    <a:pt x="2076" y="6844"/>
                    <a:pt x="2522" y="6976"/>
                  </a:cubicBezTo>
                  <a:cubicBezTo>
                    <a:pt x="2836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6" y="7035"/>
                    <a:pt x="4933" y="6898"/>
                    <a:pt x="5343" y="6677"/>
                  </a:cubicBezTo>
                  <a:cubicBezTo>
                    <a:pt x="5756" y="6458"/>
                    <a:pt x="6101" y="6172"/>
                    <a:pt x="6385" y="5820"/>
                  </a:cubicBezTo>
                  <a:cubicBezTo>
                    <a:pt x="6670" y="5468"/>
                    <a:pt x="6874" y="5068"/>
                    <a:pt x="7002" y="4618"/>
                  </a:cubicBezTo>
                  <a:cubicBezTo>
                    <a:pt x="7130" y="4172"/>
                    <a:pt x="7166" y="3693"/>
                    <a:pt x="7112" y="3187"/>
                  </a:cubicBezTo>
                  <a:cubicBezTo>
                    <a:pt x="7058" y="2672"/>
                    <a:pt x="6922" y="2212"/>
                    <a:pt x="6705" y="1802"/>
                  </a:cubicBezTo>
                  <a:cubicBezTo>
                    <a:pt x="6489" y="1391"/>
                    <a:pt x="6204" y="1046"/>
                    <a:pt x="5852" y="760"/>
                  </a:cubicBezTo>
                  <a:cubicBezTo>
                    <a:pt x="5500" y="476"/>
                    <a:pt x="5101" y="269"/>
                    <a:pt x="4656" y="138"/>
                  </a:cubicBezTo>
                  <a:cubicBezTo>
                    <a:pt x="4341" y="47"/>
                    <a:pt x="4009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253797" y="1575554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9" y="1421"/>
                  </a:moveTo>
                  <a:cubicBezTo>
                    <a:pt x="3228" y="1421"/>
                    <a:pt x="3353" y="1442"/>
                    <a:pt x="3463" y="1482"/>
                  </a:cubicBezTo>
                  <a:cubicBezTo>
                    <a:pt x="3617" y="1538"/>
                    <a:pt x="3739" y="1627"/>
                    <a:pt x="3831" y="1752"/>
                  </a:cubicBezTo>
                  <a:cubicBezTo>
                    <a:pt x="3923" y="1876"/>
                    <a:pt x="3979" y="2027"/>
                    <a:pt x="3996" y="2201"/>
                  </a:cubicBezTo>
                  <a:cubicBezTo>
                    <a:pt x="4015" y="2374"/>
                    <a:pt x="3998" y="2533"/>
                    <a:pt x="3945" y="2677"/>
                  </a:cubicBezTo>
                  <a:cubicBezTo>
                    <a:pt x="3890" y="2821"/>
                    <a:pt x="3802" y="2936"/>
                    <a:pt x="3686" y="3026"/>
                  </a:cubicBezTo>
                  <a:cubicBezTo>
                    <a:pt x="3566" y="3114"/>
                    <a:pt x="3423" y="3166"/>
                    <a:pt x="3254" y="3185"/>
                  </a:cubicBezTo>
                  <a:lnTo>
                    <a:pt x="1911" y="3327"/>
                  </a:lnTo>
                  <a:lnTo>
                    <a:pt x="1726" y="1555"/>
                  </a:lnTo>
                  <a:lnTo>
                    <a:pt x="2922" y="1430"/>
                  </a:lnTo>
                  <a:cubicBezTo>
                    <a:pt x="2980" y="1424"/>
                    <a:pt x="3036" y="1421"/>
                    <a:pt x="3089" y="1421"/>
                  </a:cubicBezTo>
                  <a:close/>
                  <a:moveTo>
                    <a:pt x="3368" y="0"/>
                  </a:moveTo>
                  <a:cubicBezTo>
                    <a:pt x="3269" y="0"/>
                    <a:pt x="3169" y="6"/>
                    <a:pt x="3067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79" y="4085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8" y="2763"/>
                    <a:pt x="5657" y="2371"/>
                    <a:pt x="5613" y="1942"/>
                  </a:cubicBezTo>
                  <a:cubicBezTo>
                    <a:pt x="5568" y="1527"/>
                    <a:pt x="5429" y="1166"/>
                    <a:pt x="5191" y="861"/>
                  </a:cubicBezTo>
                  <a:cubicBezTo>
                    <a:pt x="4958" y="553"/>
                    <a:pt x="4652" y="326"/>
                    <a:pt x="4278" y="173"/>
                  </a:cubicBezTo>
                  <a:cubicBezTo>
                    <a:pt x="3992" y="58"/>
                    <a:pt x="3688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490538" y="153993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731436" y="152164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5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11"/>
                    <a:pt x="2763" y="4326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1"/>
                    <a:pt x="3907" y="4907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8"/>
                    <a:pt x="2798" y="5708"/>
                  </a:cubicBezTo>
                  <a:cubicBezTo>
                    <a:pt x="2535" y="5708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3"/>
                  </a:cubicBezTo>
                  <a:cubicBezTo>
                    <a:pt x="1188" y="6869"/>
                    <a:pt x="1525" y="6991"/>
                    <a:pt x="1896" y="7060"/>
                  </a:cubicBezTo>
                  <a:cubicBezTo>
                    <a:pt x="2118" y="7101"/>
                    <a:pt x="2353" y="7123"/>
                    <a:pt x="2602" y="7123"/>
                  </a:cubicBezTo>
                  <a:cubicBezTo>
                    <a:pt x="2770" y="7123"/>
                    <a:pt x="2943" y="7113"/>
                    <a:pt x="3124" y="7093"/>
                  </a:cubicBezTo>
                  <a:cubicBezTo>
                    <a:pt x="3643" y="7039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7"/>
                  </a:cubicBezTo>
                  <a:cubicBezTo>
                    <a:pt x="5164" y="3600"/>
                    <a:pt x="4980" y="3418"/>
                    <a:pt x="4753" y="3271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2" y="2689"/>
                  </a:cubicBezTo>
                  <a:cubicBezTo>
                    <a:pt x="2354" y="2663"/>
                    <a:pt x="2223" y="2624"/>
                    <a:pt x="2107" y="2574"/>
                  </a:cubicBezTo>
                  <a:cubicBezTo>
                    <a:pt x="1989" y="2523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1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50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7"/>
                    <a:pt x="2766" y="1417"/>
                  </a:cubicBezTo>
                  <a:cubicBezTo>
                    <a:pt x="2890" y="1417"/>
                    <a:pt x="3013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7"/>
                    <a:pt x="4418" y="368"/>
                  </a:cubicBezTo>
                  <a:cubicBezTo>
                    <a:pt x="4170" y="217"/>
                    <a:pt x="3879" y="112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950057" y="1492298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9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207968" y="1468531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1" y="1570"/>
                  </a:moveTo>
                  <a:cubicBezTo>
                    <a:pt x="3779" y="1570"/>
                    <a:pt x="3958" y="1598"/>
                    <a:pt x="4129" y="1650"/>
                  </a:cubicBezTo>
                  <a:cubicBezTo>
                    <a:pt x="4362" y="1724"/>
                    <a:pt x="4571" y="1843"/>
                    <a:pt x="4756" y="2003"/>
                  </a:cubicBezTo>
                  <a:cubicBezTo>
                    <a:pt x="4940" y="2164"/>
                    <a:pt x="5091" y="2361"/>
                    <a:pt x="5208" y="2591"/>
                  </a:cubicBezTo>
                  <a:cubicBezTo>
                    <a:pt x="5323" y="2821"/>
                    <a:pt x="5396" y="3077"/>
                    <a:pt x="5425" y="3365"/>
                  </a:cubicBezTo>
                  <a:cubicBezTo>
                    <a:pt x="5458" y="3648"/>
                    <a:pt x="5439" y="3915"/>
                    <a:pt x="5373" y="4166"/>
                  </a:cubicBezTo>
                  <a:cubicBezTo>
                    <a:pt x="5308" y="4417"/>
                    <a:pt x="5202" y="4637"/>
                    <a:pt x="5055" y="4834"/>
                  </a:cubicBezTo>
                  <a:cubicBezTo>
                    <a:pt x="4907" y="5031"/>
                    <a:pt x="4728" y="5189"/>
                    <a:pt x="4516" y="5310"/>
                  </a:cubicBezTo>
                  <a:cubicBezTo>
                    <a:pt x="4302" y="5430"/>
                    <a:pt x="4060" y="5506"/>
                    <a:pt x="3797" y="5533"/>
                  </a:cubicBezTo>
                  <a:cubicBezTo>
                    <a:pt x="3723" y="5541"/>
                    <a:pt x="3651" y="5545"/>
                    <a:pt x="3579" y="5545"/>
                  </a:cubicBezTo>
                  <a:cubicBezTo>
                    <a:pt x="3393" y="5545"/>
                    <a:pt x="3216" y="5518"/>
                    <a:pt x="3046" y="5464"/>
                  </a:cubicBezTo>
                  <a:cubicBezTo>
                    <a:pt x="2814" y="5392"/>
                    <a:pt x="2604" y="5276"/>
                    <a:pt x="2414" y="5119"/>
                  </a:cubicBezTo>
                  <a:cubicBezTo>
                    <a:pt x="2225" y="4964"/>
                    <a:pt x="2079" y="4765"/>
                    <a:pt x="1965" y="4532"/>
                  </a:cubicBezTo>
                  <a:cubicBezTo>
                    <a:pt x="1851" y="4299"/>
                    <a:pt x="1780" y="4039"/>
                    <a:pt x="1749" y="3753"/>
                  </a:cubicBezTo>
                  <a:cubicBezTo>
                    <a:pt x="1719" y="3468"/>
                    <a:pt x="1736" y="3199"/>
                    <a:pt x="1798" y="2950"/>
                  </a:cubicBezTo>
                  <a:cubicBezTo>
                    <a:pt x="1859" y="2700"/>
                    <a:pt x="1965" y="2479"/>
                    <a:pt x="2116" y="2282"/>
                  </a:cubicBezTo>
                  <a:cubicBezTo>
                    <a:pt x="2267" y="2085"/>
                    <a:pt x="2447" y="1927"/>
                    <a:pt x="2661" y="1807"/>
                  </a:cubicBezTo>
                  <a:cubicBezTo>
                    <a:pt x="2874" y="1686"/>
                    <a:pt x="3116" y="1609"/>
                    <a:pt x="3380" y="1581"/>
                  </a:cubicBezTo>
                  <a:cubicBezTo>
                    <a:pt x="3452" y="1574"/>
                    <a:pt x="3522" y="1570"/>
                    <a:pt x="3591" y="1570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5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2" y="657"/>
                    <a:pt x="1075" y="942"/>
                    <a:pt x="789" y="1294"/>
                  </a:cubicBezTo>
                  <a:cubicBezTo>
                    <a:pt x="506" y="1646"/>
                    <a:pt x="298" y="2043"/>
                    <a:pt x="168" y="2490"/>
                  </a:cubicBezTo>
                  <a:cubicBezTo>
                    <a:pt x="38" y="2936"/>
                    <a:pt x="1" y="3415"/>
                    <a:pt x="54" y="3930"/>
                  </a:cubicBezTo>
                  <a:cubicBezTo>
                    <a:pt x="109" y="4442"/>
                    <a:pt x="247" y="4902"/>
                    <a:pt x="465" y="5312"/>
                  </a:cubicBezTo>
                  <a:cubicBezTo>
                    <a:pt x="687" y="5721"/>
                    <a:pt x="971" y="6068"/>
                    <a:pt x="1322" y="6354"/>
                  </a:cubicBezTo>
                  <a:cubicBezTo>
                    <a:pt x="1675" y="6639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2" y="6898"/>
                    <a:pt x="5342" y="6678"/>
                  </a:cubicBezTo>
                  <a:cubicBezTo>
                    <a:pt x="5753" y="6456"/>
                    <a:pt x="6099" y="6173"/>
                    <a:pt x="6383" y="5821"/>
                  </a:cubicBezTo>
                  <a:cubicBezTo>
                    <a:pt x="6667" y="5468"/>
                    <a:pt x="6873" y="5069"/>
                    <a:pt x="7001" y="4618"/>
                  </a:cubicBezTo>
                  <a:cubicBezTo>
                    <a:pt x="7126" y="4168"/>
                    <a:pt x="7163" y="3691"/>
                    <a:pt x="7109" y="3185"/>
                  </a:cubicBezTo>
                  <a:cubicBezTo>
                    <a:pt x="7056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69"/>
                    <a:pt x="4654" y="139"/>
                  </a:cubicBezTo>
                  <a:cubicBezTo>
                    <a:pt x="4338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486389" y="1445906"/>
              <a:ext cx="189245" cy="247349"/>
            </a:xfrm>
            <a:custGeom>
              <a:avLst/>
              <a:gdLst/>
              <a:ahLst/>
              <a:cxnLst/>
              <a:rect l="l" t="t" r="r" b="b"/>
              <a:pathLst>
                <a:path w="5462" h="7139" extrusionOk="0">
                  <a:moveTo>
                    <a:pt x="2960" y="1498"/>
                  </a:moveTo>
                  <a:cubicBezTo>
                    <a:pt x="3066" y="1498"/>
                    <a:pt x="3165" y="1519"/>
                    <a:pt x="3259" y="1559"/>
                  </a:cubicBezTo>
                  <a:cubicBezTo>
                    <a:pt x="3384" y="1612"/>
                    <a:pt x="3486" y="1694"/>
                    <a:pt x="3571" y="1802"/>
                  </a:cubicBezTo>
                  <a:cubicBezTo>
                    <a:pt x="3654" y="1911"/>
                    <a:pt x="3708" y="2052"/>
                    <a:pt x="3723" y="2219"/>
                  </a:cubicBezTo>
                  <a:cubicBezTo>
                    <a:pt x="3742" y="2378"/>
                    <a:pt x="3720" y="2525"/>
                    <a:pt x="3663" y="2657"/>
                  </a:cubicBezTo>
                  <a:cubicBezTo>
                    <a:pt x="3603" y="2787"/>
                    <a:pt x="3519" y="2894"/>
                    <a:pt x="3411" y="2979"/>
                  </a:cubicBezTo>
                  <a:cubicBezTo>
                    <a:pt x="3301" y="3064"/>
                    <a:pt x="3175" y="3110"/>
                    <a:pt x="3033" y="3126"/>
                  </a:cubicBezTo>
                  <a:lnTo>
                    <a:pt x="1953" y="3240"/>
                  </a:lnTo>
                  <a:lnTo>
                    <a:pt x="1782" y="1616"/>
                  </a:lnTo>
                  <a:lnTo>
                    <a:pt x="2861" y="1504"/>
                  </a:lnTo>
                  <a:cubicBezTo>
                    <a:pt x="2894" y="1500"/>
                    <a:pt x="2927" y="1498"/>
                    <a:pt x="2960" y="1498"/>
                  </a:cubicBezTo>
                  <a:close/>
                  <a:moveTo>
                    <a:pt x="3224" y="1"/>
                  </a:moveTo>
                  <a:cubicBezTo>
                    <a:pt x="3131" y="1"/>
                    <a:pt x="3036" y="6"/>
                    <a:pt x="2940" y="17"/>
                  </a:cubicBezTo>
                  <a:lnTo>
                    <a:pt x="0" y="326"/>
                  </a:lnTo>
                  <a:lnTo>
                    <a:pt x="721" y="7138"/>
                  </a:lnTo>
                  <a:lnTo>
                    <a:pt x="2374" y="6964"/>
                  </a:lnTo>
                  <a:lnTo>
                    <a:pt x="2134" y="4686"/>
                  </a:lnTo>
                  <a:lnTo>
                    <a:pt x="3417" y="4550"/>
                  </a:lnTo>
                  <a:cubicBezTo>
                    <a:pt x="3847" y="4505"/>
                    <a:pt x="4218" y="4366"/>
                    <a:pt x="4530" y="4128"/>
                  </a:cubicBezTo>
                  <a:cubicBezTo>
                    <a:pt x="4844" y="3892"/>
                    <a:pt x="5078" y="3590"/>
                    <a:pt x="5240" y="3222"/>
                  </a:cubicBezTo>
                  <a:cubicBezTo>
                    <a:pt x="5404" y="2853"/>
                    <a:pt x="5462" y="2450"/>
                    <a:pt x="5414" y="2009"/>
                  </a:cubicBezTo>
                  <a:cubicBezTo>
                    <a:pt x="5370" y="1586"/>
                    <a:pt x="5232" y="1218"/>
                    <a:pt x="4996" y="900"/>
                  </a:cubicBezTo>
                  <a:cubicBezTo>
                    <a:pt x="4764" y="584"/>
                    <a:pt x="4470" y="346"/>
                    <a:pt x="4113" y="188"/>
                  </a:cubicBezTo>
                  <a:cubicBezTo>
                    <a:pt x="3839" y="64"/>
                    <a:pt x="3542" y="1"/>
                    <a:pt x="3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-12662" y="2259930"/>
              <a:ext cx="122063" cy="237543"/>
            </a:xfrm>
            <a:custGeom>
              <a:avLst/>
              <a:gdLst/>
              <a:ahLst/>
              <a:cxnLst/>
              <a:rect l="l" t="t" r="r" b="b"/>
              <a:pathLst>
                <a:path w="3523" h="6856" extrusionOk="0">
                  <a:moveTo>
                    <a:pt x="1" y="0"/>
                  </a:moveTo>
                  <a:lnTo>
                    <a:pt x="1" y="1703"/>
                  </a:lnTo>
                  <a:cubicBezTo>
                    <a:pt x="31" y="1749"/>
                    <a:pt x="60" y="1801"/>
                    <a:pt x="90" y="1854"/>
                  </a:cubicBezTo>
                  <a:lnTo>
                    <a:pt x="1239" y="994"/>
                  </a:lnTo>
                  <a:cubicBezTo>
                    <a:pt x="1128" y="744"/>
                    <a:pt x="958" y="532"/>
                    <a:pt x="728" y="358"/>
                  </a:cubicBezTo>
                  <a:cubicBezTo>
                    <a:pt x="517" y="199"/>
                    <a:pt x="274" y="78"/>
                    <a:pt x="1" y="0"/>
                  </a:cubicBezTo>
                  <a:close/>
                  <a:moveTo>
                    <a:pt x="2368" y="3207"/>
                  </a:moveTo>
                  <a:lnTo>
                    <a:pt x="918" y="3361"/>
                  </a:lnTo>
                  <a:cubicBezTo>
                    <a:pt x="915" y="3677"/>
                    <a:pt x="875" y="3966"/>
                    <a:pt x="802" y="4234"/>
                  </a:cubicBezTo>
                  <a:lnTo>
                    <a:pt x="262" y="3753"/>
                  </a:lnTo>
                  <a:cubicBezTo>
                    <a:pt x="182" y="3693"/>
                    <a:pt x="96" y="3624"/>
                    <a:pt x="2" y="3545"/>
                  </a:cubicBezTo>
                  <a:lnTo>
                    <a:pt x="2" y="5411"/>
                  </a:lnTo>
                  <a:lnTo>
                    <a:pt x="31" y="5435"/>
                  </a:lnTo>
                  <a:cubicBezTo>
                    <a:pt x="22" y="5442"/>
                    <a:pt x="12" y="5449"/>
                    <a:pt x="2" y="5455"/>
                  </a:cubicBezTo>
                  <a:lnTo>
                    <a:pt x="2" y="6855"/>
                  </a:lnTo>
                  <a:cubicBezTo>
                    <a:pt x="70" y="6831"/>
                    <a:pt x="139" y="6802"/>
                    <a:pt x="204" y="6776"/>
                  </a:cubicBezTo>
                  <a:cubicBezTo>
                    <a:pt x="514" y="6637"/>
                    <a:pt x="796" y="6460"/>
                    <a:pt x="1050" y="6238"/>
                  </a:cubicBezTo>
                  <a:lnTo>
                    <a:pt x="1597" y="6693"/>
                  </a:lnTo>
                  <a:lnTo>
                    <a:pt x="3522" y="6490"/>
                  </a:lnTo>
                  <a:lnTo>
                    <a:pt x="1915" y="5105"/>
                  </a:lnTo>
                  <a:cubicBezTo>
                    <a:pt x="2024" y="4881"/>
                    <a:pt x="2117" y="4644"/>
                    <a:pt x="2189" y="4392"/>
                  </a:cubicBezTo>
                  <a:cubicBezTo>
                    <a:pt x="2294" y="4024"/>
                    <a:pt x="2355" y="3630"/>
                    <a:pt x="2368" y="3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02425" y="221527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42180" y="219365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3"/>
                  </a:lnTo>
                  <a:lnTo>
                    <a:pt x="5416" y="5392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54772" y="217109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5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1"/>
                    <a:pt x="0" y="3408"/>
                    <a:pt x="53" y="3915"/>
                  </a:cubicBezTo>
                  <a:cubicBezTo>
                    <a:pt x="114" y="4432"/>
                    <a:pt x="249" y="4898"/>
                    <a:pt x="466" y="5311"/>
                  </a:cubicBezTo>
                  <a:cubicBezTo>
                    <a:pt x="683" y="5725"/>
                    <a:pt x="968" y="6072"/>
                    <a:pt x="1317" y="6353"/>
                  </a:cubicBezTo>
                  <a:cubicBezTo>
                    <a:pt x="1668" y="6634"/>
                    <a:pt x="2070" y="6839"/>
                    <a:pt x="2518" y="6965"/>
                  </a:cubicBezTo>
                  <a:cubicBezTo>
                    <a:pt x="2833" y="7053"/>
                    <a:pt x="3162" y="7097"/>
                    <a:pt x="3507" y="7097"/>
                  </a:cubicBezTo>
                  <a:cubicBezTo>
                    <a:pt x="3656" y="7097"/>
                    <a:pt x="3808" y="7089"/>
                    <a:pt x="3962" y="7072"/>
                  </a:cubicBezTo>
                  <a:cubicBezTo>
                    <a:pt x="4293" y="7039"/>
                    <a:pt x="4618" y="6963"/>
                    <a:pt x="4937" y="6847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48" y="6246"/>
                    <a:pt x="6248" y="6060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4"/>
                    <a:pt x="5074" y="5071"/>
                  </a:cubicBezTo>
                  <a:cubicBezTo>
                    <a:pt x="4924" y="5187"/>
                    <a:pt x="4760" y="5286"/>
                    <a:pt x="4577" y="5364"/>
                  </a:cubicBezTo>
                  <a:cubicBezTo>
                    <a:pt x="4395" y="5443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6" y="5135"/>
                  </a:cubicBezTo>
                  <a:cubicBezTo>
                    <a:pt x="2272" y="4979"/>
                    <a:pt x="2114" y="4783"/>
                    <a:pt x="1992" y="4552"/>
                  </a:cubicBezTo>
                  <a:cubicBezTo>
                    <a:pt x="1870" y="4317"/>
                    <a:pt x="1792" y="4053"/>
                    <a:pt x="1760" y="3755"/>
                  </a:cubicBezTo>
                  <a:cubicBezTo>
                    <a:pt x="1727" y="3449"/>
                    <a:pt x="1747" y="3168"/>
                    <a:pt x="1819" y="2912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9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1" y="1585"/>
                  </a:cubicBezTo>
                  <a:cubicBezTo>
                    <a:pt x="4218" y="1625"/>
                    <a:pt x="4393" y="1690"/>
                    <a:pt x="4557" y="1781"/>
                  </a:cubicBezTo>
                  <a:cubicBezTo>
                    <a:pt x="4720" y="1873"/>
                    <a:pt x="4879" y="1982"/>
                    <a:pt x="5029" y="2110"/>
                  </a:cubicBezTo>
                  <a:lnTo>
                    <a:pt x="5919" y="844"/>
                  </a:lnTo>
                  <a:cubicBezTo>
                    <a:pt x="5700" y="637"/>
                    <a:pt x="5449" y="468"/>
                    <a:pt x="5161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893627" y="2141958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599"/>
                  </a:lnTo>
                  <a:lnTo>
                    <a:pt x="4661" y="4328"/>
                  </a:lnTo>
                  <a:lnTo>
                    <a:pt x="4941" y="6984"/>
                  </a:lnTo>
                  <a:lnTo>
                    <a:pt x="6595" y="681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156076" y="2113097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1"/>
                  </a:moveTo>
                  <a:lnTo>
                    <a:pt x="4539" y="173"/>
                  </a:lnTo>
                  <a:lnTo>
                    <a:pt x="4716" y="1856"/>
                  </a:lnTo>
                  <a:cubicBezTo>
                    <a:pt x="4744" y="2122"/>
                    <a:pt x="4772" y="2367"/>
                    <a:pt x="4799" y="2595"/>
                  </a:cubicBezTo>
                  <a:cubicBezTo>
                    <a:pt x="4826" y="2820"/>
                    <a:pt x="4855" y="3030"/>
                    <a:pt x="4885" y="3225"/>
                  </a:cubicBezTo>
                  <a:cubicBezTo>
                    <a:pt x="4916" y="3419"/>
                    <a:pt x="4949" y="3608"/>
                    <a:pt x="4985" y="3794"/>
                  </a:cubicBezTo>
                  <a:cubicBezTo>
                    <a:pt x="5021" y="3982"/>
                    <a:pt x="5058" y="4171"/>
                    <a:pt x="5097" y="4362"/>
                  </a:cubicBezTo>
                  <a:cubicBezTo>
                    <a:pt x="5107" y="4408"/>
                    <a:pt x="5117" y="4454"/>
                    <a:pt x="5128" y="4501"/>
                  </a:cubicBezTo>
                  <a:lnTo>
                    <a:pt x="1480" y="494"/>
                  </a:lnTo>
                  <a:lnTo>
                    <a:pt x="0" y="650"/>
                  </a:lnTo>
                  <a:lnTo>
                    <a:pt x="719" y="7461"/>
                  </a:lnTo>
                  <a:lnTo>
                    <a:pt x="2326" y="7293"/>
                  </a:lnTo>
                  <a:lnTo>
                    <a:pt x="2084" y="5015"/>
                  </a:lnTo>
                  <a:cubicBezTo>
                    <a:pt x="2068" y="4854"/>
                    <a:pt x="2050" y="4706"/>
                    <a:pt x="2032" y="4573"/>
                  </a:cubicBezTo>
                  <a:cubicBezTo>
                    <a:pt x="2014" y="4440"/>
                    <a:pt x="1996" y="4307"/>
                    <a:pt x="1975" y="4171"/>
                  </a:cubicBezTo>
                  <a:cubicBezTo>
                    <a:pt x="1953" y="4036"/>
                    <a:pt x="1926" y="3885"/>
                    <a:pt x="1893" y="3715"/>
                  </a:cubicBezTo>
                  <a:cubicBezTo>
                    <a:pt x="1858" y="3548"/>
                    <a:pt x="1818" y="3358"/>
                    <a:pt x="1773" y="3143"/>
                  </a:cubicBezTo>
                  <a:cubicBezTo>
                    <a:pt x="1768" y="3114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423583" y="209296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4" y="1689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605617" y="2070101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0" y="1569"/>
                  </a:moveTo>
                  <a:cubicBezTo>
                    <a:pt x="3778" y="1569"/>
                    <a:pt x="3957" y="1597"/>
                    <a:pt x="4128" y="1650"/>
                  </a:cubicBezTo>
                  <a:cubicBezTo>
                    <a:pt x="4362" y="1723"/>
                    <a:pt x="4571" y="1841"/>
                    <a:pt x="4757" y="2002"/>
                  </a:cubicBezTo>
                  <a:cubicBezTo>
                    <a:pt x="4940" y="2163"/>
                    <a:pt x="5090" y="2359"/>
                    <a:pt x="5206" y="2589"/>
                  </a:cubicBezTo>
                  <a:cubicBezTo>
                    <a:pt x="5321" y="2819"/>
                    <a:pt x="5397" y="3078"/>
                    <a:pt x="5426" y="3364"/>
                  </a:cubicBezTo>
                  <a:cubicBezTo>
                    <a:pt x="5456" y="3652"/>
                    <a:pt x="5438" y="3918"/>
                    <a:pt x="5373" y="4168"/>
                  </a:cubicBezTo>
                  <a:cubicBezTo>
                    <a:pt x="5328" y="4340"/>
                    <a:pt x="5264" y="4499"/>
                    <a:pt x="5179" y="4644"/>
                  </a:cubicBezTo>
                  <a:lnTo>
                    <a:pt x="4243" y="3620"/>
                  </a:lnTo>
                  <a:lnTo>
                    <a:pt x="3115" y="4593"/>
                  </a:lnTo>
                  <a:lnTo>
                    <a:pt x="3955" y="5511"/>
                  </a:lnTo>
                  <a:cubicBezTo>
                    <a:pt x="3903" y="5520"/>
                    <a:pt x="3849" y="5528"/>
                    <a:pt x="3795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2" y="5546"/>
                    <a:pt x="3214" y="5519"/>
                    <a:pt x="3046" y="5465"/>
                  </a:cubicBezTo>
                  <a:cubicBezTo>
                    <a:pt x="2812" y="5393"/>
                    <a:pt x="2602" y="5277"/>
                    <a:pt x="2414" y="5118"/>
                  </a:cubicBezTo>
                  <a:cubicBezTo>
                    <a:pt x="2228" y="4962"/>
                    <a:pt x="2077" y="4765"/>
                    <a:pt x="1963" y="4532"/>
                  </a:cubicBezTo>
                  <a:cubicBezTo>
                    <a:pt x="1850" y="4299"/>
                    <a:pt x="1781" y="4038"/>
                    <a:pt x="1748" y="3752"/>
                  </a:cubicBezTo>
                  <a:cubicBezTo>
                    <a:pt x="1718" y="3466"/>
                    <a:pt x="1735" y="3199"/>
                    <a:pt x="1797" y="2948"/>
                  </a:cubicBezTo>
                  <a:cubicBezTo>
                    <a:pt x="1860" y="2701"/>
                    <a:pt x="1965" y="2478"/>
                    <a:pt x="2114" y="2280"/>
                  </a:cubicBezTo>
                  <a:cubicBezTo>
                    <a:pt x="2265" y="2084"/>
                    <a:pt x="2447" y="1926"/>
                    <a:pt x="2659" y="1805"/>
                  </a:cubicBezTo>
                  <a:cubicBezTo>
                    <a:pt x="2874" y="1686"/>
                    <a:pt x="3114" y="1610"/>
                    <a:pt x="3378" y="1581"/>
                  </a:cubicBezTo>
                  <a:cubicBezTo>
                    <a:pt x="3450" y="1573"/>
                    <a:pt x="3520" y="1569"/>
                    <a:pt x="3590" y="1569"/>
                  </a:cubicBezTo>
                  <a:close/>
                  <a:moveTo>
                    <a:pt x="3650" y="1"/>
                  </a:moveTo>
                  <a:cubicBezTo>
                    <a:pt x="3508" y="1"/>
                    <a:pt x="3363" y="8"/>
                    <a:pt x="3216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2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5"/>
                    <a:pt x="1" y="3416"/>
                    <a:pt x="55" y="3931"/>
                  </a:cubicBezTo>
                  <a:cubicBezTo>
                    <a:pt x="108" y="4442"/>
                    <a:pt x="246" y="4903"/>
                    <a:pt x="468" y="5312"/>
                  </a:cubicBezTo>
                  <a:cubicBezTo>
                    <a:pt x="688" y="5724"/>
                    <a:pt x="973" y="6069"/>
                    <a:pt x="1325" y="6355"/>
                  </a:cubicBezTo>
                  <a:cubicBezTo>
                    <a:pt x="1676" y="6638"/>
                    <a:pt x="2074" y="6845"/>
                    <a:pt x="2521" y="6976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1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9"/>
                  </a:lnTo>
                  <a:lnTo>
                    <a:pt x="7191" y="6848"/>
                  </a:lnTo>
                  <a:lnTo>
                    <a:pt x="6321" y="5895"/>
                  </a:lnTo>
                  <a:cubicBezTo>
                    <a:pt x="6341" y="5870"/>
                    <a:pt x="6365" y="5846"/>
                    <a:pt x="6385" y="5823"/>
                  </a:cubicBezTo>
                  <a:cubicBezTo>
                    <a:pt x="6667" y="5471"/>
                    <a:pt x="6874" y="5071"/>
                    <a:pt x="7002" y="4621"/>
                  </a:cubicBezTo>
                  <a:cubicBezTo>
                    <a:pt x="7127" y="4171"/>
                    <a:pt x="7163" y="3695"/>
                    <a:pt x="7111" y="3186"/>
                  </a:cubicBezTo>
                  <a:cubicBezTo>
                    <a:pt x="7058" y="2674"/>
                    <a:pt x="6922" y="2214"/>
                    <a:pt x="6703" y="1804"/>
                  </a:cubicBezTo>
                  <a:cubicBezTo>
                    <a:pt x="6486" y="1392"/>
                    <a:pt x="6204" y="1047"/>
                    <a:pt x="5852" y="761"/>
                  </a:cubicBezTo>
                  <a:cubicBezTo>
                    <a:pt x="5499" y="476"/>
                    <a:pt x="5100" y="271"/>
                    <a:pt x="4654" y="139"/>
                  </a:cubicBezTo>
                  <a:cubicBezTo>
                    <a:pt x="4336" y="47"/>
                    <a:pt x="4002" y="1"/>
                    <a:pt x="3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882444" y="2037706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1"/>
                  </a:moveTo>
                  <a:lnTo>
                    <a:pt x="4212" y="172"/>
                  </a:lnTo>
                  <a:lnTo>
                    <a:pt x="4645" y="4277"/>
                  </a:lnTo>
                  <a:cubicBezTo>
                    <a:pt x="4671" y="4523"/>
                    <a:pt x="4636" y="4752"/>
                    <a:pt x="4541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3"/>
                    <a:pt x="3736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6" y="5688"/>
                    <a:pt x="2839" y="5613"/>
                  </a:cubicBezTo>
                  <a:cubicBezTo>
                    <a:pt x="2639" y="5520"/>
                    <a:pt x="2472" y="5379"/>
                    <a:pt x="2343" y="5195"/>
                  </a:cubicBezTo>
                  <a:cubicBezTo>
                    <a:pt x="2212" y="5008"/>
                    <a:pt x="2133" y="4792"/>
                    <a:pt x="2107" y="4545"/>
                  </a:cubicBezTo>
                  <a:lnTo>
                    <a:pt x="1674" y="439"/>
                  </a:lnTo>
                  <a:lnTo>
                    <a:pt x="0" y="616"/>
                  </a:lnTo>
                  <a:lnTo>
                    <a:pt x="443" y="4809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5" y="6528"/>
                    <a:pt x="1635" y="6808"/>
                    <a:pt x="2100" y="6992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9" y="6952"/>
                    <a:pt x="5105" y="6676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9"/>
                    <a:pt x="6326" y="4715"/>
                    <a:pt x="6270" y="4195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142018" y="201425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2"/>
                  </a:lnTo>
                  <a:lnTo>
                    <a:pt x="4735" y="4067"/>
                  </a:lnTo>
                  <a:lnTo>
                    <a:pt x="4593" y="2724"/>
                  </a:lnTo>
                  <a:lnTo>
                    <a:pt x="1888" y="3010"/>
                  </a:lnTo>
                  <a:lnTo>
                    <a:pt x="1754" y="1745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2354610" y="199394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4" y="0"/>
                  </a:moveTo>
                  <a:cubicBezTo>
                    <a:pt x="2761" y="0"/>
                    <a:pt x="2577" y="11"/>
                    <a:pt x="2381" y="31"/>
                  </a:cubicBezTo>
                  <a:cubicBezTo>
                    <a:pt x="2043" y="67"/>
                    <a:pt x="1726" y="152"/>
                    <a:pt x="1424" y="285"/>
                  </a:cubicBezTo>
                  <a:cubicBezTo>
                    <a:pt x="1123" y="418"/>
                    <a:pt x="864" y="591"/>
                    <a:pt x="647" y="799"/>
                  </a:cubicBezTo>
                  <a:cubicBezTo>
                    <a:pt x="429" y="1009"/>
                    <a:pt x="263" y="1248"/>
                    <a:pt x="152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0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2" y="4328"/>
                    <a:pt x="2895" y="4350"/>
                  </a:cubicBezTo>
                  <a:cubicBezTo>
                    <a:pt x="3028" y="4371"/>
                    <a:pt x="3156" y="4403"/>
                    <a:pt x="3279" y="4439"/>
                  </a:cubicBezTo>
                  <a:cubicBezTo>
                    <a:pt x="3401" y="4475"/>
                    <a:pt x="3506" y="4518"/>
                    <a:pt x="3596" y="4568"/>
                  </a:cubicBezTo>
                  <a:cubicBezTo>
                    <a:pt x="3686" y="4619"/>
                    <a:pt x="3760" y="4678"/>
                    <a:pt x="3818" y="4751"/>
                  </a:cubicBezTo>
                  <a:cubicBezTo>
                    <a:pt x="3875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2" y="5706"/>
                    <a:pt x="2888" y="5711"/>
                    <a:pt x="2803" y="5711"/>
                  </a:cubicBezTo>
                  <a:cubicBezTo>
                    <a:pt x="2539" y="5711"/>
                    <a:pt x="2277" y="5666"/>
                    <a:pt x="2016" y="5579"/>
                  </a:cubicBezTo>
                  <a:cubicBezTo>
                    <a:pt x="1672" y="5464"/>
                    <a:pt x="1316" y="5208"/>
                    <a:pt x="946" y="4807"/>
                  </a:cubicBezTo>
                  <a:lnTo>
                    <a:pt x="65" y="6051"/>
                  </a:lnTo>
                  <a:cubicBezTo>
                    <a:pt x="314" y="6305"/>
                    <a:pt x="590" y="6521"/>
                    <a:pt x="889" y="6697"/>
                  </a:cubicBezTo>
                  <a:cubicBezTo>
                    <a:pt x="1189" y="6871"/>
                    <a:pt x="1526" y="6993"/>
                    <a:pt x="1898" y="7063"/>
                  </a:cubicBezTo>
                  <a:cubicBezTo>
                    <a:pt x="2118" y="7103"/>
                    <a:pt x="2352" y="7124"/>
                    <a:pt x="2599" y="7124"/>
                  </a:cubicBezTo>
                  <a:cubicBezTo>
                    <a:pt x="2768" y="7124"/>
                    <a:pt x="2943" y="7114"/>
                    <a:pt x="3125" y="7095"/>
                  </a:cubicBezTo>
                  <a:cubicBezTo>
                    <a:pt x="3645" y="7042"/>
                    <a:pt x="4094" y="6907"/>
                    <a:pt x="4475" y="6692"/>
                  </a:cubicBezTo>
                  <a:cubicBezTo>
                    <a:pt x="4856" y="6478"/>
                    <a:pt x="5144" y="6195"/>
                    <a:pt x="5339" y="5844"/>
                  </a:cubicBezTo>
                  <a:cubicBezTo>
                    <a:pt x="5536" y="5492"/>
                    <a:pt x="5608" y="5080"/>
                    <a:pt x="5559" y="4606"/>
                  </a:cubicBezTo>
                  <a:cubicBezTo>
                    <a:pt x="5526" y="4299"/>
                    <a:pt x="5443" y="4039"/>
                    <a:pt x="5303" y="3821"/>
                  </a:cubicBezTo>
                  <a:cubicBezTo>
                    <a:pt x="5165" y="3602"/>
                    <a:pt x="4983" y="3419"/>
                    <a:pt x="4754" y="3274"/>
                  </a:cubicBezTo>
                  <a:cubicBezTo>
                    <a:pt x="4525" y="3127"/>
                    <a:pt x="4259" y="3011"/>
                    <a:pt x="3959" y="2925"/>
                  </a:cubicBezTo>
                  <a:cubicBezTo>
                    <a:pt x="3657" y="2838"/>
                    <a:pt x="3325" y="2779"/>
                    <a:pt x="2962" y="2745"/>
                  </a:cubicBezTo>
                  <a:cubicBezTo>
                    <a:pt x="2804" y="2736"/>
                    <a:pt x="2650" y="2718"/>
                    <a:pt x="2504" y="2692"/>
                  </a:cubicBezTo>
                  <a:cubicBezTo>
                    <a:pt x="2356" y="2664"/>
                    <a:pt x="2225" y="2624"/>
                    <a:pt x="2108" y="2577"/>
                  </a:cubicBezTo>
                  <a:cubicBezTo>
                    <a:pt x="1992" y="2526"/>
                    <a:pt x="1895" y="2466"/>
                    <a:pt x="1823" y="2394"/>
                  </a:cubicBezTo>
                  <a:cubicBezTo>
                    <a:pt x="1750" y="2322"/>
                    <a:pt x="1708" y="2233"/>
                    <a:pt x="1697" y="2124"/>
                  </a:cubicBezTo>
                  <a:cubicBezTo>
                    <a:pt x="1684" y="1999"/>
                    <a:pt x="1711" y="1889"/>
                    <a:pt x="1779" y="1794"/>
                  </a:cubicBezTo>
                  <a:cubicBezTo>
                    <a:pt x="1849" y="1698"/>
                    <a:pt x="1951" y="1616"/>
                    <a:pt x="2085" y="1554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6"/>
                  </a:cubicBezTo>
                  <a:cubicBezTo>
                    <a:pt x="3323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9"/>
                  </a:cubicBezTo>
                  <a:lnTo>
                    <a:pt x="5076" y="937"/>
                  </a:lnTo>
                  <a:cubicBezTo>
                    <a:pt x="4886" y="707"/>
                    <a:pt x="4669" y="519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652745" y="1942740"/>
              <a:ext cx="331854" cy="263598"/>
            </a:xfrm>
            <a:custGeom>
              <a:avLst/>
              <a:gdLst/>
              <a:ahLst/>
              <a:cxnLst/>
              <a:rect l="l" t="t" r="r" b="b"/>
              <a:pathLst>
                <a:path w="9578" h="7608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0" y="4167"/>
                    <a:pt x="7238" y="4296"/>
                  </a:cubicBezTo>
                  <a:cubicBezTo>
                    <a:pt x="7225" y="4426"/>
                    <a:pt x="7217" y="4544"/>
                    <a:pt x="7216" y="4649"/>
                  </a:cubicBezTo>
                  <a:cubicBezTo>
                    <a:pt x="7215" y="4695"/>
                    <a:pt x="7216" y="4735"/>
                    <a:pt x="7215" y="4778"/>
                  </a:cubicBezTo>
                  <a:cubicBezTo>
                    <a:pt x="7183" y="4685"/>
                    <a:pt x="7150" y="4590"/>
                    <a:pt x="7110" y="4493"/>
                  </a:cubicBezTo>
                  <a:cubicBezTo>
                    <a:pt x="7038" y="4309"/>
                    <a:pt x="6951" y="4115"/>
                    <a:pt x="6851" y="3911"/>
                  </a:cubicBezTo>
                  <a:lnTo>
                    <a:pt x="5575" y="1320"/>
                  </a:lnTo>
                  <a:lnTo>
                    <a:pt x="4252" y="1461"/>
                  </a:lnTo>
                  <a:lnTo>
                    <a:pt x="3523" y="4263"/>
                  </a:lnTo>
                  <a:cubicBezTo>
                    <a:pt x="3484" y="4452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2" y="5237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5"/>
                    <a:pt x="3085" y="4308"/>
                  </a:cubicBezTo>
                  <a:lnTo>
                    <a:pt x="1685" y="835"/>
                  </a:lnTo>
                  <a:lnTo>
                    <a:pt x="0" y="1013"/>
                  </a:lnTo>
                  <a:lnTo>
                    <a:pt x="2764" y="7608"/>
                  </a:lnTo>
                  <a:lnTo>
                    <a:pt x="4068" y="7469"/>
                  </a:lnTo>
                  <a:lnTo>
                    <a:pt x="5085" y="3641"/>
                  </a:lnTo>
                  <a:lnTo>
                    <a:pt x="6987" y="7161"/>
                  </a:lnTo>
                  <a:lnTo>
                    <a:pt x="8253" y="7027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009503" y="1922021"/>
              <a:ext cx="248215" cy="246344"/>
            </a:xfrm>
            <a:custGeom>
              <a:avLst/>
              <a:gdLst/>
              <a:ahLst/>
              <a:cxnLst/>
              <a:rect l="l" t="t" r="r" b="b"/>
              <a:pathLst>
                <a:path w="7164" h="7110" extrusionOk="0">
                  <a:moveTo>
                    <a:pt x="3596" y="1571"/>
                  </a:moveTo>
                  <a:cubicBezTo>
                    <a:pt x="3781" y="1571"/>
                    <a:pt x="3959" y="1597"/>
                    <a:pt x="4128" y="1650"/>
                  </a:cubicBezTo>
                  <a:cubicBezTo>
                    <a:pt x="4361" y="1722"/>
                    <a:pt x="4569" y="1841"/>
                    <a:pt x="4755" y="2002"/>
                  </a:cubicBezTo>
                  <a:cubicBezTo>
                    <a:pt x="4937" y="2164"/>
                    <a:pt x="5088" y="2359"/>
                    <a:pt x="5206" y="2589"/>
                  </a:cubicBezTo>
                  <a:cubicBezTo>
                    <a:pt x="5321" y="2819"/>
                    <a:pt x="5395" y="3078"/>
                    <a:pt x="5425" y="3364"/>
                  </a:cubicBezTo>
                  <a:cubicBezTo>
                    <a:pt x="5458" y="3649"/>
                    <a:pt x="5438" y="3918"/>
                    <a:pt x="5373" y="4167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2"/>
                    <a:pt x="4727" y="5191"/>
                    <a:pt x="4516" y="5310"/>
                  </a:cubicBezTo>
                  <a:cubicBezTo>
                    <a:pt x="4302" y="5431"/>
                    <a:pt x="4060" y="5507"/>
                    <a:pt x="3794" y="5536"/>
                  </a:cubicBezTo>
                  <a:cubicBezTo>
                    <a:pt x="3723" y="5543"/>
                    <a:pt x="3652" y="5547"/>
                    <a:pt x="3583" y="5547"/>
                  </a:cubicBezTo>
                  <a:cubicBezTo>
                    <a:pt x="3395" y="5547"/>
                    <a:pt x="3216" y="5519"/>
                    <a:pt x="3045" y="5467"/>
                  </a:cubicBezTo>
                  <a:cubicBezTo>
                    <a:pt x="2812" y="5393"/>
                    <a:pt x="2601" y="5277"/>
                    <a:pt x="2412" y="5119"/>
                  </a:cubicBezTo>
                  <a:cubicBezTo>
                    <a:pt x="2224" y="4962"/>
                    <a:pt x="2076" y="4766"/>
                    <a:pt x="1963" y="4532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6" y="3468"/>
                    <a:pt x="1735" y="3200"/>
                    <a:pt x="1795" y="2950"/>
                  </a:cubicBezTo>
                  <a:cubicBezTo>
                    <a:pt x="1859" y="2700"/>
                    <a:pt x="1965" y="2477"/>
                    <a:pt x="2114" y="2281"/>
                  </a:cubicBezTo>
                  <a:cubicBezTo>
                    <a:pt x="2265" y="2084"/>
                    <a:pt x="2445" y="1926"/>
                    <a:pt x="2658" y="1805"/>
                  </a:cubicBezTo>
                  <a:cubicBezTo>
                    <a:pt x="2872" y="1685"/>
                    <a:pt x="3114" y="1610"/>
                    <a:pt x="3377" y="1583"/>
                  </a:cubicBezTo>
                  <a:cubicBezTo>
                    <a:pt x="3451" y="1575"/>
                    <a:pt x="3524" y="1571"/>
                    <a:pt x="3596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6"/>
                    <a:pt x="1831" y="435"/>
                  </a:cubicBezTo>
                  <a:cubicBezTo>
                    <a:pt x="1421" y="656"/>
                    <a:pt x="1075" y="943"/>
                    <a:pt x="789" y="1292"/>
                  </a:cubicBezTo>
                  <a:cubicBezTo>
                    <a:pt x="505" y="1644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1"/>
                    <a:pt x="247" y="4900"/>
                    <a:pt x="465" y="5311"/>
                  </a:cubicBezTo>
                  <a:cubicBezTo>
                    <a:pt x="687" y="5723"/>
                    <a:pt x="971" y="6069"/>
                    <a:pt x="1322" y="6351"/>
                  </a:cubicBezTo>
                  <a:cubicBezTo>
                    <a:pt x="1676" y="6636"/>
                    <a:pt x="2074" y="6841"/>
                    <a:pt x="2520" y="6972"/>
                  </a:cubicBezTo>
                  <a:cubicBezTo>
                    <a:pt x="2835" y="7064"/>
                    <a:pt x="3168" y="7110"/>
                    <a:pt x="3520" y="7110"/>
                  </a:cubicBezTo>
                  <a:cubicBezTo>
                    <a:pt x="3666" y="7110"/>
                    <a:pt x="3816" y="7102"/>
                    <a:pt x="3969" y="7086"/>
                  </a:cubicBezTo>
                  <a:cubicBezTo>
                    <a:pt x="4476" y="7033"/>
                    <a:pt x="4933" y="6896"/>
                    <a:pt x="5343" y="6675"/>
                  </a:cubicBezTo>
                  <a:cubicBezTo>
                    <a:pt x="5753" y="6456"/>
                    <a:pt x="6099" y="6168"/>
                    <a:pt x="6385" y="5817"/>
                  </a:cubicBezTo>
                  <a:cubicBezTo>
                    <a:pt x="6667" y="5465"/>
                    <a:pt x="6874" y="5065"/>
                    <a:pt x="7001" y="4615"/>
                  </a:cubicBezTo>
                  <a:cubicBezTo>
                    <a:pt x="7127" y="4171"/>
                    <a:pt x="7163" y="3692"/>
                    <a:pt x="7112" y="3186"/>
                  </a:cubicBezTo>
                  <a:cubicBezTo>
                    <a:pt x="7055" y="2671"/>
                    <a:pt x="6920" y="2211"/>
                    <a:pt x="6703" y="1801"/>
                  </a:cubicBezTo>
                  <a:cubicBezTo>
                    <a:pt x="6486" y="1391"/>
                    <a:pt x="6201" y="1045"/>
                    <a:pt x="5849" y="759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6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3287854" y="1898946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4" y="1422"/>
                  </a:moveTo>
                  <a:cubicBezTo>
                    <a:pt x="3224" y="1422"/>
                    <a:pt x="3350" y="1442"/>
                    <a:pt x="3463" y="1482"/>
                  </a:cubicBezTo>
                  <a:cubicBezTo>
                    <a:pt x="3616" y="1538"/>
                    <a:pt x="3738" y="1629"/>
                    <a:pt x="3832" y="1754"/>
                  </a:cubicBezTo>
                  <a:cubicBezTo>
                    <a:pt x="3924" y="1878"/>
                    <a:pt x="3978" y="2027"/>
                    <a:pt x="3997" y="2201"/>
                  </a:cubicBezTo>
                  <a:cubicBezTo>
                    <a:pt x="4019" y="2377"/>
                    <a:pt x="3998" y="2536"/>
                    <a:pt x="3945" y="2679"/>
                  </a:cubicBezTo>
                  <a:cubicBezTo>
                    <a:pt x="3891" y="2822"/>
                    <a:pt x="3804" y="2939"/>
                    <a:pt x="3686" y="3027"/>
                  </a:cubicBezTo>
                  <a:cubicBezTo>
                    <a:pt x="3568" y="3114"/>
                    <a:pt x="3423" y="3167"/>
                    <a:pt x="3256" y="3185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0"/>
                  </a:lnTo>
                  <a:cubicBezTo>
                    <a:pt x="2978" y="1424"/>
                    <a:pt x="3032" y="1422"/>
                    <a:pt x="3084" y="1422"/>
                  </a:cubicBezTo>
                  <a:close/>
                  <a:moveTo>
                    <a:pt x="3362" y="1"/>
                  </a:moveTo>
                  <a:cubicBezTo>
                    <a:pt x="3265" y="1"/>
                    <a:pt x="3167" y="6"/>
                    <a:pt x="3067" y="17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7"/>
                  </a:lnTo>
                  <a:lnTo>
                    <a:pt x="2044" y="4593"/>
                  </a:lnTo>
                  <a:lnTo>
                    <a:pt x="2894" y="4502"/>
                  </a:lnTo>
                  <a:lnTo>
                    <a:pt x="4496" y="6752"/>
                  </a:lnTo>
                  <a:lnTo>
                    <a:pt x="6381" y="6554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7"/>
                  </a:cubicBezTo>
                  <a:cubicBezTo>
                    <a:pt x="5021" y="3787"/>
                    <a:pt x="5270" y="3490"/>
                    <a:pt x="5435" y="3127"/>
                  </a:cubicBezTo>
                  <a:cubicBezTo>
                    <a:pt x="5599" y="2765"/>
                    <a:pt x="5659" y="2371"/>
                    <a:pt x="5613" y="1942"/>
                  </a:cubicBezTo>
                  <a:cubicBezTo>
                    <a:pt x="5570" y="1527"/>
                    <a:pt x="5431" y="1166"/>
                    <a:pt x="5193" y="861"/>
                  </a:cubicBezTo>
                  <a:cubicBezTo>
                    <a:pt x="4958" y="553"/>
                    <a:pt x="4654" y="327"/>
                    <a:pt x="4280" y="176"/>
                  </a:cubicBezTo>
                  <a:cubicBezTo>
                    <a:pt x="3992" y="60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524665" y="1863330"/>
              <a:ext cx="243087" cy="258470"/>
            </a:xfrm>
            <a:custGeom>
              <a:avLst/>
              <a:gdLst/>
              <a:ahLst/>
              <a:cxnLst/>
              <a:rect l="l" t="t" r="r" b="b"/>
              <a:pathLst>
                <a:path w="7016" h="7460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9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60"/>
                  </a:lnTo>
                  <a:lnTo>
                    <a:pt x="2373" y="7284"/>
                  </a:lnTo>
                  <a:lnTo>
                    <a:pt x="2116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765598" y="1845071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1" y="1008"/>
                    <a:pt x="265" y="1247"/>
                    <a:pt x="153" y="1519"/>
                  </a:cubicBezTo>
                  <a:cubicBezTo>
                    <a:pt x="40" y="1790"/>
                    <a:pt x="1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6" y="3552"/>
                    <a:pt x="728" y="3712"/>
                  </a:cubicBezTo>
                  <a:cubicBezTo>
                    <a:pt x="931" y="3871"/>
                    <a:pt x="1180" y="3998"/>
                    <a:pt x="1473" y="4091"/>
                  </a:cubicBezTo>
                  <a:cubicBezTo>
                    <a:pt x="1764" y="4185"/>
                    <a:pt x="2103" y="4254"/>
                    <a:pt x="2489" y="4300"/>
                  </a:cubicBezTo>
                  <a:cubicBezTo>
                    <a:pt x="2627" y="4310"/>
                    <a:pt x="2763" y="4328"/>
                    <a:pt x="2897" y="4350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2" y="4474"/>
                    <a:pt x="3508" y="4517"/>
                    <a:pt x="3597" y="4567"/>
                  </a:cubicBezTo>
                  <a:cubicBezTo>
                    <a:pt x="3688" y="4617"/>
                    <a:pt x="3761" y="4676"/>
                    <a:pt x="3819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4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9" y="5638"/>
                    <a:pt x="3232" y="5677"/>
                    <a:pt x="3058" y="5696"/>
                  </a:cubicBezTo>
                  <a:cubicBezTo>
                    <a:pt x="2972" y="5705"/>
                    <a:pt x="2886" y="5710"/>
                    <a:pt x="2801" y="5710"/>
                  </a:cubicBezTo>
                  <a:cubicBezTo>
                    <a:pt x="2537" y="5710"/>
                    <a:pt x="2276" y="5666"/>
                    <a:pt x="2017" y="5580"/>
                  </a:cubicBezTo>
                  <a:cubicBezTo>
                    <a:pt x="1675" y="5464"/>
                    <a:pt x="1317" y="5207"/>
                    <a:pt x="946" y="4806"/>
                  </a:cubicBezTo>
                  <a:lnTo>
                    <a:pt x="64" y="6050"/>
                  </a:lnTo>
                  <a:cubicBezTo>
                    <a:pt x="313" y="6306"/>
                    <a:pt x="589" y="6521"/>
                    <a:pt x="888" y="6695"/>
                  </a:cubicBezTo>
                  <a:cubicBezTo>
                    <a:pt x="1189" y="6869"/>
                    <a:pt x="1525" y="6992"/>
                    <a:pt x="1897" y="7062"/>
                  </a:cubicBezTo>
                  <a:cubicBezTo>
                    <a:pt x="2118" y="7102"/>
                    <a:pt x="2352" y="7123"/>
                    <a:pt x="2600" y="7123"/>
                  </a:cubicBezTo>
                  <a:cubicBezTo>
                    <a:pt x="2768" y="7123"/>
                    <a:pt x="2943" y="7114"/>
                    <a:pt x="3124" y="7094"/>
                  </a:cubicBezTo>
                  <a:cubicBezTo>
                    <a:pt x="3645" y="7041"/>
                    <a:pt x="4093" y="6905"/>
                    <a:pt x="4474" y="6691"/>
                  </a:cubicBezTo>
                  <a:cubicBezTo>
                    <a:pt x="4855" y="6478"/>
                    <a:pt x="5143" y="6195"/>
                    <a:pt x="5339" y="5843"/>
                  </a:cubicBezTo>
                  <a:cubicBezTo>
                    <a:pt x="5536" y="5490"/>
                    <a:pt x="5608" y="5079"/>
                    <a:pt x="5559" y="4605"/>
                  </a:cubicBezTo>
                  <a:cubicBezTo>
                    <a:pt x="5526" y="4300"/>
                    <a:pt x="5442" y="4038"/>
                    <a:pt x="5303" y="3819"/>
                  </a:cubicBezTo>
                  <a:cubicBezTo>
                    <a:pt x="5165" y="3602"/>
                    <a:pt x="4982" y="3418"/>
                    <a:pt x="4753" y="3273"/>
                  </a:cubicBezTo>
                  <a:cubicBezTo>
                    <a:pt x="4525" y="3128"/>
                    <a:pt x="4259" y="3010"/>
                    <a:pt x="3958" y="2924"/>
                  </a:cubicBezTo>
                  <a:cubicBezTo>
                    <a:pt x="3656" y="2837"/>
                    <a:pt x="3324" y="2778"/>
                    <a:pt x="2962" y="2744"/>
                  </a:cubicBezTo>
                  <a:cubicBezTo>
                    <a:pt x="2803" y="2735"/>
                    <a:pt x="2650" y="2718"/>
                    <a:pt x="2503" y="2691"/>
                  </a:cubicBezTo>
                  <a:cubicBezTo>
                    <a:pt x="2355" y="2663"/>
                    <a:pt x="2224" y="2624"/>
                    <a:pt x="2107" y="2576"/>
                  </a:cubicBezTo>
                  <a:cubicBezTo>
                    <a:pt x="1991" y="2525"/>
                    <a:pt x="1895" y="2466"/>
                    <a:pt x="1823" y="2394"/>
                  </a:cubicBezTo>
                  <a:cubicBezTo>
                    <a:pt x="1749" y="2322"/>
                    <a:pt x="1708" y="2232"/>
                    <a:pt x="1696" y="2123"/>
                  </a:cubicBezTo>
                  <a:cubicBezTo>
                    <a:pt x="1683" y="1999"/>
                    <a:pt x="1711" y="1888"/>
                    <a:pt x="1778" y="1793"/>
                  </a:cubicBezTo>
                  <a:cubicBezTo>
                    <a:pt x="1849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8" y="1427"/>
                  </a:cubicBezTo>
                  <a:cubicBezTo>
                    <a:pt x="2641" y="1420"/>
                    <a:pt x="2705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7" y="2028"/>
                  </a:cubicBezTo>
                  <a:lnTo>
                    <a:pt x="5075" y="936"/>
                  </a:lnTo>
                  <a:cubicBezTo>
                    <a:pt x="4886" y="706"/>
                    <a:pt x="4669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984184" y="181572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241991" y="179192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592" y="1569"/>
                  </a:moveTo>
                  <a:cubicBezTo>
                    <a:pt x="3780" y="1569"/>
                    <a:pt x="3961" y="1597"/>
                    <a:pt x="4132" y="1649"/>
                  </a:cubicBezTo>
                  <a:cubicBezTo>
                    <a:pt x="4364" y="1722"/>
                    <a:pt x="4574" y="1842"/>
                    <a:pt x="4759" y="2001"/>
                  </a:cubicBezTo>
                  <a:cubicBezTo>
                    <a:pt x="4942" y="2162"/>
                    <a:pt x="5093" y="2359"/>
                    <a:pt x="5208" y="2590"/>
                  </a:cubicBezTo>
                  <a:cubicBezTo>
                    <a:pt x="5326" y="2820"/>
                    <a:pt x="5399" y="3078"/>
                    <a:pt x="5428" y="3363"/>
                  </a:cubicBezTo>
                  <a:cubicBezTo>
                    <a:pt x="5458" y="3651"/>
                    <a:pt x="5442" y="3917"/>
                    <a:pt x="5378" y="4166"/>
                  </a:cubicBezTo>
                  <a:cubicBezTo>
                    <a:pt x="5311" y="4417"/>
                    <a:pt x="5205" y="4639"/>
                    <a:pt x="5060" y="4836"/>
                  </a:cubicBezTo>
                  <a:cubicBezTo>
                    <a:pt x="4912" y="5031"/>
                    <a:pt x="4732" y="5189"/>
                    <a:pt x="4519" y="5310"/>
                  </a:cubicBezTo>
                  <a:cubicBezTo>
                    <a:pt x="4305" y="5431"/>
                    <a:pt x="4063" y="5506"/>
                    <a:pt x="3797" y="5533"/>
                  </a:cubicBezTo>
                  <a:cubicBezTo>
                    <a:pt x="3723" y="5541"/>
                    <a:pt x="3650" y="5545"/>
                    <a:pt x="3578" y="5545"/>
                  </a:cubicBezTo>
                  <a:cubicBezTo>
                    <a:pt x="3392" y="5545"/>
                    <a:pt x="3216" y="5519"/>
                    <a:pt x="3048" y="5467"/>
                  </a:cubicBezTo>
                  <a:cubicBezTo>
                    <a:pt x="2814" y="5394"/>
                    <a:pt x="2604" y="5276"/>
                    <a:pt x="2417" y="5118"/>
                  </a:cubicBezTo>
                  <a:cubicBezTo>
                    <a:pt x="2228" y="4962"/>
                    <a:pt x="2079" y="4764"/>
                    <a:pt x="1965" y="4532"/>
                  </a:cubicBezTo>
                  <a:cubicBezTo>
                    <a:pt x="1853" y="4298"/>
                    <a:pt x="1783" y="4038"/>
                    <a:pt x="1752" y="3751"/>
                  </a:cubicBezTo>
                  <a:cubicBezTo>
                    <a:pt x="1721" y="3467"/>
                    <a:pt x="1738" y="3201"/>
                    <a:pt x="1800" y="2950"/>
                  </a:cubicBezTo>
                  <a:cubicBezTo>
                    <a:pt x="1862" y="2700"/>
                    <a:pt x="1968" y="2477"/>
                    <a:pt x="2119" y="2280"/>
                  </a:cubicBezTo>
                  <a:cubicBezTo>
                    <a:pt x="2267" y="2083"/>
                    <a:pt x="2450" y="1925"/>
                    <a:pt x="2663" y="1806"/>
                  </a:cubicBezTo>
                  <a:cubicBezTo>
                    <a:pt x="2876" y="1685"/>
                    <a:pt x="3114" y="1609"/>
                    <a:pt x="3380" y="1580"/>
                  </a:cubicBezTo>
                  <a:cubicBezTo>
                    <a:pt x="3452" y="1572"/>
                    <a:pt x="3522" y="1569"/>
                    <a:pt x="3592" y="1569"/>
                  </a:cubicBezTo>
                  <a:close/>
                  <a:moveTo>
                    <a:pt x="3656" y="0"/>
                  </a:moveTo>
                  <a:cubicBezTo>
                    <a:pt x="3512" y="0"/>
                    <a:pt x="3366" y="8"/>
                    <a:pt x="3218" y="24"/>
                  </a:cubicBezTo>
                  <a:cubicBezTo>
                    <a:pt x="2704" y="80"/>
                    <a:pt x="2244" y="217"/>
                    <a:pt x="1833" y="437"/>
                  </a:cubicBezTo>
                  <a:cubicBezTo>
                    <a:pt x="1423" y="657"/>
                    <a:pt x="1078" y="943"/>
                    <a:pt x="792" y="1295"/>
                  </a:cubicBezTo>
                  <a:cubicBezTo>
                    <a:pt x="509" y="1648"/>
                    <a:pt x="301" y="2045"/>
                    <a:pt x="171" y="2490"/>
                  </a:cubicBezTo>
                  <a:cubicBezTo>
                    <a:pt x="41" y="2936"/>
                    <a:pt x="1" y="3416"/>
                    <a:pt x="57" y="3930"/>
                  </a:cubicBezTo>
                  <a:cubicBezTo>
                    <a:pt x="112" y="4442"/>
                    <a:pt x="248" y="4902"/>
                    <a:pt x="468" y="5312"/>
                  </a:cubicBezTo>
                  <a:cubicBezTo>
                    <a:pt x="688" y="5724"/>
                    <a:pt x="974" y="6070"/>
                    <a:pt x="1325" y="6354"/>
                  </a:cubicBezTo>
                  <a:cubicBezTo>
                    <a:pt x="1679" y="6639"/>
                    <a:pt x="2076" y="6846"/>
                    <a:pt x="2522" y="6977"/>
                  </a:cubicBezTo>
                  <a:cubicBezTo>
                    <a:pt x="2837" y="7068"/>
                    <a:pt x="3171" y="7114"/>
                    <a:pt x="3523" y="7114"/>
                  </a:cubicBezTo>
                  <a:cubicBezTo>
                    <a:pt x="3669" y="7114"/>
                    <a:pt x="3818" y="7106"/>
                    <a:pt x="3970" y="7090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9"/>
                    <a:pt x="6101" y="6173"/>
                    <a:pt x="6386" y="5821"/>
                  </a:cubicBezTo>
                  <a:cubicBezTo>
                    <a:pt x="6670" y="5468"/>
                    <a:pt x="6875" y="5070"/>
                    <a:pt x="7003" y="4619"/>
                  </a:cubicBezTo>
                  <a:cubicBezTo>
                    <a:pt x="7131" y="4171"/>
                    <a:pt x="7167" y="3692"/>
                    <a:pt x="7112" y="3188"/>
                  </a:cubicBezTo>
                  <a:cubicBezTo>
                    <a:pt x="7059" y="2673"/>
                    <a:pt x="6922" y="2213"/>
                    <a:pt x="6705" y="1803"/>
                  </a:cubicBezTo>
                  <a:cubicBezTo>
                    <a:pt x="6489" y="1392"/>
                    <a:pt x="6204" y="1047"/>
                    <a:pt x="5852" y="760"/>
                  </a:cubicBezTo>
                  <a:cubicBezTo>
                    <a:pt x="5500" y="477"/>
                    <a:pt x="5103" y="270"/>
                    <a:pt x="4656" y="139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520516" y="1769402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7" y="1496"/>
                  </a:moveTo>
                  <a:cubicBezTo>
                    <a:pt x="3065" y="1496"/>
                    <a:pt x="3166" y="1516"/>
                    <a:pt x="3262" y="1556"/>
                  </a:cubicBezTo>
                  <a:cubicBezTo>
                    <a:pt x="3384" y="1609"/>
                    <a:pt x="3488" y="1691"/>
                    <a:pt x="3572" y="1799"/>
                  </a:cubicBezTo>
                  <a:cubicBezTo>
                    <a:pt x="3657" y="1908"/>
                    <a:pt x="3706" y="2049"/>
                    <a:pt x="3725" y="2219"/>
                  </a:cubicBezTo>
                  <a:cubicBezTo>
                    <a:pt x="3742" y="2377"/>
                    <a:pt x="3722" y="2522"/>
                    <a:pt x="3663" y="2654"/>
                  </a:cubicBezTo>
                  <a:cubicBezTo>
                    <a:pt x="3605" y="2784"/>
                    <a:pt x="3521" y="2892"/>
                    <a:pt x="3411" y="2976"/>
                  </a:cubicBezTo>
                  <a:cubicBezTo>
                    <a:pt x="3303" y="3061"/>
                    <a:pt x="3177" y="3107"/>
                    <a:pt x="3033" y="3125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8"/>
                    <a:pt x="2926" y="1496"/>
                    <a:pt x="2957" y="1496"/>
                  </a:cubicBezTo>
                  <a:close/>
                  <a:moveTo>
                    <a:pt x="3218" y="1"/>
                  </a:moveTo>
                  <a:cubicBezTo>
                    <a:pt x="3127" y="1"/>
                    <a:pt x="3034" y="6"/>
                    <a:pt x="2940" y="16"/>
                  </a:cubicBezTo>
                  <a:lnTo>
                    <a:pt x="0" y="328"/>
                  </a:lnTo>
                  <a:lnTo>
                    <a:pt x="718" y="7138"/>
                  </a:lnTo>
                  <a:lnTo>
                    <a:pt x="2373" y="6964"/>
                  </a:lnTo>
                  <a:lnTo>
                    <a:pt x="2132" y="4686"/>
                  </a:lnTo>
                  <a:lnTo>
                    <a:pt x="3416" y="4550"/>
                  </a:lnTo>
                  <a:cubicBezTo>
                    <a:pt x="3844" y="4505"/>
                    <a:pt x="4214" y="4366"/>
                    <a:pt x="4527" y="4127"/>
                  </a:cubicBezTo>
                  <a:cubicBezTo>
                    <a:pt x="4842" y="3891"/>
                    <a:pt x="5077" y="3589"/>
                    <a:pt x="5239" y="3221"/>
                  </a:cubicBezTo>
                  <a:cubicBezTo>
                    <a:pt x="5403" y="2851"/>
                    <a:pt x="5460" y="2449"/>
                    <a:pt x="5413" y="2007"/>
                  </a:cubicBezTo>
                  <a:cubicBezTo>
                    <a:pt x="5368" y="1586"/>
                    <a:pt x="5232" y="1216"/>
                    <a:pt x="4996" y="898"/>
                  </a:cubicBezTo>
                  <a:cubicBezTo>
                    <a:pt x="4764" y="584"/>
                    <a:pt x="4468" y="346"/>
                    <a:pt x="4113" y="187"/>
                  </a:cubicBezTo>
                  <a:cubicBezTo>
                    <a:pt x="3836" y="62"/>
                    <a:pt x="3539" y="1"/>
                    <a:pt x="3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-12593" y="2580031"/>
              <a:ext cx="156122" cy="247903"/>
            </a:xfrm>
            <a:custGeom>
              <a:avLst/>
              <a:gdLst/>
              <a:ahLst/>
              <a:cxnLst/>
              <a:rect l="l" t="t" r="r" b="b"/>
              <a:pathLst>
                <a:path w="4506" h="7155" extrusionOk="0">
                  <a:moveTo>
                    <a:pt x="281" y="1"/>
                  </a:moveTo>
                  <a:cubicBezTo>
                    <a:pt x="189" y="1"/>
                    <a:pt x="95" y="6"/>
                    <a:pt x="0" y="15"/>
                  </a:cubicBezTo>
                  <a:lnTo>
                    <a:pt x="0" y="1381"/>
                  </a:lnTo>
                  <a:cubicBezTo>
                    <a:pt x="56" y="1365"/>
                    <a:pt x="117" y="1352"/>
                    <a:pt x="184" y="1345"/>
                  </a:cubicBezTo>
                  <a:cubicBezTo>
                    <a:pt x="215" y="1342"/>
                    <a:pt x="246" y="1340"/>
                    <a:pt x="276" y="1340"/>
                  </a:cubicBezTo>
                  <a:cubicBezTo>
                    <a:pt x="414" y="1340"/>
                    <a:pt x="541" y="1373"/>
                    <a:pt x="656" y="1443"/>
                  </a:cubicBezTo>
                  <a:cubicBezTo>
                    <a:pt x="797" y="1526"/>
                    <a:pt x="935" y="1696"/>
                    <a:pt x="1073" y="1950"/>
                  </a:cubicBezTo>
                  <a:lnTo>
                    <a:pt x="2223" y="1092"/>
                  </a:lnTo>
                  <a:cubicBezTo>
                    <a:pt x="2111" y="840"/>
                    <a:pt x="1941" y="629"/>
                    <a:pt x="1713" y="455"/>
                  </a:cubicBezTo>
                  <a:cubicBezTo>
                    <a:pt x="1486" y="282"/>
                    <a:pt x="1222" y="157"/>
                    <a:pt x="926" y="80"/>
                  </a:cubicBezTo>
                  <a:cubicBezTo>
                    <a:pt x="718" y="28"/>
                    <a:pt x="504" y="1"/>
                    <a:pt x="281" y="1"/>
                  </a:cubicBezTo>
                  <a:close/>
                  <a:moveTo>
                    <a:pt x="0" y="2721"/>
                  </a:moveTo>
                  <a:lnTo>
                    <a:pt x="0" y="4664"/>
                  </a:lnTo>
                  <a:lnTo>
                    <a:pt x="1013" y="5532"/>
                  </a:lnTo>
                  <a:cubicBezTo>
                    <a:pt x="964" y="5571"/>
                    <a:pt x="912" y="5606"/>
                    <a:pt x="857" y="5637"/>
                  </a:cubicBezTo>
                  <a:cubicBezTo>
                    <a:pt x="646" y="5770"/>
                    <a:pt x="410" y="5849"/>
                    <a:pt x="151" y="5875"/>
                  </a:cubicBezTo>
                  <a:cubicBezTo>
                    <a:pt x="99" y="5880"/>
                    <a:pt x="49" y="5885"/>
                    <a:pt x="0" y="5885"/>
                  </a:cubicBezTo>
                  <a:lnTo>
                    <a:pt x="0" y="7155"/>
                  </a:lnTo>
                  <a:cubicBezTo>
                    <a:pt x="42" y="7155"/>
                    <a:pt x="85" y="7152"/>
                    <a:pt x="125" y="7146"/>
                  </a:cubicBezTo>
                  <a:cubicBezTo>
                    <a:pt x="509" y="7107"/>
                    <a:pt x="862" y="7016"/>
                    <a:pt x="1185" y="6873"/>
                  </a:cubicBezTo>
                  <a:cubicBezTo>
                    <a:pt x="1497" y="6735"/>
                    <a:pt x="1778" y="6556"/>
                    <a:pt x="2034" y="6335"/>
                  </a:cubicBezTo>
                  <a:lnTo>
                    <a:pt x="2577" y="6791"/>
                  </a:lnTo>
                  <a:lnTo>
                    <a:pt x="4505" y="6587"/>
                  </a:lnTo>
                  <a:lnTo>
                    <a:pt x="2896" y="5203"/>
                  </a:lnTo>
                  <a:cubicBezTo>
                    <a:pt x="3007" y="4979"/>
                    <a:pt x="3099" y="4742"/>
                    <a:pt x="3171" y="4490"/>
                  </a:cubicBezTo>
                  <a:cubicBezTo>
                    <a:pt x="3277" y="4120"/>
                    <a:pt x="3336" y="3728"/>
                    <a:pt x="3351" y="3305"/>
                  </a:cubicBezTo>
                  <a:lnTo>
                    <a:pt x="3351" y="3305"/>
                  </a:lnTo>
                  <a:lnTo>
                    <a:pt x="1903" y="3459"/>
                  </a:lnTo>
                  <a:cubicBezTo>
                    <a:pt x="1897" y="3774"/>
                    <a:pt x="1857" y="4066"/>
                    <a:pt x="1785" y="4332"/>
                  </a:cubicBezTo>
                  <a:lnTo>
                    <a:pt x="1244" y="3853"/>
                  </a:lnTo>
                  <a:cubicBezTo>
                    <a:pt x="1102" y="3744"/>
                    <a:pt x="941" y="3610"/>
                    <a:pt x="761" y="3456"/>
                  </a:cubicBezTo>
                  <a:cubicBezTo>
                    <a:pt x="581" y="3301"/>
                    <a:pt x="401" y="3135"/>
                    <a:pt x="226" y="2961"/>
                  </a:cubicBezTo>
                  <a:cubicBezTo>
                    <a:pt x="144" y="2879"/>
                    <a:pt x="69" y="2800"/>
                    <a:pt x="0" y="2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36552" y="2538662"/>
              <a:ext cx="204663" cy="249774"/>
            </a:xfrm>
            <a:custGeom>
              <a:avLst/>
              <a:gdLst/>
              <a:ahLst/>
              <a:cxnLst/>
              <a:rect l="l" t="t" r="r" b="b"/>
              <a:pathLst>
                <a:path w="5907" h="7209" extrusionOk="0">
                  <a:moveTo>
                    <a:pt x="5751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8" y="1855"/>
                  </a:lnTo>
                  <a:lnTo>
                    <a:pt x="2744" y="7208"/>
                  </a:lnTo>
                  <a:lnTo>
                    <a:pt x="4398" y="7033"/>
                  </a:lnTo>
                  <a:lnTo>
                    <a:pt x="3833" y="1681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76307" y="251711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88934" y="2494419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66" y="0"/>
                  </a:moveTo>
                  <a:cubicBezTo>
                    <a:pt x="3539" y="0"/>
                    <a:pt x="3411" y="7"/>
                    <a:pt x="3284" y="20"/>
                  </a:cubicBezTo>
                  <a:cubicBezTo>
                    <a:pt x="2765" y="76"/>
                    <a:pt x="2294" y="212"/>
                    <a:pt x="1876" y="434"/>
                  </a:cubicBezTo>
                  <a:cubicBezTo>
                    <a:pt x="1457" y="655"/>
                    <a:pt x="1104" y="940"/>
                    <a:pt x="816" y="1289"/>
                  </a:cubicBezTo>
                  <a:cubicBezTo>
                    <a:pt x="528" y="1637"/>
                    <a:pt x="316" y="2036"/>
                    <a:pt x="179" y="2483"/>
                  </a:cubicBezTo>
                  <a:cubicBezTo>
                    <a:pt x="42" y="2930"/>
                    <a:pt x="1" y="3406"/>
                    <a:pt x="55" y="3912"/>
                  </a:cubicBezTo>
                  <a:cubicBezTo>
                    <a:pt x="113" y="4434"/>
                    <a:pt x="248" y="4902"/>
                    <a:pt x="465" y="5316"/>
                  </a:cubicBezTo>
                  <a:cubicBezTo>
                    <a:pt x="682" y="5729"/>
                    <a:pt x="967" y="6077"/>
                    <a:pt x="1316" y="6358"/>
                  </a:cubicBezTo>
                  <a:cubicBezTo>
                    <a:pt x="1667" y="6639"/>
                    <a:pt x="2069" y="6843"/>
                    <a:pt x="2517" y="6970"/>
                  </a:cubicBezTo>
                  <a:cubicBezTo>
                    <a:pt x="2833" y="7057"/>
                    <a:pt x="3164" y="7101"/>
                    <a:pt x="3511" y="7101"/>
                  </a:cubicBezTo>
                  <a:cubicBezTo>
                    <a:pt x="3658" y="7101"/>
                    <a:pt x="3808" y="7093"/>
                    <a:pt x="3961" y="7077"/>
                  </a:cubicBezTo>
                  <a:cubicBezTo>
                    <a:pt x="4292" y="7043"/>
                    <a:pt x="4617" y="6968"/>
                    <a:pt x="4936" y="6850"/>
                  </a:cubicBezTo>
                  <a:cubicBezTo>
                    <a:pt x="5254" y="6735"/>
                    <a:pt x="5541" y="6591"/>
                    <a:pt x="5794" y="6422"/>
                  </a:cubicBezTo>
                  <a:cubicBezTo>
                    <a:pt x="6048" y="6251"/>
                    <a:pt x="6247" y="6065"/>
                    <a:pt x="6390" y="5865"/>
                  </a:cubicBezTo>
                  <a:lnTo>
                    <a:pt x="5458" y="4685"/>
                  </a:lnTo>
                  <a:cubicBezTo>
                    <a:pt x="5349" y="4827"/>
                    <a:pt x="5219" y="4958"/>
                    <a:pt x="5073" y="5074"/>
                  </a:cubicBezTo>
                  <a:cubicBezTo>
                    <a:pt x="4923" y="5192"/>
                    <a:pt x="4759" y="5290"/>
                    <a:pt x="4576" y="5368"/>
                  </a:cubicBezTo>
                  <a:cubicBezTo>
                    <a:pt x="4394" y="5447"/>
                    <a:pt x="4198" y="5496"/>
                    <a:pt x="3991" y="5519"/>
                  </a:cubicBezTo>
                  <a:cubicBezTo>
                    <a:pt x="3890" y="5530"/>
                    <a:pt x="3791" y="5535"/>
                    <a:pt x="3695" y="5535"/>
                  </a:cubicBezTo>
                  <a:cubicBezTo>
                    <a:pt x="3502" y="5535"/>
                    <a:pt x="3319" y="5513"/>
                    <a:pt x="3146" y="5470"/>
                  </a:cubicBezTo>
                  <a:cubicBezTo>
                    <a:pt x="2887" y="5405"/>
                    <a:pt x="2660" y="5296"/>
                    <a:pt x="2465" y="5138"/>
                  </a:cubicBezTo>
                  <a:cubicBezTo>
                    <a:pt x="2271" y="4981"/>
                    <a:pt x="2113" y="4785"/>
                    <a:pt x="1991" y="4554"/>
                  </a:cubicBezTo>
                  <a:cubicBezTo>
                    <a:pt x="1869" y="4319"/>
                    <a:pt x="1791" y="4053"/>
                    <a:pt x="1759" y="3756"/>
                  </a:cubicBezTo>
                  <a:cubicBezTo>
                    <a:pt x="1726" y="3452"/>
                    <a:pt x="1746" y="3169"/>
                    <a:pt x="1818" y="2913"/>
                  </a:cubicBezTo>
                  <a:cubicBezTo>
                    <a:pt x="1890" y="2656"/>
                    <a:pt x="2002" y="2433"/>
                    <a:pt x="2156" y="2241"/>
                  </a:cubicBezTo>
                  <a:cubicBezTo>
                    <a:pt x="2312" y="2052"/>
                    <a:pt x="2499" y="1896"/>
                    <a:pt x="2717" y="1778"/>
                  </a:cubicBezTo>
                  <a:cubicBezTo>
                    <a:pt x="2937" y="1659"/>
                    <a:pt x="3177" y="1587"/>
                    <a:pt x="3436" y="1558"/>
                  </a:cubicBezTo>
                  <a:cubicBezTo>
                    <a:pt x="3508" y="1551"/>
                    <a:pt x="3578" y="1547"/>
                    <a:pt x="3648" y="1547"/>
                  </a:cubicBezTo>
                  <a:cubicBezTo>
                    <a:pt x="3779" y="1547"/>
                    <a:pt x="3906" y="1560"/>
                    <a:pt x="4030" y="1586"/>
                  </a:cubicBezTo>
                  <a:cubicBezTo>
                    <a:pt x="4217" y="1626"/>
                    <a:pt x="4392" y="1691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8" y="845"/>
                  </a:lnTo>
                  <a:cubicBezTo>
                    <a:pt x="5700" y="638"/>
                    <a:pt x="5448" y="465"/>
                    <a:pt x="5160" y="329"/>
                  </a:cubicBezTo>
                  <a:cubicBezTo>
                    <a:pt x="4874" y="192"/>
                    <a:pt x="4571" y="97"/>
                    <a:pt x="4250" y="47"/>
                  </a:cubicBezTo>
                  <a:cubicBezTo>
                    <a:pt x="4057" y="16"/>
                    <a:pt x="3861" y="0"/>
                    <a:pt x="3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927754" y="246535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0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30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190341" y="2436628"/>
              <a:ext cx="237716" cy="258470"/>
            </a:xfrm>
            <a:custGeom>
              <a:avLst/>
              <a:gdLst/>
              <a:ahLst/>
              <a:cxnLst/>
              <a:rect l="l" t="t" r="r" b="b"/>
              <a:pathLst>
                <a:path w="6861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5" y="1853"/>
                  </a:lnTo>
                  <a:cubicBezTo>
                    <a:pt x="4743" y="2119"/>
                    <a:pt x="4769" y="2366"/>
                    <a:pt x="4797" y="2592"/>
                  </a:cubicBezTo>
                  <a:cubicBezTo>
                    <a:pt x="4824" y="2819"/>
                    <a:pt x="4853" y="3029"/>
                    <a:pt x="4883" y="3223"/>
                  </a:cubicBezTo>
                  <a:cubicBezTo>
                    <a:pt x="4913" y="3418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5"/>
                    <a:pt x="5114" y="4453"/>
                    <a:pt x="5126" y="4499"/>
                  </a:cubicBezTo>
                  <a:lnTo>
                    <a:pt x="1479" y="493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5" y="7290"/>
                  </a:lnTo>
                  <a:lnTo>
                    <a:pt x="2084" y="5014"/>
                  </a:lnTo>
                  <a:cubicBezTo>
                    <a:pt x="2069" y="4851"/>
                    <a:pt x="2050" y="4705"/>
                    <a:pt x="2033" y="4571"/>
                  </a:cubicBezTo>
                  <a:cubicBezTo>
                    <a:pt x="2014" y="4439"/>
                    <a:pt x="1997" y="4305"/>
                    <a:pt x="1975" y="4168"/>
                  </a:cubicBezTo>
                  <a:cubicBezTo>
                    <a:pt x="1954" y="4034"/>
                    <a:pt x="1926" y="3883"/>
                    <a:pt x="1892" y="3715"/>
                  </a:cubicBezTo>
                  <a:cubicBezTo>
                    <a:pt x="1857" y="3548"/>
                    <a:pt x="1818" y="3359"/>
                    <a:pt x="1774" y="3143"/>
                  </a:cubicBezTo>
                  <a:cubicBezTo>
                    <a:pt x="1767" y="3114"/>
                    <a:pt x="1761" y="3080"/>
                    <a:pt x="1754" y="3049"/>
                  </a:cubicBezTo>
                  <a:lnTo>
                    <a:pt x="1754" y="3049"/>
                  </a:lnTo>
                  <a:lnTo>
                    <a:pt x="5362" y="6969"/>
                  </a:lnTo>
                  <a:lnTo>
                    <a:pt x="6860" y="6811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57710" y="241636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7" y="1811"/>
                  </a:lnTo>
                  <a:lnTo>
                    <a:pt x="1294" y="1690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2"/>
                  </a:lnTo>
                  <a:lnTo>
                    <a:pt x="3375" y="5544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639744" y="2393632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600" y="1567"/>
                  </a:moveTo>
                  <a:cubicBezTo>
                    <a:pt x="3785" y="1567"/>
                    <a:pt x="3961" y="1594"/>
                    <a:pt x="4128" y="1646"/>
                  </a:cubicBezTo>
                  <a:cubicBezTo>
                    <a:pt x="4362" y="1719"/>
                    <a:pt x="4571" y="1839"/>
                    <a:pt x="4755" y="1998"/>
                  </a:cubicBezTo>
                  <a:cubicBezTo>
                    <a:pt x="4939" y="2159"/>
                    <a:pt x="5090" y="2356"/>
                    <a:pt x="5205" y="2586"/>
                  </a:cubicBezTo>
                  <a:cubicBezTo>
                    <a:pt x="5321" y="2817"/>
                    <a:pt x="5395" y="3075"/>
                    <a:pt x="5423" y="3360"/>
                  </a:cubicBezTo>
                  <a:cubicBezTo>
                    <a:pt x="5458" y="3648"/>
                    <a:pt x="5441" y="3914"/>
                    <a:pt x="5373" y="4165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4" y="4590"/>
                  </a:lnTo>
                  <a:lnTo>
                    <a:pt x="3955" y="5507"/>
                  </a:lnTo>
                  <a:cubicBezTo>
                    <a:pt x="3902" y="5517"/>
                    <a:pt x="3849" y="5524"/>
                    <a:pt x="3795" y="5530"/>
                  </a:cubicBezTo>
                  <a:cubicBezTo>
                    <a:pt x="3721" y="5539"/>
                    <a:pt x="3647" y="5543"/>
                    <a:pt x="3574" y="5543"/>
                  </a:cubicBezTo>
                  <a:cubicBezTo>
                    <a:pt x="3389" y="5543"/>
                    <a:pt x="3213" y="5516"/>
                    <a:pt x="3046" y="5464"/>
                  </a:cubicBezTo>
                  <a:cubicBezTo>
                    <a:pt x="2812" y="5389"/>
                    <a:pt x="2600" y="5273"/>
                    <a:pt x="2414" y="5114"/>
                  </a:cubicBezTo>
                  <a:cubicBezTo>
                    <a:pt x="2224" y="4959"/>
                    <a:pt x="2077" y="4762"/>
                    <a:pt x="1963" y="4529"/>
                  </a:cubicBezTo>
                  <a:cubicBezTo>
                    <a:pt x="1850" y="4295"/>
                    <a:pt x="1778" y="4034"/>
                    <a:pt x="1748" y="3748"/>
                  </a:cubicBezTo>
                  <a:cubicBezTo>
                    <a:pt x="1718" y="3464"/>
                    <a:pt x="1733" y="3198"/>
                    <a:pt x="1797" y="2947"/>
                  </a:cubicBezTo>
                  <a:cubicBezTo>
                    <a:pt x="1857" y="2697"/>
                    <a:pt x="1963" y="2474"/>
                    <a:pt x="2114" y="2276"/>
                  </a:cubicBezTo>
                  <a:cubicBezTo>
                    <a:pt x="2264" y="2080"/>
                    <a:pt x="2445" y="1922"/>
                    <a:pt x="2659" y="1803"/>
                  </a:cubicBezTo>
                  <a:cubicBezTo>
                    <a:pt x="2874" y="1682"/>
                    <a:pt x="3114" y="1606"/>
                    <a:pt x="3378" y="1580"/>
                  </a:cubicBezTo>
                  <a:cubicBezTo>
                    <a:pt x="3454" y="1571"/>
                    <a:pt x="3528" y="1567"/>
                    <a:pt x="3600" y="1567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8"/>
                    <a:pt x="3215" y="24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1" y="655"/>
                    <a:pt x="1076" y="941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6"/>
                    <a:pt x="1" y="3415"/>
                    <a:pt x="55" y="3928"/>
                  </a:cubicBezTo>
                  <a:cubicBezTo>
                    <a:pt x="108" y="4441"/>
                    <a:pt x="246" y="4902"/>
                    <a:pt x="466" y="5311"/>
                  </a:cubicBezTo>
                  <a:cubicBezTo>
                    <a:pt x="688" y="5723"/>
                    <a:pt x="971" y="6068"/>
                    <a:pt x="1324" y="6354"/>
                  </a:cubicBezTo>
                  <a:cubicBezTo>
                    <a:pt x="1676" y="6637"/>
                    <a:pt x="2076" y="6844"/>
                    <a:pt x="2523" y="6975"/>
                  </a:cubicBezTo>
                  <a:cubicBezTo>
                    <a:pt x="2838" y="7067"/>
                    <a:pt x="3170" y="7112"/>
                    <a:pt x="3519" y="7112"/>
                  </a:cubicBezTo>
                  <a:cubicBezTo>
                    <a:pt x="3664" y="7112"/>
                    <a:pt x="3811" y="7104"/>
                    <a:pt x="3961" y="7089"/>
                  </a:cubicBezTo>
                  <a:cubicBezTo>
                    <a:pt x="4384" y="7044"/>
                    <a:pt x="4769" y="6939"/>
                    <a:pt x="5121" y="6781"/>
                  </a:cubicBezTo>
                  <a:lnTo>
                    <a:pt x="6098" y="7847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1" y="5869"/>
                    <a:pt x="6364" y="5846"/>
                    <a:pt x="6384" y="5822"/>
                  </a:cubicBezTo>
                  <a:cubicBezTo>
                    <a:pt x="6667" y="5470"/>
                    <a:pt x="6873" y="5070"/>
                    <a:pt x="7001" y="4618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3" y="1045"/>
                    <a:pt x="5850" y="760"/>
                  </a:cubicBezTo>
                  <a:cubicBezTo>
                    <a:pt x="5498" y="475"/>
                    <a:pt x="5100" y="268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916675" y="2361029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0" y="171"/>
                  </a:lnTo>
                  <a:lnTo>
                    <a:pt x="4645" y="4279"/>
                  </a:lnTo>
                  <a:cubicBezTo>
                    <a:pt x="4671" y="4527"/>
                    <a:pt x="4635" y="4754"/>
                    <a:pt x="4540" y="4965"/>
                  </a:cubicBezTo>
                  <a:cubicBezTo>
                    <a:pt x="4445" y="5175"/>
                    <a:pt x="4307" y="5348"/>
                    <a:pt x="4127" y="5480"/>
                  </a:cubicBezTo>
                  <a:cubicBezTo>
                    <a:pt x="3947" y="5614"/>
                    <a:pt x="3734" y="5694"/>
                    <a:pt x="3489" y="5720"/>
                  </a:cubicBezTo>
                  <a:cubicBezTo>
                    <a:pt x="3440" y="5725"/>
                    <a:pt x="3392" y="5728"/>
                    <a:pt x="3345" y="5728"/>
                  </a:cubicBezTo>
                  <a:cubicBezTo>
                    <a:pt x="3165" y="5728"/>
                    <a:pt x="2996" y="5691"/>
                    <a:pt x="2837" y="5615"/>
                  </a:cubicBezTo>
                  <a:cubicBezTo>
                    <a:pt x="2639" y="5522"/>
                    <a:pt x="2470" y="5382"/>
                    <a:pt x="2341" y="5196"/>
                  </a:cubicBezTo>
                  <a:cubicBezTo>
                    <a:pt x="2210" y="5009"/>
                    <a:pt x="2131" y="4793"/>
                    <a:pt x="2107" y="4546"/>
                  </a:cubicBezTo>
                  <a:lnTo>
                    <a:pt x="1672" y="439"/>
                  </a:lnTo>
                  <a:lnTo>
                    <a:pt x="0" y="615"/>
                  </a:lnTo>
                  <a:lnTo>
                    <a:pt x="441" y="4809"/>
                  </a:lnTo>
                  <a:cubicBezTo>
                    <a:pt x="496" y="5328"/>
                    <a:pt x="670" y="5775"/>
                    <a:pt x="963" y="6152"/>
                  </a:cubicBezTo>
                  <a:cubicBezTo>
                    <a:pt x="1255" y="6527"/>
                    <a:pt x="1634" y="6808"/>
                    <a:pt x="2099" y="6990"/>
                  </a:cubicBezTo>
                  <a:cubicBezTo>
                    <a:pt x="2450" y="7129"/>
                    <a:pt x="2830" y="7199"/>
                    <a:pt x="3237" y="7199"/>
                  </a:cubicBezTo>
                  <a:cubicBezTo>
                    <a:pt x="3369" y="7199"/>
                    <a:pt x="3504" y="7192"/>
                    <a:pt x="3642" y="7177"/>
                  </a:cubicBezTo>
                  <a:cubicBezTo>
                    <a:pt x="4200" y="7118"/>
                    <a:pt x="4689" y="6951"/>
                    <a:pt x="5105" y="6674"/>
                  </a:cubicBezTo>
                  <a:cubicBezTo>
                    <a:pt x="5522" y="6398"/>
                    <a:pt x="5833" y="6045"/>
                    <a:pt x="6041" y="5615"/>
                  </a:cubicBezTo>
                  <a:cubicBezTo>
                    <a:pt x="6248" y="5188"/>
                    <a:pt x="6324" y="4714"/>
                    <a:pt x="6270" y="4193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2176145" y="233774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499"/>
                  </a:lnTo>
                  <a:lnTo>
                    <a:pt x="719" y="7313"/>
                  </a:lnTo>
                  <a:lnTo>
                    <a:pt x="5565" y="6799"/>
                  </a:lnTo>
                  <a:lnTo>
                    <a:pt x="5416" y="5389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388772" y="231740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29" y="1009"/>
                    <a:pt x="265" y="1250"/>
                    <a:pt x="153" y="1519"/>
                  </a:cubicBezTo>
                  <a:cubicBezTo>
                    <a:pt x="39" y="1791"/>
                    <a:pt x="1" y="2079"/>
                    <a:pt x="32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8"/>
                    <a:pt x="3597" y="4568"/>
                  </a:cubicBezTo>
                  <a:cubicBezTo>
                    <a:pt x="3688" y="4618"/>
                    <a:pt x="3761" y="4679"/>
                    <a:pt x="3818" y="4752"/>
                  </a:cubicBezTo>
                  <a:cubicBezTo>
                    <a:pt x="3876" y="4824"/>
                    <a:pt x="3908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7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5" y="5711"/>
                    <a:pt x="2798" y="5711"/>
                  </a:cubicBezTo>
                  <a:cubicBezTo>
                    <a:pt x="2536" y="5711"/>
                    <a:pt x="2275" y="5667"/>
                    <a:pt x="2017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3" y="6306"/>
                    <a:pt x="589" y="6522"/>
                    <a:pt x="888" y="6696"/>
                  </a:cubicBezTo>
                  <a:cubicBezTo>
                    <a:pt x="1188" y="6872"/>
                    <a:pt x="1525" y="6994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5"/>
                    <a:pt x="3124" y="7096"/>
                  </a:cubicBezTo>
                  <a:cubicBezTo>
                    <a:pt x="3644" y="7040"/>
                    <a:pt x="4093" y="6907"/>
                    <a:pt x="4474" y="6693"/>
                  </a:cubicBezTo>
                  <a:cubicBezTo>
                    <a:pt x="4855" y="6479"/>
                    <a:pt x="5143" y="6196"/>
                    <a:pt x="5338" y="5845"/>
                  </a:cubicBezTo>
                  <a:cubicBezTo>
                    <a:pt x="5535" y="5492"/>
                    <a:pt x="5607" y="5081"/>
                    <a:pt x="5558" y="4607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20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80"/>
                    <a:pt x="2961" y="2746"/>
                  </a:cubicBezTo>
                  <a:cubicBezTo>
                    <a:pt x="2803" y="2737"/>
                    <a:pt x="2649" y="2719"/>
                    <a:pt x="2503" y="2690"/>
                  </a:cubicBezTo>
                  <a:cubicBezTo>
                    <a:pt x="2355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4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9"/>
                    <a:pt x="1778" y="1793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1"/>
                    <a:pt x="2380" y="1447"/>
                    <a:pt x="2576" y="1429"/>
                  </a:cubicBezTo>
                  <a:cubicBezTo>
                    <a:pt x="2641" y="1422"/>
                    <a:pt x="2705" y="1418"/>
                    <a:pt x="2770" y="1418"/>
                  </a:cubicBezTo>
                  <a:cubicBezTo>
                    <a:pt x="2892" y="1418"/>
                    <a:pt x="3014" y="1431"/>
                    <a:pt x="3135" y="1457"/>
                  </a:cubicBezTo>
                  <a:cubicBezTo>
                    <a:pt x="3321" y="1496"/>
                    <a:pt x="3496" y="1562"/>
                    <a:pt x="3667" y="1656"/>
                  </a:cubicBezTo>
                  <a:cubicBezTo>
                    <a:pt x="3839" y="1749"/>
                    <a:pt x="4000" y="1874"/>
                    <a:pt x="4155" y="2028"/>
                  </a:cubicBezTo>
                  <a:lnTo>
                    <a:pt x="5072" y="937"/>
                  </a:lnTo>
                  <a:cubicBezTo>
                    <a:pt x="4884" y="707"/>
                    <a:pt x="4667" y="518"/>
                    <a:pt x="4417" y="367"/>
                  </a:cubicBezTo>
                  <a:cubicBezTo>
                    <a:pt x="4171" y="216"/>
                    <a:pt x="3880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2686872" y="2266166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0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7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1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49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3"/>
                    <a:pt x="3310" y="4944"/>
                    <a:pt x="3257" y="4786"/>
                  </a:cubicBezTo>
                  <a:cubicBezTo>
                    <a:pt x="3204" y="4623"/>
                    <a:pt x="3146" y="4464"/>
                    <a:pt x="3085" y="4307"/>
                  </a:cubicBezTo>
                  <a:lnTo>
                    <a:pt x="1685" y="834"/>
                  </a:lnTo>
                  <a:lnTo>
                    <a:pt x="0" y="1012"/>
                  </a:lnTo>
                  <a:lnTo>
                    <a:pt x="2764" y="7610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43630" y="2245413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7" y="1571"/>
                  </a:moveTo>
                  <a:cubicBezTo>
                    <a:pt x="3783" y="1571"/>
                    <a:pt x="3961" y="1598"/>
                    <a:pt x="4131" y="1652"/>
                  </a:cubicBezTo>
                  <a:cubicBezTo>
                    <a:pt x="4364" y="1724"/>
                    <a:pt x="4573" y="1841"/>
                    <a:pt x="4758" y="2004"/>
                  </a:cubicBezTo>
                  <a:cubicBezTo>
                    <a:pt x="4942" y="2164"/>
                    <a:pt x="5093" y="2361"/>
                    <a:pt x="5208" y="2589"/>
                  </a:cubicBezTo>
                  <a:cubicBezTo>
                    <a:pt x="5324" y="2819"/>
                    <a:pt x="5397" y="3078"/>
                    <a:pt x="5426" y="3364"/>
                  </a:cubicBezTo>
                  <a:cubicBezTo>
                    <a:pt x="5455" y="3650"/>
                    <a:pt x="5439" y="3918"/>
                    <a:pt x="5374" y="4168"/>
                  </a:cubicBezTo>
                  <a:cubicBezTo>
                    <a:pt x="5308" y="4417"/>
                    <a:pt x="5202" y="4640"/>
                    <a:pt x="5057" y="4837"/>
                  </a:cubicBezTo>
                  <a:cubicBezTo>
                    <a:pt x="4909" y="5032"/>
                    <a:pt x="4729" y="5192"/>
                    <a:pt x="4516" y="5313"/>
                  </a:cubicBezTo>
                  <a:cubicBezTo>
                    <a:pt x="4302" y="5434"/>
                    <a:pt x="4064" y="5508"/>
                    <a:pt x="3798" y="5536"/>
                  </a:cubicBezTo>
                  <a:cubicBezTo>
                    <a:pt x="3727" y="5543"/>
                    <a:pt x="3656" y="5547"/>
                    <a:pt x="3587" y="5547"/>
                  </a:cubicBezTo>
                  <a:cubicBezTo>
                    <a:pt x="3398" y="5547"/>
                    <a:pt x="3218" y="5519"/>
                    <a:pt x="3046" y="5467"/>
                  </a:cubicBezTo>
                  <a:cubicBezTo>
                    <a:pt x="2815" y="5393"/>
                    <a:pt x="2603" y="5277"/>
                    <a:pt x="2416" y="5120"/>
                  </a:cubicBezTo>
                  <a:cubicBezTo>
                    <a:pt x="2227" y="4962"/>
                    <a:pt x="2079" y="4766"/>
                    <a:pt x="1965" y="4532"/>
                  </a:cubicBezTo>
                  <a:cubicBezTo>
                    <a:pt x="1853" y="4299"/>
                    <a:pt x="1781" y="4040"/>
                    <a:pt x="1751" y="3753"/>
                  </a:cubicBezTo>
                  <a:cubicBezTo>
                    <a:pt x="1720" y="3468"/>
                    <a:pt x="1736" y="3200"/>
                    <a:pt x="1800" y="2950"/>
                  </a:cubicBezTo>
                  <a:cubicBezTo>
                    <a:pt x="1860" y="2701"/>
                    <a:pt x="1966" y="2477"/>
                    <a:pt x="2117" y="2282"/>
                  </a:cubicBezTo>
                  <a:cubicBezTo>
                    <a:pt x="2267" y="2085"/>
                    <a:pt x="2448" y="1926"/>
                    <a:pt x="2662" y="1806"/>
                  </a:cubicBezTo>
                  <a:cubicBezTo>
                    <a:pt x="2875" y="1685"/>
                    <a:pt x="3114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4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0" y="657"/>
                    <a:pt x="1075" y="941"/>
                    <a:pt x="789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3"/>
                    <a:pt x="245" y="4903"/>
                    <a:pt x="465" y="5313"/>
                  </a:cubicBezTo>
                  <a:cubicBezTo>
                    <a:pt x="685" y="5723"/>
                    <a:pt x="971" y="6069"/>
                    <a:pt x="1324" y="6352"/>
                  </a:cubicBezTo>
                  <a:cubicBezTo>
                    <a:pt x="1676" y="6637"/>
                    <a:pt x="2073" y="6846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4" y="7034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19"/>
                  </a:cubicBezTo>
                  <a:cubicBezTo>
                    <a:pt x="6667" y="5467"/>
                    <a:pt x="6871" y="5068"/>
                    <a:pt x="6999" y="4617"/>
                  </a:cubicBezTo>
                  <a:cubicBezTo>
                    <a:pt x="7127" y="4171"/>
                    <a:pt x="7163" y="3694"/>
                    <a:pt x="7109" y="3186"/>
                  </a:cubicBezTo>
                  <a:cubicBezTo>
                    <a:pt x="7055" y="2673"/>
                    <a:pt x="6919" y="2212"/>
                    <a:pt x="6702" y="1803"/>
                  </a:cubicBezTo>
                  <a:cubicBezTo>
                    <a:pt x="6486" y="1393"/>
                    <a:pt x="6201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322051" y="2222373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2"/>
                  </a:moveTo>
                  <a:cubicBezTo>
                    <a:pt x="3224" y="1422"/>
                    <a:pt x="3351" y="1441"/>
                    <a:pt x="3463" y="1483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8"/>
                    <a:pt x="3979" y="2026"/>
                    <a:pt x="3996" y="2202"/>
                  </a:cubicBezTo>
                  <a:cubicBezTo>
                    <a:pt x="4015" y="2377"/>
                    <a:pt x="3998" y="2535"/>
                    <a:pt x="3945" y="2678"/>
                  </a:cubicBezTo>
                  <a:cubicBezTo>
                    <a:pt x="3890" y="2821"/>
                    <a:pt x="3804" y="2938"/>
                    <a:pt x="3686" y="3026"/>
                  </a:cubicBezTo>
                  <a:cubicBezTo>
                    <a:pt x="3566" y="3115"/>
                    <a:pt x="3423" y="3168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77" y="1424"/>
                    <a:pt x="3031" y="1422"/>
                    <a:pt x="3082" y="1422"/>
                  </a:cubicBezTo>
                  <a:close/>
                  <a:moveTo>
                    <a:pt x="3367" y="1"/>
                  </a:moveTo>
                  <a:cubicBezTo>
                    <a:pt x="3269" y="1"/>
                    <a:pt x="3169" y="6"/>
                    <a:pt x="3067" y="17"/>
                  </a:cubicBezTo>
                  <a:lnTo>
                    <a:pt x="0" y="341"/>
                  </a:lnTo>
                  <a:lnTo>
                    <a:pt x="718" y="7153"/>
                  </a:lnTo>
                  <a:lnTo>
                    <a:pt x="2297" y="6986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3"/>
                  </a:lnTo>
                  <a:lnTo>
                    <a:pt x="6382" y="6553"/>
                  </a:lnTo>
                  <a:lnTo>
                    <a:pt x="4580" y="4085"/>
                  </a:lnTo>
                  <a:cubicBezTo>
                    <a:pt x="4616" y="4064"/>
                    <a:pt x="4655" y="4042"/>
                    <a:pt x="4691" y="4018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0"/>
                    <a:pt x="5613" y="1943"/>
                  </a:cubicBezTo>
                  <a:cubicBezTo>
                    <a:pt x="5568" y="1527"/>
                    <a:pt x="5429" y="1166"/>
                    <a:pt x="5194" y="860"/>
                  </a:cubicBezTo>
                  <a:cubicBezTo>
                    <a:pt x="4958" y="555"/>
                    <a:pt x="4652" y="326"/>
                    <a:pt x="4278" y="175"/>
                  </a:cubicBezTo>
                  <a:cubicBezTo>
                    <a:pt x="3994" y="60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558792" y="2186826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8"/>
                  </a:lnTo>
                  <a:lnTo>
                    <a:pt x="1654" y="470"/>
                  </a:lnTo>
                  <a:lnTo>
                    <a:pt x="1" y="644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5"/>
                  </a:lnTo>
                  <a:lnTo>
                    <a:pt x="7015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799691" y="2168463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1" y="0"/>
                  </a:moveTo>
                  <a:cubicBezTo>
                    <a:pt x="2758" y="0"/>
                    <a:pt x="2575" y="10"/>
                    <a:pt x="2380" y="30"/>
                  </a:cubicBezTo>
                  <a:cubicBezTo>
                    <a:pt x="2042" y="66"/>
                    <a:pt x="1723" y="151"/>
                    <a:pt x="1424" y="285"/>
                  </a:cubicBezTo>
                  <a:cubicBezTo>
                    <a:pt x="1123" y="417"/>
                    <a:pt x="863" y="590"/>
                    <a:pt x="647" y="798"/>
                  </a:cubicBezTo>
                  <a:cubicBezTo>
                    <a:pt x="429" y="1008"/>
                    <a:pt x="264" y="1250"/>
                    <a:pt x="153" y="1519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69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0"/>
                    <a:pt x="2763" y="4329"/>
                    <a:pt x="2895" y="4350"/>
                  </a:cubicBezTo>
                  <a:cubicBezTo>
                    <a:pt x="3029" y="4372"/>
                    <a:pt x="3157" y="4400"/>
                    <a:pt x="3279" y="4438"/>
                  </a:cubicBezTo>
                  <a:cubicBezTo>
                    <a:pt x="3401" y="4474"/>
                    <a:pt x="3506" y="4517"/>
                    <a:pt x="3597" y="4567"/>
                  </a:cubicBezTo>
                  <a:cubicBezTo>
                    <a:pt x="3686" y="4616"/>
                    <a:pt x="3761" y="4677"/>
                    <a:pt x="3818" y="4751"/>
                  </a:cubicBezTo>
                  <a:cubicBezTo>
                    <a:pt x="3876" y="4823"/>
                    <a:pt x="3907" y="4909"/>
                    <a:pt x="3919" y="5006"/>
                  </a:cubicBezTo>
                  <a:cubicBezTo>
                    <a:pt x="3933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8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6" y="5580"/>
                  </a:cubicBezTo>
                  <a:cubicBezTo>
                    <a:pt x="1673" y="5465"/>
                    <a:pt x="1316" y="5207"/>
                    <a:pt x="945" y="4806"/>
                  </a:cubicBezTo>
                  <a:lnTo>
                    <a:pt x="62" y="6050"/>
                  </a:lnTo>
                  <a:cubicBezTo>
                    <a:pt x="312" y="6306"/>
                    <a:pt x="587" y="6521"/>
                    <a:pt x="888" y="6695"/>
                  </a:cubicBezTo>
                  <a:cubicBezTo>
                    <a:pt x="1188" y="6869"/>
                    <a:pt x="1525" y="6992"/>
                    <a:pt x="1896" y="7062"/>
                  </a:cubicBezTo>
                  <a:cubicBezTo>
                    <a:pt x="2117" y="7103"/>
                    <a:pt x="2352" y="7124"/>
                    <a:pt x="2600" y="7124"/>
                  </a:cubicBezTo>
                  <a:cubicBezTo>
                    <a:pt x="2768" y="7124"/>
                    <a:pt x="2943" y="7114"/>
                    <a:pt x="3124" y="7095"/>
                  </a:cubicBezTo>
                  <a:cubicBezTo>
                    <a:pt x="3643" y="7041"/>
                    <a:pt x="4093" y="6905"/>
                    <a:pt x="4474" y="6693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79"/>
                    <a:pt x="5558" y="4605"/>
                  </a:cubicBezTo>
                  <a:cubicBezTo>
                    <a:pt x="5525" y="4300"/>
                    <a:pt x="5440" y="4039"/>
                    <a:pt x="5302" y="3819"/>
                  </a:cubicBezTo>
                  <a:cubicBezTo>
                    <a:pt x="5164" y="3602"/>
                    <a:pt x="4980" y="3418"/>
                    <a:pt x="4753" y="3273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7" y="2839"/>
                    <a:pt x="3324" y="2778"/>
                    <a:pt x="2960" y="2745"/>
                  </a:cubicBezTo>
                  <a:cubicBezTo>
                    <a:pt x="2802" y="2735"/>
                    <a:pt x="2649" y="2718"/>
                    <a:pt x="2502" y="2691"/>
                  </a:cubicBezTo>
                  <a:cubicBezTo>
                    <a:pt x="2354" y="2663"/>
                    <a:pt x="2224" y="2626"/>
                    <a:pt x="2107" y="2576"/>
                  </a:cubicBezTo>
                  <a:cubicBezTo>
                    <a:pt x="1989" y="2525"/>
                    <a:pt x="1894" y="2466"/>
                    <a:pt x="1822" y="2394"/>
                  </a:cubicBezTo>
                  <a:cubicBezTo>
                    <a:pt x="1749" y="2324"/>
                    <a:pt x="1707" y="2232"/>
                    <a:pt x="1694" y="2123"/>
                  </a:cubicBezTo>
                  <a:cubicBezTo>
                    <a:pt x="1683" y="1999"/>
                    <a:pt x="1709" y="1890"/>
                    <a:pt x="1778" y="1793"/>
                  </a:cubicBezTo>
                  <a:cubicBezTo>
                    <a:pt x="1850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3" y="1418"/>
                    <a:pt x="3015" y="1430"/>
                    <a:pt x="3137" y="1457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4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018311" y="2139221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6" y="2849"/>
                  </a:lnTo>
                  <a:lnTo>
                    <a:pt x="1937" y="3120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599"/>
                  </a:lnTo>
                  <a:lnTo>
                    <a:pt x="4662" y="4328"/>
                  </a:lnTo>
                  <a:lnTo>
                    <a:pt x="4943" y="6984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276222" y="2115384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8" y="1568"/>
                  </a:moveTo>
                  <a:cubicBezTo>
                    <a:pt x="3783" y="1568"/>
                    <a:pt x="3960" y="1596"/>
                    <a:pt x="4128" y="1647"/>
                  </a:cubicBezTo>
                  <a:cubicBezTo>
                    <a:pt x="4361" y="1721"/>
                    <a:pt x="4569" y="1840"/>
                    <a:pt x="4755" y="2001"/>
                  </a:cubicBezTo>
                  <a:cubicBezTo>
                    <a:pt x="4938" y="2161"/>
                    <a:pt x="5089" y="2358"/>
                    <a:pt x="5206" y="2588"/>
                  </a:cubicBezTo>
                  <a:cubicBezTo>
                    <a:pt x="5321" y="2818"/>
                    <a:pt x="5395" y="3077"/>
                    <a:pt x="5425" y="3361"/>
                  </a:cubicBezTo>
                  <a:cubicBezTo>
                    <a:pt x="5458" y="3650"/>
                    <a:pt x="5439" y="3916"/>
                    <a:pt x="5373" y="4165"/>
                  </a:cubicBezTo>
                  <a:cubicBezTo>
                    <a:pt x="5309" y="4415"/>
                    <a:pt x="5202" y="4638"/>
                    <a:pt x="5055" y="4834"/>
                  </a:cubicBezTo>
                  <a:cubicBezTo>
                    <a:pt x="4907" y="5029"/>
                    <a:pt x="4729" y="5188"/>
                    <a:pt x="4516" y="5308"/>
                  </a:cubicBezTo>
                  <a:cubicBezTo>
                    <a:pt x="4302" y="5429"/>
                    <a:pt x="4060" y="5505"/>
                    <a:pt x="3794" y="5531"/>
                  </a:cubicBezTo>
                  <a:cubicBezTo>
                    <a:pt x="3719" y="5540"/>
                    <a:pt x="3646" y="5544"/>
                    <a:pt x="3574" y="5544"/>
                  </a:cubicBezTo>
                  <a:cubicBezTo>
                    <a:pt x="3389" y="5544"/>
                    <a:pt x="3214" y="5517"/>
                    <a:pt x="3045" y="5465"/>
                  </a:cubicBezTo>
                  <a:cubicBezTo>
                    <a:pt x="2812" y="5392"/>
                    <a:pt x="2601" y="5275"/>
                    <a:pt x="2412" y="5117"/>
                  </a:cubicBezTo>
                  <a:cubicBezTo>
                    <a:pt x="2227" y="4960"/>
                    <a:pt x="2076" y="4765"/>
                    <a:pt x="1964" y="4530"/>
                  </a:cubicBezTo>
                  <a:cubicBezTo>
                    <a:pt x="1850" y="4297"/>
                    <a:pt x="1780" y="4036"/>
                    <a:pt x="1748" y="3751"/>
                  </a:cubicBezTo>
                  <a:cubicBezTo>
                    <a:pt x="1716" y="3466"/>
                    <a:pt x="1735" y="3199"/>
                    <a:pt x="1795" y="2949"/>
                  </a:cubicBezTo>
                  <a:cubicBezTo>
                    <a:pt x="1859" y="2698"/>
                    <a:pt x="1965" y="2475"/>
                    <a:pt x="2115" y="2278"/>
                  </a:cubicBezTo>
                  <a:cubicBezTo>
                    <a:pt x="2266" y="2083"/>
                    <a:pt x="2445" y="1925"/>
                    <a:pt x="2658" y="1804"/>
                  </a:cubicBezTo>
                  <a:cubicBezTo>
                    <a:pt x="2873" y="1683"/>
                    <a:pt x="3114" y="1607"/>
                    <a:pt x="3377" y="1581"/>
                  </a:cubicBezTo>
                  <a:cubicBezTo>
                    <a:pt x="3452" y="1573"/>
                    <a:pt x="3526" y="1568"/>
                    <a:pt x="3598" y="1568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5"/>
                    <a:pt x="1831" y="436"/>
                  </a:cubicBezTo>
                  <a:cubicBezTo>
                    <a:pt x="1422" y="655"/>
                    <a:pt x="1075" y="943"/>
                    <a:pt x="789" y="1293"/>
                  </a:cubicBezTo>
                  <a:cubicBezTo>
                    <a:pt x="504" y="1643"/>
                    <a:pt x="299" y="2043"/>
                    <a:pt x="168" y="2488"/>
                  </a:cubicBezTo>
                  <a:cubicBezTo>
                    <a:pt x="38" y="2936"/>
                    <a:pt x="1" y="3414"/>
                    <a:pt x="54" y="3928"/>
                  </a:cubicBezTo>
                  <a:cubicBezTo>
                    <a:pt x="109" y="4440"/>
                    <a:pt x="247" y="4900"/>
                    <a:pt x="465" y="5310"/>
                  </a:cubicBezTo>
                  <a:cubicBezTo>
                    <a:pt x="687" y="5722"/>
                    <a:pt x="972" y="6068"/>
                    <a:pt x="1322" y="6352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6"/>
                    <a:pt x="3169" y="7112"/>
                    <a:pt x="3522" y="7112"/>
                  </a:cubicBezTo>
                  <a:cubicBezTo>
                    <a:pt x="3668" y="7112"/>
                    <a:pt x="3817" y="7104"/>
                    <a:pt x="3970" y="7089"/>
                  </a:cubicBezTo>
                  <a:cubicBezTo>
                    <a:pt x="4476" y="7034"/>
                    <a:pt x="4933" y="6897"/>
                    <a:pt x="5343" y="6677"/>
                  </a:cubicBezTo>
                  <a:cubicBezTo>
                    <a:pt x="5753" y="6457"/>
                    <a:pt x="6099" y="6170"/>
                    <a:pt x="6386" y="5819"/>
                  </a:cubicBezTo>
                  <a:cubicBezTo>
                    <a:pt x="6667" y="5466"/>
                    <a:pt x="6875" y="5068"/>
                    <a:pt x="7001" y="4617"/>
                  </a:cubicBezTo>
                  <a:cubicBezTo>
                    <a:pt x="7128" y="4169"/>
                    <a:pt x="7164" y="3693"/>
                    <a:pt x="7112" y="3186"/>
                  </a:cubicBezTo>
                  <a:cubicBezTo>
                    <a:pt x="7057" y="2672"/>
                    <a:pt x="6921" y="2212"/>
                    <a:pt x="6703" y="1802"/>
                  </a:cubicBezTo>
                  <a:cubicBezTo>
                    <a:pt x="6486" y="1390"/>
                    <a:pt x="6202" y="1045"/>
                    <a:pt x="5851" y="760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554747" y="2092829"/>
              <a:ext cx="189141" cy="247314"/>
            </a:xfrm>
            <a:custGeom>
              <a:avLst/>
              <a:gdLst/>
              <a:ahLst/>
              <a:cxnLst/>
              <a:rect l="l" t="t" r="r" b="b"/>
              <a:pathLst>
                <a:path w="5459" h="7138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57" y="1555"/>
                  </a:cubicBezTo>
                  <a:cubicBezTo>
                    <a:pt x="3381" y="1606"/>
                    <a:pt x="3483" y="1688"/>
                    <a:pt x="3568" y="1796"/>
                  </a:cubicBezTo>
                  <a:cubicBezTo>
                    <a:pt x="3653" y="1907"/>
                    <a:pt x="3705" y="2047"/>
                    <a:pt x="3720" y="2216"/>
                  </a:cubicBezTo>
                  <a:cubicBezTo>
                    <a:pt x="3736" y="2377"/>
                    <a:pt x="3718" y="2522"/>
                    <a:pt x="3660" y="2655"/>
                  </a:cubicBezTo>
                  <a:cubicBezTo>
                    <a:pt x="3602" y="2784"/>
                    <a:pt x="3518" y="2892"/>
                    <a:pt x="3408" y="2975"/>
                  </a:cubicBezTo>
                  <a:cubicBezTo>
                    <a:pt x="3298" y="3060"/>
                    <a:pt x="3173" y="3108"/>
                    <a:pt x="3030" y="3124"/>
                  </a:cubicBezTo>
                  <a:lnTo>
                    <a:pt x="1950" y="3239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20" y="1"/>
                  </a:moveTo>
                  <a:cubicBezTo>
                    <a:pt x="3128" y="1"/>
                    <a:pt x="3033" y="6"/>
                    <a:pt x="2937" y="16"/>
                  </a:cubicBezTo>
                  <a:lnTo>
                    <a:pt x="0" y="327"/>
                  </a:lnTo>
                  <a:lnTo>
                    <a:pt x="716" y="7137"/>
                  </a:lnTo>
                  <a:lnTo>
                    <a:pt x="2370" y="6964"/>
                  </a:lnTo>
                  <a:lnTo>
                    <a:pt x="2130" y="4685"/>
                  </a:lnTo>
                  <a:lnTo>
                    <a:pt x="3416" y="4550"/>
                  </a:lnTo>
                  <a:cubicBezTo>
                    <a:pt x="3843" y="4504"/>
                    <a:pt x="4212" y="4366"/>
                    <a:pt x="4526" y="4129"/>
                  </a:cubicBezTo>
                  <a:cubicBezTo>
                    <a:pt x="4839" y="3893"/>
                    <a:pt x="5075" y="3589"/>
                    <a:pt x="5236" y="3220"/>
                  </a:cubicBezTo>
                  <a:cubicBezTo>
                    <a:pt x="5401" y="2853"/>
                    <a:pt x="5459" y="2448"/>
                    <a:pt x="5412" y="2008"/>
                  </a:cubicBezTo>
                  <a:cubicBezTo>
                    <a:pt x="5367" y="1585"/>
                    <a:pt x="5229" y="1217"/>
                    <a:pt x="4994" y="900"/>
                  </a:cubicBezTo>
                  <a:cubicBezTo>
                    <a:pt x="4762" y="584"/>
                    <a:pt x="4467" y="347"/>
                    <a:pt x="4110" y="186"/>
                  </a:cubicBezTo>
                  <a:cubicBezTo>
                    <a:pt x="3836" y="62"/>
                    <a:pt x="3539" y="1"/>
                    <a:pt x="3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-12593" y="2903700"/>
              <a:ext cx="190215" cy="248249"/>
            </a:xfrm>
            <a:custGeom>
              <a:avLst/>
              <a:gdLst/>
              <a:ahLst/>
              <a:cxnLst/>
              <a:rect l="l" t="t" r="r" b="b"/>
              <a:pathLst>
                <a:path w="5490" h="7165" extrusionOk="0">
                  <a:moveTo>
                    <a:pt x="1278" y="0"/>
                  </a:moveTo>
                  <a:cubicBezTo>
                    <a:pt x="1177" y="0"/>
                    <a:pt x="1075" y="6"/>
                    <a:pt x="971" y="17"/>
                  </a:cubicBezTo>
                  <a:cubicBezTo>
                    <a:pt x="604" y="56"/>
                    <a:pt x="282" y="146"/>
                    <a:pt x="2" y="293"/>
                  </a:cubicBezTo>
                  <a:lnTo>
                    <a:pt x="2" y="4095"/>
                  </a:lnTo>
                  <a:cubicBezTo>
                    <a:pt x="56" y="4046"/>
                    <a:pt x="118" y="3999"/>
                    <a:pt x="187" y="3954"/>
                  </a:cubicBezTo>
                  <a:cubicBezTo>
                    <a:pt x="308" y="4066"/>
                    <a:pt x="439" y="4183"/>
                    <a:pt x="577" y="4308"/>
                  </a:cubicBezTo>
                  <a:lnTo>
                    <a:pt x="1999" y="5527"/>
                  </a:lnTo>
                  <a:cubicBezTo>
                    <a:pt x="1949" y="5568"/>
                    <a:pt x="1897" y="5602"/>
                    <a:pt x="1844" y="5634"/>
                  </a:cubicBezTo>
                  <a:cubicBezTo>
                    <a:pt x="1632" y="5765"/>
                    <a:pt x="1396" y="5844"/>
                    <a:pt x="1136" y="5871"/>
                  </a:cubicBezTo>
                  <a:cubicBezTo>
                    <a:pt x="1051" y="5880"/>
                    <a:pt x="970" y="5885"/>
                    <a:pt x="891" y="5885"/>
                  </a:cubicBezTo>
                  <a:cubicBezTo>
                    <a:pt x="712" y="5885"/>
                    <a:pt x="549" y="5861"/>
                    <a:pt x="403" y="5815"/>
                  </a:cubicBezTo>
                  <a:cubicBezTo>
                    <a:pt x="243" y="5765"/>
                    <a:pt x="108" y="5691"/>
                    <a:pt x="0" y="5591"/>
                  </a:cubicBezTo>
                  <a:lnTo>
                    <a:pt x="0" y="7082"/>
                  </a:lnTo>
                  <a:cubicBezTo>
                    <a:pt x="228" y="7137"/>
                    <a:pt x="468" y="7165"/>
                    <a:pt x="720" y="7165"/>
                  </a:cubicBezTo>
                  <a:cubicBezTo>
                    <a:pt x="848" y="7165"/>
                    <a:pt x="979" y="7158"/>
                    <a:pt x="1113" y="7144"/>
                  </a:cubicBezTo>
                  <a:cubicBezTo>
                    <a:pt x="1494" y="7102"/>
                    <a:pt x="1848" y="7013"/>
                    <a:pt x="2172" y="6869"/>
                  </a:cubicBezTo>
                  <a:cubicBezTo>
                    <a:pt x="2482" y="6730"/>
                    <a:pt x="2764" y="6553"/>
                    <a:pt x="3019" y="6331"/>
                  </a:cubicBezTo>
                  <a:lnTo>
                    <a:pt x="3565" y="6787"/>
                  </a:lnTo>
                  <a:lnTo>
                    <a:pt x="5489" y="6583"/>
                  </a:lnTo>
                  <a:lnTo>
                    <a:pt x="3883" y="5195"/>
                  </a:lnTo>
                  <a:cubicBezTo>
                    <a:pt x="3992" y="4972"/>
                    <a:pt x="4086" y="4734"/>
                    <a:pt x="4157" y="4482"/>
                  </a:cubicBezTo>
                  <a:cubicBezTo>
                    <a:pt x="4262" y="4114"/>
                    <a:pt x="4323" y="3720"/>
                    <a:pt x="4336" y="3298"/>
                  </a:cubicBezTo>
                  <a:lnTo>
                    <a:pt x="4336" y="3298"/>
                  </a:lnTo>
                  <a:lnTo>
                    <a:pt x="2888" y="3452"/>
                  </a:lnTo>
                  <a:cubicBezTo>
                    <a:pt x="2883" y="3766"/>
                    <a:pt x="2845" y="4058"/>
                    <a:pt x="2773" y="4324"/>
                  </a:cubicBezTo>
                  <a:lnTo>
                    <a:pt x="2231" y="3845"/>
                  </a:lnTo>
                  <a:cubicBezTo>
                    <a:pt x="2087" y="3736"/>
                    <a:pt x="1926" y="3603"/>
                    <a:pt x="1746" y="3448"/>
                  </a:cubicBezTo>
                  <a:cubicBezTo>
                    <a:pt x="1566" y="3293"/>
                    <a:pt x="1388" y="3130"/>
                    <a:pt x="1211" y="2956"/>
                  </a:cubicBezTo>
                  <a:cubicBezTo>
                    <a:pt x="1037" y="2781"/>
                    <a:pt x="887" y="2607"/>
                    <a:pt x="770" y="2440"/>
                  </a:cubicBezTo>
                  <a:cubicBezTo>
                    <a:pt x="650" y="2273"/>
                    <a:pt x="584" y="2127"/>
                    <a:pt x="570" y="2004"/>
                  </a:cubicBezTo>
                  <a:cubicBezTo>
                    <a:pt x="557" y="1875"/>
                    <a:pt x="571" y="1763"/>
                    <a:pt x="614" y="1671"/>
                  </a:cubicBezTo>
                  <a:cubicBezTo>
                    <a:pt x="657" y="1577"/>
                    <a:pt x="725" y="1502"/>
                    <a:pt x="818" y="1448"/>
                  </a:cubicBezTo>
                  <a:cubicBezTo>
                    <a:pt x="909" y="1392"/>
                    <a:pt x="1028" y="1356"/>
                    <a:pt x="1171" y="1341"/>
                  </a:cubicBezTo>
                  <a:cubicBezTo>
                    <a:pt x="1202" y="1338"/>
                    <a:pt x="1233" y="1337"/>
                    <a:pt x="1263" y="1337"/>
                  </a:cubicBezTo>
                  <a:cubicBezTo>
                    <a:pt x="1401" y="1337"/>
                    <a:pt x="1528" y="1370"/>
                    <a:pt x="1642" y="1439"/>
                  </a:cubicBezTo>
                  <a:cubicBezTo>
                    <a:pt x="1785" y="1523"/>
                    <a:pt x="1923" y="1692"/>
                    <a:pt x="2062" y="1947"/>
                  </a:cubicBezTo>
                  <a:lnTo>
                    <a:pt x="3213" y="1088"/>
                  </a:lnTo>
                  <a:cubicBezTo>
                    <a:pt x="3101" y="837"/>
                    <a:pt x="2929" y="627"/>
                    <a:pt x="2702" y="454"/>
                  </a:cubicBezTo>
                  <a:cubicBezTo>
                    <a:pt x="2474" y="280"/>
                    <a:pt x="2210" y="155"/>
                    <a:pt x="1913" y="80"/>
                  </a:cubicBezTo>
                  <a:cubicBezTo>
                    <a:pt x="1709" y="27"/>
                    <a:pt x="1498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70679" y="286215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10434" y="284050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1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2" y="2724"/>
                  </a:lnTo>
                  <a:lnTo>
                    <a:pt x="1887" y="3009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723061" y="2817845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9" y="0"/>
                  </a:moveTo>
                  <a:cubicBezTo>
                    <a:pt x="3548" y="0"/>
                    <a:pt x="3416" y="8"/>
                    <a:pt x="3284" y="22"/>
                  </a:cubicBezTo>
                  <a:cubicBezTo>
                    <a:pt x="2765" y="75"/>
                    <a:pt x="2294" y="214"/>
                    <a:pt x="1876" y="434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39"/>
                    <a:pt x="316" y="2036"/>
                    <a:pt x="179" y="2483"/>
                  </a:cubicBezTo>
                  <a:cubicBezTo>
                    <a:pt x="42" y="2932"/>
                    <a:pt x="1" y="3408"/>
                    <a:pt x="55" y="3914"/>
                  </a:cubicBezTo>
                  <a:cubicBezTo>
                    <a:pt x="113" y="4436"/>
                    <a:pt x="248" y="4902"/>
                    <a:pt x="465" y="5315"/>
                  </a:cubicBezTo>
                  <a:cubicBezTo>
                    <a:pt x="682" y="5729"/>
                    <a:pt x="967" y="6076"/>
                    <a:pt x="1317" y="6357"/>
                  </a:cubicBezTo>
                  <a:cubicBezTo>
                    <a:pt x="1667" y="6638"/>
                    <a:pt x="2069" y="6843"/>
                    <a:pt x="2517" y="6969"/>
                  </a:cubicBezTo>
                  <a:cubicBezTo>
                    <a:pt x="2832" y="7057"/>
                    <a:pt x="3161" y="7101"/>
                    <a:pt x="3506" y="7101"/>
                  </a:cubicBezTo>
                  <a:cubicBezTo>
                    <a:pt x="3655" y="7101"/>
                    <a:pt x="3807" y="7093"/>
                    <a:pt x="3961" y="7076"/>
                  </a:cubicBezTo>
                  <a:cubicBezTo>
                    <a:pt x="4292" y="7042"/>
                    <a:pt x="4617" y="6967"/>
                    <a:pt x="4936" y="6851"/>
                  </a:cubicBezTo>
                  <a:cubicBezTo>
                    <a:pt x="5254" y="6736"/>
                    <a:pt x="5541" y="6592"/>
                    <a:pt x="5794" y="6421"/>
                  </a:cubicBezTo>
                  <a:cubicBezTo>
                    <a:pt x="6048" y="6250"/>
                    <a:pt x="6247" y="6064"/>
                    <a:pt x="6390" y="5866"/>
                  </a:cubicBezTo>
                  <a:lnTo>
                    <a:pt x="5458" y="4684"/>
                  </a:lnTo>
                  <a:cubicBezTo>
                    <a:pt x="5349" y="4826"/>
                    <a:pt x="5219" y="4957"/>
                    <a:pt x="5073" y="5075"/>
                  </a:cubicBezTo>
                  <a:cubicBezTo>
                    <a:pt x="4923" y="5191"/>
                    <a:pt x="4759" y="5290"/>
                    <a:pt x="4576" y="5367"/>
                  </a:cubicBezTo>
                  <a:cubicBezTo>
                    <a:pt x="4394" y="5446"/>
                    <a:pt x="4198" y="5496"/>
                    <a:pt x="3991" y="5518"/>
                  </a:cubicBezTo>
                  <a:cubicBezTo>
                    <a:pt x="3888" y="5529"/>
                    <a:pt x="3788" y="5534"/>
                    <a:pt x="3690" y="5534"/>
                  </a:cubicBezTo>
                  <a:cubicBezTo>
                    <a:pt x="3498" y="5534"/>
                    <a:pt x="3317" y="5513"/>
                    <a:pt x="3146" y="5470"/>
                  </a:cubicBezTo>
                  <a:cubicBezTo>
                    <a:pt x="2887" y="5405"/>
                    <a:pt x="2660" y="5295"/>
                    <a:pt x="2465" y="5137"/>
                  </a:cubicBezTo>
                  <a:cubicBezTo>
                    <a:pt x="2271" y="4981"/>
                    <a:pt x="2113" y="4784"/>
                    <a:pt x="1991" y="4553"/>
                  </a:cubicBezTo>
                  <a:cubicBezTo>
                    <a:pt x="1869" y="4320"/>
                    <a:pt x="1791" y="4055"/>
                    <a:pt x="1759" y="3756"/>
                  </a:cubicBezTo>
                  <a:cubicBezTo>
                    <a:pt x="1726" y="3451"/>
                    <a:pt x="1746" y="3171"/>
                    <a:pt x="1818" y="2913"/>
                  </a:cubicBezTo>
                  <a:cubicBezTo>
                    <a:pt x="1890" y="2656"/>
                    <a:pt x="2002" y="2433"/>
                    <a:pt x="2156" y="2243"/>
                  </a:cubicBezTo>
                  <a:cubicBezTo>
                    <a:pt x="2312" y="2052"/>
                    <a:pt x="2499" y="1898"/>
                    <a:pt x="2717" y="1779"/>
                  </a:cubicBezTo>
                  <a:cubicBezTo>
                    <a:pt x="2937" y="1661"/>
                    <a:pt x="3177" y="1589"/>
                    <a:pt x="3436" y="1560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5"/>
                  </a:cubicBezTo>
                  <a:cubicBezTo>
                    <a:pt x="4217" y="1625"/>
                    <a:pt x="4392" y="1690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8" y="844"/>
                  </a:lnTo>
                  <a:cubicBezTo>
                    <a:pt x="5700" y="639"/>
                    <a:pt x="5448" y="466"/>
                    <a:pt x="5160" y="329"/>
                  </a:cubicBezTo>
                  <a:cubicBezTo>
                    <a:pt x="4874" y="193"/>
                    <a:pt x="4571" y="96"/>
                    <a:pt x="4250" y="46"/>
                  </a:cubicBezTo>
                  <a:cubicBezTo>
                    <a:pt x="4061" y="15"/>
                    <a:pt x="3871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961881" y="2788742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224434" y="2760020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2"/>
                  </a:lnTo>
                  <a:cubicBezTo>
                    <a:pt x="4744" y="2118"/>
                    <a:pt x="4770" y="2365"/>
                    <a:pt x="4798" y="2591"/>
                  </a:cubicBezTo>
                  <a:cubicBezTo>
                    <a:pt x="4825" y="2818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8"/>
                    <a:pt x="5056" y="4167"/>
                    <a:pt x="5097" y="4360"/>
                  </a:cubicBezTo>
                  <a:cubicBezTo>
                    <a:pt x="5105" y="4404"/>
                    <a:pt x="5115" y="4452"/>
                    <a:pt x="5127" y="4498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3"/>
                  </a:lnTo>
                  <a:lnTo>
                    <a:pt x="2085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6"/>
                    <a:pt x="1927" y="3885"/>
                    <a:pt x="1893" y="3718"/>
                  </a:cubicBezTo>
                  <a:cubicBezTo>
                    <a:pt x="1858" y="3551"/>
                    <a:pt x="1819" y="3360"/>
                    <a:pt x="1775" y="3144"/>
                  </a:cubicBezTo>
                  <a:cubicBezTo>
                    <a:pt x="1769" y="3116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491837" y="273985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9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673940" y="2717024"/>
              <a:ext cx="249185" cy="271879"/>
            </a:xfrm>
            <a:custGeom>
              <a:avLst/>
              <a:gdLst/>
              <a:ahLst/>
              <a:cxnLst/>
              <a:rect l="l" t="t" r="r" b="b"/>
              <a:pathLst>
                <a:path w="7192" h="7847" extrusionOk="0">
                  <a:moveTo>
                    <a:pt x="3596" y="1568"/>
                  </a:moveTo>
                  <a:cubicBezTo>
                    <a:pt x="3782" y="1568"/>
                    <a:pt x="3959" y="1594"/>
                    <a:pt x="4126" y="1646"/>
                  </a:cubicBezTo>
                  <a:cubicBezTo>
                    <a:pt x="4360" y="1719"/>
                    <a:pt x="4570" y="1839"/>
                    <a:pt x="4756" y="2000"/>
                  </a:cubicBezTo>
                  <a:cubicBezTo>
                    <a:pt x="4938" y="2161"/>
                    <a:pt x="5088" y="2356"/>
                    <a:pt x="5204" y="2586"/>
                  </a:cubicBezTo>
                  <a:cubicBezTo>
                    <a:pt x="5319" y="2817"/>
                    <a:pt x="5395" y="3075"/>
                    <a:pt x="5423" y="3362"/>
                  </a:cubicBezTo>
                  <a:cubicBezTo>
                    <a:pt x="5454" y="3651"/>
                    <a:pt x="5439" y="3918"/>
                    <a:pt x="5371" y="4167"/>
                  </a:cubicBezTo>
                  <a:cubicBezTo>
                    <a:pt x="5326" y="4337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3" y="4590"/>
                  </a:lnTo>
                  <a:lnTo>
                    <a:pt x="3953" y="5507"/>
                  </a:lnTo>
                  <a:cubicBezTo>
                    <a:pt x="3901" y="5519"/>
                    <a:pt x="3850" y="5524"/>
                    <a:pt x="3794" y="5530"/>
                  </a:cubicBezTo>
                  <a:cubicBezTo>
                    <a:pt x="3719" y="5539"/>
                    <a:pt x="3645" y="5543"/>
                    <a:pt x="3573" y="5543"/>
                  </a:cubicBezTo>
                  <a:cubicBezTo>
                    <a:pt x="3388" y="5543"/>
                    <a:pt x="3212" y="5516"/>
                    <a:pt x="3044" y="5464"/>
                  </a:cubicBezTo>
                  <a:cubicBezTo>
                    <a:pt x="2810" y="5391"/>
                    <a:pt x="2600" y="5273"/>
                    <a:pt x="2412" y="5116"/>
                  </a:cubicBezTo>
                  <a:cubicBezTo>
                    <a:pt x="2226" y="4959"/>
                    <a:pt x="2075" y="4764"/>
                    <a:pt x="1961" y="4529"/>
                  </a:cubicBezTo>
                  <a:cubicBezTo>
                    <a:pt x="1848" y="4296"/>
                    <a:pt x="1779" y="4035"/>
                    <a:pt x="1747" y="3750"/>
                  </a:cubicBezTo>
                  <a:cubicBezTo>
                    <a:pt x="1716" y="3465"/>
                    <a:pt x="1733" y="3198"/>
                    <a:pt x="1795" y="2947"/>
                  </a:cubicBezTo>
                  <a:cubicBezTo>
                    <a:pt x="1858" y="2697"/>
                    <a:pt x="1963" y="2474"/>
                    <a:pt x="2112" y="2279"/>
                  </a:cubicBezTo>
                  <a:cubicBezTo>
                    <a:pt x="2263" y="2082"/>
                    <a:pt x="2445" y="1924"/>
                    <a:pt x="2659" y="1803"/>
                  </a:cubicBezTo>
                  <a:cubicBezTo>
                    <a:pt x="2872" y="1682"/>
                    <a:pt x="3112" y="1607"/>
                    <a:pt x="3376" y="1580"/>
                  </a:cubicBezTo>
                  <a:cubicBezTo>
                    <a:pt x="3451" y="1572"/>
                    <a:pt x="3524" y="1568"/>
                    <a:pt x="3596" y="1568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0" y="217"/>
                    <a:pt x="1831" y="437"/>
                  </a:cubicBezTo>
                  <a:cubicBezTo>
                    <a:pt x="1421" y="657"/>
                    <a:pt x="1074" y="941"/>
                    <a:pt x="791" y="1294"/>
                  </a:cubicBezTo>
                  <a:cubicBezTo>
                    <a:pt x="508" y="1646"/>
                    <a:pt x="299" y="2043"/>
                    <a:pt x="170" y="2490"/>
                  </a:cubicBezTo>
                  <a:cubicBezTo>
                    <a:pt x="40" y="2936"/>
                    <a:pt x="0" y="3415"/>
                    <a:pt x="55" y="3928"/>
                  </a:cubicBezTo>
                  <a:cubicBezTo>
                    <a:pt x="111" y="4442"/>
                    <a:pt x="246" y="4902"/>
                    <a:pt x="467" y="5313"/>
                  </a:cubicBezTo>
                  <a:cubicBezTo>
                    <a:pt x="687" y="5723"/>
                    <a:pt x="974" y="6068"/>
                    <a:pt x="1324" y="6354"/>
                  </a:cubicBezTo>
                  <a:cubicBezTo>
                    <a:pt x="1677" y="6637"/>
                    <a:pt x="2075" y="6844"/>
                    <a:pt x="2521" y="6975"/>
                  </a:cubicBezTo>
                  <a:cubicBezTo>
                    <a:pt x="2837" y="7067"/>
                    <a:pt x="3170" y="7114"/>
                    <a:pt x="3521" y="7114"/>
                  </a:cubicBezTo>
                  <a:cubicBezTo>
                    <a:pt x="3664" y="7114"/>
                    <a:pt x="3811" y="7106"/>
                    <a:pt x="3960" y="7090"/>
                  </a:cubicBezTo>
                  <a:cubicBezTo>
                    <a:pt x="4383" y="7046"/>
                    <a:pt x="4767" y="6939"/>
                    <a:pt x="5121" y="6781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19" y="5894"/>
                  </a:lnTo>
                  <a:cubicBezTo>
                    <a:pt x="6340" y="5869"/>
                    <a:pt x="6363" y="5846"/>
                    <a:pt x="6383" y="5822"/>
                  </a:cubicBezTo>
                  <a:cubicBezTo>
                    <a:pt x="6668" y="5470"/>
                    <a:pt x="6872" y="5070"/>
                    <a:pt x="7000" y="4620"/>
                  </a:cubicBezTo>
                  <a:cubicBezTo>
                    <a:pt x="7125" y="4171"/>
                    <a:pt x="7164" y="3694"/>
                    <a:pt x="7110" y="3186"/>
                  </a:cubicBezTo>
                  <a:cubicBezTo>
                    <a:pt x="7056" y="2673"/>
                    <a:pt x="6920" y="2213"/>
                    <a:pt x="6701" y="1803"/>
                  </a:cubicBezTo>
                  <a:cubicBezTo>
                    <a:pt x="6484" y="1393"/>
                    <a:pt x="6202" y="1046"/>
                    <a:pt x="5850" y="760"/>
                  </a:cubicBezTo>
                  <a:cubicBezTo>
                    <a:pt x="5498" y="474"/>
                    <a:pt x="5098" y="270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950802" y="2684560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1" y="170"/>
                  </a:lnTo>
                  <a:lnTo>
                    <a:pt x="4645" y="4276"/>
                  </a:lnTo>
                  <a:cubicBezTo>
                    <a:pt x="4671" y="4523"/>
                    <a:pt x="4635" y="4750"/>
                    <a:pt x="4540" y="4961"/>
                  </a:cubicBezTo>
                  <a:cubicBezTo>
                    <a:pt x="4443" y="5173"/>
                    <a:pt x="4304" y="5344"/>
                    <a:pt x="4127" y="5479"/>
                  </a:cubicBezTo>
                  <a:cubicBezTo>
                    <a:pt x="3947" y="5611"/>
                    <a:pt x="3735" y="5692"/>
                    <a:pt x="3489" y="5718"/>
                  </a:cubicBezTo>
                  <a:cubicBezTo>
                    <a:pt x="3439" y="5723"/>
                    <a:pt x="3391" y="5726"/>
                    <a:pt x="3343" y="5726"/>
                  </a:cubicBezTo>
                  <a:cubicBezTo>
                    <a:pt x="3163" y="5726"/>
                    <a:pt x="2995" y="5689"/>
                    <a:pt x="2837" y="5614"/>
                  </a:cubicBezTo>
                  <a:cubicBezTo>
                    <a:pt x="2639" y="5521"/>
                    <a:pt x="2473" y="5380"/>
                    <a:pt x="2341" y="5193"/>
                  </a:cubicBezTo>
                  <a:cubicBezTo>
                    <a:pt x="2210" y="5006"/>
                    <a:pt x="2131" y="4790"/>
                    <a:pt x="2107" y="4544"/>
                  </a:cubicBezTo>
                  <a:lnTo>
                    <a:pt x="1672" y="439"/>
                  </a:lnTo>
                  <a:lnTo>
                    <a:pt x="0" y="614"/>
                  </a:lnTo>
                  <a:lnTo>
                    <a:pt x="442" y="4809"/>
                  </a:lnTo>
                  <a:cubicBezTo>
                    <a:pt x="496" y="5328"/>
                    <a:pt x="670" y="5775"/>
                    <a:pt x="963" y="6151"/>
                  </a:cubicBezTo>
                  <a:cubicBezTo>
                    <a:pt x="1255" y="6527"/>
                    <a:pt x="1634" y="6808"/>
                    <a:pt x="2100" y="6991"/>
                  </a:cubicBezTo>
                  <a:cubicBezTo>
                    <a:pt x="2451" y="7130"/>
                    <a:pt x="2831" y="7199"/>
                    <a:pt x="3239" y="7199"/>
                  </a:cubicBezTo>
                  <a:cubicBezTo>
                    <a:pt x="3371" y="7199"/>
                    <a:pt x="3505" y="7192"/>
                    <a:pt x="3642" y="7177"/>
                  </a:cubicBezTo>
                  <a:cubicBezTo>
                    <a:pt x="4200" y="7118"/>
                    <a:pt x="4688" y="6950"/>
                    <a:pt x="5105" y="6674"/>
                  </a:cubicBezTo>
                  <a:cubicBezTo>
                    <a:pt x="5522" y="6398"/>
                    <a:pt x="5833" y="6046"/>
                    <a:pt x="6041" y="5616"/>
                  </a:cubicBezTo>
                  <a:cubicBezTo>
                    <a:pt x="6248" y="5187"/>
                    <a:pt x="6324" y="4713"/>
                    <a:pt x="6270" y="4194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2210272" y="266113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2422864" y="264083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29" y="1011"/>
                    <a:pt x="263" y="1251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0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0" y="4676"/>
                    <a:pt x="3818" y="4750"/>
                  </a:cubicBezTo>
                  <a:cubicBezTo>
                    <a:pt x="3876" y="4823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9"/>
                    <a:pt x="2798" y="5709"/>
                  </a:cubicBezTo>
                  <a:cubicBezTo>
                    <a:pt x="2535" y="5709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6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7"/>
                    <a:pt x="4094" y="6905"/>
                    <a:pt x="4475" y="6691"/>
                  </a:cubicBezTo>
                  <a:cubicBezTo>
                    <a:pt x="4856" y="6477"/>
                    <a:pt x="5144" y="6193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1"/>
                    <a:pt x="4983" y="3418"/>
                    <a:pt x="4754" y="3270"/>
                  </a:cubicBezTo>
                  <a:cubicBezTo>
                    <a:pt x="4526" y="3125"/>
                    <a:pt x="4259" y="3008"/>
                    <a:pt x="3959" y="2922"/>
                  </a:cubicBezTo>
                  <a:cubicBezTo>
                    <a:pt x="3657" y="2836"/>
                    <a:pt x="3325" y="2775"/>
                    <a:pt x="2962" y="2742"/>
                  </a:cubicBezTo>
                  <a:cubicBezTo>
                    <a:pt x="2804" y="2732"/>
                    <a:pt x="2650" y="2715"/>
                    <a:pt x="2504" y="2686"/>
                  </a:cubicBezTo>
                  <a:cubicBezTo>
                    <a:pt x="2356" y="2659"/>
                    <a:pt x="2225" y="2621"/>
                    <a:pt x="2108" y="2571"/>
                  </a:cubicBezTo>
                  <a:cubicBezTo>
                    <a:pt x="1992" y="2521"/>
                    <a:pt x="1895" y="2462"/>
                    <a:pt x="1824" y="2390"/>
                  </a:cubicBezTo>
                  <a:cubicBezTo>
                    <a:pt x="1750" y="2318"/>
                    <a:pt x="1708" y="2227"/>
                    <a:pt x="1697" y="2118"/>
                  </a:cubicBezTo>
                  <a:cubicBezTo>
                    <a:pt x="1684" y="1994"/>
                    <a:pt x="1711" y="1884"/>
                    <a:pt x="1779" y="1789"/>
                  </a:cubicBezTo>
                  <a:cubicBezTo>
                    <a:pt x="1849" y="1695"/>
                    <a:pt x="1951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1" y="1421"/>
                    <a:pt x="2702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7"/>
                  </a:cubicBezTo>
                  <a:lnTo>
                    <a:pt x="5076" y="937"/>
                  </a:lnTo>
                  <a:cubicBezTo>
                    <a:pt x="4886" y="707"/>
                    <a:pt x="4669" y="518"/>
                    <a:pt x="4419" y="367"/>
                  </a:cubicBezTo>
                  <a:cubicBezTo>
                    <a:pt x="4172" y="216"/>
                    <a:pt x="3880" y="111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2720999" y="2589593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6"/>
                    <a:pt x="7238" y="4296"/>
                  </a:cubicBezTo>
                  <a:cubicBezTo>
                    <a:pt x="7225" y="4425"/>
                    <a:pt x="7217" y="4542"/>
                    <a:pt x="7216" y="4648"/>
                  </a:cubicBezTo>
                  <a:cubicBezTo>
                    <a:pt x="7215" y="4693"/>
                    <a:pt x="7216" y="4734"/>
                    <a:pt x="7215" y="4778"/>
                  </a:cubicBezTo>
                  <a:cubicBezTo>
                    <a:pt x="7184" y="4684"/>
                    <a:pt x="7150" y="4589"/>
                    <a:pt x="7110" y="4491"/>
                  </a:cubicBezTo>
                  <a:cubicBezTo>
                    <a:pt x="7038" y="4309"/>
                    <a:pt x="6951" y="4115"/>
                    <a:pt x="6851" y="3909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1"/>
                  </a:lnTo>
                  <a:cubicBezTo>
                    <a:pt x="3484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2" y="5236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3"/>
                    <a:pt x="3085" y="4307"/>
                  </a:cubicBezTo>
                  <a:lnTo>
                    <a:pt x="1685" y="835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7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077722" y="2568874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2" y="1571"/>
                  </a:moveTo>
                  <a:cubicBezTo>
                    <a:pt x="3787" y="1571"/>
                    <a:pt x="3964" y="1598"/>
                    <a:pt x="4132" y="1651"/>
                  </a:cubicBezTo>
                  <a:cubicBezTo>
                    <a:pt x="4366" y="1725"/>
                    <a:pt x="4576" y="1842"/>
                    <a:pt x="4761" y="2003"/>
                  </a:cubicBezTo>
                  <a:cubicBezTo>
                    <a:pt x="4944" y="2166"/>
                    <a:pt x="5094" y="2362"/>
                    <a:pt x="5210" y="2592"/>
                  </a:cubicBezTo>
                  <a:cubicBezTo>
                    <a:pt x="5325" y="2820"/>
                    <a:pt x="5401" y="3079"/>
                    <a:pt x="5430" y="3367"/>
                  </a:cubicBezTo>
                  <a:cubicBezTo>
                    <a:pt x="5459" y="3649"/>
                    <a:pt x="5439" y="3916"/>
                    <a:pt x="5374" y="4166"/>
                  </a:cubicBezTo>
                  <a:cubicBezTo>
                    <a:pt x="5309" y="4415"/>
                    <a:pt x="5203" y="4639"/>
                    <a:pt x="5056" y="4835"/>
                  </a:cubicBezTo>
                  <a:cubicBezTo>
                    <a:pt x="4908" y="5032"/>
                    <a:pt x="4730" y="5190"/>
                    <a:pt x="4517" y="5311"/>
                  </a:cubicBezTo>
                  <a:cubicBezTo>
                    <a:pt x="4303" y="5432"/>
                    <a:pt x="4061" y="5506"/>
                    <a:pt x="3798" y="5534"/>
                  </a:cubicBezTo>
                  <a:cubicBezTo>
                    <a:pt x="3724" y="5542"/>
                    <a:pt x="3651" y="5546"/>
                    <a:pt x="3580" y="5546"/>
                  </a:cubicBezTo>
                  <a:cubicBezTo>
                    <a:pt x="3394" y="5546"/>
                    <a:pt x="3217" y="5519"/>
                    <a:pt x="3047" y="5465"/>
                  </a:cubicBezTo>
                  <a:cubicBezTo>
                    <a:pt x="2814" y="5391"/>
                    <a:pt x="2604" y="5275"/>
                    <a:pt x="2415" y="5120"/>
                  </a:cubicBezTo>
                  <a:cubicBezTo>
                    <a:pt x="2231" y="4961"/>
                    <a:pt x="2080" y="4766"/>
                    <a:pt x="1966" y="4533"/>
                  </a:cubicBezTo>
                  <a:cubicBezTo>
                    <a:pt x="1852" y="4299"/>
                    <a:pt x="1782" y="4040"/>
                    <a:pt x="1750" y="3752"/>
                  </a:cubicBezTo>
                  <a:cubicBezTo>
                    <a:pt x="1720" y="3469"/>
                    <a:pt x="1737" y="3201"/>
                    <a:pt x="1799" y="2951"/>
                  </a:cubicBezTo>
                  <a:cubicBezTo>
                    <a:pt x="1861" y="2701"/>
                    <a:pt x="1967" y="2478"/>
                    <a:pt x="2117" y="2282"/>
                  </a:cubicBezTo>
                  <a:cubicBezTo>
                    <a:pt x="2268" y="2084"/>
                    <a:pt x="2449" y="1926"/>
                    <a:pt x="2662" y="1805"/>
                  </a:cubicBezTo>
                  <a:cubicBezTo>
                    <a:pt x="2875" y="1686"/>
                    <a:pt x="3116" y="1609"/>
                    <a:pt x="3382" y="1584"/>
                  </a:cubicBezTo>
                  <a:cubicBezTo>
                    <a:pt x="3457" y="1575"/>
                    <a:pt x="3530" y="1571"/>
                    <a:pt x="3602" y="1571"/>
                  </a:cubicBezTo>
                  <a:close/>
                  <a:moveTo>
                    <a:pt x="3665" y="0"/>
                  </a:moveTo>
                  <a:cubicBezTo>
                    <a:pt x="3518" y="0"/>
                    <a:pt x="3369" y="9"/>
                    <a:pt x="3217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2" y="658"/>
                    <a:pt x="1076" y="945"/>
                    <a:pt x="790" y="1293"/>
                  </a:cubicBezTo>
                  <a:cubicBezTo>
                    <a:pt x="508" y="1645"/>
                    <a:pt x="299" y="2045"/>
                    <a:pt x="168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5" y="6069"/>
                    <a:pt x="1326" y="6353"/>
                  </a:cubicBezTo>
                  <a:cubicBezTo>
                    <a:pt x="1676" y="6637"/>
                    <a:pt x="2075" y="6845"/>
                    <a:pt x="2521" y="6978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6" y="7113"/>
                    <a:pt x="3817" y="7105"/>
                    <a:pt x="3971" y="7088"/>
                  </a:cubicBezTo>
                  <a:cubicBezTo>
                    <a:pt x="4475" y="7036"/>
                    <a:pt x="4934" y="6898"/>
                    <a:pt x="5342" y="6677"/>
                  </a:cubicBezTo>
                  <a:cubicBezTo>
                    <a:pt x="5752" y="6457"/>
                    <a:pt x="6100" y="6174"/>
                    <a:pt x="6385" y="5820"/>
                  </a:cubicBezTo>
                  <a:cubicBezTo>
                    <a:pt x="6668" y="5469"/>
                    <a:pt x="6874" y="5068"/>
                    <a:pt x="7002" y="4619"/>
                  </a:cubicBezTo>
                  <a:cubicBezTo>
                    <a:pt x="7128" y="4169"/>
                    <a:pt x="7164" y="3692"/>
                    <a:pt x="7113" y="3186"/>
                  </a:cubicBezTo>
                  <a:cubicBezTo>
                    <a:pt x="7058" y="2674"/>
                    <a:pt x="6921" y="2213"/>
                    <a:pt x="6704" y="1802"/>
                  </a:cubicBezTo>
                  <a:cubicBezTo>
                    <a:pt x="6487" y="1392"/>
                    <a:pt x="6202" y="1046"/>
                    <a:pt x="5851" y="760"/>
                  </a:cubicBezTo>
                  <a:cubicBezTo>
                    <a:pt x="5499" y="478"/>
                    <a:pt x="5101" y="269"/>
                    <a:pt x="4655" y="137"/>
                  </a:cubicBezTo>
                  <a:cubicBezTo>
                    <a:pt x="4342" y="46"/>
                    <a:pt x="4011" y="0"/>
                    <a:pt x="3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356282" y="2545800"/>
              <a:ext cx="221086" cy="247868"/>
            </a:xfrm>
            <a:custGeom>
              <a:avLst/>
              <a:gdLst/>
              <a:ahLst/>
              <a:cxnLst/>
              <a:rect l="l" t="t" r="r" b="b"/>
              <a:pathLst>
                <a:path w="6381" h="7154" extrusionOk="0">
                  <a:moveTo>
                    <a:pt x="3087" y="1424"/>
                  </a:moveTo>
                  <a:cubicBezTo>
                    <a:pt x="3224" y="1424"/>
                    <a:pt x="3348" y="1443"/>
                    <a:pt x="3459" y="1483"/>
                  </a:cubicBezTo>
                  <a:cubicBezTo>
                    <a:pt x="3612" y="1539"/>
                    <a:pt x="3735" y="1631"/>
                    <a:pt x="3827" y="1755"/>
                  </a:cubicBezTo>
                  <a:cubicBezTo>
                    <a:pt x="3919" y="1879"/>
                    <a:pt x="3973" y="2028"/>
                    <a:pt x="3992" y="2204"/>
                  </a:cubicBezTo>
                  <a:cubicBezTo>
                    <a:pt x="4014" y="2376"/>
                    <a:pt x="3993" y="2534"/>
                    <a:pt x="3940" y="2678"/>
                  </a:cubicBezTo>
                  <a:cubicBezTo>
                    <a:pt x="3887" y="2825"/>
                    <a:pt x="3799" y="2940"/>
                    <a:pt x="3681" y="3028"/>
                  </a:cubicBezTo>
                  <a:cubicBezTo>
                    <a:pt x="3563" y="3115"/>
                    <a:pt x="3418" y="3168"/>
                    <a:pt x="3251" y="3186"/>
                  </a:cubicBezTo>
                  <a:lnTo>
                    <a:pt x="1908" y="3328"/>
                  </a:lnTo>
                  <a:lnTo>
                    <a:pt x="1720" y="1556"/>
                  </a:lnTo>
                  <a:lnTo>
                    <a:pt x="2916" y="1433"/>
                  </a:lnTo>
                  <a:cubicBezTo>
                    <a:pt x="2975" y="1427"/>
                    <a:pt x="3032" y="1424"/>
                    <a:pt x="3087" y="1424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3" y="16"/>
                  </a:cubicBezTo>
                  <a:lnTo>
                    <a:pt x="0" y="340"/>
                  </a:lnTo>
                  <a:lnTo>
                    <a:pt x="716" y="7153"/>
                  </a:lnTo>
                  <a:lnTo>
                    <a:pt x="2294" y="6985"/>
                  </a:lnTo>
                  <a:lnTo>
                    <a:pt x="2042" y="4592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2"/>
                  </a:lnTo>
                  <a:lnTo>
                    <a:pt x="4576" y="4084"/>
                  </a:lnTo>
                  <a:cubicBezTo>
                    <a:pt x="4613" y="4063"/>
                    <a:pt x="4652" y="4041"/>
                    <a:pt x="4688" y="4018"/>
                  </a:cubicBezTo>
                  <a:cubicBezTo>
                    <a:pt x="5016" y="3785"/>
                    <a:pt x="5265" y="3489"/>
                    <a:pt x="5430" y="3127"/>
                  </a:cubicBezTo>
                  <a:cubicBezTo>
                    <a:pt x="5594" y="2764"/>
                    <a:pt x="5654" y="2369"/>
                    <a:pt x="5608" y="1942"/>
                  </a:cubicBezTo>
                  <a:cubicBezTo>
                    <a:pt x="5565" y="1526"/>
                    <a:pt x="5426" y="1165"/>
                    <a:pt x="5188" y="859"/>
                  </a:cubicBezTo>
                  <a:cubicBezTo>
                    <a:pt x="4954" y="554"/>
                    <a:pt x="4649" y="326"/>
                    <a:pt x="4275" y="175"/>
                  </a:cubicBezTo>
                  <a:cubicBezTo>
                    <a:pt x="3988" y="58"/>
                    <a:pt x="3682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592919" y="251021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3833818" y="249192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6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4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4"/>
                    <a:pt x="3761" y="4677"/>
                    <a:pt x="3818" y="4749"/>
                  </a:cubicBezTo>
                  <a:cubicBezTo>
                    <a:pt x="3876" y="4823"/>
                    <a:pt x="3907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0" y="7122"/>
                    <a:pt x="2597" y="7122"/>
                  </a:cubicBezTo>
                  <a:cubicBezTo>
                    <a:pt x="2767" y="7122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3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4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2" y="2391"/>
                  </a:cubicBezTo>
                  <a:cubicBezTo>
                    <a:pt x="1749" y="2319"/>
                    <a:pt x="1707" y="2230"/>
                    <a:pt x="1694" y="2119"/>
                  </a:cubicBezTo>
                  <a:cubicBezTo>
                    <a:pt x="1683" y="1996"/>
                    <a:pt x="1709" y="1888"/>
                    <a:pt x="1778" y="1791"/>
                  </a:cubicBezTo>
                  <a:cubicBezTo>
                    <a:pt x="1850" y="1695"/>
                    <a:pt x="1952" y="1616"/>
                    <a:pt x="2085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2" y="1421"/>
                    <a:pt x="2707" y="1417"/>
                    <a:pt x="2771" y="1417"/>
                  </a:cubicBezTo>
                  <a:cubicBezTo>
                    <a:pt x="2893" y="1417"/>
                    <a:pt x="3015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052438" y="2462613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6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310314" y="2438776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1"/>
                  </a:moveTo>
                  <a:cubicBezTo>
                    <a:pt x="3782" y="1571"/>
                    <a:pt x="3961" y="1598"/>
                    <a:pt x="4132" y="1652"/>
                  </a:cubicBezTo>
                  <a:cubicBezTo>
                    <a:pt x="4365" y="1723"/>
                    <a:pt x="4575" y="1841"/>
                    <a:pt x="4759" y="2004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5" y="2819"/>
                    <a:pt x="5399" y="3078"/>
                    <a:pt x="5427" y="3364"/>
                  </a:cubicBezTo>
                  <a:cubicBezTo>
                    <a:pt x="5456" y="3650"/>
                    <a:pt x="5440" y="3918"/>
                    <a:pt x="5376" y="4168"/>
                  </a:cubicBezTo>
                  <a:cubicBezTo>
                    <a:pt x="5310" y="4418"/>
                    <a:pt x="5203" y="4641"/>
                    <a:pt x="5058" y="4837"/>
                  </a:cubicBezTo>
                  <a:cubicBezTo>
                    <a:pt x="4910" y="5032"/>
                    <a:pt x="4730" y="5190"/>
                    <a:pt x="4517" y="5311"/>
                  </a:cubicBezTo>
                  <a:cubicBezTo>
                    <a:pt x="4303" y="5431"/>
                    <a:pt x="4066" y="5507"/>
                    <a:pt x="3800" y="5536"/>
                  </a:cubicBezTo>
                  <a:cubicBezTo>
                    <a:pt x="3728" y="5543"/>
                    <a:pt x="3658" y="5547"/>
                    <a:pt x="3588" y="5547"/>
                  </a:cubicBezTo>
                  <a:cubicBezTo>
                    <a:pt x="3400" y="5547"/>
                    <a:pt x="3219" y="5519"/>
                    <a:pt x="3048" y="5467"/>
                  </a:cubicBezTo>
                  <a:cubicBezTo>
                    <a:pt x="2816" y="5393"/>
                    <a:pt x="2605" y="5277"/>
                    <a:pt x="2418" y="5119"/>
                  </a:cubicBezTo>
                  <a:cubicBezTo>
                    <a:pt x="2228" y="4962"/>
                    <a:pt x="2080" y="4766"/>
                    <a:pt x="1968" y="4532"/>
                  </a:cubicBezTo>
                  <a:cubicBezTo>
                    <a:pt x="1854" y="4299"/>
                    <a:pt x="1782" y="4040"/>
                    <a:pt x="1752" y="3752"/>
                  </a:cubicBezTo>
                  <a:cubicBezTo>
                    <a:pt x="1722" y="3469"/>
                    <a:pt x="1738" y="3200"/>
                    <a:pt x="1801" y="2950"/>
                  </a:cubicBezTo>
                  <a:cubicBezTo>
                    <a:pt x="1861" y="2701"/>
                    <a:pt x="1968" y="2478"/>
                    <a:pt x="2119" y="2283"/>
                  </a:cubicBezTo>
                  <a:cubicBezTo>
                    <a:pt x="2268" y="2084"/>
                    <a:pt x="2449" y="1926"/>
                    <a:pt x="2664" y="1805"/>
                  </a:cubicBezTo>
                  <a:cubicBezTo>
                    <a:pt x="2876" y="1686"/>
                    <a:pt x="3115" y="1610"/>
                    <a:pt x="3380" y="1583"/>
                  </a:cubicBezTo>
                  <a:cubicBezTo>
                    <a:pt x="3452" y="1575"/>
                    <a:pt x="3524" y="1571"/>
                    <a:pt x="3595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4" y="24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1" y="656"/>
                    <a:pt x="1076" y="941"/>
                    <a:pt x="790" y="1293"/>
                  </a:cubicBezTo>
                  <a:cubicBezTo>
                    <a:pt x="507" y="1646"/>
                    <a:pt x="300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3"/>
                    <a:pt x="248" y="4901"/>
                    <a:pt x="466" y="5313"/>
                  </a:cubicBezTo>
                  <a:cubicBezTo>
                    <a:pt x="686" y="5723"/>
                    <a:pt x="974" y="6068"/>
                    <a:pt x="1323" y="6354"/>
                  </a:cubicBezTo>
                  <a:cubicBezTo>
                    <a:pt x="1676" y="6637"/>
                    <a:pt x="2074" y="6844"/>
                    <a:pt x="2521" y="6975"/>
                  </a:cubicBezTo>
                  <a:cubicBezTo>
                    <a:pt x="2836" y="7066"/>
                    <a:pt x="3168" y="7113"/>
                    <a:pt x="3519" y="7113"/>
                  </a:cubicBezTo>
                  <a:cubicBezTo>
                    <a:pt x="3666" y="7113"/>
                    <a:pt x="3815" y="7105"/>
                    <a:pt x="3968" y="7089"/>
                  </a:cubicBezTo>
                  <a:cubicBezTo>
                    <a:pt x="4473" y="7034"/>
                    <a:pt x="4931" y="6897"/>
                    <a:pt x="5341" y="6677"/>
                  </a:cubicBezTo>
                  <a:cubicBezTo>
                    <a:pt x="5752" y="6457"/>
                    <a:pt x="6098" y="6171"/>
                    <a:pt x="6384" y="5820"/>
                  </a:cubicBezTo>
                  <a:cubicBezTo>
                    <a:pt x="6668" y="5467"/>
                    <a:pt x="6873" y="5068"/>
                    <a:pt x="7001" y="4617"/>
                  </a:cubicBezTo>
                  <a:cubicBezTo>
                    <a:pt x="7129" y="4171"/>
                    <a:pt x="7165" y="3694"/>
                    <a:pt x="7110" y="3186"/>
                  </a:cubicBezTo>
                  <a:cubicBezTo>
                    <a:pt x="7057" y="2673"/>
                    <a:pt x="6920" y="2212"/>
                    <a:pt x="6704" y="1803"/>
                  </a:cubicBezTo>
                  <a:cubicBezTo>
                    <a:pt x="6486" y="1393"/>
                    <a:pt x="6203" y="1045"/>
                    <a:pt x="5850" y="760"/>
                  </a:cubicBezTo>
                  <a:cubicBezTo>
                    <a:pt x="5498" y="475"/>
                    <a:pt x="5101" y="270"/>
                    <a:pt x="4655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588770" y="2416221"/>
              <a:ext cx="189175" cy="247383"/>
            </a:xfrm>
            <a:custGeom>
              <a:avLst/>
              <a:gdLst/>
              <a:ahLst/>
              <a:cxnLst/>
              <a:rect l="l" t="t" r="r" b="b"/>
              <a:pathLst>
                <a:path w="5460" h="7140" extrusionOk="0">
                  <a:moveTo>
                    <a:pt x="2955" y="1494"/>
                  </a:moveTo>
                  <a:cubicBezTo>
                    <a:pt x="3063" y="1494"/>
                    <a:pt x="3163" y="1513"/>
                    <a:pt x="3260" y="1555"/>
                  </a:cubicBezTo>
                  <a:cubicBezTo>
                    <a:pt x="3383" y="1607"/>
                    <a:pt x="3486" y="1690"/>
                    <a:pt x="3571" y="1799"/>
                  </a:cubicBezTo>
                  <a:cubicBezTo>
                    <a:pt x="3656" y="1907"/>
                    <a:pt x="3706" y="2047"/>
                    <a:pt x="3723" y="2216"/>
                  </a:cubicBezTo>
                  <a:cubicBezTo>
                    <a:pt x="3742" y="2377"/>
                    <a:pt x="3722" y="2525"/>
                    <a:pt x="3663" y="2655"/>
                  </a:cubicBezTo>
                  <a:cubicBezTo>
                    <a:pt x="3603" y="2784"/>
                    <a:pt x="3519" y="2892"/>
                    <a:pt x="3409" y="2976"/>
                  </a:cubicBezTo>
                  <a:cubicBezTo>
                    <a:pt x="3301" y="3060"/>
                    <a:pt x="3176" y="3108"/>
                    <a:pt x="3032" y="3125"/>
                  </a:cubicBezTo>
                  <a:lnTo>
                    <a:pt x="1953" y="3239"/>
                  </a:lnTo>
                  <a:lnTo>
                    <a:pt x="1781" y="1612"/>
                  </a:lnTo>
                  <a:lnTo>
                    <a:pt x="2861" y="1499"/>
                  </a:lnTo>
                  <a:cubicBezTo>
                    <a:pt x="2893" y="1495"/>
                    <a:pt x="2924" y="1494"/>
                    <a:pt x="2955" y="1494"/>
                  </a:cubicBezTo>
                  <a:close/>
                  <a:moveTo>
                    <a:pt x="3223" y="1"/>
                  </a:moveTo>
                  <a:cubicBezTo>
                    <a:pt x="3131" y="1"/>
                    <a:pt x="3036" y="6"/>
                    <a:pt x="2940" y="16"/>
                  </a:cubicBezTo>
                  <a:lnTo>
                    <a:pt x="0" y="327"/>
                  </a:lnTo>
                  <a:lnTo>
                    <a:pt x="722" y="7140"/>
                  </a:lnTo>
                  <a:lnTo>
                    <a:pt x="2376" y="6965"/>
                  </a:lnTo>
                  <a:lnTo>
                    <a:pt x="2134" y="4688"/>
                  </a:lnTo>
                  <a:lnTo>
                    <a:pt x="3419" y="4552"/>
                  </a:lnTo>
                  <a:cubicBezTo>
                    <a:pt x="3846" y="4504"/>
                    <a:pt x="4217" y="4366"/>
                    <a:pt x="4530" y="4129"/>
                  </a:cubicBezTo>
                  <a:cubicBezTo>
                    <a:pt x="4844" y="3893"/>
                    <a:pt x="5079" y="3590"/>
                    <a:pt x="5241" y="3221"/>
                  </a:cubicBezTo>
                  <a:cubicBezTo>
                    <a:pt x="5404" y="2855"/>
                    <a:pt x="5459" y="2448"/>
                    <a:pt x="5413" y="2008"/>
                  </a:cubicBezTo>
                  <a:cubicBezTo>
                    <a:pt x="5369" y="1585"/>
                    <a:pt x="5232" y="1217"/>
                    <a:pt x="4996" y="900"/>
                  </a:cubicBezTo>
                  <a:cubicBezTo>
                    <a:pt x="4765" y="584"/>
                    <a:pt x="4470" y="347"/>
                    <a:pt x="4113" y="186"/>
                  </a:cubicBezTo>
                  <a:cubicBezTo>
                    <a:pt x="3838" y="62"/>
                    <a:pt x="3542" y="1"/>
                    <a:pt x="3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-14395" y="3227023"/>
              <a:ext cx="226214" cy="248284"/>
            </a:xfrm>
            <a:custGeom>
              <a:avLst/>
              <a:gdLst/>
              <a:ahLst/>
              <a:cxnLst/>
              <a:rect l="l" t="t" r="r" b="b"/>
              <a:pathLst>
                <a:path w="6529" h="7166" extrusionOk="0">
                  <a:moveTo>
                    <a:pt x="1226" y="3953"/>
                  </a:moveTo>
                  <a:cubicBezTo>
                    <a:pt x="1345" y="4066"/>
                    <a:pt x="1476" y="4182"/>
                    <a:pt x="1617" y="4306"/>
                  </a:cubicBezTo>
                  <a:lnTo>
                    <a:pt x="3037" y="5528"/>
                  </a:lnTo>
                  <a:cubicBezTo>
                    <a:pt x="2986" y="5567"/>
                    <a:pt x="2934" y="5600"/>
                    <a:pt x="2879" y="5633"/>
                  </a:cubicBezTo>
                  <a:cubicBezTo>
                    <a:pt x="2668" y="5764"/>
                    <a:pt x="2432" y="5843"/>
                    <a:pt x="2173" y="5870"/>
                  </a:cubicBezTo>
                  <a:cubicBezTo>
                    <a:pt x="2088" y="5879"/>
                    <a:pt x="2007" y="5884"/>
                    <a:pt x="1928" y="5884"/>
                  </a:cubicBezTo>
                  <a:cubicBezTo>
                    <a:pt x="1748" y="5884"/>
                    <a:pt x="1585" y="5860"/>
                    <a:pt x="1438" y="5814"/>
                  </a:cubicBezTo>
                  <a:cubicBezTo>
                    <a:pt x="1228" y="5748"/>
                    <a:pt x="1063" y="5640"/>
                    <a:pt x="942" y="5489"/>
                  </a:cubicBezTo>
                  <a:cubicBezTo>
                    <a:pt x="822" y="5335"/>
                    <a:pt x="748" y="5153"/>
                    <a:pt x="727" y="4931"/>
                  </a:cubicBezTo>
                  <a:cubicBezTo>
                    <a:pt x="696" y="4652"/>
                    <a:pt x="764" y="4412"/>
                    <a:pt x="926" y="4211"/>
                  </a:cubicBezTo>
                  <a:cubicBezTo>
                    <a:pt x="1003" y="4116"/>
                    <a:pt x="1103" y="4031"/>
                    <a:pt x="1226" y="3953"/>
                  </a:cubicBezTo>
                  <a:close/>
                  <a:moveTo>
                    <a:pt x="2317" y="1"/>
                  </a:moveTo>
                  <a:cubicBezTo>
                    <a:pt x="2216" y="1"/>
                    <a:pt x="2113" y="6"/>
                    <a:pt x="2008" y="18"/>
                  </a:cubicBezTo>
                  <a:cubicBezTo>
                    <a:pt x="1581" y="62"/>
                    <a:pt x="1210" y="182"/>
                    <a:pt x="899" y="376"/>
                  </a:cubicBezTo>
                  <a:cubicBezTo>
                    <a:pt x="589" y="570"/>
                    <a:pt x="356" y="811"/>
                    <a:pt x="199" y="1109"/>
                  </a:cubicBezTo>
                  <a:cubicBezTo>
                    <a:pt x="133" y="1234"/>
                    <a:pt x="82" y="1368"/>
                    <a:pt x="52" y="1502"/>
                  </a:cubicBezTo>
                  <a:cubicBezTo>
                    <a:pt x="9" y="1684"/>
                    <a:pt x="0" y="1876"/>
                    <a:pt x="19" y="2077"/>
                  </a:cubicBezTo>
                  <a:cubicBezTo>
                    <a:pt x="25" y="2134"/>
                    <a:pt x="36" y="2195"/>
                    <a:pt x="52" y="2257"/>
                  </a:cubicBezTo>
                  <a:cubicBezTo>
                    <a:pt x="69" y="2347"/>
                    <a:pt x="101" y="2439"/>
                    <a:pt x="138" y="2536"/>
                  </a:cubicBezTo>
                  <a:cubicBezTo>
                    <a:pt x="197" y="2691"/>
                    <a:pt x="284" y="2853"/>
                    <a:pt x="396" y="3023"/>
                  </a:cubicBezTo>
                  <a:cubicBezTo>
                    <a:pt x="274" y="3095"/>
                    <a:pt x="159" y="3174"/>
                    <a:pt x="54" y="3256"/>
                  </a:cubicBezTo>
                  <a:lnTo>
                    <a:pt x="54" y="6631"/>
                  </a:lnTo>
                  <a:cubicBezTo>
                    <a:pt x="255" y="6783"/>
                    <a:pt x="485" y="6904"/>
                    <a:pt x="744" y="6998"/>
                  </a:cubicBezTo>
                  <a:cubicBezTo>
                    <a:pt x="1058" y="7109"/>
                    <a:pt x="1397" y="7166"/>
                    <a:pt x="1758" y="7166"/>
                  </a:cubicBezTo>
                  <a:cubicBezTo>
                    <a:pt x="1886" y="7166"/>
                    <a:pt x="2017" y="7159"/>
                    <a:pt x="2150" y="7144"/>
                  </a:cubicBezTo>
                  <a:cubicBezTo>
                    <a:pt x="2533" y="7103"/>
                    <a:pt x="2886" y="7012"/>
                    <a:pt x="3209" y="6870"/>
                  </a:cubicBezTo>
                  <a:cubicBezTo>
                    <a:pt x="3521" y="6732"/>
                    <a:pt x="3801" y="6553"/>
                    <a:pt x="4057" y="6332"/>
                  </a:cubicBezTo>
                  <a:lnTo>
                    <a:pt x="4602" y="6789"/>
                  </a:lnTo>
                  <a:lnTo>
                    <a:pt x="6529" y="6584"/>
                  </a:lnTo>
                  <a:lnTo>
                    <a:pt x="4918" y="5197"/>
                  </a:lnTo>
                  <a:cubicBezTo>
                    <a:pt x="5029" y="4974"/>
                    <a:pt x="5123" y="4736"/>
                    <a:pt x="5193" y="4485"/>
                  </a:cubicBezTo>
                  <a:cubicBezTo>
                    <a:pt x="5299" y="4116"/>
                    <a:pt x="5358" y="3722"/>
                    <a:pt x="5373" y="3302"/>
                  </a:cubicBezTo>
                  <a:lnTo>
                    <a:pt x="5373" y="3302"/>
                  </a:lnTo>
                  <a:lnTo>
                    <a:pt x="3925" y="3453"/>
                  </a:lnTo>
                  <a:cubicBezTo>
                    <a:pt x="3920" y="3766"/>
                    <a:pt x="3879" y="4058"/>
                    <a:pt x="3807" y="4324"/>
                  </a:cubicBezTo>
                  <a:lnTo>
                    <a:pt x="3266" y="3846"/>
                  </a:lnTo>
                  <a:cubicBezTo>
                    <a:pt x="3124" y="3736"/>
                    <a:pt x="2963" y="3604"/>
                    <a:pt x="2783" y="3449"/>
                  </a:cubicBezTo>
                  <a:cubicBezTo>
                    <a:pt x="2603" y="3293"/>
                    <a:pt x="2423" y="3131"/>
                    <a:pt x="2249" y="2957"/>
                  </a:cubicBezTo>
                  <a:cubicBezTo>
                    <a:pt x="2073" y="2781"/>
                    <a:pt x="1926" y="2612"/>
                    <a:pt x="1807" y="2441"/>
                  </a:cubicBezTo>
                  <a:cubicBezTo>
                    <a:pt x="1686" y="2274"/>
                    <a:pt x="1621" y="2127"/>
                    <a:pt x="1607" y="2005"/>
                  </a:cubicBezTo>
                  <a:cubicBezTo>
                    <a:pt x="1592" y="1876"/>
                    <a:pt x="1607" y="1763"/>
                    <a:pt x="1650" y="1671"/>
                  </a:cubicBezTo>
                  <a:cubicBezTo>
                    <a:pt x="1693" y="1578"/>
                    <a:pt x="1762" y="1505"/>
                    <a:pt x="1853" y="1448"/>
                  </a:cubicBezTo>
                  <a:cubicBezTo>
                    <a:pt x="1946" y="1392"/>
                    <a:pt x="2064" y="1356"/>
                    <a:pt x="2208" y="1342"/>
                  </a:cubicBezTo>
                  <a:cubicBezTo>
                    <a:pt x="2239" y="1339"/>
                    <a:pt x="2270" y="1337"/>
                    <a:pt x="2300" y="1337"/>
                  </a:cubicBezTo>
                  <a:cubicBezTo>
                    <a:pt x="2438" y="1337"/>
                    <a:pt x="2565" y="1370"/>
                    <a:pt x="2679" y="1440"/>
                  </a:cubicBezTo>
                  <a:cubicBezTo>
                    <a:pt x="2820" y="1523"/>
                    <a:pt x="2958" y="1693"/>
                    <a:pt x="3096" y="1947"/>
                  </a:cubicBezTo>
                  <a:lnTo>
                    <a:pt x="4247" y="1089"/>
                  </a:lnTo>
                  <a:cubicBezTo>
                    <a:pt x="4136" y="837"/>
                    <a:pt x="3966" y="627"/>
                    <a:pt x="3736" y="455"/>
                  </a:cubicBezTo>
                  <a:cubicBezTo>
                    <a:pt x="3509" y="282"/>
                    <a:pt x="3246" y="156"/>
                    <a:pt x="2950" y="78"/>
                  </a:cubicBezTo>
                  <a:cubicBezTo>
                    <a:pt x="2746" y="27"/>
                    <a:pt x="2536" y="1"/>
                    <a:pt x="2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04806" y="318555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6" y="2069"/>
                  </a:lnTo>
                  <a:lnTo>
                    <a:pt x="2179" y="1855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1"/>
                  </a:lnTo>
                  <a:lnTo>
                    <a:pt x="5907" y="1461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544561" y="3163931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0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757153" y="3141341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3" y="75"/>
                    <a:pt x="2294" y="213"/>
                    <a:pt x="1875" y="434"/>
                  </a:cubicBezTo>
                  <a:cubicBezTo>
                    <a:pt x="1457" y="656"/>
                    <a:pt x="1102" y="940"/>
                    <a:pt x="814" y="1290"/>
                  </a:cubicBezTo>
                  <a:cubicBezTo>
                    <a:pt x="527" y="1638"/>
                    <a:pt x="315" y="2036"/>
                    <a:pt x="179" y="2483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4" y="4433"/>
                    <a:pt x="251" y="4899"/>
                    <a:pt x="466" y="5312"/>
                  </a:cubicBezTo>
                  <a:cubicBezTo>
                    <a:pt x="683" y="5726"/>
                    <a:pt x="968" y="6073"/>
                    <a:pt x="1318" y="6355"/>
                  </a:cubicBezTo>
                  <a:cubicBezTo>
                    <a:pt x="1668" y="6635"/>
                    <a:pt x="2070" y="6841"/>
                    <a:pt x="2518" y="6966"/>
                  </a:cubicBezTo>
                  <a:cubicBezTo>
                    <a:pt x="2833" y="7054"/>
                    <a:pt x="3162" y="7098"/>
                    <a:pt x="3507" y="7098"/>
                  </a:cubicBezTo>
                  <a:cubicBezTo>
                    <a:pt x="3656" y="7098"/>
                    <a:pt x="3808" y="7090"/>
                    <a:pt x="3962" y="7074"/>
                  </a:cubicBezTo>
                  <a:cubicBezTo>
                    <a:pt x="4293" y="7040"/>
                    <a:pt x="4618" y="6964"/>
                    <a:pt x="4936" y="6848"/>
                  </a:cubicBezTo>
                  <a:cubicBezTo>
                    <a:pt x="5255" y="6733"/>
                    <a:pt x="5542" y="6589"/>
                    <a:pt x="5795" y="6418"/>
                  </a:cubicBezTo>
                  <a:cubicBezTo>
                    <a:pt x="6049" y="6247"/>
                    <a:pt x="6248" y="6063"/>
                    <a:pt x="6391" y="5863"/>
                  </a:cubicBezTo>
                  <a:lnTo>
                    <a:pt x="5459" y="4682"/>
                  </a:lnTo>
                  <a:cubicBezTo>
                    <a:pt x="5350" y="4823"/>
                    <a:pt x="5220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199" y="5492"/>
                    <a:pt x="3992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7" y="5467"/>
                  </a:cubicBezTo>
                  <a:cubicBezTo>
                    <a:pt x="2886" y="5403"/>
                    <a:pt x="2661" y="5293"/>
                    <a:pt x="2467" y="5137"/>
                  </a:cubicBezTo>
                  <a:cubicBezTo>
                    <a:pt x="2272" y="4980"/>
                    <a:pt x="2114" y="4784"/>
                    <a:pt x="1992" y="4553"/>
                  </a:cubicBezTo>
                  <a:cubicBezTo>
                    <a:pt x="1870" y="4318"/>
                    <a:pt x="1792" y="4054"/>
                    <a:pt x="1760" y="3756"/>
                  </a:cubicBezTo>
                  <a:cubicBezTo>
                    <a:pt x="1727" y="3450"/>
                    <a:pt x="1748" y="3169"/>
                    <a:pt x="1819" y="2913"/>
                  </a:cubicBezTo>
                  <a:cubicBezTo>
                    <a:pt x="1891" y="2656"/>
                    <a:pt x="2002" y="2433"/>
                    <a:pt x="2157" y="2242"/>
                  </a:cubicBezTo>
                  <a:cubicBezTo>
                    <a:pt x="2311" y="2052"/>
                    <a:pt x="2498" y="1897"/>
                    <a:pt x="2718" y="1779"/>
                  </a:cubicBezTo>
                  <a:cubicBezTo>
                    <a:pt x="2937" y="1659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7" y="1780"/>
                  </a:cubicBezTo>
                  <a:cubicBezTo>
                    <a:pt x="4720" y="1872"/>
                    <a:pt x="4879" y="1982"/>
                    <a:pt x="5030" y="2110"/>
                  </a:cubicBezTo>
                  <a:lnTo>
                    <a:pt x="5919" y="844"/>
                  </a:lnTo>
                  <a:cubicBezTo>
                    <a:pt x="5701" y="637"/>
                    <a:pt x="5449" y="464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996008" y="3112134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7" y="0"/>
                  </a:moveTo>
                  <a:lnTo>
                    <a:pt x="4222" y="177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258561" y="3083481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3"/>
                  </a:lnTo>
                  <a:cubicBezTo>
                    <a:pt x="4744" y="2119"/>
                    <a:pt x="4770" y="2365"/>
                    <a:pt x="4798" y="2592"/>
                  </a:cubicBezTo>
                  <a:cubicBezTo>
                    <a:pt x="4825" y="2818"/>
                    <a:pt x="4854" y="3027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9"/>
                    <a:pt x="5056" y="4168"/>
                    <a:pt x="5097" y="4360"/>
                  </a:cubicBezTo>
                  <a:cubicBezTo>
                    <a:pt x="5105" y="4405"/>
                    <a:pt x="5115" y="4451"/>
                    <a:pt x="5127" y="4499"/>
                  </a:cubicBezTo>
                  <a:lnTo>
                    <a:pt x="1480" y="492"/>
                  </a:lnTo>
                  <a:lnTo>
                    <a:pt x="0" y="648"/>
                  </a:lnTo>
                  <a:lnTo>
                    <a:pt x="719" y="7459"/>
                  </a:lnTo>
                  <a:lnTo>
                    <a:pt x="2324" y="7290"/>
                  </a:lnTo>
                  <a:lnTo>
                    <a:pt x="2084" y="5012"/>
                  </a:lnTo>
                  <a:cubicBezTo>
                    <a:pt x="2065" y="4851"/>
                    <a:pt x="2050" y="4703"/>
                    <a:pt x="2031" y="4570"/>
                  </a:cubicBezTo>
                  <a:cubicBezTo>
                    <a:pt x="2014" y="4437"/>
                    <a:pt x="1995" y="4304"/>
                    <a:pt x="1973" y="4168"/>
                  </a:cubicBezTo>
                  <a:cubicBezTo>
                    <a:pt x="1952" y="4033"/>
                    <a:pt x="1926" y="3882"/>
                    <a:pt x="1891" y="3715"/>
                  </a:cubicBezTo>
                  <a:cubicBezTo>
                    <a:pt x="1857" y="3548"/>
                    <a:pt x="1818" y="3357"/>
                    <a:pt x="1772" y="3141"/>
                  </a:cubicBezTo>
                  <a:cubicBezTo>
                    <a:pt x="1765" y="3112"/>
                    <a:pt x="1761" y="3078"/>
                    <a:pt x="1753" y="3048"/>
                  </a:cubicBezTo>
                  <a:lnTo>
                    <a:pt x="1753" y="3048"/>
                  </a:lnTo>
                  <a:lnTo>
                    <a:pt x="5360" y="6968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525964" y="306324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07998" y="3040450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5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4" y="1721"/>
                    <a:pt x="4572" y="1839"/>
                    <a:pt x="4758" y="2002"/>
                  </a:cubicBezTo>
                  <a:cubicBezTo>
                    <a:pt x="4940" y="2161"/>
                    <a:pt x="5091" y="2360"/>
                    <a:pt x="5211" y="2587"/>
                  </a:cubicBezTo>
                  <a:cubicBezTo>
                    <a:pt x="5326" y="2817"/>
                    <a:pt x="5399" y="3076"/>
                    <a:pt x="5428" y="3362"/>
                  </a:cubicBezTo>
                  <a:cubicBezTo>
                    <a:pt x="5458" y="3650"/>
                    <a:pt x="5441" y="3917"/>
                    <a:pt x="5373" y="4166"/>
                  </a:cubicBezTo>
                  <a:cubicBezTo>
                    <a:pt x="5328" y="4337"/>
                    <a:pt x="5262" y="4495"/>
                    <a:pt x="5179" y="4642"/>
                  </a:cubicBezTo>
                  <a:lnTo>
                    <a:pt x="4241" y="3615"/>
                  </a:lnTo>
                  <a:lnTo>
                    <a:pt x="3114" y="4590"/>
                  </a:lnTo>
                  <a:lnTo>
                    <a:pt x="3955" y="5506"/>
                  </a:lnTo>
                  <a:cubicBezTo>
                    <a:pt x="3902" y="5518"/>
                    <a:pt x="3849" y="5525"/>
                    <a:pt x="3796" y="5533"/>
                  </a:cubicBezTo>
                  <a:cubicBezTo>
                    <a:pt x="3723" y="5541"/>
                    <a:pt x="3651" y="5545"/>
                    <a:pt x="3580" y="5545"/>
                  </a:cubicBezTo>
                  <a:cubicBezTo>
                    <a:pt x="3393" y="5545"/>
                    <a:pt x="3214" y="5518"/>
                    <a:pt x="3046" y="5466"/>
                  </a:cubicBezTo>
                  <a:cubicBezTo>
                    <a:pt x="2812" y="5391"/>
                    <a:pt x="2602" y="5275"/>
                    <a:pt x="2414" y="5116"/>
                  </a:cubicBezTo>
                  <a:cubicBezTo>
                    <a:pt x="2224" y="4960"/>
                    <a:pt x="2077" y="4764"/>
                    <a:pt x="1964" y="4531"/>
                  </a:cubicBezTo>
                  <a:cubicBezTo>
                    <a:pt x="1850" y="4297"/>
                    <a:pt x="1778" y="4038"/>
                    <a:pt x="1748" y="3750"/>
                  </a:cubicBezTo>
                  <a:cubicBezTo>
                    <a:pt x="1718" y="3467"/>
                    <a:pt x="1735" y="3198"/>
                    <a:pt x="1797" y="2949"/>
                  </a:cubicBezTo>
                  <a:cubicBezTo>
                    <a:pt x="1860" y="2699"/>
                    <a:pt x="1965" y="2476"/>
                    <a:pt x="2115" y="2281"/>
                  </a:cubicBezTo>
                  <a:cubicBezTo>
                    <a:pt x="2265" y="2082"/>
                    <a:pt x="2445" y="1924"/>
                    <a:pt x="2660" y="1803"/>
                  </a:cubicBezTo>
                  <a:cubicBezTo>
                    <a:pt x="2874" y="1684"/>
                    <a:pt x="3114" y="1608"/>
                    <a:pt x="3380" y="1580"/>
                  </a:cubicBezTo>
                  <a:cubicBezTo>
                    <a:pt x="3453" y="1573"/>
                    <a:pt x="3525" y="1569"/>
                    <a:pt x="3595" y="1569"/>
                  </a:cubicBezTo>
                  <a:close/>
                  <a:moveTo>
                    <a:pt x="3659" y="0"/>
                  </a:moveTo>
                  <a:cubicBezTo>
                    <a:pt x="3514" y="0"/>
                    <a:pt x="3366" y="8"/>
                    <a:pt x="3215" y="24"/>
                  </a:cubicBezTo>
                  <a:cubicBezTo>
                    <a:pt x="2703" y="78"/>
                    <a:pt x="2242" y="216"/>
                    <a:pt x="1833" y="436"/>
                  </a:cubicBezTo>
                  <a:cubicBezTo>
                    <a:pt x="1423" y="657"/>
                    <a:pt x="1076" y="940"/>
                    <a:pt x="790" y="1293"/>
                  </a:cubicBezTo>
                  <a:cubicBezTo>
                    <a:pt x="505" y="1645"/>
                    <a:pt x="300" y="2045"/>
                    <a:pt x="167" y="2491"/>
                  </a:cubicBezTo>
                  <a:cubicBezTo>
                    <a:pt x="38" y="2936"/>
                    <a:pt x="1" y="3417"/>
                    <a:pt x="55" y="3929"/>
                  </a:cubicBezTo>
                  <a:cubicBezTo>
                    <a:pt x="108" y="4442"/>
                    <a:pt x="247" y="4901"/>
                    <a:pt x="467" y="5312"/>
                  </a:cubicBezTo>
                  <a:cubicBezTo>
                    <a:pt x="688" y="5722"/>
                    <a:pt x="973" y="6070"/>
                    <a:pt x="1324" y="6353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5" y="7067"/>
                    <a:pt x="3164" y="7113"/>
                    <a:pt x="3510" y="7113"/>
                  </a:cubicBezTo>
                  <a:cubicBezTo>
                    <a:pt x="3657" y="7113"/>
                    <a:pt x="3807" y="7105"/>
                    <a:pt x="3959" y="7088"/>
                  </a:cubicBezTo>
                  <a:cubicBezTo>
                    <a:pt x="4381" y="7045"/>
                    <a:pt x="4768" y="6940"/>
                    <a:pt x="5121" y="6783"/>
                  </a:cubicBezTo>
                  <a:lnTo>
                    <a:pt x="6096" y="7847"/>
                  </a:lnTo>
                  <a:lnTo>
                    <a:pt x="7191" y="6846"/>
                  </a:lnTo>
                  <a:lnTo>
                    <a:pt x="6321" y="5893"/>
                  </a:lnTo>
                  <a:cubicBezTo>
                    <a:pt x="6341" y="5870"/>
                    <a:pt x="6364" y="5847"/>
                    <a:pt x="6384" y="5821"/>
                  </a:cubicBezTo>
                  <a:cubicBezTo>
                    <a:pt x="6667" y="5469"/>
                    <a:pt x="6874" y="5070"/>
                    <a:pt x="7002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7"/>
                    <a:pt x="4008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984929" y="3007986"/>
              <a:ext cx="219145" cy="249497"/>
            </a:xfrm>
            <a:custGeom>
              <a:avLst/>
              <a:gdLst/>
              <a:ahLst/>
              <a:cxnLst/>
              <a:rect l="l" t="t" r="r" b="b"/>
              <a:pathLst>
                <a:path w="6325" h="7201" extrusionOk="0">
                  <a:moveTo>
                    <a:pt x="5827" y="1"/>
                  </a:moveTo>
                  <a:lnTo>
                    <a:pt x="4211" y="172"/>
                  </a:lnTo>
                  <a:lnTo>
                    <a:pt x="4645" y="4278"/>
                  </a:lnTo>
                  <a:cubicBezTo>
                    <a:pt x="4669" y="4523"/>
                    <a:pt x="4635" y="4752"/>
                    <a:pt x="4540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2"/>
                    <a:pt x="3735" y="5693"/>
                    <a:pt x="3489" y="5717"/>
                  </a:cubicBezTo>
                  <a:cubicBezTo>
                    <a:pt x="3438" y="5723"/>
                    <a:pt x="3389" y="5725"/>
                    <a:pt x="3340" y="5725"/>
                  </a:cubicBezTo>
                  <a:cubicBezTo>
                    <a:pt x="3162" y="5725"/>
                    <a:pt x="2994" y="5688"/>
                    <a:pt x="2837" y="5613"/>
                  </a:cubicBezTo>
                  <a:cubicBezTo>
                    <a:pt x="2639" y="5520"/>
                    <a:pt x="2471" y="5379"/>
                    <a:pt x="2341" y="5195"/>
                  </a:cubicBezTo>
                  <a:cubicBezTo>
                    <a:pt x="2210" y="5008"/>
                    <a:pt x="2131" y="4792"/>
                    <a:pt x="2107" y="4545"/>
                  </a:cubicBezTo>
                  <a:lnTo>
                    <a:pt x="1672" y="439"/>
                  </a:lnTo>
                  <a:lnTo>
                    <a:pt x="0" y="616"/>
                  </a:lnTo>
                  <a:lnTo>
                    <a:pt x="442" y="4810"/>
                  </a:lnTo>
                  <a:cubicBezTo>
                    <a:pt x="496" y="5329"/>
                    <a:pt x="670" y="5777"/>
                    <a:pt x="964" y="6153"/>
                  </a:cubicBezTo>
                  <a:cubicBezTo>
                    <a:pt x="1254" y="6528"/>
                    <a:pt x="1634" y="6808"/>
                    <a:pt x="2100" y="6992"/>
                  </a:cubicBezTo>
                  <a:cubicBezTo>
                    <a:pt x="2452" y="7131"/>
                    <a:pt x="2833" y="7201"/>
                    <a:pt x="3242" y="7201"/>
                  </a:cubicBezTo>
                  <a:cubicBezTo>
                    <a:pt x="3373" y="7201"/>
                    <a:pt x="3506" y="7194"/>
                    <a:pt x="3643" y="7179"/>
                  </a:cubicBezTo>
                  <a:cubicBezTo>
                    <a:pt x="4200" y="7119"/>
                    <a:pt x="4688" y="6952"/>
                    <a:pt x="5105" y="6676"/>
                  </a:cubicBezTo>
                  <a:cubicBezTo>
                    <a:pt x="5522" y="6399"/>
                    <a:pt x="5833" y="6046"/>
                    <a:pt x="6041" y="5616"/>
                  </a:cubicBezTo>
                  <a:cubicBezTo>
                    <a:pt x="6248" y="5189"/>
                    <a:pt x="6324" y="4715"/>
                    <a:pt x="6270" y="4196"/>
                  </a:cubicBezTo>
                  <a:lnTo>
                    <a:pt x="58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244399" y="298453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456991" y="2964366"/>
              <a:ext cx="194372" cy="246690"/>
            </a:xfrm>
            <a:custGeom>
              <a:avLst/>
              <a:gdLst/>
              <a:ahLst/>
              <a:cxnLst/>
              <a:rect l="l" t="t" r="r" b="b"/>
              <a:pathLst>
                <a:path w="5610" h="7120" extrusionOk="0">
                  <a:moveTo>
                    <a:pt x="2932" y="0"/>
                  </a:moveTo>
                  <a:cubicBezTo>
                    <a:pt x="2760" y="0"/>
                    <a:pt x="2576" y="10"/>
                    <a:pt x="2381" y="30"/>
                  </a:cubicBezTo>
                  <a:cubicBezTo>
                    <a:pt x="2044" y="66"/>
                    <a:pt x="1726" y="151"/>
                    <a:pt x="1424" y="285"/>
                  </a:cubicBezTo>
                  <a:cubicBezTo>
                    <a:pt x="1123" y="417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2" y="2672"/>
                    <a:pt x="134" y="2925"/>
                    <a:pt x="249" y="3144"/>
                  </a:cubicBezTo>
                  <a:cubicBezTo>
                    <a:pt x="364" y="3365"/>
                    <a:pt x="525" y="3554"/>
                    <a:pt x="728" y="3715"/>
                  </a:cubicBezTo>
                  <a:cubicBezTo>
                    <a:pt x="931" y="3873"/>
                    <a:pt x="1179" y="3999"/>
                    <a:pt x="1471" y="4093"/>
                  </a:cubicBezTo>
                  <a:cubicBezTo>
                    <a:pt x="1763" y="4186"/>
                    <a:pt x="2103" y="4257"/>
                    <a:pt x="2488" y="4301"/>
                  </a:cubicBezTo>
                  <a:cubicBezTo>
                    <a:pt x="2626" y="4313"/>
                    <a:pt x="2763" y="4330"/>
                    <a:pt x="2895" y="4352"/>
                  </a:cubicBezTo>
                  <a:cubicBezTo>
                    <a:pt x="3029" y="4373"/>
                    <a:pt x="3157" y="4405"/>
                    <a:pt x="3279" y="4441"/>
                  </a:cubicBezTo>
                  <a:cubicBezTo>
                    <a:pt x="3401" y="4477"/>
                    <a:pt x="3506" y="4520"/>
                    <a:pt x="3597" y="4570"/>
                  </a:cubicBezTo>
                  <a:cubicBezTo>
                    <a:pt x="3686" y="4621"/>
                    <a:pt x="3761" y="4679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8"/>
                    <a:pt x="3904" y="5250"/>
                    <a:pt x="3835" y="5347"/>
                  </a:cubicBezTo>
                  <a:cubicBezTo>
                    <a:pt x="3768" y="5442"/>
                    <a:pt x="3663" y="5521"/>
                    <a:pt x="3526" y="5580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2" y="5708"/>
                    <a:pt x="2888" y="5713"/>
                    <a:pt x="2804" y="5713"/>
                  </a:cubicBezTo>
                  <a:cubicBezTo>
                    <a:pt x="2539" y="5713"/>
                    <a:pt x="2277" y="5668"/>
                    <a:pt x="2016" y="5581"/>
                  </a:cubicBezTo>
                  <a:cubicBezTo>
                    <a:pt x="1673" y="5466"/>
                    <a:pt x="1316" y="5210"/>
                    <a:pt x="945" y="4809"/>
                  </a:cubicBezTo>
                  <a:lnTo>
                    <a:pt x="62" y="6053"/>
                  </a:lnTo>
                  <a:cubicBezTo>
                    <a:pt x="312" y="6307"/>
                    <a:pt x="587" y="6523"/>
                    <a:pt x="887" y="6698"/>
                  </a:cubicBezTo>
                  <a:cubicBezTo>
                    <a:pt x="1191" y="6868"/>
                    <a:pt x="1529" y="6990"/>
                    <a:pt x="1900" y="7059"/>
                  </a:cubicBezTo>
                  <a:cubicBezTo>
                    <a:pt x="2120" y="7099"/>
                    <a:pt x="2353" y="7120"/>
                    <a:pt x="2600" y="7120"/>
                  </a:cubicBezTo>
                  <a:cubicBezTo>
                    <a:pt x="2770" y="7120"/>
                    <a:pt x="2945" y="7110"/>
                    <a:pt x="3128" y="7091"/>
                  </a:cubicBezTo>
                  <a:cubicBezTo>
                    <a:pt x="3647" y="7036"/>
                    <a:pt x="4096" y="6903"/>
                    <a:pt x="4477" y="6688"/>
                  </a:cubicBezTo>
                  <a:cubicBezTo>
                    <a:pt x="4858" y="6476"/>
                    <a:pt x="5145" y="6191"/>
                    <a:pt x="5342" y="5840"/>
                  </a:cubicBezTo>
                  <a:cubicBezTo>
                    <a:pt x="5538" y="5488"/>
                    <a:pt x="5610" y="5076"/>
                    <a:pt x="5561" y="4602"/>
                  </a:cubicBezTo>
                  <a:cubicBezTo>
                    <a:pt x="5529" y="4297"/>
                    <a:pt x="5444" y="4035"/>
                    <a:pt x="5306" y="3817"/>
                  </a:cubicBezTo>
                  <a:cubicBezTo>
                    <a:pt x="5167" y="3600"/>
                    <a:pt x="4984" y="3415"/>
                    <a:pt x="4756" y="3270"/>
                  </a:cubicBezTo>
                  <a:cubicBezTo>
                    <a:pt x="4527" y="3125"/>
                    <a:pt x="4261" y="3007"/>
                    <a:pt x="3962" y="2921"/>
                  </a:cubicBezTo>
                  <a:cubicBezTo>
                    <a:pt x="3660" y="2835"/>
                    <a:pt x="3326" y="2776"/>
                    <a:pt x="2964" y="2741"/>
                  </a:cubicBezTo>
                  <a:cubicBezTo>
                    <a:pt x="2806" y="2732"/>
                    <a:pt x="2653" y="2715"/>
                    <a:pt x="2505" y="2688"/>
                  </a:cubicBezTo>
                  <a:cubicBezTo>
                    <a:pt x="2358" y="2661"/>
                    <a:pt x="2226" y="2623"/>
                    <a:pt x="2110" y="2573"/>
                  </a:cubicBezTo>
                  <a:cubicBezTo>
                    <a:pt x="1993" y="2522"/>
                    <a:pt x="1898" y="2464"/>
                    <a:pt x="1826" y="2392"/>
                  </a:cubicBezTo>
                  <a:cubicBezTo>
                    <a:pt x="1752" y="2320"/>
                    <a:pt x="1711" y="2229"/>
                    <a:pt x="1698" y="2120"/>
                  </a:cubicBezTo>
                  <a:cubicBezTo>
                    <a:pt x="1685" y="1996"/>
                    <a:pt x="1713" y="1885"/>
                    <a:pt x="1780" y="1791"/>
                  </a:cubicBezTo>
                  <a:cubicBezTo>
                    <a:pt x="1849" y="1696"/>
                    <a:pt x="1952" y="1617"/>
                    <a:pt x="2085" y="1552"/>
                  </a:cubicBezTo>
                  <a:cubicBezTo>
                    <a:pt x="2219" y="1489"/>
                    <a:pt x="2383" y="1445"/>
                    <a:pt x="2578" y="1425"/>
                  </a:cubicBezTo>
                  <a:cubicBezTo>
                    <a:pt x="2640" y="1419"/>
                    <a:pt x="2700" y="1416"/>
                    <a:pt x="2761" y="1416"/>
                  </a:cubicBezTo>
                  <a:cubicBezTo>
                    <a:pt x="2887" y="1416"/>
                    <a:pt x="3012" y="1430"/>
                    <a:pt x="3138" y="1457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9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755126" y="2913054"/>
              <a:ext cx="331888" cy="263598"/>
            </a:xfrm>
            <a:custGeom>
              <a:avLst/>
              <a:gdLst/>
              <a:ahLst/>
              <a:cxnLst/>
              <a:rect l="l" t="t" r="r" b="b"/>
              <a:pathLst>
                <a:path w="9579" h="7608" extrusionOk="0">
                  <a:moveTo>
                    <a:pt x="9579" y="0"/>
                  </a:moveTo>
                  <a:lnTo>
                    <a:pt x="7934" y="174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4" y="4685"/>
                    <a:pt x="7150" y="4589"/>
                    <a:pt x="7110" y="4492"/>
                  </a:cubicBezTo>
                  <a:cubicBezTo>
                    <a:pt x="7038" y="4308"/>
                    <a:pt x="6951" y="4114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7"/>
                  </a:cubicBezTo>
                  <a:cubicBezTo>
                    <a:pt x="3414" y="4937"/>
                    <a:pt x="3401" y="5083"/>
                    <a:pt x="3392" y="5236"/>
                  </a:cubicBezTo>
                  <a:cubicBezTo>
                    <a:pt x="3355" y="5092"/>
                    <a:pt x="3310" y="4944"/>
                    <a:pt x="3257" y="4786"/>
                  </a:cubicBezTo>
                  <a:cubicBezTo>
                    <a:pt x="3204" y="4623"/>
                    <a:pt x="3147" y="4464"/>
                    <a:pt x="3085" y="4307"/>
                  </a:cubicBezTo>
                  <a:lnTo>
                    <a:pt x="1686" y="834"/>
                  </a:lnTo>
                  <a:lnTo>
                    <a:pt x="0" y="1012"/>
                  </a:lnTo>
                  <a:lnTo>
                    <a:pt x="2764" y="7607"/>
                  </a:lnTo>
                  <a:lnTo>
                    <a:pt x="4068" y="7468"/>
                  </a:lnTo>
                  <a:lnTo>
                    <a:pt x="5085" y="3640"/>
                  </a:lnTo>
                  <a:lnTo>
                    <a:pt x="6987" y="7160"/>
                  </a:lnTo>
                  <a:lnTo>
                    <a:pt x="8253" y="7026"/>
                  </a:lnTo>
                  <a:lnTo>
                    <a:pt x="9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111884" y="2892266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2" y="1572"/>
                  </a:moveTo>
                  <a:cubicBezTo>
                    <a:pt x="3787" y="1572"/>
                    <a:pt x="3964" y="1598"/>
                    <a:pt x="4132" y="1651"/>
                  </a:cubicBezTo>
                  <a:cubicBezTo>
                    <a:pt x="4366" y="1723"/>
                    <a:pt x="4575" y="1844"/>
                    <a:pt x="4760" y="2004"/>
                  </a:cubicBezTo>
                  <a:cubicBezTo>
                    <a:pt x="4943" y="2166"/>
                    <a:pt x="5094" y="2362"/>
                    <a:pt x="5209" y="2592"/>
                  </a:cubicBezTo>
                  <a:cubicBezTo>
                    <a:pt x="5326" y="2822"/>
                    <a:pt x="5400" y="3079"/>
                    <a:pt x="5429" y="3367"/>
                  </a:cubicBezTo>
                  <a:cubicBezTo>
                    <a:pt x="5455" y="3649"/>
                    <a:pt x="5439" y="3918"/>
                    <a:pt x="5375" y="4166"/>
                  </a:cubicBezTo>
                  <a:cubicBezTo>
                    <a:pt x="5310" y="4417"/>
                    <a:pt x="5203" y="4639"/>
                    <a:pt x="5057" y="4835"/>
                  </a:cubicBezTo>
                  <a:cubicBezTo>
                    <a:pt x="4909" y="5033"/>
                    <a:pt x="4729" y="5192"/>
                    <a:pt x="4516" y="5311"/>
                  </a:cubicBezTo>
                  <a:cubicBezTo>
                    <a:pt x="4303" y="5432"/>
                    <a:pt x="4065" y="5507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5" y="5391"/>
                    <a:pt x="2603" y="5275"/>
                    <a:pt x="2417" y="5121"/>
                  </a:cubicBezTo>
                  <a:cubicBezTo>
                    <a:pt x="2227" y="4963"/>
                    <a:pt x="2079" y="4767"/>
                    <a:pt x="1966" y="4533"/>
                  </a:cubicBezTo>
                  <a:cubicBezTo>
                    <a:pt x="1853" y="4299"/>
                    <a:pt x="1781" y="4041"/>
                    <a:pt x="1751" y="3754"/>
                  </a:cubicBezTo>
                  <a:cubicBezTo>
                    <a:pt x="1721" y="3469"/>
                    <a:pt x="1736" y="3201"/>
                    <a:pt x="1800" y="2951"/>
                  </a:cubicBezTo>
                  <a:cubicBezTo>
                    <a:pt x="1860" y="2701"/>
                    <a:pt x="1966" y="2478"/>
                    <a:pt x="2117" y="2283"/>
                  </a:cubicBezTo>
                  <a:cubicBezTo>
                    <a:pt x="2267" y="2084"/>
                    <a:pt x="2448" y="1926"/>
                    <a:pt x="2662" y="1807"/>
                  </a:cubicBezTo>
                  <a:cubicBezTo>
                    <a:pt x="2877" y="1686"/>
                    <a:pt x="3117" y="1611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9"/>
                    <a:pt x="3215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0" y="658"/>
                    <a:pt x="1075" y="945"/>
                    <a:pt x="789" y="1293"/>
                  </a:cubicBezTo>
                  <a:cubicBezTo>
                    <a:pt x="505" y="1645"/>
                    <a:pt x="298" y="2045"/>
                    <a:pt x="168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7" y="5722"/>
                    <a:pt x="971" y="6070"/>
                    <a:pt x="1322" y="6355"/>
                  </a:cubicBezTo>
                  <a:cubicBezTo>
                    <a:pt x="1675" y="6638"/>
                    <a:pt x="2074" y="6847"/>
                    <a:pt x="2520" y="6978"/>
                  </a:cubicBezTo>
                  <a:cubicBezTo>
                    <a:pt x="2832" y="7068"/>
                    <a:pt x="3161" y="7114"/>
                    <a:pt x="3509" y="7114"/>
                  </a:cubicBezTo>
                  <a:cubicBezTo>
                    <a:pt x="3658" y="7114"/>
                    <a:pt x="3811" y="7105"/>
                    <a:pt x="3967" y="7088"/>
                  </a:cubicBezTo>
                  <a:cubicBezTo>
                    <a:pt x="4473" y="7037"/>
                    <a:pt x="4930" y="6899"/>
                    <a:pt x="5341" y="6677"/>
                  </a:cubicBezTo>
                  <a:cubicBezTo>
                    <a:pt x="5753" y="6458"/>
                    <a:pt x="6096" y="6172"/>
                    <a:pt x="6383" y="5821"/>
                  </a:cubicBezTo>
                  <a:cubicBezTo>
                    <a:pt x="6667" y="5469"/>
                    <a:pt x="6871" y="5069"/>
                    <a:pt x="6999" y="4619"/>
                  </a:cubicBezTo>
                  <a:cubicBezTo>
                    <a:pt x="7127" y="4169"/>
                    <a:pt x="7163" y="3692"/>
                    <a:pt x="7109" y="3187"/>
                  </a:cubicBezTo>
                  <a:cubicBezTo>
                    <a:pt x="7056" y="2675"/>
                    <a:pt x="6919" y="2214"/>
                    <a:pt x="6703" y="1802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8"/>
                    <a:pt x="5100" y="269"/>
                    <a:pt x="4654" y="138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390305" y="2869226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5" y="1422"/>
                  </a:moveTo>
                  <a:cubicBezTo>
                    <a:pt x="3225" y="1422"/>
                    <a:pt x="3350" y="1442"/>
                    <a:pt x="3463" y="1482"/>
                  </a:cubicBezTo>
                  <a:cubicBezTo>
                    <a:pt x="3615" y="1538"/>
                    <a:pt x="3738" y="1630"/>
                    <a:pt x="3830" y="1754"/>
                  </a:cubicBezTo>
                  <a:cubicBezTo>
                    <a:pt x="3923" y="1878"/>
                    <a:pt x="3976" y="2027"/>
                    <a:pt x="3995" y="2203"/>
                  </a:cubicBezTo>
                  <a:cubicBezTo>
                    <a:pt x="4015" y="2377"/>
                    <a:pt x="3998" y="2533"/>
                    <a:pt x="3945" y="2677"/>
                  </a:cubicBezTo>
                  <a:cubicBezTo>
                    <a:pt x="3890" y="2824"/>
                    <a:pt x="3804" y="2939"/>
                    <a:pt x="3686" y="3027"/>
                  </a:cubicBezTo>
                  <a:cubicBezTo>
                    <a:pt x="3567" y="3114"/>
                    <a:pt x="3423" y="3169"/>
                    <a:pt x="3254" y="3185"/>
                  </a:cubicBezTo>
                  <a:lnTo>
                    <a:pt x="1913" y="3327"/>
                  </a:lnTo>
                  <a:lnTo>
                    <a:pt x="1724" y="1556"/>
                  </a:lnTo>
                  <a:lnTo>
                    <a:pt x="2919" y="1430"/>
                  </a:lnTo>
                  <a:cubicBezTo>
                    <a:pt x="2977" y="1425"/>
                    <a:pt x="3032" y="1422"/>
                    <a:pt x="3085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8" y="5"/>
                    <a:pt x="3068" y="15"/>
                  </a:cubicBezTo>
                  <a:lnTo>
                    <a:pt x="0" y="339"/>
                  </a:lnTo>
                  <a:lnTo>
                    <a:pt x="722" y="7152"/>
                  </a:lnTo>
                  <a:lnTo>
                    <a:pt x="2298" y="6985"/>
                  </a:lnTo>
                  <a:lnTo>
                    <a:pt x="2045" y="4591"/>
                  </a:lnTo>
                  <a:lnTo>
                    <a:pt x="2896" y="4501"/>
                  </a:lnTo>
                  <a:lnTo>
                    <a:pt x="4495" y="6752"/>
                  </a:lnTo>
                  <a:lnTo>
                    <a:pt x="6384" y="6551"/>
                  </a:lnTo>
                  <a:lnTo>
                    <a:pt x="4580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88"/>
                    <a:pt x="5433" y="3126"/>
                  </a:cubicBezTo>
                  <a:cubicBezTo>
                    <a:pt x="5598" y="2765"/>
                    <a:pt x="5657" y="2369"/>
                    <a:pt x="5613" y="1941"/>
                  </a:cubicBezTo>
                  <a:cubicBezTo>
                    <a:pt x="5570" y="1525"/>
                    <a:pt x="5429" y="1164"/>
                    <a:pt x="5194" y="860"/>
                  </a:cubicBezTo>
                  <a:cubicBezTo>
                    <a:pt x="4959" y="553"/>
                    <a:pt x="4652" y="325"/>
                    <a:pt x="4281" y="174"/>
                  </a:cubicBezTo>
                  <a:cubicBezTo>
                    <a:pt x="3994" y="57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627046" y="2833610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7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867841" y="281545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9"/>
                    <a:pt x="265" y="1248"/>
                    <a:pt x="154" y="1520"/>
                  </a:cubicBezTo>
                  <a:cubicBezTo>
                    <a:pt x="41" y="1790"/>
                    <a:pt x="1" y="2078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4"/>
                    <a:pt x="525" y="3555"/>
                    <a:pt x="730" y="3713"/>
                  </a:cubicBezTo>
                  <a:cubicBezTo>
                    <a:pt x="932" y="3873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8"/>
                    <a:pt x="2897" y="4350"/>
                  </a:cubicBezTo>
                  <a:cubicBezTo>
                    <a:pt x="3030" y="4372"/>
                    <a:pt x="3157" y="4403"/>
                    <a:pt x="3279" y="4439"/>
                  </a:cubicBezTo>
                  <a:cubicBezTo>
                    <a:pt x="3401" y="4475"/>
                    <a:pt x="3508" y="4518"/>
                    <a:pt x="3598" y="4569"/>
                  </a:cubicBezTo>
                  <a:cubicBezTo>
                    <a:pt x="3688" y="4619"/>
                    <a:pt x="3761" y="4679"/>
                    <a:pt x="3818" y="4751"/>
                  </a:cubicBezTo>
                  <a:cubicBezTo>
                    <a:pt x="3876" y="4825"/>
                    <a:pt x="3909" y="4909"/>
                    <a:pt x="3919" y="5007"/>
                  </a:cubicBezTo>
                  <a:cubicBezTo>
                    <a:pt x="3933" y="5137"/>
                    <a:pt x="3905" y="5249"/>
                    <a:pt x="3837" y="5345"/>
                  </a:cubicBezTo>
                  <a:cubicBezTo>
                    <a:pt x="3772" y="5436"/>
                    <a:pt x="3670" y="5513"/>
                    <a:pt x="3531" y="5575"/>
                  </a:cubicBezTo>
                  <a:cubicBezTo>
                    <a:pt x="3393" y="5636"/>
                    <a:pt x="3236" y="5676"/>
                    <a:pt x="3062" y="5693"/>
                  </a:cubicBezTo>
                  <a:cubicBezTo>
                    <a:pt x="2976" y="5702"/>
                    <a:pt x="2890" y="5707"/>
                    <a:pt x="2805" y="5707"/>
                  </a:cubicBezTo>
                  <a:cubicBezTo>
                    <a:pt x="2541" y="5707"/>
                    <a:pt x="2280" y="5663"/>
                    <a:pt x="2021" y="5577"/>
                  </a:cubicBezTo>
                  <a:cubicBezTo>
                    <a:pt x="1677" y="5462"/>
                    <a:pt x="1321" y="5204"/>
                    <a:pt x="950" y="4803"/>
                  </a:cubicBezTo>
                  <a:lnTo>
                    <a:pt x="67" y="6047"/>
                  </a:lnTo>
                  <a:cubicBezTo>
                    <a:pt x="317" y="6303"/>
                    <a:pt x="592" y="6518"/>
                    <a:pt x="892" y="6692"/>
                  </a:cubicBezTo>
                  <a:cubicBezTo>
                    <a:pt x="1193" y="6866"/>
                    <a:pt x="1529" y="6989"/>
                    <a:pt x="1900" y="7059"/>
                  </a:cubicBezTo>
                  <a:cubicBezTo>
                    <a:pt x="2121" y="7100"/>
                    <a:pt x="2355" y="7120"/>
                    <a:pt x="2602" y="7120"/>
                  </a:cubicBezTo>
                  <a:cubicBezTo>
                    <a:pt x="2771" y="7120"/>
                    <a:pt x="2947" y="7111"/>
                    <a:pt x="3128" y="7092"/>
                  </a:cubicBezTo>
                  <a:cubicBezTo>
                    <a:pt x="3647" y="7038"/>
                    <a:pt x="4097" y="6902"/>
                    <a:pt x="4478" y="6690"/>
                  </a:cubicBezTo>
                  <a:cubicBezTo>
                    <a:pt x="4860" y="6475"/>
                    <a:pt x="5147" y="6192"/>
                    <a:pt x="5343" y="5841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0" y="4297"/>
                    <a:pt x="5446" y="4036"/>
                    <a:pt x="5307" y="3816"/>
                  </a:cubicBezTo>
                  <a:cubicBezTo>
                    <a:pt x="5169" y="3599"/>
                    <a:pt x="4986" y="3415"/>
                    <a:pt x="4757" y="3270"/>
                  </a:cubicBezTo>
                  <a:cubicBezTo>
                    <a:pt x="4529" y="3125"/>
                    <a:pt x="4263" y="3008"/>
                    <a:pt x="3962" y="2922"/>
                  </a:cubicBezTo>
                  <a:cubicBezTo>
                    <a:pt x="3660" y="2836"/>
                    <a:pt x="3328" y="2775"/>
                    <a:pt x="2966" y="2742"/>
                  </a:cubicBezTo>
                  <a:cubicBezTo>
                    <a:pt x="2808" y="2732"/>
                    <a:pt x="2654" y="2715"/>
                    <a:pt x="2507" y="2688"/>
                  </a:cubicBezTo>
                  <a:cubicBezTo>
                    <a:pt x="2359" y="2660"/>
                    <a:pt x="2228" y="2621"/>
                    <a:pt x="2112" y="2573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3" y="2320"/>
                    <a:pt x="1712" y="2229"/>
                    <a:pt x="1699" y="2120"/>
                  </a:cubicBezTo>
                  <a:cubicBezTo>
                    <a:pt x="1687" y="1996"/>
                    <a:pt x="1713" y="1888"/>
                    <a:pt x="1782" y="1790"/>
                  </a:cubicBezTo>
                  <a:cubicBezTo>
                    <a:pt x="1851" y="1695"/>
                    <a:pt x="1953" y="1615"/>
                    <a:pt x="2086" y="1552"/>
                  </a:cubicBezTo>
                  <a:cubicBezTo>
                    <a:pt x="2221" y="1488"/>
                    <a:pt x="2385" y="1445"/>
                    <a:pt x="2579" y="1427"/>
                  </a:cubicBezTo>
                  <a:cubicBezTo>
                    <a:pt x="2642" y="1420"/>
                    <a:pt x="2704" y="1416"/>
                    <a:pt x="2766" y="1416"/>
                  </a:cubicBezTo>
                  <a:cubicBezTo>
                    <a:pt x="2891" y="1416"/>
                    <a:pt x="3014" y="1430"/>
                    <a:pt x="3137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0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086565" y="278600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344476" y="2762203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6" y="1570"/>
                  </a:moveTo>
                  <a:cubicBezTo>
                    <a:pt x="3783" y="1570"/>
                    <a:pt x="3962" y="1597"/>
                    <a:pt x="4131" y="1651"/>
                  </a:cubicBezTo>
                  <a:cubicBezTo>
                    <a:pt x="4365" y="1723"/>
                    <a:pt x="4575" y="1842"/>
                    <a:pt x="4761" y="2003"/>
                  </a:cubicBezTo>
                  <a:cubicBezTo>
                    <a:pt x="4943" y="2163"/>
                    <a:pt x="5093" y="2361"/>
                    <a:pt x="5209" y="2590"/>
                  </a:cubicBezTo>
                  <a:cubicBezTo>
                    <a:pt x="5324" y="2820"/>
                    <a:pt x="5401" y="3079"/>
                    <a:pt x="5429" y="3363"/>
                  </a:cubicBezTo>
                  <a:cubicBezTo>
                    <a:pt x="5458" y="3649"/>
                    <a:pt x="5439" y="3917"/>
                    <a:pt x="5373" y="4167"/>
                  </a:cubicBezTo>
                  <a:cubicBezTo>
                    <a:pt x="5309" y="4417"/>
                    <a:pt x="5202" y="4640"/>
                    <a:pt x="5056" y="4836"/>
                  </a:cubicBezTo>
                  <a:cubicBezTo>
                    <a:pt x="4907" y="5031"/>
                    <a:pt x="4729" y="5190"/>
                    <a:pt x="4516" y="5310"/>
                  </a:cubicBezTo>
                  <a:cubicBezTo>
                    <a:pt x="4302" y="5431"/>
                    <a:pt x="4060" y="5507"/>
                    <a:pt x="3797" y="5535"/>
                  </a:cubicBezTo>
                  <a:cubicBezTo>
                    <a:pt x="3724" y="5543"/>
                    <a:pt x="3652" y="5546"/>
                    <a:pt x="3582" y="5546"/>
                  </a:cubicBezTo>
                  <a:cubicBezTo>
                    <a:pt x="3395" y="5546"/>
                    <a:pt x="3217" y="5519"/>
                    <a:pt x="3047" y="5467"/>
                  </a:cubicBezTo>
                  <a:cubicBezTo>
                    <a:pt x="2814" y="5392"/>
                    <a:pt x="2604" y="5276"/>
                    <a:pt x="2414" y="5118"/>
                  </a:cubicBezTo>
                  <a:cubicBezTo>
                    <a:pt x="2230" y="4961"/>
                    <a:pt x="2079" y="4765"/>
                    <a:pt x="1965" y="4532"/>
                  </a:cubicBezTo>
                  <a:cubicBezTo>
                    <a:pt x="1852" y="4298"/>
                    <a:pt x="1781" y="4039"/>
                    <a:pt x="1750" y="3752"/>
                  </a:cubicBezTo>
                  <a:cubicBezTo>
                    <a:pt x="1719" y="3468"/>
                    <a:pt x="1737" y="3199"/>
                    <a:pt x="1798" y="2951"/>
                  </a:cubicBezTo>
                  <a:cubicBezTo>
                    <a:pt x="1860" y="2700"/>
                    <a:pt x="1967" y="2477"/>
                    <a:pt x="2116" y="2282"/>
                  </a:cubicBezTo>
                  <a:cubicBezTo>
                    <a:pt x="2267" y="2083"/>
                    <a:pt x="2448" y="1925"/>
                    <a:pt x="2661" y="1804"/>
                  </a:cubicBezTo>
                  <a:cubicBezTo>
                    <a:pt x="2874" y="1685"/>
                    <a:pt x="3116" y="1609"/>
                    <a:pt x="3382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1" y="77"/>
                    <a:pt x="2241" y="215"/>
                    <a:pt x="1831" y="436"/>
                  </a:cubicBezTo>
                  <a:cubicBezTo>
                    <a:pt x="1422" y="657"/>
                    <a:pt x="1075" y="940"/>
                    <a:pt x="792" y="1293"/>
                  </a:cubicBezTo>
                  <a:cubicBezTo>
                    <a:pt x="507" y="1645"/>
                    <a:pt x="299" y="2045"/>
                    <a:pt x="168" y="2490"/>
                  </a:cubicBezTo>
                  <a:cubicBezTo>
                    <a:pt x="40" y="2936"/>
                    <a:pt x="1" y="3415"/>
                    <a:pt x="54" y="3928"/>
                  </a:cubicBezTo>
                  <a:cubicBezTo>
                    <a:pt x="109" y="4442"/>
                    <a:pt x="247" y="4901"/>
                    <a:pt x="468" y="5312"/>
                  </a:cubicBezTo>
                  <a:cubicBezTo>
                    <a:pt x="687" y="5722"/>
                    <a:pt x="973" y="6070"/>
                    <a:pt x="1325" y="6353"/>
                  </a:cubicBezTo>
                  <a:cubicBezTo>
                    <a:pt x="1676" y="6636"/>
                    <a:pt x="2075" y="6845"/>
                    <a:pt x="2520" y="6974"/>
                  </a:cubicBezTo>
                  <a:cubicBezTo>
                    <a:pt x="2835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5" y="7035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9" y="5467"/>
                    <a:pt x="6875" y="5067"/>
                    <a:pt x="7001" y="4617"/>
                  </a:cubicBezTo>
                  <a:cubicBezTo>
                    <a:pt x="7128" y="4171"/>
                    <a:pt x="7164" y="3693"/>
                    <a:pt x="7112" y="3186"/>
                  </a:cubicBezTo>
                  <a:cubicBezTo>
                    <a:pt x="7057" y="2672"/>
                    <a:pt x="6921" y="2211"/>
                    <a:pt x="6703" y="1802"/>
                  </a:cubicBezTo>
                  <a:cubicBezTo>
                    <a:pt x="6486" y="1392"/>
                    <a:pt x="6202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623001" y="2739648"/>
              <a:ext cx="189175" cy="247279"/>
            </a:xfrm>
            <a:custGeom>
              <a:avLst/>
              <a:gdLst/>
              <a:ahLst/>
              <a:cxnLst/>
              <a:rect l="l" t="t" r="r" b="b"/>
              <a:pathLst>
                <a:path w="5460" h="7137" extrusionOk="0">
                  <a:moveTo>
                    <a:pt x="2951" y="1493"/>
                  </a:moveTo>
                  <a:cubicBezTo>
                    <a:pt x="3059" y="1493"/>
                    <a:pt x="3162" y="1513"/>
                    <a:pt x="3257" y="1554"/>
                  </a:cubicBezTo>
                  <a:cubicBezTo>
                    <a:pt x="3381" y="1609"/>
                    <a:pt x="3485" y="1689"/>
                    <a:pt x="3569" y="1798"/>
                  </a:cubicBezTo>
                  <a:cubicBezTo>
                    <a:pt x="3654" y="1906"/>
                    <a:pt x="3705" y="2047"/>
                    <a:pt x="3720" y="2215"/>
                  </a:cubicBezTo>
                  <a:cubicBezTo>
                    <a:pt x="3739" y="2378"/>
                    <a:pt x="3719" y="2525"/>
                    <a:pt x="3660" y="2654"/>
                  </a:cubicBezTo>
                  <a:cubicBezTo>
                    <a:pt x="3603" y="2783"/>
                    <a:pt x="3518" y="2891"/>
                    <a:pt x="3408" y="2976"/>
                  </a:cubicBezTo>
                  <a:cubicBezTo>
                    <a:pt x="3298" y="3059"/>
                    <a:pt x="3174" y="3107"/>
                    <a:pt x="3030" y="3126"/>
                  </a:cubicBezTo>
                  <a:lnTo>
                    <a:pt x="1950" y="3238"/>
                  </a:lnTo>
                  <a:lnTo>
                    <a:pt x="1779" y="1611"/>
                  </a:lnTo>
                  <a:lnTo>
                    <a:pt x="2859" y="1498"/>
                  </a:lnTo>
                  <a:cubicBezTo>
                    <a:pt x="2890" y="1495"/>
                    <a:pt x="2921" y="1493"/>
                    <a:pt x="2951" y="1493"/>
                  </a:cubicBezTo>
                  <a:close/>
                  <a:moveTo>
                    <a:pt x="3213" y="1"/>
                  </a:moveTo>
                  <a:cubicBezTo>
                    <a:pt x="3123" y="1"/>
                    <a:pt x="3031" y="5"/>
                    <a:pt x="2937" y="15"/>
                  </a:cubicBezTo>
                  <a:lnTo>
                    <a:pt x="0" y="326"/>
                  </a:lnTo>
                  <a:lnTo>
                    <a:pt x="719" y="7136"/>
                  </a:lnTo>
                  <a:lnTo>
                    <a:pt x="2373" y="6964"/>
                  </a:lnTo>
                  <a:lnTo>
                    <a:pt x="2131" y="4687"/>
                  </a:lnTo>
                  <a:lnTo>
                    <a:pt x="3417" y="4551"/>
                  </a:lnTo>
                  <a:cubicBezTo>
                    <a:pt x="3844" y="4503"/>
                    <a:pt x="4215" y="4365"/>
                    <a:pt x="4527" y="4128"/>
                  </a:cubicBezTo>
                  <a:cubicBezTo>
                    <a:pt x="4841" y="3892"/>
                    <a:pt x="5078" y="3589"/>
                    <a:pt x="5238" y="3221"/>
                  </a:cubicBezTo>
                  <a:cubicBezTo>
                    <a:pt x="5401" y="2854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2" y="186"/>
                  </a:cubicBezTo>
                  <a:cubicBezTo>
                    <a:pt x="3834" y="63"/>
                    <a:pt x="3535" y="1"/>
                    <a:pt x="3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-9059" y="3550415"/>
              <a:ext cx="255006" cy="248423"/>
            </a:xfrm>
            <a:custGeom>
              <a:avLst/>
              <a:gdLst/>
              <a:ahLst/>
              <a:cxnLst/>
              <a:rect l="l" t="t" r="r" b="b"/>
              <a:pathLst>
                <a:path w="7360" h="7170" extrusionOk="0">
                  <a:moveTo>
                    <a:pt x="2057" y="3956"/>
                  </a:moveTo>
                  <a:cubicBezTo>
                    <a:pt x="2176" y="4067"/>
                    <a:pt x="2307" y="4184"/>
                    <a:pt x="2445" y="4309"/>
                  </a:cubicBezTo>
                  <a:lnTo>
                    <a:pt x="3867" y="5531"/>
                  </a:lnTo>
                  <a:cubicBezTo>
                    <a:pt x="3815" y="5567"/>
                    <a:pt x="3765" y="5603"/>
                    <a:pt x="3710" y="5635"/>
                  </a:cubicBezTo>
                  <a:cubicBezTo>
                    <a:pt x="3499" y="5764"/>
                    <a:pt x="3263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6" y="5884"/>
                    <a:pt x="2415" y="5861"/>
                    <a:pt x="2269" y="5814"/>
                  </a:cubicBezTo>
                  <a:cubicBezTo>
                    <a:pt x="2060" y="5750"/>
                    <a:pt x="1894" y="5640"/>
                    <a:pt x="1773" y="5489"/>
                  </a:cubicBezTo>
                  <a:cubicBezTo>
                    <a:pt x="1653" y="5338"/>
                    <a:pt x="1579" y="5153"/>
                    <a:pt x="1558" y="4933"/>
                  </a:cubicBezTo>
                  <a:cubicBezTo>
                    <a:pt x="1527" y="4654"/>
                    <a:pt x="1594" y="4412"/>
                    <a:pt x="1758" y="4214"/>
                  </a:cubicBezTo>
                  <a:cubicBezTo>
                    <a:pt x="1832" y="4117"/>
                    <a:pt x="1933" y="4034"/>
                    <a:pt x="2057" y="3956"/>
                  </a:cubicBezTo>
                  <a:close/>
                  <a:moveTo>
                    <a:pt x="3145" y="1"/>
                  </a:moveTo>
                  <a:cubicBezTo>
                    <a:pt x="3044" y="1"/>
                    <a:pt x="2942" y="6"/>
                    <a:pt x="2837" y="18"/>
                  </a:cubicBezTo>
                  <a:cubicBezTo>
                    <a:pt x="2409" y="62"/>
                    <a:pt x="2041" y="182"/>
                    <a:pt x="1730" y="376"/>
                  </a:cubicBezTo>
                  <a:cubicBezTo>
                    <a:pt x="1417" y="570"/>
                    <a:pt x="1185" y="814"/>
                    <a:pt x="1028" y="1109"/>
                  </a:cubicBezTo>
                  <a:cubicBezTo>
                    <a:pt x="875" y="1405"/>
                    <a:pt x="816" y="1729"/>
                    <a:pt x="853" y="2078"/>
                  </a:cubicBezTo>
                  <a:cubicBezTo>
                    <a:pt x="867" y="2222"/>
                    <a:pt x="906" y="2375"/>
                    <a:pt x="969" y="2539"/>
                  </a:cubicBezTo>
                  <a:cubicBezTo>
                    <a:pt x="1028" y="2692"/>
                    <a:pt x="1115" y="2856"/>
                    <a:pt x="1227" y="3025"/>
                  </a:cubicBezTo>
                  <a:cubicBezTo>
                    <a:pt x="830" y="3258"/>
                    <a:pt x="528" y="3547"/>
                    <a:pt x="330" y="3890"/>
                  </a:cubicBezTo>
                  <a:cubicBezTo>
                    <a:pt x="94" y="4297"/>
                    <a:pt x="0" y="4739"/>
                    <a:pt x="51" y="5213"/>
                  </a:cubicBezTo>
                  <a:cubicBezTo>
                    <a:pt x="97" y="5627"/>
                    <a:pt x="255" y="5993"/>
                    <a:pt x="525" y="6306"/>
                  </a:cubicBezTo>
                  <a:cubicBezTo>
                    <a:pt x="797" y="6617"/>
                    <a:pt x="1148" y="6848"/>
                    <a:pt x="1573" y="7001"/>
                  </a:cubicBezTo>
                  <a:cubicBezTo>
                    <a:pt x="1889" y="7113"/>
                    <a:pt x="2229" y="7169"/>
                    <a:pt x="2593" y="7169"/>
                  </a:cubicBezTo>
                  <a:cubicBezTo>
                    <a:pt x="2719" y="7169"/>
                    <a:pt x="2849" y="7162"/>
                    <a:pt x="2981" y="7149"/>
                  </a:cubicBezTo>
                  <a:cubicBezTo>
                    <a:pt x="3364" y="7107"/>
                    <a:pt x="3716" y="7015"/>
                    <a:pt x="4040" y="6874"/>
                  </a:cubicBezTo>
                  <a:cubicBezTo>
                    <a:pt x="4350" y="6735"/>
                    <a:pt x="4632" y="6558"/>
                    <a:pt x="4888" y="6338"/>
                  </a:cubicBezTo>
                  <a:lnTo>
                    <a:pt x="5433" y="6792"/>
                  </a:lnTo>
                  <a:lnTo>
                    <a:pt x="7360" y="6588"/>
                  </a:lnTo>
                  <a:lnTo>
                    <a:pt x="5749" y="5199"/>
                  </a:lnTo>
                  <a:cubicBezTo>
                    <a:pt x="5859" y="4976"/>
                    <a:pt x="5952" y="4736"/>
                    <a:pt x="6024" y="4486"/>
                  </a:cubicBezTo>
                  <a:cubicBezTo>
                    <a:pt x="6130" y="4117"/>
                    <a:pt x="6189" y="3722"/>
                    <a:pt x="6204" y="3302"/>
                  </a:cubicBezTo>
                  <a:lnTo>
                    <a:pt x="6204" y="3302"/>
                  </a:lnTo>
                  <a:lnTo>
                    <a:pt x="4753" y="3455"/>
                  </a:lnTo>
                  <a:cubicBezTo>
                    <a:pt x="4750" y="3771"/>
                    <a:pt x="4710" y="4060"/>
                    <a:pt x="4638" y="4329"/>
                  </a:cubicBezTo>
                  <a:lnTo>
                    <a:pt x="4097" y="3849"/>
                  </a:lnTo>
                  <a:cubicBezTo>
                    <a:pt x="3953" y="3739"/>
                    <a:pt x="3792" y="3606"/>
                    <a:pt x="3614" y="3453"/>
                  </a:cubicBezTo>
                  <a:cubicBezTo>
                    <a:pt x="3434" y="3296"/>
                    <a:pt x="3254" y="3132"/>
                    <a:pt x="3078" y="2958"/>
                  </a:cubicBezTo>
                  <a:cubicBezTo>
                    <a:pt x="2904" y="2784"/>
                    <a:pt x="2754" y="2612"/>
                    <a:pt x="2636" y="2442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8" y="1765"/>
                    <a:pt x="2481" y="1673"/>
                  </a:cubicBezTo>
                  <a:cubicBezTo>
                    <a:pt x="2524" y="1579"/>
                    <a:pt x="2592" y="1506"/>
                    <a:pt x="2684" y="1450"/>
                  </a:cubicBezTo>
                  <a:cubicBezTo>
                    <a:pt x="2779" y="1395"/>
                    <a:pt x="2895" y="1359"/>
                    <a:pt x="3037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9" y="1340"/>
                    <a:pt x="3395" y="1374"/>
                    <a:pt x="3510" y="1443"/>
                  </a:cubicBezTo>
                  <a:cubicBezTo>
                    <a:pt x="3651" y="1528"/>
                    <a:pt x="3789" y="1694"/>
                    <a:pt x="3929" y="1949"/>
                  </a:cubicBezTo>
                  <a:lnTo>
                    <a:pt x="5079" y="1089"/>
                  </a:lnTo>
                  <a:cubicBezTo>
                    <a:pt x="4967" y="839"/>
                    <a:pt x="4796" y="627"/>
                    <a:pt x="4569" y="455"/>
                  </a:cubicBezTo>
                  <a:cubicBezTo>
                    <a:pt x="4340" y="282"/>
                    <a:pt x="4077" y="156"/>
                    <a:pt x="3779" y="81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38933" y="3508977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1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4" y="7207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78688" y="348739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791419" y="3464664"/>
              <a:ext cx="221363" cy="246032"/>
            </a:xfrm>
            <a:custGeom>
              <a:avLst/>
              <a:gdLst/>
              <a:ahLst/>
              <a:cxnLst/>
              <a:rect l="l" t="t" r="r" b="b"/>
              <a:pathLst>
                <a:path w="6389" h="7101" extrusionOk="0">
                  <a:moveTo>
                    <a:pt x="3672" y="1"/>
                  </a:moveTo>
                  <a:cubicBezTo>
                    <a:pt x="3542" y="1"/>
                    <a:pt x="3412" y="7"/>
                    <a:pt x="3282" y="21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5" y="1291"/>
                  </a:cubicBezTo>
                  <a:cubicBezTo>
                    <a:pt x="527" y="1639"/>
                    <a:pt x="314" y="2037"/>
                    <a:pt x="178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0" y="4433"/>
                    <a:pt x="245" y="4898"/>
                    <a:pt x="462" y="5311"/>
                  </a:cubicBezTo>
                  <a:cubicBezTo>
                    <a:pt x="679" y="5728"/>
                    <a:pt x="966" y="6075"/>
                    <a:pt x="1316" y="6358"/>
                  </a:cubicBezTo>
                  <a:cubicBezTo>
                    <a:pt x="1666" y="6638"/>
                    <a:pt x="2067" y="6843"/>
                    <a:pt x="2517" y="6969"/>
                  </a:cubicBezTo>
                  <a:cubicBezTo>
                    <a:pt x="2832" y="7057"/>
                    <a:pt x="3163" y="7101"/>
                    <a:pt x="3509" y="7101"/>
                  </a:cubicBezTo>
                  <a:cubicBezTo>
                    <a:pt x="3657" y="7101"/>
                    <a:pt x="3807" y="7093"/>
                    <a:pt x="3960" y="7077"/>
                  </a:cubicBezTo>
                  <a:cubicBezTo>
                    <a:pt x="4290" y="7043"/>
                    <a:pt x="4617" y="6966"/>
                    <a:pt x="4934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7" y="6250"/>
                    <a:pt x="6246" y="6065"/>
                    <a:pt x="6388" y="5865"/>
                  </a:cubicBezTo>
                  <a:lnTo>
                    <a:pt x="5456" y="4684"/>
                  </a:lnTo>
                  <a:cubicBezTo>
                    <a:pt x="5347" y="4828"/>
                    <a:pt x="5218" y="4957"/>
                    <a:pt x="5071" y="5074"/>
                  </a:cubicBezTo>
                  <a:cubicBezTo>
                    <a:pt x="4922" y="5190"/>
                    <a:pt x="4758" y="5290"/>
                    <a:pt x="4575" y="5367"/>
                  </a:cubicBezTo>
                  <a:cubicBezTo>
                    <a:pt x="4394" y="5446"/>
                    <a:pt x="4197" y="5495"/>
                    <a:pt x="3991" y="5518"/>
                  </a:cubicBezTo>
                  <a:cubicBezTo>
                    <a:pt x="3890" y="5529"/>
                    <a:pt x="3791" y="5534"/>
                    <a:pt x="3694" y="5534"/>
                  </a:cubicBezTo>
                  <a:cubicBezTo>
                    <a:pt x="3500" y="5534"/>
                    <a:pt x="3317" y="5513"/>
                    <a:pt x="3144" y="5469"/>
                  </a:cubicBezTo>
                  <a:cubicBezTo>
                    <a:pt x="2885" y="5405"/>
                    <a:pt x="2658" y="5295"/>
                    <a:pt x="2464" y="5137"/>
                  </a:cubicBezTo>
                  <a:cubicBezTo>
                    <a:pt x="2270" y="4980"/>
                    <a:pt x="2112" y="4785"/>
                    <a:pt x="1989" y="4553"/>
                  </a:cubicBezTo>
                  <a:cubicBezTo>
                    <a:pt x="1867" y="4319"/>
                    <a:pt x="1791" y="4053"/>
                    <a:pt x="1758" y="3755"/>
                  </a:cubicBezTo>
                  <a:cubicBezTo>
                    <a:pt x="1726" y="3450"/>
                    <a:pt x="1745" y="3169"/>
                    <a:pt x="1817" y="2911"/>
                  </a:cubicBezTo>
                  <a:cubicBezTo>
                    <a:pt x="1889" y="2655"/>
                    <a:pt x="2001" y="2432"/>
                    <a:pt x="2155" y="2241"/>
                  </a:cubicBezTo>
                  <a:cubicBezTo>
                    <a:pt x="2310" y="2051"/>
                    <a:pt x="2497" y="1896"/>
                    <a:pt x="2716" y="1778"/>
                  </a:cubicBezTo>
                  <a:cubicBezTo>
                    <a:pt x="2936" y="1659"/>
                    <a:pt x="3176" y="1587"/>
                    <a:pt x="3435" y="1558"/>
                  </a:cubicBezTo>
                  <a:cubicBezTo>
                    <a:pt x="3508" y="1550"/>
                    <a:pt x="3580" y="1546"/>
                    <a:pt x="3651" y="1546"/>
                  </a:cubicBezTo>
                  <a:cubicBezTo>
                    <a:pt x="3780" y="1546"/>
                    <a:pt x="3906" y="1559"/>
                    <a:pt x="4029" y="1585"/>
                  </a:cubicBezTo>
                  <a:cubicBezTo>
                    <a:pt x="4215" y="1624"/>
                    <a:pt x="4391" y="1689"/>
                    <a:pt x="4555" y="1781"/>
                  </a:cubicBezTo>
                  <a:cubicBezTo>
                    <a:pt x="4719" y="1873"/>
                    <a:pt x="4877" y="1982"/>
                    <a:pt x="5028" y="2110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8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8" y="16"/>
                    <a:pt x="3865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030135" y="343563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292688" y="3406839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30"/>
                    <a:pt x="4884" y="3224"/>
                  </a:cubicBezTo>
                  <a:cubicBezTo>
                    <a:pt x="4914" y="3418"/>
                    <a:pt x="4947" y="3607"/>
                    <a:pt x="4983" y="3794"/>
                  </a:cubicBezTo>
                  <a:cubicBezTo>
                    <a:pt x="5019" y="3980"/>
                    <a:pt x="5056" y="4169"/>
                    <a:pt x="5097" y="4362"/>
                  </a:cubicBezTo>
                  <a:cubicBezTo>
                    <a:pt x="5105" y="4406"/>
                    <a:pt x="5115" y="4454"/>
                    <a:pt x="5127" y="4500"/>
                  </a:cubicBezTo>
                  <a:lnTo>
                    <a:pt x="1480" y="493"/>
                  </a:lnTo>
                  <a:lnTo>
                    <a:pt x="0" y="650"/>
                  </a:lnTo>
                  <a:lnTo>
                    <a:pt x="719" y="7462"/>
                  </a:lnTo>
                  <a:lnTo>
                    <a:pt x="2326" y="7294"/>
                  </a:lnTo>
                  <a:lnTo>
                    <a:pt x="2086" y="5016"/>
                  </a:lnTo>
                  <a:cubicBezTo>
                    <a:pt x="2067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7"/>
                    <a:pt x="1927" y="3886"/>
                    <a:pt x="1893" y="3717"/>
                  </a:cubicBezTo>
                  <a:cubicBezTo>
                    <a:pt x="1858" y="3551"/>
                    <a:pt x="1820" y="3361"/>
                    <a:pt x="1775" y="3145"/>
                  </a:cubicBezTo>
                  <a:cubicBezTo>
                    <a:pt x="1768" y="3116"/>
                    <a:pt x="1762" y="3082"/>
                    <a:pt x="1755" y="3052"/>
                  </a:cubicBezTo>
                  <a:lnTo>
                    <a:pt x="1755" y="3052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560091" y="338664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4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742125" y="3363842"/>
              <a:ext cx="249219" cy="271914"/>
            </a:xfrm>
            <a:custGeom>
              <a:avLst/>
              <a:gdLst/>
              <a:ahLst/>
              <a:cxnLst/>
              <a:rect l="l" t="t" r="r" b="b"/>
              <a:pathLst>
                <a:path w="7193" h="7848" extrusionOk="0">
                  <a:moveTo>
                    <a:pt x="3598" y="1571"/>
                  </a:moveTo>
                  <a:cubicBezTo>
                    <a:pt x="3783" y="1571"/>
                    <a:pt x="3961" y="1598"/>
                    <a:pt x="4129" y="1651"/>
                  </a:cubicBezTo>
                  <a:cubicBezTo>
                    <a:pt x="4362" y="1723"/>
                    <a:pt x="4572" y="1842"/>
                    <a:pt x="4758" y="2003"/>
                  </a:cubicBezTo>
                  <a:cubicBezTo>
                    <a:pt x="4940" y="2164"/>
                    <a:pt x="5091" y="2361"/>
                    <a:pt x="5206" y="2590"/>
                  </a:cubicBezTo>
                  <a:cubicBezTo>
                    <a:pt x="5323" y="2820"/>
                    <a:pt x="5396" y="3079"/>
                    <a:pt x="5425" y="3365"/>
                  </a:cubicBezTo>
                  <a:cubicBezTo>
                    <a:pt x="5456" y="3650"/>
                    <a:pt x="5441" y="3919"/>
                    <a:pt x="5376" y="4167"/>
                  </a:cubicBezTo>
                  <a:cubicBezTo>
                    <a:pt x="5328" y="4339"/>
                    <a:pt x="5264" y="4497"/>
                    <a:pt x="5179" y="4645"/>
                  </a:cubicBezTo>
                  <a:lnTo>
                    <a:pt x="4243" y="3618"/>
                  </a:lnTo>
                  <a:lnTo>
                    <a:pt x="3115" y="4592"/>
                  </a:lnTo>
                  <a:lnTo>
                    <a:pt x="3955" y="5511"/>
                  </a:lnTo>
                  <a:cubicBezTo>
                    <a:pt x="3903" y="5519"/>
                    <a:pt x="3850" y="5529"/>
                    <a:pt x="3797" y="5534"/>
                  </a:cubicBezTo>
                  <a:cubicBezTo>
                    <a:pt x="3724" y="5541"/>
                    <a:pt x="3652" y="5545"/>
                    <a:pt x="3581" y="5545"/>
                  </a:cubicBezTo>
                  <a:cubicBezTo>
                    <a:pt x="3393" y="5545"/>
                    <a:pt x="3215" y="5518"/>
                    <a:pt x="3045" y="5466"/>
                  </a:cubicBezTo>
                  <a:cubicBezTo>
                    <a:pt x="2812" y="5393"/>
                    <a:pt x="2602" y="5275"/>
                    <a:pt x="2415" y="5121"/>
                  </a:cubicBezTo>
                  <a:cubicBezTo>
                    <a:pt x="2228" y="4963"/>
                    <a:pt x="2077" y="4767"/>
                    <a:pt x="1964" y="4533"/>
                  </a:cubicBezTo>
                  <a:cubicBezTo>
                    <a:pt x="1850" y="4300"/>
                    <a:pt x="1781" y="4041"/>
                    <a:pt x="1749" y="3753"/>
                  </a:cubicBezTo>
                  <a:cubicBezTo>
                    <a:pt x="1719" y="3469"/>
                    <a:pt x="1735" y="3201"/>
                    <a:pt x="1798" y="2951"/>
                  </a:cubicBezTo>
                  <a:cubicBezTo>
                    <a:pt x="1859" y="2701"/>
                    <a:pt x="1965" y="2478"/>
                    <a:pt x="2116" y="2282"/>
                  </a:cubicBezTo>
                  <a:cubicBezTo>
                    <a:pt x="2266" y="2085"/>
                    <a:pt x="2447" y="1927"/>
                    <a:pt x="2661" y="1806"/>
                  </a:cubicBezTo>
                  <a:cubicBezTo>
                    <a:pt x="2872" y="1685"/>
                    <a:pt x="3113" y="1611"/>
                    <a:pt x="3379" y="1583"/>
                  </a:cubicBezTo>
                  <a:cubicBezTo>
                    <a:pt x="3453" y="1575"/>
                    <a:pt x="3526" y="1571"/>
                    <a:pt x="3598" y="1571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6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7"/>
                    <a:pt x="1078" y="941"/>
                    <a:pt x="792" y="1293"/>
                  </a:cubicBezTo>
                  <a:cubicBezTo>
                    <a:pt x="508" y="1645"/>
                    <a:pt x="301" y="2045"/>
                    <a:pt x="170" y="2491"/>
                  </a:cubicBezTo>
                  <a:cubicBezTo>
                    <a:pt x="41" y="2937"/>
                    <a:pt x="1" y="3417"/>
                    <a:pt x="57" y="3929"/>
                  </a:cubicBezTo>
                  <a:cubicBezTo>
                    <a:pt x="110" y="4442"/>
                    <a:pt x="247" y="4901"/>
                    <a:pt x="468" y="5312"/>
                  </a:cubicBezTo>
                  <a:cubicBezTo>
                    <a:pt x="688" y="5722"/>
                    <a:pt x="973" y="6070"/>
                    <a:pt x="1325" y="6353"/>
                  </a:cubicBezTo>
                  <a:cubicBezTo>
                    <a:pt x="1677" y="6638"/>
                    <a:pt x="2076" y="6846"/>
                    <a:pt x="2521" y="6976"/>
                  </a:cubicBezTo>
                  <a:cubicBezTo>
                    <a:pt x="2838" y="7068"/>
                    <a:pt x="3171" y="7114"/>
                    <a:pt x="3522" y="7114"/>
                  </a:cubicBezTo>
                  <a:cubicBezTo>
                    <a:pt x="3666" y="7114"/>
                    <a:pt x="3812" y="7106"/>
                    <a:pt x="3961" y="7091"/>
                  </a:cubicBezTo>
                  <a:cubicBezTo>
                    <a:pt x="4384" y="7045"/>
                    <a:pt x="4768" y="6941"/>
                    <a:pt x="5121" y="6783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21" y="5893"/>
                  </a:lnTo>
                  <a:cubicBezTo>
                    <a:pt x="6342" y="5870"/>
                    <a:pt x="6365" y="5847"/>
                    <a:pt x="6385" y="5821"/>
                  </a:cubicBezTo>
                  <a:cubicBezTo>
                    <a:pt x="6670" y="5469"/>
                    <a:pt x="6874" y="5071"/>
                    <a:pt x="7002" y="4620"/>
                  </a:cubicBezTo>
                  <a:cubicBezTo>
                    <a:pt x="7127" y="4172"/>
                    <a:pt x="7166" y="3693"/>
                    <a:pt x="7112" y="3187"/>
                  </a:cubicBezTo>
                  <a:cubicBezTo>
                    <a:pt x="7058" y="2675"/>
                    <a:pt x="6922" y="2212"/>
                    <a:pt x="6703" y="1802"/>
                  </a:cubicBezTo>
                  <a:cubicBezTo>
                    <a:pt x="6488" y="1392"/>
                    <a:pt x="6204" y="1046"/>
                    <a:pt x="5852" y="759"/>
                  </a:cubicBezTo>
                  <a:cubicBezTo>
                    <a:pt x="5500" y="476"/>
                    <a:pt x="5100" y="269"/>
                    <a:pt x="4654" y="138"/>
                  </a:cubicBezTo>
                  <a:cubicBezTo>
                    <a:pt x="4339" y="47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2018953" y="3331448"/>
              <a:ext cx="219180" cy="249427"/>
            </a:xfrm>
            <a:custGeom>
              <a:avLst/>
              <a:gdLst/>
              <a:ahLst/>
              <a:cxnLst/>
              <a:rect l="l" t="t" r="r" b="b"/>
              <a:pathLst>
                <a:path w="6326" h="7199" extrusionOk="0">
                  <a:moveTo>
                    <a:pt x="5828" y="0"/>
                  </a:moveTo>
                  <a:lnTo>
                    <a:pt x="4212" y="170"/>
                  </a:lnTo>
                  <a:lnTo>
                    <a:pt x="4645" y="4278"/>
                  </a:lnTo>
                  <a:cubicBezTo>
                    <a:pt x="4672" y="4524"/>
                    <a:pt x="4636" y="4752"/>
                    <a:pt x="4541" y="4963"/>
                  </a:cubicBezTo>
                  <a:cubicBezTo>
                    <a:pt x="4445" y="5173"/>
                    <a:pt x="4307" y="5345"/>
                    <a:pt x="4127" y="5479"/>
                  </a:cubicBezTo>
                  <a:cubicBezTo>
                    <a:pt x="3948" y="5611"/>
                    <a:pt x="3736" y="5692"/>
                    <a:pt x="3489" y="5718"/>
                  </a:cubicBezTo>
                  <a:cubicBezTo>
                    <a:pt x="3440" y="5723"/>
                    <a:pt x="3392" y="5726"/>
                    <a:pt x="3344" y="5726"/>
                  </a:cubicBezTo>
                  <a:cubicBezTo>
                    <a:pt x="3165" y="5726"/>
                    <a:pt x="2997" y="5689"/>
                    <a:pt x="2839" y="5613"/>
                  </a:cubicBezTo>
                  <a:cubicBezTo>
                    <a:pt x="2639" y="5519"/>
                    <a:pt x="2474" y="5380"/>
                    <a:pt x="2343" y="5193"/>
                  </a:cubicBezTo>
                  <a:cubicBezTo>
                    <a:pt x="2212" y="5006"/>
                    <a:pt x="2133" y="4790"/>
                    <a:pt x="2107" y="4544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8"/>
                    <a:pt x="672" y="5775"/>
                    <a:pt x="964" y="6151"/>
                  </a:cubicBezTo>
                  <a:cubicBezTo>
                    <a:pt x="1256" y="6526"/>
                    <a:pt x="1635" y="6806"/>
                    <a:pt x="2100" y="6991"/>
                  </a:cubicBezTo>
                  <a:cubicBezTo>
                    <a:pt x="2453" y="7129"/>
                    <a:pt x="2834" y="7199"/>
                    <a:pt x="3244" y="7199"/>
                  </a:cubicBezTo>
                  <a:cubicBezTo>
                    <a:pt x="3374" y="7199"/>
                    <a:pt x="3508" y="7192"/>
                    <a:pt x="3644" y="7177"/>
                  </a:cubicBezTo>
                  <a:cubicBezTo>
                    <a:pt x="4202" y="7119"/>
                    <a:pt x="4688" y="6950"/>
                    <a:pt x="5105" y="6674"/>
                  </a:cubicBezTo>
                  <a:cubicBezTo>
                    <a:pt x="5522" y="6397"/>
                    <a:pt x="5834" y="6044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2278526" y="330792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29" y="4354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2491118" y="3287550"/>
              <a:ext cx="194338" cy="246933"/>
            </a:xfrm>
            <a:custGeom>
              <a:avLst/>
              <a:gdLst/>
              <a:ahLst/>
              <a:cxnLst/>
              <a:rect l="l" t="t" r="r" b="b"/>
              <a:pathLst>
                <a:path w="5609" h="7127" extrusionOk="0">
                  <a:moveTo>
                    <a:pt x="2938" y="1"/>
                  </a:moveTo>
                  <a:cubicBezTo>
                    <a:pt x="2763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2"/>
                    <a:pt x="647" y="801"/>
                  </a:cubicBezTo>
                  <a:cubicBezTo>
                    <a:pt x="429" y="1011"/>
                    <a:pt x="263" y="1253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4"/>
                  </a:cubicBezTo>
                  <a:cubicBezTo>
                    <a:pt x="364" y="3364"/>
                    <a:pt x="525" y="3554"/>
                    <a:pt x="728" y="3713"/>
                  </a:cubicBezTo>
                  <a:cubicBezTo>
                    <a:pt x="931" y="3872"/>
                    <a:pt x="1179" y="4000"/>
                    <a:pt x="1471" y="4093"/>
                  </a:cubicBezTo>
                  <a:cubicBezTo>
                    <a:pt x="1763" y="4187"/>
                    <a:pt x="2103" y="4256"/>
                    <a:pt x="2488" y="4302"/>
                  </a:cubicBezTo>
                  <a:cubicBezTo>
                    <a:pt x="2626" y="4312"/>
                    <a:pt x="2763" y="4330"/>
                    <a:pt x="2895" y="4352"/>
                  </a:cubicBezTo>
                  <a:cubicBezTo>
                    <a:pt x="3029" y="4373"/>
                    <a:pt x="3157" y="4402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4" y="5251"/>
                    <a:pt x="3835" y="5346"/>
                  </a:cubicBezTo>
                  <a:cubicBezTo>
                    <a:pt x="3771" y="5442"/>
                    <a:pt x="3667" y="5521"/>
                    <a:pt x="3528" y="5581"/>
                  </a:cubicBezTo>
                  <a:cubicBezTo>
                    <a:pt x="3390" y="5642"/>
                    <a:pt x="3233" y="5682"/>
                    <a:pt x="3059" y="5699"/>
                  </a:cubicBezTo>
                  <a:cubicBezTo>
                    <a:pt x="2973" y="5709"/>
                    <a:pt x="2887" y="5713"/>
                    <a:pt x="2801" y="5713"/>
                  </a:cubicBezTo>
                  <a:cubicBezTo>
                    <a:pt x="2538" y="5713"/>
                    <a:pt x="2277" y="5670"/>
                    <a:pt x="2018" y="5583"/>
                  </a:cubicBezTo>
                  <a:cubicBezTo>
                    <a:pt x="1675" y="5468"/>
                    <a:pt x="1317" y="5210"/>
                    <a:pt x="946" y="4809"/>
                  </a:cubicBezTo>
                  <a:lnTo>
                    <a:pt x="63" y="6053"/>
                  </a:lnTo>
                  <a:cubicBezTo>
                    <a:pt x="314" y="6309"/>
                    <a:pt x="588" y="6525"/>
                    <a:pt x="889" y="6699"/>
                  </a:cubicBezTo>
                  <a:cubicBezTo>
                    <a:pt x="1189" y="6873"/>
                    <a:pt x="1526" y="6995"/>
                    <a:pt x="1897" y="7065"/>
                  </a:cubicBezTo>
                  <a:cubicBezTo>
                    <a:pt x="2118" y="7106"/>
                    <a:pt x="2352" y="7127"/>
                    <a:pt x="2599" y="7127"/>
                  </a:cubicBezTo>
                  <a:cubicBezTo>
                    <a:pt x="2768" y="7127"/>
                    <a:pt x="2943" y="7117"/>
                    <a:pt x="3125" y="7099"/>
                  </a:cubicBezTo>
                  <a:cubicBezTo>
                    <a:pt x="3644" y="7042"/>
                    <a:pt x="4094" y="6909"/>
                    <a:pt x="4475" y="6696"/>
                  </a:cubicBezTo>
                  <a:cubicBezTo>
                    <a:pt x="4856" y="6482"/>
                    <a:pt x="5144" y="6197"/>
                    <a:pt x="5339" y="5847"/>
                  </a:cubicBezTo>
                  <a:cubicBezTo>
                    <a:pt x="5536" y="5495"/>
                    <a:pt x="5608" y="5082"/>
                    <a:pt x="5560" y="4608"/>
                  </a:cubicBezTo>
                  <a:cubicBezTo>
                    <a:pt x="5526" y="4303"/>
                    <a:pt x="5443" y="4043"/>
                    <a:pt x="5304" y="3823"/>
                  </a:cubicBezTo>
                  <a:cubicBezTo>
                    <a:pt x="5165" y="3606"/>
                    <a:pt x="4983" y="3422"/>
                    <a:pt x="4754" y="3275"/>
                  </a:cubicBezTo>
                  <a:cubicBezTo>
                    <a:pt x="4526" y="3130"/>
                    <a:pt x="4260" y="3012"/>
                    <a:pt x="3959" y="2925"/>
                  </a:cubicBezTo>
                  <a:cubicBezTo>
                    <a:pt x="3657" y="2839"/>
                    <a:pt x="3325" y="2780"/>
                    <a:pt x="2962" y="2746"/>
                  </a:cubicBezTo>
                  <a:cubicBezTo>
                    <a:pt x="2804" y="2737"/>
                    <a:pt x="2650" y="2720"/>
                    <a:pt x="2504" y="2691"/>
                  </a:cubicBezTo>
                  <a:cubicBezTo>
                    <a:pt x="2356" y="2664"/>
                    <a:pt x="2225" y="2626"/>
                    <a:pt x="2108" y="2576"/>
                  </a:cubicBezTo>
                  <a:cubicBezTo>
                    <a:pt x="1992" y="2526"/>
                    <a:pt x="1895" y="2465"/>
                    <a:pt x="1824" y="2393"/>
                  </a:cubicBezTo>
                  <a:cubicBezTo>
                    <a:pt x="1750" y="2324"/>
                    <a:pt x="1709" y="2232"/>
                    <a:pt x="1697" y="2123"/>
                  </a:cubicBezTo>
                  <a:cubicBezTo>
                    <a:pt x="1684" y="1998"/>
                    <a:pt x="1711" y="1889"/>
                    <a:pt x="1779" y="1794"/>
                  </a:cubicBezTo>
                  <a:cubicBezTo>
                    <a:pt x="1848" y="1699"/>
                    <a:pt x="1950" y="1617"/>
                    <a:pt x="2082" y="1555"/>
                  </a:cubicBezTo>
                  <a:cubicBezTo>
                    <a:pt x="2218" y="1492"/>
                    <a:pt x="2382" y="1449"/>
                    <a:pt x="2577" y="1428"/>
                  </a:cubicBezTo>
                  <a:cubicBezTo>
                    <a:pt x="2639" y="1422"/>
                    <a:pt x="2700" y="1419"/>
                    <a:pt x="2762" y="1419"/>
                  </a:cubicBezTo>
                  <a:cubicBezTo>
                    <a:pt x="2887" y="1419"/>
                    <a:pt x="3012" y="1432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1"/>
                    <a:pt x="4001" y="1874"/>
                    <a:pt x="4156" y="2030"/>
                  </a:cubicBezTo>
                  <a:lnTo>
                    <a:pt x="5073" y="938"/>
                  </a:lnTo>
                  <a:cubicBezTo>
                    <a:pt x="4885" y="708"/>
                    <a:pt x="4668" y="520"/>
                    <a:pt x="4418" y="369"/>
                  </a:cubicBezTo>
                  <a:cubicBezTo>
                    <a:pt x="4170" y="218"/>
                    <a:pt x="3878" y="113"/>
                    <a:pt x="3548" y="52"/>
                  </a:cubicBezTo>
                  <a:cubicBezTo>
                    <a:pt x="3363" y="18"/>
                    <a:pt x="3159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2789253" y="3236446"/>
              <a:ext cx="331854" cy="263737"/>
            </a:xfrm>
            <a:custGeom>
              <a:avLst/>
              <a:gdLst/>
              <a:ahLst/>
              <a:cxnLst/>
              <a:rect l="l" t="t" r="r" b="b"/>
              <a:pathLst>
                <a:path w="9578" h="7612" extrusionOk="0">
                  <a:moveTo>
                    <a:pt x="9577" y="0"/>
                  </a:moveTo>
                  <a:lnTo>
                    <a:pt x="7934" y="176"/>
                  </a:lnTo>
                  <a:lnTo>
                    <a:pt x="7298" y="3853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2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4"/>
                    <a:pt x="3310" y="4944"/>
                    <a:pt x="3257" y="4787"/>
                  </a:cubicBezTo>
                  <a:cubicBezTo>
                    <a:pt x="3204" y="4626"/>
                    <a:pt x="3147" y="4465"/>
                    <a:pt x="3085" y="4310"/>
                  </a:cubicBezTo>
                  <a:lnTo>
                    <a:pt x="1686" y="837"/>
                  </a:lnTo>
                  <a:lnTo>
                    <a:pt x="0" y="1014"/>
                  </a:lnTo>
                  <a:lnTo>
                    <a:pt x="2764" y="7611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146011" y="321569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8" y="1571"/>
                  </a:moveTo>
                  <a:cubicBezTo>
                    <a:pt x="3784" y="1571"/>
                    <a:pt x="3962" y="1598"/>
                    <a:pt x="4129" y="1652"/>
                  </a:cubicBezTo>
                  <a:cubicBezTo>
                    <a:pt x="4362" y="1725"/>
                    <a:pt x="4574" y="1843"/>
                    <a:pt x="4758" y="2004"/>
                  </a:cubicBezTo>
                  <a:cubicBezTo>
                    <a:pt x="4942" y="2165"/>
                    <a:pt x="5091" y="2361"/>
                    <a:pt x="5208" y="2591"/>
                  </a:cubicBezTo>
                  <a:cubicBezTo>
                    <a:pt x="5323" y="2821"/>
                    <a:pt x="5398" y="3078"/>
                    <a:pt x="5426" y="3366"/>
                  </a:cubicBezTo>
                  <a:cubicBezTo>
                    <a:pt x="5458" y="3651"/>
                    <a:pt x="5439" y="3918"/>
                    <a:pt x="5373" y="4165"/>
                  </a:cubicBezTo>
                  <a:cubicBezTo>
                    <a:pt x="5308" y="4416"/>
                    <a:pt x="5202" y="4638"/>
                    <a:pt x="5055" y="4834"/>
                  </a:cubicBezTo>
                  <a:cubicBezTo>
                    <a:pt x="4909" y="5033"/>
                    <a:pt x="4729" y="5191"/>
                    <a:pt x="4516" y="5311"/>
                  </a:cubicBezTo>
                  <a:cubicBezTo>
                    <a:pt x="4302" y="5431"/>
                    <a:pt x="4060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7" y="5519"/>
                    <a:pt x="3046" y="5465"/>
                  </a:cubicBezTo>
                  <a:cubicBezTo>
                    <a:pt x="2813" y="5393"/>
                    <a:pt x="2604" y="5274"/>
                    <a:pt x="2414" y="5120"/>
                  </a:cubicBezTo>
                  <a:cubicBezTo>
                    <a:pt x="2230" y="4962"/>
                    <a:pt x="2079" y="4766"/>
                    <a:pt x="1965" y="4532"/>
                  </a:cubicBezTo>
                  <a:cubicBezTo>
                    <a:pt x="1851" y="4301"/>
                    <a:pt x="1781" y="4040"/>
                    <a:pt x="1751" y="3753"/>
                  </a:cubicBezTo>
                  <a:cubicBezTo>
                    <a:pt x="1719" y="3468"/>
                    <a:pt x="1736" y="3200"/>
                    <a:pt x="1798" y="2950"/>
                  </a:cubicBezTo>
                  <a:cubicBezTo>
                    <a:pt x="1860" y="2702"/>
                    <a:pt x="1966" y="2480"/>
                    <a:pt x="2116" y="2282"/>
                  </a:cubicBezTo>
                  <a:cubicBezTo>
                    <a:pt x="2267" y="2086"/>
                    <a:pt x="2448" y="1926"/>
                    <a:pt x="2662" y="1806"/>
                  </a:cubicBezTo>
                  <a:cubicBezTo>
                    <a:pt x="2874" y="1685"/>
                    <a:pt x="3114" y="1610"/>
                    <a:pt x="3380" y="1583"/>
                  </a:cubicBezTo>
                  <a:cubicBezTo>
                    <a:pt x="3454" y="1575"/>
                    <a:pt x="3527" y="1571"/>
                    <a:pt x="3598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1" y="657"/>
                    <a:pt x="1075" y="944"/>
                    <a:pt x="792" y="1294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7" y="6639"/>
                    <a:pt x="2074" y="6846"/>
                    <a:pt x="2520" y="6977"/>
                  </a:cubicBezTo>
                  <a:cubicBezTo>
                    <a:pt x="2833" y="7068"/>
                    <a:pt x="3165" y="7114"/>
                    <a:pt x="3515" y="7114"/>
                  </a:cubicBezTo>
                  <a:cubicBezTo>
                    <a:pt x="3663" y="7114"/>
                    <a:pt x="3815" y="7106"/>
                    <a:pt x="3970" y="7089"/>
                  </a:cubicBezTo>
                  <a:cubicBezTo>
                    <a:pt x="4474" y="7037"/>
                    <a:pt x="4933" y="6898"/>
                    <a:pt x="5343" y="6679"/>
                  </a:cubicBezTo>
                  <a:cubicBezTo>
                    <a:pt x="5753" y="6458"/>
                    <a:pt x="6099" y="6171"/>
                    <a:pt x="6385" y="5822"/>
                  </a:cubicBezTo>
                  <a:cubicBezTo>
                    <a:pt x="6669" y="5468"/>
                    <a:pt x="6874" y="5068"/>
                    <a:pt x="7001" y="4618"/>
                  </a:cubicBezTo>
                  <a:cubicBezTo>
                    <a:pt x="7127" y="4170"/>
                    <a:pt x="7165" y="3691"/>
                    <a:pt x="7112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3" y="1045"/>
                    <a:pt x="5851" y="760"/>
                  </a:cubicBezTo>
                  <a:cubicBezTo>
                    <a:pt x="5498" y="477"/>
                    <a:pt x="5100" y="268"/>
                    <a:pt x="4654" y="138"/>
                  </a:cubicBezTo>
                  <a:cubicBezTo>
                    <a:pt x="4338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424432" y="319261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0" y="1421"/>
                  </a:moveTo>
                  <a:cubicBezTo>
                    <a:pt x="3229" y="1421"/>
                    <a:pt x="3353" y="1441"/>
                    <a:pt x="3463" y="1481"/>
                  </a:cubicBezTo>
                  <a:cubicBezTo>
                    <a:pt x="3617" y="1537"/>
                    <a:pt x="3739" y="1629"/>
                    <a:pt x="3831" y="1753"/>
                  </a:cubicBezTo>
                  <a:cubicBezTo>
                    <a:pt x="3923" y="1876"/>
                    <a:pt x="3979" y="2027"/>
                    <a:pt x="3997" y="2203"/>
                  </a:cubicBezTo>
                  <a:cubicBezTo>
                    <a:pt x="4017" y="2377"/>
                    <a:pt x="3997" y="2535"/>
                    <a:pt x="3945" y="2680"/>
                  </a:cubicBezTo>
                  <a:cubicBezTo>
                    <a:pt x="3890" y="2824"/>
                    <a:pt x="3802" y="2939"/>
                    <a:pt x="3686" y="3025"/>
                  </a:cubicBezTo>
                  <a:cubicBezTo>
                    <a:pt x="3567" y="3116"/>
                    <a:pt x="3423" y="3168"/>
                    <a:pt x="3255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2" y="1431"/>
                  </a:lnTo>
                  <a:cubicBezTo>
                    <a:pt x="2981" y="1424"/>
                    <a:pt x="3037" y="1421"/>
                    <a:pt x="3090" y="1421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8" y="17"/>
                  </a:cubicBezTo>
                  <a:lnTo>
                    <a:pt x="0" y="341"/>
                  </a:lnTo>
                  <a:lnTo>
                    <a:pt x="718" y="7152"/>
                  </a:lnTo>
                  <a:lnTo>
                    <a:pt x="2297" y="6986"/>
                  </a:lnTo>
                  <a:lnTo>
                    <a:pt x="2042" y="4593"/>
                  </a:lnTo>
                  <a:lnTo>
                    <a:pt x="2894" y="4501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8" y="1527"/>
                    <a:pt x="5429" y="1164"/>
                    <a:pt x="5191" y="861"/>
                  </a:cubicBezTo>
                  <a:cubicBezTo>
                    <a:pt x="4959" y="553"/>
                    <a:pt x="4652" y="325"/>
                    <a:pt x="4278" y="175"/>
                  </a:cubicBezTo>
                  <a:cubicBezTo>
                    <a:pt x="3991" y="59"/>
                    <a:pt x="3686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3661173" y="315707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901968" y="3138743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0"/>
                  </a:moveTo>
                  <a:cubicBezTo>
                    <a:pt x="2760" y="0"/>
                    <a:pt x="2576" y="10"/>
                    <a:pt x="2380" y="30"/>
                  </a:cubicBezTo>
                  <a:cubicBezTo>
                    <a:pt x="2043" y="66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8"/>
                    <a:pt x="265" y="1250"/>
                    <a:pt x="154" y="1519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9"/>
                    <a:pt x="2897" y="4350"/>
                  </a:cubicBezTo>
                  <a:cubicBezTo>
                    <a:pt x="3030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8" y="4567"/>
                  </a:cubicBezTo>
                  <a:cubicBezTo>
                    <a:pt x="3688" y="4618"/>
                    <a:pt x="3761" y="4679"/>
                    <a:pt x="3818" y="4751"/>
                  </a:cubicBezTo>
                  <a:cubicBezTo>
                    <a:pt x="3876" y="4823"/>
                    <a:pt x="3909" y="4910"/>
                    <a:pt x="3919" y="5006"/>
                  </a:cubicBezTo>
                  <a:cubicBezTo>
                    <a:pt x="3934" y="5135"/>
                    <a:pt x="3905" y="5249"/>
                    <a:pt x="3837" y="5344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3" y="5711"/>
                  </a:cubicBezTo>
                  <a:cubicBezTo>
                    <a:pt x="2540" y="5711"/>
                    <a:pt x="2280" y="5666"/>
                    <a:pt x="2021" y="5580"/>
                  </a:cubicBezTo>
                  <a:cubicBezTo>
                    <a:pt x="1679" y="5465"/>
                    <a:pt x="1321" y="5207"/>
                    <a:pt x="950" y="4807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6"/>
                  </a:cubicBezTo>
                  <a:cubicBezTo>
                    <a:pt x="1193" y="6871"/>
                    <a:pt x="1529" y="6993"/>
                    <a:pt x="1900" y="7062"/>
                  </a:cubicBezTo>
                  <a:cubicBezTo>
                    <a:pt x="2121" y="7103"/>
                    <a:pt x="2355" y="7123"/>
                    <a:pt x="2602" y="7123"/>
                  </a:cubicBezTo>
                  <a:cubicBezTo>
                    <a:pt x="2771" y="7123"/>
                    <a:pt x="2947" y="7114"/>
                    <a:pt x="3128" y="7095"/>
                  </a:cubicBezTo>
                  <a:cubicBezTo>
                    <a:pt x="3647" y="7041"/>
                    <a:pt x="4097" y="6907"/>
                    <a:pt x="4479" y="6693"/>
                  </a:cubicBezTo>
                  <a:cubicBezTo>
                    <a:pt x="4860" y="6478"/>
                    <a:pt x="5147" y="6197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2"/>
                    <a:pt x="4986" y="3420"/>
                    <a:pt x="4757" y="3273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2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3" y="2323"/>
                    <a:pt x="1712" y="2231"/>
                    <a:pt x="1699" y="2121"/>
                  </a:cubicBezTo>
                  <a:cubicBezTo>
                    <a:pt x="1687" y="1998"/>
                    <a:pt x="1715" y="1890"/>
                    <a:pt x="1782" y="1792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70" y="1655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70" y="518"/>
                    <a:pt x="4420" y="367"/>
                  </a:cubicBezTo>
                  <a:cubicBezTo>
                    <a:pt x="4171" y="216"/>
                    <a:pt x="3880" y="112"/>
                    <a:pt x="3550" y="51"/>
                  </a:cubicBezTo>
                  <a:cubicBezTo>
                    <a:pt x="3363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120692" y="3109397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7" y="3124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1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378603" y="3085664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600" y="1571"/>
                  </a:moveTo>
                  <a:cubicBezTo>
                    <a:pt x="3785" y="1571"/>
                    <a:pt x="3963" y="1598"/>
                    <a:pt x="4131" y="1652"/>
                  </a:cubicBezTo>
                  <a:cubicBezTo>
                    <a:pt x="4365" y="1723"/>
                    <a:pt x="4574" y="1841"/>
                    <a:pt x="4758" y="2004"/>
                  </a:cubicBezTo>
                  <a:cubicBezTo>
                    <a:pt x="4942" y="2165"/>
                    <a:pt x="5093" y="2361"/>
                    <a:pt x="5208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8" y="3648"/>
                    <a:pt x="5439" y="3916"/>
                    <a:pt x="5375" y="4165"/>
                  </a:cubicBezTo>
                  <a:cubicBezTo>
                    <a:pt x="5310" y="4415"/>
                    <a:pt x="5204" y="4638"/>
                    <a:pt x="5057" y="4834"/>
                  </a:cubicBezTo>
                  <a:cubicBezTo>
                    <a:pt x="4909" y="5029"/>
                    <a:pt x="4729" y="5190"/>
                    <a:pt x="4516" y="5311"/>
                  </a:cubicBezTo>
                  <a:cubicBezTo>
                    <a:pt x="4303" y="5431"/>
                    <a:pt x="4065" y="5507"/>
                    <a:pt x="3799" y="5533"/>
                  </a:cubicBezTo>
                  <a:cubicBezTo>
                    <a:pt x="3725" y="5541"/>
                    <a:pt x="3653" y="5545"/>
                    <a:pt x="3582" y="5545"/>
                  </a:cubicBezTo>
                  <a:cubicBezTo>
                    <a:pt x="3395" y="5545"/>
                    <a:pt x="3217" y="5517"/>
                    <a:pt x="3050" y="5465"/>
                  </a:cubicBezTo>
                  <a:cubicBezTo>
                    <a:pt x="2815" y="5392"/>
                    <a:pt x="2604" y="5274"/>
                    <a:pt x="2417" y="5120"/>
                  </a:cubicBezTo>
                  <a:cubicBezTo>
                    <a:pt x="2227" y="4962"/>
                    <a:pt x="2080" y="4766"/>
                    <a:pt x="1967" y="4532"/>
                  </a:cubicBezTo>
                  <a:cubicBezTo>
                    <a:pt x="1853" y="4299"/>
                    <a:pt x="1781" y="4040"/>
                    <a:pt x="1751" y="3752"/>
                  </a:cubicBezTo>
                  <a:cubicBezTo>
                    <a:pt x="1721" y="3468"/>
                    <a:pt x="1737" y="3200"/>
                    <a:pt x="1800" y="2950"/>
                  </a:cubicBezTo>
                  <a:cubicBezTo>
                    <a:pt x="1860" y="2701"/>
                    <a:pt x="1967" y="2477"/>
                    <a:pt x="2118" y="2281"/>
                  </a:cubicBezTo>
                  <a:cubicBezTo>
                    <a:pt x="2267" y="2084"/>
                    <a:pt x="2448" y="1926"/>
                    <a:pt x="2663" y="1805"/>
                  </a:cubicBezTo>
                  <a:cubicBezTo>
                    <a:pt x="2877" y="1685"/>
                    <a:pt x="3117" y="1610"/>
                    <a:pt x="3382" y="1583"/>
                  </a:cubicBezTo>
                  <a:cubicBezTo>
                    <a:pt x="3456" y="1575"/>
                    <a:pt x="3528" y="1571"/>
                    <a:pt x="3600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5" y="24"/>
                  </a:cubicBezTo>
                  <a:cubicBezTo>
                    <a:pt x="2702" y="78"/>
                    <a:pt x="2241" y="216"/>
                    <a:pt x="1832" y="435"/>
                  </a:cubicBezTo>
                  <a:cubicBezTo>
                    <a:pt x="1420" y="656"/>
                    <a:pt x="1075" y="943"/>
                    <a:pt x="789" y="1294"/>
                  </a:cubicBezTo>
                  <a:cubicBezTo>
                    <a:pt x="504" y="1643"/>
                    <a:pt x="299" y="2044"/>
                    <a:pt x="168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2" y="6069"/>
                    <a:pt x="1322" y="6352"/>
                  </a:cubicBezTo>
                  <a:cubicBezTo>
                    <a:pt x="1675" y="6637"/>
                    <a:pt x="2075" y="6846"/>
                    <a:pt x="2520" y="6975"/>
                  </a:cubicBezTo>
                  <a:cubicBezTo>
                    <a:pt x="2835" y="7066"/>
                    <a:pt x="3168" y="7113"/>
                    <a:pt x="3519" y="7113"/>
                  </a:cubicBezTo>
                  <a:cubicBezTo>
                    <a:pt x="3665" y="7113"/>
                    <a:pt x="3815" y="7105"/>
                    <a:pt x="3967" y="7089"/>
                  </a:cubicBezTo>
                  <a:cubicBezTo>
                    <a:pt x="4473" y="7034"/>
                    <a:pt x="4930" y="6897"/>
                    <a:pt x="5342" y="6677"/>
                  </a:cubicBezTo>
                  <a:cubicBezTo>
                    <a:pt x="5753" y="6457"/>
                    <a:pt x="6097" y="6171"/>
                    <a:pt x="6383" y="5819"/>
                  </a:cubicBezTo>
                  <a:cubicBezTo>
                    <a:pt x="6668" y="5467"/>
                    <a:pt x="6873" y="5068"/>
                    <a:pt x="7000" y="4618"/>
                  </a:cubicBezTo>
                  <a:cubicBezTo>
                    <a:pt x="7128" y="4170"/>
                    <a:pt x="7164" y="3691"/>
                    <a:pt x="7109" y="3186"/>
                  </a:cubicBezTo>
                  <a:cubicBezTo>
                    <a:pt x="7056" y="2674"/>
                    <a:pt x="6919" y="2212"/>
                    <a:pt x="6703" y="1803"/>
                  </a:cubicBezTo>
                  <a:cubicBezTo>
                    <a:pt x="6486" y="1393"/>
                    <a:pt x="6202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657024" y="3063040"/>
              <a:ext cx="189279" cy="247383"/>
            </a:xfrm>
            <a:custGeom>
              <a:avLst/>
              <a:gdLst/>
              <a:ahLst/>
              <a:cxnLst/>
              <a:rect l="l" t="t" r="r" b="b"/>
              <a:pathLst>
                <a:path w="5463" h="7140" extrusionOk="0">
                  <a:moveTo>
                    <a:pt x="2956" y="1494"/>
                  </a:moveTo>
                  <a:cubicBezTo>
                    <a:pt x="3064" y="1494"/>
                    <a:pt x="3165" y="1514"/>
                    <a:pt x="3260" y="1554"/>
                  </a:cubicBezTo>
                  <a:cubicBezTo>
                    <a:pt x="3381" y="1609"/>
                    <a:pt x="3486" y="1688"/>
                    <a:pt x="3571" y="1798"/>
                  </a:cubicBezTo>
                  <a:cubicBezTo>
                    <a:pt x="3656" y="1909"/>
                    <a:pt x="3705" y="2047"/>
                    <a:pt x="3724" y="2215"/>
                  </a:cubicBezTo>
                  <a:cubicBezTo>
                    <a:pt x="3741" y="2378"/>
                    <a:pt x="3722" y="2525"/>
                    <a:pt x="3663" y="2654"/>
                  </a:cubicBezTo>
                  <a:cubicBezTo>
                    <a:pt x="3603" y="2783"/>
                    <a:pt x="3519" y="2891"/>
                    <a:pt x="3411" y="2976"/>
                  </a:cubicBezTo>
                  <a:cubicBezTo>
                    <a:pt x="3301" y="3061"/>
                    <a:pt x="3176" y="3111"/>
                    <a:pt x="3032" y="3126"/>
                  </a:cubicBezTo>
                  <a:lnTo>
                    <a:pt x="1953" y="3239"/>
                  </a:lnTo>
                  <a:lnTo>
                    <a:pt x="1782" y="1611"/>
                  </a:lnTo>
                  <a:lnTo>
                    <a:pt x="2861" y="1499"/>
                  </a:lnTo>
                  <a:cubicBezTo>
                    <a:pt x="2893" y="1496"/>
                    <a:pt x="2925" y="1494"/>
                    <a:pt x="2956" y="1494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1" y="327"/>
                  </a:lnTo>
                  <a:lnTo>
                    <a:pt x="722" y="7139"/>
                  </a:lnTo>
                  <a:lnTo>
                    <a:pt x="2376" y="6965"/>
                  </a:lnTo>
                  <a:lnTo>
                    <a:pt x="2135" y="4687"/>
                  </a:lnTo>
                  <a:lnTo>
                    <a:pt x="3419" y="4551"/>
                  </a:lnTo>
                  <a:cubicBezTo>
                    <a:pt x="3846" y="4506"/>
                    <a:pt x="4217" y="4365"/>
                    <a:pt x="4530" y="4128"/>
                  </a:cubicBezTo>
                  <a:cubicBezTo>
                    <a:pt x="4844" y="3894"/>
                    <a:pt x="5080" y="3589"/>
                    <a:pt x="5241" y="3222"/>
                  </a:cubicBezTo>
                  <a:cubicBezTo>
                    <a:pt x="5405" y="2854"/>
                    <a:pt x="5462" y="2448"/>
                    <a:pt x="5415" y="2007"/>
                  </a:cubicBezTo>
                  <a:cubicBezTo>
                    <a:pt x="5370" y="1587"/>
                    <a:pt x="5232" y="1216"/>
                    <a:pt x="4996" y="900"/>
                  </a:cubicBezTo>
                  <a:cubicBezTo>
                    <a:pt x="4765" y="583"/>
                    <a:pt x="4470" y="346"/>
                    <a:pt x="4113" y="186"/>
                  </a:cubicBezTo>
                  <a:cubicBezTo>
                    <a:pt x="3836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25103" y="3873807"/>
              <a:ext cx="255006" cy="248388"/>
            </a:xfrm>
            <a:custGeom>
              <a:avLst/>
              <a:gdLst/>
              <a:ahLst/>
              <a:cxnLst/>
              <a:rect l="l" t="t" r="r" b="b"/>
              <a:pathLst>
                <a:path w="7360" h="7169" extrusionOk="0">
                  <a:moveTo>
                    <a:pt x="2056" y="3956"/>
                  </a:moveTo>
                  <a:cubicBezTo>
                    <a:pt x="2175" y="4067"/>
                    <a:pt x="2306" y="4185"/>
                    <a:pt x="2447" y="4309"/>
                  </a:cubicBezTo>
                  <a:lnTo>
                    <a:pt x="3868" y="5531"/>
                  </a:lnTo>
                  <a:cubicBezTo>
                    <a:pt x="3816" y="5567"/>
                    <a:pt x="3764" y="5603"/>
                    <a:pt x="3712" y="5636"/>
                  </a:cubicBezTo>
                  <a:cubicBezTo>
                    <a:pt x="3498" y="5765"/>
                    <a:pt x="3262" y="5845"/>
                    <a:pt x="3003" y="5870"/>
                  </a:cubicBezTo>
                  <a:cubicBezTo>
                    <a:pt x="2917" y="5880"/>
                    <a:pt x="2833" y="5885"/>
                    <a:pt x="2753" y="5885"/>
                  </a:cubicBezTo>
                  <a:cubicBezTo>
                    <a:pt x="2575" y="5885"/>
                    <a:pt x="2413" y="5861"/>
                    <a:pt x="2268" y="5816"/>
                  </a:cubicBezTo>
                  <a:cubicBezTo>
                    <a:pt x="2059" y="5751"/>
                    <a:pt x="1893" y="5640"/>
                    <a:pt x="1772" y="5489"/>
                  </a:cubicBezTo>
                  <a:cubicBezTo>
                    <a:pt x="1652" y="5338"/>
                    <a:pt x="1580" y="5154"/>
                    <a:pt x="1557" y="4933"/>
                  </a:cubicBezTo>
                  <a:cubicBezTo>
                    <a:pt x="1526" y="4654"/>
                    <a:pt x="1594" y="4414"/>
                    <a:pt x="1757" y="4214"/>
                  </a:cubicBezTo>
                  <a:cubicBezTo>
                    <a:pt x="1833" y="4119"/>
                    <a:pt x="1933" y="4034"/>
                    <a:pt x="2056" y="3956"/>
                  </a:cubicBezTo>
                  <a:close/>
                  <a:moveTo>
                    <a:pt x="3145" y="1"/>
                  </a:moveTo>
                  <a:cubicBezTo>
                    <a:pt x="3045" y="1"/>
                    <a:pt x="2942" y="6"/>
                    <a:pt x="2838" y="18"/>
                  </a:cubicBezTo>
                  <a:cubicBezTo>
                    <a:pt x="2411" y="64"/>
                    <a:pt x="2040" y="182"/>
                    <a:pt x="1729" y="376"/>
                  </a:cubicBezTo>
                  <a:cubicBezTo>
                    <a:pt x="1417" y="570"/>
                    <a:pt x="1186" y="814"/>
                    <a:pt x="1029" y="1109"/>
                  </a:cubicBezTo>
                  <a:cubicBezTo>
                    <a:pt x="874" y="1405"/>
                    <a:pt x="813" y="1729"/>
                    <a:pt x="852" y="2078"/>
                  </a:cubicBezTo>
                  <a:cubicBezTo>
                    <a:pt x="866" y="2222"/>
                    <a:pt x="905" y="2375"/>
                    <a:pt x="969" y="2539"/>
                  </a:cubicBezTo>
                  <a:cubicBezTo>
                    <a:pt x="1027" y="2692"/>
                    <a:pt x="1117" y="2856"/>
                    <a:pt x="1226" y="3026"/>
                  </a:cubicBezTo>
                  <a:cubicBezTo>
                    <a:pt x="828" y="3258"/>
                    <a:pt x="529" y="3547"/>
                    <a:pt x="329" y="3890"/>
                  </a:cubicBezTo>
                  <a:cubicBezTo>
                    <a:pt x="94" y="4299"/>
                    <a:pt x="1" y="4740"/>
                    <a:pt x="51" y="5213"/>
                  </a:cubicBezTo>
                  <a:cubicBezTo>
                    <a:pt x="94" y="5629"/>
                    <a:pt x="254" y="5993"/>
                    <a:pt x="526" y="6305"/>
                  </a:cubicBezTo>
                  <a:cubicBezTo>
                    <a:pt x="797" y="6617"/>
                    <a:pt x="1148" y="6847"/>
                    <a:pt x="1574" y="6999"/>
                  </a:cubicBezTo>
                  <a:cubicBezTo>
                    <a:pt x="1888" y="7113"/>
                    <a:pt x="2226" y="7168"/>
                    <a:pt x="2587" y="7168"/>
                  </a:cubicBezTo>
                  <a:cubicBezTo>
                    <a:pt x="2715" y="7168"/>
                    <a:pt x="2846" y="7161"/>
                    <a:pt x="2980" y="7147"/>
                  </a:cubicBezTo>
                  <a:cubicBezTo>
                    <a:pt x="3363" y="7106"/>
                    <a:pt x="3717" y="7017"/>
                    <a:pt x="4039" y="6873"/>
                  </a:cubicBezTo>
                  <a:cubicBezTo>
                    <a:pt x="4351" y="6736"/>
                    <a:pt x="4634" y="6556"/>
                    <a:pt x="4887" y="6336"/>
                  </a:cubicBezTo>
                  <a:lnTo>
                    <a:pt x="5432" y="6791"/>
                  </a:lnTo>
                  <a:lnTo>
                    <a:pt x="7359" y="6588"/>
                  </a:lnTo>
                  <a:lnTo>
                    <a:pt x="5750" y="5199"/>
                  </a:lnTo>
                  <a:cubicBezTo>
                    <a:pt x="5859" y="4976"/>
                    <a:pt x="5953" y="4737"/>
                    <a:pt x="6023" y="4487"/>
                  </a:cubicBezTo>
                  <a:cubicBezTo>
                    <a:pt x="6130" y="4119"/>
                    <a:pt x="6188" y="3723"/>
                    <a:pt x="6203" y="3302"/>
                  </a:cubicBezTo>
                  <a:lnTo>
                    <a:pt x="6203" y="3302"/>
                  </a:lnTo>
                  <a:lnTo>
                    <a:pt x="4755" y="3455"/>
                  </a:lnTo>
                  <a:cubicBezTo>
                    <a:pt x="4750" y="3771"/>
                    <a:pt x="4709" y="4061"/>
                    <a:pt x="4637" y="4329"/>
                  </a:cubicBezTo>
                  <a:lnTo>
                    <a:pt x="4098" y="3849"/>
                  </a:lnTo>
                  <a:cubicBezTo>
                    <a:pt x="3954" y="3739"/>
                    <a:pt x="3793" y="3606"/>
                    <a:pt x="3613" y="3453"/>
                  </a:cubicBezTo>
                  <a:cubicBezTo>
                    <a:pt x="3433" y="3296"/>
                    <a:pt x="3254" y="3134"/>
                    <a:pt x="3080" y="2958"/>
                  </a:cubicBezTo>
                  <a:cubicBezTo>
                    <a:pt x="2903" y="2784"/>
                    <a:pt x="2756" y="2612"/>
                    <a:pt x="2637" y="2445"/>
                  </a:cubicBezTo>
                  <a:cubicBezTo>
                    <a:pt x="2519" y="2275"/>
                    <a:pt x="2451" y="2130"/>
                    <a:pt x="2437" y="2008"/>
                  </a:cubicBezTo>
                  <a:cubicBezTo>
                    <a:pt x="2424" y="1879"/>
                    <a:pt x="2437" y="1765"/>
                    <a:pt x="2480" y="1674"/>
                  </a:cubicBezTo>
                  <a:cubicBezTo>
                    <a:pt x="2523" y="1581"/>
                    <a:pt x="2592" y="1506"/>
                    <a:pt x="2683" y="1451"/>
                  </a:cubicBezTo>
                  <a:cubicBezTo>
                    <a:pt x="2776" y="1395"/>
                    <a:pt x="2894" y="1359"/>
                    <a:pt x="3038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8" y="1340"/>
                    <a:pt x="3395" y="1375"/>
                    <a:pt x="3509" y="1444"/>
                  </a:cubicBezTo>
                  <a:cubicBezTo>
                    <a:pt x="3650" y="1528"/>
                    <a:pt x="3788" y="1697"/>
                    <a:pt x="3929" y="1949"/>
                  </a:cubicBezTo>
                  <a:lnTo>
                    <a:pt x="5077" y="1089"/>
                  </a:lnTo>
                  <a:cubicBezTo>
                    <a:pt x="4966" y="840"/>
                    <a:pt x="4796" y="627"/>
                    <a:pt x="4566" y="455"/>
                  </a:cubicBezTo>
                  <a:cubicBezTo>
                    <a:pt x="4341" y="282"/>
                    <a:pt x="4077" y="157"/>
                    <a:pt x="3780" y="81"/>
                  </a:cubicBezTo>
                  <a:cubicBezTo>
                    <a:pt x="3577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73060" y="383243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2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59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12815" y="381078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5" y="2724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825546" y="3788195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5" y="0"/>
                  </a:moveTo>
                  <a:cubicBezTo>
                    <a:pt x="3545" y="0"/>
                    <a:pt x="3413" y="7"/>
                    <a:pt x="3282" y="21"/>
                  </a:cubicBezTo>
                  <a:cubicBezTo>
                    <a:pt x="2763" y="76"/>
                    <a:pt x="2294" y="214"/>
                    <a:pt x="1874" y="435"/>
                  </a:cubicBezTo>
                  <a:cubicBezTo>
                    <a:pt x="1456" y="655"/>
                    <a:pt x="1102" y="941"/>
                    <a:pt x="815" y="1291"/>
                  </a:cubicBezTo>
                  <a:cubicBezTo>
                    <a:pt x="527" y="1639"/>
                    <a:pt x="314" y="2036"/>
                    <a:pt x="178" y="2484"/>
                  </a:cubicBezTo>
                  <a:cubicBezTo>
                    <a:pt x="41" y="2932"/>
                    <a:pt x="1" y="3408"/>
                    <a:pt x="54" y="3915"/>
                  </a:cubicBezTo>
                  <a:cubicBezTo>
                    <a:pt x="110" y="4434"/>
                    <a:pt x="247" y="4900"/>
                    <a:pt x="464" y="5313"/>
                  </a:cubicBezTo>
                  <a:cubicBezTo>
                    <a:pt x="681" y="5727"/>
                    <a:pt x="966" y="6074"/>
                    <a:pt x="1316" y="6356"/>
                  </a:cubicBezTo>
                  <a:cubicBezTo>
                    <a:pt x="1666" y="6636"/>
                    <a:pt x="2067" y="6842"/>
                    <a:pt x="2517" y="6967"/>
                  </a:cubicBezTo>
                  <a:cubicBezTo>
                    <a:pt x="2831" y="7055"/>
                    <a:pt x="3160" y="7099"/>
                    <a:pt x="3505" y="7099"/>
                  </a:cubicBezTo>
                  <a:cubicBezTo>
                    <a:pt x="3654" y="7099"/>
                    <a:pt x="3805" y="7091"/>
                    <a:pt x="3960" y="7075"/>
                  </a:cubicBezTo>
                  <a:cubicBezTo>
                    <a:pt x="4290" y="7040"/>
                    <a:pt x="4617" y="6965"/>
                    <a:pt x="4935" y="6849"/>
                  </a:cubicBezTo>
                  <a:cubicBezTo>
                    <a:pt x="5252" y="6734"/>
                    <a:pt x="5540" y="6590"/>
                    <a:pt x="5793" y="6419"/>
                  </a:cubicBezTo>
                  <a:cubicBezTo>
                    <a:pt x="6048" y="6248"/>
                    <a:pt x="6246" y="6062"/>
                    <a:pt x="6388" y="5864"/>
                  </a:cubicBezTo>
                  <a:lnTo>
                    <a:pt x="5458" y="4682"/>
                  </a:lnTo>
                  <a:cubicBezTo>
                    <a:pt x="5347" y="4824"/>
                    <a:pt x="5218" y="4955"/>
                    <a:pt x="5071" y="5073"/>
                  </a:cubicBezTo>
                  <a:cubicBezTo>
                    <a:pt x="4922" y="5189"/>
                    <a:pt x="4758" y="5289"/>
                    <a:pt x="4575" y="5365"/>
                  </a:cubicBezTo>
                  <a:cubicBezTo>
                    <a:pt x="4394" y="5444"/>
                    <a:pt x="4197" y="5494"/>
                    <a:pt x="3991" y="5516"/>
                  </a:cubicBezTo>
                  <a:cubicBezTo>
                    <a:pt x="3888" y="5527"/>
                    <a:pt x="3787" y="5533"/>
                    <a:pt x="3689" y="5533"/>
                  </a:cubicBezTo>
                  <a:cubicBezTo>
                    <a:pt x="3497" y="5533"/>
                    <a:pt x="3315" y="5511"/>
                    <a:pt x="3144" y="5468"/>
                  </a:cubicBezTo>
                  <a:cubicBezTo>
                    <a:pt x="2885" y="5404"/>
                    <a:pt x="2658" y="5293"/>
                    <a:pt x="2464" y="5135"/>
                  </a:cubicBezTo>
                  <a:cubicBezTo>
                    <a:pt x="2270" y="4979"/>
                    <a:pt x="2112" y="4782"/>
                    <a:pt x="1989" y="4551"/>
                  </a:cubicBezTo>
                  <a:cubicBezTo>
                    <a:pt x="1867" y="4318"/>
                    <a:pt x="1791" y="4053"/>
                    <a:pt x="1758" y="3754"/>
                  </a:cubicBezTo>
                  <a:cubicBezTo>
                    <a:pt x="1726" y="3449"/>
                    <a:pt x="1745" y="3169"/>
                    <a:pt x="1817" y="2912"/>
                  </a:cubicBezTo>
                  <a:cubicBezTo>
                    <a:pt x="1889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6" y="1780"/>
                  </a:cubicBezTo>
                  <a:cubicBezTo>
                    <a:pt x="2936" y="1660"/>
                    <a:pt x="3176" y="1589"/>
                    <a:pt x="3435" y="1560"/>
                  </a:cubicBezTo>
                  <a:cubicBezTo>
                    <a:pt x="3509" y="1552"/>
                    <a:pt x="3581" y="1548"/>
                    <a:pt x="3653" y="1548"/>
                  </a:cubicBezTo>
                  <a:cubicBezTo>
                    <a:pt x="3782" y="1548"/>
                    <a:pt x="3907" y="1561"/>
                    <a:pt x="4029" y="1586"/>
                  </a:cubicBezTo>
                  <a:cubicBezTo>
                    <a:pt x="4216" y="1625"/>
                    <a:pt x="4391" y="1689"/>
                    <a:pt x="4555" y="1781"/>
                  </a:cubicBezTo>
                  <a:cubicBezTo>
                    <a:pt x="4719" y="1873"/>
                    <a:pt x="4877" y="1983"/>
                    <a:pt x="5028" y="2111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9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9" y="15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064262" y="375902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7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326815" y="3730335"/>
              <a:ext cx="237751" cy="258436"/>
            </a:xfrm>
            <a:custGeom>
              <a:avLst/>
              <a:gdLst/>
              <a:ahLst/>
              <a:cxnLst/>
              <a:rect l="l" t="t" r="r" b="b"/>
              <a:pathLst>
                <a:path w="6862" h="7459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1"/>
                  </a:lnTo>
                  <a:cubicBezTo>
                    <a:pt x="4744" y="2117"/>
                    <a:pt x="4770" y="2364"/>
                    <a:pt x="4798" y="2590"/>
                  </a:cubicBezTo>
                  <a:cubicBezTo>
                    <a:pt x="4825" y="2817"/>
                    <a:pt x="4854" y="3027"/>
                    <a:pt x="4884" y="3221"/>
                  </a:cubicBezTo>
                  <a:cubicBezTo>
                    <a:pt x="4914" y="3415"/>
                    <a:pt x="4947" y="3605"/>
                    <a:pt x="4983" y="3791"/>
                  </a:cubicBezTo>
                  <a:cubicBezTo>
                    <a:pt x="5019" y="3978"/>
                    <a:pt x="5056" y="4166"/>
                    <a:pt x="5097" y="4359"/>
                  </a:cubicBezTo>
                  <a:cubicBezTo>
                    <a:pt x="5105" y="4403"/>
                    <a:pt x="5115" y="4451"/>
                    <a:pt x="5127" y="4497"/>
                  </a:cubicBezTo>
                  <a:lnTo>
                    <a:pt x="1480" y="490"/>
                  </a:lnTo>
                  <a:lnTo>
                    <a:pt x="0" y="647"/>
                  </a:lnTo>
                  <a:lnTo>
                    <a:pt x="719" y="7459"/>
                  </a:lnTo>
                  <a:lnTo>
                    <a:pt x="2324" y="7291"/>
                  </a:lnTo>
                  <a:lnTo>
                    <a:pt x="2084" y="5013"/>
                  </a:lnTo>
                  <a:cubicBezTo>
                    <a:pt x="2067" y="4852"/>
                    <a:pt x="2050" y="4704"/>
                    <a:pt x="2031" y="4571"/>
                  </a:cubicBezTo>
                  <a:cubicBezTo>
                    <a:pt x="2014" y="4438"/>
                    <a:pt x="1995" y="4305"/>
                    <a:pt x="1973" y="4169"/>
                  </a:cubicBezTo>
                  <a:cubicBezTo>
                    <a:pt x="1952" y="4032"/>
                    <a:pt x="1926" y="3883"/>
                    <a:pt x="1891" y="3716"/>
                  </a:cubicBezTo>
                  <a:cubicBezTo>
                    <a:pt x="1857" y="3548"/>
                    <a:pt x="1818" y="3358"/>
                    <a:pt x="1772" y="3142"/>
                  </a:cubicBezTo>
                  <a:cubicBezTo>
                    <a:pt x="1765" y="3113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594218" y="3710101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4" y="1690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2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776252" y="368726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69"/>
                  </a:moveTo>
                  <a:cubicBezTo>
                    <a:pt x="3783" y="1569"/>
                    <a:pt x="3960" y="1596"/>
                    <a:pt x="4128" y="1649"/>
                  </a:cubicBezTo>
                  <a:cubicBezTo>
                    <a:pt x="4362" y="1720"/>
                    <a:pt x="4571" y="1840"/>
                    <a:pt x="4755" y="2001"/>
                  </a:cubicBezTo>
                  <a:cubicBezTo>
                    <a:pt x="4939" y="2162"/>
                    <a:pt x="5090" y="2359"/>
                    <a:pt x="5206" y="2589"/>
                  </a:cubicBezTo>
                  <a:cubicBezTo>
                    <a:pt x="5321" y="2818"/>
                    <a:pt x="5395" y="3077"/>
                    <a:pt x="5426" y="3364"/>
                  </a:cubicBezTo>
                  <a:cubicBezTo>
                    <a:pt x="5458" y="3650"/>
                    <a:pt x="5441" y="3918"/>
                    <a:pt x="5373" y="4168"/>
                  </a:cubicBezTo>
                  <a:cubicBezTo>
                    <a:pt x="5329" y="4338"/>
                    <a:pt x="5264" y="4496"/>
                    <a:pt x="5179" y="4644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20"/>
                    <a:pt x="3849" y="5528"/>
                    <a:pt x="3796" y="5534"/>
                  </a:cubicBezTo>
                  <a:cubicBezTo>
                    <a:pt x="3723" y="5542"/>
                    <a:pt x="3651" y="5546"/>
                    <a:pt x="3581" y="5546"/>
                  </a:cubicBezTo>
                  <a:cubicBezTo>
                    <a:pt x="3394" y="5546"/>
                    <a:pt x="3216" y="5518"/>
                    <a:pt x="3046" y="5465"/>
                  </a:cubicBezTo>
                  <a:cubicBezTo>
                    <a:pt x="2812" y="5392"/>
                    <a:pt x="2602" y="5275"/>
                    <a:pt x="2414" y="5118"/>
                  </a:cubicBezTo>
                  <a:cubicBezTo>
                    <a:pt x="2228" y="4960"/>
                    <a:pt x="2077" y="4765"/>
                    <a:pt x="1964" y="4530"/>
                  </a:cubicBezTo>
                  <a:cubicBezTo>
                    <a:pt x="1850" y="4297"/>
                    <a:pt x="1781" y="4039"/>
                    <a:pt x="1748" y="3751"/>
                  </a:cubicBezTo>
                  <a:cubicBezTo>
                    <a:pt x="1718" y="3466"/>
                    <a:pt x="1735" y="3199"/>
                    <a:pt x="1797" y="2949"/>
                  </a:cubicBezTo>
                  <a:cubicBezTo>
                    <a:pt x="1860" y="2698"/>
                    <a:pt x="1965" y="2475"/>
                    <a:pt x="2115" y="2280"/>
                  </a:cubicBezTo>
                  <a:cubicBezTo>
                    <a:pt x="2266" y="2083"/>
                    <a:pt x="2445" y="1925"/>
                    <a:pt x="2660" y="1804"/>
                  </a:cubicBezTo>
                  <a:cubicBezTo>
                    <a:pt x="2874" y="1683"/>
                    <a:pt x="3114" y="1608"/>
                    <a:pt x="3379" y="1581"/>
                  </a:cubicBezTo>
                  <a:cubicBezTo>
                    <a:pt x="3453" y="1573"/>
                    <a:pt x="3526" y="1569"/>
                    <a:pt x="3597" y="1569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5"/>
                  </a:cubicBezTo>
                  <a:cubicBezTo>
                    <a:pt x="1423" y="656"/>
                    <a:pt x="1076" y="944"/>
                    <a:pt x="790" y="1293"/>
                  </a:cubicBezTo>
                  <a:cubicBezTo>
                    <a:pt x="508" y="1646"/>
                    <a:pt x="300" y="2044"/>
                    <a:pt x="168" y="2490"/>
                  </a:cubicBezTo>
                  <a:cubicBezTo>
                    <a:pt x="38" y="2936"/>
                    <a:pt x="1" y="3416"/>
                    <a:pt x="55" y="3928"/>
                  </a:cubicBezTo>
                  <a:cubicBezTo>
                    <a:pt x="109" y="4443"/>
                    <a:pt x="247" y="4903"/>
                    <a:pt x="467" y="5313"/>
                  </a:cubicBezTo>
                  <a:cubicBezTo>
                    <a:pt x="688" y="5722"/>
                    <a:pt x="971" y="6069"/>
                    <a:pt x="1324" y="6352"/>
                  </a:cubicBezTo>
                  <a:cubicBezTo>
                    <a:pt x="1676" y="6637"/>
                    <a:pt x="2076" y="6846"/>
                    <a:pt x="2522" y="6976"/>
                  </a:cubicBezTo>
                  <a:cubicBezTo>
                    <a:pt x="2838" y="7067"/>
                    <a:pt x="3171" y="7113"/>
                    <a:pt x="3521" y="7113"/>
                  </a:cubicBezTo>
                  <a:cubicBezTo>
                    <a:pt x="3664" y="7113"/>
                    <a:pt x="3810" y="7105"/>
                    <a:pt x="3960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8"/>
                  </a:lnTo>
                  <a:lnTo>
                    <a:pt x="7191" y="6846"/>
                  </a:lnTo>
                  <a:lnTo>
                    <a:pt x="6321" y="5894"/>
                  </a:lnTo>
                  <a:cubicBezTo>
                    <a:pt x="6341" y="5869"/>
                    <a:pt x="6365" y="5846"/>
                    <a:pt x="6385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7" y="4171"/>
                    <a:pt x="7163" y="3693"/>
                    <a:pt x="7112" y="3186"/>
                  </a:cubicBezTo>
                  <a:cubicBezTo>
                    <a:pt x="7058" y="2674"/>
                    <a:pt x="6922" y="2214"/>
                    <a:pt x="6703" y="1802"/>
                  </a:cubicBezTo>
                  <a:cubicBezTo>
                    <a:pt x="6486" y="1393"/>
                    <a:pt x="6203" y="1045"/>
                    <a:pt x="5852" y="760"/>
                  </a:cubicBezTo>
                  <a:cubicBezTo>
                    <a:pt x="5500" y="477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2053080" y="365484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8" y="0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1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2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2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2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2" y="7119"/>
                    <a:pt x="4688" y="6952"/>
                    <a:pt x="5105" y="6674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2312653" y="363141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0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7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6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2525245" y="3611046"/>
              <a:ext cx="194372" cy="246898"/>
            </a:xfrm>
            <a:custGeom>
              <a:avLst/>
              <a:gdLst/>
              <a:ahLst/>
              <a:cxnLst/>
              <a:rect l="l" t="t" r="r" b="b"/>
              <a:pathLst>
                <a:path w="5610" h="7126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69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6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4" y="6874"/>
                    <a:pt x="1529" y="6995"/>
                    <a:pt x="1900" y="7065"/>
                  </a:cubicBezTo>
                  <a:cubicBezTo>
                    <a:pt x="2121" y="7105"/>
                    <a:pt x="2354" y="7126"/>
                    <a:pt x="2601" y="7126"/>
                  </a:cubicBezTo>
                  <a:cubicBezTo>
                    <a:pt x="2770" y="7126"/>
                    <a:pt x="2946" y="7116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4" y="4041"/>
                    <a:pt x="5306" y="3823"/>
                  </a:cubicBezTo>
                  <a:cubicBezTo>
                    <a:pt x="5167" y="3604"/>
                    <a:pt x="4984" y="3421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89"/>
                    <a:pt x="1780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7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2823311" y="3559873"/>
              <a:ext cx="331923" cy="263667"/>
            </a:xfrm>
            <a:custGeom>
              <a:avLst/>
              <a:gdLst/>
              <a:ahLst/>
              <a:cxnLst/>
              <a:rect l="l" t="t" r="r" b="b"/>
              <a:pathLst>
                <a:path w="9580" h="7610" extrusionOk="0">
                  <a:moveTo>
                    <a:pt x="9579" y="1"/>
                  </a:moveTo>
                  <a:lnTo>
                    <a:pt x="7936" y="175"/>
                  </a:lnTo>
                  <a:lnTo>
                    <a:pt x="7300" y="3852"/>
                  </a:lnTo>
                  <a:cubicBezTo>
                    <a:pt x="7271" y="4020"/>
                    <a:pt x="7253" y="4167"/>
                    <a:pt x="7240" y="4296"/>
                  </a:cubicBezTo>
                  <a:cubicBezTo>
                    <a:pt x="7227" y="4425"/>
                    <a:pt x="7220" y="4542"/>
                    <a:pt x="7218" y="4648"/>
                  </a:cubicBezTo>
                  <a:cubicBezTo>
                    <a:pt x="7217" y="4693"/>
                    <a:pt x="7218" y="4735"/>
                    <a:pt x="7217" y="4778"/>
                  </a:cubicBezTo>
                  <a:cubicBezTo>
                    <a:pt x="7185" y="4684"/>
                    <a:pt x="7152" y="4589"/>
                    <a:pt x="7112" y="4492"/>
                  </a:cubicBezTo>
                  <a:cubicBezTo>
                    <a:pt x="7040" y="4309"/>
                    <a:pt x="6954" y="4115"/>
                    <a:pt x="6853" y="3909"/>
                  </a:cubicBezTo>
                  <a:lnTo>
                    <a:pt x="5577" y="1319"/>
                  </a:lnTo>
                  <a:lnTo>
                    <a:pt x="4254" y="1460"/>
                  </a:lnTo>
                  <a:lnTo>
                    <a:pt x="3525" y="4261"/>
                  </a:lnTo>
                  <a:cubicBezTo>
                    <a:pt x="3487" y="4451"/>
                    <a:pt x="3456" y="4628"/>
                    <a:pt x="3435" y="4798"/>
                  </a:cubicBezTo>
                  <a:cubicBezTo>
                    <a:pt x="3416" y="4936"/>
                    <a:pt x="3403" y="5084"/>
                    <a:pt x="3394" y="5236"/>
                  </a:cubicBezTo>
                  <a:cubicBezTo>
                    <a:pt x="3357" y="5093"/>
                    <a:pt x="3313" y="4943"/>
                    <a:pt x="3259" y="4785"/>
                  </a:cubicBezTo>
                  <a:cubicBezTo>
                    <a:pt x="3206" y="4624"/>
                    <a:pt x="3149" y="4463"/>
                    <a:pt x="3085" y="4307"/>
                  </a:cubicBezTo>
                  <a:lnTo>
                    <a:pt x="1685" y="835"/>
                  </a:lnTo>
                  <a:lnTo>
                    <a:pt x="1" y="1012"/>
                  </a:lnTo>
                  <a:lnTo>
                    <a:pt x="2763" y="7609"/>
                  </a:lnTo>
                  <a:lnTo>
                    <a:pt x="4070" y="7468"/>
                  </a:lnTo>
                  <a:lnTo>
                    <a:pt x="5087" y="3642"/>
                  </a:lnTo>
                  <a:lnTo>
                    <a:pt x="6989" y="7162"/>
                  </a:lnTo>
                  <a:lnTo>
                    <a:pt x="8255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180103" y="3539120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73"/>
                  </a:moveTo>
                  <a:cubicBezTo>
                    <a:pt x="3783" y="1573"/>
                    <a:pt x="3960" y="1600"/>
                    <a:pt x="4130" y="1652"/>
                  </a:cubicBezTo>
                  <a:cubicBezTo>
                    <a:pt x="4363" y="1726"/>
                    <a:pt x="4572" y="1845"/>
                    <a:pt x="4757" y="2005"/>
                  </a:cubicBezTo>
                  <a:cubicBezTo>
                    <a:pt x="4940" y="2167"/>
                    <a:pt x="5092" y="2363"/>
                    <a:pt x="5206" y="2593"/>
                  </a:cubicBezTo>
                  <a:cubicBezTo>
                    <a:pt x="5324" y="2823"/>
                    <a:pt x="5397" y="3080"/>
                    <a:pt x="5426" y="3368"/>
                  </a:cubicBezTo>
                  <a:cubicBezTo>
                    <a:pt x="5459" y="3650"/>
                    <a:pt x="5440" y="3917"/>
                    <a:pt x="5376" y="4167"/>
                  </a:cubicBezTo>
                  <a:cubicBezTo>
                    <a:pt x="5311" y="4416"/>
                    <a:pt x="5204" y="4640"/>
                    <a:pt x="5058" y="4836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3"/>
                    <a:pt x="4064" y="5508"/>
                    <a:pt x="3798" y="5535"/>
                  </a:cubicBezTo>
                  <a:cubicBezTo>
                    <a:pt x="3724" y="5543"/>
                    <a:pt x="3652" y="5547"/>
                    <a:pt x="3580" y="5547"/>
                  </a:cubicBezTo>
                  <a:cubicBezTo>
                    <a:pt x="3394" y="5547"/>
                    <a:pt x="3217" y="5520"/>
                    <a:pt x="3047" y="5466"/>
                  </a:cubicBezTo>
                  <a:cubicBezTo>
                    <a:pt x="2815" y="5394"/>
                    <a:pt x="2605" y="5277"/>
                    <a:pt x="2415" y="5121"/>
                  </a:cubicBezTo>
                  <a:cubicBezTo>
                    <a:pt x="2226" y="4963"/>
                    <a:pt x="2080" y="4767"/>
                    <a:pt x="1966" y="4534"/>
                  </a:cubicBezTo>
                  <a:cubicBezTo>
                    <a:pt x="1852" y="4303"/>
                    <a:pt x="1781" y="4041"/>
                    <a:pt x="1750" y="3755"/>
                  </a:cubicBezTo>
                  <a:cubicBezTo>
                    <a:pt x="1720" y="3470"/>
                    <a:pt x="1737" y="3201"/>
                    <a:pt x="1799" y="2952"/>
                  </a:cubicBezTo>
                  <a:cubicBezTo>
                    <a:pt x="1860" y="2702"/>
                    <a:pt x="1968" y="2481"/>
                    <a:pt x="2117" y="2284"/>
                  </a:cubicBezTo>
                  <a:cubicBezTo>
                    <a:pt x="2268" y="2088"/>
                    <a:pt x="2448" y="1927"/>
                    <a:pt x="2662" y="1808"/>
                  </a:cubicBezTo>
                  <a:cubicBezTo>
                    <a:pt x="2875" y="1687"/>
                    <a:pt x="3116" y="1611"/>
                    <a:pt x="3381" y="1585"/>
                  </a:cubicBezTo>
                  <a:cubicBezTo>
                    <a:pt x="3454" y="1577"/>
                    <a:pt x="3526" y="1573"/>
                    <a:pt x="3596" y="1573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4"/>
                  </a:cubicBezTo>
                  <a:cubicBezTo>
                    <a:pt x="2702" y="78"/>
                    <a:pt x="2242" y="216"/>
                    <a:pt x="1832" y="437"/>
                  </a:cubicBezTo>
                  <a:cubicBezTo>
                    <a:pt x="1423" y="657"/>
                    <a:pt x="1076" y="942"/>
                    <a:pt x="790" y="1294"/>
                  </a:cubicBezTo>
                  <a:cubicBezTo>
                    <a:pt x="507" y="1647"/>
                    <a:pt x="299" y="2045"/>
                    <a:pt x="169" y="2491"/>
                  </a:cubicBezTo>
                  <a:cubicBezTo>
                    <a:pt x="39" y="2936"/>
                    <a:pt x="0" y="3415"/>
                    <a:pt x="55" y="3930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68"/>
                    <a:pt x="1323" y="6355"/>
                  </a:cubicBezTo>
                  <a:cubicBezTo>
                    <a:pt x="1676" y="6639"/>
                    <a:pt x="2075" y="6845"/>
                    <a:pt x="2521" y="6977"/>
                  </a:cubicBezTo>
                  <a:cubicBezTo>
                    <a:pt x="2835" y="7068"/>
                    <a:pt x="3166" y="7114"/>
                    <a:pt x="3515" y="7114"/>
                  </a:cubicBezTo>
                  <a:cubicBezTo>
                    <a:pt x="3663" y="7114"/>
                    <a:pt x="3814" y="7106"/>
                    <a:pt x="3968" y="7089"/>
                  </a:cubicBezTo>
                  <a:cubicBezTo>
                    <a:pt x="4473" y="7036"/>
                    <a:pt x="4933" y="6898"/>
                    <a:pt x="5343" y="6678"/>
                  </a:cubicBezTo>
                  <a:cubicBezTo>
                    <a:pt x="5752" y="6457"/>
                    <a:pt x="6100" y="6173"/>
                    <a:pt x="6384" y="5821"/>
                  </a:cubicBezTo>
                  <a:cubicBezTo>
                    <a:pt x="6668" y="5469"/>
                    <a:pt x="6874" y="5069"/>
                    <a:pt x="7002" y="4619"/>
                  </a:cubicBezTo>
                  <a:cubicBezTo>
                    <a:pt x="7129" y="4170"/>
                    <a:pt x="7164" y="3693"/>
                    <a:pt x="7110" y="3185"/>
                  </a:cubicBezTo>
                  <a:cubicBezTo>
                    <a:pt x="7057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61"/>
                  </a:cubicBezTo>
                  <a:cubicBezTo>
                    <a:pt x="5498" y="477"/>
                    <a:pt x="5101" y="269"/>
                    <a:pt x="4655" y="139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458559" y="3516045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2" y="1423"/>
                  </a:moveTo>
                  <a:cubicBezTo>
                    <a:pt x="3229" y="1423"/>
                    <a:pt x="3352" y="1443"/>
                    <a:pt x="3463" y="1483"/>
                  </a:cubicBezTo>
                  <a:cubicBezTo>
                    <a:pt x="3615" y="1539"/>
                    <a:pt x="3738" y="1629"/>
                    <a:pt x="3831" y="1755"/>
                  </a:cubicBezTo>
                  <a:cubicBezTo>
                    <a:pt x="3923" y="1878"/>
                    <a:pt x="3979" y="2029"/>
                    <a:pt x="3997" y="2203"/>
                  </a:cubicBezTo>
                  <a:cubicBezTo>
                    <a:pt x="4017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7"/>
                  </a:cubicBezTo>
                  <a:cubicBezTo>
                    <a:pt x="3567" y="3116"/>
                    <a:pt x="3423" y="3168"/>
                    <a:pt x="3256" y="3185"/>
                  </a:cubicBezTo>
                  <a:lnTo>
                    <a:pt x="1913" y="3329"/>
                  </a:lnTo>
                  <a:lnTo>
                    <a:pt x="1725" y="1558"/>
                  </a:lnTo>
                  <a:lnTo>
                    <a:pt x="2922" y="1432"/>
                  </a:lnTo>
                  <a:cubicBezTo>
                    <a:pt x="2981" y="1426"/>
                    <a:pt x="3038" y="1423"/>
                    <a:pt x="3092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0" y="340"/>
                  </a:lnTo>
                  <a:lnTo>
                    <a:pt x="722" y="7151"/>
                  </a:lnTo>
                  <a:lnTo>
                    <a:pt x="2298" y="6986"/>
                  </a:lnTo>
                  <a:lnTo>
                    <a:pt x="2045" y="4592"/>
                  </a:lnTo>
                  <a:lnTo>
                    <a:pt x="2896" y="4503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9" y="4063"/>
                    <a:pt x="4655" y="4041"/>
                    <a:pt x="4691" y="4017"/>
                  </a:cubicBezTo>
                  <a:cubicBezTo>
                    <a:pt x="5022" y="3786"/>
                    <a:pt x="5269" y="3489"/>
                    <a:pt x="5433" y="3128"/>
                  </a:cubicBezTo>
                  <a:cubicBezTo>
                    <a:pt x="5598" y="2764"/>
                    <a:pt x="5659" y="2370"/>
                    <a:pt x="5613" y="1942"/>
                  </a:cubicBezTo>
                  <a:cubicBezTo>
                    <a:pt x="5570" y="1526"/>
                    <a:pt x="5429" y="1166"/>
                    <a:pt x="5194" y="860"/>
                  </a:cubicBezTo>
                  <a:cubicBezTo>
                    <a:pt x="4959" y="552"/>
                    <a:pt x="4652" y="325"/>
                    <a:pt x="4281" y="174"/>
                  </a:cubicBezTo>
                  <a:cubicBezTo>
                    <a:pt x="3994" y="58"/>
                    <a:pt x="368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695300" y="348049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8"/>
                  </a:lnTo>
                  <a:lnTo>
                    <a:pt x="1656" y="470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7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3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936095" y="3462135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6" y="590"/>
                    <a:pt x="648" y="798"/>
                  </a:cubicBezTo>
                  <a:cubicBezTo>
                    <a:pt x="431" y="1010"/>
                    <a:pt x="265" y="1248"/>
                    <a:pt x="154" y="1520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71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298"/>
                  </a:cubicBezTo>
                  <a:cubicBezTo>
                    <a:pt x="2628" y="4310"/>
                    <a:pt x="2764" y="4327"/>
                    <a:pt x="2897" y="4349"/>
                  </a:cubicBezTo>
                  <a:cubicBezTo>
                    <a:pt x="3030" y="4370"/>
                    <a:pt x="3157" y="4401"/>
                    <a:pt x="3279" y="4437"/>
                  </a:cubicBezTo>
                  <a:cubicBezTo>
                    <a:pt x="3401" y="4472"/>
                    <a:pt x="3508" y="4516"/>
                    <a:pt x="3598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3"/>
                    <a:pt x="3909" y="4908"/>
                    <a:pt x="3919" y="5005"/>
                  </a:cubicBezTo>
                  <a:cubicBezTo>
                    <a:pt x="3934" y="5134"/>
                    <a:pt x="3905" y="5248"/>
                    <a:pt x="3837" y="5342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40"/>
                    <a:pt x="3236" y="5679"/>
                    <a:pt x="3062" y="5698"/>
                  </a:cubicBezTo>
                  <a:cubicBezTo>
                    <a:pt x="2977" y="5707"/>
                    <a:pt x="2893" y="5711"/>
                    <a:pt x="2808" y="5711"/>
                  </a:cubicBezTo>
                  <a:cubicBezTo>
                    <a:pt x="2544" y="5711"/>
                    <a:pt x="2282" y="5667"/>
                    <a:pt x="2021" y="5580"/>
                  </a:cubicBezTo>
                  <a:cubicBezTo>
                    <a:pt x="1679" y="5465"/>
                    <a:pt x="1321" y="5209"/>
                    <a:pt x="950" y="4808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7"/>
                  </a:cubicBezTo>
                  <a:cubicBezTo>
                    <a:pt x="1193" y="6871"/>
                    <a:pt x="1529" y="6993"/>
                    <a:pt x="1900" y="7064"/>
                  </a:cubicBezTo>
                  <a:cubicBezTo>
                    <a:pt x="2121" y="7104"/>
                    <a:pt x="2354" y="7124"/>
                    <a:pt x="2600" y="7124"/>
                  </a:cubicBezTo>
                  <a:cubicBezTo>
                    <a:pt x="2770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9" y="6693"/>
                  </a:cubicBezTo>
                  <a:cubicBezTo>
                    <a:pt x="4860" y="6478"/>
                    <a:pt x="5147" y="6195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1"/>
                  </a:cubicBezTo>
                  <a:cubicBezTo>
                    <a:pt x="5169" y="3602"/>
                    <a:pt x="4986" y="3420"/>
                    <a:pt x="4758" y="3275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3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4" y="2321"/>
                    <a:pt x="1712" y="2232"/>
                    <a:pt x="1700" y="2121"/>
                  </a:cubicBezTo>
                  <a:cubicBezTo>
                    <a:pt x="1687" y="1998"/>
                    <a:pt x="1715" y="1890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7" y="1431"/>
                    <a:pt x="3138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1"/>
                  </a:cubicBezTo>
                  <a:cubicBezTo>
                    <a:pt x="3364" y="18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154820" y="3432893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0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3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412730" y="3409056"/>
              <a:ext cx="248284" cy="246482"/>
            </a:xfrm>
            <a:custGeom>
              <a:avLst/>
              <a:gdLst/>
              <a:ahLst/>
              <a:cxnLst/>
              <a:rect l="l" t="t" r="r" b="b"/>
              <a:pathLst>
                <a:path w="7166" h="7114" extrusionOk="0">
                  <a:moveTo>
                    <a:pt x="3592" y="1571"/>
                  </a:moveTo>
                  <a:cubicBezTo>
                    <a:pt x="3780" y="1571"/>
                    <a:pt x="3959" y="1598"/>
                    <a:pt x="4128" y="1652"/>
                  </a:cubicBezTo>
                  <a:cubicBezTo>
                    <a:pt x="4361" y="1725"/>
                    <a:pt x="4571" y="1844"/>
                    <a:pt x="4756" y="2004"/>
                  </a:cubicBezTo>
                  <a:cubicBezTo>
                    <a:pt x="4941" y="2165"/>
                    <a:pt x="5092" y="2362"/>
                    <a:pt x="5207" y="2592"/>
                  </a:cubicBezTo>
                  <a:cubicBezTo>
                    <a:pt x="5322" y="2822"/>
                    <a:pt x="5396" y="3078"/>
                    <a:pt x="5425" y="3366"/>
                  </a:cubicBezTo>
                  <a:cubicBezTo>
                    <a:pt x="5458" y="3649"/>
                    <a:pt x="5441" y="3916"/>
                    <a:pt x="5373" y="4167"/>
                  </a:cubicBezTo>
                  <a:cubicBezTo>
                    <a:pt x="5309" y="4415"/>
                    <a:pt x="5202" y="4638"/>
                    <a:pt x="5056" y="4835"/>
                  </a:cubicBezTo>
                  <a:cubicBezTo>
                    <a:pt x="4909" y="5032"/>
                    <a:pt x="4729" y="5191"/>
                    <a:pt x="4516" y="5311"/>
                  </a:cubicBezTo>
                  <a:cubicBezTo>
                    <a:pt x="4302" y="5432"/>
                    <a:pt x="4060" y="5507"/>
                    <a:pt x="3794" y="5534"/>
                  </a:cubicBezTo>
                  <a:cubicBezTo>
                    <a:pt x="3721" y="5542"/>
                    <a:pt x="3648" y="5546"/>
                    <a:pt x="3577" y="5546"/>
                  </a:cubicBezTo>
                  <a:cubicBezTo>
                    <a:pt x="3391" y="5546"/>
                    <a:pt x="3215" y="5519"/>
                    <a:pt x="3045" y="5465"/>
                  </a:cubicBezTo>
                  <a:cubicBezTo>
                    <a:pt x="2812" y="5392"/>
                    <a:pt x="2601" y="5275"/>
                    <a:pt x="2413" y="5120"/>
                  </a:cubicBezTo>
                  <a:cubicBezTo>
                    <a:pt x="2227" y="4962"/>
                    <a:pt x="2076" y="4766"/>
                    <a:pt x="1964" y="4533"/>
                  </a:cubicBezTo>
                  <a:cubicBezTo>
                    <a:pt x="1850" y="4299"/>
                    <a:pt x="1780" y="4040"/>
                    <a:pt x="1750" y="3753"/>
                  </a:cubicBezTo>
                  <a:cubicBezTo>
                    <a:pt x="1717" y="3469"/>
                    <a:pt x="1735" y="3200"/>
                    <a:pt x="1798" y="2952"/>
                  </a:cubicBezTo>
                  <a:cubicBezTo>
                    <a:pt x="1859" y="2701"/>
                    <a:pt x="1965" y="2478"/>
                    <a:pt x="2116" y="2283"/>
                  </a:cubicBezTo>
                  <a:cubicBezTo>
                    <a:pt x="2266" y="2084"/>
                    <a:pt x="2447" y="1926"/>
                    <a:pt x="2661" y="1806"/>
                  </a:cubicBezTo>
                  <a:cubicBezTo>
                    <a:pt x="2873" y="1686"/>
                    <a:pt x="3111" y="1610"/>
                    <a:pt x="3377" y="1583"/>
                  </a:cubicBezTo>
                  <a:cubicBezTo>
                    <a:pt x="3450" y="1575"/>
                    <a:pt x="3522" y="1571"/>
                    <a:pt x="3592" y="1571"/>
                  </a:cubicBezTo>
                  <a:close/>
                  <a:moveTo>
                    <a:pt x="3664" y="1"/>
                  </a:moveTo>
                  <a:cubicBezTo>
                    <a:pt x="3518" y="1"/>
                    <a:pt x="3368" y="9"/>
                    <a:pt x="3216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2" y="657"/>
                    <a:pt x="1077" y="944"/>
                    <a:pt x="792" y="1294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7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40"/>
                    <a:pt x="2075" y="6846"/>
                    <a:pt x="2520" y="6978"/>
                  </a:cubicBezTo>
                  <a:cubicBezTo>
                    <a:pt x="2832" y="7069"/>
                    <a:pt x="3162" y="7114"/>
                    <a:pt x="3510" y="7114"/>
                  </a:cubicBezTo>
                  <a:cubicBezTo>
                    <a:pt x="3660" y="7114"/>
                    <a:pt x="3813" y="7106"/>
                    <a:pt x="3970" y="7089"/>
                  </a:cubicBezTo>
                  <a:cubicBezTo>
                    <a:pt x="4475" y="7037"/>
                    <a:pt x="4933" y="6897"/>
                    <a:pt x="5343" y="6679"/>
                  </a:cubicBezTo>
                  <a:cubicBezTo>
                    <a:pt x="5753" y="6457"/>
                    <a:pt x="6100" y="6173"/>
                    <a:pt x="6386" y="5819"/>
                  </a:cubicBezTo>
                  <a:cubicBezTo>
                    <a:pt x="6669" y="5470"/>
                    <a:pt x="6875" y="5068"/>
                    <a:pt x="7001" y="4618"/>
                  </a:cubicBezTo>
                  <a:cubicBezTo>
                    <a:pt x="7128" y="4170"/>
                    <a:pt x="7165" y="3692"/>
                    <a:pt x="7112" y="3186"/>
                  </a:cubicBezTo>
                  <a:cubicBezTo>
                    <a:pt x="7057" y="2674"/>
                    <a:pt x="6921" y="2214"/>
                    <a:pt x="6704" y="1803"/>
                  </a:cubicBezTo>
                  <a:cubicBezTo>
                    <a:pt x="6488" y="1393"/>
                    <a:pt x="6203" y="1046"/>
                    <a:pt x="5851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691255" y="3386467"/>
              <a:ext cx="189175" cy="247349"/>
            </a:xfrm>
            <a:custGeom>
              <a:avLst/>
              <a:gdLst/>
              <a:ahLst/>
              <a:cxnLst/>
              <a:rect l="l" t="t" r="r" b="b"/>
              <a:pathLst>
                <a:path w="5460" h="7139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60" y="1554"/>
                  </a:cubicBezTo>
                  <a:cubicBezTo>
                    <a:pt x="3383" y="1608"/>
                    <a:pt x="3488" y="1688"/>
                    <a:pt x="3571" y="1799"/>
                  </a:cubicBezTo>
                  <a:cubicBezTo>
                    <a:pt x="3656" y="1908"/>
                    <a:pt x="3705" y="2046"/>
                    <a:pt x="3723" y="2216"/>
                  </a:cubicBezTo>
                  <a:cubicBezTo>
                    <a:pt x="3739" y="2377"/>
                    <a:pt x="3719" y="2525"/>
                    <a:pt x="3660" y="2655"/>
                  </a:cubicBezTo>
                  <a:cubicBezTo>
                    <a:pt x="3603" y="2785"/>
                    <a:pt x="3518" y="2892"/>
                    <a:pt x="3408" y="2975"/>
                  </a:cubicBezTo>
                  <a:cubicBezTo>
                    <a:pt x="3298" y="3060"/>
                    <a:pt x="3174" y="3110"/>
                    <a:pt x="3030" y="3125"/>
                  </a:cubicBezTo>
                  <a:lnTo>
                    <a:pt x="1950" y="3238"/>
                  </a:lnTo>
                  <a:lnTo>
                    <a:pt x="1779" y="1612"/>
                  </a:lnTo>
                  <a:lnTo>
                    <a:pt x="2859" y="1498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19" y="0"/>
                  </a:moveTo>
                  <a:cubicBezTo>
                    <a:pt x="3127" y="0"/>
                    <a:pt x="3034" y="6"/>
                    <a:pt x="2938" y="16"/>
                  </a:cubicBezTo>
                  <a:lnTo>
                    <a:pt x="0" y="326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3" y="4686"/>
                  </a:lnTo>
                  <a:lnTo>
                    <a:pt x="3419" y="4550"/>
                  </a:lnTo>
                  <a:cubicBezTo>
                    <a:pt x="3847" y="4505"/>
                    <a:pt x="4217" y="4366"/>
                    <a:pt x="4530" y="4128"/>
                  </a:cubicBezTo>
                  <a:cubicBezTo>
                    <a:pt x="4844" y="3893"/>
                    <a:pt x="5079" y="3589"/>
                    <a:pt x="5242" y="3223"/>
                  </a:cubicBezTo>
                  <a:cubicBezTo>
                    <a:pt x="5402" y="2853"/>
                    <a:pt x="5459" y="2450"/>
                    <a:pt x="5412" y="2007"/>
                  </a:cubicBezTo>
                  <a:cubicBezTo>
                    <a:pt x="5367" y="1586"/>
                    <a:pt x="5229" y="1217"/>
                    <a:pt x="4995" y="900"/>
                  </a:cubicBezTo>
                  <a:cubicBezTo>
                    <a:pt x="4762" y="584"/>
                    <a:pt x="4467" y="347"/>
                    <a:pt x="4113" y="185"/>
                  </a:cubicBezTo>
                  <a:cubicBezTo>
                    <a:pt x="3836" y="63"/>
                    <a:pt x="3539" y="0"/>
                    <a:pt x="3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9195" y="4197268"/>
              <a:ext cx="255040" cy="248353"/>
            </a:xfrm>
            <a:custGeom>
              <a:avLst/>
              <a:gdLst/>
              <a:ahLst/>
              <a:cxnLst/>
              <a:rect l="l" t="t" r="r" b="b"/>
              <a:pathLst>
                <a:path w="7361" h="7168" extrusionOk="0">
                  <a:moveTo>
                    <a:pt x="2057" y="3955"/>
                  </a:moveTo>
                  <a:cubicBezTo>
                    <a:pt x="2176" y="4067"/>
                    <a:pt x="2307" y="4185"/>
                    <a:pt x="2445" y="4307"/>
                  </a:cubicBezTo>
                  <a:lnTo>
                    <a:pt x="3867" y="5529"/>
                  </a:lnTo>
                  <a:cubicBezTo>
                    <a:pt x="3815" y="5565"/>
                    <a:pt x="3765" y="5601"/>
                    <a:pt x="3710" y="5636"/>
                  </a:cubicBezTo>
                  <a:cubicBezTo>
                    <a:pt x="3499" y="5765"/>
                    <a:pt x="3263" y="5845"/>
                    <a:pt x="3004" y="5871"/>
                  </a:cubicBezTo>
                  <a:cubicBezTo>
                    <a:pt x="2919" y="5881"/>
                    <a:pt x="2837" y="5885"/>
                    <a:pt x="2758" y="5885"/>
                  </a:cubicBezTo>
                  <a:cubicBezTo>
                    <a:pt x="2579" y="5885"/>
                    <a:pt x="2415" y="5862"/>
                    <a:pt x="2270" y="5817"/>
                  </a:cubicBezTo>
                  <a:cubicBezTo>
                    <a:pt x="2060" y="5751"/>
                    <a:pt x="1894" y="5641"/>
                    <a:pt x="1773" y="5490"/>
                  </a:cubicBezTo>
                  <a:cubicBezTo>
                    <a:pt x="1653" y="5339"/>
                    <a:pt x="1579" y="5154"/>
                    <a:pt x="1558" y="4932"/>
                  </a:cubicBezTo>
                  <a:cubicBezTo>
                    <a:pt x="1528" y="4655"/>
                    <a:pt x="1595" y="4413"/>
                    <a:pt x="1758" y="4212"/>
                  </a:cubicBezTo>
                  <a:cubicBezTo>
                    <a:pt x="1832" y="4117"/>
                    <a:pt x="1934" y="4032"/>
                    <a:pt x="2057" y="3955"/>
                  </a:cubicBezTo>
                  <a:close/>
                  <a:moveTo>
                    <a:pt x="3146" y="0"/>
                  </a:moveTo>
                  <a:cubicBezTo>
                    <a:pt x="3046" y="0"/>
                    <a:pt x="2943" y="6"/>
                    <a:pt x="2839" y="17"/>
                  </a:cubicBezTo>
                  <a:cubicBezTo>
                    <a:pt x="2409" y="62"/>
                    <a:pt x="2041" y="180"/>
                    <a:pt x="1730" y="374"/>
                  </a:cubicBezTo>
                  <a:cubicBezTo>
                    <a:pt x="1420" y="568"/>
                    <a:pt x="1185" y="812"/>
                    <a:pt x="1029" y="1110"/>
                  </a:cubicBezTo>
                  <a:cubicBezTo>
                    <a:pt x="875" y="1405"/>
                    <a:pt x="816" y="1728"/>
                    <a:pt x="853" y="2076"/>
                  </a:cubicBezTo>
                  <a:cubicBezTo>
                    <a:pt x="867" y="2220"/>
                    <a:pt x="906" y="2373"/>
                    <a:pt x="970" y="2537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30" y="3256"/>
                    <a:pt x="530" y="3545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7"/>
                    <a:pt x="255" y="5992"/>
                    <a:pt x="525" y="6303"/>
                  </a:cubicBezTo>
                  <a:cubicBezTo>
                    <a:pt x="798" y="6615"/>
                    <a:pt x="1148" y="6845"/>
                    <a:pt x="1574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5" y="7167"/>
                    <a:pt x="2847" y="7160"/>
                    <a:pt x="2981" y="7145"/>
                  </a:cubicBezTo>
                  <a:cubicBezTo>
                    <a:pt x="3364" y="7104"/>
                    <a:pt x="3716" y="7015"/>
                    <a:pt x="4040" y="6872"/>
                  </a:cubicBezTo>
                  <a:cubicBezTo>
                    <a:pt x="4350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49" y="5197"/>
                  </a:lnTo>
                  <a:cubicBezTo>
                    <a:pt x="5859" y="4974"/>
                    <a:pt x="5952" y="4737"/>
                    <a:pt x="6024" y="4485"/>
                  </a:cubicBezTo>
                  <a:cubicBezTo>
                    <a:pt x="6131" y="4117"/>
                    <a:pt x="6190" y="3722"/>
                    <a:pt x="6204" y="3300"/>
                  </a:cubicBezTo>
                  <a:lnTo>
                    <a:pt x="6204" y="3300"/>
                  </a:lnTo>
                  <a:lnTo>
                    <a:pt x="4753" y="3454"/>
                  </a:lnTo>
                  <a:cubicBezTo>
                    <a:pt x="4750" y="3770"/>
                    <a:pt x="4710" y="4059"/>
                    <a:pt x="4638" y="4327"/>
                  </a:cubicBezTo>
                  <a:lnTo>
                    <a:pt x="4097" y="3847"/>
                  </a:lnTo>
                  <a:cubicBezTo>
                    <a:pt x="3953" y="3737"/>
                    <a:pt x="3794" y="3605"/>
                    <a:pt x="3614" y="3451"/>
                  </a:cubicBezTo>
                  <a:cubicBezTo>
                    <a:pt x="3434" y="3297"/>
                    <a:pt x="3255" y="3132"/>
                    <a:pt x="3078" y="2958"/>
                  </a:cubicBezTo>
                  <a:cubicBezTo>
                    <a:pt x="2904" y="2783"/>
                    <a:pt x="2757" y="2613"/>
                    <a:pt x="2636" y="2443"/>
                  </a:cubicBezTo>
                  <a:cubicBezTo>
                    <a:pt x="2517" y="2275"/>
                    <a:pt x="2452" y="2128"/>
                    <a:pt x="2438" y="2006"/>
                  </a:cubicBezTo>
                  <a:cubicBezTo>
                    <a:pt x="2423" y="1877"/>
                    <a:pt x="2438" y="1764"/>
                    <a:pt x="2481" y="1672"/>
                  </a:cubicBezTo>
                  <a:cubicBezTo>
                    <a:pt x="2524" y="1579"/>
                    <a:pt x="2592" y="1506"/>
                    <a:pt x="2685" y="1450"/>
                  </a:cubicBezTo>
                  <a:cubicBezTo>
                    <a:pt x="2779" y="1395"/>
                    <a:pt x="2895" y="1357"/>
                    <a:pt x="3039" y="1343"/>
                  </a:cubicBezTo>
                  <a:cubicBezTo>
                    <a:pt x="3069" y="1340"/>
                    <a:pt x="3099" y="1339"/>
                    <a:pt x="3129" y="1339"/>
                  </a:cubicBezTo>
                  <a:cubicBezTo>
                    <a:pt x="3267" y="1339"/>
                    <a:pt x="3395" y="1372"/>
                    <a:pt x="3512" y="1442"/>
                  </a:cubicBezTo>
                  <a:cubicBezTo>
                    <a:pt x="3651" y="1527"/>
                    <a:pt x="3789" y="1695"/>
                    <a:pt x="3929" y="1947"/>
                  </a:cubicBezTo>
                  <a:lnTo>
                    <a:pt x="5079" y="1090"/>
                  </a:lnTo>
                  <a:cubicBezTo>
                    <a:pt x="4967" y="838"/>
                    <a:pt x="4796" y="626"/>
                    <a:pt x="4569" y="453"/>
                  </a:cubicBezTo>
                  <a:cubicBezTo>
                    <a:pt x="4340" y="280"/>
                    <a:pt x="4077" y="155"/>
                    <a:pt x="3781" y="79"/>
                  </a:cubicBezTo>
                  <a:cubicBezTo>
                    <a:pt x="3577" y="27"/>
                    <a:pt x="3366" y="0"/>
                    <a:pt x="3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07187" y="4155865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1" y="0"/>
                  </a:moveTo>
                  <a:lnTo>
                    <a:pt x="1" y="605"/>
                  </a:lnTo>
                  <a:lnTo>
                    <a:pt x="156" y="2065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46942" y="4134176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4" y="4067"/>
                  </a:lnTo>
                  <a:lnTo>
                    <a:pt x="4595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859569" y="4111517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5" y="76"/>
                    <a:pt x="2294" y="214"/>
                    <a:pt x="1876" y="436"/>
                  </a:cubicBezTo>
                  <a:cubicBezTo>
                    <a:pt x="1458" y="656"/>
                    <a:pt x="1104" y="942"/>
                    <a:pt x="816" y="1292"/>
                  </a:cubicBezTo>
                  <a:cubicBezTo>
                    <a:pt x="529" y="1640"/>
                    <a:pt x="316" y="2036"/>
                    <a:pt x="179" y="2485"/>
                  </a:cubicBezTo>
                  <a:cubicBezTo>
                    <a:pt x="43" y="2932"/>
                    <a:pt x="1" y="3408"/>
                    <a:pt x="56" y="3913"/>
                  </a:cubicBezTo>
                  <a:cubicBezTo>
                    <a:pt x="113" y="4436"/>
                    <a:pt x="250" y="4902"/>
                    <a:pt x="467" y="5315"/>
                  </a:cubicBezTo>
                  <a:cubicBezTo>
                    <a:pt x="684" y="5729"/>
                    <a:pt x="969" y="6076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6"/>
                    <a:pt x="4938" y="6848"/>
                  </a:cubicBezTo>
                  <a:cubicBezTo>
                    <a:pt x="5255" y="6733"/>
                    <a:pt x="5543" y="6589"/>
                    <a:pt x="5796" y="6419"/>
                  </a:cubicBezTo>
                  <a:cubicBezTo>
                    <a:pt x="6051" y="6248"/>
                    <a:pt x="6249" y="6063"/>
                    <a:pt x="6391" y="5864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3"/>
                  </a:cubicBezTo>
                  <a:cubicBezTo>
                    <a:pt x="4925" y="5190"/>
                    <a:pt x="4761" y="5289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2" y="5527"/>
                    <a:pt x="3793" y="5533"/>
                    <a:pt x="3696" y="5533"/>
                  </a:cubicBezTo>
                  <a:cubicBezTo>
                    <a:pt x="3503" y="5533"/>
                    <a:pt x="3320" y="5511"/>
                    <a:pt x="3147" y="5469"/>
                  </a:cubicBezTo>
                  <a:cubicBezTo>
                    <a:pt x="2888" y="5403"/>
                    <a:pt x="2661" y="5293"/>
                    <a:pt x="2467" y="5138"/>
                  </a:cubicBezTo>
                  <a:cubicBezTo>
                    <a:pt x="2273" y="4981"/>
                    <a:pt x="2115" y="4786"/>
                    <a:pt x="1993" y="4553"/>
                  </a:cubicBezTo>
                  <a:cubicBezTo>
                    <a:pt x="1870" y="4320"/>
                    <a:pt x="1794" y="4055"/>
                    <a:pt x="1761" y="3758"/>
                  </a:cubicBezTo>
                  <a:cubicBezTo>
                    <a:pt x="1728" y="3451"/>
                    <a:pt x="1748" y="3171"/>
                    <a:pt x="1820" y="2914"/>
                  </a:cubicBezTo>
                  <a:cubicBezTo>
                    <a:pt x="1892" y="2658"/>
                    <a:pt x="2004" y="2435"/>
                    <a:pt x="2158" y="2243"/>
                  </a:cubicBezTo>
                  <a:cubicBezTo>
                    <a:pt x="2313" y="2054"/>
                    <a:pt x="2500" y="1898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1" y="1561"/>
                    <a:pt x="4032" y="1586"/>
                  </a:cubicBezTo>
                  <a:cubicBezTo>
                    <a:pt x="4219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6"/>
                    <a:pt x="5162" y="330"/>
                  </a:cubicBezTo>
                  <a:cubicBezTo>
                    <a:pt x="4876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1098389" y="4082414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6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1360942" y="4053727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7"/>
                    <a:pt x="4983" y="3794"/>
                  </a:cubicBezTo>
                  <a:cubicBezTo>
                    <a:pt x="5019" y="3981"/>
                    <a:pt x="5057" y="4169"/>
                    <a:pt x="5097" y="4362"/>
                  </a:cubicBezTo>
                  <a:cubicBezTo>
                    <a:pt x="5105" y="4406"/>
                    <a:pt x="5115" y="4452"/>
                    <a:pt x="5127" y="4500"/>
                  </a:cubicBezTo>
                  <a:lnTo>
                    <a:pt x="1480" y="493"/>
                  </a:lnTo>
                  <a:lnTo>
                    <a:pt x="1" y="649"/>
                  </a:lnTo>
                  <a:lnTo>
                    <a:pt x="720" y="7462"/>
                  </a:lnTo>
                  <a:lnTo>
                    <a:pt x="2326" y="7292"/>
                  </a:lnTo>
                  <a:lnTo>
                    <a:pt x="2086" y="5016"/>
                  </a:lnTo>
                  <a:cubicBezTo>
                    <a:pt x="2070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5"/>
                    <a:pt x="1927" y="3884"/>
                    <a:pt x="1893" y="3717"/>
                  </a:cubicBezTo>
                  <a:cubicBezTo>
                    <a:pt x="1858" y="3551"/>
                    <a:pt x="1820" y="3359"/>
                    <a:pt x="1775" y="3144"/>
                  </a:cubicBezTo>
                  <a:cubicBezTo>
                    <a:pt x="1768" y="3115"/>
                    <a:pt x="1762" y="3082"/>
                    <a:pt x="1755" y="3050"/>
                  </a:cubicBezTo>
                  <a:lnTo>
                    <a:pt x="1755" y="3050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1628345" y="403352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0"/>
                  </a:lnTo>
                  <a:lnTo>
                    <a:pt x="1294" y="1689"/>
                  </a:lnTo>
                  <a:lnTo>
                    <a:pt x="1722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1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1810449" y="4010696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2" y="1570"/>
                  </a:moveTo>
                  <a:cubicBezTo>
                    <a:pt x="3779" y="1570"/>
                    <a:pt x="3958" y="1597"/>
                    <a:pt x="4127" y="1651"/>
                  </a:cubicBezTo>
                  <a:cubicBezTo>
                    <a:pt x="4362" y="1722"/>
                    <a:pt x="4570" y="1843"/>
                    <a:pt x="4754" y="2003"/>
                  </a:cubicBezTo>
                  <a:cubicBezTo>
                    <a:pt x="4938" y="2164"/>
                    <a:pt x="5089" y="2361"/>
                    <a:pt x="5204" y="2591"/>
                  </a:cubicBezTo>
                  <a:cubicBezTo>
                    <a:pt x="5321" y="2821"/>
                    <a:pt x="5394" y="3077"/>
                    <a:pt x="5423" y="3365"/>
                  </a:cubicBezTo>
                  <a:cubicBezTo>
                    <a:pt x="5455" y="3649"/>
                    <a:pt x="5439" y="3917"/>
                    <a:pt x="5374" y="4167"/>
                  </a:cubicBezTo>
                  <a:cubicBezTo>
                    <a:pt x="5327" y="4340"/>
                    <a:pt x="5262" y="4496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1" y="5519"/>
                    <a:pt x="3850" y="5527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3" y="5518"/>
                    <a:pt x="3044" y="5464"/>
                  </a:cubicBezTo>
                  <a:cubicBezTo>
                    <a:pt x="2811" y="5391"/>
                    <a:pt x="2600" y="5274"/>
                    <a:pt x="2413" y="5119"/>
                  </a:cubicBezTo>
                  <a:cubicBezTo>
                    <a:pt x="2225" y="4961"/>
                    <a:pt x="2075" y="4765"/>
                    <a:pt x="1962" y="4532"/>
                  </a:cubicBezTo>
                  <a:cubicBezTo>
                    <a:pt x="1851" y="4298"/>
                    <a:pt x="1779" y="4039"/>
                    <a:pt x="1747" y="3751"/>
                  </a:cubicBezTo>
                  <a:cubicBezTo>
                    <a:pt x="1717" y="3468"/>
                    <a:pt x="1733" y="3199"/>
                    <a:pt x="1796" y="2950"/>
                  </a:cubicBezTo>
                  <a:cubicBezTo>
                    <a:pt x="1858" y="2700"/>
                    <a:pt x="1963" y="2477"/>
                    <a:pt x="2114" y="2282"/>
                  </a:cubicBezTo>
                  <a:cubicBezTo>
                    <a:pt x="2264" y="2085"/>
                    <a:pt x="2445" y="1925"/>
                    <a:pt x="2659" y="1804"/>
                  </a:cubicBezTo>
                  <a:cubicBezTo>
                    <a:pt x="2873" y="1685"/>
                    <a:pt x="3111" y="1609"/>
                    <a:pt x="3378" y="1581"/>
                  </a:cubicBezTo>
                  <a:cubicBezTo>
                    <a:pt x="3450" y="1574"/>
                    <a:pt x="3522" y="1570"/>
                    <a:pt x="3592" y="1570"/>
                  </a:cubicBezTo>
                  <a:close/>
                  <a:moveTo>
                    <a:pt x="3655" y="0"/>
                  </a:moveTo>
                  <a:cubicBezTo>
                    <a:pt x="3511" y="0"/>
                    <a:pt x="3364" y="8"/>
                    <a:pt x="3214" y="24"/>
                  </a:cubicBezTo>
                  <a:cubicBezTo>
                    <a:pt x="2702" y="77"/>
                    <a:pt x="2242" y="215"/>
                    <a:pt x="1832" y="435"/>
                  </a:cubicBezTo>
                  <a:cubicBezTo>
                    <a:pt x="1421" y="657"/>
                    <a:pt x="1076" y="944"/>
                    <a:pt x="790" y="1294"/>
                  </a:cubicBezTo>
                  <a:cubicBezTo>
                    <a:pt x="506" y="1646"/>
                    <a:pt x="299" y="2045"/>
                    <a:pt x="168" y="2490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5" y="6636"/>
                    <a:pt x="2074" y="6845"/>
                    <a:pt x="2521" y="6977"/>
                  </a:cubicBezTo>
                  <a:cubicBezTo>
                    <a:pt x="2834" y="7068"/>
                    <a:pt x="3164" y="7113"/>
                    <a:pt x="3510" y="7113"/>
                  </a:cubicBezTo>
                  <a:cubicBezTo>
                    <a:pt x="3657" y="7113"/>
                    <a:pt x="3806" y="7105"/>
                    <a:pt x="3959" y="7089"/>
                  </a:cubicBezTo>
                  <a:cubicBezTo>
                    <a:pt x="4382" y="7044"/>
                    <a:pt x="4767" y="6941"/>
                    <a:pt x="5119" y="6783"/>
                  </a:cubicBezTo>
                  <a:lnTo>
                    <a:pt x="6094" y="7848"/>
                  </a:lnTo>
                  <a:lnTo>
                    <a:pt x="7190" y="6845"/>
                  </a:lnTo>
                  <a:lnTo>
                    <a:pt x="6320" y="5893"/>
                  </a:lnTo>
                  <a:cubicBezTo>
                    <a:pt x="6340" y="5870"/>
                    <a:pt x="6363" y="5845"/>
                    <a:pt x="6383" y="5822"/>
                  </a:cubicBezTo>
                  <a:cubicBezTo>
                    <a:pt x="6668" y="5470"/>
                    <a:pt x="6872" y="5069"/>
                    <a:pt x="7000" y="4620"/>
                  </a:cubicBezTo>
                  <a:cubicBezTo>
                    <a:pt x="7125" y="4170"/>
                    <a:pt x="7164" y="3692"/>
                    <a:pt x="7110" y="3185"/>
                  </a:cubicBezTo>
                  <a:cubicBezTo>
                    <a:pt x="7056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59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7" y="47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87207" y="3978266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9"/>
                  </a:lnTo>
                  <a:cubicBezTo>
                    <a:pt x="4671" y="4525"/>
                    <a:pt x="4636" y="4754"/>
                    <a:pt x="4542" y="4965"/>
                  </a:cubicBezTo>
                  <a:cubicBezTo>
                    <a:pt x="4447" y="5175"/>
                    <a:pt x="4307" y="5347"/>
                    <a:pt x="4127" y="5480"/>
                  </a:cubicBezTo>
                  <a:cubicBezTo>
                    <a:pt x="3948" y="5615"/>
                    <a:pt x="3736" y="5694"/>
                    <a:pt x="3490" y="5720"/>
                  </a:cubicBezTo>
                  <a:cubicBezTo>
                    <a:pt x="3442" y="5725"/>
                    <a:pt x="3394" y="5728"/>
                    <a:pt x="3347" y="5728"/>
                  </a:cubicBezTo>
                  <a:cubicBezTo>
                    <a:pt x="3167" y="5728"/>
                    <a:pt x="2997" y="5690"/>
                    <a:pt x="2839" y="5615"/>
                  </a:cubicBezTo>
                  <a:cubicBezTo>
                    <a:pt x="2639" y="5521"/>
                    <a:pt x="2472" y="5382"/>
                    <a:pt x="2343" y="5196"/>
                  </a:cubicBezTo>
                  <a:cubicBezTo>
                    <a:pt x="2212" y="5010"/>
                    <a:pt x="2133" y="4794"/>
                    <a:pt x="2107" y="4547"/>
                  </a:cubicBezTo>
                  <a:lnTo>
                    <a:pt x="1674" y="440"/>
                  </a:lnTo>
                  <a:lnTo>
                    <a:pt x="0" y="616"/>
                  </a:lnTo>
                  <a:lnTo>
                    <a:pt x="443" y="4810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6" y="6528"/>
                    <a:pt x="1635" y="6808"/>
                    <a:pt x="2100" y="6993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8" y="6952"/>
                    <a:pt x="5105" y="6676"/>
                  </a:cubicBezTo>
                  <a:cubicBezTo>
                    <a:pt x="5522" y="6399"/>
                    <a:pt x="5834" y="6046"/>
                    <a:pt x="6043" y="5616"/>
                  </a:cubicBezTo>
                  <a:cubicBezTo>
                    <a:pt x="6248" y="5188"/>
                    <a:pt x="6326" y="4715"/>
                    <a:pt x="6270" y="4196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346780" y="395481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7" y="5733"/>
                  </a:lnTo>
                  <a:lnTo>
                    <a:pt x="2032" y="4351"/>
                  </a:lnTo>
                  <a:lnTo>
                    <a:pt x="4737" y="4064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559407" y="3934612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4" y="417"/>
                    <a:pt x="865" y="589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0" y="1792"/>
                    <a:pt x="1" y="2079"/>
                    <a:pt x="32" y="2386"/>
                  </a:cubicBezTo>
                  <a:cubicBezTo>
                    <a:pt x="64" y="2670"/>
                    <a:pt x="136" y="2925"/>
                    <a:pt x="251" y="3143"/>
                  </a:cubicBezTo>
                  <a:cubicBezTo>
                    <a:pt x="366" y="3365"/>
                    <a:pt x="526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8" y="4301"/>
                  </a:cubicBezTo>
                  <a:cubicBezTo>
                    <a:pt x="2626" y="4312"/>
                    <a:pt x="2763" y="4330"/>
                    <a:pt x="2897" y="4351"/>
                  </a:cubicBezTo>
                  <a:cubicBezTo>
                    <a:pt x="3029" y="4373"/>
                    <a:pt x="3157" y="4403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9"/>
                    <a:pt x="3819" y="4752"/>
                  </a:cubicBezTo>
                  <a:cubicBezTo>
                    <a:pt x="3876" y="4826"/>
                    <a:pt x="3908" y="4911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5" y="5515"/>
                    <a:pt x="3530" y="5575"/>
                  </a:cubicBezTo>
                  <a:cubicBezTo>
                    <a:pt x="3390" y="5637"/>
                    <a:pt x="3235" y="5676"/>
                    <a:pt x="3059" y="5694"/>
                  </a:cubicBezTo>
                  <a:cubicBezTo>
                    <a:pt x="2974" y="5704"/>
                    <a:pt x="2888" y="5708"/>
                    <a:pt x="2803" y="5708"/>
                  </a:cubicBezTo>
                  <a:cubicBezTo>
                    <a:pt x="2540" y="5708"/>
                    <a:pt x="2278" y="5665"/>
                    <a:pt x="2020" y="5578"/>
                  </a:cubicBezTo>
                  <a:cubicBezTo>
                    <a:pt x="1676" y="5463"/>
                    <a:pt x="1318" y="5205"/>
                    <a:pt x="950" y="4804"/>
                  </a:cubicBezTo>
                  <a:lnTo>
                    <a:pt x="67" y="6048"/>
                  </a:lnTo>
                  <a:cubicBezTo>
                    <a:pt x="317" y="6304"/>
                    <a:pt x="592" y="6520"/>
                    <a:pt x="892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7" y="7112"/>
                    <a:pt x="3128" y="7092"/>
                  </a:cubicBezTo>
                  <a:cubicBezTo>
                    <a:pt x="3647" y="7037"/>
                    <a:pt x="4096" y="6904"/>
                    <a:pt x="4479" y="6689"/>
                  </a:cubicBezTo>
                  <a:cubicBezTo>
                    <a:pt x="4860" y="6477"/>
                    <a:pt x="5147" y="6192"/>
                    <a:pt x="5343" y="5841"/>
                  </a:cubicBezTo>
                  <a:cubicBezTo>
                    <a:pt x="5538" y="5489"/>
                    <a:pt x="5610" y="5077"/>
                    <a:pt x="5561" y="4603"/>
                  </a:cubicBezTo>
                  <a:cubicBezTo>
                    <a:pt x="5530" y="4298"/>
                    <a:pt x="5445" y="4036"/>
                    <a:pt x="5307" y="3818"/>
                  </a:cubicBezTo>
                  <a:cubicBezTo>
                    <a:pt x="5169" y="3601"/>
                    <a:pt x="4985" y="3417"/>
                    <a:pt x="4756" y="3271"/>
                  </a:cubicBezTo>
                  <a:cubicBezTo>
                    <a:pt x="4529" y="3126"/>
                    <a:pt x="4263" y="3008"/>
                    <a:pt x="3962" y="2922"/>
                  </a:cubicBezTo>
                  <a:cubicBezTo>
                    <a:pt x="3660" y="2836"/>
                    <a:pt x="3328" y="2777"/>
                    <a:pt x="2964" y="2742"/>
                  </a:cubicBezTo>
                  <a:cubicBezTo>
                    <a:pt x="2806" y="2734"/>
                    <a:pt x="2654" y="2716"/>
                    <a:pt x="2506" y="2687"/>
                  </a:cubicBezTo>
                  <a:cubicBezTo>
                    <a:pt x="2359" y="2660"/>
                    <a:pt x="2228" y="2623"/>
                    <a:pt x="2110" y="2572"/>
                  </a:cubicBezTo>
                  <a:cubicBezTo>
                    <a:pt x="1994" y="2522"/>
                    <a:pt x="1899" y="2462"/>
                    <a:pt x="1827" y="2390"/>
                  </a:cubicBezTo>
                  <a:cubicBezTo>
                    <a:pt x="1754" y="2318"/>
                    <a:pt x="1712" y="2229"/>
                    <a:pt x="1699" y="2119"/>
                  </a:cubicBezTo>
                  <a:cubicBezTo>
                    <a:pt x="1686" y="1994"/>
                    <a:pt x="1713" y="1885"/>
                    <a:pt x="1782" y="1790"/>
                  </a:cubicBezTo>
                  <a:cubicBezTo>
                    <a:pt x="1850" y="1695"/>
                    <a:pt x="1952" y="1616"/>
                    <a:pt x="2086" y="1551"/>
                  </a:cubicBezTo>
                  <a:cubicBezTo>
                    <a:pt x="2221" y="1488"/>
                    <a:pt x="2383" y="1445"/>
                    <a:pt x="2580" y="1425"/>
                  </a:cubicBezTo>
                  <a:cubicBezTo>
                    <a:pt x="2642" y="1418"/>
                    <a:pt x="2703" y="1415"/>
                    <a:pt x="2763" y="1415"/>
                  </a:cubicBezTo>
                  <a:cubicBezTo>
                    <a:pt x="2889" y="1415"/>
                    <a:pt x="3014" y="1429"/>
                    <a:pt x="3138" y="1455"/>
                  </a:cubicBezTo>
                  <a:cubicBezTo>
                    <a:pt x="3324" y="1495"/>
                    <a:pt x="3501" y="1562"/>
                    <a:pt x="3670" y="1655"/>
                  </a:cubicBezTo>
                  <a:cubicBezTo>
                    <a:pt x="3842" y="1748"/>
                    <a:pt x="4004" y="1872"/>
                    <a:pt x="4158" y="2027"/>
                  </a:cubicBezTo>
                  <a:lnTo>
                    <a:pt x="5077" y="936"/>
                  </a:lnTo>
                  <a:cubicBezTo>
                    <a:pt x="4888" y="707"/>
                    <a:pt x="4670" y="518"/>
                    <a:pt x="4421" y="367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857507" y="388326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6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214265" y="3862512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4" y="1571"/>
                  </a:moveTo>
                  <a:cubicBezTo>
                    <a:pt x="3781" y="1571"/>
                    <a:pt x="3959" y="1599"/>
                    <a:pt x="4126" y="1651"/>
                  </a:cubicBezTo>
                  <a:cubicBezTo>
                    <a:pt x="4361" y="1724"/>
                    <a:pt x="4571" y="1844"/>
                    <a:pt x="4756" y="2003"/>
                  </a:cubicBezTo>
                  <a:cubicBezTo>
                    <a:pt x="4939" y="2166"/>
                    <a:pt x="5090" y="2361"/>
                    <a:pt x="5205" y="2591"/>
                  </a:cubicBezTo>
                  <a:cubicBezTo>
                    <a:pt x="5323" y="2821"/>
                    <a:pt x="5396" y="3080"/>
                    <a:pt x="5425" y="3366"/>
                  </a:cubicBezTo>
                  <a:cubicBezTo>
                    <a:pt x="5458" y="3651"/>
                    <a:pt x="5439" y="3917"/>
                    <a:pt x="5375" y="4167"/>
                  </a:cubicBezTo>
                  <a:cubicBezTo>
                    <a:pt x="5308" y="4419"/>
                    <a:pt x="5202" y="4641"/>
                    <a:pt x="5057" y="4838"/>
                  </a:cubicBezTo>
                  <a:cubicBezTo>
                    <a:pt x="4909" y="5035"/>
                    <a:pt x="4729" y="5193"/>
                    <a:pt x="4516" y="5312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1" y="5547"/>
                    <a:pt x="3214" y="5520"/>
                    <a:pt x="3045" y="5467"/>
                  </a:cubicBezTo>
                  <a:cubicBezTo>
                    <a:pt x="2812" y="5395"/>
                    <a:pt x="2601" y="5278"/>
                    <a:pt x="2414" y="5119"/>
                  </a:cubicBezTo>
                  <a:cubicBezTo>
                    <a:pt x="2225" y="4964"/>
                    <a:pt x="2076" y="4766"/>
                    <a:pt x="1962" y="4534"/>
                  </a:cubicBezTo>
                  <a:cubicBezTo>
                    <a:pt x="1850" y="4300"/>
                    <a:pt x="1780" y="4039"/>
                    <a:pt x="1749" y="3753"/>
                  </a:cubicBezTo>
                  <a:cubicBezTo>
                    <a:pt x="1719" y="3469"/>
                    <a:pt x="1735" y="3203"/>
                    <a:pt x="1797" y="2951"/>
                  </a:cubicBezTo>
                  <a:cubicBezTo>
                    <a:pt x="1859" y="2702"/>
                    <a:pt x="1965" y="2479"/>
                    <a:pt x="2116" y="2282"/>
                  </a:cubicBezTo>
                  <a:cubicBezTo>
                    <a:pt x="2264" y="2087"/>
                    <a:pt x="2447" y="1928"/>
                    <a:pt x="2660" y="1808"/>
                  </a:cubicBezTo>
                  <a:cubicBezTo>
                    <a:pt x="2872" y="1685"/>
                    <a:pt x="3111" y="1612"/>
                    <a:pt x="3377" y="1583"/>
                  </a:cubicBezTo>
                  <a:cubicBezTo>
                    <a:pt x="3451" y="1575"/>
                    <a:pt x="3523" y="1571"/>
                    <a:pt x="3594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9"/>
                    <a:pt x="3216" y="25"/>
                  </a:cubicBezTo>
                  <a:cubicBezTo>
                    <a:pt x="2701" y="78"/>
                    <a:pt x="2244" y="217"/>
                    <a:pt x="1831" y="437"/>
                  </a:cubicBezTo>
                  <a:cubicBezTo>
                    <a:pt x="1422" y="657"/>
                    <a:pt x="1076" y="943"/>
                    <a:pt x="792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40" y="2936"/>
                    <a:pt x="1" y="3417"/>
                    <a:pt x="54" y="3930"/>
                  </a:cubicBezTo>
                  <a:cubicBezTo>
                    <a:pt x="110" y="4442"/>
                    <a:pt x="247" y="4902"/>
                    <a:pt x="468" y="5312"/>
                  </a:cubicBezTo>
                  <a:cubicBezTo>
                    <a:pt x="687" y="5722"/>
                    <a:pt x="973" y="6070"/>
                    <a:pt x="1325" y="6355"/>
                  </a:cubicBezTo>
                  <a:cubicBezTo>
                    <a:pt x="1678" y="6639"/>
                    <a:pt x="2074" y="6846"/>
                    <a:pt x="2520" y="6977"/>
                  </a:cubicBezTo>
                  <a:cubicBezTo>
                    <a:pt x="2835" y="7069"/>
                    <a:pt x="3169" y="7114"/>
                    <a:pt x="3522" y="7114"/>
                  </a:cubicBezTo>
                  <a:cubicBezTo>
                    <a:pt x="3668" y="7114"/>
                    <a:pt x="3817" y="7106"/>
                    <a:pt x="3970" y="7091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8"/>
                    <a:pt x="6099" y="6173"/>
                    <a:pt x="6386" y="5821"/>
                  </a:cubicBezTo>
                  <a:cubicBezTo>
                    <a:pt x="6669" y="5469"/>
                    <a:pt x="6874" y="5070"/>
                    <a:pt x="7001" y="4619"/>
                  </a:cubicBezTo>
                  <a:cubicBezTo>
                    <a:pt x="7128" y="4172"/>
                    <a:pt x="7165" y="3693"/>
                    <a:pt x="7112" y="3187"/>
                  </a:cubicBezTo>
                  <a:cubicBezTo>
                    <a:pt x="7057" y="2673"/>
                    <a:pt x="6920" y="2213"/>
                    <a:pt x="6703" y="1803"/>
                  </a:cubicBezTo>
                  <a:cubicBezTo>
                    <a:pt x="6488" y="1392"/>
                    <a:pt x="6203" y="1047"/>
                    <a:pt x="5851" y="761"/>
                  </a:cubicBezTo>
                  <a:cubicBezTo>
                    <a:pt x="5498" y="477"/>
                    <a:pt x="5101" y="270"/>
                    <a:pt x="4654" y="140"/>
                  </a:cubicBezTo>
                  <a:cubicBezTo>
                    <a:pt x="4338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492686" y="3839506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4" y="1421"/>
                  </a:moveTo>
                  <a:cubicBezTo>
                    <a:pt x="3231" y="1421"/>
                    <a:pt x="3354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6"/>
                    <a:pt x="3979" y="2027"/>
                    <a:pt x="3997" y="2201"/>
                  </a:cubicBezTo>
                  <a:cubicBezTo>
                    <a:pt x="4015" y="2377"/>
                    <a:pt x="3998" y="2536"/>
                    <a:pt x="3945" y="2679"/>
                  </a:cubicBezTo>
                  <a:cubicBezTo>
                    <a:pt x="3890" y="2823"/>
                    <a:pt x="3804" y="2936"/>
                    <a:pt x="3686" y="3025"/>
                  </a:cubicBezTo>
                  <a:cubicBezTo>
                    <a:pt x="3567" y="3114"/>
                    <a:pt x="3423" y="3168"/>
                    <a:pt x="3255" y="3185"/>
                  </a:cubicBezTo>
                  <a:lnTo>
                    <a:pt x="1911" y="3327"/>
                  </a:lnTo>
                  <a:lnTo>
                    <a:pt x="1726" y="1556"/>
                  </a:lnTo>
                  <a:lnTo>
                    <a:pt x="2922" y="1431"/>
                  </a:lnTo>
                  <a:cubicBezTo>
                    <a:pt x="2982" y="1424"/>
                    <a:pt x="3039" y="1421"/>
                    <a:pt x="3094" y="1421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5"/>
                    <a:pt x="3068" y="16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3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9" y="2765"/>
                    <a:pt x="5657" y="2371"/>
                    <a:pt x="5613" y="1942"/>
                  </a:cubicBezTo>
                  <a:cubicBezTo>
                    <a:pt x="5568" y="1528"/>
                    <a:pt x="5429" y="1166"/>
                    <a:pt x="5192" y="861"/>
                  </a:cubicBezTo>
                  <a:cubicBezTo>
                    <a:pt x="4959" y="553"/>
                    <a:pt x="4652" y="325"/>
                    <a:pt x="4278" y="174"/>
                  </a:cubicBezTo>
                  <a:cubicBezTo>
                    <a:pt x="3991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729427" y="3803890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8" y="4850"/>
                  </a:lnTo>
                  <a:lnTo>
                    <a:pt x="2560" y="4311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5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970222" y="378566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3" y="1"/>
                  </a:moveTo>
                  <a:cubicBezTo>
                    <a:pt x="2760" y="1"/>
                    <a:pt x="2576" y="11"/>
                    <a:pt x="2381" y="31"/>
                  </a:cubicBezTo>
                  <a:cubicBezTo>
                    <a:pt x="2043" y="67"/>
                    <a:pt x="1725" y="152"/>
                    <a:pt x="1424" y="285"/>
                  </a:cubicBezTo>
                  <a:cubicBezTo>
                    <a:pt x="1125" y="418"/>
                    <a:pt x="866" y="590"/>
                    <a:pt x="648" y="799"/>
                  </a:cubicBezTo>
                  <a:cubicBezTo>
                    <a:pt x="431" y="1009"/>
                    <a:pt x="265" y="1249"/>
                    <a:pt x="155" y="1519"/>
                  </a:cubicBezTo>
                  <a:cubicBezTo>
                    <a:pt x="41" y="1791"/>
                    <a:pt x="1" y="2079"/>
                    <a:pt x="34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6" y="3553"/>
                    <a:pt x="730" y="3712"/>
                  </a:cubicBezTo>
                  <a:cubicBezTo>
                    <a:pt x="932" y="3873"/>
                    <a:pt x="1180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8" y="4312"/>
                    <a:pt x="2764" y="4329"/>
                    <a:pt x="2897" y="4351"/>
                  </a:cubicBezTo>
                  <a:cubicBezTo>
                    <a:pt x="3031" y="4372"/>
                    <a:pt x="3157" y="4401"/>
                    <a:pt x="3279" y="4438"/>
                  </a:cubicBezTo>
                  <a:cubicBezTo>
                    <a:pt x="3402" y="4474"/>
                    <a:pt x="3508" y="4517"/>
                    <a:pt x="3599" y="4568"/>
                  </a:cubicBezTo>
                  <a:cubicBezTo>
                    <a:pt x="3688" y="4617"/>
                    <a:pt x="3761" y="4680"/>
                    <a:pt x="3819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4" y="5136"/>
                    <a:pt x="3905" y="5249"/>
                    <a:pt x="3837" y="5344"/>
                  </a:cubicBezTo>
                  <a:cubicBezTo>
                    <a:pt x="3774" y="5438"/>
                    <a:pt x="3670" y="5515"/>
                    <a:pt x="3531" y="5577"/>
                  </a:cubicBezTo>
                  <a:cubicBezTo>
                    <a:pt x="3393" y="5638"/>
                    <a:pt x="3236" y="5678"/>
                    <a:pt x="3062" y="5695"/>
                  </a:cubicBezTo>
                  <a:cubicBezTo>
                    <a:pt x="2976" y="5704"/>
                    <a:pt x="2890" y="5709"/>
                    <a:pt x="2805" y="5709"/>
                  </a:cubicBezTo>
                  <a:cubicBezTo>
                    <a:pt x="2541" y="5709"/>
                    <a:pt x="2280" y="5666"/>
                    <a:pt x="2021" y="5579"/>
                  </a:cubicBezTo>
                  <a:cubicBezTo>
                    <a:pt x="1679" y="5464"/>
                    <a:pt x="1321" y="5206"/>
                    <a:pt x="950" y="4805"/>
                  </a:cubicBezTo>
                  <a:lnTo>
                    <a:pt x="68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3" y="6869"/>
                    <a:pt x="1529" y="6991"/>
                    <a:pt x="1902" y="7061"/>
                  </a:cubicBezTo>
                  <a:cubicBezTo>
                    <a:pt x="2122" y="7102"/>
                    <a:pt x="2356" y="7122"/>
                    <a:pt x="2603" y="7122"/>
                  </a:cubicBezTo>
                  <a:cubicBezTo>
                    <a:pt x="2772" y="7122"/>
                    <a:pt x="2947" y="7113"/>
                    <a:pt x="3128" y="7094"/>
                  </a:cubicBezTo>
                  <a:cubicBezTo>
                    <a:pt x="3647" y="7040"/>
                    <a:pt x="4098" y="6905"/>
                    <a:pt x="4479" y="6692"/>
                  </a:cubicBezTo>
                  <a:cubicBezTo>
                    <a:pt x="4860" y="6477"/>
                    <a:pt x="5147" y="6196"/>
                    <a:pt x="5343" y="5843"/>
                  </a:cubicBezTo>
                  <a:cubicBezTo>
                    <a:pt x="5540" y="5491"/>
                    <a:pt x="5612" y="5078"/>
                    <a:pt x="5563" y="4604"/>
                  </a:cubicBezTo>
                  <a:cubicBezTo>
                    <a:pt x="5530" y="4299"/>
                    <a:pt x="5446" y="4039"/>
                    <a:pt x="5307" y="3819"/>
                  </a:cubicBezTo>
                  <a:cubicBezTo>
                    <a:pt x="5169" y="3601"/>
                    <a:pt x="4986" y="3417"/>
                    <a:pt x="4758" y="3272"/>
                  </a:cubicBezTo>
                  <a:cubicBezTo>
                    <a:pt x="4529" y="3127"/>
                    <a:pt x="4263" y="3010"/>
                    <a:pt x="3962" y="2924"/>
                  </a:cubicBezTo>
                  <a:cubicBezTo>
                    <a:pt x="3660" y="2838"/>
                    <a:pt x="3328" y="2777"/>
                    <a:pt x="2966" y="2744"/>
                  </a:cubicBezTo>
                  <a:cubicBezTo>
                    <a:pt x="2808" y="2734"/>
                    <a:pt x="2654" y="2717"/>
                    <a:pt x="2507" y="2688"/>
                  </a:cubicBezTo>
                  <a:cubicBezTo>
                    <a:pt x="2359" y="2661"/>
                    <a:pt x="2228" y="2624"/>
                    <a:pt x="2112" y="2573"/>
                  </a:cubicBezTo>
                  <a:cubicBezTo>
                    <a:pt x="1995" y="2523"/>
                    <a:pt x="1899" y="2464"/>
                    <a:pt x="1827" y="2392"/>
                  </a:cubicBezTo>
                  <a:cubicBezTo>
                    <a:pt x="1754" y="2320"/>
                    <a:pt x="1712" y="2230"/>
                    <a:pt x="1700" y="2120"/>
                  </a:cubicBezTo>
                  <a:cubicBezTo>
                    <a:pt x="1687" y="1997"/>
                    <a:pt x="1715" y="1889"/>
                    <a:pt x="1782" y="1791"/>
                  </a:cubicBezTo>
                  <a:cubicBezTo>
                    <a:pt x="1851" y="1696"/>
                    <a:pt x="1953" y="1616"/>
                    <a:pt x="2086" y="1552"/>
                  </a:cubicBezTo>
                  <a:cubicBezTo>
                    <a:pt x="2221" y="1489"/>
                    <a:pt x="2385" y="1446"/>
                    <a:pt x="2579" y="1426"/>
                  </a:cubicBezTo>
                  <a:cubicBezTo>
                    <a:pt x="2640" y="1420"/>
                    <a:pt x="2700" y="1417"/>
                    <a:pt x="2760" y="1417"/>
                  </a:cubicBezTo>
                  <a:cubicBezTo>
                    <a:pt x="2887" y="1417"/>
                    <a:pt x="3013" y="1430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1" y="216"/>
                    <a:pt x="3880" y="110"/>
                    <a:pt x="3550" y="51"/>
                  </a:cubicBezTo>
                  <a:cubicBezTo>
                    <a:pt x="3363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188947" y="3756285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4446822" y="373248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0" y="2163"/>
                    <a:pt x="5093" y="2360"/>
                    <a:pt x="5206" y="2590"/>
                  </a:cubicBezTo>
                  <a:cubicBezTo>
                    <a:pt x="5324" y="2820"/>
                    <a:pt x="5397" y="3076"/>
                    <a:pt x="5426" y="3363"/>
                  </a:cubicBezTo>
                  <a:cubicBezTo>
                    <a:pt x="5459" y="3650"/>
                    <a:pt x="5441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1"/>
                    <a:pt x="4730" y="5190"/>
                    <a:pt x="4519" y="5310"/>
                  </a:cubicBezTo>
                  <a:cubicBezTo>
                    <a:pt x="4305" y="5431"/>
                    <a:pt x="4064" y="5506"/>
                    <a:pt x="3798" y="5533"/>
                  </a:cubicBezTo>
                  <a:cubicBezTo>
                    <a:pt x="3724" y="5541"/>
                    <a:pt x="3651" y="5545"/>
                    <a:pt x="3579" y="5545"/>
                  </a:cubicBezTo>
                  <a:cubicBezTo>
                    <a:pt x="3394" y="5545"/>
                    <a:pt x="3217" y="5519"/>
                    <a:pt x="3048" y="5466"/>
                  </a:cubicBezTo>
                  <a:cubicBezTo>
                    <a:pt x="2815" y="5394"/>
                    <a:pt x="2605" y="5274"/>
                    <a:pt x="2415" y="5118"/>
                  </a:cubicBezTo>
                  <a:cubicBezTo>
                    <a:pt x="2227" y="4960"/>
                    <a:pt x="2080" y="4764"/>
                    <a:pt x="1966" y="4531"/>
                  </a:cubicBezTo>
                  <a:cubicBezTo>
                    <a:pt x="1853" y="4298"/>
                    <a:pt x="1781" y="4038"/>
                    <a:pt x="1751" y="3750"/>
                  </a:cubicBezTo>
                  <a:cubicBezTo>
                    <a:pt x="1720" y="3467"/>
                    <a:pt x="1738" y="3198"/>
                    <a:pt x="1800" y="2949"/>
                  </a:cubicBezTo>
                  <a:cubicBezTo>
                    <a:pt x="1860" y="2699"/>
                    <a:pt x="1968" y="2476"/>
                    <a:pt x="2117" y="2281"/>
                  </a:cubicBezTo>
                  <a:cubicBezTo>
                    <a:pt x="2268" y="2084"/>
                    <a:pt x="2448" y="1924"/>
                    <a:pt x="2662" y="1803"/>
                  </a:cubicBezTo>
                  <a:cubicBezTo>
                    <a:pt x="2875" y="1684"/>
                    <a:pt x="3117" y="1608"/>
                    <a:pt x="3381" y="1580"/>
                  </a:cubicBezTo>
                  <a:cubicBezTo>
                    <a:pt x="3454" y="1572"/>
                    <a:pt x="3525" y="1569"/>
                    <a:pt x="3596" y="1569"/>
                  </a:cubicBezTo>
                  <a:close/>
                  <a:moveTo>
                    <a:pt x="3655" y="1"/>
                  </a:moveTo>
                  <a:cubicBezTo>
                    <a:pt x="3511" y="1"/>
                    <a:pt x="3364" y="8"/>
                    <a:pt x="3215" y="24"/>
                  </a:cubicBezTo>
                  <a:cubicBezTo>
                    <a:pt x="2703" y="78"/>
                    <a:pt x="2242" y="217"/>
                    <a:pt x="1833" y="436"/>
                  </a:cubicBezTo>
                  <a:cubicBezTo>
                    <a:pt x="1423" y="657"/>
                    <a:pt x="1076" y="945"/>
                    <a:pt x="790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39" y="2936"/>
                    <a:pt x="1" y="3417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70"/>
                    <a:pt x="1324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3" y="7068"/>
                    <a:pt x="3162" y="7113"/>
                    <a:pt x="3510" y="7113"/>
                  </a:cubicBezTo>
                  <a:cubicBezTo>
                    <a:pt x="3659" y="7113"/>
                    <a:pt x="3812" y="7105"/>
                    <a:pt x="3968" y="7088"/>
                  </a:cubicBezTo>
                  <a:cubicBezTo>
                    <a:pt x="4477" y="7036"/>
                    <a:pt x="4933" y="6898"/>
                    <a:pt x="5343" y="6678"/>
                  </a:cubicBezTo>
                  <a:cubicBezTo>
                    <a:pt x="5753" y="6458"/>
                    <a:pt x="6101" y="6173"/>
                    <a:pt x="6384" y="5821"/>
                  </a:cubicBezTo>
                  <a:cubicBezTo>
                    <a:pt x="6669" y="5469"/>
                    <a:pt x="6874" y="5067"/>
                    <a:pt x="7002" y="4619"/>
                  </a:cubicBezTo>
                  <a:cubicBezTo>
                    <a:pt x="7130" y="4169"/>
                    <a:pt x="7165" y="3691"/>
                    <a:pt x="7110" y="3187"/>
                  </a:cubicBezTo>
                  <a:cubicBezTo>
                    <a:pt x="7057" y="2673"/>
                    <a:pt x="6920" y="2213"/>
                    <a:pt x="6705" y="1802"/>
                  </a:cubicBezTo>
                  <a:cubicBezTo>
                    <a:pt x="6486" y="1392"/>
                    <a:pt x="6203" y="1045"/>
                    <a:pt x="5850" y="761"/>
                  </a:cubicBezTo>
                  <a:cubicBezTo>
                    <a:pt x="5498" y="477"/>
                    <a:pt x="5101" y="269"/>
                    <a:pt x="4655" y="138"/>
                  </a:cubicBezTo>
                  <a:cubicBezTo>
                    <a:pt x="4339" y="47"/>
                    <a:pt x="4006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4725278" y="3709859"/>
              <a:ext cx="189279" cy="247349"/>
            </a:xfrm>
            <a:custGeom>
              <a:avLst/>
              <a:gdLst/>
              <a:ahLst/>
              <a:cxnLst/>
              <a:rect l="l" t="t" r="r" b="b"/>
              <a:pathLst>
                <a:path w="5463" h="7139" extrusionOk="0">
                  <a:moveTo>
                    <a:pt x="2955" y="1498"/>
                  </a:moveTo>
                  <a:cubicBezTo>
                    <a:pt x="3063" y="1498"/>
                    <a:pt x="3165" y="1518"/>
                    <a:pt x="3262" y="1560"/>
                  </a:cubicBezTo>
                  <a:cubicBezTo>
                    <a:pt x="3386" y="1612"/>
                    <a:pt x="3488" y="1691"/>
                    <a:pt x="3573" y="1802"/>
                  </a:cubicBezTo>
                  <a:cubicBezTo>
                    <a:pt x="3657" y="1913"/>
                    <a:pt x="3709" y="2052"/>
                    <a:pt x="3725" y="2219"/>
                  </a:cubicBezTo>
                  <a:cubicBezTo>
                    <a:pt x="3742" y="2377"/>
                    <a:pt x="3722" y="2525"/>
                    <a:pt x="3663" y="2656"/>
                  </a:cubicBezTo>
                  <a:cubicBezTo>
                    <a:pt x="3604" y="2790"/>
                    <a:pt x="3519" y="2893"/>
                    <a:pt x="3412" y="2978"/>
                  </a:cubicBezTo>
                  <a:cubicBezTo>
                    <a:pt x="3301" y="3063"/>
                    <a:pt x="3176" y="3110"/>
                    <a:pt x="3033" y="3128"/>
                  </a:cubicBezTo>
                  <a:lnTo>
                    <a:pt x="1953" y="3240"/>
                  </a:lnTo>
                  <a:lnTo>
                    <a:pt x="1782" y="1618"/>
                  </a:lnTo>
                  <a:lnTo>
                    <a:pt x="2861" y="1503"/>
                  </a:lnTo>
                  <a:cubicBezTo>
                    <a:pt x="2893" y="1500"/>
                    <a:pt x="2924" y="1498"/>
                    <a:pt x="2955" y="1498"/>
                  </a:cubicBezTo>
                  <a:close/>
                  <a:moveTo>
                    <a:pt x="3219" y="1"/>
                  </a:moveTo>
                  <a:cubicBezTo>
                    <a:pt x="3128" y="1"/>
                    <a:pt x="3035" y="6"/>
                    <a:pt x="2940" y="16"/>
                  </a:cubicBezTo>
                  <a:lnTo>
                    <a:pt x="1" y="326"/>
                  </a:lnTo>
                  <a:lnTo>
                    <a:pt x="722" y="7138"/>
                  </a:lnTo>
                  <a:lnTo>
                    <a:pt x="2376" y="6964"/>
                  </a:lnTo>
                  <a:lnTo>
                    <a:pt x="2135" y="4686"/>
                  </a:lnTo>
                  <a:lnTo>
                    <a:pt x="3419" y="4550"/>
                  </a:lnTo>
                  <a:cubicBezTo>
                    <a:pt x="3847" y="4505"/>
                    <a:pt x="4218" y="4366"/>
                    <a:pt x="4530" y="4129"/>
                  </a:cubicBezTo>
                  <a:cubicBezTo>
                    <a:pt x="4844" y="3893"/>
                    <a:pt x="5078" y="3591"/>
                    <a:pt x="5241" y="3223"/>
                  </a:cubicBezTo>
                  <a:cubicBezTo>
                    <a:pt x="5405" y="2854"/>
                    <a:pt x="5462" y="2452"/>
                    <a:pt x="5415" y="2007"/>
                  </a:cubicBezTo>
                  <a:cubicBezTo>
                    <a:pt x="5370" y="1586"/>
                    <a:pt x="5232" y="1217"/>
                    <a:pt x="4998" y="900"/>
                  </a:cubicBezTo>
                  <a:cubicBezTo>
                    <a:pt x="4765" y="584"/>
                    <a:pt x="4470" y="347"/>
                    <a:pt x="4113" y="188"/>
                  </a:cubicBezTo>
                  <a:cubicBezTo>
                    <a:pt x="3838" y="63"/>
                    <a:pt x="3540" y="1"/>
                    <a:pt x="3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93426" y="4520764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4" y="3954"/>
                  </a:moveTo>
                  <a:cubicBezTo>
                    <a:pt x="2175" y="4068"/>
                    <a:pt x="2304" y="4185"/>
                    <a:pt x="2445" y="4307"/>
                  </a:cubicBezTo>
                  <a:lnTo>
                    <a:pt x="3866" y="5529"/>
                  </a:lnTo>
                  <a:cubicBezTo>
                    <a:pt x="3814" y="5564"/>
                    <a:pt x="3762" y="5600"/>
                    <a:pt x="3710" y="5633"/>
                  </a:cubicBezTo>
                  <a:cubicBezTo>
                    <a:pt x="3496" y="5762"/>
                    <a:pt x="3262" y="5844"/>
                    <a:pt x="3001" y="5868"/>
                  </a:cubicBezTo>
                  <a:cubicBezTo>
                    <a:pt x="2914" y="5878"/>
                    <a:pt x="2831" y="5883"/>
                    <a:pt x="2751" y="5883"/>
                  </a:cubicBezTo>
                  <a:cubicBezTo>
                    <a:pt x="2573" y="5883"/>
                    <a:pt x="2413" y="5860"/>
                    <a:pt x="2268" y="5815"/>
                  </a:cubicBezTo>
                  <a:cubicBezTo>
                    <a:pt x="2057" y="5748"/>
                    <a:pt x="1891" y="5638"/>
                    <a:pt x="1770" y="5487"/>
                  </a:cubicBezTo>
                  <a:cubicBezTo>
                    <a:pt x="1650" y="5336"/>
                    <a:pt x="1578" y="5151"/>
                    <a:pt x="1555" y="4931"/>
                  </a:cubicBezTo>
                  <a:cubicBezTo>
                    <a:pt x="1525" y="4653"/>
                    <a:pt x="1592" y="4413"/>
                    <a:pt x="1755" y="4212"/>
                  </a:cubicBezTo>
                  <a:cubicBezTo>
                    <a:pt x="1831" y="4116"/>
                    <a:pt x="1931" y="4032"/>
                    <a:pt x="2054" y="3954"/>
                  </a:cubicBezTo>
                  <a:close/>
                  <a:moveTo>
                    <a:pt x="3135" y="1"/>
                  </a:moveTo>
                  <a:cubicBezTo>
                    <a:pt x="3037" y="1"/>
                    <a:pt x="2937" y="6"/>
                    <a:pt x="2836" y="17"/>
                  </a:cubicBezTo>
                  <a:cubicBezTo>
                    <a:pt x="2409" y="63"/>
                    <a:pt x="2038" y="183"/>
                    <a:pt x="1727" y="377"/>
                  </a:cubicBezTo>
                  <a:cubicBezTo>
                    <a:pt x="1415" y="571"/>
                    <a:pt x="1184" y="814"/>
                    <a:pt x="1027" y="1110"/>
                  </a:cubicBezTo>
                  <a:cubicBezTo>
                    <a:pt x="872" y="1405"/>
                    <a:pt x="811" y="1728"/>
                    <a:pt x="850" y="2078"/>
                  </a:cubicBezTo>
                  <a:cubicBezTo>
                    <a:pt x="864" y="2222"/>
                    <a:pt x="903" y="2374"/>
                    <a:pt x="967" y="2538"/>
                  </a:cubicBezTo>
                  <a:cubicBezTo>
                    <a:pt x="1026" y="2695"/>
                    <a:pt x="1115" y="2856"/>
                    <a:pt x="1225" y="3026"/>
                  </a:cubicBezTo>
                  <a:cubicBezTo>
                    <a:pt x="826" y="3257"/>
                    <a:pt x="527" y="3546"/>
                    <a:pt x="328" y="3890"/>
                  </a:cubicBezTo>
                  <a:cubicBezTo>
                    <a:pt x="92" y="4300"/>
                    <a:pt x="0" y="4740"/>
                    <a:pt x="49" y="5213"/>
                  </a:cubicBezTo>
                  <a:cubicBezTo>
                    <a:pt x="92" y="5628"/>
                    <a:pt x="252" y="5992"/>
                    <a:pt x="524" y="6306"/>
                  </a:cubicBezTo>
                  <a:cubicBezTo>
                    <a:pt x="795" y="6618"/>
                    <a:pt x="1146" y="6851"/>
                    <a:pt x="1572" y="7002"/>
                  </a:cubicBezTo>
                  <a:cubicBezTo>
                    <a:pt x="1885" y="7114"/>
                    <a:pt x="2223" y="7170"/>
                    <a:pt x="2583" y="7170"/>
                  </a:cubicBezTo>
                  <a:cubicBezTo>
                    <a:pt x="2713" y="7170"/>
                    <a:pt x="2845" y="7163"/>
                    <a:pt x="2980" y="7148"/>
                  </a:cubicBezTo>
                  <a:cubicBezTo>
                    <a:pt x="3361" y="7107"/>
                    <a:pt x="3715" y="7017"/>
                    <a:pt x="4038" y="6875"/>
                  </a:cubicBezTo>
                  <a:cubicBezTo>
                    <a:pt x="4349" y="6737"/>
                    <a:pt x="4632" y="6557"/>
                    <a:pt x="4885" y="6337"/>
                  </a:cubicBezTo>
                  <a:lnTo>
                    <a:pt x="5432" y="6793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7" y="4974"/>
                    <a:pt x="5951" y="4735"/>
                    <a:pt x="6023" y="4484"/>
                  </a:cubicBezTo>
                  <a:cubicBezTo>
                    <a:pt x="6128" y="4116"/>
                    <a:pt x="6188" y="3723"/>
                    <a:pt x="6201" y="3300"/>
                  </a:cubicBezTo>
                  <a:lnTo>
                    <a:pt x="6201" y="3300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5" y="4327"/>
                  </a:cubicBezTo>
                  <a:lnTo>
                    <a:pt x="4096" y="3847"/>
                  </a:lnTo>
                  <a:cubicBezTo>
                    <a:pt x="3952" y="3737"/>
                    <a:pt x="3791" y="3604"/>
                    <a:pt x="3611" y="3451"/>
                  </a:cubicBezTo>
                  <a:cubicBezTo>
                    <a:pt x="3431" y="3296"/>
                    <a:pt x="3253" y="3130"/>
                    <a:pt x="3076" y="2956"/>
                  </a:cubicBezTo>
                  <a:cubicBezTo>
                    <a:pt x="2901" y="2782"/>
                    <a:pt x="2753" y="2610"/>
                    <a:pt x="2635" y="2443"/>
                  </a:cubicBezTo>
                  <a:cubicBezTo>
                    <a:pt x="2515" y="2275"/>
                    <a:pt x="2449" y="2128"/>
                    <a:pt x="2435" y="2006"/>
                  </a:cubicBezTo>
                  <a:cubicBezTo>
                    <a:pt x="2422" y="1877"/>
                    <a:pt x="2436" y="1763"/>
                    <a:pt x="2479" y="1671"/>
                  </a:cubicBezTo>
                  <a:cubicBezTo>
                    <a:pt x="2521" y="1577"/>
                    <a:pt x="2590" y="1504"/>
                    <a:pt x="2684" y="1448"/>
                  </a:cubicBezTo>
                  <a:cubicBezTo>
                    <a:pt x="2774" y="1395"/>
                    <a:pt x="2892" y="1359"/>
                    <a:pt x="3036" y="1343"/>
                  </a:cubicBezTo>
                  <a:cubicBezTo>
                    <a:pt x="3067" y="1340"/>
                    <a:pt x="3098" y="1338"/>
                    <a:pt x="3129" y="1338"/>
                  </a:cubicBezTo>
                  <a:cubicBezTo>
                    <a:pt x="3267" y="1338"/>
                    <a:pt x="3393" y="1373"/>
                    <a:pt x="3508" y="1441"/>
                  </a:cubicBezTo>
                  <a:cubicBezTo>
                    <a:pt x="3650" y="1526"/>
                    <a:pt x="3787" y="1695"/>
                    <a:pt x="3927" y="1950"/>
                  </a:cubicBezTo>
                  <a:lnTo>
                    <a:pt x="5075" y="1091"/>
                  </a:lnTo>
                  <a:cubicBezTo>
                    <a:pt x="4964" y="840"/>
                    <a:pt x="4795" y="627"/>
                    <a:pt x="4567" y="454"/>
                  </a:cubicBezTo>
                  <a:cubicBezTo>
                    <a:pt x="4339" y="282"/>
                    <a:pt x="4076" y="157"/>
                    <a:pt x="3778" y="80"/>
                  </a:cubicBezTo>
                  <a:cubicBezTo>
                    <a:pt x="3572" y="29"/>
                    <a:pt x="3358" y="1"/>
                    <a:pt x="3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41314" y="4479257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81069" y="445767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4" y="4064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893696" y="4435013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80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5" y="75"/>
                    <a:pt x="2295" y="213"/>
                    <a:pt x="1876" y="434"/>
                  </a:cubicBezTo>
                  <a:cubicBezTo>
                    <a:pt x="1458" y="656"/>
                    <a:pt x="1104" y="942"/>
                    <a:pt x="816" y="1290"/>
                  </a:cubicBezTo>
                  <a:cubicBezTo>
                    <a:pt x="529" y="1639"/>
                    <a:pt x="316" y="2036"/>
                    <a:pt x="179" y="2484"/>
                  </a:cubicBezTo>
                  <a:cubicBezTo>
                    <a:pt x="43" y="2931"/>
                    <a:pt x="1" y="3408"/>
                    <a:pt x="56" y="3913"/>
                  </a:cubicBezTo>
                  <a:cubicBezTo>
                    <a:pt x="113" y="4434"/>
                    <a:pt x="250" y="4899"/>
                    <a:pt x="467" y="5314"/>
                  </a:cubicBezTo>
                  <a:cubicBezTo>
                    <a:pt x="684" y="5726"/>
                    <a:pt x="969" y="6073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4"/>
                    <a:pt x="4938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51" y="6248"/>
                    <a:pt x="6249" y="6063"/>
                    <a:pt x="6391" y="5863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2"/>
                  </a:cubicBezTo>
                  <a:cubicBezTo>
                    <a:pt x="4925" y="5188"/>
                    <a:pt x="4761" y="5288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3" y="5527"/>
                    <a:pt x="3794" y="5532"/>
                    <a:pt x="3697" y="5532"/>
                  </a:cubicBezTo>
                  <a:cubicBezTo>
                    <a:pt x="3504" y="5532"/>
                    <a:pt x="3320" y="5511"/>
                    <a:pt x="3147" y="5467"/>
                  </a:cubicBezTo>
                  <a:cubicBezTo>
                    <a:pt x="2888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3" y="4551"/>
                  </a:cubicBezTo>
                  <a:cubicBezTo>
                    <a:pt x="1870" y="4317"/>
                    <a:pt x="1794" y="4052"/>
                    <a:pt x="1761" y="3755"/>
                  </a:cubicBezTo>
                  <a:cubicBezTo>
                    <a:pt x="1729" y="3451"/>
                    <a:pt x="1748" y="3168"/>
                    <a:pt x="1820" y="2912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5"/>
                    <a:pt x="2719" y="1778"/>
                  </a:cubicBezTo>
                  <a:cubicBezTo>
                    <a:pt x="2939" y="1658"/>
                    <a:pt x="3179" y="1586"/>
                    <a:pt x="3438" y="1558"/>
                  </a:cubicBezTo>
                  <a:cubicBezTo>
                    <a:pt x="3509" y="1550"/>
                    <a:pt x="3580" y="1546"/>
                    <a:pt x="3650" y="1546"/>
                  </a:cubicBezTo>
                  <a:cubicBezTo>
                    <a:pt x="3781" y="1546"/>
                    <a:pt x="3909" y="1559"/>
                    <a:pt x="4032" y="1585"/>
                  </a:cubicBezTo>
                  <a:cubicBezTo>
                    <a:pt x="4219" y="1625"/>
                    <a:pt x="4394" y="1690"/>
                    <a:pt x="4558" y="1780"/>
                  </a:cubicBezTo>
                  <a:cubicBezTo>
                    <a:pt x="4722" y="1872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50" y="465"/>
                    <a:pt x="5162" y="328"/>
                  </a:cubicBezTo>
                  <a:cubicBezTo>
                    <a:pt x="4874" y="191"/>
                    <a:pt x="4572" y="97"/>
                    <a:pt x="4250" y="46"/>
                  </a:cubicBezTo>
                  <a:cubicBezTo>
                    <a:pt x="4061" y="16"/>
                    <a:pt x="3871" y="1"/>
                    <a:pt x="3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1132516" y="4405841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1"/>
                  </a:moveTo>
                  <a:lnTo>
                    <a:pt x="4222" y="176"/>
                  </a:lnTo>
                  <a:lnTo>
                    <a:pt x="4504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1" y="4331"/>
                  </a:lnTo>
                  <a:lnTo>
                    <a:pt x="4941" y="6987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395069" y="4377223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2"/>
                  </a:lnTo>
                  <a:cubicBezTo>
                    <a:pt x="4745" y="2118"/>
                    <a:pt x="4770" y="2366"/>
                    <a:pt x="4798" y="2591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5"/>
                    <a:pt x="4983" y="3792"/>
                  </a:cubicBezTo>
                  <a:cubicBezTo>
                    <a:pt x="5019" y="3979"/>
                    <a:pt x="5057" y="4167"/>
                    <a:pt x="5097" y="4360"/>
                  </a:cubicBezTo>
                  <a:cubicBezTo>
                    <a:pt x="5105" y="4405"/>
                    <a:pt x="5116" y="4452"/>
                    <a:pt x="5127" y="4498"/>
                  </a:cubicBezTo>
                  <a:lnTo>
                    <a:pt x="1480" y="492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4" y="7292"/>
                  </a:lnTo>
                  <a:lnTo>
                    <a:pt x="2084" y="5014"/>
                  </a:lnTo>
                  <a:cubicBezTo>
                    <a:pt x="2067" y="4853"/>
                    <a:pt x="2050" y="4705"/>
                    <a:pt x="2031" y="4573"/>
                  </a:cubicBezTo>
                  <a:cubicBezTo>
                    <a:pt x="2014" y="4439"/>
                    <a:pt x="1995" y="4307"/>
                    <a:pt x="1973" y="4170"/>
                  </a:cubicBezTo>
                  <a:cubicBezTo>
                    <a:pt x="1952" y="4035"/>
                    <a:pt x="1926" y="3884"/>
                    <a:pt x="1892" y="3717"/>
                  </a:cubicBezTo>
                  <a:cubicBezTo>
                    <a:pt x="1857" y="3549"/>
                    <a:pt x="1818" y="3359"/>
                    <a:pt x="1772" y="3144"/>
                  </a:cubicBezTo>
                  <a:cubicBezTo>
                    <a:pt x="1765" y="3115"/>
                    <a:pt x="1761" y="3080"/>
                    <a:pt x="1753" y="3050"/>
                  </a:cubicBezTo>
                  <a:lnTo>
                    <a:pt x="1753" y="3050"/>
                  </a:lnTo>
                  <a:lnTo>
                    <a:pt x="5360" y="6970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662472" y="4356920"/>
              <a:ext cx="162150" cy="250571"/>
            </a:xfrm>
            <a:custGeom>
              <a:avLst/>
              <a:gdLst/>
              <a:ahLst/>
              <a:cxnLst/>
              <a:rect l="l" t="t" r="r" b="b"/>
              <a:pathLst>
                <a:path w="4680" h="7232" extrusionOk="0">
                  <a:moveTo>
                    <a:pt x="3961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5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844576" y="4334088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71"/>
                  </a:moveTo>
                  <a:cubicBezTo>
                    <a:pt x="3781" y="1571"/>
                    <a:pt x="3958" y="1598"/>
                    <a:pt x="4126" y="1651"/>
                  </a:cubicBezTo>
                  <a:cubicBezTo>
                    <a:pt x="4360" y="1724"/>
                    <a:pt x="4570" y="1843"/>
                    <a:pt x="4756" y="2003"/>
                  </a:cubicBezTo>
                  <a:cubicBezTo>
                    <a:pt x="4938" y="2165"/>
                    <a:pt x="5088" y="2361"/>
                    <a:pt x="5204" y="2591"/>
                  </a:cubicBezTo>
                  <a:cubicBezTo>
                    <a:pt x="5319" y="2821"/>
                    <a:pt x="5396" y="3079"/>
                    <a:pt x="5423" y="3366"/>
                  </a:cubicBezTo>
                  <a:cubicBezTo>
                    <a:pt x="5456" y="3649"/>
                    <a:pt x="5439" y="3917"/>
                    <a:pt x="5371" y="4167"/>
                  </a:cubicBezTo>
                  <a:cubicBezTo>
                    <a:pt x="5327" y="4340"/>
                    <a:pt x="5262" y="4498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2" y="5519"/>
                    <a:pt x="3850" y="5527"/>
                    <a:pt x="3794" y="5533"/>
                  </a:cubicBezTo>
                  <a:cubicBezTo>
                    <a:pt x="3719" y="5541"/>
                    <a:pt x="3647" y="5545"/>
                    <a:pt x="3575" y="5545"/>
                  </a:cubicBezTo>
                  <a:cubicBezTo>
                    <a:pt x="3389" y="5545"/>
                    <a:pt x="3212" y="5518"/>
                    <a:pt x="3044" y="5466"/>
                  </a:cubicBezTo>
                  <a:cubicBezTo>
                    <a:pt x="2810" y="5394"/>
                    <a:pt x="2600" y="5276"/>
                    <a:pt x="2412" y="5120"/>
                  </a:cubicBezTo>
                  <a:cubicBezTo>
                    <a:pt x="2226" y="4962"/>
                    <a:pt x="2075" y="4765"/>
                    <a:pt x="1962" y="4532"/>
                  </a:cubicBezTo>
                  <a:cubicBezTo>
                    <a:pt x="1848" y="4301"/>
                    <a:pt x="1779" y="4039"/>
                    <a:pt x="1746" y="3754"/>
                  </a:cubicBezTo>
                  <a:cubicBezTo>
                    <a:pt x="1716" y="3468"/>
                    <a:pt x="1733" y="3201"/>
                    <a:pt x="1795" y="2951"/>
                  </a:cubicBezTo>
                  <a:cubicBezTo>
                    <a:pt x="1858" y="2700"/>
                    <a:pt x="1963" y="2479"/>
                    <a:pt x="2113" y="2282"/>
                  </a:cubicBezTo>
                  <a:cubicBezTo>
                    <a:pt x="2264" y="2086"/>
                    <a:pt x="2445" y="1925"/>
                    <a:pt x="2658" y="1806"/>
                  </a:cubicBezTo>
                  <a:cubicBezTo>
                    <a:pt x="2872" y="1685"/>
                    <a:pt x="3112" y="1609"/>
                    <a:pt x="3377" y="1583"/>
                  </a:cubicBezTo>
                  <a:cubicBezTo>
                    <a:pt x="3451" y="1575"/>
                    <a:pt x="3524" y="1571"/>
                    <a:pt x="3595" y="1571"/>
                  </a:cubicBezTo>
                  <a:close/>
                  <a:moveTo>
                    <a:pt x="3653" y="0"/>
                  </a:moveTo>
                  <a:cubicBezTo>
                    <a:pt x="3509" y="0"/>
                    <a:pt x="3363" y="8"/>
                    <a:pt x="3214" y="24"/>
                  </a:cubicBezTo>
                  <a:cubicBezTo>
                    <a:pt x="2701" y="77"/>
                    <a:pt x="2241" y="217"/>
                    <a:pt x="1831" y="437"/>
                  </a:cubicBezTo>
                  <a:cubicBezTo>
                    <a:pt x="1421" y="657"/>
                    <a:pt x="1074" y="945"/>
                    <a:pt x="791" y="1295"/>
                  </a:cubicBezTo>
                  <a:cubicBezTo>
                    <a:pt x="508" y="1648"/>
                    <a:pt x="299" y="2045"/>
                    <a:pt x="168" y="2490"/>
                  </a:cubicBezTo>
                  <a:cubicBezTo>
                    <a:pt x="40" y="2936"/>
                    <a:pt x="0" y="3416"/>
                    <a:pt x="55" y="3930"/>
                  </a:cubicBezTo>
                  <a:cubicBezTo>
                    <a:pt x="108" y="4442"/>
                    <a:pt x="246" y="4902"/>
                    <a:pt x="468" y="5312"/>
                  </a:cubicBezTo>
                  <a:cubicBezTo>
                    <a:pt x="688" y="5722"/>
                    <a:pt x="974" y="6070"/>
                    <a:pt x="1325" y="6354"/>
                  </a:cubicBezTo>
                  <a:cubicBezTo>
                    <a:pt x="1675" y="6639"/>
                    <a:pt x="2075" y="6846"/>
                    <a:pt x="2521" y="6977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0" y="7091"/>
                  </a:cubicBezTo>
                  <a:cubicBezTo>
                    <a:pt x="4383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8"/>
                  </a:lnTo>
                  <a:lnTo>
                    <a:pt x="6319" y="5893"/>
                  </a:lnTo>
                  <a:cubicBezTo>
                    <a:pt x="6339" y="5870"/>
                    <a:pt x="6363" y="5845"/>
                    <a:pt x="6384" y="5822"/>
                  </a:cubicBezTo>
                  <a:cubicBezTo>
                    <a:pt x="6668" y="5470"/>
                    <a:pt x="6872" y="5072"/>
                    <a:pt x="7000" y="4620"/>
                  </a:cubicBezTo>
                  <a:cubicBezTo>
                    <a:pt x="7126" y="4171"/>
                    <a:pt x="7161" y="3693"/>
                    <a:pt x="7110" y="3186"/>
                  </a:cubicBezTo>
                  <a:cubicBezTo>
                    <a:pt x="7056" y="2673"/>
                    <a:pt x="6920" y="2213"/>
                    <a:pt x="6701" y="1802"/>
                  </a:cubicBezTo>
                  <a:cubicBezTo>
                    <a:pt x="6484" y="1392"/>
                    <a:pt x="6202" y="1047"/>
                    <a:pt x="5850" y="759"/>
                  </a:cubicBezTo>
                  <a:cubicBezTo>
                    <a:pt x="5498" y="477"/>
                    <a:pt x="5098" y="269"/>
                    <a:pt x="4652" y="139"/>
                  </a:cubicBezTo>
                  <a:cubicBezTo>
                    <a:pt x="4336" y="47"/>
                    <a:pt x="4003" y="0"/>
                    <a:pt x="3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21334" y="4301728"/>
              <a:ext cx="219215" cy="249427"/>
            </a:xfrm>
            <a:custGeom>
              <a:avLst/>
              <a:gdLst/>
              <a:ahLst/>
              <a:cxnLst/>
              <a:rect l="l" t="t" r="r" b="b"/>
              <a:pathLst>
                <a:path w="6327" h="7199" extrusionOk="0">
                  <a:moveTo>
                    <a:pt x="5829" y="1"/>
                  </a:moveTo>
                  <a:lnTo>
                    <a:pt x="4212" y="170"/>
                  </a:lnTo>
                  <a:lnTo>
                    <a:pt x="4645" y="4279"/>
                  </a:lnTo>
                  <a:cubicBezTo>
                    <a:pt x="4672" y="4524"/>
                    <a:pt x="4636" y="4752"/>
                    <a:pt x="4542" y="4963"/>
                  </a:cubicBezTo>
                  <a:cubicBezTo>
                    <a:pt x="4445" y="5173"/>
                    <a:pt x="4307" y="5346"/>
                    <a:pt x="4127" y="5479"/>
                  </a:cubicBezTo>
                  <a:cubicBezTo>
                    <a:pt x="3948" y="5612"/>
                    <a:pt x="3736" y="5692"/>
                    <a:pt x="3490" y="5718"/>
                  </a:cubicBezTo>
                  <a:cubicBezTo>
                    <a:pt x="3443" y="5723"/>
                    <a:pt x="3396" y="5725"/>
                    <a:pt x="3349" y="5725"/>
                  </a:cubicBezTo>
                  <a:cubicBezTo>
                    <a:pt x="3168" y="5725"/>
                    <a:pt x="2998" y="5687"/>
                    <a:pt x="2839" y="5613"/>
                  </a:cubicBezTo>
                  <a:cubicBezTo>
                    <a:pt x="2639" y="5520"/>
                    <a:pt x="2472" y="5380"/>
                    <a:pt x="2343" y="5193"/>
                  </a:cubicBezTo>
                  <a:cubicBezTo>
                    <a:pt x="2212" y="5006"/>
                    <a:pt x="2133" y="4790"/>
                    <a:pt x="2107" y="4545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6" y="6526"/>
                    <a:pt x="1635" y="6807"/>
                    <a:pt x="2100" y="6991"/>
                  </a:cubicBezTo>
                  <a:cubicBezTo>
                    <a:pt x="2453" y="7129"/>
                    <a:pt x="2834" y="7199"/>
                    <a:pt x="3243" y="7199"/>
                  </a:cubicBezTo>
                  <a:cubicBezTo>
                    <a:pt x="3374" y="7199"/>
                    <a:pt x="3508" y="7192"/>
                    <a:pt x="3644" y="7178"/>
                  </a:cubicBezTo>
                  <a:cubicBezTo>
                    <a:pt x="4201" y="7119"/>
                    <a:pt x="4690" y="6950"/>
                    <a:pt x="5105" y="6674"/>
                  </a:cubicBezTo>
                  <a:cubicBezTo>
                    <a:pt x="5522" y="6397"/>
                    <a:pt x="5833" y="6044"/>
                    <a:pt x="6043" y="5616"/>
                  </a:cubicBezTo>
                  <a:cubicBezTo>
                    <a:pt x="6248" y="5186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380907" y="427820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3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32" y="4354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8" y="1745"/>
                  </a:lnTo>
                  <a:lnTo>
                    <a:pt x="4898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593499" y="4257830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9" y="1"/>
                  </a:moveTo>
                  <a:cubicBezTo>
                    <a:pt x="2765" y="1"/>
                    <a:pt x="2579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3" y="419"/>
                    <a:pt x="865" y="592"/>
                    <a:pt x="647" y="802"/>
                  </a:cubicBezTo>
                  <a:cubicBezTo>
                    <a:pt x="429" y="1012"/>
                    <a:pt x="263" y="1250"/>
                    <a:pt x="153" y="1522"/>
                  </a:cubicBezTo>
                  <a:cubicBezTo>
                    <a:pt x="39" y="1794"/>
                    <a:pt x="0" y="2081"/>
                    <a:pt x="32" y="2386"/>
                  </a:cubicBezTo>
                  <a:cubicBezTo>
                    <a:pt x="62" y="2672"/>
                    <a:pt x="134" y="2926"/>
                    <a:pt x="249" y="3146"/>
                  </a:cubicBezTo>
                  <a:cubicBezTo>
                    <a:pt x="364" y="3367"/>
                    <a:pt x="525" y="3555"/>
                    <a:pt x="728" y="3715"/>
                  </a:cubicBezTo>
                  <a:cubicBezTo>
                    <a:pt x="931" y="3873"/>
                    <a:pt x="1179" y="4001"/>
                    <a:pt x="1471" y="4095"/>
                  </a:cubicBezTo>
                  <a:cubicBezTo>
                    <a:pt x="1763" y="4188"/>
                    <a:pt x="2103" y="4259"/>
                    <a:pt x="2488" y="4303"/>
                  </a:cubicBezTo>
                  <a:cubicBezTo>
                    <a:pt x="2626" y="4313"/>
                    <a:pt x="2763" y="4332"/>
                    <a:pt x="2895" y="4353"/>
                  </a:cubicBezTo>
                  <a:cubicBezTo>
                    <a:pt x="3029" y="4375"/>
                    <a:pt x="3157" y="4404"/>
                    <a:pt x="3279" y="4441"/>
                  </a:cubicBezTo>
                  <a:cubicBezTo>
                    <a:pt x="3401" y="4477"/>
                    <a:pt x="3506" y="4520"/>
                    <a:pt x="3597" y="4571"/>
                  </a:cubicBezTo>
                  <a:cubicBezTo>
                    <a:pt x="3686" y="4619"/>
                    <a:pt x="3761" y="4680"/>
                    <a:pt x="3818" y="4755"/>
                  </a:cubicBezTo>
                  <a:cubicBezTo>
                    <a:pt x="3876" y="4827"/>
                    <a:pt x="3907" y="4913"/>
                    <a:pt x="3919" y="5009"/>
                  </a:cubicBezTo>
                  <a:cubicBezTo>
                    <a:pt x="3933" y="5139"/>
                    <a:pt x="3904" y="5252"/>
                    <a:pt x="3835" y="5347"/>
                  </a:cubicBezTo>
                  <a:cubicBezTo>
                    <a:pt x="3771" y="5442"/>
                    <a:pt x="3667" y="5520"/>
                    <a:pt x="3531" y="5582"/>
                  </a:cubicBezTo>
                  <a:cubicBezTo>
                    <a:pt x="3391" y="5642"/>
                    <a:pt x="3236" y="5682"/>
                    <a:pt x="3060" y="5699"/>
                  </a:cubicBezTo>
                  <a:cubicBezTo>
                    <a:pt x="2975" y="5709"/>
                    <a:pt x="2889" y="5713"/>
                    <a:pt x="2804" y="5713"/>
                  </a:cubicBezTo>
                  <a:cubicBezTo>
                    <a:pt x="2541" y="5713"/>
                    <a:pt x="2279" y="5670"/>
                    <a:pt x="2021" y="5583"/>
                  </a:cubicBezTo>
                  <a:cubicBezTo>
                    <a:pt x="1677" y="5468"/>
                    <a:pt x="1319" y="5211"/>
                    <a:pt x="949" y="4809"/>
                  </a:cubicBezTo>
                  <a:lnTo>
                    <a:pt x="66" y="6053"/>
                  </a:lnTo>
                  <a:cubicBezTo>
                    <a:pt x="315" y="6309"/>
                    <a:pt x="591" y="6525"/>
                    <a:pt x="890" y="6699"/>
                  </a:cubicBezTo>
                  <a:cubicBezTo>
                    <a:pt x="1191" y="6873"/>
                    <a:pt x="1527" y="6995"/>
                    <a:pt x="1900" y="7066"/>
                  </a:cubicBezTo>
                  <a:cubicBezTo>
                    <a:pt x="2121" y="7107"/>
                    <a:pt x="2355" y="7127"/>
                    <a:pt x="2603" y="7127"/>
                  </a:cubicBezTo>
                  <a:cubicBezTo>
                    <a:pt x="2772" y="7127"/>
                    <a:pt x="2946" y="7118"/>
                    <a:pt x="3128" y="7099"/>
                  </a:cubicBezTo>
                  <a:cubicBezTo>
                    <a:pt x="3647" y="7043"/>
                    <a:pt x="4096" y="6909"/>
                    <a:pt x="4477" y="6696"/>
                  </a:cubicBezTo>
                  <a:cubicBezTo>
                    <a:pt x="4858" y="6482"/>
                    <a:pt x="5145" y="6197"/>
                    <a:pt x="5342" y="5848"/>
                  </a:cubicBezTo>
                  <a:cubicBezTo>
                    <a:pt x="5538" y="5495"/>
                    <a:pt x="5610" y="5083"/>
                    <a:pt x="5561" y="4608"/>
                  </a:cubicBezTo>
                  <a:cubicBezTo>
                    <a:pt x="5529" y="4303"/>
                    <a:pt x="5445" y="4043"/>
                    <a:pt x="5307" y="3823"/>
                  </a:cubicBezTo>
                  <a:cubicBezTo>
                    <a:pt x="5167" y="3606"/>
                    <a:pt x="4984" y="3422"/>
                    <a:pt x="4756" y="3275"/>
                  </a:cubicBezTo>
                  <a:cubicBezTo>
                    <a:pt x="4527" y="3130"/>
                    <a:pt x="4261" y="3012"/>
                    <a:pt x="3962" y="2926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20"/>
                    <a:pt x="2505" y="2691"/>
                  </a:cubicBezTo>
                  <a:cubicBezTo>
                    <a:pt x="2359" y="2664"/>
                    <a:pt x="2226" y="2626"/>
                    <a:pt x="2110" y="2576"/>
                  </a:cubicBezTo>
                  <a:cubicBezTo>
                    <a:pt x="1993" y="2526"/>
                    <a:pt x="1898" y="2465"/>
                    <a:pt x="1827" y="2393"/>
                  </a:cubicBezTo>
                  <a:cubicBezTo>
                    <a:pt x="1752" y="2324"/>
                    <a:pt x="1712" y="2232"/>
                    <a:pt x="1699" y="2123"/>
                  </a:cubicBezTo>
                  <a:cubicBezTo>
                    <a:pt x="1686" y="1998"/>
                    <a:pt x="1713" y="1889"/>
                    <a:pt x="1781" y="1794"/>
                  </a:cubicBezTo>
                  <a:cubicBezTo>
                    <a:pt x="1850" y="1699"/>
                    <a:pt x="1952" y="1617"/>
                    <a:pt x="2085" y="1555"/>
                  </a:cubicBezTo>
                  <a:cubicBezTo>
                    <a:pt x="2219" y="1492"/>
                    <a:pt x="2383" y="1449"/>
                    <a:pt x="2579" y="1429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8"/>
                    <a:pt x="3499" y="1564"/>
                    <a:pt x="3670" y="1657"/>
                  </a:cubicBezTo>
                  <a:cubicBezTo>
                    <a:pt x="3841" y="1751"/>
                    <a:pt x="4002" y="1874"/>
                    <a:pt x="4158" y="2030"/>
                  </a:cubicBezTo>
                  <a:lnTo>
                    <a:pt x="5076" y="938"/>
                  </a:lnTo>
                  <a:cubicBezTo>
                    <a:pt x="4887" y="708"/>
                    <a:pt x="4669" y="520"/>
                    <a:pt x="4419" y="369"/>
                  </a:cubicBezTo>
                  <a:cubicBezTo>
                    <a:pt x="4172" y="218"/>
                    <a:pt x="3880" y="111"/>
                    <a:pt x="3549" y="52"/>
                  </a:cubicBezTo>
                  <a:cubicBezTo>
                    <a:pt x="3364" y="18"/>
                    <a:pt x="3161" y="1"/>
                    <a:pt x="2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891669" y="4206726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3" y="176"/>
                  </a:lnTo>
                  <a:lnTo>
                    <a:pt x="7297" y="3853"/>
                  </a:lnTo>
                  <a:cubicBezTo>
                    <a:pt x="7268" y="4019"/>
                    <a:pt x="7250" y="4168"/>
                    <a:pt x="7237" y="4297"/>
                  </a:cubicBezTo>
                  <a:cubicBezTo>
                    <a:pt x="7224" y="4426"/>
                    <a:pt x="7217" y="4543"/>
                    <a:pt x="7215" y="4649"/>
                  </a:cubicBezTo>
                  <a:cubicBezTo>
                    <a:pt x="7214" y="4694"/>
                    <a:pt x="7215" y="4736"/>
                    <a:pt x="7214" y="4779"/>
                  </a:cubicBezTo>
                  <a:cubicBezTo>
                    <a:pt x="7184" y="4685"/>
                    <a:pt x="7149" y="4590"/>
                    <a:pt x="7109" y="4493"/>
                  </a:cubicBezTo>
                  <a:cubicBezTo>
                    <a:pt x="7037" y="4310"/>
                    <a:pt x="6951" y="4116"/>
                    <a:pt x="6850" y="3910"/>
                  </a:cubicBezTo>
                  <a:lnTo>
                    <a:pt x="5574" y="1320"/>
                  </a:lnTo>
                  <a:lnTo>
                    <a:pt x="4251" y="1460"/>
                  </a:lnTo>
                  <a:lnTo>
                    <a:pt x="3524" y="4260"/>
                  </a:lnTo>
                  <a:cubicBezTo>
                    <a:pt x="3484" y="4448"/>
                    <a:pt x="3453" y="4626"/>
                    <a:pt x="3432" y="4795"/>
                  </a:cubicBezTo>
                  <a:cubicBezTo>
                    <a:pt x="3413" y="4933"/>
                    <a:pt x="3402" y="5081"/>
                    <a:pt x="3392" y="5233"/>
                  </a:cubicBezTo>
                  <a:cubicBezTo>
                    <a:pt x="3354" y="5089"/>
                    <a:pt x="3310" y="4940"/>
                    <a:pt x="3258" y="4782"/>
                  </a:cubicBezTo>
                  <a:cubicBezTo>
                    <a:pt x="3203" y="4621"/>
                    <a:pt x="3146" y="4461"/>
                    <a:pt x="3085" y="4304"/>
                  </a:cubicBezTo>
                  <a:lnTo>
                    <a:pt x="1685" y="831"/>
                  </a:lnTo>
                  <a:lnTo>
                    <a:pt x="1" y="1008"/>
                  </a:lnTo>
                  <a:lnTo>
                    <a:pt x="2763" y="7606"/>
                  </a:lnTo>
                  <a:lnTo>
                    <a:pt x="4067" y="7469"/>
                  </a:lnTo>
                  <a:lnTo>
                    <a:pt x="5084" y="3643"/>
                  </a:lnTo>
                  <a:lnTo>
                    <a:pt x="6987" y="7161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248357" y="418597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5" y="1570"/>
                  </a:moveTo>
                  <a:cubicBezTo>
                    <a:pt x="3790" y="1570"/>
                    <a:pt x="3966" y="1597"/>
                    <a:pt x="4133" y="1649"/>
                  </a:cubicBezTo>
                  <a:cubicBezTo>
                    <a:pt x="4368" y="1724"/>
                    <a:pt x="4576" y="1842"/>
                    <a:pt x="4762" y="2004"/>
                  </a:cubicBezTo>
                  <a:cubicBezTo>
                    <a:pt x="4946" y="2164"/>
                    <a:pt x="5095" y="2359"/>
                    <a:pt x="5212" y="2589"/>
                  </a:cubicBezTo>
                  <a:cubicBezTo>
                    <a:pt x="5327" y="2820"/>
                    <a:pt x="5402" y="3078"/>
                    <a:pt x="5432" y="3365"/>
                  </a:cubicBezTo>
                  <a:cubicBezTo>
                    <a:pt x="5459" y="3651"/>
                    <a:pt x="5440" y="3917"/>
                    <a:pt x="5376" y="4168"/>
                  </a:cubicBezTo>
                  <a:cubicBezTo>
                    <a:pt x="5311" y="4417"/>
                    <a:pt x="5205" y="4640"/>
                    <a:pt x="5058" y="4837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1"/>
                    <a:pt x="4064" y="5507"/>
                    <a:pt x="3800" y="5534"/>
                  </a:cubicBezTo>
                  <a:cubicBezTo>
                    <a:pt x="3726" y="5543"/>
                    <a:pt x="3654" y="5547"/>
                    <a:pt x="3583" y="5547"/>
                  </a:cubicBezTo>
                  <a:cubicBezTo>
                    <a:pt x="3397" y="5547"/>
                    <a:pt x="3219" y="5519"/>
                    <a:pt x="3050" y="5467"/>
                  </a:cubicBezTo>
                  <a:cubicBezTo>
                    <a:pt x="2816" y="5394"/>
                    <a:pt x="2606" y="5277"/>
                    <a:pt x="2418" y="5119"/>
                  </a:cubicBezTo>
                  <a:cubicBezTo>
                    <a:pt x="2232" y="4962"/>
                    <a:pt x="2081" y="4767"/>
                    <a:pt x="1968" y="4532"/>
                  </a:cubicBezTo>
                  <a:cubicBezTo>
                    <a:pt x="1854" y="4299"/>
                    <a:pt x="1785" y="4039"/>
                    <a:pt x="1752" y="3753"/>
                  </a:cubicBezTo>
                  <a:cubicBezTo>
                    <a:pt x="1722" y="3467"/>
                    <a:pt x="1739" y="3201"/>
                    <a:pt x="1801" y="2950"/>
                  </a:cubicBezTo>
                  <a:cubicBezTo>
                    <a:pt x="1864" y="2702"/>
                    <a:pt x="1969" y="2479"/>
                    <a:pt x="2119" y="2280"/>
                  </a:cubicBezTo>
                  <a:cubicBezTo>
                    <a:pt x="2270" y="2085"/>
                    <a:pt x="2449" y="1927"/>
                    <a:pt x="2664" y="1806"/>
                  </a:cubicBezTo>
                  <a:cubicBezTo>
                    <a:pt x="2878" y="1685"/>
                    <a:pt x="3118" y="1610"/>
                    <a:pt x="3384" y="1583"/>
                  </a:cubicBezTo>
                  <a:cubicBezTo>
                    <a:pt x="3459" y="1574"/>
                    <a:pt x="3533" y="1570"/>
                    <a:pt x="3605" y="1570"/>
                  </a:cubicBezTo>
                  <a:close/>
                  <a:moveTo>
                    <a:pt x="3659" y="1"/>
                  </a:moveTo>
                  <a:cubicBezTo>
                    <a:pt x="3514" y="1"/>
                    <a:pt x="3367" y="8"/>
                    <a:pt x="3217" y="24"/>
                  </a:cubicBezTo>
                  <a:cubicBezTo>
                    <a:pt x="2702" y="79"/>
                    <a:pt x="2242" y="215"/>
                    <a:pt x="1832" y="435"/>
                  </a:cubicBezTo>
                  <a:cubicBezTo>
                    <a:pt x="1423" y="655"/>
                    <a:pt x="1076" y="943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0"/>
                    <a:pt x="248" y="4902"/>
                    <a:pt x="466" y="5310"/>
                  </a:cubicBezTo>
                  <a:cubicBezTo>
                    <a:pt x="688" y="5723"/>
                    <a:pt x="974" y="6068"/>
                    <a:pt x="1323" y="6353"/>
                  </a:cubicBezTo>
                  <a:cubicBezTo>
                    <a:pt x="1676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5"/>
                    <a:pt x="3971" y="7089"/>
                  </a:cubicBezTo>
                  <a:cubicBezTo>
                    <a:pt x="4475" y="7034"/>
                    <a:pt x="4934" y="6898"/>
                    <a:pt x="5343" y="6678"/>
                  </a:cubicBezTo>
                  <a:cubicBezTo>
                    <a:pt x="5752" y="6458"/>
                    <a:pt x="6100" y="6171"/>
                    <a:pt x="6385" y="5819"/>
                  </a:cubicBezTo>
                  <a:cubicBezTo>
                    <a:pt x="6668" y="5467"/>
                    <a:pt x="6874" y="5069"/>
                    <a:pt x="7002" y="4617"/>
                  </a:cubicBezTo>
                  <a:cubicBezTo>
                    <a:pt x="7130" y="4170"/>
                    <a:pt x="7165" y="3694"/>
                    <a:pt x="7113" y="3186"/>
                  </a:cubicBezTo>
                  <a:cubicBezTo>
                    <a:pt x="7058" y="2673"/>
                    <a:pt x="6922" y="2213"/>
                    <a:pt x="6704" y="1803"/>
                  </a:cubicBezTo>
                  <a:cubicBezTo>
                    <a:pt x="6487" y="1390"/>
                    <a:pt x="6203" y="1045"/>
                    <a:pt x="5852" y="760"/>
                  </a:cubicBezTo>
                  <a:cubicBezTo>
                    <a:pt x="5499" y="476"/>
                    <a:pt x="5101" y="268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526813" y="4162933"/>
              <a:ext cx="221155" cy="247799"/>
            </a:xfrm>
            <a:custGeom>
              <a:avLst/>
              <a:gdLst/>
              <a:ahLst/>
              <a:cxnLst/>
              <a:rect l="l" t="t" r="r" b="b"/>
              <a:pathLst>
                <a:path w="6383" h="7152" extrusionOk="0">
                  <a:moveTo>
                    <a:pt x="3091" y="1420"/>
                  </a:moveTo>
                  <a:cubicBezTo>
                    <a:pt x="3228" y="1420"/>
                    <a:pt x="3352" y="1440"/>
                    <a:pt x="3463" y="1481"/>
                  </a:cubicBezTo>
                  <a:cubicBezTo>
                    <a:pt x="3616" y="1537"/>
                    <a:pt x="3738" y="1628"/>
                    <a:pt x="3831" y="1752"/>
                  </a:cubicBezTo>
                  <a:cubicBezTo>
                    <a:pt x="3923" y="1875"/>
                    <a:pt x="3979" y="2026"/>
                    <a:pt x="3997" y="2200"/>
                  </a:cubicBezTo>
                  <a:cubicBezTo>
                    <a:pt x="4017" y="2376"/>
                    <a:pt x="3998" y="2535"/>
                    <a:pt x="3945" y="2678"/>
                  </a:cubicBezTo>
                  <a:cubicBezTo>
                    <a:pt x="3890" y="2822"/>
                    <a:pt x="3804" y="2937"/>
                    <a:pt x="3686" y="3026"/>
                  </a:cubicBezTo>
                  <a:cubicBezTo>
                    <a:pt x="3570" y="3114"/>
                    <a:pt x="3423" y="3167"/>
                    <a:pt x="3256" y="3184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2" y="1430"/>
                  </a:lnTo>
                  <a:cubicBezTo>
                    <a:pt x="2981" y="1423"/>
                    <a:pt x="3037" y="1420"/>
                    <a:pt x="3091" y="1420"/>
                  </a:cubicBezTo>
                  <a:close/>
                  <a:moveTo>
                    <a:pt x="3371" y="1"/>
                  </a:moveTo>
                  <a:cubicBezTo>
                    <a:pt x="3271" y="1"/>
                    <a:pt x="3170" y="6"/>
                    <a:pt x="3068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5" y="4503"/>
                  </a:lnTo>
                  <a:lnTo>
                    <a:pt x="4496" y="6753"/>
                  </a:lnTo>
                  <a:lnTo>
                    <a:pt x="6382" y="6553"/>
                  </a:lnTo>
                  <a:lnTo>
                    <a:pt x="4580" y="4083"/>
                  </a:lnTo>
                  <a:cubicBezTo>
                    <a:pt x="4619" y="4061"/>
                    <a:pt x="4655" y="4042"/>
                    <a:pt x="4691" y="4017"/>
                  </a:cubicBezTo>
                  <a:cubicBezTo>
                    <a:pt x="5022" y="3786"/>
                    <a:pt x="5269" y="3489"/>
                    <a:pt x="5435" y="3126"/>
                  </a:cubicBezTo>
                  <a:cubicBezTo>
                    <a:pt x="5599" y="2764"/>
                    <a:pt x="5659" y="2370"/>
                    <a:pt x="5613" y="1943"/>
                  </a:cubicBezTo>
                  <a:cubicBezTo>
                    <a:pt x="5570" y="1527"/>
                    <a:pt x="5430" y="1166"/>
                    <a:pt x="5193" y="860"/>
                  </a:cubicBezTo>
                  <a:cubicBezTo>
                    <a:pt x="4959" y="552"/>
                    <a:pt x="4654" y="325"/>
                    <a:pt x="4280" y="174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763554" y="412735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5" y="7284"/>
                  </a:lnTo>
                  <a:lnTo>
                    <a:pt x="2118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004487" y="4109023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2" y="1"/>
                  </a:moveTo>
                  <a:cubicBezTo>
                    <a:pt x="2759" y="1"/>
                    <a:pt x="2575" y="10"/>
                    <a:pt x="2381" y="31"/>
                  </a:cubicBezTo>
                  <a:cubicBezTo>
                    <a:pt x="2043" y="66"/>
                    <a:pt x="1725" y="151"/>
                    <a:pt x="1425" y="285"/>
                  </a:cubicBezTo>
                  <a:cubicBezTo>
                    <a:pt x="1124" y="417"/>
                    <a:pt x="864" y="590"/>
                    <a:pt x="648" y="798"/>
                  </a:cubicBezTo>
                  <a:cubicBezTo>
                    <a:pt x="431" y="1008"/>
                    <a:pt x="266" y="1250"/>
                    <a:pt x="153" y="1519"/>
                  </a:cubicBezTo>
                  <a:cubicBezTo>
                    <a:pt x="40" y="1791"/>
                    <a:pt x="1" y="2078"/>
                    <a:pt x="33" y="2385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6" y="3552"/>
                    <a:pt x="729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4" y="4185"/>
                    <a:pt x="2103" y="4255"/>
                    <a:pt x="2489" y="4298"/>
                  </a:cubicBezTo>
                  <a:cubicBezTo>
                    <a:pt x="2627" y="4311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80" y="4437"/>
                  </a:cubicBezTo>
                  <a:cubicBezTo>
                    <a:pt x="3402" y="4472"/>
                    <a:pt x="3508" y="4516"/>
                    <a:pt x="3597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2"/>
                    <a:pt x="3908" y="4908"/>
                    <a:pt x="3920" y="5005"/>
                  </a:cubicBezTo>
                  <a:cubicBezTo>
                    <a:pt x="3934" y="5134"/>
                    <a:pt x="3905" y="5248"/>
                    <a:pt x="3836" y="5342"/>
                  </a:cubicBezTo>
                  <a:cubicBezTo>
                    <a:pt x="3770" y="5440"/>
                    <a:pt x="3666" y="5516"/>
                    <a:pt x="3530" y="5578"/>
                  </a:cubicBezTo>
                  <a:cubicBezTo>
                    <a:pt x="3390" y="5639"/>
                    <a:pt x="3235" y="5678"/>
                    <a:pt x="3060" y="5696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9" y="5711"/>
                    <a:pt x="2278" y="5666"/>
                    <a:pt x="2020" y="5580"/>
                  </a:cubicBezTo>
                  <a:cubicBezTo>
                    <a:pt x="1676" y="5465"/>
                    <a:pt x="1318" y="5207"/>
                    <a:pt x="949" y="4808"/>
                  </a:cubicBezTo>
                  <a:lnTo>
                    <a:pt x="66" y="6051"/>
                  </a:lnTo>
                  <a:cubicBezTo>
                    <a:pt x="314" y="6306"/>
                    <a:pt x="591" y="6522"/>
                    <a:pt x="890" y="6696"/>
                  </a:cubicBezTo>
                  <a:cubicBezTo>
                    <a:pt x="1190" y="6871"/>
                    <a:pt x="1527" y="6993"/>
                    <a:pt x="1899" y="7062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1"/>
                    <a:pt x="4095" y="6907"/>
                    <a:pt x="4476" y="6693"/>
                  </a:cubicBezTo>
                  <a:cubicBezTo>
                    <a:pt x="4857" y="6479"/>
                    <a:pt x="5145" y="6197"/>
                    <a:pt x="5342" y="5844"/>
                  </a:cubicBezTo>
                  <a:cubicBezTo>
                    <a:pt x="5537" y="5492"/>
                    <a:pt x="5609" y="5081"/>
                    <a:pt x="5560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6" y="3603"/>
                    <a:pt x="4984" y="3420"/>
                    <a:pt x="4755" y="3273"/>
                  </a:cubicBezTo>
                  <a:cubicBezTo>
                    <a:pt x="4526" y="3128"/>
                    <a:pt x="4260" y="3011"/>
                    <a:pt x="3961" y="2925"/>
                  </a:cubicBezTo>
                  <a:cubicBezTo>
                    <a:pt x="3659" y="2839"/>
                    <a:pt x="3326" y="2780"/>
                    <a:pt x="2963" y="2745"/>
                  </a:cubicBezTo>
                  <a:cubicBezTo>
                    <a:pt x="2805" y="2737"/>
                    <a:pt x="2653" y="2718"/>
                    <a:pt x="2505" y="2689"/>
                  </a:cubicBezTo>
                  <a:cubicBezTo>
                    <a:pt x="2358" y="2662"/>
                    <a:pt x="2226" y="2625"/>
                    <a:pt x="2109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1" y="2323"/>
                    <a:pt x="1711" y="2231"/>
                    <a:pt x="1698" y="2121"/>
                  </a:cubicBezTo>
                  <a:cubicBezTo>
                    <a:pt x="1685" y="1998"/>
                    <a:pt x="1712" y="1890"/>
                    <a:pt x="1780" y="1792"/>
                  </a:cubicBezTo>
                  <a:cubicBezTo>
                    <a:pt x="1849" y="1697"/>
                    <a:pt x="1951" y="1617"/>
                    <a:pt x="2083" y="1553"/>
                  </a:cubicBezTo>
                  <a:cubicBezTo>
                    <a:pt x="2218" y="1490"/>
                    <a:pt x="2382" y="1447"/>
                    <a:pt x="2578" y="1428"/>
                  </a:cubicBezTo>
                  <a:cubicBezTo>
                    <a:pt x="2643" y="1421"/>
                    <a:pt x="2707" y="1418"/>
                    <a:pt x="2771" y="1418"/>
                  </a:cubicBezTo>
                  <a:cubicBezTo>
                    <a:pt x="2894" y="1418"/>
                    <a:pt x="3016" y="1431"/>
                    <a:pt x="3137" y="1457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6"/>
                    <a:pt x="4669" y="518"/>
                    <a:pt x="4419" y="367"/>
                  </a:cubicBezTo>
                  <a:cubicBezTo>
                    <a:pt x="4171" y="216"/>
                    <a:pt x="3879" y="112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223074" y="407967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9" y="3124"/>
                  </a:lnTo>
                  <a:lnTo>
                    <a:pt x="1657" y="446"/>
                  </a:lnTo>
                  <a:lnTo>
                    <a:pt x="1" y="622"/>
                  </a:lnTo>
                  <a:lnTo>
                    <a:pt x="720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2"/>
                  </a:lnTo>
                  <a:lnTo>
                    <a:pt x="4944" y="6988"/>
                  </a:lnTo>
                  <a:lnTo>
                    <a:pt x="6598" y="6814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481053" y="405590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3" y="1570"/>
                  </a:moveTo>
                  <a:cubicBezTo>
                    <a:pt x="3779" y="1570"/>
                    <a:pt x="3957" y="1597"/>
                    <a:pt x="4126" y="1650"/>
                  </a:cubicBezTo>
                  <a:cubicBezTo>
                    <a:pt x="4358" y="1725"/>
                    <a:pt x="4568" y="1842"/>
                    <a:pt x="4753" y="2002"/>
                  </a:cubicBezTo>
                  <a:cubicBezTo>
                    <a:pt x="4936" y="2165"/>
                    <a:pt x="5087" y="2360"/>
                    <a:pt x="5202" y="2590"/>
                  </a:cubicBezTo>
                  <a:cubicBezTo>
                    <a:pt x="5318" y="2820"/>
                    <a:pt x="5393" y="3079"/>
                    <a:pt x="5422" y="3365"/>
                  </a:cubicBezTo>
                  <a:cubicBezTo>
                    <a:pt x="5456" y="3649"/>
                    <a:pt x="5438" y="3918"/>
                    <a:pt x="5373" y="4165"/>
                  </a:cubicBezTo>
                  <a:cubicBezTo>
                    <a:pt x="5307" y="4415"/>
                    <a:pt x="5200" y="4638"/>
                    <a:pt x="5055" y="4835"/>
                  </a:cubicBezTo>
                  <a:cubicBezTo>
                    <a:pt x="4907" y="5032"/>
                    <a:pt x="4727" y="5190"/>
                    <a:pt x="4514" y="5310"/>
                  </a:cubicBezTo>
                  <a:cubicBezTo>
                    <a:pt x="4300" y="5430"/>
                    <a:pt x="4059" y="5507"/>
                    <a:pt x="3793" y="5532"/>
                  </a:cubicBezTo>
                  <a:cubicBezTo>
                    <a:pt x="3718" y="5540"/>
                    <a:pt x="3645" y="5544"/>
                    <a:pt x="3574" y="5544"/>
                  </a:cubicBezTo>
                  <a:cubicBezTo>
                    <a:pt x="3389" y="5544"/>
                    <a:pt x="3212" y="5518"/>
                    <a:pt x="3043" y="5465"/>
                  </a:cubicBezTo>
                  <a:cubicBezTo>
                    <a:pt x="2810" y="5393"/>
                    <a:pt x="2599" y="5276"/>
                    <a:pt x="2412" y="5120"/>
                  </a:cubicBezTo>
                  <a:cubicBezTo>
                    <a:pt x="2224" y="4962"/>
                    <a:pt x="2074" y="4766"/>
                    <a:pt x="1959" y="4532"/>
                  </a:cubicBezTo>
                  <a:cubicBezTo>
                    <a:pt x="1845" y="4300"/>
                    <a:pt x="1776" y="4040"/>
                    <a:pt x="1746" y="3754"/>
                  </a:cubicBezTo>
                  <a:cubicBezTo>
                    <a:pt x="1715" y="3467"/>
                    <a:pt x="1732" y="3200"/>
                    <a:pt x="1794" y="2950"/>
                  </a:cubicBezTo>
                  <a:cubicBezTo>
                    <a:pt x="1856" y="2700"/>
                    <a:pt x="1962" y="2480"/>
                    <a:pt x="2113" y="2281"/>
                  </a:cubicBezTo>
                  <a:cubicBezTo>
                    <a:pt x="2261" y="2086"/>
                    <a:pt x="2442" y="1926"/>
                    <a:pt x="2656" y="1805"/>
                  </a:cubicBezTo>
                  <a:cubicBezTo>
                    <a:pt x="2869" y="1684"/>
                    <a:pt x="3108" y="1610"/>
                    <a:pt x="3374" y="1582"/>
                  </a:cubicBezTo>
                  <a:cubicBezTo>
                    <a:pt x="3448" y="1574"/>
                    <a:pt x="3521" y="1570"/>
                    <a:pt x="3593" y="1570"/>
                  </a:cubicBezTo>
                  <a:close/>
                  <a:moveTo>
                    <a:pt x="3651" y="0"/>
                  </a:moveTo>
                  <a:cubicBezTo>
                    <a:pt x="3508" y="0"/>
                    <a:pt x="3363" y="8"/>
                    <a:pt x="3214" y="23"/>
                  </a:cubicBezTo>
                  <a:cubicBezTo>
                    <a:pt x="2700" y="78"/>
                    <a:pt x="2242" y="216"/>
                    <a:pt x="1830" y="438"/>
                  </a:cubicBezTo>
                  <a:cubicBezTo>
                    <a:pt x="1420" y="656"/>
                    <a:pt x="1075" y="942"/>
                    <a:pt x="791" y="1295"/>
                  </a:cubicBezTo>
                  <a:cubicBezTo>
                    <a:pt x="507" y="1647"/>
                    <a:pt x="301" y="2044"/>
                    <a:pt x="169" y="2490"/>
                  </a:cubicBezTo>
                  <a:cubicBezTo>
                    <a:pt x="39" y="2935"/>
                    <a:pt x="0" y="3416"/>
                    <a:pt x="57" y="3929"/>
                  </a:cubicBezTo>
                  <a:cubicBezTo>
                    <a:pt x="110" y="4442"/>
                    <a:pt x="246" y="4903"/>
                    <a:pt x="468" y="5312"/>
                  </a:cubicBezTo>
                  <a:cubicBezTo>
                    <a:pt x="686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6"/>
                  </a:cubicBezTo>
                  <a:cubicBezTo>
                    <a:pt x="2835" y="7068"/>
                    <a:pt x="3169" y="7113"/>
                    <a:pt x="3521" y="7113"/>
                  </a:cubicBezTo>
                  <a:cubicBezTo>
                    <a:pt x="3668" y="7113"/>
                    <a:pt x="3817" y="7105"/>
                    <a:pt x="3969" y="7090"/>
                  </a:cubicBezTo>
                  <a:cubicBezTo>
                    <a:pt x="4476" y="7035"/>
                    <a:pt x="4933" y="6897"/>
                    <a:pt x="5343" y="6678"/>
                  </a:cubicBezTo>
                  <a:cubicBezTo>
                    <a:pt x="5754" y="6457"/>
                    <a:pt x="6099" y="6172"/>
                    <a:pt x="6385" y="5820"/>
                  </a:cubicBezTo>
                  <a:cubicBezTo>
                    <a:pt x="6669" y="5468"/>
                    <a:pt x="6874" y="5069"/>
                    <a:pt x="7002" y="4618"/>
                  </a:cubicBezTo>
                  <a:cubicBezTo>
                    <a:pt x="7126" y="4169"/>
                    <a:pt x="7163" y="3690"/>
                    <a:pt x="7110" y="3186"/>
                  </a:cubicBezTo>
                  <a:cubicBezTo>
                    <a:pt x="7055" y="2674"/>
                    <a:pt x="6919" y="2213"/>
                    <a:pt x="6702" y="1801"/>
                  </a:cubicBezTo>
                  <a:cubicBezTo>
                    <a:pt x="6486" y="1391"/>
                    <a:pt x="6201" y="1046"/>
                    <a:pt x="5849" y="761"/>
                  </a:cubicBezTo>
                  <a:cubicBezTo>
                    <a:pt x="5497" y="476"/>
                    <a:pt x="5100" y="268"/>
                    <a:pt x="4652" y="138"/>
                  </a:cubicBezTo>
                  <a:cubicBezTo>
                    <a:pt x="4336" y="47"/>
                    <a:pt x="4002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4759474" y="4033389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49" y="1494"/>
                  </a:moveTo>
                  <a:cubicBezTo>
                    <a:pt x="3059" y="1494"/>
                    <a:pt x="3161" y="1515"/>
                    <a:pt x="3260" y="1556"/>
                  </a:cubicBezTo>
                  <a:cubicBezTo>
                    <a:pt x="3382" y="1608"/>
                    <a:pt x="3486" y="1692"/>
                    <a:pt x="3571" y="1799"/>
                  </a:cubicBezTo>
                  <a:cubicBezTo>
                    <a:pt x="3655" y="1909"/>
                    <a:pt x="3703" y="2048"/>
                    <a:pt x="3723" y="2216"/>
                  </a:cubicBezTo>
                  <a:cubicBezTo>
                    <a:pt x="3740" y="2376"/>
                    <a:pt x="3720" y="2521"/>
                    <a:pt x="3660" y="2655"/>
                  </a:cubicBezTo>
                  <a:cubicBezTo>
                    <a:pt x="3602" y="2784"/>
                    <a:pt x="3519" y="2892"/>
                    <a:pt x="3408" y="2974"/>
                  </a:cubicBezTo>
                  <a:cubicBezTo>
                    <a:pt x="3300" y="3059"/>
                    <a:pt x="3175" y="3109"/>
                    <a:pt x="3031" y="3124"/>
                  </a:cubicBezTo>
                  <a:lnTo>
                    <a:pt x="1951" y="3237"/>
                  </a:lnTo>
                  <a:lnTo>
                    <a:pt x="1780" y="1614"/>
                  </a:lnTo>
                  <a:lnTo>
                    <a:pt x="2860" y="1499"/>
                  </a:lnTo>
                  <a:cubicBezTo>
                    <a:pt x="2890" y="1496"/>
                    <a:pt x="2920" y="1494"/>
                    <a:pt x="2949" y="1494"/>
                  </a:cubicBezTo>
                  <a:close/>
                  <a:moveTo>
                    <a:pt x="3225" y="0"/>
                  </a:moveTo>
                  <a:cubicBezTo>
                    <a:pt x="3132" y="0"/>
                    <a:pt x="3036" y="5"/>
                    <a:pt x="2939" y="16"/>
                  </a:cubicBezTo>
                  <a:lnTo>
                    <a:pt x="0" y="324"/>
                  </a:lnTo>
                  <a:lnTo>
                    <a:pt x="718" y="7137"/>
                  </a:lnTo>
                  <a:lnTo>
                    <a:pt x="2373" y="6963"/>
                  </a:lnTo>
                  <a:lnTo>
                    <a:pt x="2131" y="4685"/>
                  </a:lnTo>
                  <a:lnTo>
                    <a:pt x="3415" y="4549"/>
                  </a:lnTo>
                  <a:cubicBezTo>
                    <a:pt x="3844" y="4504"/>
                    <a:pt x="4213" y="4363"/>
                    <a:pt x="4528" y="4126"/>
                  </a:cubicBezTo>
                  <a:cubicBezTo>
                    <a:pt x="4842" y="3890"/>
                    <a:pt x="5076" y="3590"/>
                    <a:pt x="5239" y="3220"/>
                  </a:cubicBezTo>
                  <a:cubicBezTo>
                    <a:pt x="5403" y="2852"/>
                    <a:pt x="5460" y="2448"/>
                    <a:pt x="5413" y="2008"/>
                  </a:cubicBezTo>
                  <a:cubicBezTo>
                    <a:pt x="5368" y="1585"/>
                    <a:pt x="5232" y="1214"/>
                    <a:pt x="4996" y="898"/>
                  </a:cubicBezTo>
                  <a:cubicBezTo>
                    <a:pt x="4764" y="581"/>
                    <a:pt x="4469" y="344"/>
                    <a:pt x="4113" y="186"/>
                  </a:cubicBezTo>
                  <a:cubicBezTo>
                    <a:pt x="3838" y="62"/>
                    <a:pt x="3543" y="0"/>
                    <a:pt x="3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-12593" y="5023210"/>
              <a:ext cx="4955" cy="50551"/>
            </a:xfrm>
            <a:custGeom>
              <a:avLst/>
              <a:gdLst/>
              <a:ahLst/>
              <a:cxnLst/>
              <a:rect l="l" t="t" r="r" b="b"/>
              <a:pathLst>
                <a:path w="143" h="1459" extrusionOk="0">
                  <a:moveTo>
                    <a:pt x="0" y="0"/>
                  </a:moveTo>
                  <a:lnTo>
                    <a:pt x="0" y="1458"/>
                  </a:lnTo>
                  <a:cubicBezTo>
                    <a:pt x="108" y="1166"/>
                    <a:pt x="143" y="837"/>
                    <a:pt x="105" y="470"/>
                  </a:cubicBezTo>
                  <a:cubicBezTo>
                    <a:pt x="88" y="301"/>
                    <a:pt x="52" y="14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27449" y="4844225"/>
              <a:ext cx="255040" cy="248319"/>
            </a:xfrm>
            <a:custGeom>
              <a:avLst/>
              <a:gdLst/>
              <a:ahLst/>
              <a:cxnLst/>
              <a:rect l="l" t="t" r="r" b="b"/>
              <a:pathLst>
                <a:path w="7361" h="7167" extrusionOk="0">
                  <a:moveTo>
                    <a:pt x="2057" y="3953"/>
                  </a:moveTo>
                  <a:cubicBezTo>
                    <a:pt x="2176" y="4066"/>
                    <a:pt x="2307" y="4183"/>
                    <a:pt x="2445" y="4305"/>
                  </a:cubicBezTo>
                  <a:lnTo>
                    <a:pt x="3867" y="5527"/>
                  </a:lnTo>
                  <a:cubicBezTo>
                    <a:pt x="3817" y="5563"/>
                    <a:pt x="3765" y="5598"/>
                    <a:pt x="3710" y="5632"/>
                  </a:cubicBezTo>
                  <a:cubicBezTo>
                    <a:pt x="3499" y="5762"/>
                    <a:pt x="3263" y="5842"/>
                    <a:pt x="3004" y="5867"/>
                  </a:cubicBezTo>
                  <a:cubicBezTo>
                    <a:pt x="2917" y="5876"/>
                    <a:pt x="2833" y="5881"/>
                    <a:pt x="2753" y="5881"/>
                  </a:cubicBezTo>
                  <a:cubicBezTo>
                    <a:pt x="2575" y="5881"/>
                    <a:pt x="2414" y="5858"/>
                    <a:pt x="2270" y="5813"/>
                  </a:cubicBezTo>
                  <a:cubicBezTo>
                    <a:pt x="2060" y="5747"/>
                    <a:pt x="1894" y="5636"/>
                    <a:pt x="1773" y="5485"/>
                  </a:cubicBezTo>
                  <a:cubicBezTo>
                    <a:pt x="1653" y="5334"/>
                    <a:pt x="1579" y="5149"/>
                    <a:pt x="1558" y="4929"/>
                  </a:cubicBezTo>
                  <a:cubicBezTo>
                    <a:pt x="1528" y="4650"/>
                    <a:pt x="1595" y="4411"/>
                    <a:pt x="1758" y="4211"/>
                  </a:cubicBezTo>
                  <a:cubicBezTo>
                    <a:pt x="1834" y="4115"/>
                    <a:pt x="1935" y="4030"/>
                    <a:pt x="2057" y="3953"/>
                  </a:cubicBezTo>
                  <a:close/>
                  <a:moveTo>
                    <a:pt x="3143" y="0"/>
                  </a:moveTo>
                  <a:cubicBezTo>
                    <a:pt x="3044" y="0"/>
                    <a:pt x="2942" y="6"/>
                    <a:pt x="2839" y="17"/>
                  </a:cubicBezTo>
                  <a:cubicBezTo>
                    <a:pt x="2412" y="61"/>
                    <a:pt x="2041" y="182"/>
                    <a:pt x="1730" y="376"/>
                  </a:cubicBezTo>
                  <a:cubicBezTo>
                    <a:pt x="1420" y="570"/>
                    <a:pt x="1185" y="812"/>
                    <a:pt x="1031" y="1110"/>
                  </a:cubicBezTo>
                  <a:cubicBezTo>
                    <a:pt x="875" y="1404"/>
                    <a:pt x="816" y="1728"/>
                    <a:pt x="853" y="2076"/>
                  </a:cubicBezTo>
                  <a:cubicBezTo>
                    <a:pt x="868" y="2220"/>
                    <a:pt x="906" y="2372"/>
                    <a:pt x="970" y="2536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29" y="3255"/>
                    <a:pt x="530" y="3544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8"/>
                    <a:pt x="254" y="5992"/>
                    <a:pt x="525" y="6302"/>
                  </a:cubicBezTo>
                  <a:cubicBezTo>
                    <a:pt x="799" y="6614"/>
                    <a:pt x="1148" y="6847"/>
                    <a:pt x="1574" y="6998"/>
                  </a:cubicBezTo>
                  <a:cubicBezTo>
                    <a:pt x="1887" y="7110"/>
                    <a:pt x="2225" y="7167"/>
                    <a:pt x="2586" y="7167"/>
                  </a:cubicBezTo>
                  <a:cubicBezTo>
                    <a:pt x="2715" y="7167"/>
                    <a:pt x="2847" y="7159"/>
                    <a:pt x="2981" y="7145"/>
                  </a:cubicBezTo>
                  <a:cubicBezTo>
                    <a:pt x="3364" y="7103"/>
                    <a:pt x="3718" y="7014"/>
                    <a:pt x="4040" y="6872"/>
                  </a:cubicBezTo>
                  <a:cubicBezTo>
                    <a:pt x="4352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50" y="5195"/>
                  </a:lnTo>
                  <a:cubicBezTo>
                    <a:pt x="5860" y="4972"/>
                    <a:pt x="5952" y="4735"/>
                    <a:pt x="6024" y="4483"/>
                  </a:cubicBezTo>
                  <a:cubicBezTo>
                    <a:pt x="6131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6" y="3451"/>
                  </a:lnTo>
                  <a:cubicBezTo>
                    <a:pt x="4750" y="3767"/>
                    <a:pt x="4710" y="4058"/>
                    <a:pt x="4638" y="4325"/>
                  </a:cubicBezTo>
                  <a:lnTo>
                    <a:pt x="4097" y="3845"/>
                  </a:lnTo>
                  <a:cubicBezTo>
                    <a:pt x="3955" y="3735"/>
                    <a:pt x="3794" y="3602"/>
                    <a:pt x="3614" y="3449"/>
                  </a:cubicBezTo>
                  <a:cubicBezTo>
                    <a:pt x="3434" y="3295"/>
                    <a:pt x="3255" y="3130"/>
                    <a:pt x="3081" y="2955"/>
                  </a:cubicBezTo>
                  <a:cubicBezTo>
                    <a:pt x="2904" y="2781"/>
                    <a:pt x="2757" y="2609"/>
                    <a:pt x="2636" y="2441"/>
                  </a:cubicBezTo>
                  <a:cubicBezTo>
                    <a:pt x="2517" y="2274"/>
                    <a:pt x="2452" y="2126"/>
                    <a:pt x="2438" y="2004"/>
                  </a:cubicBezTo>
                  <a:cubicBezTo>
                    <a:pt x="2423" y="1875"/>
                    <a:pt x="2438" y="1761"/>
                    <a:pt x="2481" y="1670"/>
                  </a:cubicBezTo>
                  <a:cubicBezTo>
                    <a:pt x="2524" y="1577"/>
                    <a:pt x="2592" y="1502"/>
                    <a:pt x="2685" y="1449"/>
                  </a:cubicBezTo>
                  <a:cubicBezTo>
                    <a:pt x="2779" y="1393"/>
                    <a:pt x="2895" y="1357"/>
                    <a:pt x="3039" y="1341"/>
                  </a:cubicBezTo>
                  <a:cubicBezTo>
                    <a:pt x="3068" y="1338"/>
                    <a:pt x="3097" y="1337"/>
                    <a:pt x="3126" y="1337"/>
                  </a:cubicBezTo>
                  <a:cubicBezTo>
                    <a:pt x="3266" y="1337"/>
                    <a:pt x="3395" y="1370"/>
                    <a:pt x="3512" y="1440"/>
                  </a:cubicBezTo>
                  <a:cubicBezTo>
                    <a:pt x="3652" y="1524"/>
                    <a:pt x="3790" y="1693"/>
                    <a:pt x="3929" y="1948"/>
                  </a:cubicBezTo>
                  <a:lnTo>
                    <a:pt x="5079" y="1089"/>
                  </a:lnTo>
                  <a:cubicBezTo>
                    <a:pt x="4967" y="838"/>
                    <a:pt x="4799" y="625"/>
                    <a:pt x="4568" y="452"/>
                  </a:cubicBezTo>
                  <a:cubicBezTo>
                    <a:pt x="4340" y="283"/>
                    <a:pt x="4077" y="155"/>
                    <a:pt x="3781" y="79"/>
                  </a:cubicBezTo>
                  <a:cubicBezTo>
                    <a:pt x="3576" y="27"/>
                    <a:pt x="3364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75441" y="4802684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3" y="1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79" y="1853"/>
                  </a:lnTo>
                  <a:lnTo>
                    <a:pt x="2745" y="7206"/>
                  </a:lnTo>
                  <a:lnTo>
                    <a:pt x="4398" y="7032"/>
                  </a:lnTo>
                  <a:lnTo>
                    <a:pt x="3833" y="1679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715196" y="4781064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927927" y="4758440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3" y="0"/>
                  </a:moveTo>
                  <a:cubicBezTo>
                    <a:pt x="3543" y="0"/>
                    <a:pt x="3413" y="7"/>
                    <a:pt x="3282" y="21"/>
                  </a:cubicBezTo>
                  <a:cubicBezTo>
                    <a:pt x="2763" y="74"/>
                    <a:pt x="2294" y="212"/>
                    <a:pt x="1875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4" y="2035"/>
                    <a:pt x="178" y="2483"/>
                  </a:cubicBezTo>
                  <a:cubicBezTo>
                    <a:pt x="41" y="2930"/>
                    <a:pt x="1" y="3407"/>
                    <a:pt x="54" y="3913"/>
                  </a:cubicBezTo>
                  <a:cubicBezTo>
                    <a:pt x="109" y="4433"/>
                    <a:pt x="245" y="4899"/>
                    <a:pt x="462" y="5313"/>
                  </a:cubicBezTo>
                  <a:cubicBezTo>
                    <a:pt x="681" y="5728"/>
                    <a:pt x="966" y="6072"/>
                    <a:pt x="1317" y="6355"/>
                  </a:cubicBezTo>
                  <a:cubicBezTo>
                    <a:pt x="1666" y="6636"/>
                    <a:pt x="2067" y="6840"/>
                    <a:pt x="2517" y="6966"/>
                  </a:cubicBezTo>
                  <a:cubicBezTo>
                    <a:pt x="2832" y="7054"/>
                    <a:pt x="3162" y="7099"/>
                    <a:pt x="3508" y="7099"/>
                  </a:cubicBezTo>
                  <a:cubicBezTo>
                    <a:pt x="3656" y="7099"/>
                    <a:pt x="3806" y="7091"/>
                    <a:pt x="3960" y="7074"/>
                  </a:cubicBezTo>
                  <a:cubicBezTo>
                    <a:pt x="4290" y="7040"/>
                    <a:pt x="4617" y="6965"/>
                    <a:pt x="4935" y="6847"/>
                  </a:cubicBezTo>
                  <a:cubicBezTo>
                    <a:pt x="5252" y="6732"/>
                    <a:pt x="5540" y="6588"/>
                    <a:pt x="5793" y="6418"/>
                  </a:cubicBezTo>
                  <a:cubicBezTo>
                    <a:pt x="6048" y="6247"/>
                    <a:pt x="6246" y="6062"/>
                    <a:pt x="6388" y="5862"/>
                  </a:cubicBezTo>
                  <a:lnTo>
                    <a:pt x="5458" y="4681"/>
                  </a:lnTo>
                  <a:cubicBezTo>
                    <a:pt x="5347" y="4824"/>
                    <a:pt x="5218" y="4955"/>
                    <a:pt x="5071" y="5071"/>
                  </a:cubicBezTo>
                  <a:cubicBezTo>
                    <a:pt x="4922" y="5189"/>
                    <a:pt x="4758" y="5287"/>
                    <a:pt x="4575" y="5364"/>
                  </a:cubicBezTo>
                  <a:cubicBezTo>
                    <a:pt x="4394" y="5444"/>
                    <a:pt x="4197" y="5494"/>
                    <a:pt x="3991" y="5515"/>
                  </a:cubicBezTo>
                  <a:cubicBezTo>
                    <a:pt x="3890" y="5526"/>
                    <a:pt x="3791" y="5531"/>
                    <a:pt x="3695" y="5531"/>
                  </a:cubicBezTo>
                  <a:cubicBezTo>
                    <a:pt x="3501" y="5531"/>
                    <a:pt x="3317" y="5510"/>
                    <a:pt x="3144" y="5467"/>
                  </a:cubicBezTo>
                  <a:cubicBezTo>
                    <a:pt x="2885" y="5402"/>
                    <a:pt x="2658" y="5293"/>
                    <a:pt x="2464" y="5134"/>
                  </a:cubicBezTo>
                  <a:cubicBezTo>
                    <a:pt x="2270" y="4978"/>
                    <a:pt x="2112" y="4782"/>
                    <a:pt x="1990" y="4551"/>
                  </a:cubicBezTo>
                  <a:cubicBezTo>
                    <a:pt x="1867" y="4316"/>
                    <a:pt x="1791" y="4052"/>
                    <a:pt x="1758" y="3754"/>
                  </a:cubicBezTo>
                  <a:cubicBezTo>
                    <a:pt x="1725" y="3448"/>
                    <a:pt x="1745" y="3167"/>
                    <a:pt x="1817" y="2911"/>
                  </a:cubicBezTo>
                  <a:cubicBezTo>
                    <a:pt x="1889" y="2654"/>
                    <a:pt x="2001" y="2431"/>
                    <a:pt x="2155" y="2240"/>
                  </a:cubicBezTo>
                  <a:cubicBezTo>
                    <a:pt x="2310" y="2050"/>
                    <a:pt x="2497" y="1895"/>
                    <a:pt x="2716" y="1778"/>
                  </a:cubicBezTo>
                  <a:cubicBezTo>
                    <a:pt x="2936" y="1660"/>
                    <a:pt x="3176" y="1588"/>
                    <a:pt x="3435" y="1559"/>
                  </a:cubicBezTo>
                  <a:cubicBezTo>
                    <a:pt x="3509" y="1552"/>
                    <a:pt x="3583" y="1548"/>
                    <a:pt x="3655" y="1548"/>
                  </a:cubicBezTo>
                  <a:cubicBezTo>
                    <a:pt x="3784" y="1548"/>
                    <a:pt x="3908" y="1560"/>
                    <a:pt x="4029" y="1584"/>
                  </a:cubicBezTo>
                  <a:cubicBezTo>
                    <a:pt x="4216" y="1624"/>
                    <a:pt x="4391" y="1689"/>
                    <a:pt x="4555" y="1779"/>
                  </a:cubicBezTo>
                  <a:cubicBezTo>
                    <a:pt x="4719" y="1872"/>
                    <a:pt x="4877" y="1981"/>
                    <a:pt x="5028" y="2109"/>
                  </a:cubicBezTo>
                  <a:lnTo>
                    <a:pt x="5918" y="843"/>
                  </a:lnTo>
                  <a:cubicBezTo>
                    <a:pt x="5698" y="636"/>
                    <a:pt x="5447" y="464"/>
                    <a:pt x="5159" y="327"/>
                  </a:cubicBezTo>
                  <a:cubicBezTo>
                    <a:pt x="4873" y="190"/>
                    <a:pt x="4569" y="96"/>
                    <a:pt x="4250" y="45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1166643" y="472930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7" y="2852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2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6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429196" y="4700545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1"/>
                  </a:lnTo>
                  <a:cubicBezTo>
                    <a:pt x="4745" y="2117"/>
                    <a:pt x="4770" y="2363"/>
                    <a:pt x="4798" y="2591"/>
                  </a:cubicBezTo>
                  <a:cubicBezTo>
                    <a:pt x="4825" y="2816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1"/>
                  </a:cubicBezTo>
                  <a:cubicBezTo>
                    <a:pt x="5019" y="3978"/>
                    <a:pt x="5057" y="4167"/>
                    <a:pt x="5097" y="4359"/>
                  </a:cubicBezTo>
                  <a:cubicBezTo>
                    <a:pt x="5105" y="4404"/>
                    <a:pt x="5116" y="4451"/>
                    <a:pt x="5127" y="4497"/>
                  </a:cubicBezTo>
                  <a:lnTo>
                    <a:pt x="1480" y="491"/>
                  </a:lnTo>
                  <a:lnTo>
                    <a:pt x="1" y="648"/>
                  </a:lnTo>
                  <a:lnTo>
                    <a:pt x="720" y="7460"/>
                  </a:lnTo>
                  <a:lnTo>
                    <a:pt x="2326" y="7293"/>
                  </a:lnTo>
                  <a:lnTo>
                    <a:pt x="2086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4"/>
                    <a:pt x="1927" y="3885"/>
                    <a:pt x="1893" y="3718"/>
                  </a:cubicBezTo>
                  <a:cubicBezTo>
                    <a:pt x="1858" y="3550"/>
                    <a:pt x="1820" y="3360"/>
                    <a:pt x="1775" y="3144"/>
                  </a:cubicBezTo>
                  <a:cubicBezTo>
                    <a:pt x="1769" y="3115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696599" y="4680381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7" y="1687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29"/>
                  </a:lnTo>
                  <a:lnTo>
                    <a:pt x="4680" y="6812"/>
                  </a:lnTo>
                  <a:lnTo>
                    <a:pt x="4534" y="5422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878703" y="465754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8" y="1568"/>
                  </a:moveTo>
                  <a:cubicBezTo>
                    <a:pt x="3784" y="1568"/>
                    <a:pt x="3961" y="1594"/>
                    <a:pt x="4130" y="1647"/>
                  </a:cubicBezTo>
                  <a:cubicBezTo>
                    <a:pt x="4363" y="1721"/>
                    <a:pt x="4572" y="1840"/>
                    <a:pt x="4757" y="2000"/>
                  </a:cubicBezTo>
                  <a:cubicBezTo>
                    <a:pt x="4940" y="2162"/>
                    <a:pt x="5091" y="2358"/>
                    <a:pt x="5206" y="2588"/>
                  </a:cubicBezTo>
                  <a:cubicBezTo>
                    <a:pt x="5324" y="2818"/>
                    <a:pt x="5397" y="3075"/>
                    <a:pt x="5426" y="3363"/>
                  </a:cubicBezTo>
                  <a:cubicBezTo>
                    <a:pt x="5456" y="3650"/>
                    <a:pt x="5439" y="3918"/>
                    <a:pt x="5374" y="4165"/>
                  </a:cubicBezTo>
                  <a:cubicBezTo>
                    <a:pt x="5328" y="4338"/>
                    <a:pt x="5262" y="4496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2" y="5517"/>
                    <a:pt x="3850" y="5527"/>
                    <a:pt x="3795" y="5531"/>
                  </a:cubicBezTo>
                  <a:cubicBezTo>
                    <a:pt x="3721" y="5539"/>
                    <a:pt x="3648" y="5543"/>
                    <a:pt x="3576" y="5543"/>
                  </a:cubicBezTo>
                  <a:cubicBezTo>
                    <a:pt x="3390" y="5543"/>
                    <a:pt x="3213" y="5517"/>
                    <a:pt x="3046" y="5464"/>
                  </a:cubicBezTo>
                  <a:cubicBezTo>
                    <a:pt x="2812" y="5392"/>
                    <a:pt x="2600" y="5275"/>
                    <a:pt x="2413" y="5117"/>
                  </a:cubicBezTo>
                  <a:cubicBezTo>
                    <a:pt x="2225" y="4958"/>
                    <a:pt x="2077" y="4762"/>
                    <a:pt x="1963" y="4529"/>
                  </a:cubicBezTo>
                  <a:cubicBezTo>
                    <a:pt x="1851" y="4297"/>
                    <a:pt x="1779" y="4036"/>
                    <a:pt x="1747" y="3751"/>
                  </a:cubicBezTo>
                  <a:cubicBezTo>
                    <a:pt x="1717" y="3465"/>
                    <a:pt x="1733" y="3196"/>
                    <a:pt x="1796" y="2947"/>
                  </a:cubicBezTo>
                  <a:cubicBezTo>
                    <a:pt x="1858" y="2697"/>
                    <a:pt x="1963" y="2476"/>
                    <a:pt x="2114" y="2279"/>
                  </a:cubicBezTo>
                  <a:cubicBezTo>
                    <a:pt x="2264" y="2083"/>
                    <a:pt x="2445" y="1922"/>
                    <a:pt x="2659" y="1803"/>
                  </a:cubicBezTo>
                  <a:cubicBezTo>
                    <a:pt x="2873" y="1682"/>
                    <a:pt x="3114" y="1606"/>
                    <a:pt x="3380" y="1580"/>
                  </a:cubicBezTo>
                  <a:cubicBezTo>
                    <a:pt x="3454" y="1572"/>
                    <a:pt x="3527" y="1568"/>
                    <a:pt x="3598" y="1568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4" y="24"/>
                  </a:cubicBezTo>
                  <a:cubicBezTo>
                    <a:pt x="2702" y="78"/>
                    <a:pt x="2242" y="216"/>
                    <a:pt x="1832" y="438"/>
                  </a:cubicBezTo>
                  <a:cubicBezTo>
                    <a:pt x="1422" y="656"/>
                    <a:pt x="1076" y="943"/>
                    <a:pt x="790" y="1295"/>
                  </a:cubicBezTo>
                  <a:cubicBezTo>
                    <a:pt x="506" y="1647"/>
                    <a:pt x="299" y="2044"/>
                    <a:pt x="168" y="2490"/>
                  </a:cubicBezTo>
                  <a:cubicBezTo>
                    <a:pt x="39" y="2936"/>
                    <a:pt x="0" y="3416"/>
                    <a:pt x="55" y="3931"/>
                  </a:cubicBezTo>
                  <a:cubicBezTo>
                    <a:pt x="108" y="4443"/>
                    <a:pt x="248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9"/>
                    <a:pt x="2075" y="6846"/>
                    <a:pt x="2521" y="6976"/>
                  </a:cubicBezTo>
                  <a:cubicBezTo>
                    <a:pt x="2836" y="7068"/>
                    <a:pt x="3168" y="7114"/>
                    <a:pt x="3516" y="7114"/>
                  </a:cubicBezTo>
                  <a:cubicBezTo>
                    <a:pt x="3661" y="7114"/>
                    <a:pt x="3809" y="7106"/>
                    <a:pt x="3959" y="7090"/>
                  </a:cubicBezTo>
                  <a:cubicBezTo>
                    <a:pt x="4382" y="7045"/>
                    <a:pt x="4767" y="6941"/>
                    <a:pt x="5120" y="6782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0" y="5869"/>
                    <a:pt x="6363" y="5846"/>
                    <a:pt x="6384" y="5823"/>
                  </a:cubicBezTo>
                  <a:cubicBezTo>
                    <a:pt x="6668" y="5471"/>
                    <a:pt x="6872" y="5071"/>
                    <a:pt x="7000" y="4621"/>
                  </a:cubicBezTo>
                  <a:cubicBezTo>
                    <a:pt x="7126" y="4171"/>
                    <a:pt x="7164" y="3694"/>
                    <a:pt x="7110" y="3186"/>
                  </a:cubicBezTo>
                  <a:cubicBezTo>
                    <a:pt x="7057" y="2674"/>
                    <a:pt x="6920" y="2214"/>
                    <a:pt x="6704" y="1804"/>
                  </a:cubicBezTo>
                  <a:cubicBezTo>
                    <a:pt x="6486" y="1393"/>
                    <a:pt x="6202" y="1045"/>
                    <a:pt x="5850" y="761"/>
                  </a:cubicBezTo>
                  <a:cubicBezTo>
                    <a:pt x="5498" y="477"/>
                    <a:pt x="5101" y="268"/>
                    <a:pt x="4655" y="137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155461" y="462512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2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3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4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3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1" y="7119"/>
                    <a:pt x="4688" y="6952"/>
                    <a:pt x="5105" y="6674"/>
                  </a:cubicBezTo>
                  <a:cubicBezTo>
                    <a:pt x="5522" y="6398"/>
                    <a:pt x="5833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415138" y="4601699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1"/>
                  </a:lnTo>
                  <a:lnTo>
                    <a:pt x="1887" y="3008"/>
                  </a:lnTo>
                  <a:lnTo>
                    <a:pt x="1753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627626" y="458132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8"/>
                    <a:pt x="2895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8"/>
                    <a:pt x="3232" y="5678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2" y="6873"/>
                    <a:pt x="1529" y="6995"/>
                    <a:pt x="1900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1" y="7127"/>
                    <a:pt x="2946" y="7117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5" y="4041"/>
                    <a:pt x="5307" y="3823"/>
                  </a:cubicBezTo>
                  <a:cubicBezTo>
                    <a:pt x="5167" y="3604"/>
                    <a:pt x="4984" y="3422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2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2"/>
                  </a:cubicBezTo>
                  <a:cubicBezTo>
                    <a:pt x="1850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9"/>
                  </a:cubicBezTo>
                  <a:cubicBezTo>
                    <a:pt x="2642" y="1422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8" y="2028"/>
                  </a:cubicBezTo>
                  <a:lnTo>
                    <a:pt x="5076" y="937"/>
                  </a:lnTo>
                  <a:cubicBezTo>
                    <a:pt x="4887" y="707"/>
                    <a:pt x="4670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925761" y="4530153"/>
              <a:ext cx="331888" cy="263667"/>
            </a:xfrm>
            <a:custGeom>
              <a:avLst/>
              <a:gdLst/>
              <a:ahLst/>
              <a:cxnLst/>
              <a:rect l="l" t="t" r="r" b="b"/>
              <a:pathLst>
                <a:path w="9579" h="7610" extrusionOk="0">
                  <a:moveTo>
                    <a:pt x="9579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5"/>
                    <a:pt x="7215" y="4778"/>
                  </a:cubicBezTo>
                  <a:cubicBezTo>
                    <a:pt x="7185" y="4684"/>
                    <a:pt x="7150" y="4589"/>
                    <a:pt x="7110" y="4492"/>
                  </a:cubicBezTo>
                  <a:cubicBezTo>
                    <a:pt x="7038" y="4309"/>
                    <a:pt x="6952" y="4115"/>
                    <a:pt x="6851" y="3909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2"/>
                  </a:lnTo>
                  <a:cubicBezTo>
                    <a:pt x="3485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5"/>
                  </a:cubicBezTo>
                  <a:cubicBezTo>
                    <a:pt x="3204" y="4624"/>
                    <a:pt x="3147" y="4463"/>
                    <a:pt x="3085" y="4308"/>
                  </a:cubicBezTo>
                  <a:lnTo>
                    <a:pt x="1686" y="835"/>
                  </a:lnTo>
                  <a:lnTo>
                    <a:pt x="0" y="1012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282588" y="4509434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5" y="1568"/>
                  </a:moveTo>
                  <a:cubicBezTo>
                    <a:pt x="3782" y="1568"/>
                    <a:pt x="3960" y="1596"/>
                    <a:pt x="4129" y="1648"/>
                  </a:cubicBezTo>
                  <a:cubicBezTo>
                    <a:pt x="4363" y="1722"/>
                    <a:pt x="4572" y="1840"/>
                    <a:pt x="4756" y="2002"/>
                  </a:cubicBezTo>
                  <a:cubicBezTo>
                    <a:pt x="4940" y="2162"/>
                    <a:pt x="5091" y="2357"/>
                    <a:pt x="5206" y="2587"/>
                  </a:cubicBezTo>
                  <a:cubicBezTo>
                    <a:pt x="5322" y="2818"/>
                    <a:pt x="5396" y="3076"/>
                    <a:pt x="5424" y="3363"/>
                  </a:cubicBezTo>
                  <a:cubicBezTo>
                    <a:pt x="5456" y="3649"/>
                    <a:pt x="5437" y="3916"/>
                    <a:pt x="5373" y="4165"/>
                  </a:cubicBezTo>
                  <a:cubicBezTo>
                    <a:pt x="5307" y="4417"/>
                    <a:pt x="5200" y="4640"/>
                    <a:pt x="5055" y="4835"/>
                  </a:cubicBezTo>
                  <a:cubicBezTo>
                    <a:pt x="4907" y="5031"/>
                    <a:pt x="4727" y="5189"/>
                    <a:pt x="4514" y="5310"/>
                  </a:cubicBezTo>
                  <a:cubicBezTo>
                    <a:pt x="4300" y="5430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1" y="5545"/>
                    <a:pt x="3213" y="5518"/>
                    <a:pt x="3045" y="5466"/>
                  </a:cubicBezTo>
                  <a:cubicBezTo>
                    <a:pt x="2813" y="5392"/>
                    <a:pt x="2602" y="5275"/>
                    <a:pt x="2415" y="5117"/>
                  </a:cubicBezTo>
                  <a:cubicBezTo>
                    <a:pt x="2225" y="4960"/>
                    <a:pt x="2077" y="4765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5" y="3199"/>
                    <a:pt x="1798" y="2950"/>
                  </a:cubicBezTo>
                  <a:cubicBezTo>
                    <a:pt x="1858" y="2700"/>
                    <a:pt x="1965" y="2477"/>
                    <a:pt x="2116" y="2278"/>
                  </a:cubicBezTo>
                  <a:cubicBezTo>
                    <a:pt x="2265" y="2083"/>
                    <a:pt x="2446" y="1925"/>
                    <a:pt x="2661" y="1804"/>
                  </a:cubicBezTo>
                  <a:cubicBezTo>
                    <a:pt x="2875" y="1684"/>
                    <a:pt x="3112" y="1608"/>
                    <a:pt x="3378" y="1581"/>
                  </a:cubicBezTo>
                  <a:cubicBezTo>
                    <a:pt x="3452" y="1573"/>
                    <a:pt x="3524" y="1568"/>
                    <a:pt x="3595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5" y="9"/>
                    <a:pt x="3214" y="25"/>
                  </a:cubicBezTo>
                  <a:cubicBezTo>
                    <a:pt x="2701" y="78"/>
                    <a:pt x="2241" y="216"/>
                    <a:pt x="1832" y="436"/>
                  </a:cubicBezTo>
                  <a:cubicBezTo>
                    <a:pt x="1420" y="655"/>
                    <a:pt x="1074" y="941"/>
                    <a:pt x="790" y="1293"/>
                  </a:cubicBezTo>
                  <a:cubicBezTo>
                    <a:pt x="505" y="1646"/>
                    <a:pt x="298" y="2042"/>
                    <a:pt x="167" y="2488"/>
                  </a:cubicBezTo>
                  <a:cubicBezTo>
                    <a:pt x="38" y="2937"/>
                    <a:pt x="0" y="3414"/>
                    <a:pt x="54" y="3929"/>
                  </a:cubicBezTo>
                  <a:cubicBezTo>
                    <a:pt x="108" y="4441"/>
                    <a:pt x="246" y="4901"/>
                    <a:pt x="465" y="5311"/>
                  </a:cubicBezTo>
                  <a:cubicBezTo>
                    <a:pt x="685" y="5722"/>
                    <a:pt x="971" y="6067"/>
                    <a:pt x="1323" y="6354"/>
                  </a:cubicBezTo>
                  <a:cubicBezTo>
                    <a:pt x="1676" y="6637"/>
                    <a:pt x="2072" y="6844"/>
                    <a:pt x="2520" y="6975"/>
                  </a:cubicBezTo>
                  <a:cubicBezTo>
                    <a:pt x="2835" y="7066"/>
                    <a:pt x="3167" y="7112"/>
                    <a:pt x="3519" y="7112"/>
                  </a:cubicBezTo>
                  <a:cubicBezTo>
                    <a:pt x="3665" y="7112"/>
                    <a:pt x="3814" y="7104"/>
                    <a:pt x="3966" y="7088"/>
                  </a:cubicBezTo>
                  <a:cubicBezTo>
                    <a:pt x="4472" y="7035"/>
                    <a:pt x="4930" y="6899"/>
                    <a:pt x="5342" y="6677"/>
                  </a:cubicBezTo>
                  <a:cubicBezTo>
                    <a:pt x="5752" y="6459"/>
                    <a:pt x="6097" y="6172"/>
                    <a:pt x="6382" y="5820"/>
                  </a:cubicBezTo>
                  <a:cubicBezTo>
                    <a:pt x="6668" y="5468"/>
                    <a:pt x="6871" y="5068"/>
                    <a:pt x="6999" y="4618"/>
                  </a:cubicBezTo>
                  <a:cubicBezTo>
                    <a:pt x="7126" y="4169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7"/>
                    <a:pt x="5099" y="269"/>
                    <a:pt x="4654" y="137"/>
                  </a:cubicBezTo>
                  <a:cubicBezTo>
                    <a:pt x="4338" y="47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560940" y="4486360"/>
              <a:ext cx="221155" cy="247764"/>
            </a:xfrm>
            <a:custGeom>
              <a:avLst/>
              <a:gdLst/>
              <a:ahLst/>
              <a:cxnLst/>
              <a:rect l="l" t="t" r="r" b="b"/>
              <a:pathLst>
                <a:path w="6383" h="7151" extrusionOk="0">
                  <a:moveTo>
                    <a:pt x="3093" y="1422"/>
                  </a:moveTo>
                  <a:cubicBezTo>
                    <a:pt x="3231" y="1422"/>
                    <a:pt x="3354" y="1442"/>
                    <a:pt x="3463" y="1483"/>
                  </a:cubicBezTo>
                  <a:cubicBezTo>
                    <a:pt x="3617" y="1539"/>
                    <a:pt x="3739" y="1629"/>
                    <a:pt x="3831" y="1754"/>
                  </a:cubicBezTo>
                  <a:cubicBezTo>
                    <a:pt x="3925" y="1877"/>
                    <a:pt x="3979" y="2028"/>
                    <a:pt x="3997" y="2202"/>
                  </a:cubicBezTo>
                  <a:cubicBezTo>
                    <a:pt x="4015" y="2375"/>
                    <a:pt x="3998" y="2534"/>
                    <a:pt x="3945" y="2678"/>
                  </a:cubicBezTo>
                  <a:cubicBezTo>
                    <a:pt x="3890" y="2822"/>
                    <a:pt x="3804" y="2937"/>
                    <a:pt x="3686" y="3028"/>
                  </a:cubicBezTo>
                  <a:cubicBezTo>
                    <a:pt x="3567" y="3115"/>
                    <a:pt x="3423" y="3167"/>
                    <a:pt x="3255" y="3186"/>
                  </a:cubicBezTo>
                  <a:lnTo>
                    <a:pt x="1912" y="3328"/>
                  </a:lnTo>
                  <a:lnTo>
                    <a:pt x="1726" y="1557"/>
                  </a:lnTo>
                  <a:lnTo>
                    <a:pt x="2922" y="1432"/>
                  </a:lnTo>
                  <a:cubicBezTo>
                    <a:pt x="2982" y="1425"/>
                    <a:pt x="3038" y="1422"/>
                    <a:pt x="3093" y="1422"/>
                  </a:cubicBezTo>
                  <a:close/>
                  <a:moveTo>
                    <a:pt x="3368" y="0"/>
                  </a:moveTo>
                  <a:cubicBezTo>
                    <a:pt x="3270" y="0"/>
                    <a:pt x="3169" y="6"/>
                    <a:pt x="3068" y="17"/>
                  </a:cubicBezTo>
                  <a:lnTo>
                    <a:pt x="0" y="340"/>
                  </a:lnTo>
                  <a:lnTo>
                    <a:pt x="718" y="7150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80" y="4083"/>
                  </a:lnTo>
                  <a:cubicBezTo>
                    <a:pt x="4616" y="4062"/>
                    <a:pt x="4655" y="4042"/>
                    <a:pt x="4691" y="4016"/>
                  </a:cubicBezTo>
                  <a:cubicBezTo>
                    <a:pt x="5019" y="3786"/>
                    <a:pt x="5268" y="3488"/>
                    <a:pt x="5433" y="3127"/>
                  </a:cubicBezTo>
                  <a:cubicBezTo>
                    <a:pt x="5599" y="2763"/>
                    <a:pt x="5658" y="2369"/>
                    <a:pt x="5613" y="1942"/>
                  </a:cubicBezTo>
                  <a:cubicBezTo>
                    <a:pt x="5568" y="1526"/>
                    <a:pt x="5429" y="1166"/>
                    <a:pt x="5195" y="859"/>
                  </a:cubicBezTo>
                  <a:cubicBezTo>
                    <a:pt x="4959" y="553"/>
                    <a:pt x="4652" y="324"/>
                    <a:pt x="4278" y="173"/>
                  </a:cubicBezTo>
                  <a:cubicBezTo>
                    <a:pt x="3995" y="58"/>
                    <a:pt x="3690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797750" y="4450812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6"/>
                  </a:lnTo>
                  <a:lnTo>
                    <a:pt x="1921" y="3007"/>
                  </a:lnTo>
                  <a:lnTo>
                    <a:pt x="1654" y="469"/>
                  </a:lnTo>
                  <a:lnTo>
                    <a:pt x="0" y="644"/>
                  </a:lnTo>
                  <a:lnTo>
                    <a:pt x="718" y="7456"/>
                  </a:lnTo>
                  <a:lnTo>
                    <a:pt x="2373" y="7282"/>
                  </a:lnTo>
                  <a:lnTo>
                    <a:pt x="2116" y="4846"/>
                  </a:lnTo>
                  <a:lnTo>
                    <a:pt x="2560" y="4308"/>
                  </a:lnTo>
                  <a:lnTo>
                    <a:pt x="5086" y="6994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4038580" y="443241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3" y="68"/>
                    <a:pt x="1723" y="151"/>
                    <a:pt x="1424" y="285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29" y="1010"/>
                    <a:pt x="264" y="1249"/>
                    <a:pt x="153" y="1520"/>
                  </a:cubicBezTo>
                  <a:cubicBezTo>
                    <a:pt x="39" y="1791"/>
                    <a:pt x="1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3"/>
                    <a:pt x="1180" y="3998"/>
                    <a:pt x="1472" y="4091"/>
                  </a:cubicBezTo>
                  <a:cubicBezTo>
                    <a:pt x="1764" y="4185"/>
                    <a:pt x="2103" y="4255"/>
                    <a:pt x="2488" y="4299"/>
                  </a:cubicBezTo>
                  <a:cubicBezTo>
                    <a:pt x="2626" y="4310"/>
                    <a:pt x="2763" y="4327"/>
                    <a:pt x="2895" y="4349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8"/>
                    <a:pt x="3818" y="4750"/>
                  </a:cubicBezTo>
                  <a:cubicBezTo>
                    <a:pt x="3876" y="4823"/>
                    <a:pt x="3908" y="4908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71" y="5440"/>
                    <a:pt x="3667" y="5519"/>
                    <a:pt x="3531" y="5578"/>
                  </a:cubicBezTo>
                  <a:cubicBezTo>
                    <a:pt x="3391" y="5640"/>
                    <a:pt x="3236" y="5679"/>
                    <a:pt x="3061" y="5698"/>
                  </a:cubicBezTo>
                  <a:cubicBezTo>
                    <a:pt x="2976" y="5707"/>
                    <a:pt x="2892" y="5711"/>
                    <a:pt x="2807" y="5711"/>
                  </a:cubicBezTo>
                  <a:cubicBezTo>
                    <a:pt x="2543" y="5711"/>
                    <a:pt x="2280" y="5667"/>
                    <a:pt x="2021" y="5580"/>
                  </a:cubicBezTo>
                  <a:cubicBezTo>
                    <a:pt x="1677" y="5465"/>
                    <a:pt x="1319" y="5209"/>
                    <a:pt x="950" y="4808"/>
                  </a:cubicBezTo>
                  <a:lnTo>
                    <a:pt x="67" y="6051"/>
                  </a:lnTo>
                  <a:cubicBezTo>
                    <a:pt x="315" y="6306"/>
                    <a:pt x="592" y="6522"/>
                    <a:pt x="891" y="6697"/>
                  </a:cubicBezTo>
                  <a:cubicBezTo>
                    <a:pt x="1191" y="6871"/>
                    <a:pt x="1528" y="6993"/>
                    <a:pt x="1900" y="7064"/>
                  </a:cubicBezTo>
                  <a:cubicBezTo>
                    <a:pt x="2121" y="7104"/>
                    <a:pt x="2355" y="7125"/>
                    <a:pt x="2603" y="7125"/>
                  </a:cubicBezTo>
                  <a:cubicBezTo>
                    <a:pt x="2772" y="7125"/>
                    <a:pt x="2947" y="7115"/>
                    <a:pt x="3128" y="7095"/>
                  </a:cubicBezTo>
                  <a:cubicBezTo>
                    <a:pt x="3647" y="7042"/>
                    <a:pt x="4096" y="6907"/>
                    <a:pt x="4477" y="6693"/>
                  </a:cubicBezTo>
                  <a:cubicBezTo>
                    <a:pt x="4858" y="6479"/>
                    <a:pt x="5146" y="6197"/>
                    <a:pt x="5343" y="5844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30" y="4300"/>
                    <a:pt x="5445" y="4040"/>
                    <a:pt x="5307" y="3821"/>
                  </a:cubicBezTo>
                  <a:cubicBezTo>
                    <a:pt x="5167" y="3603"/>
                    <a:pt x="4985" y="3420"/>
                    <a:pt x="4756" y="3275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8"/>
                    <a:pt x="2506" y="2689"/>
                  </a:cubicBezTo>
                  <a:cubicBezTo>
                    <a:pt x="2359" y="2664"/>
                    <a:pt x="2227" y="2625"/>
                    <a:pt x="2110" y="2574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8"/>
                    <a:pt x="1713" y="1890"/>
                    <a:pt x="1781" y="1794"/>
                  </a:cubicBezTo>
                  <a:cubicBezTo>
                    <a:pt x="1850" y="1697"/>
                    <a:pt x="1952" y="1617"/>
                    <a:pt x="2086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4" y="1418"/>
                    <a:pt x="3015" y="1431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257201" y="4403173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49"/>
                  </a:lnTo>
                  <a:lnTo>
                    <a:pt x="1939" y="3121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4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4515076" y="4379302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7" y="1572"/>
                  </a:moveTo>
                  <a:cubicBezTo>
                    <a:pt x="3784" y="1572"/>
                    <a:pt x="3963" y="1599"/>
                    <a:pt x="4132" y="1653"/>
                  </a:cubicBezTo>
                  <a:cubicBezTo>
                    <a:pt x="4366" y="1726"/>
                    <a:pt x="4575" y="1845"/>
                    <a:pt x="4759" y="2005"/>
                  </a:cubicBezTo>
                  <a:cubicBezTo>
                    <a:pt x="4944" y="2166"/>
                    <a:pt x="5094" y="2363"/>
                    <a:pt x="5211" y="2593"/>
                  </a:cubicBezTo>
                  <a:cubicBezTo>
                    <a:pt x="5326" y="2823"/>
                    <a:pt x="5399" y="3079"/>
                    <a:pt x="5431" y="3367"/>
                  </a:cubicBezTo>
                  <a:cubicBezTo>
                    <a:pt x="5459" y="3650"/>
                    <a:pt x="5441" y="3918"/>
                    <a:pt x="5376" y="4168"/>
                  </a:cubicBezTo>
                  <a:cubicBezTo>
                    <a:pt x="5311" y="4419"/>
                    <a:pt x="5205" y="4639"/>
                    <a:pt x="5058" y="4838"/>
                  </a:cubicBezTo>
                  <a:cubicBezTo>
                    <a:pt x="4910" y="5033"/>
                    <a:pt x="4733" y="5192"/>
                    <a:pt x="4519" y="5312"/>
                  </a:cubicBezTo>
                  <a:cubicBezTo>
                    <a:pt x="4305" y="5433"/>
                    <a:pt x="4064" y="5508"/>
                    <a:pt x="3798" y="5535"/>
                  </a:cubicBezTo>
                  <a:cubicBezTo>
                    <a:pt x="3725" y="5543"/>
                    <a:pt x="3652" y="5547"/>
                    <a:pt x="3580" y="5547"/>
                  </a:cubicBezTo>
                  <a:cubicBezTo>
                    <a:pt x="3395" y="5547"/>
                    <a:pt x="3217" y="5520"/>
                    <a:pt x="3048" y="5466"/>
                  </a:cubicBezTo>
                  <a:cubicBezTo>
                    <a:pt x="2815" y="5394"/>
                    <a:pt x="2605" y="5278"/>
                    <a:pt x="2415" y="5121"/>
                  </a:cubicBezTo>
                  <a:cubicBezTo>
                    <a:pt x="2231" y="4963"/>
                    <a:pt x="2080" y="4767"/>
                    <a:pt x="1966" y="4534"/>
                  </a:cubicBezTo>
                  <a:cubicBezTo>
                    <a:pt x="1853" y="4302"/>
                    <a:pt x="1782" y="4041"/>
                    <a:pt x="1751" y="3755"/>
                  </a:cubicBezTo>
                  <a:cubicBezTo>
                    <a:pt x="1720" y="3470"/>
                    <a:pt x="1738" y="3201"/>
                    <a:pt x="1800" y="2953"/>
                  </a:cubicBezTo>
                  <a:cubicBezTo>
                    <a:pt x="1861" y="2702"/>
                    <a:pt x="1968" y="2481"/>
                    <a:pt x="2117" y="2284"/>
                  </a:cubicBezTo>
                  <a:cubicBezTo>
                    <a:pt x="2268" y="2087"/>
                    <a:pt x="2448" y="1927"/>
                    <a:pt x="2662" y="1807"/>
                  </a:cubicBezTo>
                  <a:cubicBezTo>
                    <a:pt x="2875" y="1687"/>
                    <a:pt x="3117" y="1611"/>
                    <a:pt x="3383" y="1584"/>
                  </a:cubicBezTo>
                  <a:cubicBezTo>
                    <a:pt x="3456" y="1576"/>
                    <a:pt x="3527" y="1572"/>
                    <a:pt x="3597" y="1572"/>
                  </a:cubicBezTo>
                  <a:close/>
                  <a:moveTo>
                    <a:pt x="3655" y="0"/>
                  </a:moveTo>
                  <a:cubicBezTo>
                    <a:pt x="3512" y="0"/>
                    <a:pt x="3366" y="8"/>
                    <a:pt x="3217" y="23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4"/>
                    <a:pt x="790" y="1295"/>
                  </a:cubicBezTo>
                  <a:cubicBezTo>
                    <a:pt x="508" y="1647"/>
                    <a:pt x="300" y="2044"/>
                    <a:pt x="169" y="2490"/>
                  </a:cubicBezTo>
                  <a:cubicBezTo>
                    <a:pt x="39" y="2935"/>
                    <a:pt x="1" y="3416"/>
                    <a:pt x="55" y="3931"/>
                  </a:cubicBezTo>
                  <a:cubicBezTo>
                    <a:pt x="108" y="4442"/>
                    <a:pt x="248" y="4903"/>
                    <a:pt x="467" y="5312"/>
                  </a:cubicBezTo>
                  <a:cubicBezTo>
                    <a:pt x="688" y="5722"/>
                    <a:pt x="974" y="6069"/>
                    <a:pt x="1324" y="6355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70" y="7090"/>
                  </a:cubicBezTo>
                  <a:cubicBezTo>
                    <a:pt x="4476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2"/>
                  </a:cubicBezTo>
                  <a:cubicBezTo>
                    <a:pt x="6669" y="5469"/>
                    <a:pt x="6874" y="5069"/>
                    <a:pt x="7002" y="4618"/>
                  </a:cubicBezTo>
                  <a:cubicBezTo>
                    <a:pt x="7130" y="4171"/>
                    <a:pt x="7165" y="3693"/>
                    <a:pt x="7113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500" y="476"/>
                    <a:pt x="5101" y="268"/>
                    <a:pt x="4655" y="137"/>
                  </a:cubicBezTo>
                  <a:cubicBezTo>
                    <a:pt x="4339" y="46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793636" y="4356781"/>
              <a:ext cx="189175" cy="247314"/>
            </a:xfrm>
            <a:custGeom>
              <a:avLst/>
              <a:gdLst/>
              <a:ahLst/>
              <a:cxnLst/>
              <a:rect l="l" t="t" r="r" b="b"/>
              <a:pathLst>
                <a:path w="5460" h="7138" extrusionOk="0">
                  <a:moveTo>
                    <a:pt x="2956" y="1495"/>
                  </a:moveTo>
                  <a:cubicBezTo>
                    <a:pt x="3062" y="1495"/>
                    <a:pt x="3163" y="1515"/>
                    <a:pt x="3258" y="1556"/>
                  </a:cubicBezTo>
                  <a:cubicBezTo>
                    <a:pt x="3381" y="1608"/>
                    <a:pt x="3483" y="1687"/>
                    <a:pt x="3568" y="1799"/>
                  </a:cubicBezTo>
                  <a:cubicBezTo>
                    <a:pt x="3653" y="1909"/>
                    <a:pt x="3705" y="2048"/>
                    <a:pt x="3721" y="2216"/>
                  </a:cubicBezTo>
                  <a:cubicBezTo>
                    <a:pt x="3741" y="2378"/>
                    <a:pt x="3716" y="2524"/>
                    <a:pt x="3660" y="2655"/>
                  </a:cubicBezTo>
                  <a:cubicBezTo>
                    <a:pt x="3603" y="2784"/>
                    <a:pt x="3518" y="2892"/>
                    <a:pt x="3409" y="2977"/>
                  </a:cubicBezTo>
                  <a:cubicBezTo>
                    <a:pt x="3298" y="3061"/>
                    <a:pt x="3173" y="3108"/>
                    <a:pt x="3030" y="3124"/>
                  </a:cubicBezTo>
                  <a:lnTo>
                    <a:pt x="1950" y="3237"/>
                  </a:lnTo>
                  <a:lnTo>
                    <a:pt x="1779" y="1614"/>
                  </a:lnTo>
                  <a:lnTo>
                    <a:pt x="2859" y="1500"/>
                  </a:lnTo>
                  <a:cubicBezTo>
                    <a:pt x="2892" y="1497"/>
                    <a:pt x="2924" y="1495"/>
                    <a:pt x="2956" y="1495"/>
                  </a:cubicBezTo>
                  <a:close/>
                  <a:moveTo>
                    <a:pt x="3223" y="0"/>
                  </a:moveTo>
                  <a:cubicBezTo>
                    <a:pt x="3130" y="0"/>
                    <a:pt x="3034" y="6"/>
                    <a:pt x="2937" y="16"/>
                  </a:cubicBezTo>
                  <a:lnTo>
                    <a:pt x="1" y="325"/>
                  </a:lnTo>
                  <a:lnTo>
                    <a:pt x="717" y="7137"/>
                  </a:lnTo>
                  <a:lnTo>
                    <a:pt x="2370" y="6963"/>
                  </a:lnTo>
                  <a:lnTo>
                    <a:pt x="2130" y="4686"/>
                  </a:lnTo>
                  <a:lnTo>
                    <a:pt x="3416" y="4549"/>
                  </a:lnTo>
                  <a:cubicBezTo>
                    <a:pt x="3843" y="4504"/>
                    <a:pt x="4214" y="4363"/>
                    <a:pt x="4526" y="4128"/>
                  </a:cubicBezTo>
                  <a:cubicBezTo>
                    <a:pt x="4838" y="3892"/>
                    <a:pt x="5077" y="3590"/>
                    <a:pt x="5236" y="3222"/>
                  </a:cubicBezTo>
                  <a:cubicBezTo>
                    <a:pt x="5402" y="2852"/>
                    <a:pt x="5459" y="2448"/>
                    <a:pt x="5412" y="2008"/>
                  </a:cubicBezTo>
                  <a:cubicBezTo>
                    <a:pt x="5367" y="1585"/>
                    <a:pt x="5229" y="1216"/>
                    <a:pt x="4995" y="899"/>
                  </a:cubicBezTo>
                  <a:cubicBezTo>
                    <a:pt x="4762" y="583"/>
                    <a:pt x="4467" y="346"/>
                    <a:pt x="4110" y="187"/>
                  </a:cubicBezTo>
                  <a:cubicBezTo>
                    <a:pt x="3837" y="63"/>
                    <a:pt x="3541" y="0"/>
                    <a:pt x="3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509672" y="5126145"/>
              <a:ext cx="201475" cy="21100"/>
            </a:xfrm>
            <a:custGeom>
              <a:avLst/>
              <a:gdLst/>
              <a:ahLst/>
              <a:cxnLst/>
              <a:rect l="l" t="t" r="r" b="b"/>
              <a:pathLst>
                <a:path w="5815" h="609" extrusionOk="0">
                  <a:moveTo>
                    <a:pt x="5748" y="0"/>
                  </a:moveTo>
                  <a:lnTo>
                    <a:pt x="1" y="606"/>
                  </a:lnTo>
                  <a:lnTo>
                    <a:pt x="1" y="608"/>
                  </a:lnTo>
                  <a:lnTo>
                    <a:pt x="5815" y="608"/>
                  </a:lnTo>
                  <a:lnTo>
                    <a:pt x="5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749323" y="5104456"/>
              <a:ext cx="169080" cy="42790"/>
            </a:xfrm>
            <a:custGeom>
              <a:avLst/>
              <a:gdLst/>
              <a:ahLst/>
              <a:cxnLst/>
              <a:rect l="l" t="t" r="r" b="b"/>
              <a:pathLst>
                <a:path w="4880" h="1235" extrusionOk="0">
                  <a:moveTo>
                    <a:pt x="4749" y="1"/>
                  </a:moveTo>
                  <a:lnTo>
                    <a:pt x="1" y="502"/>
                  </a:lnTo>
                  <a:lnTo>
                    <a:pt x="80" y="1234"/>
                  </a:lnTo>
                  <a:lnTo>
                    <a:pt x="4880" y="1234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976675" y="5081936"/>
              <a:ext cx="190561" cy="73141"/>
            </a:xfrm>
            <a:custGeom>
              <a:avLst/>
              <a:gdLst/>
              <a:ahLst/>
              <a:cxnLst/>
              <a:rect l="l" t="t" r="r" b="b"/>
              <a:pathLst>
                <a:path w="5500" h="2111" extrusionOk="0">
                  <a:moveTo>
                    <a:pt x="3250" y="1"/>
                  </a:moveTo>
                  <a:cubicBezTo>
                    <a:pt x="3120" y="1"/>
                    <a:pt x="2991" y="8"/>
                    <a:pt x="2860" y="22"/>
                  </a:cubicBezTo>
                  <a:cubicBezTo>
                    <a:pt x="2343" y="75"/>
                    <a:pt x="1874" y="216"/>
                    <a:pt x="1455" y="436"/>
                  </a:cubicBezTo>
                  <a:cubicBezTo>
                    <a:pt x="1034" y="656"/>
                    <a:pt x="680" y="943"/>
                    <a:pt x="393" y="1291"/>
                  </a:cubicBezTo>
                  <a:cubicBezTo>
                    <a:pt x="240" y="1475"/>
                    <a:pt x="109" y="1673"/>
                    <a:pt x="0" y="1886"/>
                  </a:cubicBezTo>
                  <a:lnTo>
                    <a:pt x="2121" y="1886"/>
                  </a:lnTo>
                  <a:cubicBezTo>
                    <a:pt x="2177" y="1844"/>
                    <a:pt x="2235" y="1812"/>
                    <a:pt x="2294" y="1778"/>
                  </a:cubicBezTo>
                  <a:cubicBezTo>
                    <a:pt x="2517" y="1662"/>
                    <a:pt x="2755" y="1590"/>
                    <a:pt x="3014" y="1561"/>
                  </a:cubicBezTo>
                  <a:cubicBezTo>
                    <a:pt x="3090" y="1552"/>
                    <a:pt x="3165" y="1548"/>
                    <a:pt x="3238" y="1548"/>
                  </a:cubicBezTo>
                  <a:cubicBezTo>
                    <a:pt x="3366" y="1548"/>
                    <a:pt x="3489" y="1561"/>
                    <a:pt x="3608" y="1585"/>
                  </a:cubicBezTo>
                  <a:cubicBezTo>
                    <a:pt x="3797" y="1624"/>
                    <a:pt x="3973" y="1690"/>
                    <a:pt x="4136" y="1781"/>
                  </a:cubicBezTo>
                  <a:cubicBezTo>
                    <a:pt x="4195" y="1814"/>
                    <a:pt x="4249" y="1847"/>
                    <a:pt x="4306" y="1886"/>
                  </a:cubicBezTo>
                  <a:cubicBezTo>
                    <a:pt x="4411" y="1952"/>
                    <a:pt x="4511" y="2025"/>
                    <a:pt x="4609" y="2110"/>
                  </a:cubicBezTo>
                  <a:lnTo>
                    <a:pt x="4767" y="1886"/>
                  </a:lnTo>
                  <a:lnTo>
                    <a:pt x="5499" y="845"/>
                  </a:lnTo>
                  <a:cubicBezTo>
                    <a:pt x="5281" y="638"/>
                    <a:pt x="5029" y="465"/>
                    <a:pt x="4738" y="328"/>
                  </a:cubicBezTo>
                  <a:cubicBezTo>
                    <a:pt x="4451" y="192"/>
                    <a:pt x="4147" y="97"/>
                    <a:pt x="3828" y="47"/>
                  </a:cubicBezTo>
                  <a:cubicBezTo>
                    <a:pt x="3636" y="16"/>
                    <a:pt x="3443" y="1"/>
                    <a:pt x="3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200770" y="5068077"/>
              <a:ext cx="65657" cy="79170"/>
            </a:xfrm>
            <a:custGeom>
              <a:avLst/>
              <a:gdLst/>
              <a:ahLst/>
              <a:cxnLst/>
              <a:rect l="l" t="t" r="r" b="b"/>
              <a:pathLst>
                <a:path w="1895" h="2285" extrusionOk="0">
                  <a:moveTo>
                    <a:pt x="1654" y="1"/>
                  </a:moveTo>
                  <a:lnTo>
                    <a:pt x="0" y="178"/>
                  </a:lnTo>
                  <a:lnTo>
                    <a:pt x="223" y="2284"/>
                  </a:lnTo>
                  <a:lnTo>
                    <a:pt x="1894" y="228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347049" y="5052694"/>
              <a:ext cx="67424" cy="94553"/>
            </a:xfrm>
            <a:custGeom>
              <a:avLst/>
              <a:gdLst/>
              <a:ahLst/>
              <a:cxnLst/>
              <a:rect l="l" t="t" r="r" b="b"/>
              <a:pathLst>
                <a:path w="1946" h="2729" extrusionOk="0">
                  <a:moveTo>
                    <a:pt x="1655" y="1"/>
                  </a:moveTo>
                  <a:lnTo>
                    <a:pt x="0" y="176"/>
                  </a:lnTo>
                  <a:lnTo>
                    <a:pt x="271" y="2728"/>
                  </a:lnTo>
                  <a:lnTo>
                    <a:pt x="1946" y="2728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1463392" y="5041053"/>
              <a:ext cx="147910" cy="106229"/>
            </a:xfrm>
            <a:custGeom>
              <a:avLst/>
              <a:gdLst/>
              <a:ahLst/>
              <a:cxnLst/>
              <a:rect l="l" t="t" r="r" b="b"/>
              <a:pathLst>
                <a:path w="4269" h="3066" extrusionOk="0">
                  <a:moveTo>
                    <a:pt x="1480" y="0"/>
                  </a:moveTo>
                  <a:lnTo>
                    <a:pt x="0" y="157"/>
                  </a:lnTo>
                  <a:lnTo>
                    <a:pt x="308" y="3066"/>
                  </a:lnTo>
                  <a:lnTo>
                    <a:pt x="1861" y="3066"/>
                  </a:lnTo>
                  <a:cubicBezTo>
                    <a:pt x="1833" y="2938"/>
                    <a:pt x="1806" y="2803"/>
                    <a:pt x="1775" y="2652"/>
                  </a:cubicBezTo>
                  <a:cubicBezTo>
                    <a:pt x="1767" y="2621"/>
                    <a:pt x="1760" y="2591"/>
                    <a:pt x="1754" y="2558"/>
                  </a:cubicBezTo>
                  <a:lnTo>
                    <a:pt x="1754" y="2558"/>
                  </a:lnTo>
                  <a:lnTo>
                    <a:pt x="2220" y="3066"/>
                  </a:lnTo>
                  <a:lnTo>
                    <a:pt x="4268" y="306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620481" y="5024007"/>
              <a:ext cx="68637" cy="123241"/>
            </a:xfrm>
            <a:custGeom>
              <a:avLst/>
              <a:gdLst/>
              <a:ahLst/>
              <a:cxnLst/>
              <a:rect l="l" t="t" r="r" b="b"/>
              <a:pathLst>
                <a:path w="1981" h="3557" extrusionOk="0">
                  <a:moveTo>
                    <a:pt x="1605" y="0"/>
                  </a:moveTo>
                  <a:lnTo>
                    <a:pt x="0" y="168"/>
                  </a:lnTo>
                  <a:lnTo>
                    <a:pt x="176" y="1854"/>
                  </a:lnTo>
                  <a:cubicBezTo>
                    <a:pt x="204" y="2120"/>
                    <a:pt x="232" y="2366"/>
                    <a:pt x="260" y="2593"/>
                  </a:cubicBezTo>
                  <a:cubicBezTo>
                    <a:pt x="288" y="2819"/>
                    <a:pt x="316" y="3029"/>
                    <a:pt x="347" y="3223"/>
                  </a:cubicBezTo>
                  <a:cubicBezTo>
                    <a:pt x="362" y="3335"/>
                    <a:pt x="383" y="3446"/>
                    <a:pt x="403" y="3556"/>
                  </a:cubicBezTo>
                  <a:lnTo>
                    <a:pt x="1980" y="3556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730726" y="5003808"/>
              <a:ext cx="142367" cy="143441"/>
            </a:xfrm>
            <a:custGeom>
              <a:avLst/>
              <a:gdLst/>
              <a:ahLst/>
              <a:cxnLst/>
              <a:rect l="l" t="t" r="r" b="b"/>
              <a:pathLst>
                <a:path w="4109" h="4140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1"/>
                  </a:lnTo>
                  <a:lnTo>
                    <a:pt x="1295" y="1686"/>
                  </a:lnTo>
                  <a:lnTo>
                    <a:pt x="1553" y="4139"/>
                  </a:lnTo>
                  <a:lnTo>
                    <a:pt x="3227" y="4139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912760" y="4980976"/>
              <a:ext cx="248319" cy="166169"/>
            </a:xfrm>
            <a:custGeom>
              <a:avLst/>
              <a:gdLst/>
              <a:ahLst/>
              <a:cxnLst/>
              <a:rect l="l" t="t" r="r" b="b"/>
              <a:pathLst>
                <a:path w="7167" h="4796" extrusionOk="0"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3" y="79"/>
                    <a:pt x="2244" y="215"/>
                    <a:pt x="1833" y="437"/>
                  </a:cubicBezTo>
                  <a:cubicBezTo>
                    <a:pt x="1423" y="657"/>
                    <a:pt x="1076" y="942"/>
                    <a:pt x="792" y="1294"/>
                  </a:cubicBezTo>
                  <a:cubicBezTo>
                    <a:pt x="508" y="1646"/>
                    <a:pt x="300" y="2045"/>
                    <a:pt x="171" y="2490"/>
                  </a:cubicBezTo>
                  <a:cubicBezTo>
                    <a:pt x="41" y="2936"/>
                    <a:pt x="1" y="3415"/>
                    <a:pt x="55" y="3930"/>
                  </a:cubicBezTo>
                  <a:cubicBezTo>
                    <a:pt x="87" y="4238"/>
                    <a:pt x="150" y="4527"/>
                    <a:pt x="244" y="4796"/>
                  </a:cubicBezTo>
                  <a:lnTo>
                    <a:pt x="2122" y="4796"/>
                  </a:lnTo>
                  <a:cubicBezTo>
                    <a:pt x="2063" y="4714"/>
                    <a:pt x="2011" y="4623"/>
                    <a:pt x="1964" y="4528"/>
                  </a:cubicBezTo>
                  <a:cubicBezTo>
                    <a:pt x="1850" y="4297"/>
                    <a:pt x="1781" y="4036"/>
                    <a:pt x="1749" y="3750"/>
                  </a:cubicBezTo>
                  <a:cubicBezTo>
                    <a:pt x="1718" y="3464"/>
                    <a:pt x="1735" y="3196"/>
                    <a:pt x="1798" y="2946"/>
                  </a:cubicBezTo>
                  <a:cubicBezTo>
                    <a:pt x="1860" y="2699"/>
                    <a:pt x="1965" y="2476"/>
                    <a:pt x="2116" y="2278"/>
                  </a:cubicBezTo>
                  <a:cubicBezTo>
                    <a:pt x="2266" y="2082"/>
                    <a:pt x="2447" y="1924"/>
                    <a:pt x="2661" y="1803"/>
                  </a:cubicBezTo>
                  <a:cubicBezTo>
                    <a:pt x="2874" y="1682"/>
                    <a:pt x="3113" y="1607"/>
                    <a:pt x="3379" y="1579"/>
                  </a:cubicBezTo>
                  <a:cubicBezTo>
                    <a:pt x="3452" y="1571"/>
                    <a:pt x="3524" y="1567"/>
                    <a:pt x="3594" y="1567"/>
                  </a:cubicBezTo>
                  <a:cubicBezTo>
                    <a:pt x="3781" y="1567"/>
                    <a:pt x="3960" y="1594"/>
                    <a:pt x="4128" y="1646"/>
                  </a:cubicBezTo>
                  <a:cubicBezTo>
                    <a:pt x="4362" y="1721"/>
                    <a:pt x="4572" y="1839"/>
                    <a:pt x="4758" y="1999"/>
                  </a:cubicBezTo>
                  <a:cubicBezTo>
                    <a:pt x="4940" y="2161"/>
                    <a:pt x="5090" y="2357"/>
                    <a:pt x="5206" y="2587"/>
                  </a:cubicBezTo>
                  <a:cubicBezTo>
                    <a:pt x="5321" y="2817"/>
                    <a:pt x="5396" y="3076"/>
                    <a:pt x="5425" y="3362"/>
                  </a:cubicBezTo>
                  <a:cubicBezTo>
                    <a:pt x="5457" y="3645"/>
                    <a:pt x="5438" y="3914"/>
                    <a:pt x="5372" y="4163"/>
                  </a:cubicBezTo>
                  <a:cubicBezTo>
                    <a:pt x="5327" y="4335"/>
                    <a:pt x="5262" y="4494"/>
                    <a:pt x="5178" y="4640"/>
                  </a:cubicBezTo>
                  <a:lnTo>
                    <a:pt x="4242" y="3615"/>
                  </a:lnTo>
                  <a:lnTo>
                    <a:pt x="3114" y="4590"/>
                  </a:lnTo>
                  <a:lnTo>
                    <a:pt x="3304" y="4796"/>
                  </a:lnTo>
                  <a:lnTo>
                    <a:pt x="6942" y="4796"/>
                  </a:lnTo>
                  <a:cubicBezTo>
                    <a:pt x="6962" y="4737"/>
                    <a:pt x="6982" y="4678"/>
                    <a:pt x="6998" y="4619"/>
                  </a:cubicBezTo>
                  <a:cubicBezTo>
                    <a:pt x="7128" y="4169"/>
                    <a:pt x="7166" y="3694"/>
                    <a:pt x="7112" y="3185"/>
                  </a:cubicBezTo>
                  <a:cubicBezTo>
                    <a:pt x="7059" y="2673"/>
                    <a:pt x="6922" y="2213"/>
                    <a:pt x="6703" y="1803"/>
                  </a:cubicBezTo>
                  <a:cubicBezTo>
                    <a:pt x="6486" y="1392"/>
                    <a:pt x="6204" y="1047"/>
                    <a:pt x="5852" y="760"/>
                  </a:cubicBezTo>
                  <a:cubicBezTo>
                    <a:pt x="5500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189622" y="4948512"/>
              <a:ext cx="219180" cy="198738"/>
            </a:xfrm>
            <a:custGeom>
              <a:avLst/>
              <a:gdLst/>
              <a:ahLst/>
              <a:cxnLst/>
              <a:rect l="l" t="t" r="r" b="b"/>
              <a:pathLst>
                <a:path w="6326" h="5736" extrusionOk="0">
                  <a:moveTo>
                    <a:pt x="5828" y="1"/>
                  </a:moveTo>
                  <a:lnTo>
                    <a:pt x="4213" y="170"/>
                  </a:lnTo>
                  <a:lnTo>
                    <a:pt x="4647" y="4277"/>
                  </a:lnTo>
                  <a:cubicBezTo>
                    <a:pt x="4671" y="4523"/>
                    <a:pt x="4637" y="4752"/>
                    <a:pt x="4541" y="4962"/>
                  </a:cubicBezTo>
                  <a:cubicBezTo>
                    <a:pt x="4446" y="5172"/>
                    <a:pt x="4306" y="5343"/>
                    <a:pt x="4126" y="5478"/>
                  </a:cubicBezTo>
                  <a:cubicBezTo>
                    <a:pt x="3950" y="5613"/>
                    <a:pt x="3735" y="5692"/>
                    <a:pt x="3489" y="5718"/>
                  </a:cubicBezTo>
                  <a:cubicBezTo>
                    <a:pt x="3440" y="5723"/>
                    <a:pt x="3391" y="5726"/>
                    <a:pt x="3344" y="5726"/>
                  </a:cubicBezTo>
                  <a:cubicBezTo>
                    <a:pt x="3165" y="5726"/>
                    <a:pt x="2997" y="5690"/>
                    <a:pt x="2838" y="5615"/>
                  </a:cubicBezTo>
                  <a:cubicBezTo>
                    <a:pt x="2641" y="5521"/>
                    <a:pt x="2473" y="5380"/>
                    <a:pt x="2342" y="5196"/>
                  </a:cubicBezTo>
                  <a:cubicBezTo>
                    <a:pt x="2212" y="5011"/>
                    <a:pt x="2133" y="4794"/>
                    <a:pt x="2106" y="4546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4" y="4811"/>
                  </a:lnTo>
                  <a:cubicBezTo>
                    <a:pt x="480" y="5149"/>
                    <a:pt x="565" y="5458"/>
                    <a:pt x="703" y="5735"/>
                  </a:cubicBezTo>
                  <a:lnTo>
                    <a:pt x="5980" y="5735"/>
                  </a:lnTo>
                  <a:cubicBezTo>
                    <a:pt x="6002" y="5695"/>
                    <a:pt x="6023" y="5658"/>
                    <a:pt x="6043" y="5616"/>
                  </a:cubicBezTo>
                  <a:cubicBezTo>
                    <a:pt x="6249" y="5188"/>
                    <a:pt x="6325" y="4714"/>
                    <a:pt x="6269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449265" y="4925091"/>
              <a:ext cx="191393" cy="222160"/>
            </a:xfrm>
            <a:custGeom>
              <a:avLst/>
              <a:gdLst/>
              <a:ahLst/>
              <a:cxnLst/>
              <a:rect l="l" t="t" r="r" b="b"/>
              <a:pathLst>
                <a:path w="5524" h="6412" extrusionOk="0">
                  <a:moveTo>
                    <a:pt x="4747" y="1"/>
                  </a:moveTo>
                  <a:lnTo>
                    <a:pt x="0" y="501"/>
                  </a:lnTo>
                  <a:lnTo>
                    <a:pt x="623" y="6411"/>
                  </a:lnTo>
                  <a:lnTo>
                    <a:pt x="5524" y="641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3"/>
                  </a:lnTo>
                  <a:lnTo>
                    <a:pt x="1885" y="3008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661788" y="4904857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5" y="1248"/>
                    <a:pt x="153" y="1519"/>
                  </a:cubicBezTo>
                  <a:cubicBezTo>
                    <a:pt x="40" y="1791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9" y="4301"/>
                  </a:cubicBezTo>
                  <a:cubicBezTo>
                    <a:pt x="2627" y="4311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7"/>
                    <a:pt x="3819" y="4752"/>
                  </a:cubicBezTo>
                  <a:cubicBezTo>
                    <a:pt x="3876" y="4825"/>
                    <a:pt x="3908" y="4910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6" y="5516"/>
                    <a:pt x="3530" y="5576"/>
                  </a:cubicBezTo>
                  <a:cubicBezTo>
                    <a:pt x="3390" y="5638"/>
                    <a:pt x="3235" y="5677"/>
                    <a:pt x="3059" y="5695"/>
                  </a:cubicBezTo>
                  <a:cubicBezTo>
                    <a:pt x="2974" y="5705"/>
                    <a:pt x="2890" y="5709"/>
                    <a:pt x="2805" y="5709"/>
                  </a:cubicBezTo>
                  <a:cubicBezTo>
                    <a:pt x="2541" y="5709"/>
                    <a:pt x="2279" y="5665"/>
                    <a:pt x="2020" y="5579"/>
                  </a:cubicBezTo>
                  <a:cubicBezTo>
                    <a:pt x="1676" y="5464"/>
                    <a:pt x="1318" y="5207"/>
                    <a:pt x="950" y="4805"/>
                  </a:cubicBezTo>
                  <a:lnTo>
                    <a:pt x="67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1" y="6869"/>
                    <a:pt x="1528" y="6991"/>
                    <a:pt x="1900" y="7062"/>
                  </a:cubicBezTo>
                  <a:cubicBezTo>
                    <a:pt x="2122" y="7102"/>
                    <a:pt x="2356" y="7123"/>
                    <a:pt x="2604" y="7123"/>
                  </a:cubicBezTo>
                  <a:cubicBezTo>
                    <a:pt x="2772" y="7123"/>
                    <a:pt x="2947" y="7113"/>
                    <a:pt x="3128" y="7093"/>
                  </a:cubicBezTo>
                  <a:cubicBezTo>
                    <a:pt x="3648" y="7037"/>
                    <a:pt x="4096" y="6905"/>
                    <a:pt x="4479" y="6691"/>
                  </a:cubicBezTo>
                  <a:cubicBezTo>
                    <a:pt x="4860" y="6478"/>
                    <a:pt x="5147" y="6193"/>
                    <a:pt x="5343" y="5842"/>
                  </a:cubicBezTo>
                  <a:cubicBezTo>
                    <a:pt x="5539" y="5490"/>
                    <a:pt x="5610" y="5079"/>
                    <a:pt x="5562" y="4604"/>
                  </a:cubicBezTo>
                  <a:cubicBezTo>
                    <a:pt x="5530" y="4298"/>
                    <a:pt x="5445" y="4037"/>
                    <a:pt x="5307" y="3819"/>
                  </a:cubicBezTo>
                  <a:cubicBezTo>
                    <a:pt x="5169" y="3600"/>
                    <a:pt x="4985" y="3418"/>
                    <a:pt x="4756" y="3272"/>
                  </a:cubicBezTo>
                  <a:cubicBezTo>
                    <a:pt x="4529" y="3126"/>
                    <a:pt x="4263" y="3009"/>
                    <a:pt x="3962" y="2923"/>
                  </a:cubicBezTo>
                  <a:cubicBezTo>
                    <a:pt x="3661" y="2837"/>
                    <a:pt x="3328" y="2778"/>
                    <a:pt x="2965" y="2743"/>
                  </a:cubicBezTo>
                  <a:cubicBezTo>
                    <a:pt x="2806" y="2735"/>
                    <a:pt x="2654" y="2716"/>
                    <a:pt x="2506" y="2687"/>
                  </a:cubicBezTo>
                  <a:cubicBezTo>
                    <a:pt x="2359" y="2661"/>
                    <a:pt x="2228" y="2622"/>
                    <a:pt x="2110" y="2572"/>
                  </a:cubicBezTo>
                  <a:cubicBezTo>
                    <a:pt x="1994" y="2523"/>
                    <a:pt x="1899" y="2463"/>
                    <a:pt x="1827" y="2391"/>
                  </a:cubicBezTo>
                  <a:cubicBezTo>
                    <a:pt x="1752" y="2319"/>
                    <a:pt x="1712" y="2230"/>
                    <a:pt x="1699" y="2119"/>
                  </a:cubicBezTo>
                  <a:cubicBezTo>
                    <a:pt x="1686" y="1995"/>
                    <a:pt x="1713" y="1886"/>
                    <a:pt x="1782" y="1791"/>
                  </a:cubicBezTo>
                  <a:cubicBezTo>
                    <a:pt x="1850" y="1696"/>
                    <a:pt x="1952" y="1616"/>
                    <a:pt x="2086" y="1553"/>
                  </a:cubicBezTo>
                  <a:cubicBezTo>
                    <a:pt x="2220" y="1489"/>
                    <a:pt x="2384" y="1446"/>
                    <a:pt x="2579" y="1426"/>
                  </a:cubicBezTo>
                  <a:cubicBezTo>
                    <a:pt x="2641" y="1419"/>
                    <a:pt x="2702" y="1416"/>
                    <a:pt x="2763" y="1416"/>
                  </a:cubicBezTo>
                  <a:cubicBezTo>
                    <a:pt x="2890" y="1416"/>
                    <a:pt x="3014" y="1430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8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4" y="18"/>
                    <a:pt x="3157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959888" y="485354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6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3316646" y="4832861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600" y="1569"/>
                  </a:moveTo>
                  <a:cubicBezTo>
                    <a:pt x="3786" y="1569"/>
                    <a:pt x="3963" y="1596"/>
                    <a:pt x="4131" y="1649"/>
                  </a:cubicBezTo>
                  <a:cubicBezTo>
                    <a:pt x="4365" y="1721"/>
                    <a:pt x="4575" y="1840"/>
                    <a:pt x="4761" y="2001"/>
                  </a:cubicBezTo>
                  <a:cubicBezTo>
                    <a:pt x="4943" y="2161"/>
                    <a:pt x="5093" y="2358"/>
                    <a:pt x="5209" y="2588"/>
                  </a:cubicBezTo>
                  <a:cubicBezTo>
                    <a:pt x="5324" y="2818"/>
                    <a:pt x="5401" y="3077"/>
                    <a:pt x="5429" y="3362"/>
                  </a:cubicBezTo>
                  <a:cubicBezTo>
                    <a:pt x="5458" y="3649"/>
                    <a:pt x="5439" y="3918"/>
                    <a:pt x="5375" y="4165"/>
                  </a:cubicBezTo>
                  <a:cubicBezTo>
                    <a:pt x="5310" y="4416"/>
                    <a:pt x="5204" y="4639"/>
                    <a:pt x="5057" y="4834"/>
                  </a:cubicBezTo>
                  <a:cubicBezTo>
                    <a:pt x="4909" y="5030"/>
                    <a:pt x="4732" y="5188"/>
                    <a:pt x="4518" y="5309"/>
                  </a:cubicBezTo>
                  <a:cubicBezTo>
                    <a:pt x="4303" y="5430"/>
                    <a:pt x="4063" y="5504"/>
                    <a:pt x="3799" y="5533"/>
                  </a:cubicBezTo>
                  <a:cubicBezTo>
                    <a:pt x="3726" y="5541"/>
                    <a:pt x="3654" y="5545"/>
                    <a:pt x="3583" y="5545"/>
                  </a:cubicBezTo>
                  <a:cubicBezTo>
                    <a:pt x="3397" y="5545"/>
                    <a:pt x="3219" y="5518"/>
                    <a:pt x="3049" y="5465"/>
                  </a:cubicBezTo>
                  <a:cubicBezTo>
                    <a:pt x="2815" y="5392"/>
                    <a:pt x="2605" y="5274"/>
                    <a:pt x="2417" y="5116"/>
                  </a:cubicBezTo>
                  <a:cubicBezTo>
                    <a:pt x="2231" y="4961"/>
                    <a:pt x="2080" y="4764"/>
                    <a:pt x="1967" y="4531"/>
                  </a:cubicBezTo>
                  <a:cubicBezTo>
                    <a:pt x="1853" y="4296"/>
                    <a:pt x="1784" y="4036"/>
                    <a:pt x="1751" y="3750"/>
                  </a:cubicBezTo>
                  <a:cubicBezTo>
                    <a:pt x="1721" y="3467"/>
                    <a:pt x="1738" y="3199"/>
                    <a:pt x="1800" y="2949"/>
                  </a:cubicBezTo>
                  <a:cubicBezTo>
                    <a:pt x="1863" y="2699"/>
                    <a:pt x="1968" y="2476"/>
                    <a:pt x="2118" y="2279"/>
                  </a:cubicBezTo>
                  <a:cubicBezTo>
                    <a:pt x="2269" y="2082"/>
                    <a:pt x="2450" y="1924"/>
                    <a:pt x="2663" y="1804"/>
                  </a:cubicBezTo>
                  <a:cubicBezTo>
                    <a:pt x="2877" y="1684"/>
                    <a:pt x="3117" y="1607"/>
                    <a:pt x="3382" y="1581"/>
                  </a:cubicBezTo>
                  <a:cubicBezTo>
                    <a:pt x="3456" y="1573"/>
                    <a:pt x="3529" y="1569"/>
                    <a:pt x="3600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2" y="657"/>
                    <a:pt x="1075" y="941"/>
                    <a:pt x="789" y="1294"/>
                  </a:cubicBezTo>
                  <a:cubicBezTo>
                    <a:pt x="507" y="1646"/>
                    <a:pt x="299" y="2043"/>
                    <a:pt x="168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0"/>
                    <a:pt x="468" y="5313"/>
                  </a:cubicBezTo>
                  <a:cubicBezTo>
                    <a:pt x="687" y="5721"/>
                    <a:pt x="973" y="6068"/>
                    <a:pt x="1325" y="6353"/>
                  </a:cubicBezTo>
                  <a:cubicBezTo>
                    <a:pt x="1676" y="6637"/>
                    <a:pt x="2075" y="6843"/>
                    <a:pt x="2520" y="6975"/>
                  </a:cubicBezTo>
                  <a:cubicBezTo>
                    <a:pt x="2834" y="7066"/>
                    <a:pt x="3166" y="7112"/>
                    <a:pt x="3516" y="7112"/>
                  </a:cubicBezTo>
                  <a:cubicBezTo>
                    <a:pt x="3664" y="7112"/>
                    <a:pt x="3815" y="7104"/>
                    <a:pt x="3970" y="7088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7" y="5467"/>
                    <a:pt x="6873" y="5069"/>
                    <a:pt x="7001" y="4617"/>
                  </a:cubicBezTo>
                  <a:cubicBezTo>
                    <a:pt x="7129" y="4170"/>
                    <a:pt x="7164" y="3691"/>
                    <a:pt x="7112" y="3186"/>
                  </a:cubicBezTo>
                  <a:cubicBezTo>
                    <a:pt x="7057" y="2671"/>
                    <a:pt x="6921" y="2211"/>
                    <a:pt x="6703" y="1801"/>
                  </a:cubicBezTo>
                  <a:cubicBezTo>
                    <a:pt x="6486" y="1390"/>
                    <a:pt x="6203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3595206" y="4809752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3"/>
                  </a:moveTo>
                  <a:cubicBezTo>
                    <a:pt x="3223" y="1423"/>
                    <a:pt x="3349" y="1443"/>
                    <a:pt x="3459" y="1483"/>
                  </a:cubicBezTo>
                  <a:cubicBezTo>
                    <a:pt x="3613" y="1539"/>
                    <a:pt x="3735" y="1629"/>
                    <a:pt x="3827" y="1755"/>
                  </a:cubicBezTo>
                  <a:cubicBezTo>
                    <a:pt x="3919" y="1879"/>
                    <a:pt x="3975" y="2028"/>
                    <a:pt x="3993" y="2202"/>
                  </a:cubicBezTo>
                  <a:cubicBezTo>
                    <a:pt x="4013" y="2375"/>
                    <a:pt x="3994" y="2536"/>
                    <a:pt x="3941" y="2680"/>
                  </a:cubicBezTo>
                  <a:cubicBezTo>
                    <a:pt x="3889" y="2824"/>
                    <a:pt x="3800" y="2940"/>
                    <a:pt x="3682" y="3028"/>
                  </a:cubicBezTo>
                  <a:cubicBezTo>
                    <a:pt x="3566" y="3116"/>
                    <a:pt x="3419" y="3167"/>
                    <a:pt x="3252" y="3186"/>
                  </a:cubicBezTo>
                  <a:lnTo>
                    <a:pt x="1909" y="3328"/>
                  </a:lnTo>
                  <a:lnTo>
                    <a:pt x="1721" y="1557"/>
                  </a:lnTo>
                  <a:lnTo>
                    <a:pt x="2918" y="1432"/>
                  </a:lnTo>
                  <a:cubicBezTo>
                    <a:pt x="2976" y="1426"/>
                    <a:pt x="3031" y="1423"/>
                    <a:pt x="3084" y="1423"/>
                  </a:cubicBezTo>
                  <a:close/>
                  <a:moveTo>
                    <a:pt x="3361" y="1"/>
                  </a:moveTo>
                  <a:cubicBezTo>
                    <a:pt x="3264" y="1"/>
                    <a:pt x="3165" y="6"/>
                    <a:pt x="3064" y="17"/>
                  </a:cubicBezTo>
                  <a:lnTo>
                    <a:pt x="1" y="340"/>
                  </a:lnTo>
                  <a:lnTo>
                    <a:pt x="718" y="7152"/>
                  </a:lnTo>
                  <a:lnTo>
                    <a:pt x="2296" y="6987"/>
                  </a:lnTo>
                  <a:lnTo>
                    <a:pt x="2043" y="4591"/>
                  </a:lnTo>
                  <a:lnTo>
                    <a:pt x="2893" y="4502"/>
                  </a:lnTo>
                  <a:lnTo>
                    <a:pt x="4495" y="6752"/>
                  </a:lnTo>
                  <a:lnTo>
                    <a:pt x="6381" y="6552"/>
                  </a:lnTo>
                  <a:lnTo>
                    <a:pt x="4577" y="4085"/>
                  </a:lnTo>
                  <a:cubicBezTo>
                    <a:pt x="4615" y="4062"/>
                    <a:pt x="4653" y="4042"/>
                    <a:pt x="4689" y="4017"/>
                  </a:cubicBezTo>
                  <a:cubicBezTo>
                    <a:pt x="5018" y="3787"/>
                    <a:pt x="5265" y="3488"/>
                    <a:pt x="5431" y="3127"/>
                  </a:cubicBezTo>
                  <a:cubicBezTo>
                    <a:pt x="5595" y="2763"/>
                    <a:pt x="5655" y="2371"/>
                    <a:pt x="5609" y="1942"/>
                  </a:cubicBezTo>
                  <a:cubicBezTo>
                    <a:pt x="5566" y="1527"/>
                    <a:pt x="5428" y="1166"/>
                    <a:pt x="5191" y="861"/>
                  </a:cubicBezTo>
                  <a:cubicBezTo>
                    <a:pt x="4955" y="553"/>
                    <a:pt x="4651" y="326"/>
                    <a:pt x="4277" y="175"/>
                  </a:cubicBezTo>
                  <a:cubicBezTo>
                    <a:pt x="3989" y="59"/>
                    <a:pt x="3684" y="1"/>
                    <a:pt x="3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3831877" y="4774204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7"/>
                  </a:lnTo>
                  <a:lnTo>
                    <a:pt x="1921" y="3008"/>
                  </a:lnTo>
                  <a:lnTo>
                    <a:pt x="1654" y="470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6" y="4849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072707" y="4755980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3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8"/>
                    <a:pt x="264" y="1249"/>
                    <a:pt x="153" y="1518"/>
                  </a:cubicBezTo>
                  <a:cubicBezTo>
                    <a:pt x="39" y="1790"/>
                    <a:pt x="1" y="2078"/>
                    <a:pt x="32" y="2384"/>
                  </a:cubicBezTo>
                  <a:cubicBezTo>
                    <a:pt x="62" y="2669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1" y="3872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9"/>
                    <a:pt x="3819" y="4751"/>
                  </a:cubicBezTo>
                  <a:cubicBezTo>
                    <a:pt x="3876" y="4824"/>
                    <a:pt x="3908" y="4909"/>
                    <a:pt x="3919" y="5005"/>
                  </a:cubicBezTo>
                  <a:cubicBezTo>
                    <a:pt x="3934" y="5135"/>
                    <a:pt x="3905" y="5248"/>
                    <a:pt x="3836" y="5343"/>
                  </a:cubicBezTo>
                  <a:cubicBezTo>
                    <a:pt x="3771" y="5437"/>
                    <a:pt x="3668" y="5515"/>
                    <a:pt x="3531" y="5576"/>
                  </a:cubicBezTo>
                  <a:cubicBezTo>
                    <a:pt x="3391" y="5637"/>
                    <a:pt x="3236" y="5677"/>
                    <a:pt x="3061" y="5694"/>
                  </a:cubicBezTo>
                  <a:cubicBezTo>
                    <a:pt x="2975" y="5703"/>
                    <a:pt x="2889" y="5708"/>
                    <a:pt x="2804" y="5708"/>
                  </a:cubicBezTo>
                  <a:cubicBezTo>
                    <a:pt x="2541" y="5708"/>
                    <a:pt x="2279" y="5665"/>
                    <a:pt x="2021" y="5578"/>
                  </a:cubicBezTo>
                  <a:cubicBezTo>
                    <a:pt x="1677" y="5463"/>
                    <a:pt x="1319" y="5205"/>
                    <a:pt x="950" y="4804"/>
                  </a:cubicBezTo>
                  <a:lnTo>
                    <a:pt x="67" y="6048"/>
                  </a:lnTo>
                  <a:cubicBezTo>
                    <a:pt x="316" y="6304"/>
                    <a:pt x="592" y="6520"/>
                    <a:pt x="891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1" y="7101"/>
                    <a:pt x="2354" y="7122"/>
                    <a:pt x="2601" y="7122"/>
                  </a:cubicBezTo>
                  <a:cubicBezTo>
                    <a:pt x="2771" y="7122"/>
                    <a:pt x="2946" y="7112"/>
                    <a:pt x="3128" y="7093"/>
                  </a:cubicBezTo>
                  <a:cubicBezTo>
                    <a:pt x="3647" y="7039"/>
                    <a:pt x="4096" y="6904"/>
                    <a:pt x="4477" y="6691"/>
                  </a:cubicBezTo>
                  <a:cubicBezTo>
                    <a:pt x="4858" y="6477"/>
                    <a:pt x="5146" y="6195"/>
                    <a:pt x="5343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7" y="3601"/>
                    <a:pt x="4985" y="3416"/>
                    <a:pt x="4756" y="3271"/>
                  </a:cubicBezTo>
                  <a:cubicBezTo>
                    <a:pt x="4527" y="3126"/>
                    <a:pt x="4261" y="3010"/>
                    <a:pt x="3962" y="2923"/>
                  </a:cubicBezTo>
                  <a:cubicBezTo>
                    <a:pt x="3660" y="2837"/>
                    <a:pt x="3327" y="2777"/>
                    <a:pt x="2964" y="2743"/>
                  </a:cubicBezTo>
                  <a:cubicBezTo>
                    <a:pt x="2806" y="2733"/>
                    <a:pt x="2654" y="2716"/>
                    <a:pt x="2506" y="2687"/>
                  </a:cubicBezTo>
                  <a:cubicBezTo>
                    <a:pt x="2359" y="2660"/>
                    <a:pt x="2227" y="2623"/>
                    <a:pt x="2110" y="2572"/>
                  </a:cubicBezTo>
                  <a:cubicBezTo>
                    <a:pt x="1994" y="2522"/>
                    <a:pt x="1899" y="2463"/>
                    <a:pt x="1827" y="2391"/>
                  </a:cubicBezTo>
                  <a:cubicBezTo>
                    <a:pt x="1752" y="2319"/>
                    <a:pt x="1712" y="2229"/>
                    <a:pt x="1699" y="2119"/>
                  </a:cubicBezTo>
                  <a:cubicBezTo>
                    <a:pt x="1686" y="1996"/>
                    <a:pt x="1713" y="1888"/>
                    <a:pt x="1781" y="1790"/>
                  </a:cubicBezTo>
                  <a:cubicBezTo>
                    <a:pt x="1850" y="1694"/>
                    <a:pt x="1952" y="1615"/>
                    <a:pt x="2086" y="1551"/>
                  </a:cubicBezTo>
                  <a:cubicBezTo>
                    <a:pt x="2219" y="1488"/>
                    <a:pt x="2383" y="1445"/>
                    <a:pt x="2578" y="1425"/>
                  </a:cubicBezTo>
                  <a:cubicBezTo>
                    <a:pt x="2640" y="1419"/>
                    <a:pt x="2702" y="1415"/>
                    <a:pt x="2764" y="1415"/>
                  </a:cubicBezTo>
                  <a:cubicBezTo>
                    <a:pt x="2889" y="1415"/>
                    <a:pt x="3013" y="1429"/>
                    <a:pt x="3137" y="1456"/>
                  </a:cubicBezTo>
                  <a:cubicBezTo>
                    <a:pt x="3322" y="1495"/>
                    <a:pt x="3498" y="1561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4" y="936"/>
                  </a:lnTo>
                  <a:cubicBezTo>
                    <a:pt x="4886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291328" y="4726565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2"/>
                  </a:lnTo>
                  <a:lnTo>
                    <a:pt x="2376" y="7257"/>
                  </a:lnTo>
                  <a:lnTo>
                    <a:pt x="2096" y="4601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549307" y="470272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71"/>
                  </a:moveTo>
                  <a:cubicBezTo>
                    <a:pt x="3785" y="1571"/>
                    <a:pt x="3962" y="1599"/>
                    <a:pt x="4129" y="1650"/>
                  </a:cubicBezTo>
                  <a:cubicBezTo>
                    <a:pt x="4363" y="1724"/>
                    <a:pt x="4572" y="1843"/>
                    <a:pt x="4756" y="2003"/>
                  </a:cubicBezTo>
                  <a:cubicBezTo>
                    <a:pt x="4940" y="2164"/>
                    <a:pt x="5091" y="2361"/>
                    <a:pt x="5206" y="2591"/>
                  </a:cubicBezTo>
                  <a:cubicBezTo>
                    <a:pt x="5323" y="2821"/>
                    <a:pt x="5396" y="3080"/>
                    <a:pt x="5425" y="3364"/>
                  </a:cubicBezTo>
                  <a:cubicBezTo>
                    <a:pt x="5456" y="3649"/>
                    <a:pt x="5438" y="3917"/>
                    <a:pt x="5373" y="4167"/>
                  </a:cubicBezTo>
                  <a:cubicBezTo>
                    <a:pt x="5307" y="4419"/>
                    <a:pt x="5202" y="4640"/>
                    <a:pt x="5055" y="4837"/>
                  </a:cubicBezTo>
                  <a:cubicBezTo>
                    <a:pt x="4907" y="5033"/>
                    <a:pt x="4727" y="5191"/>
                    <a:pt x="4514" y="5312"/>
                  </a:cubicBezTo>
                  <a:cubicBezTo>
                    <a:pt x="4300" y="5432"/>
                    <a:pt x="4063" y="5507"/>
                    <a:pt x="3797" y="5534"/>
                  </a:cubicBezTo>
                  <a:cubicBezTo>
                    <a:pt x="3723" y="5542"/>
                    <a:pt x="3650" y="5546"/>
                    <a:pt x="3578" y="5546"/>
                  </a:cubicBezTo>
                  <a:cubicBezTo>
                    <a:pt x="3392" y="5546"/>
                    <a:pt x="3214" y="5520"/>
                    <a:pt x="3045" y="5467"/>
                  </a:cubicBezTo>
                  <a:cubicBezTo>
                    <a:pt x="2813" y="5395"/>
                    <a:pt x="2602" y="5277"/>
                    <a:pt x="2415" y="5119"/>
                  </a:cubicBezTo>
                  <a:cubicBezTo>
                    <a:pt x="2225" y="4964"/>
                    <a:pt x="2077" y="4765"/>
                    <a:pt x="1965" y="4534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5" y="3202"/>
                    <a:pt x="1798" y="2950"/>
                  </a:cubicBezTo>
                  <a:cubicBezTo>
                    <a:pt x="1858" y="2702"/>
                    <a:pt x="1965" y="2479"/>
                    <a:pt x="2116" y="2282"/>
                  </a:cubicBezTo>
                  <a:cubicBezTo>
                    <a:pt x="2265" y="2085"/>
                    <a:pt x="2447" y="1926"/>
                    <a:pt x="2661" y="1807"/>
                  </a:cubicBezTo>
                  <a:cubicBezTo>
                    <a:pt x="2875" y="1686"/>
                    <a:pt x="3112" y="1610"/>
                    <a:pt x="3378" y="1584"/>
                  </a:cubicBezTo>
                  <a:cubicBezTo>
                    <a:pt x="3454" y="1575"/>
                    <a:pt x="3528" y="1571"/>
                    <a:pt x="3601" y="1571"/>
                  </a:cubicBezTo>
                  <a:close/>
                  <a:moveTo>
                    <a:pt x="3659" y="1"/>
                  </a:moveTo>
                  <a:cubicBezTo>
                    <a:pt x="3514" y="1"/>
                    <a:pt x="3366" y="9"/>
                    <a:pt x="3214" y="25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0" y="655"/>
                    <a:pt x="1075" y="941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5"/>
                    <a:pt x="1" y="3415"/>
                    <a:pt x="54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3"/>
                    <a:pt x="971" y="6068"/>
                    <a:pt x="1324" y="6354"/>
                  </a:cubicBezTo>
                  <a:cubicBezTo>
                    <a:pt x="1676" y="6637"/>
                    <a:pt x="2073" y="6844"/>
                    <a:pt x="2520" y="6977"/>
                  </a:cubicBezTo>
                  <a:cubicBezTo>
                    <a:pt x="2833" y="7068"/>
                    <a:pt x="3165" y="7113"/>
                    <a:pt x="3515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6"/>
                    <a:pt x="4931" y="6896"/>
                    <a:pt x="5343" y="6678"/>
                  </a:cubicBezTo>
                  <a:cubicBezTo>
                    <a:pt x="5753" y="6458"/>
                    <a:pt x="6098" y="6173"/>
                    <a:pt x="6381" y="5821"/>
                  </a:cubicBezTo>
                  <a:cubicBezTo>
                    <a:pt x="6666" y="5468"/>
                    <a:pt x="6870" y="5069"/>
                    <a:pt x="6998" y="4618"/>
                  </a:cubicBezTo>
                  <a:cubicBezTo>
                    <a:pt x="7126" y="4170"/>
                    <a:pt x="7163" y="3694"/>
                    <a:pt x="7110" y="3185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8" y="48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827728" y="4680208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2" y="1495"/>
                  </a:moveTo>
                  <a:cubicBezTo>
                    <a:pt x="3061" y="1495"/>
                    <a:pt x="3162" y="1515"/>
                    <a:pt x="3260" y="1555"/>
                  </a:cubicBezTo>
                  <a:cubicBezTo>
                    <a:pt x="3382" y="1607"/>
                    <a:pt x="3486" y="1691"/>
                    <a:pt x="3571" y="1799"/>
                  </a:cubicBezTo>
                  <a:cubicBezTo>
                    <a:pt x="3656" y="1908"/>
                    <a:pt x="3706" y="2049"/>
                    <a:pt x="3723" y="2216"/>
                  </a:cubicBezTo>
                  <a:cubicBezTo>
                    <a:pt x="3739" y="2378"/>
                    <a:pt x="3720" y="2523"/>
                    <a:pt x="3663" y="2654"/>
                  </a:cubicBezTo>
                  <a:cubicBezTo>
                    <a:pt x="3604" y="2784"/>
                    <a:pt x="3519" y="2891"/>
                    <a:pt x="3410" y="2976"/>
                  </a:cubicBezTo>
                  <a:cubicBezTo>
                    <a:pt x="3302" y="3061"/>
                    <a:pt x="3175" y="3107"/>
                    <a:pt x="3031" y="3123"/>
                  </a:cubicBezTo>
                  <a:lnTo>
                    <a:pt x="1953" y="3237"/>
                  </a:lnTo>
                  <a:lnTo>
                    <a:pt x="1780" y="1613"/>
                  </a:lnTo>
                  <a:lnTo>
                    <a:pt x="2860" y="1499"/>
                  </a:lnTo>
                  <a:cubicBezTo>
                    <a:pt x="2892" y="1496"/>
                    <a:pt x="2922" y="1495"/>
                    <a:pt x="2952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39" y="15"/>
                  </a:cubicBezTo>
                  <a:lnTo>
                    <a:pt x="0" y="325"/>
                  </a:lnTo>
                  <a:lnTo>
                    <a:pt x="718" y="7138"/>
                  </a:lnTo>
                  <a:lnTo>
                    <a:pt x="2373" y="6962"/>
                  </a:lnTo>
                  <a:lnTo>
                    <a:pt x="2133" y="4685"/>
                  </a:lnTo>
                  <a:lnTo>
                    <a:pt x="3415" y="4548"/>
                  </a:lnTo>
                  <a:cubicBezTo>
                    <a:pt x="3844" y="4503"/>
                    <a:pt x="4213" y="4365"/>
                    <a:pt x="4528" y="4127"/>
                  </a:cubicBezTo>
                  <a:cubicBezTo>
                    <a:pt x="4842" y="3891"/>
                    <a:pt x="5076" y="3589"/>
                    <a:pt x="5239" y="3221"/>
                  </a:cubicBezTo>
                  <a:cubicBezTo>
                    <a:pt x="5404" y="2853"/>
                    <a:pt x="5460" y="2447"/>
                    <a:pt x="5413" y="2007"/>
                  </a:cubicBezTo>
                  <a:cubicBezTo>
                    <a:pt x="5368" y="1584"/>
                    <a:pt x="5232" y="1216"/>
                    <a:pt x="4996" y="898"/>
                  </a:cubicBezTo>
                  <a:cubicBezTo>
                    <a:pt x="4764" y="582"/>
                    <a:pt x="4469" y="346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3629194" y="5133178"/>
              <a:ext cx="163155" cy="14067"/>
            </a:xfrm>
            <a:custGeom>
              <a:avLst/>
              <a:gdLst/>
              <a:ahLst/>
              <a:cxnLst/>
              <a:rect l="l" t="t" r="r" b="b"/>
              <a:pathLst>
                <a:path w="4709" h="406" extrusionOk="0">
                  <a:moveTo>
                    <a:pt x="3368" y="1"/>
                  </a:moveTo>
                  <a:cubicBezTo>
                    <a:pt x="3269" y="1"/>
                    <a:pt x="3169" y="6"/>
                    <a:pt x="3068" y="17"/>
                  </a:cubicBezTo>
                  <a:lnTo>
                    <a:pt x="0" y="341"/>
                  </a:lnTo>
                  <a:lnTo>
                    <a:pt x="8" y="405"/>
                  </a:lnTo>
                  <a:lnTo>
                    <a:pt x="4709" y="405"/>
                  </a:lnTo>
                  <a:cubicBezTo>
                    <a:pt x="4579" y="315"/>
                    <a:pt x="4435" y="237"/>
                    <a:pt x="4281" y="175"/>
                  </a:cubicBezTo>
                  <a:cubicBezTo>
                    <a:pt x="3995" y="60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865935" y="5113915"/>
              <a:ext cx="60945" cy="33331"/>
            </a:xfrm>
            <a:custGeom>
              <a:avLst/>
              <a:gdLst/>
              <a:ahLst/>
              <a:cxnLst/>
              <a:rect l="l" t="t" r="r" b="b"/>
              <a:pathLst>
                <a:path w="1759" h="962" extrusionOk="0">
                  <a:moveTo>
                    <a:pt x="1656" y="1"/>
                  </a:moveTo>
                  <a:lnTo>
                    <a:pt x="1" y="175"/>
                  </a:lnTo>
                  <a:lnTo>
                    <a:pt x="84" y="961"/>
                  </a:lnTo>
                  <a:lnTo>
                    <a:pt x="1758" y="9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976112" y="5097631"/>
              <a:ext cx="101621" cy="49615"/>
            </a:xfrm>
            <a:custGeom>
              <a:avLst/>
              <a:gdLst/>
              <a:ahLst/>
              <a:cxnLst/>
              <a:rect l="l" t="t" r="r" b="b"/>
              <a:pathLst>
                <a:path w="2933" h="1432" extrusionOk="0">
                  <a:moveTo>
                    <a:pt x="2932" y="1"/>
                  </a:moveTo>
                  <a:lnTo>
                    <a:pt x="977" y="206"/>
                  </a:lnTo>
                  <a:lnTo>
                    <a:pt x="0" y="1431"/>
                  </a:lnTo>
                  <a:lnTo>
                    <a:pt x="1755" y="1431"/>
                  </a:lnTo>
                  <a:lnTo>
                    <a:pt x="2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108185" y="5079164"/>
              <a:ext cx="174554" cy="70404"/>
            </a:xfrm>
            <a:custGeom>
              <a:avLst/>
              <a:gdLst/>
              <a:ahLst/>
              <a:cxnLst/>
              <a:rect l="l" t="t" r="r" b="b"/>
              <a:pathLst>
                <a:path w="5038" h="2032" extrusionOk="0">
                  <a:moveTo>
                    <a:pt x="2906" y="0"/>
                  </a:moveTo>
                  <a:cubicBezTo>
                    <a:pt x="2730" y="0"/>
                    <a:pt x="2543" y="11"/>
                    <a:pt x="2346" y="32"/>
                  </a:cubicBezTo>
                  <a:cubicBezTo>
                    <a:pt x="2008" y="68"/>
                    <a:pt x="1690" y="154"/>
                    <a:pt x="1388" y="285"/>
                  </a:cubicBezTo>
                  <a:cubicBezTo>
                    <a:pt x="1086" y="420"/>
                    <a:pt x="827" y="590"/>
                    <a:pt x="610" y="801"/>
                  </a:cubicBezTo>
                  <a:cubicBezTo>
                    <a:pt x="392" y="1011"/>
                    <a:pt x="229" y="1251"/>
                    <a:pt x="116" y="1523"/>
                  </a:cubicBezTo>
                  <a:cubicBezTo>
                    <a:pt x="58" y="1664"/>
                    <a:pt x="19" y="1811"/>
                    <a:pt x="0" y="1962"/>
                  </a:cubicBezTo>
                  <a:lnTo>
                    <a:pt x="1669" y="1962"/>
                  </a:lnTo>
                  <a:cubicBezTo>
                    <a:pt x="1680" y="1903"/>
                    <a:pt x="1705" y="1846"/>
                    <a:pt x="1742" y="1795"/>
                  </a:cubicBezTo>
                  <a:cubicBezTo>
                    <a:pt x="1812" y="1697"/>
                    <a:pt x="1913" y="1616"/>
                    <a:pt x="2048" y="1553"/>
                  </a:cubicBezTo>
                  <a:cubicBezTo>
                    <a:pt x="2180" y="1491"/>
                    <a:pt x="2346" y="1450"/>
                    <a:pt x="2540" y="1429"/>
                  </a:cubicBezTo>
                  <a:cubicBezTo>
                    <a:pt x="2603" y="1423"/>
                    <a:pt x="2666" y="1420"/>
                    <a:pt x="2729" y="1420"/>
                  </a:cubicBezTo>
                  <a:cubicBezTo>
                    <a:pt x="2854" y="1420"/>
                    <a:pt x="2978" y="1433"/>
                    <a:pt x="3101" y="1460"/>
                  </a:cubicBezTo>
                  <a:cubicBezTo>
                    <a:pt x="3285" y="1500"/>
                    <a:pt x="3463" y="1566"/>
                    <a:pt x="3633" y="1660"/>
                  </a:cubicBezTo>
                  <a:cubicBezTo>
                    <a:pt x="3777" y="1739"/>
                    <a:pt x="3916" y="1839"/>
                    <a:pt x="4047" y="1963"/>
                  </a:cubicBezTo>
                  <a:cubicBezTo>
                    <a:pt x="4071" y="1983"/>
                    <a:pt x="4097" y="2009"/>
                    <a:pt x="4120" y="2032"/>
                  </a:cubicBezTo>
                  <a:lnTo>
                    <a:pt x="4178" y="1963"/>
                  </a:lnTo>
                  <a:lnTo>
                    <a:pt x="5038" y="941"/>
                  </a:lnTo>
                  <a:cubicBezTo>
                    <a:pt x="4848" y="713"/>
                    <a:pt x="4631" y="522"/>
                    <a:pt x="4382" y="367"/>
                  </a:cubicBezTo>
                  <a:cubicBezTo>
                    <a:pt x="4135" y="216"/>
                    <a:pt x="3843" y="111"/>
                    <a:pt x="3512" y="50"/>
                  </a:cubicBezTo>
                  <a:cubicBezTo>
                    <a:pt x="3329" y="17"/>
                    <a:pt x="3126" y="0"/>
                    <a:pt x="2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325455" y="5065410"/>
              <a:ext cx="66003" cy="81837"/>
            </a:xfrm>
            <a:custGeom>
              <a:avLst/>
              <a:gdLst/>
              <a:ahLst/>
              <a:cxnLst/>
              <a:rect l="l" t="t" r="r" b="b"/>
              <a:pathLst>
                <a:path w="1905" h="2362" extrusionOk="0">
                  <a:moveTo>
                    <a:pt x="1654" y="0"/>
                  </a:moveTo>
                  <a:lnTo>
                    <a:pt x="1" y="176"/>
                  </a:lnTo>
                  <a:lnTo>
                    <a:pt x="234" y="2361"/>
                  </a:lnTo>
                  <a:lnTo>
                    <a:pt x="1905" y="236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471802" y="5049957"/>
              <a:ext cx="67632" cy="97290"/>
            </a:xfrm>
            <a:custGeom>
              <a:avLst/>
              <a:gdLst/>
              <a:ahLst/>
              <a:cxnLst/>
              <a:rect l="l" t="t" r="r" b="b"/>
              <a:pathLst>
                <a:path w="1952" h="2808" extrusionOk="0">
                  <a:moveTo>
                    <a:pt x="1655" y="0"/>
                  </a:moveTo>
                  <a:lnTo>
                    <a:pt x="0" y="174"/>
                  </a:lnTo>
                  <a:lnTo>
                    <a:pt x="278" y="2807"/>
                  </a:lnTo>
                  <a:lnTo>
                    <a:pt x="1951" y="280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584439" y="5026224"/>
              <a:ext cx="245997" cy="121024"/>
            </a:xfrm>
            <a:custGeom>
              <a:avLst/>
              <a:gdLst/>
              <a:ahLst/>
              <a:cxnLst/>
              <a:rect l="l" t="t" r="r" b="b"/>
              <a:pathLst>
                <a:path w="7100" h="3493" extrusionOk="0">
                  <a:moveTo>
                    <a:pt x="3631" y="0"/>
                  </a:moveTo>
                  <a:cubicBezTo>
                    <a:pt x="3485" y="0"/>
                    <a:pt x="3337" y="8"/>
                    <a:pt x="3186" y="24"/>
                  </a:cubicBezTo>
                  <a:cubicBezTo>
                    <a:pt x="2671" y="79"/>
                    <a:pt x="2211" y="217"/>
                    <a:pt x="1801" y="437"/>
                  </a:cubicBezTo>
                  <a:cubicBezTo>
                    <a:pt x="1391" y="655"/>
                    <a:pt x="1044" y="941"/>
                    <a:pt x="762" y="1294"/>
                  </a:cubicBezTo>
                  <a:cubicBezTo>
                    <a:pt x="478" y="1646"/>
                    <a:pt x="269" y="2043"/>
                    <a:pt x="138" y="2489"/>
                  </a:cubicBezTo>
                  <a:cubicBezTo>
                    <a:pt x="46" y="2806"/>
                    <a:pt x="0" y="3142"/>
                    <a:pt x="0" y="3492"/>
                  </a:cubicBezTo>
                  <a:lnTo>
                    <a:pt x="1702" y="3492"/>
                  </a:lnTo>
                  <a:cubicBezTo>
                    <a:pt x="1702" y="3301"/>
                    <a:pt x="1722" y="3121"/>
                    <a:pt x="1765" y="2949"/>
                  </a:cubicBezTo>
                  <a:cubicBezTo>
                    <a:pt x="1828" y="2699"/>
                    <a:pt x="1934" y="2476"/>
                    <a:pt x="2083" y="2279"/>
                  </a:cubicBezTo>
                  <a:cubicBezTo>
                    <a:pt x="2234" y="2083"/>
                    <a:pt x="2416" y="1925"/>
                    <a:pt x="2628" y="1804"/>
                  </a:cubicBezTo>
                  <a:cubicBezTo>
                    <a:pt x="2842" y="1683"/>
                    <a:pt x="3081" y="1609"/>
                    <a:pt x="3347" y="1581"/>
                  </a:cubicBezTo>
                  <a:cubicBezTo>
                    <a:pt x="3421" y="1573"/>
                    <a:pt x="3495" y="1569"/>
                    <a:pt x="3568" y="1569"/>
                  </a:cubicBezTo>
                  <a:cubicBezTo>
                    <a:pt x="3752" y="1569"/>
                    <a:pt x="3929" y="1596"/>
                    <a:pt x="4097" y="1647"/>
                  </a:cubicBezTo>
                  <a:cubicBezTo>
                    <a:pt x="4330" y="1721"/>
                    <a:pt x="4540" y="1840"/>
                    <a:pt x="4726" y="2001"/>
                  </a:cubicBezTo>
                  <a:cubicBezTo>
                    <a:pt x="4910" y="2162"/>
                    <a:pt x="5058" y="2358"/>
                    <a:pt x="5176" y="2588"/>
                  </a:cubicBezTo>
                  <a:cubicBezTo>
                    <a:pt x="5291" y="2818"/>
                    <a:pt x="5366" y="3077"/>
                    <a:pt x="5394" y="3363"/>
                  </a:cubicBezTo>
                  <a:cubicBezTo>
                    <a:pt x="5399" y="3408"/>
                    <a:pt x="5401" y="3451"/>
                    <a:pt x="5403" y="3492"/>
                  </a:cubicBezTo>
                  <a:lnTo>
                    <a:pt x="7098" y="3492"/>
                  </a:lnTo>
                  <a:cubicBezTo>
                    <a:pt x="7100" y="3392"/>
                    <a:pt x="7093" y="3291"/>
                    <a:pt x="7081" y="3186"/>
                  </a:cubicBezTo>
                  <a:cubicBezTo>
                    <a:pt x="7026" y="2673"/>
                    <a:pt x="6890" y="2213"/>
                    <a:pt x="6673" y="1803"/>
                  </a:cubicBezTo>
                  <a:cubicBezTo>
                    <a:pt x="6454" y="1390"/>
                    <a:pt x="6172" y="1045"/>
                    <a:pt x="5820" y="760"/>
                  </a:cubicBezTo>
                  <a:cubicBezTo>
                    <a:pt x="5468" y="475"/>
                    <a:pt x="5069" y="268"/>
                    <a:pt x="4624" y="138"/>
                  </a:cubicBezTo>
                  <a:cubicBezTo>
                    <a:pt x="4310" y="45"/>
                    <a:pt x="3978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861890" y="5003600"/>
              <a:ext cx="189175" cy="143683"/>
            </a:xfrm>
            <a:custGeom>
              <a:avLst/>
              <a:gdLst/>
              <a:ahLst/>
              <a:cxnLst/>
              <a:rect l="l" t="t" r="r" b="b"/>
              <a:pathLst>
                <a:path w="5460" h="4147" extrusionOk="0">
                  <a:moveTo>
                    <a:pt x="2954" y="1495"/>
                  </a:moveTo>
                  <a:cubicBezTo>
                    <a:pt x="3061" y="1495"/>
                    <a:pt x="3163" y="1514"/>
                    <a:pt x="3258" y="1554"/>
                  </a:cubicBezTo>
                  <a:cubicBezTo>
                    <a:pt x="3381" y="1607"/>
                    <a:pt x="3485" y="1689"/>
                    <a:pt x="3570" y="1799"/>
                  </a:cubicBezTo>
                  <a:cubicBezTo>
                    <a:pt x="3655" y="1906"/>
                    <a:pt x="3703" y="2047"/>
                    <a:pt x="3721" y="2216"/>
                  </a:cubicBezTo>
                  <a:cubicBezTo>
                    <a:pt x="3741" y="2378"/>
                    <a:pt x="3719" y="2525"/>
                    <a:pt x="3660" y="2654"/>
                  </a:cubicBezTo>
                  <a:cubicBezTo>
                    <a:pt x="3603" y="2784"/>
                    <a:pt x="3518" y="2891"/>
                    <a:pt x="3409" y="2976"/>
                  </a:cubicBezTo>
                  <a:cubicBezTo>
                    <a:pt x="3298" y="3061"/>
                    <a:pt x="3174" y="3107"/>
                    <a:pt x="3030" y="3124"/>
                  </a:cubicBezTo>
                  <a:lnTo>
                    <a:pt x="1951" y="3238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6"/>
                    <a:pt x="2923" y="1495"/>
                    <a:pt x="2954" y="1495"/>
                  </a:cubicBezTo>
                  <a:close/>
                  <a:moveTo>
                    <a:pt x="3216" y="1"/>
                  </a:moveTo>
                  <a:cubicBezTo>
                    <a:pt x="3125" y="1"/>
                    <a:pt x="3032" y="6"/>
                    <a:pt x="2937" y="15"/>
                  </a:cubicBezTo>
                  <a:lnTo>
                    <a:pt x="1" y="326"/>
                  </a:lnTo>
                  <a:lnTo>
                    <a:pt x="403" y="4147"/>
                  </a:lnTo>
                  <a:lnTo>
                    <a:pt x="4504" y="4147"/>
                  </a:lnTo>
                  <a:cubicBezTo>
                    <a:pt x="4512" y="4141"/>
                    <a:pt x="4520" y="4135"/>
                    <a:pt x="4527" y="4130"/>
                  </a:cubicBezTo>
                  <a:cubicBezTo>
                    <a:pt x="4841" y="3895"/>
                    <a:pt x="5078" y="3590"/>
                    <a:pt x="5239" y="3222"/>
                  </a:cubicBezTo>
                  <a:cubicBezTo>
                    <a:pt x="5402" y="2853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3" y="187"/>
                  </a:cubicBezTo>
                  <a:cubicBezTo>
                    <a:pt x="3835" y="62"/>
                    <a:pt x="3537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620160" y="-8873"/>
              <a:ext cx="184983" cy="48749"/>
            </a:xfrm>
            <a:custGeom>
              <a:avLst/>
              <a:gdLst/>
              <a:ahLst/>
              <a:cxnLst/>
              <a:rect l="l" t="t" r="r" b="b"/>
              <a:pathLst>
                <a:path w="5339" h="1407" extrusionOk="0">
                  <a:moveTo>
                    <a:pt x="236" y="1"/>
                  </a:moveTo>
                  <a:lnTo>
                    <a:pt x="0" y="333"/>
                  </a:lnTo>
                  <a:cubicBezTo>
                    <a:pt x="251" y="587"/>
                    <a:pt x="525" y="803"/>
                    <a:pt x="826" y="978"/>
                  </a:cubicBezTo>
                  <a:cubicBezTo>
                    <a:pt x="1128" y="1152"/>
                    <a:pt x="1461" y="1275"/>
                    <a:pt x="1834" y="1344"/>
                  </a:cubicBezTo>
                  <a:cubicBezTo>
                    <a:pt x="2055" y="1385"/>
                    <a:pt x="2289" y="1407"/>
                    <a:pt x="2536" y="1407"/>
                  </a:cubicBezTo>
                  <a:cubicBezTo>
                    <a:pt x="2705" y="1407"/>
                    <a:pt x="2881" y="1397"/>
                    <a:pt x="3062" y="1377"/>
                  </a:cubicBezTo>
                  <a:cubicBezTo>
                    <a:pt x="3580" y="1324"/>
                    <a:pt x="4031" y="1185"/>
                    <a:pt x="4412" y="973"/>
                  </a:cubicBezTo>
                  <a:cubicBezTo>
                    <a:pt x="4793" y="758"/>
                    <a:pt x="5081" y="477"/>
                    <a:pt x="5276" y="124"/>
                  </a:cubicBezTo>
                  <a:cubicBezTo>
                    <a:pt x="5298" y="84"/>
                    <a:pt x="5321" y="44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882054" y="-8873"/>
              <a:ext cx="147494" cy="22902"/>
            </a:xfrm>
            <a:custGeom>
              <a:avLst/>
              <a:gdLst/>
              <a:ahLst/>
              <a:cxnLst/>
              <a:rect l="l" t="t" r="r" b="b"/>
              <a:pathLst>
                <a:path w="4257" h="661" extrusionOk="0">
                  <a:moveTo>
                    <a:pt x="1" y="1"/>
                  </a:moveTo>
                  <a:cubicBezTo>
                    <a:pt x="320" y="234"/>
                    <a:pt x="677" y="410"/>
                    <a:pt x="1069" y="525"/>
                  </a:cubicBezTo>
                  <a:cubicBezTo>
                    <a:pt x="1383" y="615"/>
                    <a:pt x="1717" y="661"/>
                    <a:pt x="2068" y="661"/>
                  </a:cubicBezTo>
                  <a:cubicBezTo>
                    <a:pt x="2215" y="661"/>
                    <a:pt x="2365" y="653"/>
                    <a:pt x="2519" y="636"/>
                  </a:cubicBezTo>
                  <a:cubicBezTo>
                    <a:pt x="3025" y="583"/>
                    <a:pt x="3482" y="445"/>
                    <a:pt x="3892" y="225"/>
                  </a:cubicBezTo>
                  <a:cubicBezTo>
                    <a:pt x="4020" y="156"/>
                    <a:pt x="4142" y="81"/>
                    <a:pt x="4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652000" y="11647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5" y="2923"/>
                    <a:pt x="250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79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4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39"/>
                    <a:pt x="3664" y="5518"/>
                    <a:pt x="3528" y="5579"/>
                  </a:cubicBezTo>
                  <a:cubicBezTo>
                    <a:pt x="3391" y="5638"/>
                    <a:pt x="3233" y="5679"/>
                    <a:pt x="3057" y="5696"/>
                  </a:cubicBezTo>
                  <a:cubicBezTo>
                    <a:pt x="2972" y="5706"/>
                    <a:pt x="2886" y="5710"/>
                    <a:pt x="2801" y="5710"/>
                  </a:cubicBezTo>
                  <a:cubicBezTo>
                    <a:pt x="2538" y="5710"/>
                    <a:pt x="2276" y="5667"/>
                    <a:pt x="2018" y="5580"/>
                  </a:cubicBezTo>
                  <a:cubicBezTo>
                    <a:pt x="1674" y="5465"/>
                    <a:pt x="1316" y="5208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0"/>
                    <a:pt x="1526" y="6992"/>
                    <a:pt x="1898" y="7063"/>
                  </a:cubicBezTo>
                  <a:cubicBezTo>
                    <a:pt x="2120" y="7104"/>
                    <a:pt x="2354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0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9"/>
                    <a:pt x="4757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3" y="2718"/>
                    <a:pt x="2507" y="2690"/>
                  </a:cubicBezTo>
                  <a:cubicBezTo>
                    <a:pt x="2359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3" y="2323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3"/>
                    <a:pt x="1950" y="1614"/>
                    <a:pt x="2085" y="1552"/>
                  </a:cubicBezTo>
                  <a:cubicBezTo>
                    <a:pt x="2221" y="1489"/>
                    <a:pt x="2384" y="1446"/>
                    <a:pt x="2580" y="1426"/>
                  </a:cubicBezTo>
                  <a:cubicBezTo>
                    <a:pt x="2643" y="1419"/>
                    <a:pt x="2705" y="1416"/>
                    <a:pt x="2768" y="1416"/>
                  </a:cubicBezTo>
                  <a:cubicBezTo>
                    <a:pt x="2892" y="1416"/>
                    <a:pt x="3016" y="1429"/>
                    <a:pt x="3139" y="1456"/>
                  </a:cubicBezTo>
                  <a:cubicBezTo>
                    <a:pt x="3324" y="1496"/>
                    <a:pt x="3500" y="1562"/>
                    <a:pt x="3671" y="1656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865874" y="9097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50"/>
                  </a:cubicBezTo>
                  <a:cubicBezTo>
                    <a:pt x="4364" y="1723"/>
                    <a:pt x="4573" y="1842"/>
                    <a:pt x="4758" y="2002"/>
                  </a:cubicBezTo>
                  <a:cubicBezTo>
                    <a:pt x="4942" y="2163"/>
                    <a:pt x="5093" y="2360"/>
                    <a:pt x="5211" y="2590"/>
                  </a:cubicBezTo>
                  <a:cubicBezTo>
                    <a:pt x="5326" y="2820"/>
                    <a:pt x="5400" y="3076"/>
                    <a:pt x="5431" y="3364"/>
                  </a:cubicBezTo>
                  <a:cubicBezTo>
                    <a:pt x="5458" y="3649"/>
                    <a:pt x="5439" y="3916"/>
                    <a:pt x="5374" y="4166"/>
                  </a:cubicBezTo>
                  <a:cubicBezTo>
                    <a:pt x="5310" y="4416"/>
                    <a:pt x="5203" y="4639"/>
                    <a:pt x="5057" y="4835"/>
                  </a:cubicBezTo>
                  <a:cubicBezTo>
                    <a:pt x="4909" y="5032"/>
                    <a:pt x="4729" y="5190"/>
                    <a:pt x="4517" y="5311"/>
                  </a:cubicBezTo>
                  <a:cubicBezTo>
                    <a:pt x="4303" y="5432"/>
                    <a:pt x="4063" y="5506"/>
                    <a:pt x="3796" y="5534"/>
                  </a:cubicBezTo>
                  <a:cubicBezTo>
                    <a:pt x="3722" y="5542"/>
                    <a:pt x="3649" y="5546"/>
                    <a:pt x="3578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3" y="5394"/>
                    <a:pt x="2602" y="5275"/>
                    <a:pt x="2414" y="5118"/>
                  </a:cubicBezTo>
                  <a:cubicBezTo>
                    <a:pt x="2225" y="4960"/>
                    <a:pt x="2077" y="4764"/>
                    <a:pt x="1965" y="4531"/>
                  </a:cubicBezTo>
                  <a:cubicBezTo>
                    <a:pt x="1851" y="4298"/>
                    <a:pt x="1781" y="4038"/>
                    <a:pt x="1749" y="3751"/>
                  </a:cubicBezTo>
                  <a:cubicBezTo>
                    <a:pt x="1718" y="3467"/>
                    <a:pt x="1736" y="3198"/>
                    <a:pt x="1797" y="2950"/>
                  </a:cubicBezTo>
                  <a:cubicBezTo>
                    <a:pt x="1860" y="2699"/>
                    <a:pt x="1966" y="2478"/>
                    <a:pt x="2116" y="2281"/>
                  </a:cubicBezTo>
                  <a:cubicBezTo>
                    <a:pt x="2267" y="2084"/>
                    <a:pt x="2447" y="1924"/>
                    <a:pt x="2659" y="1804"/>
                  </a:cubicBezTo>
                  <a:cubicBezTo>
                    <a:pt x="2874" y="1684"/>
                    <a:pt x="3115" y="1608"/>
                    <a:pt x="3381" y="1581"/>
                  </a:cubicBezTo>
                  <a:cubicBezTo>
                    <a:pt x="3454" y="1573"/>
                    <a:pt x="3525" y="1569"/>
                    <a:pt x="3596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3" y="25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1" y="657"/>
                    <a:pt x="1075" y="942"/>
                    <a:pt x="789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8" y="4442"/>
                    <a:pt x="247" y="4902"/>
                    <a:pt x="465" y="5312"/>
                  </a:cubicBezTo>
                  <a:cubicBezTo>
                    <a:pt x="687" y="5722"/>
                    <a:pt x="973" y="6070"/>
                    <a:pt x="1324" y="6355"/>
                  </a:cubicBezTo>
                  <a:cubicBezTo>
                    <a:pt x="1676" y="6640"/>
                    <a:pt x="2074" y="6847"/>
                    <a:pt x="2520" y="6977"/>
                  </a:cubicBezTo>
                  <a:cubicBezTo>
                    <a:pt x="2832" y="7068"/>
                    <a:pt x="3162" y="7113"/>
                    <a:pt x="3510" y="7113"/>
                  </a:cubicBezTo>
                  <a:cubicBezTo>
                    <a:pt x="3660" y="7113"/>
                    <a:pt x="3813" y="7105"/>
                    <a:pt x="3970" y="7088"/>
                  </a:cubicBezTo>
                  <a:cubicBezTo>
                    <a:pt x="4474" y="7036"/>
                    <a:pt x="4933" y="6898"/>
                    <a:pt x="5343" y="6678"/>
                  </a:cubicBezTo>
                  <a:cubicBezTo>
                    <a:pt x="5753" y="6458"/>
                    <a:pt x="6099" y="6174"/>
                    <a:pt x="6381" y="5821"/>
                  </a:cubicBezTo>
                  <a:cubicBezTo>
                    <a:pt x="6664" y="5469"/>
                    <a:pt x="6871" y="5071"/>
                    <a:pt x="6999" y="4619"/>
                  </a:cubicBezTo>
                  <a:cubicBezTo>
                    <a:pt x="7127" y="4169"/>
                    <a:pt x="7163" y="3692"/>
                    <a:pt x="7112" y="3187"/>
                  </a:cubicBezTo>
                  <a:cubicBezTo>
                    <a:pt x="7057" y="2674"/>
                    <a:pt x="6919" y="2213"/>
                    <a:pt x="6703" y="1802"/>
                  </a:cubicBezTo>
                  <a:cubicBezTo>
                    <a:pt x="6485" y="1392"/>
                    <a:pt x="6201" y="1046"/>
                    <a:pt x="5849" y="760"/>
                  </a:cubicBezTo>
                  <a:cubicBezTo>
                    <a:pt x="5498" y="478"/>
                    <a:pt x="5100" y="269"/>
                    <a:pt x="4654" y="138"/>
                  </a:cubicBezTo>
                  <a:cubicBezTo>
                    <a:pt x="4338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139757" y="62673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5" y="435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5"/>
                  </a:cubicBezTo>
                  <a:cubicBezTo>
                    <a:pt x="1666" y="6635"/>
                    <a:pt x="2065" y="6840"/>
                    <a:pt x="2515" y="6966"/>
                  </a:cubicBezTo>
                  <a:cubicBezTo>
                    <a:pt x="2830" y="7054"/>
                    <a:pt x="3161" y="7098"/>
                    <a:pt x="3508" y="7098"/>
                  </a:cubicBezTo>
                  <a:cubicBezTo>
                    <a:pt x="3656" y="7098"/>
                    <a:pt x="3806" y="7090"/>
                    <a:pt x="3959" y="7074"/>
                  </a:cubicBezTo>
                  <a:cubicBezTo>
                    <a:pt x="4290" y="7040"/>
                    <a:pt x="4615" y="6963"/>
                    <a:pt x="4933" y="6847"/>
                  </a:cubicBezTo>
                  <a:cubicBezTo>
                    <a:pt x="5250" y="6732"/>
                    <a:pt x="5538" y="6588"/>
                    <a:pt x="5793" y="6417"/>
                  </a:cubicBezTo>
                  <a:cubicBezTo>
                    <a:pt x="6046" y="6247"/>
                    <a:pt x="6246" y="6062"/>
                    <a:pt x="6387" y="5862"/>
                  </a:cubicBezTo>
                  <a:lnTo>
                    <a:pt x="5456" y="4681"/>
                  </a:lnTo>
                  <a:cubicBezTo>
                    <a:pt x="5347" y="4824"/>
                    <a:pt x="5217" y="4954"/>
                    <a:pt x="5069" y="5071"/>
                  </a:cubicBezTo>
                  <a:cubicBezTo>
                    <a:pt x="4920" y="5187"/>
                    <a:pt x="4757" y="5287"/>
                    <a:pt x="4573" y="5364"/>
                  </a:cubicBezTo>
                  <a:cubicBezTo>
                    <a:pt x="4392" y="5443"/>
                    <a:pt x="4196" y="5492"/>
                    <a:pt x="3989" y="5515"/>
                  </a:cubicBezTo>
                  <a:cubicBezTo>
                    <a:pt x="3888" y="5526"/>
                    <a:pt x="3789" y="5531"/>
                    <a:pt x="3693" y="5531"/>
                  </a:cubicBezTo>
                  <a:cubicBezTo>
                    <a:pt x="3499" y="5531"/>
                    <a:pt x="3315" y="5510"/>
                    <a:pt x="3142" y="5466"/>
                  </a:cubicBezTo>
                  <a:cubicBezTo>
                    <a:pt x="2884" y="5402"/>
                    <a:pt x="2658" y="5292"/>
                    <a:pt x="2464" y="5136"/>
                  </a:cubicBezTo>
                  <a:cubicBezTo>
                    <a:pt x="2270" y="4979"/>
                    <a:pt x="2111" y="4783"/>
                    <a:pt x="1989" y="4552"/>
                  </a:cubicBezTo>
                  <a:cubicBezTo>
                    <a:pt x="1867" y="4317"/>
                    <a:pt x="1789" y="4051"/>
                    <a:pt x="1756" y="3755"/>
                  </a:cubicBezTo>
                  <a:cubicBezTo>
                    <a:pt x="1724" y="3449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4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5" y="1661"/>
                    <a:pt x="3175" y="1590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4"/>
                    <a:pt x="4875" y="1985"/>
                    <a:pt x="5026" y="2112"/>
                  </a:cubicBezTo>
                  <a:lnTo>
                    <a:pt x="5916" y="846"/>
                  </a:lnTo>
                  <a:cubicBezTo>
                    <a:pt x="5696" y="640"/>
                    <a:pt x="5445" y="469"/>
                    <a:pt x="5157" y="331"/>
                  </a:cubicBezTo>
                  <a:cubicBezTo>
                    <a:pt x="4874" y="193"/>
                    <a:pt x="4570" y="100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5373622" y="3797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6" y="0"/>
                  </a:moveTo>
                  <a:cubicBezTo>
                    <a:pt x="3544" y="0"/>
                    <a:pt x="3413" y="7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4" y="2036"/>
                    <a:pt x="177" y="2484"/>
                  </a:cubicBezTo>
                  <a:cubicBezTo>
                    <a:pt x="41" y="2931"/>
                    <a:pt x="0" y="3408"/>
                    <a:pt x="54" y="3915"/>
                  </a:cubicBezTo>
                  <a:cubicBezTo>
                    <a:pt x="108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3"/>
                  </a:cubicBezTo>
                  <a:cubicBezTo>
                    <a:pt x="1664" y="6634"/>
                    <a:pt x="2065" y="6839"/>
                    <a:pt x="2514" y="6965"/>
                  </a:cubicBezTo>
                  <a:cubicBezTo>
                    <a:pt x="2828" y="7053"/>
                    <a:pt x="3158" y="7097"/>
                    <a:pt x="3503" y="7097"/>
                  </a:cubicBezTo>
                  <a:cubicBezTo>
                    <a:pt x="3652" y="7097"/>
                    <a:pt x="3803" y="7089"/>
                    <a:pt x="3958" y="7072"/>
                  </a:cubicBezTo>
                  <a:cubicBezTo>
                    <a:pt x="4288" y="7039"/>
                    <a:pt x="4613" y="6963"/>
                    <a:pt x="4933" y="6847"/>
                  </a:cubicBezTo>
                  <a:cubicBezTo>
                    <a:pt x="5250" y="6732"/>
                    <a:pt x="5538" y="6588"/>
                    <a:pt x="5791" y="6417"/>
                  </a:cubicBezTo>
                  <a:cubicBezTo>
                    <a:pt x="6044" y="6246"/>
                    <a:pt x="6244" y="6061"/>
                    <a:pt x="6386" y="5862"/>
                  </a:cubicBezTo>
                  <a:lnTo>
                    <a:pt x="5455" y="4681"/>
                  </a:lnTo>
                  <a:cubicBezTo>
                    <a:pt x="5345" y="4822"/>
                    <a:pt x="5216" y="4954"/>
                    <a:pt x="5069" y="5071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1" y="5443"/>
                    <a:pt x="4195" y="5491"/>
                    <a:pt x="3988" y="5515"/>
                  </a:cubicBezTo>
                  <a:cubicBezTo>
                    <a:pt x="3887" y="5526"/>
                    <a:pt x="3788" y="5531"/>
                    <a:pt x="3692" y="5531"/>
                  </a:cubicBezTo>
                  <a:cubicBezTo>
                    <a:pt x="3499" y="5531"/>
                    <a:pt x="3315" y="5509"/>
                    <a:pt x="3142" y="5466"/>
                  </a:cubicBezTo>
                  <a:cubicBezTo>
                    <a:pt x="2884" y="5401"/>
                    <a:pt x="2656" y="5291"/>
                    <a:pt x="2462" y="5135"/>
                  </a:cubicBezTo>
                  <a:cubicBezTo>
                    <a:pt x="2268" y="4979"/>
                    <a:pt x="2110" y="4783"/>
                    <a:pt x="1988" y="4552"/>
                  </a:cubicBezTo>
                  <a:cubicBezTo>
                    <a:pt x="1865" y="4317"/>
                    <a:pt x="1788" y="4051"/>
                    <a:pt x="1756" y="3753"/>
                  </a:cubicBezTo>
                  <a:cubicBezTo>
                    <a:pt x="1724" y="3447"/>
                    <a:pt x="1743" y="3167"/>
                    <a:pt x="1815" y="2909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1" y="2051"/>
                    <a:pt x="2498" y="1896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7"/>
                    <a:pt x="4393" y="1691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8"/>
                    <a:pt x="5160" y="328"/>
                  </a:cubicBezTo>
                  <a:cubicBezTo>
                    <a:pt x="4872" y="192"/>
                    <a:pt x="4570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5612303" y="12885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2"/>
                  </a:lnTo>
                  <a:lnTo>
                    <a:pt x="2176" y="5733"/>
                  </a:lnTo>
                  <a:lnTo>
                    <a:pt x="2030" y="4351"/>
                  </a:lnTo>
                  <a:lnTo>
                    <a:pt x="4736" y="4068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5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5829746" y="-4403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1" y="1421"/>
                  </a:moveTo>
                  <a:cubicBezTo>
                    <a:pt x="3223" y="1421"/>
                    <a:pt x="3349" y="1441"/>
                    <a:pt x="3462" y="1482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5" y="1878"/>
                    <a:pt x="3978" y="2026"/>
                    <a:pt x="3996" y="2201"/>
                  </a:cubicBezTo>
                  <a:cubicBezTo>
                    <a:pt x="4014" y="2377"/>
                    <a:pt x="3998" y="2535"/>
                    <a:pt x="3943" y="2677"/>
                  </a:cubicBezTo>
                  <a:cubicBezTo>
                    <a:pt x="3890" y="2822"/>
                    <a:pt x="3802" y="2937"/>
                    <a:pt x="3684" y="3025"/>
                  </a:cubicBezTo>
                  <a:cubicBezTo>
                    <a:pt x="3566" y="3114"/>
                    <a:pt x="3423" y="3167"/>
                    <a:pt x="3253" y="3183"/>
                  </a:cubicBezTo>
                  <a:lnTo>
                    <a:pt x="1911" y="3326"/>
                  </a:lnTo>
                  <a:lnTo>
                    <a:pt x="1726" y="1555"/>
                  </a:lnTo>
                  <a:lnTo>
                    <a:pt x="2921" y="1429"/>
                  </a:lnTo>
                  <a:cubicBezTo>
                    <a:pt x="2976" y="1424"/>
                    <a:pt x="3029" y="1421"/>
                    <a:pt x="3081" y="1421"/>
                  </a:cubicBezTo>
                  <a:close/>
                  <a:moveTo>
                    <a:pt x="3366" y="0"/>
                  </a:moveTo>
                  <a:cubicBezTo>
                    <a:pt x="3268" y="0"/>
                    <a:pt x="3168" y="6"/>
                    <a:pt x="3066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5" y="6985"/>
                  </a:lnTo>
                  <a:lnTo>
                    <a:pt x="2042" y="4591"/>
                  </a:lnTo>
                  <a:lnTo>
                    <a:pt x="2892" y="4500"/>
                  </a:lnTo>
                  <a:lnTo>
                    <a:pt x="4494" y="6752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2"/>
                    <a:pt x="4654" y="4042"/>
                    <a:pt x="4690" y="4017"/>
                  </a:cubicBezTo>
                  <a:cubicBezTo>
                    <a:pt x="5019" y="3786"/>
                    <a:pt x="5266" y="3490"/>
                    <a:pt x="5432" y="3126"/>
                  </a:cubicBezTo>
                  <a:cubicBezTo>
                    <a:pt x="5597" y="2765"/>
                    <a:pt x="5657" y="2369"/>
                    <a:pt x="5611" y="1941"/>
                  </a:cubicBezTo>
                  <a:cubicBezTo>
                    <a:pt x="5567" y="1527"/>
                    <a:pt x="5429" y="1164"/>
                    <a:pt x="5191" y="859"/>
                  </a:cubicBezTo>
                  <a:cubicBezTo>
                    <a:pt x="4957" y="553"/>
                    <a:pt x="4652" y="326"/>
                    <a:pt x="4278" y="175"/>
                  </a:cubicBezTo>
                  <a:cubicBezTo>
                    <a:pt x="3992" y="59"/>
                    <a:pt x="3688" y="0"/>
                    <a:pt x="3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169561" y="-8769"/>
              <a:ext cx="194303" cy="211939"/>
            </a:xfrm>
            <a:custGeom>
              <a:avLst/>
              <a:gdLst/>
              <a:ahLst/>
              <a:cxnLst/>
              <a:rect l="l" t="t" r="r" b="b"/>
              <a:pathLst>
                <a:path w="5608" h="6117" extrusionOk="0">
                  <a:moveTo>
                    <a:pt x="461" y="0"/>
                  </a:moveTo>
                  <a:cubicBezTo>
                    <a:pt x="332" y="157"/>
                    <a:pt x="230" y="331"/>
                    <a:pt x="153" y="517"/>
                  </a:cubicBezTo>
                  <a:cubicBezTo>
                    <a:pt x="41" y="788"/>
                    <a:pt x="1" y="1073"/>
                    <a:pt x="34" y="1379"/>
                  </a:cubicBezTo>
                  <a:cubicBezTo>
                    <a:pt x="63" y="1666"/>
                    <a:pt x="136" y="1919"/>
                    <a:pt x="251" y="2137"/>
                  </a:cubicBezTo>
                  <a:cubicBezTo>
                    <a:pt x="366" y="2359"/>
                    <a:pt x="526" y="2550"/>
                    <a:pt x="728" y="2708"/>
                  </a:cubicBezTo>
                  <a:cubicBezTo>
                    <a:pt x="934" y="2868"/>
                    <a:pt x="1180" y="2993"/>
                    <a:pt x="1473" y="3086"/>
                  </a:cubicBezTo>
                  <a:cubicBezTo>
                    <a:pt x="1764" y="3183"/>
                    <a:pt x="2105" y="3250"/>
                    <a:pt x="2489" y="3295"/>
                  </a:cubicBezTo>
                  <a:cubicBezTo>
                    <a:pt x="2627" y="3306"/>
                    <a:pt x="2766" y="3324"/>
                    <a:pt x="2897" y="3345"/>
                  </a:cubicBezTo>
                  <a:cubicBezTo>
                    <a:pt x="3029" y="3370"/>
                    <a:pt x="3159" y="3396"/>
                    <a:pt x="3280" y="3434"/>
                  </a:cubicBezTo>
                  <a:cubicBezTo>
                    <a:pt x="3402" y="3467"/>
                    <a:pt x="3508" y="3513"/>
                    <a:pt x="3600" y="3561"/>
                  </a:cubicBezTo>
                  <a:cubicBezTo>
                    <a:pt x="3689" y="3610"/>
                    <a:pt x="3763" y="3672"/>
                    <a:pt x="3819" y="3745"/>
                  </a:cubicBezTo>
                  <a:cubicBezTo>
                    <a:pt x="3876" y="3818"/>
                    <a:pt x="3911" y="3902"/>
                    <a:pt x="3921" y="4000"/>
                  </a:cubicBezTo>
                  <a:cubicBezTo>
                    <a:pt x="3934" y="4129"/>
                    <a:pt x="3905" y="4241"/>
                    <a:pt x="3837" y="4337"/>
                  </a:cubicBezTo>
                  <a:cubicBezTo>
                    <a:pt x="3768" y="4431"/>
                    <a:pt x="3666" y="4510"/>
                    <a:pt x="3528" y="4572"/>
                  </a:cubicBezTo>
                  <a:cubicBezTo>
                    <a:pt x="3389" y="4631"/>
                    <a:pt x="3233" y="4671"/>
                    <a:pt x="3057" y="4688"/>
                  </a:cubicBezTo>
                  <a:cubicBezTo>
                    <a:pt x="2971" y="4698"/>
                    <a:pt x="2886" y="4702"/>
                    <a:pt x="2800" y="4702"/>
                  </a:cubicBezTo>
                  <a:cubicBezTo>
                    <a:pt x="2538" y="4702"/>
                    <a:pt x="2276" y="4659"/>
                    <a:pt x="2018" y="4573"/>
                  </a:cubicBezTo>
                  <a:cubicBezTo>
                    <a:pt x="1675" y="4457"/>
                    <a:pt x="1318" y="4201"/>
                    <a:pt x="949" y="3798"/>
                  </a:cubicBezTo>
                  <a:lnTo>
                    <a:pt x="64" y="5042"/>
                  </a:lnTo>
                  <a:cubicBezTo>
                    <a:pt x="314" y="5299"/>
                    <a:pt x="589" y="5514"/>
                    <a:pt x="890" y="5688"/>
                  </a:cubicBezTo>
                  <a:cubicBezTo>
                    <a:pt x="1192" y="5865"/>
                    <a:pt x="1527" y="5987"/>
                    <a:pt x="1898" y="6054"/>
                  </a:cubicBezTo>
                  <a:cubicBezTo>
                    <a:pt x="2119" y="6096"/>
                    <a:pt x="2354" y="6117"/>
                    <a:pt x="2603" y="6117"/>
                  </a:cubicBezTo>
                  <a:cubicBezTo>
                    <a:pt x="2771" y="6117"/>
                    <a:pt x="2946" y="6108"/>
                    <a:pt x="3126" y="6089"/>
                  </a:cubicBezTo>
                  <a:cubicBezTo>
                    <a:pt x="3643" y="6033"/>
                    <a:pt x="4093" y="5898"/>
                    <a:pt x="4474" y="5685"/>
                  </a:cubicBezTo>
                  <a:cubicBezTo>
                    <a:pt x="4856" y="5471"/>
                    <a:pt x="5143" y="5189"/>
                    <a:pt x="5340" y="4836"/>
                  </a:cubicBezTo>
                  <a:cubicBezTo>
                    <a:pt x="5536" y="4484"/>
                    <a:pt x="5608" y="4070"/>
                    <a:pt x="5560" y="3597"/>
                  </a:cubicBezTo>
                  <a:cubicBezTo>
                    <a:pt x="5529" y="3292"/>
                    <a:pt x="5444" y="3032"/>
                    <a:pt x="5306" y="2812"/>
                  </a:cubicBezTo>
                  <a:cubicBezTo>
                    <a:pt x="5169" y="2595"/>
                    <a:pt x="4985" y="2413"/>
                    <a:pt x="4758" y="2265"/>
                  </a:cubicBezTo>
                  <a:cubicBezTo>
                    <a:pt x="4529" y="2119"/>
                    <a:pt x="4265" y="2004"/>
                    <a:pt x="3963" y="1914"/>
                  </a:cubicBezTo>
                  <a:cubicBezTo>
                    <a:pt x="3661" y="1831"/>
                    <a:pt x="3328" y="1771"/>
                    <a:pt x="2963" y="1738"/>
                  </a:cubicBezTo>
                  <a:cubicBezTo>
                    <a:pt x="2805" y="1726"/>
                    <a:pt x="2653" y="1710"/>
                    <a:pt x="2504" y="1681"/>
                  </a:cubicBezTo>
                  <a:cubicBezTo>
                    <a:pt x="2359" y="1656"/>
                    <a:pt x="2227" y="1617"/>
                    <a:pt x="2109" y="1566"/>
                  </a:cubicBezTo>
                  <a:cubicBezTo>
                    <a:pt x="1992" y="1516"/>
                    <a:pt x="1898" y="1454"/>
                    <a:pt x="1826" y="1385"/>
                  </a:cubicBezTo>
                  <a:cubicBezTo>
                    <a:pt x="1754" y="1315"/>
                    <a:pt x="1711" y="1224"/>
                    <a:pt x="1699" y="1113"/>
                  </a:cubicBezTo>
                  <a:cubicBezTo>
                    <a:pt x="1688" y="991"/>
                    <a:pt x="1716" y="882"/>
                    <a:pt x="1783" y="786"/>
                  </a:cubicBezTo>
                  <a:cubicBezTo>
                    <a:pt x="1853" y="689"/>
                    <a:pt x="1954" y="609"/>
                    <a:pt x="2087" y="545"/>
                  </a:cubicBezTo>
                  <a:cubicBezTo>
                    <a:pt x="2221" y="482"/>
                    <a:pt x="2387" y="439"/>
                    <a:pt x="2581" y="419"/>
                  </a:cubicBezTo>
                  <a:cubicBezTo>
                    <a:pt x="2641" y="413"/>
                    <a:pt x="2701" y="410"/>
                    <a:pt x="2761" y="410"/>
                  </a:cubicBezTo>
                  <a:cubicBezTo>
                    <a:pt x="2888" y="410"/>
                    <a:pt x="3015" y="423"/>
                    <a:pt x="3140" y="451"/>
                  </a:cubicBezTo>
                  <a:cubicBezTo>
                    <a:pt x="3324" y="491"/>
                    <a:pt x="3501" y="555"/>
                    <a:pt x="3672" y="652"/>
                  </a:cubicBezTo>
                  <a:cubicBezTo>
                    <a:pt x="3842" y="745"/>
                    <a:pt x="4004" y="869"/>
                    <a:pt x="4158" y="1023"/>
                  </a:cubicBezTo>
                  <a:lnTo>
                    <a:pt x="5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392582" y="-8873"/>
              <a:ext cx="238583" cy="193333"/>
            </a:xfrm>
            <a:custGeom>
              <a:avLst/>
              <a:gdLst/>
              <a:ahLst/>
              <a:cxnLst/>
              <a:rect l="l" t="t" r="r" b="b"/>
              <a:pathLst>
                <a:path w="6886" h="5580" extrusionOk="0">
                  <a:moveTo>
                    <a:pt x="0" y="1"/>
                  </a:moveTo>
                  <a:lnTo>
                    <a:pt x="590" y="5580"/>
                  </a:lnTo>
                  <a:lnTo>
                    <a:pt x="2244" y="5405"/>
                  </a:lnTo>
                  <a:lnTo>
                    <a:pt x="1988" y="2971"/>
                  </a:lnTo>
                  <a:lnTo>
                    <a:pt x="2429" y="2432"/>
                  </a:lnTo>
                  <a:lnTo>
                    <a:pt x="4959" y="5118"/>
                  </a:lnTo>
                  <a:lnTo>
                    <a:pt x="6886" y="4914"/>
                  </a:lnTo>
                  <a:lnTo>
                    <a:pt x="3384" y="1276"/>
                  </a:lnTo>
                  <a:lnTo>
                    <a:pt x="4435" y="1"/>
                  </a:lnTo>
                  <a:lnTo>
                    <a:pt x="2694" y="1"/>
                  </a:lnTo>
                  <a:lnTo>
                    <a:pt x="1794" y="1131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652294" y="-8873"/>
              <a:ext cx="142332" cy="167486"/>
            </a:xfrm>
            <a:custGeom>
              <a:avLst/>
              <a:gdLst/>
              <a:ahLst/>
              <a:cxnLst/>
              <a:rect l="l" t="t" r="r" b="b"/>
              <a:pathLst>
                <a:path w="4108" h="4834" extrusionOk="0">
                  <a:moveTo>
                    <a:pt x="799" y="1"/>
                  </a:moveTo>
                  <a:lnTo>
                    <a:pt x="1151" y="3322"/>
                  </a:lnTo>
                  <a:lnTo>
                    <a:pt x="1" y="3442"/>
                  </a:lnTo>
                  <a:lnTo>
                    <a:pt x="147" y="4834"/>
                  </a:lnTo>
                  <a:lnTo>
                    <a:pt x="4108" y="4418"/>
                  </a:lnTo>
                  <a:lnTo>
                    <a:pt x="3962" y="3028"/>
                  </a:lnTo>
                  <a:lnTo>
                    <a:pt x="2805" y="3147"/>
                  </a:lnTo>
                  <a:lnTo>
                    <a:pt x="24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833739" y="-8873"/>
              <a:ext cx="178054" cy="147321"/>
            </a:xfrm>
            <a:custGeom>
              <a:avLst/>
              <a:gdLst/>
              <a:ahLst/>
              <a:cxnLst/>
              <a:rect l="l" t="t" r="r" b="b"/>
              <a:pathLst>
                <a:path w="5139" h="4252" extrusionOk="0">
                  <a:moveTo>
                    <a:pt x="1" y="1"/>
                  </a:moveTo>
                  <a:lnTo>
                    <a:pt x="450" y="4251"/>
                  </a:lnTo>
                  <a:lnTo>
                    <a:pt x="5139" y="3755"/>
                  </a:lnTo>
                  <a:lnTo>
                    <a:pt x="4984" y="2297"/>
                  </a:lnTo>
                  <a:lnTo>
                    <a:pt x="1948" y="2618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7041377" y="-8873"/>
              <a:ext cx="175732" cy="125632"/>
            </a:xfrm>
            <a:custGeom>
              <a:avLst/>
              <a:gdLst/>
              <a:ahLst/>
              <a:cxnLst/>
              <a:rect l="l" t="t" r="r" b="b"/>
              <a:pathLst>
                <a:path w="5072" h="3626" extrusionOk="0">
                  <a:moveTo>
                    <a:pt x="0" y="1"/>
                  </a:moveTo>
                  <a:lnTo>
                    <a:pt x="381" y="3626"/>
                  </a:lnTo>
                  <a:lnTo>
                    <a:pt x="5072" y="3130"/>
                  </a:lnTo>
                  <a:lnTo>
                    <a:pt x="4918" y="1670"/>
                  </a:lnTo>
                  <a:lnTo>
                    <a:pt x="1881" y="1992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7232489" y="-8769"/>
              <a:ext cx="192086" cy="99993"/>
            </a:xfrm>
            <a:custGeom>
              <a:avLst/>
              <a:gdLst/>
              <a:ahLst/>
              <a:cxnLst/>
              <a:rect l="l" t="t" r="r" b="b"/>
              <a:pathLst>
                <a:path w="5544" h="2886" extrusionOk="0">
                  <a:moveTo>
                    <a:pt x="2000" y="0"/>
                  </a:moveTo>
                  <a:cubicBezTo>
                    <a:pt x="2136" y="25"/>
                    <a:pt x="2275" y="46"/>
                    <a:pt x="2423" y="64"/>
                  </a:cubicBezTo>
                  <a:cubicBezTo>
                    <a:pt x="2563" y="74"/>
                    <a:pt x="2699" y="92"/>
                    <a:pt x="2833" y="114"/>
                  </a:cubicBezTo>
                  <a:cubicBezTo>
                    <a:pt x="2965" y="137"/>
                    <a:pt x="3095" y="166"/>
                    <a:pt x="3216" y="202"/>
                  </a:cubicBezTo>
                  <a:cubicBezTo>
                    <a:pt x="3338" y="238"/>
                    <a:pt x="3444" y="281"/>
                    <a:pt x="3533" y="330"/>
                  </a:cubicBezTo>
                  <a:cubicBezTo>
                    <a:pt x="3625" y="377"/>
                    <a:pt x="3699" y="440"/>
                    <a:pt x="3755" y="512"/>
                  </a:cubicBezTo>
                  <a:cubicBezTo>
                    <a:pt x="3812" y="586"/>
                    <a:pt x="3847" y="671"/>
                    <a:pt x="3856" y="768"/>
                  </a:cubicBezTo>
                  <a:cubicBezTo>
                    <a:pt x="3870" y="898"/>
                    <a:pt x="3841" y="1008"/>
                    <a:pt x="3774" y="1106"/>
                  </a:cubicBezTo>
                  <a:cubicBezTo>
                    <a:pt x="3705" y="1200"/>
                    <a:pt x="3602" y="1279"/>
                    <a:pt x="3462" y="1339"/>
                  </a:cubicBezTo>
                  <a:cubicBezTo>
                    <a:pt x="3323" y="1398"/>
                    <a:pt x="3167" y="1440"/>
                    <a:pt x="2993" y="1459"/>
                  </a:cubicBezTo>
                  <a:cubicBezTo>
                    <a:pt x="2909" y="1467"/>
                    <a:pt x="2826" y="1472"/>
                    <a:pt x="2742" y="1472"/>
                  </a:cubicBezTo>
                  <a:cubicBezTo>
                    <a:pt x="2478" y="1472"/>
                    <a:pt x="2214" y="1428"/>
                    <a:pt x="1954" y="1341"/>
                  </a:cubicBezTo>
                  <a:cubicBezTo>
                    <a:pt x="1611" y="1224"/>
                    <a:pt x="1253" y="970"/>
                    <a:pt x="883" y="568"/>
                  </a:cubicBezTo>
                  <a:lnTo>
                    <a:pt x="0" y="1811"/>
                  </a:lnTo>
                  <a:cubicBezTo>
                    <a:pt x="248" y="2068"/>
                    <a:pt x="524" y="2284"/>
                    <a:pt x="826" y="2458"/>
                  </a:cubicBezTo>
                  <a:cubicBezTo>
                    <a:pt x="1125" y="2632"/>
                    <a:pt x="1461" y="2754"/>
                    <a:pt x="1834" y="2823"/>
                  </a:cubicBezTo>
                  <a:cubicBezTo>
                    <a:pt x="2051" y="2865"/>
                    <a:pt x="2282" y="2886"/>
                    <a:pt x="2527" y="2886"/>
                  </a:cubicBezTo>
                  <a:cubicBezTo>
                    <a:pt x="2698" y="2886"/>
                    <a:pt x="2877" y="2876"/>
                    <a:pt x="3062" y="2856"/>
                  </a:cubicBezTo>
                  <a:cubicBezTo>
                    <a:pt x="3579" y="2803"/>
                    <a:pt x="4030" y="2666"/>
                    <a:pt x="4411" y="2452"/>
                  </a:cubicBezTo>
                  <a:cubicBezTo>
                    <a:pt x="4790" y="2238"/>
                    <a:pt x="5078" y="1956"/>
                    <a:pt x="5276" y="1604"/>
                  </a:cubicBezTo>
                  <a:cubicBezTo>
                    <a:pt x="5470" y="1251"/>
                    <a:pt x="5544" y="840"/>
                    <a:pt x="5495" y="369"/>
                  </a:cubicBezTo>
                  <a:cubicBezTo>
                    <a:pt x="5482" y="238"/>
                    <a:pt x="5459" y="115"/>
                    <a:pt x="5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7561321" y="-8907"/>
              <a:ext cx="252927" cy="65657"/>
            </a:xfrm>
            <a:custGeom>
              <a:avLst/>
              <a:gdLst/>
              <a:ahLst/>
              <a:cxnLst/>
              <a:rect l="l" t="t" r="r" b="b"/>
              <a:pathLst>
                <a:path w="7300" h="1895" extrusionOk="0">
                  <a:moveTo>
                    <a:pt x="0" y="0"/>
                  </a:moveTo>
                  <a:cubicBezTo>
                    <a:pt x="52" y="391"/>
                    <a:pt x="206" y="733"/>
                    <a:pt x="465" y="1028"/>
                  </a:cubicBezTo>
                  <a:cubicBezTo>
                    <a:pt x="739" y="1342"/>
                    <a:pt x="1087" y="1573"/>
                    <a:pt x="1513" y="1726"/>
                  </a:cubicBezTo>
                  <a:cubicBezTo>
                    <a:pt x="1829" y="1838"/>
                    <a:pt x="2169" y="1894"/>
                    <a:pt x="2533" y="1894"/>
                  </a:cubicBezTo>
                  <a:cubicBezTo>
                    <a:pt x="2659" y="1894"/>
                    <a:pt x="2789" y="1888"/>
                    <a:pt x="2921" y="1874"/>
                  </a:cubicBezTo>
                  <a:cubicBezTo>
                    <a:pt x="3303" y="1832"/>
                    <a:pt x="3655" y="1743"/>
                    <a:pt x="3979" y="1599"/>
                  </a:cubicBezTo>
                  <a:cubicBezTo>
                    <a:pt x="4290" y="1460"/>
                    <a:pt x="4573" y="1283"/>
                    <a:pt x="4827" y="1061"/>
                  </a:cubicBezTo>
                  <a:lnTo>
                    <a:pt x="5372" y="1516"/>
                  </a:lnTo>
                  <a:lnTo>
                    <a:pt x="7299" y="1313"/>
                  </a:lnTo>
                  <a:lnTo>
                    <a:pt x="5774" y="2"/>
                  </a:lnTo>
                  <a:lnTo>
                    <a:pt x="3504" y="2"/>
                  </a:lnTo>
                  <a:lnTo>
                    <a:pt x="3805" y="258"/>
                  </a:lnTo>
                  <a:cubicBezTo>
                    <a:pt x="3755" y="298"/>
                    <a:pt x="3704" y="332"/>
                    <a:pt x="3651" y="364"/>
                  </a:cubicBezTo>
                  <a:cubicBezTo>
                    <a:pt x="3438" y="495"/>
                    <a:pt x="3202" y="574"/>
                    <a:pt x="2942" y="601"/>
                  </a:cubicBezTo>
                  <a:cubicBezTo>
                    <a:pt x="2856" y="611"/>
                    <a:pt x="2773" y="615"/>
                    <a:pt x="2694" y="615"/>
                  </a:cubicBezTo>
                  <a:cubicBezTo>
                    <a:pt x="2516" y="615"/>
                    <a:pt x="2354" y="592"/>
                    <a:pt x="2209" y="545"/>
                  </a:cubicBezTo>
                  <a:cubicBezTo>
                    <a:pt x="1999" y="479"/>
                    <a:pt x="1834" y="371"/>
                    <a:pt x="1713" y="220"/>
                  </a:cubicBezTo>
                  <a:cubicBezTo>
                    <a:pt x="1661" y="154"/>
                    <a:pt x="1616" y="79"/>
                    <a:pt x="1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7999532" y="-8873"/>
              <a:ext cx="60113" cy="25605"/>
            </a:xfrm>
            <a:custGeom>
              <a:avLst/>
              <a:gdLst/>
              <a:ahLst/>
              <a:cxnLst/>
              <a:rect l="l" t="t" r="r" b="b"/>
              <a:pathLst>
                <a:path w="1735" h="739" extrusionOk="0">
                  <a:moveTo>
                    <a:pt x="1" y="1"/>
                  </a:moveTo>
                  <a:lnTo>
                    <a:pt x="80" y="738"/>
                  </a:lnTo>
                  <a:lnTo>
                    <a:pt x="1735" y="563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8171068" y="-8873"/>
              <a:ext cx="74146" cy="7761"/>
            </a:xfrm>
            <a:custGeom>
              <a:avLst/>
              <a:gdLst/>
              <a:ahLst/>
              <a:cxnLst/>
              <a:rect l="l" t="t" r="r" b="b"/>
              <a:pathLst>
                <a:path w="2140" h="224" extrusionOk="0">
                  <a:moveTo>
                    <a:pt x="1" y="1"/>
                  </a:moveTo>
                  <a:lnTo>
                    <a:pt x="24" y="223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686127" y="439802"/>
              <a:ext cx="194372" cy="246794"/>
            </a:xfrm>
            <a:custGeom>
              <a:avLst/>
              <a:gdLst/>
              <a:ahLst/>
              <a:cxnLst/>
              <a:rect l="l" t="t" r="r" b="b"/>
              <a:pathLst>
                <a:path w="5610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79" y="3999"/>
                    <a:pt x="1473" y="4092"/>
                  </a:cubicBezTo>
                  <a:cubicBezTo>
                    <a:pt x="1766" y="4186"/>
                    <a:pt x="2104" y="4255"/>
                    <a:pt x="2488" y="4298"/>
                  </a:cubicBezTo>
                  <a:cubicBezTo>
                    <a:pt x="2626" y="4311"/>
                    <a:pt x="2763" y="4327"/>
                    <a:pt x="2896" y="4348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4"/>
                    <a:pt x="3761" y="4676"/>
                    <a:pt x="3818" y="4749"/>
                  </a:cubicBezTo>
                  <a:cubicBezTo>
                    <a:pt x="3876" y="4821"/>
                    <a:pt x="3909" y="4908"/>
                    <a:pt x="3919" y="5005"/>
                  </a:cubicBezTo>
                  <a:cubicBezTo>
                    <a:pt x="3933" y="5135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88" y="5638"/>
                    <a:pt x="3233" y="5677"/>
                    <a:pt x="3058" y="5696"/>
                  </a:cubicBezTo>
                  <a:cubicBezTo>
                    <a:pt x="2973" y="5705"/>
                    <a:pt x="2889" y="5709"/>
                    <a:pt x="2804" y="5709"/>
                  </a:cubicBezTo>
                  <a:cubicBezTo>
                    <a:pt x="2540" y="5709"/>
                    <a:pt x="2277" y="5665"/>
                    <a:pt x="2018" y="5578"/>
                  </a:cubicBezTo>
                  <a:cubicBezTo>
                    <a:pt x="1674" y="5463"/>
                    <a:pt x="1316" y="5207"/>
                    <a:pt x="948" y="4806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5"/>
                  </a:cubicBezTo>
                  <a:cubicBezTo>
                    <a:pt x="1191" y="6869"/>
                    <a:pt x="1526" y="6991"/>
                    <a:pt x="1898" y="7062"/>
                  </a:cubicBezTo>
                  <a:cubicBezTo>
                    <a:pt x="2120" y="7102"/>
                    <a:pt x="2353" y="7122"/>
                    <a:pt x="2601" y="7122"/>
                  </a:cubicBezTo>
                  <a:cubicBezTo>
                    <a:pt x="2770" y="7122"/>
                    <a:pt x="2946" y="7113"/>
                    <a:pt x="3128" y="7093"/>
                  </a:cubicBezTo>
                  <a:cubicBezTo>
                    <a:pt x="3647" y="7040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2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29" y="4298"/>
                    <a:pt x="5445" y="4038"/>
                    <a:pt x="5307" y="3819"/>
                  </a:cubicBezTo>
                  <a:cubicBezTo>
                    <a:pt x="5168" y="3601"/>
                    <a:pt x="4984" y="3418"/>
                    <a:pt x="4757" y="3273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1" y="2837"/>
                    <a:pt x="3328" y="2778"/>
                    <a:pt x="2964" y="2743"/>
                  </a:cubicBezTo>
                  <a:cubicBezTo>
                    <a:pt x="2806" y="2735"/>
                    <a:pt x="2653" y="2716"/>
                    <a:pt x="2507" y="2687"/>
                  </a:cubicBezTo>
                  <a:cubicBezTo>
                    <a:pt x="2359" y="2662"/>
                    <a:pt x="2228" y="2623"/>
                    <a:pt x="2111" y="2572"/>
                  </a:cubicBezTo>
                  <a:cubicBezTo>
                    <a:pt x="1993" y="2522"/>
                    <a:pt x="1898" y="2463"/>
                    <a:pt x="1827" y="2391"/>
                  </a:cubicBezTo>
                  <a:cubicBezTo>
                    <a:pt x="1753" y="2321"/>
                    <a:pt x="1712" y="2230"/>
                    <a:pt x="1699" y="2119"/>
                  </a:cubicBezTo>
                  <a:cubicBezTo>
                    <a:pt x="1687" y="1996"/>
                    <a:pt x="1713" y="1886"/>
                    <a:pt x="1782" y="1792"/>
                  </a:cubicBezTo>
                  <a:cubicBezTo>
                    <a:pt x="1850" y="1697"/>
                    <a:pt x="1950" y="1618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8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2" y="217"/>
                    <a:pt x="3881" y="110"/>
                    <a:pt x="3551" y="52"/>
                  </a:cubicBezTo>
                  <a:cubicBezTo>
                    <a:pt x="3363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4900071" y="414406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9"/>
                  </a:cubicBezTo>
                  <a:cubicBezTo>
                    <a:pt x="4360" y="1722"/>
                    <a:pt x="4570" y="1841"/>
                    <a:pt x="4756" y="2001"/>
                  </a:cubicBezTo>
                  <a:cubicBezTo>
                    <a:pt x="4940" y="2164"/>
                    <a:pt x="5091" y="2359"/>
                    <a:pt x="5206" y="2589"/>
                  </a:cubicBezTo>
                  <a:cubicBezTo>
                    <a:pt x="5322" y="2819"/>
                    <a:pt x="5395" y="3077"/>
                    <a:pt x="5424" y="3364"/>
                  </a:cubicBezTo>
                  <a:cubicBezTo>
                    <a:pt x="5456" y="3648"/>
                    <a:pt x="5437" y="3915"/>
                    <a:pt x="5372" y="4165"/>
                  </a:cubicBezTo>
                  <a:cubicBezTo>
                    <a:pt x="5306" y="4415"/>
                    <a:pt x="5200" y="4638"/>
                    <a:pt x="5055" y="4834"/>
                  </a:cubicBezTo>
                  <a:cubicBezTo>
                    <a:pt x="4907" y="5032"/>
                    <a:pt x="4727" y="5191"/>
                    <a:pt x="4513" y="5310"/>
                  </a:cubicBezTo>
                  <a:cubicBezTo>
                    <a:pt x="4300" y="5431"/>
                    <a:pt x="4062" y="5507"/>
                    <a:pt x="3796" y="5533"/>
                  </a:cubicBezTo>
                  <a:cubicBezTo>
                    <a:pt x="3721" y="5541"/>
                    <a:pt x="3648" y="5545"/>
                    <a:pt x="3576" y="5545"/>
                  </a:cubicBezTo>
                  <a:cubicBezTo>
                    <a:pt x="3390" y="5545"/>
                    <a:pt x="3213" y="5518"/>
                    <a:pt x="3044" y="5465"/>
                  </a:cubicBezTo>
                  <a:cubicBezTo>
                    <a:pt x="2811" y="5393"/>
                    <a:pt x="2600" y="5277"/>
                    <a:pt x="2413" y="5119"/>
                  </a:cubicBezTo>
                  <a:cubicBezTo>
                    <a:pt x="2225" y="4960"/>
                    <a:pt x="2077" y="4763"/>
                    <a:pt x="1963" y="4531"/>
                  </a:cubicBezTo>
                  <a:cubicBezTo>
                    <a:pt x="1849" y="4299"/>
                    <a:pt x="1779" y="4037"/>
                    <a:pt x="1749" y="3750"/>
                  </a:cubicBezTo>
                  <a:cubicBezTo>
                    <a:pt x="1719" y="3466"/>
                    <a:pt x="1734" y="3199"/>
                    <a:pt x="1798" y="2949"/>
                  </a:cubicBezTo>
                  <a:cubicBezTo>
                    <a:pt x="1858" y="2699"/>
                    <a:pt x="1964" y="2477"/>
                    <a:pt x="2115" y="2280"/>
                  </a:cubicBezTo>
                  <a:cubicBezTo>
                    <a:pt x="2265" y="2084"/>
                    <a:pt x="2446" y="1923"/>
                    <a:pt x="2660" y="1804"/>
                  </a:cubicBezTo>
                  <a:cubicBezTo>
                    <a:pt x="2873" y="1683"/>
                    <a:pt x="3112" y="1607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2" y="1"/>
                  </a:moveTo>
                  <a:cubicBezTo>
                    <a:pt x="3509" y="1"/>
                    <a:pt x="3363" y="8"/>
                    <a:pt x="3214" y="24"/>
                  </a:cubicBezTo>
                  <a:cubicBezTo>
                    <a:pt x="2701" y="78"/>
                    <a:pt x="2241" y="217"/>
                    <a:pt x="1831" y="438"/>
                  </a:cubicBezTo>
                  <a:cubicBezTo>
                    <a:pt x="1419" y="657"/>
                    <a:pt x="1074" y="943"/>
                    <a:pt x="788" y="1295"/>
                  </a:cubicBezTo>
                  <a:cubicBezTo>
                    <a:pt x="505" y="1647"/>
                    <a:pt x="298" y="2044"/>
                    <a:pt x="167" y="2490"/>
                  </a:cubicBezTo>
                  <a:cubicBezTo>
                    <a:pt x="37" y="2936"/>
                    <a:pt x="0" y="3416"/>
                    <a:pt x="53" y="3929"/>
                  </a:cubicBezTo>
                  <a:cubicBezTo>
                    <a:pt x="108" y="4443"/>
                    <a:pt x="245" y="4902"/>
                    <a:pt x="465" y="5313"/>
                  </a:cubicBezTo>
                  <a:cubicBezTo>
                    <a:pt x="685" y="5723"/>
                    <a:pt x="971" y="6069"/>
                    <a:pt x="1323" y="6355"/>
                  </a:cubicBezTo>
                  <a:cubicBezTo>
                    <a:pt x="1675" y="6639"/>
                    <a:pt x="2072" y="6846"/>
                    <a:pt x="2519" y="6977"/>
                  </a:cubicBezTo>
                  <a:cubicBezTo>
                    <a:pt x="2835" y="7068"/>
                    <a:pt x="3168" y="7114"/>
                    <a:pt x="3520" y="7114"/>
                  </a:cubicBezTo>
                  <a:cubicBezTo>
                    <a:pt x="3666" y="7114"/>
                    <a:pt x="3815" y="7106"/>
                    <a:pt x="3968" y="7090"/>
                  </a:cubicBezTo>
                  <a:cubicBezTo>
                    <a:pt x="4472" y="7036"/>
                    <a:pt x="4931" y="6897"/>
                    <a:pt x="5341" y="6677"/>
                  </a:cubicBezTo>
                  <a:cubicBezTo>
                    <a:pt x="5752" y="6457"/>
                    <a:pt x="6097" y="6173"/>
                    <a:pt x="6383" y="5820"/>
                  </a:cubicBezTo>
                  <a:cubicBezTo>
                    <a:pt x="6667" y="5468"/>
                    <a:pt x="6872" y="5070"/>
                    <a:pt x="6999" y="4618"/>
                  </a:cubicBezTo>
                  <a:cubicBezTo>
                    <a:pt x="7125" y="4168"/>
                    <a:pt x="7163" y="3691"/>
                    <a:pt x="7110" y="3186"/>
                  </a:cubicBezTo>
                  <a:cubicBezTo>
                    <a:pt x="7055" y="2674"/>
                    <a:pt x="6918" y="2214"/>
                    <a:pt x="6701" y="1801"/>
                  </a:cubicBezTo>
                  <a:cubicBezTo>
                    <a:pt x="6485" y="1391"/>
                    <a:pt x="6201" y="1045"/>
                    <a:pt x="5848" y="762"/>
                  </a:cubicBezTo>
                  <a:cubicBezTo>
                    <a:pt x="5496" y="477"/>
                    <a:pt x="5099" y="268"/>
                    <a:pt x="4652" y="137"/>
                  </a:cubicBezTo>
                  <a:cubicBezTo>
                    <a:pt x="4336" y="47"/>
                    <a:pt x="4002" y="1"/>
                    <a:pt x="3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173780" y="386099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6"/>
                    <a:pt x="2293" y="214"/>
                    <a:pt x="1874" y="435"/>
                  </a:cubicBezTo>
                  <a:cubicBezTo>
                    <a:pt x="1456" y="655"/>
                    <a:pt x="1102" y="941"/>
                    <a:pt x="814" y="1291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3"/>
                  </a:cubicBezTo>
                  <a:cubicBezTo>
                    <a:pt x="679" y="5727"/>
                    <a:pt x="964" y="6074"/>
                    <a:pt x="1313" y="6356"/>
                  </a:cubicBezTo>
                  <a:cubicBezTo>
                    <a:pt x="1664" y="6636"/>
                    <a:pt x="2065" y="6842"/>
                    <a:pt x="2514" y="6967"/>
                  </a:cubicBezTo>
                  <a:cubicBezTo>
                    <a:pt x="2828" y="7055"/>
                    <a:pt x="3158" y="7099"/>
                    <a:pt x="3503" y="7099"/>
                  </a:cubicBezTo>
                  <a:cubicBezTo>
                    <a:pt x="3652" y="7099"/>
                    <a:pt x="3803" y="7091"/>
                    <a:pt x="3958" y="7075"/>
                  </a:cubicBezTo>
                  <a:cubicBezTo>
                    <a:pt x="4289" y="7040"/>
                    <a:pt x="4614" y="6965"/>
                    <a:pt x="4931" y="6849"/>
                  </a:cubicBezTo>
                  <a:cubicBezTo>
                    <a:pt x="5251" y="6734"/>
                    <a:pt x="5538" y="6590"/>
                    <a:pt x="5791" y="6419"/>
                  </a:cubicBezTo>
                  <a:cubicBezTo>
                    <a:pt x="6044" y="6248"/>
                    <a:pt x="6244" y="6062"/>
                    <a:pt x="6387" y="5862"/>
                  </a:cubicBezTo>
                  <a:lnTo>
                    <a:pt x="5455" y="4682"/>
                  </a:lnTo>
                  <a:cubicBezTo>
                    <a:pt x="5346" y="4824"/>
                    <a:pt x="5216" y="4955"/>
                    <a:pt x="5069" y="5071"/>
                  </a:cubicBezTo>
                  <a:cubicBezTo>
                    <a:pt x="4920" y="5189"/>
                    <a:pt x="4756" y="5287"/>
                    <a:pt x="4572" y="5365"/>
                  </a:cubicBezTo>
                  <a:cubicBezTo>
                    <a:pt x="4391" y="5444"/>
                    <a:pt x="4195" y="5494"/>
                    <a:pt x="3988" y="5516"/>
                  </a:cubicBezTo>
                  <a:cubicBezTo>
                    <a:pt x="3885" y="5527"/>
                    <a:pt x="3785" y="5532"/>
                    <a:pt x="3688" y="5532"/>
                  </a:cubicBezTo>
                  <a:cubicBezTo>
                    <a:pt x="3495" y="5532"/>
                    <a:pt x="3313" y="5511"/>
                    <a:pt x="3141" y="5467"/>
                  </a:cubicBezTo>
                  <a:cubicBezTo>
                    <a:pt x="2882" y="5404"/>
                    <a:pt x="2656" y="5293"/>
                    <a:pt x="2462" y="5136"/>
                  </a:cubicBezTo>
                  <a:cubicBezTo>
                    <a:pt x="2268" y="4981"/>
                    <a:pt x="2110" y="4784"/>
                    <a:pt x="1988" y="4552"/>
                  </a:cubicBezTo>
                  <a:cubicBezTo>
                    <a:pt x="1866" y="4319"/>
                    <a:pt x="1788" y="4055"/>
                    <a:pt x="1756" y="3756"/>
                  </a:cubicBezTo>
                  <a:cubicBezTo>
                    <a:pt x="1723" y="3451"/>
                    <a:pt x="1743" y="3170"/>
                    <a:pt x="1815" y="2913"/>
                  </a:cubicBezTo>
                  <a:cubicBezTo>
                    <a:pt x="1891" y="2654"/>
                    <a:pt x="2002" y="2430"/>
                    <a:pt x="2157" y="2241"/>
                  </a:cubicBezTo>
                  <a:cubicBezTo>
                    <a:pt x="2310" y="2050"/>
                    <a:pt x="2498" y="1896"/>
                    <a:pt x="2718" y="1780"/>
                  </a:cubicBezTo>
                  <a:cubicBezTo>
                    <a:pt x="2937" y="1660"/>
                    <a:pt x="3178" y="1589"/>
                    <a:pt x="3437" y="1560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3" y="1548"/>
                    <a:pt x="3909" y="1561"/>
                    <a:pt x="4030" y="1586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4" y="192"/>
                    <a:pt x="4570" y="97"/>
                    <a:pt x="4248" y="47"/>
                  </a:cubicBezTo>
                  <a:cubicBezTo>
                    <a:pt x="4058" y="15"/>
                    <a:pt x="386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407853" y="361431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6"/>
                    <a:pt x="2294" y="214"/>
                    <a:pt x="1875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5"/>
                    <a:pt x="245" y="4900"/>
                    <a:pt x="463" y="5313"/>
                  </a:cubicBezTo>
                  <a:cubicBezTo>
                    <a:pt x="680" y="5727"/>
                    <a:pt x="964" y="6074"/>
                    <a:pt x="1315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3" y="6849"/>
                  </a:cubicBezTo>
                  <a:cubicBezTo>
                    <a:pt x="5252" y="6734"/>
                    <a:pt x="5539" y="6590"/>
                    <a:pt x="5793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90"/>
                    <a:pt x="4757" y="5289"/>
                    <a:pt x="4573" y="5365"/>
                  </a:cubicBezTo>
                  <a:cubicBezTo>
                    <a:pt x="4392" y="5444"/>
                    <a:pt x="4196" y="5493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6" y="5533"/>
                    <a:pt x="3314" y="5511"/>
                    <a:pt x="3142" y="5469"/>
                  </a:cubicBezTo>
                  <a:cubicBezTo>
                    <a:pt x="2883" y="5404"/>
                    <a:pt x="2658" y="5293"/>
                    <a:pt x="2464" y="5136"/>
                  </a:cubicBezTo>
                  <a:cubicBezTo>
                    <a:pt x="2269" y="4981"/>
                    <a:pt x="2111" y="4785"/>
                    <a:pt x="1989" y="4553"/>
                  </a:cubicBezTo>
                  <a:cubicBezTo>
                    <a:pt x="1867" y="4320"/>
                    <a:pt x="1789" y="4055"/>
                    <a:pt x="1757" y="3754"/>
                  </a:cubicBezTo>
                  <a:cubicBezTo>
                    <a:pt x="1724" y="3450"/>
                    <a:pt x="1745" y="3169"/>
                    <a:pt x="1816" y="2912"/>
                  </a:cubicBezTo>
                  <a:cubicBezTo>
                    <a:pt x="1888" y="2654"/>
                    <a:pt x="1999" y="2431"/>
                    <a:pt x="2154" y="2242"/>
                  </a:cubicBezTo>
                  <a:cubicBezTo>
                    <a:pt x="2307" y="2050"/>
                    <a:pt x="2495" y="1897"/>
                    <a:pt x="2715" y="1779"/>
                  </a:cubicBezTo>
                  <a:cubicBezTo>
                    <a:pt x="2934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2" y="1548"/>
                    <a:pt x="3906" y="1561"/>
                    <a:pt x="4027" y="1584"/>
                  </a:cubicBezTo>
                  <a:cubicBezTo>
                    <a:pt x="4214" y="1625"/>
                    <a:pt x="4390" y="1689"/>
                    <a:pt x="4554" y="1781"/>
                  </a:cubicBezTo>
                  <a:cubicBezTo>
                    <a:pt x="4717" y="1872"/>
                    <a:pt x="4875" y="1983"/>
                    <a:pt x="5026" y="2109"/>
                  </a:cubicBezTo>
                  <a:lnTo>
                    <a:pt x="5916" y="844"/>
                  </a:lnTo>
                  <a:cubicBezTo>
                    <a:pt x="5698" y="638"/>
                    <a:pt x="5446" y="467"/>
                    <a:pt x="5158" y="329"/>
                  </a:cubicBezTo>
                  <a:cubicBezTo>
                    <a:pt x="4874" y="192"/>
                    <a:pt x="4570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646431" y="33631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5"/>
                  </a:lnTo>
                  <a:lnTo>
                    <a:pt x="2030" y="4353"/>
                  </a:lnTo>
                  <a:lnTo>
                    <a:pt x="4735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863804" y="318989"/>
              <a:ext cx="221155" cy="247868"/>
            </a:xfrm>
            <a:custGeom>
              <a:avLst/>
              <a:gdLst/>
              <a:ahLst/>
              <a:cxnLst/>
              <a:rect l="l" t="t" r="r" b="b"/>
              <a:pathLst>
                <a:path w="6383" h="7154" extrusionOk="0">
                  <a:moveTo>
                    <a:pt x="3086" y="1423"/>
                  </a:moveTo>
                  <a:cubicBezTo>
                    <a:pt x="3226" y="1423"/>
                    <a:pt x="3351" y="1443"/>
                    <a:pt x="3462" y="1484"/>
                  </a:cubicBezTo>
                  <a:cubicBezTo>
                    <a:pt x="3615" y="1540"/>
                    <a:pt x="3737" y="1632"/>
                    <a:pt x="3830" y="1755"/>
                  </a:cubicBezTo>
                  <a:cubicBezTo>
                    <a:pt x="3922" y="1879"/>
                    <a:pt x="3978" y="2029"/>
                    <a:pt x="3996" y="2203"/>
                  </a:cubicBezTo>
                  <a:cubicBezTo>
                    <a:pt x="4017" y="2377"/>
                    <a:pt x="3997" y="2535"/>
                    <a:pt x="3944" y="2679"/>
                  </a:cubicBezTo>
                  <a:cubicBezTo>
                    <a:pt x="3889" y="2825"/>
                    <a:pt x="3804" y="2940"/>
                    <a:pt x="3685" y="3028"/>
                  </a:cubicBezTo>
                  <a:cubicBezTo>
                    <a:pt x="3569" y="3116"/>
                    <a:pt x="3422" y="3170"/>
                    <a:pt x="3255" y="3186"/>
                  </a:cubicBezTo>
                  <a:lnTo>
                    <a:pt x="1912" y="3329"/>
                  </a:lnTo>
                  <a:lnTo>
                    <a:pt x="1724" y="1557"/>
                  </a:lnTo>
                  <a:lnTo>
                    <a:pt x="2921" y="1432"/>
                  </a:lnTo>
                  <a:cubicBezTo>
                    <a:pt x="2978" y="1426"/>
                    <a:pt x="3033" y="1423"/>
                    <a:pt x="3086" y="1423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1" y="340"/>
                  </a:lnTo>
                  <a:lnTo>
                    <a:pt x="721" y="7154"/>
                  </a:lnTo>
                  <a:lnTo>
                    <a:pt x="2297" y="6985"/>
                  </a:lnTo>
                  <a:lnTo>
                    <a:pt x="2046" y="4591"/>
                  </a:lnTo>
                  <a:lnTo>
                    <a:pt x="2896" y="4502"/>
                  </a:lnTo>
                  <a:lnTo>
                    <a:pt x="4497" y="6754"/>
                  </a:lnTo>
                  <a:lnTo>
                    <a:pt x="6383" y="6553"/>
                  </a:lnTo>
                  <a:lnTo>
                    <a:pt x="4581" y="4085"/>
                  </a:lnTo>
                  <a:cubicBezTo>
                    <a:pt x="4618" y="4063"/>
                    <a:pt x="4654" y="4042"/>
                    <a:pt x="4690" y="4019"/>
                  </a:cubicBezTo>
                  <a:cubicBezTo>
                    <a:pt x="5021" y="3786"/>
                    <a:pt x="5268" y="3490"/>
                    <a:pt x="5434" y="3127"/>
                  </a:cubicBezTo>
                  <a:cubicBezTo>
                    <a:pt x="5598" y="2765"/>
                    <a:pt x="5659" y="2369"/>
                    <a:pt x="5612" y="1942"/>
                  </a:cubicBezTo>
                  <a:cubicBezTo>
                    <a:pt x="5569" y="1527"/>
                    <a:pt x="5431" y="1166"/>
                    <a:pt x="5193" y="860"/>
                  </a:cubicBezTo>
                  <a:cubicBezTo>
                    <a:pt x="4958" y="555"/>
                    <a:pt x="4654" y="326"/>
                    <a:pt x="4280" y="175"/>
                  </a:cubicBezTo>
                  <a:cubicBezTo>
                    <a:pt x="3993" y="59"/>
                    <a:pt x="3688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203654" y="27966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39" y="1790"/>
                    <a:pt x="0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5" y="4185"/>
                    <a:pt x="2103" y="4255"/>
                    <a:pt x="2488" y="4298"/>
                  </a:cubicBezTo>
                  <a:cubicBezTo>
                    <a:pt x="2626" y="4310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79" y="4436"/>
                  </a:cubicBezTo>
                  <a:cubicBezTo>
                    <a:pt x="3401" y="4472"/>
                    <a:pt x="3508" y="4515"/>
                    <a:pt x="3597" y="4566"/>
                  </a:cubicBezTo>
                  <a:cubicBezTo>
                    <a:pt x="3688" y="4615"/>
                    <a:pt x="3761" y="4675"/>
                    <a:pt x="3818" y="4748"/>
                  </a:cubicBezTo>
                  <a:cubicBezTo>
                    <a:pt x="3876" y="4820"/>
                    <a:pt x="3908" y="4906"/>
                    <a:pt x="3919" y="5004"/>
                  </a:cubicBezTo>
                  <a:cubicBezTo>
                    <a:pt x="3933" y="5134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2" y="5676"/>
                    <a:pt x="3058" y="5695"/>
                  </a:cubicBezTo>
                  <a:cubicBezTo>
                    <a:pt x="2972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5" y="4804"/>
                  </a:cubicBezTo>
                  <a:lnTo>
                    <a:pt x="62" y="6048"/>
                  </a:lnTo>
                  <a:cubicBezTo>
                    <a:pt x="313" y="6304"/>
                    <a:pt x="589" y="6520"/>
                    <a:pt x="888" y="6694"/>
                  </a:cubicBezTo>
                  <a:cubicBezTo>
                    <a:pt x="1188" y="6868"/>
                    <a:pt x="1525" y="6990"/>
                    <a:pt x="1896" y="7061"/>
                  </a:cubicBezTo>
                  <a:cubicBezTo>
                    <a:pt x="2117" y="7101"/>
                    <a:pt x="2352" y="7122"/>
                    <a:pt x="2600" y="7122"/>
                  </a:cubicBezTo>
                  <a:cubicBezTo>
                    <a:pt x="2769" y="7122"/>
                    <a:pt x="2944" y="7112"/>
                    <a:pt x="3125" y="7092"/>
                  </a:cubicBezTo>
                  <a:cubicBezTo>
                    <a:pt x="3646" y="7038"/>
                    <a:pt x="4094" y="6904"/>
                    <a:pt x="4476" y="6690"/>
                  </a:cubicBezTo>
                  <a:cubicBezTo>
                    <a:pt x="4857" y="6477"/>
                    <a:pt x="5144" y="6193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6"/>
                    <a:pt x="5305" y="3818"/>
                  </a:cubicBezTo>
                  <a:cubicBezTo>
                    <a:pt x="5166" y="3601"/>
                    <a:pt x="4983" y="3417"/>
                    <a:pt x="4754" y="3271"/>
                  </a:cubicBezTo>
                  <a:cubicBezTo>
                    <a:pt x="4526" y="3126"/>
                    <a:pt x="4260" y="3008"/>
                    <a:pt x="3959" y="2922"/>
                  </a:cubicBezTo>
                  <a:cubicBezTo>
                    <a:pt x="3657" y="2836"/>
                    <a:pt x="3325" y="2777"/>
                    <a:pt x="2963" y="2742"/>
                  </a:cubicBezTo>
                  <a:cubicBezTo>
                    <a:pt x="2805" y="2734"/>
                    <a:pt x="2651" y="2716"/>
                    <a:pt x="2504" y="2688"/>
                  </a:cubicBezTo>
                  <a:cubicBezTo>
                    <a:pt x="2356" y="2660"/>
                    <a:pt x="2225" y="2623"/>
                    <a:pt x="2109" y="2573"/>
                  </a:cubicBezTo>
                  <a:cubicBezTo>
                    <a:pt x="1992" y="2522"/>
                    <a:pt x="1896" y="2462"/>
                    <a:pt x="1824" y="2390"/>
                  </a:cubicBezTo>
                  <a:cubicBezTo>
                    <a:pt x="1751" y="2321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7" y="1427"/>
                  </a:cubicBezTo>
                  <a:cubicBezTo>
                    <a:pt x="2641" y="1420"/>
                    <a:pt x="2704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5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422205" y="249522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1" y="0"/>
                  </a:moveTo>
                  <a:lnTo>
                    <a:pt x="4155" y="207"/>
                  </a:lnTo>
                  <a:lnTo>
                    <a:pt x="1924" y="3007"/>
                  </a:lnTo>
                  <a:lnTo>
                    <a:pt x="1655" y="470"/>
                  </a:lnTo>
                  <a:lnTo>
                    <a:pt x="1" y="646"/>
                  </a:lnTo>
                  <a:lnTo>
                    <a:pt x="720" y="7456"/>
                  </a:lnTo>
                  <a:lnTo>
                    <a:pt x="2374" y="7282"/>
                  </a:lnTo>
                  <a:lnTo>
                    <a:pt x="2118" y="4848"/>
                  </a:lnTo>
                  <a:lnTo>
                    <a:pt x="2561" y="4308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4" y="3152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666707" y="23157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4" y="1689"/>
                  </a:lnTo>
                  <a:lnTo>
                    <a:pt x="1720" y="5716"/>
                  </a:lnTo>
                  <a:lnTo>
                    <a:pt x="571" y="5839"/>
                  </a:lnTo>
                  <a:lnTo>
                    <a:pt x="716" y="7229"/>
                  </a:lnTo>
                  <a:lnTo>
                    <a:pt x="4678" y="6811"/>
                  </a:lnTo>
                  <a:lnTo>
                    <a:pt x="4531" y="5420"/>
                  </a:lnTo>
                  <a:lnTo>
                    <a:pt x="3374" y="5542"/>
                  </a:lnTo>
                  <a:lnTo>
                    <a:pt x="2948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858512" y="21972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4" y="5032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7063828" y="198037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5" y="5034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7264329" y="167721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7"/>
                    <a:pt x="864" y="591"/>
                    <a:pt x="647" y="801"/>
                  </a:cubicBezTo>
                  <a:cubicBezTo>
                    <a:pt x="429" y="1011"/>
                    <a:pt x="263" y="1249"/>
                    <a:pt x="153" y="1521"/>
                  </a:cubicBezTo>
                  <a:cubicBezTo>
                    <a:pt x="39" y="1793"/>
                    <a:pt x="0" y="2081"/>
                    <a:pt x="32" y="2385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4" y="3555"/>
                    <a:pt x="728" y="3714"/>
                  </a:cubicBezTo>
                  <a:cubicBezTo>
                    <a:pt x="931" y="3872"/>
                    <a:pt x="1179" y="4000"/>
                    <a:pt x="1471" y="4094"/>
                  </a:cubicBezTo>
                  <a:cubicBezTo>
                    <a:pt x="1763" y="4187"/>
                    <a:pt x="2102" y="4258"/>
                    <a:pt x="2486" y="4301"/>
                  </a:cubicBezTo>
                  <a:cubicBezTo>
                    <a:pt x="2626" y="4312"/>
                    <a:pt x="2763" y="4330"/>
                    <a:pt x="2896" y="4351"/>
                  </a:cubicBezTo>
                  <a:cubicBezTo>
                    <a:pt x="3030" y="4373"/>
                    <a:pt x="3158" y="4402"/>
                    <a:pt x="3280" y="4439"/>
                  </a:cubicBezTo>
                  <a:cubicBezTo>
                    <a:pt x="3402" y="4476"/>
                    <a:pt x="3507" y="4518"/>
                    <a:pt x="3598" y="4568"/>
                  </a:cubicBezTo>
                  <a:cubicBezTo>
                    <a:pt x="3687" y="4619"/>
                    <a:pt x="3762" y="4678"/>
                    <a:pt x="3819" y="4751"/>
                  </a:cubicBezTo>
                  <a:cubicBezTo>
                    <a:pt x="3877" y="4823"/>
                    <a:pt x="3909" y="4909"/>
                    <a:pt x="3920" y="5007"/>
                  </a:cubicBezTo>
                  <a:cubicBezTo>
                    <a:pt x="3934" y="5136"/>
                    <a:pt x="3906" y="5250"/>
                    <a:pt x="3837" y="5345"/>
                  </a:cubicBezTo>
                  <a:cubicBezTo>
                    <a:pt x="3769" y="5440"/>
                    <a:pt x="3664" y="5519"/>
                    <a:pt x="3528" y="5578"/>
                  </a:cubicBezTo>
                  <a:cubicBezTo>
                    <a:pt x="3389" y="5640"/>
                    <a:pt x="3233" y="5679"/>
                    <a:pt x="3059" y="5697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8" y="5711"/>
                    <a:pt x="2277" y="5668"/>
                    <a:pt x="2018" y="5581"/>
                  </a:cubicBezTo>
                  <a:cubicBezTo>
                    <a:pt x="1674" y="5466"/>
                    <a:pt x="1317" y="5208"/>
                    <a:pt x="948" y="4807"/>
                  </a:cubicBezTo>
                  <a:lnTo>
                    <a:pt x="66" y="6051"/>
                  </a:lnTo>
                  <a:cubicBezTo>
                    <a:pt x="315" y="6307"/>
                    <a:pt x="591" y="6523"/>
                    <a:pt x="890" y="6697"/>
                  </a:cubicBezTo>
                  <a:cubicBezTo>
                    <a:pt x="1191" y="6871"/>
                    <a:pt x="1527" y="6993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5" y="7115"/>
                    <a:pt x="3126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9"/>
                    <a:pt x="5145" y="6196"/>
                    <a:pt x="5341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8" y="4301"/>
                    <a:pt x="5444" y="4039"/>
                    <a:pt x="5305" y="3821"/>
                  </a:cubicBezTo>
                  <a:cubicBezTo>
                    <a:pt x="5167" y="3603"/>
                    <a:pt x="4984" y="3419"/>
                    <a:pt x="4756" y="3274"/>
                  </a:cubicBezTo>
                  <a:cubicBezTo>
                    <a:pt x="4527" y="3129"/>
                    <a:pt x="4261" y="3011"/>
                    <a:pt x="3960" y="2925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6" y="2626"/>
                    <a:pt x="2110" y="2575"/>
                  </a:cubicBezTo>
                  <a:cubicBezTo>
                    <a:pt x="1993" y="2525"/>
                    <a:pt x="1897" y="2465"/>
                    <a:pt x="1825" y="2393"/>
                  </a:cubicBezTo>
                  <a:cubicBezTo>
                    <a:pt x="1752" y="2324"/>
                    <a:pt x="1710" y="2232"/>
                    <a:pt x="1698" y="2122"/>
                  </a:cubicBezTo>
                  <a:cubicBezTo>
                    <a:pt x="1685" y="1997"/>
                    <a:pt x="1713" y="1888"/>
                    <a:pt x="1780" y="1793"/>
                  </a:cubicBezTo>
                  <a:cubicBezTo>
                    <a:pt x="1849" y="1698"/>
                    <a:pt x="1951" y="1619"/>
                    <a:pt x="2084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0" y="1497"/>
                    <a:pt x="3497" y="1563"/>
                    <a:pt x="3668" y="1656"/>
                  </a:cubicBezTo>
                  <a:cubicBezTo>
                    <a:pt x="3838" y="1750"/>
                    <a:pt x="4001" y="1874"/>
                    <a:pt x="4155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2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7593438" y="132001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5" y="3954"/>
                  </a:moveTo>
                  <a:cubicBezTo>
                    <a:pt x="2175" y="4066"/>
                    <a:pt x="2304" y="4183"/>
                    <a:pt x="2445" y="4307"/>
                  </a:cubicBezTo>
                  <a:lnTo>
                    <a:pt x="3867" y="5529"/>
                  </a:lnTo>
                  <a:cubicBezTo>
                    <a:pt x="3814" y="5563"/>
                    <a:pt x="3762" y="5599"/>
                    <a:pt x="3711" y="5634"/>
                  </a:cubicBezTo>
                  <a:cubicBezTo>
                    <a:pt x="3496" y="5763"/>
                    <a:pt x="3263" y="5842"/>
                    <a:pt x="3002" y="5868"/>
                  </a:cubicBezTo>
                  <a:cubicBezTo>
                    <a:pt x="2915" y="5878"/>
                    <a:pt x="2832" y="5883"/>
                    <a:pt x="2752" y="5883"/>
                  </a:cubicBezTo>
                  <a:cubicBezTo>
                    <a:pt x="2575" y="5883"/>
                    <a:pt x="2414" y="5859"/>
                    <a:pt x="2267" y="5814"/>
                  </a:cubicBezTo>
                  <a:cubicBezTo>
                    <a:pt x="2057" y="5746"/>
                    <a:pt x="1892" y="5638"/>
                    <a:pt x="1771" y="5487"/>
                  </a:cubicBezTo>
                  <a:cubicBezTo>
                    <a:pt x="1650" y="5335"/>
                    <a:pt x="1578" y="5149"/>
                    <a:pt x="1555" y="4931"/>
                  </a:cubicBezTo>
                  <a:cubicBezTo>
                    <a:pt x="1525" y="4652"/>
                    <a:pt x="1592" y="4412"/>
                    <a:pt x="1755" y="4212"/>
                  </a:cubicBezTo>
                  <a:cubicBezTo>
                    <a:pt x="1833" y="4117"/>
                    <a:pt x="1933" y="4032"/>
                    <a:pt x="2055" y="3954"/>
                  </a:cubicBezTo>
                  <a:close/>
                  <a:moveTo>
                    <a:pt x="3139" y="0"/>
                  </a:moveTo>
                  <a:cubicBezTo>
                    <a:pt x="3040" y="0"/>
                    <a:pt x="2939" y="6"/>
                    <a:pt x="2836" y="17"/>
                  </a:cubicBezTo>
                  <a:cubicBezTo>
                    <a:pt x="2409" y="63"/>
                    <a:pt x="2038" y="181"/>
                    <a:pt x="1728" y="375"/>
                  </a:cubicBezTo>
                  <a:cubicBezTo>
                    <a:pt x="1417" y="569"/>
                    <a:pt x="1184" y="812"/>
                    <a:pt x="1029" y="1108"/>
                  </a:cubicBezTo>
                  <a:cubicBezTo>
                    <a:pt x="872" y="1405"/>
                    <a:pt x="813" y="1727"/>
                    <a:pt x="850" y="2078"/>
                  </a:cubicBezTo>
                  <a:cubicBezTo>
                    <a:pt x="865" y="2220"/>
                    <a:pt x="904" y="2374"/>
                    <a:pt x="967" y="2538"/>
                  </a:cubicBezTo>
                  <a:cubicBezTo>
                    <a:pt x="1026" y="2692"/>
                    <a:pt x="1115" y="2856"/>
                    <a:pt x="1224" y="3025"/>
                  </a:cubicBezTo>
                  <a:cubicBezTo>
                    <a:pt x="827" y="3257"/>
                    <a:pt x="527" y="3544"/>
                    <a:pt x="327" y="3888"/>
                  </a:cubicBezTo>
                  <a:cubicBezTo>
                    <a:pt x="94" y="4298"/>
                    <a:pt x="1" y="4738"/>
                    <a:pt x="51" y="5213"/>
                  </a:cubicBezTo>
                  <a:cubicBezTo>
                    <a:pt x="94" y="5628"/>
                    <a:pt x="252" y="5992"/>
                    <a:pt x="525" y="6303"/>
                  </a:cubicBezTo>
                  <a:cubicBezTo>
                    <a:pt x="796" y="6615"/>
                    <a:pt x="1147" y="6846"/>
                    <a:pt x="1572" y="6999"/>
                  </a:cubicBezTo>
                  <a:cubicBezTo>
                    <a:pt x="1889" y="7110"/>
                    <a:pt x="2228" y="7168"/>
                    <a:pt x="2591" y="7168"/>
                  </a:cubicBezTo>
                  <a:cubicBezTo>
                    <a:pt x="2718" y="7168"/>
                    <a:pt x="2848" y="7161"/>
                    <a:pt x="2980" y="7147"/>
                  </a:cubicBezTo>
                  <a:cubicBezTo>
                    <a:pt x="3361" y="7105"/>
                    <a:pt x="3715" y="7016"/>
                    <a:pt x="4038" y="6872"/>
                  </a:cubicBezTo>
                  <a:cubicBezTo>
                    <a:pt x="4351" y="6734"/>
                    <a:pt x="4632" y="6556"/>
                    <a:pt x="4885" y="6334"/>
                  </a:cubicBezTo>
                  <a:lnTo>
                    <a:pt x="5432" y="6791"/>
                  </a:lnTo>
                  <a:lnTo>
                    <a:pt x="7357" y="6586"/>
                  </a:lnTo>
                  <a:lnTo>
                    <a:pt x="5748" y="5197"/>
                  </a:lnTo>
                  <a:cubicBezTo>
                    <a:pt x="5859" y="4974"/>
                    <a:pt x="5952" y="4734"/>
                    <a:pt x="6024" y="4485"/>
                  </a:cubicBezTo>
                  <a:cubicBezTo>
                    <a:pt x="6128" y="4114"/>
                    <a:pt x="6187" y="3721"/>
                    <a:pt x="6201" y="3300"/>
                  </a:cubicBezTo>
                  <a:lnTo>
                    <a:pt x="6201" y="3300"/>
                  </a:lnTo>
                  <a:lnTo>
                    <a:pt x="4753" y="3452"/>
                  </a:lnTo>
                  <a:cubicBezTo>
                    <a:pt x="4749" y="3769"/>
                    <a:pt x="4710" y="4059"/>
                    <a:pt x="4635" y="4327"/>
                  </a:cubicBezTo>
                  <a:lnTo>
                    <a:pt x="4096" y="3846"/>
                  </a:lnTo>
                  <a:cubicBezTo>
                    <a:pt x="3952" y="3737"/>
                    <a:pt x="3791" y="3603"/>
                    <a:pt x="3611" y="3450"/>
                  </a:cubicBezTo>
                  <a:cubicBezTo>
                    <a:pt x="3432" y="3294"/>
                    <a:pt x="3253" y="3130"/>
                    <a:pt x="3078" y="2956"/>
                  </a:cubicBezTo>
                  <a:cubicBezTo>
                    <a:pt x="2901" y="2782"/>
                    <a:pt x="2754" y="2610"/>
                    <a:pt x="2635" y="2440"/>
                  </a:cubicBezTo>
                  <a:cubicBezTo>
                    <a:pt x="2517" y="2273"/>
                    <a:pt x="2449" y="2128"/>
                    <a:pt x="2435" y="2006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1" y="1577"/>
                    <a:pt x="2590" y="1504"/>
                    <a:pt x="2682" y="1448"/>
                  </a:cubicBezTo>
                  <a:cubicBezTo>
                    <a:pt x="2776" y="1393"/>
                    <a:pt x="2892" y="1357"/>
                    <a:pt x="3036" y="1343"/>
                  </a:cubicBezTo>
                  <a:cubicBezTo>
                    <a:pt x="3068" y="1339"/>
                    <a:pt x="3099" y="1338"/>
                    <a:pt x="3129" y="1338"/>
                  </a:cubicBezTo>
                  <a:cubicBezTo>
                    <a:pt x="3267" y="1338"/>
                    <a:pt x="3394" y="1372"/>
                    <a:pt x="3509" y="1439"/>
                  </a:cubicBezTo>
                  <a:cubicBezTo>
                    <a:pt x="3650" y="1524"/>
                    <a:pt x="3787" y="1692"/>
                    <a:pt x="3928" y="1948"/>
                  </a:cubicBezTo>
                  <a:lnTo>
                    <a:pt x="5077" y="1088"/>
                  </a:lnTo>
                  <a:cubicBezTo>
                    <a:pt x="4965" y="837"/>
                    <a:pt x="4796" y="627"/>
                    <a:pt x="4566" y="454"/>
                  </a:cubicBezTo>
                  <a:cubicBezTo>
                    <a:pt x="4339" y="282"/>
                    <a:pt x="4077" y="157"/>
                    <a:pt x="3778" y="80"/>
                  </a:cubicBezTo>
                  <a:cubicBezTo>
                    <a:pt x="3574" y="28"/>
                    <a:pt x="3361" y="0"/>
                    <a:pt x="3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7941395" y="9052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0" y="0"/>
                  </a:moveTo>
                  <a:lnTo>
                    <a:pt x="1" y="606"/>
                  </a:lnTo>
                  <a:lnTo>
                    <a:pt x="154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9"/>
                  </a:lnTo>
                  <a:lnTo>
                    <a:pt x="5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8181081" y="6884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30" y="4352"/>
                  </a:lnTo>
                  <a:lnTo>
                    <a:pt x="4735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8393882" y="4625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9" y="0"/>
                  </a:moveTo>
                  <a:cubicBezTo>
                    <a:pt x="3548" y="0"/>
                    <a:pt x="3416" y="7"/>
                    <a:pt x="3284" y="22"/>
                  </a:cubicBezTo>
                  <a:cubicBezTo>
                    <a:pt x="2763" y="75"/>
                    <a:pt x="2294" y="214"/>
                    <a:pt x="1876" y="434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2" y="2932"/>
                    <a:pt x="1" y="3408"/>
                    <a:pt x="55" y="3913"/>
                  </a:cubicBezTo>
                  <a:cubicBezTo>
                    <a:pt x="110" y="4432"/>
                    <a:pt x="245" y="4898"/>
                    <a:pt x="462" y="5312"/>
                  </a:cubicBezTo>
                  <a:cubicBezTo>
                    <a:pt x="681" y="5725"/>
                    <a:pt x="964" y="6071"/>
                    <a:pt x="1315" y="6355"/>
                  </a:cubicBezTo>
                  <a:cubicBezTo>
                    <a:pt x="1666" y="6635"/>
                    <a:pt x="2066" y="6839"/>
                    <a:pt x="2516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5" y="7098"/>
                    <a:pt x="3806" y="7090"/>
                    <a:pt x="3959" y="7074"/>
                  </a:cubicBezTo>
                  <a:cubicBezTo>
                    <a:pt x="4290" y="7039"/>
                    <a:pt x="4615" y="6963"/>
                    <a:pt x="4933" y="6846"/>
                  </a:cubicBezTo>
                  <a:cubicBezTo>
                    <a:pt x="5251" y="6731"/>
                    <a:pt x="5538" y="6587"/>
                    <a:pt x="5793" y="6416"/>
                  </a:cubicBezTo>
                  <a:cubicBezTo>
                    <a:pt x="6046" y="6247"/>
                    <a:pt x="6246" y="6061"/>
                    <a:pt x="6387" y="5861"/>
                  </a:cubicBezTo>
                  <a:lnTo>
                    <a:pt x="5456" y="4681"/>
                  </a:lnTo>
                  <a:cubicBezTo>
                    <a:pt x="5347" y="4823"/>
                    <a:pt x="5218" y="4954"/>
                    <a:pt x="5070" y="5070"/>
                  </a:cubicBezTo>
                  <a:cubicBezTo>
                    <a:pt x="4920" y="5187"/>
                    <a:pt x="4757" y="5286"/>
                    <a:pt x="4573" y="5364"/>
                  </a:cubicBezTo>
                  <a:cubicBezTo>
                    <a:pt x="4392" y="5443"/>
                    <a:pt x="4197" y="5492"/>
                    <a:pt x="3990" y="5515"/>
                  </a:cubicBezTo>
                  <a:cubicBezTo>
                    <a:pt x="3888" y="5525"/>
                    <a:pt x="3789" y="5530"/>
                    <a:pt x="3693" y="5530"/>
                  </a:cubicBezTo>
                  <a:cubicBezTo>
                    <a:pt x="3499" y="5530"/>
                    <a:pt x="3316" y="5509"/>
                    <a:pt x="3143" y="5466"/>
                  </a:cubicBezTo>
                  <a:cubicBezTo>
                    <a:pt x="2884" y="5401"/>
                    <a:pt x="2658" y="5292"/>
                    <a:pt x="2464" y="5134"/>
                  </a:cubicBezTo>
                  <a:cubicBezTo>
                    <a:pt x="2270" y="4977"/>
                    <a:pt x="2112" y="4781"/>
                    <a:pt x="1989" y="4548"/>
                  </a:cubicBezTo>
                  <a:cubicBezTo>
                    <a:pt x="1867" y="4315"/>
                    <a:pt x="1789" y="4051"/>
                    <a:pt x="1756" y="3753"/>
                  </a:cubicBezTo>
                  <a:cubicBezTo>
                    <a:pt x="1725" y="3447"/>
                    <a:pt x="1745" y="3166"/>
                    <a:pt x="1817" y="2911"/>
                  </a:cubicBezTo>
                  <a:cubicBezTo>
                    <a:pt x="1889" y="2653"/>
                    <a:pt x="1999" y="2430"/>
                    <a:pt x="2155" y="2239"/>
                  </a:cubicBezTo>
                  <a:cubicBezTo>
                    <a:pt x="2307" y="2049"/>
                    <a:pt x="2495" y="1894"/>
                    <a:pt x="2715" y="1777"/>
                  </a:cubicBezTo>
                  <a:cubicBezTo>
                    <a:pt x="2934" y="1658"/>
                    <a:pt x="3176" y="1586"/>
                    <a:pt x="3434" y="1559"/>
                  </a:cubicBezTo>
                  <a:cubicBezTo>
                    <a:pt x="3509" y="1551"/>
                    <a:pt x="3582" y="1547"/>
                    <a:pt x="3654" y="1547"/>
                  </a:cubicBezTo>
                  <a:cubicBezTo>
                    <a:pt x="3782" y="1547"/>
                    <a:pt x="3906" y="1559"/>
                    <a:pt x="4027" y="1583"/>
                  </a:cubicBezTo>
                  <a:cubicBezTo>
                    <a:pt x="4214" y="1622"/>
                    <a:pt x="4391" y="1688"/>
                    <a:pt x="4553" y="1779"/>
                  </a:cubicBezTo>
                  <a:cubicBezTo>
                    <a:pt x="4717" y="1871"/>
                    <a:pt x="4875" y="1980"/>
                    <a:pt x="5026" y="2108"/>
                  </a:cubicBezTo>
                  <a:lnTo>
                    <a:pt x="5916" y="843"/>
                  </a:lnTo>
                  <a:cubicBezTo>
                    <a:pt x="5696" y="636"/>
                    <a:pt x="5445" y="466"/>
                    <a:pt x="5157" y="326"/>
                  </a:cubicBezTo>
                  <a:cubicBezTo>
                    <a:pt x="4874" y="194"/>
                    <a:pt x="4571" y="99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8632528" y="17078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5"/>
                  </a:lnTo>
                  <a:lnTo>
                    <a:pt x="4506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58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8895150" y="-11575"/>
              <a:ext cx="237682" cy="258470"/>
            </a:xfrm>
            <a:custGeom>
              <a:avLst/>
              <a:gdLst/>
              <a:ahLst/>
              <a:cxnLst/>
              <a:rect l="l" t="t" r="r" b="b"/>
              <a:pathLst>
                <a:path w="6860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4" y="1854"/>
                  </a:lnTo>
                  <a:cubicBezTo>
                    <a:pt x="4743" y="2121"/>
                    <a:pt x="4770" y="2366"/>
                    <a:pt x="4796" y="2592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4" y="3418"/>
                    <a:pt x="4946" y="3606"/>
                    <a:pt x="4982" y="3793"/>
                  </a:cubicBezTo>
                  <a:cubicBezTo>
                    <a:pt x="5017" y="3980"/>
                    <a:pt x="5055" y="4170"/>
                    <a:pt x="5095" y="4361"/>
                  </a:cubicBezTo>
                  <a:cubicBezTo>
                    <a:pt x="5104" y="4407"/>
                    <a:pt x="5115" y="4453"/>
                    <a:pt x="5125" y="4500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2"/>
                  </a:lnTo>
                  <a:lnTo>
                    <a:pt x="2084" y="5014"/>
                  </a:lnTo>
                  <a:cubicBezTo>
                    <a:pt x="2068" y="4853"/>
                    <a:pt x="2049" y="4705"/>
                    <a:pt x="2032" y="4572"/>
                  </a:cubicBezTo>
                  <a:cubicBezTo>
                    <a:pt x="2013" y="4439"/>
                    <a:pt x="1996" y="4306"/>
                    <a:pt x="1975" y="4170"/>
                  </a:cubicBezTo>
                  <a:cubicBezTo>
                    <a:pt x="1953" y="4034"/>
                    <a:pt x="1926" y="3884"/>
                    <a:pt x="1891" y="3717"/>
                  </a:cubicBezTo>
                  <a:cubicBezTo>
                    <a:pt x="1858" y="3548"/>
                    <a:pt x="1818" y="3359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720254" y="763228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2" y="1"/>
                  </a:moveTo>
                  <a:cubicBezTo>
                    <a:pt x="2759" y="1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5"/>
                  </a:cubicBezTo>
                  <a:cubicBezTo>
                    <a:pt x="1123" y="417"/>
                    <a:pt x="865" y="590"/>
                    <a:pt x="647" y="798"/>
                  </a:cubicBezTo>
                  <a:cubicBezTo>
                    <a:pt x="430" y="1008"/>
                    <a:pt x="265" y="1247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5"/>
                    <a:pt x="2488" y="4298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8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8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4"/>
                  </a:cubicBezTo>
                  <a:cubicBezTo>
                    <a:pt x="1191" y="6868"/>
                    <a:pt x="1526" y="6990"/>
                    <a:pt x="1899" y="7061"/>
                  </a:cubicBezTo>
                  <a:cubicBezTo>
                    <a:pt x="2120" y="7102"/>
                    <a:pt x="2353" y="7122"/>
                    <a:pt x="2600" y="7122"/>
                  </a:cubicBezTo>
                  <a:cubicBezTo>
                    <a:pt x="2769" y="7122"/>
                    <a:pt x="2944" y="7113"/>
                    <a:pt x="3127" y="7094"/>
                  </a:cubicBezTo>
                  <a:cubicBezTo>
                    <a:pt x="3646" y="7039"/>
                    <a:pt x="4094" y="6904"/>
                    <a:pt x="4475" y="6690"/>
                  </a:cubicBezTo>
                  <a:cubicBezTo>
                    <a:pt x="4858" y="6477"/>
                    <a:pt x="5146" y="6195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7"/>
                    <a:pt x="5305" y="3818"/>
                  </a:cubicBezTo>
                  <a:cubicBezTo>
                    <a:pt x="5166" y="3601"/>
                    <a:pt x="4983" y="3417"/>
                    <a:pt x="4754" y="3272"/>
                  </a:cubicBezTo>
                  <a:cubicBezTo>
                    <a:pt x="4526" y="3126"/>
                    <a:pt x="4260" y="3009"/>
                    <a:pt x="3961" y="2922"/>
                  </a:cubicBezTo>
                  <a:cubicBezTo>
                    <a:pt x="3660" y="2836"/>
                    <a:pt x="3325" y="2777"/>
                    <a:pt x="2963" y="2743"/>
                  </a:cubicBezTo>
                  <a:cubicBezTo>
                    <a:pt x="2804" y="2734"/>
                    <a:pt x="2652" y="2717"/>
                    <a:pt x="2504" y="2688"/>
                  </a:cubicBezTo>
                  <a:cubicBezTo>
                    <a:pt x="2357" y="2661"/>
                    <a:pt x="2225" y="2623"/>
                    <a:pt x="2108" y="2573"/>
                  </a:cubicBezTo>
                  <a:cubicBezTo>
                    <a:pt x="1992" y="2523"/>
                    <a:pt x="1897" y="2462"/>
                    <a:pt x="1825" y="2390"/>
                  </a:cubicBezTo>
                  <a:cubicBezTo>
                    <a:pt x="1750" y="2318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1"/>
                  </a:cubicBezTo>
                  <a:cubicBezTo>
                    <a:pt x="1850" y="1697"/>
                    <a:pt x="1950" y="1617"/>
                    <a:pt x="2085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3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934128" y="737798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7" y="1571"/>
                  </a:moveTo>
                  <a:cubicBezTo>
                    <a:pt x="3782" y="1571"/>
                    <a:pt x="3960" y="1598"/>
                    <a:pt x="4129" y="1652"/>
                  </a:cubicBezTo>
                  <a:cubicBezTo>
                    <a:pt x="4362" y="1725"/>
                    <a:pt x="4571" y="1843"/>
                    <a:pt x="4758" y="2004"/>
                  </a:cubicBezTo>
                  <a:cubicBezTo>
                    <a:pt x="4942" y="2165"/>
                    <a:pt x="5090" y="2361"/>
                    <a:pt x="5208" y="2591"/>
                  </a:cubicBezTo>
                  <a:cubicBezTo>
                    <a:pt x="5323" y="2821"/>
                    <a:pt x="5398" y="3080"/>
                    <a:pt x="5426" y="3366"/>
                  </a:cubicBezTo>
                  <a:cubicBezTo>
                    <a:pt x="5458" y="3651"/>
                    <a:pt x="5439" y="3918"/>
                    <a:pt x="5375" y="4165"/>
                  </a:cubicBezTo>
                  <a:cubicBezTo>
                    <a:pt x="5310" y="4417"/>
                    <a:pt x="5203" y="4638"/>
                    <a:pt x="5057" y="4837"/>
                  </a:cubicBezTo>
                  <a:cubicBezTo>
                    <a:pt x="4909" y="5032"/>
                    <a:pt x="4730" y="5191"/>
                    <a:pt x="4517" y="5311"/>
                  </a:cubicBezTo>
                  <a:cubicBezTo>
                    <a:pt x="4303" y="5431"/>
                    <a:pt x="4063" y="5507"/>
                    <a:pt x="3796" y="5534"/>
                  </a:cubicBezTo>
                  <a:cubicBezTo>
                    <a:pt x="3724" y="5541"/>
                    <a:pt x="3653" y="5545"/>
                    <a:pt x="3584" y="5545"/>
                  </a:cubicBezTo>
                  <a:cubicBezTo>
                    <a:pt x="3397" y="5545"/>
                    <a:pt x="3218" y="5519"/>
                    <a:pt x="3046" y="5465"/>
                  </a:cubicBezTo>
                  <a:cubicBezTo>
                    <a:pt x="2813" y="5393"/>
                    <a:pt x="2602" y="5277"/>
                    <a:pt x="2414" y="5120"/>
                  </a:cubicBezTo>
                  <a:cubicBezTo>
                    <a:pt x="2228" y="4962"/>
                    <a:pt x="2077" y="4766"/>
                    <a:pt x="1965" y="4532"/>
                  </a:cubicBezTo>
                  <a:cubicBezTo>
                    <a:pt x="1851" y="4301"/>
                    <a:pt x="1781" y="4040"/>
                    <a:pt x="1749" y="3754"/>
                  </a:cubicBezTo>
                  <a:cubicBezTo>
                    <a:pt x="1718" y="3468"/>
                    <a:pt x="1736" y="3200"/>
                    <a:pt x="1797" y="2950"/>
                  </a:cubicBezTo>
                  <a:cubicBezTo>
                    <a:pt x="1860" y="2701"/>
                    <a:pt x="1966" y="2480"/>
                    <a:pt x="2116" y="2282"/>
                  </a:cubicBezTo>
                  <a:cubicBezTo>
                    <a:pt x="2267" y="2086"/>
                    <a:pt x="2448" y="1928"/>
                    <a:pt x="2660" y="1806"/>
                  </a:cubicBezTo>
                  <a:cubicBezTo>
                    <a:pt x="2874" y="1685"/>
                    <a:pt x="3115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3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9"/>
                    <a:pt x="2241" y="217"/>
                    <a:pt x="1831" y="438"/>
                  </a:cubicBezTo>
                  <a:cubicBezTo>
                    <a:pt x="1421" y="657"/>
                    <a:pt x="1075" y="944"/>
                    <a:pt x="789" y="1295"/>
                  </a:cubicBezTo>
                  <a:cubicBezTo>
                    <a:pt x="507" y="1647"/>
                    <a:pt x="298" y="2044"/>
                    <a:pt x="167" y="2490"/>
                  </a:cubicBezTo>
                  <a:cubicBezTo>
                    <a:pt x="40" y="2936"/>
                    <a:pt x="1" y="3416"/>
                    <a:pt x="54" y="3931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4" y="6069"/>
                    <a:pt x="1325" y="6355"/>
                  </a:cubicBezTo>
                  <a:cubicBezTo>
                    <a:pt x="1675" y="6639"/>
                    <a:pt x="2074" y="6846"/>
                    <a:pt x="2520" y="6977"/>
                  </a:cubicBezTo>
                  <a:cubicBezTo>
                    <a:pt x="2835" y="7068"/>
                    <a:pt x="3168" y="7114"/>
                    <a:pt x="3521" y="7114"/>
                  </a:cubicBezTo>
                  <a:cubicBezTo>
                    <a:pt x="3667" y="7114"/>
                    <a:pt x="3817" y="7106"/>
                    <a:pt x="3970" y="7090"/>
                  </a:cubicBezTo>
                  <a:cubicBezTo>
                    <a:pt x="4474" y="7037"/>
                    <a:pt x="4933" y="6898"/>
                    <a:pt x="5341" y="6679"/>
                  </a:cubicBezTo>
                  <a:cubicBezTo>
                    <a:pt x="5751" y="6458"/>
                    <a:pt x="6099" y="6174"/>
                    <a:pt x="6384" y="5820"/>
                  </a:cubicBezTo>
                  <a:cubicBezTo>
                    <a:pt x="6667" y="5468"/>
                    <a:pt x="6874" y="5070"/>
                    <a:pt x="7001" y="4618"/>
                  </a:cubicBezTo>
                  <a:cubicBezTo>
                    <a:pt x="7129" y="4170"/>
                    <a:pt x="7163" y="3691"/>
                    <a:pt x="7112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3"/>
                    <a:pt x="6201" y="1048"/>
                    <a:pt x="5850" y="762"/>
                  </a:cubicBezTo>
                  <a:cubicBezTo>
                    <a:pt x="5498" y="477"/>
                    <a:pt x="5100" y="268"/>
                    <a:pt x="4654" y="139"/>
                  </a:cubicBezTo>
                  <a:cubicBezTo>
                    <a:pt x="4337" y="47"/>
                    <a:pt x="4003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207907" y="70952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67" y="1"/>
                  </a:moveTo>
                  <a:cubicBezTo>
                    <a:pt x="3539" y="1"/>
                    <a:pt x="3410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4"/>
                    <a:pt x="1102" y="941"/>
                    <a:pt x="814" y="1290"/>
                  </a:cubicBezTo>
                  <a:cubicBezTo>
                    <a:pt x="527" y="1638"/>
                    <a:pt x="314" y="2035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1"/>
                    <a:pt x="6387" y="5863"/>
                  </a:cubicBezTo>
                  <a:lnTo>
                    <a:pt x="5455" y="4681"/>
                  </a:lnTo>
                  <a:cubicBezTo>
                    <a:pt x="5346" y="4823"/>
                    <a:pt x="5216" y="4954"/>
                    <a:pt x="5069" y="5072"/>
                  </a:cubicBezTo>
                  <a:cubicBezTo>
                    <a:pt x="4920" y="5188"/>
                    <a:pt x="4756" y="5288"/>
                    <a:pt x="4573" y="5364"/>
                  </a:cubicBezTo>
                  <a:cubicBezTo>
                    <a:pt x="4391" y="5443"/>
                    <a:pt x="4195" y="5492"/>
                    <a:pt x="3988" y="5515"/>
                  </a:cubicBezTo>
                  <a:cubicBezTo>
                    <a:pt x="3885" y="5526"/>
                    <a:pt x="3785" y="5532"/>
                    <a:pt x="3687" y="5532"/>
                  </a:cubicBezTo>
                  <a:cubicBezTo>
                    <a:pt x="3495" y="5532"/>
                    <a:pt x="3314" y="5510"/>
                    <a:pt x="3143" y="5467"/>
                  </a:cubicBezTo>
                  <a:cubicBezTo>
                    <a:pt x="2884" y="5403"/>
                    <a:pt x="2657" y="5292"/>
                    <a:pt x="2462" y="5137"/>
                  </a:cubicBezTo>
                  <a:cubicBezTo>
                    <a:pt x="2268" y="4980"/>
                    <a:pt x="2110" y="4784"/>
                    <a:pt x="1988" y="4551"/>
                  </a:cubicBezTo>
                  <a:cubicBezTo>
                    <a:pt x="1866" y="4318"/>
                    <a:pt x="1788" y="4054"/>
                    <a:pt x="1756" y="3756"/>
                  </a:cubicBezTo>
                  <a:cubicBezTo>
                    <a:pt x="1723" y="3450"/>
                    <a:pt x="1743" y="3169"/>
                    <a:pt x="1815" y="2912"/>
                  </a:cubicBezTo>
                  <a:cubicBezTo>
                    <a:pt x="1891" y="2655"/>
                    <a:pt x="2002" y="2432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09" y="1551"/>
                    <a:pt x="3580" y="1548"/>
                    <a:pt x="3650" y="1548"/>
                  </a:cubicBezTo>
                  <a:cubicBezTo>
                    <a:pt x="3780" y="1548"/>
                    <a:pt x="3907" y="1560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0" y="96"/>
                    <a:pt x="4248" y="46"/>
                  </a:cubicBezTo>
                  <a:cubicBezTo>
                    <a:pt x="4056" y="16"/>
                    <a:pt x="3862" y="1"/>
                    <a:pt x="3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441876" y="684754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1"/>
                  </a:moveTo>
                  <a:cubicBezTo>
                    <a:pt x="3545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3"/>
                    <a:pt x="0" y="3408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4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5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2"/>
                  </a:cubicBezTo>
                  <a:cubicBezTo>
                    <a:pt x="2310" y="2051"/>
                    <a:pt x="2498" y="1899"/>
                    <a:pt x="2718" y="1781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7"/>
                  </a:cubicBezTo>
                  <a:cubicBezTo>
                    <a:pt x="4217" y="1625"/>
                    <a:pt x="4393" y="1690"/>
                    <a:pt x="4557" y="1782"/>
                  </a:cubicBezTo>
                  <a:cubicBezTo>
                    <a:pt x="4720" y="1874"/>
                    <a:pt x="4878" y="1983"/>
                    <a:pt x="5029" y="2111"/>
                  </a:cubicBezTo>
                  <a:lnTo>
                    <a:pt x="5919" y="846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0" y="97"/>
                    <a:pt x="4250" y="48"/>
                  </a:cubicBezTo>
                  <a:cubicBezTo>
                    <a:pt x="4059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5680558" y="659773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1" y="1"/>
                  </a:moveTo>
                  <a:lnTo>
                    <a:pt x="1" y="503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2"/>
                  </a:lnTo>
                  <a:lnTo>
                    <a:pt x="2178" y="5733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5" y="2722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899" y="141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5898000" y="642416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9" y="1423"/>
                  </a:moveTo>
                  <a:cubicBezTo>
                    <a:pt x="3228" y="1423"/>
                    <a:pt x="3352" y="1443"/>
                    <a:pt x="3462" y="1483"/>
                  </a:cubicBezTo>
                  <a:cubicBezTo>
                    <a:pt x="3617" y="1539"/>
                    <a:pt x="3739" y="1631"/>
                    <a:pt x="3831" y="1754"/>
                  </a:cubicBezTo>
                  <a:cubicBezTo>
                    <a:pt x="3925" y="1878"/>
                    <a:pt x="3978" y="2029"/>
                    <a:pt x="3997" y="2205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4"/>
                    <a:pt x="3804" y="2939"/>
                    <a:pt x="3684" y="3027"/>
                  </a:cubicBezTo>
                  <a:cubicBezTo>
                    <a:pt x="3567" y="3115"/>
                    <a:pt x="3423" y="3169"/>
                    <a:pt x="3253" y="3185"/>
                  </a:cubicBezTo>
                  <a:lnTo>
                    <a:pt x="1911" y="3328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9" y="1423"/>
                  </a:cubicBezTo>
                  <a:close/>
                  <a:moveTo>
                    <a:pt x="3362" y="1"/>
                  </a:moveTo>
                  <a:cubicBezTo>
                    <a:pt x="3265" y="1"/>
                    <a:pt x="3166" y="6"/>
                    <a:pt x="3066" y="16"/>
                  </a:cubicBezTo>
                  <a:lnTo>
                    <a:pt x="0" y="339"/>
                  </a:lnTo>
                  <a:lnTo>
                    <a:pt x="718" y="7153"/>
                  </a:lnTo>
                  <a:lnTo>
                    <a:pt x="2295" y="6986"/>
                  </a:lnTo>
                  <a:lnTo>
                    <a:pt x="2042" y="4593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5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90" y="4018"/>
                  </a:cubicBezTo>
                  <a:cubicBezTo>
                    <a:pt x="5019" y="3786"/>
                    <a:pt x="5266" y="3489"/>
                    <a:pt x="5432" y="3126"/>
                  </a:cubicBezTo>
                  <a:cubicBezTo>
                    <a:pt x="5597" y="2765"/>
                    <a:pt x="5657" y="2370"/>
                    <a:pt x="5611" y="1941"/>
                  </a:cubicBezTo>
                  <a:cubicBezTo>
                    <a:pt x="5567" y="1526"/>
                    <a:pt x="5429" y="1165"/>
                    <a:pt x="5193" y="860"/>
                  </a:cubicBezTo>
                  <a:cubicBezTo>
                    <a:pt x="4957" y="554"/>
                    <a:pt x="4652" y="325"/>
                    <a:pt x="4278" y="174"/>
                  </a:cubicBezTo>
                  <a:cubicBezTo>
                    <a:pt x="3992" y="58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237781" y="60312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39" y="1790"/>
                    <a:pt x="0" y="2077"/>
                    <a:pt x="32" y="2384"/>
                  </a:cubicBezTo>
                  <a:cubicBezTo>
                    <a:pt x="64" y="2668"/>
                    <a:pt x="136" y="2923"/>
                    <a:pt x="251" y="3142"/>
                  </a:cubicBezTo>
                  <a:cubicBezTo>
                    <a:pt x="366" y="3363"/>
                    <a:pt x="525" y="3551"/>
                    <a:pt x="728" y="3711"/>
                  </a:cubicBezTo>
                  <a:cubicBezTo>
                    <a:pt x="931" y="3872"/>
                    <a:pt x="1180" y="3997"/>
                    <a:pt x="1473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8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6"/>
                  </a:cubicBezTo>
                  <a:cubicBezTo>
                    <a:pt x="3401" y="4472"/>
                    <a:pt x="3508" y="4515"/>
                    <a:pt x="3597" y="4565"/>
                  </a:cubicBezTo>
                  <a:cubicBezTo>
                    <a:pt x="3688" y="4616"/>
                    <a:pt x="3761" y="4677"/>
                    <a:pt x="3818" y="4749"/>
                  </a:cubicBezTo>
                  <a:cubicBezTo>
                    <a:pt x="3876" y="4821"/>
                    <a:pt x="3908" y="4907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2" y="5703"/>
                    <a:pt x="2886" y="5708"/>
                    <a:pt x="2800" y="5708"/>
                  </a:cubicBezTo>
                  <a:cubicBezTo>
                    <a:pt x="2537" y="5708"/>
                    <a:pt x="2276" y="5664"/>
                    <a:pt x="2017" y="5578"/>
                  </a:cubicBezTo>
                  <a:cubicBezTo>
                    <a:pt x="1673" y="5463"/>
                    <a:pt x="1316" y="5205"/>
                    <a:pt x="947" y="4804"/>
                  </a:cubicBezTo>
                  <a:lnTo>
                    <a:pt x="65" y="6048"/>
                  </a:lnTo>
                  <a:cubicBezTo>
                    <a:pt x="314" y="6304"/>
                    <a:pt x="590" y="6519"/>
                    <a:pt x="889" y="6693"/>
                  </a:cubicBezTo>
                  <a:cubicBezTo>
                    <a:pt x="1190" y="6867"/>
                    <a:pt x="1526" y="6990"/>
                    <a:pt x="1899" y="7060"/>
                  </a:cubicBezTo>
                  <a:cubicBezTo>
                    <a:pt x="2120" y="7101"/>
                    <a:pt x="2355" y="7122"/>
                    <a:pt x="2602" y="7122"/>
                  </a:cubicBezTo>
                  <a:cubicBezTo>
                    <a:pt x="2770" y="7122"/>
                    <a:pt x="2944" y="7112"/>
                    <a:pt x="3125" y="7093"/>
                  </a:cubicBezTo>
                  <a:cubicBezTo>
                    <a:pt x="3646" y="7037"/>
                    <a:pt x="4094" y="6903"/>
                    <a:pt x="4476" y="6691"/>
                  </a:cubicBezTo>
                  <a:cubicBezTo>
                    <a:pt x="4857" y="6476"/>
                    <a:pt x="5144" y="6194"/>
                    <a:pt x="5340" y="5842"/>
                  </a:cubicBezTo>
                  <a:cubicBezTo>
                    <a:pt x="5537" y="5490"/>
                    <a:pt x="5609" y="5077"/>
                    <a:pt x="5560" y="4603"/>
                  </a:cubicBezTo>
                  <a:cubicBezTo>
                    <a:pt x="5528" y="4298"/>
                    <a:pt x="5443" y="4037"/>
                    <a:pt x="5304" y="3817"/>
                  </a:cubicBezTo>
                  <a:cubicBezTo>
                    <a:pt x="5166" y="3600"/>
                    <a:pt x="4983" y="3416"/>
                    <a:pt x="4755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60" y="2837"/>
                    <a:pt x="3325" y="2776"/>
                    <a:pt x="2963" y="2743"/>
                  </a:cubicBezTo>
                  <a:cubicBezTo>
                    <a:pt x="2805" y="2733"/>
                    <a:pt x="2651" y="2716"/>
                    <a:pt x="2504" y="2687"/>
                  </a:cubicBezTo>
                  <a:cubicBezTo>
                    <a:pt x="2356" y="2660"/>
                    <a:pt x="2225" y="2622"/>
                    <a:pt x="2109" y="2572"/>
                  </a:cubicBezTo>
                  <a:cubicBezTo>
                    <a:pt x="1992" y="2522"/>
                    <a:pt x="1896" y="2463"/>
                    <a:pt x="1824" y="2391"/>
                  </a:cubicBezTo>
                  <a:cubicBezTo>
                    <a:pt x="1751" y="2319"/>
                    <a:pt x="1709" y="2228"/>
                    <a:pt x="1697" y="2119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5"/>
                    <a:pt x="1949" y="1616"/>
                    <a:pt x="2084" y="1553"/>
                  </a:cubicBezTo>
                  <a:cubicBezTo>
                    <a:pt x="2218" y="1491"/>
                    <a:pt x="2382" y="1446"/>
                    <a:pt x="2577" y="1427"/>
                  </a:cubicBezTo>
                  <a:cubicBezTo>
                    <a:pt x="2643" y="1421"/>
                    <a:pt x="2707" y="1417"/>
                    <a:pt x="2772" y="1417"/>
                  </a:cubicBezTo>
                  <a:cubicBezTo>
                    <a:pt x="2894" y="1417"/>
                    <a:pt x="3015" y="1430"/>
                    <a:pt x="3137" y="1456"/>
                  </a:cubicBezTo>
                  <a:cubicBezTo>
                    <a:pt x="3322" y="1495"/>
                    <a:pt x="3498" y="1563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5" y="936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3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56367" y="57291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0" y="0"/>
                  </a:moveTo>
                  <a:lnTo>
                    <a:pt x="4154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700834" y="55496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0"/>
                  </a:moveTo>
                  <a:lnTo>
                    <a:pt x="0" y="419"/>
                  </a:lnTo>
                  <a:lnTo>
                    <a:pt x="146" y="1811"/>
                  </a:lnTo>
                  <a:lnTo>
                    <a:pt x="1294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5"/>
                  </a:lnTo>
                  <a:lnTo>
                    <a:pt x="4107" y="1392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892639" y="543222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4"/>
                  </a:lnTo>
                  <a:lnTo>
                    <a:pt x="5409" y="6491"/>
                  </a:lnTo>
                  <a:lnTo>
                    <a:pt x="5254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7097955" y="521533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5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7298352" y="49114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6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5"/>
                  </a:cubicBezTo>
                  <a:cubicBezTo>
                    <a:pt x="64" y="2671"/>
                    <a:pt x="135" y="2924"/>
                    <a:pt x="250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1"/>
                    <a:pt x="1179" y="3999"/>
                    <a:pt x="1473" y="4093"/>
                  </a:cubicBezTo>
                  <a:cubicBezTo>
                    <a:pt x="1765" y="4186"/>
                    <a:pt x="2104" y="4257"/>
                    <a:pt x="2488" y="4300"/>
                  </a:cubicBezTo>
                  <a:cubicBezTo>
                    <a:pt x="2628" y="4310"/>
                    <a:pt x="2763" y="4329"/>
                    <a:pt x="2898" y="4350"/>
                  </a:cubicBezTo>
                  <a:cubicBezTo>
                    <a:pt x="3032" y="4372"/>
                    <a:pt x="3158" y="4402"/>
                    <a:pt x="3280" y="4438"/>
                  </a:cubicBezTo>
                  <a:cubicBezTo>
                    <a:pt x="3403" y="4474"/>
                    <a:pt x="3509" y="4517"/>
                    <a:pt x="3600" y="4567"/>
                  </a:cubicBezTo>
                  <a:cubicBezTo>
                    <a:pt x="3689" y="4618"/>
                    <a:pt x="3764" y="4680"/>
                    <a:pt x="3820" y="4752"/>
                  </a:cubicBezTo>
                  <a:cubicBezTo>
                    <a:pt x="3877" y="4823"/>
                    <a:pt x="3910" y="4910"/>
                    <a:pt x="3920" y="5006"/>
                  </a:cubicBezTo>
                  <a:cubicBezTo>
                    <a:pt x="3935" y="5135"/>
                    <a:pt x="3907" y="5249"/>
                    <a:pt x="3838" y="5344"/>
                  </a:cubicBezTo>
                  <a:cubicBezTo>
                    <a:pt x="3769" y="5439"/>
                    <a:pt x="3666" y="5518"/>
                    <a:pt x="3529" y="5578"/>
                  </a:cubicBezTo>
                  <a:cubicBezTo>
                    <a:pt x="3391" y="5639"/>
                    <a:pt x="3234" y="5679"/>
                    <a:pt x="3060" y="5696"/>
                  </a:cubicBezTo>
                  <a:cubicBezTo>
                    <a:pt x="2974" y="5705"/>
                    <a:pt x="2888" y="5710"/>
                    <a:pt x="2803" y="5710"/>
                  </a:cubicBezTo>
                  <a:cubicBezTo>
                    <a:pt x="2540" y="5710"/>
                    <a:pt x="2279" y="5667"/>
                    <a:pt x="2019" y="5580"/>
                  </a:cubicBezTo>
                  <a:cubicBezTo>
                    <a:pt x="1676" y="5465"/>
                    <a:pt x="1317" y="5207"/>
                    <a:pt x="949" y="4806"/>
                  </a:cubicBezTo>
                  <a:lnTo>
                    <a:pt x="66" y="6050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0"/>
                    <a:pt x="1529" y="6992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3" y="7124"/>
                    <a:pt x="2947" y="7115"/>
                    <a:pt x="3128" y="7095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4"/>
                  </a:cubicBezTo>
                  <a:cubicBezTo>
                    <a:pt x="5538" y="5492"/>
                    <a:pt x="5610" y="5079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8"/>
                    <a:pt x="4757" y="3273"/>
                  </a:cubicBezTo>
                  <a:cubicBezTo>
                    <a:pt x="4529" y="3128"/>
                    <a:pt x="4263" y="3010"/>
                    <a:pt x="3962" y="2924"/>
                  </a:cubicBezTo>
                  <a:cubicBezTo>
                    <a:pt x="3661" y="2838"/>
                    <a:pt x="3328" y="2779"/>
                    <a:pt x="2964" y="2744"/>
                  </a:cubicBezTo>
                  <a:cubicBezTo>
                    <a:pt x="2806" y="2735"/>
                    <a:pt x="2653" y="2718"/>
                    <a:pt x="2507" y="2689"/>
                  </a:cubicBezTo>
                  <a:cubicBezTo>
                    <a:pt x="2359" y="2662"/>
                    <a:pt x="2228" y="2625"/>
                    <a:pt x="2111" y="2574"/>
                  </a:cubicBezTo>
                  <a:cubicBezTo>
                    <a:pt x="1993" y="2524"/>
                    <a:pt x="1898" y="2464"/>
                    <a:pt x="1827" y="2392"/>
                  </a:cubicBezTo>
                  <a:cubicBezTo>
                    <a:pt x="1753" y="2320"/>
                    <a:pt x="1711" y="2231"/>
                    <a:pt x="1699" y="2121"/>
                  </a:cubicBezTo>
                  <a:cubicBezTo>
                    <a:pt x="1687" y="1996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5" y="1553"/>
                  </a:cubicBezTo>
                  <a:cubicBezTo>
                    <a:pt x="2221" y="1490"/>
                    <a:pt x="2384" y="1447"/>
                    <a:pt x="2579" y="1427"/>
                  </a:cubicBezTo>
                  <a:cubicBezTo>
                    <a:pt x="2642" y="1421"/>
                    <a:pt x="2705" y="1417"/>
                    <a:pt x="2768" y="1417"/>
                  </a:cubicBezTo>
                  <a:cubicBezTo>
                    <a:pt x="2892" y="1417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3" y="217"/>
                    <a:pt x="3881" y="111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7627531" y="455427"/>
              <a:ext cx="254971" cy="248388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2057" y="3953"/>
                  </a:moveTo>
                  <a:cubicBezTo>
                    <a:pt x="2174" y="4066"/>
                    <a:pt x="2305" y="4182"/>
                    <a:pt x="2445" y="4306"/>
                  </a:cubicBezTo>
                  <a:lnTo>
                    <a:pt x="3866" y="5528"/>
                  </a:lnTo>
                  <a:cubicBezTo>
                    <a:pt x="3815" y="5564"/>
                    <a:pt x="3763" y="5598"/>
                    <a:pt x="3710" y="5633"/>
                  </a:cubicBezTo>
                  <a:cubicBezTo>
                    <a:pt x="3497" y="5762"/>
                    <a:pt x="3262" y="5841"/>
                    <a:pt x="3003" y="5869"/>
                  </a:cubicBezTo>
                  <a:cubicBezTo>
                    <a:pt x="2918" y="5878"/>
                    <a:pt x="2837" y="5882"/>
                    <a:pt x="2758" y="5882"/>
                  </a:cubicBezTo>
                  <a:cubicBezTo>
                    <a:pt x="2578" y="5882"/>
                    <a:pt x="2414" y="5859"/>
                    <a:pt x="2268" y="5813"/>
                  </a:cubicBezTo>
                  <a:cubicBezTo>
                    <a:pt x="2058" y="5748"/>
                    <a:pt x="1893" y="5639"/>
                    <a:pt x="1772" y="5488"/>
                  </a:cubicBezTo>
                  <a:cubicBezTo>
                    <a:pt x="1651" y="5337"/>
                    <a:pt x="1578" y="5151"/>
                    <a:pt x="1556" y="4930"/>
                  </a:cubicBezTo>
                  <a:cubicBezTo>
                    <a:pt x="1526" y="4651"/>
                    <a:pt x="1593" y="4411"/>
                    <a:pt x="1756" y="4211"/>
                  </a:cubicBezTo>
                  <a:cubicBezTo>
                    <a:pt x="1834" y="4116"/>
                    <a:pt x="1934" y="4031"/>
                    <a:pt x="2057" y="3953"/>
                  </a:cubicBezTo>
                  <a:close/>
                  <a:moveTo>
                    <a:pt x="3146" y="1"/>
                  </a:moveTo>
                  <a:cubicBezTo>
                    <a:pt x="3045" y="1"/>
                    <a:pt x="2942" y="6"/>
                    <a:pt x="2837" y="18"/>
                  </a:cubicBezTo>
                  <a:cubicBezTo>
                    <a:pt x="2410" y="62"/>
                    <a:pt x="2039" y="180"/>
                    <a:pt x="1729" y="374"/>
                  </a:cubicBezTo>
                  <a:cubicBezTo>
                    <a:pt x="1418" y="568"/>
                    <a:pt x="1184" y="814"/>
                    <a:pt x="1030" y="1108"/>
                  </a:cubicBezTo>
                  <a:cubicBezTo>
                    <a:pt x="873" y="1405"/>
                    <a:pt x="814" y="1726"/>
                    <a:pt x="851" y="2077"/>
                  </a:cubicBezTo>
                  <a:cubicBezTo>
                    <a:pt x="866" y="2221"/>
                    <a:pt x="906" y="2373"/>
                    <a:pt x="968" y="2537"/>
                  </a:cubicBezTo>
                  <a:cubicBezTo>
                    <a:pt x="1028" y="2692"/>
                    <a:pt x="1115" y="2855"/>
                    <a:pt x="1225" y="3024"/>
                  </a:cubicBezTo>
                  <a:cubicBezTo>
                    <a:pt x="828" y="3256"/>
                    <a:pt x="528" y="3545"/>
                    <a:pt x="328" y="3889"/>
                  </a:cubicBezTo>
                  <a:cubicBezTo>
                    <a:pt x="94" y="4297"/>
                    <a:pt x="0" y="4737"/>
                    <a:pt x="50" y="5212"/>
                  </a:cubicBezTo>
                  <a:cubicBezTo>
                    <a:pt x="95" y="5627"/>
                    <a:pt x="253" y="5992"/>
                    <a:pt x="525" y="6304"/>
                  </a:cubicBezTo>
                  <a:cubicBezTo>
                    <a:pt x="798" y="6615"/>
                    <a:pt x="1146" y="6848"/>
                    <a:pt x="1572" y="7000"/>
                  </a:cubicBezTo>
                  <a:cubicBezTo>
                    <a:pt x="1887" y="7112"/>
                    <a:pt x="2226" y="7169"/>
                    <a:pt x="2587" y="7169"/>
                  </a:cubicBezTo>
                  <a:cubicBezTo>
                    <a:pt x="2715" y="7169"/>
                    <a:pt x="2846" y="7161"/>
                    <a:pt x="2980" y="7147"/>
                  </a:cubicBezTo>
                  <a:cubicBezTo>
                    <a:pt x="3362" y="7107"/>
                    <a:pt x="3715" y="7016"/>
                    <a:pt x="4038" y="6873"/>
                  </a:cubicBezTo>
                  <a:cubicBezTo>
                    <a:pt x="4352" y="6736"/>
                    <a:pt x="4632" y="6556"/>
                    <a:pt x="4886" y="6338"/>
                  </a:cubicBezTo>
                  <a:lnTo>
                    <a:pt x="5432" y="6792"/>
                  </a:lnTo>
                  <a:lnTo>
                    <a:pt x="7358" y="6586"/>
                  </a:lnTo>
                  <a:lnTo>
                    <a:pt x="5748" y="5196"/>
                  </a:lnTo>
                  <a:cubicBezTo>
                    <a:pt x="5857" y="4973"/>
                    <a:pt x="5951" y="4734"/>
                    <a:pt x="6023" y="4484"/>
                  </a:cubicBezTo>
                  <a:cubicBezTo>
                    <a:pt x="6129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2"/>
                  </a:lnTo>
                  <a:cubicBezTo>
                    <a:pt x="4748" y="3768"/>
                    <a:pt x="4710" y="4058"/>
                    <a:pt x="4638" y="4326"/>
                  </a:cubicBezTo>
                  <a:lnTo>
                    <a:pt x="4096" y="3846"/>
                  </a:lnTo>
                  <a:cubicBezTo>
                    <a:pt x="3952" y="3736"/>
                    <a:pt x="3792" y="3602"/>
                    <a:pt x="3612" y="3450"/>
                  </a:cubicBezTo>
                  <a:cubicBezTo>
                    <a:pt x="3433" y="3293"/>
                    <a:pt x="3253" y="3131"/>
                    <a:pt x="3077" y="2955"/>
                  </a:cubicBezTo>
                  <a:cubicBezTo>
                    <a:pt x="2902" y="2781"/>
                    <a:pt x="2755" y="2609"/>
                    <a:pt x="2635" y="2441"/>
                  </a:cubicBezTo>
                  <a:cubicBezTo>
                    <a:pt x="2517" y="2272"/>
                    <a:pt x="2452" y="2127"/>
                    <a:pt x="2438" y="2005"/>
                  </a:cubicBezTo>
                  <a:cubicBezTo>
                    <a:pt x="2423" y="1875"/>
                    <a:pt x="2438" y="1762"/>
                    <a:pt x="2481" y="1671"/>
                  </a:cubicBezTo>
                  <a:cubicBezTo>
                    <a:pt x="2524" y="1579"/>
                    <a:pt x="2590" y="1503"/>
                    <a:pt x="2683" y="1448"/>
                  </a:cubicBezTo>
                  <a:cubicBezTo>
                    <a:pt x="2777" y="1392"/>
                    <a:pt x="2893" y="1356"/>
                    <a:pt x="3037" y="1342"/>
                  </a:cubicBezTo>
                  <a:cubicBezTo>
                    <a:pt x="3069" y="1339"/>
                    <a:pt x="3100" y="1337"/>
                    <a:pt x="3130" y="1337"/>
                  </a:cubicBezTo>
                  <a:cubicBezTo>
                    <a:pt x="3268" y="1337"/>
                    <a:pt x="3395" y="1372"/>
                    <a:pt x="3510" y="1441"/>
                  </a:cubicBezTo>
                  <a:cubicBezTo>
                    <a:pt x="3650" y="1525"/>
                    <a:pt x="3789" y="1693"/>
                    <a:pt x="3927" y="1947"/>
                  </a:cubicBezTo>
                  <a:lnTo>
                    <a:pt x="5078" y="1089"/>
                  </a:lnTo>
                  <a:cubicBezTo>
                    <a:pt x="4966" y="839"/>
                    <a:pt x="4797" y="626"/>
                    <a:pt x="4567" y="453"/>
                  </a:cubicBezTo>
                  <a:cubicBezTo>
                    <a:pt x="4339" y="281"/>
                    <a:pt x="4077" y="156"/>
                    <a:pt x="3779" y="79"/>
                  </a:cubicBezTo>
                  <a:cubicBezTo>
                    <a:pt x="3575" y="27"/>
                    <a:pt x="3365" y="1"/>
                    <a:pt x="3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7975522" y="41392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4" y="2067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7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8215208" y="39230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8427974" y="369642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5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6" y="1639"/>
                    <a:pt x="315" y="2036"/>
                    <a:pt x="178" y="2483"/>
                  </a:cubicBezTo>
                  <a:cubicBezTo>
                    <a:pt x="42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4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4" y="7090"/>
                    <a:pt x="3958" y="7074"/>
                  </a:cubicBezTo>
                  <a:cubicBezTo>
                    <a:pt x="4288" y="7039"/>
                    <a:pt x="4615" y="6963"/>
                    <a:pt x="4932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6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2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7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0" y="2655"/>
                    <a:pt x="2002" y="2432"/>
                    <a:pt x="2157" y="2242"/>
                  </a:cubicBezTo>
                  <a:cubicBezTo>
                    <a:pt x="2310" y="2051"/>
                    <a:pt x="2497" y="1898"/>
                    <a:pt x="2718" y="1780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09" y="1561"/>
                    <a:pt x="4029" y="1585"/>
                  </a:cubicBezTo>
                  <a:cubicBezTo>
                    <a:pt x="4216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700" y="639"/>
                    <a:pt x="5449" y="467"/>
                    <a:pt x="5161" y="329"/>
                  </a:cubicBezTo>
                  <a:cubicBezTo>
                    <a:pt x="4875" y="193"/>
                    <a:pt x="4572" y="96"/>
                    <a:pt x="4249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8666655" y="34047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8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8929208" y="311678"/>
              <a:ext cx="224654" cy="258678"/>
            </a:xfrm>
            <a:custGeom>
              <a:avLst/>
              <a:gdLst/>
              <a:ahLst/>
              <a:cxnLst/>
              <a:rect l="l" t="t" r="r" b="b"/>
              <a:pathLst>
                <a:path w="6484" h="7466" extrusionOk="0">
                  <a:moveTo>
                    <a:pt x="6140" y="1"/>
                  </a:moveTo>
                  <a:lnTo>
                    <a:pt x="4535" y="172"/>
                  </a:lnTo>
                  <a:lnTo>
                    <a:pt x="4712" y="1854"/>
                  </a:lnTo>
                  <a:cubicBezTo>
                    <a:pt x="4741" y="2122"/>
                    <a:pt x="4769" y="2369"/>
                    <a:pt x="4795" y="2595"/>
                  </a:cubicBezTo>
                  <a:cubicBezTo>
                    <a:pt x="4824" y="2822"/>
                    <a:pt x="4851" y="3032"/>
                    <a:pt x="4883" y="3226"/>
                  </a:cubicBezTo>
                  <a:cubicBezTo>
                    <a:pt x="4913" y="3420"/>
                    <a:pt x="4946" y="3610"/>
                    <a:pt x="4982" y="3796"/>
                  </a:cubicBezTo>
                  <a:cubicBezTo>
                    <a:pt x="5018" y="3982"/>
                    <a:pt x="5055" y="4172"/>
                    <a:pt x="5096" y="4365"/>
                  </a:cubicBezTo>
                  <a:cubicBezTo>
                    <a:pt x="5106" y="4411"/>
                    <a:pt x="5117" y="4457"/>
                    <a:pt x="5127" y="4504"/>
                  </a:cubicBezTo>
                  <a:lnTo>
                    <a:pt x="1482" y="498"/>
                  </a:lnTo>
                  <a:lnTo>
                    <a:pt x="1" y="654"/>
                  </a:lnTo>
                  <a:lnTo>
                    <a:pt x="721" y="7465"/>
                  </a:lnTo>
                  <a:lnTo>
                    <a:pt x="2328" y="7296"/>
                  </a:lnTo>
                  <a:lnTo>
                    <a:pt x="2086" y="5018"/>
                  </a:lnTo>
                  <a:cubicBezTo>
                    <a:pt x="2070" y="4857"/>
                    <a:pt x="2050" y="4709"/>
                    <a:pt x="2034" y="4578"/>
                  </a:cubicBezTo>
                  <a:cubicBezTo>
                    <a:pt x="2018" y="4443"/>
                    <a:pt x="1997" y="4310"/>
                    <a:pt x="1977" y="4174"/>
                  </a:cubicBezTo>
                  <a:cubicBezTo>
                    <a:pt x="1955" y="4037"/>
                    <a:pt x="1928" y="3886"/>
                    <a:pt x="1893" y="3718"/>
                  </a:cubicBezTo>
                  <a:cubicBezTo>
                    <a:pt x="1862" y="3553"/>
                    <a:pt x="1820" y="3361"/>
                    <a:pt x="1775" y="3147"/>
                  </a:cubicBezTo>
                  <a:cubicBezTo>
                    <a:pt x="1768" y="3117"/>
                    <a:pt x="1762" y="3084"/>
                    <a:pt x="1755" y="3052"/>
                  </a:cubicBezTo>
                  <a:lnTo>
                    <a:pt x="1755" y="3052"/>
                  </a:lnTo>
                  <a:lnTo>
                    <a:pt x="5363" y="6974"/>
                  </a:lnTo>
                  <a:lnTo>
                    <a:pt x="6483" y="6857"/>
                  </a:lnTo>
                  <a:lnTo>
                    <a:pt x="6483" y="3226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754312" y="1086690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1"/>
                  </a:cubicBezTo>
                  <a:cubicBezTo>
                    <a:pt x="2044" y="67"/>
                    <a:pt x="1727" y="152"/>
                    <a:pt x="1425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6" y="1249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3" y="4091"/>
                  </a:cubicBezTo>
                  <a:cubicBezTo>
                    <a:pt x="1764" y="4184"/>
                    <a:pt x="2103" y="4255"/>
                    <a:pt x="2489" y="4299"/>
                  </a:cubicBezTo>
                  <a:cubicBezTo>
                    <a:pt x="2627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80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9"/>
                    <a:pt x="3761" y="4678"/>
                    <a:pt x="3819" y="4751"/>
                  </a:cubicBezTo>
                  <a:cubicBezTo>
                    <a:pt x="3876" y="4823"/>
                    <a:pt x="3908" y="4909"/>
                    <a:pt x="3919" y="5007"/>
                  </a:cubicBezTo>
                  <a:cubicBezTo>
                    <a:pt x="3934" y="5136"/>
                    <a:pt x="3905" y="5248"/>
                    <a:pt x="3836" y="5345"/>
                  </a:cubicBezTo>
                  <a:cubicBezTo>
                    <a:pt x="3769" y="5440"/>
                    <a:pt x="3664" y="5519"/>
                    <a:pt x="3527" y="5578"/>
                  </a:cubicBezTo>
                  <a:cubicBezTo>
                    <a:pt x="3389" y="5640"/>
                    <a:pt x="3232" y="5678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8" y="5666"/>
                    <a:pt x="2017" y="5579"/>
                  </a:cubicBezTo>
                  <a:cubicBezTo>
                    <a:pt x="1675" y="5464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5"/>
                    <a:pt x="591" y="6521"/>
                    <a:pt x="891" y="6697"/>
                  </a:cubicBezTo>
                  <a:cubicBezTo>
                    <a:pt x="1190" y="6871"/>
                    <a:pt x="1527" y="6993"/>
                    <a:pt x="1899" y="7063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2"/>
                    <a:pt x="4095" y="6907"/>
                    <a:pt x="4476" y="6692"/>
                  </a:cubicBezTo>
                  <a:cubicBezTo>
                    <a:pt x="4857" y="6478"/>
                    <a:pt x="5145" y="6196"/>
                    <a:pt x="5342" y="5844"/>
                  </a:cubicBezTo>
                  <a:cubicBezTo>
                    <a:pt x="5537" y="5492"/>
                    <a:pt x="5609" y="5080"/>
                    <a:pt x="5560" y="4606"/>
                  </a:cubicBezTo>
                  <a:cubicBezTo>
                    <a:pt x="5529" y="4299"/>
                    <a:pt x="5444" y="4039"/>
                    <a:pt x="5306" y="3821"/>
                  </a:cubicBezTo>
                  <a:cubicBezTo>
                    <a:pt x="5166" y="3602"/>
                    <a:pt x="4984" y="3419"/>
                    <a:pt x="4755" y="3274"/>
                  </a:cubicBezTo>
                  <a:cubicBezTo>
                    <a:pt x="4526" y="3127"/>
                    <a:pt x="4263" y="3011"/>
                    <a:pt x="3960" y="2925"/>
                  </a:cubicBezTo>
                  <a:cubicBezTo>
                    <a:pt x="3659" y="2838"/>
                    <a:pt x="3326" y="2779"/>
                    <a:pt x="2963" y="2745"/>
                  </a:cubicBezTo>
                  <a:cubicBezTo>
                    <a:pt x="2805" y="2736"/>
                    <a:pt x="2653" y="2718"/>
                    <a:pt x="2504" y="2689"/>
                  </a:cubicBezTo>
                  <a:cubicBezTo>
                    <a:pt x="2356" y="2663"/>
                    <a:pt x="2226" y="2624"/>
                    <a:pt x="2109" y="2574"/>
                  </a:cubicBezTo>
                  <a:cubicBezTo>
                    <a:pt x="1993" y="2523"/>
                    <a:pt x="1898" y="2465"/>
                    <a:pt x="1826" y="2393"/>
                  </a:cubicBezTo>
                  <a:cubicBezTo>
                    <a:pt x="1751" y="2322"/>
                    <a:pt x="1711" y="2232"/>
                    <a:pt x="1698" y="2121"/>
                  </a:cubicBezTo>
                  <a:cubicBezTo>
                    <a:pt x="1685" y="1997"/>
                    <a:pt x="1712" y="1888"/>
                    <a:pt x="1780" y="1793"/>
                  </a:cubicBezTo>
                  <a:cubicBezTo>
                    <a:pt x="1852" y="1695"/>
                    <a:pt x="1952" y="1616"/>
                    <a:pt x="2087" y="1551"/>
                  </a:cubicBezTo>
                  <a:cubicBezTo>
                    <a:pt x="2223" y="1490"/>
                    <a:pt x="2387" y="1446"/>
                    <a:pt x="2581" y="1426"/>
                  </a:cubicBezTo>
                  <a:cubicBezTo>
                    <a:pt x="2645" y="1419"/>
                    <a:pt x="2709" y="1416"/>
                    <a:pt x="2772" y="1416"/>
                  </a:cubicBezTo>
                  <a:cubicBezTo>
                    <a:pt x="2895" y="1416"/>
                    <a:pt x="3016" y="1429"/>
                    <a:pt x="3139" y="1456"/>
                  </a:cubicBezTo>
                  <a:cubicBezTo>
                    <a:pt x="3324" y="1495"/>
                    <a:pt x="3501" y="1563"/>
                    <a:pt x="3671" y="1656"/>
                  </a:cubicBezTo>
                  <a:cubicBezTo>
                    <a:pt x="3842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9" y="707"/>
                    <a:pt x="4670" y="517"/>
                    <a:pt x="4421" y="368"/>
                  </a:cubicBezTo>
                  <a:cubicBezTo>
                    <a:pt x="4173" y="215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968325" y="1061259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1" y="1569"/>
                  </a:moveTo>
                  <a:cubicBezTo>
                    <a:pt x="3779" y="1569"/>
                    <a:pt x="3960" y="1597"/>
                    <a:pt x="4130" y="1650"/>
                  </a:cubicBezTo>
                  <a:cubicBezTo>
                    <a:pt x="4365" y="1723"/>
                    <a:pt x="4573" y="1842"/>
                    <a:pt x="4759" y="2002"/>
                  </a:cubicBezTo>
                  <a:cubicBezTo>
                    <a:pt x="4941" y="2163"/>
                    <a:pt x="5092" y="2360"/>
                    <a:pt x="5207" y="2590"/>
                  </a:cubicBezTo>
                  <a:cubicBezTo>
                    <a:pt x="5324" y="2820"/>
                    <a:pt x="5398" y="3079"/>
                    <a:pt x="5427" y="3364"/>
                  </a:cubicBezTo>
                  <a:cubicBezTo>
                    <a:pt x="5457" y="3650"/>
                    <a:pt x="5437" y="3916"/>
                    <a:pt x="5373" y="4166"/>
                  </a:cubicBezTo>
                  <a:cubicBezTo>
                    <a:pt x="5308" y="4418"/>
                    <a:pt x="5201" y="4639"/>
                    <a:pt x="5055" y="4836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1" y="5432"/>
                    <a:pt x="4063" y="5507"/>
                    <a:pt x="3796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1" y="5546"/>
                    <a:pt x="3213" y="5519"/>
                    <a:pt x="3044" y="5468"/>
                  </a:cubicBezTo>
                  <a:cubicBezTo>
                    <a:pt x="2813" y="5394"/>
                    <a:pt x="2600" y="5276"/>
                    <a:pt x="2413" y="5118"/>
                  </a:cubicBezTo>
                  <a:cubicBezTo>
                    <a:pt x="2225" y="4963"/>
                    <a:pt x="2077" y="4765"/>
                    <a:pt x="1964" y="4533"/>
                  </a:cubicBezTo>
                  <a:cubicBezTo>
                    <a:pt x="1851" y="4299"/>
                    <a:pt x="1779" y="4038"/>
                    <a:pt x="1749" y="3752"/>
                  </a:cubicBezTo>
                  <a:cubicBezTo>
                    <a:pt x="1719" y="3467"/>
                    <a:pt x="1734" y="3201"/>
                    <a:pt x="1798" y="2950"/>
                  </a:cubicBezTo>
                  <a:cubicBezTo>
                    <a:pt x="1858" y="2701"/>
                    <a:pt x="1964" y="2478"/>
                    <a:pt x="2115" y="2281"/>
                  </a:cubicBezTo>
                  <a:cubicBezTo>
                    <a:pt x="2265" y="2084"/>
                    <a:pt x="2446" y="1926"/>
                    <a:pt x="2660" y="1807"/>
                  </a:cubicBezTo>
                  <a:cubicBezTo>
                    <a:pt x="2875" y="1686"/>
                    <a:pt x="3115" y="1610"/>
                    <a:pt x="3381" y="1581"/>
                  </a:cubicBezTo>
                  <a:cubicBezTo>
                    <a:pt x="3452" y="1573"/>
                    <a:pt x="3522" y="1569"/>
                    <a:pt x="3591" y="1569"/>
                  </a:cubicBezTo>
                  <a:close/>
                  <a:moveTo>
                    <a:pt x="3659" y="0"/>
                  </a:moveTo>
                  <a:cubicBezTo>
                    <a:pt x="3513" y="0"/>
                    <a:pt x="3365" y="8"/>
                    <a:pt x="3214" y="25"/>
                  </a:cubicBezTo>
                  <a:cubicBezTo>
                    <a:pt x="2701" y="78"/>
                    <a:pt x="2241" y="215"/>
                    <a:pt x="1832" y="436"/>
                  </a:cubicBezTo>
                  <a:cubicBezTo>
                    <a:pt x="1419" y="655"/>
                    <a:pt x="1074" y="941"/>
                    <a:pt x="790" y="1293"/>
                  </a:cubicBezTo>
                  <a:cubicBezTo>
                    <a:pt x="505" y="1645"/>
                    <a:pt x="298" y="2042"/>
                    <a:pt x="167" y="2488"/>
                  </a:cubicBezTo>
                  <a:cubicBezTo>
                    <a:pt x="38" y="2935"/>
                    <a:pt x="0" y="3414"/>
                    <a:pt x="53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2" y="6067"/>
                    <a:pt x="1323" y="6353"/>
                  </a:cubicBezTo>
                  <a:cubicBezTo>
                    <a:pt x="1675" y="6638"/>
                    <a:pt x="2074" y="6844"/>
                    <a:pt x="2520" y="6975"/>
                  </a:cubicBezTo>
                  <a:cubicBezTo>
                    <a:pt x="2834" y="7066"/>
                    <a:pt x="3167" y="7112"/>
                    <a:pt x="3519" y="7112"/>
                  </a:cubicBezTo>
                  <a:cubicBezTo>
                    <a:pt x="3665" y="7112"/>
                    <a:pt x="3815" y="7104"/>
                    <a:pt x="3968" y="7088"/>
                  </a:cubicBezTo>
                  <a:cubicBezTo>
                    <a:pt x="4472" y="7035"/>
                    <a:pt x="4931" y="6897"/>
                    <a:pt x="5342" y="6677"/>
                  </a:cubicBezTo>
                  <a:cubicBezTo>
                    <a:pt x="5752" y="6456"/>
                    <a:pt x="6097" y="6172"/>
                    <a:pt x="6381" y="5820"/>
                  </a:cubicBezTo>
                  <a:cubicBezTo>
                    <a:pt x="6665" y="5468"/>
                    <a:pt x="6870" y="5068"/>
                    <a:pt x="6997" y="4616"/>
                  </a:cubicBezTo>
                  <a:cubicBezTo>
                    <a:pt x="7125" y="4169"/>
                    <a:pt x="7163" y="3693"/>
                    <a:pt x="7110" y="3187"/>
                  </a:cubicBezTo>
                  <a:cubicBezTo>
                    <a:pt x="7055" y="2672"/>
                    <a:pt x="6918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5"/>
                    <a:pt x="5099" y="269"/>
                    <a:pt x="4654" y="138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5242138" y="1032953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6" y="435"/>
                  </a:cubicBezTo>
                  <a:cubicBezTo>
                    <a:pt x="1457" y="656"/>
                    <a:pt x="1102" y="943"/>
                    <a:pt x="814" y="1291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7"/>
                  </a:cubicBezTo>
                  <a:cubicBezTo>
                    <a:pt x="1666" y="6637"/>
                    <a:pt x="2065" y="6841"/>
                    <a:pt x="2515" y="6968"/>
                  </a:cubicBezTo>
                  <a:cubicBezTo>
                    <a:pt x="2830" y="7056"/>
                    <a:pt x="3161" y="7099"/>
                    <a:pt x="3508" y="7099"/>
                  </a:cubicBezTo>
                  <a:cubicBezTo>
                    <a:pt x="3656" y="7099"/>
                    <a:pt x="3806" y="7091"/>
                    <a:pt x="3959" y="7076"/>
                  </a:cubicBezTo>
                  <a:cubicBezTo>
                    <a:pt x="4290" y="7041"/>
                    <a:pt x="4615" y="6966"/>
                    <a:pt x="4933" y="6848"/>
                  </a:cubicBezTo>
                  <a:cubicBezTo>
                    <a:pt x="5251" y="6733"/>
                    <a:pt x="5538" y="6590"/>
                    <a:pt x="5793" y="6420"/>
                  </a:cubicBezTo>
                  <a:cubicBezTo>
                    <a:pt x="6046" y="6249"/>
                    <a:pt x="6246" y="6063"/>
                    <a:pt x="6387" y="5863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69" y="5072"/>
                  </a:cubicBezTo>
                  <a:cubicBezTo>
                    <a:pt x="4920" y="5190"/>
                    <a:pt x="4757" y="5288"/>
                    <a:pt x="4573" y="5366"/>
                  </a:cubicBezTo>
                  <a:cubicBezTo>
                    <a:pt x="4392" y="5445"/>
                    <a:pt x="4197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2"/>
                    <a:pt x="2111" y="4785"/>
                    <a:pt x="1989" y="4553"/>
                  </a:cubicBezTo>
                  <a:cubicBezTo>
                    <a:pt x="1867" y="4320"/>
                    <a:pt x="1789" y="4054"/>
                    <a:pt x="1756" y="3755"/>
                  </a:cubicBezTo>
                  <a:cubicBezTo>
                    <a:pt x="1725" y="3452"/>
                    <a:pt x="1745" y="3170"/>
                    <a:pt x="1817" y="2913"/>
                  </a:cubicBezTo>
                  <a:cubicBezTo>
                    <a:pt x="1889" y="2655"/>
                    <a:pt x="1999" y="2432"/>
                    <a:pt x="2155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4" y="1662"/>
                    <a:pt x="3176" y="1590"/>
                    <a:pt x="3434" y="1561"/>
                  </a:cubicBezTo>
                  <a:cubicBezTo>
                    <a:pt x="3507" y="1553"/>
                    <a:pt x="3579" y="1549"/>
                    <a:pt x="3650" y="1549"/>
                  </a:cubicBezTo>
                  <a:cubicBezTo>
                    <a:pt x="3779" y="1549"/>
                    <a:pt x="3905" y="1562"/>
                    <a:pt x="4027" y="1588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6"/>
                    <a:pt x="4875" y="1985"/>
                    <a:pt x="5026" y="2113"/>
                  </a:cubicBezTo>
                  <a:lnTo>
                    <a:pt x="5916" y="848"/>
                  </a:lnTo>
                  <a:cubicBezTo>
                    <a:pt x="5696" y="641"/>
                    <a:pt x="5445" y="469"/>
                    <a:pt x="5157" y="331"/>
                  </a:cubicBezTo>
                  <a:cubicBezTo>
                    <a:pt x="4874" y="193"/>
                    <a:pt x="4570" y="97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5476003" y="1008250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2" y="22"/>
                  </a:cubicBezTo>
                  <a:cubicBezTo>
                    <a:pt x="2763" y="75"/>
                    <a:pt x="2294" y="213"/>
                    <a:pt x="1876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8"/>
                    <a:pt x="315" y="2037"/>
                    <a:pt x="179" y="2484"/>
                  </a:cubicBezTo>
                  <a:cubicBezTo>
                    <a:pt x="42" y="2931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6"/>
                  </a:cubicBezTo>
                  <a:cubicBezTo>
                    <a:pt x="1664" y="6637"/>
                    <a:pt x="2065" y="6841"/>
                    <a:pt x="2515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5" y="6965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6" y="6248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89"/>
                    <a:pt x="4756" y="5288"/>
                    <a:pt x="4573" y="5366"/>
                  </a:cubicBezTo>
                  <a:cubicBezTo>
                    <a:pt x="4392" y="5445"/>
                    <a:pt x="4195" y="5494"/>
                    <a:pt x="3989" y="5517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0"/>
                    <a:pt x="2110" y="4785"/>
                    <a:pt x="1988" y="4553"/>
                  </a:cubicBezTo>
                  <a:cubicBezTo>
                    <a:pt x="1866" y="4319"/>
                    <a:pt x="1789" y="4053"/>
                    <a:pt x="1756" y="3755"/>
                  </a:cubicBezTo>
                  <a:cubicBezTo>
                    <a:pt x="1725" y="3452"/>
                    <a:pt x="1743" y="3168"/>
                    <a:pt x="1815" y="2912"/>
                  </a:cubicBezTo>
                  <a:cubicBezTo>
                    <a:pt x="1891" y="2655"/>
                    <a:pt x="2002" y="2431"/>
                    <a:pt x="2157" y="2241"/>
                  </a:cubicBezTo>
                  <a:cubicBezTo>
                    <a:pt x="2310" y="2051"/>
                    <a:pt x="2498" y="1896"/>
                    <a:pt x="2718" y="1779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6"/>
                  </a:cubicBezTo>
                  <a:cubicBezTo>
                    <a:pt x="4217" y="1627"/>
                    <a:pt x="4394" y="1691"/>
                    <a:pt x="4557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5714685" y="98320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5" y="2722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5932127" y="965842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1"/>
                  </a:moveTo>
                  <a:cubicBezTo>
                    <a:pt x="3227" y="1421"/>
                    <a:pt x="3352" y="1441"/>
                    <a:pt x="3462" y="1480"/>
                  </a:cubicBezTo>
                  <a:cubicBezTo>
                    <a:pt x="3617" y="1536"/>
                    <a:pt x="3738" y="1628"/>
                    <a:pt x="3831" y="1752"/>
                  </a:cubicBezTo>
                  <a:cubicBezTo>
                    <a:pt x="3922" y="1876"/>
                    <a:pt x="3978" y="2027"/>
                    <a:pt x="3997" y="2202"/>
                  </a:cubicBezTo>
                  <a:cubicBezTo>
                    <a:pt x="4015" y="2376"/>
                    <a:pt x="3997" y="2534"/>
                    <a:pt x="3942" y="2680"/>
                  </a:cubicBezTo>
                  <a:cubicBezTo>
                    <a:pt x="3890" y="2823"/>
                    <a:pt x="3802" y="2938"/>
                    <a:pt x="3683" y="3025"/>
                  </a:cubicBezTo>
                  <a:cubicBezTo>
                    <a:pt x="3567" y="3115"/>
                    <a:pt x="3421" y="3167"/>
                    <a:pt x="3253" y="3183"/>
                  </a:cubicBezTo>
                  <a:lnTo>
                    <a:pt x="1911" y="3327"/>
                  </a:lnTo>
                  <a:lnTo>
                    <a:pt x="1722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8" y="1421"/>
                  </a:cubicBezTo>
                  <a:close/>
                  <a:moveTo>
                    <a:pt x="3363" y="0"/>
                  </a:moveTo>
                  <a:cubicBezTo>
                    <a:pt x="3265" y="0"/>
                    <a:pt x="3166" y="6"/>
                    <a:pt x="3065" y="16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4" y="4500"/>
                  </a:lnTo>
                  <a:lnTo>
                    <a:pt x="4496" y="6753"/>
                  </a:lnTo>
                  <a:lnTo>
                    <a:pt x="6384" y="6554"/>
                  </a:lnTo>
                  <a:lnTo>
                    <a:pt x="4578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5"/>
                    <a:pt x="5266" y="3489"/>
                    <a:pt x="5432" y="3125"/>
                  </a:cubicBezTo>
                  <a:cubicBezTo>
                    <a:pt x="5596" y="2764"/>
                    <a:pt x="5656" y="2370"/>
                    <a:pt x="5611" y="1940"/>
                  </a:cubicBezTo>
                  <a:cubicBezTo>
                    <a:pt x="5567" y="1526"/>
                    <a:pt x="5429" y="1164"/>
                    <a:pt x="5192" y="861"/>
                  </a:cubicBezTo>
                  <a:cubicBezTo>
                    <a:pt x="4956" y="553"/>
                    <a:pt x="4652" y="326"/>
                    <a:pt x="4278" y="175"/>
                  </a:cubicBezTo>
                  <a:cubicBezTo>
                    <a:pt x="3991" y="59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271908" y="92658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1" y="2078"/>
                    <a:pt x="32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3"/>
                    <a:pt x="525" y="3552"/>
                    <a:pt x="728" y="3712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4"/>
                    <a:pt x="2488" y="4300"/>
                  </a:cubicBezTo>
                  <a:cubicBezTo>
                    <a:pt x="2626" y="4310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8" y="4616"/>
                    <a:pt x="3761" y="4677"/>
                    <a:pt x="3818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8" y="5639"/>
                    <a:pt x="3232" y="5678"/>
                    <a:pt x="3058" y="5696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7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1" y="6696"/>
                  </a:cubicBezTo>
                  <a:cubicBezTo>
                    <a:pt x="1190" y="6870"/>
                    <a:pt x="1526" y="6992"/>
                    <a:pt x="1899" y="7063"/>
                  </a:cubicBezTo>
                  <a:cubicBezTo>
                    <a:pt x="2120" y="7103"/>
                    <a:pt x="2354" y="7124"/>
                    <a:pt x="2602" y="7124"/>
                  </a:cubicBezTo>
                  <a:cubicBezTo>
                    <a:pt x="2770" y="7124"/>
                    <a:pt x="2944" y="7114"/>
                    <a:pt x="3125" y="7094"/>
                  </a:cubicBezTo>
                  <a:cubicBezTo>
                    <a:pt x="3646" y="7040"/>
                    <a:pt x="4095" y="6906"/>
                    <a:pt x="4476" y="6692"/>
                  </a:cubicBezTo>
                  <a:cubicBezTo>
                    <a:pt x="4857" y="6479"/>
                    <a:pt x="5144" y="6195"/>
                    <a:pt x="5341" y="5843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38"/>
                    <a:pt x="5305" y="3820"/>
                  </a:cubicBezTo>
                  <a:cubicBezTo>
                    <a:pt x="5166" y="3603"/>
                    <a:pt x="4983" y="3419"/>
                    <a:pt x="4755" y="3273"/>
                  </a:cubicBezTo>
                  <a:cubicBezTo>
                    <a:pt x="4526" y="3128"/>
                    <a:pt x="4263" y="3010"/>
                    <a:pt x="3959" y="2924"/>
                  </a:cubicBezTo>
                  <a:cubicBezTo>
                    <a:pt x="3660" y="2838"/>
                    <a:pt x="3325" y="2779"/>
                    <a:pt x="2963" y="2744"/>
                  </a:cubicBezTo>
                  <a:cubicBezTo>
                    <a:pt x="2805" y="2736"/>
                    <a:pt x="2652" y="2718"/>
                    <a:pt x="2504" y="2690"/>
                  </a:cubicBezTo>
                  <a:cubicBezTo>
                    <a:pt x="2356" y="2662"/>
                    <a:pt x="2225" y="2625"/>
                    <a:pt x="2109" y="2575"/>
                  </a:cubicBezTo>
                  <a:cubicBezTo>
                    <a:pt x="1992" y="2524"/>
                    <a:pt x="1897" y="2464"/>
                    <a:pt x="1825" y="2392"/>
                  </a:cubicBezTo>
                  <a:cubicBezTo>
                    <a:pt x="1751" y="2323"/>
                    <a:pt x="1710" y="2231"/>
                    <a:pt x="1697" y="2122"/>
                  </a:cubicBezTo>
                  <a:cubicBezTo>
                    <a:pt x="1684" y="1996"/>
                    <a:pt x="1712" y="1887"/>
                    <a:pt x="1779" y="1792"/>
                  </a:cubicBezTo>
                  <a:cubicBezTo>
                    <a:pt x="1848" y="1696"/>
                    <a:pt x="1949" y="1614"/>
                    <a:pt x="2084" y="1552"/>
                  </a:cubicBezTo>
                  <a:cubicBezTo>
                    <a:pt x="2218" y="1489"/>
                    <a:pt x="2382" y="1446"/>
                    <a:pt x="2577" y="1426"/>
                  </a:cubicBezTo>
                  <a:cubicBezTo>
                    <a:pt x="2641" y="1419"/>
                    <a:pt x="2703" y="1415"/>
                    <a:pt x="2766" y="1415"/>
                  </a:cubicBezTo>
                  <a:cubicBezTo>
                    <a:pt x="2890" y="1415"/>
                    <a:pt x="3013" y="1429"/>
                    <a:pt x="3137" y="1456"/>
                  </a:cubicBezTo>
                  <a:cubicBezTo>
                    <a:pt x="3322" y="1496"/>
                    <a:pt x="3498" y="1562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5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490494" y="89630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4" y="207"/>
                  </a:lnTo>
                  <a:lnTo>
                    <a:pt x="1923" y="3008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734961" y="878359"/>
              <a:ext cx="162116" cy="250605"/>
            </a:xfrm>
            <a:custGeom>
              <a:avLst/>
              <a:gdLst/>
              <a:ahLst/>
              <a:cxnLst/>
              <a:rect l="l" t="t" r="r" b="b"/>
              <a:pathLst>
                <a:path w="4679" h="7233" extrusionOk="0">
                  <a:moveTo>
                    <a:pt x="3959" y="0"/>
                  </a:moveTo>
                  <a:lnTo>
                    <a:pt x="0" y="420"/>
                  </a:lnTo>
                  <a:lnTo>
                    <a:pt x="146" y="1811"/>
                  </a:lnTo>
                  <a:lnTo>
                    <a:pt x="1295" y="1690"/>
                  </a:lnTo>
                  <a:lnTo>
                    <a:pt x="1720" y="5719"/>
                  </a:lnTo>
                  <a:lnTo>
                    <a:pt x="571" y="5839"/>
                  </a:lnTo>
                  <a:lnTo>
                    <a:pt x="719" y="7232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6"/>
                  </a:lnTo>
                  <a:lnTo>
                    <a:pt x="4107" y="1394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926766" y="866614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7132082" y="844925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7332410" y="814644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6" y="1"/>
                  </a:moveTo>
                  <a:cubicBezTo>
                    <a:pt x="2763" y="1"/>
                    <a:pt x="2578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4" y="419"/>
                    <a:pt x="865" y="591"/>
                    <a:pt x="648" y="801"/>
                  </a:cubicBezTo>
                  <a:cubicBezTo>
                    <a:pt x="431" y="1011"/>
                    <a:pt x="265" y="1250"/>
                    <a:pt x="153" y="1522"/>
                  </a:cubicBezTo>
                  <a:cubicBezTo>
                    <a:pt x="41" y="1793"/>
                    <a:pt x="1" y="2081"/>
                    <a:pt x="34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7"/>
                    <a:pt x="526" y="3555"/>
                    <a:pt x="728" y="3715"/>
                  </a:cubicBezTo>
                  <a:cubicBezTo>
                    <a:pt x="933" y="3873"/>
                    <a:pt x="1180" y="4001"/>
                    <a:pt x="1473" y="4094"/>
                  </a:cubicBezTo>
                  <a:cubicBezTo>
                    <a:pt x="1767" y="4188"/>
                    <a:pt x="2105" y="4257"/>
                    <a:pt x="2489" y="4303"/>
                  </a:cubicBezTo>
                  <a:cubicBezTo>
                    <a:pt x="2627" y="4313"/>
                    <a:pt x="2763" y="4332"/>
                    <a:pt x="2897" y="4353"/>
                  </a:cubicBezTo>
                  <a:cubicBezTo>
                    <a:pt x="3029" y="4375"/>
                    <a:pt x="3157" y="4403"/>
                    <a:pt x="3280" y="4441"/>
                  </a:cubicBezTo>
                  <a:cubicBezTo>
                    <a:pt x="3402" y="4477"/>
                    <a:pt x="3508" y="4520"/>
                    <a:pt x="3597" y="4570"/>
                  </a:cubicBezTo>
                  <a:cubicBezTo>
                    <a:pt x="3688" y="4619"/>
                    <a:pt x="3761" y="4680"/>
                    <a:pt x="3819" y="4754"/>
                  </a:cubicBezTo>
                  <a:cubicBezTo>
                    <a:pt x="3876" y="4826"/>
                    <a:pt x="3909" y="4913"/>
                    <a:pt x="3919" y="5009"/>
                  </a:cubicBezTo>
                  <a:cubicBezTo>
                    <a:pt x="3934" y="5138"/>
                    <a:pt x="3905" y="5252"/>
                    <a:pt x="3837" y="5347"/>
                  </a:cubicBezTo>
                  <a:cubicBezTo>
                    <a:pt x="3768" y="5442"/>
                    <a:pt x="3665" y="5521"/>
                    <a:pt x="3528" y="5581"/>
                  </a:cubicBezTo>
                  <a:cubicBezTo>
                    <a:pt x="3389" y="5642"/>
                    <a:pt x="3233" y="5682"/>
                    <a:pt x="3058" y="5699"/>
                  </a:cubicBezTo>
                  <a:cubicBezTo>
                    <a:pt x="2972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5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6" y="6309"/>
                    <a:pt x="590" y="6525"/>
                    <a:pt x="891" y="6699"/>
                  </a:cubicBezTo>
                  <a:cubicBezTo>
                    <a:pt x="1192" y="6873"/>
                    <a:pt x="1527" y="6995"/>
                    <a:pt x="1899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2" y="7127"/>
                    <a:pt x="2946" y="7117"/>
                    <a:pt x="3127" y="7098"/>
                  </a:cubicBezTo>
                  <a:cubicBezTo>
                    <a:pt x="3646" y="7044"/>
                    <a:pt x="4096" y="6908"/>
                    <a:pt x="4477" y="6696"/>
                  </a:cubicBezTo>
                  <a:cubicBezTo>
                    <a:pt x="4858" y="6481"/>
                    <a:pt x="5146" y="6200"/>
                    <a:pt x="5342" y="5847"/>
                  </a:cubicBezTo>
                  <a:cubicBezTo>
                    <a:pt x="5537" y="5495"/>
                    <a:pt x="5609" y="5082"/>
                    <a:pt x="5560" y="4608"/>
                  </a:cubicBezTo>
                  <a:cubicBezTo>
                    <a:pt x="5529" y="4303"/>
                    <a:pt x="5444" y="4041"/>
                    <a:pt x="5306" y="3823"/>
                  </a:cubicBezTo>
                  <a:cubicBezTo>
                    <a:pt x="5168" y="3605"/>
                    <a:pt x="4984" y="3421"/>
                    <a:pt x="4755" y="3276"/>
                  </a:cubicBezTo>
                  <a:cubicBezTo>
                    <a:pt x="4528" y="3131"/>
                    <a:pt x="4263" y="3013"/>
                    <a:pt x="3961" y="2927"/>
                  </a:cubicBezTo>
                  <a:cubicBezTo>
                    <a:pt x="3659" y="2840"/>
                    <a:pt x="3327" y="2781"/>
                    <a:pt x="2963" y="2747"/>
                  </a:cubicBezTo>
                  <a:cubicBezTo>
                    <a:pt x="2805" y="2738"/>
                    <a:pt x="2653" y="2721"/>
                    <a:pt x="2504" y="2692"/>
                  </a:cubicBezTo>
                  <a:cubicBezTo>
                    <a:pt x="2358" y="2665"/>
                    <a:pt x="2227" y="2628"/>
                    <a:pt x="2109" y="2577"/>
                  </a:cubicBezTo>
                  <a:cubicBezTo>
                    <a:pt x="1993" y="2527"/>
                    <a:pt x="1898" y="2466"/>
                    <a:pt x="1826" y="2395"/>
                  </a:cubicBezTo>
                  <a:cubicBezTo>
                    <a:pt x="1752" y="2326"/>
                    <a:pt x="1711" y="2234"/>
                    <a:pt x="1698" y="2124"/>
                  </a:cubicBezTo>
                  <a:cubicBezTo>
                    <a:pt x="1685" y="1999"/>
                    <a:pt x="1712" y="1890"/>
                    <a:pt x="1781" y="1795"/>
                  </a:cubicBezTo>
                  <a:cubicBezTo>
                    <a:pt x="1853" y="1694"/>
                    <a:pt x="1955" y="1615"/>
                    <a:pt x="2087" y="1552"/>
                  </a:cubicBezTo>
                  <a:cubicBezTo>
                    <a:pt x="2223" y="1490"/>
                    <a:pt x="2387" y="1447"/>
                    <a:pt x="2581" y="1427"/>
                  </a:cubicBezTo>
                  <a:cubicBezTo>
                    <a:pt x="2645" y="1420"/>
                    <a:pt x="2709" y="1416"/>
                    <a:pt x="2773" y="1416"/>
                  </a:cubicBezTo>
                  <a:cubicBezTo>
                    <a:pt x="2896" y="1416"/>
                    <a:pt x="3018" y="1430"/>
                    <a:pt x="3140" y="1457"/>
                  </a:cubicBezTo>
                  <a:cubicBezTo>
                    <a:pt x="3324" y="1497"/>
                    <a:pt x="3501" y="1563"/>
                    <a:pt x="3672" y="1657"/>
                  </a:cubicBezTo>
                  <a:cubicBezTo>
                    <a:pt x="3842" y="1750"/>
                    <a:pt x="4004" y="1874"/>
                    <a:pt x="4158" y="2029"/>
                  </a:cubicBezTo>
                  <a:lnTo>
                    <a:pt x="5077" y="938"/>
                  </a:lnTo>
                  <a:cubicBezTo>
                    <a:pt x="4889" y="708"/>
                    <a:pt x="4672" y="519"/>
                    <a:pt x="4421" y="368"/>
                  </a:cubicBezTo>
                  <a:cubicBezTo>
                    <a:pt x="4173" y="217"/>
                    <a:pt x="3882" y="111"/>
                    <a:pt x="3551" y="52"/>
                  </a:cubicBezTo>
                  <a:cubicBezTo>
                    <a:pt x="3365" y="18"/>
                    <a:pt x="3160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7661692" y="778785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6" y="3953"/>
                  </a:moveTo>
                  <a:cubicBezTo>
                    <a:pt x="2175" y="4065"/>
                    <a:pt x="2307" y="4182"/>
                    <a:pt x="2445" y="4305"/>
                  </a:cubicBezTo>
                  <a:lnTo>
                    <a:pt x="3867" y="5528"/>
                  </a:lnTo>
                  <a:cubicBezTo>
                    <a:pt x="3814" y="5566"/>
                    <a:pt x="3762" y="5600"/>
                    <a:pt x="3711" y="5634"/>
                  </a:cubicBezTo>
                  <a:cubicBezTo>
                    <a:pt x="3498" y="5763"/>
                    <a:pt x="3263" y="5843"/>
                    <a:pt x="3002" y="5870"/>
                  </a:cubicBezTo>
                  <a:cubicBezTo>
                    <a:pt x="2917" y="5879"/>
                    <a:pt x="2836" y="5884"/>
                    <a:pt x="2758" y="5884"/>
                  </a:cubicBezTo>
                  <a:cubicBezTo>
                    <a:pt x="2579" y="5884"/>
                    <a:pt x="2415" y="5860"/>
                    <a:pt x="2268" y="5814"/>
                  </a:cubicBezTo>
                  <a:cubicBezTo>
                    <a:pt x="2058" y="5749"/>
                    <a:pt x="1892" y="5640"/>
                    <a:pt x="1772" y="5489"/>
                  </a:cubicBezTo>
                  <a:cubicBezTo>
                    <a:pt x="1653" y="5338"/>
                    <a:pt x="1578" y="5152"/>
                    <a:pt x="1555" y="4931"/>
                  </a:cubicBezTo>
                  <a:cubicBezTo>
                    <a:pt x="1525" y="4653"/>
                    <a:pt x="1593" y="4412"/>
                    <a:pt x="1756" y="4210"/>
                  </a:cubicBezTo>
                  <a:cubicBezTo>
                    <a:pt x="1833" y="4115"/>
                    <a:pt x="1933" y="4031"/>
                    <a:pt x="2056" y="3953"/>
                  </a:cubicBezTo>
                  <a:close/>
                  <a:moveTo>
                    <a:pt x="3144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4" y="814"/>
                    <a:pt x="1029" y="1109"/>
                  </a:cubicBezTo>
                  <a:cubicBezTo>
                    <a:pt x="872" y="1405"/>
                    <a:pt x="813" y="1728"/>
                    <a:pt x="850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28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4" y="5627"/>
                    <a:pt x="252" y="5992"/>
                    <a:pt x="526" y="6304"/>
                  </a:cubicBezTo>
                  <a:cubicBezTo>
                    <a:pt x="796" y="6618"/>
                    <a:pt x="1147" y="6848"/>
                    <a:pt x="1572" y="7000"/>
                  </a:cubicBezTo>
                  <a:cubicBezTo>
                    <a:pt x="1888" y="7113"/>
                    <a:pt x="2227" y="7169"/>
                    <a:pt x="2589" y="7169"/>
                  </a:cubicBezTo>
                  <a:cubicBezTo>
                    <a:pt x="2717" y="7169"/>
                    <a:pt x="2847" y="7162"/>
                    <a:pt x="2980" y="7148"/>
                  </a:cubicBezTo>
                  <a:cubicBezTo>
                    <a:pt x="3361" y="7107"/>
                    <a:pt x="3715" y="7016"/>
                    <a:pt x="4039" y="6874"/>
                  </a:cubicBezTo>
                  <a:cubicBezTo>
                    <a:pt x="4351" y="6736"/>
                    <a:pt x="4632" y="6556"/>
                    <a:pt x="4886" y="6337"/>
                  </a:cubicBezTo>
                  <a:lnTo>
                    <a:pt x="5432" y="6792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9" y="4974"/>
                    <a:pt x="5953" y="4735"/>
                    <a:pt x="6024" y="4485"/>
                  </a:cubicBezTo>
                  <a:cubicBezTo>
                    <a:pt x="6128" y="4117"/>
                    <a:pt x="6190" y="3721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8" y="3848"/>
                  </a:lnTo>
                  <a:cubicBezTo>
                    <a:pt x="3954" y="3737"/>
                    <a:pt x="3791" y="3605"/>
                    <a:pt x="3611" y="3453"/>
                  </a:cubicBezTo>
                  <a:cubicBezTo>
                    <a:pt x="3432" y="3297"/>
                    <a:pt x="3253" y="3132"/>
                    <a:pt x="3078" y="2958"/>
                  </a:cubicBezTo>
                  <a:cubicBezTo>
                    <a:pt x="2903" y="2784"/>
                    <a:pt x="2754" y="2613"/>
                    <a:pt x="2635" y="2443"/>
                  </a:cubicBezTo>
                  <a:cubicBezTo>
                    <a:pt x="2517" y="2275"/>
                    <a:pt x="2450" y="2130"/>
                    <a:pt x="2435" y="2007"/>
                  </a:cubicBezTo>
                  <a:cubicBezTo>
                    <a:pt x="2424" y="1878"/>
                    <a:pt x="2438" y="1764"/>
                    <a:pt x="2481" y="1672"/>
                  </a:cubicBezTo>
                  <a:cubicBezTo>
                    <a:pt x="2524" y="1580"/>
                    <a:pt x="2590" y="1506"/>
                    <a:pt x="2684" y="1449"/>
                  </a:cubicBezTo>
                  <a:cubicBezTo>
                    <a:pt x="2776" y="1393"/>
                    <a:pt x="2894" y="1357"/>
                    <a:pt x="3036" y="1343"/>
                  </a:cubicBezTo>
                  <a:cubicBezTo>
                    <a:pt x="3067" y="1340"/>
                    <a:pt x="3097" y="1338"/>
                    <a:pt x="3126" y="1338"/>
                  </a:cubicBezTo>
                  <a:cubicBezTo>
                    <a:pt x="3265" y="1338"/>
                    <a:pt x="3393" y="1372"/>
                    <a:pt x="3509" y="1442"/>
                  </a:cubicBezTo>
                  <a:cubicBezTo>
                    <a:pt x="3650" y="1527"/>
                    <a:pt x="3790" y="1695"/>
                    <a:pt x="3928" y="1947"/>
                  </a:cubicBezTo>
                  <a:lnTo>
                    <a:pt x="5078" y="1088"/>
                  </a:lnTo>
                  <a:cubicBezTo>
                    <a:pt x="4966" y="838"/>
                    <a:pt x="4796" y="627"/>
                    <a:pt x="4568" y="454"/>
                  </a:cubicBezTo>
                  <a:cubicBezTo>
                    <a:pt x="4339" y="282"/>
                    <a:pt x="4077" y="155"/>
                    <a:pt x="3778" y="80"/>
                  </a:cubicBezTo>
                  <a:cubicBezTo>
                    <a:pt x="3575" y="27"/>
                    <a:pt x="3364" y="0"/>
                    <a:pt x="3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8009649" y="737313"/>
              <a:ext cx="204628" cy="249705"/>
            </a:xfrm>
            <a:custGeom>
              <a:avLst/>
              <a:gdLst/>
              <a:ahLst/>
              <a:cxnLst/>
              <a:rect l="l" t="t" r="r" b="b"/>
              <a:pathLst>
                <a:path w="5906" h="7207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6"/>
                  </a:lnTo>
                  <a:lnTo>
                    <a:pt x="4397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8249335" y="71569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4"/>
                  </a:lnTo>
                  <a:lnTo>
                    <a:pt x="2030" y="4350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3"/>
                  </a:lnTo>
                  <a:lnTo>
                    <a:pt x="4899" y="1413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8462136" y="693104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3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7" y="657"/>
                    <a:pt x="1102" y="943"/>
                    <a:pt x="815" y="1291"/>
                  </a:cubicBezTo>
                  <a:cubicBezTo>
                    <a:pt x="527" y="1640"/>
                    <a:pt x="316" y="2037"/>
                    <a:pt x="179" y="2484"/>
                  </a:cubicBezTo>
                  <a:cubicBezTo>
                    <a:pt x="42" y="2932"/>
                    <a:pt x="1" y="3409"/>
                    <a:pt x="55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81" y="5726"/>
                    <a:pt x="964" y="6072"/>
                    <a:pt x="1315" y="6354"/>
                  </a:cubicBezTo>
                  <a:cubicBezTo>
                    <a:pt x="1666" y="6635"/>
                    <a:pt x="2066" y="6840"/>
                    <a:pt x="2516" y="6965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9" y="7073"/>
                  </a:cubicBezTo>
                  <a:cubicBezTo>
                    <a:pt x="4290" y="7039"/>
                    <a:pt x="4615" y="6964"/>
                    <a:pt x="4933" y="6847"/>
                  </a:cubicBezTo>
                  <a:cubicBezTo>
                    <a:pt x="5251" y="6732"/>
                    <a:pt x="5538" y="6588"/>
                    <a:pt x="5793" y="6417"/>
                  </a:cubicBezTo>
                  <a:cubicBezTo>
                    <a:pt x="6046" y="6246"/>
                    <a:pt x="6246" y="6062"/>
                    <a:pt x="6387" y="5862"/>
                  </a:cubicBezTo>
                  <a:lnTo>
                    <a:pt x="5456" y="4680"/>
                  </a:lnTo>
                  <a:cubicBezTo>
                    <a:pt x="5347" y="4823"/>
                    <a:pt x="5218" y="4953"/>
                    <a:pt x="5070" y="5071"/>
                  </a:cubicBezTo>
                  <a:cubicBezTo>
                    <a:pt x="4920" y="5188"/>
                    <a:pt x="4758" y="5287"/>
                    <a:pt x="4573" y="5363"/>
                  </a:cubicBezTo>
                  <a:cubicBezTo>
                    <a:pt x="4392" y="5442"/>
                    <a:pt x="4197" y="5491"/>
                    <a:pt x="3990" y="5514"/>
                  </a:cubicBezTo>
                  <a:cubicBezTo>
                    <a:pt x="3886" y="5525"/>
                    <a:pt x="3785" y="5531"/>
                    <a:pt x="3687" y="5531"/>
                  </a:cubicBezTo>
                  <a:cubicBezTo>
                    <a:pt x="3495" y="5531"/>
                    <a:pt x="3314" y="5510"/>
                    <a:pt x="3143" y="5467"/>
                  </a:cubicBezTo>
                  <a:cubicBezTo>
                    <a:pt x="2884" y="5402"/>
                    <a:pt x="2658" y="5291"/>
                    <a:pt x="2464" y="5133"/>
                  </a:cubicBezTo>
                  <a:cubicBezTo>
                    <a:pt x="2270" y="4978"/>
                    <a:pt x="2112" y="4781"/>
                    <a:pt x="1989" y="4549"/>
                  </a:cubicBezTo>
                  <a:cubicBezTo>
                    <a:pt x="1867" y="4316"/>
                    <a:pt x="1789" y="4050"/>
                    <a:pt x="1756" y="3751"/>
                  </a:cubicBezTo>
                  <a:cubicBezTo>
                    <a:pt x="1725" y="3448"/>
                    <a:pt x="1745" y="3166"/>
                    <a:pt x="1817" y="2909"/>
                  </a:cubicBezTo>
                  <a:cubicBezTo>
                    <a:pt x="1889" y="2651"/>
                    <a:pt x="1999" y="2428"/>
                    <a:pt x="2155" y="2239"/>
                  </a:cubicBezTo>
                  <a:cubicBezTo>
                    <a:pt x="2307" y="2047"/>
                    <a:pt x="2494" y="1893"/>
                    <a:pt x="2716" y="1775"/>
                  </a:cubicBezTo>
                  <a:cubicBezTo>
                    <a:pt x="2934" y="1658"/>
                    <a:pt x="3176" y="1586"/>
                    <a:pt x="3435" y="1557"/>
                  </a:cubicBezTo>
                  <a:cubicBezTo>
                    <a:pt x="3507" y="1549"/>
                    <a:pt x="3579" y="1545"/>
                    <a:pt x="3650" y="1545"/>
                  </a:cubicBezTo>
                  <a:cubicBezTo>
                    <a:pt x="3779" y="1545"/>
                    <a:pt x="3905" y="1558"/>
                    <a:pt x="4027" y="1584"/>
                  </a:cubicBezTo>
                  <a:cubicBezTo>
                    <a:pt x="4214" y="1623"/>
                    <a:pt x="4391" y="1688"/>
                    <a:pt x="4553" y="1780"/>
                  </a:cubicBezTo>
                  <a:cubicBezTo>
                    <a:pt x="4717" y="1872"/>
                    <a:pt x="4875" y="1981"/>
                    <a:pt x="5026" y="2109"/>
                  </a:cubicBezTo>
                  <a:lnTo>
                    <a:pt x="5917" y="844"/>
                  </a:lnTo>
                  <a:cubicBezTo>
                    <a:pt x="5697" y="637"/>
                    <a:pt x="5445" y="465"/>
                    <a:pt x="5157" y="327"/>
                  </a:cubicBezTo>
                  <a:cubicBezTo>
                    <a:pt x="4874" y="192"/>
                    <a:pt x="4572" y="99"/>
                    <a:pt x="4250" y="47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8700782" y="663966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5" y="175"/>
                  </a:lnTo>
                  <a:lnTo>
                    <a:pt x="4507" y="2849"/>
                  </a:lnTo>
                  <a:lnTo>
                    <a:pt x="1936" y="3121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1" y="4329"/>
                  </a:lnTo>
                  <a:lnTo>
                    <a:pt x="4942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8963404" y="637669"/>
              <a:ext cx="190457" cy="256080"/>
            </a:xfrm>
            <a:custGeom>
              <a:avLst/>
              <a:gdLst/>
              <a:ahLst/>
              <a:cxnLst/>
              <a:rect l="l" t="t" r="r" b="b"/>
              <a:pathLst>
                <a:path w="5497" h="7391" extrusionOk="0">
                  <a:moveTo>
                    <a:pt x="5496" y="1"/>
                  </a:moveTo>
                  <a:lnTo>
                    <a:pt x="4534" y="95"/>
                  </a:lnTo>
                  <a:lnTo>
                    <a:pt x="4710" y="1781"/>
                  </a:lnTo>
                  <a:cubicBezTo>
                    <a:pt x="4739" y="2047"/>
                    <a:pt x="4766" y="2293"/>
                    <a:pt x="4795" y="2518"/>
                  </a:cubicBezTo>
                  <a:cubicBezTo>
                    <a:pt x="4822" y="2746"/>
                    <a:pt x="4851" y="2956"/>
                    <a:pt x="4881" y="3150"/>
                  </a:cubicBezTo>
                  <a:cubicBezTo>
                    <a:pt x="4911" y="3344"/>
                    <a:pt x="4944" y="3535"/>
                    <a:pt x="4982" y="3719"/>
                  </a:cubicBezTo>
                  <a:cubicBezTo>
                    <a:pt x="5018" y="3909"/>
                    <a:pt x="5055" y="4096"/>
                    <a:pt x="5095" y="4290"/>
                  </a:cubicBezTo>
                  <a:cubicBezTo>
                    <a:pt x="5105" y="4335"/>
                    <a:pt x="5117" y="4381"/>
                    <a:pt x="5125" y="4428"/>
                  </a:cubicBezTo>
                  <a:lnTo>
                    <a:pt x="1480" y="422"/>
                  </a:lnTo>
                  <a:lnTo>
                    <a:pt x="0" y="577"/>
                  </a:lnTo>
                  <a:lnTo>
                    <a:pt x="719" y="7390"/>
                  </a:lnTo>
                  <a:lnTo>
                    <a:pt x="2327" y="7221"/>
                  </a:lnTo>
                  <a:lnTo>
                    <a:pt x="2084" y="4941"/>
                  </a:lnTo>
                  <a:cubicBezTo>
                    <a:pt x="2068" y="4780"/>
                    <a:pt x="2050" y="4632"/>
                    <a:pt x="2034" y="4501"/>
                  </a:cubicBezTo>
                  <a:cubicBezTo>
                    <a:pt x="2016" y="4366"/>
                    <a:pt x="1996" y="4234"/>
                    <a:pt x="1976" y="4097"/>
                  </a:cubicBezTo>
                  <a:cubicBezTo>
                    <a:pt x="1955" y="3964"/>
                    <a:pt x="1927" y="3811"/>
                    <a:pt x="1894" y="3646"/>
                  </a:cubicBezTo>
                  <a:cubicBezTo>
                    <a:pt x="1860" y="3479"/>
                    <a:pt x="1819" y="3286"/>
                    <a:pt x="1773" y="3072"/>
                  </a:cubicBezTo>
                  <a:cubicBezTo>
                    <a:pt x="1768" y="3042"/>
                    <a:pt x="1760" y="3010"/>
                    <a:pt x="1755" y="2979"/>
                  </a:cubicBezTo>
                  <a:lnTo>
                    <a:pt x="1755" y="2979"/>
                  </a:lnTo>
                  <a:lnTo>
                    <a:pt x="5363" y="6900"/>
                  </a:lnTo>
                  <a:lnTo>
                    <a:pt x="5496" y="6886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4788508" y="1410116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4" y="1"/>
                  </a:moveTo>
                  <a:cubicBezTo>
                    <a:pt x="2761" y="1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4"/>
                  </a:cubicBezTo>
                  <a:cubicBezTo>
                    <a:pt x="1123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42" y="1789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4"/>
                    <a:pt x="2488" y="4297"/>
                  </a:cubicBezTo>
                  <a:cubicBezTo>
                    <a:pt x="2626" y="4310"/>
                    <a:pt x="2763" y="4326"/>
                    <a:pt x="2897" y="4347"/>
                  </a:cubicBezTo>
                  <a:cubicBezTo>
                    <a:pt x="3029" y="4369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3"/>
                    <a:pt x="3761" y="4675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6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3" y="5704"/>
                    <a:pt x="2889" y="5708"/>
                    <a:pt x="2804" y="5708"/>
                  </a:cubicBezTo>
                  <a:cubicBezTo>
                    <a:pt x="2540" y="5708"/>
                    <a:pt x="2277" y="5664"/>
                    <a:pt x="2018" y="5577"/>
                  </a:cubicBezTo>
                  <a:cubicBezTo>
                    <a:pt x="1674" y="5462"/>
                    <a:pt x="1316" y="5206"/>
                    <a:pt x="947" y="4805"/>
                  </a:cubicBezTo>
                  <a:lnTo>
                    <a:pt x="64" y="6049"/>
                  </a:lnTo>
                  <a:cubicBezTo>
                    <a:pt x="312" y="6303"/>
                    <a:pt x="589" y="6519"/>
                    <a:pt x="888" y="6694"/>
                  </a:cubicBezTo>
                  <a:cubicBezTo>
                    <a:pt x="1188" y="6868"/>
                    <a:pt x="1525" y="6990"/>
                    <a:pt x="1897" y="7061"/>
                  </a:cubicBezTo>
                  <a:cubicBezTo>
                    <a:pt x="2118" y="7101"/>
                    <a:pt x="2351" y="7121"/>
                    <a:pt x="2598" y="7121"/>
                  </a:cubicBezTo>
                  <a:cubicBezTo>
                    <a:pt x="2767" y="7121"/>
                    <a:pt x="2942" y="7112"/>
                    <a:pt x="3124" y="7093"/>
                  </a:cubicBezTo>
                  <a:cubicBezTo>
                    <a:pt x="3644" y="7039"/>
                    <a:pt x="4093" y="6904"/>
                    <a:pt x="4474" y="6690"/>
                  </a:cubicBezTo>
                  <a:cubicBezTo>
                    <a:pt x="4855" y="6476"/>
                    <a:pt x="5143" y="6194"/>
                    <a:pt x="5338" y="5841"/>
                  </a:cubicBezTo>
                  <a:cubicBezTo>
                    <a:pt x="5535" y="5489"/>
                    <a:pt x="5607" y="5078"/>
                    <a:pt x="5558" y="4603"/>
                  </a:cubicBezTo>
                  <a:cubicBezTo>
                    <a:pt x="5527" y="4297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5"/>
                    <a:pt x="4258" y="3009"/>
                    <a:pt x="3958" y="2922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5"/>
                    <a:pt x="2503" y="2686"/>
                  </a:cubicBezTo>
                  <a:cubicBezTo>
                    <a:pt x="2354" y="2661"/>
                    <a:pt x="2224" y="2622"/>
                    <a:pt x="2107" y="2571"/>
                  </a:cubicBezTo>
                  <a:cubicBezTo>
                    <a:pt x="1991" y="2521"/>
                    <a:pt x="1894" y="2462"/>
                    <a:pt x="1822" y="2390"/>
                  </a:cubicBezTo>
                  <a:cubicBezTo>
                    <a:pt x="1749" y="2318"/>
                    <a:pt x="1707" y="2229"/>
                    <a:pt x="1696" y="2118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50" y="1696"/>
                    <a:pt x="1950" y="1617"/>
                    <a:pt x="2086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4" y="1496"/>
                    <a:pt x="3501" y="1562"/>
                    <a:pt x="3672" y="1655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002348" y="1384686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3" y="1570"/>
                  </a:moveTo>
                  <a:cubicBezTo>
                    <a:pt x="3788" y="1570"/>
                    <a:pt x="3964" y="1597"/>
                    <a:pt x="4132" y="1649"/>
                  </a:cubicBezTo>
                  <a:cubicBezTo>
                    <a:pt x="4366" y="1722"/>
                    <a:pt x="4576" y="1842"/>
                    <a:pt x="4762" y="2001"/>
                  </a:cubicBezTo>
                  <a:cubicBezTo>
                    <a:pt x="4944" y="2162"/>
                    <a:pt x="5094" y="2359"/>
                    <a:pt x="5210" y="2589"/>
                  </a:cubicBezTo>
                  <a:cubicBezTo>
                    <a:pt x="5325" y="2819"/>
                    <a:pt x="5401" y="3078"/>
                    <a:pt x="5430" y="3363"/>
                  </a:cubicBezTo>
                  <a:cubicBezTo>
                    <a:pt x="5458" y="3649"/>
                    <a:pt x="5442" y="3915"/>
                    <a:pt x="5376" y="4167"/>
                  </a:cubicBezTo>
                  <a:cubicBezTo>
                    <a:pt x="5311" y="4417"/>
                    <a:pt x="5204" y="4638"/>
                    <a:pt x="5058" y="4835"/>
                  </a:cubicBezTo>
                  <a:cubicBezTo>
                    <a:pt x="4910" y="5032"/>
                    <a:pt x="4733" y="5189"/>
                    <a:pt x="4519" y="5310"/>
                  </a:cubicBezTo>
                  <a:cubicBezTo>
                    <a:pt x="4304" y="5431"/>
                    <a:pt x="4064" y="5507"/>
                    <a:pt x="3798" y="5533"/>
                  </a:cubicBezTo>
                  <a:cubicBezTo>
                    <a:pt x="3724" y="5541"/>
                    <a:pt x="3650" y="5545"/>
                    <a:pt x="3578" y="5545"/>
                  </a:cubicBezTo>
                  <a:cubicBezTo>
                    <a:pt x="3393" y="5545"/>
                    <a:pt x="3216" y="5519"/>
                    <a:pt x="3047" y="5467"/>
                  </a:cubicBezTo>
                  <a:cubicBezTo>
                    <a:pt x="2814" y="5393"/>
                    <a:pt x="2603" y="5277"/>
                    <a:pt x="2415" y="5119"/>
                  </a:cubicBezTo>
                  <a:cubicBezTo>
                    <a:pt x="2229" y="4962"/>
                    <a:pt x="2078" y="4764"/>
                    <a:pt x="1966" y="4532"/>
                  </a:cubicBezTo>
                  <a:cubicBezTo>
                    <a:pt x="1852" y="4299"/>
                    <a:pt x="1782" y="4037"/>
                    <a:pt x="1752" y="3753"/>
                  </a:cubicBezTo>
                  <a:cubicBezTo>
                    <a:pt x="1719" y="3466"/>
                    <a:pt x="1737" y="3200"/>
                    <a:pt x="1798" y="2950"/>
                  </a:cubicBezTo>
                  <a:cubicBezTo>
                    <a:pt x="1861" y="2700"/>
                    <a:pt x="1968" y="2477"/>
                    <a:pt x="2117" y="2280"/>
                  </a:cubicBezTo>
                  <a:cubicBezTo>
                    <a:pt x="2268" y="2085"/>
                    <a:pt x="2449" y="1926"/>
                    <a:pt x="2661" y="1806"/>
                  </a:cubicBezTo>
                  <a:cubicBezTo>
                    <a:pt x="2875" y="1685"/>
                    <a:pt x="3116" y="1610"/>
                    <a:pt x="3383" y="1583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8"/>
                    <a:pt x="3214" y="24"/>
                  </a:cubicBezTo>
                  <a:cubicBezTo>
                    <a:pt x="2701" y="79"/>
                    <a:pt x="2241" y="215"/>
                    <a:pt x="1831" y="435"/>
                  </a:cubicBezTo>
                  <a:cubicBezTo>
                    <a:pt x="1421" y="655"/>
                    <a:pt x="1075" y="941"/>
                    <a:pt x="791" y="1294"/>
                  </a:cubicBezTo>
                  <a:cubicBezTo>
                    <a:pt x="508" y="1646"/>
                    <a:pt x="299" y="2043"/>
                    <a:pt x="170" y="2489"/>
                  </a:cubicBezTo>
                  <a:cubicBezTo>
                    <a:pt x="41" y="2936"/>
                    <a:pt x="0" y="3415"/>
                    <a:pt x="55" y="3928"/>
                  </a:cubicBezTo>
                  <a:cubicBezTo>
                    <a:pt x="108" y="4440"/>
                    <a:pt x="248" y="4900"/>
                    <a:pt x="468" y="5310"/>
                  </a:cubicBezTo>
                  <a:cubicBezTo>
                    <a:pt x="688" y="5723"/>
                    <a:pt x="975" y="6068"/>
                    <a:pt x="1326" y="6353"/>
                  </a:cubicBezTo>
                  <a:cubicBezTo>
                    <a:pt x="1678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4"/>
                    <a:pt x="3971" y="7089"/>
                  </a:cubicBezTo>
                  <a:cubicBezTo>
                    <a:pt x="4477" y="7034"/>
                    <a:pt x="4934" y="6896"/>
                    <a:pt x="5344" y="6676"/>
                  </a:cubicBezTo>
                  <a:cubicBezTo>
                    <a:pt x="5752" y="6458"/>
                    <a:pt x="6100" y="6171"/>
                    <a:pt x="6386" y="5819"/>
                  </a:cubicBezTo>
                  <a:cubicBezTo>
                    <a:pt x="6670" y="5467"/>
                    <a:pt x="6875" y="5068"/>
                    <a:pt x="7002" y="4617"/>
                  </a:cubicBezTo>
                  <a:cubicBezTo>
                    <a:pt x="7130" y="4171"/>
                    <a:pt x="7164" y="3692"/>
                    <a:pt x="7111" y="3186"/>
                  </a:cubicBezTo>
                  <a:cubicBezTo>
                    <a:pt x="7058" y="2671"/>
                    <a:pt x="6921" y="2211"/>
                    <a:pt x="6704" y="1801"/>
                  </a:cubicBezTo>
                  <a:cubicBezTo>
                    <a:pt x="6486" y="1390"/>
                    <a:pt x="6204" y="1045"/>
                    <a:pt x="5852" y="759"/>
                  </a:cubicBezTo>
                  <a:cubicBezTo>
                    <a:pt x="5499" y="475"/>
                    <a:pt x="5101" y="268"/>
                    <a:pt x="4652" y="138"/>
                  </a:cubicBezTo>
                  <a:cubicBezTo>
                    <a:pt x="4337" y="46"/>
                    <a:pt x="4005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276126" y="1356379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3" y="21"/>
                  </a:cubicBezTo>
                  <a:cubicBezTo>
                    <a:pt x="2764" y="76"/>
                    <a:pt x="2294" y="214"/>
                    <a:pt x="1875" y="435"/>
                  </a:cubicBezTo>
                  <a:cubicBezTo>
                    <a:pt x="1457" y="655"/>
                    <a:pt x="1103" y="942"/>
                    <a:pt x="815" y="1291"/>
                  </a:cubicBezTo>
                  <a:cubicBezTo>
                    <a:pt x="528" y="1639"/>
                    <a:pt x="315" y="2036"/>
                    <a:pt x="178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4"/>
                    <a:pt x="246" y="4900"/>
                    <a:pt x="463" y="5313"/>
                  </a:cubicBezTo>
                  <a:cubicBezTo>
                    <a:pt x="680" y="5727"/>
                    <a:pt x="965" y="6074"/>
                    <a:pt x="1314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2" y="6849"/>
                  </a:cubicBezTo>
                  <a:cubicBezTo>
                    <a:pt x="5252" y="6734"/>
                    <a:pt x="5539" y="6590"/>
                    <a:pt x="5792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89"/>
                    <a:pt x="4757" y="5289"/>
                    <a:pt x="4573" y="5365"/>
                  </a:cubicBezTo>
                  <a:cubicBezTo>
                    <a:pt x="4392" y="5444"/>
                    <a:pt x="4196" y="5494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5" y="5533"/>
                    <a:pt x="3313" y="5511"/>
                    <a:pt x="3142" y="5468"/>
                  </a:cubicBezTo>
                  <a:cubicBezTo>
                    <a:pt x="2883" y="5404"/>
                    <a:pt x="2658" y="5293"/>
                    <a:pt x="2463" y="5138"/>
                  </a:cubicBezTo>
                  <a:cubicBezTo>
                    <a:pt x="2269" y="4981"/>
                    <a:pt x="2111" y="4785"/>
                    <a:pt x="1989" y="4552"/>
                  </a:cubicBezTo>
                  <a:cubicBezTo>
                    <a:pt x="1867" y="4319"/>
                    <a:pt x="1789" y="4055"/>
                    <a:pt x="1757" y="3757"/>
                  </a:cubicBezTo>
                  <a:cubicBezTo>
                    <a:pt x="1724" y="3451"/>
                    <a:pt x="1744" y="3170"/>
                    <a:pt x="1816" y="2913"/>
                  </a:cubicBezTo>
                  <a:cubicBezTo>
                    <a:pt x="1893" y="2653"/>
                    <a:pt x="2003" y="2430"/>
                    <a:pt x="2157" y="2242"/>
                  </a:cubicBezTo>
                  <a:cubicBezTo>
                    <a:pt x="2311" y="2050"/>
                    <a:pt x="2499" y="1896"/>
                    <a:pt x="2719" y="1780"/>
                  </a:cubicBezTo>
                  <a:cubicBezTo>
                    <a:pt x="2939" y="1661"/>
                    <a:pt x="3180" y="1589"/>
                    <a:pt x="3438" y="1560"/>
                  </a:cubicBezTo>
                  <a:cubicBezTo>
                    <a:pt x="3513" y="1552"/>
                    <a:pt x="3586" y="1548"/>
                    <a:pt x="3657" y="1548"/>
                  </a:cubicBezTo>
                  <a:cubicBezTo>
                    <a:pt x="3786" y="1548"/>
                    <a:pt x="3910" y="1561"/>
                    <a:pt x="4031" y="1586"/>
                  </a:cubicBezTo>
                  <a:cubicBezTo>
                    <a:pt x="4219" y="1625"/>
                    <a:pt x="4395" y="1689"/>
                    <a:pt x="4557" y="1781"/>
                  </a:cubicBezTo>
                  <a:cubicBezTo>
                    <a:pt x="4721" y="1873"/>
                    <a:pt x="4879" y="1983"/>
                    <a:pt x="5030" y="2111"/>
                  </a:cubicBezTo>
                  <a:lnTo>
                    <a:pt x="5920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4" y="192"/>
                    <a:pt x="4572" y="97"/>
                    <a:pt x="4249" y="47"/>
                  </a:cubicBezTo>
                  <a:cubicBezTo>
                    <a:pt x="4060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5510130" y="1331642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1" y="2933"/>
                    <a:pt x="0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6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40" y="1661"/>
                    <a:pt x="3178" y="1589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7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2" y="193"/>
                    <a:pt x="4570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5748812" y="130659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5966254" y="1289269"/>
              <a:ext cx="221190" cy="247764"/>
            </a:xfrm>
            <a:custGeom>
              <a:avLst/>
              <a:gdLst/>
              <a:ahLst/>
              <a:cxnLst/>
              <a:rect l="l" t="t" r="r" b="b"/>
              <a:pathLst>
                <a:path w="6384" h="7151" extrusionOk="0">
                  <a:moveTo>
                    <a:pt x="3093" y="1423"/>
                  </a:moveTo>
                  <a:cubicBezTo>
                    <a:pt x="3230" y="1423"/>
                    <a:pt x="3354" y="1442"/>
                    <a:pt x="3465" y="1482"/>
                  </a:cubicBezTo>
                  <a:cubicBezTo>
                    <a:pt x="3617" y="1538"/>
                    <a:pt x="3739" y="1629"/>
                    <a:pt x="3831" y="1754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2"/>
                    <a:pt x="3804" y="2938"/>
                    <a:pt x="3685" y="3027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0" y="3329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80" y="1426"/>
                    <a:pt x="3038" y="1423"/>
                    <a:pt x="3093" y="1423"/>
                  </a:cubicBezTo>
                  <a:close/>
                  <a:moveTo>
                    <a:pt x="3363" y="0"/>
                  </a:moveTo>
                  <a:cubicBezTo>
                    <a:pt x="3265" y="0"/>
                    <a:pt x="3167" y="5"/>
                    <a:pt x="3066" y="16"/>
                  </a:cubicBezTo>
                  <a:lnTo>
                    <a:pt x="0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6" y="4062"/>
                    <a:pt x="4654" y="4040"/>
                    <a:pt x="4690" y="4016"/>
                  </a:cubicBezTo>
                  <a:cubicBezTo>
                    <a:pt x="5019" y="3786"/>
                    <a:pt x="5266" y="3488"/>
                    <a:pt x="5432" y="3124"/>
                  </a:cubicBezTo>
                  <a:cubicBezTo>
                    <a:pt x="5597" y="2764"/>
                    <a:pt x="5657" y="2370"/>
                    <a:pt x="5611" y="1942"/>
                  </a:cubicBezTo>
                  <a:cubicBezTo>
                    <a:pt x="5567" y="1525"/>
                    <a:pt x="5429" y="1163"/>
                    <a:pt x="5193" y="860"/>
                  </a:cubicBezTo>
                  <a:cubicBezTo>
                    <a:pt x="4957" y="553"/>
                    <a:pt x="4652" y="325"/>
                    <a:pt x="4278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306035" y="1249910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1"/>
                  </a:cubicBezTo>
                  <a:cubicBezTo>
                    <a:pt x="2043" y="67"/>
                    <a:pt x="1725" y="152"/>
                    <a:pt x="1424" y="284"/>
                  </a:cubicBezTo>
                  <a:cubicBezTo>
                    <a:pt x="1124" y="418"/>
                    <a:pt x="863" y="591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2" y="1789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8" y="4298"/>
                  </a:cubicBezTo>
                  <a:cubicBezTo>
                    <a:pt x="2626" y="4311"/>
                    <a:pt x="2763" y="4327"/>
                    <a:pt x="2897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1"/>
                    <a:pt x="3908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7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3" y="6304"/>
                    <a:pt x="589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2" y="7123"/>
                    <a:pt x="2600" y="7123"/>
                  </a:cubicBezTo>
                  <a:cubicBezTo>
                    <a:pt x="2768" y="7123"/>
                    <a:pt x="2943" y="7113"/>
                    <a:pt x="3124" y="7093"/>
                  </a:cubicBezTo>
                  <a:cubicBezTo>
                    <a:pt x="3643" y="7037"/>
                    <a:pt x="4093" y="6905"/>
                    <a:pt x="4474" y="6691"/>
                  </a:cubicBezTo>
                  <a:cubicBezTo>
                    <a:pt x="4855" y="6476"/>
                    <a:pt x="5143" y="6195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2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5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5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3" y="2391"/>
                  </a:cubicBezTo>
                  <a:cubicBezTo>
                    <a:pt x="1749" y="2319"/>
                    <a:pt x="1707" y="2230"/>
                    <a:pt x="1695" y="2119"/>
                  </a:cubicBezTo>
                  <a:cubicBezTo>
                    <a:pt x="1683" y="1996"/>
                    <a:pt x="1709" y="1886"/>
                    <a:pt x="1778" y="1791"/>
                  </a:cubicBezTo>
                  <a:cubicBezTo>
                    <a:pt x="1848" y="1698"/>
                    <a:pt x="1950" y="1616"/>
                    <a:pt x="2084" y="1554"/>
                  </a:cubicBezTo>
                  <a:cubicBezTo>
                    <a:pt x="2218" y="1491"/>
                    <a:pt x="2382" y="1448"/>
                    <a:pt x="2577" y="1428"/>
                  </a:cubicBezTo>
                  <a:cubicBezTo>
                    <a:pt x="2641" y="1421"/>
                    <a:pt x="2704" y="1418"/>
                    <a:pt x="2767" y="1418"/>
                  </a:cubicBezTo>
                  <a:cubicBezTo>
                    <a:pt x="2891" y="1418"/>
                    <a:pt x="3014" y="1431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5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524621" y="1219802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4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8" y="6995"/>
                  </a:lnTo>
                  <a:lnTo>
                    <a:pt x="7015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769089" y="120185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960893" y="119000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7166209" y="1168317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7366606" y="1138001"/>
              <a:ext cx="194303" cy="246863"/>
            </a:xfrm>
            <a:custGeom>
              <a:avLst/>
              <a:gdLst/>
              <a:ahLst/>
              <a:cxnLst/>
              <a:rect l="l" t="t" r="r" b="b"/>
              <a:pathLst>
                <a:path w="5608" h="7125" extrusionOk="0">
                  <a:moveTo>
                    <a:pt x="2936" y="1"/>
                  </a:moveTo>
                  <a:cubicBezTo>
                    <a:pt x="2763" y="1"/>
                    <a:pt x="2578" y="11"/>
                    <a:pt x="2383" y="32"/>
                  </a:cubicBezTo>
                  <a:cubicBezTo>
                    <a:pt x="2045" y="68"/>
                    <a:pt x="1726" y="152"/>
                    <a:pt x="1424" y="285"/>
                  </a:cubicBezTo>
                  <a:cubicBezTo>
                    <a:pt x="1125" y="418"/>
                    <a:pt x="866" y="591"/>
                    <a:pt x="647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3"/>
                    <a:pt x="0" y="2081"/>
                    <a:pt x="33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5" y="3555"/>
                    <a:pt x="729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5" y="4187"/>
                    <a:pt x="2104" y="4256"/>
                    <a:pt x="2488" y="4300"/>
                  </a:cubicBezTo>
                  <a:cubicBezTo>
                    <a:pt x="2628" y="4312"/>
                    <a:pt x="2764" y="4328"/>
                    <a:pt x="2896" y="4350"/>
                  </a:cubicBezTo>
                  <a:cubicBezTo>
                    <a:pt x="3030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4" y="5519"/>
                    <a:pt x="3528" y="5578"/>
                  </a:cubicBezTo>
                  <a:cubicBezTo>
                    <a:pt x="3390" y="5640"/>
                    <a:pt x="3233" y="5679"/>
                    <a:pt x="3059" y="5697"/>
                  </a:cubicBezTo>
                  <a:cubicBezTo>
                    <a:pt x="2974" y="5706"/>
                    <a:pt x="2890" y="5711"/>
                    <a:pt x="2805" y="5711"/>
                  </a:cubicBezTo>
                  <a:cubicBezTo>
                    <a:pt x="2541" y="5711"/>
                    <a:pt x="2278" y="5667"/>
                    <a:pt x="2018" y="5579"/>
                  </a:cubicBezTo>
                  <a:cubicBezTo>
                    <a:pt x="1674" y="5464"/>
                    <a:pt x="1316" y="5208"/>
                    <a:pt x="947" y="4807"/>
                  </a:cubicBezTo>
                  <a:lnTo>
                    <a:pt x="64" y="6051"/>
                  </a:lnTo>
                  <a:cubicBezTo>
                    <a:pt x="314" y="6306"/>
                    <a:pt x="588" y="6521"/>
                    <a:pt x="889" y="6697"/>
                  </a:cubicBezTo>
                  <a:cubicBezTo>
                    <a:pt x="1190" y="6871"/>
                    <a:pt x="1525" y="6993"/>
                    <a:pt x="1897" y="7063"/>
                  </a:cubicBezTo>
                  <a:cubicBezTo>
                    <a:pt x="2119" y="7104"/>
                    <a:pt x="2353" y="7124"/>
                    <a:pt x="2601" y="7124"/>
                  </a:cubicBezTo>
                  <a:cubicBezTo>
                    <a:pt x="2769" y="7124"/>
                    <a:pt x="2944" y="7115"/>
                    <a:pt x="3125" y="7095"/>
                  </a:cubicBezTo>
                  <a:cubicBezTo>
                    <a:pt x="3644" y="7042"/>
                    <a:pt x="4094" y="6907"/>
                    <a:pt x="4475" y="6692"/>
                  </a:cubicBezTo>
                  <a:cubicBezTo>
                    <a:pt x="4856" y="6478"/>
                    <a:pt x="5144" y="6196"/>
                    <a:pt x="5340" y="5844"/>
                  </a:cubicBezTo>
                  <a:cubicBezTo>
                    <a:pt x="5535" y="5492"/>
                    <a:pt x="5607" y="5080"/>
                    <a:pt x="5558" y="4606"/>
                  </a:cubicBezTo>
                  <a:cubicBezTo>
                    <a:pt x="5527" y="4300"/>
                    <a:pt x="5442" y="4039"/>
                    <a:pt x="5304" y="3821"/>
                  </a:cubicBezTo>
                  <a:cubicBezTo>
                    <a:pt x="5166" y="3602"/>
                    <a:pt x="4982" y="3419"/>
                    <a:pt x="4753" y="3274"/>
                  </a:cubicBezTo>
                  <a:cubicBezTo>
                    <a:pt x="4526" y="3128"/>
                    <a:pt x="4260" y="3011"/>
                    <a:pt x="3959" y="2925"/>
                  </a:cubicBezTo>
                  <a:cubicBezTo>
                    <a:pt x="3657" y="2839"/>
                    <a:pt x="3325" y="2780"/>
                    <a:pt x="2961" y="2745"/>
                  </a:cubicBezTo>
                  <a:cubicBezTo>
                    <a:pt x="2803" y="2736"/>
                    <a:pt x="2651" y="2718"/>
                    <a:pt x="2502" y="2689"/>
                  </a:cubicBezTo>
                  <a:cubicBezTo>
                    <a:pt x="2356" y="2663"/>
                    <a:pt x="2225" y="2624"/>
                    <a:pt x="2107" y="2574"/>
                  </a:cubicBezTo>
                  <a:cubicBezTo>
                    <a:pt x="1991" y="2524"/>
                    <a:pt x="1896" y="2465"/>
                    <a:pt x="1824" y="2393"/>
                  </a:cubicBezTo>
                  <a:cubicBezTo>
                    <a:pt x="1750" y="2321"/>
                    <a:pt x="1709" y="2232"/>
                    <a:pt x="1696" y="2121"/>
                  </a:cubicBezTo>
                  <a:cubicBezTo>
                    <a:pt x="1683" y="1997"/>
                    <a:pt x="1710" y="1888"/>
                    <a:pt x="1779" y="1793"/>
                  </a:cubicBezTo>
                  <a:cubicBezTo>
                    <a:pt x="1851" y="1695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7"/>
                  </a:cubicBezTo>
                  <a:cubicBezTo>
                    <a:pt x="3325" y="1495"/>
                    <a:pt x="3500" y="1563"/>
                    <a:pt x="3672" y="1657"/>
                  </a:cubicBezTo>
                  <a:cubicBezTo>
                    <a:pt x="3843" y="1750"/>
                    <a:pt x="4004" y="1874"/>
                    <a:pt x="4159" y="2028"/>
                  </a:cubicBezTo>
                  <a:lnTo>
                    <a:pt x="5076" y="938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3" y="217"/>
                    <a:pt x="3882" y="112"/>
                    <a:pt x="3551" y="52"/>
                  </a:cubicBezTo>
                  <a:cubicBezTo>
                    <a:pt x="3364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7695819" y="1102177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6" y="3955"/>
                  </a:moveTo>
                  <a:cubicBezTo>
                    <a:pt x="2173" y="4065"/>
                    <a:pt x="2304" y="4182"/>
                    <a:pt x="2444" y="4307"/>
                  </a:cubicBezTo>
                  <a:lnTo>
                    <a:pt x="3865" y="5529"/>
                  </a:lnTo>
                  <a:cubicBezTo>
                    <a:pt x="3814" y="5567"/>
                    <a:pt x="3762" y="5602"/>
                    <a:pt x="3709" y="5634"/>
                  </a:cubicBezTo>
                  <a:cubicBezTo>
                    <a:pt x="3496" y="5764"/>
                    <a:pt x="3261" y="5843"/>
                    <a:pt x="3002" y="5870"/>
                  </a:cubicBezTo>
                  <a:cubicBezTo>
                    <a:pt x="2917" y="5879"/>
                    <a:pt x="2836" y="5884"/>
                    <a:pt x="2757" y="5884"/>
                  </a:cubicBezTo>
                  <a:cubicBezTo>
                    <a:pt x="2577" y="5884"/>
                    <a:pt x="2413" y="5860"/>
                    <a:pt x="2267" y="5814"/>
                  </a:cubicBezTo>
                  <a:cubicBezTo>
                    <a:pt x="2057" y="5749"/>
                    <a:pt x="1892" y="5640"/>
                    <a:pt x="1771" y="5489"/>
                  </a:cubicBezTo>
                  <a:cubicBezTo>
                    <a:pt x="1650" y="5338"/>
                    <a:pt x="1577" y="5152"/>
                    <a:pt x="1555" y="4932"/>
                  </a:cubicBezTo>
                  <a:cubicBezTo>
                    <a:pt x="1525" y="4653"/>
                    <a:pt x="1593" y="4412"/>
                    <a:pt x="1755" y="4210"/>
                  </a:cubicBezTo>
                  <a:cubicBezTo>
                    <a:pt x="1834" y="4116"/>
                    <a:pt x="1933" y="4031"/>
                    <a:pt x="2056" y="3955"/>
                  </a:cubicBezTo>
                  <a:close/>
                  <a:moveTo>
                    <a:pt x="3143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3" y="814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2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1" y="4297"/>
                    <a:pt x="1" y="4740"/>
                    <a:pt x="48" y="5211"/>
                  </a:cubicBezTo>
                  <a:cubicBezTo>
                    <a:pt x="94" y="5627"/>
                    <a:pt x="252" y="5992"/>
                    <a:pt x="523" y="6303"/>
                  </a:cubicBezTo>
                  <a:cubicBezTo>
                    <a:pt x="796" y="6616"/>
                    <a:pt x="1145" y="6846"/>
                    <a:pt x="1571" y="6999"/>
                  </a:cubicBezTo>
                  <a:cubicBezTo>
                    <a:pt x="1884" y="7111"/>
                    <a:pt x="2223" y="7167"/>
                    <a:pt x="2583" y="7167"/>
                  </a:cubicBezTo>
                  <a:cubicBezTo>
                    <a:pt x="2712" y="7167"/>
                    <a:pt x="2844" y="7160"/>
                    <a:pt x="2979" y="7145"/>
                  </a:cubicBezTo>
                  <a:cubicBezTo>
                    <a:pt x="3361" y="7105"/>
                    <a:pt x="3715" y="7015"/>
                    <a:pt x="4037" y="6872"/>
                  </a:cubicBezTo>
                  <a:cubicBezTo>
                    <a:pt x="4351" y="6734"/>
                    <a:pt x="4631" y="6554"/>
                    <a:pt x="4886" y="6336"/>
                  </a:cubicBezTo>
                  <a:lnTo>
                    <a:pt x="5431" y="6790"/>
                  </a:lnTo>
                  <a:lnTo>
                    <a:pt x="7357" y="6587"/>
                  </a:lnTo>
                  <a:lnTo>
                    <a:pt x="5747" y="5197"/>
                  </a:lnTo>
                  <a:cubicBezTo>
                    <a:pt x="5859" y="4974"/>
                    <a:pt x="5950" y="4735"/>
                    <a:pt x="6022" y="4487"/>
                  </a:cubicBezTo>
                  <a:cubicBezTo>
                    <a:pt x="6128" y="4117"/>
                    <a:pt x="6187" y="3722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8" y="3770"/>
                    <a:pt x="4707" y="4059"/>
                    <a:pt x="4635" y="4327"/>
                  </a:cubicBezTo>
                  <a:lnTo>
                    <a:pt x="4095" y="3848"/>
                  </a:lnTo>
                  <a:cubicBezTo>
                    <a:pt x="3952" y="3739"/>
                    <a:pt x="3791" y="3605"/>
                    <a:pt x="3611" y="3453"/>
                  </a:cubicBezTo>
                  <a:cubicBezTo>
                    <a:pt x="3432" y="3297"/>
                    <a:pt x="3252" y="3132"/>
                    <a:pt x="3078" y="2958"/>
                  </a:cubicBezTo>
                  <a:cubicBezTo>
                    <a:pt x="2901" y="2784"/>
                    <a:pt x="2754" y="2613"/>
                    <a:pt x="2635" y="2445"/>
                  </a:cubicBezTo>
                  <a:cubicBezTo>
                    <a:pt x="2514" y="2275"/>
                    <a:pt x="2450" y="2130"/>
                    <a:pt x="2435" y="2007"/>
                  </a:cubicBezTo>
                  <a:cubicBezTo>
                    <a:pt x="2421" y="1878"/>
                    <a:pt x="2435" y="1764"/>
                    <a:pt x="2478" y="1672"/>
                  </a:cubicBezTo>
                  <a:cubicBezTo>
                    <a:pt x="2521" y="1579"/>
                    <a:pt x="2589" y="1506"/>
                    <a:pt x="2683" y="1450"/>
                  </a:cubicBezTo>
                  <a:cubicBezTo>
                    <a:pt x="2776" y="1395"/>
                    <a:pt x="2892" y="1359"/>
                    <a:pt x="3036" y="1343"/>
                  </a:cubicBezTo>
                  <a:cubicBezTo>
                    <a:pt x="3066" y="1340"/>
                    <a:pt x="3095" y="1339"/>
                    <a:pt x="3124" y="1339"/>
                  </a:cubicBezTo>
                  <a:cubicBezTo>
                    <a:pt x="3264" y="1339"/>
                    <a:pt x="3393" y="1373"/>
                    <a:pt x="3509" y="1442"/>
                  </a:cubicBezTo>
                  <a:cubicBezTo>
                    <a:pt x="3649" y="1527"/>
                    <a:pt x="3787" y="1695"/>
                    <a:pt x="3926" y="1947"/>
                  </a:cubicBezTo>
                  <a:lnTo>
                    <a:pt x="5077" y="1089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8" y="282"/>
                    <a:pt x="4075" y="155"/>
                    <a:pt x="3778" y="81"/>
                  </a:cubicBezTo>
                  <a:cubicBezTo>
                    <a:pt x="3574" y="27"/>
                    <a:pt x="3363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8043776" y="106080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6"/>
                  </a:lnTo>
                  <a:lnTo>
                    <a:pt x="155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7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8283462" y="1039120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1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8496228" y="1016530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4"/>
                  </a:cubicBezTo>
                  <a:cubicBezTo>
                    <a:pt x="40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5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5" y="7090"/>
                    <a:pt x="3958" y="7074"/>
                  </a:cubicBezTo>
                  <a:cubicBezTo>
                    <a:pt x="4288" y="7039"/>
                    <a:pt x="4613" y="6963"/>
                    <a:pt x="4933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4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0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8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1" y="2655"/>
                    <a:pt x="2002" y="2432"/>
                    <a:pt x="2157" y="2240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9" y="1661"/>
                    <a:pt x="3178" y="1589"/>
                    <a:pt x="3437" y="1560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29" y="1585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7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8734909" y="987358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8997635" y="975716"/>
              <a:ext cx="156260" cy="241458"/>
            </a:xfrm>
            <a:custGeom>
              <a:avLst/>
              <a:gdLst/>
              <a:ahLst/>
              <a:cxnLst/>
              <a:rect l="l" t="t" r="r" b="b"/>
              <a:pathLst>
                <a:path w="451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1"/>
                  </a:lnTo>
                  <a:cubicBezTo>
                    <a:pt x="2065" y="4359"/>
                    <a:pt x="2045" y="4212"/>
                    <a:pt x="2029" y="4081"/>
                  </a:cubicBezTo>
                  <a:cubicBezTo>
                    <a:pt x="2013" y="3948"/>
                    <a:pt x="1993" y="3812"/>
                    <a:pt x="1972" y="3676"/>
                  </a:cubicBezTo>
                  <a:cubicBezTo>
                    <a:pt x="1950" y="3544"/>
                    <a:pt x="1923" y="3391"/>
                    <a:pt x="1888" y="3226"/>
                  </a:cubicBezTo>
                  <a:cubicBezTo>
                    <a:pt x="1857" y="3058"/>
                    <a:pt x="1816" y="2866"/>
                    <a:pt x="1770" y="2652"/>
                  </a:cubicBezTo>
                  <a:cubicBezTo>
                    <a:pt x="1765" y="2622"/>
                    <a:pt x="1758" y="2589"/>
                    <a:pt x="1750" y="2559"/>
                  </a:cubicBezTo>
                  <a:lnTo>
                    <a:pt x="1750" y="2559"/>
                  </a:lnTo>
                  <a:lnTo>
                    <a:pt x="4508" y="5552"/>
                  </a:lnTo>
                  <a:lnTo>
                    <a:pt x="4510" y="5552"/>
                  </a:lnTo>
                  <a:lnTo>
                    <a:pt x="4510" y="3329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822635" y="1733578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79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28" y="3711"/>
                  </a:cubicBezTo>
                  <a:cubicBezTo>
                    <a:pt x="932" y="3869"/>
                    <a:pt x="1180" y="3997"/>
                    <a:pt x="1473" y="4091"/>
                  </a:cubicBezTo>
                  <a:cubicBezTo>
                    <a:pt x="1763" y="4184"/>
                    <a:pt x="2104" y="4255"/>
                    <a:pt x="2488" y="4299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7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5"/>
                  </a:cubicBezTo>
                  <a:cubicBezTo>
                    <a:pt x="3933" y="5135"/>
                    <a:pt x="3905" y="5249"/>
                    <a:pt x="3837" y="5343"/>
                  </a:cubicBezTo>
                  <a:cubicBezTo>
                    <a:pt x="3768" y="5440"/>
                    <a:pt x="3664" y="5519"/>
                    <a:pt x="3526" y="5578"/>
                  </a:cubicBezTo>
                  <a:cubicBezTo>
                    <a:pt x="3388" y="5638"/>
                    <a:pt x="3233" y="5678"/>
                    <a:pt x="3058" y="5696"/>
                  </a:cubicBezTo>
                  <a:cubicBezTo>
                    <a:pt x="2971" y="5705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7" y="5579"/>
                  </a:cubicBezTo>
                  <a:cubicBezTo>
                    <a:pt x="1674" y="5464"/>
                    <a:pt x="1316" y="5207"/>
                    <a:pt x="948" y="4807"/>
                  </a:cubicBezTo>
                  <a:lnTo>
                    <a:pt x="65" y="6051"/>
                  </a:lnTo>
                  <a:cubicBezTo>
                    <a:pt x="315" y="6305"/>
                    <a:pt x="590" y="6521"/>
                    <a:pt x="891" y="6695"/>
                  </a:cubicBezTo>
                  <a:cubicBezTo>
                    <a:pt x="1193" y="6871"/>
                    <a:pt x="1529" y="6993"/>
                    <a:pt x="1900" y="7060"/>
                  </a:cubicBezTo>
                  <a:cubicBezTo>
                    <a:pt x="2121" y="7101"/>
                    <a:pt x="2355" y="7122"/>
                    <a:pt x="2602" y="7122"/>
                  </a:cubicBezTo>
                  <a:cubicBezTo>
                    <a:pt x="2771" y="7122"/>
                    <a:pt x="2947" y="7112"/>
                    <a:pt x="3128" y="7093"/>
                  </a:cubicBezTo>
                  <a:cubicBezTo>
                    <a:pt x="3647" y="7039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3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9" y="3601"/>
                    <a:pt x="4985" y="3418"/>
                    <a:pt x="4756" y="3271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0" y="2837"/>
                    <a:pt x="3328" y="2778"/>
                    <a:pt x="2964" y="2744"/>
                  </a:cubicBezTo>
                  <a:cubicBezTo>
                    <a:pt x="2806" y="2735"/>
                    <a:pt x="2654" y="2716"/>
                    <a:pt x="2505" y="2689"/>
                  </a:cubicBezTo>
                  <a:cubicBezTo>
                    <a:pt x="2359" y="2663"/>
                    <a:pt x="2228" y="2623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3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21" y="1491"/>
                    <a:pt x="2383" y="1446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7" y="1430"/>
                    <a:pt x="3138" y="1457"/>
                  </a:cubicBezTo>
                  <a:cubicBezTo>
                    <a:pt x="3324" y="1495"/>
                    <a:pt x="3501" y="1563"/>
                    <a:pt x="3670" y="1655"/>
                  </a:cubicBezTo>
                  <a:cubicBezTo>
                    <a:pt x="3841" y="1748"/>
                    <a:pt x="4004" y="1874"/>
                    <a:pt x="4158" y="2027"/>
                  </a:cubicBezTo>
                  <a:lnTo>
                    <a:pt x="5077" y="936"/>
                  </a:lnTo>
                  <a:cubicBezTo>
                    <a:pt x="4888" y="706"/>
                    <a:pt x="4671" y="517"/>
                    <a:pt x="4421" y="366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5036579" y="1708078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601" y="1571"/>
                  </a:moveTo>
                  <a:cubicBezTo>
                    <a:pt x="3786" y="1571"/>
                    <a:pt x="3962" y="1597"/>
                    <a:pt x="4130" y="1649"/>
                  </a:cubicBezTo>
                  <a:cubicBezTo>
                    <a:pt x="4365" y="1724"/>
                    <a:pt x="4573" y="1842"/>
                    <a:pt x="4757" y="2004"/>
                  </a:cubicBezTo>
                  <a:cubicBezTo>
                    <a:pt x="4941" y="2164"/>
                    <a:pt x="5092" y="2359"/>
                    <a:pt x="5207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7" y="3651"/>
                    <a:pt x="5437" y="3918"/>
                    <a:pt x="5373" y="4168"/>
                  </a:cubicBezTo>
                  <a:cubicBezTo>
                    <a:pt x="5308" y="4417"/>
                    <a:pt x="5201" y="4640"/>
                    <a:pt x="5055" y="4837"/>
                  </a:cubicBezTo>
                  <a:cubicBezTo>
                    <a:pt x="4907" y="5033"/>
                    <a:pt x="4727" y="5191"/>
                    <a:pt x="4516" y="5312"/>
                  </a:cubicBezTo>
                  <a:cubicBezTo>
                    <a:pt x="4301" y="5431"/>
                    <a:pt x="4061" y="5507"/>
                    <a:pt x="3797" y="5534"/>
                  </a:cubicBezTo>
                  <a:cubicBezTo>
                    <a:pt x="3723" y="5543"/>
                    <a:pt x="3651" y="5547"/>
                    <a:pt x="3580" y="5547"/>
                  </a:cubicBezTo>
                  <a:cubicBezTo>
                    <a:pt x="3393" y="5547"/>
                    <a:pt x="3215" y="5519"/>
                    <a:pt x="3046" y="5467"/>
                  </a:cubicBezTo>
                  <a:cubicBezTo>
                    <a:pt x="2813" y="5393"/>
                    <a:pt x="2603" y="5277"/>
                    <a:pt x="2413" y="5119"/>
                  </a:cubicBezTo>
                  <a:cubicBezTo>
                    <a:pt x="2225" y="4962"/>
                    <a:pt x="2078" y="4767"/>
                    <a:pt x="1965" y="4532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6" y="3201"/>
                    <a:pt x="1798" y="2950"/>
                  </a:cubicBezTo>
                  <a:cubicBezTo>
                    <a:pt x="1860" y="2702"/>
                    <a:pt x="1965" y="2479"/>
                    <a:pt x="2116" y="2282"/>
                  </a:cubicBezTo>
                  <a:cubicBezTo>
                    <a:pt x="2267" y="2085"/>
                    <a:pt x="2446" y="1926"/>
                    <a:pt x="2661" y="1806"/>
                  </a:cubicBezTo>
                  <a:cubicBezTo>
                    <a:pt x="2873" y="1685"/>
                    <a:pt x="3115" y="1610"/>
                    <a:pt x="3381" y="1583"/>
                  </a:cubicBezTo>
                  <a:cubicBezTo>
                    <a:pt x="3455" y="1575"/>
                    <a:pt x="3529" y="1571"/>
                    <a:pt x="3601" y="1571"/>
                  </a:cubicBezTo>
                  <a:close/>
                  <a:moveTo>
                    <a:pt x="3661" y="0"/>
                  </a:moveTo>
                  <a:cubicBezTo>
                    <a:pt x="3515" y="0"/>
                    <a:pt x="3366" y="8"/>
                    <a:pt x="3214" y="24"/>
                  </a:cubicBezTo>
                  <a:cubicBezTo>
                    <a:pt x="2702" y="79"/>
                    <a:pt x="2241" y="217"/>
                    <a:pt x="1832" y="437"/>
                  </a:cubicBezTo>
                  <a:cubicBezTo>
                    <a:pt x="1422" y="655"/>
                    <a:pt x="1074" y="943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0" y="3415"/>
                    <a:pt x="53" y="3928"/>
                  </a:cubicBezTo>
                  <a:cubicBezTo>
                    <a:pt x="108" y="4440"/>
                    <a:pt x="246" y="4900"/>
                    <a:pt x="466" y="5310"/>
                  </a:cubicBezTo>
                  <a:cubicBezTo>
                    <a:pt x="686" y="5723"/>
                    <a:pt x="972" y="6068"/>
                    <a:pt x="1323" y="6353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7"/>
                    <a:pt x="3168" y="7112"/>
                    <a:pt x="3520" y="7112"/>
                  </a:cubicBezTo>
                  <a:cubicBezTo>
                    <a:pt x="3666" y="7112"/>
                    <a:pt x="3815" y="7104"/>
                    <a:pt x="3968" y="7089"/>
                  </a:cubicBezTo>
                  <a:cubicBezTo>
                    <a:pt x="4474" y="7034"/>
                    <a:pt x="4931" y="6898"/>
                    <a:pt x="5342" y="6676"/>
                  </a:cubicBezTo>
                  <a:cubicBezTo>
                    <a:pt x="5752" y="6458"/>
                    <a:pt x="6097" y="6171"/>
                    <a:pt x="6381" y="5819"/>
                  </a:cubicBezTo>
                  <a:cubicBezTo>
                    <a:pt x="6665" y="5467"/>
                    <a:pt x="6872" y="5069"/>
                    <a:pt x="6999" y="4617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8" y="2213"/>
                    <a:pt x="6703" y="1803"/>
                  </a:cubicBezTo>
                  <a:cubicBezTo>
                    <a:pt x="6486" y="1390"/>
                    <a:pt x="6201" y="1045"/>
                    <a:pt x="5849" y="760"/>
                  </a:cubicBezTo>
                  <a:cubicBezTo>
                    <a:pt x="5496" y="476"/>
                    <a:pt x="5099" y="268"/>
                    <a:pt x="4654" y="138"/>
                  </a:cubicBezTo>
                  <a:cubicBezTo>
                    <a:pt x="4340" y="45"/>
                    <a:pt x="4008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5310288" y="167980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08" y="4434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4" y="6355"/>
                  </a:cubicBezTo>
                  <a:cubicBezTo>
                    <a:pt x="1664" y="6635"/>
                    <a:pt x="2066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41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5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3"/>
                    <a:pt x="5216" y="4956"/>
                    <a:pt x="5070" y="5072"/>
                  </a:cubicBezTo>
                  <a:cubicBezTo>
                    <a:pt x="4920" y="5189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8" y="5532"/>
                    <a:pt x="3315" y="5511"/>
                    <a:pt x="3143" y="5467"/>
                  </a:cubicBezTo>
                  <a:cubicBezTo>
                    <a:pt x="2884" y="5403"/>
                    <a:pt x="2657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6" y="4319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90" y="2655"/>
                    <a:pt x="2002" y="2429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8" y="1660"/>
                    <a:pt x="3179" y="1588"/>
                    <a:pt x="3437" y="1559"/>
                  </a:cubicBezTo>
                  <a:cubicBezTo>
                    <a:pt x="3510" y="1551"/>
                    <a:pt x="3582" y="1548"/>
                    <a:pt x="3651" y="1548"/>
                  </a:cubicBezTo>
                  <a:cubicBezTo>
                    <a:pt x="3782" y="1548"/>
                    <a:pt x="3907" y="1561"/>
                    <a:pt x="4030" y="1585"/>
                  </a:cubicBezTo>
                  <a:cubicBezTo>
                    <a:pt x="4218" y="1622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3" y="191"/>
                    <a:pt x="4571" y="97"/>
                    <a:pt x="4248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5544257" y="1654999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4"/>
                  </a:cubicBezTo>
                  <a:cubicBezTo>
                    <a:pt x="108" y="4435"/>
                    <a:pt x="245" y="4899"/>
                    <a:pt x="462" y="5313"/>
                  </a:cubicBezTo>
                  <a:cubicBezTo>
                    <a:pt x="679" y="5726"/>
                    <a:pt x="964" y="6074"/>
                    <a:pt x="1315" y="6356"/>
                  </a:cubicBezTo>
                  <a:cubicBezTo>
                    <a:pt x="1664" y="6636"/>
                    <a:pt x="2065" y="6841"/>
                    <a:pt x="2514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19"/>
                  </a:cubicBezTo>
                  <a:cubicBezTo>
                    <a:pt x="6044" y="6248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5"/>
                    <a:pt x="5216" y="4955"/>
                    <a:pt x="5069" y="5072"/>
                  </a:cubicBezTo>
                  <a:cubicBezTo>
                    <a:pt x="4920" y="5190"/>
                    <a:pt x="4756" y="5288"/>
                    <a:pt x="4573" y="5365"/>
                  </a:cubicBezTo>
                  <a:cubicBezTo>
                    <a:pt x="4391" y="5444"/>
                    <a:pt x="4195" y="5493"/>
                    <a:pt x="3988" y="5516"/>
                  </a:cubicBezTo>
                  <a:cubicBezTo>
                    <a:pt x="3887" y="5527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3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1"/>
                    <a:pt x="2110" y="4784"/>
                    <a:pt x="1988" y="4553"/>
                  </a:cubicBezTo>
                  <a:cubicBezTo>
                    <a:pt x="1866" y="4320"/>
                    <a:pt x="1788" y="4055"/>
                    <a:pt x="1756" y="3755"/>
                  </a:cubicBezTo>
                  <a:cubicBezTo>
                    <a:pt x="1725" y="3450"/>
                    <a:pt x="1743" y="3169"/>
                    <a:pt x="1815" y="2912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0" y="2052"/>
                    <a:pt x="2498" y="1900"/>
                    <a:pt x="2718" y="1782"/>
                  </a:cubicBezTo>
                  <a:cubicBezTo>
                    <a:pt x="2938" y="1662"/>
                    <a:pt x="3178" y="1591"/>
                    <a:pt x="3437" y="1562"/>
                  </a:cubicBezTo>
                  <a:cubicBezTo>
                    <a:pt x="3512" y="1554"/>
                    <a:pt x="3585" y="1550"/>
                    <a:pt x="3656" y="1550"/>
                  </a:cubicBezTo>
                  <a:cubicBezTo>
                    <a:pt x="3785" y="1550"/>
                    <a:pt x="3909" y="1563"/>
                    <a:pt x="4030" y="1588"/>
                  </a:cubicBezTo>
                  <a:cubicBezTo>
                    <a:pt x="4220" y="1625"/>
                    <a:pt x="4394" y="1691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8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5782939" y="1630088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49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800"/>
                  </a:lnTo>
                  <a:lnTo>
                    <a:pt x="5416" y="5388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09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6000382" y="1612730"/>
              <a:ext cx="221086" cy="247799"/>
            </a:xfrm>
            <a:custGeom>
              <a:avLst/>
              <a:gdLst/>
              <a:ahLst/>
              <a:cxnLst/>
              <a:rect l="l" t="t" r="r" b="b"/>
              <a:pathLst>
                <a:path w="6381" h="7152" extrusionOk="0">
                  <a:moveTo>
                    <a:pt x="3092" y="1421"/>
                  </a:moveTo>
                  <a:cubicBezTo>
                    <a:pt x="3230" y="1421"/>
                    <a:pt x="3353" y="1440"/>
                    <a:pt x="3462" y="1480"/>
                  </a:cubicBezTo>
                  <a:cubicBezTo>
                    <a:pt x="3617" y="1536"/>
                    <a:pt x="3739" y="1628"/>
                    <a:pt x="3831" y="1752"/>
                  </a:cubicBezTo>
                  <a:cubicBezTo>
                    <a:pt x="3922" y="1876"/>
                    <a:pt x="3978" y="2027"/>
                    <a:pt x="3997" y="2201"/>
                  </a:cubicBezTo>
                  <a:cubicBezTo>
                    <a:pt x="4015" y="2376"/>
                    <a:pt x="3997" y="2536"/>
                    <a:pt x="3943" y="2678"/>
                  </a:cubicBezTo>
                  <a:cubicBezTo>
                    <a:pt x="3890" y="2822"/>
                    <a:pt x="3802" y="2937"/>
                    <a:pt x="3685" y="3025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80" y="1424"/>
                    <a:pt x="3038" y="1421"/>
                    <a:pt x="3092" y="1421"/>
                  </a:cubicBezTo>
                  <a:close/>
                  <a:moveTo>
                    <a:pt x="3373" y="1"/>
                  </a:moveTo>
                  <a:cubicBezTo>
                    <a:pt x="3272" y="1"/>
                    <a:pt x="3170" y="7"/>
                    <a:pt x="3066" y="18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5" y="6986"/>
                  </a:lnTo>
                  <a:lnTo>
                    <a:pt x="2042" y="4592"/>
                  </a:lnTo>
                  <a:lnTo>
                    <a:pt x="2892" y="4502"/>
                  </a:lnTo>
                  <a:lnTo>
                    <a:pt x="4494" y="6752"/>
                  </a:lnTo>
                  <a:lnTo>
                    <a:pt x="6381" y="6554"/>
                  </a:lnTo>
                  <a:lnTo>
                    <a:pt x="4579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7"/>
                    <a:pt x="5266" y="3488"/>
                    <a:pt x="5432" y="3127"/>
                  </a:cubicBezTo>
                  <a:cubicBezTo>
                    <a:pt x="5597" y="2764"/>
                    <a:pt x="5658" y="2370"/>
                    <a:pt x="5611" y="1942"/>
                  </a:cubicBezTo>
                  <a:cubicBezTo>
                    <a:pt x="5567" y="1528"/>
                    <a:pt x="5429" y="1165"/>
                    <a:pt x="5192" y="861"/>
                  </a:cubicBezTo>
                  <a:cubicBezTo>
                    <a:pt x="4957" y="553"/>
                    <a:pt x="4652" y="324"/>
                    <a:pt x="4278" y="173"/>
                  </a:cubicBezTo>
                  <a:cubicBezTo>
                    <a:pt x="3994" y="58"/>
                    <a:pt x="3692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340127" y="1573406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3" y="151"/>
                    <a:pt x="1424" y="284"/>
                  </a:cubicBezTo>
                  <a:cubicBezTo>
                    <a:pt x="1123" y="417"/>
                    <a:pt x="863" y="589"/>
                    <a:pt x="647" y="798"/>
                  </a:cubicBezTo>
                  <a:cubicBezTo>
                    <a:pt x="429" y="1009"/>
                    <a:pt x="263" y="1248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4" y="3551"/>
                    <a:pt x="728" y="3711"/>
                  </a:cubicBezTo>
                  <a:cubicBezTo>
                    <a:pt x="931" y="3872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6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7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7" y="4751"/>
                  </a:cubicBezTo>
                  <a:cubicBezTo>
                    <a:pt x="3876" y="4823"/>
                    <a:pt x="3907" y="4909"/>
                    <a:pt x="3919" y="5005"/>
                  </a:cubicBezTo>
                  <a:cubicBezTo>
                    <a:pt x="3932" y="5135"/>
                    <a:pt x="3904" y="5248"/>
                    <a:pt x="3835" y="5343"/>
                  </a:cubicBezTo>
                  <a:cubicBezTo>
                    <a:pt x="3769" y="5438"/>
                    <a:pt x="3667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8"/>
                    <a:pt x="2799" y="5708"/>
                  </a:cubicBezTo>
                  <a:cubicBezTo>
                    <a:pt x="2537" y="5708"/>
                    <a:pt x="2276" y="5664"/>
                    <a:pt x="2018" y="5578"/>
                  </a:cubicBezTo>
                  <a:cubicBezTo>
                    <a:pt x="1675" y="5463"/>
                    <a:pt x="1317" y="5205"/>
                    <a:pt x="946" y="4805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20" y="7101"/>
                    <a:pt x="2355" y="7123"/>
                    <a:pt x="2603" y="7123"/>
                  </a:cubicBezTo>
                  <a:cubicBezTo>
                    <a:pt x="2771" y="7123"/>
                    <a:pt x="2945" y="7113"/>
                    <a:pt x="3125" y="7093"/>
                  </a:cubicBezTo>
                  <a:cubicBezTo>
                    <a:pt x="3644" y="7037"/>
                    <a:pt x="4094" y="6905"/>
                    <a:pt x="4475" y="6691"/>
                  </a:cubicBezTo>
                  <a:cubicBezTo>
                    <a:pt x="4856" y="6476"/>
                    <a:pt x="5144" y="6195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4" y="3818"/>
                  </a:cubicBezTo>
                  <a:cubicBezTo>
                    <a:pt x="5165" y="3600"/>
                    <a:pt x="4983" y="3418"/>
                    <a:pt x="4754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58" y="2837"/>
                    <a:pt x="3325" y="2778"/>
                    <a:pt x="2961" y="2743"/>
                  </a:cubicBezTo>
                  <a:cubicBezTo>
                    <a:pt x="2804" y="2735"/>
                    <a:pt x="2650" y="2716"/>
                    <a:pt x="2504" y="2689"/>
                  </a:cubicBezTo>
                  <a:cubicBezTo>
                    <a:pt x="2356" y="2663"/>
                    <a:pt x="2225" y="2623"/>
                    <a:pt x="2108" y="2574"/>
                  </a:cubicBezTo>
                  <a:cubicBezTo>
                    <a:pt x="1990" y="2523"/>
                    <a:pt x="1895" y="2464"/>
                    <a:pt x="1824" y="2392"/>
                  </a:cubicBezTo>
                  <a:cubicBezTo>
                    <a:pt x="1750" y="2321"/>
                    <a:pt x="1708" y="2231"/>
                    <a:pt x="1696" y="2121"/>
                  </a:cubicBezTo>
                  <a:cubicBezTo>
                    <a:pt x="1684" y="1997"/>
                    <a:pt x="1710" y="1888"/>
                    <a:pt x="1779" y="1793"/>
                  </a:cubicBezTo>
                  <a:cubicBezTo>
                    <a:pt x="1847" y="1696"/>
                    <a:pt x="1950" y="1617"/>
                    <a:pt x="2082" y="1553"/>
                  </a:cubicBezTo>
                  <a:cubicBezTo>
                    <a:pt x="2218" y="1491"/>
                    <a:pt x="2381" y="1448"/>
                    <a:pt x="2577" y="1428"/>
                  </a:cubicBezTo>
                  <a:cubicBezTo>
                    <a:pt x="2642" y="1421"/>
                    <a:pt x="2706" y="1417"/>
                    <a:pt x="2771" y="1417"/>
                  </a:cubicBezTo>
                  <a:cubicBezTo>
                    <a:pt x="2893" y="1417"/>
                    <a:pt x="3015" y="1430"/>
                    <a:pt x="3136" y="1456"/>
                  </a:cubicBezTo>
                  <a:cubicBezTo>
                    <a:pt x="3321" y="1495"/>
                    <a:pt x="3497" y="1563"/>
                    <a:pt x="3668" y="1656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3" y="937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0" y="215"/>
                    <a:pt x="3878" y="110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6558748" y="154319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08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6803216" y="152524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6995020" y="1513433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7200336" y="1491779"/>
              <a:ext cx="187443" cy="242047"/>
            </a:xfrm>
            <a:custGeom>
              <a:avLst/>
              <a:gdLst/>
              <a:ahLst/>
              <a:cxnLst/>
              <a:rect l="l" t="t" r="r" b="b"/>
              <a:pathLst>
                <a:path w="5410" h="6986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7400733" y="1461428"/>
              <a:ext cx="194338" cy="246898"/>
            </a:xfrm>
            <a:custGeom>
              <a:avLst/>
              <a:gdLst/>
              <a:ahLst/>
              <a:cxnLst/>
              <a:rect l="l" t="t" r="r" b="b"/>
              <a:pathLst>
                <a:path w="5609" h="7126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6"/>
                  </a:cubicBezTo>
                  <a:cubicBezTo>
                    <a:pt x="64" y="2671"/>
                    <a:pt x="136" y="2925"/>
                    <a:pt x="251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6"/>
                    <a:pt x="2104" y="4257"/>
                    <a:pt x="2488" y="4302"/>
                  </a:cubicBezTo>
                  <a:cubicBezTo>
                    <a:pt x="2628" y="4312"/>
                    <a:pt x="2764" y="4330"/>
                    <a:pt x="2897" y="4352"/>
                  </a:cubicBezTo>
                  <a:cubicBezTo>
                    <a:pt x="3030" y="4373"/>
                    <a:pt x="3157" y="4404"/>
                    <a:pt x="3279" y="4440"/>
                  </a:cubicBezTo>
                  <a:cubicBezTo>
                    <a:pt x="3401" y="4475"/>
                    <a:pt x="3508" y="4519"/>
                    <a:pt x="3598" y="4569"/>
                  </a:cubicBezTo>
                  <a:cubicBezTo>
                    <a:pt x="3687" y="4619"/>
                    <a:pt x="3761" y="4678"/>
                    <a:pt x="3818" y="4753"/>
                  </a:cubicBezTo>
                  <a:cubicBezTo>
                    <a:pt x="3876" y="4825"/>
                    <a:pt x="3909" y="4911"/>
                    <a:pt x="3919" y="5008"/>
                  </a:cubicBezTo>
                  <a:cubicBezTo>
                    <a:pt x="3933" y="5137"/>
                    <a:pt x="3905" y="5251"/>
                    <a:pt x="3837" y="5345"/>
                  </a:cubicBezTo>
                  <a:cubicBezTo>
                    <a:pt x="3768" y="5440"/>
                    <a:pt x="3664" y="5519"/>
                    <a:pt x="3528" y="5580"/>
                  </a:cubicBezTo>
                  <a:cubicBezTo>
                    <a:pt x="3390" y="5640"/>
                    <a:pt x="3233" y="5681"/>
                    <a:pt x="3059" y="5698"/>
                  </a:cubicBezTo>
                  <a:cubicBezTo>
                    <a:pt x="2973" y="5707"/>
                    <a:pt x="2887" y="5712"/>
                    <a:pt x="2802" y="5712"/>
                  </a:cubicBezTo>
                  <a:cubicBezTo>
                    <a:pt x="2538" y="5712"/>
                    <a:pt x="2277" y="5668"/>
                    <a:pt x="2018" y="5581"/>
                  </a:cubicBezTo>
                  <a:cubicBezTo>
                    <a:pt x="1674" y="5466"/>
                    <a:pt x="1316" y="5209"/>
                    <a:pt x="948" y="4808"/>
                  </a:cubicBezTo>
                  <a:lnTo>
                    <a:pt x="65" y="6052"/>
                  </a:lnTo>
                  <a:cubicBezTo>
                    <a:pt x="315" y="6308"/>
                    <a:pt x="590" y="6523"/>
                    <a:pt x="890" y="6697"/>
                  </a:cubicBezTo>
                  <a:cubicBezTo>
                    <a:pt x="1191" y="6871"/>
                    <a:pt x="1528" y="6993"/>
                    <a:pt x="1899" y="7064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7" y="7097"/>
                  </a:cubicBezTo>
                  <a:cubicBezTo>
                    <a:pt x="3646" y="7042"/>
                    <a:pt x="4096" y="6907"/>
                    <a:pt x="4477" y="6694"/>
                  </a:cubicBezTo>
                  <a:cubicBezTo>
                    <a:pt x="4858" y="6480"/>
                    <a:pt x="5146" y="6198"/>
                    <a:pt x="5341" y="5846"/>
                  </a:cubicBezTo>
                  <a:cubicBezTo>
                    <a:pt x="5537" y="5494"/>
                    <a:pt x="5609" y="5081"/>
                    <a:pt x="5561" y="4606"/>
                  </a:cubicBezTo>
                  <a:cubicBezTo>
                    <a:pt x="5528" y="4302"/>
                    <a:pt x="5443" y="4041"/>
                    <a:pt x="5305" y="3821"/>
                  </a:cubicBezTo>
                  <a:cubicBezTo>
                    <a:pt x="5167" y="3604"/>
                    <a:pt x="4983" y="3420"/>
                    <a:pt x="4756" y="3275"/>
                  </a:cubicBezTo>
                  <a:cubicBezTo>
                    <a:pt x="4527" y="3130"/>
                    <a:pt x="4261" y="3013"/>
                    <a:pt x="3961" y="2927"/>
                  </a:cubicBezTo>
                  <a:cubicBezTo>
                    <a:pt x="3660" y="2840"/>
                    <a:pt x="3326" y="2780"/>
                    <a:pt x="2963" y="2747"/>
                  </a:cubicBezTo>
                  <a:cubicBezTo>
                    <a:pt x="2804" y="2737"/>
                    <a:pt x="2652" y="2720"/>
                    <a:pt x="2504" y="2692"/>
                  </a:cubicBezTo>
                  <a:cubicBezTo>
                    <a:pt x="2357" y="2665"/>
                    <a:pt x="2226" y="2626"/>
                    <a:pt x="2108" y="2577"/>
                  </a:cubicBezTo>
                  <a:cubicBezTo>
                    <a:pt x="1992" y="2527"/>
                    <a:pt x="1897" y="2468"/>
                    <a:pt x="1825" y="2396"/>
                  </a:cubicBezTo>
                  <a:cubicBezTo>
                    <a:pt x="1752" y="2324"/>
                    <a:pt x="1710" y="2234"/>
                    <a:pt x="1697" y="2124"/>
                  </a:cubicBezTo>
                  <a:cubicBezTo>
                    <a:pt x="1684" y="2001"/>
                    <a:pt x="1712" y="1891"/>
                    <a:pt x="1781" y="1795"/>
                  </a:cubicBezTo>
                  <a:cubicBezTo>
                    <a:pt x="1851" y="1697"/>
                    <a:pt x="1953" y="1617"/>
                    <a:pt x="2085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3" y="1421"/>
                    <a:pt x="2706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5" y="1496"/>
                    <a:pt x="3500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3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7729946" y="1425604"/>
              <a:ext cx="254971" cy="248319"/>
            </a:xfrm>
            <a:custGeom>
              <a:avLst/>
              <a:gdLst/>
              <a:ahLst/>
              <a:cxnLst/>
              <a:rect l="l" t="t" r="r" b="b"/>
              <a:pathLst>
                <a:path w="7359" h="7167" extrusionOk="0">
                  <a:moveTo>
                    <a:pt x="2056" y="3954"/>
                  </a:moveTo>
                  <a:cubicBezTo>
                    <a:pt x="2175" y="4064"/>
                    <a:pt x="2307" y="4184"/>
                    <a:pt x="2445" y="4306"/>
                  </a:cubicBezTo>
                  <a:lnTo>
                    <a:pt x="3867" y="5528"/>
                  </a:lnTo>
                  <a:cubicBezTo>
                    <a:pt x="3814" y="5566"/>
                    <a:pt x="3764" y="5602"/>
                    <a:pt x="3711" y="5635"/>
                  </a:cubicBezTo>
                  <a:cubicBezTo>
                    <a:pt x="3498" y="5764"/>
                    <a:pt x="3264" y="5845"/>
                    <a:pt x="3002" y="5869"/>
                  </a:cubicBezTo>
                  <a:cubicBezTo>
                    <a:pt x="2915" y="5879"/>
                    <a:pt x="2832" y="5884"/>
                    <a:pt x="2751" y="5884"/>
                  </a:cubicBezTo>
                  <a:cubicBezTo>
                    <a:pt x="2575" y="5884"/>
                    <a:pt x="2414" y="5860"/>
                    <a:pt x="2268" y="5816"/>
                  </a:cubicBezTo>
                  <a:cubicBezTo>
                    <a:pt x="2058" y="5750"/>
                    <a:pt x="1893" y="5639"/>
                    <a:pt x="1772" y="5488"/>
                  </a:cubicBezTo>
                  <a:cubicBezTo>
                    <a:pt x="1653" y="5337"/>
                    <a:pt x="1578" y="5153"/>
                    <a:pt x="1555" y="4931"/>
                  </a:cubicBezTo>
                  <a:cubicBezTo>
                    <a:pt x="1526" y="4652"/>
                    <a:pt x="1593" y="4412"/>
                    <a:pt x="1757" y="4211"/>
                  </a:cubicBezTo>
                  <a:cubicBezTo>
                    <a:pt x="1833" y="4115"/>
                    <a:pt x="1933" y="4031"/>
                    <a:pt x="2056" y="3954"/>
                  </a:cubicBezTo>
                  <a:close/>
                  <a:moveTo>
                    <a:pt x="3136" y="0"/>
                  </a:moveTo>
                  <a:cubicBezTo>
                    <a:pt x="3038" y="0"/>
                    <a:pt x="2938" y="5"/>
                    <a:pt x="2836" y="16"/>
                  </a:cubicBezTo>
                  <a:cubicBezTo>
                    <a:pt x="2409" y="62"/>
                    <a:pt x="2041" y="180"/>
                    <a:pt x="1728" y="376"/>
                  </a:cubicBezTo>
                  <a:cubicBezTo>
                    <a:pt x="1417" y="570"/>
                    <a:pt x="1184" y="813"/>
                    <a:pt x="1029" y="1109"/>
                  </a:cubicBezTo>
                  <a:cubicBezTo>
                    <a:pt x="874" y="1404"/>
                    <a:pt x="815" y="1728"/>
                    <a:pt x="851" y="2077"/>
                  </a:cubicBezTo>
                  <a:cubicBezTo>
                    <a:pt x="866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5"/>
                  </a:cubicBezTo>
                  <a:cubicBezTo>
                    <a:pt x="828" y="3256"/>
                    <a:pt x="527" y="3545"/>
                    <a:pt x="330" y="3889"/>
                  </a:cubicBezTo>
                  <a:cubicBezTo>
                    <a:pt x="94" y="4299"/>
                    <a:pt x="1" y="4739"/>
                    <a:pt x="51" y="5212"/>
                  </a:cubicBezTo>
                  <a:cubicBezTo>
                    <a:pt x="96" y="5626"/>
                    <a:pt x="254" y="5991"/>
                    <a:pt x="526" y="6302"/>
                  </a:cubicBezTo>
                  <a:cubicBezTo>
                    <a:pt x="797" y="6615"/>
                    <a:pt x="1147" y="6845"/>
                    <a:pt x="1572" y="6998"/>
                  </a:cubicBezTo>
                  <a:cubicBezTo>
                    <a:pt x="1888" y="7111"/>
                    <a:pt x="2227" y="7167"/>
                    <a:pt x="2590" y="7167"/>
                  </a:cubicBezTo>
                  <a:cubicBezTo>
                    <a:pt x="2717" y="7167"/>
                    <a:pt x="2847" y="7160"/>
                    <a:pt x="2980" y="7146"/>
                  </a:cubicBezTo>
                  <a:cubicBezTo>
                    <a:pt x="3363" y="7104"/>
                    <a:pt x="3715" y="7014"/>
                    <a:pt x="4039" y="6873"/>
                  </a:cubicBezTo>
                  <a:cubicBezTo>
                    <a:pt x="4351" y="6733"/>
                    <a:pt x="4633" y="6553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8" y="5197"/>
                  </a:lnTo>
                  <a:cubicBezTo>
                    <a:pt x="5859" y="4975"/>
                    <a:pt x="5953" y="4737"/>
                    <a:pt x="6024" y="4486"/>
                  </a:cubicBezTo>
                  <a:cubicBezTo>
                    <a:pt x="6128" y="4118"/>
                    <a:pt x="6190" y="3724"/>
                    <a:pt x="6204" y="3301"/>
                  </a:cubicBezTo>
                  <a:lnTo>
                    <a:pt x="6204" y="3301"/>
                  </a:lnTo>
                  <a:lnTo>
                    <a:pt x="4753" y="3453"/>
                  </a:lnTo>
                  <a:cubicBezTo>
                    <a:pt x="4749" y="3770"/>
                    <a:pt x="4710" y="4060"/>
                    <a:pt x="4638" y="4327"/>
                  </a:cubicBezTo>
                  <a:lnTo>
                    <a:pt x="4098" y="3847"/>
                  </a:lnTo>
                  <a:cubicBezTo>
                    <a:pt x="3954" y="3738"/>
                    <a:pt x="3791" y="3604"/>
                    <a:pt x="3612" y="3452"/>
                  </a:cubicBezTo>
                  <a:cubicBezTo>
                    <a:pt x="3432" y="3298"/>
                    <a:pt x="3253" y="3132"/>
                    <a:pt x="3078" y="2957"/>
                  </a:cubicBezTo>
                  <a:cubicBezTo>
                    <a:pt x="2903" y="2783"/>
                    <a:pt x="2754" y="2612"/>
                    <a:pt x="2635" y="2444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3"/>
                  </a:cubicBezTo>
                  <a:cubicBezTo>
                    <a:pt x="2524" y="1579"/>
                    <a:pt x="2591" y="1505"/>
                    <a:pt x="2684" y="1450"/>
                  </a:cubicBezTo>
                  <a:cubicBezTo>
                    <a:pt x="2776" y="1395"/>
                    <a:pt x="2894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8" y="1339"/>
                    <a:pt x="3394" y="1373"/>
                    <a:pt x="3511" y="1443"/>
                  </a:cubicBezTo>
                  <a:cubicBezTo>
                    <a:pt x="3650" y="1526"/>
                    <a:pt x="3790" y="1696"/>
                    <a:pt x="3928" y="1948"/>
                  </a:cubicBezTo>
                  <a:lnTo>
                    <a:pt x="5078" y="1091"/>
                  </a:lnTo>
                  <a:cubicBezTo>
                    <a:pt x="4966" y="839"/>
                    <a:pt x="4796" y="626"/>
                    <a:pt x="4568" y="453"/>
                  </a:cubicBezTo>
                  <a:cubicBezTo>
                    <a:pt x="4339" y="281"/>
                    <a:pt x="4077" y="156"/>
                    <a:pt x="3778" y="80"/>
                  </a:cubicBezTo>
                  <a:cubicBezTo>
                    <a:pt x="3573" y="28"/>
                    <a:pt x="3359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8077903" y="138420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77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8317589" y="1362547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1" y="4351"/>
                  </a:lnTo>
                  <a:lnTo>
                    <a:pt x="4738" y="4065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7" y="1743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8530251" y="1339922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6"/>
                    <a:pt x="2294" y="214"/>
                    <a:pt x="1876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4"/>
                    <a:pt x="1319" y="6356"/>
                  </a:cubicBezTo>
                  <a:cubicBezTo>
                    <a:pt x="1670" y="6637"/>
                    <a:pt x="2070" y="6842"/>
                    <a:pt x="2520" y="6967"/>
                  </a:cubicBezTo>
                  <a:cubicBezTo>
                    <a:pt x="2833" y="7056"/>
                    <a:pt x="3162" y="7100"/>
                    <a:pt x="3506" y="7100"/>
                  </a:cubicBezTo>
                  <a:cubicBezTo>
                    <a:pt x="3655" y="7100"/>
                    <a:pt x="3807" y="7092"/>
                    <a:pt x="3962" y="7075"/>
                  </a:cubicBezTo>
                  <a:cubicBezTo>
                    <a:pt x="4293" y="7041"/>
                    <a:pt x="4619" y="6966"/>
                    <a:pt x="4937" y="6849"/>
                  </a:cubicBezTo>
                  <a:cubicBezTo>
                    <a:pt x="5255" y="6734"/>
                    <a:pt x="5542" y="6591"/>
                    <a:pt x="5796" y="6419"/>
                  </a:cubicBezTo>
                  <a:cubicBezTo>
                    <a:pt x="6050" y="6248"/>
                    <a:pt x="6248" y="6063"/>
                    <a:pt x="6391" y="5864"/>
                  </a:cubicBezTo>
                  <a:lnTo>
                    <a:pt x="5460" y="4682"/>
                  </a:lnTo>
                  <a:cubicBezTo>
                    <a:pt x="5350" y="4825"/>
                    <a:pt x="5222" y="4956"/>
                    <a:pt x="5074" y="5073"/>
                  </a:cubicBezTo>
                  <a:cubicBezTo>
                    <a:pt x="4924" y="5190"/>
                    <a:pt x="4762" y="5289"/>
                    <a:pt x="4578" y="5365"/>
                  </a:cubicBezTo>
                  <a:cubicBezTo>
                    <a:pt x="4396" y="5444"/>
                    <a:pt x="4199" y="5493"/>
                    <a:pt x="3994" y="5516"/>
                  </a:cubicBezTo>
                  <a:cubicBezTo>
                    <a:pt x="3890" y="5528"/>
                    <a:pt x="3789" y="5533"/>
                    <a:pt x="3691" y="5533"/>
                  </a:cubicBezTo>
                  <a:cubicBezTo>
                    <a:pt x="3499" y="5533"/>
                    <a:pt x="3318" y="5512"/>
                    <a:pt x="3147" y="5469"/>
                  </a:cubicBezTo>
                  <a:cubicBezTo>
                    <a:pt x="2888" y="5404"/>
                    <a:pt x="2661" y="5293"/>
                    <a:pt x="2468" y="5135"/>
                  </a:cubicBezTo>
                  <a:cubicBezTo>
                    <a:pt x="2274" y="4980"/>
                    <a:pt x="2114" y="4783"/>
                    <a:pt x="1993" y="4551"/>
                  </a:cubicBezTo>
                  <a:cubicBezTo>
                    <a:pt x="1871" y="4318"/>
                    <a:pt x="1794" y="4054"/>
                    <a:pt x="1760" y="3755"/>
                  </a:cubicBezTo>
                  <a:cubicBezTo>
                    <a:pt x="1729" y="3450"/>
                    <a:pt x="1749" y="3170"/>
                    <a:pt x="1821" y="2912"/>
                  </a:cubicBezTo>
                  <a:cubicBezTo>
                    <a:pt x="1893" y="2655"/>
                    <a:pt x="2003" y="2432"/>
                    <a:pt x="2157" y="2242"/>
                  </a:cubicBezTo>
                  <a:cubicBezTo>
                    <a:pt x="2311" y="2051"/>
                    <a:pt x="2500" y="1898"/>
                    <a:pt x="2720" y="1780"/>
                  </a:cubicBezTo>
                  <a:cubicBezTo>
                    <a:pt x="2940" y="1661"/>
                    <a:pt x="3180" y="1589"/>
                    <a:pt x="3439" y="1560"/>
                  </a:cubicBezTo>
                  <a:cubicBezTo>
                    <a:pt x="3513" y="1553"/>
                    <a:pt x="3586" y="1549"/>
                    <a:pt x="3657" y="1549"/>
                  </a:cubicBezTo>
                  <a:cubicBezTo>
                    <a:pt x="3786" y="1549"/>
                    <a:pt x="3910" y="1561"/>
                    <a:pt x="4031" y="1586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4"/>
                    <a:pt x="4880" y="1983"/>
                    <a:pt x="5030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29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8769036" y="131075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2"/>
                  </a:lnTo>
                  <a:lnTo>
                    <a:pt x="1939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9031659" y="1299212"/>
              <a:ext cx="122202" cy="241458"/>
            </a:xfrm>
            <a:custGeom>
              <a:avLst/>
              <a:gdLst/>
              <a:ahLst/>
              <a:cxnLst/>
              <a:rect l="l" t="t" r="r" b="b"/>
              <a:pathLst>
                <a:path w="3527" h="6969" extrusionOk="0">
                  <a:moveTo>
                    <a:pt x="1480" y="0"/>
                  </a:moveTo>
                  <a:lnTo>
                    <a:pt x="0" y="156"/>
                  </a:lnTo>
                  <a:lnTo>
                    <a:pt x="722" y="6969"/>
                  </a:lnTo>
                  <a:lnTo>
                    <a:pt x="2327" y="6799"/>
                  </a:lnTo>
                  <a:lnTo>
                    <a:pt x="2086" y="4523"/>
                  </a:lnTo>
                  <a:cubicBezTo>
                    <a:pt x="2068" y="4360"/>
                    <a:pt x="2050" y="4211"/>
                    <a:pt x="2034" y="4080"/>
                  </a:cubicBezTo>
                  <a:cubicBezTo>
                    <a:pt x="2018" y="3948"/>
                    <a:pt x="1996" y="3814"/>
                    <a:pt x="1976" y="3677"/>
                  </a:cubicBezTo>
                  <a:cubicBezTo>
                    <a:pt x="1955" y="3541"/>
                    <a:pt x="1927" y="3390"/>
                    <a:pt x="1894" y="3223"/>
                  </a:cubicBezTo>
                  <a:cubicBezTo>
                    <a:pt x="1861" y="3055"/>
                    <a:pt x="1819" y="2863"/>
                    <a:pt x="1775" y="2649"/>
                  </a:cubicBezTo>
                  <a:cubicBezTo>
                    <a:pt x="1768" y="2619"/>
                    <a:pt x="1761" y="2586"/>
                    <a:pt x="1755" y="2556"/>
                  </a:cubicBezTo>
                  <a:lnTo>
                    <a:pt x="1755" y="2556"/>
                  </a:lnTo>
                  <a:lnTo>
                    <a:pt x="3526" y="4480"/>
                  </a:lnTo>
                  <a:lnTo>
                    <a:pt x="3526" y="224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4856762" y="2056970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2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3" y="4184"/>
                    <a:pt x="2104" y="4255"/>
                    <a:pt x="2488" y="4300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7" y="4568"/>
                  </a:cubicBezTo>
                  <a:cubicBezTo>
                    <a:pt x="3688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91" y="5637"/>
                    <a:pt x="3233" y="5679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7" y="5667"/>
                    <a:pt x="2018" y="5579"/>
                  </a:cubicBezTo>
                  <a:cubicBezTo>
                    <a:pt x="1674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5" y="6306"/>
                    <a:pt x="590" y="6521"/>
                    <a:pt x="891" y="6697"/>
                  </a:cubicBezTo>
                  <a:cubicBezTo>
                    <a:pt x="1193" y="6871"/>
                    <a:pt x="1529" y="6993"/>
                    <a:pt x="1900" y="7063"/>
                  </a:cubicBezTo>
                  <a:cubicBezTo>
                    <a:pt x="2121" y="7103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8" y="6692"/>
                  </a:cubicBezTo>
                  <a:cubicBezTo>
                    <a:pt x="4859" y="6480"/>
                    <a:pt x="5147" y="6196"/>
                    <a:pt x="5343" y="5844"/>
                  </a:cubicBezTo>
                  <a:cubicBezTo>
                    <a:pt x="5538" y="5492"/>
                    <a:pt x="5610" y="5080"/>
                    <a:pt x="5563" y="4606"/>
                  </a:cubicBezTo>
                  <a:cubicBezTo>
                    <a:pt x="5530" y="4301"/>
                    <a:pt x="5445" y="4039"/>
                    <a:pt x="5307" y="3821"/>
                  </a:cubicBezTo>
                  <a:cubicBezTo>
                    <a:pt x="5169" y="3604"/>
                    <a:pt x="4985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80"/>
                    <a:pt x="2964" y="2745"/>
                  </a:cubicBezTo>
                  <a:cubicBezTo>
                    <a:pt x="2806" y="2736"/>
                    <a:pt x="2654" y="2719"/>
                    <a:pt x="2505" y="2690"/>
                  </a:cubicBezTo>
                  <a:cubicBezTo>
                    <a:pt x="2359" y="2663"/>
                    <a:pt x="2228" y="2626"/>
                    <a:pt x="2110" y="2575"/>
                  </a:cubicBezTo>
                  <a:cubicBezTo>
                    <a:pt x="1994" y="2525"/>
                    <a:pt x="1899" y="2465"/>
                    <a:pt x="1827" y="2393"/>
                  </a:cubicBezTo>
                  <a:cubicBezTo>
                    <a:pt x="1753" y="2324"/>
                    <a:pt x="1712" y="2232"/>
                    <a:pt x="1699" y="2122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6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4" y="1421"/>
                    <a:pt x="2707" y="1418"/>
                    <a:pt x="2769" y="1418"/>
                  </a:cubicBezTo>
                  <a:cubicBezTo>
                    <a:pt x="2893" y="1418"/>
                    <a:pt x="3016" y="1431"/>
                    <a:pt x="3140" y="1457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1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2" y="217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5070602" y="2031539"/>
              <a:ext cx="248284" cy="246448"/>
            </a:xfrm>
            <a:custGeom>
              <a:avLst/>
              <a:gdLst/>
              <a:ahLst/>
              <a:cxnLst/>
              <a:rect l="l" t="t" r="r" b="b"/>
              <a:pathLst>
                <a:path w="7166" h="7113" extrusionOk="0">
                  <a:moveTo>
                    <a:pt x="3602" y="1572"/>
                  </a:moveTo>
                  <a:cubicBezTo>
                    <a:pt x="3787" y="1572"/>
                    <a:pt x="3965" y="1598"/>
                    <a:pt x="4133" y="1651"/>
                  </a:cubicBezTo>
                  <a:cubicBezTo>
                    <a:pt x="4365" y="1723"/>
                    <a:pt x="4576" y="1843"/>
                    <a:pt x="4760" y="2004"/>
                  </a:cubicBezTo>
                  <a:cubicBezTo>
                    <a:pt x="4944" y="2163"/>
                    <a:pt x="5095" y="2360"/>
                    <a:pt x="5210" y="2590"/>
                  </a:cubicBezTo>
                  <a:cubicBezTo>
                    <a:pt x="5327" y="2820"/>
                    <a:pt x="5400" y="3079"/>
                    <a:pt x="5429" y="3364"/>
                  </a:cubicBezTo>
                  <a:cubicBezTo>
                    <a:pt x="5459" y="3649"/>
                    <a:pt x="5442" y="3916"/>
                    <a:pt x="5376" y="4166"/>
                  </a:cubicBezTo>
                  <a:cubicBezTo>
                    <a:pt x="5311" y="4417"/>
                    <a:pt x="5205" y="4639"/>
                    <a:pt x="5058" y="4835"/>
                  </a:cubicBezTo>
                  <a:cubicBezTo>
                    <a:pt x="4911" y="5031"/>
                    <a:pt x="4731" y="5189"/>
                    <a:pt x="4519" y="5310"/>
                  </a:cubicBezTo>
                  <a:cubicBezTo>
                    <a:pt x="4304" y="5429"/>
                    <a:pt x="4063" y="5507"/>
                    <a:pt x="3800" y="5534"/>
                  </a:cubicBezTo>
                  <a:cubicBezTo>
                    <a:pt x="3728" y="5542"/>
                    <a:pt x="3658" y="5545"/>
                    <a:pt x="3588" y="5545"/>
                  </a:cubicBezTo>
                  <a:cubicBezTo>
                    <a:pt x="3400" y="5545"/>
                    <a:pt x="3220" y="5517"/>
                    <a:pt x="3049" y="5465"/>
                  </a:cubicBezTo>
                  <a:cubicBezTo>
                    <a:pt x="2816" y="5392"/>
                    <a:pt x="2606" y="5275"/>
                    <a:pt x="2416" y="5121"/>
                  </a:cubicBezTo>
                  <a:cubicBezTo>
                    <a:pt x="2232" y="4962"/>
                    <a:pt x="2081" y="4766"/>
                    <a:pt x="1968" y="4533"/>
                  </a:cubicBezTo>
                  <a:cubicBezTo>
                    <a:pt x="1854" y="4299"/>
                    <a:pt x="1784" y="4040"/>
                    <a:pt x="1753" y="3752"/>
                  </a:cubicBezTo>
                  <a:cubicBezTo>
                    <a:pt x="1723" y="3469"/>
                    <a:pt x="1739" y="3201"/>
                    <a:pt x="1802" y="2951"/>
                  </a:cubicBezTo>
                  <a:cubicBezTo>
                    <a:pt x="1863" y="2701"/>
                    <a:pt x="1969" y="2478"/>
                    <a:pt x="2120" y="2283"/>
                  </a:cubicBezTo>
                  <a:cubicBezTo>
                    <a:pt x="2270" y="2084"/>
                    <a:pt x="2451" y="1926"/>
                    <a:pt x="2665" y="1807"/>
                  </a:cubicBezTo>
                  <a:cubicBezTo>
                    <a:pt x="2876" y="1686"/>
                    <a:pt x="3117" y="1610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7" y="25"/>
                  </a:cubicBezTo>
                  <a:cubicBezTo>
                    <a:pt x="2702" y="78"/>
                    <a:pt x="2244" y="216"/>
                    <a:pt x="1832" y="436"/>
                  </a:cubicBezTo>
                  <a:cubicBezTo>
                    <a:pt x="1423" y="658"/>
                    <a:pt x="1077" y="941"/>
                    <a:pt x="791" y="1293"/>
                  </a:cubicBezTo>
                  <a:cubicBezTo>
                    <a:pt x="508" y="1646"/>
                    <a:pt x="301" y="2045"/>
                    <a:pt x="170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6" y="6354"/>
                  </a:cubicBezTo>
                  <a:cubicBezTo>
                    <a:pt x="1679" y="6638"/>
                    <a:pt x="2075" y="6844"/>
                    <a:pt x="2521" y="6975"/>
                  </a:cubicBezTo>
                  <a:cubicBezTo>
                    <a:pt x="2836" y="7066"/>
                    <a:pt x="3170" y="7112"/>
                    <a:pt x="3522" y="7112"/>
                  </a:cubicBezTo>
                  <a:cubicBezTo>
                    <a:pt x="3668" y="7112"/>
                    <a:pt x="3818" y="7104"/>
                    <a:pt x="3971" y="7088"/>
                  </a:cubicBezTo>
                  <a:cubicBezTo>
                    <a:pt x="4475" y="7035"/>
                    <a:pt x="4934" y="6899"/>
                    <a:pt x="5344" y="6677"/>
                  </a:cubicBezTo>
                  <a:cubicBezTo>
                    <a:pt x="5755" y="6459"/>
                    <a:pt x="6100" y="6172"/>
                    <a:pt x="6387" y="5820"/>
                  </a:cubicBezTo>
                  <a:cubicBezTo>
                    <a:pt x="6670" y="5468"/>
                    <a:pt x="6875" y="5068"/>
                    <a:pt x="7002" y="4618"/>
                  </a:cubicBezTo>
                  <a:cubicBezTo>
                    <a:pt x="7129" y="4169"/>
                    <a:pt x="7166" y="3692"/>
                    <a:pt x="7113" y="3187"/>
                  </a:cubicBezTo>
                  <a:cubicBezTo>
                    <a:pt x="7058" y="2672"/>
                    <a:pt x="6921" y="2212"/>
                    <a:pt x="6704" y="1802"/>
                  </a:cubicBezTo>
                  <a:cubicBezTo>
                    <a:pt x="6489" y="1392"/>
                    <a:pt x="6204" y="1046"/>
                    <a:pt x="5852" y="760"/>
                  </a:cubicBezTo>
                  <a:cubicBezTo>
                    <a:pt x="5499" y="476"/>
                    <a:pt x="5101" y="269"/>
                    <a:pt x="4655" y="139"/>
                  </a:cubicBezTo>
                  <a:cubicBezTo>
                    <a:pt x="4340" y="47"/>
                    <a:pt x="4008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5344415" y="200319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6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5"/>
                    <a:pt x="2293" y="213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5"/>
                  </a:cubicBezTo>
                  <a:cubicBezTo>
                    <a:pt x="109" y="4434"/>
                    <a:pt x="245" y="4900"/>
                    <a:pt x="462" y="5314"/>
                  </a:cubicBezTo>
                  <a:cubicBezTo>
                    <a:pt x="681" y="5726"/>
                    <a:pt x="966" y="6073"/>
                    <a:pt x="1318" y="6353"/>
                  </a:cubicBezTo>
                  <a:cubicBezTo>
                    <a:pt x="1669" y="6637"/>
                    <a:pt x="2068" y="6839"/>
                    <a:pt x="2519" y="6965"/>
                  </a:cubicBezTo>
                  <a:cubicBezTo>
                    <a:pt x="2832" y="7053"/>
                    <a:pt x="3161" y="7097"/>
                    <a:pt x="3506" y="7097"/>
                  </a:cubicBezTo>
                  <a:cubicBezTo>
                    <a:pt x="3655" y="7097"/>
                    <a:pt x="3807" y="7089"/>
                    <a:pt x="3961" y="7072"/>
                  </a:cubicBezTo>
                  <a:cubicBezTo>
                    <a:pt x="4292" y="7039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4" y="6417"/>
                  </a:cubicBezTo>
                  <a:cubicBezTo>
                    <a:pt x="6049" y="6246"/>
                    <a:pt x="6249" y="6061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4"/>
                    <a:pt x="5072" y="5071"/>
                  </a:cubicBezTo>
                  <a:cubicBezTo>
                    <a:pt x="4923" y="5187"/>
                    <a:pt x="4760" y="5286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2" y="4051"/>
                    <a:pt x="1759" y="3753"/>
                  </a:cubicBezTo>
                  <a:cubicBezTo>
                    <a:pt x="1728" y="3449"/>
                    <a:pt x="1748" y="3167"/>
                    <a:pt x="1820" y="2909"/>
                  </a:cubicBezTo>
                  <a:cubicBezTo>
                    <a:pt x="1892" y="2653"/>
                    <a:pt x="2002" y="2430"/>
                    <a:pt x="2158" y="2239"/>
                  </a:cubicBezTo>
                  <a:cubicBezTo>
                    <a:pt x="2310" y="2049"/>
                    <a:pt x="2498" y="1894"/>
                    <a:pt x="2718" y="1778"/>
                  </a:cubicBezTo>
                  <a:cubicBezTo>
                    <a:pt x="2938" y="1658"/>
                    <a:pt x="3179" y="1586"/>
                    <a:pt x="3437" y="1558"/>
                  </a:cubicBezTo>
                  <a:cubicBezTo>
                    <a:pt x="3510" y="1550"/>
                    <a:pt x="3580" y="1546"/>
                    <a:pt x="3650" y="1546"/>
                  </a:cubicBezTo>
                  <a:cubicBezTo>
                    <a:pt x="3781" y="1546"/>
                    <a:pt x="3907" y="1560"/>
                    <a:pt x="4030" y="1585"/>
                  </a:cubicBezTo>
                  <a:cubicBezTo>
                    <a:pt x="4217" y="1625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5578488" y="1978530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8" y="0"/>
                  </a:moveTo>
                  <a:cubicBezTo>
                    <a:pt x="3547" y="0"/>
                    <a:pt x="3415" y="7"/>
                    <a:pt x="3283" y="22"/>
                  </a:cubicBezTo>
                  <a:cubicBezTo>
                    <a:pt x="2764" y="75"/>
                    <a:pt x="2294" y="213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1"/>
                    <a:pt x="0" y="3409"/>
                    <a:pt x="55" y="3915"/>
                  </a:cubicBezTo>
                  <a:cubicBezTo>
                    <a:pt x="108" y="4434"/>
                    <a:pt x="245" y="4900"/>
                    <a:pt x="463" y="5314"/>
                  </a:cubicBezTo>
                  <a:cubicBezTo>
                    <a:pt x="681" y="5727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5" y="6968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6" y="7099"/>
                    <a:pt x="3806" y="7091"/>
                    <a:pt x="3959" y="7075"/>
                  </a:cubicBezTo>
                  <a:cubicBezTo>
                    <a:pt x="4290" y="7041"/>
                    <a:pt x="4615" y="6965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9"/>
                    <a:pt x="6246" y="6063"/>
                    <a:pt x="6388" y="5863"/>
                  </a:cubicBezTo>
                  <a:lnTo>
                    <a:pt x="5456" y="4683"/>
                  </a:lnTo>
                  <a:cubicBezTo>
                    <a:pt x="5347" y="4825"/>
                    <a:pt x="5217" y="4956"/>
                    <a:pt x="5069" y="5072"/>
                  </a:cubicBezTo>
                  <a:cubicBezTo>
                    <a:pt x="4921" y="5189"/>
                    <a:pt x="4757" y="5288"/>
                    <a:pt x="4573" y="5366"/>
                  </a:cubicBezTo>
                  <a:cubicBezTo>
                    <a:pt x="4392" y="5445"/>
                    <a:pt x="4196" y="5494"/>
                    <a:pt x="3989" y="5517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1" y="4785"/>
                    <a:pt x="1989" y="4553"/>
                  </a:cubicBezTo>
                  <a:cubicBezTo>
                    <a:pt x="1867" y="4319"/>
                    <a:pt x="1789" y="4053"/>
                    <a:pt x="1758" y="3755"/>
                  </a:cubicBezTo>
                  <a:cubicBezTo>
                    <a:pt x="1725" y="3452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5" y="2241"/>
                  </a:cubicBezTo>
                  <a:cubicBezTo>
                    <a:pt x="2307" y="2051"/>
                    <a:pt x="2495" y="1896"/>
                    <a:pt x="2715" y="1779"/>
                  </a:cubicBezTo>
                  <a:cubicBezTo>
                    <a:pt x="2937" y="1661"/>
                    <a:pt x="3176" y="1589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5" y="1781"/>
                  </a:cubicBezTo>
                  <a:cubicBezTo>
                    <a:pt x="4717" y="1873"/>
                    <a:pt x="4875" y="1982"/>
                    <a:pt x="5026" y="2110"/>
                  </a:cubicBezTo>
                  <a:lnTo>
                    <a:pt x="5916" y="845"/>
                  </a:lnTo>
                  <a:cubicBezTo>
                    <a:pt x="5698" y="637"/>
                    <a:pt x="5446" y="468"/>
                    <a:pt x="5159" y="328"/>
                  </a:cubicBezTo>
                  <a:cubicBezTo>
                    <a:pt x="4874" y="192"/>
                    <a:pt x="4570" y="98"/>
                    <a:pt x="4250" y="46"/>
                  </a:cubicBezTo>
                  <a:cubicBezTo>
                    <a:pt x="4060" y="16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5817066" y="1953480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2"/>
                  </a:lnTo>
                  <a:lnTo>
                    <a:pt x="1891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034509" y="1936157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92" y="1418"/>
                  </a:moveTo>
                  <a:cubicBezTo>
                    <a:pt x="3229" y="1418"/>
                    <a:pt x="3352" y="1438"/>
                    <a:pt x="3462" y="1478"/>
                  </a:cubicBezTo>
                  <a:cubicBezTo>
                    <a:pt x="3616" y="1536"/>
                    <a:pt x="3738" y="1626"/>
                    <a:pt x="3831" y="1750"/>
                  </a:cubicBezTo>
                  <a:cubicBezTo>
                    <a:pt x="3922" y="1873"/>
                    <a:pt x="3978" y="2024"/>
                    <a:pt x="3997" y="2198"/>
                  </a:cubicBezTo>
                  <a:cubicBezTo>
                    <a:pt x="4014" y="2375"/>
                    <a:pt x="3998" y="2535"/>
                    <a:pt x="3943" y="2677"/>
                  </a:cubicBezTo>
                  <a:cubicBezTo>
                    <a:pt x="3890" y="2821"/>
                    <a:pt x="3804" y="2936"/>
                    <a:pt x="3685" y="3022"/>
                  </a:cubicBezTo>
                  <a:cubicBezTo>
                    <a:pt x="3567" y="3112"/>
                    <a:pt x="3423" y="3165"/>
                    <a:pt x="3253" y="3182"/>
                  </a:cubicBezTo>
                  <a:lnTo>
                    <a:pt x="1913" y="3324"/>
                  </a:lnTo>
                  <a:lnTo>
                    <a:pt x="1725" y="1554"/>
                  </a:lnTo>
                  <a:lnTo>
                    <a:pt x="2921" y="1428"/>
                  </a:lnTo>
                  <a:cubicBezTo>
                    <a:pt x="2980" y="1422"/>
                    <a:pt x="3037" y="1418"/>
                    <a:pt x="3092" y="1418"/>
                  </a:cubicBezTo>
                  <a:close/>
                  <a:moveTo>
                    <a:pt x="3370" y="0"/>
                  </a:moveTo>
                  <a:cubicBezTo>
                    <a:pt x="3271" y="0"/>
                    <a:pt x="3169" y="6"/>
                    <a:pt x="3066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0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69" y="3488"/>
                    <a:pt x="5432" y="3126"/>
                  </a:cubicBezTo>
                  <a:cubicBezTo>
                    <a:pt x="5597" y="2764"/>
                    <a:pt x="5658" y="2370"/>
                    <a:pt x="5612" y="1942"/>
                  </a:cubicBezTo>
                  <a:cubicBezTo>
                    <a:pt x="5568" y="1527"/>
                    <a:pt x="5429" y="1166"/>
                    <a:pt x="5193" y="860"/>
                  </a:cubicBezTo>
                  <a:cubicBezTo>
                    <a:pt x="4957" y="552"/>
                    <a:pt x="4652" y="325"/>
                    <a:pt x="4280" y="174"/>
                  </a:cubicBezTo>
                  <a:cubicBezTo>
                    <a:pt x="3994" y="58"/>
                    <a:pt x="3691" y="0"/>
                    <a:pt x="3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74150" y="189679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6" y="0"/>
                  </a:moveTo>
                  <a:cubicBezTo>
                    <a:pt x="2763" y="0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1"/>
                    <a:pt x="647" y="799"/>
                  </a:cubicBezTo>
                  <a:cubicBezTo>
                    <a:pt x="430" y="1009"/>
                    <a:pt x="265" y="1249"/>
                    <a:pt x="154" y="1520"/>
                  </a:cubicBezTo>
                  <a:cubicBezTo>
                    <a:pt x="41" y="1791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9" y="3713"/>
                  </a:cubicBezTo>
                  <a:cubicBezTo>
                    <a:pt x="932" y="3871"/>
                    <a:pt x="1179" y="3997"/>
                    <a:pt x="1473" y="4091"/>
                  </a:cubicBezTo>
                  <a:cubicBezTo>
                    <a:pt x="1765" y="4184"/>
                    <a:pt x="2104" y="4255"/>
                    <a:pt x="2488" y="4299"/>
                  </a:cubicBezTo>
                  <a:cubicBezTo>
                    <a:pt x="2628" y="4311"/>
                    <a:pt x="2763" y="4328"/>
                    <a:pt x="2896" y="4350"/>
                  </a:cubicBezTo>
                  <a:cubicBezTo>
                    <a:pt x="3030" y="4371"/>
                    <a:pt x="3157" y="4401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4" y="5248"/>
                    <a:pt x="3837" y="5345"/>
                  </a:cubicBezTo>
                  <a:cubicBezTo>
                    <a:pt x="3772" y="5440"/>
                    <a:pt x="3670" y="5517"/>
                    <a:pt x="3531" y="5578"/>
                  </a:cubicBezTo>
                  <a:cubicBezTo>
                    <a:pt x="3393" y="5640"/>
                    <a:pt x="3236" y="5678"/>
                    <a:pt x="3062" y="5697"/>
                  </a:cubicBezTo>
                  <a:cubicBezTo>
                    <a:pt x="2976" y="5706"/>
                    <a:pt x="2890" y="5711"/>
                    <a:pt x="2804" y="5711"/>
                  </a:cubicBezTo>
                  <a:cubicBezTo>
                    <a:pt x="2541" y="5711"/>
                    <a:pt x="2280" y="5667"/>
                    <a:pt x="2021" y="5581"/>
                  </a:cubicBezTo>
                  <a:cubicBezTo>
                    <a:pt x="1678" y="5466"/>
                    <a:pt x="1320" y="5208"/>
                    <a:pt x="949" y="4807"/>
                  </a:cubicBezTo>
                  <a:lnTo>
                    <a:pt x="66" y="6051"/>
                  </a:lnTo>
                  <a:cubicBezTo>
                    <a:pt x="317" y="6307"/>
                    <a:pt x="593" y="6522"/>
                    <a:pt x="892" y="6696"/>
                  </a:cubicBezTo>
                  <a:cubicBezTo>
                    <a:pt x="1192" y="6870"/>
                    <a:pt x="1529" y="6993"/>
                    <a:pt x="1900" y="7063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7" y="7115"/>
                    <a:pt x="3128" y="7095"/>
                  </a:cubicBezTo>
                  <a:cubicBezTo>
                    <a:pt x="3647" y="7040"/>
                    <a:pt x="4097" y="6906"/>
                    <a:pt x="4478" y="6692"/>
                  </a:cubicBezTo>
                  <a:cubicBezTo>
                    <a:pt x="4859" y="6479"/>
                    <a:pt x="5147" y="6196"/>
                    <a:pt x="5342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29" y="4301"/>
                    <a:pt x="5446" y="4039"/>
                    <a:pt x="5307" y="3820"/>
                  </a:cubicBezTo>
                  <a:cubicBezTo>
                    <a:pt x="5168" y="3603"/>
                    <a:pt x="4986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3" y="2719"/>
                    <a:pt x="2507" y="2690"/>
                  </a:cubicBezTo>
                  <a:cubicBezTo>
                    <a:pt x="2359" y="2663"/>
                    <a:pt x="2228" y="2625"/>
                    <a:pt x="2111" y="2575"/>
                  </a:cubicBezTo>
                  <a:cubicBezTo>
                    <a:pt x="1993" y="2525"/>
                    <a:pt x="1898" y="2464"/>
                    <a:pt x="1827" y="2393"/>
                  </a:cubicBezTo>
                  <a:cubicBezTo>
                    <a:pt x="1753" y="2324"/>
                    <a:pt x="1712" y="2231"/>
                    <a:pt x="1699" y="2122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9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3" y="217"/>
                    <a:pt x="3881" y="112"/>
                    <a:pt x="3551" y="51"/>
                  </a:cubicBezTo>
                  <a:cubicBezTo>
                    <a:pt x="3364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592875" y="186658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1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837343" y="184863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20"/>
                  </a:lnTo>
                  <a:lnTo>
                    <a:pt x="147" y="1811"/>
                  </a:lnTo>
                  <a:lnTo>
                    <a:pt x="1295" y="1690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2" y="5422"/>
                  </a:lnTo>
                  <a:lnTo>
                    <a:pt x="3374" y="5544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7029147" y="1836894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7234463" y="1815205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7434860" y="17848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1"/>
                    <a:pt x="2383" y="32"/>
                  </a:cubicBezTo>
                  <a:cubicBezTo>
                    <a:pt x="2045" y="68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3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29" y="3714"/>
                  </a:cubicBezTo>
                  <a:cubicBezTo>
                    <a:pt x="932" y="3872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7" y="4351"/>
                  </a:cubicBezTo>
                  <a:cubicBezTo>
                    <a:pt x="3030" y="4373"/>
                    <a:pt x="3157" y="4402"/>
                    <a:pt x="3279" y="4440"/>
                  </a:cubicBezTo>
                  <a:cubicBezTo>
                    <a:pt x="3401" y="4476"/>
                    <a:pt x="3508" y="4520"/>
                    <a:pt x="3598" y="4570"/>
                  </a:cubicBezTo>
                  <a:cubicBezTo>
                    <a:pt x="3687" y="4617"/>
                    <a:pt x="3761" y="4679"/>
                    <a:pt x="3818" y="4753"/>
                  </a:cubicBezTo>
                  <a:cubicBezTo>
                    <a:pt x="3876" y="4824"/>
                    <a:pt x="3909" y="4911"/>
                    <a:pt x="3919" y="5009"/>
                  </a:cubicBezTo>
                  <a:cubicBezTo>
                    <a:pt x="3933" y="5138"/>
                    <a:pt x="3905" y="5250"/>
                    <a:pt x="3837" y="5346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41"/>
                    <a:pt x="3233" y="5680"/>
                    <a:pt x="3059" y="5699"/>
                  </a:cubicBezTo>
                  <a:cubicBezTo>
                    <a:pt x="2974" y="5708"/>
                    <a:pt x="2890" y="5712"/>
                    <a:pt x="2805" y="5712"/>
                  </a:cubicBezTo>
                  <a:cubicBezTo>
                    <a:pt x="2541" y="5712"/>
                    <a:pt x="2278" y="5668"/>
                    <a:pt x="2018" y="5581"/>
                  </a:cubicBezTo>
                  <a:cubicBezTo>
                    <a:pt x="1674" y="5466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7"/>
                    <a:pt x="590" y="6523"/>
                    <a:pt x="891" y="6698"/>
                  </a:cubicBezTo>
                  <a:cubicBezTo>
                    <a:pt x="1191" y="6872"/>
                    <a:pt x="1526" y="6994"/>
                    <a:pt x="1899" y="7065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3"/>
                    <a:pt x="4097" y="6908"/>
                    <a:pt x="4478" y="6694"/>
                  </a:cubicBezTo>
                  <a:cubicBezTo>
                    <a:pt x="4859" y="6480"/>
                    <a:pt x="5147" y="6198"/>
                    <a:pt x="5343" y="5845"/>
                  </a:cubicBezTo>
                  <a:cubicBezTo>
                    <a:pt x="5540" y="5493"/>
                    <a:pt x="5611" y="5082"/>
                    <a:pt x="5563" y="4607"/>
                  </a:cubicBezTo>
                  <a:cubicBezTo>
                    <a:pt x="5530" y="4301"/>
                    <a:pt x="5446" y="4041"/>
                    <a:pt x="5307" y="3822"/>
                  </a:cubicBezTo>
                  <a:cubicBezTo>
                    <a:pt x="5169" y="3604"/>
                    <a:pt x="4986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7" y="2738"/>
                    <a:pt x="2654" y="2719"/>
                    <a:pt x="2507" y="2690"/>
                  </a:cubicBezTo>
                  <a:cubicBezTo>
                    <a:pt x="2359" y="2665"/>
                    <a:pt x="2228" y="2626"/>
                    <a:pt x="2111" y="2575"/>
                  </a:cubicBezTo>
                  <a:cubicBezTo>
                    <a:pt x="1993" y="2525"/>
                    <a:pt x="1899" y="2466"/>
                    <a:pt x="1827" y="2394"/>
                  </a:cubicBezTo>
                  <a:cubicBezTo>
                    <a:pt x="1753" y="2324"/>
                    <a:pt x="1712" y="2233"/>
                    <a:pt x="1699" y="2122"/>
                  </a:cubicBezTo>
                  <a:cubicBezTo>
                    <a:pt x="1687" y="1999"/>
                    <a:pt x="1713" y="1889"/>
                    <a:pt x="1782" y="1795"/>
                  </a:cubicBezTo>
                  <a:cubicBezTo>
                    <a:pt x="1850" y="1698"/>
                    <a:pt x="1953" y="1618"/>
                    <a:pt x="2086" y="1554"/>
                  </a:cubicBezTo>
                  <a:cubicBezTo>
                    <a:pt x="2221" y="1493"/>
                    <a:pt x="2385" y="1449"/>
                    <a:pt x="2580" y="1429"/>
                  </a:cubicBezTo>
                  <a:cubicBezTo>
                    <a:pt x="2645" y="1422"/>
                    <a:pt x="2709" y="1419"/>
                    <a:pt x="2774" y="1419"/>
                  </a:cubicBezTo>
                  <a:cubicBezTo>
                    <a:pt x="2896" y="1419"/>
                    <a:pt x="3018" y="1432"/>
                    <a:pt x="3140" y="1458"/>
                  </a:cubicBezTo>
                  <a:cubicBezTo>
                    <a:pt x="3324" y="1497"/>
                    <a:pt x="3501" y="1564"/>
                    <a:pt x="3672" y="1658"/>
                  </a:cubicBezTo>
                  <a:cubicBezTo>
                    <a:pt x="3843" y="1751"/>
                    <a:pt x="4004" y="1875"/>
                    <a:pt x="4159" y="2029"/>
                  </a:cubicBezTo>
                  <a:lnTo>
                    <a:pt x="5077" y="939"/>
                  </a:lnTo>
                  <a:cubicBezTo>
                    <a:pt x="4888" y="709"/>
                    <a:pt x="4671" y="519"/>
                    <a:pt x="4421" y="368"/>
                  </a:cubicBezTo>
                  <a:cubicBezTo>
                    <a:pt x="4173" y="216"/>
                    <a:pt x="3883" y="111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7764073" y="1749065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6"/>
                  </a:moveTo>
                  <a:cubicBezTo>
                    <a:pt x="2174" y="4068"/>
                    <a:pt x="2304" y="4186"/>
                    <a:pt x="2445" y="4307"/>
                  </a:cubicBezTo>
                  <a:lnTo>
                    <a:pt x="3868" y="5529"/>
                  </a:lnTo>
                  <a:cubicBezTo>
                    <a:pt x="3814" y="5564"/>
                    <a:pt x="3763" y="5600"/>
                    <a:pt x="3711" y="5634"/>
                  </a:cubicBezTo>
                  <a:cubicBezTo>
                    <a:pt x="3497" y="5764"/>
                    <a:pt x="3261" y="5844"/>
                    <a:pt x="3002" y="5870"/>
                  </a:cubicBezTo>
                  <a:cubicBezTo>
                    <a:pt x="2917" y="5879"/>
                    <a:pt x="2835" y="5884"/>
                    <a:pt x="2756" y="5884"/>
                  </a:cubicBezTo>
                  <a:cubicBezTo>
                    <a:pt x="2577" y="5884"/>
                    <a:pt x="2413" y="5860"/>
                    <a:pt x="2267" y="5815"/>
                  </a:cubicBezTo>
                  <a:cubicBezTo>
                    <a:pt x="2057" y="5749"/>
                    <a:pt x="1892" y="5641"/>
                    <a:pt x="1771" y="5489"/>
                  </a:cubicBezTo>
                  <a:cubicBezTo>
                    <a:pt x="1650" y="5338"/>
                    <a:pt x="1578" y="5152"/>
                    <a:pt x="1555" y="4931"/>
                  </a:cubicBezTo>
                  <a:cubicBezTo>
                    <a:pt x="1525" y="4655"/>
                    <a:pt x="1593" y="4413"/>
                    <a:pt x="1755" y="4215"/>
                  </a:cubicBezTo>
                  <a:cubicBezTo>
                    <a:pt x="1833" y="4117"/>
                    <a:pt x="1933" y="4032"/>
                    <a:pt x="2056" y="3956"/>
                  </a:cubicBezTo>
                  <a:close/>
                  <a:moveTo>
                    <a:pt x="3139" y="1"/>
                  </a:moveTo>
                  <a:cubicBezTo>
                    <a:pt x="3040" y="1"/>
                    <a:pt x="2939" y="6"/>
                    <a:pt x="2836" y="17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4" y="814"/>
                    <a:pt x="1029" y="1110"/>
                  </a:cubicBezTo>
                  <a:cubicBezTo>
                    <a:pt x="872" y="1404"/>
                    <a:pt x="813" y="1729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3"/>
                    <a:pt x="1115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4" y="4298"/>
                    <a:pt x="1" y="4740"/>
                    <a:pt x="51" y="5211"/>
                  </a:cubicBezTo>
                  <a:cubicBezTo>
                    <a:pt x="94" y="5628"/>
                    <a:pt x="252" y="5992"/>
                    <a:pt x="526" y="6304"/>
                  </a:cubicBezTo>
                  <a:cubicBezTo>
                    <a:pt x="796" y="6618"/>
                    <a:pt x="1147" y="6849"/>
                    <a:pt x="1572" y="7000"/>
                  </a:cubicBezTo>
                  <a:cubicBezTo>
                    <a:pt x="1887" y="7112"/>
                    <a:pt x="2224" y="7169"/>
                    <a:pt x="2583" y="7169"/>
                  </a:cubicBezTo>
                  <a:cubicBezTo>
                    <a:pt x="2712" y="7169"/>
                    <a:pt x="2844" y="7161"/>
                    <a:pt x="2979" y="7147"/>
                  </a:cubicBezTo>
                  <a:cubicBezTo>
                    <a:pt x="3361" y="7107"/>
                    <a:pt x="3715" y="7015"/>
                    <a:pt x="4037" y="6875"/>
                  </a:cubicBezTo>
                  <a:cubicBezTo>
                    <a:pt x="4351" y="6736"/>
                    <a:pt x="4633" y="6556"/>
                    <a:pt x="4886" y="6337"/>
                  </a:cubicBezTo>
                  <a:lnTo>
                    <a:pt x="5431" y="6792"/>
                  </a:lnTo>
                  <a:lnTo>
                    <a:pt x="7358" y="6589"/>
                  </a:lnTo>
                  <a:lnTo>
                    <a:pt x="5747" y="5196"/>
                  </a:lnTo>
                  <a:cubicBezTo>
                    <a:pt x="5859" y="4973"/>
                    <a:pt x="5953" y="4735"/>
                    <a:pt x="6022" y="4484"/>
                  </a:cubicBezTo>
                  <a:cubicBezTo>
                    <a:pt x="6128" y="4116"/>
                    <a:pt x="6187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07" y="4058"/>
                    <a:pt x="4635" y="4326"/>
                  </a:cubicBezTo>
                  <a:lnTo>
                    <a:pt x="4096" y="3845"/>
                  </a:lnTo>
                  <a:cubicBezTo>
                    <a:pt x="3952" y="3736"/>
                    <a:pt x="3791" y="3604"/>
                    <a:pt x="3612" y="3450"/>
                  </a:cubicBezTo>
                  <a:cubicBezTo>
                    <a:pt x="3432" y="3296"/>
                    <a:pt x="3252" y="3131"/>
                    <a:pt x="3078" y="2957"/>
                  </a:cubicBezTo>
                  <a:cubicBezTo>
                    <a:pt x="2901" y="2781"/>
                    <a:pt x="2755" y="2609"/>
                    <a:pt x="2635" y="2442"/>
                  </a:cubicBezTo>
                  <a:cubicBezTo>
                    <a:pt x="2514" y="2275"/>
                    <a:pt x="2450" y="2127"/>
                    <a:pt x="2435" y="2005"/>
                  </a:cubicBezTo>
                  <a:cubicBezTo>
                    <a:pt x="2424" y="1875"/>
                    <a:pt x="2435" y="1763"/>
                    <a:pt x="2478" y="1671"/>
                  </a:cubicBezTo>
                  <a:cubicBezTo>
                    <a:pt x="2522" y="1579"/>
                    <a:pt x="2591" y="1504"/>
                    <a:pt x="2683" y="1448"/>
                  </a:cubicBezTo>
                  <a:cubicBezTo>
                    <a:pt x="2776" y="1393"/>
                    <a:pt x="2893" y="1357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49" y="1526"/>
                    <a:pt x="3787" y="1694"/>
                    <a:pt x="3928" y="1950"/>
                  </a:cubicBezTo>
                  <a:lnTo>
                    <a:pt x="5077" y="1090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9" y="282"/>
                    <a:pt x="4077" y="155"/>
                    <a:pt x="3778" y="81"/>
                  </a:cubicBezTo>
                  <a:cubicBezTo>
                    <a:pt x="3573" y="28"/>
                    <a:pt x="3360" y="1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8112030" y="1707593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8351786" y="1685973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1"/>
                  </a:moveTo>
                  <a:lnTo>
                    <a:pt x="0" y="501"/>
                  </a:lnTo>
                  <a:lnTo>
                    <a:pt x="718" y="7313"/>
                  </a:lnTo>
                  <a:lnTo>
                    <a:pt x="5564" y="6801"/>
                  </a:lnTo>
                  <a:lnTo>
                    <a:pt x="5416" y="5392"/>
                  </a:lnTo>
                  <a:lnTo>
                    <a:pt x="2176" y="5734"/>
                  </a:lnTo>
                  <a:lnTo>
                    <a:pt x="2029" y="4350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3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8564413" y="1663314"/>
              <a:ext cx="221398" cy="246032"/>
            </a:xfrm>
            <a:custGeom>
              <a:avLst/>
              <a:gdLst/>
              <a:ahLst/>
              <a:cxnLst/>
              <a:rect l="l" t="t" r="r" b="b"/>
              <a:pathLst>
                <a:path w="6390" h="7101" extrusionOk="0">
                  <a:moveTo>
                    <a:pt x="3669" y="0"/>
                  </a:moveTo>
                  <a:cubicBezTo>
                    <a:pt x="3541" y="0"/>
                    <a:pt x="3412" y="7"/>
                    <a:pt x="3282" y="22"/>
                  </a:cubicBezTo>
                  <a:cubicBezTo>
                    <a:pt x="2763" y="76"/>
                    <a:pt x="2293" y="214"/>
                    <a:pt x="1875" y="436"/>
                  </a:cubicBezTo>
                  <a:cubicBezTo>
                    <a:pt x="1456" y="657"/>
                    <a:pt x="1102" y="942"/>
                    <a:pt x="815" y="1292"/>
                  </a:cubicBezTo>
                  <a:cubicBezTo>
                    <a:pt x="527" y="1640"/>
                    <a:pt x="314" y="2038"/>
                    <a:pt x="178" y="2485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12" y="4435"/>
                    <a:pt x="248" y="4901"/>
                    <a:pt x="465" y="5314"/>
                  </a:cubicBezTo>
                  <a:cubicBezTo>
                    <a:pt x="684" y="5728"/>
                    <a:pt x="967" y="6074"/>
                    <a:pt x="1318" y="6356"/>
                  </a:cubicBezTo>
                  <a:cubicBezTo>
                    <a:pt x="1669" y="6637"/>
                    <a:pt x="2069" y="6842"/>
                    <a:pt x="2519" y="6967"/>
                  </a:cubicBezTo>
                  <a:cubicBezTo>
                    <a:pt x="2832" y="7056"/>
                    <a:pt x="3161" y="7101"/>
                    <a:pt x="3506" y="7101"/>
                  </a:cubicBezTo>
                  <a:cubicBezTo>
                    <a:pt x="3655" y="7101"/>
                    <a:pt x="3807" y="7092"/>
                    <a:pt x="3963" y="7075"/>
                  </a:cubicBezTo>
                  <a:cubicBezTo>
                    <a:pt x="4292" y="7042"/>
                    <a:pt x="4618" y="6966"/>
                    <a:pt x="4936" y="6849"/>
                  </a:cubicBezTo>
                  <a:cubicBezTo>
                    <a:pt x="5254" y="6734"/>
                    <a:pt x="5541" y="6591"/>
                    <a:pt x="5796" y="6419"/>
                  </a:cubicBezTo>
                  <a:cubicBezTo>
                    <a:pt x="6049" y="6248"/>
                    <a:pt x="6249" y="6063"/>
                    <a:pt x="6390" y="5864"/>
                  </a:cubicBezTo>
                  <a:lnTo>
                    <a:pt x="5459" y="4684"/>
                  </a:lnTo>
                  <a:cubicBezTo>
                    <a:pt x="5350" y="4825"/>
                    <a:pt x="5221" y="4957"/>
                    <a:pt x="5073" y="5073"/>
                  </a:cubicBezTo>
                  <a:cubicBezTo>
                    <a:pt x="4923" y="5190"/>
                    <a:pt x="4761" y="5289"/>
                    <a:pt x="4577" y="5367"/>
                  </a:cubicBezTo>
                  <a:cubicBezTo>
                    <a:pt x="4395" y="5446"/>
                    <a:pt x="4200" y="5493"/>
                    <a:pt x="3993" y="5518"/>
                  </a:cubicBezTo>
                  <a:cubicBezTo>
                    <a:pt x="3891" y="5528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7"/>
                  </a:cubicBezTo>
                  <a:cubicBezTo>
                    <a:pt x="2273" y="4980"/>
                    <a:pt x="2115" y="4784"/>
                    <a:pt x="1992" y="4551"/>
                  </a:cubicBezTo>
                  <a:cubicBezTo>
                    <a:pt x="1870" y="4319"/>
                    <a:pt x="1793" y="4053"/>
                    <a:pt x="1760" y="3753"/>
                  </a:cubicBezTo>
                  <a:cubicBezTo>
                    <a:pt x="1728" y="3450"/>
                    <a:pt x="1748" y="3168"/>
                    <a:pt x="1820" y="2911"/>
                  </a:cubicBezTo>
                  <a:cubicBezTo>
                    <a:pt x="1892" y="2653"/>
                    <a:pt x="2003" y="2430"/>
                    <a:pt x="2158" y="2241"/>
                  </a:cubicBezTo>
                  <a:cubicBezTo>
                    <a:pt x="2310" y="2049"/>
                    <a:pt x="2499" y="1896"/>
                    <a:pt x="2719" y="1779"/>
                  </a:cubicBezTo>
                  <a:cubicBezTo>
                    <a:pt x="2939" y="1660"/>
                    <a:pt x="3179" y="1588"/>
                    <a:pt x="3438" y="1559"/>
                  </a:cubicBezTo>
                  <a:cubicBezTo>
                    <a:pt x="3512" y="1551"/>
                    <a:pt x="3584" y="1548"/>
                    <a:pt x="3655" y="1548"/>
                  </a:cubicBezTo>
                  <a:cubicBezTo>
                    <a:pt x="3784" y="1548"/>
                    <a:pt x="3908" y="1560"/>
                    <a:pt x="4030" y="1586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4"/>
                    <a:pt x="4879" y="1983"/>
                    <a:pt x="5030" y="2111"/>
                  </a:cubicBezTo>
                  <a:lnTo>
                    <a:pt x="5920" y="846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3" y="193"/>
                    <a:pt x="4571" y="98"/>
                    <a:pt x="4249" y="48"/>
                  </a:cubicBezTo>
                  <a:cubicBezTo>
                    <a:pt x="4057" y="17"/>
                    <a:pt x="3863" y="0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8803163" y="1634142"/>
              <a:ext cx="228639" cy="257604"/>
            </a:xfrm>
            <a:custGeom>
              <a:avLst/>
              <a:gdLst/>
              <a:ahLst/>
              <a:cxnLst/>
              <a:rect l="l" t="t" r="r" b="b"/>
              <a:pathLst>
                <a:path w="6599" h="7435" extrusionOk="0">
                  <a:moveTo>
                    <a:pt x="5879" y="1"/>
                  </a:moveTo>
                  <a:lnTo>
                    <a:pt x="4226" y="178"/>
                  </a:lnTo>
                  <a:lnTo>
                    <a:pt x="4507" y="2853"/>
                  </a:lnTo>
                  <a:lnTo>
                    <a:pt x="1939" y="3124"/>
                  </a:lnTo>
                  <a:lnTo>
                    <a:pt x="1654" y="447"/>
                  </a:lnTo>
                  <a:lnTo>
                    <a:pt x="1" y="622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2"/>
                  </a:lnTo>
                  <a:lnTo>
                    <a:pt x="4945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9065890" y="1622604"/>
              <a:ext cx="88005" cy="241458"/>
            </a:xfrm>
            <a:custGeom>
              <a:avLst/>
              <a:gdLst/>
              <a:ahLst/>
              <a:cxnLst/>
              <a:rect l="l" t="t" r="r" b="b"/>
              <a:pathLst>
                <a:path w="254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3"/>
                  </a:lnTo>
                  <a:cubicBezTo>
                    <a:pt x="2065" y="4360"/>
                    <a:pt x="2047" y="4212"/>
                    <a:pt x="2029" y="4080"/>
                  </a:cubicBezTo>
                  <a:cubicBezTo>
                    <a:pt x="2014" y="3948"/>
                    <a:pt x="1993" y="3814"/>
                    <a:pt x="1973" y="3677"/>
                  </a:cubicBezTo>
                  <a:cubicBezTo>
                    <a:pt x="1950" y="3541"/>
                    <a:pt x="1924" y="3390"/>
                    <a:pt x="1888" y="3223"/>
                  </a:cubicBezTo>
                  <a:cubicBezTo>
                    <a:pt x="1857" y="3056"/>
                    <a:pt x="1817" y="2865"/>
                    <a:pt x="1771" y="2649"/>
                  </a:cubicBezTo>
                  <a:cubicBezTo>
                    <a:pt x="1765" y="2619"/>
                    <a:pt x="1758" y="2589"/>
                    <a:pt x="1752" y="2556"/>
                  </a:cubicBezTo>
                  <a:lnTo>
                    <a:pt x="1752" y="2556"/>
                  </a:lnTo>
                  <a:lnTo>
                    <a:pt x="2538" y="3410"/>
                  </a:lnTo>
                  <a:lnTo>
                    <a:pt x="2540" y="3410"/>
                  </a:lnTo>
                  <a:lnTo>
                    <a:pt x="2540" y="116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890924" y="2380327"/>
              <a:ext cx="194476" cy="246829"/>
            </a:xfrm>
            <a:custGeom>
              <a:avLst/>
              <a:gdLst/>
              <a:ahLst/>
              <a:cxnLst/>
              <a:rect l="l" t="t" r="r" b="b"/>
              <a:pathLst>
                <a:path w="5613" h="7124" extrusionOk="0">
                  <a:moveTo>
                    <a:pt x="2937" y="0"/>
                  </a:moveTo>
                  <a:cubicBezTo>
                    <a:pt x="2763" y="0"/>
                    <a:pt x="2579" y="10"/>
                    <a:pt x="2384" y="31"/>
                  </a:cubicBezTo>
                  <a:cubicBezTo>
                    <a:pt x="2046" y="67"/>
                    <a:pt x="1727" y="152"/>
                    <a:pt x="1425" y="284"/>
                  </a:cubicBezTo>
                  <a:cubicBezTo>
                    <a:pt x="1125" y="418"/>
                    <a:pt x="867" y="591"/>
                    <a:pt x="648" y="799"/>
                  </a:cubicBezTo>
                  <a:cubicBezTo>
                    <a:pt x="431" y="1009"/>
                    <a:pt x="266" y="1249"/>
                    <a:pt x="155" y="1519"/>
                  </a:cubicBezTo>
                  <a:cubicBezTo>
                    <a:pt x="41" y="1791"/>
                    <a:pt x="1" y="2079"/>
                    <a:pt x="34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30" y="3712"/>
                  </a:cubicBezTo>
                  <a:cubicBezTo>
                    <a:pt x="933" y="3871"/>
                    <a:pt x="1180" y="3999"/>
                    <a:pt x="1473" y="4092"/>
                  </a:cubicBezTo>
                  <a:cubicBezTo>
                    <a:pt x="1765" y="4186"/>
                    <a:pt x="2105" y="4255"/>
                    <a:pt x="2489" y="4298"/>
                  </a:cubicBezTo>
                  <a:cubicBezTo>
                    <a:pt x="2628" y="4309"/>
                    <a:pt x="2765" y="4326"/>
                    <a:pt x="2897" y="4348"/>
                  </a:cubicBezTo>
                  <a:cubicBezTo>
                    <a:pt x="3031" y="4370"/>
                    <a:pt x="3157" y="4401"/>
                    <a:pt x="3280" y="4437"/>
                  </a:cubicBezTo>
                  <a:cubicBezTo>
                    <a:pt x="3402" y="4473"/>
                    <a:pt x="3508" y="4516"/>
                    <a:pt x="3599" y="4567"/>
                  </a:cubicBezTo>
                  <a:cubicBezTo>
                    <a:pt x="3688" y="4614"/>
                    <a:pt x="3761" y="4677"/>
                    <a:pt x="3819" y="4749"/>
                  </a:cubicBezTo>
                  <a:cubicBezTo>
                    <a:pt x="3876" y="4823"/>
                    <a:pt x="3909" y="4907"/>
                    <a:pt x="3920" y="5005"/>
                  </a:cubicBezTo>
                  <a:cubicBezTo>
                    <a:pt x="3934" y="5135"/>
                    <a:pt x="3905" y="5247"/>
                    <a:pt x="3838" y="5343"/>
                  </a:cubicBezTo>
                  <a:cubicBezTo>
                    <a:pt x="3769" y="5439"/>
                    <a:pt x="3666" y="5519"/>
                    <a:pt x="3528" y="5578"/>
                  </a:cubicBezTo>
                  <a:cubicBezTo>
                    <a:pt x="3389" y="5639"/>
                    <a:pt x="3234" y="5678"/>
                    <a:pt x="3060" y="5697"/>
                  </a:cubicBezTo>
                  <a:cubicBezTo>
                    <a:pt x="2974" y="5706"/>
                    <a:pt x="2888" y="5711"/>
                    <a:pt x="2802" y="5711"/>
                  </a:cubicBezTo>
                  <a:cubicBezTo>
                    <a:pt x="2539" y="5711"/>
                    <a:pt x="2278" y="5667"/>
                    <a:pt x="2018" y="5580"/>
                  </a:cubicBezTo>
                  <a:cubicBezTo>
                    <a:pt x="1675" y="5465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7"/>
                    <a:pt x="591" y="6522"/>
                    <a:pt x="891" y="6696"/>
                  </a:cubicBezTo>
                  <a:cubicBezTo>
                    <a:pt x="1192" y="6870"/>
                    <a:pt x="1527" y="6993"/>
                    <a:pt x="1899" y="7063"/>
                  </a:cubicBezTo>
                  <a:cubicBezTo>
                    <a:pt x="2120" y="7103"/>
                    <a:pt x="2354" y="7123"/>
                    <a:pt x="2601" y="7123"/>
                  </a:cubicBezTo>
                  <a:cubicBezTo>
                    <a:pt x="2771" y="7123"/>
                    <a:pt x="2946" y="7114"/>
                    <a:pt x="3129" y="7095"/>
                  </a:cubicBezTo>
                  <a:cubicBezTo>
                    <a:pt x="3648" y="7041"/>
                    <a:pt x="4098" y="6906"/>
                    <a:pt x="4479" y="6692"/>
                  </a:cubicBezTo>
                  <a:cubicBezTo>
                    <a:pt x="4860" y="6479"/>
                    <a:pt x="5148" y="6194"/>
                    <a:pt x="5343" y="5844"/>
                  </a:cubicBezTo>
                  <a:cubicBezTo>
                    <a:pt x="5540" y="5491"/>
                    <a:pt x="5612" y="5080"/>
                    <a:pt x="5563" y="4605"/>
                  </a:cubicBezTo>
                  <a:cubicBezTo>
                    <a:pt x="5530" y="4301"/>
                    <a:pt x="5447" y="4039"/>
                    <a:pt x="5307" y="3820"/>
                  </a:cubicBezTo>
                  <a:cubicBezTo>
                    <a:pt x="5169" y="3603"/>
                    <a:pt x="4986" y="3419"/>
                    <a:pt x="4758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8" y="2736"/>
                    <a:pt x="2654" y="2719"/>
                    <a:pt x="2507" y="2690"/>
                  </a:cubicBezTo>
                  <a:cubicBezTo>
                    <a:pt x="2359" y="2663"/>
                    <a:pt x="2228" y="2625"/>
                    <a:pt x="2112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8" y="1997"/>
                    <a:pt x="1714" y="1888"/>
                    <a:pt x="1783" y="1793"/>
                  </a:cubicBezTo>
                  <a:cubicBezTo>
                    <a:pt x="1850" y="1698"/>
                    <a:pt x="1954" y="1619"/>
                    <a:pt x="2086" y="1554"/>
                  </a:cubicBezTo>
                  <a:cubicBezTo>
                    <a:pt x="2221" y="1491"/>
                    <a:pt x="2385" y="1448"/>
                    <a:pt x="2581" y="1427"/>
                  </a:cubicBezTo>
                  <a:cubicBezTo>
                    <a:pt x="2644" y="1421"/>
                    <a:pt x="2707" y="1417"/>
                    <a:pt x="2770" y="1417"/>
                  </a:cubicBezTo>
                  <a:cubicBezTo>
                    <a:pt x="2894" y="1417"/>
                    <a:pt x="3017" y="1430"/>
                    <a:pt x="3140" y="1456"/>
                  </a:cubicBezTo>
                  <a:cubicBezTo>
                    <a:pt x="3324" y="1496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60" y="2029"/>
                  </a:cubicBezTo>
                  <a:lnTo>
                    <a:pt x="5077" y="937"/>
                  </a:lnTo>
                  <a:cubicBezTo>
                    <a:pt x="4889" y="707"/>
                    <a:pt x="4672" y="519"/>
                    <a:pt x="4421" y="368"/>
                  </a:cubicBezTo>
                  <a:cubicBezTo>
                    <a:pt x="4174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5104833" y="2354931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1" y="1569"/>
                  </a:moveTo>
                  <a:cubicBezTo>
                    <a:pt x="3778" y="1569"/>
                    <a:pt x="3957" y="1597"/>
                    <a:pt x="4127" y="1650"/>
                  </a:cubicBezTo>
                  <a:cubicBezTo>
                    <a:pt x="4360" y="1722"/>
                    <a:pt x="4569" y="1841"/>
                    <a:pt x="4754" y="2002"/>
                  </a:cubicBezTo>
                  <a:cubicBezTo>
                    <a:pt x="4938" y="2162"/>
                    <a:pt x="5088" y="2360"/>
                    <a:pt x="5206" y="2589"/>
                  </a:cubicBezTo>
                  <a:cubicBezTo>
                    <a:pt x="5321" y="2819"/>
                    <a:pt x="5394" y="3078"/>
                    <a:pt x="5424" y="3363"/>
                  </a:cubicBezTo>
                  <a:cubicBezTo>
                    <a:pt x="5458" y="3649"/>
                    <a:pt x="5437" y="3919"/>
                    <a:pt x="5373" y="4166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1"/>
                    <a:pt x="4727" y="5190"/>
                    <a:pt x="4516" y="5311"/>
                  </a:cubicBezTo>
                  <a:cubicBezTo>
                    <a:pt x="4301" y="5432"/>
                    <a:pt x="4061" y="5507"/>
                    <a:pt x="3794" y="5534"/>
                  </a:cubicBezTo>
                  <a:cubicBezTo>
                    <a:pt x="3720" y="5542"/>
                    <a:pt x="3647" y="5546"/>
                    <a:pt x="3576" y="5546"/>
                  </a:cubicBezTo>
                  <a:cubicBezTo>
                    <a:pt x="3391" y="5546"/>
                    <a:pt x="3214" y="5519"/>
                    <a:pt x="3045" y="5466"/>
                  </a:cubicBezTo>
                  <a:cubicBezTo>
                    <a:pt x="2812" y="5392"/>
                    <a:pt x="2600" y="5275"/>
                    <a:pt x="2412" y="5118"/>
                  </a:cubicBezTo>
                  <a:cubicBezTo>
                    <a:pt x="2223" y="4960"/>
                    <a:pt x="2075" y="4765"/>
                    <a:pt x="1963" y="4532"/>
                  </a:cubicBezTo>
                  <a:cubicBezTo>
                    <a:pt x="1850" y="4297"/>
                    <a:pt x="1779" y="4038"/>
                    <a:pt x="1747" y="3751"/>
                  </a:cubicBezTo>
                  <a:cubicBezTo>
                    <a:pt x="1716" y="3468"/>
                    <a:pt x="1735" y="3199"/>
                    <a:pt x="1795" y="2950"/>
                  </a:cubicBezTo>
                  <a:cubicBezTo>
                    <a:pt x="1858" y="2700"/>
                    <a:pt x="1965" y="2477"/>
                    <a:pt x="2114" y="2281"/>
                  </a:cubicBezTo>
                  <a:cubicBezTo>
                    <a:pt x="2265" y="2083"/>
                    <a:pt x="2445" y="1925"/>
                    <a:pt x="2658" y="1804"/>
                  </a:cubicBezTo>
                  <a:cubicBezTo>
                    <a:pt x="2872" y="1684"/>
                    <a:pt x="3114" y="1608"/>
                    <a:pt x="3377" y="1581"/>
                  </a:cubicBezTo>
                  <a:cubicBezTo>
                    <a:pt x="3449" y="1573"/>
                    <a:pt x="3521" y="1569"/>
                    <a:pt x="3591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9"/>
                    <a:pt x="3216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1" y="658"/>
                    <a:pt x="1074" y="941"/>
                    <a:pt x="788" y="1293"/>
                  </a:cubicBezTo>
                  <a:cubicBezTo>
                    <a:pt x="505" y="1646"/>
                    <a:pt x="298" y="2045"/>
                    <a:pt x="167" y="2491"/>
                  </a:cubicBezTo>
                  <a:cubicBezTo>
                    <a:pt x="38" y="2937"/>
                    <a:pt x="0" y="3417"/>
                    <a:pt x="53" y="3929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2"/>
                    <a:pt x="971" y="6070"/>
                    <a:pt x="1323" y="6354"/>
                  </a:cubicBezTo>
                  <a:cubicBezTo>
                    <a:pt x="1676" y="6638"/>
                    <a:pt x="2074" y="6847"/>
                    <a:pt x="2520" y="6978"/>
                  </a:cubicBezTo>
                  <a:cubicBezTo>
                    <a:pt x="2833" y="7068"/>
                    <a:pt x="3165" y="7113"/>
                    <a:pt x="3514" y="7113"/>
                  </a:cubicBezTo>
                  <a:cubicBezTo>
                    <a:pt x="3663" y="7113"/>
                    <a:pt x="3814" y="7105"/>
                    <a:pt x="3969" y="7088"/>
                  </a:cubicBezTo>
                  <a:cubicBezTo>
                    <a:pt x="4475" y="7035"/>
                    <a:pt x="4933" y="6899"/>
                    <a:pt x="5342" y="6677"/>
                  </a:cubicBezTo>
                  <a:cubicBezTo>
                    <a:pt x="5752" y="6459"/>
                    <a:pt x="6099" y="6171"/>
                    <a:pt x="6385" y="5820"/>
                  </a:cubicBezTo>
                  <a:cubicBezTo>
                    <a:pt x="6667" y="5469"/>
                    <a:pt x="6874" y="5068"/>
                    <a:pt x="7000" y="4619"/>
                  </a:cubicBezTo>
                  <a:cubicBezTo>
                    <a:pt x="7127" y="4171"/>
                    <a:pt x="7163" y="3692"/>
                    <a:pt x="7111" y="3187"/>
                  </a:cubicBezTo>
                  <a:cubicBezTo>
                    <a:pt x="7055" y="2674"/>
                    <a:pt x="6919" y="2214"/>
                    <a:pt x="6703" y="1802"/>
                  </a:cubicBezTo>
                  <a:cubicBezTo>
                    <a:pt x="6486" y="1393"/>
                    <a:pt x="6201" y="1046"/>
                    <a:pt x="5849" y="760"/>
                  </a:cubicBezTo>
                  <a:cubicBezTo>
                    <a:pt x="5498" y="477"/>
                    <a:pt x="5099" y="269"/>
                    <a:pt x="4654" y="139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5378438" y="2326659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4" y="21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8" y="656"/>
                    <a:pt x="1102" y="942"/>
                    <a:pt x="815" y="1291"/>
                  </a:cubicBezTo>
                  <a:cubicBezTo>
                    <a:pt x="527" y="1639"/>
                    <a:pt x="316" y="2036"/>
                    <a:pt x="179" y="2485"/>
                  </a:cubicBezTo>
                  <a:cubicBezTo>
                    <a:pt x="43" y="2932"/>
                    <a:pt x="1" y="3408"/>
                    <a:pt x="55" y="3915"/>
                  </a:cubicBezTo>
                  <a:cubicBezTo>
                    <a:pt x="114" y="4433"/>
                    <a:pt x="250" y="4898"/>
                    <a:pt x="467" y="5312"/>
                  </a:cubicBezTo>
                  <a:cubicBezTo>
                    <a:pt x="684" y="5724"/>
                    <a:pt x="969" y="6072"/>
                    <a:pt x="1319" y="6354"/>
                  </a:cubicBezTo>
                  <a:cubicBezTo>
                    <a:pt x="1669" y="6635"/>
                    <a:pt x="2070" y="6839"/>
                    <a:pt x="2519" y="6965"/>
                  </a:cubicBezTo>
                  <a:cubicBezTo>
                    <a:pt x="2834" y="7053"/>
                    <a:pt x="3165" y="7098"/>
                    <a:pt x="3511" y="7098"/>
                  </a:cubicBezTo>
                  <a:cubicBezTo>
                    <a:pt x="3659" y="7098"/>
                    <a:pt x="3809" y="7090"/>
                    <a:pt x="3963" y="7073"/>
                  </a:cubicBezTo>
                  <a:cubicBezTo>
                    <a:pt x="4293" y="7039"/>
                    <a:pt x="4618" y="6963"/>
                    <a:pt x="4937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1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4" y="5070"/>
                  </a:cubicBezTo>
                  <a:cubicBezTo>
                    <a:pt x="4925" y="5188"/>
                    <a:pt x="4761" y="5286"/>
                    <a:pt x="4578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7" y="5135"/>
                  </a:cubicBezTo>
                  <a:cubicBezTo>
                    <a:pt x="2273" y="4980"/>
                    <a:pt x="2115" y="4783"/>
                    <a:pt x="1992" y="4551"/>
                  </a:cubicBezTo>
                  <a:cubicBezTo>
                    <a:pt x="1870" y="4318"/>
                    <a:pt x="1793" y="4054"/>
                    <a:pt x="1761" y="3754"/>
                  </a:cubicBezTo>
                  <a:cubicBezTo>
                    <a:pt x="1729" y="3450"/>
                    <a:pt x="1748" y="3169"/>
                    <a:pt x="1820" y="2912"/>
                  </a:cubicBezTo>
                  <a:cubicBezTo>
                    <a:pt x="1892" y="2654"/>
                    <a:pt x="2004" y="2431"/>
                    <a:pt x="2158" y="2242"/>
                  </a:cubicBezTo>
                  <a:cubicBezTo>
                    <a:pt x="2310" y="2050"/>
                    <a:pt x="2500" y="1897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2" y="1586"/>
                  </a:cubicBezTo>
                  <a:cubicBezTo>
                    <a:pt x="4218" y="1625"/>
                    <a:pt x="4394" y="1689"/>
                    <a:pt x="4558" y="1781"/>
                  </a:cubicBezTo>
                  <a:cubicBezTo>
                    <a:pt x="4722" y="1873"/>
                    <a:pt x="4880" y="1983"/>
                    <a:pt x="5031" y="2111"/>
                  </a:cubicBezTo>
                  <a:lnTo>
                    <a:pt x="5920" y="845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2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5612511" y="2301922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7"/>
                  </a:cubicBezTo>
                  <a:cubicBezTo>
                    <a:pt x="1664" y="6637"/>
                    <a:pt x="2066" y="6841"/>
                    <a:pt x="2514" y="6968"/>
                  </a:cubicBezTo>
                  <a:cubicBezTo>
                    <a:pt x="2829" y="7055"/>
                    <a:pt x="3160" y="7101"/>
                    <a:pt x="3506" y="7101"/>
                  </a:cubicBezTo>
                  <a:cubicBezTo>
                    <a:pt x="3654" y="7101"/>
                    <a:pt x="3805" y="7092"/>
                    <a:pt x="3958" y="7076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70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6" y="5511"/>
                    <a:pt x="3143" y="5468"/>
                  </a:cubicBezTo>
                  <a:cubicBezTo>
                    <a:pt x="2884" y="5403"/>
                    <a:pt x="2657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2" y="2655"/>
                    <a:pt x="2005" y="2431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1"/>
                    <a:pt x="3179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8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8"/>
                    <a:pt x="5160" y="330"/>
                  </a:cubicBezTo>
                  <a:cubicBezTo>
                    <a:pt x="4873" y="193"/>
                    <a:pt x="4571" y="97"/>
                    <a:pt x="4250" y="47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5851262" y="2276872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9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7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3" y="2722"/>
                  </a:lnTo>
                  <a:lnTo>
                    <a:pt x="1889" y="3009"/>
                  </a:lnTo>
                  <a:lnTo>
                    <a:pt x="1755" y="1745"/>
                  </a:lnTo>
                  <a:lnTo>
                    <a:pt x="4897" y="1412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068636" y="2259549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88" y="1423"/>
                  </a:moveTo>
                  <a:cubicBezTo>
                    <a:pt x="3227" y="1423"/>
                    <a:pt x="3352" y="1443"/>
                    <a:pt x="3462" y="1484"/>
                  </a:cubicBezTo>
                  <a:cubicBezTo>
                    <a:pt x="3617" y="1540"/>
                    <a:pt x="3739" y="1629"/>
                    <a:pt x="3831" y="1753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5" y="2375"/>
                    <a:pt x="3998" y="2535"/>
                    <a:pt x="3943" y="2679"/>
                  </a:cubicBezTo>
                  <a:cubicBezTo>
                    <a:pt x="3890" y="2823"/>
                    <a:pt x="3804" y="2938"/>
                    <a:pt x="3685" y="3028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8" y="1423"/>
                  </a:cubicBezTo>
                  <a:close/>
                  <a:moveTo>
                    <a:pt x="3367" y="1"/>
                  </a:moveTo>
                  <a:cubicBezTo>
                    <a:pt x="3269" y="1"/>
                    <a:pt x="3168" y="6"/>
                    <a:pt x="3066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6" y="6986"/>
                  </a:lnTo>
                  <a:lnTo>
                    <a:pt x="2042" y="4591"/>
                  </a:lnTo>
                  <a:lnTo>
                    <a:pt x="2892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1"/>
                    <a:pt x="4654" y="4042"/>
                    <a:pt x="4690" y="4016"/>
                  </a:cubicBezTo>
                  <a:cubicBezTo>
                    <a:pt x="5019" y="3786"/>
                    <a:pt x="5266" y="3488"/>
                    <a:pt x="5432" y="3126"/>
                  </a:cubicBezTo>
                  <a:cubicBezTo>
                    <a:pt x="5597" y="2764"/>
                    <a:pt x="5658" y="2370"/>
                    <a:pt x="5612" y="1943"/>
                  </a:cubicBezTo>
                  <a:cubicBezTo>
                    <a:pt x="5567" y="1527"/>
                    <a:pt x="5429" y="1166"/>
                    <a:pt x="5192" y="860"/>
                  </a:cubicBezTo>
                  <a:cubicBezTo>
                    <a:pt x="4957" y="553"/>
                    <a:pt x="4652" y="325"/>
                    <a:pt x="4279" y="174"/>
                  </a:cubicBezTo>
                  <a:cubicBezTo>
                    <a:pt x="3992" y="58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408381" y="2220225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2" y="0"/>
                  </a:moveTo>
                  <a:cubicBezTo>
                    <a:pt x="2760" y="0"/>
                    <a:pt x="2576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3" y="417"/>
                    <a:pt x="864" y="590"/>
                    <a:pt x="647" y="798"/>
                  </a:cubicBezTo>
                  <a:cubicBezTo>
                    <a:pt x="429" y="1008"/>
                    <a:pt x="263" y="1250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2" y="2669"/>
                    <a:pt x="134" y="2922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298"/>
                  </a:cubicBezTo>
                  <a:cubicBezTo>
                    <a:pt x="2626" y="4308"/>
                    <a:pt x="2763" y="4327"/>
                    <a:pt x="2895" y="4349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48"/>
                  </a:cubicBezTo>
                  <a:cubicBezTo>
                    <a:pt x="3876" y="4820"/>
                    <a:pt x="3907" y="4907"/>
                    <a:pt x="3919" y="5004"/>
                  </a:cubicBezTo>
                  <a:cubicBezTo>
                    <a:pt x="3933" y="5134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5" y="4805"/>
                  </a:cubicBezTo>
                  <a:lnTo>
                    <a:pt x="62" y="6048"/>
                  </a:lnTo>
                  <a:cubicBezTo>
                    <a:pt x="312" y="6304"/>
                    <a:pt x="587" y="6520"/>
                    <a:pt x="887" y="6694"/>
                  </a:cubicBezTo>
                  <a:cubicBezTo>
                    <a:pt x="1194" y="6872"/>
                    <a:pt x="1527" y="6993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6" y="7115"/>
                    <a:pt x="3128" y="7095"/>
                  </a:cubicBezTo>
                  <a:cubicBezTo>
                    <a:pt x="3647" y="7039"/>
                    <a:pt x="4096" y="6905"/>
                    <a:pt x="4477" y="6693"/>
                  </a:cubicBezTo>
                  <a:cubicBezTo>
                    <a:pt x="4858" y="6478"/>
                    <a:pt x="5145" y="6194"/>
                    <a:pt x="5342" y="5844"/>
                  </a:cubicBezTo>
                  <a:cubicBezTo>
                    <a:pt x="5538" y="5492"/>
                    <a:pt x="5610" y="5079"/>
                    <a:pt x="5561" y="4605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2"/>
                    <a:pt x="4984" y="3418"/>
                    <a:pt x="4756" y="3273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0" y="2839"/>
                    <a:pt x="3326" y="2778"/>
                    <a:pt x="2964" y="2745"/>
                  </a:cubicBezTo>
                  <a:cubicBezTo>
                    <a:pt x="2806" y="2735"/>
                    <a:pt x="2653" y="2718"/>
                    <a:pt x="2505" y="2689"/>
                  </a:cubicBezTo>
                  <a:cubicBezTo>
                    <a:pt x="2357" y="2662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1"/>
                  </a:cubicBezTo>
                  <a:cubicBezTo>
                    <a:pt x="1686" y="1998"/>
                    <a:pt x="1713" y="1887"/>
                    <a:pt x="1780" y="1792"/>
                  </a:cubicBezTo>
                  <a:cubicBezTo>
                    <a:pt x="1849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9" y="1427"/>
                  </a:cubicBezTo>
                  <a:cubicBezTo>
                    <a:pt x="2642" y="1420"/>
                    <a:pt x="2706" y="1417"/>
                    <a:pt x="2768" y="1417"/>
                  </a:cubicBezTo>
                  <a:cubicBezTo>
                    <a:pt x="2892" y="1417"/>
                    <a:pt x="3015" y="1430"/>
                    <a:pt x="3138" y="1455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2"/>
                    <a:pt x="4157" y="2028"/>
                  </a:cubicBezTo>
                  <a:lnTo>
                    <a:pt x="5076" y="936"/>
                  </a:lnTo>
                  <a:cubicBezTo>
                    <a:pt x="4887" y="706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627002" y="2190082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9" y="6995"/>
                  </a:lnTo>
                  <a:lnTo>
                    <a:pt x="7016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871470" y="217213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7063274" y="2160286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7268590" y="2138597"/>
              <a:ext cx="187443" cy="242151"/>
            </a:xfrm>
            <a:custGeom>
              <a:avLst/>
              <a:gdLst/>
              <a:ahLst/>
              <a:cxnLst/>
              <a:rect l="l" t="t" r="r" b="b"/>
              <a:pathLst>
                <a:path w="5410" h="6989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7469091" y="2108282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5" y="1"/>
                  </a:moveTo>
                  <a:cubicBezTo>
                    <a:pt x="2761" y="1"/>
                    <a:pt x="2577" y="11"/>
                    <a:pt x="2382" y="32"/>
                  </a:cubicBezTo>
                  <a:cubicBezTo>
                    <a:pt x="2044" y="68"/>
                    <a:pt x="1726" y="152"/>
                    <a:pt x="1424" y="285"/>
                  </a:cubicBezTo>
                  <a:cubicBezTo>
                    <a:pt x="1123" y="418"/>
                    <a:pt x="865" y="591"/>
                    <a:pt x="647" y="801"/>
                  </a:cubicBezTo>
                  <a:cubicBezTo>
                    <a:pt x="429" y="1011"/>
                    <a:pt x="263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5" y="3555"/>
                    <a:pt x="728" y="3714"/>
                  </a:cubicBezTo>
                  <a:cubicBezTo>
                    <a:pt x="931" y="3873"/>
                    <a:pt x="1179" y="4001"/>
                    <a:pt x="1471" y="4094"/>
                  </a:cubicBezTo>
                  <a:cubicBezTo>
                    <a:pt x="1763" y="4187"/>
                    <a:pt x="2103" y="4257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2"/>
                    <a:pt x="3157" y="4403"/>
                    <a:pt x="3279" y="4439"/>
                  </a:cubicBezTo>
                  <a:cubicBezTo>
                    <a:pt x="3401" y="4475"/>
                    <a:pt x="3506" y="4518"/>
                    <a:pt x="3597" y="4569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7" y="4807"/>
                  </a:cubicBezTo>
                  <a:lnTo>
                    <a:pt x="65" y="6051"/>
                  </a:lnTo>
                  <a:cubicBezTo>
                    <a:pt x="314" y="6306"/>
                    <a:pt x="590" y="6521"/>
                    <a:pt x="889" y="6697"/>
                  </a:cubicBezTo>
                  <a:cubicBezTo>
                    <a:pt x="1190" y="6871"/>
                    <a:pt x="1526" y="6993"/>
                    <a:pt x="1898" y="7063"/>
                  </a:cubicBezTo>
                  <a:cubicBezTo>
                    <a:pt x="2119" y="7104"/>
                    <a:pt x="2353" y="7125"/>
                    <a:pt x="2601" y="7125"/>
                  </a:cubicBezTo>
                  <a:cubicBezTo>
                    <a:pt x="2770" y="7125"/>
                    <a:pt x="2946" y="7115"/>
                    <a:pt x="3128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8"/>
                    <a:pt x="5145" y="6195"/>
                    <a:pt x="5342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9" y="4300"/>
                    <a:pt x="5445" y="4039"/>
                    <a:pt x="5307" y="3821"/>
                  </a:cubicBezTo>
                  <a:cubicBezTo>
                    <a:pt x="5167" y="3602"/>
                    <a:pt x="4984" y="3420"/>
                    <a:pt x="4756" y="3274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9" y="2663"/>
                    <a:pt x="2226" y="2624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48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6" y="938"/>
                  </a:lnTo>
                  <a:cubicBezTo>
                    <a:pt x="4887" y="708"/>
                    <a:pt x="4670" y="518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1"/>
                    <a:pt x="2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7798200" y="2072561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2"/>
                    <a:pt x="2445" y="4305"/>
                  </a:cubicBezTo>
                  <a:lnTo>
                    <a:pt x="3868" y="5526"/>
                  </a:lnTo>
                  <a:cubicBezTo>
                    <a:pt x="3814" y="5564"/>
                    <a:pt x="3764" y="5600"/>
                    <a:pt x="3711" y="5631"/>
                  </a:cubicBezTo>
                  <a:cubicBezTo>
                    <a:pt x="3498" y="5761"/>
                    <a:pt x="3264" y="5843"/>
                    <a:pt x="3005" y="5868"/>
                  </a:cubicBezTo>
                  <a:cubicBezTo>
                    <a:pt x="2920" y="5877"/>
                    <a:pt x="2838" y="5882"/>
                    <a:pt x="2759" y="5882"/>
                  </a:cubicBezTo>
                  <a:cubicBezTo>
                    <a:pt x="2579" y="5882"/>
                    <a:pt x="2416" y="5859"/>
                    <a:pt x="2268" y="5814"/>
                  </a:cubicBezTo>
                  <a:cubicBezTo>
                    <a:pt x="2059" y="5746"/>
                    <a:pt x="1893" y="5638"/>
                    <a:pt x="1772" y="5486"/>
                  </a:cubicBezTo>
                  <a:cubicBezTo>
                    <a:pt x="1653" y="5335"/>
                    <a:pt x="1578" y="5149"/>
                    <a:pt x="1557" y="4931"/>
                  </a:cubicBezTo>
                  <a:cubicBezTo>
                    <a:pt x="1526" y="4652"/>
                    <a:pt x="1593" y="4412"/>
                    <a:pt x="1757" y="4210"/>
                  </a:cubicBezTo>
                  <a:cubicBezTo>
                    <a:pt x="1833" y="4113"/>
                    <a:pt x="1935" y="4028"/>
                    <a:pt x="2057" y="3952"/>
                  </a:cubicBezTo>
                  <a:close/>
                  <a:moveTo>
                    <a:pt x="3136" y="1"/>
                  </a:moveTo>
                  <a:cubicBezTo>
                    <a:pt x="3039" y="1"/>
                    <a:pt x="2940" y="6"/>
                    <a:pt x="2839" y="16"/>
                  </a:cubicBezTo>
                  <a:cubicBezTo>
                    <a:pt x="2409" y="63"/>
                    <a:pt x="2041" y="181"/>
                    <a:pt x="1729" y="375"/>
                  </a:cubicBezTo>
                  <a:cubicBezTo>
                    <a:pt x="1419" y="569"/>
                    <a:pt x="1186" y="812"/>
                    <a:pt x="1029" y="1109"/>
                  </a:cubicBezTo>
                  <a:cubicBezTo>
                    <a:pt x="874" y="1406"/>
                    <a:pt x="815" y="1727"/>
                    <a:pt x="852" y="2076"/>
                  </a:cubicBezTo>
                  <a:cubicBezTo>
                    <a:pt x="866" y="2220"/>
                    <a:pt x="907" y="2374"/>
                    <a:pt x="970" y="2538"/>
                  </a:cubicBezTo>
                  <a:cubicBezTo>
                    <a:pt x="1029" y="2693"/>
                    <a:pt x="1115" y="2854"/>
                    <a:pt x="1226" y="3026"/>
                  </a:cubicBezTo>
                  <a:cubicBezTo>
                    <a:pt x="829" y="3257"/>
                    <a:pt x="527" y="3545"/>
                    <a:pt x="330" y="3888"/>
                  </a:cubicBezTo>
                  <a:cubicBezTo>
                    <a:pt x="94" y="4298"/>
                    <a:pt x="1" y="4738"/>
                    <a:pt x="51" y="5211"/>
                  </a:cubicBezTo>
                  <a:cubicBezTo>
                    <a:pt x="96" y="5628"/>
                    <a:pt x="254" y="5991"/>
                    <a:pt x="526" y="6303"/>
                  </a:cubicBezTo>
                  <a:cubicBezTo>
                    <a:pt x="797" y="6613"/>
                    <a:pt x="1147" y="6846"/>
                    <a:pt x="1573" y="6997"/>
                  </a:cubicBezTo>
                  <a:cubicBezTo>
                    <a:pt x="1889" y="7110"/>
                    <a:pt x="2228" y="7166"/>
                    <a:pt x="2590" y="7166"/>
                  </a:cubicBezTo>
                  <a:cubicBezTo>
                    <a:pt x="2717" y="7166"/>
                    <a:pt x="2848" y="7159"/>
                    <a:pt x="2980" y="7145"/>
                  </a:cubicBezTo>
                  <a:cubicBezTo>
                    <a:pt x="3363" y="7105"/>
                    <a:pt x="3715" y="7013"/>
                    <a:pt x="4039" y="6872"/>
                  </a:cubicBezTo>
                  <a:cubicBezTo>
                    <a:pt x="4352" y="6734"/>
                    <a:pt x="4633" y="6554"/>
                    <a:pt x="4887" y="6334"/>
                  </a:cubicBezTo>
                  <a:lnTo>
                    <a:pt x="5432" y="6789"/>
                  </a:lnTo>
                  <a:lnTo>
                    <a:pt x="7359" y="6586"/>
                  </a:lnTo>
                  <a:lnTo>
                    <a:pt x="5748" y="5197"/>
                  </a:lnTo>
                  <a:cubicBezTo>
                    <a:pt x="5859" y="4973"/>
                    <a:pt x="5951" y="4735"/>
                    <a:pt x="6023" y="4484"/>
                  </a:cubicBezTo>
                  <a:cubicBezTo>
                    <a:pt x="6130" y="4114"/>
                    <a:pt x="6190" y="3722"/>
                    <a:pt x="6203" y="3299"/>
                  </a:cubicBezTo>
                  <a:lnTo>
                    <a:pt x="6203" y="3299"/>
                  </a:lnTo>
                  <a:lnTo>
                    <a:pt x="4753" y="3453"/>
                  </a:lnTo>
                  <a:cubicBezTo>
                    <a:pt x="4749" y="3768"/>
                    <a:pt x="4710" y="4057"/>
                    <a:pt x="4638" y="4325"/>
                  </a:cubicBezTo>
                  <a:lnTo>
                    <a:pt x="4096" y="3845"/>
                  </a:lnTo>
                  <a:cubicBezTo>
                    <a:pt x="3952" y="3737"/>
                    <a:pt x="3793" y="3602"/>
                    <a:pt x="3613" y="3450"/>
                  </a:cubicBezTo>
                  <a:cubicBezTo>
                    <a:pt x="3433" y="3294"/>
                    <a:pt x="3254" y="3129"/>
                    <a:pt x="3078" y="2955"/>
                  </a:cubicBezTo>
                  <a:cubicBezTo>
                    <a:pt x="2903" y="2781"/>
                    <a:pt x="2755" y="2609"/>
                    <a:pt x="2635" y="2442"/>
                  </a:cubicBezTo>
                  <a:cubicBezTo>
                    <a:pt x="2517" y="2273"/>
                    <a:pt x="2453" y="2127"/>
                    <a:pt x="2438" y="2005"/>
                  </a:cubicBezTo>
                  <a:cubicBezTo>
                    <a:pt x="2424" y="1877"/>
                    <a:pt x="2438" y="1766"/>
                    <a:pt x="2481" y="1672"/>
                  </a:cubicBezTo>
                  <a:cubicBezTo>
                    <a:pt x="2524" y="1579"/>
                    <a:pt x="2591" y="1504"/>
                    <a:pt x="2684" y="1449"/>
                  </a:cubicBezTo>
                  <a:cubicBezTo>
                    <a:pt x="2778" y="1393"/>
                    <a:pt x="2894" y="1357"/>
                    <a:pt x="3038" y="1343"/>
                  </a:cubicBezTo>
                  <a:cubicBezTo>
                    <a:pt x="3070" y="1340"/>
                    <a:pt x="3102" y="1338"/>
                    <a:pt x="3133" y="1338"/>
                  </a:cubicBezTo>
                  <a:cubicBezTo>
                    <a:pt x="3270" y="1338"/>
                    <a:pt x="3395" y="1371"/>
                    <a:pt x="3511" y="1439"/>
                  </a:cubicBezTo>
                  <a:cubicBezTo>
                    <a:pt x="3650" y="1524"/>
                    <a:pt x="3790" y="1694"/>
                    <a:pt x="3928" y="1948"/>
                  </a:cubicBezTo>
                  <a:lnTo>
                    <a:pt x="5078" y="1090"/>
                  </a:lnTo>
                  <a:cubicBezTo>
                    <a:pt x="4966" y="838"/>
                    <a:pt x="4797" y="626"/>
                    <a:pt x="4568" y="453"/>
                  </a:cubicBezTo>
                  <a:cubicBezTo>
                    <a:pt x="4339" y="282"/>
                    <a:pt x="4078" y="155"/>
                    <a:pt x="3781" y="79"/>
                  </a:cubicBezTo>
                  <a:cubicBezTo>
                    <a:pt x="3573" y="27"/>
                    <a:pt x="3359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8146157" y="2030985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9" y="1854"/>
                  </a:lnTo>
                  <a:lnTo>
                    <a:pt x="2743" y="7208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8385913" y="200943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0"/>
                  </a:moveTo>
                  <a:lnTo>
                    <a:pt x="0" y="500"/>
                  </a:lnTo>
                  <a:lnTo>
                    <a:pt x="718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8598505" y="1986776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5"/>
                    <a:pt x="2294" y="213"/>
                    <a:pt x="1876" y="434"/>
                  </a:cubicBezTo>
                  <a:cubicBezTo>
                    <a:pt x="1457" y="655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0"/>
                    <a:pt x="0" y="3408"/>
                    <a:pt x="55" y="3914"/>
                  </a:cubicBezTo>
                  <a:cubicBezTo>
                    <a:pt x="113" y="4433"/>
                    <a:pt x="249" y="4900"/>
                    <a:pt x="466" y="5313"/>
                  </a:cubicBezTo>
                  <a:cubicBezTo>
                    <a:pt x="685" y="5726"/>
                    <a:pt x="968" y="6072"/>
                    <a:pt x="1319" y="6356"/>
                  </a:cubicBezTo>
                  <a:cubicBezTo>
                    <a:pt x="1670" y="6636"/>
                    <a:pt x="2070" y="6840"/>
                    <a:pt x="2520" y="6967"/>
                  </a:cubicBezTo>
                  <a:cubicBezTo>
                    <a:pt x="2834" y="7055"/>
                    <a:pt x="3165" y="7099"/>
                    <a:pt x="3511" y="7099"/>
                  </a:cubicBezTo>
                  <a:cubicBezTo>
                    <a:pt x="3659" y="7099"/>
                    <a:pt x="3809" y="7091"/>
                    <a:pt x="3962" y="7075"/>
                  </a:cubicBezTo>
                  <a:cubicBezTo>
                    <a:pt x="4293" y="7040"/>
                    <a:pt x="4619" y="6964"/>
                    <a:pt x="4937" y="6847"/>
                  </a:cubicBezTo>
                  <a:cubicBezTo>
                    <a:pt x="5255" y="6732"/>
                    <a:pt x="5542" y="6589"/>
                    <a:pt x="5796" y="6418"/>
                  </a:cubicBezTo>
                  <a:cubicBezTo>
                    <a:pt x="6050" y="6248"/>
                    <a:pt x="6250" y="6062"/>
                    <a:pt x="6391" y="5862"/>
                  </a:cubicBezTo>
                  <a:lnTo>
                    <a:pt x="5461" y="4682"/>
                  </a:lnTo>
                  <a:cubicBezTo>
                    <a:pt x="5351" y="4824"/>
                    <a:pt x="5222" y="4955"/>
                    <a:pt x="5074" y="5072"/>
                  </a:cubicBezTo>
                  <a:cubicBezTo>
                    <a:pt x="4924" y="5188"/>
                    <a:pt x="4762" y="5287"/>
                    <a:pt x="4578" y="5365"/>
                  </a:cubicBezTo>
                  <a:cubicBezTo>
                    <a:pt x="4396" y="5444"/>
                    <a:pt x="4201" y="5493"/>
                    <a:pt x="3994" y="5516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7"/>
                  </a:cubicBezTo>
                  <a:cubicBezTo>
                    <a:pt x="2888" y="5402"/>
                    <a:pt x="2661" y="5293"/>
                    <a:pt x="2468" y="5135"/>
                  </a:cubicBezTo>
                  <a:cubicBezTo>
                    <a:pt x="2274" y="4978"/>
                    <a:pt x="2116" y="4783"/>
                    <a:pt x="1993" y="4551"/>
                  </a:cubicBezTo>
                  <a:cubicBezTo>
                    <a:pt x="1871" y="4317"/>
                    <a:pt x="1794" y="4052"/>
                    <a:pt x="1761" y="3754"/>
                  </a:cubicBezTo>
                  <a:cubicBezTo>
                    <a:pt x="1729" y="3448"/>
                    <a:pt x="1749" y="3168"/>
                    <a:pt x="1821" y="2912"/>
                  </a:cubicBezTo>
                  <a:cubicBezTo>
                    <a:pt x="1893" y="2654"/>
                    <a:pt x="2004" y="2431"/>
                    <a:pt x="2157" y="2240"/>
                  </a:cubicBezTo>
                  <a:cubicBezTo>
                    <a:pt x="2311" y="2050"/>
                    <a:pt x="2500" y="1895"/>
                    <a:pt x="2720" y="1779"/>
                  </a:cubicBezTo>
                  <a:cubicBezTo>
                    <a:pt x="2938" y="1661"/>
                    <a:pt x="3180" y="1589"/>
                    <a:pt x="3439" y="1560"/>
                  </a:cubicBezTo>
                  <a:cubicBezTo>
                    <a:pt x="3514" y="1552"/>
                    <a:pt x="3587" y="1548"/>
                    <a:pt x="3659" y="1548"/>
                  </a:cubicBezTo>
                  <a:cubicBezTo>
                    <a:pt x="3787" y="1548"/>
                    <a:pt x="3911" y="1560"/>
                    <a:pt x="4031" y="1584"/>
                  </a:cubicBezTo>
                  <a:cubicBezTo>
                    <a:pt x="4218" y="1625"/>
                    <a:pt x="4395" y="1689"/>
                    <a:pt x="4557" y="1780"/>
                  </a:cubicBezTo>
                  <a:cubicBezTo>
                    <a:pt x="4721" y="1872"/>
                    <a:pt x="4880" y="1981"/>
                    <a:pt x="5031" y="2109"/>
                  </a:cubicBezTo>
                  <a:lnTo>
                    <a:pt x="5921" y="844"/>
                  </a:lnTo>
                  <a:cubicBezTo>
                    <a:pt x="5701" y="637"/>
                    <a:pt x="5449" y="467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8837290" y="1957638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1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4" y="4329"/>
                  </a:lnTo>
                  <a:lnTo>
                    <a:pt x="4945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9099913" y="1945997"/>
              <a:ext cx="53946" cy="241424"/>
            </a:xfrm>
            <a:custGeom>
              <a:avLst/>
              <a:gdLst/>
              <a:ahLst/>
              <a:cxnLst/>
              <a:rect l="l" t="t" r="r" b="b"/>
              <a:pathLst>
                <a:path w="1557" h="6968" extrusionOk="0">
                  <a:moveTo>
                    <a:pt x="1482" y="0"/>
                  </a:moveTo>
                  <a:lnTo>
                    <a:pt x="0" y="156"/>
                  </a:lnTo>
                  <a:lnTo>
                    <a:pt x="722" y="6968"/>
                  </a:lnTo>
                  <a:lnTo>
                    <a:pt x="1556" y="6881"/>
                  </a:lnTo>
                  <a:lnTo>
                    <a:pt x="1556" y="81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924982" y="2703858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8" y="11"/>
                    <a:pt x="2381" y="32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30" y="1011"/>
                    <a:pt x="265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3" y="2672"/>
                    <a:pt x="135" y="2925"/>
                    <a:pt x="250" y="3145"/>
                  </a:cubicBezTo>
                  <a:cubicBezTo>
                    <a:pt x="365" y="3365"/>
                    <a:pt x="525" y="3556"/>
                    <a:pt x="728" y="3714"/>
                  </a:cubicBezTo>
                  <a:cubicBezTo>
                    <a:pt x="930" y="3874"/>
                    <a:pt x="1179" y="4000"/>
                    <a:pt x="1473" y="4094"/>
                  </a:cubicBezTo>
                  <a:cubicBezTo>
                    <a:pt x="1763" y="4187"/>
                    <a:pt x="2102" y="4256"/>
                    <a:pt x="2488" y="4302"/>
                  </a:cubicBezTo>
                  <a:cubicBezTo>
                    <a:pt x="2626" y="4312"/>
                    <a:pt x="2763" y="4331"/>
                    <a:pt x="2896" y="4353"/>
                  </a:cubicBezTo>
                  <a:cubicBezTo>
                    <a:pt x="3029" y="4374"/>
                    <a:pt x="3157" y="4404"/>
                    <a:pt x="3279" y="4440"/>
                  </a:cubicBezTo>
                  <a:cubicBezTo>
                    <a:pt x="3401" y="4476"/>
                    <a:pt x="3507" y="4520"/>
                    <a:pt x="3597" y="4570"/>
                  </a:cubicBezTo>
                  <a:cubicBezTo>
                    <a:pt x="3687" y="4620"/>
                    <a:pt x="3760" y="4681"/>
                    <a:pt x="3818" y="4752"/>
                  </a:cubicBezTo>
                  <a:cubicBezTo>
                    <a:pt x="3876" y="4827"/>
                    <a:pt x="3907" y="4911"/>
                    <a:pt x="3919" y="5008"/>
                  </a:cubicBezTo>
                  <a:cubicBezTo>
                    <a:pt x="3933" y="5138"/>
                    <a:pt x="3904" y="5251"/>
                    <a:pt x="3835" y="5346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1" y="5708"/>
                    <a:pt x="2885" y="5712"/>
                    <a:pt x="2800" y="5712"/>
                  </a:cubicBezTo>
                  <a:cubicBezTo>
                    <a:pt x="2537" y="5712"/>
                    <a:pt x="2276" y="5669"/>
                    <a:pt x="2016" y="5582"/>
                  </a:cubicBezTo>
                  <a:cubicBezTo>
                    <a:pt x="1674" y="5467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8"/>
                    <a:pt x="590" y="6524"/>
                    <a:pt x="890" y="6698"/>
                  </a:cubicBezTo>
                  <a:cubicBezTo>
                    <a:pt x="1194" y="6871"/>
                    <a:pt x="1530" y="6993"/>
                    <a:pt x="1901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8" y="7112"/>
                    <a:pt x="3129" y="7094"/>
                  </a:cubicBezTo>
                  <a:cubicBezTo>
                    <a:pt x="3648" y="7039"/>
                    <a:pt x="4098" y="6905"/>
                    <a:pt x="4479" y="6691"/>
                  </a:cubicBezTo>
                  <a:cubicBezTo>
                    <a:pt x="4861" y="6477"/>
                    <a:pt x="5148" y="6195"/>
                    <a:pt x="5344" y="5842"/>
                  </a:cubicBezTo>
                  <a:cubicBezTo>
                    <a:pt x="5539" y="5490"/>
                    <a:pt x="5611" y="5079"/>
                    <a:pt x="5564" y="4604"/>
                  </a:cubicBezTo>
                  <a:cubicBezTo>
                    <a:pt x="5531" y="4298"/>
                    <a:pt x="5446" y="4038"/>
                    <a:pt x="5308" y="3818"/>
                  </a:cubicBezTo>
                  <a:cubicBezTo>
                    <a:pt x="5170" y="3601"/>
                    <a:pt x="4986" y="3418"/>
                    <a:pt x="4758" y="3271"/>
                  </a:cubicBezTo>
                  <a:cubicBezTo>
                    <a:pt x="4530" y="3126"/>
                    <a:pt x="4264" y="3010"/>
                    <a:pt x="3963" y="2923"/>
                  </a:cubicBezTo>
                  <a:cubicBezTo>
                    <a:pt x="3663" y="2837"/>
                    <a:pt x="3329" y="2778"/>
                    <a:pt x="2965" y="2744"/>
                  </a:cubicBezTo>
                  <a:cubicBezTo>
                    <a:pt x="2807" y="2735"/>
                    <a:pt x="2655" y="2716"/>
                    <a:pt x="2508" y="2689"/>
                  </a:cubicBezTo>
                  <a:cubicBezTo>
                    <a:pt x="2360" y="2663"/>
                    <a:pt x="2229" y="2623"/>
                    <a:pt x="2113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4" y="2321"/>
                    <a:pt x="1713" y="2232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7"/>
                    <a:pt x="1954" y="1618"/>
                    <a:pt x="2087" y="1553"/>
                  </a:cubicBezTo>
                  <a:cubicBezTo>
                    <a:pt x="2222" y="1491"/>
                    <a:pt x="2386" y="1448"/>
                    <a:pt x="2580" y="1428"/>
                  </a:cubicBezTo>
                  <a:cubicBezTo>
                    <a:pt x="2642" y="1421"/>
                    <a:pt x="2703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3" y="1874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1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138960" y="267835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4" y="1571"/>
                  </a:moveTo>
                  <a:cubicBezTo>
                    <a:pt x="3780" y="1571"/>
                    <a:pt x="3958" y="1598"/>
                    <a:pt x="4127" y="1652"/>
                  </a:cubicBezTo>
                  <a:cubicBezTo>
                    <a:pt x="4359" y="1724"/>
                    <a:pt x="4569" y="1842"/>
                    <a:pt x="4754" y="2004"/>
                  </a:cubicBezTo>
                  <a:cubicBezTo>
                    <a:pt x="4937" y="2164"/>
                    <a:pt x="5088" y="2361"/>
                    <a:pt x="5203" y="2589"/>
                  </a:cubicBezTo>
                  <a:cubicBezTo>
                    <a:pt x="5321" y="2820"/>
                    <a:pt x="5394" y="3078"/>
                    <a:pt x="5423" y="3365"/>
                  </a:cubicBezTo>
                  <a:cubicBezTo>
                    <a:pt x="5456" y="3651"/>
                    <a:pt x="5439" y="3918"/>
                    <a:pt x="5374" y="4166"/>
                  </a:cubicBezTo>
                  <a:cubicBezTo>
                    <a:pt x="5308" y="4416"/>
                    <a:pt x="5202" y="4639"/>
                    <a:pt x="5056" y="4834"/>
                  </a:cubicBezTo>
                  <a:cubicBezTo>
                    <a:pt x="4908" y="5030"/>
                    <a:pt x="4728" y="5191"/>
                    <a:pt x="4516" y="5310"/>
                  </a:cubicBezTo>
                  <a:cubicBezTo>
                    <a:pt x="4301" y="5431"/>
                    <a:pt x="4061" y="5507"/>
                    <a:pt x="3794" y="5533"/>
                  </a:cubicBezTo>
                  <a:cubicBezTo>
                    <a:pt x="3720" y="5541"/>
                    <a:pt x="3648" y="5545"/>
                    <a:pt x="3576" y="5545"/>
                  </a:cubicBezTo>
                  <a:cubicBezTo>
                    <a:pt x="3392" y="5545"/>
                    <a:pt x="3214" y="5518"/>
                    <a:pt x="3045" y="5465"/>
                  </a:cubicBezTo>
                  <a:cubicBezTo>
                    <a:pt x="2812" y="5392"/>
                    <a:pt x="2600" y="5274"/>
                    <a:pt x="2413" y="5120"/>
                  </a:cubicBezTo>
                  <a:cubicBezTo>
                    <a:pt x="2225" y="4962"/>
                    <a:pt x="2075" y="4767"/>
                    <a:pt x="1960" y="4532"/>
                  </a:cubicBezTo>
                  <a:cubicBezTo>
                    <a:pt x="1848" y="4299"/>
                    <a:pt x="1778" y="4040"/>
                    <a:pt x="1747" y="3753"/>
                  </a:cubicBezTo>
                  <a:cubicBezTo>
                    <a:pt x="1716" y="3468"/>
                    <a:pt x="1733" y="3201"/>
                    <a:pt x="1795" y="2950"/>
                  </a:cubicBezTo>
                  <a:cubicBezTo>
                    <a:pt x="1857" y="2702"/>
                    <a:pt x="1963" y="2477"/>
                    <a:pt x="2114" y="2282"/>
                  </a:cubicBezTo>
                  <a:cubicBezTo>
                    <a:pt x="2262" y="2085"/>
                    <a:pt x="2445" y="1927"/>
                    <a:pt x="2658" y="1806"/>
                  </a:cubicBezTo>
                  <a:cubicBezTo>
                    <a:pt x="2871" y="1685"/>
                    <a:pt x="3109" y="1610"/>
                    <a:pt x="3375" y="1583"/>
                  </a:cubicBezTo>
                  <a:cubicBezTo>
                    <a:pt x="3449" y="1575"/>
                    <a:pt x="3522" y="1571"/>
                    <a:pt x="3594" y="1571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1" y="217"/>
                    <a:pt x="1832" y="435"/>
                  </a:cubicBezTo>
                  <a:cubicBezTo>
                    <a:pt x="1420" y="657"/>
                    <a:pt x="1075" y="942"/>
                    <a:pt x="790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0" y="3416"/>
                    <a:pt x="54" y="3928"/>
                  </a:cubicBezTo>
                  <a:cubicBezTo>
                    <a:pt x="108" y="4443"/>
                    <a:pt x="245" y="4903"/>
                    <a:pt x="466" y="5313"/>
                  </a:cubicBezTo>
                  <a:cubicBezTo>
                    <a:pt x="685" y="5723"/>
                    <a:pt x="972" y="6069"/>
                    <a:pt x="1323" y="6353"/>
                  </a:cubicBezTo>
                  <a:cubicBezTo>
                    <a:pt x="1676" y="6637"/>
                    <a:pt x="2072" y="6846"/>
                    <a:pt x="2523" y="6975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69" y="7089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4" y="6458"/>
                    <a:pt x="6099" y="6172"/>
                    <a:pt x="6385" y="5819"/>
                  </a:cubicBezTo>
                  <a:cubicBezTo>
                    <a:pt x="6668" y="5470"/>
                    <a:pt x="6874" y="5069"/>
                    <a:pt x="7002" y="4619"/>
                  </a:cubicBezTo>
                  <a:cubicBezTo>
                    <a:pt x="7126" y="4170"/>
                    <a:pt x="7163" y="3691"/>
                    <a:pt x="7110" y="3186"/>
                  </a:cubicBezTo>
                  <a:cubicBezTo>
                    <a:pt x="7055" y="2674"/>
                    <a:pt x="6919" y="2214"/>
                    <a:pt x="6701" y="1803"/>
                  </a:cubicBezTo>
                  <a:cubicBezTo>
                    <a:pt x="6486" y="1392"/>
                    <a:pt x="6201" y="1045"/>
                    <a:pt x="5849" y="760"/>
                  </a:cubicBezTo>
                  <a:cubicBezTo>
                    <a:pt x="5496" y="476"/>
                    <a:pt x="5099" y="269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5412634" y="265008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4" y="77"/>
                    <a:pt x="2294" y="213"/>
                    <a:pt x="1875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1" y="4432"/>
                    <a:pt x="245" y="4898"/>
                    <a:pt x="463" y="5311"/>
                  </a:cubicBezTo>
                  <a:cubicBezTo>
                    <a:pt x="682" y="5725"/>
                    <a:pt x="967" y="6072"/>
                    <a:pt x="1319" y="6353"/>
                  </a:cubicBezTo>
                  <a:cubicBezTo>
                    <a:pt x="1668" y="6634"/>
                    <a:pt x="2070" y="6839"/>
                    <a:pt x="2520" y="6965"/>
                  </a:cubicBezTo>
                  <a:cubicBezTo>
                    <a:pt x="2833" y="7053"/>
                    <a:pt x="3162" y="7098"/>
                    <a:pt x="3506" y="7098"/>
                  </a:cubicBezTo>
                  <a:cubicBezTo>
                    <a:pt x="3655" y="7098"/>
                    <a:pt x="3807" y="7089"/>
                    <a:pt x="3962" y="7072"/>
                  </a:cubicBezTo>
                  <a:cubicBezTo>
                    <a:pt x="4293" y="7038"/>
                    <a:pt x="4619" y="6963"/>
                    <a:pt x="4937" y="6845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50" y="6246"/>
                    <a:pt x="6248" y="6060"/>
                    <a:pt x="6391" y="5862"/>
                  </a:cubicBezTo>
                  <a:lnTo>
                    <a:pt x="5460" y="4680"/>
                  </a:lnTo>
                  <a:cubicBezTo>
                    <a:pt x="5350" y="4822"/>
                    <a:pt x="5222" y="4953"/>
                    <a:pt x="5074" y="5071"/>
                  </a:cubicBezTo>
                  <a:cubicBezTo>
                    <a:pt x="4924" y="5187"/>
                    <a:pt x="4760" y="5286"/>
                    <a:pt x="4577" y="5363"/>
                  </a:cubicBezTo>
                  <a:cubicBezTo>
                    <a:pt x="4396" y="5442"/>
                    <a:pt x="4199" y="5491"/>
                    <a:pt x="3994" y="5514"/>
                  </a:cubicBezTo>
                  <a:cubicBezTo>
                    <a:pt x="3890" y="5525"/>
                    <a:pt x="3789" y="5530"/>
                    <a:pt x="3691" y="5530"/>
                  </a:cubicBezTo>
                  <a:cubicBezTo>
                    <a:pt x="3499" y="5530"/>
                    <a:pt x="3318" y="5509"/>
                    <a:pt x="3147" y="5466"/>
                  </a:cubicBezTo>
                  <a:cubicBezTo>
                    <a:pt x="2888" y="5401"/>
                    <a:pt x="2661" y="5291"/>
                    <a:pt x="2466" y="5135"/>
                  </a:cubicBezTo>
                  <a:cubicBezTo>
                    <a:pt x="2274" y="4979"/>
                    <a:pt x="2114" y="4783"/>
                    <a:pt x="1992" y="4550"/>
                  </a:cubicBezTo>
                  <a:cubicBezTo>
                    <a:pt x="1871" y="4317"/>
                    <a:pt x="1793" y="4053"/>
                    <a:pt x="1760" y="3755"/>
                  </a:cubicBezTo>
                  <a:cubicBezTo>
                    <a:pt x="1729" y="3449"/>
                    <a:pt x="1747" y="3168"/>
                    <a:pt x="1819" y="2911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7"/>
                    <a:pt x="2718" y="1779"/>
                  </a:cubicBezTo>
                  <a:cubicBezTo>
                    <a:pt x="2938" y="1660"/>
                    <a:pt x="3178" y="1588"/>
                    <a:pt x="3437" y="1559"/>
                  </a:cubicBezTo>
                  <a:cubicBezTo>
                    <a:pt x="3509" y="1552"/>
                    <a:pt x="3581" y="1548"/>
                    <a:pt x="3651" y="1548"/>
                  </a:cubicBezTo>
                  <a:cubicBezTo>
                    <a:pt x="3782" y="1548"/>
                    <a:pt x="3908" y="1561"/>
                    <a:pt x="4031" y="1585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1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646638" y="262541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3" y="1"/>
                  </a:moveTo>
                  <a:cubicBezTo>
                    <a:pt x="3543" y="1"/>
                    <a:pt x="3413" y="7"/>
                    <a:pt x="3282" y="21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7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2"/>
                    <a:pt x="246" y="4897"/>
                    <a:pt x="464" y="5311"/>
                  </a:cubicBezTo>
                  <a:cubicBezTo>
                    <a:pt x="682" y="5724"/>
                    <a:pt x="965" y="6072"/>
                    <a:pt x="1318" y="6354"/>
                  </a:cubicBezTo>
                  <a:cubicBezTo>
                    <a:pt x="1669" y="6634"/>
                    <a:pt x="2068" y="6838"/>
                    <a:pt x="2519" y="6965"/>
                  </a:cubicBezTo>
                  <a:cubicBezTo>
                    <a:pt x="2833" y="7052"/>
                    <a:pt x="3163" y="7098"/>
                    <a:pt x="3510" y="7098"/>
                  </a:cubicBezTo>
                  <a:cubicBezTo>
                    <a:pt x="3658" y="7098"/>
                    <a:pt x="3809" y="7089"/>
                    <a:pt x="3962" y="7073"/>
                  </a:cubicBezTo>
                  <a:cubicBezTo>
                    <a:pt x="4293" y="7038"/>
                    <a:pt x="4618" y="6963"/>
                    <a:pt x="4936" y="6845"/>
                  </a:cubicBezTo>
                  <a:cubicBezTo>
                    <a:pt x="5255" y="6730"/>
                    <a:pt x="5543" y="6587"/>
                    <a:pt x="5796" y="6417"/>
                  </a:cubicBezTo>
                  <a:cubicBezTo>
                    <a:pt x="6049" y="6246"/>
                    <a:pt x="6249" y="6060"/>
                    <a:pt x="6390" y="5862"/>
                  </a:cubicBezTo>
                  <a:lnTo>
                    <a:pt x="5459" y="4680"/>
                  </a:lnTo>
                  <a:cubicBezTo>
                    <a:pt x="5350" y="4822"/>
                    <a:pt x="5221" y="4953"/>
                    <a:pt x="5072" y="5071"/>
                  </a:cubicBezTo>
                  <a:cubicBezTo>
                    <a:pt x="4926" y="5187"/>
                    <a:pt x="4760" y="5287"/>
                    <a:pt x="4576" y="5363"/>
                  </a:cubicBezTo>
                  <a:cubicBezTo>
                    <a:pt x="4395" y="5442"/>
                    <a:pt x="4200" y="5491"/>
                    <a:pt x="3992" y="5514"/>
                  </a:cubicBezTo>
                  <a:cubicBezTo>
                    <a:pt x="3890" y="5525"/>
                    <a:pt x="3791" y="5530"/>
                    <a:pt x="3694" y="5530"/>
                  </a:cubicBezTo>
                  <a:cubicBezTo>
                    <a:pt x="3501" y="5530"/>
                    <a:pt x="3318" y="5509"/>
                    <a:pt x="3145" y="5466"/>
                  </a:cubicBezTo>
                  <a:cubicBezTo>
                    <a:pt x="2887" y="5400"/>
                    <a:pt x="2661" y="5291"/>
                    <a:pt x="2467" y="5136"/>
                  </a:cubicBezTo>
                  <a:cubicBezTo>
                    <a:pt x="2273" y="4979"/>
                    <a:pt x="2114" y="4783"/>
                    <a:pt x="1992" y="4550"/>
                  </a:cubicBezTo>
                  <a:cubicBezTo>
                    <a:pt x="1870" y="4317"/>
                    <a:pt x="1792" y="4053"/>
                    <a:pt x="1761" y="3755"/>
                  </a:cubicBezTo>
                  <a:cubicBezTo>
                    <a:pt x="1728" y="3449"/>
                    <a:pt x="1748" y="3168"/>
                    <a:pt x="1820" y="2911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10" y="1552"/>
                    <a:pt x="3581" y="1548"/>
                    <a:pt x="3651" y="1548"/>
                  </a:cubicBezTo>
                  <a:cubicBezTo>
                    <a:pt x="3781" y="1548"/>
                    <a:pt x="3907" y="1561"/>
                    <a:pt x="4030" y="1585"/>
                  </a:cubicBezTo>
                  <a:cubicBezTo>
                    <a:pt x="4217" y="1624"/>
                    <a:pt x="4394" y="1689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6"/>
                    <a:pt x="5160" y="328"/>
                  </a:cubicBezTo>
                  <a:cubicBezTo>
                    <a:pt x="4875" y="192"/>
                    <a:pt x="4571" y="97"/>
                    <a:pt x="4250" y="46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885389" y="2600299"/>
              <a:ext cx="192813" cy="253446"/>
            </a:xfrm>
            <a:custGeom>
              <a:avLst/>
              <a:gdLst/>
              <a:ahLst/>
              <a:cxnLst/>
              <a:rect l="l" t="t" r="r" b="b"/>
              <a:pathLst>
                <a:path w="5565" h="7315" extrusionOk="0">
                  <a:moveTo>
                    <a:pt x="4749" y="1"/>
                  </a:moveTo>
                  <a:lnTo>
                    <a:pt x="0" y="501"/>
                  </a:lnTo>
                  <a:lnTo>
                    <a:pt x="718" y="7314"/>
                  </a:lnTo>
                  <a:lnTo>
                    <a:pt x="5564" y="6802"/>
                  </a:lnTo>
                  <a:lnTo>
                    <a:pt x="5417" y="5390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6102763" y="258294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4" y="1423"/>
                  </a:moveTo>
                  <a:cubicBezTo>
                    <a:pt x="3224" y="1423"/>
                    <a:pt x="3350" y="1444"/>
                    <a:pt x="3462" y="1484"/>
                  </a:cubicBezTo>
                  <a:cubicBezTo>
                    <a:pt x="3616" y="1540"/>
                    <a:pt x="3738" y="1629"/>
                    <a:pt x="3831" y="1754"/>
                  </a:cubicBezTo>
                  <a:cubicBezTo>
                    <a:pt x="3922" y="1879"/>
                    <a:pt x="3978" y="2029"/>
                    <a:pt x="3997" y="2203"/>
                  </a:cubicBezTo>
                  <a:cubicBezTo>
                    <a:pt x="4015" y="2375"/>
                    <a:pt x="3998" y="2537"/>
                    <a:pt x="3944" y="2680"/>
                  </a:cubicBezTo>
                  <a:cubicBezTo>
                    <a:pt x="3890" y="2824"/>
                    <a:pt x="3804" y="2939"/>
                    <a:pt x="3685" y="3028"/>
                  </a:cubicBezTo>
                  <a:cubicBezTo>
                    <a:pt x="3568" y="3116"/>
                    <a:pt x="3423" y="3169"/>
                    <a:pt x="3256" y="3186"/>
                  </a:cubicBezTo>
                  <a:lnTo>
                    <a:pt x="1913" y="3329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7" y="1426"/>
                    <a:pt x="3032" y="1423"/>
                    <a:pt x="3084" y="1423"/>
                  </a:cubicBezTo>
                  <a:close/>
                  <a:moveTo>
                    <a:pt x="3368" y="1"/>
                  </a:moveTo>
                  <a:cubicBezTo>
                    <a:pt x="3269" y="1"/>
                    <a:pt x="3169" y="6"/>
                    <a:pt x="3066" y="17"/>
                  </a:cubicBezTo>
                  <a:lnTo>
                    <a:pt x="1" y="341"/>
                  </a:lnTo>
                  <a:lnTo>
                    <a:pt x="721" y="7152"/>
                  </a:lnTo>
                  <a:lnTo>
                    <a:pt x="2297" y="6987"/>
                  </a:lnTo>
                  <a:lnTo>
                    <a:pt x="2045" y="4593"/>
                  </a:lnTo>
                  <a:lnTo>
                    <a:pt x="2897" y="4502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8"/>
                  </a:cubicBezTo>
                  <a:cubicBezTo>
                    <a:pt x="5021" y="3786"/>
                    <a:pt x="5269" y="3488"/>
                    <a:pt x="5435" y="3128"/>
                  </a:cubicBezTo>
                  <a:cubicBezTo>
                    <a:pt x="5597" y="2764"/>
                    <a:pt x="5659" y="2370"/>
                    <a:pt x="5612" y="1943"/>
                  </a:cubicBezTo>
                  <a:cubicBezTo>
                    <a:pt x="5568" y="1527"/>
                    <a:pt x="5430" y="1166"/>
                    <a:pt x="5193" y="861"/>
                  </a:cubicBezTo>
                  <a:cubicBezTo>
                    <a:pt x="4957" y="553"/>
                    <a:pt x="4654" y="326"/>
                    <a:pt x="4280" y="174"/>
                  </a:cubicBezTo>
                  <a:cubicBezTo>
                    <a:pt x="3994" y="58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6442439" y="254382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5" y="151"/>
                    <a:pt x="1426" y="283"/>
                  </a:cubicBezTo>
                  <a:cubicBezTo>
                    <a:pt x="1125" y="417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5" y="1520"/>
                  </a:cubicBezTo>
                  <a:cubicBezTo>
                    <a:pt x="41" y="1792"/>
                    <a:pt x="1" y="2079"/>
                    <a:pt x="34" y="2386"/>
                  </a:cubicBezTo>
                  <a:cubicBezTo>
                    <a:pt x="64" y="2670"/>
                    <a:pt x="136" y="2925"/>
                    <a:pt x="251" y="3144"/>
                  </a:cubicBezTo>
                  <a:cubicBezTo>
                    <a:pt x="366" y="3365"/>
                    <a:pt x="526" y="3553"/>
                    <a:pt x="730" y="3713"/>
                  </a:cubicBezTo>
                  <a:cubicBezTo>
                    <a:pt x="933" y="3871"/>
                    <a:pt x="1181" y="3999"/>
                    <a:pt x="1473" y="4093"/>
                  </a:cubicBezTo>
                  <a:cubicBezTo>
                    <a:pt x="1765" y="4186"/>
                    <a:pt x="2105" y="4257"/>
                    <a:pt x="2489" y="4301"/>
                  </a:cubicBezTo>
                  <a:cubicBezTo>
                    <a:pt x="2628" y="4313"/>
                    <a:pt x="2765" y="4330"/>
                    <a:pt x="2897" y="4351"/>
                  </a:cubicBezTo>
                  <a:cubicBezTo>
                    <a:pt x="3031" y="4373"/>
                    <a:pt x="3159" y="4403"/>
                    <a:pt x="3279" y="4439"/>
                  </a:cubicBezTo>
                  <a:cubicBezTo>
                    <a:pt x="3402" y="4475"/>
                    <a:pt x="3508" y="4518"/>
                    <a:pt x="3599" y="4569"/>
                  </a:cubicBezTo>
                  <a:cubicBezTo>
                    <a:pt x="3688" y="4619"/>
                    <a:pt x="3763" y="4679"/>
                    <a:pt x="3819" y="4753"/>
                  </a:cubicBezTo>
                  <a:cubicBezTo>
                    <a:pt x="3876" y="4826"/>
                    <a:pt x="3909" y="4911"/>
                    <a:pt x="3919" y="5007"/>
                  </a:cubicBezTo>
                  <a:cubicBezTo>
                    <a:pt x="3934" y="5137"/>
                    <a:pt x="3906" y="5250"/>
                    <a:pt x="3837" y="5345"/>
                  </a:cubicBezTo>
                  <a:cubicBezTo>
                    <a:pt x="3770" y="5441"/>
                    <a:pt x="3665" y="5521"/>
                    <a:pt x="3528" y="5579"/>
                  </a:cubicBezTo>
                  <a:cubicBezTo>
                    <a:pt x="3390" y="5640"/>
                    <a:pt x="3233" y="5680"/>
                    <a:pt x="3059" y="5697"/>
                  </a:cubicBezTo>
                  <a:cubicBezTo>
                    <a:pt x="2973" y="5707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1"/>
                  </a:cubicBezTo>
                  <a:cubicBezTo>
                    <a:pt x="1675" y="5466"/>
                    <a:pt x="1317" y="5208"/>
                    <a:pt x="948" y="4809"/>
                  </a:cubicBezTo>
                  <a:lnTo>
                    <a:pt x="66" y="6053"/>
                  </a:lnTo>
                  <a:cubicBezTo>
                    <a:pt x="316" y="6307"/>
                    <a:pt x="590" y="6523"/>
                    <a:pt x="891" y="6697"/>
                  </a:cubicBezTo>
                  <a:cubicBezTo>
                    <a:pt x="1193" y="6866"/>
                    <a:pt x="1529" y="6989"/>
                    <a:pt x="1902" y="7059"/>
                  </a:cubicBezTo>
                  <a:cubicBezTo>
                    <a:pt x="2123" y="7099"/>
                    <a:pt x="2357" y="7120"/>
                    <a:pt x="2605" y="7120"/>
                  </a:cubicBezTo>
                  <a:cubicBezTo>
                    <a:pt x="2773" y="7120"/>
                    <a:pt x="2947" y="7111"/>
                    <a:pt x="3128" y="7091"/>
                  </a:cubicBezTo>
                  <a:cubicBezTo>
                    <a:pt x="3649" y="7035"/>
                    <a:pt x="4098" y="6902"/>
                    <a:pt x="4479" y="6688"/>
                  </a:cubicBezTo>
                  <a:cubicBezTo>
                    <a:pt x="4860" y="6474"/>
                    <a:pt x="5147" y="6191"/>
                    <a:pt x="5344" y="5840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1" y="4295"/>
                    <a:pt x="5447" y="4035"/>
                    <a:pt x="5308" y="3816"/>
                  </a:cubicBezTo>
                  <a:cubicBezTo>
                    <a:pt x="5169" y="3598"/>
                    <a:pt x="4986" y="3415"/>
                    <a:pt x="4758" y="3270"/>
                  </a:cubicBezTo>
                  <a:cubicBezTo>
                    <a:pt x="4529" y="3123"/>
                    <a:pt x="4263" y="3007"/>
                    <a:pt x="3963" y="2921"/>
                  </a:cubicBezTo>
                  <a:cubicBezTo>
                    <a:pt x="3663" y="2834"/>
                    <a:pt x="3328" y="2775"/>
                    <a:pt x="2966" y="2741"/>
                  </a:cubicBezTo>
                  <a:cubicBezTo>
                    <a:pt x="2808" y="2732"/>
                    <a:pt x="2655" y="2714"/>
                    <a:pt x="2507" y="2688"/>
                  </a:cubicBezTo>
                  <a:cubicBezTo>
                    <a:pt x="2359" y="2660"/>
                    <a:pt x="2228" y="2623"/>
                    <a:pt x="2112" y="2573"/>
                  </a:cubicBezTo>
                  <a:cubicBezTo>
                    <a:pt x="1995" y="2522"/>
                    <a:pt x="1900" y="2462"/>
                    <a:pt x="1829" y="2390"/>
                  </a:cubicBezTo>
                  <a:cubicBezTo>
                    <a:pt x="1754" y="2318"/>
                    <a:pt x="1713" y="2229"/>
                    <a:pt x="1701" y="2120"/>
                  </a:cubicBezTo>
                  <a:cubicBezTo>
                    <a:pt x="1688" y="1995"/>
                    <a:pt x="1715" y="1885"/>
                    <a:pt x="1782" y="1790"/>
                  </a:cubicBezTo>
                  <a:cubicBezTo>
                    <a:pt x="1852" y="1695"/>
                    <a:pt x="1954" y="1616"/>
                    <a:pt x="2086" y="1552"/>
                  </a:cubicBezTo>
                  <a:cubicBezTo>
                    <a:pt x="2221" y="1488"/>
                    <a:pt x="2385" y="1445"/>
                    <a:pt x="2579" y="1425"/>
                  </a:cubicBezTo>
                  <a:cubicBezTo>
                    <a:pt x="2640" y="1419"/>
                    <a:pt x="2701" y="1415"/>
                    <a:pt x="2762" y="1415"/>
                  </a:cubicBezTo>
                  <a:cubicBezTo>
                    <a:pt x="2888" y="1415"/>
                    <a:pt x="3013" y="1429"/>
                    <a:pt x="3139" y="1455"/>
                  </a:cubicBezTo>
                  <a:cubicBezTo>
                    <a:pt x="3323" y="1496"/>
                    <a:pt x="3499" y="1562"/>
                    <a:pt x="3671" y="1655"/>
                  </a:cubicBezTo>
                  <a:cubicBezTo>
                    <a:pt x="3842" y="1749"/>
                    <a:pt x="4003" y="1872"/>
                    <a:pt x="4158" y="2028"/>
                  </a:cubicBezTo>
                  <a:lnTo>
                    <a:pt x="5076" y="936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2" y="216"/>
                    <a:pt x="3881" y="109"/>
                    <a:pt x="3550" y="50"/>
                  </a:cubicBezTo>
                  <a:cubicBezTo>
                    <a:pt x="3363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661129" y="251347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905597" y="249552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3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7097401" y="2483678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7302717" y="2462059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5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7503114" y="2431777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4" y="0"/>
                  </a:moveTo>
                  <a:cubicBezTo>
                    <a:pt x="2761" y="0"/>
                    <a:pt x="2578" y="10"/>
                    <a:pt x="2383" y="30"/>
                  </a:cubicBezTo>
                  <a:cubicBezTo>
                    <a:pt x="2045" y="66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799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4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30" y="3714"/>
                  </a:cubicBezTo>
                  <a:cubicBezTo>
                    <a:pt x="932" y="3873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8" y="4351"/>
                  </a:cubicBezTo>
                  <a:cubicBezTo>
                    <a:pt x="3032" y="4373"/>
                    <a:pt x="3160" y="4405"/>
                    <a:pt x="3282" y="4441"/>
                  </a:cubicBezTo>
                  <a:cubicBezTo>
                    <a:pt x="3403" y="4476"/>
                    <a:pt x="3509" y="4520"/>
                    <a:pt x="3600" y="4570"/>
                  </a:cubicBezTo>
                  <a:cubicBezTo>
                    <a:pt x="3689" y="4620"/>
                    <a:pt x="3764" y="4679"/>
                    <a:pt x="3821" y="4753"/>
                  </a:cubicBezTo>
                  <a:cubicBezTo>
                    <a:pt x="3879" y="4826"/>
                    <a:pt x="3910" y="4911"/>
                    <a:pt x="3922" y="5009"/>
                  </a:cubicBezTo>
                  <a:cubicBezTo>
                    <a:pt x="3935" y="5138"/>
                    <a:pt x="3908" y="5250"/>
                    <a:pt x="3838" y="5346"/>
                  </a:cubicBezTo>
                  <a:cubicBezTo>
                    <a:pt x="3771" y="5441"/>
                    <a:pt x="3666" y="5520"/>
                    <a:pt x="3529" y="5579"/>
                  </a:cubicBezTo>
                  <a:cubicBezTo>
                    <a:pt x="3391" y="5641"/>
                    <a:pt x="3235" y="5680"/>
                    <a:pt x="3061" y="5699"/>
                  </a:cubicBezTo>
                  <a:cubicBezTo>
                    <a:pt x="2976" y="5708"/>
                    <a:pt x="2891" y="5712"/>
                    <a:pt x="2807" y="5712"/>
                  </a:cubicBezTo>
                  <a:cubicBezTo>
                    <a:pt x="2542" y="5712"/>
                    <a:pt x="2280" y="5668"/>
                    <a:pt x="2019" y="5581"/>
                  </a:cubicBezTo>
                  <a:cubicBezTo>
                    <a:pt x="1676" y="5466"/>
                    <a:pt x="1318" y="5210"/>
                    <a:pt x="950" y="4809"/>
                  </a:cubicBezTo>
                  <a:lnTo>
                    <a:pt x="67" y="6053"/>
                  </a:lnTo>
                  <a:cubicBezTo>
                    <a:pt x="317" y="6307"/>
                    <a:pt x="591" y="6523"/>
                    <a:pt x="892" y="6698"/>
                  </a:cubicBezTo>
                  <a:cubicBezTo>
                    <a:pt x="1193" y="6872"/>
                    <a:pt x="1529" y="6994"/>
                    <a:pt x="1900" y="7065"/>
                  </a:cubicBezTo>
                  <a:cubicBezTo>
                    <a:pt x="2121" y="7105"/>
                    <a:pt x="2354" y="7125"/>
                    <a:pt x="2600" y="7125"/>
                  </a:cubicBezTo>
                  <a:cubicBezTo>
                    <a:pt x="2770" y="7125"/>
                    <a:pt x="2946" y="7115"/>
                    <a:pt x="3128" y="7097"/>
                  </a:cubicBezTo>
                  <a:cubicBezTo>
                    <a:pt x="3647" y="7040"/>
                    <a:pt x="4097" y="6908"/>
                    <a:pt x="4478" y="6694"/>
                  </a:cubicBezTo>
                  <a:cubicBezTo>
                    <a:pt x="4859" y="6480"/>
                    <a:pt x="5147" y="6196"/>
                    <a:pt x="5343" y="5845"/>
                  </a:cubicBezTo>
                  <a:cubicBezTo>
                    <a:pt x="5538" y="5493"/>
                    <a:pt x="5610" y="5082"/>
                    <a:pt x="5563" y="4607"/>
                  </a:cubicBezTo>
                  <a:cubicBezTo>
                    <a:pt x="5530" y="4301"/>
                    <a:pt x="5445" y="4041"/>
                    <a:pt x="5307" y="3822"/>
                  </a:cubicBezTo>
                  <a:cubicBezTo>
                    <a:pt x="5169" y="3604"/>
                    <a:pt x="4985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6" y="2738"/>
                    <a:pt x="2654" y="2719"/>
                    <a:pt x="2507" y="2693"/>
                  </a:cubicBezTo>
                  <a:cubicBezTo>
                    <a:pt x="2359" y="2666"/>
                    <a:pt x="2228" y="2629"/>
                    <a:pt x="2111" y="2578"/>
                  </a:cubicBezTo>
                  <a:cubicBezTo>
                    <a:pt x="1994" y="2528"/>
                    <a:pt x="1899" y="2468"/>
                    <a:pt x="1827" y="2396"/>
                  </a:cubicBezTo>
                  <a:cubicBezTo>
                    <a:pt x="1753" y="2324"/>
                    <a:pt x="1712" y="2235"/>
                    <a:pt x="1699" y="2125"/>
                  </a:cubicBezTo>
                  <a:cubicBezTo>
                    <a:pt x="1687" y="2000"/>
                    <a:pt x="1713" y="1891"/>
                    <a:pt x="1782" y="1796"/>
                  </a:cubicBezTo>
                  <a:cubicBezTo>
                    <a:pt x="1851" y="1695"/>
                    <a:pt x="1953" y="1615"/>
                    <a:pt x="2088" y="1552"/>
                  </a:cubicBezTo>
                  <a:cubicBezTo>
                    <a:pt x="2222" y="1488"/>
                    <a:pt x="2386" y="1445"/>
                    <a:pt x="2580" y="1425"/>
                  </a:cubicBezTo>
                  <a:cubicBezTo>
                    <a:pt x="2641" y="1419"/>
                    <a:pt x="2701" y="1416"/>
                    <a:pt x="2762" y="1416"/>
                  </a:cubicBezTo>
                  <a:cubicBezTo>
                    <a:pt x="2888" y="1416"/>
                    <a:pt x="3014" y="1429"/>
                    <a:pt x="3140" y="1457"/>
                  </a:cubicBezTo>
                  <a:cubicBezTo>
                    <a:pt x="3324" y="1495"/>
                    <a:pt x="3501" y="1562"/>
                    <a:pt x="3672" y="1655"/>
                  </a:cubicBezTo>
                  <a:cubicBezTo>
                    <a:pt x="3843" y="1749"/>
                    <a:pt x="4004" y="1874"/>
                    <a:pt x="4159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4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7832327" y="2395987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6" y="3951"/>
                  </a:moveTo>
                  <a:cubicBezTo>
                    <a:pt x="2175" y="4064"/>
                    <a:pt x="2304" y="4181"/>
                    <a:pt x="2445" y="4304"/>
                  </a:cubicBezTo>
                  <a:lnTo>
                    <a:pt x="3868" y="5525"/>
                  </a:lnTo>
                  <a:cubicBezTo>
                    <a:pt x="3814" y="5564"/>
                    <a:pt x="3763" y="5599"/>
                    <a:pt x="3711" y="5632"/>
                  </a:cubicBezTo>
                  <a:cubicBezTo>
                    <a:pt x="3498" y="5761"/>
                    <a:pt x="3264" y="5842"/>
                    <a:pt x="3002" y="5869"/>
                  </a:cubicBezTo>
                  <a:cubicBezTo>
                    <a:pt x="2919" y="5878"/>
                    <a:pt x="2839" y="5882"/>
                    <a:pt x="2763" y="5882"/>
                  </a:cubicBezTo>
                  <a:cubicBezTo>
                    <a:pt x="2581" y="5882"/>
                    <a:pt x="2416" y="5858"/>
                    <a:pt x="2267" y="5813"/>
                  </a:cubicBezTo>
                  <a:cubicBezTo>
                    <a:pt x="2057" y="5747"/>
                    <a:pt x="1892" y="5639"/>
                    <a:pt x="1771" y="5485"/>
                  </a:cubicBezTo>
                  <a:cubicBezTo>
                    <a:pt x="1650" y="5334"/>
                    <a:pt x="1578" y="5150"/>
                    <a:pt x="1555" y="4930"/>
                  </a:cubicBezTo>
                  <a:cubicBezTo>
                    <a:pt x="1525" y="4651"/>
                    <a:pt x="1593" y="4411"/>
                    <a:pt x="1755" y="4210"/>
                  </a:cubicBezTo>
                  <a:cubicBezTo>
                    <a:pt x="1833" y="4112"/>
                    <a:pt x="1933" y="4027"/>
                    <a:pt x="2056" y="3951"/>
                  </a:cubicBezTo>
                  <a:close/>
                  <a:moveTo>
                    <a:pt x="3140" y="0"/>
                  </a:moveTo>
                  <a:cubicBezTo>
                    <a:pt x="3041" y="0"/>
                    <a:pt x="2940" y="6"/>
                    <a:pt x="2837" y="16"/>
                  </a:cubicBezTo>
                  <a:cubicBezTo>
                    <a:pt x="2409" y="62"/>
                    <a:pt x="2038" y="182"/>
                    <a:pt x="1728" y="376"/>
                  </a:cubicBezTo>
                  <a:cubicBezTo>
                    <a:pt x="1417" y="570"/>
                    <a:pt x="1184" y="812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19"/>
                    <a:pt x="904" y="2372"/>
                    <a:pt x="967" y="2537"/>
                  </a:cubicBezTo>
                  <a:cubicBezTo>
                    <a:pt x="1026" y="2692"/>
                    <a:pt x="1115" y="2853"/>
                    <a:pt x="1226" y="3025"/>
                  </a:cubicBezTo>
                  <a:cubicBezTo>
                    <a:pt x="825" y="3256"/>
                    <a:pt x="527" y="3544"/>
                    <a:pt x="327" y="3887"/>
                  </a:cubicBezTo>
                  <a:cubicBezTo>
                    <a:pt x="94" y="4297"/>
                    <a:pt x="1" y="4737"/>
                    <a:pt x="51" y="5210"/>
                  </a:cubicBezTo>
                  <a:cubicBezTo>
                    <a:pt x="94" y="5627"/>
                    <a:pt x="252" y="5991"/>
                    <a:pt x="526" y="6302"/>
                  </a:cubicBezTo>
                  <a:cubicBezTo>
                    <a:pt x="796" y="6614"/>
                    <a:pt x="1147" y="6847"/>
                    <a:pt x="1573" y="6998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4"/>
                  </a:cubicBezTo>
                  <a:cubicBezTo>
                    <a:pt x="3361" y="7106"/>
                    <a:pt x="3715" y="7014"/>
                    <a:pt x="4039" y="6871"/>
                  </a:cubicBezTo>
                  <a:cubicBezTo>
                    <a:pt x="4351" y="6733"/>
                    <a:pt x="4633" y="6555"/>
                    <a:pt x="4886" y="6333"/>
                  </a:cubicBezTo>
                  <a:lnTo>
                    <a:pt x="5431" y="6789"/>
                  </a:lnTo>
                  <a:lnTo>
                    <a:pt x="7358" y="6585"/>
                  </a:lnTo>
                  <a:lnTo>
                    <a:pt x="5748" y="5196"/>
                  </a:lnTo>
                  <a:cubicBezTo>
                    <a:pt x="5859" y="4972"/>
                    <a:pt x="5953" y="4734"/>
                    <a:pt x="6025" y="4483"/>
                  </a:cubicBezTo>
                  <a:cubicBezTo>
                    <a:pt x="6128" y="4115"/>
                    <a:pt x="6187" y="3721"/>
                    <a:pt x="6201" y="3298"/>
                  </a:cubicBezTo>
                  <a:lnTo>
                    <a:pt x="6201" y="3298"/>
                  </a:lnTo>
                  <a:lnTo>
                    <a:pt x="4753" y="3453"/>
                  </a:lnTo>
                  <a:cubicBezTo>
                    <a:pt x="4749" y="3767"/>
                    <a:pt x="4710" y="4057"/>
                    <a:pt x="4637" y="4325"/>
                  </a:cubicBezTo>
                  <a:lnTo>
                    <a:pt x="4098" y="3844"/>
                  </a:lnTo>
                  <a:cubicBezTo>
                    <a:pt x="3954" y="3736"/>
                    <a:pt x="3791" y="3601"/>
                    <a:pt x="3612" y="3449"/>
                  </a:cubicBezTo>
                  <a:cubicBezTo>
                    <a:pt x="3432" y="3295"/>
                    <a:pt x="3254" y="3130"/>
                    <a:pt x="3078" y="2954"/>
                  </a:cubicBezTo>
                  <a:cubicBezTo>
                    <a:pt x="2901" y="2780"/>
                    <a:pt x="2755" y="2609"/>
                    <a:pt x="2635" y="2441"/>
                  </a:cubicBezTo>
                  <a:cubicBezTo>
                    <a:pt x="2517" y="2274"/>
                    <a:pt x="2450" y="2127"/>
                    <a:pt x="2435" y="2004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2" y="1578"/>
                    <a:pt x="2591" y="1505"/>
                    <a:pt x="2683" y="1449"/>
                  </a:cubicBezTo>
                  <a:cubicBezTo>
                    <a:pt x="2776" y="1392"/>
                    <a:pt x="2893" y="1357"/>
                    <a:pt x="3036" y="1342"/>
                  </a:cubicBezTo>
                  <a:cubicBezTo>
                    <a:pt x="3068" y="1339"/>
                    <a:pt x="3098" y="1337"/>
                    <a:pt x="3129" y="1337"/>
                  </a:cubicBezTo>
                  <a:cubicBezTo>
                    <a:pt x="3267" y="1337"/>
                    <a:pt x="3394" y="1370"/>
                    <a:pt x="3510" y="1440"/>
                  </a:cubicBezTo>
                  <a:cubicBezTo>
                    <a:pt x="3650" y="1523"/>
                    <a:pt x="3787" y="1693"/>
                    <a:pt x="3928" y="1948"/>
                  </a:cubicBezTo>
                  <a:lnTo>
                    <a:pt x="5077" y="1089"/>
                  </a:lnTo>
                  <a:cubicBezTo>
                    <a:pt x="4965" y="837"/>
                    <a:pt x="4797" y="625"/>
                    <a:pt x="4566" y="452"/>
                  </a:cubicBezTo>
                  <a:cubicBezTo>
                    <a:pt x="4339" y="282"/>
                    <a:pt x="4078" y="154"/>
                    <a:pt x="3778" y="78"/>
                  </a:cubicBezTo>
                  <a:cubicBezTo>
                    <a:pt x="3574" y="27"/>
                    <a:pt x="3362" y="0"/>
                    <a:pt x="3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8180284" y="2354481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5" y="1677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8420040" y="2332827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3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8632736" y="2310306"/>
              <a:ext cx="221398" cy="245893"/>
            </a:xfrm>
            <a:custGeom>
              <a:avLst/>
              <a:gdLst/>
              <a:ahLst/>
              <a:cxnLst/>
              <a:rect l="l" t="t" r="r" b="b"/>
              <a:pathLst>
                <a:path w="6390" h="7097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29"/>
                    <a:pt x="246" y="4897"/>
                    <a:pt x="463" y="5311"/>
                  </a:cubicBezTo>
                  <a:cubicBezTo>
                    <a:pt x="682" y="5723"/>
                    <a:pt x="965" y="6071"/>
                    <a:pt x="1318" y="6353"/>
                  </a:cubicBezTo>
                  <a:cubicBezTo>
                    <a:pt x="1668" y="6634"/>
                    <a:pt x="2068" y="6838"/>
                    <a:pt x="2518" y="6964"/>
                  </a:cubicBezTo>
                  <a:cubicBezTo>
                    <a:pt x="2833" y="7052"/>
                    <a:pt x="3164" y="7096"/>
                    <a:pt x="3511" y="7096"/>
                  </a:cubicBezTo>
                  <a:cubicBezTo>
                    <a:pt x="3658" y="7096"/>
                    <a:pt x="3809" y="7088"/>
                    <a:pt x="3962" y="7072"/>
                  </a:cubicBezTo>
                  <a:cubicBezTo>
                    <a:pt x="4293" y="7036"/>
                    <a:pt x="4618" y="6963"/>
                    <a:pt x="4936" y="6845"/>
                  </a:cubicBezTo>
                  <a:cubicBezTo>
                    <a:pt x="5255" y="6730"/>
                    <a:pt x="5542" y="6586"/>
                    <a:pt x="5795" y="6416"/>
                  </a:cubicBezTo>
                  <a:cubicBezTo>
                    <a:pt x="6049" y="6245"/>
                    <a:pt x="6248" y="6060"/>
                    <a:pt x="6389" y="5861"/>
                  </a:cubicBezTo>
                  <a:lnTo>
                    <a:pt x="5459" y="4679"/>
                  </a:lnTo>
                  <a:cubicBezTo>
                    <a:pt x="5350" y="4822"/>
                    <a:pt x="5220" y="4953"/>
                    <a:pt x="5072" y="5071"/>
                  </a:cubicBezTo>
                  <a:cubicBezTo>
                    <a:pt x="4924" y="5187"/>
                    <a:pt x="4760" y="5286"/>
                    <a:pt x="4576" y="5362"/>
                  </a:cubicBezTo>
                  <a:cubicBezTo>
                    <a:pt x="4395" y="5442"/>
                    <a:pt x="4199" y="5490"/>
                    <a:pt x="3992" y="5513"/>
                  </a:cubicBezTo>
                  <a:cubicBezTo>
                    <a:pt x="3890" y="5524"/>
                    <a:pt x="3791" y="5530"/>
                    <a:pt x="3694" y="5530"/>
                  </a:cubicBezTo>
                  <a:cubicBezTo>
                    <a:pt x="3501" y="5530"/>
                    <a:pt x="3318" y="5508"/>
                    <a:pt x="3145" y="5466"/>
                  </a:cubicBezTo>
                  <a:cubicBezTo>
                    <a:pt x="2886" y="5400"/>
                    <a:pt x="2661" y="5291"/>
                    <a:pt x="2467" y="5135"/>
                  </a:cubicBezTo>
                  <a:cubicBezTo>
                    <a:pt x="2272" y="4978"/>
                    <a:pt x="2114" y="4783"/>
                    <a:pt x="1992" y="4550"/>
                  </a:cubicBezTo>
                  <a:cubicBezTo>
                    <a:pt x="1870" y="4317"/>
                    <a:pt x="1792" y="4052"/>
                    <a:pt x="1760" y="3755"/>
                  </a:cubicBezTo>
                  <a:cubicBezTo>
                    <a:pt x="1727" y="3448"/>
                    <a:pt x="1748" y="3168"/>
                    <a:pt x="1819" y="2911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6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8871417" y="2281064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6" y="174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4" y="7256"/>
                  </a:lnTo>
                  <a:lnTo>
                    <a:pt x="2095" y="4602"/>
                  </a:lnTo>
                  <a:lnTo>
                    <a:pt x="4664" y="4330"/>
                  </a:lnTo>
                  <a:lnTo>
                    <a:pt x="4945" y="6987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9134040" y="2272715"/>
              <a:ext cx="19818" cy="189210"/>
            </a:xfrm>
            <a:custGeom>
              <a:avLst/>
              <a:gdLst/>
              <a:ahLst/>
              <a:cxnLst/>
              <a:rect l="l" t="t" r="r" b="b"/>
              <a:pathLst>
                <a:path w="572" h="5461" extrusionOk="0">
                  <a:moveTo>
                    <a:pt x="571" y="1"/>
                  </a:moveTo>
                  <a:lnTo>
                    <a:pt x="1" y="61"/>
                  </a:lnTo>
                  <a:lnTo>
                    <a:pt x="571" y="5461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4959109" y="302721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8" y="0"/>
                  </a:moveTo>
                  <a:cubicBezTo>
                    <a:pt x="2764" y="0"/>
                    <a:pt x="2578" y="10"/>
                    <a:pt x="2381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800"/>
                  </a:cubicBezTo>
                  <a:cubicBezTo>
                    <a:pt x="430" y="1010"/>
                    <a:pt x="265" y="1251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5" y="3551"/>
                    <a:pt x="728" y="3712"/>
                  </a:cubicBezTo>
                  <a:cubicBezTo>
                    <a:pt x="931" y="3871"/>
                    <a:pt x="1179" y="3997"/>
                    <a:pt x="1473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3" y="4328"/>
                    <a:pt x="2896" y="4349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7" y="4518"/>
                    <a:pt x="3597" y="4568"/>
                  </a:cubicBezTo>
                  <a:cubicBezTo>
                    <a:pt x="3687" y="4616"/>
                    <a:pt x="3761" y="4679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8"/>
                    <a:pt x="3835" y="5345"/>
                  </a:cubicBezTo>
                  <a:cubicBezTo>
                    <a:pt x="3771" y="5439"/>
                    <a:pt x="3668" y="5517"/>
                    <a:pt x="3530" y="5578"/>
                  </a:cubicBezTo>
                  <a:cubicBezTo>
                    <a:pt x="3392" y="5638"/>
                    <a:pt x="3236" y="5678"/>
                    <a:pt x="3062" y="5697"/>
                  </a:cubicBezTo>
                  <a:cubicBezTo>
                    <a:pt x="2977" y="5706"/>
                    <a:pt x="2892" y="5710"/>
                    <a:pt x="2808" y="5710"/>
                  </a:cubicBezTo>
                  <a:cubicBezTo>
                    <a:pt x="2543" y="5710"/>
                    <a:pt x="2281" y="5666"/>
                    <a:pt x="2021" y="5579"/>
                  </a:cubicBezTo>
                  <a:cubicBezTo>
                    <a:pt x="1677" y="5464"/>
                    <a:pt x="1319" y="5208"/>
                    <a:pt x="951" y="4807"/>
                  </a:cubicBezTo>
                  <a:lnTo>
                    <a:pt x="68" y="6051"/>
                  </a:lnTo>
                  <a:cubicBezTo>
                    <a:pt x="318" y="6305"/>
                    <a:pt x="593" y="6521"/>
                    <a:pt x="893" y="6696"/>
                  </a:cubicBezTo>
                  <a:cubicBezTo>
                    <a:pt x="1194" y="6870"/>
                    <a:pt x="1529" y="6993"/>
                    <a:pt x="1901" y="7062"/>
                  </a:cubicBezTo>
                  <a:cubicBezTo>
                    <a:pt x="2122" y="7103"/>
                    <a:pt x="2356" y="7123"/>
                    <a:pt x="2603" y="7123"/>
                  </a:cubicBezTo>
                  <a:cubicBezTo>
                    <a:pt x="2772" y="7123"/>
                    <a:pt x="2948" y="7113"/>
                    <a:pt x="3129" y="7095"/>
                  </a:cubicBezTo>
                  <a:cubicBezTo>
                    <a:pt x="3648" y="7040"/>
                    <a:pt x="4098" y="6906"/>
                    <a:pt x="4480" y="6692"/>
                  </a:cubicBezTo>
                  <a:cubicBezTo>
                    <a:pt x="4861" y="6478"/>
                    <a:pt x="5148" y="6196"/>
                    <a:pt x="5344" y="5844"/>
                  </a:cubicBezTo>
                  <a:cubicBezTo>
                    <a:pt x="5539" y="5491"/>
                    <a:pt x="5611" y="5080"/>
                    <a:pt x="5564" y="4605"/>
                  </a:cubicBezTo>
                  <a:cubicBezTo>
                    <a:pt x="5531" y="4299"/>
                    <a:pt x="5446" y="4039"/>
                    <a:pt x="5308" y="3820"/>
                  </a:cubicBezTo>
                  <a:cubicBezTo>
                    <a:pt x="5170" y="3602"/>
                    <a:pt x="4986" y="3419"/>
                    <a:pt x="4758" y="3274"/>
                  </a:cubicBezTo>
                  <a:cubicBezTo>
                    <a:pt x="4530" y="3127"/>
                    <a:pt x="4265" y="3011"/>
                    <a:pt x="3963" y="2924"/>
                  </a:cubicBezTo>
                  <a:cubicBezTo>
                    <a:pt x="3661" y="2838"/>
                    <a:pt x="3329" y="2779"/>
                    <a:pt x="2965" y="2745"/>
                  </a:cubicBezTo>
                  <a:cubicBezTo>
                    <a:pt x="2807" y="2736"/>
                    <a:pt x="2655" y="2717"/>
                    <a:pt x="2507" y="2689"/>
                  </a:cubicBezTo>
                  <a:cubicBezTo>
                    <a:pt x="2360" y="2663"/>
                    <a:pt x="2229" y="2624"/>
                    <a:pt x="2111" y="2574"/>
                  </a:cubicBezTo>
                  <a:cubicBezTo>
                    <a:pt x="1995" y="2523"/>
                    <a:pt x="1900" y="2464"/>
                    <a:pt x="1828" y="2392"/>
                  </a:cubicBezTo>
                  <a:cubicBezTo>
                    <a:pt x="1754" y="2320"/>
                    <a:pt x="1713" y="2231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6"/>
                    <a:pt x="1954" y="1616"/>
                    <a:pt x="2087" y="1553"/>
                  </a:cubicBezTo>
                  <a:cubicBezTo>
                    <a:pt x="2222" y="1491"/>
                    <a:pt x="2386" y="1448"/>
                    <a:pt x="2578" y="1427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4" y="1873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7"/>
                    <a:pt x="4421" y="366"/>
                  </a:cubicBezTo>
                  <a:cubicBezTo>
                    <a:pt x="4172" y="215"/>
                    <a:pt x="3881" y="112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5173087" y="3001750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8" y="1574"/>
                  </a:moveTo>
                  <a:cubicBezTo>
                    <a:pt x="3784" y="1574"/>
                    <a:pt x="3961" y="1601"/>
                    <a:pt x="4129" y="1653"/>
                  </a:cubicBezTo>
                  <a:cubicBezTo>
                    <a:pt x="4363" y="1725"/>
                    <a:pt x="4572" y="1846"/>
                    <a:pt x="4759" y="2006"/>
                  </a:cubicBezTo>
                  <a:cubicBezTo>
                    <a:pt x="4941" y="2168"/>
                    <a:pt x="5091" y="2364"/>
                    <a:pt x="5207" y="2594"/>
                  </a:cubicBezTo>
                  <a:cubicBezTo>
                    <a:pt x="5322" y="2824"/>
                    <a:pt x="5399" y="3081"/>
                    <a:pt x="5427" y="3369"/>
                  </a:cubicBezTo>
                  <a:cubicBezTo>
                    <a:pt x="5458" y="3651"/>
                    <a:pt x="5437" y="3918"/>
                    <a:pt x="5373" y="4168"/>
                  </a:cubicBezTo>
                  <a:cubicBezTo>
                    <a:pt x="5308" y="4419"/>
                    <a:pt x="5202" y="4642"/>
                    <a:pt x="5055" y="4837"/>
                  </a:cubicBezTo>
                  <a:cubicBezTo>
                    <a:pt x="4907" y="5034"/>
                    <a:pt x="4730" y="5192"/>
                    <a:pt x="4516" y="5313"/>
                  </a:cubicBezTo>
                  <a:cubicBezTo>
                    <a:pt x="4301" y="5434"/>
                    <a:pt x="4061" y="5509"/>
                    <a:pt x="3795" y="5536"/>
                  </a:cubicBezTo>
                  <a:cubicBezTo>
                    <a:pt x="3721" y="5544"/>
                    <a:pt x="3648" y="5548"/>
                    <a:pt x="3576" y="5548"/>
                  </a:cubicBezTo>
                  <a:cubicBezTo>
                    <a:pt x="3391" y="5548"/>
                    <a:pt x="3214" y="5521"/>
                    <a:pt x="3045" y="5468"/>
                  </a:cubicBezTo>
                  <a:cubicBezTo>
                    <a:pt x="2812" y="5394"/>
                    <a:pt x="2600" y="5277"/>
                    <a:pt x="2412" y="5123"/>
                  </a:cubicBezTo>
                  <a:cubicBezTo>
                    <a:pt x="2226" y="4965"/>
                    <a:pt x="2075" y="4768"/>
                    <a:pt x="1963" y="4535"/>
                  </a:cubicBezTo>
                  <a:cubicBezTo>
                    <a:pt x="1850" y="4301"/>
                    <a:pt x="1779" y="4042"/>
                    <a:pt x="1748" y="3754"/>
                  </a:cubicBezTo>
                  <a:cubicBezTo>
                    <a:pt x="1716" y="3471"/>
                    <a:pt x="1735" y="3204"/>
                    <a:pt x="1795" y="2953"/>
                  </a:cubicBezTo>
                  <a:cubicBezTo>
                    <a:pt x="1858" y="2703"/>
                    <a:pt x="1965" y="2480"/>
                    <a:pt x="2114" y="2285"/>
                  </a:cubicBezTo>
                  <a:cubicBezTo>
                    <a:pt x="2265" y="2089"/>
                    <a:pt x="2445" y="1928"/>
                    <a:pt x="2658" y="1809"/>
                  </a:cubicBezTo>
                  <a:cubicBezTo>
                    <a:pt x="2872" y="1688"/>
                    <a:pt x="3114" y="1612"/>
                    <a:pt x="3380" y="1586"/>
                  </a:cubicBezTo>
                  <a:cubicBezTo>
                    <a:pt x="3454" y="1578"/>
                    <a:pt x="3527" y="1574"/>
                    <a:pt x="3598" y="1574"/>
                  </a:cubicBezTo>
                  <a:close/>
                  <a:moveTo>
                    <a:pt x="3657" y="1"/>
                  </a:moveTo>
                  <a:cubicBezTo>
                    <a:pt x="3513" y="1"/>
                    <a:pt x="3366" y="9"/>
                    <a:pt x="3216" y="24"/>
                  </a:cubicBezTo>
                  <a:cubicBezTo>
                    <a:pt x="2701" y="79"/>
                    <a:pt x="2241" y="217"/>
                    <a:pt x="1831" y="437"/>
                  </a:cubicBezTo>
                  <a:cubicBezTo>
                    <a:pt x="1423" y="657"/>
                    <a:pt x="1075" y="944"/>
                    <a:pt x="788" y="1294"/>
                  </a:cubicBezTo>
                  <a:cubicBezTo>
                    <a:pt x="507" y="1648"/>
                    <a:pt x="298" y="2045"/>
                    <a:pt x="167" y="2490"/>
                  </a:cubicBezTo>
                  <a:cubicBezTo>
                    <a:pt x="39" y="2938"/>
                    <a:pt x="0" y="3416"/>
                    <a:pt x="54" y="3928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3"/>
                    <a:pt x="974" y="6070"/>
                    <a:pt x="1325" y="6356"/>
                  </a:cubicBezTo>
                  <a:cubicBezTo>
                    <a:pt x="1676" y="6638"/>
                    <a:pt x="2074" y="6846"/>
                    <a:pt x="2520" y="6978"/>
                  </a:cubicBezTo>
                  <a:cubicBezTo>
                    <a:pt x="2831" y="7069"/>
                    <a:pt x="3161" y="7114"/>
                    <a:pt x="3510" y="7114"/>
                  </a:cubicBezTo>
                  <a:cubicBezTo>
                    <a:pt x="3660" y="7114"/>
                    <a:pt x="3813" y="7106"/>
                    <a:pt x="3969" y="7089"/>
                  </a:cubicBezTo>
                  <a:cubicBezTo>
                    <a:pt x="4475" y="7037"/>
                    <a:pt x="4933" y="6898"/>
                    <a:pt x="5343" y="6678"/>
                  </a:cubicBezTo>
                  <a:cubicBezTo>
                    <a:pt x="5752" y="6458"/>
                    <a:pt x="6099" y="6174"/>
                    <a:pt x="6385" y="5822"/>
                  </a:cubicBezTo>
                  <a:cubicBezTo>
                    <a:pt x="6667" y="5470"/>
                    <a:pt x="6874" y="5069"/>
                    <a:pt x="7001" y="4620"/>
                  </a:cubicBezTo>
                  <a:cubicBezTo>
                    <a:pt x="7127" y="4171"/>
                    <a:pt x="7163" y="3694"/>
                    <a:pt x="7111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1" y="1045"/>
                    <a:pt x="5850" y="760"/>
                  </a:cubicBezTo>
                  <a:cubicBezTo>
                    <a:pt x="5498" y="479"/>
                    <a:pt x="5100" y="270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5446761" y="2973409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3" y="1"/>
                  </a:moveTo>
                  <a:cubicBezTo>
                    <a:pt x="3543" y="1"/>
                    <a:pt x="3413" y="8"/>
                    <a:pt x="3283" y="21"/>
                  </a:cubicBezTo>
                  <a:cubicBezTo>
                    <a:pt x="2764" y="77"/>
                    <a:pt x="2294" y="214"/>
                    <a:pt x="1875" y="435"/>
                  </a:cubicBezTo>
                  <a:cubicBezTo>
                    <a:pt x="1457" y="657"/>
                    <a:pt x="1103" y="941"/>
                    <a:pt x="816" y="1291"/>
                  </a:cubicBezTo>
                  <a:cubicBezTo>
                    <a:pt x="528" y="1639"/>
                    <a:pt x="315" y="2037"/>
                    <a:pt x="179" y="2484"/>
                  </a:cubicBezTo>
                  <a:cubicBezTo>
                    <a:pt x="42" y="2932"/>
                    <a:pt x="0" y="3408"/>
                    <a:pt x="55" y="3914"/>
                  </a:cubicBezTo>
                  <a:cubicBezTo>
                    <a:pt x="112" y="4434"/>
                    <a:pt x="248" y="4902"/>
                    <a:pt x="465" y="5313"/>
                  </a:cubicBezTo>
                  <a:cubicBezTo>
                    <a:pt x="682" y="5727"/>
                    <a:pt x="967" y="6074"/>
                    <a:pt x="1319" y="6355"/>
                  </a:cubicBezTo>
                  <a:cubicBezTo>
                    <a:pt x="1670" y="6639"/>
                    <a:pt x="2070" y="6842"/>
                    <a:pt x="2520" y="6967"/>
                  </a:cubicBezTo>
                  <a:cubicBezTo>
                    <a:pt x="2833" y="7055"/>
                    <a:pt x="3162" y="7100"/>
                    <a:pt x="3506" y="7100"/>
                  </a:cubicBezTo>
                  <a:cubicBezTo>
                    <a:pt x="3655" y="7100"/>
                    <a:pt x="3807" y="7091"/>
                    <a:pt x="3962" y="7074"/>
                  </a:cubicBezTo>
                  <a:cubicBezTo>
                    <a:pt x="4293" y="7041"/>
                    <a:pt x="4619" y="6965"/>
                    <a:pt x="4937" y="6849"/>
                  </a:cubicBezTo>
                  <a:cubicBezTo>
                    <a:pt x="5255" y="6732"/>
                    <a:pt x="5542" y="6590"/>
                    <a:pt x="5795" y="6419"/>
                  </a:cubicBezTo>
                  <a:cubicBezTo>
                    <a:pt x="6050" y="6248"/>
                    <a:pt x="6250" y="6064"/>
                    <a:pt x="6391" y="5864"/>
                  </a:cubicBezTo>
                  <a:lnTo>
                    <a:pt x="5460" y="4683"/>
                  </a:lnTo>
                  <a:cubicBezTo>
                    <a:pt x="5351" y="4824"/>
                    <a:pt x="5222" y="4956"/>
                    <a:pt x="5074" y="5073"/>
                  </a:cubicBezTo>
                  <a:cubicBezTo>
                    <a:pt x="4924" y="5189"/>
                    <a:pt x="4762" y="5288"/>
                    <a:pt x="4577" y="5366"/>
                  </a:cubicBezTo>
                  <a:cubicBezTo>
                    <a:pt x="4396" y="5445"/>
                    <a:pt x="4201" y="5493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4"/>
                    <a:pt x="2661" y="5294"/>
                    <a:pt x="2468" y="5136"/>
                  </a:cubicBezTo>
                  <a:cubicBezTo>
                    <a:pt x="2274" y="4979"/>
                    <a:pt x="2116" y="4784"/>
                    <a:pt x="1993" y="4551"/>
                  </a:cubicBezTo>
                  <a:cubicBezTo>
                    <a:pt x="1871" y="4318"/>
                    <a:pt x="1793" y="4052"/>
                    <a:pt x="1760" y="3753"/>
                  </a:cubicBezTo>
                  <a:cubicBezTo>
                    <a:pt x="1729" y="3449"/>
                    <a:pt x="1749" y="3167"/>
                    <a:pt x="1821" y="2910"/>
                  </a:cubicBezTo>
                  <a:cubicBezTo>
                    <a:pt x="1893" y="2653"/>
                    <a:pt x="2003" y="2430"/>
                    <a:pt x="2157" y="2240"/>
                  </a:cubicBezTo>
                  <a:cubicBezTo>
                    <a:pt x="2313" y="2049"/>
                    <a:pt x="2500" y="1895"/>
                    <a:pt x="2720" y="1778"/>
                  </a:cubicBezTo>
                  <a:cubicBezTo>
                    <a:pt x="2938" y="1659"/>
                    <a:pt x="3180" y="1587"/>
                    <a:pt x="3439" y="1558"/>
                  </a:cubicBezTo>
                  <a:cubicBezTo>
                    <a:pt x="3511" y="1551"/>
                    <a:pt x="3583" y="1547"/>
                    <a:pt x="3654" y="1547"/>
                  </a:cubicBezTo>
                  <a:cubicBezTo>
                    <a:pt x="3784" y="1547"/>
                    <a:pt x="3909" y="1560"/>
                    <a:pt x="4031" y="1586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9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5680765" y="2948775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3"/>
                    <a:pt x="247" y="4899"/>
                    <a:pt x="464" y="5312"/>
                  </a:cubicBezTo>
                  <a:cubicBezTo>
                    <a:pt x="682" y="5726"/>
                    <a:pt x="966" y="6073"/>
                    <a:pt x="1318" y="6355"/>
                  </a:cubicBezTo>
                  <a:cubicBezTo>
                    <a:pt x="1669" y="6638"/>
                    <a:pt x="2068" y="6841"/>
                    <a:pt x="2519" y="6966"/>
                  </a:cubicBezTo>
                  <a:cubicBezTo>
                    <a:pt x="2832" y="7054"/>
                    <a:pt x="3161" y="7099"/>
                    <a:pt x="3506" y="7099"/>
                  </a:cubicBezTo>
                  <a:cubicBezTo>
                    <a:pt x="3655" y="7099"/>
                    <a:pt x="3807" y="7091"/>
                    <a:pt x="3962" y="7074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4" y="6731"/>
                    <a:pt x="5541" y="6589"/>
                    <a:pt x="5796" y="6418"/>
                  </a:cubicBezTo>
                  <a:cubicBezTo>
                    <a:pt x="6049" y="6247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3"/>
                    <a:pt x="5221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200" y="5492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8"/>
                    <a:pt x="2114" y="4783"/>
                    <a:pt x="1992" y="4550"/>
                  </a:cubicBezTo>
                  <a:cubicBezTo>
                    <a:pt x="1870" y="4317"/>
                    <a:pt x="1792" y="4051"/>
                    <a:pt x="1761" y="3752"/>
                  </a:cubicBezTo>
                  <a:cubicBezTo>
                    <a:pt x="1728" y="3448"/>
                    <a:pt x="1748" y="3167"/>
                    <a:pt x="1820" y="2909"/>
                  </a:cubicBezTo>
                  <a:cubicBezTo>
                    <a:pt x="1892" y="2652"/>
                    <a:pt x="2002" y="2429"/>
                    <a:pt x="2158" y="2239"/>
                  </a:cubicBezTo>
                  <a:cubicBezTo>
                    <a:pt x="2310" y="2048"/>
                    <a:pt x="2498" y="1894"/>
                    <a:pt x="2718" y="1777"/>
                  </a:cubicBezTo>
                  <a:cubicBezTo>
                    <a:pt x="2937" y="1658"/>
                    <a:pt x="3179" y="1586"/>
                    <a:pt x="3437" y="1557"/>
                  </a:cubicBezTo>
                  <a:cubicBezTo>
                    <a:pt x="3510" y="1550"/>
                    <a:pt x="3582" y="1546"/>
                    <a:pt x="3653" y="1546"/>
                  </a:cubicBezTo>
                  <a:cubicBezTo>
                    <a:pt x="3782" y="1546"/>
                    <a:pt x="3908" y="1559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5919516" y="292376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1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136924" y="290636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3"/>
                  </a:moveTo>
                  <a:cubicBezTo>
                    <a:pt x="3223" y="1423"/>
                    <a:pt x="3349" y="1443"/>
                    <a:pt x="3461" y="1483"/>
                  </a:cubicBezTo>
                  <a:cubicBezTo>
                    <a:pt x="3616" y="1539"/>
                    <a:pt x="3738" y="1630"/>
                    <a:pt x="3830" y="1753"/>
                  </a:cubicBezTo>
                  <a:cubicBezTo>
                    <a:pt x="3924" y="1878"/>
                    <a:pt x="3977" y="2028"/>
                    <a:pt x="3996" y="2202"/>
                  </a:cubicBezTo>
                  <a:cubicBezTo>
                    <a:pt x="4014" y="2377"/>
                    <a:pt x="3997" y="2536"/>
                    <a:pt x="3943" y="2679"/>
                  </a:cubicBezTo>
                  <a:cubicBezTo>
                    <a:pt x="3889" y="2823"/>
                    <a:pt x="3803" y="2940"/>
                    <a:pt x="3684" y="3027"/>
                  </a:cubicBezTo>
                  <a:cubicBezTo>
                    <a:pt x="3566" y="3115"/>
                    <a:pt x="3422" y="3170"/>
                    <a:pt x="3252" y="3186"/>
                  </a:cubicBezTo>
                  <a:lnTo>
                    <a:pt x="1911" y="3328"/>
                  </a:lnTo>
                  <a:lnTo>
                    <a:pt x="1725" y="1558"/>
                  </a:lnTo>
                  <a:lnTo>
                    <a:pt x="2920" y="1431"/>
                  </a:lnTo>
                  <a:cubicBezTo>
                    <a:pt x="2976" y="1426"/>
                    <a:pt x="3030" y="1423"/>
                    <a:pt x="3082" y="1423"/>
                  </a:cubicBezTo>
                  <a:close/>
                  <a:moveTo>
                    <a:pt x="3371" y="1"/>
                  </a:moveTo>
                  <a:cubicBezTo>
                    <a:pt x="3271" y="1"/>
                    <a:pt x="3169" y="6"/>
                    <a:pt x="3065" y="18"/>
                  </a:cubicBezTo>
                  <a:lnTo>
                    <a:pt x="1" y="341"/>
                  </a:lnTo>
                  <a:lnTo>
                    <a:pt x="719" y="7153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3" y="4501"/>
                  </a:lnTo>
                  <a:lnTo>
                    <a:pt x="4495" y="6752"/>
                  </a:lnTo>
                  <a:lnTo>
                    <a:pt x="6383" y="6553"/>
                  </a:lnTo>
                  <a:lnTo>
                    <a:pt x="4580" y="4084"/>
                  </a:lnTo>
                  <a:cubicBezTo>
                    <a:pt x="4616" y="4061"/>
                    <a:pt x="4653" y="4041"/>
                    <a:pt x="4689" y="4018"/>
                  </a:cubicBezTo>
                  <a:cubicBezTo>
                    <a:pt x="5018" y="3787"/>
                    <a:pt x="5266" y="3488"/>
                    <a:pt x="5431" y="3127"/>
                  </a:cubicBezTo>
                  <a:cubicBezTo>
                    <a:pt x="5596" y="2766"/>
                    <a:pt x="5657" y="2370"/>
                    <a:pt x="5611" y="1942"/>
                  </a:cubicBezTo>
                  <a:cubicBezTo>
                    <a:pt x="5566" y="1528"/>
                    <a:pt x="5428" y="1165"/>
                    <a:pt x="5192" y="860"/>
                  </a:cubicBezTo>
                  <a:cubicBezTo>
                    <a:pt x="4956" y="554"/>
                    <a:pt x="4651" y="327"/>
                    <a:pt x="4278" y="176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76635" y="2867009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41" y="0"/>
                  </a:moveTo>
                  <a:cubicBezTo>
                    <a:pt x="2765" y="0"/>
                    <a:pt x="2578" y="11"/>
                    <a:pt x="2380" y="32"/>
                  </a:cubicBezTo>
                  <a:cubicBezTo>
                    <a:pt x="2042" y="68"/>
                    <a:pt x="1723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3" y="1251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4" y="3552"/>
                    <a:pt x="728" y="3713"/>
                  </a:cubicBezTo>
                  <a:cubicBezTo>
                    <a:pt x="931" y="3871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1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0" y="4475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3"/>
                    <a:pt x="3907" y="4910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71" y="5440"/>
                    <a:pt x="3667" y="5519"/>
                    <a:pt x="3528" y="5580"/>
                  </a:cubicBezTo>
                  <a:cubicBezTo>
                    <a:pt x="3390" y="5642"/>
                    <a:pt x="3233" y="5680"/>
                    <a:pt x="3059" y="5699"/>
                  </a:cubicBezTo>
                  <a:cubicBezTo>
                    <a:pt x="2973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6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7" y="6309"/>
                    <a:pt x="591" y="6525"/>
                    <a:pt x="892" y="6699"/>
                  </a:cubicBezTo>
                  <a:cubicBezTo>
                    <a:pt x="1191" y="6873"/>
                    <a:pt x="1527" y="6995"/>
                    <a:pt x="1900" y="7065"/>
                  </a:cubicBezTo>
                  <a:cubicBezTo>
                    <a:pt x="2122" y="7105"/>
                    <a:pt x="2355" y="7126"/>
                    <a:pt x="2603" y="7126"/>
                  </a:cubicBezTo>
                  <a:cubicBezTo>
                    <a:pt x="2771" y="7126"/>
                    <a:pt x="2946" y="7117"/>
                    <a:pt x="3128" y="7097"/>
                  </a:cubicBezTo>
                  <a:cubicBezTo>
                    <a:pt x="3647" y="7042"/>
                    <a:pt x="4096" y="6909"/>
                    <a:pt x="4477" y="6694"/>
                  </a:cubicBezTo>
                  <a:cubicBezTo>
                    <a:pt x="4858" y="6481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3"/>
                    <a:pt x="5445" y="4041"/>
                    <a:pt x="5307" y="3823"/>
                  </a:cubicBezTo>
                  <a:cubicBezTo>
                    <a:pt x="5167" y="3605"/>
                    <a:pt x="4984" y="3421"/>
                    <a:pt x="4756" y="3275"/>
                  </a:cubicBezTo>
                  <a:cubicBezTo>
                    <a:pt x="4527" y="3128"/>
                    <a:pt x="4264" y="3012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7" y="2664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3"/>
                    <a:pt x="1712" y="2232"/>
                    <a:pt x="1699" y="2121"/>
                  </a:cubicBezTo>
                  <a:cubicBezTo>
                    <a:pt x="1686" y="1998"/>
                    <a:pt x="1713" y="1888"/>
                    <a:pt x="1781" y="1794"/>
                  </a:cubicBezTo>
                  <a:cubicBezTo>
                    <a:pt x="1850" y="1697"/>
                    <a:pt x="1952" y="1617"/>
                    <a:pt x="2085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39" y="1422"/>
                    <a:pt x="2700" y="1418"/>
                    <a:pt x="2762" y="1418"/>
                  </a:cubicBezTo>
                  <a:cubicBezTo>
                    <a:pt x="2887" y="1418"/>
                    <a:pt x="3012" y="1432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9" y="113"/>
                    <a:pt x="3548" y="51"/>
                  </a:cubicBezTo>
                  <a:cubicBezTo>
                    <a:pt x="3364" y="17"/>
                    <a:pt x="3161" y="0"/>
                    <a:pt x="2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695256" y="283686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939724" y="281891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1" y="421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4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7131528" y="2807105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7336844" y="2785451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7537345" y="2755100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0"/>
                    <a:pt x="264" y="1252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5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6" y="4517"/>
                    <a:pt x="3597" y="4568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4" y="5711"/>
                    <a:pt x="2798" y="5711"/>
                  </a:cubicBezTo>
                  <a:cubicBezTo>
                    <a:pt x="2536" y="5711"/>
                    <a:pt x="2275" y="5667"/>
                    <a:pt x="2016" y="5580"/>
                  </a:cubicBezTo>
                  <a:cubicBezTo>
                    <a:pt x="1673" y="5465"/>
                    <a:pt x="1316" y="5208"/>
                    <a:pt x="947" y="4808"/>
                  </a:cubicBezTo>
                  <a:lnTo>
                    <a:pt x="65" y="6052"/>
                  </a:lnTo>
                  <a:cubicBezTo>
                    <a:pt x="314" y="6306"/>
                    <a:pt x="590" y="6522"/>
                    <a:pt x="889" y="6696"/>
                  </a:cubicBezTo>
                  <a:cubicBezTo>
                    <a:pt x="1190" y="6870"/>
                    <a:pt x="1526" y="6994"/>
                    <a:pt x="1899" y="7063"/>
                  </a:cubicBezTo>
                  <a:cubicBezTo>
                    <a:pt x="2119" y="7104"/>
                    <a:pt x="2352" y="7124"/>
                    <a:pt x="2600" y="7124"/>
                  </a:cubicBezTo>
                  <a:cubicBezTo>
                    <a:pt x="2768" y="7124"/>
                    <a:pt x="2944" y="7114"/>
                    <a:pt x="3125" y="7096"/>
                  </a:cubicBezTo>
                  <a:cubicBezTo>
                    <a:pt x="3644" y="7040"/>
                    <a:pt x="4094" y="6906"/>
                    <a:pt x="4475" y="6693"/>
                  </a:cubicBezTo>
                  <a:cubicBezTo>
                    <a:pt x="4857" y="6479"/>
                    <a:pt x="5144" y="6196"/>
                    <a:pt x="5340" y="5845"/>
                  </a:cubicBezTo>
                  <a:cubicBezTo>
                    <a:pt x="5535" y="5492"/>
                    <a:pt x="5607" y="5081"/>
                    <a:pt x="5560" y="4607"/>
                  </a:cubicBezTo>
                  <a:cubicBezTo>
                    <a:pt x="5527" y="4300"/>
                    <a:pt x="5443" y="4040"/>
                    <a:pt x="5304" y="3820"/>
                  </a:cubicBezTo>
                  <a:cubicBezTo>
                    <a:pt x="5166" y="3603"/>
                    <a:pt x="4983" y="3420"/>
                    <a:pt x="4754" y="3272"/>
                  </a:cubicBezTo>
                  <a:cubicBezTo>
                    <a:pt x="4526" y="3127"/>
                    <a:pt x="4261" y="3010"/>
                    <a:pt x="3959" y="2924"/>
                  </a:cubicBezTo>
                  <a:cubicBezTo>
                    <a:pt x="3657" y="2838"/>
                    <a:pt x="3325" y="2777"/>
                    <a:pt x="2961" y="2744"/>
                  </a:cubicBezTo>
                  <a:cubicBezTo>
                    <a:pt x="2803" y="2734"/>
                    <a:pt x="2651" y="2717"/>
                    <a:pt x="2504" y="2688"/>
                  </a:cubicBezTo>
                  <a:cubicBezTo>
                    <a:pt x="2356" y="2661"/>
                    <a:pt x="2225" y="2624"/>
                    <a:pt x="2108" y="2573"/>
                  </a:cubicBezTo>
                  <a:cubicBezTo>
                    <a:pt x="1991" y="2523"/>
                    <a:pt x="1896" y="2464"/>
                    <a:pt x="1824" y="2392"/>
                  </a:cubicBezTo>
                  <a:cubicBezTo>
                    <a:pt x="1750" y="2322"/>
                    <a:pt x="1709" y="2230"/>
                    <a:pt x="1696" y="2120"/>
                  </a:cubicBezTo>
                  <a:cubicBezTo>
                    <a:pt x="1684" y="1997"/>
                    <a:pt x="1710" y="1886"/>
                    <a:pt x="1779" y="1791"/>
                  </a:cubicBezTo>
                  <a:cubicBezTo>
                    <a:pt x="1847" y="1696"/>
                    <a:pt x="1950" y="1615"/>
                    <a:pt x="2083" y="1552"/>
                  </a:cubicBezTo>
                  <a:cubicBezTo>
                    <a:pt x="2218" y="1489"/>
                    <a:pt x="2382" y="1446"/>
                    <a:pt x="2576" y="1426"/>
                  </a:cubicBezTo>
                  <a:cubicBezTo>
                    <a:pt x="2639" y="1419"/>
                    <a:pt x="2702" y="1416"/>
                    <a:pt x="2765" y="1416"/>
                  </a:cubicBezTo>
                  <a:cubicBezTo>
                    <a:pt x="2889" y="1416"/>
                    <a:pt x="3012" y="1429"/>
                    <a:pt x="3134" y="1454"/>
                  </a:cubicBezTo>
                  <a:cubicBezTo>
                    <a:pt x="3319" y="1495"/>
                    <a:pt x="3496" y="1561"/>
                    <a:pt x="3666" y="1654"/>
                  </a:cubicBezTo>
                  <a:cubicBezTo>
                    <a:pt x="3837" y="1748"/>
                    <a:pt x="3999" y="1871"/>
                    <a:pt x="4153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71" y="216"/>
                    <a:pt x="3880" y="111"/>
                    <a:pt x="3549" y="51"/>
                  </a:cubicBezTo>
                  <a:cubicBezTo>
                    <a:pt x="3362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7866454" y="271938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1"/>
                    <a:pt x="2445" y="4304"/>
                  </a:cubicBezTo>
                  <a:lnTo>
                    <a:pt x="3868" y="5525"/>
                  </a:lnTo>
                  <a:cubicBezTo>
                    <a:pt x="3817" y="5564"/>
                    <a:pt x="3764" y="5599"/>
                    <a:pt x="3711" y="5632"/>
                  </a:cubicBezTo>
                  <a:cubicBezTo>
                    <a:pt x="3498" y="5763"/>
                    <a:pt x="3264" y="5842"/>
                    <a:pt x="3005" y="5869"/>
                  </a:cubicBezTo>
                  <a:cubicBezTo>
                    <a:pt x="2920" y="5878"/>
                    <a:pt x="2838" y="5883"/>
                    <a:pt x="2760" y="5883"/>
                  </a:cubicBezTo>
                  <a:cubicBezTo>
                    <a:pt x="2580" y="5883"/>
                    <a:pt x="2416" y="5859"/>
                    <a:pt x="2269" y="5813"/>
                  </a:cubicBezTo>
                  <a:cubicBezTo>
                    <a:pt x="2059" y="5747"/>
                    <a:pt x="1893" y="5639"/>
                    <a:pt x="1772" y="5488"/>
                  </a:cubicBezTo>
                  <a:cubicBezTo>
                    <a:pt x="1653" y="5334"/>
                    <a:pt x="1578" y="5150"/>
                    <a:pt x="1557" y="4930"/>
                  </a:cubicBezTo>
                  <a:cubicBezTo>
                    <a:pt x="1527" y="4651"/>
                    <a:pt x="1596" y="4411"/>
                    <a:pt x="1757" y="4210"/>
                  </a:cubicBezTo>
                  <a:cubicBezTo>
                    <a:pt x="1834" y="4112"/>
                    <a:pt x="1935" y="4030"/>
                    <a:pt x="2057" y="3952"/>
                  </a:cubicBezTo>
                  <a:close/>
                  <a:moveTo>
                    <a:pt x="3141" y="0"/>
                  </a:moveTo>
                  <a:cubicBezTo>
                    <a:pt x="3042" y="0"/>
                    <a:pt x="2941" y="6"/>
                    <a:pt x="2838" y="16"/>
                  </a:cubicBezTo>
                  <a:cubicBezTo>
                    <a:pt x="2411" y="62"/>
                    <a:pt x="2040" y="182"/>
                    <a:pt x="1729" y="376"/>
                  </a:cubicBezTo>
                  <a:cubicBezTo>
                    <a:pt x="1419" y="570"/>
                    <a:pt x="1184" y="813"/>
                    <a:pt x="1030" y="1109"/>
                  </a:cubicBezTo>
                  <a:cubicBezTo>
                    <a:pt x="874" y="1405"/>
                    <a:pt x="815" y="1728"/>
                    <a:pt x="852" y="2076"/>
                  </a:cubicBezTo>
                  <a:cubicBezTo>
                    <a:pt x="867" y="2219"/>
                    <a:pt x="907" y="2375"/>
                    <a:pt x="969" y="2539"/>
                  </a:cubicBezTo>
                  <a:cubicBezTo>
                    <a:pt x="1029" y="2692"/>
                    <a:pt x="1115" y="2855"/>
                    <a:pt x="1226" y="3025"/>
                  </a:cubicBezTo>
                  <a:cubicBezTo>
                    <a:pt x="829" y="3258"/>
                    <a:pt x="529" y="3545"/>
                    <a:pt x="329" y="3887"/>
                  </a:cubicBezTo>
                  <a:cubicBezTo>
                    <a:pt x="94" y="4297"/>
                    <a:pt x="1" y="4739"/>
                    <a:pt x="51" y="5213"/>
                  </a:cubicBezTo>
                  <a:cubicBezTo>
                    <a:pt x="96" y="5627"/>
                    <a:pt x="254" y="5991"/>
                    <a:pt x="526" y="6302"/>
                  </a:cubicBezTo>
                  <a:cubicBezTo>
                    <a:pt x="799" y="6615"/>
                    <a:pt x="1147" y="6847"/>
                    <a:pt x="1573" y="6999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5"/>
                  </a:cubicBezTo>
                  <a:cubicBezTo>
                    <a:pt x="3363" y="7106"/>
                    <a:pt x="3715" y="7015"/>
                    <a:pt x="4039" y="6871"/>
                  </a:cubicBezTo>
                  <a:cubicBezTo>
                    <a:pt x="4352" y="6733"/>
                    <a:pt x="4633" y="6555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9" y="5196"/>
                  </a:lnTo>
                  <a:cubicBezTo>
                    <a:pt x="5861" y="4972"/>
                    <a:pt x="5953" y="4734"/>
                    <a:pt x="6025" y="4483"/>
                  </a:cubicBezTo>
                  <a:cubicBezTo>
                    <a:pt x="6130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6" y="3847"/>
                  </a:lnTo>
                  <a:cubicBezTo>
                    <a:pt x="3952" y="3736"/>
                    <a:pt x="3793" y="3604"/>
                    <a:pt x="3613" y="3449"/>
                  </a:cubicBezTo>
                  <a:cubicBezTo>
                    <a:pt x="3433" y="3295"/>
                    <a:pt x="3254" y="3130"/>
                    <a:pt x="3080" y="2956"/>
                  </a:cubicBezTo>
                  <a:cubicBezTo>
                    <a:pt x="2903" y="2780"/>
                    <a:pt x="2756" y="2608"/>
                    <a:pt x="2635" y="2441"/>
                  </a:cubicBezTo>
                  <a:cubicBezTo>
                    <a:pt x="2517" y="2274"/>
                    <a:pt x="2453" y="2129"/>
                    <a:pt x="2438" y="2004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8" y="1393"/>
                    <a:pt x="2894" y="1357"/>
                    <a:pt x="3038" y="1342"/>
                  </a:cubicBezTo>
                  <a:cubicBezTo>
                    <a:pt x="3069" y="1339"/>
                    <a:pt x="3100" y="1338"/>
                    <a:pt x="3130" y="1338"/>
                  </a:cubicBezTo>
                  <a:cubicBezTo>
                    <a:pt x="3268" y="1338"/>
                    <a:pt x="3395" y="1370"/>
                    <a:pt x="3511" y="1440"/>
                  </a:cubicBezTo>
                  <a:cubicBezTo>
                    <a:pt x="3650" y="1523"/>
                    <a:pt x="3790" y="1693"/>
                    <a:pt x="3928" y="1949"/>
                  </a:cubicBezTo>
                  <a:lnTo>
                    <a:pt x="5078" y="1089"/>
                  </a:lnTo>
                  <a:cubicBezTo>
                    <a:pt x="4966" y="837"/>
                    <a:pt x="4798" y="625"/>
                    <a:pt x="4568" y="455"/>
                  </a:cubicBezTo>
                  <a:cubicBezTo>
                    <a:pt x="4339" y="282"/>
                    <a:pt x="4078" y="156"/>
                    <a:pt x="3780" y="80"/>
                  </a:cubicBezTo>
                  <a:cubicBezTo>
                    <a:pt x="3574" y="27"/>
                    <a:pt x="3362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8214481" y="267787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8454167" y="265625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8666863" y="2633456"/>
              <a:ext cx="221432" cy="246101"/>
            </a:xfrm>
            <a:custGeom>
              <a:avLst/>
              <a:gdLst/>
              <a:ahLst/>
              <a:cxnLst/>
              <a:rect l="l" t="t" r="r" b="b"/>
              <a:pathLst>
                <a:path w="6391" h="7103" extrusionOk="0">
                  <a:moveTo>
                    <a:pt x="3678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10" y="4433"/>
                    <a:pt x="245" y="4899"/>
                    <a:pt x="462" y="5313"/>
                  </a:cubicBezTo>
                  <a:cubicBezTo>
                    <a:pt x="682" y="5732"/>
                    <a:pt x="965" y="6078"/>
                    <a:pt x="1318" y="6359"/>
                  </a:cubicBezTo>
                  <a:cubicBezTo>
                    <a:pt x="1668" y="6639"/>
                    <a:pt x="2070" y="6845"/>
                    <a:pt x="2518" y="6970"/>
                  </a:cubicBezTo>
                  <a:cubicBezTo>
                    <a:pt x="2833" y="7058"/>
                    <a:pt x="3162" y="7103"/>
                    <a:pt x="3507" y="7103"/>
                  </a:cubicBezTo>
                  <a:cubicBezTo>
                    <a:pt x="3656" y="7103"/>
                    <a:pt x="3808" y="7094"/>
                    <a:pt x="3962" y="7078"/>
                  </a:cubicBezTo>
                  <a:cubicBezTo>
                    <a:pt x="4293" y="7042"/>
                    <a:pt x="4618" y="6969"/>
                    <a:pt x="4936" y="6852"/>
                  </a:cubicBezTo>
                  <a:cubicBezTo>
                    <a:pt x="5255" y="6734"/>
                    <a:pt x="5542" y="6593"/>
                    <a:pt x="5796" y="6422"/>
                  </a:cubicBezTo>
                  <a:cubicBezTo>
                    <a:pt x="6049" y="6251"/>
                    <a:pt x="6248" y="6065"/>
                    <a:pt x="6391" y="5867"/>
                  </a:cubicBezTo>
                  <a:lnTo>
                    <a:pt x="5459" y="4685"/>
                  </a:lnTo>
                  <a:cubicBezTo>
                    <a:pt x="5350" y="4829"/>
                    <a:pt x="5220" y="4958"/>
                    <a:pt x="5072" y="5076"/>
                  </a:cubicBezTo>
                  <a:cubicBezTo>
                    <a:pt x="4924" y="5193"/>
                    <a:pt x="4760" y="5292"/>
                    <a:pt x="4576" y="5368"/>
                  </a:cubicBezTo>
                  <a:cubicBezTo>
                    <a:pt x="4395" y="5447"/>
                    <a:pt x="4199" y="5496"/>
                    <a:pt x="3992" y="5519"/>
                  </a:cubicBezTo>
                  <a:cubicBezTo>
                    <a:pt x="3889" y="5530"/>
                    <a:pt x="3789" y="5536"/>
                    <a:pt x="3690" y="5536"/>
                  </a:cubicBezTo>
                  <a:cubicBezTo>
                    <a:pt x="3499" y="5536"/>
                    <a:pt x="3317" y="5514"/>
                    <a:pt x="3145" y="5472"/>
                  </a:cubicBezTo>
                  <a:cubicBezTo>
                    <a:pt x="2886" y="5407"/>
                    <a:pt x="2661" y="5296"/>
                    <a:pt x="2467" y="5138"/>
                  </a:cubicBezTo>
                  <a:cubicBezTo>
                    <a:pt x="2272" y="4980"/>
                    <a:pt x="2114" y="4786"/>
                    <a:pt x="1992" y="4554"/>
                  </a:cubicBezTo>
                  <a:cubicBezTo>
                    <a:pt x="1870" y="4321"/>
                    <a:pt x="1792" y="4055"/>
                    <a:pt x="1760" y="3756"/>
                  </a:cubicBezTo>
                  <a:cubicBezTo>
                    <a:pt x="1727" y="3453"/>
                    <a:pt x="1748" y="3171"/>
                    <a:pt x="1819" y="2913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1" y="2052"/>
                    <a:pt x="2498" y="1898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6"/>
                    <a:pt x="4393" y="1691"/>
                    <a:pt x="4557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8905544" y="260445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6" y="176"/>
                  </a:lnTo>
                  <a:lnTo>
                    <a:pt x="4508" y="2852"/>
                  </a:lnTo>
                  <a:lnTo>
                    <a:pt x="1939" y="3123"/>
                  </a:lnTo>
                  <a:lnTo>
                    <a:pt x="1656" y="446"/>
                  </a:lnTo>
                  <a:lnTo>
                    <a:pt x="1" y="621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5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4993270" y="3350677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1" y="1792"/>
                    <a:pt x="1" y="2080"/>
                    <a:pt x="34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4"/>
                    <a:pt x="525" y="3554"/>
                    <a:pt x="728" y="3712"/>
                  </a:cubicBezTo>
                  <a:cubicBezTo>
                    <a:pt x="932" y="3870"/>
                    <a:pt x="1180" y="3998"/>
                    <a:pt x="1473" y="4092"/>
                  </a:cubicBezTo>
                  <a:cubicBezTo>
                    <a:pt x="1764" y="4185"/>
                    <a:pt x="2104" y="4256"/>
                    <a:pt x="2488" y="4299"/>
                  </a:cubicBezTo>
                  <a:cubicBezTo>
                    <a:pt x="2626" y="4309"/>
                    <a:pt x="2763" y="4327"/>
                    <a:pt x="2897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8" y="4615"/>
                    <a:pt x="3761" y="4677"/>
                    <a:pt x="3819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4" y="5134"/>
                    <a:pt x="3905" y="5248"/>
                    <a:pt x="3837" y="5343"/>
                  </a:cubicBezTo>
                  <a:cubicBezTo>
                    <a:pt x="3768" y="5438"/>
                    <a:pt x="3665" y="5517"/>
                    <a:pt x="3527" y="5576"/>
                  </a:cubicBezTo>
                  <a:cubicBezTo>
                    <a:pt x="3389" y="5637"/>
                    <a:pt x="3233" y="5676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6" y="6305"/>
                    <a:pt x="590" y="6520"/>
                    <a:pt x="891" y="6694"/>
                  </a:cubicBezTo>
                  <a:cubicBezTo>
                    <a:pt x="1193" y="6873"/>
                    <a:pt x="1529" y="6992"/>
                    <a:pt x="1900" y="7063"/>
                  </a:cubicBezTo>
                  <a:cubicBezTo>
                    <a:pt x="2121" y="7104"/>
                    <a:pt x="2355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1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38" y="5492"/>
                    <a:pt x="5610" y="5080"/>
                    <a:pt x="5563" y="4605"/>
                  </a:cubicBezTo>
                  <a:cubicBezTo>
                    <a:pt x="5530" y="4300"/>
                    <a:pt x="5445" y="4040"/>
                    <a:pt x="5307" y="3820"/>
                  </a:cubicBezTo>
                  <a:cubicBezTo>
                    <a:pt x="5169" y="3603"/>
                    <a:pt x="4985" y="3419"/>
                    <a:pt x="4756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4" y="2718"/>
                    <a:pt x="2506" y="2690"/>
                  </a:cubicBezTo>
                  <a:cubicBezTo>
                    <a:pt x="2359" y="2662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1"/>
                    <a:pt x="1712" y="2231"/>
                    <a:pt x="1699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50" y="1697"/>
                    <a:pt x="1952" y="1618"/>
                    <a:pt x="2086" y="1554"/>
                  </a:cubicBezTo>
                  <a:cubicBezTo>
                    <a:pt x="2221" y="1490"/>
                    <a:pt x="2383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38" y="1456"/>
                  </a:cubicBezTo>
                  <a:cubicBezTo>
                    <a:pt x="3324" y="1496"/>
                    <a:pt x="3501" y="1562"/>
                    <a:pt x="3670" y="1656"/>
                  </a:cubicBezTo>
                  <a:cubicBezTo>
                    <a:pt x="3842" y="1749"/>
                    <a:pt x="4004" y="1873"/>
                    <a:pt x="4158" y="2028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5207214" y="3325177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3" y="1571"/>
                  </a:moveTo>
                  <a:cubicBezTo>
                    <a:pt x="3788" y="1571"/>
                    <a:pt x="3965" y="1598"/>
                    <a:pt x="4133" y="1651"/>
                  </a:cubicBezTo>
                  <a:cubicBezTo>
                    <a:pt x="4366" y="1724"/>
                    <a:pt x="4575" y="1844"/>
                    <a:pt x="4760" y="2003"/>
                  </a:cubicBezTo>
                  <a:cubicBezTo>
                    <a:pt x="4943" y="2166"/>
                    <a:pt x="5094" y="2361"/>
                    <a:pt x="5209" y="2592"/>
                  </a:cubicBezTo>
                  <a:cubicBezTo>
                    <a:pt x="5327" y="2822"/>
                    <a:pt x="5400" y="3079"/>
                    <a:pt x="5429" y="3367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5" y="4641"/>
                    <a:pt x="5056" y="4836"/>
                  </a:cubicBezTo>
                  <a:cubicBezTo>
                    <a:pt x="4908" y="5035"/>
                    <a:pt x="4729" y="5193"/>
                    <a:pt x="4516" y="5312"/>
                  </a:cubicBezTo>
                  <a:cubicBezTo>
                    <a:pt x="4303" y="5433"/>
                    <a:pt x="4063" y="5508"/>
                    <a:pt x="3798" y="5535"/>
                  </a:cubicBezTo>
                  <a:cubicBezTo>
                    <a:pt x="3724" y="5543"/>
                    <a:pt x="3651" y="5547"/>
                    <a:pt x="3579" y="5547"/>
                  </a:cubicBezTo>
                  <a:cubicBezTo>
                    <a:pt x="3393" y="5547"/>
                    <a:pt x="3216" y="5520"/>
                    <a:pt x="3048" y="5468"/>
                  </a:cubicBezTo>
                  <a:cubicBezTo>
                    <a:pt x="2815" y="5396"/>
                    <a:pt x="2603" y="5278"/>
                    <a:pt x="2416" y="5120"/>
                  </a:cubicBezTo>
                  <a:cubicBezTo>
                    <a:pt x="2228" y="4961"/>
                    <a:pt x="2078" y="4766"/>
                    <a:pt x="1966" y="4533"/>
                  </a:cubicBezTo>
                  <a:cubicBezTo>
                    <a:pt x="1854" y="4300"/>
                    <a:pt x="1782" y="4040"/>
                    <a:pt x="1750" y="3753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9"/>
                    <a:pt x="2117" y="2282"/>
                  </a:cubicBezTo>
                  <a:cubicBezTo>
                    <a:pt x="2267" y="2087"/>
                    <a:pt x="2448" y="1926"/>
                    <a:pt x="2662" y="1805"/>
                  </a:cubicBezTo>
                  <a:cubicBezTo>
                    <a:pt x="2876" y="1686"/>
                    <a:pt x="3117" y="1609"/>
                    <a:pt x="3383" y="1583"/>
                  </a:cubicBezTo>
                  <a:cubicBezTo>
                    <a:pt x="3457" y="1575"/>
                    <a:pt x="3531" y="1571"/>
                    <a:pt x="3603" y="1571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0" y="657"/>
                    <a:pt x="1075" y="944"/>
                    <a:pt x="790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0" y="3417"/>
                    <a:pt x="54" y="3929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70"/>
                    <a:pt x="1323" y="6355"/>
                  </a:cubicBezTo>
                  <a:cubicBezTo>
                    <a:pt x="1676" y="6639"/>
                    <a:pt x="2074" y="6847"/>
                    <a:pt x="2520" y="6977"/>
                  </a:cubicBezTo>
                  <a:cubicBezTo>
                    <a:pt x="2832" y="7068"/>
                    <a:pt x="3161" y="7113"/>
                    <a:pt x="3509" y="7113"/>
                  </a:cubicBezTo>
                  <a:cubicBezTo>
                    <a:pt x="3658" y="7113"/>
                    <a:pt x="3811" y="7105"/>
                    <a:pt x="3968" y="7088"/>
                  </a:cubicBezTo>
                  <a:cubicBezTo>
                    <a:pt x="4474" y="7036"/>
                    <a:pt x="4931" y="6898"/>
                    <a:pt x="5343" y="6678"/>
                  </a:cubicBezTo>
                  <a:cubicBezTo>
                    <a:pt x="5752" y="6457"/>
                    <a:pt x="6098" y="6174"/>
                    <a:pt x="6381" y="5821"/>
                  </a:cubicBezTo>
                  <a:cubicBezTo>
                    <a:pt x="6666" y="5469"/>
                    <a:pt x="6870" y="5068"/>
                    <a:pt x="6998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3"/>
                    <a:pt x="6919" y="2213"/>
                    <a:pt x="6703" y="1802"/>
                  </a:cubicBezTo>
                  <a:cubicBezTo>
                    <a:pt x="6486" y="1392"/>
                    <a:pt x="6201" y="1046"/>
                    <a:pt x="5849" y="759"/>
                  </a:cubicBezTo>
                  <a:cubicBezTo>
                    <a:pt x="5496" y="478"/>
                    <a:pt x="5100" y="269"/>
                    <a:pt x="4654" y="138"/>
                  </a:cubicBezTo>
                  <a:cubicBezTo>
                    <a:pt x="4337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5480888" y="3296870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5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3" y="4435"/>
                    <a:pt x="249" y="4900"/>
                    <a:pt x="466" y="5314"/>
                  </a:cubicBezTo>
                  <a:cubicBezTo>
                    <a:pt x="685" y="5727"/>
                    <a:pt x="968" y="6075"/>
                    <a:pt x="1319" y="6356"/>
                  </a:cubicBezTo>
                  <a:cubicBezTo>
                    <a:pt x="1670" y="6637"/>
                    <a:pt x="2070" y="6841"/>
                    <a:pt x="2520" y="6968"/>
                  </a:cubicBezTo>
                  <a:cubicBezTo>
                    <a:pt x="2834" y="7055"/>
                    <a:pt x="3164" y="7100"/>
                    <a:pt x="3510" y="7100"/>
                  </a:cubicBezTo>
                  <a:cubicBezTo>
                    <a:pt x="3658" y="7100"/>
                    <a:pt x="3809" y="7092"/>
                    <a:pt x="3962" y="7075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2" y="6589"/>
                    <a:pt x="5795" y="6420"/>
                  </a:cubicBezTo>
                  <a:cubicBezTo>
                    <a:pt x="6050" y="6249"/>
                    <a:pt x="6248" y="6063"/>
                    <a:pt x="6391" y="5863"/>
                  </a:cubicBezTo>
                  <a:lnTo>
                    <a:pt x="5460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2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3" y="4552"/>
                  </a:cubicBezTo>
                  <a:cubicBezTo>
                    <a:pt x="1871" y="4317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3" y="2432"/>
                    <a:pt x="2157" y="2242"/>
                  </a:cubicBezTo>
                  <a:cubicBezTo>
                    <a:pt x="2313" y="2051"/>
                    <a:pt x="2500" y="1899"/>
                    <a:pt x="2718" y="1779"/>
                  </a:cubicBezTo>
                  <a:cubicBezTo>
                    <a:pt x="2940" y="1661"/>
                    <a:pt x="3180" y="1589"/>
                    <a:pt x="3437" y="1561"/>
                  </a:cubicBezTo>
                  <a:cubicBezTo>
                    <a:pt x="3513" y="1553"/>
                    <a:pt x="3587" y="1549"/>
                    <a:pt x="3659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3"/>
                    <a:pt x="4879" y="1983"/>
                    <a:pt x="5030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5714892" y="3272167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4"/>
                  </a:cubicBezTo>
                  <a:cubicBezTo>
                    <a:pt x="111" y="4434"/>
                    <a:pt x="248" y="4899"/>
                    <a:pt x="467" y="5314"/>
                  </a:cubicBezTo>
                  <a:cubicBezTo>
                    <a:pt x="684" y="5726"/>
                    <a:pt x="967" y="6073"/>
                    <a:pt x="1318" y="6356"/>
                  </a:cubicBezTo>
                  <a:cubicBezTo>
                    <a:pt x="1669" y="6637"/>
                    <a:pt x="2070" y="6841"/>
                    <a:pt x="2519" y="6967"/>
                  </a:cubicBezTo>
                  <a:cubicBezTo>
                    <a:pt x="2834" y="7055"/>
                    <a:pt x="3164" y="7100"/>
                    <a:pt x="3511" y="7100"/>
                  </a:cubicBezTo>
                  <a:cubicBezTo>
                    <a:pt x="3658" y="7100"/>
                    <a:pt x="3809" y="7091"/>
                    <a:pt x="3962" y="7075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49" y="6248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5"/>
                    <a:pt x="5221" y="4956"/>
                    <a:pt x="5072" y="5072"/>
                  </a:cubicBezTo>
                  <a:cubicBezTo>
                    <a:pt x="4924" y="5189"/>
                    <a:pt x="4760" y="5288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3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2" y="4551"/>
                  </a:cubicBezTo>
                  <a:cubicBezTo>
                    <a:pt x="1870" y="4317"/>
                    <a:pt x="1792" y="4052"/>
                    <a:pt x="1761" y="3755"/>
                  </a:cubicBezTo>
                  <a:cubicBezTo>
                    <a:pt x="1728" y="3449"/>
                    <a:pt x="1748" y="3168"/>
                    <a:pt x="1820" y="2912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8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3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1"/>
                    <a:pt x="4571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5953643" y="324715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2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171121" y="3229794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77" y="1423"/>
                  </a:moveTo>
                  <a:cubicBezTo>
                    <a:pt x="3219" y="1423"/>
                    <a:pt x="3347" y="1442"/>
                    <a:pt x="3459" y="1483"/>
                  </a:cubicBezTo>
                  <a:cubicBezTo>
                    <a:pt x="3613" y="1538"/>
                    <a:pt x="3736" y="1630"/>
                    <a:pt x="3828" y="1754"/>
                  </a:cubicBezTo>
                  <a:cubicBezTo>
                    <a:pt x="3919" y="1879"/>
                    <a:pt x="3975" y="2027"/>
                    <a:pt x="3994" y="2202"/>
                  </a:cubicBezTo>
                  <a:cubicBezTo>
                    <a:pt x="4012" y="2376"/>
                    <a:pt x="3995" y="2535"/>
                    <a:pt x="3941" y="2678"/>
                  </a:cubicBezTo>
                  <a:cubicBezTo>
                    <a:pt x="3889" y="2822"/>
                    <a:pt x="3801" y="2939"/>
                    <a:pt x="3682" y="3026"/>
                  </a:cubicBezTo>
                  <a:cubicBezTo>
                    <a:pt x="3565" y="3116"/>
                    <a:pt x="3420" y="3169"/>
                    <a:pt x="3253" y="3186"/>
                  </a:cubicBezTo>
                  <a:lnTo>
                    <a:pt x="1910" y="3327"/>
                  </a:lnTo>
                  <a:lnTo>
                    <a:pt x="1722" y="1557"/>
                  </a:lnTo>
                  <a:lnTo>
                    <a:pt x="2918" y="1430"/>
                  </a:lnTo>
                  <a:cubicBezTo>
                    <a:pt x="2973" y="1425"/>
                    <a:pt x="3026" y="1423"/>
                    <a:pt x="3077" y="1423"/>
                  </a:cubicBezTo>
                  <a:close/>
                  <a:moveTo>
                    <a:pt x="3364" y="0"/>
                  </a:moveTo>
                  <a:cubicBezTo>
                    <a:pt x="3266" y="0"/>
                    <a:pt x="3165" y="6"/>
                    <a:pt x="3063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4"/>
                  </a:lnTo>
                  <a:lnTo>
                    <a:pt x="6382" y="6552"/>
                  </a:lnTo>
                  <a:lnTo>
                    <a:pt x="4578" y="4085"/>
                  </a:lnTo>
                  <a:cubicBezTo>
                    <a:pt x="4615" y="4063"/>
                    <a:pt x="4652" y="4042"/>
                    <a:pt x="4688" y="4017"/>
                  </a:cubicBezTo>
                  <a:cubicBezTo>
                    <a:pt x="5018" y="3786"/>
                    <a:pt x="5266" y="3489"/>
                    <a:pt x="5432" y="3126"/>
                  </a:cubicBezTo>
                  <a:cubicBezTo>
                    <a:pt x="5594" y="2765"/>
                    <a:pt x="5656" y="2369"/>
                    <a:pt x="5612" y="1942"/>
                  </a:cubicBezTo>
                  <a:cubicBezTo>
                    <a:pt x="5566" y="1527"/>
                    <a:pt x="5427" y="1166"/>
                    <a:pt x="5190" y="859"/>
                  </a:cubicBezTo>
                  <a:cubicBezTo>
                    <a:pt x="4954" y="555"/>
                    <a:pt x="4651" y="326"/>
                    <a:pt x="4277" y="175"/>
                  </a:cubicBezTo>
                  <a:cubicBezTo>
                    <a:pt x="3991" y="59"/>
                    <a:pt x="3687" y="0"/>
                    <a:pt x="3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510762" y="319043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3" y="0"/>
                  </a:moveTo>
                  <a:cubicBezTo>
                    <a:pt x="2760" y="0"/>
                    <a:pt x="2576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0"/>
                    <a:pt x="647" y="800"/>
                  </a:cubicBezTo>
                  <a:cubicBezTo>
                    <a:pt x="429" y="1010"/>
                    <a:pt x="263" y="1249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4" y="3553"/>
                    <a:pt x="728" y="3712"/>
                  </a:cubicBezTo>
                  <a:cubicBezTo>
                    <a:pt x="931" y="3871"/>
                    <a:pt x="1179" y="3999"/>
                    <a:pt x="1471" y="4092"/>
                  </a:cubicBezTo>
                  <a:cubicBezTo>
                    <a:pt x="1763" y="4185"/>
                    <a:pt x="2103" y="4254"/>
                    <a:pt x="2487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8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4"/>
                    <a:pt x="3761" y="4676"/>
                    <a:pt x="3817" y="4749"/>
                  </a:cubicBezTo>
                  <a:cubicBezTo>
                    <a:pt x="3876" y="4822"/>
                    <a:pt x="3907" y="4907"/>
                    <a:pt x="3919" y="5005"/>
                  </a:cubicBezTo>
                  <a:cubicBezTo>
                    <a:pt x="3932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7"/>
                  </a:cubicBezTo>
                  <a:cubicBezTo>
                    <a:pt x="1673" y="5462"/>
                    <a:pt x="1315" y="5206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5"/>
                  </a:cubicBezTo>
                  <a:cubicBezTo>
                    <a:pt x="1194" y="6875"/>
                    <a:pt x="1529" y="6997"/>
                    <a:pt x="1900" y="7064"/>
                  </a:cubicBezTo>
                  <a:cubicBezTo>
                    <a:pt x="2122" y="7105"/>
                    <a:pt x="2356" y="7126"/>
                    <a:pt x="2604" y="7126"/>
                  </a:cubicBezTo>
                  <a:cubicBezTo>
                    <a:pt x="2772" y="7126"/>
                    <a:pt x="2947" y="7117"/>
                    <a:pt x="3128" y="7097"/>
                  </a:cubicBezTo>
                  <a:cubicBezTo>
                    <a:pt x="3647" y="7041"/>
                    <a:pt x="4096" y="6908"/>
                    <a:pt x="4477" y="6695"/>
                  </a:cubicBezTo>
                  <a:cubicBezTo>
                    <a:pt x="4858" y="6481"/>
                    <a:pt x="5145" y="6196"/>
                    <a:pt x="5342" y="5846"/>
                  </a:cubicBezTo>
                  <a:cubicBezTo>
                    <a:pt x="5538" y="5494"/>
                    <a:pt x="5610" y="5081"/>
                    <a:pt x="5561" y="4607"/>
                  </a:cubicBezTo>
                  <a:cubicBezTo>
                    <a:pt x="5529" y="4302"/>
                    <a:pt x="5445" y="4042"/>
                    <a:pt x="5307" y="3822"/>
                  </a:cubicBezTo>
                  <a:cubicBezTo>
                    <a:pt x="5167" y="3604"/>
                    <a:pt x="4984" y="3420"/>
                    <a:pt x="4756" y="3274"/>
                  </a:cubicBezTo>
                  <a:cubicBezTo>
                    <a:pt x="4527" y="3129"/>
                    <a:pt x="4264" y="3011"/>
                    <a:pt x="3961" y="2924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3" y="2719"/>
                    <a:pt x="2505" y="2690"/>
                  </a:cubicBezTo>
                  <a:cubicBezTo>
                    <a:pt x="2357" y="2663"/>
                    <a:pt x="2226" y="2625"/>
                    <a:pt x="2110" y="2575"/>
                  </a:cubicBezTo>
                  <a:cubicBezTo>
                    <a:pt x="1993" y="2525"/>
                    <a:pt x="1898" y="2464"/>
                    <a:pt x="1827" y="2392"/>
                  </a:cubicBezTo>
                  <a:cubicBezTo>
                    <a:pt x="1752" y="2320"/>
                    <a:pt x="1712" y="2231"/>
                    <a:pt x="1699" y="2122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8"/>
                    <a:pt x="1952" y="1619"/>
                    <a:pt x="2085" y="1554"/>
                  </a:cubicBezTo>
                  <a:cubicBezTo>
                    <a:pt x="2219" y="1491"/>
                    <a:pt x="2383" y="1447"/>
                    <a:pt x="2577" y="1427"/>
                  </a:cubicBezTo>
                  <a:cubicBezTo>
                    <a:pt x="2639" y="1421"/>
                    <a:pt x="2700" y="1418"/>
                    <a:pt x="2762" y="1418"/>
                  </a:cubicBezTo>
                  <a:cubicBezTo>
                    <a:pt x="2887" y="1418"/>
                    <a:pt x="3012" y="1431"/>
                    <a:pt x="3137" y="1456"/>
                  </a:cubicBezTo>
                  <a:cubicBezTo>
                    <a:pt x="3321" y="1496"/>
                    <a:pt x="3498" y="1563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729383" y="3160293"/>
              <a:ext cx="243122" cy="258436"/>
            </a:xfrm>
            <a:custGeom>
              <a:avLst/>
              <a:gdLst/>
              <a:ahLst/>
              <a:cxnLst/>
              <a:rect l="l" t="t" r="r" b="b"/>
              <a:pathLst>
                <a:path w="7017" h="7459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3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8"/>
                  </a:lnTo>
                  <a:lnTo>
                    <a:pt x="2373" y="7281"/>
                  </a:lnTo>
                  <a:lnTo>
                    <a:pt x="2118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3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973851" y="3142381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1" y="5838"/>
                  </a:lnTo>
                  <a:lnTo>
                    <a:pt x="720" y="7229"/>
                  </a:lnTo>
                  <a:lnTo>
                    <a:pt x="4678" y="6812"/>
                  </a:lnTo>
                  <a:lnTo>
                    <a:pt x="4533" y="5421"/>
                  </a:lnTo>
                  <a:lnTo>
                    <a:pt x="3374" y="5544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7165655" y="3130566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7370971" y="310887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7571368" y="3078527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801"/>
                  </a:cubicBezTo>
                  <a:cubicBezTo>
                    <a:pt x="430" y="1011"/>
                    <a:pt x="265" y="1249"/>
                    <a:pt x="154" y="1521"/>
                  </a:cubicBezTo>
                  <a:cubicBezTo>
                    <a:pt x="41" y="1793"/>
                    <a:pt x="1" y="2080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30" y="3713"/>
                  </a:cubicBezTo>
                  <a:cubicBezTo>
                    <a:pt x="932" y="3871"/>
                    <a:pt x="1180" y="3997"/>
                    <a:pt x="1473" y="4091"/>
                  </a:cubicBezTo>
                  <a:cubicBezTo>
                    <a:pt x="1765" y="4184"/>
                    <a:pt x="2104" y="4255"/>
                    <a:pt x="2488" y="4298"/>
                  </a:cubicBezTo>
                  <a:cubicBezTo>
                    <a:pt x="2628" y="4309"/>
                    <a:pt x="2764" y="4327"/>
                    <a:pt x="2897" y="4348"/>
                  </a:cubicBezTo>
                  <a:cubicBezTo>
                    <a:pt x="3030" y="4370"/>
                    <a:pt x="3157" y="4400"/>
                    <a:pt x="3279" y="4436"/>
                  </a:cubicBezTo>
                  <a:cubicBezTo>
                    <a:pt x="3401" y="4472"/>
                    <a:pt x="3508" y="4515"/>
                    <a:pt x="3598" y="4565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3"/>
                    <a:pt x="3909" y="4908"/>
                    <a:pt x="3919" y="5004"/>
                  </a:cubicBezTo>
                  <a:cubicBezTo>
                    <a:pt x="3933" y="5133"/>
                    <a:pt x="3905" y="5247"/>
                    <a:pt x="3837" y="5342"/>
                  </a:cubicBezTo>
                  <a:cubicBezTo>
                    <a:pt x="3768" y="5438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7" y="5664"/>
                    <a:pt x="2018" y="5578"/>
                  </a:cubicBezTo>
                  <a:cubicBezTo>
                    <a:pt x="1674" y="5463"/>
                    <a:pt x="1316" y="5205"/>
                    <a:pt x="947" y="4805"/>
                  </a:cubicBezTo>
                  <a:lnTo>
                    <a:pt x="64" y="6049"/>
                  </a:lnTo>
                  <a:cubicBezTo>
                    <a:pt x="314" y="6304"/>
                    <a:pt x="589" y="6520"/>
                    <a:pt x="889" y="6694"/>
                  </a:cubicBezTo>
                  <a:cubicBezTo>
                    <a:pt x="1194" y="6873"/>
                    <a:pt x="1531" y="6994"/>
                    <a:pt x="1902" y="7065"/>
                  </a:cubicBezTo>
                  <a:cubicBezTo>
                    <a:pt x="2122" y="7105"/>
                    <a:pt x="2355" y="7125"/>
                    <a:pt x="2602" y="7125"/>
                  </a:cubicBezTo>
                  <a:cubicBezTo>
                    <a:pt x="2771" y="7125"/>
                    <a:pt x="2946" y="7116"/>
                    <a:pt x="3128" y="7096"/>
                  </a:cubicBezTo>
                  <a:cubicBezTo>
                    <a:pt x="3649" y="7042"/>
                    <a:pt x="4097" y="6908"/>
                    <a:pt x="4478" y="6694"/>
                  </a:cubicBezTo>
                  <a:cubicBezTo>
                    <a:pt x="4860" y="6481"/>
                    <a:pt x="5147" y="6196"/>
                    <a:pt x="5343" y="5845"/>
                  </a:cubicBezTo>
                  <a:cubicBezTo>
                    <a:pt x="5540" y="5493"/>
                    <a:pt x="5612" y="5082"/>
                    <a:pt x="5563" y="4607"/>
                  </a:cubicBezTo>
                  <a:cubicBezTo>
                    <a:pt x="5530" y="4302"/>
                    <a:pt x="5446" y="4040"/>
                    <a:pt x="5307" y="3822"/>
                  </a:cubicBezTo>
                  <a:cubicBezTo>
                    <a:pt x="5169" y="3605"/>
                    <a:pt x="4986" y="3421"/>
                    <a:pt x="4757" y="3274"/>
                  </a:cubicBezTo>
                  <a:cubicBezTo>
                    <a:pt x="4529" y="3127"/>
                    <a:pt x="4264" y="3011"/>
                    <a:pt x="3962" y="2925"/>
                  </a:cubicBezTo>
                  <a:cubicBezTo>
                    <a:pt x="3660" y="2838"/>
                    <a:pt x="3328" y="2779"/>
                    <a:pt x="2966" y="2745"/>
                  </a:cubicBezTo>
                  <a:cubicBezTo>
                    <a:pt x="2808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5" y="2523"/>
                    <a:pt x="1899" y="2464"/>
                    <a:pt x="1827" y="2393"/>
                  </a:cubicBezTo>
                  <a:cubicBezTo>
                    <a:pt x="1753" y="2321"/>
                    <a:pt x="1712" y="2231"/>
                    <a:pt x="1700" y="2121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5" y="1495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59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7900581" y="3042772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2"/>
                  </a:moveTo>
                  <a:cubicBezTo>
                    <a:pt x="2175" y="4064"/>
                    <a:pt x="2305" y="4181"/>
                    <a:pt x="2445" y="4306"/>
                  </a:cubicBezTo>
                  <a:lnTo>
                    <a:pt x="3868" y="5525"/>
                  </a:lnTo>
                  <a:cubicBezTo>
                    <a:pt x="3814" y="5566"/>
                    <a:pt x="3763" y="5602"/>
                    <a:pt x="3711" y="5633"/>
                  </a:cubicBezTo>
                  <a:cubicBezTo>
                    <a:pt x="3498" y="5763"/>
                    <a:pt x="3264" y="5842"/>
                    <a:pt x="3002" y="5869"/>
                  </a:cubicBezTo>
                  <a:cubicBezTo>
                    <a:pt x="2916" y="5878"/>
                    <a:pt x="2834" y="5883"/>
                    <a:pt x="2754" y="5883"/>
                  </a:cubicBezTo>
                  <a:cubicBezTo>
                    <a:pt x="2577" y="5883"/>
                    <a:pt x="2415" y="5860"/>
                    <a:pt x="2269" y="5813"/>
                  </a:cubicBezTo>
                  <a:cubicBezTo>
                    <a:pt x="2059" y="5747"/>
                    <a:pt x="1892" y="5639"/>
                    <a:pt x="1772" y="5488"/>
                  </a:cubicBezTo>
                  <a:cubicBezTo>
                    <a:pt x="1653" y="5336"/>
                    <a:pt x="1578" y="5150"/>
                    <a:pt x="1555" y="4932"/>
                  </a:cubicBezTo>
                  <a:cubicBezTo>
                    <a:pt x="1527" y="4653"/>
                    <a:pt x="1593" y="4411"/>
                    <a:pt x="1757" y="4210"/>
                  </a:cubicBezTo>
                  <a:cubicBezTo>
                    <a:pt x="1833" y="4115"/>
                    <a:pt x="1934" y="4030"/>
                    <a:pt x="2056" y="3952"/>
                  </a:cubicBezTo>
                  <a:close/>
                  <a:moveTo>
                    <a:pt x="3145" y="1"/>
                  </a:moveTo>
                  <a:cubicBezTo>
                    <a:pt x="3044" y="1"/>
                    <a:pt x="2941" y="7"/>
                    <a:pt x="2837" y="18"/>
                  </a:cubicBezTo>
                  <a:cubicBezTo>
                    <a:pt x="2410" y="64"/>
                    <a:pt x="2039" y="182"/>
                    <a:pt x="1728" y="376"/>
                  </a:cubicBezTo>
                  <a:cubicBezTo>
                    <a:pt x="1417" y="570"/>
                    <a:pt x="1184" y="815"/>
                    <a:pt x="1029" y="1109"/>
                  </a:cubicBezTo>
                  <a:cubicBezTo>
                    <a:pt x="872" y="1406"/>
                    <a:pt x="813" y="1728"/>
                    <a:pt x="851" y="2079"/>
                  </a:cubicBezTo>
                  <a:cubicBezTo>
                    <a:pt x="865" y="2221"/>
                    <a:pt x="904" y="2375"/>
                    <a:pt x="967" y="2539"/>
                  </a:cubicBezTo>
                  <a:cubicBezTo>
                    <a:pt x="1029" y="2693"/>
                    <a:pt x="1115" y="2856"/>
                    <a:pt x="1226" y="3026"/>
                  </a:cubicBezTo>
                  <a:cubicBezTo>
                    <a:pt x="828" y="3258"/>
                    <a:pt x="527" y="3545"/>
                    <a:pt x="329" y="3889"/>
                  </a:cubicBezTo>
                  <a:cubicBezTo>
                    <a:pt x="94" y="4299"/>
                    <a:pt x="1" y="4739"/>
                    <a:pt x="51" y="5213"/>
                  </a:cubicBezTo>
                  <a:cubicBezTo>
                    <a:pt x="94" y="5629"/>
                    <a:pt x="253" y="5993"/>
                    <a:pt x="526" y="6302"/>
                  </a:cubicBezTo>
                  <a:cubicBezTo>
                    <a:pt x="796" y="6615"/>
                    <a:pt x="1147" y="6847"/>
                    <a:pt x="1573" y="6999"/>
                  </a:cubicBezTo>
                  <a:cubicBezTo>
                    <a:pt x="1890" y="7111"/>
                    <a:pt x="2229" y="7168"/>
                    <a:pt x="2593" y="7168"/>
                  </a:cubicBezTo>
                  <a:cubicBezTo>
                    <a:pt x="2719" y="7168"/>
                    <a:pt x="2848" y="7161"/>
                    <a:pt x="2980" y="7147"/>
                  </a:cubicBezTo>
                  <a:cubicBezTo>
                    <a:pt x="3361" y="7106"/>
                    <a:pt x="3715" y="7017"/>
                    <a:pt x="4039" y="6873"/>
                  </a:cubicBezTo>
                  <a:cubicBezTo>
                    <a:pt x="4351" y="6733"/>
                    <a:pt x="4633" y="6556"/>
                    <a:pt x="4887" y="6335"/>
                  </a:cubicBezTo>
                  <a:lnTo>
                    <a:pt x="5432" y="6791"/>
                  </a:lnTo>
                  <a:lnTo>
                    <a:pt x="7358" y="6587"/>
                  </a:lnTo>
                  <a:lnTo>
                    <a:pt x="5749" y="5198"/>
                  </a:lnTo>
                  <a:cubicBezTo>
                    <a:pt x="5859" y="4975"/>
                    <a:pt x="5953" y="4735"/>
                    <a:pt x="6025" y="4486"/>
                  </a:cubicBezTo>
                  <a:cubicBezTo>
                    <a:pt x="6128" y="4115"/>
                    <a:pt x="6190" y="3721"/>
                    <a:pt x="6202" y="3301"/>
                  </a:cubicBezTo>
                  <a:lnTo>
                    <a:pt x="6202" y="3301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8" y="3847"/>
                  </a:lnTo>
                  <a:cubicBezTo>
                    <a:pt x="3954" y="3737"/>
                    <a:pt x="3791" y="3604"/>
                    <a:pt x="3612" y="3449"/>
                  </a:cubicBezTo>
                  <a:cubicBezTo>
                    <a:pt x="3432" y="3295"/>
                    <a:pt x="3254" y="3131"/>
                    <a:pt x="3078" y="2957"/>
                  </a:cubicBezTo>
                  <a:cubicBezTo>
                    <a:pt x="2903" y="2783"/>
                    <a:pt x="2755" y="2609"/>
                    <a:pt x="2635" y="2441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6" y="1394"/>
                    <a:pt x="2893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7" y="1339"/>
                    <a:pt x="3394" y="1373"/>
                    <a:pt x="3510" y="1440"/>
                  </a:cubicBezTo>
                  <a:cubicBezTo>
                    <a:pt x="3651" y="1525"/>
                    <a:pt x="3787" y="1693"/>
                    <a:pt x="3928" y="1949"/>
                  </a:cubicBezTo>
                  <a:lnTo>
                    <a:pt x="5078" y="1089"/>
                  </a:lnTo>
                  <a:cubicBezTo>
                    <a:pt x="4966" y="838"/>
                    <a:pt x="4797" y="628"/>
                    <a:pt x="4568" y="455"/>
                  </a:cubicBezTo>
                  <a:cubicBezTo>
                    <a:pt x="4339" y="282"/>
                    <a:pt x="4078" y="156"/>
                    <a:pt x="3778" y="80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8248608" y="3001265"/>
              <a:ext cx="204593" cy="249774"/>
            </a:xfrm>
            <a:custGeom>
              <a:avLst/>
              <a:gdLst/>
              <a:ahLst/>
              <a:cxnLst/>
              <a:rect l="l" t="t" r="r" b="b"/>
              <a:pathLst>
                <a:path w="5905" h="7209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8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8488294" y="297971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8700886" y="2956986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3" y="0"/>
                  </a:moveTo>
                  <a:cubicBezTo>
                    <a:pt x="3544" y="0"/>
                    <a:pt x="3414" y="7"/>
                    <a:pt x="3283" y="21"/>
                  </a:cubicBezTo>
                  <a:cubicBezTo>
                    <a:pt x="2764" y="77"/>
                    <a:pt x="2294" y="213"/>
                    <a:pt x="1876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1" y="3407"/>
                    <a:pt x="55" y="3915"/>
                  </a:cubicBezTo>
                  <a:cubicBezTo>
                    <a:pt x="114" y="4435"/>
                    <a:pt x="249" y="4901"/>
                    <a:pt x="466" y="5315"/>
                  </a:cubicBezTo>
                  <a:cubicBezTo>
                    <a:pt x="685" y="5728"/>
                    <a:pt x="968" y="6075"/>
                    <a:pt x="1319" y="6358"/>
                  </a:cubicBezTo>
                  <a:cubicBezTo>
                    <a:pt x="1670" y="6638"/>
                    <a:pt x="2070" y="6842"/>
                    <a:pt x="2520" y="6969"/>
                  </a:cubicBezTo>
                  <a:cubicBezTo>
                    <a:pt x="2835" y="7057"/>
                    <a:pt x="3166" y="7101"/>
                    <a:pt x="3512" y="7101"/>
                  </a:cubicBezTo>
                  <a:cubicBezTo>
                    <a:pt x="3659" y="7101"/>
                    <a:pt x="3809" y="7093"/>
                    <a:pt x="3962" y="7077"/>
                  </a:cubicBezTo>
                  <a:cubicBezTo>
                    <a:pt x="4293" y="7041"/>
                    <a:pt x="4619" y="6966"/>
                    <a:pt x="4937" y="6850"/>
                  </a:cubicBezTo>
                  <a:cubicBezTo>
                    <a:pt x="5255" y="6735"/>
                    <a:pt x="5543" y="6591"/>
                    <a:pt x="5796" y="6420"/>
                  </a:cubicBezTo>
                  <a:cubicBezTo>
                    <a:pt x="6050" y="6250"/>
                    <a:pt x="6249" y="6064"/>
                    <a:pt x="6391" y="5865"/>
                  </a:cubicBezTo>
                  <a:lnTo>
                    <a:pt x="5461" y="4684"/>
                  </a:lnTo>
                  <a:cubicBezTo>
                    <a:pt x="5350" y="4826"/>
                    <a:pt x="5222" y="4957"/>
                    <a:pt x="5074" y="5074"/>
                  </a:cubicBezTo>
                  <a:cubicBezTo>
                    <a:pt x="4924" y="5190"/>
                    <a:pt x="4762" y="5289"/>
                    <a:pt x="4578" y="5367"/>
                  </a:cubicBezTo>
                  <a:cubicBezTo>
                    <a:pt x="4396" y="5446"/>
                    <a:pt x="4199" y="5495"/>
                    <a:pt x="3994" y="5518"/>
                  </a:cubicBezTo>
                  <a:cubicBezTo>
                    <a:pt x="3892" y="5528"/>
                    <a:pt x="3793" y="5534"/>
                    <a:pt x="3697" y="5534"/>
                  </a:cubicBezTo>
                  <a:cubicBezTo>
                    <a:pt x="3503" y="5534"/>
                    <a:pt x="3320" y="5512"/>
                    <a:pt x="3147" y="5469"/>
                  </a:cubicBezTo>
                  <a:cubicBezTo>
                    <a:pt x="2888" y="5404"/>
                    <a:pt x="2661" y="5295"/>
                    <a:pt x="2468" y="5137"/>
                  </a:cubicBezTo>
                  <a:cubicBezTo>
                    <a:pt x="2274" y="4980"/>
                    <a:pt x="2114" y="4785"/>
                    <a:pt x="1994" y="4553"/>
                  </a:cubicBezTo>
                  <a:cubicBezTo>
                    <a:pt x="1871" y="4319"/>
                    <a:pt x="1794" y="4053"/>
                    <a:pt x="1761" y="3755"/>
                  </a:cubicBezTo>
                  <a:cubicBezTo>
                    <a:pt x="1729" y="3449"/>
                    <a:pt x="1749" y="3168"/>
                    <a:pt x="1821" y="2911"/>
                  </a:cubicBezTo>
                  <a:cubicBezTo>
                    <a:pt x="1893" y="2655"/>
                    <a:pt x="2004" y="2432"/>
                    <a:pt x="2158" y="2241"/>
                  </a:cubicBezTo>
                  <a:cubicBezTo>
                    <a:pt x="2313" y="2051"/>
                    <a:pt x="2500" y="1896"/>
                    <a:pt x="2720" y="1779"/>
                  </a:cubicBezTo>
                  <a:cubicBezTo>
                    <a:pt x="2940" y="1660"/>
                    <a:pt x="3180" y="1588"/>
                    <a:pt x="3439" y="1559"/>
                  </a:cubicBezTo>
                  <a:cubicBezTo>
                    <a:pt x="3512" y="1552"/>
                    <a:pt x="3583" y="1548"/>
                    <a:pt x="3653" y="1548"/>
                  </a:cubicBezTo>
                  <a:cubicBezTo>
                    <a:pt x="3783" y="1548"/>
                    <a:pt x="3909" y="1561"/>
                    <a:pt x="4031" y="1585"/>
                  </a:cubicBezTo>
                  <a:cubicBezTo>
                    <a:pt x="4220" y="1622"/>
                    <a:pt x="4395" y="1689"/>
                    <a:pt x="4558" y="1781"/>
                  </a:cubicBezTo>
                  <a:cubicBezTo>
                    <a:pt x="4721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59" y="15"/>
                    <a:pt x="3867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8939671" y="2927883"/>
              <a:ext cx="214191" cy="257535"/>
            </a:xfrm>
            <a:custGeom>
              <a:avLst/>
              <a:gdLst/>
              <a:ahLst/>
              <a:cxnLst/>
              <a:rect l="l" t="t" r="r" b="b"/>
              <a:pathLst>
                <a:path w="6182" h="7433" extrusionOk="0">
                  <a:moveTo>
                    <a:pt x="5881" y="1"/>
                  </a:moveTo>
                  <a:lnTo>
                    <a:pt x="4223" y="176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5" y="448"/>
                  </a:lnTo>
                  <a:lnTo>
                    <a:pt x="1" y="622"/>
                  </a:lnTo>
                  <a:lnTo>
                    <a:pt x="721" y="7432"/>
                  </a:lnTo>
                  <a:lnTo>
                    <a:pt x="2375" y="7260"/>
                  </a:lnTo>
                  <a:lnTo>
                    <a:pt x="2095" y="4602"/>
                  </a:lnTo>
                  <a:lnTo>
                    <a:pt x="4664" y="4332"/>
                  </a:lnTo>
                  <a:lnTo>
                    <a:pt x="4945" y="6986"/>
                  </a:lnTo>
                  <a:lnTo>
                    <a:pt x="6181" y="6857"/>
                  </a:lnTo>
                  <a:lnTo>
                    <a:pt x="6181" y="2859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5027363" y="367406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30" y="1011"/>
                    <a:pt x="265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3" y="2672"/>
                    <a:pt x="135" y="2925"/>
                    <a:pt x="250" y="3144"/>
                  </a:cubicBezTo>
                  <a:cubicBezTo>
                    <a:pt x="365" y="3365"/>
                    <a:pt x="525" y="3557"/>
                    <a:pt x="728" y="3715"/>
                  </a:cubicBezTo>
                  <a:cubicBezTo>
                    <a:pt x="931" y="3875"/>
                    <a:pt x="1179" y="4000"/>
                    <a:pt x="1473" y="4093"/>
                  </a:cubicBezTo>
                  <a:cubicBezTo>
                    <a:pt x="1763" y="4187"/>
                    <a:pt x="2103" y="4257"/>
                    <a:pt x="2488" y="4302"/>
                  </a:cubicBezTo>
                  <a:cubicBezTo>
                    <a:pt x="2626" y="4313"/>
                    <a:pt x="2763" y="4330"/>
                    <a:pt x="2896" y="4352"/>
                  </a:cubicBezTo>
                  <a:cubicBezTo>
                    <a:pt x="3029" y="4374"/>
                    <a:pt x="3157" y="4405"/>
                    <a:pt x="3279" y="4441"/>
                  </a:cubicBezTo>
                  <a:cubicBezTo>
                    <a:pt x="3401" y="4477"/>
                    <a:pt x="3507" y="4520"/>
                    <a:pt x="3597" y="4571"/>
                  </a:cubicBezTo>
                  <a:cubicBezTo>
                    <a:pt x="3687" y="4618"/>
                    <a:pt x="3761" y="4680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9"/>
                    <a:pt x="3904" y="5251"/>
                    <a:pt x="3835" y="5347"/>
                  </a:cubicBezTo>
                  <a:cubicBezTo>
                    <a:pt x="3771" y="5438"/>
                    <a:pt x="3669" y="5517"/>
                    <a:pt x="3530" y="5579"/>
                  </a:cubicBezTo>
                  <a:cubicBezTo>
                    <a:pt x="3392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2" y="5711"/>
                  </a:cubicBezTo>
                  <a:cubicBezTo>
                    <a:pt x="2540" y="5711"/>
                    <a:pt x="2279" y="5667"/>
                    <a:pt x="2021" y="5580"/>
                  </a:cubicBezTo>
                  <a:cubicBezTo>
                    <a:pt x="1677" y="5465"/>
                    <a:pt x="1319" y="5208"/>
                    <a:pt x="949" y="4808"/>
                  </a:cubicBezTo>
                  <a:lnTo>
                    <a:pt x="66" y="6052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1"/>
                    <a:pt x="1527" y="6994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6"/>
                  </a:cubicBezTo>
                  <a:cubicBezTo>
                    <a:pt x="3647" y="7041"/>
                    <a:pt x="4096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3"/>
                    <a:pt x="4984" y="3420"/>
                    <a:pt x="4756" y="3273"/>
                  </a:cubicBezTo>
                  <a:cubicBezTo>
                    <a:pt x="4527" y="3128"/>
                    <a:pt x="4262" y="3012"/>
                    <a:pt x="3962" y="2925"/>
                  </a:cubicBezTo>
                  <a:cubicBezTo>
                    <a:pt x="3660" y="2839"/>
                    <a:pt x="3328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500" y="1562"/>
                    <a:pt x="3670" y="1656"/>
                  </a:cubicBezTo>
                  <a:cubicBezTo>
                    <a:pt x="3841" y="1749"/>
                    <a:pt x="4004" y="1874"/>
                    <a:pt x="4157" y="2028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5241341" y="364860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2"/>
                  </a:moveTo>
                  <a:cubicBezTo>
                    <a:pt x="3781" y="1572"/>
                    <a:pt x="3958" y="1599"/>
                    <a:pt x="4127" y="1653"/>
                  </a:cubicBezTo>
                  <a:cubicBezTo>
                    <a:pt x="4360" y="1726"/>
                    <a:pt x="4570" y="1844"/>
                    <a:pt x="4756" y="2005"/>
                  </a:cubicBezTo>
                  <a:cubicBezTo>
                    <a:pt x="4940" y="2166"/>
                    <a:pt x="5088" y="2362"/>
                    <a:pt x="5206" y="2592"/>
                  </a:cubicBezTo>
                  <a:cubicBezTo>
                    <a:pt x="5321" y="2822"/>
                    <a:pt x="5396" y="3081"/>
                    <a:pt x="5425" y="3367"/>
                  </a:cubicBezTo>
                  <a:cubicBezTo>
                    <a:pt x="5458" y="3649"/>
                    <a:pt x="5439" y="3918"/>
                    <a:pt x="5373" y="4167"/>
                  </a:cubicBezTo>
                  <a:cubicBezTo>
                    <a:pt x="5308" y="4418"/>
                    <a:pt x="5202" y="4640"/>
                    <a:pt x="5055" y="4838"/>
                  </a:cubicBezTo>
                  <a:cubicBezTo>
                    <a:pt x="4908" y="5034"/>
                    <a:pt x="4729" y="5192"/>
                    <a:pt x="4516" y="5313"/>
                  </a:cubicBezTo>
                  <a:cubicBezTo>
                    <a:pt x="4301" y="5432"/>
                    <a:pt x="4060" y="5508"/>
                    <a:pt x="3794" y="5534"/>
                  </a:cubicBezTo>
                  <a:cubicBezTo>
                    <a:pt x="3719" y="5543"/>
                    <a:pt x="3646" y="5547"/>
                    <a:pt x="3574" y="5547"/>
                  </a:cubicBezTo>
                  <a:cubicBezTo>
                    <a:pt x="3389" y="5547"/>
                    <a:pt x="3213" y="5519"/>
                    <a:pt x="3045" y="5467"/>
                  </a:cubicBezTo>
                  <a:cubicBezTo>
                    <a:pt x="2812" y="5395"/>
                    <a:pt x="2600" y="5278"/>
                    <a:pt x="2412" y="5121"/>
                  </a:cubicBezTo>
                  <a:cubicBezTo>
                    <a:pt x="2226" y="4963"/>
                    <a:pt x="2075" y="4768"/>
                    <a:pt x="1963" y="4533"/>
                  </a:cubicBezTo>
                  <a:cubicBezTo>
                    <a:pt x="1850" y="4302"/>
                    <a:pt x="1779" y="4042"/>
                    <a:pt x="1749" y="3754"/>
                  </a:cubicBezTo>
                  <a:cubicBezTo>
                    <a:pt x="1716" y="3469"/>
                    <a:pt x="1735" y="3202"/>
                    <a:pt x="1795" y="2952"/>
                  </a:cubicBezTo>
                  <a:cubicBezTo>
                    <a:pt x="1858" y="2703"/>
                    <a:pt x="1965" y="2481"/>
                    <a:pt x="2114" y="2283"/>
                  </a:cubicBezTo>
                  <a:cubicBezTo>
                    <a:pt x="2265" y="2087"/>
                    <a:pt x="2446" y="1929"/>
                    <a:pt x="2661" y="1807"/>
                  </a:cubicBezTo>
                  <a:cubicBezTo>
                    <a:pt x="2872" y="1686"/>
                    <a:pt x="3111" y="1611"/>
                    <a:pt x="3377" y="1584"/>
                  </a:cubicBezTo>
                  <a:cubicBezTo>
                    <a:pt x="3451" y="1576"/>
                    <a:pt x="3523" y="1572"/>
                    <a:pt x="3595" y="1572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8"/>
                    <a:pt x="2241" y="216"/>
                    <a:pt x="1831" y="438"/>
                  </a:cubicBezTo>
                  <a:cubicBezTo>
                    <a:pt x="1423" y="656"/>
                    <a:pt x="1075" y="943"/>
                    <a:pt x="791" y="1295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39" y="2936"/>
                    <a:pt x="0" y="3416"/>
                    <a:pt x="54" y="3929"/>
                  </a:cubicBezTo>
                  <a:cubicBezTo>
                    <a:pt x="108" y="4443"/>
                    <a:pt x="246" y="4903"/>
                    <a:pt x="468" y="5313"/>
                  </a:cubicBezTo>
                  <a:cubicBezTo>
                    <a:pt x="686" y="5723"/>
                    <a:pt x="973" y="6069"/>
                    <a:pt x="1325" y="6355"/>
                  </a:cubicBezTo>
                  <a:cubicBezTo>
                    <a:pt x="1677" y="6640"/>
                    <a:pt x="2074" y="6846"/>
                    <a:pt x="2520" y="6976"/>
                  </a:cubicBezTo>
                  <a:cubicBezTo>
                    <a:pt x="2835" y="7068"/>
                    <a:pt x="3170" y="7113"/>
                    <a:pt x="3522" y="7113"/>
                  </a:cubicBezTo>
                  <a:cubicBezTo>
                    <a:pt x="3668" y="7113"/>
                    <a:pt x="3817" y="7106"/>
                    <a:pt x="3969" y="7090"/>
                  </a:cubicBezTo>
                  <a:cubicBezTo>
                    <a:pt x="4474" y="7035"/>
                    <a:pt x="4933" y="6897"/>
                    <a:pt x="5343" y="6679"/>
                  </a:cubicBezTo>
                  <a:cubicBezTo>
                    <a:pt x="5752" y="6457"/>
                    <a:pt x="6099" y="6173"/>
                    <a:pt x="6385" y="5820"/>
                  </a:cubicBezTo>
                  <a:cubicBezTo>
                    <a:pt x="6668" y="5468"/>
                    <a:pt x="6874" y="5070"/>
                    <a:pt x="7002" y="4618"/>
                  </a:cubicBezTo>
                  <a:cubicBezTo>
                    <a:pt x="7127" y="4171"/>
                    <a:pt x="7165" y="3692"/>
                    <a:pt x="7111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498" y="477"/>
                    <a:pt x="5100" y="268"/>
                    <a:pt x="4654" y="137"/>
                  </a:cubicBezTo>
                  <a:cubicBezTo>
                    <a:pt x="4337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5515015" y="3620262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8"/>
                    <a:pt x="2294" y="215"/>
                    <a:pt x="1876" y="436"/>
                  </a:cubicBezTo>
                  <a:cubicBezTo>
                    <a:pt x="1457" y="656"/>
                    <a:pt x="1103" y="942"/>
                    <a:pt x="816" y="1292"/>
                  </a:cubicBezTo>
                  <a:cubicBezTo>
                    <a:pt x="528" y="1640"/>
                    <a:pt x="315" y="2037"/>
                    <a:pt x="179" y="2485"/>
                  </a:cubicBezTo>
                  <a:cubicBezTo>
                    <a:pt x="42" y="2933"/>
                    <a:pt x="0" y="3409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5"/>
                    <a:pt x="1319" y="6355"/>
                  </a:cubicBezTo>
                  <a:cubicBezTo>
                    <a:pt x="1668" y="6637"/>
                    <a:pt x="2070" y="6840"/>
                    <a:pt x="2520" y="6966"/>
                  </a:cubicBezTo>
                  <a:cubicBezTo>
                    <a:pt x="2834" y="7054"/>
                    <a:pt x="3165" y="7099"/>
                    <a:pt x="3510" y="7099"/>
                  </a:cubicBezTo>
                  <a:cubicBezTo>
                    <a:pt x="3658" y="7099"/>
                    <a:pt x="3809" y="7091"/>
                    <a:pt x="3962" y="7074"/>
                  </a:cubicBezTo>
                  <a:cubicBezTo>
                    <a:pt x="4293" y="7040"/>
                    <a:pt x="4619" y="6963"/>
                    <a:pt x="4937" y="6847"/>
                  </a:cubicBezTo>
                  <a:cubicBezTo>
                    <a:pt x="5255" y="6732"/>
                    <a:pt x="5542" y="6588"/>
                    <a:pt x="5796" y="6418"/>
                  </a:cubicBezTo>
                  <a:cubicBezTo>
                    <a:pt x="6050" y="6247"/>
                    <a:pt x="6248" y="6062"/>
                    <a:pt x="6391" y="5862"/>
                  </a:cubicBezTo>
                  <a:lnTo>
                    <a:pt x="5460" y="4681"/>
                  </a:lnTo>
                  <a:cubicBezTo>
                    <a:pt x="5350" y="4824"/>
                    <a:pt x="5220" y="4954"/>
                    <a:pt x="5074" y="5071"/>
                  </a:cubicBezTo>
                  <a:cubicBezTo>
                    <a:pt x="4926" y="5189"/>
                    <a:pt x="4760" y="5287"/>
                    <a:pt x="4578" y="5364"/>
                  </a:cubicBezTo>
                  <a:cubicBezTo>
                    <a:pt x="4396" y="5443"/>
                    <a:pt x="4199" y="5492"/>
                    <a:pt x="3994" y="5515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6"/>
                  </a:cubicBezTo>
                  <a:cubicBezTo>
                    <a:pt x="2888" y="5402"/>
                    <a:pt x="2661" y="5292"/>
                    <a:pt x="2467" y="5136"/>
                  </a:cubicBezTo>
                  <a:cubicBezTo>
                    <a:pt x="2272" y="4980"/>
                    <a:pt x="2114" y="4783"/>
                    <a:pt x="1992" y="4552"/>
                  </a:cubicBezTo>
                  <a:cubicBezTo>
                    <a:pt x="1871" y="4319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40" y="1661"/>
                    <a:pt x="3178" y="1590"/>
                    <a:pt x="3437" y="1561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1" y="1874"/>
                    <a:pt x="4880" y="1984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749019" y="3595628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7"/>
                    <a:pt x="2294" y="214"/>
                    <a:pt x="1874" y="435"/>
                  </a:cubicBezTo>
                  <a:cubicBezTo>
                    <a:pt x="1456" y="655"/>
                    <a:pt x="1102" y="942"/>
                    <a:pt x="815" y="1291"/>
                  </a:cubicBezTo>
                  <a:cubicBezTo>
                    <a:pt x="527" y="1639"/>
                    <a:pt x="314" y="2036"/>
                    <a:pt x="178" y="2485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0" y="4433"/>
                    <a:pt x="245" y="4898"/>
                    <a:pt x="462" y="5312"/>
                  </a:cubicBezTo>
                  <a:cubicBezTo>
                    <a:pt x="682" y="5727"/>
                    <a:pt x="967" y="6074"/>
                    <a:pt x="1318" y="6354"/>
                  </a:cubicBezTo>
                  <a:cubicBezTo>
                    <a:pt x="1669" y="6636"/>
                    <a:pt x="2069" y="6839"/>
                    <a:pt x="2519" y="6965"/>
                  </a:cubicBezTo>
                  <a:cubicBezTo>
                    <a:pt x="2833" y="7053"/>
                    <a:pt x="3163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8" y="6964"/>
                    <a:pt x="4936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0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3" y="5070"/>
                  </a:cubicBezTo>
                  <a:cubicBezTo>
                    <a:pt x="4924" y="5188"/>
                    <a:pt x="4760" y="5286"/>
                    <a:pt x="4576" y="5363"/>
                  </a:cubicBezTo>
                  <a:cubicBezTo>
                    <a:pt x="4395" y="5443"/>
                    <a:pt x="4200" y="5491"/>
                    <a:pt x="3993" y="5514"/>
                  </a:cubicBezTo>
                  <a:cubicBezTo>
                    <a:pt x="3891" y="5525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80"/>
                    <a:pt x="2115" y="4782"/>
                    <a:pt x="1992" y="4551"/>
                  </a:cubicBezTo>
                  <a:cubicBezTo>
                    <a:pt x="1870" y="4318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8" y="1896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09" y="1561"/>
                    <a:pt x="4030" y="1586"/>
                  </a:cubicBezTo>
                  <a:cubicBezTo>
                    <a:pt x="4218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59" y="16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87770" y="357057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0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205144" y="3553256"/>
              <a:ext cx="221190" cy="247868"/>
            </a:xfrm>
            <a:custGeom>
              <a:avLst/>
              <a:gdLst/>
              <a:ahLst/>
              <a:cxnLst/>
              <a:rect l="l" t="t" r="r" b="b"/>
              <a:pathLst>
                <a:path w="6384" h="7154" extrusionOk="0">
                  <a:moveTo>
                    <a:pt x="3087" y="1421"/>
                  </a:moveTo>
                  <a:cubicBezTo>
                    <a:pt x="3227" y="1421"/>
                    <a:pt x="3352" y="1441"/>
                    <a:pt x="3465" y="1482"/>
                  </a:cubicBezTo>
                  <a:cubicBezTo>
                    <a:pt x="3617" y="1538"/>
                    <a:pt x="3739" y="1628"/>
                    <a:pt x="3833" y="1753"/>
                  </a:cubicBezTo>
                  <a:cubicBezTo>
                    <a:pt x="3925" y="1877"/>
                    <a:pt x="3980" y="2027"/>
                    <a:pt x="3997" y="2202"/>
                  </a:cubicBezTo>
                  <a:cubicBezTo>
                    <a:pt x="4016" y="2377"/>
                    <a:pt x="3998" y="2536"/>
                    <a:pt x="3944" y="2677"/>
                  </a:cubicBezTo>
                  <a:cubicBezTo>
                    <a:pt x="3890" y="2823"/>
                    <a:pt x="3804" y="2938"/>
                    <a:pt x="3685" y="3026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5"/>
                  </a:lnTo>
                  <a:lnTo>
                    <a:pt x="1726" y="1555"/>
                  </a:lnTo>
                  <a:lnTo>
                    <a:pt x="2921" y="1430"/>
                  </a:lnTo>
                  <a:cubicBezTo>
                    <a:pt x="2979" y="1424"/>
                    <a:pt x="3034" y="1421"/>
                    <a:pt x="3087" y="1421"/>
                  </a:cubicBezTo>
                  <a:close/>
                  <a:moveTo>
                    <a:pt x="3365" y="0"/>
                  </a:moveTo>
                  <a:cubicBezTo>
                    <a:pt x="3267" y="0"/>
                    <a:pt x="3168" y="6"/>
                    <a:pt x="3066" y="16"/>
                  </a:cubicBezTo>
                  <a:lnTo>
                    <a:pt x="1" y="340"/>
                  </a:lnTo>
                  <a:lnTo>
                    <a:pt x="721" y="7153"/>
                  </a:lnTo>
                  <a:lnTo>
                    <a:pt x="2297" y="6986"/>
                  </a:lnTo>
                  <a:lnTo>
                    <a:pt x="2044" y="4593"/>
                  </a:lnTo>
                  <a:lnTo>
                    <a:pt x="2897" y="4501"/>
                  </a:lnTo>
                  <a:lnTo>
                    <a:pt x="4496" y="6753"/>
                  </a:lnTo>
                  <a:lnTo>
                    <a:pt x="6384" y="6552"/>
                  </a:lnTo>
                  <a:lnTo>
                    <a:pt x="4581" y="4084"/>
                  </a:lnTo>
                  <a:cubicBezTo>
                    <a:pt x="4617" y="4063"/>
                    <a:pt x="4654" y="4041"/>
                    <a:pt x="4690" y="4018"/>
                  </a:cubicBezTo>
                  <a:cubicBezTo>
                    <a:pt x="5019" y="3787"/>
                    <a:pt x="5267" y="3489"/>
                    <a:pt x="5432" y="3127"/>
                  </a:cubicBezTo>
                  <a:cubicBezTo>
                    <a:pt x="5597" y="2766"/>
                    <a:pt x="5658" y="2370"/>
                    <a:pt x="5612" y="1942"/>
                  </a:cubicBezTo>
                  <a:cubicBezTo>
                    <a:pt x="5567" y="1526"/>
                    <a:pt x="5429" y="1165"/>
                    <a:pt x="5193" y="862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3" y="58"/>
                    <a:pt x="3688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6544820" y="3513966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5" y="151"/>
                    <a:pt x="1426" y="285"/>
                  </a:cubicBezTo>
                  <a:cubicBezTo>
                    <a:pt x="1125" y="417"/>
                    <a:pt x="864" y="589"/>
                    <a:pt x="648" y="801"/>
                  </a:cubicBezTo>
                  <a:cubicBezTo>
                    <a:pt x="431" y="1011"/>
                    <a:pt x="266" y="1249"/>
                    <a:pt x="155" y="1521"/>
                  </a:cubicBezTo>
                  <a:cubicBezTo>
                    <a:pt x="41" y="1793"/>
                    <a:pt x="1" y="2081"/>
                    <a:pt x="34" y="2385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6" y="3555"/>
                    <a:pt x="730" y="3714"/>
                  </a:cubicBezTo>
                  <a:cubicBezTo>
                    <a:pt x="933" y="3872"/>
                    <a:pt x="1180" y="4000"/>
                    <a:pt x="1473" y="4094"/>
                  </a:cubicBezTo>
                  <a:cubicBezTo>
                    <a:pt x="1765" y="4187"/>
                    <a:pt x="2105" y="4256"/>
                    <a:pt x="2489" y="4302"/>
                  </a:cubicBezTo>
                  <a:cubicBezTo>
                    <a:pt x="2628" y="4312"/>
                    <a:pt x="2765" y="4331"/>
                    <a:pt x="2898" y="4353"/>
                  </a:cubicBezTo>
                  <a:cubicBezTo>
                    <a:pt x="3032" y="4374"/>
                    <a:pt x="3160" y="4404"/>
                    <a:pt x="3282" y="4440"/>
                  </a:cubicBezTo>
                  <a:cubicBezTo>
                    <a:pt x="3405" y="4476"/>
                    <a:pt x="3510" y="4519"/>
                    <a:pt x="3600" y="4570"/>
                  </a:cubicBezTo>
                  <a:cubicBezTo>
                    <a:pt x="3689" y="4619"/>
                    <a:pt x="3764" y="4679"/>
                    <a:pt x="3822" y="4752"/>
                  </a:cubicBezTo>
                  <a:cubicBezTo>
                    <a:pt x="3879" y="4827"/>
                    <a:pt x="3911" y="4911"/>
                    <a:pt x="3922" y="5008"/>
                  </a:cubicBezTo>
                  <a:cubicBezTo>
                    <a:pt x="3937" y="5138"/>
                    <a:pt x="3908" y="5251"/>
                    <a:pt x="3839" y="5346"/>
                  </a:cubicBezTo>
                  <a:cubicBezTo>
                    <a:pt x="3773" y="5438"/>
                    <a:pt x="3669" y="5515"/>
                    <a:pt x="3533" y="5576"/>
                  </a:cubicBezTo>
                  <a:cubicBezTo>
                    <a:pt x="3393" y="5637"/>
                    <a:pt x="3238" y="5677"/>
                    <a:pt x="3062" y="5694"/>
                  </a:cubicBezTo>
                  <a:cubicBezTo>
                    <a:pt x="2976" y="5704"/>
                    <a:pt x="2890" y="5709"/>
                    <a:pt x="2804" y="5709"/>
                  </a:cubicBezTo>
                  <a:cubicBezTo>
                    <a:pt x="2541" y="5709"/>
                    <a:pt x="2280" y="5664"/>
                    <a:pt x="2023" y="5578"/>
                  </a:cubicBezTo>
                  <a:cubicBezTo>
                    <a:pt x="1679" y="5463"/>
                    <a:pt x="1321" y="5205"/>
                    <a:pt x="951" y="4806"/>
                  </a:cubicBezTo>
                  <a:lnTo>
                    <a:pt x="68" y="6049"/>
                  </a:lnTo>
                  <a:cubicBezTo>
                    <a:pt x="317" y="6304"/>
                    <a:pt x="593" y="6520"/>
                    <a:pt x="892" y="6694"/>
                  </a:cubicBezTo>
                  <a:cubicBezTo>
                    <a:pt x="1193" y="6868"/>
                    <a:pt x="1530" y="6991"/>
                    <a:pt x="1902" y="7060"/>
                  </a:cubicBezTo>
                  <a:cubicBezTo>
                    <a:pt x="2123" y="7101"/>
                    <a:pt x="2357" y="7122"/>
                    <a:pt x="2603" y="7122"/>
                  </a:cubicBezTo>
                  <a:cubicBezTo>
                    <a:pt x="2772" y="7122"/>
                    <a:pt x="2947" y="7112"/>
                    <a:pt x="3129" y="7093"/>
                  </a:cubicBezTo>
                  <a:cubicBezTo>
                    <a:pt x="3649" y="7037"/>
                    <a:pt x="4098" y="6904"/>
                    <a:pt x="4479" y="6691"/>
                  </a:cubicBezTo>
                  <a:cubicBezTo>
                    <a:pt x="4860" y="6477"/>
                    <a:pt x="5148" y="6193"/>
                    <a:pt x="5345" y="5842"/>
                  </a:cubicBezTo>
                  <a:cubicBezTo>
                    <a:pt x="5540" y="5490"/>
                    <a:pt x="5612" y="5079"/>
                    <a:pt x="5563" y="4604"/>
                  </a:cubicBezTo>
                  <a:cubicBezTo>
                    <a:pt x="5531" y="4298"/>
                    <a:pt x="5447" y="4038"/>
                    <a:pt x="5309" y="3818"/>
                  </a:cubicBezTo>
                  <a:cubicBezTo>
                    <a:pt x="5169" y="3601"/>
                    <a:pt x="4986" y="3418"/>
                    <a:pt x="4758" y="3271"/>
                  </a:cubicBezTo>
                  <a:cubicBezTo>
                    <a:pt x="4529" y="3126"/>
                    <a:pt x="4263" y="3010"/>
                    <a:pt x="3963" y="2923"/>
                  </a:cubicBezTo>
                  <a:cubicBezTo>
                    <a:pt x="3664" y="2837"/>
                    <a:pt x="3328" y="2778"/>
                    <a:pt x="2966" y="2744"/>
                  </a:cubicBezTo>
                  <a:cubicBezTo>
                    <a:pt x="2808" y="2735"/>
                    <a:pt x="2654" y="2716"/>
                    <a:pt x="2507" y="2687"/>
                  </a:cubicBezTo>
                  <a:cubicBezTo>
                    <a:pt x="2359" y="2660"/>
                    <a:pt x="2228" y="2623"/>
                    <a:pt x="2112" y="2572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4" y="2319"/>
                    <a:pt x="1714" y="2229"/>
                    <a:pt x="1701" y="2119"/>
                  </a:cubicBezTo>
                  <a:cubicBezTo>
                    <a:pt x="1688" y="1996"/>
                    <a:pt x="1715" y="1886"/>
                    <a:pt x="1783" y="1790"/>
                  </a:cubicBezTo>
                  <a:cubicBezTo>
                    <a:pt x="1852" y="1695"/>
                    <a:pt x="1954" y="1616"/>
                    <a:pt x="2086" y="1551"/>
                  </a:cubicBezTo>
                  <a:cubicBezTo>
                    <a:pt x="2221" y="1488"/>
                    <a:pt x="2385" y="1445"/>
                    <a:pt x="2579" y="1426"/>
                  </a:cubicBezTo>
                  <a:cubicBezTo>
                    <a:pt x="2642" y="1420"/>
                    <a:pt x="2705" y="1416"/>
                    <a:pt x="2767" y="1416"/>
                  </a:cubicBezTo>
                  <a:cubicBezTo>
                    <a:pt x="2891" y="1416"/>
                    <a:pt x="3015" y="1430"/>
                    <a:pt x="3139" y="1457"/>
                  </a:cubicBezTo>
                  <a:cubicBezTo>
                    <a:pt x="3323" y="1495"/>
                    <a:pt x="3500" y="1563"/>
                    <a:pt x="3671" y="1656"/>
                  </a:cubicBezTo>
                  <a:cubicBezTo>
                    <a:pt x="3840" y="1750"/>
                    <a:pt x="4003" y="1874"/>
                    <a:pt x="4158" y="2027"/>
                  </a:cubicBezTo>
                  <a:lnTo>
                    <a:pt x="5076" y="937"/>
                  </a:lnTo>
                  <a:cubicBezTo>
                    <a:pt x="4887" y="709"/>
                    <a:pt x="4670" y="517"/>
                    <a:pt x="4420" y="367"/>
                  </a:cubicBezTo>
                  <a:cubicBezTo>
                    <a:pt x="4173" y="216"/>
                    <a:pt x="3881" y="111"/>
                    <a:pt x="3550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763510" y="348375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6"/>
                  </a:lnTo>
                  <a:lnTo>
                    <a:pt x="1924" y="3007"/>
                  </a:lnTo>
                  <a:lnTo>
                    <a:pt x="1657" y="469"/>
                  </a:lnTo>
                  <a:lnTo>
                    <a:pt x="0" y="645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8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7007978" y="346580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1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7199782" y="3453993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1"/>
                  </a:lnTo>
                  <a:lnTo>
                    <a:pt x="5257" y="5031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7405099" y="3432339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11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7605495" y="3401988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2" y="1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4" y="1521"/>
                  </a:cubicBezTo>
                  <a:cubicBezTo>
                    <a:pt x="41" y="1792"/>
                    <a:pt x="1" y="2080"/>
                    <a:pt x="34" y="2386"/>
                  </a:cubicBezTo>
                  <a:cubicBezTo>
                    <a:pt x="64" y="2671"/>
                    <a:pt x="136" y="2926"/>
                    <a:pt x="251" y="3144"/>
                  </a:cubicBezTo>
                  <a:cubicBezTo>
                    <a:pt x="366" y="3366"/>
                    <a:pt x="525" y="3554"/>
                    <a:pt x="730" y="3714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7"/>
                    <a:pt x="2104" y="4257"/>
                    <a:pt x="2488" y="4302"/>
                  </a:cubicBezTo>
                  <a:cubicBezTo>
                    <a:pt x="2628" y="4313"/>
                    <a:pt x="2764" y="4330"/>
                    <a:pt x="2897" y="4352"/>
                  </a:cubicBezTo>
                  <a:cubicBezTo>
                    <a:pt x="3030" y="4374"/>
                    <a:pt x="3157" y="4404"/>
                    <a:pt x="3279" y="4440"/>
                  </a:cubicBezTo>
                  <a:cubicBezTo>
                    <a:pt x="3401" y="4476"/>
                    <a:pt x="3508" y="4519"/>
                    <a:pt x="3598" y="4569"/>
                  </a:cubicBezTo>
                  <a:cubicBezTo>
                    <a:pt x="3688" y="4618"/>
                    <a:pt x="3761" y="4680"/>
                    <a:pt x="3818" y="4753"/>
                  </a:cubicBezTo>
                  <a:cubicBezTo>
                    <a:pt x="3876" y="4827"/>
                    <a:pt x="3909" y="4911"/>
                    <a:pt x="3919" y="5008"/>
                  </a:cubicBezTo>
                  <a:cubicBezTo>
                    <a:pt x="3934" y="5137"/>
                    <a:pt x="3905" y="5251"/>
                    <a:pt x="3837" y="5346"/>
                  </a:cubicBezTo>
                  <a:cubicBezTo>
                    <a:pt x="3768" y="5442"/>
                    <a:pt x="3665" y="5521"/>
                    <a:pt x="3528" y="5580"/>
                  </a:cubicBezTo>
                  <a:cubicBezTo>
                    <a:pt x="3389" y="5640"/>
                    <a:pt x="3233" y="5681"/>
                    <a:pt x="3059" y="5698"/>
                  </a:cubicBezTo>
                  <a:cubicBezTo>
                    <a:pt x="2972" y="5708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2"/>
                  </a:cubicBezTo>
                  <a:cubicBezTo>
                    <a:pt x="1674" y="5466"/>
                    <a:pt x="1316" y="5209"/>
                    <a:pt x="947" y="4809"/>
                  </a:cubicBezTo>
                  <a:lnTo>
                    <a:pt x="64" y="6053"/>
                  </a:lnTo>
                  <a:cubicBezTo>
                    <a:pt x="314" y="6308"/>
                    <a:pt x="589" y="6523"/>
                    <a:pt x="889" y="6697"/>
                  </a:cubicBezTo>
                  <a:cubicBezTo>
                    <a:pt x="1194" y="6873"/>
                    <a:pt x="1531" y="6995"/>
                    <a:pt x="1902" y="7063"/>
                  </a:cubicBezTo>
                  <a:cubicBezTo>
                    <a:pt x="2122" y="7104"/>
                    <a:pt x="2356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0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40" y="5492"/>
                    <a:pt x="5612" y="5080"/>
                    <a:pt x="5563" y="4605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3"/>
                    <a:pt x="4986" y="3419"/>
                    <a:pt x="4757" y="3274"/>
                  </a:cubicBezTo>
                  <a:cubicBezTo>
                    <a:pt x="4529" y="3128"/>
                    <a:pt x="4263" y="3012"/>
                    <a:pt x="3962" y="2926"/>
                  </a:cubicBezTo>
                  <a:cubicBezTo>
                    <a:pt x="3662" y="2839"/>
                    <a:pt x="3328" y="2779"/>
                    <a:pt x="2964" y="2746"/>
                  </a:cubicBezTo>
                  <a:cubicBezTo>
                    <a:pt x="2808" y="2736"/>
                    <a:pt x="2654" y="2718"/>
                    <a:pt x="2507" y="2690"/>
                  </a:cubicBezTo>
                  <a:cubicBezTo>
                    <a:pt x="2359" y="2662"/>
                    <a:pt x="2228" y="2625"/>
                    <a:pt x="2112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3" y="2322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6" y="1554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2" y="1421"/>
                    <a:pt x="2703" y="1418"/>
                    <a:pt x="2765" y="1418"/>
                  </a:cubicBezTo>
                  <a:cubicBezTo>
                    <a:pt x="2890" y="1418"/>
                    <a:pt x="3015" y="1431"/>
                    <a:pt x="3140" y="1456"/>
                  </a:cubicBezTo>
                  <a:cubicBezTo>
                    <a:pt x="3324" y="1496"/>
                    <a:pt x="3501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8"/>
                    <a:pt x="4671" y="518"/>
                    <a:pt x="4421" y="367"/>
                  </a:cubicBezTo>
                  <a:cubicBezTo>
                    <a:pt x="4174" y="216"/>
                    <a:pt x="3882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7934778" y="3366233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5" y="3952"/>
                  </a:moveTo>
                  <a:cubicBezTo>
                    <a:pt x="2173" y="4062"/>
                    <a:pt x="2305" y="4179"/>
                    <a:pt x="2443" y="4304"/>
                  </a:cubicBezTo>
                  <a:lnTo>
                    <a:pt x="3866" y="5526"/>
                  </a:lnTo>
                  <a:cubicBezTo>
                    <a:pt x="3815" y="5564"/>
                    <a:pt x="3762" y="5600"/>
                    <a:pt x="3709" y="5633"/>
                  </a:cubicBezTo>
                  <a:cubicBezTo>
                    <a:pt x="3496" y="5762"/>
                    <a:pt x="3262" y="5841"/>
                    <a:pt x="3003" y="5867"/>
                  </a:cubicBezTo>
                  <a:cubicBezTo>
                    <a:pt x="2916" y="5877"/>
                    <a:pt x="2833" y="5882"/>
                    <a:pt x="2752" y="5882"/>
                  </a:cubicBezTo>
                  <a:cubicBezTo>
                    <a:pt x="2574" y="5882"/>
                    <a:pt x="2412" y="5858"/>
                    <a:pt x="2267" y="5813"/>
                  </a:cubicBezTo>
                  <a:cubicBezTo>
                    <a:pt x="2057" y="5745"/>
                    <a:pt x="1891" y="5637"/>
                    <a:pt x="1771" y="5486"/>
                  </a:cubicBezTo>
                  <a:cubicBezTo>
                    <a:pt x="1651" y="5334"/>
                    <a:pt x="1576" y="5151"/>
                    <a:pt x="1555" y="4930"/>
                  </a:cubicBezTo>
                  <a:cubicBezTo>
                    <a:pt x="1525" y="4651"/>
                    <a:pt x="1594" y="4410"/>
                    <a:pt x="1755" y="4209"/>
                  </a:cubicBezTo>
                  <a:cubicBezTo>
                    <a:pt x="1832" y="4113"/>
                    <a:pt x="1933" y="4029"/>
                    <a:pt x="2055" y="3952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6" y="17"/>
                  </a:cubicBezTo>
                  <a:cubicBezTo>
                    <a:pt x="2409" y="62"/>
                    <a:pt x="2039" y="180"/>
                    <a:pt x="1727" y="374"/>
                  </a:cubicBezTo>
                  <a:cubicBezTo>
                    <a:pt x="1417" y="568"/>
                    <a:pt x="1185" y="813"/>
                    <a:pt x="1029" y="1107"/>
                  </a:cubicBezTo>
                  <a:cubicBezTo>
                    <a:pt x="872" y="1405"/>
                    <a:pt x="813" y="1726"/>
                    <a:pt x="850" y="2077"/>
                  </a:cubicBezTo>
                  <a:cubicBezTo>
                    <a:pt x="865" y="2220"/>
                    <a:pt x="905" y="2373"/>
                    <a:pt x="967" y="2537"/>
                  </a:cubicBezTo>
                  <a:cubicBezTo>
                    <a:pt x="1027" y="2692"/>
                    <a:pt x="1113" y="2855"/>
                    <a:pt x="1224" y="3024"/>
                  </a:cubicBezTo>
                  <a:cubicBezTo>
                    <a:pt x="827" y="3256"/>
                    <a:pt x="527" y="3545"/>
                    <a:pt x="327" y="3888"/>
                  </a:cubicBezTo>
                  <a:cubicBezTo>
                    <a:pt x="92" y="4297"/>
                    <a:pt x="0" y="4737"/>
                    <a:pt x="49" y="5211"/>
                  </a:cubicBezTo>
                  <a:cubicBezTo>
                    <a:pt x="94" y="5627"/>
                    <a:pt x="252" y="5992"/>
                    <a:pt x="524" y="6303"/>
                  </a:cubicBezTo>
                  <a:cubicBezTo>
                    <a:pt x="797" y="6614"/>
                    <a:pt x="1146" y="6845"/>
                    <a:pt x="1574" y="6999"/>
                  </a:cubicBezTo>
                  <a:cubicBezTo>
                    <a:pt x="1888" y="7110"/>
                    <a:pt x="2226" y="7167"/>
                    <a:pt x="2586" y="7167"/>
                  </a:cubicBezTo>
                  <a:cubicBezTo>
                    <a:pt x="2714" y="7167"/>
                    <a:pt x="2845" y="7160"/>
                    <a:pt x="2978" y="7146"/>
                  </a:cubicBezTo>
                  <a:cubicBezTo>
                    <a:pt x="3361" y="7104"/>
                    <a:pt x="3716" y="7015"/>
                    <a:pt x="4037" y="6871"/>
                  </a:cubicBezTo>
                  <a:cubicBezTo>
                    <a:pt x="4350" y="6733"/>
                    <a:pt x="4631" y="6555"/>
                    <a:pt x="4885" y="6335"/>
                  </a:cubicBezTo>
                  <a:lnTo>
                    <a:pt x="5430" y="6790"/>
                  </a:lnTo>
                  <a:lnTo>
                    <a:pt x="7357" y="6585"/>
                  </a:lnTo>
                  <a:lnTo>
                    <a:pt x="5747" y="5196"/>
                  </a:lnTo>
                  <a:cubicBezTo>
                    <a:pt x="5859" y="4973"/>
                    <a:pt x="5951" y="4734"/>
                    <a:pt x="6023" y="4484"/>
                  </a:cubicBezTo>
                  <a:cubicBezTo>
                    <a:pt x="6128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1"/>
                  </a:lnTo>
                  <a:cubicBezTo>
                    <a:pt x="4749" y="3766"/>
                    <a:pt x="4708" y="4058"/>
                    <a:pt x="4636" y="4326"/>
                  </a:cubicBezTo>
                  <a:lnTo>
                    <a:pt x="4094" y="3845"/>
                  </a:lnTo>
                  <a:cubicBezTo>
                    <a:pt x="3953" y="3736"/>
                    <a:pt x="3791" y="3602"/>
                    <a:pt x="3611" y="3450"/>
                  </a:cubicBezTo>
                  <a:cubicBezTo>
                    <a:pt x="3431" y="3293"/>
                    <a:pt x="3252" y="3131"/>
                    <a:pt x="3078" y="2955"/>
                  </a:cubicBezTo>
                  <a:cubicBezTo>
                    <a:pt x="2902" y="2781"/>
                    <a:pt x="2754" y="2609"/>
                    <a:pt x="2635" y="2440"/>
                  </a:cubicBezTo>
                  <a:cubicBezTo>
                    <a:pt x="2515" y="2272"/>
                    <a:pt x="2451" y="2127"/>
                    <a:pt x="2436" y="2005"/>
                  </a:cubicBezTo>
                  <a:cubicBezTo>
                    <a:pt x="2422" y="1875"/>
                    <a:pt x="2436" y="1762"/>
                    <a:pt x="2479" y="1671"/>
                  </a:cubicBezTo>
                  <a:cubicBezTo>
                    <a:pt x="2523" y="1579"/>
                    <a:pt x="2589" y="1503"/>
                    <a:pt x="2682" y="1448"/>
                  </a:cubicBezTo>
                  <a:cubicBezTo>
                    <a:pt x="2776" y="1392"/>
                    <a:pt x="2892" y="1356"/>
                    <a:pt x="3036" y="1342"/>
                  </a:cubicBezTo>
                  <a:cubicBezTo>
                    <a:pt x="3068" y="1338"/>
                    <a:pt x="3099" y="1337"/>
                    <a:pt x="3129" y="1337"/>
                  </a:cubicBezTo>
                  <a:cubicBezTo>
                    <a:pt x="3267" y="1337"/>
                    <a:pt x="3394" y="1371"/>
                    <a:pt x="3509" y="1438"/>
                  </a:cubicBezTo>
                  <a:cubicBezTo>
                    <a:pt x="3649" y="1524"/>
                    <a:pt x="3788" y="1693"/>
                    <a:pt x="3926" y="1947"/>
                  </a:cubicBezTo>
                  <a:lnTo>
                    <a:pt x="5076" y="1089"/>
                  </a:lnTo>
                  <a:cubicBezTo>
                    <a:pt x="4964" y="838"/>
                    <a:pt x="4796" y="626"/>
                    <a:pt x="4566" y="453"/>
                  </a:cubicBezTo>
                  <a:cubicBezTo>
                    <a:pt x="4337" y="281"/>
                    <a:pt x="4076" y="155"/>
                    <a:pt x="3778" y="79"/>
                  </a:cubicBezTo>
                  <a:cubicBezTo>
                    <a:pt x="3574" y="27"/>
                    <a:pt x="3364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8282735" y="332472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3" y="2067"/>
                  </a:lnTo>
                  <a:lnTo>
                    <a:pt x="2177" y="1852"/>
                  </a:lnTo>
                  <a:lnTo>
                    <a:pt x="2743" y="7206"/>
                  </a:lnTo>
                  <a:lnTo>
                    <a:pt x="4396" y="7032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8522421" y="330310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5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8735048" y="3280378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8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3" y="77"/>
                    <a:pt x="2293" y="213"/>
                    <a:pt x="1875" y="435"/>
                  </a:cubicBezTo>
                  <a:cubicBezTo>
                    <a:pt x="1456" y="656"/>
                    <a:pt x="1103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13" y="4437"/>
                    <a:pt x="248" y="4904"/>
                    <a:pt x="465" y="5317"/>
                  </a:cubicBezTo>
                  <a:cubicBezTo>
                    <a:pt x="684" y="5731"/>
                    <a:pt x="967" y="6077"/>
                    <a:pt x="1318" y="6358"/>
                  </a:cubicBezTo>
                  <a:cubicBezTo>
                    <a:pt x="1669" y="6638"/>
                    <a:pt x="2069" y="6842"/>
                    <a:pt x="2519" y="6969"/>
                  </a:cubicBezTo>
                  <a:cubicBezTo>
                    <a:pt x="2834" y="7057"/>
                    <a:pt x="3165" y="7101"/>
                    <a:pt x="3512" y="7101"/>
                  </a:cubicBezTo>
                  <a:cubicBezTo>
                    <a:pt x="3659" y="7101"/>
                    <a:pt x="3810" y="7093"/>
                    <a:pt x="3963" y="7077"/>
                  </a:cubicBezTo>
                  <a:cubicBezTo>
                    <a:pt x="4292" y="7041"/>
                    <a:pt x="4618" y="6966"/>
                    <a:pt x="4936" y="6850"/>
                  </a:cubicBezTo>
                  <a:cubicBezTo>
                    <a:pt x="5254" y="6735"/>
                    <a:pt x="5542" y="6591"/>
                    <a:pt x="5796" y="6420"/>
                  </a:cubicBezTo>
                  <a:cubicBezTo>
                    <a:pt x="6049" y="6250"/>
                    <a:pt x="6249" y="6065"/>
                    <a:pt x="6390" y="5865"/>
                  </a:cubicBezTo>
                  <a:lnTo>
                    <a:pt x="5460" y="4684"/>
                  </a:lnTo>
                  <a:cubicBezTo>
                    <a:pt x="5350" y="4826"/>
                    <a:pt x="5221" y="4957"/>
                    <a:pt x="5073" y="5074"/>
                  </a:cubicBezTo>
                  <a:cubicBezTo>
                    <a:pt x="4923" y="5192"/>
                    <a:pt x="4761" y="5289"/>
                    <a:pt x="4577" y="5367"/>
                  </a:cubicBezTo>
                  <a:cubicBezTo>
                    <a:pt x="4396" y="5446"/>
                    <a:pt x="4200" y="5495"/>
                    <a:pt x="3993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3"/>
                    <a:pt x="2115" y="4786"/>
                    <a:pt x="1993" y="4555"/>
                  </a:cubicBezTo>
                  <a:cubicBezTo>
                    <a:pt x="1870" y="4322"/>
                    <a:pt x="1793" y="4056"/>
                    <a:pt x="1760" y="3757"/>
                  </a:cubicBezTo>
                  <a:cubicBezTo>
                    <a:pt x="1728" y="3452"/>
                    <a:pt x="1748" y="3171"/>
                    <a:pt x="1820" y="2914"/>
                  </a:cubicBezTo>
                  <a:cubicBezTo>
                    <a:pt x="1892" y="2656"/>
                    <a:pt x="2003" y="2434"/>
                    <a:pt x="2158" y="2244"/>
                  </a:cubicBezTo>
                  <a:cubicBezTo>
                    <a:pt x="2312" y="2052"/>
                    <a:pt x="2499" y="1899"/>
                    <a:pt x="2719" y="1781"/>
                  </a:cubicBezTo>
                  <a:cubicBezTo>
                    <a:pt x="2939" y="1663"/>
                    <a:pt x="3179" y="1591"/>
                    <a:pt x="3438" y="1562"/>
                  </a:cubicBezTo>
                  <a:cubicBezTo>
                    <a:pt x="3513" y="1554"/>
                    <a:pt x="3586" y="1551"/>
                    <a:pt x="3658" y="1551"/>
                  </a:cubicBezTo>
                  <a:cubicBezTo>
                    <a:pt x="3786" y="1551"/>
                    <a:pt x="3910" y="1563"/>
                    <a:pt x="4030" y="1587"/>
                  </a:cubicBezTo>
                  <a:cubicBezTo>
                    <a:pt x="4219" y="1627"/>
                    <a:pt x="4394" y="1692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0" y="845"/>
                  </a:lnTo>
                  <a:cubicBezTo>
                    <a:pt x="5700" y="637"/>
                    <a:pt x="5448" y="468"/>
                    <a:pt x="5161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8973868" y="3253839"/>
              <a:ext cx="179994" cy="255006"/>
            </a:xfrm>
            <a:custGeom>
              <a:avLst/>
              <a:gdLst/>
              <a:ahLst/>
              <a:cxnLst/>
              <a:rect l="l" t="t" r="r" b="b"/>
              <a:pathLst>
                <a:path w="5195" h="7360" extrusionOk="0">
                  <a:moveTo>
                    <a:pt x="5194" y="0"/>
                  </a:moveTo>
                  <a:lnTo>
                    <a:pt x="4224" y="102"/>
                  </a:lnTo>
                  <a:lnTo>
                    <a:pt x="4506" y="2780"/>
                  </a:lnTo>
                  <a:lnTo>
                    <a:pt x="1937" y="3049"/>
                  </a:lnTo>
                  <a:lnTo>
                    <a:pt x="1654" y="374"/>
                  </a:lnTo>
                  <a:lnTo>
                    <a:pt x="0" y="548"/>
                  </a:lnTo>
                  <a:lnTo>
                    <a:pt x="718" y="7360"/>
                  </a:lnTo>
                  <a:lnTo>
                    <a:pt x="2372" y="7187"/>
                  </a:lnTo>
                  <a:lnTo>
                    <a:pt x="2093" y="4528"/>
                  </a:lnTo>
                  <a:lnTo>
                    <a:pt x="4662" y="4258"/>
                  </a:lnTo>
                  <a:lnTo>
                    <a:pt x="4940" y="6915"/>
                  </a:lnTo>
                  <a:lnTo>
                    <a:pt x="5194" y="6888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5061524" y="399749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9" y="0"/>
                  </a:moveTo>
                  <a:cubicBezTo>
                    <a:pt x="2765" y="0"/>
                    <a:pt x="2579" y="10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31" y="1011"/>
                    <a:pt x="265" y="1251"/>
                    <a:pt x="153" y="1521"/>
                  </a:cubicBezTo>
                  <a:cubicBezTo>
                    <a:pt x="41" y="1793"/>
                    <a:pt x="1" y="2080"/>
                    <a:pt x="34" y="2385"/>
                  </a:cubicBezTo>
                  <a:cubicBezTo>
                    <a:pt x="64" y="2671"/>
                    <a:pt x="136" y="2925"/>
                    <a:pt x="251" y="3145"/>
                  </a:cubicBezTo>
                  <a:cubicBezTo>
                    <a:pt x="366" y="3365"/>
                    <a:pt x="526" y="3554"/>
                    <a:pt x="728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7" y="4187"/>
                    <a:pt x="2104" y="4256"/>
                    <a:pt x="2488" y="4299"/>
                  </a:cubicBezTo>
                  <a:cubicBezTo>
                    <a:pt x="2626" y="4312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6"/>
                    <a:pt x="3761" y="4677"/>
                    <a:pt x="3819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4" y="5136"/>
                    <a:pt x="3905" y="5248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89" y="5639"/>
                    <a:pt x="3233" y="5677"/>
                    <a:pt x="3058" y="5697"/>
                  </a:cubicBezTo>
                  <a:cubicBezTo>
                    <a:pt x="2973" y="5706"/>
                    <a:pt x="2889" y="5711"/>
                    <a:pt x="2805" y="5711"/>
                  </a:cubicBezTo>
                  <a:cubicBezTo>
                    <a:pt x="2540" y="5711"/>
                    <a:pt x="2278" y="5666"/>
                    <a:pt x="2018" y="5579"/>
                  </a:cubicBezTo>
                  <a:cubicBezTo>
                    <a:pt x="1675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6" y="6305"/>
                    <a:pt x="590" y="6521"/>
                    <a:pt x="891" y="6696"/>
                  </a:cubicBezTo>
                  <a:cubicBezTo>
                    <a:pt x="1191" y="6870"/>
                    <a:pt x="1526" y="6993"/>
                    <a:pt x="1899" y="7063"/>
                  </a:cubicBezTo>
                  <a:cubicBezTo>
                    <a:pt x="2120" y="7104"/>
                    <a:pt x="2353" y="7125"/>
                    <a:pt x="2599" y="7125"/>
                  </a:cubicBezTo>
                  <a:cubicBezTo>
                    <a:pt x="2769" y="7125"/>
                    <a:pt x="2946" y="7115"/>
                    <a:pt x="3128" y="7095"/>
                  </a:cubicBezTo>
                  <a:cubicBezTo>
                    <a:pt x="3647" y="7042"/>
                    <a:pt x="4098" y="6906"/>
                    <a:pt x="4479" y="6692"/>
                  </a:cubicBezTo>
                  <a:cubicBezTo>
                    <a:pt x="4860" y="6478"/>
                    <a:pt x="5147" y="6196"/>
                    <a:pt x="5343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30" y="4299"/>
                    <a:pt x="5445" y="4039"/>
                    <a:pt x="5307" y="3820"/>
                  </a:cubicBezTo>
                  <a:cubicBezTo>
                    <a:pt x="5169" y="3602"/>
                    <a:pt x="4985" y="3419"/>
                    <a:pt x="4758" y="3274"/>
                  </a:cubicBezTo>
                  <a:cubicBezTo>
                    <a:pt x="4529" y="3127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4" y="2321"/>
                    <a:pt x="1712" y="2231"/>
                    <a:pt x="1699" y="2121"/>
                  </a:cubicBezTo>
                  <a:cubicBezTo>
                    <a:pt x="1687" y="1997"/>
                    <a:pt x="1713" y="1889"/>
                    <a:pt x="1782" y="1793"/>
                  </a:cubicBezTo>
                  <a:cubicBezTo>
                    <a:pt x="1850" y="1696"/>
                    <a:pt x="1953" y="1616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2" y="1750"/>
                    <a:pt x="4004" y="1873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2" y="215"/>
                    <a:pt x="3882" y="112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5275468" y="3972099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2" y="1568"/>
                  </a:moveTo>
                  <a:cubicBezTo>
                    <a:pt x="3781" y="1568"/>
                    <a:pt x="3960" y="1596"/>
                    <a:pt x="4130" y="1649"/>
                  </a:cubicBezTo>
                  <a:cubicBezTo>
                    <a:pt x="4365" y="1722"/>
                    <a:pt x="4573" y="1840"/>
                    <a:pt x="4759" y="2001"/>
                  </a:cubicBezTo>
                  <a:cubicBezTo>
                    <a:pt x="4941" y="2162"/>
                    <a:pt x="5092" y="2358"/>
                    <a:pt x="5207" y="2588"/>
                  </a:cubicBezTo>
                  <a:cubicBezTo>
                    <a:pt x="5324" y="2818"/>
                    <a:pt x="5399" y="3077"/>
                    <a:pt x="5427" y="3363"/>
                  </a:cubicBezTo>
                  <a:cubicBezTo>
                    <a:pt x="5458" y="3649"/>
                    <a:pt x="5439" y="3915"/>
                    <a:pt x="5374" y="4165"/>
                  </a:cubicBezTo>
                  <a:cubicBezTo>
                    <a:pt x="5310" y="4417"/>
                    <a:pt x="5205" y="4637"/>
                    <a:pt x="5056" y="4835"/>
                  </a:cubicBezTo>
                  <a:cubicBezTo>
                    <a:pt x="4908" y="5031"/>
                    <a:pt x="4729" y="5189"/>
                    <a:pt x="4517" y="5310"/>
                  </a:cubicBezTo>
                  <a:cubicBezTo>
                    <a:pt x="4303" y="5431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2" y="5545"/>
                    <a:pt x="3215" y="5518"/>
                    <a:pt x="3046" y="5467"/>
                  </a:cubicBezTo>
                  <a:cubicBezTo>
                    <a:pt x="2813" y="5392"/>
                    <a:pt x="2603" y="5275"/>
                    <a:pt x="2413" y="5117"/>
                  </a:cubicBezTo>
                  <a:cubicBezTo>
                    <a:pt x="2225" y="4960"/>
                    <a:pt x="2078" y="4763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6" y="3199"/>
                    <a:pt x="1798" y="2947"/>
                  </a:cubicBezTo>
                  <a:cubicBezTo>
                    <a:pt x="1860" y="2698"/>
                    <a:pt x="1965" y="2477"/>
                    <a:pt x="2116" y="2278"/>
                  </a:cubicBezTo>
                  <a:cubicBezTo>
                    <a:pt x="2267" y="2083"/>
                    <a:pt x="2446" y="1925"/>
                    <a:pt x="2661" y="1804"/>
                  </a:cubicBezTo>
                  <a:cubicBezTo>
                    <a:pt x="2874" y="1685"/>
                    <a:pt x="3115" y="1608"/>
                    <a:pt x="3381" y="1580"/>
                  </a:cubicBezTo>
                  <a:cubicBezTo>
                    <a:pt x="3453" y="1572"/>
                    <a:pt x="3523" y="1568"/>
                    <a:pt x="3592" y="1568"/>
                  </a:cubicBezTo>
                  <a:close/>
                  <a:moveTo>
                    <a:pt x="3659" y="0"/>
                  </a:moveTo>
                  <a:cubicBezTo>
                    <a:pt x="3514" y="0"/>
                    <a:pt x="3365" y="9"/>
                    <a:pt x="3214" y="25"/>
                  </a:cubicBezTo>
                  <a:cubicBezTo>
                    <a:pt x="2702" y="78"/>
                    <a:pt x="2242" y="215"/>
                    <a:pt x="1832" y="436"/>
                  </a:cubicBezTo>
                  <a:cubicBezTo>
                    <a:pt x="1423" y="655"/>
                    <a:pt x="1075" y="943"/>
                    <a:pt x="790" y="1293"/>
                  </a:cubicBezTo>
                  <a:cubicBezTo>
                    <a:pt x="505" y="1646"/>
                    <a:pt x="298" y="2043"/>
                    <a:pt x="167" y="2488"/>
                  </a:cubicBezTo>
                  <a:cubicBezTo>
                    <a:pt x="38" y="2936"/>
                    <a:pt x="0" y="3414"/>
                    <a:pt x="54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6" y="6640"/>
                    <a:pt x="2074" y="6844"/>
                    <a:pt x="2520" y="6976"/>
                  </a:cubicBezTo>
                  <a:cubicBezTo>
                    <a:pt x="2833" y="7067"/>
                    <a:pt x="3164" y="7113"/>
                    <a:pt x="3514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5"/>
                    <a:pt x="4931" y="6897"/>
                    <a:pt x="5343" y="6677"/>
                  </a:cubicBezTo>
                  <a:cubicBezTo>
                    <a:pt x="5752" y="6459"/>
                    <a:pt x="6099" y="6173"/>
                    <a:pt x="6384" y="5820"/>
                  </a:cubicBezTo>
                  <a:cubicBezTo>
                    <a:pt x="6667" y="5468"/>
                    <a:pt x="6874" y="5068"/>
                    <a:pt x="7002" y="4618"/>
                  </a:cubicBezTo>
                  <a:cubicBezTo>
                    <a:pt x="7126" y="4168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5549143" y="3943828"/>
              <a:ext cx="221432" cy="245859"/>
            </a:xfrm>
            <a:custGeom>
              <a:avLst/>
              <a:gdLst/>
              <a:ahLst/>
              <a:cxnLst/>
              <a:rect l="l" t="t" r="r" b="b"/>
              <a:pathLst>
                <a:path w="6391" h="7096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8"/>
                    <a:pt x="2294" y="214"/>
                    <a:pt x="1876" y="434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0"/>
                    <a:pt x="249" y="4898"/>
                    <a:pt x="466" y="5309"/>
                  </a:cubicBezTo>
                  <a:cubicBezTo>
                    <a:pt x="685" y="5723"/>
                    <a:pt x="968" y="6070"/>
                    <a:pt x="1319" y="6352"/>
                  </a:cubicBezTo>
                  <a:cubicBezTo>
                    <a:pt x="1670" y="6632"/>
                    <a:pt x="2070" y="6838"/>
                    <a:pt x="2520" y="6963"/>
                  </a:cubicBezTo>
                  <a:cubicBezTo>
                    <a:pt x="2833" y="7051"/>
                    <a:pt x="3162" y="7096"/>
                    <a:pt x="3506" y="7096"/>
                  </a:cubicBezTo>
                  <a:cubicBezTo>
                    <a:pt x="3656" y="7096"/>
                    <a:pt x="3807" y="7087"/>
                    <a:pt x="3962" y="7071"/>
                  </a:cubicBezTo>
                  <a:cubicBezTo>
                    <a:pt x="4293" y="7037"/>
                    <a:pt x="4619" y="6961"/>
                    <a:pt x="4937" y="6845"/>
                  </a:cubicBezTo>
                  <a:cubicBezTo>
                    <a:pt x="5255" y="6730"/>
                    <a:pt x="5542" y="6586"/>
                    <a:pt x="5796" y="6415"/>
                  </a:cubicBezTo>
                  <a:cubicBezTo>
                    <a:pt x="6050" y="6244"/>
                    <a:pt x="6249" y="6060"/>
                    <a:pt x="6391" y="5860"/>
                  </a:cubicBezTo>
                  <a:lnTo>
                    <a:pt x="5461" y="4679"/>
                  </a:lnTo>
                  <a:cubicBezTo>
                    <a:pt x="5350" y="4820"/>
                    <a:pt x="5222" y="4952"/>
                    <a:pt x="5074" y="5069"/>
                  </a:cubicBezTo>
                  <a:cubicBezTo>
                    <a:pt x="4926" y="5185"/>
                    <a:pt x="4762" y="5285"/>
                    <a:pt x="4578" y="5362"/>
                  </a:cubicBezTo>
                  <a:cubicBezTo>
                    <a:pt x="4396" y="5441"/>
                    <a:pt x="4199" y="5489"/>
                    <a:pt x="3994" y="5513"/>
                  </a:cubicBezTo>
                  <a:cubicBezTo>
                    <a:pt x="3892" y="5524"/>
                    <a:pt x="3793" y="5529"/>
                    <a:pt x="3697" y="5529"/>
                  </a:cubicBezTo>
                  <a:cubicBezTo>
                    <a:pt x="3503" y="5529"/>
                    <a:pt x="3320" y="5508"/>
                    <a:pt x="3147" y="5464"/>
                  </a:cubicBezTo>
                  <a:cubicBezTo>
                    <a:pt x="2888" y="5400"/>
                    <a:pt x="2661" y="5290"/>
                    <a:pt x="2468" y="5134"/>
                  </a:cubicBezTo>
                  <a:cubicBezTo>
                    <a:pt x="2274" y="4977"/>
                    <a:pt x="2114" y="4781"/>
                    <a:pt x="1993" y="4550"/>
                  </a:cubicBezTo>
                  <a:cubicBezTo>
                    <a:pt x="1871" y="4315"/>
                    <a:pt x="1794" y="4051"/>
                    <a:pt x="1761" y="3753"/>
                  </a:cubicBezTo>
                  <a:cubicBezTo>
                    <a:pt x="1729" y="3450"/>
                    <a:pt x="1749" y="3166"/>
                    <a:pt x="1821" y="2910"/>
                  </a:cubicBezTo>
                  <a:cubicBezTo>
                    <a:pt x="1893" y="2653"/>
                    <a:pt x="2004" y="2430"/>
                    <a:pt x="2157" y="2239"/>
                  </a:cubicBezTo>
                  <a:cubicBezTo>
                    <a:pt x="2313" y="2049"/>
                    <a:pt x="2500" y="1894"/>
                    <a:pt x="2720" y="1777"/>
                  </a:cubicBezTo>
                  <a:cubicBezTo>
                    <a:pt x="2940" y="1659"/>
                    <a:pt x="3180" y="1587"/>
                    <a:pt x="3439" y="1559"/>
                  </a:cubicBezTo>
                  <a:cubicBezTo>
                    <a:pt x="3513" y="1551"/>
                    <a:pt x="3586" y="1547"/>
                    <a:pt x="3657" y="1547"/>
                  </a:cubicBezTo>
                  <a:cubicBezTo>
                    <a:pt x="3786" y="1547"/>
                    <a:pt x="3910" y="1560"/>
                    <a:pt x="4031" y="1585"/>
                  </a:cubicBezTo>
                  <a:cubicBezTo>
                    <a:pt x="4220" y="1625"/>
                    <a:pt x="4395" y="1690"/>
                    <a:pt x="4557" y="1782"/>
                  </a:cubicBezTo>
                  <a:cubicBezTo>
                    <a:pt x="4721" y="1872"/>
                    <a:pt x="4880" y="1983"/>
                    <a:pt x="5031" y="2109"/>
                  </a:cubicBezTo>
                  <a:lnTo>
                    <a:pt x="5921" y="844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4" y="193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5783147" y="3919090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3"/>
                    <a:pt x="815" y="1291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3"/>
                  </a:cubicBezTo>
                  <a:cubicBezTo>
                    <a:pt x="111" y="4433"/>
                    <a:pt x="248" y="4898"/>
                    <a:pt x="465" y="5311"/>
                  </a:cubicBezTo>
                  <a:cubicBezTo>
                    <a:pt x="684" y="5725"/>
                    <a:pt x="967" y="6072"/>
                    <a:pt x="1318" y="6354"/>
                  </a:cubicBezTo>
                  <a:cubicBezTo>
                    <a:pt x="1669" y="6634"/>
                    <a:pt x="2069" y="6840"/>
                    <a:pt x="2519" y="6965"/>
                  </a:cubicBezTo>
                  <a:cubicBezTo>
                    <a:pt x="2832" y="7053"/>
                    <a:pt x="3161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6" y="6417"/>
                  </a:cubicBezTo>
                  <a:cubicBezTo>
                    <a:pt x="6049" y="6246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5"/>
                    <a:pt x="5073" y="5071"/>
                  </a:cubicBezTo>
                  <a:cubicBezTo>
                    <a:pt x="4923" y="5188"/>
                    <a:pt x="4761" y="5287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6" y="5466"/>
                  </a:cubicBezTo>
                  <a:cubicBezTo>
                    <a:pt x="2887" y="5402"/>
                    <a:pt x="2661" y="5292"/>
                    <a:pt x="2467" y="5134"/>
                  </a:cubicBezTo>
                  <a:cubicBezTo>
                    <a:pt x="2273" y="4978"/>
                    <a:pt x="2115" y="4782"/>
                    <a:pt x="1992" y="4549"/>
                  </a:cubicBezTo>
                  <a:cubicBezTo>
                    <a:pt x="1870" y="4316"/>
                    <a:pt x="1792" y="4051"/>
                    <a:pt x="1759" y="3754"/>
                  </a:cubicBezTo>
                  <a:cubicBezTo>
                    <a:pt x="1728" y="3449"/>
                    <a:pt x="1748" y="3167"/>
                    <a:pt x="1820" y="2910"/>
                  </a:cubicBezTo>
                  <a:cubicBezTo>
                    <a:pt x="1892" y="2654"/>
                    <a:pt x="2002" y="2431"/>
                    <a:pt x="2158" y="2240"/>
                  </a:cubicBezTo>
                  <a:cubicBezTo>
                    <a:pt x="2310" y="2050"/>
                    <a:pt x="2499" y="1894"/>
                    <a:pt x="2719" y="1778"/>
                  </a:cubicBezTo>
                  <a:cubicBezTo>
                    <a:pt x="2939" y="1659"/>
                    <a:pt x="3179" y="1587"/>
                    <a:pt x="3438" y="1558"/>
                  </a:cubicBezTo>
                  <a:cubicBezTo>
                    <a:pt x="3510" y="1551"/>
                    <a:pt x="3580" y="1547"/>
                    <a:pt x="3650" y="1547"/>
                  </a:cubicBezTo>
                  <a:cubicBezTo>
                    <a:pt x="3781" y="1547"/>
                    <a:pt x="3907" y="1560"/>
                    <a:pt x="4030" y="1585"/>
                  </a:cubicBezTo>
                  <a:cubicBezTo>
                    <a:pt x="4218" y="1626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20" y="845"/>
                  </a:lnTo>
                  <a:cubicBezTo>
                    <a:pt x="5700" y="638"/>
                    <a:pt x="5448" y="468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021897" y="389397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2"/>
                  </a:lnTo>
                  <a:lnTo>
                    <a:pt x="2176" y="5734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239340" y="3876682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9" y="1421"/>
                  </a:moveTo>
                  <a:cubicBezTo>
                    <a:pt x="3228" y="1421"/>
                    <a:pt x="3352" y="1441"/>
                    <a:pt x="3463" y="1481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3" y="1876"/>
                    <a:pt x="3978" y="2027"/>
                    <a:pt x="3996" y="2202"/>
                  </a:cubicBezTo>
                  <a:cubicBezTo>
                    <a:pt x="4014" y="2376"/>
                    <a:pt x="3996" y="2535"/>
                    <a:pt x="3945" y="2678"/>
                  </a:cubicBezTo>
                  <a:cubicBezTo>
                    <a:pt x="3890" y="2822"/>
                    <a:pt x="3802" y="2937"/>
                    <a:pt x="3686" y="3025"/>
                  </a:cubicBezTo>
                  <a:cubicBezTo>
                    <a:pt x="3566" y="3113"/>
                    <a:pt x="3423" y="3167"/>
                    <a:pt x="3254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9" y="1421"/>
                  </a:cubicBezTo>
                  <a:close/>
                  <a:moveTo>
                    <a:pt x="3364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8" y="6987"/>
                  </a:lnTo>
                  <a:lnTo>
                    <a:pt x="2043" y="4592"/>
                  </a:lnTo>
                  <a:lnTo>
                    <a:pt x="2895" y="4500"/>
                  </a:lnTo>
                  <a:lnTo>
                    <a:pt x="4495" y="6754"/>
                  </a:lnTo>
                  <a:lnTo>
                    <a:pt x="6383" y="6554"/>
                  </a:lnTo>
                  <a:lnTo>
                    <a:pt x="4579" y="4083"/>
                  </a:lnTo>
                  <a:cubicBezTo>
                    <a:pt x="4616" y="4062"/>
                    <a:pt x="4653" y="4040"/>
                    <a:pt x="4689" y="4017"/>
                  </a:cubicBezTo>
                  <a:cubicBezTo>
                    <a:pt x="5019" y="3787"/>
                    <a:pt x="5267" y="3490"/>
                    <a:pt x="5433" y="3127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7" y="1527"/>
                    <a:pt x="5429" y="1164"/>
                    <a:pt x="5191" y="861"/>
                  </a:cubicBezTo>
                  <a:cubicBezTo>
                    <a:pt x="4958" y="553"/>
                    <a:pt x="4652" y="326"/>
                    <a:pt x="4278" y="175"/>
                  </a:cubicBezTo>
                  <a:cubicBezTo>
                    <a:pt x="3991" y="59"/>
                    <a:pt x="3686" y="1"/>
                    <a:pt x="3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579017" y="38372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42" y="0"/>
                  </a:moveTo>
                  <a:cubicBezTo>
                    <a:pt x="2767" y="0"/>
                    <a:pt x="2580" y="11"/>
                    <a:pt x="2382" y="32"/>
                  </a:cubicBezTo>
                  <a:cubicBezTo>
                    <a:pt x="2044" y="68"/>
                    <a:pt x="1726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4" y="1252"/>
                    <a:pt x="153" y="1522"/>
                  </a:cubicBezTo>
                  <a:cubicBezTo>
                    <a:pt x="41" y="1791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80" y="3998"/>
                    <a:pt x="1471" y="4092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2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5" y="5249"/>
                    <a:pt x="3836" y="5346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8"/>
                  </a:cubicBezTo>
                  <a:cubicBezTo>
                    <a:pt x="2973" y="5707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80"/>
                  </a:cubicBezTo>
                  <a:cubicBezTo>
                    <a:pt x="1673" y="5465"/>
                    <a:pt x="1316" y="5209"/>
                    <a:pt x="945" y="4808"/>
                  </a:cubicBezTo>
                  <a:lnTo>
                    <a:pt x="62" y="6052"/>
                  </a:lnTo>
                  <a:cubicBezTo>
                    <a:pt x="312" y="6306"/>
                    <a:pt x="587" y="6522"/>
                    <a:pt x="888" y="6697"/>
                  </a:cubicBezTo>
                  <a:cubicBezTo>
                    <a:pt x="1188" y="6871"/>
                    <a:pt x="1523" y="6993"/>
                    <a:pt x="1896" y="7064"/>
                  </a:cubicBezTo>
                  <a:cubicBezTo>
                    <a:pt x="2120" y="7105"/>
                    <a:pt x="2356" y="7126"/>
                    <a:pt x="2605" y="7126"/>
                  </a:cubicBezTo>
                  <a:cubicBezTo>
                    <a:pt x="2774" y="7126"/>
                    <a:pt x="2949" y="7116"/>
                    <a:pt x="3129" y="7097"/>
                  </a:cubicBezTo>
                  <a:cubicBezTo>
                    <a:pt x="3649" y="7042"/>
                    <a:pt x="4099" y="6909"/>
                    <a:pt x="4480" y="6694"/>
                  </a:cubicBezTo>
                  <a:cubicBezTo>
                    <a:pt x="4861" y="6482"/>
                    <a:pt x="5148" y="6197"/>
                    <a:pt x="5344" y="5846"/>
                  </a:cubicBezTo>
                  <a:cubicBezTo>
                    <a:pt x="5540" y="5494"/>
                    <a:pt x="5611" y="5082"/>
                    <a:pt x="5563" y="4608"/>
                  </a:cubicBezTo>
                  <a:cubicBezTo>
                    <a:pt x="5531" y="4303"/>
                    <a:pt x="5446" y="4041"/>
                    <a:pt x="5308" y="3823"/>
                  </a:cubicBezTo>
                  <a:cubicBezTo>
                    <a:pt x="5170" y="3606"/>
                    <a:pt x="4986" y="3421"/>
                    <a:pt x="4757" y="3275"/>
                  </a:cubicBezTo>
                  <a:cubicBezTo>
                    <a:pt x="4530" y="3128"/>
                    <a:pt x="4264" y="3012"/>
                    <a:pt x="3964" y="2925"/>
                  </a:cubicBezTo>
                  <a:cubicBezTo>
                    <a:pt x="3663" y="2839"/>
                    <a:pt x="3329" y="2780"/>
                    <a:pt x="2966" y="2746"/>
                  </a:cubicBezTo>
                  <a:cubicBezTo>
                    <a:pt x="2807" y="2737"/>
                    <a:pt x="2655" y="2718"/>
                    <a:pt x="2507" y="2690"/>
                  </a:cubicBezTo>
                  <a:cubicBezTo>
                    <a:pt x="2360" y="2664"/>
                    <a:pt x="2229" y="2625"/>
                    <a:pt x="2111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5" y="2323"/>
                    <a:pt x="1713" y="2232"/>
                    <a:pt x="1700" y="2122"/>
                  </a:cubicBezTo>
                  <a:cubicBezTo>
                    <a:pt x="1687" y="1998"/>
                    <a:pt x="1714" y="1889"/>
                    <a:pt x="1784" y="1794"/>
                  </a:cubicBezTo>
                  <a:cubicBezTo>
                    <a:pt x="1851" y="1697"/>
                    <a:pt x="1953" y="1617"/>
                    <a:pt x="2087" y="1553"/>
                  </a:cubicBezTo>
                  <a:cubicBezTo>
                    <a:pt x="2222" y="1492"/>
                    <a:pt x="2385" y="1449"/>
                    <a:pt x="2579" y="1428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6"/>
                    <a:pt x="3499" y="1564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7" y="938"/>
                  </a:lnTo>
                  <a:cubicBezTo>
                    <a:pt x="4887" y="708"/>
                    <a:pt x="4670" y="518"/>
                    <a:pt x="4419" y="367"/>
                  </a:cubicBezTo>
                  <a:cubicBezTo>
                    <a:pt x="4172" y="216"/>
                    <a:pt x="3880" y="111"/>
                    <a:pt x="3549" y="51"/>
                  </a:cubicBezTo>
                  <a:cubicBezTo>
                    <a:pt x="3365" y="17"/>
                    <a:pt x="3163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797637" y="380714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8"/>
                  </a:lnTo>
                  <a:lnTo>
                    <a:pt x="1924" y="3009"/>
                  </a:lnTo>
                  <a:lnTo>
                    <a:pt x="1657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6" y="7282"/>
                  </a:lnTo>
                  <a:lnTo>
                    <a:pt x="2119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4"/>
                  </a:lnTo>
                  <a:lnTo>
                    <a:pt x="3515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7042105" y="378919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1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7233978" y="3777385"/>
              <a:ext cx="187408" cy="242151"/>
            </a:xfrm>
            <a:custGeom>
              <a:avLst/>
              <a:gdLst/>
              <a:ahLst/>
              <a:cxnLst/>
              <a:rect l="l" t="t" r="r" b="b"/>
              <a:pathLst>
                <a:path w="5409" h="6989" extrusionOk="0">
                  <a:moveTo>
                    <a:pt x="1654" y="1"/>
                  </a:moveTo>
                  <a:lnTo>
                    <a:pt x="0" y="175"/>
                  </a:lnTo>
                  <a:lnTo>
                    <a:pt x="718" y="6988"/>
                  </a:lnTo>
                  <a:lnTo>
                    <a:pt x="5409" y="6494"/>
                  </a:lnTo>
                  <a:lnTo>
                    <a:pt x="5255" y="5034"/>
                  </a:lnTo>
                  <a:lnTo>
                    <a:pt x="2218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7439226" y="3755731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8"/>
                  </a:lnTo>
                  <a:lnTo>
                    <a:pt x="5411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7639726" y="3725311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7" y="1"/>
                    <a:pt x="2580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801"/>
                  </a:cubicBezTo>
                  <a:cubicBezTo>
                    <a:pt x="429" y="1011"/>
                    <a:pt x="264" y="1252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5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2" y="4092"/>
                  </a:cubicBezTo>
                  <a:cubicBezTo>
                    <a:pt x="1763" y="4186"/>
                    <a:pt x="2103" y="4256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6"/>
                    <a:pt x="3818" y="4750"/>
                  </a:cubicBezTo>
                  <a:cubicBezTo>
                    <a:pt x="3876" y="4821"/>
                    <a:pt x="3908" y="4908"/>
                    <a:pt x="3919" y="5006"/>
                  </a:cubicBezTo>
                  <a:cubicBezTo>
                    <a:pt x="3933" y="5135"/>
                    <a:pt x="3905" y="5249"/>
                    <a:pt x="3836" y="5343"/>
                  </a:cubicBezTo>
                  <a:cubicBezTo>
                    <a:pt x="3769" y="5443"/>
                    <a:pt x="3665" y="5519"/>
                    <a:pt x="3528" y="5581"/>
                  </a:cubicBezTo>
                  <a:cubicBezTo>
                    <a:pt x="3390" y="5641"/>
                    <a:pt x="3233" y="5680"/>
                    <a:pt x="3059" y="5699"/>
                  </a:cubicBezTo>
                  <a:cubicBezTo>
                    <a:pt x="2972" y="5708"/>
                    <a:pt x="2886" y="5713"/>
                    <a:pt x="2800" y="5713"/>
                  </a:cubicBezTo>
                  <a:cubicBezTo>
                    <a:pt x="2537" y="5713"/>
                    <a:pt x="2277" y="5669"/>
                    <a:pt x="2018" y="5582"/>
                  </a:cubicBezTo>
                  <a:cubicBezTo>
                    <a:pt x="1676" y="5467"/>
                    <a:pt x="1318" y="5210"/>
                    <a:pt x="950" y="4810"/>
                  </a:cubicBezTo>
                  <a:lnTo>
                    <a:pt x="67" y="6054"/>
                  </a:lnTo>
                  <a:cubicBezTo>
                    <a:pt x="315" y="6308"/>
                    <a:pt x="591" y="6524"/>
                    <a:pt x="891" y="6698"/>
                  </a:cubicBezTo>
                  <a:cubicBezTo>
                    <a:pt x="1191" y="6873"/>
                    <a:pt x="1528" y="6996"/>
                    <a:pt x="1900" y="7065"/>
                  </a:cubicBezTo>
                  <a:cubicBezTo>
                    <a:pt x="2121" y="7106"/>
                    <a:pt x="2355" y="7126"/>
                    <a:pt x="2601" y="7126"/>
                  </a:cubicBezTo>
                  <a:cubicBezTo>
                    <a:pt x="2770" y="7126"/>
                    <a:pt x="2945" y="7116"/>
                    <a:pt x="3127" y="7098"/>
                  </a:cubicBezTo>
                  <a:cubicBezTo>
                    <a:pt x="3647" y="7042"/>
                    <a:pt x="4096" y="6909"/>
                    <a:pt x="4477" y="6695"/>
                  </a:cubicBezTo>
                  <a:cubicBezTo>
                    <a:pt x="4858" y="6481"/>
                    <a:pt x="5146" y="6198"/>
                    <a:pt x="5343" y="5847"/>
                  </a:cubicBezTo>
                  <a:cubicBezTo>
                    <a:pt x="5538" y="5494"/>
                    <a:pt x="5610" y="5083"/>
                    <a:pt x="5561" y="4609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7" y="3605"/>
                    <a:pt x="4985" y="3422"/>
                    <a:pt x="4756" y="3274"/>
                  </a:cubicBezTo>
                  <a:cubicBezTo>
                    <a:pt x="4527" y="3129"/>
                    <a:pt x="4261" y="3012"/>
                    <a:pt x="3961" y="2926"/>
                  </a:cubicBezTo>
                  <a:cubicBezTo>
                    <a:pt x="3662" y="2840"/>
                    <a:pt x="3327" y="2779"/>
                    <a:pt x="2964" y="2746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7" y="2626"/>
                    <a:pt x="2110" y="2575"/>
                  </a:cubicBezTo>
                  <a:cubicBezTo>
                    <a:pt x="1994" y="2525"/>
                    <a:pt x="1897" y="2466"/>
                    <a:pt x="1825" y="2394"/>
                  </a:cubicBezTo>
                  <a:cubicBezTo>
                    <a:pt x="1752" y="2324"/>
                    <a:pt x="1712" y="2232"/>
                    <a:pt x="1699" y="2122"/>
                  </a:cubicBezTo>
                  <a:cubicBezTo>
                    <a:pt x="1686" y="1999"/>
                    <a:pt x="1713" y="1888"/>
                    <a:pt x="1781" y="1793"/>
                  </a:cubicBezTo>
                  <a:cubicBezTo>
                    <a:pt x="1850" y="1698"/>
                    <a:pt x="1952" y="1618"/>
                    <a:pt x="2084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8" y="2029"/>
                  </a:cubicBezTo>
                  <a:lnTo>
                    <a:pt x="5077" y="937"/>
                  </a:lnTo>
                  <a:cubicBezTo>
                    <a:pt x="4887" y="707"/>
                    <a:pt x="4670" y="519"/>
                    <a:pt x="4419" y="368"/>
                  </a:cubicBezTo>
                  <a:cubicBezTo>
                    <a:pt x="4172" y="217"/>
                    <a:pt x="3880" y="112"/>
                    <a:pt x="3549" y="52"/>
                  </a:cubicBezTo>
                  <a:cubicBezTo>
                    <a:pt x="3365" y="17"/>
                    <a:pt x="3163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7968835" y="368959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6" y="3954"/>
                  </a:moveTo>
                  <a:cubicBezTo>
                    <a:pt x="2175" y="4066"/>
                    <a:pt x="2307" y="4183"/>
                    <a:pt x="2446" y="4307"/>
                  </a:cubicBezTo>
                  <a:lnTo>
                    <a:pt x="3868" y="5529"/>
                  </a:lnTo>
                  <a:cubicBezTo>
                    <a:pt x="3815" y="5565"/>
                    <a:pt x="3764" y="5601"/>
                    <a:pt x="3711" y="5635"/>
                  </a:cubicBezTo>
                  <a:cubicBezTo>
                    <a:pt x="3498" y="5765"/>
                    <a:pt x="3264" y="5844"/>
                    <a:pt x="3002" y="5871"/>
                  </a:cubicBezTo>
                  <a:cubicBezTo>
                    <a:pt x="2918" y="5880"/>
                    <a:pt x="2836" y="5885"/>
                    <a:pt x="2758" y="5885"/>
                  </a:cubicBezTo>
                  <a:cubicBezTo>
                    <a:pt x="2579" y="5885"/>
                    <a:pt x="2416" y="5861"/>
                    <a:pt x="2269" y="5815"/>
                  </a:cubicBezTo>
                  <a:cubicBezTo>
                    <a:pt x="2059" y="5750"/>
                    <a:pt x="1893" y="5641"/>
                    <a:pt x="1773" y="5490"/>
                  </a:cubicBezTo>
                  <a:cubicBezTo>
                    <a:pt x="1653" y="5339"/>
                    <a:pt x="1578" y="5154"/>
                    <a:pt x="1557" y="4932"/>
                  </a:cubicBezTo>
                  <a:cubicBezTo>
                    <a:pt x="1527" y="4655"/>
                    <a:pt x="1593" y="4413"/>
                    <a:pt x="1757" y="4212"/>
                  </a:cubicBezTo>
                  <a:cubicBezTo>
                    <a:pt x="1833" y="4117"/>
                    <a:pt x="1934" y="4032"/>
                    <a:pt x="2056" y="3954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7" y="17"/>
                  </a:cubicBezTo>
                  <a:cubicBezTo>
                    <a:pt x="2410" y="62"/>
                    <a:pt x="2040" y="180"/>
                    <a:pt x="1728" y="374"/>
                  </a:cubicBezTo>
                  <a:cubicBezTo>
                    <a:pt x="1417" y="568"/>
                    <a:pt x="1184" y="812"/>
                    <a:pt x="1029" y="1107"/>
                  </a:cubicBezTo>
                  <a:cubicBezTo>
                    <a:pt x="874" y="1405"/>
                    <a:pt x="815" y="1728"/>
                    <a:pt x="851" y="2076"/>
                  </a:cubicBezTo>
                  <a:cubicBezTo>
                    <a:pt x="867" y="2220"/>
                    <a:pt x="907" y="2372"/>
                    <a:pt x="969" y="2536"/>
                  </a:cubicBezTo>
                  <a:cubicBezTo>
                    <a:pt x="1029" y="2692"/>
                    <a:pt x="1115" y="2854"/>
                    <a:pt x="1226" y="3024"/>
                  </a:cubicBezTo>
                  <a:cubicBezTo>
                    <a:pt x="829" y="3255"/>
                    <a:pt x="527" y="3544"/>
                    <a:pt x="329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6" y="6615"/>
                    <a:pt x="1147" y="6845"/>
                    <a:pt x="1573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5"/>
                  </a:cubicBezTo>
                  <a:cubicBezTo>
                    <a:pt x="3363" y="7104"/>
                    <a:pt x="3715" y="7013"/>
                    <a:pt x="4039" y="6872"/>
                  </a:cubicBezTo>
                  <a:cubicBezTo>
                    <a:pt x="4351" y="6734"/>
                    <a:pt x="4633" y="6554"/>
                    <a:pt x="4887" y="6334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7"/>
                  </a:lnTo>
                  <a:cubicBezTo>
                    <a:pt x="5859" y="4974"/>
                    <a:pt x="5951" y="4735"/>
                    <a:pt x="6023" y="4485"/>
                  </a:cubicBezTo>
                  <a:cubicBezTo>
                    <a:pt x="6130" y="4117"/>
                    <a:pt x="6190" y="3721"/>
                    <a:pt x="6203" y="3300"/>
                  </a:cubicBezTo>
                  <a:lnTo>
                    <a:pt x="6203" y="3300"/>
                  </a:lnTo>
                  <a:lnTo>
                    <a:pt x="4754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6" y="3846"/>
                  </a:lnTo>
                  <a:cubicBezTo>
                    <a:pt x="3953" y="3737"/>
                    <a:pt x="3792" y="3605"/>
                    <a:pt x="3612" y="3451"/>
                  </a:cubicBezTo>
                  <a:cubicBezTo>
                    <a:pt x="3433" y="3297"/>
                    <a:pt x="3254" y="3132"/>
                    <a:pt x="3078" y="2958"/>
                  </a:cubicBezTo>
                  <a:cubicBezTo>
                    <a:pt x="2903" y="2782"/>
                    <a:pt x="2755" y="2613"/>
                    <a:pt x="2635" y="2443"/>
                  </a:cubicBezTo>
                  <a:cubicBezTo>
                    <a:pt x="2517" y="2275"/>
                    <a:pt x="2450" y="2128"/>
                    <a:pt x="2435" y="2006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9"/>
                    <a:pt x="2591" y="1505"/>
                    <a:pt x="2684" y="1449"/>
                  </a:cubicBezTo>
                  <a:cubicBezTo>
                    <a:pt x="2776" y="1393"/>
                    <a:pt x="2894" y="1357"/>
                    <a:pt x="3037" y="1343"/>
                  </a:cubicBezTo>
                  <a:cubicBezTo>
                    <a:pt x="3067" y="1340"/>
                    <a:pt x="3097" y="1338"/>
                    <a:pt x="3127" y="1338"/>
                  </a:cubicBezTo>
                  <a:cubicBezTo>
                    <a:pt x="3266" y="1338"/>
                    <a:pt x="3394" y="1372"/>
                    <a:pt x="3511" y="1442"/>
                  </a:cubicBezTo>
                  <a:cubicBezTo>
                    <a:pt x="3651" y="1527"/>
                    <a:pt x="3790" y="1694"/>
                    <a:pt x="3928" y="1947"/>
                  </a:cubicBezTo>
                  <a:lnTo>
                    <a:pt x="5079" y="1088"/>
                  </a:lnTo>
                  <a:cubicBezTo>
                    <a:pt x="4966" y="838"/>
                    <a:pt x="4797" y="625"/>
                    <a:pt x="4568" y="453"/>
                  </a:cubicBezTo>
                  <a:cubicBezTo>
                    <a:pt x="4339" y="280"/>
                    <a:pt x="4078" y="155"/>
                    <a:pt x="3779" y="79"/>
                  </a:cubicBezTo>
                  <a:cubicBezTo>
                    <a:pt x="3576" y="27"/>
                    <a:pt x="3365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8316862" y="364815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3" y="2066"/>
                  </a:lnTo>
                  <a:lnTo>
                    <a:pt x="2178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8556548" y="362649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8769140" y="3603840"/>
              <a:ext cx="221467" cy="246067"/>
            </a:xfrm>
            <a:custGeom>
              <a:avLst/>
              <a:gdLst/>
              <a:ahLst/>
              <a:cxnLst/>
              <a:rect l="l" t="t" r="r" b="b"/>
              <a:pathLst>
                <a:path w="6392" h="7102" extrusionOk="0">
                  <a:moveTo>
                    <a:pt x="3677" y="0"/>
                  </a:moveTo>
                  <a:cubicBezTo>
                    <a:pt x="3546" y="0"/>
                    <a:pt x="3415" y="8"/>
                    <a:pt x="3284" y="22"/>
                  </a:cubicBezTo>
                  <a:cubicBezTo>
                    <a:pt x="2764" y="78"/>
                    <a:pt x="2294" y="214"/>
                    <a:pt x="1876" y="436"/>
                  </a:cubicBezTo>
                  <a:cubicBezTo>
                    <a:pt x="1457" y="656"/>
                    <a:pt x="1104" y="942"/>
                    <a:pt x="816" y="1291"/>
                  </a:cubicBezTo>
                  <a:cubicBezTo>
                    <a:pt x="528" y="1639"/>
                    <a:pt x="316" y="2036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14" y="4436"/>
                    <a:pt x="249" y="4902"/>
                    <a:pt x="466" y="5315"/>
                  </a:cubicBezTo>
                  <a:cubicBezTo>
                    <a:pt x="685" y="5729"/>
                    <a:pt x="968" y="6076"/>
                    <a:pt x="1319" y="6357"/>
                  </a:cubicBezTo>
                  <a:cubicBezTo>
                    <a:pt x="1670" y="6638"/>
                    <a:pt x="2070" y="6843"/>
                    <a:pt x="2520" y="6969"/>
                  </a:cubicBezTo>
                  <a:cubicBezTo>
                    <a:pt x="2833" y="7057"/>
                    <a:pt x="3163" y="7101"/>
                    <a:pt x="3507" y="7101"/>
                  </a:cubicBezTo>
                  <a:cubicBezTo>
                    <a:pt x="3656" y="7101"/>
                    <a:pt x="3808" y="7093"/>
                    <a:pt x="3962" y="7076"/>
                  </a:cubicBezTo>
                  <a:cubicBezTo>
                    <a:pt x="4293" y="7040"/>
                    <a:pt x="4619" y="6967"/>
                    <a:pt x="4937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50" y="6250"/>
                    <a:pt x="6250" y="6065"/>
                    <a:pt x="6391" y="5866"/>
                  </a:cubicBezTo>
                  <a:lnTo>
                    <a:pt x="5461" y="4685"/>
                  </a:lnTo>
                  <a:cubicBezTo>
                    <a:pt x="5351" y="4826"/>
                    <a:pt x="5222" y="4958"/>
                    <a:pt x="5074" y="5075"/>
                  </a:cubicBezTo>
                  <a:cubicBezTo>
                    <a:pt x="4924" y="5191"/>
                    <a:pt x="4762" y="5290"/>
                    <a:pt x="4578" y="5368"/>
                  </a:cubicBezTo>
                  <a:cubicBezTo>
                    <a:pt x="4397" y="5447"/>
                    <a:pt x="4201" y="5495"/>
                    <a:pt x="3994" y="5519"/>
                  </a:cubicBezTo>
                  <a:cubicBezTo>
                    <a:pt x="3892" y="5530"/>
                    <a:pt x="3793" y="5535"/>
                    <a:pt x="3697" y="5535"/>
                  </a:cubicBezTo>
                  <a:cubicBezTo>
                    <a:pt x="3503" y="5535"/>
                    <a:pt x="3320" y="5513"/>
                    <a:pt x="3147" y="5470"/>
                  </a:cubicBezTo>
                  <a:cubicBezTo>
                    <a:pt x="2888" y="5405"/>
                    <a:pt x="2661" y="5296"/>
                    <a:pt x="2468" y="5138"/>
                  </a:cubicBezTo>
                  <a:cubicBezTo>
                    <a:pt x="2274" y="4981"/>
                    <a:pt x="2116" y="4786"/>
                    <a:pt x="1994" y="4553"/>
                  </a:cubicBezTo>
                  <a:cubicBezTo>
                    <a:pt x="1871" y="4320"/>
                    <a:pt x="1794" y="4054"/>
                    <a:pt x="1761" y="3755"/>
                  </a:cubicBezTo>
                  <a:cubicBezTo>
                    <a:pt x="1729" y="3451"/>
                    <a:pt x="1749" y="3169"/>
                    <a:pt x="1821" y="2912"/>
                  </a:cubicBezTo>
                  <a:cubicBezTo>
                    <a:pt x="1893" y="2655"/>
                    <a:pt x="2004" y="2432"/>
                    <a:pt x="2158" y="2242"/>
                  </a:cubicBezTo>
                  <a:cubicBezTo>
                    <a:pt x="2313" y="2051"/>
                    <a:pt x="2500" y="1897"/>
                    <a:pt x="2720" y="1780"/>
                  </a:cubicBezTo>
                  <a:cubicBezTo>
                    <a:pt x="2940" y="1661"/>
                    <a:pt x="3180" y="1588"/>
                    <a:pt x="3439" y="1560"/>
                  </a:cubicBezTo>
                  <a:cubicBezTo>
                    <a:pt x="3513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8"/>
                  </a:cubicBezTo>
                  <a:cubicBezTo>
                    <a:pt x="4220" y="1626"/>
                    <a:pt x="4395" y="1691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3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9007926" y="3590154"/>
              <a:ext cx="145935" cy="242151"/>
            </a:xfrm>
            <a:custGeom>
              <a:avLst/>
              <a:gdLst/>
              <a:ahLst/>
              <a:cxnLst/>
              <a:rect l="l" t="t" r="r" b="b"/>
              <a:pathLst>
                <a:path w="4212" h="6989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375" y="6814"/>
                  </a:lnTo>
                  <a:lnTo>
                    <a:pt x="2093" y="4157"/>
                  </a:lnTo>
                  <a:lnTo>
                    <a:pt x="4211" y="3934"/>
                  </a:lnTo>
                  <a:lnTo>
                    <a:pt x="4211" y="2438"/>
                  </a:lnTo>
                  <a:lnTo>
                    <a:pt x="1939" y="2679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5095721" y="4320957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1"/>
                  </a:cubicBezTo>
                  <a:cubicBezTo>
                    <a:pt x="40" y="1792"/>
                    <a:pt x="0" y="2080"/>
                    <a:pt x="33" y="2383"/>
                  </a:cubicBezTo>
                  <a:cubicBezTo>
                    <a:pt x="63" y="2670"/>
                    <a:pt x="135" y="2923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2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299"/>
                  </a:cubicBezTo>
                  <a:cubicBezTo>
                    <a:pt x="2627" y="4309"/>
                    <a:pt x="2764" y="4328"/>
                    <a:pt x="2896" y="4349"/>
                  </a:cubicBezTo>
                  <a:cubicBezTo>
                    <a:pt x="3030" y="4371"/>
                    <a:pt x="3157" y="4401"/>
                    <a:pt x="3279" y="4437"/>
                  </a:cubicBezTo>
                  <a:cubicBezTo>
                    <a:pt x="3401" y="4473"/>
                    <a:pt x="3507" y="4516"/>
                    <a:pt x="3598" y="4566"/>
                  </a:cubicBezTo>
                  <a:cubicBezTo>
                    <a:pt x="3687" y="4615"/>
                    <a:pt x="3761" y="4677"/>
                    <a:pt x="3818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3" y="5134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90" y="5638"/>
                    <a:pt x="3233" y="5676"/>
                    <a:pt x="3059" y="5695"/>
                  </a:cubicBezTo>
                  <a:cubicBezTo>
                    <a:pt x="2973" y="5704"/>
                    <a:pt x="2887" y="5709"/>
                    <a:pt x="2801" y="5709"/>
                  </a:cubicBezTo>
                  <a:cubicBezTo>
                    <a:pt x="2538" y="5709"/>
                    <a:pt x="2277" y="5665"/>
                    <a:pt x="2018" y="5579"/>
                  </a:cubicBezTo>
                  <a:cubicBezTo>
                    <a:pt x="1674" y="5464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5"/>
                    <a:pt x="590" y="6520"/>
                    <a:pt x="890" y="6694"/>
                  </a:cubicBezTo>
                  <a:cubicBezTo>
                    <a:pt x="1191" y="6868"/>
                    <a:pt x="1527" y="6991"/>
                    <a:pt x="1898" y="7061"/>
                  </a:cubicBezTo>
                  <a:cubicBezTo>
                    <a:pt x="2120" y="7103"/>
                    <a:pt x="2356" y="7124"/>
                    <a:pt x="2604" y="7124"/>
                  </a:cubicBezTo>
                  <a:cubicBezTo>
                    <a:pt x="2773" y="7124"/>
                    <a:pt x="2947" y="7114"/>
                    <a:pt x="3128" y="7096"/>
                  </a:cubicBezTo>
                  <a:cubicBezTo>
                    <a:pt x="3648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0"/>
                    <a:pt x="5562" y="4605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19"/>
                    <a:pt x="4757" y="3273"/>
                  </a:cubicBezTo>
                  <a:cubicBezTo>
                    <a:pt x="4528" y="3128"/>
                    <a:pt x="4262" y="3012"/>
                    <a:pt x="3962" y="2925"/>
                  </a:cubicBezTo>
                  <a:cubicBezTo>
                    <a:pt x="3660" y="2839"/>
                    <a:pt x="3328" y="2779"/>
                    <a:pt x="2965" y="2746"/>
                  </a:cubicBezTo>
                  <a:cubicBezTo>
                    <a:pt x="2807" y="2736"/>
                    <a:pt x="2653" y="2718"/>
                    <a:pt x="2507" y="2690"/>
                  </a:cubicBezTo>
                  <a:cubicBezTo>
                    <a:pt x="2358" y="2661"/>
                    <a:pt x="2228" y="2625"/>
                    <a:pt x="2111" y="2575"/>
                  </a:cubicBezTo>
                  <a:cubicBezTo>
                    <a:pt x="1995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4" y="1890"/>
                    <a:pt x="1782" y="1792"/>
                  </a:cubicBezTo>
                  <a:cubicBezTo>
                    <a:pt x="1851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80" y="1427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0"/>
                    <a:pt x="3139" y="1456"/>
                  </a:cubicBezTo>
                  <a:cubicBezTo>
                    <a:pt x="3325" y="1496"/>
                    <a:pt x="3500" y="1562"/>
                    <a:pt x="3671" y="1656"/>
                  </a:cubicBezTo>
                  <a:cubicBezTo>
                    <a:pt x="3842" y="1749"/>
                    <a:pt x="4004" y="1873"/>
                    <a:pt x="4159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3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5309630" y="4295491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87" y="1568"/>
                  </a:moveTo>
                  <a:cubicBezTo>
                    <a:pt x="3776" y="1568"/>
                    <a:pt x="3957" y="1596"/>
                    <a:pt x="4128" y="1649"/>
                  </a:cubicBezTo>
                  <a:cubicBezTo>
                    <a:pt x="4360" y="1722"/>
                    <a:pt x="4569" y="1841"/>
                    <a:pt x="4755" y="2001"/>
                  </a:cubicBezTo>
                  <a:cubicBezTo>
                    <a:pt x="4939" y="2162"/>
                    <a:pt x="5090" y="2359"/>
                    <a:pt x="5205" y="2589"/>
                  </a:cubicBezTo>
                  <a:cubicBezTo>
                    <a:pt x="5322" y="2819"/>
                    <a:pt x="5395" y="3078"/>
                    <a:pt x="5424" y="3363"/>
                  </a:cubicBezTo>
                  <a:cubicBezTo>
                    <a:pt x="5457" y="3649"/>
                    <a:pt x="5438" y="3915"/>
                    <a:pt x="5372" y="4165"/>
                  </a:cubicBezTo>
                  <a:cubicBezTo>
                    <a:pt x="5307" y="4417"/>
                    <a:pt x="5201" y="4638"/>
                    <a:pt x="5054" y="4835"/>
                  </a:cubicBezTo>
                  <a:cubicBezTo>
                    <a:pt x="4907" y="5031"/>
                    <a:pt x="4728" y="5189"/>
                    <a:pt x="4515" y="5310"/>
                  </a:cubicBezTo>
                  <a:cubicBezTo>
                    <a:pt x="4301" y="5431"/>
                    <a:pt x="4060" y="5505"/>
                    <a:pt x="3793" y="5533"/>
                  </a:cubicBezTo>
                  <a:cubicBezTo>
                    <a:pt x="3718" y="5541"/>
                    <a:pt x="3645" y="5545"/>
                    <a:pt x="3574" y="5545"/>
                  </a:cubicBezTo>
                  <a:cubicBezTo>
                    <a:pt x="3389" y="5545"/>
                    <a:pt x="3213" y="5518"/>
                    <a:pt x="3044" y="5467"/>
                  </a:cubicBezTo>
                  <a:cubicBezTo>
                    <a:pt x="2811" y="5393"/>
                    <a:pt x="2599" y="5275"/>
                    <a:pt x="2411" y="5117"/>
                  </a:cubicBezTo>
                  <a:cubicBezTo>
                    <a:pt x="2226" y="4962"/>
                    <a:pt x="2075" y="4763"/>
                    <a:pt x="1962" y="4532"/>
                  </a:cubicBezTo>
                  <a:cubicBezTo>
                    <a:pt x="1849" y="4298"/>
                    <a:pt x="1778" y="4037"/>
                    <a:pt x="1748" y="3751"/>
                  </a:cubicBezTo>
                  <a:cubicBezTo>
                    <a:pt x="1718" y="3466"/>
                    <a:pt x="1734" y="3200"/>
                    <a:pt x="1797" y="2950"/>
                  </a:cubicBezTo>
                  <a:cubicBezTo>
                    <a:pt x="1857" y="2700"/>
                    <a:pt x="1964" y="2477"/>
                    <a:pt x="2115" y="2280"/>
                  </a:cubicBezTo>
                  <a:cubicBezTo>
                    <a:pt x="2264" y="2083"/>
                    <a:pt x="2446" y="1925"/>
                    <a:pt x="2660" y="1805"/>
                  </a:cubicBezTo>
                  <a:cubicBezTo>
                    <a:pt x="2871" y="1685"/>
                    <a:pt x="3113" y="1608"/>
                    <a:pt x="3376" y="1580"/>
                  </a:cubicBezTo>
                  <a:cubicBezTo>
                    <a:pt x="3447" y="1572"/>
                    <a:pt x="3518" y="1568"/>
                    <a:pt x="3587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6" y="9"/>
                    <a:pt x="3215" y="25"/>
                  </a:cubicBezTo>
                  <a:cubicBezTo>
                    <a:pt x="2700" y="78"/>
                    <a:pt x="2243" y="216"/>
                    <a:pt x="1832" y="436"/>
                  </a:cubicBezTo>
                  <a:cubicBezTo>
                    <a:pt x="1422" y="656"/>
                    <a:pt x="1077" y="944"/>
                    <a:pt x="792" y="1294"/>
                  </a:cubicBezTo>
                  <a:cubicBezTo>
                    <a:pt x="509" y="1646"/>
                    <a:pt x="301" y="2044"/>
                    <a:pt x="171" y="2490"/>
                  </a:cubicBezTo>
                  <a:cubicBezTo>
                    <a:pt x="40" y="2936"/>
                    <a:pt x="1" y="3415"/>
                    <a:pt x="57" y="3929"/>
                  </a:cubicBezTo>
                  <a:cubicBezTo>
                    <a:pt x="110" y="4441"/>
                    <a:pt x="247" y="4901"/>
                    <a:pt x="468" y="5311"/>
                  </a:cubicBezTo>
                  <a:cubicBezTo>
                    <a:pt x="688" y="5723"/>
                    <a:pt x="976" y="6068"/>
                    <a:pt x="1325" y="6354"/>
                  </a:cubicBezTo>
                  <a:cubicBezTo>
                    <a:pt x="1678" y="6639"/>
                    <a:pt x="2076" y="6844"/>
                    <a:pt x="2522" y="6977"/>
                  </a:cubicBezTo>
                  <a:cubicBezTo>
                    <a:pt x="2835" y="7067"/>
                    <a:pt x="3167" y="7113"/>
                    <a:pt x="3517" y="7113"/>
                  </a:cubicBezTo>
                  <a:cubicBezTo>
                    <a:pt x="3665" y="7113"/>
                    <a:pt x="3816" y="7105"/>
                    <a:pt x="3970" y="7089"/>
                  </a:cubicBezTo>
                  <a:cubicBezTo>
                    <a:pt x="4475" y="7035"/>
                    <a:pt x="4933" y="6897"/>
                    <a:pt x="5343" y="6677"/>
                  </a:cubicBezTo>
                  <a:cubicBezTo>
                    <a:pt x="5754" y="6459"/>
                    <a:pt x="6099" y="6171"/>
                    <a:pt x="6386" y="5820"/>
                  </a:cubicBezTo>
                  <a:cubicBezTo>
                    <a:pt x="6670" y="5468"/>
                    <a:pt x="6875" y="5070"/>
                    <a:pt x="7003" y="4618"/>
                  </a:cubicBezTo>
                  <a:cubicBezTo>
                    <a:pt x="7126" y="4171"/>
                    <a:pt x="7164" y="3692"/>
                    <a:pt x="7110" y="3187"/>
                  </a:cubicBezTo>
                  <a:cubicBezTo>
                    <a:pt x="7056" y="2673"/>
                    <a:pt x="6919" y="2212"/>
                    <a:pt x="6702" y="1803"/>
                  </a:cubicBezTo>
                  <a:cubicBezTo>
                    <a:pt x="6486" y="1391"/>
                    <a:pt x="6203" y="1046"/>
                    <a:pt x="5851" y="760"/>
                  </a:cubicBezTo>
                  <a:cubicBezTo>
                    <a:pt x="5498" y="477"/>
                    <a:pt x="5099" y="270"/>
                    <a:pt x="4653" y="139"/>
                  </a:cubicBezTo>
                  <a:cubicBezTo>
                    <a:pt x="4338" y="47"/>
                    <a:pt x="4006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5583270" y="426715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3" y="5314"/>
                  </a:cubicBezTo>
                  <a:cubicBezTo>
                    <a:pt x="685" y="5727"/>
                    <a:pt x="968" y="6075"/>
                    <a:pt x="1319" y="6355"/>
                  </a:cubicBezTo>
                  <a:cubicBezTo>
                    <a:pt x="1669" y="6635"/>
                    <a:pt x="2070" y="6840"/>
                    <a:pt x="2520" y="6966"/>
                  </a:cubicBezTo>
                  <a:cubicBezTo>
                    <a:pt x="2836" y="7054"/>
                    <a:pt x="3169" y="7099"/>
                    <a:pt x="3517" y="7099"/>
                  </a:cubicBezTo>
                  <a:cubicBezTo>
                    <a:pt x="3663" y="7099"/>
                    <a:pt x="3811" y="7091"/>
                    <a:pt x="3962" y="7076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3" y="6589"/>
                    <a:pt x="5796" y="6420"/>
                  </a:cubicBezTo>
                  <a:cubicBezTo>
                    <a:pt x="6050" y="6249"/>
                    <a:pt x="6249" y="6063"/>
                    <a:pt x="6391" y="5863"/>
                  </a:cubicBezTo>
                  <a:lnTo>
                    <a:pt x="5461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0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2" y="4552"/>
                  </a:cubicBezTo>
                  <a:cubicBezTo>
                    <a:pt x="1871" y="4317"/>
                    <a:pt x="1794" y="4054"/>
                    <a:pt x="1761" y="3755"/>
                  </a:cubicBezTo>
                  <a:cubicBezTo>
                    <a:pt x="1729" y="3450"/>
                    <a:pt x="1748" y="3170"/>
                    <a:pt x="1820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1" y="2051"/>
                    <a:pt x="2500" y="1899"/>
                    <a:pt x="2718" y="1779"/>
                  </a:cubicBezTo>
                  <a:cubicBezTo>
                    <a:pt x="2938" y="1661"/>
                    <a:pt x="3178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8" y="1625"/>
                    <a:pt x="4395" y="1690"/>
                    <a:pt x="4557" y="1782"/>
                  </a:cubicBezTo>
                  <a:cubicBezTo>
                    <a:pt x="4721" y="1873"/>
                    <a:pt x="4880" y="1984"/>
                    <a:pt x="5031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5" y="193"/>
                    <a:pt x="4572" y="97"/>
                    <a:pt x="4250" y="47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5817274" y="4242516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0"/>
                  </a:moveTo>
                  <a:cubicBezTo>
                    <a:pt x="3547" y="0"/>
                    <a:pt x="3415" y="7"/>
                    <a:pt x="3282" y="21"/>
                  </a:cubicBezTo>
                  <a:cubicBezTo>
                    <a:pt x="2763" y="77"/>
                    <a:pt x="2294" y="214"/>
                    <a:pt x="1874" y="434"/>
                  </a:cubicBezTo>
                  <a:cubicBezTo>
                    <a:pt x="1456" y="655"/>
                    <a:pt x="1102" y="942"/>
                    <a:pt x="815" y="1290"/>
                  </a:cubicBezTo>
                  <a:cubicBezTo>
                    <a:pt x="527" y="1639"/>
                    <a:pt x="314" y="2036"/>
                    <a:pt x="178" y="2483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09" y="4435"/>
                    <a:pt x="245" y="4899"/>
                    <a:pt x="462" y="5313"/>
                  </a:cubicBezTo>
                  <a:cubicBezTo>
                    <a:pt x="684" y="5724"/>
                    <a:pt x="967" y="6071"/>
                    <a:pt x="1318" y="6354"/>
                  </a:cubicBezTo>
                  <a:cubicBezTo>
                    <a:pt x="1669" y="6635"/>
                    <a:pt x="2069" y="6839"/>
                    <a:pt x="2519" y="6965"/>
                  </a:cubicBezTo>
                  <a:cubicBezTo>
                    <a:pt x="2835" y="7054"/>
                    <a:pt x="3168" y="7098"/>
                    <a:pt x="3516" y="7098"/>
                  </a:cubicBezTo>
                  <a:cubicBezTo>
                    <a:pt x="3662" y="7098"/>
                    <a:pt x="3811" y="7090"/>
                    <a:pt x="3962" y="7075"/>
                  </a:cubicBezTo>
                  <a:cubicBezTo>
                    <a:pt x="4293" y="7040"/>
                    <a:pt x="4618" y="6965"/>
                    <a:pt x="4936" y="6847"/>
                  </a:cubicBezTo>
                  <a:cubicBezTo>
                    <a:pt x="5255" y="6732"/>
                    <a:pt x="5543" y="6589"/>
                    <a:pt x="5796" y="6419"/>
                  </a:cubicBezTo>
                  <a:cubicBezTo>
                    <a:pt x="6049" y="6248"/>
                    <a:pt x="6249" y="6062"/>
                    <a:pt x="6390" y="5862"/>
                  </a:cubicBezTo>
                  <a:lnTo>
                    <a:pt x="5459" y="4682"/>
                  </a:lnTo>
                  <a:cubicBezTo>
                    <a:pt x="5350" y="4824"/>
                    <a:pt x="5221" y="4955"/>
                    <a:pt x="5073" y="5072"/>
                  </a:cubicBezTo>
                  <a:cubicBezTo>
                    <a:pt x="4924" y="5189"/>
                    <a:pt x="4761" y="5287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0"/>
                    <a:pt x="3146" y="5467"/>
                  </a:cubicBezTo>
                  <a:cubicBezTo>
                    <a:pt x="2887" y="5402"/>
                    <a:pt x="2661" y="5293"/>
                    <a:pt x="2467" y="5135"/>
                  </a:cubicBezTo>
                  <a:cubicBezTo>
                    <a:pt x="2273" y="4978"/>
                    <a:pt x="2115" y="4783"/>
                    <a:pt x="1992" y="4551"/>
                  </a:cubicBezTo>
                  <a:cubicBezTo>
                    <a:pt x="1870" y="4317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9" y="1898"/>
                    <a:pt x="2719" y="1779"/>
                  </a:cubicBezTo>
                  <a:cubicBezTo>
                    <a:pt x="2937" y="1661"/>
                    <a:pt x="3179" y="1589"/>
                    <a:pt x="3438" y="1560"/>
                  </a:cubicBezTo>
                  <a:cubicBezTo>
                    <a:pt x="3513" y="1552"/>
                    <a:pt x="3586" y="1548"/>
                    <a:pt x="3658" y="1548"/>
                  </a:cubicBezTo>
                  <a:cubicBezTo>
                    <a:pt x="3786" y="1548"/>
                    <a:pt x="3910" y="1560"/>
                    <a:pt x="4030" y="1584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2"/>
                    <a:pt x="4878" y="1983"/>
                    <a:pt x="5029" y="2109"/>
                  </a:cubicBezTo>
                  <a:lnTo>
                    <a:pt x="5920" y="844"/>
                  </a:lnTo>
                  <a:cubicBezTo>
                    <a:pt x="5700" y="638"/>
                    <a:pt x="5448" y="467"/>
                    <a:pt x="5160" y="329"/>
                  </a:cubicBezTo>
                  <a:cubicBezTo>
                    <a:pt x="4876" y="192"/>
                    <a:pt x="4571" y="96"/>
                    <a:pt x="4250" y="46"/>
                  </a:cubicBezTo>
                  <a:cubicBezTo>
                    <a:pt x="4060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056024" y="421743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900" y="1413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273398" y="4200109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3" y="1422"/>
                  </a:moveTo>
                  <a:cubicBezTo>
                    <a:pt x="3230" y="1422"/>
                    <a:pt x="3354" y="1441"/>
                    <a:pt x="3465" y="1481"/>
                  </a:cubicBezTo>
                  <a:cubicBezTo>
                    <a:pt x="3617" y="1536"/>
                    <a:pt x="3739" y="1628"/>
                    <a:pt x="3833" y="1751"/>
                  </a:cubicBezTo>
                  <a:cubicBezTo>
                    <a:pt x="3925" y="1877"/>
                    <a:pt x="3980" y="2028"/>
                    <a:pt x="3998" y="2202"/>
                  </a:cubicBezTo>
                  <a:cubicBezTo>
                    <a:pt x="4018" y="2376"/>
                    <a:pt x="3998" y="2535"/>
                    <a:pt x="3944" y="2679"/>
                  </a:cubicBezTo>
                  <a:cubicBezTo>
                    <a:pt x="3890" y="2823"/>
                    <a:pt x="3804" y="2938"/>
                    <a:pt x="3685" y="3024"/>
                  </a:cubicBezTo>
                  <a:cubicBezTo>
                    <a:pt x="3567" y="3115"/>
                    <a:pt x="3423" y="3166"/>
                    <a:pt x="3256" y="3182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3" y="1431"/>
                  </a:lnTo>
                  <a:cubicBezTo>
                    <a:pt x="2982" y="1425"/>
                    <a:pt x="3039" y="1422"/>
                    <a:pt x="3093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7" y="6"/>
                    <a:pt x="3066" y="16"/>
                  </a:cubicBezTo>
                  <a:lnTo>
                    <a:pt x="1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2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4"/>
                  </a:lnTo>
                  <a:cubicBezTo>
                    <a:pt x="4618" y="4062"/>
                    <a:pt x="4654" y="4041"/>
                    <a:pt x="4690" y="4016"/>
                  </a:cubicBezTo>
                  <a:cubicBezTo>
                    <a:pt x="5021" y="3786"/>
                    <a:pt x="5270" y="3489"/>
                    <a:pt x="5432" y="3125"/>
                  </a:cubicBezTo>
                  <a:cubicBezTo>
                    <a:pt x="5597" y="2764"/>
                    <a:pt x="5659" y="2370"/>
                    <a:pt x="5612" y="1941"/>
                  </a:cubicBezTo>
                  <a:cubicBezTo>
                    <a:pt x="5569" y="1526"/>
                    <a:pt x="5429" y="1165"/>
                    <a:pt x="5193" y="860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613178" y="4160716"/>
              <a:ext cx="194407" cy="246933"/>
            </a:xfrm>
            <a:custGeom>
              <a:avLst/>
              <a:gdLst/>
              <a:ahLst/>
              <a:cxnLst/>
              <a:rect l="l" t="t" r="r" b="b"/>
              <a:pathLst>
                <a:path w="5611" h="7127" extrusionOk="0">
                  <a:moveTo>
                    <a:pt x="2936" y="0"/>
                  </a:moveTo>
                  <a:cubicBezTo>
                    <a:pt x="2762" y="0"/>
                    <a:pt x="2577" y="10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800"/>
                  </a:cubicBezTo>
                  <a:cubicBezTo>
                    <a:pt x="431" y="1010"/>
                    <a:pt x="265" y="1249"/>
                    <a:pt x="153" y="1521"/>
                  </a:cubicBezTo>
                  <a:cubicBezTo>
                    <a:pt x="40" y="1793"/>
                    <a:pt x="1" y="2080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9" y="4298"/>
                  </a:cubicBezTo>
                  <a:cubicBezTo>
                    <a:pt x="2627" y="4309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7"/>
                  </a:cubicBezTo>
                  <a:cubicBezTo>
                    <a:pt x="3402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9" y="4749"/>
                  </a:cubicBezTo>
                  <a:cubicBezTo>
                    <a:pt x="3876" y="4823"/>
                    <a:pt x="3908" y="4907"/>
                    <a:pt x="3919" y="5005"/>
                  </a:cubicBezTo>
                  <a:cubicBezTo>
                    <a:pt x="3934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9" y="5638"/>
                    <a:pt x="3232" y="5677"/>
                    <a:pt x="3058" y="5695"/>
                  </a:cubicBezTo>
                  <a:cubicBezTo>
                    <a:pt x="2973" y="5704"/>
                    <a:pt x="2889" y="5709"/>
                    <a:pt x="2804" y="5709"/>
                  </a:cubicBezTo>
                  <a:cubicBezTo>
                    <a:pt x="2540" y="5709"/>
                    <a:pt x="2278" y="5665"/>
                    <a:pt x="2017" y="5578"/>
                  </a:cubicBezTo>
                  <a:cubicBezTo>
                    <a:pt x="1675" y="5462"/>
                    <a:pt x="1317" y="5207"/>
                    <a:pt x="946" y="4805"/>
                  </a:cubicBezTo>
                  <a:lnTo>
                    <a:pt x="64" y="6049"/>
                  </a:lnTo>
                  <a:cubicBezTo>
                    <a:pt x="313" y="6304"/>
                    <a:pt x="589" y="6519"/>
                    <a:pt x="888" y="6695"/>
                  </a:cubicBezTo>
                  <a:cubicBezTo>
                    <a:pt x="1189" y="6869"/>
                    <a:pt x="1525" y="6991"/>
                    <a:pt x="1898" y="7062"/>
                  </a:cubicBezTo>
                  <a:cubicBezTo>
                    <a:pt x="2122" y="7105"/>
                    <a:pt x="2359" y="7126"/>
                    <a:pt x="2609" y="7126"/>
                  </a:cubicBezTo>
                  <a:cubicBezTo>
                    <a:pt x="2776" y="7126"/>
                    <a:pt x="2949" y="7117"/>
                    <a:pt x="3129" y="7097"/>
                  </a:cubicBezTo>
                  <a:cubicBezTo>
                    <a:pt x="3648" y="7041"/>
                    <a:pt x="4098" y="6908"/>
                    <a:pt x="4479" y="6695"/>
                  </a:cubicBezTo>
                  <a:cubicBezTo>
                    <a:pt x="4860" y="6481"/>
                    <a:pt x="5147" y="6196"/>
                    <a:pt x="5343" y="5846"/>
                  </a:cubicBezTo>
                  <a:cubicBezTo>
                    <a:pt x="5539" y="5494"/>
                    <a:pt x="5611" y="5081"/>
                    <a:pt x="5562" y="4607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9" y="3605"/>
                    <a:pt x="4985" y="3421"/>
                    <a:pt x="4756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6" y="2736"/>
                    <a:pt x="2654" y="2719"/>
                    <a:pt x="2506" y="2690"/>
                  </a:cubicBezTo>
                  <a:cubicBezTo>
                    <a:pt x="2359" y="2663"/>
                    <a:pt x="2228" y="2625"/>
                    <a:pt x="2110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6" y="1997"/>
                    <a:pt x="1714" y="1888"/>
                    <a:pt x="1783" y="1793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1" y="1491"/>
                    <a:pt x="2384" y="1448"/>
                    <a:pt x="2581" y="1427"/>
                  </a:cubicBezTo>
                  <a:cubicBezTo>
                    <a:pt x="2642" y="1421"/>
                    <a:pt x="2704" y="1418"/>
                    <a:pt x="2765" y="1418"/>
                  </a:cubicBezTo>
                  <a:cubicBezTo>
                    <a:pt x="2891" y="1418"/>
                    <a:pt x="3015" y="1431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7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831764" y="4130573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4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7"/>
                  </a:lnTo>
                  <a:lnTo>
                    <a:pt x="2376" y="7282"/>
                  </a:lnTo>
                  <a:lnTo>
                    <a:pt x="2119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5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7076232" y="4112661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87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3"/>
                  </a:lnTo>
                  <a:lnTo>
                    <a:pt x="4108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7268105" y="4100812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7"/>
                  </a:lnTo>
                  <a:lnTo>
                    <a:pt x="719" y="6987"/>
                  </a:lnTo>
                  <a:lnTo>
                    <a:pt x="5409" y="6493"/>
                  </a:lnTo>
                  <a:lnTo>
                    <a:pt x="5255" y="5033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7473353" y="407915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7673853" y="4048807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0"/>
                  </a:moveTo>
                  <a:cubicBezTo>
                    <a:pt x="2764" y="0"/>
                    <a:pt x="2578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29" y="1011"/>
                    <a:pt x="264" y="1249"/>
                    <a:pt x="153" y="1521"/>
                  </a:cubicBezTo>
                  <a:cubicBezTo>
                    <a:pt x="39" y="1793"/>
                    <a:pt x="1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3"/>
                    <a:pt x="3908" y="4908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8" y="5709"/>
                  </a:cubicBezTo>
                  <a:cubicBezTo>
                    <a:pt x="2536" y="5709"/>
                    <a:pt x="2275" y="5664"/>
                    <a:pt x="2017" y="5578"/>
                  </a:cubicBezTo>
                  <a:cubicBezTo>
                    <a:pt x="1673" y="5463"/>
                    <a:pt x="1316" y="5205"/>
                    <a:pt x="947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91" y="6872"/>
                    <a:pt x="1528" y="6994"/>
                    <a:pt x="1899" y="7065"/>
                  </a:cubicBezTo>
                  <a:cubicBezTo>
                    <a:pt x="2119" y="7105"/>
                    <a:pt x="2353" y="7126"/>
                    <a:pt x="2602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2"/>
                    <a:pt x="4096" y="6908"/>
                    <a:pt x="4477" y="6694"/>
                  </a:cubicBezTo>
                  <a:cubicBezTo>
                    <a:pt x="4858" y="6481"/>
                    <a:pt x="5146" y="6196"/>
                    <a:pt x="5343" y="5845"/>
                  </a:cubicBezTo>
                  <a:cubicBezTo>
                    <a:pt x="5538" y="5493"/>
                    <a:pt x="5610" y="5082"/>
                    <a:pt x="5561" y="4607"/>
                  </a:cubicBezTo>
                  <a:cubicBezTo>
                    <a:pt x="5530" y="4302"/>
                    <a:pt x="5445" y="4041"/>
                    <a:pt x="5307" y="3822"/>
                  </a:cubicBezTo>
                  <a:cubicBezTo>
                    <a:pt x="5167" y="3605"/>
                    <a:pt x="4985" y="3421"/>
                    <a:pt x="4756" y="3274"/>
                  </a:cubicBezTo>
                  <a:cubicBezTo>
                    <a:pt x="4527" y="3127"/>
                    <a:pt x="4261" y="3011"/>
                    <a:pt x="3962" y="2925"/>
                  </a:cubicBezTo>
                  <a:cubicBezTo>
                    <a:pt x="3662" y="2838"/>
                    <a:pt x="3327" y="2779"/>
                    <a:pt x="2964" y="2745"/>
                  </a:cubicBezTo>
                  <a:cubicBezTo>
                    <a:pt x="2806" y="2736"/>
                    <a:pt x="2654" y="2718"/>
                    <a:pt x="2506" y="2689"/>
                  </a:cubicBezTo>
                  <a:cubicBezTo>
                    <a:pt x="2357" y="2663"/>
                    <a:pt x="2227" y="2624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4" y="1421"/>
                    <a:pt x="2709" y="1417"/>
                    <a:pt x="2773" y="1417"/>
                  </a:cubicBezTo>
                  <a:cubicBezTo>
                    <a:pt x="2895" y="1417"/>
                    <a:pt x="3017" y="1430"/>
                    <a:pt x="3138" y="1456"/>
                  </a:cubicBezTo>
                  <a:cubicBezTo>
                    <a:pt x="3324" y="1495"/>
                    <a:pt x="3499" y="1563"/>
                    <a:pt x="3670" y="1656"/>
                  </a:cubicBezTo>
                  <a:cubicBezTo>
                    <a:pt x="3841" y="1750"/>
                    <a:pt x="4002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8003032" y="4013017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5" y="3956"/>
                  </a:moveTo>
                  <a:cubicBezTo>
                    <a:pt x="2173" y="4067"/>
                    <a:pt x="2306" y="4183"/>
                    <a:pt x="2445" y="4309"/>
                  </a:cubicBezTo>
                  <a:lnTo>
                    <a:pt x="3867" y="5531"/>
                  </a:lnTo>
                  <a:cubicBezTo>
                    <a:pt x="3813" y="5565"/>
                    <a:pt x="3762" y="5601"/>
                    <a:pt x="3710" y="5634"/>
                  </a:cubicBezTo>
                  <a:cubicBezTo>
                    <a:pt x="3496" y="5764"/>
                    <a:pt x="3262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5" y="5884"/>
                    <a:pt x="2413" y="5861"/>
                    <a:pt x="2267" y="5814"/>
                  </a:cubicBezTo>
                  <a:cubicBezTo>
                    <a:pt x="2057" y="5749"/>
                    <a:pt x="1891" y="5640"/>
                    <a:pt x="1771" y="5489"/>
                  </a:cubicBezTo>
                  <a:cubicBezTo>
                    <a:pt x="1651" y="5338"/>
                    <a:pt x="1579" y="5153"/>
                    <a:pt x="1555" y="4933"/>
                  </a:cubicBezTo>
                  <a:cubicBezTo>
                    <a:pt x="1525" y="4654"/>
                    <a:pt x="1594" y="4412"/>
                    <a:pt x="1755" y="4214"/>
                  </a:cubicBezTo>
                  <a:cubicBezTo>
                    <a:pt x="1832" y="4117"/>
                    <a:pt x="1933" y="4034"/>
                    <a:pt x="2055" y="3956"/>
                  </a:cubicBezTo>
                  <a:close/>
                  <a:moveTo>
                    <a:pt x="3144" y="1"/>
                  </a:moveTo>
                  <a:cubicBezTo>
                    <a:pt x="3044" y="1"/>
                    <a:pt x="2942" y="6"/>
                    <a:pt x="2838" y="18"/>
                  </a:cubicBezTo>
                  <a:cubicBezTo>
                    <a:pt x="2409" y="62"/>
                    <a:pt x="2039" y="181"/>
                    <a:pt x="1727" y="376"/>
                  </a:cubicBezTo>
                  <a:cubicBezTo>
                    <a:pt x="1417" y="570"/>
                    <a:pt x="1185" y="814"/>
                    <a:pt x="1029" y="1109"/>
                  </a:cubicBezTo>
                  <a:cubicBezTo>
                    <a:pt x="872" y="1405"/>
                    <a:pt x="813" y="1729"/>
                    <a:pt x="850" y="2078"/>
                  </a:cubicBezTo>
                  <a:cubicBezTo>
                    <a:pt x="865" y="2222"/>
                    <a:pt x="905" y="2374"/>
                    <a:pt x="968" y="2538"/>
                  </a:cubicBezTo>
                  <a:cubicBezTo>
                    <a:pt x="1027" y="2692"/>
                    <a:pt x="1115" y="2856"/>
                    <a:pt x="1224" y="3024"/>
                  </a:cubicBezTo>
                  <a:cubicBezTo>
                    <a:pt x="827" y="3257"/>
                    <a:pt x="527" y="3546"/>
                    <a:pt x="327" y="3890"/>
                  </a:cubicBezTo>
                  <a:cubicBezTo>
                    <a:pt x="94" y="4297"/>
                    <a:pt x="0" y="4740"/>
                    <a:pt x="51" y="5213"/>
                  </a:cubicBezTo>
                  <a:cubicBezTo>
                    <a:pt x="94" y="5627"/>
                    <a:pt x="252" y="5992"/>
                    <a:pt x="525" y="6306"/>
                  </a:cubicBezTo>
                  <a:cubicBezTo>
                    <a:pt x="797" y="6618"/>
                    <a:pt x="1148" y="6848"/>
                    <a:pt x="1574" y="7000"/>
                  </a:cubicBezTo>
                  <a:cubicBezTo>
                    <a:pt x="1888" y="7114"/>
                    <a:pt x="2225" y="7170"/>
                    <a:pt x="2585" y="7170"/>
                  </a:cubicBezTo>
                  <a:cubicBezTo>
                    <a:pt x="2714" y="7170"/>
                    <a:pt x="2845" y="7163"/>
                    <a:pt x="2979" y="7149"/>
                  </a:cubicBezTo>
                  <a:cubicBezTo>
                    <a:pt x="3361" y="7107"/>
                    <a:pt x="3716" y="7018"/>
                    <a:pt x="4037" y="6874"/>
                  </a:cubicBezTo>
                  <a:cubicBezTo>
                    <a:pt x="4350" y="6737"/>
                    <a:pt x="4632" y="6558"/>
                    <a:pt x="4887" y="6338"/>
                  </a:cubicBezTo>
                  <a:lnTo>
                    <a:pt x="5430" y="6792"/>
                  </a:lnTo>
                  <a:lnTo>
                    <a:pt x="7357" y="6589"/>
                  </a:lnTo>
                  <a:lnTo>
                    <a:pt x="5750" y="5199"/>
                  </a:lnTo>
                  <a:cubicBezTo>
                    <a:pt x="5859" y="4976"/>
                    <a:pt x="5952" y="4736"/>
                    <a:pt x="6023" y="4487"/>
                  </a:cubicBezTo>
                  <a:cubicBezTo>
                    <a:pt x="6128" y="4117"/>
                    <a:pt x="6188" y="3722"/>
                    <a:pt x="6203" y="3302"/>
                  </a:cubicBezTo>
                  <a:lnTo>
                    <a:pt x="6203" y="3302"/>
                  </a:lnTo>
                  <a:lnTo>
                    <a:pt x="4753" y="3454"/>
                  </a:lnTo>
                  <a:cubicBezTo>
                    <a:pt x="4750" y="3771"/>
                    <a:pt x="4708" y="4060"/>
                    <a:pt x="4637" y="4329"/>
                  </a:cubicBezTo>
                  <a:lnTo>
                    <a:pt x="4097" y="3848"/>
                  </a:lnTo>
                  <a:cubicBezTo>
                    <a:pt x="3953" y="3739"/>
                    <a:pt x="3791" y="3605"/>
                    <a:pt x="3611" y="3453"/>
                  </a:cubicBezTo>
                  <a:cubicBezTo>
                    <a:pt x="3431" y="3298"/>
                    <a:pt x="3252" y="3132"/>
                    <a:pt x="3078" y="2958"/>
                  </a:cubicBezTo>
                  <a:cubicBezTo>
                    <a:pt x="2902" y="2784"/>
                    <a:pt x="2754" y="2612"/>
                    <a:pt x="2636" y="2445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6" y="1765"/>
                    <a:pt x="2480" y="1673"/>
                  </a:cubicBezTo>
                  <a:cubicBezTo>
                    <a:pt x="2523" y="1579"/>
                    <a:pt x="2590" y="1506"/>
                    <a:pt x="2682" y="1450"/>
                  </a:cubicBezTo>
                  <a:cubicBezTo>
                    <a:pt x="2776" y="1395"/>
                    <a:pt x="2892" y="1359"/>
                    <a:pt x="3036" y="1345"/>
                  </a:cubicBezTo>
                  <a:cubicBezTo>
                    <a:pt x="3068" y="1341"/>
                    <a:pt x="3099" y="1340"/>
                    <a:pt x="3130" y="1340"/>
                  </a:cubicBezTo>
                  <a:cubicBezTo>
                    <a:pt x="3268" y="1340"/>
                    <a:pt x="3395" y="1374"/>
                    <a:pt x="3509" y="1443"/>
                  </a:cubicBezTo>
                  <a:cubicBezTo>
                    <a:pt x="3649" y="1527"/>
                    <a:pt x="3788" y="1697"/>
                    <a:pt x="3928" y="1949"/>
                  </a:cubicBezTo>
                  <a:lnTo>
                    <a:pt x="5077" y="1089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3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8350989" y="3971545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8590675" y="394999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799"/>
                  </a:lnTo>
                  <a:lnTo>
                    <a:pt x="5416" y="5388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8803371" y="3927336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08" y="4433"/>
                    <a:pt x="245" y="4899"/>
                    <a:pt x="462" y="5313"/>
                  </a:cubicBezTo>
                  <a:cubicBezTo>
                    <a:pt x="682" y="5726"/>
                    <a:pt x="965" y="6073"/>
                    <a:pt x="1318" y="6356"/>
                  </a:cubicBezTo>
                  <a:cubicBezTo>
                    <a:pt x="1669" y="6636"/>
                    <a:pt x="2068" y="6840"/>
                    <a:pt x="2518" y="6967"/>
                  </a:cubicBezTo>
                  <a:cubicBezTo>
                    <a:pt x="2835" y="7055"/>
                    <a:pt x="3167" y="7100"/>
                    <a:pt x="3516" y="7100"/>
                  </a:cubicBezTo>
                  <a:cubicBezTo>
                    <a:pt x="3662" y="7100"/>
                    <a:pt x="3811" y="7092"/>
                    <a:pt x="3962" y="7076"/>
                  </a:cubicBezTo>
                  <a:cubicBezTo>
                    <a:pt x="4293" y="7040"/>
                    <a:pt x="4618" y="6967"/>
                    <a:pt x="4936" y="6849"/>
                  </a:cubicBezTo>
                  <a:cubicBezTo>
                    <a:pt x="5255" y="6734"/>
                    <a:pt x="5543" y="6590"/>
                    <a:pt x="5796" y="6421"/>
                  </a:cubicBezTo>
                  <a:cubicBezTo>
                    <a:pt x="6049" y="6249"/>
                    <a:pt x="6249" y="6064"/>
                    <a:pt x="6390" y="5864"/>
                  </a:cubicBezTo>
                  <a:lnTo>
                    <a:pt x="5459" y="4683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1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6"/>
                  </a:cubicBezTo>
                  <a:cubicBezTo>
                    <a:pt x="2273" y="4980"/>
                    <a:pt x="2114" y="4784"/>
                    <a:pt x="1992" y="4553"/>
                  </a:cubicBezTo>
                  <a:cubicBezTo>
                    <a:pt x="1870" y="4318"/>
                    <a:pt x="1792" y="4052"/>
                    <a:pt x="1761" y="3755"/>
                  </a:cubicBezTo>
                  <a:cubicBezTo>
                    <a:pt x="1728" y="3448"/>
                    <a:pt x="1748" y="3168"/>
                    <a:pt x="1820" y="2912"/>
                  </a:cubicBezTo>
                  <a:cubicBezTo>
                    <a:pt x="1891" y="2654"/>
                    <a:pt x="2002" y="2432"/>
                    <a:pt x="2157" y="2240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2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6" y="1780"/>
                  </a:cubicBezTo>
                  <a:cubicBezTo>
                    <a:pt x="4720" y="1872"/>
                    <a:pt x="4878" y="1981"/>
                    <a:pt x="5029" y="2109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9042122" y="3913616"/>
              <a:ext cx="111738" cy="242082"/>
            </a:xfrm>
            <a:custGeom>
              <a:avLst/>
              <a:gdLst/>
              <a:ahLst/>
              <a:cxnLst/>
              <a:rect l="l" t="t" r="r" b="b"/>
              <a:pathLst>
                <a:path w="3225" h="6987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6"/>
                  </a:lnTo>
                  <a:lnTo>
                    <a:pt x="2373" y="6812"/>
                  </a:lnTo>
                  <a:lnTo>
                    <a:pt x="2093" y="4156"/>
                  </a:lnTo>
                  <a:lnTo>
                    <a:pt x="3224" y="4037"/>
                  </a:lnTo>
                  <a:lnTo>
                    <a:pt x="3224" y="2541"/>
                  </a:lnTo>
                  <a:lnTo>
                    <a:pt x="1937" y="267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5129848" y="4644349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5" y="418"/>
                    <a:pt x="866" y="590"/>
                    <a:pt x="647" y="799"/>
                  </a:cubicBezTo>
                  <a:cubicBezTo>
                    <a:pt x="430" y="1009"/>
                    <a:pt x="265" y="1250"/>
                    <a:pt x="154" y="1519"/>
                  </a:cubicBezTo>
                  <a:cubicBezTo>
                    <a:pt x="40" y="1791"/>
                    <a:pt x="0" y="2079"/>
                    <a:pt x="33" y="2385"/>
                  </a:cubicBezTo>
                  <a:cubicBezTo>
                    <a:pt x="63" y="2670"/>
                    <a:pt x="135" y="2924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3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7" y="4312"/>
                    <a:pt x="2763" y="4329"/>
                    <a:pt x="2896" y="4351"/>
                  </a:cubicBezTo>
                  <a:cubicBezTo>
                    <a:pt x="3030" y="4372"/>
                    <a:pt x="3157" y="4402"/>
                    <a:pt x="3279" y="4438"/>
                  </a:cubicBezTo>
                  <a:cubicBezTo>
                    <a:pt x="3401" y="4474"/>
                    <a:pt x="3507" y="4517"/>
                    <a:pt x="3598" y="4568"/>
                  </a:cubicBezTo>
                  <a:cubicBezTo>
                    <a:pt x="3687" y="4618"/>
                    <a:pt x="3761" y="4678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39"/>
                    <a:pt x="3233" y="5679"/>
                    <a:pt x="3057" y="5697"/>
                  </a:cubicBezTo>
                  <a:cubicBezTo>
                    <a:pt x="2971" y="5706"/>
                    <a:pt x="2885" y="5711"/>
                    <a:pt x="2799" y="5711"/>
                  </a:cubicBezTo>
                  <a:cubicBezTo>
                    <a:pt x="2536" y="5711"/>
                    <a:pt x="2275" y="5667"/>
                    <a:pt x="2018" y="5580"/>
                  </a:cubicBezTo>
                  <a:cubicBezTo>
                    <a:pt x="1674" y="5465"/>
                    <a:pt x="1316" y="5208"/>
                    <a:pt x="948" y="4808"/>
                  </a:cubicBezTo>
                  <a:lnTo>
                    <a:pt x="65" y="6052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1"/>
                    <a:pt x="1526" y="6994"/>
                    <a:pt x="1898" y="7063"/>
                  </a:cubicBezTo>
                  <a:cubicBezTo>
                    <a:pt x="2120" y="7104"/>
                    <a:pt x="2353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1"/>
                    <a:pt x="5562" y="4607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20"/>
                    <a:pt x="4757" y="3274"/>
                  </a:cubicBezTo>
                  <a:cubicBezTo>
                    <a:pt x="4528" y="3128"/>
                    <a:pt x="4262" y="3012"/>
                    <a:pt x="3962" y="2926"/>
                  </a:cubicBezTo>
                  <a:cubicBezTo>
                    <a:pt x="3661" y="2839"/>
                    <a:pt x="3328" y="2780"/>
                    <a:pt x="2964" y="2746"/>
                  </a:cubicBezTo>
                  <a:cubicBezTo>
                    <a:pt x="2807" y="2737"/>
                    <a:pt x="2653" y="2718"/>
                    <a:pt x="2507" y="2690"/>
                  </a:cubicBezTo>
                  <a:cubicBezTo>
                    <a:pt x="2358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3" y="1890"/>
                    <a:pt x="1782" y="1792"/>
                  </a:cubicBezTo>
                  <a:cubicBezTo>
                    <a:pt x="1849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79" y="1429"/>
                  </a:cubicBezTo>
                  <a:cubicBezTo>
                    <a:pt x="2643" y="1422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2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0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5343618" y="4618918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3" y="1570"/>
                  </a:moveTo>
                  <a:cubicBezTo>
                    <a:pt x="3788" y="1570"/>
                    <a:pt x="3964" y="1596"/>
                    <a:pt x="4132" y="1648"/>
                  </a:cubicBezTo>
                  <a:cubicBezTo>
                    <a:pt x="4366" y="1721"/>
                    <a:pt x="4575" y="1840"/>
                    <a:pt x="4759" y="2002"/>
                  </a:cubicBezTo>
                  <a:cubicBezTo>
                    <a:pt x="4943" y="2161"/>
                    <a:pt x="5094" y="2358"/>
                    <a:pt x="5212" y="2588"/>
                  </a:cubicBezTo>
                  <a:cubicBezTo>
                    <a:pt x="5327" y="2818"/>
                    <a:pt x="5402" y="3077"/>
                    <a:pt x="5432" y="3363"/>
                  </a:cubicBezTo>
                  <a:cubicBezTo>
                    <a:pt x="5461" y="3651"/>
                    <a:pt x="5442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0"/>
                    <a:pt x="4733" y="5190"/>
                    <a:pt x="4519" y="5309"/>
                  </a:cubicBezTo>
                  <a:cubicBezTo>
                    <a:pt x="4305" y="5430"/>
                    <a:pt x="4064" y="5504"/>
                    <a:pt x="3798" y="5532"/>
                  </a:cubicBezTo>
                  <a:cubicBezTo>
                    <a:pt x="3724" y="5540"/>
                    <a:pt x="3650" y="5544"/>
                    <a:pt x="3577" y="5544"/>
                  </a:cubicBezTo>
                  <a:cubicBezTo>
                    <a:pt x="3393" y="5544"/>
                    <a:pt x="3216" y="5517"/>
                    <a:pt x="3048" y="5466"/>
                  </a:cubicBezTo>
                  <a:cubicBezTo>
                    <a:pt x="2815" y="5392"/>
                    <a:pt x="2603" y="5274"/>
                    <a:pt x="2415" y="5118"/>
                  </a:cubicBezTo>
                  <a:cubicBezTo>
                    <a:pt x="2227" y="4961"/>
                    <a:pt x="2079" y="4764"/>
                    <a:pt x="1966" y="4531"/>
                  </a:cubicBezTo>
                  <a:cubicBezTo>
                    <a:pt x="1853" y="4297"/>
                    <a:pt x="1781" y="4036"/>
                    <a:pt x="1751" y="3752"/>
                  </a:cubicBezTo>
                  <a:cubicBezTo>
                    <a:pt x="1719" y="3465"/>
                    <a:pt x="1738" y="3199"/>
                    <a:pt x="1798" y="2949"/>
                  </a:cubicBezTo>
                  <a:cubicBezTo>
                    <a:pt x="1861" y="2699"/>
                    <a:pt x="1968" y="2476"/>
                    <a:pt x="2117" y="2279"/>
                  </a:cubicBezTo>
                  <a:cubicBezTo>
                    <a:pt x="2268" y="2082"/>
                    <a:pt x="2448" y="1924"/>
                    <a:pt x="2661" y="1805"/>
                  </a:cubicBezTo>
                  <a:cubicBezTo>
                    <a:pt x="2875" y="1684"/>
                    <a:pt x="3117" y="1609"/>
                    <a:pt x="3383" y="1582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7" y="24"/>
                  </a:cubicBezTo>
                  <a:cubicBezTo>
                    <a:pt x="2703" y="79"/>
                    <a:pt x="2242" y="216"/>
                    <a:pt x="1833" y="436"/>
                  </a:cubicBezTo>
                  <a:cubicBezTo>
                    <a:pt x="1423" y="656"/>
                    <a:pt x="1076" y="942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1" y="3415"/>
                    <a:pt x="55" y="3928"/>
                  </a:cubicBezTo>
                  <a:cubicBezTo>
                    <a:pt x="108" y="4440"/>
                    <a:pt x="248" y="4902"/>
                    <a:pt x="467" y="5310"/>
                  </a:cubicBezTo>
                  <a:cubicBezTo>
                    <a:pt x="688" y="5723"/>
                    <a:pt x="974" y="6068"/>
                    <a:pt x="1324" y="6353"/>
                  </a:cubicBezTo>
                  <a:cubicBezTo>
                    <a:pt x="1677" y="6638"/>
                    <a:pt x="2076" y="6845"/>
                    <a:pt x="2521" y="6976"/>
                  </a:cubicBezTo>
                  <a:cubicBezTo>
                    <a:pt x="2837" y="7067"/>
                    <a:pt x="3171" y="7113"/>
                    <a:pt x="3523" y="7113"/>
                  </a:cubicBezTo>
                  <a:cubicBezTo>
                    <a:pt x="3669" y="7113"/>
                    <a:pt x="3818" y="7105"/>
                    <a:pt x="3971" y="7089"/>
                  </a:cubicBezTo>
                  <a:cubicBezTo>
                    <a:pt x="4477" y="7035"/>
                    <a:pt x="4934" y="6898"/>
                    <a:pt x="5344" y="6678"/>
                  </a:cubicBezTo>
                  <a:cubicBezTo>
                    <a:pt x="5753" y="6458"/>
                    <a:pt x="6101" y="6170"/>
                    <a:pt x="6387" y="5819"/>
                  </a:cubicBezTo>
                  <a:cubicBezTo>
                    <a:pt x="6669" y="5467"/>
                    <a:pt x="6876" y="5069"/>
                    <a:pt x="7002" y="4617"/>
                  </a:cubicBezTo>
                  <a:cubicBezTo>
                    <a:pt x="7130" y="4170"/>
                    <a:pt x="7166" y="3691"/>
                    <a:pt x="7114" y="3186"/>
                  </a:cubicBezTo>
                  <a:cubicBezTo>
                    <a:pt x="7058" y="2673"/>
                    <a:pt x="6923" y="2213"/>
                    <a:pt x="6706" y="1803"/>
                  </a:cubicBezTo>
                  <a:cubicBezTo>
                    <a:pt x="6489" y="1390"/>
                    <a:pt x="6204" y="1045"/>
                    <a:pt x="5853" y="761"/>
                  </a:cubicBezTo>
                  <a:cubicBezTo>
                    <a:pt x="5501" y="476"/>
                    <a:pt x="5103" y="269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617397" y="4590577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7"/>
                    <a:pt x="2294" y="214"/>
                    <a:pt x="1876" y="435"/>
                  </a:cubicBezTo>
                  <a:cubicBezTo>
                    <a:pt x="1457" y="655"/>
                    <a:pt x="1103" y="941"/>
                    <a:pt x="816" y="1291"/>
                  </a:cubicBezTo>
                  <a:cubicBezTo>
                    <a:pt x="528" y="1639"/>
                    <a:pt x="315" y="2036"/>
                    <a:pt x="179" y="2484"/>
                  </a:cubicBezTo>
                  <a:cubicBezTo>
                    <a:pt x="42" y="2932"/>
                    <a:pt x="0" y="3408"/>
                    <a:pt x="55" y="3912"/>
                  </a:cubicBezTo>
                  <a:cubicBezTo>
                    <a:pt x="113" y="4434"/>
                    <a:pt x="249" y="4900"/>
                    <a:pt x="466" y="5313"/>
                  </a:cubicBezTo>
                  <a:cubicBezTo>
                    <a:pt x="685" y="5727"/>
                    <a:pt x="968" y="6074"/>
                    <a:pt x="1319" y="6354"/>
                  </a:cubicBezTo>
                  <a:cubicBezTo>
                    <a:pt x="1670" y="6636"/>
                    <a:pt x="2070" y="6839"/>
                    <a:pt x="2520" y="6965"/>
                  </a:cubicBezTo>
                  <a:cubicBezTo>
                    <a:pt x="2834" y="7053"/>
                    <a:pt x="3165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9" y="6962"/>
                    <a:pt x="4937" y="6846"/>
                  </a:cubicBezTo>
                  <a:cubicBezTo>
                    <a:pt x="5255" y="6731"/>
                    <a:pt x="5543" y="6587"/>
                    <a:pt x="5796" y="6417"/>
                  </a:cubicBezTo>
                  <a:cubicBezTo>
                    <a:pt x="6050" y="6246"/>
                    <a:pt x="6250" y="6061"/>
                    <a:pt x="6391" y="5861"/>
                  </a:cubicBezTo>
                  <a:lnTo>
                    <a:pt x="5461" y="4680"/>
                  </a:lnTo>
                  <a:cubicBezTo>
                    <a:pt x="5351" y="4823"/>
                    <a:pt x="5222" y="4954"/>
                    <a:pt x="5074" y="5070"/>
                  </a:cubicBezTo>
                  <a:cubicBezTo>
                    <a:pt x="4926" y="5188"/>
                    <a:pt x="4762" y="5286"/>
                    <a:pt x="4578" y="5363"/>
                  </a:cubicBezTo>
                  <a:cubicBezTo>
                    <a:pt x="4396" y="5442"/>
                    <a:pt x="4201" y="5491"/>
                    <a:pt x="3994" y="5514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5"/>
                  </a:cubicBezTo>
                  <a:cubicBezTo>
                    <a:pt x="2888" y="5401"/>
                    <a:pt x="2661" y="5291"/>
                    <a:pt x="2468" y="5135"/>
                  </a:cubicBezTo>
                  <a:cubicBezTo>
                    <a:pt x="2274" y="4979"/>
                    <a:pt x="2116" y="4782"/>
                    <a:pt x="1994" y="4551"/>
                  </a:cubicBezTo>
                  <a:cubicBezTo>
                    <a:pt x="1871" y="4318"/>
                    <a:pt x="1794" y="4052"/>
                    <a:pt x="1761" y="3754"/>
                  </a:cubicBezTo>
                  <a:cubicBezTo>
                    <a:pt x="1729" y="3449"/>
                    <a:pt x="1749" y="3169"/>
                    <a:pt x="1821" y="2912"/>
                  </a:cubicBezTo>
                  <a:cubicBezTo>
                    <a:pt x="1893" y="2654"/>
                    <a:pt x="2004" y="2431"/>
                    <a:pt x="2157" y="2241"/>
                  </a:cubicBezTo>
                  <a:cubicBezTo>
                    <a:pt x="2311" y="2050"/>
                    <a:pt x="2500" y="1896"/>
                    <a:pt x="2720" y="1780"/>
                  </a:cubicBezTo>
                  <a:cubicBezTo>
                    <a:pt x="2938" y="1660"/>
                    <a:pt x="3180" y="1589"/>
                    <a:pt x="3439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1" y="1586"/>
                  </a:cubicBezTo>
                  <a:cubicBezTo>
                    <a:pt x="4218" y="1625"/>
                    <a:pt x="4395" y="1689"/>
                    <a:pt x="4558" y="1781"/>
                  </a:cubicBezTo>
                  <a:cubicBezTo>
                    <a:pt x="4721" y="1873"/>
                    <a:pt x="4880" y="1983"/>
                    <a:pt x="5031" y="2111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60" y="15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851401" y="4565839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2" y="4435"/>
                    <a:pt x="248" y="4903"/>
                    <a:pt x="467" y="5314"/>
                  </a:cubicBezTo>
                  <a:cubicBezTo>
                    <a:pt x="684" y="5726"/>
                    <a:pt x="967" y="6074"/>
                    <a:pt x="1318" y="6355"/>
                  </a:cubicBezTo>
                  <a:cubicBezTo>
                    <a:pt x="1669" y="6637"/>
                    <a:pt x="2069" y="6839"/>
                    <a:pt x="2519" y="6966"/>
                  </a:cubicBezTo>
                  <a:cubicBezTo>
                    <a:pt x="2833" y="7054"/>
                    <a:pt x="3164" y="7098"/>
                    <a:pt x="3511" y="7098"/>
                  </a:cubicBezTo>
                  <a:cubicBezTo>
                    <a:pt x="3658" y="7098"/>
                    <a:pt x="3809" y="7090"/>
                    <a:pt x="3962" y="7074"/>
                  </a:cubicBezTo>
                  <a:cubicBezTo>
                    <a:pt x="4293" y="7039"/>
                    <a:pt x="4618" y="6963"/>
                    <a:pt x="4936" y="6847"/>
                  </a:cubicBezTo>
                  <a:cubicBezTo>
                    <a:pt x="5254" y="6730"/>
                    <a:pt x="5541" y="6588"/>
                    <a:pt x="5796" y="6417"/>
                  </a:cubicBezTo>
                  <a:cubicBezTo>
                    <a:pt x="6049" y="6247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3"/>
                    <a:pt x="5221" y="4954"/>
                    <a:pt x="5073" y="5071"/>
                  </a:cubicBezTo>
                  <a:cubicBezTo>
                    <a:pt x="4924" y="5187"/>
                    <a:pt x="4761" y="5286"/>
                    <a:pt x="4577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3" y="4051"/>
                    <a:pt x="1761" y="3755"/>
                  </a:cubicBezTo>
                  <a:cubicBezTo>
                    <a:pt x="1728" y="3450"/>
                    <a:pt x="1748" y="3170"/>
                    <a:pt x="1820" y="2912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7" y="1897"/>
                    <a:pt x="2719" y="1779"/>
                  </a:cubicBezTo>
                  <a:cubicBezTo>
                    <a:pt x="2937" y="1661"/>
                    <a:pt x="3179" y="1589"/>
                    <a:pt x="3438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0" y="1585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20" y="844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6" y="193"/>
                    <a:pt x="4571" y="97"/>
                    <a:pt x="4250" y="46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6090151" y="454085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5"/>
                  </a:lnTo>
                  <a:lnTo>
                    <a:pt x="4594" y="2722"/>
                  </a:lnTo>
                  <a:lnTo>
                    <a:pt x="1889" y="3008"/>
                  </a:lnTo>
                  <a:lnTo>
                    <a:pt x="1755" y="1742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6307594" y="452350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92" y="1422"/>
                  </a:moveTo>
                  <a:cubicBezTo>
                    <a:pt x="3230" y="1422"/>
                    <a:pt x="3353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4" y="1877"/>
                    <a:pt x="3978" y="2028"/>
                    <a:pt x="3996" y="2202"/>
                  </a:cubicBezTo>
                  <a:cubicBezTo>
                    <a:pt x="4014" y="2376"/>
                    <a:pt x="3998" y="2537"/>
                    <a:pt x="3945" y="2680"/>
                  </a:cubicBezTo>
                  <a:cubicBezTo>
                    <a:pt x="3890" y="2824"/>
                    <a:pt x="3804" y="2939"/>
                    <a:pt x="3686" y="3026"/>
                  </a:cubicBezTo>
                  <a:cubicBezTo>
                    <a:pt x="3566" y="3115"/>
                    <a:pt x="3423" y="3167"/>
                    <a:pt x="3254" y="3185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1" y="1431"/>
                  </a:lnTo>
                  <a:cubicBezTo>
                    <a:pt x="2980" y="1425"/>
                    <a:pt x="3037" y="1422"/>
                    <a:pt x="3092" y="1422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6"/>
                    <a:pt x="3067" y="16"/>
                  </a:cubicBezTo>
                  <a:lnTo>
                    <a:pt x="0" y="339"/>
                  </a:lnTo>
                  <a:lnTo>
                    <a:pt x="719" y="7153"/>
                  </a:lnTo>
                  <a:lnTo>
                    <a:pt x="2298" y="6987"/>
                  </a:lnTo>
                  <a:lnTo>
                    <a:pt x="2044" y="4593"/>
                  </a:lnTo>
                  <a:lnTo>
                    <a:pt x="2895" y="4502"/>
                  </a:lnTo>
                  <a:lnTo>
                    <a:pt x="4495" y="6753"/>
                  </a:lnTo>
                  <a:lnTo>
                    <a:pt x="6383" y="6553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89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8" y="2764"/>
                    <a:pt x="5657" y="2371"/>
                    <a:pt x="5613" y="1943"/>
                  </a:cubicBezTo>
                  <a:cubicBezTo>
                    <a:pt x="5567" y="1526"/>
                    <a:pt x="5429" y="1166"/>
                    <a:pt x="5191" y="861"/>
                  </a:cubicBezTo>
                  <a:cubicBezTo>
                    <a:pt x="4958" y="554"/>
                    <a:pt x="4652" y="325"/>
                    <a:pt x="4278" y="174"/>
                  </a:cubicBezTo>
                  <a:cubicBezTo>
                    <a:pt x="3992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6647305" y="4484281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4" y="1"/>
                  </a:moveTo>
                  <a:cubicBezTo>
                    <a:pt x="2760" y="1"/>
                    <a:pt x="2576" y="11"/>
                    <a:pt x="2381" y="32"/>
                  </a:cubicBezTo>
                  <a:cubicBezTo>
                    <a:pt x="2043" y="68"/>
                    <a:pt x="1725" y="153"/>
                    <a:pt x="1425" y="285"/>
                  </a:cubicBezTo>
                  <a:cubicBezTo>
                    <a:pt x="1124" y="419"/>
                    <a:pt x="865" y="591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0" y="1792"/>
                    <a:pt x="1" y="2080"/>
                    <a:pt x="33" y="2385"/>
                  </a:cubicBezTo>
                  <a:cubicBezTo>
                    <a:pt x="64" y="2671"/>
                    <a:pt x="136" y="2924"/>
                    <a:pt x="251" y="3144"/>
                  </a:cubicBezTo>
                  <a:cubicBezTo>
                    <a:pt x="366" y="3364"/>
                    <a:pt x="526" y="3554"/>
                    <a:pt x="729" y="3713"/>
                  </a:cubicBezTo>
                  <a:cubicBezTo>
                    <a:pt x="931" y="3871"/>
                    <a:pt x="1180" y="3999"/>
                    <a:pt x="1473" y="4093"/>
                  </a:cubicBezTo>
                  <a:cubicBezTo>
                    <a:pt x="1764" y="4186"/>
                    <a:pt x="2103" y="4255"/>
                    <a:pt x="2489" y="4301"/>
                  </a:cubicBezTo>
                  <a:cubicBezTo>
                    <a:pt x="2627" y="4311"/>
                    <a:pt x="2763" y="4330"/>
                    <a:pt x="2897" y="4352"/>
                  </a:cubicBezTo>
                  <a:cubicBezTo>
                    <a:pt x="3029" y="4373"/>
                    <a:pt x="3157" y="4404"/>
                    <a:pt x="3280" y="4439"/>
                  </a:cubicBezTo>
                  <a:cubicBezTo>
                    <a:pt x="3402" y="4475"/>
                    <a:pt x="3508" y="4519"/>
                    <a:pt x="3597" y="4569"/>
                  </a:cubicBezTo>
                  <a:cubicBezTo>
                    <a:pt x="3688" y="4618"/>
                    <a:pt x="3761" y="4678"/>
                    <a:pt x="3819" y="4752"/>
                  </a:cubicBezTo>
                  <a:cubicBezTo>
                    <a:pt x="3876" y="4826"/>
                    <a:pt x="3908" y="4910"/>
                    <a:pt x="3919" y="5007"/>
                  </a:cubicBezTo>
                  <a:cubicBezTo>
                    <a:pt x="3934" y="5137"/>
                    <a:pt x="3905" y="5250"/>
                    <a:pt x="3836" y="5345"/>
                  </a:cubicBezTo>
                  <a:cubicBezTo>
                    <a:pt x="3768" y="5440"/>
                    <a:pt x="3663" y="5519"/>
                    <a:pt x="3527" y="5578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2" y="5707"/>
                    <a:pt x="2886" y="5711"/>
                    <a:pt x="2801" y="5711"/>
                  </a:cubicBezTo>
                  <a:cubicBezTo>
                    <a:pt x="2537" y="5711"/>
                    <a:pt x="2276" y="5668"/>
                    <a:pt x="2017" y="5581"/>
                  </a:cubicBezTo>
                  <a:cubicBezTo>
                    <a:pt x="1673" y="5466"/>
                    <a:pt x="1317" y="5209"/>
                    <a:pt x="949" y="4808"/>
                  </a:cubicBezTo>
                  <a:lnTo>
                    <a:pt x="66" y="6051"/>
                  </a:lnTo>
                  <a:cubicBezTo>
                    <a:pt x="314" y="6307"/>
                    <a:pt x="590" y="6523"/>
                    <a:pt x="890" y="6697"/>
                  </a:cubicBezTo>
                  <a:cubicBezTo>
                    <a:pt x="1190" y="6871"/>
                    <a:pt x="1527" y="6993"/>
                    <a:pt x="1899" y="7064"/>
                  </a:cubicBezTo>
                  <a:cubicBezTo>
                    <a:pt x="2119" y="7103"/>
                    <a:pt x="2353" y="7123"/>
                    <a:pt x="2599" y="7123"/>
                  </a:cubicBezTo>
                  <a:cubicBezTo>
                    <a:pt x="2769" y="7123"/>
                    <a:pt x="2946" y="7113"/>
                    <a:pt x="3129" y="7094"/>
                  </a:cubicBezTo>
                  <a:cubicBezTo>
                    <a:pt x="3648" y="7038"/>
                    <a:pt x="4098" y="6906"/>
                    <a:pt x="4479" y="6691"/>
                  </a:cubicBezTo>
                  <a:cubicBezTo>
                    <a:pt x="4860" y="6477"/>
                    <a:pt x="5147" y="6194"/>
                    <a:pt x="5343" y="5843"/>
                  </a:cubicBezTo>
                  <a:cubicBezTo>
                    <a:pt x="5539" y="5491"/>
                    <a:pt x="5611" y="5079"/>
                    <a:pt x="5562" y="4605"/>
                  </a:cubicBezTo>
                  <a:cubicBezTo>
                    <a:pt x="5530" y="4299"/>
                    <a:pt x="5445" y="4038"/>
                    <a:pt x="5307" y="3820"/>
                  </a:cubicBezTo>
                  <a:cubicBezTo>
                    <a:pt x="5169" y="3601"/>
                    <a:pt x="4985" y="3418"/>
                    <a:pt x="4756" y="3273"/>
                  </a:cubicBezTo>
                  <a:cubicBezTo>
                    <a:pt x="4529" y="3127"/>
                    <a:pt x="4263" y="3010"/>
                    <a:pt x="3963" y="2924"/>
                  </a:cubicBezTo>
                  <a:cubicBezTo>
                    <a:pt x="3662" y="2838"/>
                    <a:pt x="3328" y="2779"/>
                    <a:pt x="2965" y="2744"/>
                  </a:cubicBezTo>
                  <a:cubicBezTo>
                    <a:pt x="2806" y="2735"/>
                    <a:pt x="2654" y="2717"/>
                    <a:pt x="2506" y="2688"/>
                  </a:cubicBezTo>
                  <a:cubicBezTo>
                    <a:pt x="2359" y="2662"/>
                    <a:pt x="2228" y="2623"/>
                    <a:pt x="2110" y="2573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5" y="2320"/>
                    <a:pt x="1712" y="2231"/>
                    <a:pt x="1699" y="2120"/>
                  </a:cubicBezTo>
                  <a:cubicBezTo>
                    <a:pt x="1686" y="1996"/>
                    <a:pt x="1714" y="1887"/>
                    <a:pt x="1783" y="1792"/>
                  </a:cubicBezTo>
                  <a:cubicBezTo>
                    <a:pt x="1850" y="1696"/>
                    <a:pt x="1951" y="1617"/>
                    <a:pt x="2086" y="1552"/>
                  </a:cubicBezTo>
                  <a:cubicBezTo>
                    <a:pt x="2221" y="1490"/>
                    <a:pt x="2384" y="1447"/>
                    <a:pt x="2578" y="1427"/>
                  </a:cubicBezTo>
                  <a:cubicBezTo>
                    <a:pt x="2640" y="1420"/>
                    <a:pt x="2701" y="1417"/>
                    <a:pt x="2762" y="1417"/>
                  </a:cubicBezTo>
                  <a:cubicBezTo>
                    <a:pt x="2888" y="1417"/>
                    <a:pt x="3012" y="1431"/>
                    <a:pt x="3137" y="1457"/>
                  </a:cubicBezTo>
                  <a:cubicBezTo>
                    <a:pt x="3323" y="1497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7" y="2029"/>
                  </a:cubicBezTo>
                  <a:lnTo>
                    <a:pt x="5076" y="938"/>
                  </a:lnTo>
                  <a:cubicBezTo>
                    <a:pt x="4886" y="709"/>
                    <a:pt x="4669" y="519"/>
                    <a:pt x="4418" y="368"/>
                  </a:cubicBezTo>
                  <a:cubicBezTo>
                    <a:pt x="4171" y="217"/>
                    <a:pt x="3879" y="111"/>
                    <a:pt x="3548" y="52"/>
                  </a:cubicBezTo>
                  <a:cubicBezTo>
                    <a:pt x="3362" y="18"/>
                    <a:pt x="3157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6865891" y="4454000"/>
              <a:ext cx="243122" cy="258401"/>
            </a:xfrm>
            <a:custGeom>
              <a:avLst/>
              <a:gdLst/>
              <a:ahLst/>
              <a:cxnLst/>
              <a:rect l="l" t="t" r="r" b="b"/>
              <a:pathLst>
                <a:path w="7017" h="7458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4" y="3007"/>
                  </a:lnTo>
                  <a:lnTo>
                    <a:pt x="1657" y="470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6" y="7284"/>
                  </a:lnTo>
                  <a:lnTo>
                    <a:pt x="2119" y="4848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5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7110359" y="4436053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11"/>
                  </a:lnTo>
                  <a:lnTo>
                    <a:pt x="1296" y="1690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6"/>
                  </a:lnTo>
                  <a:lnTo>
                    <a:pt x="4108" y="1394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7302232" y="4424273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5"/>
                  </a:lnTo>
                  <a:lnTo>
                    <a:pt x="5409" y="6491"/>
                  </a:lnTo>
                  <a:lnTo>
                    <a:pt x="5255" y="5031"/>
                  </a:lnTo>
                  <a:lnTo>
                    <a:pt x="2218" y="5352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7507549" y="4402619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5"/>
                  </a:lnTo>
                  <a:lnTo>
                    <a:pt x="5409" y="6490"/>
                  </a:lnTo>
                  <a:lnTo>
                    <a:pt x="5255" y="5031"/>
                  </a:lnTo>
                  <a:lnTo>
                    <a:pt x="2219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7708084" y="437226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3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5" y="5249"/>
                    <a:pt x="3837" y="5344"/>
                  </a:cubicBezTo>
                  <a:cubicBezTo>
                    <a:pt x="3767" y="5438"/>
                    <a:pt x="3664" y="5517"/>
                    <a:pt x="3525" y="5579"/>
                  </a:cubicBezTo>
                  <a:cubicBezTo>
                    <a:pt x="3387" y="5639"/>
                    <a:pt x="3230" y="5679"/>
                    <a:pt x="3056" y="5697"/>
                  </a:cubicBezTo>
                  <a:cubicBezTo>
                    <a:pt x="2970" y="5706"/>
                    <a:pt x="2884" y="5710"/>
                    <a:pt x="2799" y="5710"/>
                  </a:cubicBezTo>
                  <a:cubicBezTo>
                    <a:pt x="2535" y="5710"/>
                    <a:pt x="2274" y="5667"/>
                    <a:pt x="2015" y="5580"/>
                  </a:cubicBezTo>
                  <a:cubicBezTo>
                    <a:pt x="1673" y="5465"/>
                    <a:pt x="1315" y="5208"/>
                    <a:pt x="947" y="4807"/>
                  </a:cubicBezTo>
                  <a:lnTo>
                    <a:pt x="64" y="6050"/>
                  </a:lnTo>
                  <a:cubicBezTo>
                    <a:pt x="314" y="6306"/>
                    <a:pt x="589" y="6522"/>
                    <a:pt x="889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2" y="7124"/>
                    <a:pt x="2599" y="7124"/>
                  </a:cubicBezTo>
                  <a:cubicBezTo>
                    <a:pt x="2768" y="7124"/>
                    <a:pt x="2944" y="7115"/>
                    <a:pt x="3127" y="7096"/>
                  </a:cubicBezTo>
                  <a:cubicBezTo>
                    <a:pt x="3646" y="7040"/>
                    <a:pt x="4094" y="6906"/>
                    <a:pt x="4477" y="6693"/>
                  </a:cubicBezTo>
                  <a:cubicBezTo>
                    <a:pt x="4858" y="6479"/>
                    <a:pt x="5146" y="6194"/>
                    <a:pt x="5341" y="5845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40"/>
                    <a:pt x="5305" y="3820"/>
                  </a:cubicBezTo>
                  <a:cubicBezTo>
                    <a:pt x="5167" y="3603"/>
                    <a:pt x="4983" y="3419"/>
                    <a:pt x="4754" y="3274"/>
                  </a:cubicBezTo>
                  <a:cubicBezTo>
                    <a:pt x="4526" y="3128"/>
                    <a:pt x="4261" y="3012"/>
                    <a:pt x="3961" y="2926"/>
                  </a:cubicBezTo>
                  <a:cubicBezTo>
                    <a:pt x="3660" y="2839"/>
                    <a:pt x="3327" y="2779"/>
                    <a:pt x="2963" y="2746"/>
                  </a:cubicBezTo>
                  <a:cubicBezTo>
                    <a:pt x="2805" y="2736"/>
                    <a:pt x="2652" y="2719"/>
                    <a:pt x="2504" y="2690"/>
                  </a:cubicBezTo>
                  <a:cubicBezTo>
                    <a:pt x="2357" y="2662"/>
                    <a:pt x="2225" y="2625"/>
                    <a:pt x="2109" y="2575"/>
                  </a:cubicBezTo>
                  <a:cubicBezTo>
                    <a:pt x="1992" y="2524"/>
                    <a:pt x="1897" y="2465"/>
                    <a:pt x="1825" y="2394"/>
                  </a:cubicBezTo>
                  <a:cubicBezTo>
                    <a:pt x="1752" y="2322"/>
                    <a:pt x="1710" y="2231"/>
                    <a:pt x="1697" y="2122"/>
                  </a:cubicBezTo>
                  <a:cubicBezTo>
                    <a:pt x="1684" y="1998"/>
                    <a:pt x="1712" y="1887"/>
                    <a:pt x="1781" y="1792"/>
                  </a:cubicBezTo>
                  <a:cubicBezTo>
                    <a:pt x="1848" y="1698"/>
                    <a:pt x="1950" y="1618"/>
                    <a:pt x="2084" y="1554"/>
                  </a:cubicBezTo>
                  <a:cubicBezTo>
                    <a:pt x="2219" y="1490"/>
                    <a:pt x="2382" y="1447"/>
                    <a:pt x="2579" y="1427"/>
                  </a:cubicBezTo>
                  <a:cubicBezTo>
                    <a:pt x="2642" y="1421"/>
                    <a:pt x="2705" y="1418"/>
                    <a:pt x="2767" y="1418"/>
                  </a:cubicBezTo>
                  <a:cubicBezTo>
                    <a:pt x="2891" y="1418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6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7"/>
                  </a:lnTo>
                  <a:cubicBezTo>
                    <a:pt x="4887" y="708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3" y="18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8037090" y="4336513"/>
              <a:ext cx="255006" cy="248353"/>
            </a:xfrm>
            <a:custGeom>
              <a:avLst/>
              <a:gdLst/>
              <a:ahLst/>
              <a:cxnLst/>
              <a:rect l="l" t="t" r="r" b="b"/>
              <a:pathLst>
                <a:path w="7360" h="7168" extrusionOk="0">
                  <a:moveTo>
                    <a:pt x="2057" y="3952"/>
                  </a:moveTo>
                  <a:cubicBezTo>
                    <a:pt x="2175" y="4063"/>
                    <a:pt x="2308" y="4182"/>
                    <a:pt x="2446" y="4304"/>
                  </a:cubicBezTo>
                  <a:lnTo>
                    <a:pt x="3868" y="5526"/>
                  </a:lnTo>
                  <a:cubicBezTo>
                    <a:pt x="3815" y="5564"/>
                    <a:pt x="3764" y="5598"/>
                    <a:pt x="3711" y="5633"/>
                  </a:cubicBezTo>
                  <a:cubicBezTo>
                    <a:pt x="3498" y="5762"/>
                    <a:pt x="3264" y="5843"/>
                    <a:pt x="3005" y="5867"/>
                  </a:cubicBezTo>
                  <a:cubicBezTo>
                    <a:pt x="2918" y="5877"/>
                    <a:pt x="2834" y="5882"/>
                    <a:pt x="2753" y="5882"/>
                  </a:cubicBezTo>
                  <a:cubicBezTo>
                    <a:pt x="2576" y="5882"/>
                    <a:pt x="2414" y="5859"/>
                    <a:pt x="2269" y="5814"/>
                  </a:cubicBezTo>
                  <a:cubicBezTo>
                    <a:pt x="2059" y="5748"/>
                    <a:pt x="1893" y="5637"/>
                    <a:pt x="1773" y="5486"/>
                  </a:cubicBezTo>
                  <a:cubicBezTo>
                    <a:pt x="1653" y="5335"/>
                    <a:pt x="1578" y="5151"/>
                    <a:pt x="1557" y="4930"/>
                  </a:cubicBezTo>
                  <a:cubicBezTo>
                    <a:pt x="1527" y="4651"/>
                    <a:pt x="1593" y="4411"/>
                    <a:pt x="1757" y="4209"/>
                  </a:cubicBezTo>
                  <a:cubicBezTo>
                    <a:pt x="1833" y="4113"/>
                    <a:pt x="1935" y="4030"/>
                    <a:pt x="2057" y="3952"/>
                  </a:cubicBezTo>
                  <a:close/>
                  <a:moveTo>
                    <a:pt x="3143" y="1"/>
                  </a:moveTo>
                  <a:cubicBezTo>
                    <a:pt x="3043" y="1"/>
                    <a:pt x="2942" y="6"/>
                    <a:pt x="2840" y="17"/>
                  </a:cubicBezTo>
                  <a:cubicBezTo>
                    <a:pt x="2410" y="62"/>
                    <a:pt x="2042" y="180"/>
                    <a:pt x="1729" y="377"/>
                  </a:cubicBezTo>
                  <a:cubicBezTo>
                    <a:pt x="1419" y="571"/>
                    <a:pt x="1186" y="813"/>
                    <a:pt x="1029" y="1107"/>
                  </a:cubicBezTo>
                  <a:cubicBezTo>
                    <a:pt x="874" y="1405"/>
                    <a:pt x="815" y="1729"/>
                    <a:pt x="852" y="2077"/>
                  </a:cubicBezTo>
                  <a:cubicBezTo>
                    <a:pt x="867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4"/>
                  </a:cubicBezTo>
                  <a:cubicBezTo>
                    <a:pt x="829" y="3256"/>
                    <a:pt x="529" y="3545"/>
                    <a:pt x="330" y="3889"/>
                  </a:cubicBezTo>
                  <a:cubicBezTo>
                    <a:pt x="94" y="4298"/>
                    <a:pt x="1" y="4738"/>
                    <a:pt x="51" y="5212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8" y="6615"/>
                    <a:pt x="1147" y="6845"/>
                    <a:pt x="1573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4" y="7167"/>
                    <a:pt x="2846" y="7160"/>
                    <a:pt x="2981" y="7146"/>
                  </a:cubicBezTo>
                  <a:cubicBezTo>
                    <a:pt x="3363" y="7104"/>
                    <a:pt x="3715" y="7015"/>
                    <a:pt x="4039" y="6872"/>
                  </a:cubicBezTo>
                  <a:cubicBezTo>
                    <a:pt x="4351" y="6734"/>
                    <a:pt x="4633" y="6555"/>
                    <a:pt x="4887" y="6335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6"/>
                  </a:lnTo>
                  <a:cubicBezTo>
                    <a:pt x="5859" y="4973"/>
                    <a:pt x="5953" y="4736"/>
                    <a:pt x="6025" y="4484"/>
                  </a:cubicBezTo>
                  <a:cubicBezTo>
                    <a:pt x="6130" y="4116"/>
                    <a:pt x="6190" y="3720"/>
                    <a:pt x="6205" y="3299"/>
                  </a:cubicBezTo>
                  <a:lnTo>
                    <a:pt x="6205" y="3299"/>
                  </a:lnTo>
                  <a:lnTo>
                    <a:pt x="4754" y="3451"/>
                  </a:lnTo>
                  <a:cubicBezTo>
                    <a:pt x="4749" y="3768"/>
                    <a:pt x="4710" y="4058"/>
                    <a:pt x="4639" y="4326"/>
                  </a:cubicBezTo>
                  <a:lnTo>
                    <a:pt x="4096" y="3845"/>
                  </a:lnTo>
                  <a:cubicBezTo>
                    <a:pt x="3953" y="3736"/>
                    <a:pt x="3793" y="3602"/>
                    <a:pt x="3613" y="3450"/>
                  </a:cubicBezTo>
                  <a:cubicBezTo>
                    <a:pt x="3434" y="3298"/>
                    <a:pt x="3254" y="3131"/>
                    <a:pt x="3078" y="2955"/>
                  </a:cubicBezTo>
                  <a:cubicBezTo>
                    <a:pt x="2903" y="2781"/>
                    <a:pt x="2755" y="2610"/>
                    <a:pt x="2635" y="2442"/>
                  </a:cubicBezTo>
                  <a:cubicBezTo>
                    <a:pt x="2517" y="2272"/>
                    <a:pt x="2453" y="2127"/>
                    <a:pt x="2438" y="2005"/>
                  </a:cubicBezTo>
                  <a:cubicBezTo>
                    <a:pt x="2424" y="1875"/>
                    <a:pt x="2438" y="1762"/>
                    <a:pt x="2482" y="1671"/>
                  </a:cubicBezTo>
                  <a:cubicBezTo>
                    <a:pt x="2525" y="1579"/>
                    <a:pt x="2591" y="1503"/>
                    <a:pt x="2684" y="1448"/>
                  </a:cubicBezTo>
                  <a:cubicBezTo>
                    <a:pt x="2778" y="1394"/>
                    <a:pt x="2894" y="1356"/>
                    <a:pt x="3038" y="1342"/>
                  </a:cubicBezTo>
                  <a:cubicBezTo>
                    <a:pt x="3070" y="1339"/>
                    <a:pt x="3101" y="1337"/>
                    <a:pt x="3131" y="1337"/>
                  </a:cubicBezTo>
                  <a:cubicBezTo>
                    <a:pt x="3269" y="1337"/>
                    <a:pt x="3394" y="1372"/>
                    <a:pt x="3511" y="1441"/>
                  </a:cubicBezTo>
                  <a:cubicBezTo>
                    <a:pt x="3651" y="1525"/>
                    <a:pt x="3790" y="1694"/>
                    <a:pt x="3928" y="1947"/>
                  </a:cubicBezTo>
                  <a:lnTo>
                    <a:pt x="5079" y="1090"/>
                  </a:lnTo>
                  <a:cubicBezTo>
                    <a:pt x="4966" y="839"/>
                    <a:pt x="4798" y="626"/>
                    <a:pt x="4568" y="453"/>
                  </a:cubicBezTo>
                  <a:cubicBezTo>
                    <a:pt x="4339" y="281"/>
                    <a:pt x="4078" y="156"/>
                    <a:pt x="3782" y="79"/>
                  </a:cubicBezTo>
                  <a:cubicBezTo>
                    <a:pt x="3575" y="28"/>
                    <a:pt x="3363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8385116" y="429500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4" y="2067"/>
                  </a:lnTo>
                  <a:lnTo>
                    <a:pt x="2179" y="1853"/>
                  </a:lnTo>
                  <a:lnTo>
                    <a:pt x="2743" y="7206"/>
                  </a:lnTo>
                  <a:lnTo>
                    <a:pt x="4396" y="7029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8624802" y="427338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8837498" y="4250624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5" y="2036"/>
                    <a:pt x="179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1" y="4438"/>
                    <a:pt x="246" y="4905"/>
                    <a:pt x="466" y="5316"/>
                  </a:cubicBezTo>
                  <a:cubicBezTo>
                    <a:pt x="684" y="5729"/>
                    <a:pt x="967" y="6077"/>
                    <a:pt x="1318" y="6358"/>
                  </a:cubicBezTo>
                  <a:cubicBezTo>
                    <a:pt x="1669" y="6638"/>
                    <a:pt x="2070" y="6842"/>
                    <a:pt x="2518" y="6969"/>
                  </a:cubicBezTo>
                  <a:cubicBezTo>
                    <a:pt x="2834" y="7056"/>
                    <a:pt x="3166" y="7100"/>
                    <a:pt x="3512" y="7100"/>
                  </a:cubicBezTo>
                  <a:cubicBezTo>
                    <a:pt x="3659" y="7100"/>
                    <a:pt x="3809" y="7092"/>
                    <a:pt x="3962" y="7077"/>
                  </a:cubicBezTo>
                  <a:cubicBezTo>
                    <a:pt x="4293" y="7041"/>
                    <a:pt x="4618" y="6966"/>
                    <a:pt x="4936" y="6849"/>
                  </a:cubicBezTo>
                  <a:cubicBezTo>
                    <a:pt x="5255" y="6733"/>
                    <a:pt x="5543" y="6590"/>
                    <a:pt x="5796" y="6419"/>
                  </a:cubicBezTo>
                  <a:cubicBezTo>
                    <a:pt x="6049" y="6250"/>
                    <a:pt x="6249" y="6064"/>
                    <a:pt x="6391" y="5864"/>
                  </a:cubicBezTo>
                  <a:lnTo>
                    <a:pt x="5459" y="4684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0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8"/>
                    <a:pt x="3793" y="5533"/>
                    <a:pt x="3696" y="5533"/>
                  </a:cubicBezTo>
                  <a:cubicBezTo>
                    <a:pt x="3502" y="5533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1"/>
                    <a:pt x="2114" y="4786"/>
                    <a:pt x="1992" y="4554"/>
                  </a:cubicBezTo>
                  <a:cubicBezTo>
                    <a:pt x="1870" y="4320"/>
                    <a:pt x="1792" y="4054"/>
                    <a:pt x="1761" y="3756"/>
                  </a:cubicBezTo>
                  <a:cubicBezTo>
                    <a:pt x="1728" y="3450"/>
                    <a:pt x="1748" y="3169"/>
                    <a:pt x="1820" y="2914"/>
                  </a:cubicBezTo>
                  <a:cubicBezTo>
                    <a:pt x="1891" y="2656"/>
                    <a:pt x="2002" y="2433"/>
                    <a:pt x="2158" y="2242"/>
                  </a:cubicBezTo>
                  <a:cubicBezTo>
                    <a:pt x="2310" y="2052"/>
                    <a:pt x="2498" y="1897"/>
                    <a:pt x="2718" y="1780"/>
                  </a:cubicBezTo>
                  <a:cubicBezTo>
                    <a:pt x="2937" y="1662"/>
                    <a:pt x="3179" y="1591"/>
                    <a:pt x="3437" y="1562"/>
                  </a:cubicBezTo>
                  <a:cubicBezTo>
                    <a:pt x="3512" y="1554"/>
                    <a:pt x="3585" y="1550"/>
                    <a:pt x="3657" y="1550"/>
                  </a:cubicBezTo>
                  <a:cubicBezTo>
                    <a:pt x="3785" y="1550"/>
                    <a:pt x="3909" y="1562"/>
                    <a:pt x="4030" y="1586"/>
                  </a:cubicBezTo>
                  <a:cubicBezTo>
                    <a:pt x="4217" y="1626"/>
                    <a:pt x="4394" y="1691"/>
                    <a:pt x="4558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9076180" y="4237008"/>
              <a:ext cx="82322" cy="242117"/>
            </a:xfrm>
            <a:custGeom>
              <a:avLst/>
              <a:gdLst/>
              <a:ahLst/>
              <a:cxnLst/>
              <a:rect l="l" t="t" r="r" b="b"/>
              <a:pathLst>
                <a:path w="2376" h="6988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241" y="6827"/>
                  </a:lnTo>
                  <a:lnTo>
                    <a:pt x="2375" y="6812"/>
                  </a:lnTo>
                  <a:lnTo>
                    <a:pt x="2241" y="5545"/>
                  </a:lnTo>
                  <a:lnTo>
                    <a:pt x="2093" y="4156"/>
                  </a:lnTo>
                  <a:lnTo>
                    <a:pt x="2241" y="4142"/>
                  </a:lnTo>
                  <a:lnTo>
                    <a:pt x="2241" y="2646"/>
                  </a:lnTo>
                  <a:lnTo>
                    <a:pt x="1939" y="2678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5187639" y="5134287"/>
              <a:ext cx="22694" cy="12958"/>
            </a:xfrm>
            <a:custGeom>
              <a:avLst/>
              <a:gdLst/>
              <a:ahLst/>
              <a:cxnLst/>
              <a:rect l="l" t="t" r="r" b="b"/>
              <a:pathLst>
                <a:path w="655" h="374" extrusionOk="0">
                  <a:moveTo>
                    <a:pt x="265" y="1"/>
                  </a:moveTo>
                  <a:lnTo>
                    <a:pt x="0" y="373"/>
                  </a:lnTo>
                  <a:lnTo>
                    <a:pt x="655" y="373"/>
                  </a:lnTo>
                  <a:cubicBezTo>
                    <a:pt x="528" y="267"/>
                    <a:pt x="397" y="145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5163975" y="4967671"/>
              <a:ext cx="193437" cy="179578"/>
            </a:xfrm>
            <a:custGeom>
              <a:avLst/>
              <a:gdLst/>
              <a:ahLst/>
              <a:cxnLst/>
              <a:rect l="l" t="t" r="r" b="b"/>
              <a:pathLst>
                <a:path w="5583" h="5183" extrusionOk="0">
                  <a:moveTo>
                    <a:pt x="2943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5" y="67"/>
                    <a:pt x="1726" y="154"/>
                    <a:pt x="1424" y="285"/>
                  </a:cubicBezTo>
                  <a:cubicBezTo>
                    <a:pt x="1125" y="420"/>
                    <a:pt x="863" y="592"/>
                    <a:pt x="647" y="801"/>
                  </a:cubicBezTo>
                  <a:cubicBezTo>
                    <a:pt x="430" y="1011"/>
                    <a:pt x="265" y="1252"/>
                    <a:pt x="154" y="1524"/>
                  </a:cubicBezTo>
                  <a:cubicBezTo>
                    <a:pt x="40" y="1794"/>
                    <a:pt x="0" y="2081"/>
                    <a:pt x="33" y="2388"/>
                  </a:cubicBezTo>
                  <a:cubicBezTo>
                    <a:pt x="62" y="2672"/>
                    <a:pt x="135" y="2926"/>
                    <a:pt x="250" y="3146"/>
                  </a:cubicBezTo>
                  <a:cubicBezTo>
                    <a:pt x="365" y="3366"/>
                    <a:pt x="525" y="3556"/>
                    <a:pt x="729" y="3717"/>
                  </a:cubicBezTo>
                  <a:cubicBezTo>
                    <a:pt x="933" y="3875"/>
                    <a:pt x="1182" y="4000"/>
                    <a:pt x="1473" y="4094"/>
                  </a:cubicBezTo>
                  <a:cubicBezTo>
                    <a:pt x="1765" y="4190"/>
                    <a:pt x="2104" y="4258"/>
                    <a:pt x="2488" y="4302"/>
                  </a:cubicBezTo>
                  <a:cubicBezTo>
                    <a:pt x="2629" y="4314"/>
                    <a:pt x="2764" y="4331"/>
                    <a:pt x="2898" y="4353"/>
                  </a:cubicBezTo>
                  <a:cubicBezTo>
                    <a:pt x="3029" y="4376"/>
                    <a:pt x="3159" y="4404"/>
                    <a:pt x="3280" y="4440"/>
                  </a:cubicBezTo>
                  <a:cubicBezTo>
                    <a:pt x="3401" y="4476"/>
                    <a:pt x="3507" y="4519"/>
                    <a:pt x="3600" y="4568"/>
                  </a:cubicBezTo>
                  <a:cubicBezTo>
                    <a:pt x="3689" y="4617"/>
                    <a:pt x="3762" y="4681"/>
                    <a:pt x="3820" y="4752"/>
                  </a:cubicBezTo>
                  <a:cubicBezTo>
                    <a:pt x="3876" y="4826"/>
                    <a:pt x="3910" y="4911"/>
                    <a:pt x="3920" y="5007"/>
                  </a:cubicBezTo>
                  <a:cubicBezTo>
                    <a:pt x="3926" y="5070"/>
                    <a:pt x="3925" y="5128"/>
                    <a:pt x="3910" y="5182"/>
                  </a:cubicBezTo>
                  <a:lnTo>
                    <a:pt x="5557" y="5182"/>
                  </a:lnTo>
                  <a:cubicBezTo>
                    <a:pt x="5580" y="5003"/>
                    <a:pt x="5583" y="4810"/>
                    <a:pt x="5558" y="4601"/>
                  </a:cubicBezTo>
                  <a:cubicBezTo>
                    <a:pt x="5524" y="4295"/>
                    <a:pt x="5442" y="4035"/>
                    <a:pt x="5301" y="3815"/>
                  </a:cubicBezTo>
                  <a:cubicBezTo>
                    <a:pt x="5164" y="3598"/>
                    <a:pt x="4981" y="3417"/>
                    <a:pt x="4753" y="3268"/>
                  </a:cubicBezTo>
                  <a:cubicBezTo>
                    <a:pt x="4524" y="3123"/>
                    <a:pt x="4261" y="3007"/>
                    <a:pt x="3959" y="2920"/>
                  </a:cubicBezTo>
                  <a:cubicBezTo>
                    <a:pt x="3657" y="2834"/>
                    <a:pt x="3323" y="2775"/>
                    <a:pt x="2960" y="2741"/>
                  </a:cubicBezTo>
                  <a:cubicBezTo>
                    <a:pt x="2801" y="2732"/>
                    <a:pt x="2648" y="2713"/>
                    <a:pt x="2501" y="2685"/>
                  </a:cubicBezTo>
                  <a:cubicBezTo>
                    <a:pt x="2356" y="2660"/>
                    <a:pt x="2222" y="2620"/>
                    <a:pt x="2105" y="2570"/>
                  </a:cubicBezTo>
                  <a:cubicBezTo>
                    <a:pt x="1989" y="2519"/>
                    <a:pt x="1893" y="2460"/>
                    <a:pt x="1821" y="2390"/>
                  </a:cubicBezTo>
                  <a:cubicBezTo>
                    <a:pt x="1749" y="2318"/>
                    <a:pt x="1706" y="2229"/>
                    <a:pt x="1696" y="2117"/>
                  </a:cubicBezTo>
                  <a:cubicBezTo>
                    <a:pt x="1683" y="1994"/>
                    <a:pt x="1711" y="1885"/>
                    <a:pt x="1780" y="1790"/>
                  </a:cubicBezTo>
                  <a:cubicBezTo>
                    <a:pt x="1848" y="1694"/>
                    <a:pt x="1949" y="1615"/>
                    <a:pt x="2084" y="1550"/>
                  </a:cubicBezTo>
                  <a:cubicBezTo>
                    <a:pt x="2216" y="1488"/>
                    <a:pt x="2382" y="1446"/>
                    <a:pt x="2576" y="1426"/>
                  </a:cubicBezTo>
                  <a:cubicBezTo>
                    <a:pt x="2639" y="1420"/>
                    <a:pt x="2703" y="1416"/>
                    <a:pt x="2765" y="1416"/>
                  </a:cubicBezTo>
                  <a:cubicBezTo>
                    <a:pt x="2891" y="1416"/>
                    <a:pt x="3015" y="1430"/>
                    <a:pt x="3136" y="1457"/>
                  </a:cubicBezTo>
                  <a:cubicBezTo>
                    <a:pt x="3321" y="1497"/>
                    <a:pt x="3500" y="1563"/>
                    <a:pt x="3669" y="1656"/>
                  </a:cubicBezTo>
                  <a:cubicBezTo>
                    <a:pt x="3840" y="1750"/>
                    <a:pt x="4002" y="1874"/>
                    <a:pt x="4156" y="2029"/>
                  </a:cubicBezTo>
                  <a:lnTo>
                    <a:pt x="5075" y="937"/>
                  </a:lnTo>
                  <a:cubicBezTo>
                    <a:pt x="4887" y="707"/>
                    <a:pt x="4669" y="519"/>
                    <a:pt x="4419" y="368"/>
                  </a:cubicBezTo>
                  <a:cubicBezTo>
                    <a:pt x="4173" y="217"/>
                    <a:pt x="3881" y="111"/>
                    <a:pt x="3551" y="52"/>
                  </a:cubicBezTo>
                  <a:cubicBezTo>
                    <a:pt x="3366" y="17"/>
                    <a:pt x="3164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5377849" y="4942345"/>
              <a:ext cx="248249" cy="204801"/>
            </a:xfrm>
            <a:custGeom>
              <a:avLst/>
              <a:gdLst/>
              <a:ahLst/>
              <a:cxnLst/>
              <a:rect l="l" t="t" r="r" b="b"/>
              <a:pathLst>
                <a:path w="7165" h="5911" extrusionOk="0">
                  <a:moveTo>
                    <a:pt x="3596" y="1570"/>
                  </a:moveTo>
                  <a:cubicBezTo>
                    <a:pt x="3784" y="1570"/>
                    <a:pt x="3963" y="1598"/>
                    <a:pt x="4133" y="1651"/>
                  </a:cubicBezTo>
                  <a:cubicBezTo>
                    <a:pt x="4366" y="1723"/>
                    <a:pt x="4575" y="1841"/>
                    <a:pt x="4760" y="2003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7" y="2819"/>
                    <a:pt x="5400" y="3078"/>
                    <a:pt x="5429" y="3364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2" y="4641"/>
                    <a:pt x="5057" y="4836"/>
                  </a:cubicBezTo>
                  <a:cubicBezTo>
                    <a:pt x="4908" y="5032"/>
                    <a:pt x="4729" y="5190"/>
                    <a:pt x="4516" y="5311"/>
                  </a:cubicBezTo>
                  <a:cubicBezTo>
                    <a:pt x="4302" y="5432"/>
                    <a:pt x="4061" y="5508"/>
                    <a:pt x="3798" y="5535"/>
                  </a:cubicBezTo>
                  <a:cubicBezTo>
                    <a:pt x="3725" y="5543"/>
                    <a:pt x="3653" y="5547"/>
                    <a:pt x="3583" y="5547"/>
                  </a:cubicBezTo>
                  <a:cubicBezTo>
                    <a:pt x="3396" y="5547"/>
                    <a:pt x="3217" y="5520"/>
                    <a:pt x="3048" y="5468"/>
                  </a:cubicBezTo>
                  <a:cubicBezTo>
                    <a:pt x="2815" y="5393"/>
                    <a:pt x="2603" y="5276"/>
                    <a:pt x="2416" y="5118"/>
                  </a:cubicBezTo>
                  <a:cubicBezTo>
                    <a:pt x="2228" y="4961"/>
                    <a:pt x="2078" y="4766"/>
                    <a:pt x="1965" y="4533"/>
                  </a:cubicBezTo>
                  <a:cubicBezTo>
                    <a:pt x="1853" y="4299"/>
                    <a:pt x="1781" y="4038"/>
                    <a:pt x="1751" y="3752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8"/>
                    <a:pt x="2117" y="2282"/>
                  </a:cubicBezTo>
                  <a:cubicBezTo>
                    <a:pt x="2267" y="2084"/>
                    <a:pt x="2448" y="1926"/>
                    <a:pt x="2662" y="1805"/>
                  </a:cubicBezTo>
                  <a:cubicBezTo>
                    <a:pt x="2877" y="1686"/>
                    <a:pt x="3115" y="1609"/>
                    <a:pt x="3381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63" y="0"/>
                  </a:moveTo>
                  <a:cubicBezTo>
                    <a:pt x="3516" y="0"/>
                    <a:pt x="3367" y="9"/>
                    <a:pt x="3214" y="25"/>
                  </a:cubicBezTo>
                  <a:cubicBezTo>
                    <a:pt x="2703" y="78"/>
                    <a:pt x="2241" y="216"/>
                    <a:pt x="1833" y="436"/>
                  </a:cubicBezTo>
                  <a:cubicBezTo>
                    <a:pt x="1420" y="655"/>
                    <a:pt x="1075" y="941"/>
                    <a:pt x="790" y="1293"/>
                  </a:cubicBezTo>
                  <a:cubicBezTo>
                    <a:pt x="505" y="1645"/>
                    <a:pt x="298" y="2045"/>
                    <a:pt x="167" y="2491"/>
                  </a:cubicBezTo>
                  <a:cubicBezTo>
                    <a:pt x="38" y="2937"/>
                    <a:pt x="1" y="3416"/>
                    <a:pt x="54" y="3929"/>
                  </a:cubicBezTo>
                  <a:cubicBezTo>
                    <a:pt x="108" y="4442"/>
                    <a:pt x="246" y="4901"/>
                    <a:pt x="466" y="5312"/>
                  </a:cubicBezTo>
                  <a:cubicBezTo>
                    <a:pt x="583" y="5529"/>
                    <a:pt x="720" y="5729"/>
                    <a:pt x="873" y="5911"/>
                  </a:cubicBezTo>
                  <a:lnTo>
                    <a:pt x="6305" y="5911"/>
                  </a:lnTo>
                  <a:cubicBezTo>
                    <a:pt x="6334" y="5880"/>
                    <a:pt x="6358" y="5850"/>
                    <a:pt x="6384" y="5817"/>
                  </a:cubicBezTo>
                  <a:cubicBezTo>
                    <a:pt x="6667" y="5465"/>
                    <a:pt x="6873" y="5066"/>
                    <a:pt x="6999" y="4615"/>
                  </a:cubicBezTo>
                  <a:cubicBezTo>
                    <a:pt x="7127" y="4171"/>
                    <a:pt x="7165" y="3693"/>
                    <a:pt x="7111" y="3186"/>
                  </a:cubicBezTo>
                  <a:cubicBezTo>
                    <a:pt x="7057" y="2672"/>
                    <a:pt x="6920" y="2212"/>
                    <a:pt x="6705" y="1802"/>
                  </a:cubicBezTo>
                  <a:cubicBezTo>
                    <a:pt x="6487" y="1391"/>
                    <a:pt x="6204" y="1046"/>
                    <a:pt x="5852" y="760"/>
                  </a:cubicBezTo>
                  <a:cubicBezTo>
                    <a:pt x="5499" y="475"/>
                    <a:pt x="5101" y="269"/>
                    <a:pt x="4652" y="137"/>
                  </a:cubicBezTo>
                  <a:cubicBezTo>
                    <a:pt x="4339" y="46"/>
                    <a:pt x="4009" y="0"/>
                    <a:pt x="3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5651628" y="4913969"/>
              <a:ext cx="221432" cy="233212"/>
            </a:xfrm>
            <a:custGeom>
              <a:avLst/>
              <a:gdLst/>
              <a:ahLst/>
              <a:cxnLst/>
              <a:rect l="l" t="t" r="r" b="b"/>
              <a:pathLst>
                <a:path w="6391" h="6731" extrusionOk="0">
                  <a:moveTo>
                    <a:pt x="3676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4" y="77"/>
                    <a:pt x="2295" y="215"/>
                    <a:pt x="1877" y="437"/>
                  </a:cubicBezTo>
                  <a:cubicBezTo>
                    <a:pt x="1456" y="658"/>
                    <a:pt x="1102" y="942"/>
                    <a:pt x="814" y="1291"/>
                  </a:cubicBezTo>
                  <a:cubicBezTo>
                    <a:pt x="528" y="1639"/>
                    <a:pt x="315" y="2039"/>
                    <a:pt x="179" y="2485"/>
                  </a:cubicBezTo>
                  <a:cubicBezTo>
                    <a:pt x="44" y="2933"/>
                    <a:pt x="0" y="3409"/>
                    <a:pt x="54" y="3915"/>
                  </a:cubicBezTo>
                  <a:cubicBezTo>
                    <a:pt x="110" y="4434"/>
                    <a:pt x="246" y="4898"/>
                    <a:pt x="463" y="5312"/>
                  </a:cubicBezTo>
                  <a:cubicBezTo>
                    <a:pt x="682" y="5727"/>
                    <a:pt x="964" y="6074"/>
                    <a:pt x="1316" y="6354"/>
                  </a:cubicBezTo>
                  <a:cubicBezTo>
                    <a:pt x="1499" y="6502"/>
                    <a:pt x="1697" y="6627"/>
                    <a:pt x="1907" y="6731"/>
                  </a:cubicBezTo>
                  <a:lnTo>
                    <a:pt x="5223" y="6731"/>
                  </a:lnTo>
                  <a:cubicBezTo>
                    <a:pt x="5430" y="6640"/>
                    <a:pt x="5622" y="6535"/>
                    <a:pt x="5796" y="6419"/>
                  </a:cubicBezTo>
                  <a:cubicBezTo>
                    <a:pt x="6049" y="6248"/>
                    <a:pt x="6247" y="6064"/>
                    <a:pt x="6391" y="5864"/>
                  </a:cubicBezTo>
                  <a:lnTo>
                    <a:pt x="5453" y="4685"/>
                  </a:lnTo>
                  <a:cubicBezTo>
                    <a:pt x="5344" y="4824"/>
                    <a:pt x="5216" y="4956"/>
                    <a:pt x="5068" y="5073"/>
                  </a:cubicBezTo>
                  <a:cubicBezTo>
                    <a:pt x="4921" y="5191"/>
                    <a:pt x="4754" y="5290"/>
                    <a:pt x="4573" y="5368"/>
                  </a:cubicBezTo>
                  <a:cubicBezTo>
                    <a:pt x="4392" y="5447"/>
                    <a:pt x="4195" y="5497"/>
                    <a:pt x="3989" y="5519"/>
                  </a:cubicBezTo>
                  <a:cubicBezTo>
                    <a:pt x="3889" y="5529"/>
                    <a:pt x="3792" y="5534"/>
                    <a:pt x="3697" y="5534"/>
                  </a:cubicBezTo>
                  <a:cubicBezTo>
                    <a:pt x="3501" y="5534"/>
                    <a:pt x="3317" y="5512"/>
                    <a:pt x="3142" y="5470"/>
                  </a:cubicBezTo>
                  <a:cubicBezTo>
                    <a:pt x="2882" y="5405"/>
                    <a:pt x="2656" y="5296"/>
                    <a:pt x="2462" y="5138"/>
                  </a:cubicBezTo>
                  <a:cubicBezTo>
                    <a:pt x="2268" y="4981"/>
                    <a:pt x="2108" y="4785"/>
                    <a:pt x="1986" y="4554"/>
                  </a:cubicBezTo>
                  <a:cubicBezTo>
                    <a:pt x="1864" y="4321"/>
                    <a:pt x="1789" y="4055"/>
                    <a:pt x="1756" y="3757"/>
                  </a:cubicBezTo>
                  <a:cubicBezTo>
                    <a:pt x="1722" y="3451"/>
                    <a:pt x="1743" y="3170"/>
                    <a:pt x="1814" y="2915"/>
                  </a:cubicBezTo>
                  <a:cubicBezTo>
                    <a:pt x="1886" y="2657"/>
                    <a:pt x="1998" y="2434"/>
                    <a:pt x="2152" y="2242"/>
                  </a:cubicBezTo>
                  <a:cubicBezTo>
                    <a:pt x="2304" y="2052"/>
                    <a:pt x="2494" y="1896"/>
                    <a:pt x="2712" y="1780"/>
                  </a:cubicBezTo>
                  <a:cubicBezTo>
                    <a:pt x="2935" y="1661"/>
                    <a:pt x="3174" y="1589"/>
                    <a:pt x="3433" y="1560"/>
                  </a:cubicBezTo>
                  <a:cubicBezTo>
                    <a:pt x="3509" y="1552"/>
                    <a:pt x="3583" y="1547"/>
                    <a:pt x="3656" y="1547"/>
                  </a:cubicBezTo>
                  <a:cubicBezTo>
                    <a:pt x="3784" y="1547"/>
                    <a:pt x="3907" y="1560"/>
                    <a:pt x="4027" y="1586"/>
                  </a:cubicBezTo>
                  <a:cubicBezTo>
                    <a:pt x="4215" y="1625"/>
                    <a:pt x="4392" y="1689"/>
                    <a:pt x="4555" y="1781"/>
                  </a:cubicBezTo>
                  <a:cubicBezTo>
                    <a:pt x="4718" y="1873"/>
                    <a:pt x="4875" y="1983"/>
                    <a:pt x="5028" y="2111"/>
                  </a:cubicBezTo>
                  <a:lnTo>
                    <a:pt x="5918" y="845"/>
                  </a:lnTo>
                  <a:cubicBezTo>
                    <a:pt x="5701" y="638"/>
                    <a:pt x="5446" y="467"/>
                    <a:pt x="5161" y="329"/>
                  </a:cubicBezTo>
                  <a:cubicBezTo>
                    <a:pt x="4875" y="192"/>
                    <a:pt x="4569" y="99"/>
                    <a:pt x="4250" y="47"/>
                  </a:cubicBezTo>
                  <a:cubicBezTo>
                    <a:pt x="4059" y="15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5885597" y="488937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1"/>
                  </a:moveTo>
                  <a:cubicBezTo>
                    <a:pt x="3543" y="1"/>
                    <a:pt x="3413" y="8"/>
                    <a:pt x="3282" y="21"/>
                  </a:cubicBezTo>
                  <a:cubicBezTo>
                    <a:pt x="2763" y="77"/>
                    <a:pt x="2294" y="214"/>
                    <a:pt x="1875" y="435"/>
                  </a:cubicBezTo>
                  <a:cubicBezTo>
                    <a:pt x="1457" y="656"/>
                    <a:pt x="1102" y="941"/>
                    <a:pt x="814" y="1291"/>
                  </a:cubicBezTo>
                  <a:cubicBezTo>
                    <a:pt x="527" y="1639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4"/>
                  </a:cubicBezTo>
                  <a:cubicBezTo>
                    <a:pt x="110" y="4433"/>
                    <a:pt x="246" y="4899"/>
                    <a:pt x="465" y="5311"/>
                  </a:cubicBezTo>
                  <a:cubicBezTo>
                    <a:pt x="682" y="5725"/>
                    <a:pt x="965" y="6072"/>
                    <a:pt x="1317" y="6354"/>
                  </a:cubicBezTo>
                  <a:cubicBezTo>
                    <a:pt x="1668" y="6634"/>
                    <a:pt x="2070" y="6840"/>
                    <a:pt x="2518" y="6965"/>
                  </a:cubicBezTo>
                  <a:cubicBezTo>
                    <a:pt x="2832" y="7053"/>
                    <a:pt x="3162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4"/>
                    <a:pt x="4937" y="6847"/>
                  </a:cubicBezTo>
                  <a:cubicBezTo>
                    <a:pt x="5255" y="6731"/>
                    <a:pt x="5542" y="6588"/>
                    <a:pt x="5795" y="6417"/>
                  </a:cubicBezTo>
                  <a:cubicBezTo>
                    <a:pt x="6048" y="6246"/>
                    <a:pt x="6248" y="6062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5"/>
                    <a:pt x="5074" y="5071"/>
                  </a:cubicBezTo>
                  <a:cubicBezTo>
                    <a:pt x="4924" y="5188"/>
                    <a:pt x="4760" y="5287"/>
                    <a:pt x="4577" y="5364"/>
                  </a:cubicBezTo>
                  <a:cubicBezTo>
                    <a:pt x="4395" y="5444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7" y="5467"/>
                  </a:cubicBezTo>
                  <a:cubicBezTo>
                    <a:pt x="2888" y="5402"/>
                    <a:pt x="2661" y="5291"/>
                    <a:pt x="2466" y="5133"/>
                  </a:cubicBezTo>
                  <a:cubicBezTo>
                    <a:pt x="2272" y="4978"/>
                    <a:pt x="2114" y="4781"/>
                    <a:pt x="1992" y="4549"/>
                  </a:cubicBezTo>
                  <a:cubicBezTo>
                    <a:pt x="1870" y="4316"/>
                    <a:pt x="1792" y="4052"/>
                    <a:pt x="1760" y="3754"/>
                  </a:cubicBezTo>
                  <a:cubicBezTo>
                    <a:pt x="1727" y="3449"/>
                    <a:pt x="1747" y="3167"/>
                    <a:pt x="1819" y="2910"/>
                  </a:cubicBezTo>
                  <a:cubicBezTo>
                    <a:pt x="1891" y="2654"/>
                    <a:pt x="2003" y="2431"/>
                    <a:pt x="2157" y="2240"/>
                  </a:cubicBezTo>
                  <a:cubicBezTo>
                    <a:pt x="2310" y="2050"/>
                    <a:pt x="2497" y="1895"/>
                    <a:pt x="2718" y="1778"/>
                  </a:cubicBezTo>
                  <a:cubicBezTo>
                    <a:pt x="2938" y="1659"/>
                    <a:pt x="3178" y="1587"/>
                    <a:pt x="3437" y="1558"/>
                  </a:cubicBezTo>
                  <a:cubicBezTo>
                    <a:pt x="3510" y="1550"/>
                    <a:pt x="3582" y="1547"/>
                    <a:pt x="3653" y="1547"/>
                  </a:cubicBezTo>
                  <a:cubicBezTo>
                    <a:pt x="3783" y="1547"/>
                    <a:pt x="3908" y="1559"/>
                    <a:pt x="4031" y="1585"/>
                  </a:cubicBezTo>
                  <a:cubicBezTo>
                    <a:pt x="4218" y="1626"/>
                    <a:pt x="4393" y="1689"/>
                    <a:pt x="4557" y="1781"/>
                  </a:cubicBezTo>
                  <a:cubicBezTo>
                    <a:pt x="4721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124278" y="486425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341652" y="4846928"/>
              <a:ext cx="221224" cy="247799"/>
            </a:xfrm>
            <a:custGeom>
              <a:avLst/>
              <a:gdLst/>
              <a:ahLst/>
              <a:cxnLst/>
              <a:rect l="l" t="t" r="r" b="b"/>
              <a:pathLst>
                <a:path w="6385" h="7152" extrusionOk="0">
                  <a:moveTo>
                    <a:pt x="3088" y="1422"/>
                  </a:moveTo>
                  <a:cubicBezTo>
                    <a:pt x="3227" y="1422"/>
                    <a:pt x="3351" y="1442"/>
                    <a:pt x="3462" y="1482"/>
                  </a:cubicBezTo>
                  <a:cubicBezTo>
                    <a:pt x="3616" y="1538"/>
                    <a:pt x="3738" y="1630"/>
                    <a:pt x="3832" y="1753"/>
                  </a:cubicBezTo>
                  <a:cubicBezTo>
                    <a:pt x="3922" y="1877"/>
                    <a:pt x="3978" y="2028"/>
                    <a:pt x="3997" y="2202"/>
                  </a:cubicBezTo>
                  <a:cubicBezTo>
                    <a:pt x="4016" y="2376"/>
                    <a:pt x="3998" y="2536"/>
                    <a:pt x="3944" y="2680"/>
                  </a:cubicBezTo>
                  <a:cubicBezTo>
                    <a:pt x="3891" y="2823"/>
                    <a:pt x="3804" y="2938"/>
                    <a:pt x="3685" y="3026"/>
                  </a:cubicBezTo>
                  <a:cubicBezTo>
                    <a:pt x="3568" y="3117"/>
                    <a:pt x="3423" y="3168"/>
                    <a:pt x="3256" y="3186"/>
                  </a:cubicBezTo>
                  <a:lnTo>
                    <a:pt x="1913" y="3328"/>
                  </a:lnTo>
                  <a:lnTo>
                    <a:pt x="1725" y="1558"/>
                  </a:lnTo>
                  <a:lnTo>
                    <a:pt x="2921" y="1431"/>
                  </a:lnTo>
                  <a:cubicBezTo>
                    <a:pt x="2979" y="1425"/>
                    <a:pt x="3035" y="1422"/>
                    <a:pt x="3088" y="1422"/>
                  </a:cubicBezTo>
                  <a:close/>
                  <a:moveTo>
                    <a:pt x="3374" y="1"/>
                  </a:moveTo>
                  <a:cubicBezTo>
                    <a:pt x="3273" y="1"/>
                    <a:pt x="3171" y="6"/>
                    <a:pt x="3067" y="18"/>
                  </a:cubicBezTo>
                  <a:lnTo>
                    <a:pt x="1" y="338"/>
                  </a:lnTo>
                  <a:lnTo>
                    <a:pt x="721" y="7152"/>
                  </a:lnTo>
                  <a:lnTo>
                    <a:pt x="2297" y="6986"/>
                  </a:lnTo>
                  <a:lnTo>
                    <a:pt x="2046" y="4592"/>
                  </a:lnTo>
                  <a:lnTo>
                    <a:pt x="2897" y="4502"/>
                  </a:lnTo>
                  <a:lnTo>
                    <a:pt x="4497" y="6752"/>
                  </a:lnTo>
                  <a:lnTo>
                    <a:pt x="6384" y="6554"/>
                  </a:lnTo>
                  <a:lnTo>
                    <a:pt x="4581" y="4083"/>
                  </a:lnTo>
                  <a:cubicBezTo>
                    <a:pt x="4618" y="4061"/>
                    <a:pt x="4654" y="4041"/>
                    <a:pt x="4690" y="4017"/>
                  </a:cubicBezTo>
                  <a:cubicBezTo>
                    <a:pt x="5021" y="3787"/>
                    <a:pt x="5270" y="3488"/>
                    <a:pt x="5435" y="3127"/>
                  </a:cubicBezTo>
                  <a:cubicBezTo>
                    <a:pt x="5597" y="2763"/>
                    <a:pt x="5659" y="2370"/>
                    <a:pt x="5612" y="1942"/>
                  </a:cubicBezTo>
                  <a:cubicBezTo>
                    <a:pt x="5569" y="1528"/>
                    <a:pt x="5431" y="1165"/>
                    <a:pt x="5193" y="860"/>
                  </a:cubicBezTo>
                  <a:cubicBezTo>
                    <a:pt x="4958" y="553"/>
                    <a:pt x="4654" y="324"/>
                    <a:pt x="4280" y="173"/>
                  </a:cubicBezTo>
                  <a:cubicBezTo>
                    <a:pt x="3996" y="58"/>
                    <a:pt x="3694" y="1"/>
                    <a:pt x="3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681432" y="4807569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6" y="1"/>
                    <a:pt x="2579" y="11"/>
                    <a:pt x="2381" y="32"/>
                  </a:cubicBezTo>
                  <a:cubicBezTo>
                    <a:pt x="2043" y="68"/>
                    <a:pt x="1725" y="152"/>
                    <a:pt x="1425" y="285"/>
                  </a:cubicBezTo>
                  <a:cubicBezTo>
                    <a:pt x="1124" y="418"/>
                    <a:pt x="865" y="590"/>
                    <a:pt x="648" y="802"/>
                  </a:cubicBezTo>
                  <a:cubicBezTo>
                    <a:pt x="431" y="1011"/>
                    <a:pt x="266" y="1252"/>
                    <a:pt x="153" y="1522"/>
                  </a:cubicBezTo>
                  <a:cubicBezTo>
                    <a:pt x="40" y="1794"/>
                    <a:pt x="1" y="2081"/>
                    <a:pt x="33" y="2385"/>
                  </a:cubicBezTo>
                  <a:cubicBezTo>
                    <a:pt x="64" y="2671"/>
                    <a:pt x="136" y="2924"/>
                    <a:pt x="251" y="3143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9" y="4300"/>
                  </a:cubicBezTo>
                  <a:cubicBezTo>
                    <a:pt x="2627" y="4312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80" y="4440"/>
                  </a:cubicBezTo>
                  <a:cubicBezTo>
                    <a:pt x="3402" y="4476"/>
                    <a:pt x="3508" y="4519"/>
                    <a:pt x="3597" y="4569"/>
                  </a:cubicBezTo>
                  <a:cubicBezTo>
                    <a:pt x="3688" y="4617"/>
                    <a:pt x="3761" y="4678"/>
                    <a:pt x="3819" y="4752"/>
                  </a:cubicBezTo>
                  <a:cubicBezTo>
                    <a:pt x="3876" y="4824"/>
                    <a:pt x="3908" y="4910"/>
                    <a:pt x="3919" y="5008"/>
                  </a:cubicBezTo>
                  <a:cubicBezTo>
                    <a:pt x="3934" y="5137"/>
                    <a:pt x="3905" y="5249"/>
                    <a:pt x="3836" y="5346"/>
                  </a:cubicBezTo>
                  <a:cubicBezTo>
                    <a:pt x="3768" y="5441"/>
                    <a:pt x="3664" y="5520"/>
                    <a:pt x="3527" y="5579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3" y="5707"/>
                    <a:pt x="2889" y="5711"/>
                    <a:pt x="2804" y="5711"/>
                  </a:cubicBezTo>
                  <a:cubicBezTo>
                    <a:pt x="2540" y="5711"/>
                    <a:pt x="2278" y="5667"/>
                    <a:pt x="2017" y="5580"/>
                  </a:cubicBezTo>
                  <a:cubicBezTo>
                    <a:pt x="1673" y="5465"/>
                    <a:pt x="1317" y="5209"/>
                    <a:pt x="947" y="4808"/>
                  </a:cubicBezTo>
                  <a:lnTo>
                    <a:pt x="66" y="6052"/>
                  </a:lnTo>
                  <a:cubicBezTo>
                    <a:pt x="314" y="6306"/>
                    <a:pt x="590" y="6522"/>
                    <a:pt x="890" y="6697"/>
                  </a:cubicBezTo>
                  <a:cubicBezTo>
                    <a:pt x="1190" y="6871"/>
                    <a:pt x="1527" y="6994"/>
                    <a:pt x="1899" y="7064"/>
                  </a:cubicBezTo>
                  <a:cubicBezTo>
                    <a:pt x="2121" y="7105"/>
                    <a:pt x="2356" y="7126"/>
                    <a:pt x="2604" y="7126"/>
                  </a:cubicBezTo>
                  <a:cubicBezTo>
                    <a:pt x="2773" y="7126"/>
                    <a:pt x="2948" y="7116"/>
                    <a:pt x="3129" y="7097"/>
                  </a:cubicBezTo>
                  <a:cubicBezTo>
                    <a:pt x="3648" y="7042"/>
                    <a:pt x="4098" y="6909"/>
                    <a:pt x="4479" y="6694"/>
                  </a:cubicBezTo>
                  <a:cubicBezTo>
                    <a:pt x="4860" y="6482"/>
                    <a:pt x="5148" y="6197"/>
                    <a:pt x="5343" y="5846"/>
                  </a:cubicBezTo>
                  <a:cubicBezTo>
                    <a:pt x="5539" y="5494"/>
                    <a:pt x="5611" y="5082"/>
                    <a:pt x="5562" y="4608"/>
                  </a:cubicBezTo>
                  <a:cubicBezTo>
                    <a:pt x="5530" y="4303"/>
                    <a:pt x="5445" y="4041"/>
                    <a:pt x="5307" y="3823"/>
                  </a:cubicBezTo>
                  <a:cubicBezTo>
                    <a:pt x="5169" y="3606"/>
                    <a:pt x="4985" y="3422"/>
                    <a:pt x="4756" y="3275"/>
                  </a:cubicBezTo>
                  <a:cubicBezTo>
                    <a:pt x="4529" y="3128"/>
                    <a:pt x="4263" y="3012"/>
                    <a:pt x="3963" y="2925"/>
                  </a:cubicBezTo>
                  <a:cubicBezTo>
                    <a:pt x="3662" y="2839"/>
                    <a:pt x="3328" y="2780"/>
                    <a:pt x="2965" y="2746"/>
                  </a:cubicBezTo>
                  <a:cubicBezTo>
                    <a:pt x="2806" y="2737"/>
                    <a:pt x="2654" y="2718"/>
                    <a:pt x="2506" y="2690"/>
                  </a:cubicBezTo>
                  <a:cubicBezTo>
                    <a:pt x="2359" y="2664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3"/>
                    <a:pt x="1712" y="2232"/>
                    <a:pt x="1699" y="2122"/>
                  </a:cubicBezTo>
                  <a:cubicBezTo>
                    <a:pt x="1686" y="1998"/>
                    <a:pt x="1714" y="1889"/>
                    <a:pt x="1783" y="1794"/>
                  </a:cubicBezTo>
                  <a:cubicBezTo>
                    <a:pt x="1850" y="1697"/>
                    <a:pt x="1952" y="1617"/>
                    <a:pt x="2086" y="1554"/>
                  </a:cubicBezTo>
                  <a:cubicBezTo>
                    <a:pt x="2221" y="1490"/>
                    <a:pt x="2384" y="1449"/>
                    <a:pt x="2578" y="1428"/>
                  </a:cubicBezTo>
                  <a:cubicBezTo>
                    <a:pt x="2642" y="1422"/>
                    <a:pt x="2705" y="1418"/>
                    <a:pt x="2767" y="1418"/>
                  </a:cubicBezTo>
                  <a:cubicBezTo>
                    <a:pt x="2891" y="1418"/>
                    <a:pt x="3014" y="1431"/>
                    <a:pt x="3137" y="1457"/>
                  </a:cubicBezTo>
                  <a:cubicBezTo>
                    <a:pt x="3323" y="1496"/>
                    <a:pt x="3498" y="1562"/>
                    <a:pt x="3669" y="1657"/>
                  </a:cubicBezTo>
                  <a:cubicBezTo>
                    <a:pt x="3840" y="1751"/>
                    <a:pt x="4001" y="1874"/>
                    <a:pt x="4157" y="2028"/>
                  </a:cubicBezTo>
                  <a:lnTo>
                    <a:pt x="5076" y="938"/>
                  </a:lnTo>
                  <a:cubicBezTo>
                    <a:pt x="4886" y="708"/>
                    <a:pt x="4669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4" y="17"/>
                    <a:pt x="3162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900122" y="4777426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1" y="3009"/>
                  </a:lnTo>
                  <a:lnTo>
                    <a:pt x="1654" y="471"/>
                  </a:lnTo>
                  <a:lnTo>
                    <a:pt x="0" y="645"/>
                  </a:lnTo>
                  <a:lnTo>
                    <a:pt x="716" y="7457"/>
                  </a:lnTo>
                  <a:lnTo>
                    <a:pt x="2373" y="7283"/>
                  </a:lnTo>
                  <a:lnTo>
                    <a:pt x="2116" y="4847"/>
                  </a:lnTo>
                  <a:lnTo>
                    <a:pt x="2560" y="4310"/>
                  </a:lnTo>
                  <a:lnTo>
                    <a:pt x="5087" y="6995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7144486" y="475947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7336359" y="4747700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4"/>
                  </a:lnTo>
                  <a:lnTo>
                    <a:pt x="719" y="6987"/>
                  </a:lnTo>
                  <a:lnTo>
                    <a:pt x="5409" y="6490"/>
                  </a:lnTo>
                  <a:lnTo>
                    <a:pt x="5255" y="5032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7541676" y="4726011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8"/>
                  </a:lnTo>
                  <a:lnTo>
                    <a:pt x="5409" y="6492"/>
                  </a:lnTo>
                  <a:lnTo>
                    <a:pt x="5255" y="5031"/>
                  </a:lnTo>
                  <a:lnTo>
                    <a:pt x="2219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7742107" y="4695660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1"/>
                  </a:moveTo>
                  <a:cubicBezTo>
                    <a:pt x="2764" y="1"/>
                    <a:pt x="2578" y="11"/>
                    <a:pt x="2382" y="31"/>
                  </a:cubicBezTo>
                  <a:cubicBezTo>
                    <a:pt x="2044" y="67"/>
                    <a:pt x="1726" y="152"/>
                    <a:pt x="1424" y="286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29" y="1012"/>
                    <a:pt x="264" y="1252"/>
                    <a:pt x="153" y="1522"/>
                  </a:cubicBezTo>
                  <a:cubicBezTo>
                    <a:pt x="39" y="1793"/>
                    <a:pt x="1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2" y="4092"/>
                  </a:cubicBezTo>
                  <a:cubicBezTo>
                    <a:pt x="1764" y="4185"/>
                    <a:pt x="2103" y="4256"/>
                    <a:pt x="2488" y="4299"/>
                  </a:cubicBezTo>
                  <a:cubicBezTo>
                    <a:pt x="2626" y="4312"/>
                    <a:pt x="2763" y="4328"/>
                    <a:pt x="2895" y="4349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1"/>
                  </a:cubicBezTo>
                  <a:cubicBezTo>
                    <a:pt x="3876" y="4822"/>
                    <a:pt x="3908" y="4909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68" y="5438"/>
                    <a:pt x="3663" y="5517"/>
                    <a:pt x="3527" y="5577"/>
                  </a:cubicBezTo>
                  <a:cubicBezTo>
                    <a:pt x="3389" y="5638"/>
                    <a:pt x="3232" y="5678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6"/>
                    <a:pt x="2017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1"/>
                    <a:pt x="889" y="6695"/>
                  </a:cubicBezTo>
                  <a:cubicBezTo>
                    <a:pt x="1190" y="6869"/>
                    <a:pt x="1526" y="6991"/>
                    <a:pt x="1899" y="7061"/>
                  </a:cubicBezTo>
                  <a:cubicBezTo>
                    <a:pt x="2121" y="7104"/>
                    <a:pt x="2358" y="7126"/>
                    <a:pt x="2608" y="7126"/>
                  </a:cubicBezTo>
                  <a:cubicBezTo>
                    <a:pt x="2775" y="7126"/>
                    <a:pt x="2949" y="7116"/>
                    <a:pt x="3128" y="7097"/>
                  </a:cubicBezTo>
                  <a:cubicBezTo>
                    <a:pt x="3647" y="7041"/>
                    <a:pt x="4096" y="6909"/>
                    <a:pt x="4477" y="6695"/>
                  </a:cubicBezTo>
                  <a:cubicBezTo>
                    <a:pt x="4858" y="6480"/>
                    <a:pt x="5146" y="6197"/>
                    <a:pt x="5343" y="5846"/>
                  </a:cubicBezTo>
                  <a:cubicBezTo>
                    <a:pt x="5538" y="5494"/>
                    <a:pt x="5610" y="5083"/>
                    <a:pt x="5561" y="4608"/>
                  </a:cubicBezTo>
                  <a:cubicBezTo>
                    <a:pt x="5530" y="4302"/>
                    <a:pt x="5445" y="4042"/>
                    <a:pt x="5307" y="3823"/>
                  </a:cubicBezTo>
                  <a:cubicBezTo>
                    <a:pt x="5167" y="3604"/>
                    <a:pt x="4985" y="3422"/>
                    <a:pt x="4756" y="3274"/>
                  </a:cubicBezTo>
                  <a:cubicBezTo>
                    <a:pt x="4527" y="3128"/>
                    <a:pt x="4261" y="3012"/>
                    <a:pt x="3962" y="2926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9"/>
                    <a:pt x="2506" y="2690"/>
                  </a:cubicBezTo>
                  <a:cubicBezTo>
                    <a:pt x="2357" y="2663"/>
                    <a:pt x="2227" y="2625"/>
                    <a:pt x="2110" y="2575"/>
                  </a:cubicBezTo>
                  <a:cubicBezTo>
                    <a:pt x="1994" y="2524"/>
                    <a:pt x="1899" y="2466"/>
                    <a:pt x="1827" y="2394"/>
                  </a:cubicBezTo>
                  <a:cubicBezTo>
                    <a:pt x="1752" y="2323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3"/>
                  </a:cubicBezTo>
                  <a:cubicBezTo>
                    <a:pt x="1850" y="1698"/>
                    <a:pt x="1952" y="1617"/>
                    <a:pt x="2086" y="1554"/>
                  </a:cubicBezTo>
                  <a:cubicBezTo>
                    <a:pt x="2219" y="1491"/>
                    <a:pt x="2383" y="1447"/>
                    <a:pt x="2579" y="1429"/>
                  </a:cubicBezTo>
                  <a:cubicBezTo>
                    <a:pt x="2644" y="1422"/>
                    <a:pt x="2709" y="1418"/>
                    <a:pt x="2773" y="1418"/>
                  </a:cubicBezTo>
                  <a:cubicBezTo>
                    <a:pt x="2896" y="1418"/>
                    <a:pt x="3017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3" y="1875"/>
                    <a:pt x="4158" y="2028"/>
                  </a:cubicBezTo>
                  <a:lnTo>
                    <a:pt x="5077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2" y="216"/>
                    <a:pt x="3880" y="113"/>
                    <a:pt x="3550" y="51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8071286" y="4659905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4" y="3952"/>
                  </a:moveTo>
                  <a:cubicBezTo>
                    <a:pt x="2173" y="4066"/>
                    <a:pt x="2303" y="4182"/>
                    <a:pt x="2444" y="4304"/>
                  </a:cubicBezTo>
                  <a:lnTo>
                    <a:pt x="3866" y="5527"/>
                  </a:lnTo>
                  <a:cubicBezTo>
                    <a:pt x="3813" y="5564"/>
                    <a:pt x="3761" y="5598"/>
                    <a:pt x="3709" y="5633"/>
                  </a:cubicBezTo>
                  <a:cubicBezTo>
                    <a:pt x="3496" y="5762"/>
                    <a:pt x="3262" y="5843"/>
                    <a:pt x="3000" y="5869"/>
                  </a:cubicBezTo>
                  <a:cubicBezTo>
                    <a:pt x="2915" y="5878"/>
                    <a:pt x="2834" y="5883"/>
                    <a:pt x="2755" y="5883"/>
                  </a:cubicBezTo>
                  <a:cubicBezTo>
                    <a:pt x="2576" y="5883"/>
                    <a:pt x="2413" y="5859"/>
                    <a:pt x="2265" y="5814"/>
                  </a:cubicBezTo>
                  <a:cubicBezTo>
                    <a:pt x="2055" y="5748"/>
                    <a:pt x="1890" y="5640"/>
                    <a:pt x="1769" y="5488"/>
                  </a:cubicBezTo>
                  <a:cubicBezTo>
                    <a:pt x="1648" y="5337"/>
                    <a:pt x="1577" y="5151"/>
                    <a:pt x="1554" y="4930"/>
                  </a:cubicBezTo>
                  <a:cubicBezTo>
                    <a:pt x="1523" y="4651"/>
                    <a:pt x="1591" y="4412"/>
                    <a:pt x="1753" y="4209"/>
                  </a:cubicBezTo>
                  <a:cubicBezTo>
                    <a:pt x="1832" y="4114"/>
                    <a:pt x="1932" y="4030"/>
                    <a:pt x="2054" y="3952"/>
                  </a:cubicBezTo>
                  <a:close/>
                  <a:moveTo>
                    <a:pt x="3140" y="1"/>
                  </a:moveTo>
                  <a:cubicBezTo>
                    <a:pt x="3041" y="1"/>
                    <a:pt x="2939" y="6"/>
                    <a:pt x="2836" y="18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5" y="814"/>
                    <a:pt x="1029" y="1110"/>
                  </a:cubicBezTo>
                  <a:cubicBezTo>
                    <a:pt x="872" y="1405"/>
                    <a:pt x="813" y="1729"/>
                    <a:pt x="850" y="2077"/>
                  </a:cubicBezTo>
                  <a:cubicBezTo>
                    <a:pt x="865" y="2221"/>
                    <a:pt x="905" y="2374"/>
                    <a:pt x="967" y="2540"/>
                  </a:cubicBezTo>
                  <a:cubicBezTo>
                    <a:pt x="1027" y="2694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30" y="3889"/>
                  </a:cubicBezTo>
                  <a:cubicBezTo>
                    <a:pt x="94" y="4298"/>
                    <a:pt x="0" y="4740"/>
                    <a:pt x="51" y="5212"/>
                  </a:cubicBezTo>
                  <a:cubicBezTo>
                    <a:pt x="94" y="5627"/>
                    <a:pt x="252" y="5992"/>
                    <a:pt x="525" y="6303"/>
                  </a:cubicBezTo>
                  <a:cubicBezTo>
                    <a:pt x="797" y="6617"/>
                    <a:pt x="1147" y="6848"/>
                    <a:pt x="1574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6"/>
                  </a:cubicBezTo>
                  <a:cubicBezTo>
                    <a:pt x="3361" y="7105"/>
                    <a:pt x="3716" y="7015"/>
                    <a:pt x="4040" y="6873"/>
                  </a:cubicBezTo>
                  <a:cubicBezTo>
                    <a:pt x="4350" y="6734"/>
                    <a:pt x="4632" y="6555"/>
                    <a:pt x="4885" y="6336"/>
                  </a:cubicBezTo>
                  <a:lnTo>
                    <a:pt x="5430" y="6791"/>
                  </a:lnTo>
                  <a:lnTo>
                    <a:pt x="7357" y="6588"/>
                  </a:lnTo>
                  <a:lnTo>
                    <a:pt x="5750" y="5196"/>
                  </a:lnTo>
                  <a:cubicBezTo>
                    <a:pt x="5859" y="4973"/>
                    <a:pt x="5952" y="4736"/>
                    <a:pt x="6024" y="4484"/>
                  </a:cubicBezTo>
                  <a:cubicBezTo>
                    <a:pt x="6128" y="4116"/>
                    <a:pt x="6190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7" y="4326"/>
                  </a:cubicBezTo>
                  <a:lnTo>
                    <a:pt x="4097" y="3846"/>
                  </a:lnTo>
                  <a:cubicBezTo>
                    <a:pt x="3954" y="3736"/>
                    <a:pt x="3791" y="3604"/>
                    <a:pt x="3611" y="3450"/>
                  </a:cubicBezTo>
                  <a:cubicBezTo>
                    <a:pt x="3432" y="3296"/>
                    <a:pt x="3253" y="3131"/>
                    <a:pt x="3078" y="2957"/>
                  </a:cubicBezTo>
                  <a:cubicBezTo>
                    <a:pt x="2904" y="2781"/>
                    <a:pt x="2754" y="2612"/>
                    <a:pt x="2635" y="2442"/>
                  </a:cubicBezTo>
                  <a:cubicBezTo>
                    <a:pt x="2517" y="2275"/>
                    <a:pt x="2451" y="2127"/>
                    <a:pt x="2436" y="2005"/>
                  </a:cubicBezTo>
                  <a:cubicBezTo>
                    <a:pt x="2423" y="1875"/>
                    <a:pt x="2438" y="1763"/>
                    <a:pt x="2480" y="1671"/>
                  </a:cubicBezTo>
                  <a:cubicBezTo>
                    <a:pt x="2523" y="1578"/>
                    <a:pt x="2590" y="1506"/>
                    <a:pt x="2682" y="1448"/>
                  </a:cubicBezTo>
                  <a:cubicBezTo>
                    <a:pt x="2776" y="1394"/>
                    <a:pt x="2892" y="1358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52" y="1526"/>
                    <a:pt x="3788" y="1694"/>
                    <a:pt x="3928" y="1950"/>
                  </a:cubicBezTo>
                  <a:lnTo>
                    <a:pt x="5077" y="1090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1" y="1"/>
                    <a:pt x="3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8419243" y="461843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4" y="2066"/>
                  </a:lnTo>
                  <a:lnTo>
                    <a:pt x="2179" y="1853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8658929" y="459677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5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8871625" y="4574050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3"/>
                    <a:pt x="814" y="1291"/>
                  </a:cubicBezTo>
                  <a:cubicBezTo>
                    <a:pt x="527" y="1640"/>
                    <a:pt x="314" y="2037"/>
                    <a:pt x="177" y="2484"/>
                  </a:cubicBezTo>
                  <a:cubicBezTo>
                    <a:pt x="41" y="2933"/>
                    <a:pt x="1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2" y="5731"/>
                    <a:pt x="967" y="6078"/>
                    <a:pt x="1318" y="6358"/>
                  </a:cubicBezTo>
                  <a:cubicBezTo>
                    <a:pt x="1669" y="6638"/>
                    <a:pt x="2070" y="6844"/>
                    <a:pt x="2519" y="6969"/>
                  </a:cubicBezTo>
                  <a:cubicBezTo>
                    <a:pt x="2833" y="7058"/>
                    <a:pt x="3162" y="7102"/>
                    <a:pt x="3507" y="7102"/>
                  </a:cubicBezTo>
                  <a:cubicBezTo>
                    <a:pt x="3656" y="7102"/>
                    <a:pt x="3807" y="7094"/>
                    <a:pt x="3962" y="7077"/>
                  </a:cubicBezTo>
                  <a:cubicBezTo>
                    <a:pt x="4293" y="7041"/>
                    <a:pt x="4618" y="6968"/>
                    <a:pt x="4936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49" y="6250"/>
                    <a:pt x="6249" y="6065"/>
                    <a:pt x="6390" y="5866"/>
                  </a:cubicBezTo>
                  <a:lnTo>
                    <a:pt x="5459" y="4684"/>
                  </a:lnTo>
                  <a:cubicBezTo>
                    <a:pt x="5350" y="4827"/>
                    <a:pt x="5221" y="4957"/>
                    <a:pt x="5072" y="5075"/>
                  </a:cubicBezTo>
                  <a:cubicBezTo>
                    <a:pt x="4924" y="5192"/>
                    <a:pt x="4760" y="5291"/>
                    <a:pt x="4576" y="5367"/>
                  </a:cubicBezTo>
                  <a:cubicBezTo>
                    <a:pt x="4395" y="5446"/>
                    <a:pt x="4200" y="5495"/>
                    <a:pt x="3992" y="5518"/>
                  </a:cubicBezTo>
                  <a:cubicBezTo>
                    <a:pt x="3889" y="5529"/>
                    <a:pt x="3789" y="5535"/>
                    <a:pt x="3691" y="5535"/>
                  </a:cubicBezTo>
                  <a:cubicBezTo>
                    <a:pt x="3499" y="5535"/>
                    <a:pt x="3317" y="5514"/>
                    <a:pt x="3145" y="5471"/>
                  </a:cubicBezTo>
                  <a:cubicBezTo>
                    <a:pt x="2887" y="5406"/>
                    <a:pt x="2661" y="5295"/>
                    <a:pt x="2467" y="5137"/>
                  </a:cubicBezTo>
                  <a:cubicBezTo>
                    <a:pt x="2273" y="4982"/>
                    <a:pt x="2114" y="4785"/>
                    <a:pt x="1992" y="4553"/>
                  </a:cubicBezTo>
                  <a:cubicBezTo>
                    <a:pt x="1870" y="4320"/>
                    <a:pt x="1792" y="4054"/>
                    <a:pt x="1761" y="3755"/>
                  </a:cubicBezTo>
                  <a:cubicBezTo>
                    <a:pt x="1728" y="3452"/>
                    <a:pt x="1748" y="3170"/>
                    <a:pt x="1820" y="2913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2"/>
                    <a:pt x="3179" y="1588"/>
                    <a:pt x="3437" y="1561"/>
                  </a:cubicBezTo>
                  <a:cubicBezTo>
                    <a:pt x="3511" y="1553"/>
                    <a:pt x="3583" y="1549"/>
                    <a:pt x="3654" y="1549"/>
                  </a:cubicBezTo>
                  <a:cubicBezTo>
                    <a:pt x="3783" y="1549"/>
                    <a:pt x="3908" y="1562"/>
                    <a:pt x="4030" y="1588"/>
                  </a:cubicBezTo>
                  <a:cubicBezTo>
                    <a:pt x="4217" y="1627"/>
                    <a:pt x="4394" y="1692"/>
                    <a:pt x="4556" y="1782"/>
                  </a:cubicBezTo>
                  <a:cubicBezTo>
                    <a:pt x="4720" y="1873"/>
                    <a:pt x="4878" y="1984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9110376" y="4561889"/>
              <a:ext cx="43483" cy="240696"/>
            </a:xfrm>
            <a:custGeom>
              <a:avLst/>
              <a:gdLst/>
              <a:ahLst/>
              <a:cxnLst/>
              <a:rect l="l" t="t" r="r" b="b"/>
              <a:pathLst>
                <a:path w="1255" h="6947" extrusionOk="0">
                  <a:moveTo>
                    <a:pt x="1254" y="1"/>
                  </a:moveTo>
                  <a:lnTo>
                    <a:pt x="0" y="134"/>
                  </a:lnTo>
                  <a:lnTo>
                    <a:pt x="718" y="6946"/>
                  </a:lnTo>
                  <a:lnTo>
                    <a:pt x="1254" y="689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752908" y="5130996"/>
              <a:ext cx="120989" cy="16250"/>
            </a:xfrm>
            <a:custGeom>
              <a:avLst/>
              <a:gdLst/>
              <a:ahLst/>
              <a:cxnLst/>
              <a:rect l="l" t="t" r="r" b="b"/>
              <a:pathLst>
                <a:path w="3492" h="469" extrusionOk="0">
                  <a:moveTo>
                    <a:pt x="1861" y="0"/>
                  </a:moveTo>
                  <a:cubicBezTo>
                    <a:pt x="1686" y="0"/>
                    <a:pt x="1500" y="11"/>
                    <a:pt x="1303" y="33"/>
                  </a:cubicBezTo>
                  <a:cubicBezTo>
                    <a:pt x="965" y="69"/>
                    <a:pt x="647" y="152"/>
                    <a:pt x="345" y="286"/>
                  </a:cubicBezTo>
                  <a:cubicBezTo>
                    <a:pt x="223" y="340"/>
                    <a:pt x="108" y="401"/>
                    <a:pt x="0" y="468"/>
                  </a:cubicBezTo>
                  <a:lnTo>
                    <a:pt x="3491" y="468"/>
                  </a:lnTo>
                  <a:cubicBezTo>
                    <a:pt x="3444" y="432"/>
                    <a:pt x="3395" y="399"/>
                    <a:pt x="3339" y="368"/>
                  </a:cubicBezTo>
                  <a:cubicBezTo>
                    <a:pt x="3093" y="217"/>
                    <a:pt x="2801" y="110"/>
                    <a:pt x="2471" y="51"/>
                  </a:cubicBezTo>
                  <a:cubicBezTo>
                    <a:pt x="2286" y="18"/>
                    <a:pt x="2082" y="0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934249" y="5117172"/>
              <a:ext cx="60460" cy="30074"/>
            </a:xfrm>
            <a:custGeom>
              <a:avLst/>
              <a:gdLst/>
              <a:ahLst/>
              <a:cxnLst/>
              <a:rect l="l" t="t" r="r" b="b"/>
              <a:pathLst>
                <a:path w="1745" h="868" extrusionOk="0">
                  <a:moveTo>
                    <a:pt x="1654" y="0"/>
                  </a:moveTo>
                  <a:lnTo>
                    <a:pt x="0" y="173"/>
                  </a:lnTo>
                  <a:lnTo>
                    <a:pt x="72" y="867"/>
                  </a:lnTo>
                  <a:lnTo>
                    <a:pt x="1745" y="86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7046886" y="5100818"/>
              <a:ext cx="99126" cy="46428"/>
            </a:xfrm>
            <a:custGeom>
              <a:avLst/>
              <a:gdLst/>
              <a:ahLst/>
              <a:cxnLst/>
              <a:rect l="l" t="t" r="r" b="b"/>
              <a:pathLst>
                <a:path w="2861" h="1340" extrusionOk="0">
                  <a:moveTo>
                    <a:pt x="2861" y="1"/>
                  </a:moveTo>
                  <a:lnTo>
                    <a:pt x="902" y="208"/>
                  </a:lnTo>
                  <a:lnTo>
                    <a:pt x="1" y="1339"/>
                  </a:lnTo>
                  <a:lnTo>
                    <a:pt x="1756" y="1339"/>
                  </a:lnTo>
                  <a:lnTo>
                    <a:pt x="2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7178613" y="5082941"/>
              <a:ext cx="142401" cy="64306"/>
            </a:xfrm>
            <a:custGeom>
              <a:avLst/>
              <a:gdLst/>
              <a:ahLst/>
              <a:cxnLst/>
              <a:rect l="l" t="t" r="r" b="b"/>
              <a:pathLst>
                <a:path w="4110" h="1856" extrusionOk="0">
                  <a:moveTo>
                    <a:pt x="3962" y="0"/>
                  </a:moveTo>
                  <a:lnTo>
                    <a:pt x="1" y="417"/>
                  </a:lnTo>
                  <a:lnTo>
                    <a:pt x="147" y="1808"/>
                  </a:lnTo>
                  <a:lnTo>
                    <a:pt x="1296" y="1687"/>
                  </a:lnTo>
                  <a:lnTo>
                    <a:pt x="1314" y="1855"/>
                  </a:lnTo>
                  <a:lnTo>
                    <a:pt x="2985" y="1855"/>
                  </a:lnTo>
                  <a:lnTo>
                    <a:pt x="2950" y="1513"/>
                  </a:lnTo>
                  <a:lnTo>
                    <a:pt x="4109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7370452" y="5071092"/>
              <a:ext cx="65380" cy="76155"/>
            </a:xfrm>
            <a:custGeom>
              <a:avLst/>
              <a:gdLst/>
              <a:ahLst/>
              <a:cxnLst/>
              <a:rect l="l" t="t" r="r" b="b"/>
              <a:pathLst>
                <a:path w="1887" h="2198" extrusionOk="0">
                  <a:moveTo>
                    <a:pt x="1655" y="0"/>
                  </a:moveTo>
                  <a:lnTo>
                    <a:pt x="0" y="174"/>
                  </a:lnTo>
                  <a:lnTo>
                    <a:pt x="213" y="2197"/>
                  </a:lnTo>
                  <a:lnTo>
                    <a:pt x="1887" y="219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7575803" y="5049403"/>
              <a:ext cx="67597" cy="97845"/>
            </a:xfrm>
            <a:custGeom>
              <a:avLst/>
              <a:gdLst/>
              <a:ahLst/>
              <a:cxnLst/>
              <a:rect l="l" t="t" r="r" b="b"/>
              <a:pathLst>
                <a:path w="1951" h="2824" extrusionOk="0">
                  <a:moveTo>
                    <a:pt x="1654" y="1"/>
                  </a:moveTo>
                  <a:lnTo>
                    <a:pt x="1" y="177"/>
                  </a:lnTo>
                  <a:lnTo>
                    <a:pt x="279" y="2823"/>
                  </a:lnTo>
                  <a:lnTo>
                    <a:pt x="1950" y="282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7776130" y="5019052"/>
              <a:ext cx="180999" cy="128196"/>
            </a:xfrm>
            <a:custGeom>
              <a:avLst/>
              <a:gdLst/>
              <a:ahLst/>
              <a:cxnLst/>
              <a:rect l="l" t="t" r="r" b="b"/>
              <a:pathLst>
                <a:path w="5224" h="3700" extrusionOk="0">
                  <a:moveTo>
                    <a:pt x="2942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7" y="67"/>
                    <a:pt x="1729" y="155"/>
                    <a:pt x="1427" y="286"/>
                  </a:cubicBezTo>
                  <a:cubicBezTo>
                    <a:pt x="1125" y="419"/>
                    <a:pt x="866" y="590"/>
                    <a:pt x="648" y="802"/>
                  </a:cubicBezTo>
                  <a:cubicBezTo>
                    <a:pt x="431" y="1012"/>
                    <a:pt x="267" y="1252"/>
                    <a:pt x="155" y="1524"/>
                  </a:cubicBezTo>
                  <a:cubicBezTo>
                    <a:pt x="42" y="1795"/>
                    <a:pt x="1" y="2082"/>
                    <a:pt x="35" y="2387"/>
                  </a:cubicBezTo>
                  <a:cubicBezTo>
                    <a:pt x="64" y="2673"/>
                    <a:pt x="137" y="2926"/>
                    <a:pt x="252" y="3146"/>
                  </a:cubicBezTo>
                  <a:cubicBezTo>
                    <a:pt x="365" y="3359"/>
                    <a:pt x="517" y="3544"/>
                    <a:pt x="713" y="3699"/>
                  </a:cubicBezTo>
                  <a:lnTo>
                    <a:pt x="5224" y="3699"/>
                  </a:lnTo>
                  <a:cubicBezTo>
                    <a:pt x="5098" y="3534"/>
                    <a:pt x="4945" y="3395"/>
                    <a:pt x="4755" y="3269"/>
                  </a:cubicBezTo>
                  <a:cubicBezTo>
                    <a:pt x="4528" y="3121"/>
                    <a:pt x="4262" y="3006"/>
                    <a:pt x="3961" y="2919"/>
                  </a:cubicBezTo>
                  <a:cubicBezTo>
                    <a:pt x="3659" y="2834"/>
                    <a:pt x="3327" y="2775"/>
                    <a:pt x="2962" y="2740"/>
                  </a:cubicBezTo>
                  <a:cubicBezTo>
                    <a:pt x="2803" y="2730"/>
                    <a:pt x="2651" y="2714"/>
                    <a:pt x="2503" y="2684"/>
                  </a:cubicBezTo>
                  <a:cubicBezTo>
                    <a:pt x="2356" y="2658"/>
                    <a:pt x="2224" y="2619"/>
                    <a:pt x="2107" y="2571"/>
                  </a:cubicBezTo>
                  <a:cubicBezTo>
                    <a:pt x="1991" y="2519"/>
                    <a:pt x="1896" y="2458"/>
                    <a:pt x="1824" y="2388"/>
                  </a:cubicBezTo>
                  <a:cubicBezTo>
                    <a:pt x="1749" y="2319"/>
                    <a:pt x="1709" y="2227"/>
                    <a:pt x="1696" y="2116"/>
                  </a:cubicBezTo>
                  <a:cubicBezTo>
                    <a:pt x="1683" y="1995"/>
                    <a:pt x="1712" y="1885"/>
                    <a:pt x="1781" y="1788"/>
                  </a:cubicBezTo>
                  <a:cubicBezTo>
                    <a:pt x="1850" y="1695"/>
                    <a:pt x="1951" y="1613"/>
                    <a:pt x="2086" y="1551"/>
                  </a:cubicBezTo>
                  <a:cubicBezTo>
                    <a:pt x="2220" y="1488"/>
                    <a:pt x="2382" y="1446"/>
                    <a:pt x="2579" y="1426"/>
                  </a:cubicBezTo>
                  <a:cubicBezTo>
                    <a:pt x="2642" y="1420"/>
                    <a:pt x="2704" y="1416"/>
                    <a:pt x="2767" y="1416"/>
                  </a:cubicBezTo>
                  <a:cubicBezTo>
                    <a:pt x="2892" y="1416"/>
                    <a:pt x="3016" y="1429"/>
                    <a:pt x="3140" y="1456"/>
                  </a:cubicBezTo>
                  <a:cubicBezTo>
                    <a:pt x="3323" y="1496"/>
                    <a:pt x="3501" y="1561"/>
                    <a:pt x="3672" y="1657"/>
                  </a:cubicBezTo>
                  <a:cubicBezTo>
                    <a:pt x="3843" y="1751"/>
                    <a:pt x="4004" y="1875"/>
                    <a:pt x="4159" y="2027"/>
                  </a:cubicBezTo>
                  <a:lnTo>
                    <a:pt x="5075" y="938"/>
                  </a:lnTo>
                  <a:cubicBezTo>
                    <a:pt x="4889" y="707"/>
                    <a:pt x="4671" y="519"/>
                    <a:pt x="4421" y="368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7" y="17"/>
                    <a:pt x="3164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8107145" y="4983262"/>
              <a:ext cx="213255" cy="164091"/>
            </a:xfrm>
            <a:custGeom>
              <a:avLst/>
              <a:gdLst/>
              <a:ahLst/>
              <a:cxnLst/>
              <a:rect l="l" t="t" r="r" b="b"/>
              <a:pathLst>
                <a:path w="6155" h="4736" extrusionOk="0">
                  <a:moveTo>
                    <a:pt x="3092" y="1"/>
                  </a:moveTo>
                  <a:cubicBezTo>
                    <a:pt x="2993" y="1"/>
                    <a:pt x="2892" y="6"/>
                    <a:pt x="2789" y="17"/>
                  </a:cubicBezTo>
                  <a:cubicBezTo>
                    <a:pt x="2361" y="63"/>
                    <a:pt x="1991" y="183"/>
                    <a:pt x="1679" y="377"/>
                  </a:cubicBezTo>
                  <a:cubicBezTo>
                    <a:pt x="1368" y="571"/>
                    <a:pt x="1135" y="814"/>
                    <a:pt x="980" y="1110"/>
                  </a:cubicBezTo>
                  <a:cubicBezTo>
                    <a:pt x="823" y="1406"/>
                    <a:pt x="764" y="1728"/>
                    <a:pt x="803" y="2076"/>
                  </a:cubicBezTo>
                  <a:cubicBezTo>
                    <a:pt x="816" y="2220"/>
                    <a:pt x="856" y="2374"/>
                    <a:pt x="920" y="2539"/>
                  </a:cubicBezTo>
                  <a:cubicBezTo>
                    <a:pt x="979" y="2693"/>
                    <a:pt x="1065" y="2856"/>
                    <a:pt x="1176" y="3025"/>
                  </a:cubicBezTo>
                  <a:cubicBezTo>
                    <a:pt x="779" y="3258"/>
                    <a:pt x="480" y="3546"/>
                    <a:pt x="280" y="3888"/>
                  </a:cubicBezTo>
                  <a:cubicBezTo>
                    <a:pt x="123" y="4157"/>
                    <a:pt x="30" y="4439"/>
                    <a:pt x="1" y="4735"/>
                  </a:cubicBezTo>
                  <a:lnTo>
                    <a:pt x="1504" y="4735"/>
                  </a:lnTo>
                  <a:cubicBezTo>
                    <a:pt x="1516" y="4540"/>
                    <a:pt x="1583" y="4367"/>
                    <a:pt x="1706" y="4216"/>
                  </a:cubicBezTo>
                  <a:cubicBezTo>
                    <a:pt x="1784" y="4118"/>
                    <a:pt x="1885" y="4035"/>
                    <a:pt x="2007" y="3957"/>
                  </a:cubicBezTo>
                  <a:cubicBezTo>
                    <a:pt x="2126" y="4071"/>
                    <a:pt x="2257" y="4187"/>
                    <a:pt x="2395" y="4311"/>
                  </a:cubicBezTo>
                  <a:lnTo>
                    <a:pt x="2890" y="4735"/>
                  </a:lnTo>
                  <a:lnTo>
                    <a:pt x="5895" y="4735"/>
                  </a:lnTo>
                  <a:cubicBezTo>
                    <a:pt x="5925" y="4655"/>
                    <a:pt x="5951" y="4571"/>
                    <a:pt x="5974" y="4488"/>
                  </a:cubicBezTo>
                  <a:cubicBezTo>
                    <a:pt x="6081" y="4118"/>
                    <a:pt x="6140" y="3726"/>
                    <a:pt x="6154" y="3303"/>
                  </a:cubicBezTo>
                  <a:lnTo>
                    <a:pt x="6154" y="3303"/>
                  </a:lnTo>
                  <a:lnTo>
                    <a:pt x="4705" y="3453"/>
                  </a:lnTo>
                  <a:cubicBezTo>
                    <a:pt x="4700" y="3769"/>
                    <a:pt x="4660" y="4058"/>
                    <a:pt x="4588" y="4325"/>
                  </a:cubicBezTo>
                  <a:lnTo>
                    <a:pt x="4047" y="3845"/>
                  </a:lnTo>
                  <a:cubicBezTo>
                    <a:pt x="3905" y="3736"/>
                    <a:pt x="3744" y="3604"/>
                    <a:pt x="3564" y="3450"/>
                  </a:cubicBezTo>
                  <a:cubicBezTo>
                    <a:pt x="3384" y="3296"/>
                    <a:pt x="3205" y="3130"/>
                    <a:pt x="3029" y="2956"/>
                  </a:cubicBezTo>
                  <a:cubicBezTo>
                    <a:pt x="2854" y="2781"/>
                    <a:pt x="2706" y="2610"/>
                    <a:pt x="2585" y="2442"/>
                  </a:cubicBezTo>
                  <a:cubicBezTo>
                    <a:pt x="2467" y="2275"/>
                    <a:pt x="2402" y="2127"/>
                    <a:pt x="2388" y="2005"/>
                  </a:cubicBezTo>
                  <a:cubicBezTo>
                    <a:pt x="2374" y="1875"/>
                    <a:pt x="2388" y="1764"/>
                    <a:pt x="2431" y="1672"/>
                  </a:cubicBezTo>
                  <a:cubicBezTo>
                    <a:pt x="2474" y="1579"/>
                    <a:pt x="2540" y="1506"/>
                    <a:pt x="2634" y="1449"/>
                  </a:cubicBezTo>
                  <a:cubicBezTo>
                    <a:pt x="2727" y="1393"/>
                    <a:pt x="2844" y="1357"/>
                    <a:pt x="2988" y="1343"/>
                  </a:cubicBezTo>
                  <a:cubicBezTo>
                    <a:pt x="3019" y="1340"/>
                    <a:pt x="3050" y="1338"/>
                    <a:pt x="3080" y="1338"/>
                  </a:cubicBezTo>
                  <a:cubicBezTo>
                    <a:pt x="3219" y="1338"/>
                    <a:pt x="3346" y="1371"/>
                    <a:pt x="3461" y="1441"/>
                  </a:cubicBezTo>
                  <a:cubicBezTo>
                    <a:pt x="3602" y="1526"/>
                    <a:pt x="3740" y="1694"/>
                    <a:pt x="3878" y="1950"/>
                  </a:cubicBezTo>
                  <a:lnTo>
                    <a:pt x="5028" y="1090"/>
                  </a:lnTo>
                  <a:cubicBezTo>
                    <a:pt x="4917" y="838"/>
                    <a:pt x="4748" y="627"/>
                    <a:pt x="4518" y="454"/>
                  </a:cubicBezTo>
                  <a:cubicBezTo>
                    <a:pt x="4289" y="283"/>
                    <a:pt x="4027" y="155"/>
                    <a:pt x="3731" y="80"/>
                  </a:cubicBezTo>
                  <a:cubicBezTo>
                    <a:pt x="3524" y="28"/>
                    <a:pt x="3312" y="1"/>
                    <a:pt x="3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8453370" y="4941825"/>
              <a:ext cx="204593" cy="205425"/>
            </a:xfrm>
            <a:custGeom>
              <a:avLst/>
              <a:gdLst/>
              <a:ahLst/>
              <a:cxnLst/>
              <a:rect l="l" t="t" r="r" b="b"/>
              <a:pathLst>
                <a:path w="5905" h="5929" extrusionOk="0">
                  <a:moveTo>
                    <a:pt x="5753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9" y="1855"/>
                  </a:lnTo>
                  <a:lnTo>
                    <a:pt x="2609" y="5928"/>
                  </a:lnTo>
                  <a:lnTo>
                    <a:pt x="4280" y="5928"/>
                  </a:lnTo>
                  <a:lnTo>
                    <a:pt x="3833" y="1681"/>
                  </a:lnTo>
                  <a:lnTo>
                    <a:pt x="5905" y="1459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8693056" y="4920171"/>
              <a:ext cx="192016" cy="227080"/>
            </a:xfrm>
            <a:custGeom>
              <a:avLst/>
              <a:gdLst/>
              <a:ahLst/>
              <a:cxnLst/>
              <a:rect l="l" t="t" r="r" b="b"/>
              <a:pathLst>
                <a:path w="5542" h="6554" extrusionOk="0">
                  <a:moveTo>
                    <a:pt x="4750" y="0"/>
                  </a:moveTo>
                  <a:lnTo>
                    <a:pt x="1" y="504"/>
                  </a:lnTo>
                  <a:lnTo>
                    <a:pt x="641" y="6553"/>
                  </a:lnTo>
                  <a:lnTo>
                    <a:pt x="5541" y="6553"/>
                  </a:lnTo>
                  <a:lnTo>
                    <a:pt x="5416" y="5393"/>
                  </a:lnTo>
                  <a:lnTo>
                    <a:pt x="2176" y="5735"/>
                  </a:lnTo>
                  <a:lnTo>
                    <a:pt x="2033" y="4352"/>
                  </a:lnTo>
                  <a:lnTo>
                    <a:pt x="4738" y="4067"/>
                  </a:lnTo>
                  <a:lnTo>
                    <a:pt x="4595" y="2723"/>
                  </a:lnTo>
                  <a:lnTo>
                    <a:pt x="1889" y="3010"/>
                  </a:lnTo>
                  <a:lnTo>
                    <a:pt x="1757" y="1745"/>
                  </a:lnTo>
                  <a:lnTo>
                    <a:pt x="4899" y="1414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8905822" y="489754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64" y="0"/>
                  </a:moveTo>
                  <a:cubicBezTo>
                    <a:pt x="3537" y="0"/>
                    <a:pt x="3409" y="7"/>
                    <a:pt x="3282" y="21"/>
                  </a:cubicBezTo>
                  <a:cubicBezTo>
                    <a:pt x="2762" y="77"/>
                    <a:pt x="2294" y="213"/>
                    <a:pt x="1875" y="435"/>
                  </a:cubicBezTo>
                  <a:cubicBezTo>
                    <a:pt x="1457" y="655"/>
                    <a:pt x="1102" y="941"/>
                    <a:pt x="814" y="1290"/>
                  </a:cubicBezTo>
                  <a:cubicBezTo>
                    <a:pt x="526" y="1638"/>
                    <a:pt x="315" y="2035"/>
                    <a:pt x="178" y="2484"/>
                  </a:cubicBezTo>
                  <a:cubicBezTo>
                    <a:pt x="42" y="2931"/>
                    <a:pt x="0" y="3407"/>
                    <a:pt x="55" y="3915"/>
                  </a:cubicBezTo>
                  <a:cubicBezTo>
                    <a:pt x="109" y="4434"/>
                    <a:pt x="244" y="4900"/>
                    <a:pt x="462" y="5313"/>
                  </a:cubicBezTo>
                  <a:cubicBezTo>
                    <a:pt x="680" y="5727"/>
                    <a:pt x="963" y="6073"/>
                    <a:pt x="1314" y="6355"/>
                  </a:cubicBezTo>
                  <a:cubicBezTo>
                    <a:pt x="1665" y="6636"/>
                    <a:pt x="2065" y="6841"/>
                    <a:pt x="2515" y="6966"/>
                  </a:cubicBezTo>
                  <a:cubicBezTo>
                    <a:pt x="2830" y="7055"/>
                    <a:pt x="3161" y="7100"/>
                    <a:pt x="3508" y="7100"/>
                  </a:cubicBezTo>
                  <a:cubicBezTo>
                    <a:pt x="3655" y="7100"/>
                    <a:pt x="3806" y="7092"/>
                    <a:pt x="3959" y="7076"/>
                  </a:cubicBezTo>
                  <a:cubicBezTo>
                    <a:pt x="4288" y="7040"/>
                    <a:pt x="4615" y="6966"/>
                    <a:pt x="4932" y="6850"/>
                  </a:cubicBezTo>
                  <a:cubicBezTo>
                    <a:pt x="5250" y="6735"/>
                    <a:pt x="5538" y="6591"/>
                    <a:pt x="5792" y="6420"/>
                  </a:cubicBezTo>
                  <a:cubicBezTo>
                    <a:pt x="6045" y="6249"/>
                    <a:pt x="6245" y="6065"/>
                    <a:pt x="6386" y="5865"/>
                  </a:cubicBezTo>
                  <a:lnTo>
                    <a:pt x="5456" y="4684"/>
                  </a:lnTo>
                  <a:cubicBezTo>
                    <a:pt x="5349" y="4828"/>
                    <a:pt x="5220" y="4957"/>
                    <a:pt x="5073" y="5074"/>
                  </a:cubicBezTo>
                  <a:cubicBezTo>
                    <a:pt x="4924" y="5190"/>
                    <a:pt x="4760" y="5290"/>
                    <a:pt x="4577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3" y="5534"/>
                    <a:pt x="3319" y="5513"/>
                    <a:pt x="3146" y="5469"/>
                  </a:cubicBezTo>
                  <a:cubicBezTo>
                    <a:pt x="2888" y="5405"/>
                    <a:pt x="2660" y="5295"/>
                    <a:pt x="2466" y="5137"/>
                  </a:cubicBezTo>
                  <a:cubicBezTo>
                    <a:pt x="2272" y="4980"/>
                    <a:pt x="2114" y="4785"/>
                    <a:pt x="1992" y="4552"/>
                  </a:cubicBezTo>
                  <a:cubicBezTo>
                    <a:pt x="1869" y="4319"/>
                    <a:pt x="1792" y="4053"/>
                    <a:pt x="1760" y="3754"/>
                  </a:cubicBezTo>
                  <a:cubicBezTo>
                    <a:pt x="1727" y="3449"/>
                    <a:pt x="1747" y="3168"/>
                    <a:pt x="1819" y="2911"/>
                  </a:cubicBezTo>
                  <a:cubicBezTo>
                    <a:pt x="1891" y="2655"/>
                    <a:pt x="2003" y="2431"/>
                    <a:pt x="2157" y="2241"/>
                  </a:cubicBezTo>
                  <a:cubicBezTo>
                    <a:pt x="2309" y="2051"/>
                    <a:pt x="2499" y="1896"/>
                    <a:pt x="2718" y="1779"/>
                  </a:cubicBezTo>
                  <a:cubicBezTo>
                    <a:pt x="2938" y="1660"/>
                    <a:pt x="3178" y="1587"/>
                    <a:pt x="3437" y="1559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4" y="1548"/>
                    <a:pt x="3909" y="1560"/>
                    <a:pt x="4031" y="1585"/>
                  </a:cubicBezTo>
                  <a:cubicBezTo>
                    <a:pt x="4219" y="1624"/>
                    <a:pt x="4393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19" y="845"/>
                  </a:lnTo>
                  <a:cubicBezTo>
                    <a:pt x="5700" y="638"/>
                    <a:pt x="5449" y="466"/>
                    <a:pt x="5161" y="328"/>
                  </a:cubicBezTo>
                  <a:cubicBezTo>
                    <a:pt x="4873" y="192"/>
                    <a:pt x="4571" y="97"/>
                    <a:pt x="4249" y="47"/>
                  </a:cubicBezTo>
                  <a:cubicBezTo>
                    <a:pt x="4055" y="16"/>
                    <a:pt x="3860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9144503" y="4888919"/>
              <a:ext cx="9355" cy="89079"/>
            </a:xfrm>
            <a:custGeom>
              <a:avLst/>
              <a:gdLst/>
              <a:ahLst/>
              <a:cxnLst/>
              <a:rect l="l" t="t" r="r" b="b"/>
              <a:pathLst>
                <a:path w="270" h="2571" extrusionOk="0">
                  <a:moveTo>
                    <a:pt x="269" y="1"/>
                  </a:moveTo>
                  <a:lnTo>
                    <a:pt x="1" y="30"/>
                  </a:lnTo>
                  <a:lnTo>
                    <a:pt x="269" y="257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" name="Google Shape;624;p2"/>
          <p:cNvSpPr/>
          <p:nvPr/>
        </p:nvSpPr>
        <p:spPr>
          <a:xfrm>
            <a:off x="362175" y="353700"/>
            <a:ext cx="8419800" cy="44361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200025" dist="190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"/>
          <p:cNvSpPr txBox="1">
            <a:spLocks noGrp="1"/>
          </p:cNvSpPr>
          <p:nvPr>
            <p:ph type="subTitle" idx="1"/>
          </p:nvPr>
        </p:nvSpPr>
        <p:spPr>
          <a:xfrm rot="-546">
            <a:off x="4626600" y="3655876"/>
            <a:ext cx="37767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sap"/>
                <a:ea typeface="Asap"/>
                <a:cs typeface="Asap"/>
                <a:sym typeface="Asap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26" name="Google Shape;626;p2"/>
          <p:cNvSpPr txBox="1">
            <a:spLocks noGrp="1"/>
          </p:cNvSpPr>
          <p:nvPr>
            <p:ph type="ctrTitle"/>
          </p:nvPr>
        </p:nvSpPr>
        <p:spPr>
          <a:xfrm>
            <a:off x="2472600" y="1061013"/>
            <a:ext cx="5930700" cy="25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SECTION_TITLE_AND_DESCRIPTION_1">
    <p:spTree>
      <p:nvGrpSpPr>
        <p:cNvPr id="1" name="Shape 18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21" name="Google Shape;18021;p34"/>
          <p:cNvGrpSpPr/>
          <p:nvPr/>
        </p:nvGrpSpPr>
        <p:grpSpPr>
          <a:xfrm>
            <a:off x="-14395" y="-11575"/>
            <a:ext cx="9172897" cy="5166652"/>
            <a:chOff x="-14395" y="-11575"/>
            <a:chExt cx="9172897" cy="5166652"/>
          </a:xfrm>
        </p:grpSpPr>
        <p:sp>
          <p:nvSpPr>
            <p:cNvPr id="18022" name="Google Shape;18022;p34"/>
            <p:cNvSpPr/>
            <p:nvPr/>
          </p:nvSpPr>
          <p:spPr>
            <a:xfrm>
              <a:off x="-12593" y="-8873"/>
              <a:ext cx="180791" cy="209825"/>
            </a:xfrm>
            <a:custGeom>
              <a:avLst/>
              <a:gdLst/>
              <a:ahLst/>
              <a:cxnLst/>
              <a:rect l="l" t="t" r="r" b="b"/>
              <a:pathLst>
                <a:path w="5218" h="6056" extrusionOk="0">
                  <a:moveTo>
                    <a:pt x="0" y="1"/>
                  </a:moveTo>
                  <a:lnTo>
                    <a:pt x="0" y="863"/>
                  </a:lnTo>
                  <a:lnTo>
                    <a:pt x="1489" y="705"/>
                  </a:lnTo>
                  <a:lnTo>
                    <a:pt x="2054" y="6056"/>
                  </a:lnTo>
                  <a:lnTo>
                    <a:pt x="3707" y="5882"/>
                  </a:lnTo>
                  <a:lnTo>
                    <a:pt x="3144" y="530"/>
                  </a:lnTo>
                  <a:lnTo>
                    <a:pt x="5217" y="313"/>
                  </a:lnTo>
                  <a:lnTo>
                    <a:pt x="5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34"/>
            <p:cNvSpPr/>
            <p:nvPr/>
          </p:nvSpPr>
          <p:spPr>
            <a:xfrm>
              <a:off x="207864" y="-8873"/>
              <a:ext cx="188171" cy="192016"/>
            </a:xfrm>
            <a:custGeom>
              <a:avLst/>
              <a:gdLst/>
              <a:ahLst/>
              <a:cxnLst/>
              <a:rect l="l" t="t" r="r" b="b"/>
              <a:pathLst>
                <a:path w="5431" h="5542" extrusionOk="0">
                  <a:moveTo>
                    <a:pt x="0" y="1"/>
                  </a:moveTo>
                  <a:lnTo>
                    <a:pt x="584" y="5541"/>
                  </a:lnTo>
                  <a:lnTo>
                    <a:pt x="5430" y="5029"/>
                  </a:lnTo>
                  <a:lnTo>
                    <a:pt x="5282" y="3619"/>
                  </a:lnTo>
                  <a:lnTo>
                    <a:pt x="2041" y="3959"/>
                  </a:lnTo>
                  <a:lnTo>
                    <a:pt x="1897" y="2577"/>
                  </a:lnTo>
                  <a:lnTo>
                    <a:pt x="4601" y="2294"/>
                  </a:lnTo>
                  <a:lnTo>
                    <a:pt x="4460" y="951"/>
                  </a:lnTo>
                  <a:lnTo>
                    <a:pt x="1755" y="1234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34"/>
            <p:cNvSpPr/>
            <p:nvPr/>
          </p:nvSpPr>
          <p:spPr>
            <a:xfrm>
              <a:off x="416022" y="-8977"/>
              <a:ext cx="221398" cy="161942"/>
            </a:xfrm>
            <a:custGeom>
              <a:avLst/>
              <a:gdLst/>
              <a:ahLst/>
              <a:cxnLst/>
              <a:rect l="l" t="t" r="r" b="b"/>
              <a:pathLst>
                <a:path w="6390" h="4674" extrusionOk="0">
                  <a:moveTo>
                    <a:pt x="196" y="1"/>
                  </a:moveTo>
                  <a:cubicBezTo>
                    <a:pt x="190" y="19"/>
                    <a:pt x="183" y="41"/>
                    <a:pt x="177" y="61"/>
                  </a:cubicBezTo>
                  <a:cubicBezTo>
                    <a:pt x="43" y="510"/>
                    <a:pt x="0" y="986"/>
                    <a:pt x="54" y="1492"/>
                  </a:cubicBezTo>
                  <a:cubicBezTo>
                    <a:pt x="108" y="2011"/>
                    <a:pt x="246" y="2474"/>
                    <a:pt x="462" y="2888"/>
                  </a:cubicBezTo>
                  <a:cubicBezTo>
                    <a:pt x="679" y="3304"/>
                    <a:pt x="964" y="3650"/>
                    <a:pt x="1316" y="3931"/>
                  </a:cubicBezTo>
                  <a:cubicBezTo>
                    <a:pt x="1668" y="4213"/>
                    <a:pt x="2068" y="4415"/>
                    <a:pt x="2517" y="4542"/>
                  </a:cubicBezTo>
                  <a:cubicBezTo>
                    <a:pt x="2832" y="4630"/>
                    <a:pt x="3163" y="4674"/>
                    <a:pt x="3509" y="4674"/>
                  </a:cubicBezTo>
                  <a:cubicBezTo>
                    <a:pt x="3656" y="4674"/>
                    <a:pt x="3806" y="4666"/>
                    <a:pt x="3959" y="4650"/>
                  </a:cubicBezTo>
                  <a:cubicBezTo>
                    <a:pt x="4290" y="4617"/>
                    <a:pt x="4616" y="4540"/>
                    <a:pt x="4934" y="4425"/>
                  </a:cubicBezTo>
                  <a:cubicBezTo>
                    <a:pt x="5253" y="4310"/>
                    <a:pt x="5540" y="4167"/>
                    <a:pt x="5793" y="3995"/>
                  </a:cubicBezTo>
                  <a:cubicBezTo>
                    <a:pt x="6049" y="3824"/>
                    <a:pt x="6246" y="3639"/>
                    <a:pt x="6389" y="3440"/>
                  </a:cubicBezTo>
                  <a:lnTo>
                    <a:pt x="5455" y="2258"/>
                  </a:lnTo>
                  <a:cubicBezTo>
                    <a:pt x="5345" y="2399"/>
                    <a:pt x="5217" y="2530"/>
                    <a:pt x="5069" y="2647"/>
                  </a:cubicBezTo>
                  <a:cubicBezTo>
                    <a:pt x="4921" y="2766"/>
                    <a:pt x="4756" y="2865"/>
                    <a:pt x="4575" y="2941"/>
                  </a:cubicBezTo>
                  <a:cubicBezTo>
                    <a:pt x="4393" y="3020"/>
                    <a:pt x="4196" y="3071"/>
                    <a:pt x="3991" y="3092"/>
                  </a:cubicBezTo>
                  <a:cubicBezTo>
                    <a:pt x="3890" y="3103"/>
                    <a:pt x="3792" y="3108"/>
                    <a:pt x="3697" y="3108"/>
                  </a:cubicBezTo>
                  <a:cubicBezTo>
                    <a:pt x="3502" y="3108"/>
                    <a:pt x="3318" y="3086"/>
                    <a:pt x="3144" y="3045"/>
                  </a:cubicBezTo>
                  <a:cubicBezTo>
                    <a:pt x="2884" y="2980"/>
                    <a:pt x="2656" y="2869"/>
                    <a:pt x="2462" y="2711"/>
                  </a:cubicBezTo>
                  <a:cubicBezTo>
                    <a:pt x="2268" y="2556"/>
                    <a:pt x="2110" y="2359"/>
                    <a:pt x="1988" y="2127"/>
                  </a:cubicBezTo>
                  <a:cubicBezTo>
                    <a:pt x="1865" y="1896"/>
                    <a:pt x="1788" y="1630"/>
                    <a:pt x="1756" y="1331"/>
                  </a:cubicBezTo>
                  <a:cubicBezTo>
                    <a:pt x="1723" y="1026"/>
                    <a:pt x="1745" y="746"/>
                    <a:pt x="1815" y="488"/>
                  </a:cubicBezTo>
                  <a:cubicBezTo>
                    <a:pt x="1864" y="310"/>
                    <a:pt x="1934" y="149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34"/>
            <p:cNvSpPr/>
            <p:nvPr/>
          </p:nvSpPr>
          <p:spPr>
            <a:xfrm>
              <a:off x="664265" y="-8873"/>
              <a:ext cx="218972" cy="144341"/>
            </a:xfrm>
            <a:custGeom>
              <a:avLst/>
              <a:gdLst/>
              <a:ahLst/>
              <a:cxnLst/>
              <a:rect l="l" t="t" r="r" b="b"/>
              <a:pathLst>
                <a:path w="6320" h="4166" extrusionOk="0">
                  <a:moveTo>
                    <a:pt x="1" y="1"/>
                  </a:moveTo>
                  <a:lnTo>
                    <a:pt x="442" y="4165"/>
                  </a:lnTo>
                  <a:lnTo>
                    <a:pt x="2098" y="3992"/>
                  </a:lnTo>
                  <a:lnTo>
                    <a:pt x="1816" y="1334"/>
                  </a:lnTo>
                  <a:lnTo>
                    <a:pt x="4385" y="1065"/>
                  </a:lnTo>
                  <a:lnTo>
                    <a:pt x="4666" y="3721"/>
                  </a:lnTo>
                  <a:lnTo>
                    <a:pt x="6319" y="3545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34"/>
            <p:cNvSpPr/>
            <p:nvPr/>
          </p:nvSpPr>
          <p:spPr>
            <a:xfrm>
              <a:off x="929833" y="-8873"/>
              <a:ext cx="68048" cy="116623"/>
            </a:xfrm>
            <a:custGeom>
              <a:avLst/>
              <a:gdLst/>
              <a:ahLst/>
              <a:cxnLst/>
              <a:rect l="l" t="t" r="r" b="b"/>
              <a:pathLst>
                <a:path w="1964" h="3366" extrusionOk="0">
                  <a:moveTo>
                    <a:pt x="0" y="1"/>
                  </a:moveTo>
                  <a:lnTo>
                    <a:pt x="357" y="3365"/>
                  </a:lnTo>
                  <a:lnTo>
                    <a:pt x="1963" y="3196"/>
                  </a:lnTo>
                  <a:lnTo>
                    <a:pt x="1722" y="918"/>
                  </a:lnTo>
                  <a:cubicBezTo>
                    <a:pt x="1704" y="757"/>
                    <a:pt x="1689" y="609"/>
                    <a:pt x="1670" y="477"/>
                  </a:cubicBezTo>
                  <a:cubicBezTo>
                    <a:pt x="1653" y="343"/>
                    <a:pt x="1633" y="211"/>
                    <a:pt x="1614" y="74"/>
                  </a:cubicBezTo>
                  <a:cubicBezTo>
                    <a:pt x="1610" y="51"/>
                    <a:pt x="1605" y="26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34"/>
            <p:cNvSpPr/>
            <p:nvPr/>
          </p:nvSpPr>
          <p:spPr>
            <a:xfrm>
              <a:off x="1011391" y="-8873"/>
              <a:ext cx="143579" cy="99681"/>
            </a:xfrm>
            <a:custGeom>
              <a:avLst/>
              <a:gdLst/>
              <a:ahLst/>
              <a:cxnLst/>
              <a:rect l="l" t="t" r="r" b="b"/>
              <a:pathLst>
                <a:path w="4144" h="2877" extrusionOk="0">
                  <a:moveTo>
                    <a:pt x="0" y="1"/>
                  </a:moveTo>
                  <a:lnTo>
                    <a:pt x="2646" y="2877"/>
                  </a:lnTo>
                  <a:lnTo>
                    <a:pt x="4143" y="2718"/>
                  </a:lnTo>
                  <a:lnTo>
                    <a:pt x="3856" y="1"/>
                  </a:lnTo>
                  <a:lnTo>
                    <a:pt x="2323" y="1"/>
                  </a:lnTo>
                  <a:cubicBezTo>
                    <a:pt x="2340" y="90"/>
                    <a:pt x="2360" y="177"/>
                    <a:pt x="2377" y="268"/>
                  </a:cubicBezTo>
                  <a:cubicBezTo>
                    <a:pt x="2389" y="313"/>
                    <a:pt x="2399" y="360"/>
                    <a:pt x="2409" y="406"/>
                  </a:cubicBezTo>
                  <a:lnTo>
                    <a:pt x="2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34"/>
            <p:cNvSpPr/>
            <p:nvPr/>
          </p:nvSpPr>
          <p:spPr>
            <a:xfrm>
              <a:off x="1204512" y="-8873"/>
              <a:ext cx="142332" cy="88490"/>
            </a:xfrm>
            <a:custGeom>
              <a:avLst/>
              <a:gdLst/>
              <a:ahLst/>
              <a:cxnLst/>
              <a:rect l="l" t="t" r="r" b="b"/>
              <a:pathLst>
                <a:path w="4108" h="2554" extrusionOk="0">
                  <a:moveTo>
                    <a:pt x="1037" y="1"/>
                  </a:moveTo>
                  <a:lnTo>
                    <a:pt x="1146" y="1037"/>
                  </a:lnTo>
                  <a:lnTo>
                    <a:pt x="0" y="1161"/>
                  </a:lnTo>
                  <a:lnTo>
                    <a:pt x="147" y="2553"/>
                  </a:lnTo>
                  <a:lnTo>
                    <a:pt x="4107" y="2133"/>
                  </a:lnTo>
                  <a:lnTo>
                    <a:pt x="3960" y="743"/>
                  </a:lnTo>
                  <a:lnTo>
                    <a:pt x="2800" y="865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34"/>
            <p:cNvSpPr/>
            <p:nvPr/>
          </p:nvSpPr>
          <p:spPr>
            <a:xfrm>
              <a:off x="1383324" y="-8907"/>
              <a:ext cx="232554" cy="87069"/>
            </a:xfrm>
            <a:custGeom>
              <a:avLst/>
              <a:gdLst/>
              <a:ahLst/>
              <a:cxnLst/>
              <a:rect l="l" t="t" r="r" b="b"/>
              <a:pathLst>
                <a:path w="6712" h="2513" extrusionOk="0">
                  <a:moveTo>
                    <a:pt x="0" y="0"/>
                  </a:moveTo>
                  <a:cubicBezTo>
                    <a:pt x="219" y="401"/>
                    <a:pt x="499" y="739"/>
                    <a:pt x="846" y="1018"/>
                  </a:cubicBezTo>
                  <a:cubicBezTo>
                    <a:pt x="1197" y="1303"/>
                    <a:pt x="1596" y="1509"/>
                    <a:pt x="2042" y="1641"/>
                  </a:cubicBezTo>
                  <a:cubicBezTo>
                    <a:pt x="2359" y="1733"/>
                    <a:pt x="2692" y="1779"/>
                    <a:pt x="3043" y="1779"/>
                  </a:cubicBezTo>
                  <a:cubicBezTo>
                    <a:pt x="3186" y="1779"/>
                    <a:pt x="3332" y="1771"/>
                    <a:pt x="3482" y="1756"/>
                  </a:cubicBezTo>
                  <a:cubicBezTo>
                    <a:pt x="3904" y="1710"/>
                    <a:pt x="4288" y="1605"/>
                    <a:pt x="4642" y="1448"/>
                  </a:cubicBezTo>
                  <a:lnTo>
                    <a:pt x="5617" y="2512"/>
                  </a:lnTo>
                  <a:lnTo>
                    <a:pt x="6711" y="1510"/>
                  </a:lnTo>
                  <a:lnTo>
                    <a:pt x="5840" y="557"/>
                  </a:lnTo>
                  <a:cubicBezTo>
                    <a:pt x="5860" y="534"/>
                    <a:pt x="5884" y="509"/>
                    <a:pt x="5905" y="485"/>
                  </a:cubicBezTo>
                  <a:cubicBezTo>
                    <a:pt x="6027" y="332"/>
                    <a:pt x="6135" y="171"/>
                    <a:pt x="6228" y="2"/>
                  </a:cubicBezTo>
                  <a:lnTo>
                    <a:pt x="3318" y="2"/>
                  </a:lnTo>
                  <a:lnTo>
                    <a:pt x="3474" y="171"/>
                  </a:lnTo>
                  <a:cubicBezTo>
                    <a:pt x="3421" y="183"/>
                    <a:pt x="3368" y="190"/>
                    <a:pt x="3313" y="197"/>
                  </a:cubicBezTo>
                  <a:cubicBezTo>
                    <a:pt x="3242" y="205"/>
                    <a:pt x="3172" y="209"/>
                    <a:pt x="3102" y="209"/>
                  </a:cubicBezTo>
                  <a:cubicBezTo>
                    <a:pt x="2915" y="209"/>
                    <a:pt x="2736" y="181"/>
                    <a:pt x="2564" y="128"/>
                  </a:cubicBezTo>
                  <a:cubicBezTo>
                    <a:pt x="2456" y="95"/>
                    <a:pt x="2356" y="53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34"/>
            <p:cNvSpPr/>
            <p:nvPr/>
          </p:nvSpPr>
          <p:spPr>
            <a:xfrm>
              <a:off x="1680350" y="-8873"/>
              <a:ext cx="156676" cy="32118"/>
            </a:xfrm>
            <a:custGeom>
              <a:avLst/>
              <a:gdLst/>
              <a:ahLst/>
              <a:cxnLst/>
              <a:rect l="l" t="t" r="r" b="b"/>
              <a:pathLst>
                <a:path w="4522" h="927" extrusionOk="0">
                  <a:moveTo>
                    <a:pt x="4522" y="1"/>
                  </a:moveTo>
                  <a:cubicBezTo>
                    <a:pt x="4521" y="1"/>
                    <a:pt x="4521" y="2"/>
                    <a:pt x="4520" y="2"/>
                  </a:cubicBezTo>
                  <a:lnTo>
                    <a:pt x="4522" y="2"/>
                  </a:lnTo>
                  <a:lnTo>
                    <a:pt x="4522" y="1"/>
                  </a:lnTo>
                  <a:close/>
                  <a:moveTo>
                    <a:pt x="1" y="2"/>
                  </a:moveTo>
                  <a:cubicBezTo>
                    <a:pt x="278" y="314"/>
                    <a:pt x="623" y="556"/>
                    <a:pt x="1036" y="720"/>
                  </a:cubicBezTo>
                  <a:cubicBezTo>
                    <a:pt x="1387" y="857"/>
                    <a:pt x="1764" y="926"/>
                    <a:pt x="2171" y="926"/>
                  </a:cubicBezTo>
                  <a:cubicBezTo>
                    <a:pt x="2305" y="926"/>
                    <a:pt x="2442" y="919"/>
                    <a:pt x="2582" y="904"/>
                  </a:cubicBezTo>
                  <a:cubicBezTo>
                    <a:pt x="3137" y="845"/>
                    <a:pt x="3624" y="678"/>
                    <a:pt x="4041" y="400"/>
                  </a:cubicBezTo>
                  <a:cubicBezTo>
                    <a:pt x="4221" y="281"/>
                    <a:pt x="4380" y="150"/>
                    <a:pt x="452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34"/>
            <p:cNvSpPr/>
            <p:nvPr/>
          </p:nvSpPr>
          <p:spPr>
            <a:xfrm>
              <a:off x="1926688" y="-8873"/>
              <a:ext cx="120400" cy="12577"/>
            </a:xfrm>
            <a:custGeom>
              <a:avLst/>
              <a:gdLst/>
              <a:ahLst/>
              <a:cxnLst/>
              <a:rect l="l" t="t" r="r" b="b"/>
              <a:pathLst>
                <a:path w="3475" h="363" extrusionOk="0">
                  <a:moveTo>
                    <a:pt x="0" y="1"/>
                  </a:moveTo>
                  <a:lnTo>
                    <a:pt x="39" y="363"/>
                  </a:lnTo>
                  <a:lnTo>
                    <a:pt x="3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34"/>
            <p:cNvSpPr/>
            <p:nvPr/>
          </p:nvSpPr>
          <p:spPr>
            <a:xfrm>
              <a:off x="-2407" y="274780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80" y="1852"/>
                  </a:lnTo>
                  <a:lnTo>
                    <a:pt x="2745" y="7204"/>
                  </a:lnTo>
                  <a:lnTo>
                    <a:pt x="4400" y="7030"/>
                  </a:lnTo>
                  <a:lnTo>
                    <a:pt x="3833" y="1678"/>
                  </a:lnTo>
                  <a:lnTo>
                    <a:pt x="5905" y="1458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34"/>
            <p:cNvSpPr/>
            <p:nvPr/>
          </p:nvSpPr>
          <p:spPr>
            <a:xfrm>
              <a:off x="237314" y="25309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9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6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34"/>
            <p:cNvSpPr/>
            <p:nvPr/>
          </p:nvSpPr>
          <p:spPr>
            <a:xfrm>
              <a:off x="450149" y="23053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4"/>
                  </a:cubicBezTo>
                  <a:cubicBezTo>
                    <a:pt x="110" y="4434"/>
                    <a:pt x="243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8" y="7054"/>
                    <a:pt x="3158" y="7098"/>
                    <a:pt x="3503" y="7098"/>
                  </a:cubicBezTo>
                  <a:cubicBezTo>
                    <a:pt x="3652" y="7098"/>
                    <a:pt x="3803" y="7090"/>
                    <a:pt x="3958" y="7074"/>
                  </a:cubicBezTo>
                  <a:cubicBezTo>
                    <a:pt x="4288" y="7041"/>
                    <a:pt x="4613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5" y="4823"/>
                    <a:pt x="5216" y="4956"/>
                    <a:pt x="5069" y="5072"/>
                  </a:cubicBezTo>
                  <a:cubicBezTo>
                    <a:pt x="4920" y="5188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9" y="5532"/>
                    <a:pt x="3315" y="5511"/>
                    <a:pt x="3142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5" y="4318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88" y="2655"/>
                    <a:pt x="2001" y="2432"/>
                    <a:pt x="2154" y="2241"/>
                  </a:cubicBezTo>
                  <a:cubicBezTo>
                    <a:pt x="2310" y="2051"/>
                    <a:pt x="2497" y="1898"/>
                    <a:pt x="2715" y="1779"/>
                  </a:cubicBezTo>
                  <a:cubicBezTo>
                    <a:pt x="2935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3" y="1548"/>
                    <a:pt x="3907" y="1561"/>
                    <a:pt x="4028" y="1585"/>
                  </a:cubicBezTo>
                  <a:cubicBezTo>
                    <a:pt x="4215" y="1625"/>
                    <a:pt x="4391" y="1688"/>
                    <a:pt x="4555" y="1780"/>
                  </a:cubicBezTo>
                  <a:cubicBezTo>
                    <a:pt x="4718" y="1872"/>
                    <a:pt x="4877" y="1982"/>
                    <a:pt x="5028" y="2110"/>
                  </a:cubicBezTo>
                  <a:lnTo>
                    <a:pt x="5918" y="844"/>
                  </a:lnTo>
                  <a:cubicBezTo>
                    <a:pt x="5698" y="637"/>
                    <a:pt x="5446" y="465"/>
                    <a:pt x="5158" y="328"/>
                  </a:cubicBezTo>
                  <a:cubicBezTo>
                    <a:pt x="4872" y="191"/>
                    <a:pt x="4569" y="97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34"/>
            <p:cNvSpPr/>
            <p:nvPr/>
          </p:nvSpPr>
          <p:spPr>
            <a:xfrm>
              <a:off x="688795" y="201363"/>
              <a:ext cx="228570" cy="257500"/>
            </a:xfrm>
            <a:custGeom>
              <a:avLst/>
              <a:gdLst/>
              <a:ahLst/>
              <a:cxnLst/>
              <a:rect l="l" t="t" r="r" b="b"/>
              <a:pathLst>
                <a:path w="6597" h="7432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2" y="4331"/>
                  </a:lnTo>
                  <a:lnTo>
                    <a:pt x="4943" y="6985"/>
                  </a:lnTo>
                  <a:lnTo>
                    <a:pt x="6597" y="6811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34"/>
            <p:cNvSpPr/>
            <p:nvPr/>
          </p:nvSpPr>
          <p:spPr>
            <a:xfrm>
              <a:off x="951314" y="172572"/>
              <a:ext cx="237716" cy="258574"/>
            </a:xfrm>
            <a:custGeom>
              <a:avLst/>
              <a:gdLst/>
              <a:ahLst/>
              <a:cxnLst/>
              <a:rect l="l" t="t" r="r" b="b"/>
              <a:pathLst>
                <a:path w="6861" h="7463" extrusionOk="0">
                  <a:moveTo>
                    <a:pt x="6142" y="1"/>
                  </a:moveTo>
                  <a:lnTo>
                    <a:pt x="4536" y="170"/>
                  </a:lnTo>
                  <a:lnTo>
                    <a:pt x="4715" y="1856"/>
                  </a:lnTo>
                  <a:cubicBezTo>
                    <a:pt x="4744" y="2122"/>
                    <a:pt x="4772" y="2368"/>
                    <a:pt x="4799" y="2595"/>
                  </a:cubicBezTo>
                  <a:cubicBezTo>
                    <a:pt x="4825" y="2821"/>
                    <a:pt x="4854" y="3032"/>
                    <a:pt x="4885" y="3226"/>
                  </a:cubicBezTo>
                  <a:cubicBezTo>
                    <a:pt x="4915" y="3420"/>
                    <a:pt x="4948" y="3609"/>
                    <a:pt x="4984" y="3796"/>
                  </a:cubicBezTo>
                  <a:cubicBezTo>
                    <a:pt x="5020" y="3983"/>
                    <a:pt x="5058" y="4171"/>
                    <a:pt x="5097" y="4364"/>
                  </a:cubicBezTo>
                  <a:cubicBezTo>
                    <a:pt x="5107" y="4408"/>
                    <a:pt x="5117" y="4456"/>
                    <a:pt x="5128" y="4502"/>
                  </a:cubicBezTo>
                  <a:lnTo>
                    <a:pt x="1480" y="495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5" y="7293"/>
                  </a:lnTo>
                  <a:lnTo>
                    <a:pt x="2084" y="5017"/>
                  </a:lnTo>
                  <a:cubicBezTo>
                    <a:pt x="2068" y="4854"/>
                    <a:pt x="2049" y="4707"/>
                    <a:pt x="2032" y="4574"/>
                  </a:cubicBezTo>
                  <a:cubicBezTo>
                    <a:pt x="2013" y="4441"/>
                    <a:pt x="1996" y="4308"/>
                    <a:pt x="1975" y="4171"/>
                  </a:cubicBezTo>
                  <a:cubicBezTo>
                    <a:pt x="1953" y="4036"/>
                    <a:pt x="1926" y="3885"/>
                    <a:pt x="1893" y="3717"/>
                  </a:cubicBezTo>
                  <a:cubicBezTo>
                    <a:pt x="1858" y="3550"/>
                    <a:pt x="1818" y="3358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34"/>
            <p:cNvSpPr/>
            <p:nvPr/>
          </p:nvSpPr>
          <p:spPr>
            <a:xfrm>
              <a:off x="1218752" y="15240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2" y="0"/>
                  </a:moveTo>
                  <a:lnTo>
                    <a:pt x="0" y="419"/>
                  </a:lnTo>
                  <a:lnTo>
                    <a:pt x="149" y="1811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2"/>
                  </a:lnTo>
                  <a:lnTo>
                    <a:pt x="3377" y="5544"/>
                  </a:lnTo>
                  <a:lnTo>
                    <a:pt x="2950" y="1515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34"/>
            <p:cNvSpPr/>
            <p:nvPr/>
          </p:nvSpPr>
          <p:spPr>
            <a:xfrm>
              <a:off x="1400855" y="129575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72"/>
                  </a:moveTo>
                  <a:cubicBezTo>
                    <a:pt x="3782" y="1572"/>
                    <a:pt x="3958" y="1599"/>
                    <a:pt x="4127" y="1652"/>
                  </a:cubicBezTo>
                  <a:cubicBezTo>
                    <a:pt x="4360" y="1723"/>
                    <a:pt x="4569" y="1843"/>
                    <a:pt x="4754" y="2004"/>
                  </a:cubicBezTo>
                  <a:cubicBezTo>
                    <a:pt x="4938" y="2164"/>
                    <a:pt x="5089" y="2362"/>
                    <a:pt x="5204" y="2591"/>
                  </a:cubicBezTo>
                  <a:cubicBezTo>
                    <a:pt x="5321" y="2821"/>
                    <a:pt x="5394" y="3080"/>
                    <a:pt x="5423" y="3364"/>
                  </a:cubicBezTo>
                  <a:cubicBezTo>
                    <a:pt x="5456" y="3650"/>
                    <a:pt x="5437" y="3918"/>
                    <a:pt x="5373" y="4168"/>
                  </a:cubicBezTo>
                  <a:cubicBezTo>
                    <a:pt x="5327" y="4339"/>
                    <a:pt x="5262" y="4497"/>
                    <a:pt x="5177" y="4644"/>
                  </a:cubicBezTo>
                  <a:lnTo>
                    <a:pt x="4241" y="3619"/>
                  </a:lnTo>
                  <a:lnTo>
                    <a:pt x="3114" y="4592"/>
                  </a:lnTo>
                  <a:lnTo>
                    <a:pt x="3953" y="5510"/>
                  </a:lnTo>
                  <a:cubicBezTo>
                    <a:pt x="3902" y="5520"/>
                    <a:pt x="3848" y="5527"/>
                    <a:pt x="3795" y="5536"/>
                  </a:cubicBezTo>
                  <a:cubicBezTo>
                    <a:pt x="3722" y="5544"/>
                    <a:pt x="3650" y="5547"/>
                    <a:pt x="3580" y="5547"/>
                  </a:cubicBezTo>
                  <a:cubicBezTo>
                    <a:pt x="3392" y="5547"/>
                    <a:pt x="3213" y="5520"/>
                    <a:pt x="3043" y="5468"/>
                  </a:cubicBezTo>
                  <a:cubicBezTo>
                    <a:pt x="2812" y="5395"/>
                    <a:pt x="2600" y="5277"/>
                    <a:pt x="2412" y="5119"/>
                  </a:cubicBezTo>
                  <a:cubicBezTo>
                    <a:pt x="2224" y="4963"/>
                    <a:pt x="2074" y="4766"/>
                    <a:pt x="1963" y="4533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7" y="3469"/>
                    <a:pt x="1733" y="3202"/>
                    <a:pt x="1796" y="2952"/>
                  </a:cubicBezTo>
                  <a:cubicBezTo>
                    <a:pt x="1857" y="2701"/>
                    <a:pt x="1963" y="2478"/>
                    <a:pt x="2114" y="2283"/>
                  </a:cubicBezTo>
                  <a:cubicBezTo>
                    <a:pt x="2264" y="2084"/>
                    <a:pt x="2445" y="1926"/>
                    <a:pt x="2659" y="1807"/>
                  </a:cubicBezTo>
                  <a:cubicBezTo>
                    <a:pt x="2872" y="1686"/>
                    <a:pt x="3114" y="1610"/>
                    <a:pt x="3378" y="1584"/>
                  </a:cubicBezTo>
                  <a:cubicBezTo>
                    <a:pt x="3452" y="1576"/>
                    <a:pt x="3525" y="1572"/>
                    <a:pt x="3597" y="1572"/>
                  </a:cubicBezTo>
                  <a:close/>
                  <a:moveTo>
                    <a:pt x="3662" y="1"/>
                  </a:moveTo>
                  <a:cubicBezTo>
                    <a:pt x="3516" y="1"/>
                    <a:pt x="3367" y="9"/>
                    <a:pt x="3214" y="25"/>
                  </a:cubicBezTo>
                  <a:cubicBezTo>
                    <a:pt x="2702" y="78"/>
                    <a:pt x="2242" y="218"/>
                    <a:pt x="1832" y="436"/>
                  </a:cubicBezTo>
                  <a:cubicBezTo>
                    <a:pt x="1421" y="658"/>
                    <a:pt x="1076" y="941"/>
                    <a:pt x="790" y="1294"/>
                  </a:cubicBezTo>
                  <a:cubicBezTo>
                    <a:pt x="505" y="1646"/>
                    <a:pt x="299" y="2046"/>
                    <a:pt x="167" y="2491"/>
                  </a:cubicBezTo>
                  <a:cubicBezTo>
                    <a:pt x="38" y="2937"/>
                    <a:pt x="0" y="3417"/>
                    <a:pt x="55" y="3929"/>
                  </a:cubicBezTo>
                  <a:cubicBezTo>
                    <a:pt x="108" y="4443"/>
                    <a:pt x="246" y="4901"/>
                    <a:pt x="466" y="5313"/>
                  </a:cubicBezTo>
                  <a:cubicBezTo>
                    <a:pt x="688" y="5723"/>
                    <a:pt x="971" y="6068"/>
                    <a:pt x="1323" y="6354"/>
                  </a:cubicBezTo>
                  <a:cubicBezTo>
                    <a:pt x="1676" y="6639"/>
                    <a:pt x="2075" y="6844"/>
                    <a:pt x="2521" y="6977"/>
                  </a:cubicBezTo>
                  <a:cubicBezTo>
                    <a:pt x="2834" y="7067"/>
                    <a:pt x="3164" y="7114"/>
                    <a:pt x="3510" y="7114"/>
                  </a:cubicBezTo>
                  <a:cubicBezTo>
                    <a:pt x="3657" y="7114"/>
                    <a:pt x="3806" y="7105"/>
                    <a:pt x="3959" y="7089"/>
                  </a:cubicBezTo>
                  <a:cubicBezTo>
                    <a:pt x="4381" y="7046"/>
                    <a:pt x="4767" y="6941"/>
                    <a:pt x="5120" y="6784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1" y="5871"/>
                    <a:pt x="6364" y="5848"/>
                    <a:pt x="6384" y="5822"/>
                  </a:cubicBezTo>
                  <a:cubicBezTo>
                    <a:pt x="6667" y="5469"/>
                    <a:pt x="6873" y="5071"/>
                    <a:pt x="7001" y="4620"/>
                  </a:cubicBezTo>
                  <a:cubicBezTo>
                    <a:pt x="7126" y="4172"/>
                    <a:pt x="7163" y="3694"/>
                    <a:pt x="7110" y="3187"/>
                  </a:cubicBezTo>
                  <a:cubicBezTo>
                    <a:pt x="7055" y="2673"/>
                    <a:pt x="6919" y="2212"/>
                    <a:pt x="6703" y="1803"/>
                  </a:cubicBezTo>
                  <a:cubicBezTo>
                    <a:pt x="6486" y="1393"/>
                    <a:pt x="6202" y="1046"/>
                    <a:pt x="5850" y="760"/>
                  </a:cubicBezTo>
                  <a:cubicBezTo>
                    <a:pt x="5498" y="477"/>
                    <a:pt x="5100" y="270"/>
                    <a:pt x="4654" y="139"/>
                  </a:cubicBezTo>
                  <a:cubicBezTo>
                    <a:pt x="4340" y="47"/>
                    <a:pt x="4010" y="1"/>
                    <a:pt x="3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34"/>
            <p:cNvSpPr/>
            <p:nvPr/>
          </p:nvSpPr>
          <p:spPr>
            <a:xfrm>
              <a:off x="1677648" y="97112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4"/>
                    <a:pt x="4637" y="4753"/>
                    <a:pt x="4542" y="4963"/>
                  </a:cubicBezTo>
                  <a:cubicBezTo>
                    <a:pt x="4446" y="5174"/>
                    <a:pt x="4308" y="5347"/>
                    <a:pt x="4128" y="5479"/>
                  </a:cubicBezTo>
                  <a:cubicBezTo>
                    <a:pt x="3948" y="5613"/>
                    <a:pt x="3737" y="5693"/>
                    <a:pt x="3491" y="5718"/>
                  </a:cubicBezTo>
                  <a:cubicBezTo>
                    <a:pt x="3441" y="5723"/>
                    <a:pt x="3391" y="5726"/>
                    <a:pt x="3343" y="5726"/>
                  </a:cubicBezTo>
                  <a:cubicBezTo>
                    <a:pt x="3164" y="5726"/>
                    <a:pt x="2997" y="5689"/>
                    <a:pt x="2840" y="5614"/>
                  </a:cubicBezTo>
                  <a:cubicBezTo>
                    <a:pt x="2640" y="5521"/>
                    <a:pt x="2473" y="5380"/>
                    <a:pt x="2343" y="5193"/>
                  </a:cubicBezTo>
                  <a:cubicBezTo>
                    <a:pt x="2213" y="5006"/>
                    <a:pt x="2133" y="4790"/>
                    <a:pt x="2108" y="4544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5"/>
                    <a:pt x="964" y="6152"/>
                  </a:cubicBezTo>
                  <a:cubicBezTo>
                    <a:pt x="1256" y="6527"/>
                    <a:pt x="1636" y="6808"/>
                    <a:pt x="2100" y="6990"/>
                  </a:cubicBezTo>
                  <a:cubicBezTo>
                    <a:pt x="2452" y="7129"/>
                    <a:pt x="2832" y="7199"/>
                    <a:pt x="3239" y="7199"/>
                  </a:cubicBezTo>
                  <a:cubicBezTo>
                    <a:pt x="3372" y="7199"/>
                    <a:pt x="3507" y="7192"/>
                    <a:pt x="3645" y="7177"/>
                  </a:cubicBezTo>
                  <a:cubicBezTo>
                    <a:pt x="4203" y="7118"/>
                    <a:pt x="4692" y="6951"/>
                    <a:pt x="5106" y="6674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8"/>
                    <a:pt x="6327" y="4714"/>
                    <a:pt x="6271" y="4193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34"/>
            <p:cNvSpPr/>
            <p:nvPr/>
          </p:nvSpPr>
          <p:spPr>
            <a:xfrm>
              <a:off x="1937221" y="7372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34"/>
            <p:cNvSpPr/>
            <p:nvPr/>
          </p:nvSpPr>
          <p:spPr>
            <a:xfrm>
              <a:off x="2149883" y="53457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1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47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4" y="2669"/>
                    <a:pt x="135" y="2923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4" y="5463"/>
                    <a:pt x="1316" y="5206"/>
                    <a:pt x="945" y="4805"/>
                  </a:cubicBezTo>
                  <a:lnTo>
                    <a:pt x="64" y="6049"/>
                  </a:lnTo>
                  <a:cubicBezTo>
                    <a:pt x="312" y="6305"/>
                    <a:pt x="588" y="6520"/>
                    <a:pt x="888" y="6694"/>
                  </a:cubicBezTo>
                  <a:cubicBezTo>
                    <a:pt x="1188" y="6868"/>
                    <a:pt x="1525" y="6991"/>
                    <a:pt x="1897" y="7061"/>
                  </a:cubicBezTo>
                  <a:cubicBezTo>
                    <a:pt x="2117" y="7101"/>
                    <a:pt x="2351" y="7122"/>
                    <a:pt x="2597" y="7122"/>
                  </a:cubicBezTo>
                  <a:cubicBezTo>
                    <a:pt x="2766" y="7122"/>
                    <a:pt x="2942" y="7112"/>
                    <a:pt x="3124" y="7093"/>
                  </a:cubicBezTo>
                  <a:cubicBezTo>
                    <a:pt x="3644" y="7040"/>
                    <a:pt x="4093" y="6904"/>
                    <a:pt x="4474" y="6690"/>
                  </a:cubicBezTo>
                  <a:cubicBezTo>
                    <a:pt x="4855" y="6477"/>
                    <a:pt x="5143" y="6193"/>
                    <a:pt x="5338" y="5842"/>
                  </a:cubicBezTo>
                  <a:cubicBezTo>
                    <a:pt x="5535" y="5489"/>
                    <a:pt x="5607" y="5078"/>
                    <a:pt x="5558" y="4604"/>
                  </a:cubicBezTo>
                  <a:cubicBezTo>
                    <a:pt x="5525" y="4299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7"/>
                    <a:pt x="4258" y="3009"/>
                    <a:pt x="3958" y="2923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7"/>
                    <a:pt x="2502" y="2688"/>
                  </a:cubicBezTo>
                  <a:cubicBezTo>
                    <a:pt x="2354" y="2661"/>
                    <a:pt x="2223" y="2623"/>
                    <a:pt x="2107" y="2573"/>
                  </a:cubicBezTo>
                  <a:cubicBezTo>
                    <a:pt x="1990" y="2523"/>
                    <a:pt x="1894" y="2462"/>
                    <a:pt x="1822" y="2390"/>
                  </a:cubicBezTo>
                  <a:cubicBezTo>
                    <a:pt x="1749" y="2319"/>
                    <a:pt x="1707" y="2229"/>
                    <a:pt x="1696" y="2120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47" y="1696"/>
                    <a:pt x="1949" y="1617"/>
                    <a:pt x="2081" y="1552"/>
                  </a:cubicBezTo>
                  <a:cubicBezTo>
                    <a:pt x="2216" y="1489"/>
                    <a:pt x="2380" y="1446"/>
                    <a:pt x="2576" y="1426"/>
                  </a:cubicBezTo>
                  <a:cubicBezTo>
                    <a:pt x="2639" y="1419"/>
                    <a:pt x="2702" y="1415"/>
                    <a:pt x="2765" y="1415"/>
                  </a:cubicBezTo>
                  <a:cubicBezTo>
                    <a:pt x="2889" y="1415"/>
                    <a:pt x="3012" y="1429"/>
                    <a:pt x="3135" y="1454"/>
                  </a:cubicBezTo>
                  <a:cubicBezTo>
                    <a:pt x="3321" y="1495"/>
                    <a:pt x="3496" y="1561"/>
                    <a:pt x="3667" y="1654"/>
                  </a:cubicBezTo>
                  <a:cubicBezTo>
                    <a:pt x="3838" y="1748"/>
                    <a:pt x="3999" y="1871"/>
                    <a:pt x="4155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69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34"/>
            <p:cNvSpPr/>
            <p:nvPr/>
          </p:nvSpPr>
          <p:spPr>
            <a:xfrm>
              <a:off x="2447914" y="224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1"/>
                    <a:pt x="7216" y="4648"/>
                  </a:cubicBezTo>
                  <a:cubicBezTo>
                    <a:pt x="7215" y="4692"/>
                    <a:pt x="7216" y="4734"/>
                    <a:pt x="7215" y="4777"/>
                  </a:cubicBezTo>
                  <a:cubicBezTo>
                    <a:pt x="7183" y="4684"/>
                    <a:pt x="7150" y="4587"/>
                    <a:pt x="7110" y="4491"/>
                  </a:cubicBezTo>
                  <a:cubicBezTo>
                    <a:pt x="7038" y="4307"/>
                    <a:pt x="6952" y="4113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9"/>
                    <a:pt x="3455" y="4628"/>
                    <a:pt x="3432" y="4796"/>
                  </a:cubicBezTo>
                  <a:cubicBezTo>
                    <a:pt x="3414" y="4935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4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6"/>
                  </a:lnTo>
                  <a:lnTo>
                    <a:pt x="4067" y="7468"/>
                  </a:lnTo>
                  <a:lnTo>
                    <a:pt x="5082" y="3641"/>
                  </a:lnTo>
                  <a:lnTo>
                    <a:pt x="6986" y="7160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34"/>
            <p:cNvSpPr/>
            <p:nvPr/>
          </p:nvSpPr>
          <p:spPr>
            <a:xfrm>
              <a:off x="2804671" y="-8977"/>
              <a:ext cx="248284" cy="236885"/>
            </a:xfrm>
            <a:custGeom>
              <a:avLst/>
              <a:gdLst/>
              <a:ahLst/>
              <a:cxnLst/>
              <a:rect l="l" t="t" r="r" b="b"/>
              <a:pathLst>
                <a:path w="7166" h="6837" extrusionOk="0">
                  <a:moveTo>
                    <a:pt x="3598" y="1294"/>
                  </a:moveTo>
                  <a:cubicBezTo>
                    <a:pt x="3784" y="1294"/>
                    <a:pt x="3962" y="1321"/>
                    <a:pt x="4131" y="1374"/>
                  </a:cubicBezTo>
                  <a:cubicBezTo>
                    <a:pt x="4362" y="1446"/>
                    <a:pt x="4572" y="1567"/>
                    <a:pt x="4758" y="1726"/>
                  </a:cubicBezTo>
                  <a:cubicBezTo>
                    <a:pt x="4941" y="1889"/>
                    <a:pt x="5093" y="2084"/>
                    <a:pt x="5207" y="2314"/>
                  </a:cubicBezTo>
                  <a:cubicBezTo>
                    <a:pt x="5324" y="2543"/>
                    <a:pt x="5398" y="2802"/>
                    <a:pt x="5427" y="3090"/>
                  </a:cubicBezTo>
                  <a:cubicBezTo>
                    <a:pt x="5457" y="3373"/>
                    <a:pt x="5441" y="3642"/>
                    <a:pt x="5375" y="3890"/>
                  </a:cubicBezTo>
                  <a:cubicBezTo>
                    <a:pt x="5309" y="4141"/>
                    <a:pt x="5202" y="4364"/>
                    <a:pt x="5057" y="4559"/>
                  </a:cubicBezTo>
                  <a:cubicBezTo>
                    <a:pt x="4909" y="4758"/>
                    <a:pt x="4729" y="4916"/>
                    <a:pt x="4515" y="5037"/>
                  </a:cubicBezTo>
                  <a:cubicBezTo>
                    <a:pt x="4302" y="5156"/>
                    <a:pt x="4065" y="5232"/>
                    <a:pt x="3799" y="5259"/>
                  </a:cubicBezTo>
                  <a:cubicBezTo>
                    <a:pt x="3726" y="5267"/>
                    <a:pt x="3654" y="5271"/>
                    <a:pt x="3584" y="5271"/>
                  </a:cubicBezTo>
                  <a:cubicBezTo>
                    <a:pt x="3396" y="5271"/>
                    <a:pt x="3217" y="5244"/>
                    <a:pt x="3047" y="5190"/>
                  </a:cubicBezTo>
                  <a:cubicBezTo>
                    <a:pt x="2814" y="5119"/>
                    <a:pt x="2602" y="5001"/>
                    <a:pt x="2415" y="4844"/>
                  </a:cubicBezTo>
                  <a:cubicBezTo>
                    <a:pt x="2227" y="4686"/>
                    <a:pt x="2077" y="4490"/>
                    <a:pt x="1964" y="4256"/>
                  </a:cubicBezTo>
                  <a:cubicBezTo>
                    <a:pt x="1853" y="4023"/>
                    <a:pt x="1781" y="3764"/>
                    <a:pt x="1751" y="3476"/>
                  </a:cubicBezTo>
                  <a:cubicBezTo>
                    <a:pt x="1721" y="3192"/>
                    <a:pt x="1737" y="2924"/>
                    <a:pt x="1798" y="2674"/>
                  </a:cubicBezTo>
                  <a:cubicBezTo>
                    <a:pt x="1860" y="2424"/>
                    <a:pt x="1967" y="2201"/>
                    <a:pt x="2118" y="2005"/>
                  </a:cubicBezTo>
                  <a:cubicBezTo>
                    <a:pt x="2266" y="1808"/>
                    <a:pt x="2448" y="1650"/>
                    <a:pt x="2663" y="1529"/>
                  </a:cubicBezTo>
                  <a:cubicBezTo>
                    <a:pt x="2876" y="1408"/>
                    <a:pt x="3113" y="1334"/>
                    <a:pt x="3379" y="1306"/>
                  </a:cubicBezTo>
                  <a:cubicBezTo>
                    <a:pt x="3453" y="1298"/>
                    <a:pt x="3526" y="1294"/>
                    <a:pt x="3598" y="1294"/>
                  </a:cubicBezTo>
                  <a:close/>
                  <a:moveTo>
                    <a:pt x="2174" y="1"/>
                  </a:moveTo>
                  <a:cubicBezTo>
                    <a:pt x="2056" y="48"/>
                    <a:pt x="1942" y="100"/>
                    <a:pt x="1833" y="159"/>
                  </a:cubicBezTo>
                  <a:cubicBezTo>
                    <a:pt x="1422" y="380"/>
                    <a:pt x="1077" y="668"/>
                    <a:pt x="790" y="1017"/>
                  </a:cubicBezTo>
                  <a:cubicBezTo>
                    <a:pt x="507" y="1370"/>
                    <a:pt x="300" y="1768"/>
                    <a:pt x="169" y="2214"/>
                  </a:cubicBezTo>
                  <a:cubicBezTo>
                    <a:pt x="40" y="2660"/>
                    <a:pt x="1" y="3140"/>
                    <a:pt x="56" y="3652"/>
                  </a:cubicBezTo>
                  <a:cubicBezTo>
                    <a:pt x="109" y="4167"/>
                    <a:pt x="247" y="4627"/>
                    <a:pt x="467" y="5037"/>
                  </a:cubicBezTo>
                  <a:cubicBezTo>
                    <a:pt x="687" y="5445"/>
                    <a:pt x="972" y="5793"/>
                    <a:pt x="1324" y="6079"/>
                  </a:cubicBezTo>
                  <a:cubicBezTo>
                    <a:pt x="1676" y="6361"/>
                    <a:pt x="2075" y="6569"/>
                    <a:pt x="2520" y="6700"/>
                  </a:cubicBezTo>
                  <a:cubicBezTo>
                    <a:pt x="2836" y="6791"/>
                    <a:pt x="3169" y="6837"/>
                    <a:pt x="3520" y="6837"/>
                  </a:cubicBezTo>
                  <a:cubicBezTo>
                    <a:pt x="3666" y="6837"/>
                    <a:pt x="3816" y="6829"/>
                    <a:pt x="3968" y="6812"/>
                  </a:cubicBezTo>
                  <a:cubicBezTo>
                    <a:pt x="4475" y="6759"/>
                    <a:pt x="4932" y="6621"/>
                    <a:pt x="5342" y="6403"/>
                  </a:cubicBezTo>
                  <a:cubicBezTo>
                    <a:pt x="5753" y="6181"/>
                    <a:pt x="6100" y="5894"/>
                    <a:pt x="6384" y="5544"/>
                  </a:cubicBezTo>
                  <a:cubicBezTo>
                    <a:pt x="6669" y="5192"/>
                    <a:pt x="6873" y="4792"/>
                    <a:pt x="7001" y="4342"/>
                  </a:cubicBezTo>
                  <a:cubicBezTo>
                    <a:pt x="7128" y="3895"/>
                    <a:pt x="7165" y="3416"/>
                    <a:pt x="7110" y="2910"/>
                  </a:cubicBezTo>
                  <a:cubicBezTo>
                    <a:pt x="7057" y="2398"/>
                    <a:pt x="6921" y="1938"/>
                    <a:pt x="6704" y="1525"/>
                  </a:cubicBezTo>
                  <a:cubicBezTo>
                    <a:pt x="6488" y="1115"/>
                    <a:pt x="6203" y="769"/>
                    <a:pt x="5851" y="482"/>
                  </a:cubicBezTo>
                  <a:cubicBezTo>
                    <a:pt x="5605" y="285"/>
                    <a:pt x="5337" y="123"/>
                    <a:pt x="5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34"/>
            <p:cNvSpPr/>
            <p:nvPr/>
          </p:nvSpPr>
          <p:spPr>
            <a:xfrm>
              <a:off x="3085344" y="-8873"/>
              <a:ext cx="218938" cy="215057"/>
            </a:xfrm>
            <a:custGeom>
              <a:avLst/>
              <a:gdLst/>
              <a:ahLst/>
              <a:cxnLst/>
              <a:rect l="l" t="t" r="r" b="b"/>
              <a:pathLst>
                <a:path w="6319" h="6207" extrusionOk="0">
                  <a:moveTo>
                    <a:pt x="3022" y="477"/>
                  </a:moveTo>
                  <a:cubicBezTo>
                    <a:pt x="3162" y="477"/>
                    <a:pt x="3287" y="496"/>
                    <a:pt x="3398" y="537"/>
                  </a:cubicBezTo>
                  <a:cubicBezTo>
                    <a:pt x="3552" y="593"/>
                    <a:pt x="3674" y="685"/>
                    <a:pt x="3766" y="809"/>
                  </a:cubicBezTo>
                  <a:cubicBezTo>
                    <a:pt x="3860" y="932"/>
                    <a:pt x="3913" y="1082"/>
                    <a:pt x="3932" y="1257"/>
                  </a:cubicBezTo>
                  <a:cubicBezTo>
                    <a:pt x="3952" y="1433"/>
                    <a:pt x="3933" y="1591"/>
                    <a:pt x="3880" y="1733"/>
                  </a:cubicBezTo>
                  <a:cubicBezTo>
                    <a:pt x="3825" y="1879"/>
                    <a:pt x="3739" y="1994"/>
                    <a:pt x="3621" y="2081"/>
                  </a:cubicBezTo>
                  <a:cubicBezTo>
                    <a:pt x="3502" y="2169"/>
                    <a:pt x="3358" y="2224"/>
                    <a:pt x="3190" y="2240"/>
                  </a:cubicBezTo>
                  <a:lnTo>
                    <a:pt x="1847" y="2382"/>
                  </a:lnTo>
                  <a:lnTo>
                    <a:pt x="1661" y="610"/>
                  </a:lnTo>
                  <a:lnTo>
                    <a:pt x="2856" y="485"/>
                  </a:lnTo>
                  <a:cubicBezTo>
                    <a:pt x="2914" y="480"/>
                    <a:pt x="2969" y="477"/>
                    <a:pt x="3022" y="477"/>
                  </a:cubicBezTo>
                  <a:close/>
                  <a:moveTo>
                    <a:pt x="0" y="1"/>
                  </a:moveTo>
                  <a:lnTo>
                    <a:pt x="655" y="6207"/>
                  </a:lnTo>
                  <a:lnTo>
                    <a:pt x="2233" y="6040"/>
                  </a:lnTo>
                  <a:lnTo>
                    <a:pt x="1979" y="3647"/>
                  </a:lnTo>
                  <a:lnTo>
                    <a:pt x="2832" y="3555"/>
                  </a:lnTo>
                  <a:lnTo>
                    <a:pt x="4431" y="5807"/>
                  </a:lnTo>
                  <a:lnTo>
                    <a:pt x="6319" y="5606"/>
                  </a:lnTo>
                  <a:lnTo>
                    <a:pt x="4514" y="3140"/>
                  </a:lnTo>
                  <a:cubicBezTo>
                    <a:pt x="4552" y="3118"/>
                    <a:pt x="4589" y="3097"/>
                    <a:pt x="4625" y="3074"/>
                  </a:cubicBezTo>
                  <a:cubicBezTo>
                    <a:pt x="4954" y="2842"/>
                    <a:pt x="5203" y="2546"/>
                    <a:pt x="5368" y="2182"/>
                  </a:cubicBezTo>
                  <a:cubicBezTo>
                    <a:pt x="5534" y="1821"/>
                    <a:pt x="5593" y="1426"/>
                    <a:pt x="5548" y="997"/>
                  </a:cubicBezTo>
                  <a:cubicBezTo>
                    <a:pt x="5506" y="620"/>
                    <a:pt x="5387" y="290"/>
                    <a:pt x="5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34"/>
            <p:cNvSpPr/>
            <p:nvPr/>
          </p:nvSpPr>
          <p:spPr>
            <a:xfrm>
              <a:off x="3324684" y="-8873"/>
              <a:ext cx="238236" cy="190111"/>
            </a:xfrm>
            <a:custGeom>
              <a:avLst/>
              <a:gdLst/>
              <a:ahLst/>
              <a:cxnLst/>
              <a:rect l="l" t="t" r="r" b="b"/>
              <a:pathLst>
                <a:path w="6876" h="5487" extrusionOk="0">
                  <a:moveTo>
                    <a:pt x="0" y="1"/>
                  </a:moveTo>
                  <a:lnTo>
                    <a:pt x="581" y="5487"/>
                  </a:lnTo>
                  <a:lnTo>
                    <a:pt x="2235" y="5310"/>
                  </a:lnTo>
                  <a:lnTo>
                    <a:pt x="1978" y="2878"/>
                  </a:lnTo>
                  <a:lnTo>
                    <a:pt x="2422" y="2339"/>
                  </a:lnTo>
                  <a:lnTo>
                    <a:pt x="4949" y="5023"/>
                  </a:lnTo>
                  <a:lnTo>
                    <a:pt x="6876" y="4821"/>
                  </a:lnTo>
                  <a:lnTo>
                    <a:pt x="3373" y="1183"/>
                  </a:lnTo>
                  <a:lnTo>
                    <a:pt x="4349" y="1"/>
                  </a:lnTo>
                  <a:lnTo>
                    <a:pt x="2610" y="1"/>
                  </a:lnTo>
                  <a:lnTo>
                    <a:pt x="1784" y="1037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34"/>
            <p:cNvSpPr/>
            <p:nvPr/>
          </p:nvSpPr>
          <p:spPr>
            <a:xfrm>
              <a:off x="3562568" y="-8873"/>
              <a:ext cx="192605" cy="160245"/>
            </a:xfrm>
            <a:custGeom>
              <a:avLst/>
              <a:gdLst/>
              <a:ahLst/>
              <a:cxnLst/>
              <a:rect l="l" t="t" r="r" b="b"/>
              <a:pathLst>
                <a:path w="5559" h="4625" extrusionOk="0">
                  <a:moveTo>
                    <a:pt x="1" y="1"/>
                  </a:moveTo>
                  <a:cubicBezTo>
                    <a:pt x="37" y="238"/>
                    <a:pt x="103" y="454"/>
                    <a:pt x="204" y="645"/>
                  </a:cubicBezTo>
                  <a:cubicBezTo>
                    <a:pt x="317" y="865"/>
                    <a:pt x="477" y="1055"/>
                    <a:pt x="681" y="1216"/>
                  </a:cubicBezTo>
                  <a:cubicBezTo>
                    <a:pt x="885" y="1374"/>
                    <a:pt x="1133" y="1499"/>
                    <a:pt x="1425" y="1594"/>
                  </a:cubicBezTo>
                  <a:cubicBezTo>
                    <a:pt x="1715" y="1687"/>
                    <a:pt x="2056" y="1756"/>
                    <a:pt x="2440" y="1801"/>
                  </a:cubicBezTo>
                  <a:cubicBezTo>
                    <a:pt x="2579" y="1812"/>
                    <a:pt x="2714" y="1830"/>
                    <a:pt x="2850" y="1851"/>
                  </a:cubicBezTo>
                  <a:cubicBezTo>
                    <a:pt x="2983" y="1874"/>
                    <a:pt x="3113" y="1903"/>
                    <a:pt x="3232" y="1939"/>
                  </a:cubicBezTo>
                  <a:cubicBezTo>
                    <a:pt x="3354" y="1975"/>
                    <a:pt x="3461" y="2018"/>
                    <a:pt x="3550" y="2067"/>
                  </a:cubicBezTo>
                  <a:cubicBezTo>
                    <a:pt x="3642" y="2116"/>
                    <a:pt x="3715" y="2179"/>
                    <a:pt x="3771" y="2251"/>
                  </a:cubicBezTo>
                  <a:cubicBezTo>
                    <a:pt x="3829" y="2324"/>
                    <a:pt x="3863" y="2409"/>
                    <a:pt x="3872" y="2506"/>
                  </a:cubicBezTo>
                  <a:cubicBezTo>
                    <a:pt x="3886" y="2635"/>
                    <a:pt x="3858" y="2747"/>
                    <a:pt x="3790" y="2843"/>
                  </a:cubicBezTo>
                  <a:cubicBezTo>
                    <a:pt x="3721" y="2938"/>
                    <a:pt x="3619" y="3016"/>
                    <a:pt x="3481" y="3078"/>
                  </a:cubicBezTo>
                  <a:cubicBezTo>
                    <a:pt x="3340" y="3138"/>
                    <a:pt x="3185" y="3179"/>
                    <a:pt x="3009" y="3196"/>
                  </a:cubicBezTo>
                  <a:cubicBezTo>
                    <a:pt x="2924" y="3205"/>
                    <a:pt x="2839" y="3209"/>
                    <a:pt x="2754" y="3209"/>
                  </a:cubicBezTo>
                  <a:cubicBezTo>
                    <a:pt x="2490" y="3209"/>
                    <a:pt x="2227" y="3166"/>
                    <a:pt x="1970" y="3079"/>
                  </a:cubicBezTo>
                  <a:cubicBezTo>
                    <a:pt x="1626" y="2964"/>
                    <a:pt x="1268" y="2707"/>
                    <a:pt x="898" y="2309"/>
                  </a:cubicBezTo>
                  <a:lnTo>
                    <a:pt x="15" y="3552"/>
                  </a:lnTo>
                  <a:cubicBezTo>
                    <a:pt x="263" y="3807"/>
                    <a:pt x="537" y="4023"/>
                    <a:pt x="839" y="4197"/>
                  </a:cubicBezTo>
                  <a:cubicBezTo>
                    <a:pt x="1141" y="4372"/>
                    <a:pt x="1476" y="4494"/>
                    <a:pt x="1849" y="4562"/>
                  </a:cubicBezTo>
                  <a:cubicBezTo>
                    <a:pt x="2068" y="4604"/>
                    <a:pt x="2301" y="4625"/>
                    <a:pt x="2548" y="4625"/>
                  </a:cubicBezTo>
                  <a:cubicBezTo>
                    <a:pt x="2719" y="4625"/>
                    <a:pt x="2895" y="4615"/>
                    <a:pt x="3077" y="4596"/>
                  </a:cubicBezTo>
                  <a:cubicBezTo>
                    <a:pt x="3594" y="4542"/>
                    <a:pt x="4045" y="4405"/>
                    <a:pt x="4426" y="4192"/>
                  </a:cubicBezTo>
                  <a:cubicBezTo>
                    <a:pt x="4805" y="3978"/>
                    <a:pt x="5093" y="3696"/>
                    <a:pt x="5291" y="3344"/>
                  </a:cubicBezTo>
                  <a:cubicBezTo>
                    <a:pt x="5487" y="2993"/>
                    <a:pt x="5559" y="2579"/>
                    <a:pt x="5513" y="2104"/>
                  </a:cubicBezTo>
                  <a:cubicBezTo>
                    <a:pt x="5481" y="1799"/>
                    <a:pt x="5396" y="1539"/>
                    <a:pt x="5258" y="1321"/>
                  </a:cubicBezTo>
                  <a:cubicBezTo>
                    <a:pt x="5122" y="1102"/>
                    <a:pt x="4936" y="921"/>
                    <a:pt x="4710" y="773"/>
                  </a:cubicBezTo>
                  <a:cubicBezTo>
                    <a:pt x="4482" y="628"/>
                    <a:pt x="4216" y="511"/>
                    <a:pt x="3914" y="425"/>
                  </a:cubicBezTo>
                  <a:cubicBezTo>
                    <a:pt x="3613" y="338"/>
                    <a:pt x="3281" y="278"/>
                    <a:pt x="2916" y="245"/>
                  </a:cubicBezTo>
                  <a:cubicBezTo>
                    <a:pt x="2758" y="235"/>
                    <a:pt x="2605" y="218"/>
                    <a:pt x="2457" y="189"/>
                  </a:cubicBezTo>
                  <a:cubicBezTo>
                    <a:pt x="2310" y="163"/>
                    <a:pt x="2177" y="124"/>
                    <a:pt x="2062" y="74"/>
                  </a:cubicBezTo>
                  <a:cubicBezTo>
                    <a:pt x="2008" y="52"/>
                    <a:pt x="1959" y="26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34"/>
            <p:cNvSpPr/>
            <p:nvPr/>
          </p:nvSpPr>
          <p:spPr>
            <a:xfrm>
              <a:off x="3789331" y="-8873"/>
              <a:ext cx="218660" cy="141570"/>
            </a:xfrm>
            <a:custGeom>
              <a:avLst/>
              <a:gdLst/>
              <a:ahLst/>
              <a:cxnLst/>
              <a:rect l="l" t="t" r="r" b="b"/>
              <a:pathLst>
                <a:path w="6311" h="4086" extrusionOk="0">
                  <a:moveTo>
                    <a:pt x="0" y="1"/>
                  </a:moveTo>
                  <a:lnTo>
                    <a:pt x="432" y="4086"/>
                  </a:lnTo>
                  <a:lnTo>
                    <a:pt x="2087" y="3912"/>
                  </a:lnTo>
                  <a:lnTo>
                    <a:pt x="1806" y="1254"/>
                  </a:lnTo>
                  <a:lnTo>
                    <a:pt x="4376" y="983"/>
                  </a:lnTo>
                  <a:lnTo>
                    <a:pt x="4657" y="3640"/>
                  </a:lnTo>
                  <a:lnTo>
                    <a:pt x="6310" y="3465"/>
                  </a:lnTo>
                  <a:lnTo>
                    <a:pt x="59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34"/>
            <p:cNvSpPr/>
            <p:nvPr/>
          </p:nvSpPr>
          <p:spPr>
            <a:xfrm>
              <a:off x="4039619" y="-8873"/>
              <a:ext cx="244126" cy="106784"/>
            </a:xfrm>
            <a:custGeom>
              <a:avLst/>
              <a:gdLst/>
              <a:ahLst/>
              <a:cxnLst/>
              <a:rect l="l" t="t" r="r" b="b"/>
              <a:pathLst>
                <a:path w="7046" h="3082" extrusionOk="0">
                  <a:moveTo>
                    <a:pt x="5336" y="1"/>
                  </a:moveTo>
                  <a:cubicBezTo>
                    <a:pt x="5327" y="47"/>
                    <a:pt x="5317" y="90"/>
                    <a:pt x="5306" y="134"/>
                  </a:cubicBezTo>
                  <a:cubicBezTo>
                    <a:pt x="5241" y="385"/>
                    <a:pt x="5134" y="607"/>
                    <a:pt x="4986" y="803"/>
                  </a:cubicBezTo>
                  <a:cubicBezTo>
                    <a:pt x="4840" y="1000"/>
                    <a:pt x="4660" y="1160"/>
                    <a:pt x="4447" y="1280"/>
                  </a:cubicBezTo>
                  <a:cubicBezTo>
                    <a:pt x="4234" y="1400"/>
                    <a:pt x="3993" y="1476"/>
                    <a:pt x="3727" y="1503"/>
                  </a:cubicBezTo>
                  <a:cubicBezTo>
                    <a:pt x="3655" y="1511"/>
                    <a:pt x="3585" y="1515"/>
                    <a:pt x="3516" y="1515"/>
                  </a:cubicBezTo>
                  <a:cubicBezTo>
                    <a:pt x="3327" y="1515"/>
                    <a:pt x="3148" y="1487"/>
                    <a:pt x="2977" y="1434"/>
                  </a:cubicBezTo>
                  <a:cubicBezTo>
                    <a:pt x="2743" y="1361"/>
                    <a:pt x="2533" y="1243"/>
                    <a:pt x="2345" y="1086"/>
                  </a:cubicBezTo>
                  <a:cubicBezTo>
                    <a:pt x="2159" y="930"/>
                    <a:pt x="2008" y="732"/>
                    <a:pt x="1895" y="500"/>
                  </a:cubicBezTo>
                  <a:cubicBezTo>
                    <a:pt x="1821" y="344"/>
                    <a:pt x="1764" y="177"/>
                    <a:pt x="1725" y="2"/>
                  </a:cubicBezTo>
                  <a:lnTo>
                    <a:pt x="1" y="2"/>
                  </a:lnTo>
                  <a:cubicBezTo>
                    <a:pt x="60" y="475"/>
                    <a:pt x="195" y="901"/>
                    <a:pt x="398" y="1283"/>
                  </a:cubicBezTo>
                  <a:cubicBezTo>
                    <a:pt x="619" y="1693"/>
                    <a:pt x="902" y="2040"/>
                    <a:pt x="1255" y="2323"/>
                  </a:cubicBezTo>
                  <a:cubicBezTo>
                    <a:pt x="1607" y="2606"/>
                    <a:pt x="2007" y="2815"/>
                    <a:pt x="2453" y="2944"/>
                  </a:cubicBezTo>
                  <a:cubicBezTo>
                    <a:pt x="2768" y="3036"/>
                    <a:pt x="3102" y="3081"/>
                    <a:pt x="3454" y="3081"/>
                  </a:cubicBezTo>
                  <a:cubicBezTo>
                    <a:pt x="3600" y="3081"/>
                    <a:pt x="3749" y="3073"/>
                    <a:pt x="3901" y="3058"/>
                  </a:cubicBezTo>
                  <a:cubicBezTo>
                    <a:pt x="4407" y="3003"/>
                    <a:pt x="4864" y="2866"/>
                    <a:pt x="5274" y="2646"/>
                  </a:cubicBezTo>
                  <a:cubicBezTo>
                    <a:pt x="5684" y="2426"/>
                    <a:pt x="6032" y="2139"/>
                    <a:pt x="6316" y="1788"/>
                  </a:cubicBezTo>
                  <a:cubicBezTo>
                    <a:pt x="6600" y="1436"/>
                    <a:pt x="6805" y="1037"/>
                    <a:pt x="6933" y="586"/>
                  </a:cubicBezTo>
                  <a:cubicBezTo>
                    <a:pt x="6988" y="396"/>
                    <a:pt x="7025" y="202"/>
                    <a:pt x="7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34"/>
            <p:cNvSpPr/>
            <p:nvPr/>
          </p:nvSpPr>
          <p:spPr>
            <a:xfrm>
              <a:off x="4331691" y="-8873"/>
              <a:ext cx="66281" cy="84990"/>
            </a:xfrm>
            <a:custGeom>
              <a:avLst/>
              <a:gdLst/>
              <a:ahLst/>
              <a:cxnLst/>
              <a:rect l="l" t="t" r="r" b="b"/>
              <a:pathLst>
                <a:path w="1913" h="2453" extrusionOk="0">
                  <a:moveTo>
                    <a:pt x="0" y="1"/>
                  </a:moveTo>
                  <a:lnTo>
                    <a:pt x="259" y="2452"/>
                  </a:lnTo>
                  <a:lnTo>
                    <a:pt x="1913" y="2278"/>
                  </a:lnTo>
                  <a:lnTo>
                    <a:pt x="1674" y="2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34"/>
            <p:cNvSpPr/>
            <p:nvPr/>
          </p:nvSpPr>
          <p:spPr>
            <a:xfrm>
              <a:off x="31755" y="598206"/>
              <a:ext cx="204697" cy="249635"/>
            </a:xfrm>
            <a:custGeom>
              <a:avLst/>
              <a:gdLst/>
              <a:ahLst/>
              <a:cxnLst/>
              <a:rect l="l" t="t" r="r" b="b"/>
              <a:pathLst>
                <a:path w="5908" h="7205" extrusionOk="0">
                  <a:moveTo>
                    <a:pt x="5752" y="1"/>
                  </a:moveTo>
                  <a:lnTo>
                    <a:pt x="0" y="606"/>
                  </a:lnTo>
                  <a:lnTo>
                    <a:pt x="155" y="2067"/>
                  </a:lnTo>
                  <a:lnTo>
                    <a:pt x="2179" y="1853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2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34"/>
            <p:cNvSpPr/>
            <p:nvPr/>
          </p:nvSpPr>
          <p:spPr>
            <a:xfrm>
              <a:off x="271545" y="576587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4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34"/>
            <p:cNvSpPr/>
            <p:nvPr/>
          </p:nvSpPr>
          <p:spPr>
            <a:xfrm>
              <a:off x="484276" y="553963"/>
              <a:ext cx="221294" cy="245893"/>
            </a:xfrm>
            <a:custGeom>
              <a:avLst/>
              <a:gdLst/>
              <a:ahLst/>
              <a:cxnLst/>
              <a:rect l="l" t="t" r="r" b="b"/>
              <a:pathLst>
                <a:path w="6387" h="7097" extrusionOk="0">
                  <a:moveTo>
                    <a:pt x="3670" y="0"/>
                  </a:moveTo>
                  <a:cubicBezTo>
                    <a:pt x="3541" y="0"/>
                    <a:pt x="3411" y="7"/>
                    <a:pt x="3282" y="21"/>
                  </a:cubicBezTo>
                  <a:cubicBezTo>
                    <a:pt x="2763" y="75"/>
                    <a:pt x="2294" y="212"/>
                    <a:pt x="1874" y="434"/>
                  </a:cubicBezTo>
                  <a:cubicBezTo>
                    <a:pt x="1456" y="655"/>
                    <a:pt x="1102" y="941"/>
                    <a:pt x="814" y="1289"/>
                  </a:cubicBezTo>
                  <a:cubicBezTo>
                    <a:pt x="527" y="1639"/>
                    <a:pt x="314" y="2035"/>
                    <a:pt x="177" y="2483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34"/>
                    <a:pt x="243" y="4898"/>
                    <a:pt x="462" y="5313"/>
                  </a:cubicBezTo>
                  <a:cubicBezTo>
                    <a:pt x="679" y="5725"/>
                    <a:pt x="964" y="6072"/>
                    <a:pt x="1313" y="6352"/>
                  </a:cubicBezTo>
                  <a:cubicBezTo>
                    <a:pt x="1664" y="6633"/>
                    <a:pt x="2065" y="6838"/>
                    <a:pt x="2514" y="6963"/>
                  </a:cubicBezTo>
                  <a:cubicBezTo>
                    <a:pt x="2828" y="7052"/>
                    <a:pt x="3158" y="7096"/>
                    <a:pt x="3503" y="7096"/>
                  </a:cubicBezTo>
                  <a:cubicBezTo>
                    <a:pt x="3652" y="7096"/>
                    <a:pt x="3803" y="7088"/>
                    <a:pt x="3958" y="7071"/>
                  </a:cubicBezTo>
                  <a:cubicBezTo>
                    <a:pt x="4289" y="7038"/>
                    <a:pt x="4614" y="6962"/>
                    <a:pt x="4933" y="6846"/>
                  </a:cubicBezTo>
                  <a:cubicBezTo>
                    <a:pt x="5251" y="6731"/>
                    <a:pt x="5538" y="6587"/>
                    <a:pt x="5791" y="6416"/>
                  </a:cubicBezTo>
                  <a:cubicBezTo>
                    <a:pt x="6044" y="6244"/>
                    <a:pt x="6244" y="6060"/>
                    <a:pt x="6387" y="5861"/>
                  </a:cubicBezTo>
                  <a:lnTo>
                    <a:pt x="5455" y="4680"/>
                  </a:lnTo>
                  <a:cubicBezTo>
                    <a:pt x="5345" y="4821"/>
                    <a:pt x="5216" y="4953"/>
                    <a:pt x="5069" y="5070"/>
                  </a:cubicBezTo>
                  <a:cubicBezTo>
                    <a:pt x="4920" y="5186"/>
                    <a:pt x="4756" y="5285"/>
                    <a:pt x="4573" y="5363"/>
                  </a:cubicBezTo>
                  <a:cubicBezTo>
                    <a:pt x="4391" y="5442"/>
                    <a:pt x="4195" y="5490"/>
                    <a:pt x="3988" y="5514"/>
                  </a:cubicBezTo>
                  <a:cubicBezTo>
                    <a:pt x="3887" y="5524"/>
                    <a:pt x="3788" y="5530"/>
                    <a:pt x="3692" y="5530"/>
                  </a:cubicBezTo>
                  <a:cubicBezTo>
                    <a:pt x="3499" y="5530"/>
                    <a:pt x="3315" y="5508"/>
                    <a:pt x="3142" y="5465"/>
                  </a:cubicBezTo>
                  <a:cubicBezTo>
                    <a:pt x="2884" y="5400"/>
                    <a:pt x="2656" y="5291"/>
                    <a:pt x="2462" y="5134"/>
                  </a:cubicBezTo>
                  <a:cubicBezTo>
                    <a:pt x="2268" y="4978"/>
                    <a:pt x="2110" y="4782"/>
                    <a:pt x="1988" y="4551"/>
                  </a:cubicBezTo>
                  <a:cubicBezTo>
                    <a:pt x="1865" y="4316"/>
                    <a:pt x="1788" y="4050"/>
                    <a:pt x="1756" y="3754"/>
                  </a:cubicBezTo>
                  <a:cubicBezTo>
                    <a:pt x="1723" y="3448"/>
                    <a:pt x="1743" y="3167"/>
                    <a:pt x="1815" y="2911"/>
                  </a:cubicBezTo>
                  <a:cubicBezTo>
                    <a:pt x="1888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5" y="1778"/>
                  </a:cubicBezTo>
                  <a:cubicBezTo>
                    <a:pt x="2935" y="1660"/>
                    <a:pt x="3176" y="1588"/>
                    <a:pt x="3434" y="1559"/>
                  </a:cubicBezTo>
                  <a:cubicBezTo>
                    <a:pt x="3508" y="1552"/>
                    <a:pt x="3580" y="1548"/>
                    <a:pt x="3651" y="1548"/>
                  </a:cubicBezTo>
                  <a:cubicBezTo>
                    <a:pt x="3781" y="1548"/>
                    <a:pt x="3907" y="1561"/>
                    <a:pt x="4028" y="1587"/>
                  </a:cubicBezTo>
                  <a:cubicBezTo>
                    <a:pt x="4215" y="1626"/>
                    <a:pt x="4391" y="1690"/>
                    <a:pt x="4555" y="1782"/>
                  </a:cubicBezTo>
                  <a:cubicBezTo>
                    <a:pt x="4718" y="1874"/>
                    <a:pt x="4877" y="1984"/>
                    <a:pt x="5028" y="2112"/>
                  </a:cubicBezTo>
                  <a:lnTo>
                    <a:pt x="5918" y="846"/>
                  </a:lnTo>
                  <a:cubicBezTo>
                    <a:pt x="5698" y="639"/>
                    <a:pt x="5446" y="468"/>
                    <a:pt x="5159" y="330"/>
                  </a:cubicBezTo>
                  <a:cubicBezTo>
                    <a:pt x="4872" y="193"/>
                    <a:pt x="4569" y="97"/>
                    <a:pt x="4250" y="47"/>
                  </a:cubicBezTo>
                  <a:cubicBezTo>
                    <a:pt x="4057" y="16"/>
                    <a:pt x="3864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34"/>
            <p:cNvSpPr/>
            <p:nvPr/>
          </p:nvSpPr>
          <p:spPr>
            <a:xfrm>
              <a:off x="722922" y="524755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7" y="6813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34"/>
            <p:cNvSpPr/>
            <p:nvPr/>
          </p:nvSpPr>
          <p:spPr>
            <a:xfrm>
              <a:off x="985545" y="49596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0" y="1"/>
                  </a:moveTo>
                  <a:lnTo>
                    <a:pt x="4536" y="171"/>
                  </a:lnTo>
                  <a:lnTo>
                    <a:pt x="4712" y="1854"/>
                  </a:lnTo>
                  <a:cubicBezTo>
                    <a:pt x="4741" y="2120"/>
                    <a:pt x="4769" y="2366"/>
                    <a:pt x="4796" y="2594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2" y="3418"/>
                    <a:pt x="4945" y="3607"/>
                    <a:pt x="4981" y="3794"/>
                  </a:cubicBezTo>
                  <a:cubicBezTo>
                    <a:pt x="5017" y="3981"/>
                    <a:pt x="5055" y="4170"/>
                    <a:pt x="5094" y="4362"/>
                  </a:cubicBezTo>
                  <a:cubicBezTo>
                    <a:pt x="5104" y="4407"/>
                    <a:pt x="5114" y="4453"/>
                    <a:pt x="5125" y="4500"/>
                  </a:cubicBezTo>
                  <a:lnTo>
                    <a:pt x="1477" y="494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11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1"/>
                    <a:pt x="1772" y="3146"/>
                  </a:cubicBezTo>
                  <a:cubicBezTo>
                    <a:pt x="1767" y="3117"/>
                    <a:pt x="1760" y="3082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59" y="6814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34"/>
            <p:cNvSpPr/>
            <p:nvPr/>
          </p:nvSpPr>
          <p:spPr>
            <a:xfrm>
              <a:off x="1252879" y="47590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0" y="416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19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34"/>
            <p:cNvSpPr/>
            <p:nvPr/>
          </p:nvSpPr>
          <p:spPr>
            <a:xfrm>
              <a:off x="1434913" y="453071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594" y="1567"/>
                  </a:moveTo>
                  <a:cubicBezTo>
                    <a:pt x="3781" y="1567"/>
                    <a:pt x="3961" y="1594"/>
                    <a:pt x="4129" y="1647"/>
                  </a:cubicBezTo>
                  <a:cubicBezTo>
                    <a:pt x="4364" y="1719"/>
                    <a:pt x="4574" y="1840"/>
                    <a:pt x="4759" y="2000"/>
                  </a:cubicBezTo>
                  <a:cubicBezTo>
                    <a:pt x="4942" y="2161"/>
                    <a:pt x="5091" y="2358"/>
                    <a:pt x="5208" y="2588"/>
                  </a:cubicBezTo>
                  <a:cubicBezTo>
                    <a:pt x="5323" y="2815"/>
                    <a:pt x="5399" y="3074"/>
                    <a:pt x="5428" y="3361"/>
                  </a:cubicBezTo>
                  <a:cubicBezTo>
                    <a:pt x="5458" y="3647"/>
                    <a:pt x="5442" y="3915"/>
                    <a:pt x="5375" y="4165"/>
                  </a:cubicBezTo>
                  <a:cubicBezTo>
                    <a:pt x="5330" y="4336"/>
                    <a:pt x="5265" y="4494"/>
                    <a:pt x="5181" y="4643"/>
                  </a:cubicBezTo>
                  <a:lnTo>
                    <a:pt x="4244" y="3616"/>
                  </a:lnTo>
                  <a:lnTo>
                    <a:pt x="3117" y="4592"/>
                  </a:lnTo>
                  <a:lnTo>
                    <a:pt x="3957" y="5508"/>
                  </a:lnTo>
                  <a:cubicBezTo>
                    <a:pt x="3905" y="5517"/>
                    <a:pt x="3853" y="5527"/>
                    <a:pt x="3797" y="5531"/>
                  </a:cubicBezTo>
                  <a:cubicBezTo>
                    <a:pt x="3723" y="5539"/>
                    <a:pt x="3650" y="5543"/>
                    <a:pt x="3578" y="5543"/>
                  </a:cubicBezTo>
                  <a:cubicBezTo>
                    <a:pt x="3393" y="5543"/>
                    <a:pt x="3216" y="5517"/>
                    <a:pt x="3048" y="5464"/>
                  </a:cubicBezTo>
                  <a:cubicBezTo>
                    <a:pt x="2814" y="5390"/>
                    <a:pt x="2604" y="5272"/>
                    <a:pt x="2415" y="5117"/>
                  </a:cubicBezTo>
                  <a:cubicBezTo>
                    <a:pt x="2230" y="4959"/>
                    <a:pt x="2079" y="4762"/>
                    <a:pt x="1965" y="4529"/>
                  </a:cubicBezTo>
                  <a:cubicBezTo>
                    <a:pt x="1852" y="4295"/>
                    <a:pt x="1783" y="4036"/>
                    <a:pt x="1751" y="3748"/>
                  </a:cubicBezTo>
                  <a:cubicBezTo>
                    <a:pt x="1719" y="3465"/>
                    <a:pt x="1737" y="3196"/>
                    <a:pt x="1800" y="2947"/>
                  </a:cubicBezTo>
                  <a:cubicBezTo>
                    <a:pt x="1862" y="2697"/>
                    <a:pt x="1967" y="2474"/>
                    <a:pt x="2116" y="2279"/>
                  </a:cubicBezTo>
                  <a:cubicBezTo>
                    <a:pt x="2267" y="2080"/>
                    <a:pt x="2448" y="1922"/>
                    <a:pt x="2663" y="1803"/>
                  </a:cubicBezTo>
                  <a:cubicBezTo>
                    <a:pt x="2876" y="1682"/>
                    <a:pt x="3114" y="1606"/>
                    <a:pt x="3380" y="1578"/>
                  </a:cubicBezTo>
                  <a:cubicBezTo>
                    <a:pt x="3452" y="1571"/>
                    <a:pt x="3524" y="1567"/>
                    <a:pt x="3594" y="1567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6"/>
                  </a:cubicBezTo>
                  <a:cubicBezTo>
                    <a:pt x="1423" y="656"/>
                    <a:pt x="1075" y="944"/>
                    <a:pt x="792" y="1293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37"/>
                    <a:pt x="2075" y="6846"/>
                    <a:pt x="2520" y="6976"/>
                  </a:cubicBezTo>
                  <a:cubicBezTo>
                    <a:pt x="2836" y="7067"/>
                    <a:pt x="3170" y="7114"/>
                    <a:pt x="3520" y="7114"/>
                  </a:cubicBezTo>
                  <a:cubicBezTo>
                    <a:pt x="3664" y="7114"/>
                    <a:pt x="3811" y="7106"/>
                    <a:pt x="3961" y="7090"/>
                  </a:cubicBezTo>
                  <a:cubicBezTo>
                    <a:pt x="4383" y="7045"/>
                    <a:pt x="4768" y="6941"/>
                    <a:pt x="5122" y="6782"/>
                  </a:cubicBezTo>
                  <a:lnTo>
                    <a:pt x="6095" y="7846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3" y="5869"/>
                    <a:pt x="6366" y="5846"/>
                    <a:pt x="6386" y="5822"/>
                  </a:cubicBezTo>
                  <a:cubicBezTo>
                    <a:pt x="6669" y="5471"/>
                    <a:pt x="6875" y="5070"/>
                    <a:pt x="7003" y="4621"/>
                  </a:cubicBezTo>
                  <a:cubicBezTo>
                    <a:pt x="7128" y="4171"/>
                    <a:pt x="7165" y="3693"/>
                    <a:pt x="7112" y="3186"/>
                  </a:cubicBezTo>
                  <a:cubicBezTo>
                    <a:pt x="7057" y="2674"/>
                    <a:pt x="6921" y="2214"/>
                    <a:pt x="6703" y="1803"/>
                  </a:cubicBezTo>
                  <a:cubicBezTo>
                    <a:pt x="6486" y="1393"/>
                    <a:pt x="6204" y="1045"/>
                    <a:pt x="5852" y="760"/>
                  </a:cubicBezTo>
                  <a:cubicBezTo>
                    <a:pt x="5500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34"/>
            <p:cNvSpPr/>
            <p:nvPr/>
          </p:nvSpPr>
          <p:spPr>
            <a:xfrm>
              <a:off x="1711775" y="420504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6"/>
                    <a:pt x="4637" y="4753"/>
                    <a:pt x="4542" y="4964"/>
                  </a:cubicBezTo>
                  <a:cubicBezTo>
                    <a:pt x="4447" y="5176"/>
                    <a:pt x="4308" y="5348"/>
                    <a:pt x="4128" y="5482"/>
                  </a:cubicBezTo>
                  <a:cubicBezTo>
                    <a:pt x="3948" y="5616"/>
                    <a:pt x="3737" y="5695"/>
                    <a:pt x="3491" y="5721"/>
                  </a:cubicBezTo>
                  <a:cubicBezTo>
                    <a:pt x="3442" y="5726"/>
                    <a:pt x="3393" y="5728"/>
                    <a:pt x="3345" y="5728"/>
                  </a:cubicBezTo>
                  <a:cubicBezTo>
                    <a:pt x="3166" y="5728"/>
                    <a:pt x="2997" y="5692"/>
                    <a:pt x="2840" y="5616"/>
                  </a:cubicBezTo>
                  <a:cubicBezTo>
                    <a:pt x="2640" y="5522"/>
                    <a:pt x="2473" y="5383"/>
                    <a:pt x="2343" y="5196"/>
                  </a:cubicBezTo>
                  <a:cubicBezTo>
                    <a:pt x="2213" y="5009"/>
                    <a:pt x="2133" y="4793"/>
                    <a:pt x="2108" y="4547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7"/>
                    <a:pt x="964" y="6152"/>
                  </a:cubicBezTo>
                  <a:cubicBezTo>
                    <a:pt x="1258" y="6527"/>
                    <a:pt x="1636" y="6808"/>
                    <a:pt x="2100" y="6992"/>
                  </a:cubicBezTo>
                  <a:cubicBezTo>
                    <a:pt x="2454" y="7130"/>
                    <a:pt x="2835" y="7200"/>
                    <a:pt x="3244" y="7200"/>
                  </a:cubicBezTo>
                  <a:cubicBezTo>
                    <a:pt x="3375" y="7200"/>
                    <a:pt x="3508" y="7193"/>
                    <a:pt x="3645" y="7179"/>
                  </a:cubicBezTo>
                  <a:cubicBezTo>
                    <a:pt x="4203" y="7118"/>
                    <a:pt x="4692" y="6952"/>
                    <a:pt x="5106" y="6675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9"/>
                    <a:pt x="6327" y="4714"/>
                    <a:pt x="6271" y="4195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34"/>
            <p:cNvSpPr/>
            <p:nvPr/>
          </p:nvSpPr>
          <p:spPr>
            <a:xfrm>
              <a:off x="1971348" y="39718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0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34"/>
            <p:cNvSpPr/>
            <p:nvPr/>
          </p:nvSpPr>
          <p:spPr>
            <a:xfrm>
              <a:off x="2184010" y="37684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4" y="2669"/>
                    <a:pt x="136" y="2924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5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6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2" y="6306"/>
                    <a:pt x="588" y="6522"/>
                    <a:pt x="888" y="6696"/>
                  </a:cubicBezTo>
                  <a:cubicBezTo>
                    <a:pt x="1188" y="6871"/>
                    <a:pt x="1525" y="6994"/>
                    <a:pt x="1897" y="7063"/>
                  </a:cubicBezTo>
                  <a:cubicBezTo>
                    <a:pt x="2117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7"/>
                    <a:pt x="4474" y="6693"/>
                  </a:cubicBezTo>
                  <a:cubicBezTo>
                    <a:pt x="4855" y="6479"/>
                    <a:pt x="5143" y="6195"/>
                    <a:pt x="5338" y="5845"/>
                  </a:cubicBezTo>
                  <a:cubicBezTo>
                    <a:pt x="5535" y="5492"/>
                    <a:pt x="5607" y="5081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3"/>
                  </a:cubicBezTo>
                  <a:cubicBezTo>
                    <a:pt x="4524" y="3128"/>
                    <a:pt x="4258" y="3012"/>
                    <a:pt x="3958" y="2925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2" y="2690"/>
                  </a:cubicBezTo>
                  <a:cubicBezTo>
                    <a:pt x="2354" y="2662"/>
                    <a:pt x="2223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7"/>
                    <a:pt x="1949" y="1618"/>
                    <a:pt x="2081" y="1554"/>
                  </a:cubicBezTo>
                  <a:cubicBezTo>
                    <a:pt x="2216" y="1490"/>
                    <a:pt x="2380" y="1447"/>
                    <a:pt x="2576" y="1429"/>
                  </a:cubicBezTo>
                  <a:cubicBezTo>
                    <a:pt x="2640" y="1422"/>
                    <a:pt x="2704" y="1418"/>
                    <a:pt x="2768" y="1418"/>
                  </a:cubicBezTo>
                  <a:cubicBezTo>
                    <a:pt x="2891" y="1418"/>
                    <a:pt x="3013" y="1431"/>
                    <a:pt x="3135" y="1459"/>
                  </a:cubicBezTo>
                  <a:cubicBezTo>
                    <a:pt x="3321" y="1498"/>
                    <a:pt x="3496" y="1565"/>
                    <a:pt x="3667" y="1657"/>
                  </a:cubicBezTo>
                  <a:cubicBezTo>
                    <a:pt x="3838" y="1752"/>
                    <a:pt x="3999" y="1876"/>
                    <a:pt x="4155" y="2030"/>
                  </a:cubicBezTo>
                  <a:lnTo>
                    <a:pt x="5072" y="938"/>
                  </a:lnTo>
                  <a:cubicBezTo>
                    <a:pt x="4884" y="710"/>
                    <a:pt x="4667" y="520"/>
                    <a:pt x="4416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34"/>
            <p:cNvSpPr/>
            <p:nvPr/>
          </p:nvSpPr>
          <p:spPr>
            <a:xfrm>
              <a:off x="2482041" y="325641"/>
              <a:ext cx="331819" cy="263633"/>
            </a:xfrm>
            <a:custGeom>
              <a:avLst/>
              <a:gdLst/>
              <a:ahLst/>
              <a:cxnLst/>
              <a:rect l="l" t="t" r="r" b="b"/>
              <a:pathLst>
                <a:path w="9577" h="7609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4"/>
                    <a:pt x="7215" y="4777"/>
                  </a:cubicBezTo>
                  <a:cubicBezTo>
                    <a:pt x="7183" y="4684"/>
                    <a:pt x="7150" y="4589"/>
                    <a:pt x="7110" y="4491"/>
                  </a:cubicBezTo>
                  <a:cubicBezTo>
                    <a:pt x="7038" y="4309"/>
                    <a:pt x="6952" y="4114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8"/>
                    <a:pt x="3455" y="4628"/>
                    <a:pt x="3433" y="4796"/>
                  </a:cubicBezTo>
                  <a:cubicBezTo>
                    <a:pt x="3414" y="4936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5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34"/>
            <p:cNvSpPr/>
            <p:nvPr/>
          </p:nvSpPr>
          <p:spPr>
            <a:xfrm>
              <a:off x="2838763" y="304853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8" y="1572"/>
                  </a:moveTo>
                  <a:cubicBezTo>
                    <a:pt x="3784" y="1572"/>
                    <a:pt x="3961" y="1599"/>
                    <a:pt x="4131" y="1653"/>
                  </a:cubicBezTo>
                  <a:cubicBezTo>
                    <a:pt x="4363" y="1726"/>
                    <a:pt x="4572" y="1844"/>
                    <a:pt x="4759" y="2005"/>
                  </a:cubicBezTo>
                  <a:cubicBezTo>
                    <a:pt x="4943" y="2166"/>
                    <a:pt x="5091" y="2362"/>
                    <a:pt x="5209" y="2592"/>
                  </a:cubicBezTo>
                  <a:cubicBezTo>
                    <a:pt x="5324" y="2822"/>
                    <a:pt x="5399" y="3079"/>
                    <a:pt x="5428" y="3367"/>
                  </a:cubicBezTo>
                  <a:cubicBezTo>
                    <a:pt x="5458" y="3650"/>
                    <a:pt x="5441" y="3918"/>
                    <a:pt x="5376" y="4167"/>
                  </a:cubicBezTo>
                  <a:cubicBezTo>
                    <a:pt x="5311" y="4418"/>
                    <a:pt x="5205" y="4640"/>
                    <a:pt x="5058" y="4837"/>
                  </a:cubicBezTo>
                  <a:cubicBezTo>
                    <a:pt x="4910" y="5034"/>
                    <a:pt x="4732" y="5192"/>
                    <a:pt x="4519" y="5313"/>
                  </a:cubicBezTo>
                  <a:cubicBezTo>
                    <a:pt x="4305" y="5433"/>
                    <a:pt x="4063" y="5508"/>
                    <a:pt x="3797" y="5536"/>
                  </a:cubicBezTo>
                  <a:cubicBezTo>
                    <a:pt x="3723" y="5544"/>
                    <a:pt x="3650" y="5548"/>
                    <a:pt x="3579" y="5548"/>
                  </a:cubicBezTo>
                  <a:cubicBezTo>
                    <a:pt x="3394" y="5548"/>
                    <a:pt x="3217" y="5521"/>
                    <a:pt x="3048" y="5466"/>
                  </a:cubicBezTo>
                  <a:cubicBezTo>
                    <a:pt x="2815" y="5395"/>
                    <a:pt x="2603" y="5278"/>
                    <a:pt x="2415" y="5121"/>
                  </a:cubicBezTo>
                  <a:cubicBezTo>
                    <a:pt x="2229" y="4963"/>
                    <a:pt x="2078" y="4768"/>
                    <a:pt x="1966" y="4535"/>
                  </a:cubicBezTo>
                  <a:cubicBezTo>
                    <a:pt x="1853" y="4302"/>
                    <a:pt x="1782" y="4041"/>
                    <a:pt x="1751" y="3754"/>
                  </a:cubicBezTo>
                  <a:cubicBezTo>
                    <a:pt x="1719" y="3471"/>
                    <a:pt x="1738" y="3202"/>
                    <a:pt x="1798" y="2951"/>
                  </a:cubicBezTo>
                  <a:cubicBezTo>
                    <a:pt x="1861" y="2703"/>
                    <a:pt x="1968" y="2481"/>
                    <a:pt x="2117" y="2283"/>
                  </a:cubicBezTo>
                  <a:cubicBezTo>
                    <a:pt x="2268" y="2087"/>
                    <a:pt x="2449" y="1928"/>
                    <a:pt x="2661" y="1807"/>
                  </a:cubicBezTo>
                  <a:cubicBezTo>
                    <a:pt x="2875" y="1686"/>
                    <a:pt x="3117" y="1611"/>
                    <a:pt x="3380" y="1584"/>
                  </a:cubicBezTo>
                  <a:cubicBezTo>
                    <a:pt x="3454" y="1576"/>
                    <a:pt x="3526" y="1572"/>
                    <a:pt x="3598" y="1572"/>
                  </a:cubicBezTo>
                  <a:close/>
                  <a:moveTo>
                    <a:pt x="3655" y="1"/>
                  </a:moveTo>
                  <a:cubicBezTo>
                    <a:pt x="3512" y="1"/>
                    <a:pt x="3366" y="8"/>
                    <a:pt x="3217" y="24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6"/>
                    <a:pt x="1" y="3416"/>
                    <a:pt x="55" y="3931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2"/>
                    <a:pt x="976" y="6069"/>
                    <a:pt x="1325" y="6355"/>
                  </a:cubicBezTo>
                  <a:cubicBezTo>
                    <a:pt x="1676" y="6638"/>
                    <a:pt x="2076" y="6846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69" y="7090"/>
                  </a:cubicBezTo>
                  <a:cubicBezTo>
                    <a:pt x="4477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0"/>
                  </a:cubicBezTo>
                  <a:cubicBezTo>
                    <a:pt x="6667" y="5469"/>
                    <a:pt x="6874" y="5070"/>
                    <a:pt x="7002" y="4618"/>
                  </a:cubicBezTo>
                  <a:cubicBezTo>
                    <a:pt x="7130" y="4171"/>
                    <a:pt x="7165" y="3693"/>
                    <a:pt x="7111" y="3186"/>
                  </a:cubicBezTo>
                  <a:cubicBezTo>
                    <a:pt x="7058" y="2674"/>
                    <a:pt x="6922" y="2214"/>
                    <a:pt x="6705" y="1802"/>
                  </a:cubicBezTo>
                  <a:cubicBezTo>
                    <a:pt x="6486" y="1393"/>
                    <a:pt x="6203" y="1048"/>
                    <a:pt x="5852" y="761"/>
                  </a:cubicBezTo>
                  <a:cubicBezTo>
                    <a:pt x="5499" y="477"/>
                    <a:pt x="5101" y="268"/>
                    <a:pt x="4655" y="137"/>
                  </a:cubicBezTo>
                  <a:cubicBezTo>
                    <a:pt x="4339" y="46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34"/>
            <p:cNvSpPr/>
            <p:nvPr/>
          </p:nvSpPr>
          <p:spPr>
            <a:xfrm>
              <a:off x="3117358" y="281848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1"/>
                  </a:moveTo>
                  <a:cubicBezTo>
                    <a:pt x="3223" y="1421"/>
                    <a:pt x="3347" y="1441"/>
                    <a:pt x="3459" y="1480"/>
                  </a:cubicBezTo>
                  <a:cubicBezTo>
                    <a:pt x="3613" y="1536"/>
                    <a:pt x="3734" y="1628"/>
                    <a:pt x="3827" y="1752"/>
                  </a:cubicBezTo>
                  <a:cubicBezTo>
                    <a:pt x="3919" y="1875"/>
                    <a:pt x="3974" y="2026"/>
                    <a:pt x="3993" y="2202"/>
                  </a:cubicBezTo>
                  <a:cubicBezTo>
                    <a:pt x="4013" y="2376"/>
                    <a:pt x="3994" y="2535"/>
                    <a:pt x="3941" y="2678"/>
                  </a:cubicBezTo>
                  <a:cubicBezTo>
                    <a:pt x="3888" y="2822"/>
                    <a:pt x="3800" y="2937"/>
                    <a:pt x="3682" y="3024"/>
                  </a:cubicBezTo>
                  <a:cubicBezTo>
                    <a:pt x="3564" y="3115"/>
                    <a:pt x="3419" y="3167"/>
                    <a:pt x="3252" y="3184"/>
                  </a:cubicBezTo>
                  <a:lnTo>
                    <a:pt x="1909" y="3326"/>
                  </a:lnTo>
                  <a:lnTo>
                    <a:pt x="1721" y="1556"/>
                  </a:lnTo>
                  <a:lnTo>
                    <a:pt x="2917" y="1430"/>
                  </a:lnTo>
                  <a:cubicBezTo>
                    <a:pt x="2975" y="1424"/>
                    <a:pt x="3031" y="1421"/>
                    <a:pt x="3084" y="1421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2" y="16"/>
                  </a:cubicBezTo>
                  <a:lnTo>
                    <a:pt x="1" y="340"/>
                  </a:lnTo>
                  <a:lnTo>
                    <a:pt x="717" y="7151"/>
                  </a:lnTo>
                  <a:lnTo>
                    <a:pt x="2293" y="6986"/>
                  </a:lnTo>
                  <a:lnTo>
                    <a:pt x="2041" y="4592"/>
                  </a:lnTo>
                  <a:lnTo>
                    <a:pt x="2893" y="4503"/>
                  </a:lnTo>
                  <a:lnTo>
                    <a:pt x="4495" y="6753"/>
                  </a:lnTo>
                  <a:lnTo>
                    <a:pt x="6381" y="6553"/>
                  </a:lnTo>
                  <a:lnTo>
                    <a:pt x="4577" y="4084"/>
                  </a:lnTo>
                  <a:cubicBezTo>
                    <a:pt x="4614" y="4063"/>
                    <a:pt x="4653" y="4041"/>
                    <a:pt x="4689" y="4017"/>
                  </a:cubicBezTo>
                  <a:cubicBezTo>
                    <a:pt x="5017" y="3787"/>
                    <a:pt x="5265" y="3489"/>
                    <a:pt x="5431" y="3128"/>
                  </a:cubicBezTo>
                  <a:cubicBezTo>
                    <a:pt x="5595" y="2764"/>
                    <a:pt x="5655" y="2370"/>
                    <a:pt x="5609" y="1943"/>
                  </a:cubicBezTo>
                  <a:cubicBezTo>
                    <a:pt x="5566" y="1526"/>
                    <a:pt x="5426" y="1165"/>
                    <a:pt x="5189" y="860"/>
                  </a:cubicBezTo>
                  <a:cubicBezTo>
                    <a:pt x="4953" y="552"/>
                    <a:pt x="4650" y="325"/>
                    <a:pt x="4276" y="174"/>
                  </a:cubicBezTo>
                  <a:cubicBezTo>
                    <a:pt x="3988" y="58"/>
                    <a:pt x="3683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34"/>
            <p:cNvSpPr/>
            <p:nvPr/>
          </p:nvSpPr>
          <p:spPr>
            <a:xfrm>
              <a:off x="3354030" y="24626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1"/>
                  </a:lnTo>
                  <a:lnTo>
                    <a:pt x="0" y="646"/>
                  </a:lnTo>
                  <a:lnTo>
                    <a:pt x="719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4" y="6792"/>
                  </a:lnTo>
                  <a:lnTo>
                    <a:pt x="3512" y="3153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34"/>
            <p:cNvSpPr/>
            <p:nvPr/>
          </p:nvSpPr>
          <p:spPr>
            <a:xfrm>
              <a:off x="3594928" y="22800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301"/>
                  </a:cubicBezTo>
                  <a:cubicBezTo>
                    <a:pt x="2626" y="4311"/>
                    <a:pt x="2763" y="4330"/>
                    <a:pt x="2895" y="4351"/>
                  </a:cubicBezTo>
                  <a:cubicBezTo>
                    <a:pt x="3029" y="4373"/>
                    <a:pt x="3157" y="4402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9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50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1" y="5706"/>
                    <a:pt x="2885" y="5711"/>
                    <a:pt x="2800" y="5711"/>
                  </a:cubicBezTo>
                  <a:cubicBezTo>
                    <a:pt x="2537" y="5711"/>
                    <a:pt x="2276" y="5668"/>
                    <a:pt x="2016" y="5581"/>
                  </a:cubicBezTo>
                  <a:cubicBezTo>
                    <a:pt x="1673" y="5466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7"/>
                    <a:pt x="587" y="6523"/>
                    <a:pt x="887" y="6697"/>
                  </a:cubicBezTo>
                  <a:cubicBezTo>
                    <a:pt x="1188" y="6871"/>
                    <a:pt x="1524" y="6993"/>
                    <a:pt x="1895" y="7063"/>
                  </a:cubicBezTo>
                  <a:cubicBezTo>
                    <a:pt x="2117" y="7104"/>
                    <a:pt x="2351" y="7124"/>
                    <a:pt x="2599" y="7124"/>
                  </a:cubicBezTo>
                  <a:cubicBezTo>
                    <a:pt x="2768" y="7124"/>
                    <a:pt x="2942" y="7115"/>
                    <a:pt x="3123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9"/>
                    <a:pt x="5142" y="6196"/>
                    <a:pt x="5338" y="5844"/>
                  </a:cubicBezTo>
                  <a:cubicBezTo>
                    <a:pt x="5534" y="5492"/>
                    <a:pt x="5605" y="5080"/>
                    <a:pt x="5558" y="4606"/>
                  </a:cubicBezTo>
                  <a:cubicBezTo>
                    <a:pt x="5525" y="4301"/>
                    <a:pt x="5440" y="4039"/>
                    <a:pt x="5302" y="3821"/>
                  </a:cubicBezTo>
                  <a:cubicBezTo>
                    <a:pt x="5164" y="3603"/>
                    <a:pt x="4980" y="3419"/>
                    <a:pt x="4753" y="3274"/>
                  </a:cubicBezTo>
                  <a:cubicBezTo>
                    <a:pt x="4524" y="3129"/>
                    <a:pt x="4258" y="3011"/>
                    <a:pt x="3958" y="2925"/>
                  </a:cubicBezTo>
                  <a:cubicBezTo>
                    <a:pt x="3657" y="2838"/>
                    <a:pt x="3323" y="2779"/>
                    <a:pt x="2960" y="2745"/>
                  </a:cubicBezTo>
                  <a:cubicBezTo>
                    <a:pt x="2801" y="2736"/>
                    <a:pt x="2649" y="2719"/>
                    <a:pt x="2502" y="2692"/>
                  </a:cubicBezTo>
                  <a:cubicBezTo>
                    <a:pt x="2354" y="2664"/>
                    <a:pt x="2223" y="2627"/>
                    <a:pt x="2107" y="2577"/>
                  </a:cubicBezTo>
                  <a:cubicBezTo>
                    <a:pt x="1989" y="2526"/>
                    <a:pt x="1894" y="2467"/>
                    <a:pt x="1822" y="2396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2000"/>
                    <a:pt x="1708" y="1889"/>
                    <a:pt x="1778" y="1794"/>
                  </a:cubicBezTo>
                  <a:cubicBezTo>
                    <a:pt x="1849" y="1694"/>
                    <a:pt x="1950" y="1615"/>
                    <a:pt x="2085" y="1551"/>
                  </a:cubicBezTo>
                  <a:cubicBezTo>
                    <a:pt x="2219" y="1490"/>
                    <a:pt x="2383" y="1446"/>
                    <a:pt x="2577" y="1426"/>
                  </a:cubicBezTo>
                  <a:cubicBezTo>
                    <a:pt x="2641" y="1419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6" y="1457"/>
                  </a:cubicBezTo>
                  <a:cubicBezTo>
                    <a:pt x="3322" y="1497"/>
                    <a:pt x="3497" y="1563"/>
                    <a:pt x="3668" y="1656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1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34"/>
            <p:cNvSpPr/>
            <p:nvPr/>
          </p:nvSpPr>
          <p:spPr>
            <a:xfrm>
              <a:off x="3813480" y="198626"/>
              <a:ext cx="228639" cy="257535"/>
            </a:xfrm>
            <a:custGeom>
              <a:avLst/>
              <a:gdLst/>
              <a:ahLst/>
              <a:cxnLst/>
              <a:rect l="l" t="t" r="r" b="b"/>
              <a:pathLst>
                <a:path w="6599" h="7433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3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2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34"/>
            <p:cNvSpPr/>
            <p:nvPr/>
          </p:nvSpPr>
          <p:spPr>
            <a:xfrm>
              <a:off x="4071459" y="174824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2" y="1720"/>
                    <a:pt x="4571" y="1841"/>
                    <a:pt x="4756" y="2001"/>
                  </a:cubicBezTo>
                  <a:cubicBezTo>
                    <a:pt x="4939" y="2163"/>
                    <a:pt x="5091" y="2359"/>
                    <a:pt x="5205" y="2589"/>
                  </a:cubicBezTo>
                  <a:cubicBezTo>
                    <a:pt x="5323" y="2818"/>
                    <a:pt x="5396" y="3076"/>
                    <a:pt x="5425" y="3364"/>
                  </a:cubicBezTo>
                  <a:cubicBezTo>
                    <a:pt x="5455" y="3650"/>
                    <a:pt x="5439" y="3918"/>
                    <a:pt x="5373" y="4165"/>
                  </a:cubicBezTo>
                  <a:cubicBezTo>
                    <a:pt x="5307" y="4415"/>
                    <a:pt x="5200" y="4638"/>
                    <a:pt x="5055" y="4834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0" y="5430"/>
                    <a:pt x="4063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5" y="5518"/>
                    <a:pt x="3045" y="5465"/>
                  </a:cubicBezTo>
                  <a:cubicBezTo>
                    <a:pt x="2813" y="5392"/>
                    <a:pt x="2601" y="5275"/>
                    <a:pt x="2414" y="5118"/>
                  </a:cubicBezTo>
                  <a:cubicBezTo>
                    <a:pt x="2225" y="4960"/>
                    <a:pt x="2076" y="4765"/>
                    <a:pt x="1964" y="4530"/>
                  </a:cubicBezTo>
                  <a:cubicBezTo>
                    <a:pt x="1851" y="4297"/>
                    <a:pt x="1779" y="4038"/>
                    <a:pt x="1749" y="3751"/>
                  </a:cubicBezTo>
                  <a:cubicBezTo>
                    <a:pt x="1719" y="3466"/>
                    <a:pt x="1735" y="3199"/>
                    <a:pt x="1798" y="2948"/>
                  </a:cubicBezTo>
                  <a:cubicBezTo>
                    <a:pt x="1859" y="2698"/>
                    <a:pt x="1965" y="2475"/>
                    <a:pt x="2116" y="2280"/>
                  </a:cubicBezTo>
                  <a:cubicBezTo>
                    <a:pt x="2266" y="2083"/>
                    <a:pt x="2447" y="1925"/>
                    <a:pt x="2661" y="1804"/>
                  </a:cubicBezTo>
                  <a:cubicBezTo>
                    <a:pt x="2874" y="1683"/>
                    <a:pt x="3111" y="1608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3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0" y="656"/>
                    <a:pt x="1075" y="944"/>
                    <a:pt x="789" y="1293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5"/>
                    <a:pt x="1" y="3416"/>
                    <a:pt x="54" y="3928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5" y="5722"/>
                    <a:pt x="971" y="6069"/>
                    <a:pt x="1322" y="6355"/>
                  </a:cubicBezTo>
                  <a:cubicBezTo>
                    <a:pt x="1676" y="6637"/>
                    <a:pt x="2073" y="6845"/>
                    <a:pt x="2520" y="6976"/>
                  </a:cubicBezTo>
                  <a:cubicBezTo>
                    <a:pt x="2834" y="7066"/>
                    <a:pt x="3167" y="7113"/>
                    <a:pt x="3517" y="7113"/>
                  </a:cubicBezTo>
                  <a:cubicBezTo>
                    <a:pt x="3664" y="7113"/>
                    <a:pt x="3814" y="7105"/>
                    <a:pt x="3967" y="7088"/>
                  </a:cubicBezTo>
                  <a:cubicBezTo>
                    <a:pt x="4473" y="7037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22"/>
                  </a:cubicBezTo>
                  <a:cubicBezTo>
                    <a:pt x="6667" y="5469"/>
                    <a:pt x="6871" y="5068"/>
                    <a:pt x="6999" y="4618"/>
                  </a:cubicBezTo>
                  <a:cubicBezTo>
                    <a:pt x="7126" y="4171"/>
                    <a:pt x="7163" y="3693"/>
                    <a:pt x="7109" y="3186"/>
                  </a:cubicBezTo>
                  <a:cubicBezTo>
                    <a:pt x="7056" y="2674"/>
                    <a:pt x="6919" y="2214"/>
                    <a:pt x="6702" y="1802"/>
                  </a:cubicBezTo>
                  <a:cubicBezTo>
                    <a:pt x="6486" y="1392"/>
                    <a:pt x="6201" y="1044"/>
                    <a:pt x="5849" y="760"/>
                  </a:cubicBezTo>
                  <a:cubicBezTo>
                    <a:pt x="5497" y="476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34"/>
            <p:cNvSpPr/>
            <p:nvPr/>
          </p:nvSpPr>
          <p:spPr>
            <a:xfrm>
              <a:off x="4349881" y="152234"/>
              <a:ext cx="189210" cy="247383"/>
            </a:xfrm>
            <a:custGeom>
              <a:avLst/>
              <a:gdLst/>
              <a:ahLst/>
              <a:cxnLst/>
              <a:rect l="l" t="t" r="r" b="b"/>
              <a:pathLst>
                <a:path w="5461" h="7140" extrusionOk="0">
                  <a:moveTo>
                    <a:pt x="2952" y="1496"/>
                  </a:moveTo>
                  <a:cubicBezTo>
                    <a:pt x="3061" y="1496"/>
                    <a:pt x="3162" y="1517"/>
                    <a:pt x="3262" y="1558"/>
                  </a:cubicBezTo>
                  <a:cubicBezTo>
                    <a:pt x="3384" y="1610"/>
                    <a:pt x="3487" y="1689"/>
                    <a:pt x="3572" y="1801"/>
                  </a:cubicBezTo>
                  <a:cubicBezTo>
                    <a:pt x="3657" y="1911"/>
                    <a:pt x="3707" y="2049"/>
                    <a:pt x="3725" y="2218"/>
                  </a:cubicBezTo>
                  <a:cubicBezTo>
                    <a:pt x="3742" y="2378"/>
                    <a:pt x="3720" y="2523"/>
                    <a:pt x="3663" y="2656"/>
                  </a:cubicBezTo>
                  <a:cubicBezTo>
                    <a:pt x="3602" y="2786"/>
                    <a:pt x="3519" y="2893"/>
                    <a:pt x="3408" y="2976"/>
                  </a:cubicBezTo>
                  <a:cubicBezTo>
                    <a:pt x="3300" y="3061"/>
                    <a:pt x="3175" y="3111"/>
                    <a:pt x="3032" y="3126"/>
                  </a:cubicBezTo>
                  <a:lnTo>
                    <a:pt x="1953" y="3239"/>
                  </a:lnTo>
                  <a:lnTo>
                    <a:pt x="1780" y="1616"/>
                  </a:lnTo>
                  <a:lnTo>
                    <a:pt x="2860" y="1501"/>
                  </a:lnTo>
                  <a:cubicBezTo>
                    <a:pt x="2892" y="1498"/>
                    <a:pt x="2922" y="1496"/>
                    <a:pt x="2952" y="1496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0" y="327"/>
                  </a:lnTo>
                  <a:lnTo>
                    <a:pt x="718" y="7139"/>
                  </a:lnTo>
                  <a:lnTo>
                    <a:pt x="2373" y="6965"/>
                  </a:lnTo>
                  <a:lnTo>
                    <a:pt x="2133" y="4688"/>
                  </a:lnTo>
                  <a:lnTo>
                    <a:pt x="3415" y="4551"/>
                  </a:lnTo>
                  <a:cubicBezTo>
                    <a:pt x="3844" y="4506"/>
                    <a:pt x="4214" y="4365"/>
                    <a:pt x="4528" y="4128"/>
                  </a:cubicBezTo>
                  <a:cubicBezTo>
                    <a:pt x="4841" y="3894"/>
                    <a:pt x="5076" y="3589"/>
                    <a:pt x="5239" y="3222"/>
                  </a:cubicBezTo>
                  <a:cubicBezTo>
                    <a:pt x="5403" y="2854"/>
                    <a:pt x="5460" y="2450"/>
                    <a:pt x="5413" y="2009"/>
                  </a:cubicBezTo>
                  <a:cubicBezTo>
                    <a:pt x="5368" y="1587"/>
                    <a:pt x="5232" y="1218"/>
                    <a:pt x="4996" y="900"/>
                  </a:cubicBezTo>
                  <a:cubicBezTo>
                    <a:pt x="4764" y="583"/>
                    <a:pt x="4470" y="348"/>
                    <a:pt x="4113" y="187"/>
                  </a:cubicBezTo>
                  <a:cubicBezTo>
                    <a:pt x="3835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34"/>
            <p:cNvSpPr/>
            <p:nvPr/>
          </p:nvSpPr>
          <p:spPr>
            <a:xfrm>
              <a:off x="65882" y="921598"/>
              <a:ext cx="204697" cy="249670"/>
            </a:xfrm>
            <a:custGeom>
              <a:avLst/>
              <a:gdLst/>
              <a:ahLst/>
              <a:cxnLst/>
              <a:rect l="l" t="t" r="r" b="b"/>
              <a:pathLst>
                <a:path w="5908" h="7206" extrusionOk="0">
                  <a:moveTo>
                    <a:pt x="5752" y="1"/>
                  </a:moveTo>
                  <a:lnTo>
                    <a:pt x="0" y="608"/>
                  </a:lnTo>
                  <a:lnTo>
                    <a:pt x="155" y="2067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4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34"/>
            <p:cNvSpPr/>
            <p:nvPr/>
          </p:nvSpPr>
          <p:spPr>
            <a:xfrm>
              <a:off x="305602" y="899979"/>
              <a:ext cx="192917" cy="253377"/>
            </a:xfrm>
            <a:custGeom>
              <a:avLst/>
              <a:gdLst/>
              <a:ahLst/>
              <a:cxnLst/>
              <a:rect l="l" t="t" r="r" b="b"/>
              <a:pathLst>
                <a:path w="5568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7" y="6802"/>
                  </a:lnTo>
                  <a:lnTo>
                    <a:pt x="5418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4"/>
                  </a:lnTo>
                  <a:lnTo>
                    <a:pt x="4594" y="2723"/>
                  </a:lnTo>
                  <a:lnTo>
                    <a:pt x="1889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34"/>
            <p:cNvSpPr/>
            <p:nvPr/>
          </p:nvSpPr>
          <p:spPr>
            <a:xfrm>
              <a:off x="518437" y="877424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72" y="0"/>
                  </a:moveTo>
                  <a:cubicBezTo>
                    <a:pt x="3543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6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6" y="2036"/>
                    <a:pt x="179" y="2484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09" y="4434"/>
                    <a:pt x="245" y="4899"/>
                    <a:pt x="462" y="5312"/>
                  </a:cubicBezTo>
                  <a:cubicBezTo>
                    <a:pt x="680" y="5726"/>
                    <a:pt x="964" y="6073"/>
                    <a:pt x="1315" y="6355"/>
                  </a:cubicBezTo>
                  <a:cubicBezTo>
                    <a:pt x="1665" y="6635"/>
                    <a:pt x="2066" y="6841"/>
                    <a:pt x="2516" y="6966"/>
                  </a:cubicBezTo>
                  <a:cubicBezTo>
                    <a:pt x="2829" y="7054"/>
                    <a:pt x="3159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5" y="6964"/>
                    <a:pt x="4933" y="6848"/>
                  </a:cubicBezTo>
                  <a:cubicBezTo>
                    <a:pt x="5251" y="6733"/>
                    <a:pt x="5539" y="6589"/>
                    <a:pt x="5792" y="6418"/>
                  </a:cubicBezTo>
                  <a:cubicBezTo>
                    <a:pt x="6046" y="6247"/>
                    <a:pt x="6245" y="6061"/>
                    <a:pt x="6387" y="5863"/>
                  </a:cubicBezTo>
                  <a:lnTo>
                    <a:pt x="5457" y="4681"/>
                  </a:lnTo>
                  <a:cubicBezTo>
                    <a:pt x="5346" y="4823"/>
                    <a:pt x="5217" y="4954"/>
                    <a:pt x="5070" y="5072"/>
                  </a:cubicBezTo>
                  <a:cubicBezTo>
                    <a:pt x="4920" y="5188"/>
                    <a:pt x="4756" y="5288"/>
                    <a:pt x="4574" y="5365"/>
                  </a:cubicBezTo>
                  <a:cubicBezTo>
                    <a:pt x="4393" y="5444"/>
                    <a:pt x="4196" y="5492"/>
                    <a:pt x="3990" y="5516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6" y="5511"/>
                    <a:pt x="3143" y="5467"/>
                  </a:cubicBezTo>
                  <a:cubicBezTo>
                    <a:pt x="2884" y="5403"/>
                    <a:pt x="2657" y="5293"/>
                    <a:pt x="2463" y="5137"/>
                  </a:cubicBezTo>
                  <a:cubicBezTo>
                    <a:pt x="2269" y="4980"/>
                    <a:pt x="2110" y="4784"/>
                    <a:pt x="1988" y="4553"/>
                  </a:cubicBezTo>
                  <a:cubicBezTo>
                    <a:pt x="1866" y="4318"/>
                    <a:pt x="1790" y="4054"/>
                    <a:pt x="1757" y="3756"/>
                  </a:cubicBezTo>
                  <a:cubicBezTo>
                    <a:pt x="1725" y="3450"/>
                    <a:pt x="1744" y="3170"/>
                    <a:pt x="1816" y="2914"/>
                  </a:cubicBezTo>
                  <a:cubicBezTo>
                    <a:pt x="1888" y="2656"/>
                    <a:pt x="2000" y="2433"/>
                    <a:pt x="2154" y="2242"/>
                  </a:cubicBezTo>
                  <a:cubicBezTo>
                    <a:pt x="2309" y="2052"/>
                    <a:pt x="2496" y="1897"/>
                    <a:pt x="2714" y="1780"/>
                  </a:cubicBezTo>
                  <a:cubicBezTo>
                    <a:pt x="2934" y="1663"/>
                    <a:pt x="3175" y="1591"/>
                    <a:pt x="3433" y="1562"/>
                  </a:cubicBezTo>
                  <a:cubicBezTo>
                    <a:pt x="3508" y="1554"/>
                    <a:pt x="3581" y="1550"/>
                    <a:pt x="3654" y="1550"/>
                  </a:cubicBezTo>
                  <a:cubicBezTo>
                    <a:pt x="3782" y="1550"/>
                    <a:pt x="3907" y="1562"/>
                    <a:pt x="4027" y="1586"/>
                  </a:cubicBezTo>
                  <a:cubicBezTo>
                    <a:pt x="4214" y="1627"/>
                    <a:pt x="4390" y="1691"/>
                    <a:pt x="4554" y="1782"/>
                  </a:cubicBezTo>
                  <a:cubicBezTo>
                    <a:pt x="4718" y="1874"/>
                    <a:pt x="4876" y="1983"/>
                    <a:pt x="5027" y="2111"/>
                  </a:cubicBezTo>
                  <a:lnTo>
                    <a:pt x="5917" y="846"/>
                  </a:lnTo>
                  <a:cubicBezTo>
                    <a:pt x="5697" y="639"/>
                    <a:pt x="5445" y="469"/>
                    <a:pt x="5158" y="329"/>
                  </a:cubicBezTo>
                  <a:cubicBezTo>
                    <a:pt x="4874" y="191"/>
                    <a:pt x="4569" y="98"/>
                    <a:pt x="4250" y="46"/>
                  </a:cubicBezTo>
                  <a:cubicBezTo>
                    <a:pt x="4058" y="15"/>
                    <a:pt x="3866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34"/>
            <p:cNvSpPr/>
            <p:nvPr/>
          </p:nvSpPr>
          <p:spPr>
            <a:xfrm>
              <a:off x="757049" y="84818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6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34"/>
            <p:cNvSpPr/>
            <p:nvPr/>
          </p:nvSpPr>
          <p:spPr>
            <a:xfrm>
              <a:off x="1019602" y="819460"/>
              <a:ext cx="237716" cy="258644"/>
            </a:xfrm>
            <a:custGeom>
              <a:avLst/>
              <a:gdLst/>
              <a:ahLst/>
              <a:cxnLst/>
              <a:rect l="l" t="t" r="r" b="b"/>
              <a:pathLst>
                <a:path w="6861" h="7465" extrusionOk="0">
                  <a:moveTo>
                    <a:pt x="6141" y="1"/>
                  </a:moveTo>
                  <a:lnTo>
                    <a:pt x="4538" y="172"/>
                  </a:lnTo>
                  <a:lnTo>
                    <a:pt x="4715" y="1856"/>
                  </a:lnTo>
                  <a:cubicBezTo>
                    <a:pt x="4743" y="2122"/>
                    <a:pt x="4771" y="2368"/>
                    <a:pt x="4798" y="2595"/>
                  </a:cubicBezTo>
                  <a:cubicBezTo>
                    <a:pt x="4825" y="2821"/>
                    <a:pt x="4854" y="3031"/>
                    <a:pt x="4884" y="3225"/>
                  </a:cubicBezTo>
                  <a:cubicBezTo>
                    <a:pt x="4914" y="3419"/>
                    <a:pt x="4947" y="3607"/>
                    <a:pt x="4983" y="3794"/>
                  </a:cubicBezTo>
                  <a:cubicBezTo>
                    <a:pt x="5019" y="3983"/>
                    <a:pt x="5057" y="4171"/>
                    <a:pt x="5096" y="4362"/>
                  </a:cubicBezTo>
                  <a:cubicBezTo>
                    <a:pt x="5106" y="4408"/>
                    <a:pt x="5116" y="4454"/>
                    <a:pt x="5127" y="4502"/>
                  </a:cubicBezTo>
                  <a:lnTo>
                    <a:pt x="1479" y="494"/>
                  </a:lnTo>
                  <a:lnTo>
                    <a:pt x="1" y="651"/>
                  </a:lnTo>
                  <a:lnTo>
                    <a:pt x="720" y="7464"/>
                  </a:lnTo>
                  <a:lnTo>
                    <a:pt x="2325" y="7294"/>
                  </a:lnTo>
                  <a:lnTo>
                    <a:pt x="2083" y="5017"/>
                  </a:lnTo>
                  <a:cubicBezTo>
                    <a:pt x="2067" y="4855"/>
                    <a:pt x="2050" y="4707"/>
                    <a:pt x="2031" y="4575"/>
                  </a:cubicBezTo>
                  <a:cubicBezTo>
                    <a:pt x="2014" y="4441"/>
                    <a:pt x="1995" y="4309"/>
                    <a:pt x="1974" y="4172"/>
                  </a:cubicBezTo>
                  <a:cubicBezTo>
                    <a:pt x="1952" y="4037"/>
                    <a:pt x="1925" y="3886"/>
                    <a:pt x="1892" y="3718"/>
                  </a:cubicBezTo>
                  <a:cubicBezTo>
                    <a:pt x="1857" y="3550"/>
                    <a:pt x="1817" y="3360"/>
                    <a:pt x="1772" y="3144"/>
                  </a:cubicBezTo>
                  <a:cubicBezTo>
                    <a:pt x="1765" y="3115"/>
                    <a:pt x="1759" y="3081"/>
                    <a:pt x="1752" y="3051"/>
                  </a:cubicBezTo>
                  <a:lnTo>
                    <a:pt x="1752" y="3051"/>
                  </a:lnTo>
                  <a:lnTo>
                    <a:pt x="5360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34"/>
            <p:cNvSpPr/>
            <p:nvPr/>
          </p:nvSpPr>
          <p:spPr>
            <a:xfrm>
              <a:off x="1287006" y="799296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20"/>
                  </a:lnTo>
                  <a:lnTo>
                    <a:pt x="3377" y="5542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34"/>
            <p:cNvSpPr/>
            <p:nvPr/>
          </p:nvSpPr>
          <p:spPr>
            <a:xfrm>
              <a:off x="1469109" y="776463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7" y="1569"/>
                  </a:moveTo>
                  <a:cubicBezTo>
                    <a:pt x="3783" y="1569"/>
                    <a:pt x="3959" y="1596"/>
                    <a:pt x="4127" y="1649"/>
                  </a:cubicBezTo>
                  <a:cubicBezTo>
                    <a:pt x="4362" y="1721"/>
                    <a:pt x="4570" y="1840"/>
                    <a:pt x="4754" y="2001"/>
                  </a:cubicBezTo>
                  <a:cubicBezTo>
                    <a:pt x="4939" y="2164"/>
                    <a:pt x="5090" y="2359"/>
                    <a:pt x="5205" y="2589"/>
                  </a:cubicBezTo>
                  <a:cubicBezTo>
                    <a:pt x="5321" y="2819"/>
                    <a:pt x="5394" y="3077"/>
                    <a:pt x="5423" y="3364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3" y="5518"/>
                    <a:pt x="3849" y="5527"/>
                    <a:pt x="3795" y="5533"/>
                  </a:cubicBezTo>
                  <a:cubicBezTo>
                    <a:pt x="3723" y="5541"/>
                    <a:pt x="3651" y="5545"/>
                    <a:pt x="3581" y="5545"/>
                  </a:cubicBezTo>
                  <a:cubicBezTo>
                    <a:pt x="3394" y="5545"/>
                    <a:pt x="3215" y="5517"/>
                    <a:pt x="3046" y="5464"/>
                  </a:cubicBezTo>
                  <a:cubicBezTo>
                    <a:pt x="2812" y="5390"/>
                    <a:pt x="2602" y="5274"/>
                    <a:pt x="2413" y="5119"/>
                  </a:cubicBezTo>
                  <a:cubicBezTo>
                    <a:pt x="2224" y="4960"/>
                    <a:pt x="2077" y="4765"/>
                    <a:pt x="1963" y="4530"/>
                  </a:cubicBezTo>
                  <a:cubicBezTo>
                    <a:pt x="1850" y="4298"/>
                    <a:pt x="1778" y="4039"/>
                    <a:pt x="1748" y="3751"/>
                  </a:cubicBezTo>
                  <a:cubicBezTo>
                    <a:pt x="1717" y="3466"/>
                    <a:pt x="1735" y="3199"/>
                    <a:pt x="1796" y="2949"/>
                  </a:cubicBezTo>
                  <a:cubicBezTo>
                    <a:pt x="1857" y="2698"/>
                    <a:pt x="1963" y="2477"/>
                    <a:pt x="2114" y="2280"/>
                  </a:cubicBezTo>
                  <a:cubicBezTo>
                    <a:pt x="2265" y="2083"/>
                    <a:pt x="2445" y="1925"/>
                    <a:pt x="2659" y="1804"/>
                  </a:cubicBezTo>
                  <a:cubicBezTo>
                    <a:pt x="2874" y="1683"/>
                    <a:pt x="3114" y="1608"/>
                    <a:pt x="3378" y="1581"/>
                  </a:cubicBezTo>
                  <a:cubicBezTo>
                    <a:pt x="3452" y="1573"/>
                    <a:pt x="3525" y="1569"/>
                    <a:pt x="3597" y="1569"/>
                  </a:cubicBezTo>
                  <a:close/>
                  <a:moveTo>
                    <a:pt x="3663" y="1"/>
                  </a:moveTo>
                  <a:cubicBezTo>
                    <a:pt x="3517" y="1"/>
                    <a:pt x="3367" y="9"/>
                    <a:pt x="3214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3" y="658"/>
                    <a:pt x="1076" y="946"/>
                    <a:pt x="790" y="1294"/>
                  </a:cubicBezTo>
                  <a:cubicBezTo>
                    <a:pt x="505" y="1646"/>
                    <a:pt x="300" y="2046"/>
                    <a:pt x="167" y="2491"/>
                  </a:cubicBezTo>
                  <a:cubicBezTo>
                    <a:pt x="38" y="2937"/>
                    <a:pt x="0" y="3416"/>
                    <a:pt x="55" y="3929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7"/>
                    <a:pt x="2075" y="6846"/>
                    <a:pt x="2521" y="6978"/>
                  </a:cubicBezTo>
                  <a:cubicBezTo>
                    <a:pt x="2837" y="7068"/>
                    <a:pt x="3169" y="7114"/>
                    <a:pt x="3519" y="7114"/>
                  </a:cubicBezTo>
                  <a:cubicBezTo>
                    <a:pt x="3663" y="7114"/>
                    <a:pt x="3809" y="7106"/>
                    <a:pt x="3959" y="7090"/>
                  </a:cubicBezTo>
                  <a:cubicBezTo>
                    <a:pt x="4381" y="7046"/>
                    <a:pt x="4767" y="6942"/>
                    <a:pt x="5121" y="6784"/>
                  </a:cubicBezTo>
                  <a:lnTo>
                    <a:pt x="6096" y="7849"/>
                  </a:lnTo>
                  <a:lnTo>
                    <a:pt x="7190" y="6846"/>
                  </a:lnTo>
                  <a:lnTo>
                    <a:pt x="6320" y="5894"/>
                  </a:lnTo>
                  <a:cubicBezTo>
                    <a:pt x="6341" y="5871"/>
                    <a:pt x="6365" y="5846"/>
                    <a:pt x="6384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4"/>
                    <a:pt x="6919" y="2214"/>
                    <a:pt x="6703" y="1803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0" y="46"/>
                    <a:pt x="4011" y="1"/>
                    <a:pt x="3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34"/>
            <p:cNvSpPr/>
            <p:nvPr/>
          </p:nvSpPr>
          <p:spPr>
            <a:xfrm>
              <a:off x="1745902" y="744034"/>
              <a:ext cx="219215" cy="249393"/>
            </a:xfrm>
            <a:custGeom>
              <a:avLst/>
              <a:gdLst/>
              <a:ahLst/>
              <a:cxnLst/>
              <a:rect l="l" t="t" r="r" b="b"/>
              <a:pathLst>
                <a:path w="6327" h="7198" extrusionOk="0">
                  <a:moveTo>
                    <a:pt x="5829" y="1"/>
                  </a:moveTo>
                  <a:lnTo>
                    <a:pt x="4213" y="172"/>
                  </a:lnTo>
                  <a:lnTo>
                    <a:pt x="4646" y="4277"/>
                  </a:lnTo>
                  <a:cubicBezTo>
                    <a:pt x="4672" y="4523"/>
                    <a:pt x="4637" y="4752"/>
                    <a:pt x="4542" y="4962"/>
                  </a:cubicBezTo>
                  <a:cubicBezTo>
                    <a:pt x="4446" y="5172"/>
                    <a:pt x="4308" y="5344"/>
                    <a:pt x="4128" y="5478"/>
                  </a:cubicBezTo>
                  <a:cubicBezTo>
                    <a:pt x="3948" y="5610"/>
                    <a:pt x="3737" y="5692"/>
                    <a:pt x="3490" y="5717"/>
                  </a:cubicBezTo>
                  <a:cubicBezTo>
                    <a:pt x="3440" y="5722"/>
                    <a:pt x="3392" y="5725"/>
                    <a:pt x="3344" y="5725"/>
                  </a:cubicBezTo>
                  <a:cubicBezTo>
                    <a:pt x="3166" y="5725"/>
                    <a:pt x="2997" y="5687"/>
                    <a:pt x="2840" y="5613"/>
                  </a:cubicBezTo>
                  <a:cubicBezTo>
                    <a:pt x="2640" y="5520"/>
                    <a:pt x="2473" y="5379"/>
                    <a:pt x="2343" y="5192"/>
                  </a:cubicBezTo>
                  <a:cubicBezTo>
                    <a:pt x="2213" y="5005"/>
                    <a:pt x="2134" y="4789"/>
                    <a:pt x="2108" y="4543"/>
                  </a:cubicBezTo>
                  <a:lnTo>
                    <a:pt x="1675" y="438"/>
                  </a:lnTo>
                  <a:lnTo>
                    <a:pt x="1" y="613"/>
                  </a:lnTo>
                  <a:lnTo>
                    <a:pt x="444" y="4808"/>
                  </a:lnTo>
                  <a:cubicBezTo>
                    <a:pt x="497" y="5327"/>
                    <a:pt x="673" y="5774"/>
                    <a:pt x="964" y="6150"/>
                  </a:cubicBezTo>
                  <a:cubicBezTo>
                    <a:pt x="1258" y="6526"/>
                    <a:pt x="1636" y="6807"/>
                    <a:pt x="2100" y="6989"/>
                  </a:cubicBezTo>
                  <a:cubicBezTo>
                    <a:pt x="2453" y="7129"/>
                    <a:pt x="2833" y="7198"/>
                    <a:pt x="3241" y="7198"/>
                  </a:cubicBezTo>
                  <a:cubicBezTo>
                    <a:pt x="3373" y="7198"/>
                    <a:pt x="3507" y="7191"/>
                    <a:pt x="3645" y="7176"/>
                  </a:cubicBezTo>
                  <a:cubicBezTo>
                    <a:pt x="4203" y="7117"/>
                    <a:pt x="4689" y="6951"/>
                    <a:pt x="5106" y="6673"/>
                  </a:cubicBezTo>
                  <a:cubicBezTo>
                    <a:pt x="5523" y="6397"/>
                    <a:pt x="5835" y="6045"/>
                    <a:pt x="6043" y="5615"/>
                  </a:cubicBezTo>
                  <a:cubicBezTo>
                    <a:pt x="6249" y="5186"/>
                    <a:pt x="6327" y="4712"/>
                    <a:pt x="6271" y="4192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34"/>
            <p:cNvSpPr/>
            <p:nvPr/>
          </p:nvSpPr>
          <p:spPr>
            <a:xfrm>
              <a:off x="2005475" y="720578"/>
              <a:ext cx="192883" cy="253446"/>
            </a:xfrm>
            <a:custGeom>
              <a:avLst/>
              <a:gdLst/>
              <a:ahLst/>
              <a:cxnLst/>
              <a:rect l="l" t="t" r="r" b="b"/>
              <a:pathLst>
                <a:path w="5567" h="7315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34"/>
            <p:cNvSpPr/>
            <p:nvPr/>
          </p:nvSpPr>
          <p:spPr>
            <a:xfrm>
              <a:off x="2218033" y="700275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798"/>
                  </a:cubicBezTo>
                  <a:cubicBezTo>
                    <a:pt x="430" y="1009"/>
                    <a:pt x="265" y="1249"/>
                    <a:pt x="154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7" y="3552"/>
                    <a:pt x="730" y="3711"/>
                  </a:cubicBezTo>
                  <a:cubicBezTo>
                    <a:pt x="932" y="3869"/>
                    <a:pt x="1181" y="3997"/>
                    <a:pt x="1473" y="4091"/>
                  </a:cubicBezTo>
                  <a:cubicBezTo>
                    <a:pt x="1765" y="4184"/>
                    <a:pt x="2104" y="4255"/>
                    <a:pt x="2490" y="4298"/>
                  </a:cubicBezTo>
                  <a:cubicBezTo>
                    <a:pt x="2628" y="4311"/>
                    <a:pt x="2764" y="4327"/>
                    <a:pt x="2897" y="4348"/>
                  </a:cubicBezTo>
                  <a:cubicBezTo>
                    <a:pt x="3030" y="4370"/>
                    <a:pt x="3158" y="4398"/>
                    <a:pt x="3281" y="4436"/>
                  </a:cubicBezTo>
                  <a:cubicBezTo>
                    <a:pt x="3403" y="4472"/>
                    <a:pt x="3508" y="4515"/>
                    <a:pt x="3598" y="4565"/>
                  </a:cubicBezTo>
                  <a:cubicBezTo>
                    <a:pt x="3688" y="4616"/>
                    <a:pt x="3762" y="4675"/>
                    <a:pt x="3820" y="4749"/>
                  </a:cubicBezTo>
                  <a:cubicBezTo>
                    <a:pt x="3877" y="4821"/>
                    <a:pt x="3909" y="4908"/>
                    <a:pt x="3920" y="5004"/>
                  </a:cubicBezTo>
                  <a:cubicBezTo>
                    <a:pt x="3935" y="5133"/>
                    <a:pt x="3906" y="5247"/>
                    <a:pt x="3837" y="5342"/>
                  </a:cubicBezTo>
                  <a:cubicBezTo>
                    <a:pt x="3769" y="5437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3" y="5703"/>
                    <a:pt x="2887" y="5708"/>
                    <a:pt x="2802" y="5708"/>
                  </a:cubicBezTo>
                  <a:cubicBezTo>
                    <a:pt x="2538" y="5708"/>
                    <a:pt x="2277" y="5664"/>
                    <a:pt x="2018" y="5578"/>
                  </a:cubicBezTo>
                  <a:cubicBezTo>
                    <a:pt x="1674" y="5463"/>
                    <a:pt x="1318" y="5205"/>
                    <a:pt x="948" y="4804"/>
                  </a:cubicBezTo>
                  <a:lnTo>
                    <a:pt x="67" y="6048"/>
                  </a:lnTo>
                  <a:cubicBezTo>
                    <a:pt x="315" y="6304"/>
                    <a:pt x="592" y="6520"/>
                    <a:pt x="891" y="6694"/>
                  </a:cubicBezTo>
                  <a:cubicBezTo>
                    <a:pt x="1191" y="6869"/>
                    <a:pt x="1528" y="6991"/>
                    <a:pt x="1900" y="7060"/>
                  </a:cubicBezTo>
                  <a:cubicBezTo>
                    <a:pt x="2120" y="7101"/>
                    <a:pt x="2354" y="7121"/>
                    <a:pt x="2601" y="7121"/>
                  </a:cubicBezTo>
                  <a:cubicBezTo>
                    <a:pt x="2770" y="7121"/>
                    <a:pt x="2945" y="7112"/>
                    <a:pt x="3127" y="7093"/>
                  </a:cubicBezTo>
                  <a:cubicBezTo>
                    <a:pt x="3647" y="7039"/>
                    <a:pt x="4096" y="6905"/>
                    <a:pt x="4477" y="6691"/>
                  </a:cubicBezTo>
                  <a:cubicBezTo>
                    <a:pt x="4858" y="6476"/>
                    <a:pt x="5146" y="6192"/>
                    <a:pt x="5341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28" y="4298"/>
                    <a:pt x="5445" y="4038"/>
                    <a:pt x="5305" y="3818"/>
                  </a:cubicBezTo>
                  <a:cubicBezTo>
                    <a:pt x="5167" y="3600"/>
                    <a:pt x="4985" y="3416"/>
                    <a:pt x="4756" y="3271"/>
                  </a:cubicBezTo>
                  <a:cubicBezTo>
                    <a:pt x="4527" y="3126"/>
                    <a:pt x="4261" y="3009"/>
                    <a:pt x="3961" y="2923"/>
                  </a:cubicBezTo>
                  <a:cubicBezTo>
                    <a:pt x="3659" y="2837"/>
                    <a:pt x="3327" y="2776"/>
                    <a:pt x="2964" y="2743"/>
                  </a:cubicBezTo>
                  <a:cubicBezTo>
                    <a:pt x="2806" y="2733"/>
                    <a:pt x="2652" y="2716"/>
                    <a:pt x="2505" y="2687"/>
                  </a:cubicBezTo>
                  <a:cubicBezTo>
                    <a:pt x="2357" y="2660"/>
                    <a:pt x="2227" y="2623"/>
                    <a:pt x="2110" y="2572"/>
                  </a:cubicBezTo>
                  <a:cubicBezTo>
                    <a:pt x="1994" y="2522"/>
                    <a:pt x="1897" y="2463"/>
                    <a:pt x="1825" y="2391"/>
                  </a:cubicBezTo>
                  <a:cubicBezTo>
                    <a:pt x="1752" y="2321"/>
                    <a:pt x="1710" y="2229"/>
                    <a:pt x="1699" y="2119"/>
                  </a:cubicBezTo>
                  <a:cubicBezTo>
                    <a:pt x="1686" y="1996"/>
                    <a:pt x="1713" y="1885"/>
                    <a:pt x="1781" y="1790"/>
                  </a:cubicBezTo>
                  <a:cubicBezTo>
                    <a:pt x="1850" y="1695"/>
                    <a:pt x="1952" y="1616"/>
                    <a:pt x="2084" y="1551"/>
                  </a:cubicBezTo>
                  <a:cubicBezTo>
                    <a:pt x="2219" y="1488"/>
                    <a:pt x="2383" y="1445"/>
                    <a:pt x="2579" y="1425"/>
                  </a:cubicBezTo>
                  <a:cubicBezTo>
                    <a:pt x="2642" y="1418"/>
                    <a:pt x="2705" y="1415"/>
                    <a:pt x="2768" y="1415"/>
                  </a:cubicBezTo>
                  <a:cubicBezTo>
                    <a:pt x="2892" y="1415"/>
                    <a:pt x="3015" y="1428"/>
                    <a:pt x="3138" y="1453"/>
                  </a:cubicBezTo>
                  <a:cubicBezTo>
                    <a:pt x="3324" y="1494"/>
                    <a:pt x="3499" y="1560"/>
                    <a:pt x="3670" y="1653"/>
                  </a:cubicBezTo>
                  <a:cubicBezTo>
                    <a:pt x="3841" y="1747"/>
                    <a:pt x="4002" y="1870"/>
                    <a:pt x="4158" y="2026"/>
                  </a:cubicBezTo>
                  <a:lnTo>
                    <a:pt x="5075" y="934"/>
                  </a:lnTo>
                  <a:cubicBezTo>
                    <a:pt x="4887" y="704"/>
                    <a:pt x="4670" y="516"/>
                    <a:pt x="4419" y="365"/>
                  </a:cubicBezTo>
                  <a:cubicBezTo>
                    <a:pt x="4174" y="215"/>
                    <a:pt x="3882" y="112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34"/>
            <p:cNvSpPr/>
            <p:nvPr/>
          </p:nvSpPr>
          <p:spPr>
            <a:xfrm>
              <a:off x="2516168" y="649137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50" y="4586"/>
                    <a:pt x="7110" y="4488"/>
                  </a:cubicBezTo>
                  <a:cubicBezTo>
                    <a:pt x="7038" y="4306"/>
                    <a:pt x="6952" y="4111"/>
                    <a:pt x="6851" y="3906"/>
                  </a:cubicBezTo>
                  <a:lnTo>
                    <a:pt x="5576" y="1316"/>
                  </a:lnTo>
                  <a:lnTo>
                    <a:pt x="4253" y="1457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3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11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7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34"/>
            <p:cNvSpPr/>
            <p:nvPr/>
          </p:nvSpPr>
          <p:spPr>
            <a:xfrm>
              <a:off x="2872960" y="628314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3" y="1569"/>
                  </a:moveTo>
                  <a:cubicBezTo>
                    <a:pt x="3782" y="1569"/>
                    <a:pt x="3961" y="1597"/>
                    <a:pt x="4131" y="1650"/>
                  </a:cubicBezTo>
                  <a:cubicBezTo>
                    <a:pt x="4366" y="1723"/>
                    <a:pt x="4574" y="1842"/>
                    <a:pt x="4758" y="2002"/>
                  </a:cubicBezTo>
                  <a:cubicBezTo>
                    <a:pt x="4942" y="2163"/>
                    <a:pt x="5093" y="2360"/>
                    <a:pt x="5208" y="2590"/>
                  </a:cubicBezTo>
                  <a:cubicBezTo>
                    <a:pt x="5325" y="2820"/>
                    <a:pt x="5398" y="3076"/>
                    <a:pt x="5427" y="3364"/>
                  </a:cubicBezTo>
                  <a:cubicBezTo>
                    <a:pt x="5459" y="3648"/>
                    <a:pt x="5440" y="3916"/>
                    <a:pt x="5374" y="4166"/>
                  </a:cubicBezTo>
                  <a:cubicBezTo>
                    <a:pt x="5309" y="4416"/>
                    <a:pt x="5203" y="4639"/>
                    <a:pt x="5056" y="4835"/>
                  </a:cubicBezTo>
                  <a:cubicBezTo>
                    <a:pt x="4908" y="5032"/>
                    <a:pt x="4728" y="5190"/>
                    <a:pt x="4514" y="5311"/>
                  </a:cubicBezTo>
                  <a:cubicBezTo>
                    <a:pt x="4303" y="5431"/>
                    <a:pt x="4062" y="5506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7" y="5466"/>
                  </a:cubicBezTo>
                  <a:cubicBezTo>
                    <a:pt x="2814" y="5394"/>
                    <a:pt x="2601" y="5276"/>
                    <a:pt x="2414" y="5118"/>
                  </a:cubicBezTo>
                  <a:cubicBezTo>
                    <a:pt x="2226" y="4963"/>
                    <a:pt x="2077" y="4764"/>
                    <a:pt x="1966" y="4531"/>
                  </a:cubicBezTo>
                  <a:cubicBezTo>
                    <a:pt x="1852" y="4298"/>
                    <a:pt x="1780" y="4038"/>
                    <a:pt x="1750" y="3752"/>
                  </a:cubicBezTo>
                  <a:cubicBezTo>
                    <a:pt x="1720" y="3467"/>
                    <a:pt x="1736" y="3198"/>
                    <a:pt x="1799" y="2950"/>
                  </a:cubicBezTo>
                  <a:cubicBezTo>
                    <a:pt x="1859" y="2699"/>
                    <a:pt x="1966" y="2478"/>
                    <a:pt x="2117" y="2281"/>
                  </a:cubicBezTo>
                  <a:cubicBezTo>
                    <a:pt x="2266" y="2084"/>
                    <a:pt x="2448" y="1926"/>
                    <a:pt x="2662" y="1806"/>
                  </a:cubicBezTo>
                  <a:cubicBezTo>
                    <a:pt x="2875" y="1684"/>
                    <a:pt x="3116" y="1608"/>
                    <a:pt x="3382" y="1581"/>
                  </a:cubicBezTo>
                  <a:cubicBezTo>
                    <a:pt x="3454" y="1573"/>
                    <a:pt x="3524" y="1569"/>
                    <a:pt x="3593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4" y="25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1" y="657"/>
                    <a:pt x="1076" y="943"/>
                    <a:pt x="790" y="1296"/>
                  </a:cubicBezTo>
                  <a:cubicBezTo>
                    <a:pt x="506" y="1648"/>
                    <a:pt x="299" y="2045"/>
                    <a:pt x="168" y="2491"/>
                  </a:cubicBezTo>
                  <a:cubicBezTo>
                    <a:pt x="39" y="2937"/>
                    <a:pt x="0" y="3417"/>
                    <a:pt x="55" y="3930"/>
                  </a:cubicBezTo>
                  <a:cubicBezTo>
                    <a:pt x="108" y="4442"/>
                    <a:pt x="247" y="4902"/>
                    <a:pt x="466" y="5312"/>
                  </a:cubicBezTo>
                  <a:cubicBezTo>
                    <a:pt x="687" y="5722"/>
                    <a:pt x="974" y="6070"/>
                    <a:pt x="1323" y="6355"/>
                  </a:cubicBezTo>
                  <a:cubicBezTo>
                    <a:pt x="1674" y="6641"/>
                    <a:pt x="2075" y="6846"/>
                    <a:pt x="2521" y="6977"/>
                  </a:cubicBezTo>
                  <a:cubicBezTo>
                    <a:pt x="2836" y="7069"/>
                    <a:pt x="3169" y="7114"/>
                    <a:pt x="3521" y="7114"/>
                  </a:cubicBezTo>
                  <a:cubicBezTo>
                    <a:pt x="3667" y="7114"/>
                    <a:pt x="3815" y="7107"/>
                    <a:pt x="3967" y="7091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8"/>
                    <a:pt x="6097" y="6174"/>
                    <a:pt x="6382" y="5821"/>
                  </a:cubicBezTo>
                  <a:cubicBezTo>
                    <a:pt x="6665" y="5469"/>
                    <a:pt x="6871" y="5069"/>
                    <a:pt x="6999" y="4619"/>
                  </a:cubicBezTo>
                  <a:cubicBezTo>
                    <a:pt x="7127" y="4169"/>
                    <a:pt x="7164" y="3692"/>
                    <a:pt x="7110" y="3187"/>
                  </a:cubicBezTo>
                  <a:cubicBezTo>
                    <a:pt x="7056" y="2673"/>
                    <a:pt x="6920" y="2213"/>
                    <a:pt x="6704" y="1803"/>
                  </a:cubicBezTo>
                  <a:cubicBezTo>
                    <a:pt x="6485" y="1392"/>
                    <a:pt x="6202" y="1046"/>
                    <a:pt x="5850" y="761"/>
                  </a:cubicBezTo>
                  <a:cubicBezTo>
                    <a:pt x="5498" y="478"/>
                    <a:pt x="5101" y="269"/>
                    <a:pt x="4655" y="140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34"/>
            <p:cNvSpPr/>
            <p:nvPr/>
          </p:nvSpPr>
          <p:spPr>
            <a:xfrm>
              <a:off x="3151346" y="605240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3" y="1423"/>
                  </a:moveTo>
                  <a:cubicBezTo>
                    <a:pt x="3230" y="1423"/>
                    <a:pt x="3354" y="1443"/>
                    <a:pt x="3465" y="1483"/>
                  </a:cubicBezTo>
                  <a:cubicBezTo>
                    <a:pt x="3617" y="1539"/>
                    <a:pt x="3739" y="1631"/>
                    <a:pt x="3831" y="1755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7" y="2376"/>
                    <a:pt x="3998" y="2537"/>
                    <a:pt x="3945" y="2681"/>
                  </a:cubicBezTo>
                  <a:cubicBezTo>
                    <a:pt x="3890" y="2825"/>
                    <a:pt x="3804" y="2940"/>
                    <a:pt x="3686" y="3027"/>
                  </a:cubicBezTo>
                  <a:cubicBezTo>
                    <a:pt x="3567" y="3117"/>
                    <a:pt x="3423" y="3170"/>
                    <a:pt x="3255" y="3187"/>
                  </a:cubicBezTo>
                  <a:lnTo>
                    <a:pt x="1912" y="3329"/>
                  </a:lnTo>
                  <a:lnTo>
                    <a:pt x="1726" y="1559"/>
                  </a:lnTo>
                  <a:lnTo>
                    <a:pt x="2921" y="1433"/>
                  </a:lnTo>
                  <a:cubicBezTo>
                    <a:pt x="2981" y="1426"/>
                    <a:pt x="3038" y="1423"/>
                    <a:pt x="3093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4" y="4503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1" y="4084"/>
                  </a:lnTo>
                  <a:cubicBezTo>
                    <a:pt x="4617" y="4063"/>
                    <a:pt x="4654" y="4043"/>
                    <a:pt x="4690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9" y="2764"/>
                    <a:pt x="5658" y="2372"/>
                    <a:pt x="5613" y="1943"/>
                  </a:cubicBezTo>
                  <a:cubicBezTo>
                    <a:pt x="5567" y="1526"/>
                    <a:pt x="5429" y="1167"/>
                    <a:pt x="5193" y="860"/>
                  </a:cubicBezTo>
                  <a:cubicBezTo>
                    <a:pt x="4959" y="554"/>
                    <a:pt x="4653" y="325"/>
                    <a:pt x="4280" y="174"/>
                  </a:cubicBezTo>
                  <a:cubicBezTo>
                    <a:pt x="3992" y="58"/>
                    <a:pt x="3686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34"/>
            <p:cNvSpPr/>
            <p:nvPr/>
          </p:nvSpPr>
          <p:spPr>
            <a:xfrm>
              <a:off x="3388157" y="569657"/>
              <a:ext cx="243018" cy="258436"/>
            </a:xfrm>
            <a:custGeom>
              <a:avLst/>
              <a:gdLst/>
              <a:ahLst/>
              <a:cxnLst/>
              <a:rect l="l" t="t" r="r" b="b"/>
              <a:pathLst>
                <a:path w="7014" h="7459" extrusionOk="0">
                  <a:moveTo>
                    <a:pt x="6112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7" y="6997"/>
                  </a:lnTo>
                  <a:lnTo>
                    <a:pt x="7014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34"/>
            <p:cNvSpPr/>
            <p:nvPr/>
          </p:nvSpPr>
          <p:spPr>
            <a:xfrm>
              <a:off x="3629055" y="551329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0"/>
                    <a:pt x="647" y="799"/>
                  </a:cubicBezTo>
                  <a:cubicBezTo>
                    <a:pt x="429" y="1010"/>
                    <a:pt x="263" y="1250"/>
                    <a:pt x="153" y="1520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2"/>
                  </a:cubicBezTo>
                  <a:cubicBezTo>
                    <a:pt x="1763" y="4185"/>
                    <a:pt x="2103" y="4255"/>
                    <a:pt x="2488" y="4299"/>
                  </a:cubicBezTo>
                  <a:cubicBezTo>
                    <a:pt x="2626" y="4312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7"/>
                    <a:pt x="3818" y="4750"/>
                  </a:cubicBezTo>
                  <a:cubicBezTo>
                    <a:pt x="3876" y="4822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9"/>
                    <a:pt x="3663" y="5518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5"/>
                    <a:pt x="2884" y="5709"/>
                    <a:pt x="2798" y="5709"/>
                  </a:cubicBezTo>
                  <a:cubicBezTo>
                    <a:pt x="2535" y="5709"/>
                    <a:pt x="2275" y="5665"/>
                    <a:pt x="2016" y="5578"/>
                  </a:cubicBezTo>
                  <a:cubicBezTo>
                    <a:pt x="1673" y="5463"/>
                    <a:pt x="1316" y="5206"/>
                    <a:pt x="945" y="4806"/>
                  </a:cubicBezTo>
                  <a:lnTo>
                    <a:pt x="62" y="6050"/>
                  </a:lnTo>
                  <a:cubicBezTo>
                    <a:pt x="312" y="6305"/>
                    <a:pt x="587" y="6520"/>
                    <a:pt x="887" y="6694"/>
                  </a:cubicBezTo>
                  <a:cubicBezTo>
                    <a:pt x="1188" y="6870"/>
                    <a:pt x="1524" y="6992"/>
                    <a:pt x="1895" y="7062"/>
                  </a:cubicBezTo>
                  <a:cubicBezTo>
                    <a:pt x="2117" y="7103"/>
                    <a:pt x="2352" y="7124"/>
                    <a:pt x="2599" y="7124"/>
                  </a:cubicBezTo>
                  <a:cubicBezTo>
                    <a:pt x="2768" y="7124"/>
                    <a:pt x="2942" y="7114"/>
                    <a:pt x="3124" y="7094"/>
                  </a:cubicBezTo>
                  <a:cubicBezTo>
                    <a:pt x="3643" y="7039"/>
                    <a:pt x="4093" y="6906"/>
                    <a:pt x="4474" y="6691"/>
                  </a:cubicBezTo>
                  <a:cubicBezTo>
                    <a:pt x="4855" y="6477"/>
                    <a:pt x="5142" y="6195"/>
                    <a:pt x="5338" y="5843"/>
                  </a:cubicBezTo>
                  <a:cubicBezTo>
                    <a:pt x="5534" y="5491"/>
                    <a:pt x="5606" y="5079"/>
                    <a:pt x="5558" y="4605"/>
                  </a:cubicBezTo>
                  <a:cubicBezTo>
                    <a:pt x="5525" y="4299"/>
                    <a:pt x="5440" y="4038"/>
                    <a:pt x="5302" y="3818"/>
                  </a:cubicBezTo>
                  <a:cubicBezTo>
                    <a:pt x="5164" y="3601"/>
                    <a:pt x="4980" y="3419"/>
                    <a:pt x="4753" y="3272"/>
                  </a:cubicBezTo>
                  <a:cubicBezTo>
                    <a:pt x="4524" y="3127"/>
                    <a:pt x="4258" y="3010"/>
                    <a:pt x="3958" y="2924"/>
                  </a:cubicBezTo>
                  <a:cubicBezTo>
                    <a:pt x="3656" y="2838"/>
                    <a:pt x="3323" y="2779"/>
                    <a:pt x="2960" y="2744"/>
                  </a:cubicBezTo>
                  <a:cubicBezTo>
                    <a:pt x="2801" y="2736"/>
                    <a:pt x="2649" y="2717"/>
                    <a:pt x="2502" y="2690"/>
                  </a:cubicBezTo>
                  <a:cubicBezTo>
                    <a:pt x="2354" y="2664"/>
                    <a:pt x="2223" y="2625"/>
                    <a:pt x="2107" y="2574"/>
                  </a:cubicBezTo>
                  <a:cubicBezTo>
                    <a:pt x="1989" y="2524"/>
                    <a:pt x="1894" y="2465"/>
                    <a:pt x="1822" y="2393"/>
                  </a:cubicBezTo>
                  <a:cubicBezTo>
                    <a:pt x="1749" y="2323"/>
                    <a:pt x="1707" y="2232"/>
                    <a:pt x="1694" y="2122"/>
                  </a:cubicBezTo>
                  <a:cubicBezTo>
                    <a:pt x="1683" y="1998"/>
                    <a:pt x="1709" y="1889"/>
                    <a:pt x="1778" y="1794"/>
                  </a:cubicBezTo>
                  <a:cubicBezTo>
                    <a:pt x="1849" y="1699"/>
                    <a:pt x="1950" y="1617"/>
                    <a:pt x="2085" y="1555"/>
                  </a:cubicBezTo>
                  <a:cubicBezTo>
                    <a:pt x="2219" y="1492"/>
                    <a:pt x="2383" y="1449"/>
                    <a:pt x="2577" y="1428"/>
                  </a:cubicBezTo>
                  <a:cubicBezTo>
                    <a:pt x="2640" y="1422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8" y="111"/>
                    <a:pt x="3548" y="51"/>
                  </a:cubicBezTo>
                  <a:cubicBezTo>
                    <a:pt x="3362" y="18"/>
                    <a:pt x="3158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34"/>
            <p:cNvSpPr/>
            <p:nvPr/>
          </p:nvSpPr>
          <p:spPr>
            <a:xfrm>
              <a:off x="3847676" y="522018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1"/>
                  </a:moveTo>
                  <a:lnTo>
                    <a:pt x="4224" y="175"/>
                  </a:lnTo>
                  <a:lnTo>
                    <a:pt x="4505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8" y="7434"/>
                  </a:lnTo>
                  <a:lnTo>
                    <a:pt x="2373" y="7259"/>
                  </a:lnTo>
                  <a:lnTo>
                    <a:pt x="2092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34"/>
            <p:cNvSpPr/>
            <p:nvPr/>
          </p:nvSpPr>
          <p:spPr>
            <a:xfrm>
              <a:off x="4105587" y="498216"/>
              <a:ext cx="248145" cy="246482"/>
            </a:xfrm>
            <a:custGeom>
              <a:avLst/>
              <a:gdLst/>
              <a:ahLst/>
              <a:cxnLst/>
              <a:rect l="l" t="t" r="r" b="b"/>
              <a:pathLst>
                <a:path w="7162" h="7114" extrusionOk="0">
                  <a:moveTo>
                    <a:pt x="3590" y="1573"/>
                  </a:moveTo>
                  <a:cubicBezTo>
                    <a:pt x="3778" y="1573"/>
                    <a:pt x="3957" y="1599"/>
                    <a:pt x="4128" y="1653"/>
                  </a:cubicBezTo>
                  <a:cubicBezTo>
                    <a:pt x="4361" y="1726"/>
                    <a:pt x="4571" y="1845"/>
                    <a:pt x="4756" y="2005"/>
                  </a:cubicBezTo>
                  <a:cubicBezTo>
                    <a:pt x="4940" y="2166"/>
                    <a:pt x="5088" y="2363"/>
                    <a:pt x="5206" y="2593"/>
                  </a:cubicBezTo>
                  <a:cubicBezTo>
                    <a:pt x="5321" y="2823"/>
                    <a:pt x="5396" y="3079"/>
                    <a:pt x="5425" y="3367"/>
                  </a:cubicBezTo>
                  <a:cubicBezTo>
                    <a:pt x="5455" y="3650"/>
                    <a:pt x="5438" y="3918"/>
                    <a:pt x="5373" y="4168"/>
                  </a:cubicBezTo>
                  <a:cubicBezTo>
                    <a:pt x="5308" y="4418"/>
                    <a:pt x="5202" y="4641"/>
                    <a:pt x="5055" y="4837"/>
                  </a:cubicBezTo>
                  <a:cubicBezTo>
                    <a:pt x="4907" y="5034"/>
                    <a:pt x="4729" y="5192"/>
                    <a:pt x="4516" y="5313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0" y="5547"/>
                    <a:pt x="3214" y="5521"/>
                    <a:pt x="3045" y="5468"/>
                  </a:cubicBezTo>
                  <a:cubicBezTo>
                    <a:pt x="2812" y="5393"/>
                    <a:pt x="2601" y="5277"/>
                    <a:pt x="2412" y="5123"/>
                  </a:cubicBezTo>
                  <a:cubicBezTo>
                    <a:pt x="2227" y="4965"/>
                    <a:pt x="2076" y="4768"/>
                    <a:pt x="1964" y="4535"/>
                  </a:cubicBezTo>
                  <a:cubicBezTo>
                    <a:pt x="1850" y="4300"/>
                    <a:pt x="1780" y="4041"/>
                    <a:pt x="1748" y="3754"/>
                  </a:cubicBezTo>
                  <a:cubicBezTo>
                    <a:pt x="1716" y="3470"/>
                    <a:pt x="1735" y="3203"/>
                    <a:pt x="1795" y="2953"/>
                  </a:cubicBezTo>
                  <a:cubicBezTo>
                    <a:pt x="1859" y="2703"/>
                    <a:pt x="1965" y="2480"/>
                    <a:pt x="2115" y="2284"/>
                  </a:cubicBezTo>
                  <a:cubicBezTo>
                    <a:pt x="2266" y="2086"/>
                    <a:pt x="2447" y="1927"/>
                    <a:pt x="2658" y="1808"/>
                  </a:cubicBezTo>
                  <a:cubicBezTo>
                    <a:pt x="2872" y="1687"/>
                    <a:pt x="3114" y="1611"/>
                    <a:pt x="3377" y="1584"/>
                  </a:cubicBezTo>
                  <a:cubicBezTo>
                    <a:pt x="3449" y="1576"/>
                    <a:pt x="3520" y="1573"/>
                    <a:pt x="3590" y="1573"/>
                  </a:cubicBezTo>
                  <a:close/>
                  <a:moveTo>
                    <a:pt x="3664" y="1"/>
                  </a:moveTo>
                  <a:cubicBezTo>
                    <a:pt x="3517" y="1"/>
                    <a:pt x="3368" y="9"/>
                    <a:pt x="3216" y="25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1" y="658"/>
                    <a:pt x="1075" y="945"/>
                    <a:pt x="789" y="1293"/>
                  </a:cubicBezTo>
                  <a:cubicBezTo>
                    <a:pt x="507" y="1646"/>
                    <a:pt x="298" y="2045"/>
                    <a:pt x="167" y="2491"/>
                  </a:cubicBezTo>
                  <a:cubicBezTo>
                    <a:pt x="40" y="2937"/>
                    <a:pt x="1" y="3416"/>
                    <a:pt x="54" y="3929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8"/>
                  </a:cubicBezTo>
                  <a:cubicBezTo>
                    <a:pt x="2834" y="7067"/>
                    <a:pt x="3167" y="7113"/>
                    <a:pt x="3518" y="7113"/>
                  </a:cubicBezTo>
                  <a:cubicBezTo>
                    <a:pt x="3665" y="7113"/>
                    <a:pt x="3816" y="7105"/>
                    <a:pt x="3970" y="7088"/>
                  </a:cubicBezTo>
                  <a:cubicBezTo>
                    <a:pt x="4474" y="7037"/>
                    <a:pt x="4933" y="6899"/>
                    <a:pt x="5343" y="6679"/>
                  </a:cubicBezTo>
                  <a:cubicBezTo>
                    <a:pt x="5753" y="6457"/>
                    <a:pt x="6099" y="6174"/>
                    <a:pt x="6385" y="5822"/>
                  </a:cubicBezTo>
                  <a:cubicBezTo>
                    <a:pt x="6667" y="5469"/>
                    <a:pt x="6874" y="5068"/>
                    <a:pt x="7001" y="4619"/>
                  </a:cubicBezTo>
                  <a:cubicBezTo>
                    <a:pt x="7127" y="4171"/>
                    <a:pt x="7162" y="3693"/>
                    <a:pt x="7112" y="3186"/>
                  </a:cubicBezTo>
                  <a:cubicBezTo>
                    <a:pt x="7057" y="2674"/>
                    <a:pt x="6920" y="2214"/>
                    <a:pt x="6703" y="1802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69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34"/>
            <p:cNvSpPr/>
            <p:nvPr/>
          </p:nvSpPr>
          <p:spPr>
            <a:xfrm>
              <a:off x="4384008" y="475696"/>
              <a:ext cx="189210" cy="247349"/>
            </a:xfrm>
            <a:custGeom>
              <a:avLst/>
              <a:gdLst/>
              <a:ahLst/>
              <a:cxnLst/>
              <a:rect l="l" t="t" r="r" b="b"/>
              <a:pathLst>
                <a:path w="5461" h="7139" extrusionOk="0">
                  <a:moveTo>
                    <a:pt x="2953" y="1493"/>
                  </a:moveTo>
                  <a:cubicBezTo>
                    <a:pt x="3062" y="1493"/>
                    <a:pt x="3165" y="1513"/>
                    <a:pt x="3260" y="1554"/>
                  </a:cubicBezTo>
                  <a:cubicBezTo>
                    <a:pt x="3384" y="1607"/>
                    <a:pt x="3486" y="1689"/>
                    <a:pt x="3572" y="1798"/>
                  </a:cubicBezTo>
                  <a:cubicBezTo>
                    <a:pt x="3657" y="1907"/>
                    <a:pt x="3707" y="2045"/>
                    <a:pt x="3723" y="2215"/>
                  </a:cubicBezTo>
                  <a:cubicBezTo>
                    <a:pt x="3742" y="2376"/>
                    <a:pt x="3720" y="2524"/>
                    <a:pt x="3663" y="2654"/>
                  </a:cubicBezTo>
                  <a:cubicBezTo>
                    <a:pt x="3605" y="2785"/>
                    <a:pt x="3520" y="2891"/>
                    <a:pt x="3411" y="2976"/>
                  </a:cubicBezTo>
                  <a:cubicBezTo>
                    <a:pt x="3300" y="3059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1"/>
                  </a:lnTo>
                  <a:lnTo>
                    <a:pt x="2862" y="1498"/>
                  </a:lnTo>
                  <a:cubicBezTo>
                    <a:pt x="2893" y="1494"/>
                    <a:pt x="2923" y="1493"/>
                    <a:pt x="2953" y="1493"/>
                  </a:cubicBezTo>
                  <a:close/>
                  <a:moveTo>
                    <a:pt x="3214" y="0"/>
                  </a:moveTo>
                  <a:cubicBezTo>
                    <a:pt x="3124" y="0"/>
                    <a:pt x="3032" y="5"/>
                    <a:pt x="2938" y="15"/>
                  </a:cubicBezTo>
                  <a:lnTo>
                    <a:pt x="0" y="326"/>
                  </a:lnTo>
                  <a:lnTo>
                    <a:pt x="718" y="7139"/>
                  </a:lnTo>
                  <a:lnTo>
                    <a:pt x="2372" y="6963"/>
                  </a:lnTo>
                  <a:lnTo>
                    <a:pt x="2131" y="4687"/>
                  </a:lnTo>
                  <a:lnTo>
                    <a:pt x="3416" y="4550"/>
                  </a:lnTo>
                  <a:cubicBezTo>
                    <a:pt x="3844" y="4504"/>
                    <a:pt x="4214" y="4365"/>
                    <a:pt x="4527" y="4128"/>
                  </a:cubicBezTo>
                  <a:cubicBezTo>
                    <a:pt x="4839" y="3892"/>
                    <a:pt x="5076" y="3590"/>
                    <a:pt x="5237" y="3222"/>
                  </a:cubicBezTo>
                  <a:cubicBezTo>
                    <a:pt x="5403" y="2854"/>
                    <a:pt x="5460" y="2448"/>
                    <a:pt x="5413" y="2007"/>
                  </a:cubicBezTo>
                  <a:cubicBezTo>
                    <a:pt x="5368" y="1585"/>
                    <a:pt x="5230" y="1216"/>
                    <a:pt x="4996" y="899"/>
                  </a:cubicBezTo>
                  <a:cubicBezTo>
                    <a:pt x="4763" y="583"/>
                    <a:pt x="4468" y="346"/>
                    <a:pt x="4113" y="186"/>
                  </a:cubicBezTo>
                  <a:cubicBezTo>
                    <a:pt x="3835" y="62"/>
                    <a:pt x="3537" y="0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34"/>
            <p:cNvSpPr/>
            <p:nvPr/>
          </p:nvSpPr>
          <p:spPr>
            <a:xfrm>
              <a:off x="-12593" y="1497634"/>
              <a:ext cx="19645" cy="18987"/>
            </a:xfrm>
            <a:custGeom>
              <a:avLst/>
              <a:gdLst/>
              <a:ahLst/>
              <a:cxnLst/>
              <a:rect l="l" t="t" r="r" b="b"/>
              <a:pathLst>
                <a:path w="567" h="548" extrusionOk="0">
                  <a:moveTo>
                    <a:pt x="0" y="1"/>
                  </a:moveTo>
                  <a:lnTo>
                    <a:pt x="0" y="547"/>
                  </a:lnTo>
                  <a:lnTo>
                    <a:pt x="567" y="4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34"/>
            <p:cNvSpPr/>
            <p:nvPr/>
          </p:nvSpPr>
          <p:spPr>
            <a:xfrm>
              <a:off x="100043" y="1244990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3" y="7207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34"/>
            <p:cNvSpPr/>
            <p:nvPr/>
          </p:nvSpPr>
          <p:spPr>
            <a:xfrm>
              <a:off x="339799" y="122337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8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4" y="5734"/>
                  </a:lnTo>
                  <a:lnTo>
                    <a:pt x="2029" y="4351"/>
                  </a:lnTo>
                  <a:lnTo>
                    <a:pt x="4734" y="4067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34"/>
            <p:cNvSpPr/>
            <p:nvPr/>
          </p:nvSpPr>
          <p:spPr>
            <a:xfrm>
              <a:off x="552426" y="120081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9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4" y="76"/>
                    <a:pt x="2294" y="213"/>
                    <a:pt x="1876" y="435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40"/>
                    <a:pt x="316" y="2036"/>
                    <a:pt x="179" y="2484"/>
                  </a:cubicBezTo>
                  <a:cubicBezTo>
                    <a:pt x="42" y="2931"/>
                    <a:pt x="1" y="3408"/>
                    <a:pt x="55" y="3914"/>
                  </a:cubicBezTo>
                  <a:cubicBezTo>
                    <a:pt x="108" y="4434"/>
                    <a:pt x="245" y="4900"/>
                    <a:pt x="464" y="5314"/>
                  </a:cubicBezTo>
                  <a:cubicBezTo>
                    <a:pt x="681" y="5726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6" y="6967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7" y="7099"/>
                    <a:pt x="3807" y="7091"/>
                    <a:pt x="3959" y="7075"/>
                  </a:cubicBezTo>
                  <a:cubicBezTo>
                    <a:pt x="4290" y="7041"/>
                    <a:pt x="4615" y="6964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8"/>
                    <a:pt x="6246" y="6063"/>
                    <a:pt x="6387" y="5863"/>
                  </a:cubicBezTo>
                  <a:lnTo>
                    <a:pt x="5456" y="4682"/>
                  </a:lnTo>
                  <a:cubicBezTo>
                    <a:pt x="5347" y="4825"/>
                    <a:pt x="5218" y="4956"/>
                    <a:pt x="5070" y="5072"/>
                  </a:cubicBezTo>
                  <a:cubicBezTo>
                    <a:pt x="4921" y="5189"/>
                    <a:pt x="4758" y="5288"/>
                    <a:pt x="4573" y="5365"/>
                  </a:cubicBezTo>
                  <a:cubicBezTo>
                    <a:pt x="4392" y="5445"/>
                    <a:pt x="4197" y="5493"/>
                    <a:pt x="3990" y="5516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500" y="5532"/>
                    <a:pt x="3316" y="5511"/>
                    <a:pt x="3143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2" y="4784"/>
                    <a:pt x="1989" y="4553"/>
                  </a:cubicBezTo>
                  <a:cubicBezTo>
                    <a:pt x="1867" y="4319"/>
                    <a:pt x="1789" y="4055"/>
                    <a:pt x="1758" y="3756"/>
                  </a:cubicBezTo>
                  <a:cubicBezTo>
                    <a:pt x="1725" y="3451"/>
                    <a:pt x="1745" y="3171"/>
                    <a:pt x="1817" y="2914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2" y="1553"/>
                    <a:pt x="3585" y="1549"/>
                    <a:pt x="3658" y="1549"/>
                  </a:cubicBezTo>
                  <a:cubicBezTo>
                    <a:pt x="3786" y="1549"/>
                    <a:pt x="3911" y="1561"/>
                    <a:pt x="4031" y="1585"/>
                  </a:cubicBezTo>
                  <a:cubicBezTo>
                    <a:pt x="4218" y="1625"/>
                    <a:pt x="4394" y="1690"/>
                    <a:pt x="4558" y="1780"/>
                  </a:cubicBezTo>
                  <a:cubicBezTo>
                    <a:pt x="4722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8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34"/>
            <p:cNvSpPr/>
            <p:nvPr/>
          </p:nvSpPr>
          <p:spPr>
            <a:xfrm>
              <a:off x="791176" y="1171678"/>
              <a:ext cx="228570" cy="257466"/>
            </a:xfrm>
            <a:custGeom>
              <a:avLst/>
              <a:gdLst/>
              <a:ahLst/>
              <a:cxnLst/>
              <a:rect l="l" t="t" r="r" b="b"/>
              <a:pathLst>
                <a:path w="6597" h="7431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7" y="3119"/>
                  </a:lnTo>
                  <a:lnTo>
                    <a:pt x="1656" y="446"/>
                  </a:lnTo>
                  <a:lnTo>
                    <a:pt x="0" y="620"/>
                  </a:lnTo>
                  <a:lnTo>
                    <a:pt x="720" y="7430"/>
                  </a:lnTo>
                  <a:lnTo>
                    <a:pt x="2375" y="7256"/>
                  </a:lnTo>
                  <a:lnTo>
                    <a:pt x="2094" y="4599"/>
                  </a:lnTo>
                  <a:lnTo>
                    <a:pt x="4663" y="4330"/>
                  </a:lnTo>
                  <a:lnTo>
                    <a:pt x="4943" y="6984"/>
                  </a:lnTo>
                  <a:lnTo>
                    <a:pt x="6597" y="6810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34"/>
            <p:cNvSpPr/>
            <p:nvPr/>
          </p:nvSpPr>
          <p:spPr>
            <a:xfrm>
              <a:off x="1053799" y="1142852"/>
              <a:ext cx="237682" cy="258574"/>
            </a:xfrm>
            <a:custGeom>
              <a:avLst/>
              <a:gdLst/>
              <a:ahLst/>
              <a:cxnLst/>
              <a:rect l="l" t="t" r="r" b="b"/>
              <a:pathLst>
                <a:path w="6860" h="7463" extrusionOk="0">
                  <a:moveTo>
                    <a:pt x="6140" y="1"/>
                  </a:moveTo>
                  <a:lnTo>
                    <a:pt x="4536" y="169"/>
                  </a:lnTo>
                  <a:lnTo>
                    <a:pt x="4713" y="1852"/>
                  </a:lnTo>
                  <a:cubicBezTo>
                    <a:pt x="4741" y="2118"/>
                    <a:pt x="4769" y="2365"/>
                    <a:pt x="4796" y="2591"/>
                  </a:cubicBezTo>
                  <a:cubicBezTo>
                    <a:pt x="4823" y="2818"/>
                    <a:pt x="4852" y="3028"/>
                    <a:pt x="4882" y="3222"/>
                  </a:cubicBezTo>
                  <a:cubicBezTo>
                    <a:pt x="4912" y="3416"/>
                    <a:pt x="4946" y="3604"/>
                    <a:pt x="4981" y="3791"/>
                  </a:cubicBezTo>
                  <a:cubicBezTo>
                    <a:pt x="5017" y="3978"/>
                    <a:pt x="5055" y="4167"/>
                    <a:pt x="5094" y="4359"/>
                  </a:cubicBezTo>
                  <a:cubicBezTo>
                    <a:pt x="5104" y="4404"/>
                    <a:pt x="5114" y="4451"/>
                    <a:pt x="5125" y="4497"/>
                  </a:cubicBezTo>
                  <a:lnTo>
                    <a:pt x="1477" y="491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4" y="7293"/>
                  </a:lnTo>
                  <a:lnTo>
                    <a:pt x="2084" y="5017"/>
                  </a:lnTo>
                  <a:cubicBezTo>
                    <a:pt x="2067" y="4854"/>
                    <a:pt x="2049" y="4707"/>
                    <a:pt x="2031" y="4574"/>
                  </a:cubicBezTo>
                  <a:cubicBezTo>
                    <a:pt x="2013" y="4441"/>
                    <a:pt x="1995" y="4308"/>
                    <a:pt x="1973" y="4171"/>
                  </a:cubicBezTo>
                  <a:cubicBezTo>
                    <a:pt x="1952" y="4036"/>
                    <a:pt x="1926" y="3885"/>
                    <a:pt x="1891" y="3717"/>
                  </a:cubicBezTo>
                  <a:cubicBezTo>
                    <a:pt x="1857" y="3548"/>
                    <a:pt x="1818" y="3359"/>
                    <a:pt x="1772" y="3143"/>
                  </a:cubicBezTo>
                  <a:cubicBezTo>
                    <a:pt x="1765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59" y="6811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34"/>
            <p:cNvSpPr/>
            <p:nvPr/>
          </p:nvSpPr>
          <p:spPr>
            <a:xfrm>
              <a:off x="1321133" y="1122688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8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4"/>
                  </a:lnTo>
                  <a:lnTo>
                    <a:pt x="4535" y="5422"/>
                  </a:lnTo>
                  <a:lnTo>
                    <a:pt x="3377" y="5544"/>
                  </a:lnTo>
                  <a:lnTo>
                    <a:pt x="2950" y="1513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34"/>
            <p:cNvSpPr/>
            <p:nvPr/>
          </p:nvSpPr>
          <p:spPr>
            <a:xfrm>
              <a:off x="1503236" y="1099890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67"/>
                  </a:moveTo>
                  <a:cubicBezTo>
                    <a:pt x="3781" y="1567"/>
                    <a:pt x="3959" y="1594"/>
                    <a:pt x="4128" y="1648"/>
                  </a:cubicBezTo>
                  <a:cubicBezTo>
                    <a:pt x="4359" y="1721"/>
                    <a:pt x="4570" y="1839"/>
                    <a:pt x="4754" y="2000"/>
                  </a:cubicBezTo>
                  <a:cubicBezTo>
                    <a:pt x="4939" y="2161"/>
                    <a:pt x="5090" y="2357"/>
                    <a:pt x="5205" y="2587"/>
                  </a:cubicBezTo>
                  <a:cubicBezTo>
                    <a:pt x="5321" y="2817"/>
                    <a:pt x="5394" y="3074"/>
                    <a:pt x="5423" y="3362"/>
                  </a:cubicBezTo>
                  <a:cubicBezTo>
                    <a:pt x="5456" y="3650"/>
                    <a:pt x="5440" y="3917"/>
                    <a:pt x="5371" y="4166"/>
                  </a:cubicBezTo>
                  <a:cubicBezTo>
                    <a:pt x="5327" y="4338"/>
                    <a:pt x="5262" y="4496"/>
                    <a:pt x="5177" y="4642"/>
                  </a:cubicBezTo>
                  <a:lnTo>
                    <a:pt x="4241" y="3618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4" y="5532"/>
                  </a:cubicBezTo>
                  <a:cubicBezTo>
                    <a:pt x="3720" y="5540"/>
                    <a:pt x="3647" y="5544"/>
                    <a:pt x="3576" y="5544"/>
                  </a:cubicBezTo>
                  <a:cubicBezTo>
                    <a:pt x="3390" y="5544"/>
                    <a:pt x="3213" y="5517"/>
                    <a:pt x="3043" y="5463"/>
                  </a:cubicBezTo>
                  <a:cubicBezTo>
                    <a:pt x="2810" y="5391"/>
                    <a:pt x="2600" y="5273"/>
                    <a:pt x="2413" y="5116"/>
                  </a:cubicBezTo>
                  <a:cubicBezTo>
                    <a:pt x="2224" y="4958"/>
                    <a:pt x="2075" y="4763"/>
                    <a:pt x="1962" y="4528"/>
                  </a:cubicBezTo>
                  <a:cubicBezTo>
                    <a:pt x="1848" y="4297"/>
                    <a:pt x="1778" y="4036"/>
                    <a:pt x="1748" y="3749"/>
                  </a:cubicBezTo>
                  <a:cubicBezTo>
                    <a:pt x="1717" y="3464"/>
                    <a:pt x="1733" y="3197"/>
                    <a:pt x="1797" y="2946"/>
                  </a:cubicBezTo>
                  <a:cubicBezTo>
                    <a:pt x="1857" y="2696"/>
                    <a:pt x="1963" y="2473"/>
                    <a:pt x="2114" y="2278"/>
                  </a:cubicBezTo>
                  <a:cubicBezTo>
                    <a:pt x="2264" y="2082"/>
                    <a:pt x="2445" y="1922"/>
                    <a:pt x="2659" y="1802"/>
                  </a:cubicBezTo>
                  <a:cubicBezTo>
                    <a:pt x="2871" y="1681"/>
                    <a:pt x="3112" y="1606"/>
                    <a:pt x="3377" y="1579"/>
                  </a:cubicBezTo>
                  <a:cubicBezTo>
                    <a:pt x="3451" y="1571"/>
                    <a:pt x="3524" y="1567"/>
                    <a:pt x="3595" y="1567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4" y="24"/>
                  </a:cubicBezTo>
                  <a:cubicBezTo>
                    <a:pt x="2701" y="78"/>
                    <a:pt x="2242" y="216"/>
                    <a:pt x="1831" y="436"/>
                  </a:cubicBezTo>
                  <a:cubicBezTo>
                    <a:pt x="1421" y="657"/>
                    <a:pt x="1076" y="945"/>
                    <a:pt x="791" y="1294"/>
                  </a:cubicBezTo>
                  <a:cubicBezTo>
                    <a:pt x="508" y="1645"/>
                    <a:pt x="301" y="2045"/>
                    <a:pt x="170" y="2490"/>
                  </a:cubicBezTo>
                  <a:cubicBezTo>
                    <a:pt x="41" y="2936"/>
                    <a:pt x="0" y="3415"/>
                    <a:pt x="57" y="3928"/>
                  </a:cubicBezTo>
                  <a:cubicBezTo>
                    <a:pt x="110" y="4442"/>
                    <a:pt x="246" y="4902"/>
                    <a:pt x="468" y="5312"/>
                  </a:cubicBezTo>
                  <a:cubicBezTo>
                    <a:pt x="688" y="5722"/>
                    <a:pt x="973" y="6068"/>
                    <a:pt x="1325" y="6354"/>
                  </a:cubicBezTo>
                  <a:cubicBezTo>
                    <a:pt x="1677" y="6639"/>
                    <a:pt x="2074" y="6845"/>
                    <a:pt x="2521" y="6977"/>
                  </a:cubicBezTo>
                  <a:cubicBezTo>
                    <a:pt x="2835" y="7068"/>
                    <a:pt x="3164" y="7114"/>
                    <a:pt x="3512" y="7114"/>
                  </a:cubicBezTo>
                  <a:cubicBezTo>
                    <a:pt x="3658" y="7114"/>
                    <a:pt x="3808" y="7105"/>
                    <a:pt x="3961" y="7089"/>
                  </a:cubicBezTo>
                  <a:cubicBezTo>
                    <a:pt x="4382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5"/>
                  </a:lnTo>
                  <a:lnTo>
                    <a:pt x="6319" y="5893"/>
                  </a:lnTo>
                  <a:cubicBezTo>
                    <a:pt x="6341" y="5870"/>
                    <a:pt x="6364" y="5847"/>
                    <a:pt x="6384" y="5822"/>
                  </a:cubicBezTo>
                  <a:cubicBezTo>
                    <a:pt x="6667" y="5470"/>
                    <a:pt x="6873" y="5069"/>
                    <a:pt x="7001" y="4620"/>
                  </a:cubicBezTo>
                  <a:cubicBezTo>
                    <a:pt x="7126" y="4170"/>
                    <a:pt x="7163" y="3693"/>
                    <a:pt x="7110" y="3185"/>
                  </a:cubicBezTo>
                  <a:cubicBezTo>
                    <a:pt x="7055" y="2673"/>
                    <a:pt x="6919" y="2213"/>
                    <a:pt x="6702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7"/>
                    <a:pt x="5100" y="269"/>
                    <a:pt x="4652" y="136"/>
                  </a:cubicBezTo>
                  <a:cubicBezTo>
                    <a:pt x="4337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34"/>
            <p:cNvSpPr/>
            <p:nvPr/>
          </p:nvSpPr>
          <p:spPr>
            <a:xfrm>
              <a:off x="1780133" y="1067426"/>
              <a:ext cx="219180" cy="249462"/>
            </a:xfrm>
            <a:custGeom>
              <a:avLst/>
              <a:gdLst/>
              <a:ahLst/>
              <a:cxnLst/>
              <a:rect l="l" t="t" r="r" b="b"/>
              <a:pathLst>
                <a:path w="6326" h="7200" extrusionOk="0">
                  <a:moveTo>
                    <a:pt x="5828" y="1"/>
                  </a:moveTo>
                  <a:lnTo>
                    <a:pt x="4211" y="172"/>
                  </a:lnTo>
                  <a:lnTo>
                    <a:pt x="4646" y="4277"/>
                  </a:lnTo>
                  <a:cubicBezTo>
                    <a:pt x="4670" y="4523"/>
                    <a:pt x="4636" y="4752"/>
                    <a:pt x="4541" y="4962"/>
                  </a:cubicBezTo>
                  <a:cubicBezTo>
                    <a:pt x="4446" y="5172"/>
                    <a:pt x="4308" y="5346"/>
                    <a:pt x="4128" y="5478"/>
                  </a:cubicBezTo>
                  <a:cubicBezTo>
                    <a:pt x="3948" y="5613"/>
                    <a:pt x="3735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5" y="5688"/>
                    <a:pt x="2838" y="5613"/>
                  </a:cubicBezTo>
                  <a:cubicBezTo>
                    <a:pt x="2640" y="5520"/>
                    <a:pt x="2471" y="5379"/>
                    <a:pt x="2342" y="5193"/>
                  </a:cubicBezTo>
                  <a:cubicBezTo>
                    <a:pt x="2211" y="5006"/>
                    <a:pt x="2132" y="4791"/>
                    <a:pt x="2108" y="4545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9"/>
                    <a:pt x="671" y="5777"/>
                    <a:pt x="964" y="6152"/>
                  </a:cubicBezTo>
                  <a:cubicBezTo>
                    <a:pt x="1255" y="6528"/>
                    <a:pt x="1634" y="6808"/>
                    <a:pt x="2100" y="6991"/>
                  </a:cubicBezTo>
                  <a:cubicBezTo>
                    <a:pt x="2451" y="7130"/>
                    <a:pt x="2831" y="7200"/>
                    <a:pt x="3238" y="7200"/>
                  </a:cubicBezTo>
                  <a:cubicBezTo>
                    <a:pt x="3370" y="7200"/>
                    <a:pt x="3505" y="7193"/>
                    <a:pt x="3643" y="7178"/>
                  </a:cubicBezTo>
                  <a:cubicBezTo>
                    <a:pt x="4201" y="7119"/>
                    <a:pt x="4689" y="6952"/>
                    <a:pt x="5106" y="6674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34"/>
            <p:cNvSpPr/>
            <p:nvPr/>
          </p:nvSpPr>
          <p:spPr>
            <a:xfrm>
              <a:off x="2039602" y="1044005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51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0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34"/>
            <p:cNvSpPr/>
            <p:nvPr/>
          </p:nvSpPr>
          <p:spPr>
            <a:xfrm>
              <a:off x="2252194" y="1023667"/>
              <a:ext cx="194269" cy="246759"/>
            </a:xfrm>
            <a:custGeom>
              <a:avLst/>
              <a:gdLst/>
              <a:ahLst/>
              <a:cxnLst/>
              <a:rect l="l" t="t" r="r" b="b"/>
              <a:pathLst>
                <a:path w="5607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7" y="152"/>
                    <a:pt x="1425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9"/>
                    <a:pt x="264" y="1248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9" y="4298"/>
                  </a:cubicBezTo>
                  <a:cubicBezTo>
                    <a:pt x="2627" y="4309"/>
                    <a:pt x="2763" y="4327"/>
                    <a:pt x="2896" y="4348"/>
                  </a:cubicBezTo>
                  <a:cubicBezTo>
                    <a:pt x="3029" y="4370"/>
                    <a:pt x="3157" y="4400"/>
                    <a:pt x="3280" y="4436"/>
                  </a:cubicBezTo>
                  <a:cubicBezTo>
                    <a:pt x="3402" y="4472"/>
                    <a:pt x="3507" y="4515"/>
                    <a:pt x="3597" y="4565"/>
                  </a:cubicBezTo>
                  <a:cubicBezTo>
                    <a:pt x="3687" y="4616"/>
                    <a:pt x="3761" y="4678"/>
                    <a:pt x="3819" y="4749"/>
                  </a:cubicBezTo>
                  <a:cubicBezTo>
                    <a:pt x="3876" y="4821"/>
                    <a:pt x="3908" y="4908"/>
                    <a:pt x="3920" y="5004"/>
                  </a:cubicBezTo>
                  <a:cubicBezTo>
                    <a:pt x="3934" y="5133"/>
                    <a:pt x="3905" y="5247"/>
                    <a:pt x="3836" y="5342"/>
                  </a:cubicBezTo>
                  <a:cubicBezTo>
                    <a:pt x="3769" y="5438"/>
                    <a:pt x="3664" y="5517"/>
                    <a:pt x="3527" y="5576"/>
                  </a:cubicBezTo>
                  <a:cubicBezTo>
                    <a:pt x="3389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9" y="5709"/>
                  </a:cubicBezTo>
                  <a:cubicBezTo>
                    <a:pt x="2536" y="5709"/>
                    <a:pt x="2276" y="5664"/>
                    <a:pt x="2017" y="5578"/>
                  </a:cubicBezTo>
                  <a:cubicBezTo>
                    <a:pt x="1673" y="5463"/>
                    <a:pt x="1317" y="5205"/>
                    <a:pt x="946" y="4806"/>
                  </a:cubicBezTo>
                  <a:lnTo>
                    <a:pt x="63" y="6049"/>
                  </a:lnTo>
                  <a:cubicBezTo>
                    <a:pt x="313" y="6304"/>
                    <a:pt x="588" y="6520"/>
                    <a:pt x="888" y="6694"/>
                  </a:cubicBezTo>
                  <a:cubicBezTo>
                    <a:pt x="1189" y="6869"/>
                    <a:pt x="1525" y="6991"/>
                    <a:pt x="1896" y="7060"/>
                  </a:cubicBezTo>
                  <a:cubicBezTo>
                    <a:pt x="2117" y="7101"/>
                    <a:pt x="2351" y="7121"/>
                    <a:pt x="2599" y="7121"/>
                  </a:cubicBezTo>
                  <a:cubicBezTo>
                    <a:pt x="2768" y="7121"/>
                    <a:pt x="2943" y="7112"/>
                    <a:pt x="3124" y="7093"/>
                  </a:cubicBezTo>
                  <a:cubicBezTo>
                    <a:pt x="3643" y="7039"/>
                    <a:pt x="4094" y="6905"/>
                    <a:pt x="4475" y="6691"/>
                  </a:cubicBezTo>
                  <a:cubicBezTo>
                    <a:pt x="4856" y="6476"/>
                    <a:pt x="5143" y="6193"/>
                    <a:pt x="5339" y="5842"/>
                  </a:cubicBezTo>
                  <a:cubicBezTo>
                    <a:pt x="5534" y="5490"/>
                    <a:pt x="5606" y="5079"/>
                    <a:pt x="5559" y="4604"/>
                  </a:cubicBezTo>
                  <a:cubicBezTo>
                    <a:pt x="5526" y="4298"/>
                    <a:pt x="5441" y="4038"/>
                    <a:pt x="5303" y="3818"/>
                  </a:cubicBezTo>
                  <a:cubicBezTo>
                    <a:pt x="5165" y="3600"/>
                    <a:pt x="4981" y="3418"/>
                    <a:pt x="4754" y="3271"/>
                  </a:cubicBezTo>
                  <a:cubicBezTo>
                    <a:pt x="4525" y="3126"/>
                    <a:pt x="4259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50" y="2716"/>
                    <a:pt x="2503" y="2687"/>
                  </a:cubicBezTo>
                  <a:cubicBezTo>
                    <a:pt x="2355" y="2660"/>
                    <a:pt x="2224" y="2623"/>
                    <a:pt x="2108" y="2572"/>
                  </a:cubicBezTo>
                  <a:cubicBezTo>
                    <a:pt x="1990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5" y="2119"/>
                  </a:cubicBezTo>
                  <a:cubicBezTo>
                    <a:pt x="1683" y="1996"/>
                    <a:pt x="1709" y="1886"/>
                    <a:pt x="1778" y="1790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0" y="1491"/>
                    <a:pt x="2384" y="1448"/>
                    <a:pt x="2579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5"/>
                    <a:pt x="3500" y="1563"/>
                    <a:pt x="3671" y="1656"/>
                  </a:cubicBezTo>
                  <a:cubicBezTo>
                    <a:pt x="3842" y="1750"/>
                    <a:pt x="4003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20" y="366"/>
                  </a:cubicBezTo>
                  <a:cubicBezTo>
                    <a:pt x="4173" y="215"/>
                    <a:pt x="3881" y="110"/>
                    <a:pt x="3550" y="50"/>
                  </a:cubicBezTo>
                  <a:cubicBezTo>
                    <a:pt x="3364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34"/>
            <p:cNvSpPr/>
            <p:nvPr/>
          </p:nvSpPr>
          <p:spPr>
            <a:xfrm>
              <a:off x="2550295" y="97252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50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6"/>
                    <a:pt x="7110" y="4488"/>
                  </a:cubicBezTo>
                  <a:cubicBezTo>
                    <a:pt x="7038" y="4306"/>
                    <a:pt x="6952" y="4112"/>
                    <a:pt x="6851" y="3906"/>
                  </a:cubicBezTo>
                  <a:lnTo>
                    <a:pt x="5576" y="1316"/>
                  </a:lnTo>
                  <a:lnTo>
                    <a:pt x="4251" y="1457"/>
                  </a:lnTo>
                  <a:lnTo>
                    <a:pt x="3524" y="4258"/>
                  </a:lnTo>
                  <a:cubicBezTo>
                    <a:pt x="3485" y="4448"/>
                    <a:pt x="3455" y="4625"/>
                    <a:pt x="3432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4" y="833"/>
                  </a:lnTo>
                  <a:lnTo>
                    <a:pt x="1" y="1011"/>
                  </a:lnTo>
                  <a:lnTo>
                    <a:pt x="2763" y="7606"/>
                  </a:lnTo>
                  <a:lnTo>
                    <a:pt x="4067" y="7468"/>
                  </a:lnTo>
                  <a:lnTo>
                    <a:pt x="5082" y="3640"/>
                  </a:lnTo>
                  <a:lnTo>
                    <a:pt x="6986" y="7160"/>
                  </a:lnTo>
                  <a:lnTo>
                    <a:pt x="8252" y="7026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34"/>
            <p:cNvSpPr/>
            <p:nvPr/>
          </p:nvSpPr>
          <p:spPr>
            <a:xfrm>
              <a:off x="2907018" y="951741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0" y="1569"/>
                  </a:moveTo>
                  <a:cubicBezTo>
                    <a:pt x="3786" y="1569"/>
                    <a:pt x="3964" y="1596"/>
                    <a:pt x="4133" y="1649"/>
                  </a:cubicBezTo>
                  <a:cubicBezTo>
                    <a:pt x="4368" y="1722"/>
                    <a:pt x="4578" y="1841"/>
                    <a:pt x="4763" y="2001"/>
                  </a:cubicBezTo>
                  <a:cubicBezTo>
                    <a:pt x="4946" y="2162"/>
                    <a:pt x="5095" y="2359"/>
                    <a:pt x="5212" y="2589"/>
                  </a:cubicBezTo>
                  <a:cubicBezTo>
                    <a:pt x="5327" y="2819"/>
                    <a:pt x="5403" y="3078"/>
                    <a:pt x="5432" y="3364"/>
                  </a:cubicBezTo>
                  <a:cubicBezTo>
                    <a:pt x="5458" y="3652"/>
                    <a:pt x="5442" y="3918"/>
                    <a:pt x="5376" y="4165"/>
                  </a:cubicBezTo>
                  <a:cubicBezTo>
                    <a:pt x="5311" y="4417"/>
                    <a:pt x="5205" y="4638"/>
                    <a:pt x="5058" y="4835"/>
                  </a:cubicBezTo>
                  <a:cubicBezTo>
                    <a:pt x="4911" y="5032"/>
                    <a:pt x="4732" y="5189"/>
                    <a:pt x="4519" y="5310"/>
                  </a:cubicBezTo>
                  <a:cubicBezTo>
                    <a:pt x="4305" y="5431"/>
                    <a:pt x="4063" y="5507"/>
                    <a:pt x="3800" y="5533"/>
                  </a:cubicBezTo>
                  <a:cubicBezTo>
                    <a:pt x="3727" y="5540"/>
                    <a:pt x="3654" y="5544"/>
                    <a:pt x="3583" y="5544"/>
                  </a:cubicBezTo>
                  <a:cubicBezTo>
                    <a:pt x="3397" y="5544"/>
                    <a:pt x="3219" y="5518"/>
                    <a:pt x="3049" y="5465"/>
                  </a:cubicBezTo>
                  <a:cubicBezTo>
                    <a:pt x="2816" y="5393"/>
                    <a:pt x="2606" y="5277"/>
                    <a:pt x="2416" y="5117"/>
                  </a:cubicBezTo>
                  <a:cubicBezTo>
                    <a:pt x="2232" y="4962"/>
                    <a:pt x="2081" y="4763"/>
                    <a:pt x="1968" y="4532"/>
                  </a:cubicBezTo>
                  <a:cubicBezTo>
                    <a:pt x="1854" y="4299"/>
                    <a:pt x="1784" y="4037"/>
                    <a:pt x="1754" y="3751"/>
                  </a:cubicBezTo>
                  <a:cubicBezTo>
                    <a:pt x="1722" y="3466"/>
                    <a:pt x="1739" y="3200"/>
                    <a:pt x="1801" y="2950"/>
                  </a:cubicBezTo>
                  <a:cubicBezTo>
                    <a:pt x="1863" y="2700"/>
                    <a:pt x="1969" y="2477"/>
                    <a:pt x="2119" y="2280"/>
                  </a:cubicBezTo>
                  <a:cubicBezTo>
                    <a:pt x="2270" y="2084"/>
                    <a:pt x="2451" y="1926"/>
                    <a:pt x="2664" y="1805"/>
                  </a:cubicBezTo>
                  <a:cubicBezTo>
                    <a:pt x="2877" y="1685"/>
                    <a:pt x="3118" y="1608"/>
                    <a:pt x="3384" y="1581"/>
                  </a:cubicBezTo>
                  <a:cubicBezTo>
                    <a:pt x="3457" y="1573"/>
                    <a:pt x="3529" y="1569"/>
                    <a:pt x="3600" y="1569"/>
                  </a:cubicBezTo>
                  <a:close/>
                  <a:moveTo>
                    <a:pt x="3654" y="1"/>
                  </a:moveTo>
                  <a:cubicBezTo>
                    <a:pt x="3511" y="1"/>
                    <a:pt x="3366" y="8"/>
                    <a:pt x="3217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2" y="1295"/>
                  </a:cubicBezTo>
                  <a:cubicBezTo>
                    <a:pt x="508" y="1647"/>
                    <a:pt x="300" y="2044"/>
                    <a:pt x="170" y="2490"/>
                  </a:cubicBezTo>
                  <a:cubicBezTo>
                    <a:pt x="41" y="2936"/>
                    <a:pt x="1" y="3416"/>
                    <a:pt x="55" y="3929"/>
                  </a:cubicBezTo>
                  <a:cubicBezTo>
                    <a:pt x="108" y="4443"/>
                    <a:pt x="248" y="4901"/>
                    <a:pt x="468" y="5313"/>
                  </a:cubicBezTo>
                  <a:cubicBezTo>
                    <a:pt x="688" y="5722"/>
                    <a:pt x="974" y="6069"/>
                    <a:pt x="1326" y="6355"/>
                  </a:cubicBezTo>
                  <a:cubicBezTo>
                    <a:pt x="1679" y="6638"/>
                    <a:pt x="2076" y="6846"/>
                    <a:pt x="2521" y="6976"/>
                  </a:cubicBezTo>
                  <a:cubicBezTo>
                    <a:pt x="2837" y="7068"/>
                    <a:pt x="3171" y="7113"/>
                    <a:pt x="3523" y="7113"/>
                  </a:cubicBezTo>
                  <a:cubicBezTo>
                    <a:pt x="3668" y="7113"/>
                    <a:pt x="3817" y="7106"/>
                    <a:pt x="3970" y="7090"/>
                  </a:cubicBezTo>
                  <a:cubicBezTo>
                    <a:pt x="4476" y="7035"/>
                    <a:pt x="4933" y="6897"/>
                    <a:pt x="5343" y="6679"/>
                  </a:cubicBezTo>
                  <a:cubicBezTo>
                    <a:pt x="5753" y="6459"/>
                    <a:pt x="6101" y="6171"/>
                    <a:pt x="6385" y="5820"/>
                  </a:cubicBezTo>
                  <a:cubicBezTo>
                    <a:pt x="6670" y="5468"/>
                    <a:pt x="6874" y="5070"/>
                    <a:pt x="7002" y="4618"/>
                  </a:cubicBezTo>
                  <a:cubicBezTo>
                    <a:pt x="7130" y="4169"/>
                    <a:pt x="7166" y="3691"/>
                    <a:pt x="7112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500" y="477"/>
                    <a:pt x="5101" y="270"/>
                    <a:pt x="4655" y="139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34"/>
            <p:cNvSpPr/>
            <p:nvPr/>
          </p:nvSpPr>
          <p:spPr>
            <a:xfrm>
              <a:off x="3185543" y="928701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4" y="1420"/>
                  </a:moveTo>
                  <a:cubicBezTo>
                    <a:pt x="3231" y="1420"/>
                    <a:pt x="3354" y="1440"/>
                    <a:pt x="3463" y="1480"/>
                  </a:cubicBezTo>
                  <a:cubicBezTo>
                    <a:pt x="3617" y="1537"/>
                    <a:pt x="3739" y="1628"/>
                    <a:pt x="3831" y="1751"/>
                  </a:cubicBezTo>
                  <a:cubicBezTo>
                    <a:pt x="3923" y="1875"/>
                    <a:pt x="3979" y="2026"/>
                    <a:pt x="3996" y="2200"/>
                  </a:cubicBezTo>
                  <a:cubicBezTo>
                    <a:pt x="4015" y="2375"/>
                    <a:pt x="3996" y="2535"/>
                    <a:pt x="3945" y="2679"/>
                  </a:cubicBezTo>
                  <a:cubicBezTo>
                    <a:pt x="3890" y="2823"/>
                    <a:pt x="3802" y="2938"/>
                    <a:pt x="3686" y="3024"/>
                  </a:cubicBezTo>
                  <a:cubicBezTo>
                    <a:pt x="3566" y="3113"/>
                    <a:pt x="3423" y="3166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82" y="1423"/>
                    <a:pt x="3039" y="1420"/>
                    <a:pt x="3094" y="1420"/>
                  </a:cubicBezTo>
                  <a:close/>
                  <a:moveTo>
                    <a:pt x="3373" y="0"/>
                  </a:moveTo>
                  <a:cubicBezTo>
                    <a:pt x="3273" y="0"/>
                    <a:pt x="3171" y="6"/>
                    <a:pt x="3067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7" y="6986"/>
                  </a:lnTo>
                  <a:lnTo>
                    <a:pt x="2042" y="4591"/>
                  </a:lnTo>
                  <a:lnTo>
                    <a:pt x="2893" y="4501"/>
                  </a:lnTo>
                  <a:lnTo>
                    <a:pt x="4494" y="6751"/>
                  </a:lnTo>
                  <a:lnTo>
                    <a:pt x="6382" y="6553"/>
                  </a:lnTo>
                  <a:lnTo>
                    <a:pt x="4579" y="4082"/>
                  </a:lnTo>
                  <a:cubicBezTo>
                    <a:pt x="4616" y="4061"/>
                    <a:pt x="4655" y="4041"/>
                    <a:pt x="4691" y="4016"/>
                  </a:cubicBezTo>
                  <a:cubicBezTo>
                    <a:pt x="5019" y="3786"/>
                    <a:pt x="5267" y="3487"/>
                    <a:pt x="5433" y="3126"/>
                  </a:cubicBezTo>
                  <a:cubicBezTo>
                    <a:pt x="5598" y="2764"/>
                    <a:pt x="5657" y="2370"/>
                    <a:pt x="5613" y="1941"/>
                  </a:cubicBezTo>
                  <a:cubicBezTo>
                    <a:pt x="5568" y="1527"/>
                    <a:pt x="5429" y="1165"/>
                    <a:pt x="5191" y="860"/>
                  </a:cubicBezTo>
                  <a:cubicBezTo>
                    <a:pt x="4958" y="552"/>
                    <a:pt x="4652" y="323"/>
                    <a:pt x="4278" y="172"/>
                  </a:cubicBezTo>
                  <a:cubicBezTo>
                    <a:pt x="3994" y="58"/>
                    <a:pt x="3692" y="0"/>
                    <a:pt x="3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34"/>
            <p:cNvSpPr/>
            <p:nvPr/>
          </p:nvSpPr>
          <p:spPr>
            <a:xfrm>
              <a:off x="3422284" y="893153"/>
              <a:ext cx="243018" cy="258332"/>
            </a:xfrm>
            <a:custGeom>
              <a:avLst/>
              <a:gdLst/>
              <a:ahLst/>
              <a:cxnLst/>
              <a:rect l="l" t="t" r="r" b="b"/>
              <a:pathLst>
                <a:path w="7014" h="7456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5"/>
                  </a:lnTo>
                  <a:lnTo>
                    <a:pt x="2373" y="7281"/>
                  </a:lnTo>
                  <a:lnTo>
                    <a:pt x="2116" y="4847"/>
                  </a:lnTo>
                  <a:lnTo>
                    <a:pt x="2560" y="4309"/>
                  </a:lnTo>
                  <a:lnTo>
                    <a:pt x="5088" y="6994"/>
                  </a:lnTo>
                  <a:lnTo>
                    <a:pt x="7014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34"/>
            <p:cNvSpPr/>
            <p:nvPr/>
          </p:nvSpPr>
          <p:spPr>
            <a:xfrm>
              <a:off x="3663182" y="874756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28" y="1"/>
                  </a:moveTo>
                  <a:cubicBezTo>
                    <a:pt x="2756" y="1"/>
                    <a:pt x="2574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8"/>
                    <a:pt x="153" y="1519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1" y="5677"/>
                    <a:pt x="3057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2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7" y="6695"/>
                  </a:cubicBezTo>
                  <a:cubicBezTo>
                    <a:pt x="1188" y="6869"/>
                    <a:pt x="1524" y="6991"/>
                    <a:pt x="1896" y="7062"/>
                  </a:cubicBezTo>
                  <a:cubicBezTo>
                    <a:pt x="2117" y="7102"/>
                    <a:pt x="2352" y="7123"/>
                    <a:pt x="2599" y="7123"/>
                  </a:cubicBezTo>
                  <a:cubicBezTo>
                    <a:pt x="2768" y="7123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9"/>
                  </a:cubicBezTo>
                  <a:cubicBezTo>
                    <a:pt x="5164" y="3600"/>
                    <a:pt x="4980" y="3418"/>
                    <a:pt x="4753" y="3272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3" y="2778"/>
                    <a:pt x="2960" y="2743"/>
                  </a:cubicBezTo>
                  <a:cubicBezTo>
                    <a:pt x="2801" y="2735"/>
                    <a:pt x="2649" y="2716"/>
                    <a:pt x="2502" y="2690"/>
                  </a:cubicBezTo>
                  <a:cubicBezTo>
                    <a:pt x="2354" y="2663"/>
                    <a:pt x="2223" y="2625"/>
                    <a:pt x="2107" y="2575"/>
                  </a:cubicBezTo>
                  <a:cubicBezTo>
                    <a:pt x="1989" y="2525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2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49" y="1698"/>
                    <a:pt x="1950" y="1619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0"/>
                    <a:pt x="3137" y="1456"/>
                  </a:cubicBezTo>
                  <a:cubicBezTo>
                    <a:pt x="3322" y="1496"/>
                    <a:pt x="3497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9" y="110"/>
                    <a:pt x="3548" y="51"/>
                  </a:cubicBezTo>
                  <a:cubicBezTo>
                    <a:pt x="3360" y="18"/>
                    <a:pt x="315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34"/>
            <p:cNvSpPr/>
            <p:nvPr/>
          </p:nvSpPr>
          <p:spPr>
            <a:xfrm>
              <a:off x="3881803" y="845480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4" y="176"/>
                  </a:lnTo>
                  <a:lnTo>
                    <a:pt x="4505" y="2851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2" y="4601"/>
                  </a:lnTo>
                  <a:lnTo>
                    <a:pt x="4662" y="4329"/>
                  </a:lnTo>
                  <a:lnTo>
                    <a:pt x="4943" y="6986"/>
                  </a:lnTo>
                  <a:lnTo>
                    <a:pt x="6596" y="6812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34"/>
            <p:cNvSpPr/>
            <p:nvPr/>
          </p:nvSpPr>
          <p:spPr>
            <a:xfrm>
              <a:off x="4139679" y="82164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6" y="1724"/>
                    <a:pt x="4575" y="1843"/>
                    <a:pt x="4759" y="2003"/>
                  </a:cubicBezTo>
                  <a:cubicBezTo>
                    <a:pt x="4943" y="2165"/>
                    <a:pt x="5094" y="2361"/>
                    <a:pt x="5209" y="2591"/>
                  </a:cubicBezTo>
                  <a:cubicBezTo>
                    <a:pt x="5325" y="2821"/>
                    <a:pt x="5399" y="3078"/>
                    <a:pt x="5427" y="3366"/>
                  </a:cubicBezTo>
                  <a:cubicBezTo>
                    <a:pt x="5459" y="3649"/>
                    <a:pt x="5440" y="3917"/>
                    <a:pt x="5374" y="4167"/>
                  </a:cubicBezTo>
                  <a:cubicBezTo>
                    <a:pt x="5309" y="4417"/>
                    <a:pt x="5203" y="4640"/>
                    <a:pt x="5056" y="4836"/>
                  </a:cubicBezTo>
                  <a:cubicBezTo>
                    <a:pt x="4908" y="5034"/>
                    <a:pt x="4728" y="5192"/>
                    <a:pt x="4514" y="5312"/>
                  </a:cubicBezTo>
                  <a:cubicBezTo>
                    <a:pt x="4303" y="5432"/>
                    <a:pt x="4063" y="5509"/>
                    <a:pt x="3798" y="5534"/>
                  </a:cubicBezTo>
                  <a:cubicBezTo>
                    <a:pt x="3724" y="5543"/>
                    <a:pt x="3651" y="5546"/>
                    <a:pt x="3579" y="5546"/>
                  </a:cubicBezTo>
                  <a:cubicBezTo>
                    <a:pt x="3393" y="5546"/>
                    <a:pt x="3215" y="5520"/>
                    <a:pt x="3047" y="5467"/>
                  </a:cubicBezTo>
                  <a:cubicBezTo>
                    <a:pt x="2814" y="5395"/>
                    <a:pt x="2602" y="5279"/>
                    <a:pt x="2415" y="5120"/>
                  </a:cubicBezTo>
                  <a:cubicBezTo>
                    <a:pt x="2226" y="4962"/>
                    <a:pt x="2077" y="4765"/>
                    <a:pt x="1966" y="4532"/>
                  </a:cubicBezTo>
                  <a:cubicBezTo>
                    <a:pt x="1852" y="4301"/>
                    <a:pt x="1781" y="4039"/>
                    <a:pt x="1750" y="3751"/>
                  </a:cubicBezTo>
                  <a:cubicBezTo>
                    <a:pt x="1720" y="3468"/>
                    <a:pt x="1736" y="3201"/>
                    <a:pt x="1799" y="2950"/>
                  </a:cubicBezTo>
                  <a:cubicBezTo>
                    <a:pt x="1860" y="2700"/>
                    <a:pt x="1966" y="2479"/>
                    <a:pt x="2117" y="2282"/>
                  </a:cubicBezTo>
                  <a:cubicBezTo>
                    <a:pt x="2267" y="2086"/>
                    <a:pt x="2448" y="1925"/>
                    <a:pt x="2662" y="1806"/>
                  </a:cubicBezTo>
                  <a:cubicBezTo>
                    <a:pt x="2875" y="1685"/>
                    <a:pt x="3116" y="1609"/>
                    <a:pt x="3382" y="1583"/>
                  </a:cubicBezTo>
                  <a:cubicBezTo>
                    <a:pt x="3457" y="1575"/>
                    <a:pt x="3530" y="1571"/>
                    <a:pt x="3601" y="1571"/>
                  </a:cubicBezTo>
                  <a:close/>
                  <a:moveTo>
                    <a:pt x="3656" y="0"/>
                  </a:moveTo>
                  <a:cubicBezTo>
                    <a:pt x="3512" y="0"/>
                    <a:pt x="3364" y="8"/>
                    <a:pt x="3214" y="24"/>
                  </a:cubicBezTo>
                  <a:cubicBezTo>
                    <a:pt x="2702" y="77"/>
                    <a:pt x="2242" y="217"/>
                    <a:pt x="1832" y="435"/>
                  </a:cubicBezTo>
                  <a:cubicBezTo>
                    <a:pt x="1422" y="657"/>
                    <a:pt x="1076" y="944"/>
                    <a:pt x="790" y="1295"/>
                  </a:cubicBezTo>
                  <a:cubicBezTo>
                    <a:pt x="506" y="1646"/>
                    <a:pt x="299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1"/>
                    <a:pt x="974" y="6068"/>
                    <a:pt x="1323" y="6354"/>
                  </a:cubicBezTo>
                  <a:cubicBezTo>
                    <a:pt x="1676" y="6639"/>
                    <a:pt x="2075" y="6846"/>
                    <a:pt x="2521" y="6977"/>
                  </a:cubicBezTo>
                  <a:cubicBezTo>
                    <a:pt x="2833" y="7067"/>
                    <a:pt x="3162" y="7113"/>
                    <a:pt x="3510" y="7113"/>
                  </a:cubicBezTo>
                  <a:cubicBezTo>
                    <a:pt x="3659" y="7113"/>
                    <a:pt x="3812" y="7104"/>
                    <a:pt x="3968" y="7088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6"/>
                    <a:pt x="6097" y="6173"/>
                    <a:pt x="6384" y="5821"/>
                  </a:cubicBezTo>
                  <a:cubicBezTo>
                    <a:pt x="6668" y="5468"/>
                    <a:pt x="6873" y="5067"/>
                    <a:pt x="7000" y="4618"/>
                  </a:cubicBezTo>
                  <a:cubicBezTo>
                    <a:pt x="7127" y="4171"/>
                    <a:pt x="7164" y="3692"/>
                    <a:pt x="7110" y="3186"/>
                  </a:cubicBezTo>
                  <a:cubicBezTo>
                    <a:pt x="7057" y="2673"/>
                    <a:pt x="6920" y="2213"/>
                    <a:pt x="6704" y="1801"/>
                  </a:cubicBezTo>
                  <a:cubicBezTo>
                    <a:pt x="6486" y="1392"/>
                    <a:pt x="6202" y="1045"/>
                    <a:pt x="5850" y="760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34"/>
            <p:cNvSpPr/>
            <p:nvPr/>
          </p:nvSpPr>
          <p:spPr>
            <a:xfrm>
              <a:off x="4418135" y="799122"/>
              <a:ext cx="189245" cy="247314"/>
            </a:xfrm>
            <a:custGeom>
              <a:avLst/>
              <a:gdLst/>
              <a:ahLst/>
              <a:cxnLst/>
              <a:rect l="l" t="t" r="r" b="b"/>
              <a:pathLst>
                <a:path w="5462" h="7138" extrusionOk="0">
                  <a:moveTo>
                    <a:pt x="2955" y="1495"/>
                  </a:moveTo>
                  <a:cubicBezTo>
                    <a:pt x="3063" y="1495"/>
                    <a:pt x="3166" y="1515"/>
                    <a:pt x="3262" y="1557"/>
                  </a:cubicBezTo>
                  <a:cubicBezTo>
                    <a:pt x="3384" y="1609"/>
                    <a:pt x="3487" y="1688"/>
                    <a:pt x="3572" y="1799"/>
                  </a:cubicBezTo>
                  <a:cubicBezTo>
                    <a:pt x="3657" y="1909"/>
                    <a:pt x="3707" y="2049"/>
                    <a:pt x="3725" y="2216"/>
                  </a:cubicBezTo>
                  <a:cubicBezTo>
                    <a:pt x="3742" y="2377"/>
                    <a:pt x="3720" y="2523"/>
                    <a:pt x="3663" y="2653"/>
                  </a:cubicBezTo>
                  <a:cubicBezTo>
                    <a:pt x="3602" y="2784"/>
                    <a:pt x="3519" y="2890"/>
                    <a:pt x="3411" y="2975"/>
                  </a:cubicBezTo>
                  <a:cubicBezTo>
                    <a:pt x="3301" y="3060"/>
                    <a:pt x="3175" y="3110"/>
                    <a:pt x="3032" y="3124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0" y="1499"/>
                  </a:lnTo>
                  <a:cubicBezTo>
                    <a:pt x="2893" y="1496"/>
                    <a:pt x="2924" y="1495"/>
                    <a:pt x="2955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40" y="15"/>
                  </a:cubicBezTo>
                  <a:lnTo>
                    <a:pt x="0" y="325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4" y="4686"/>
                  </a:lnTo>
                  <a:lnTo>
                    <a:pt x="3417" y="4549"/>
                  </a:lnTo>
                  <a:cubicBezTo>
                    <a:pt x="3846" y="4505"/>
                    <a:pt x="4215" y="4364"/>
                    <a:pt x="4530" y="4127"/>
                  </a:cubicBezTo>
                  <a:cubicBezTo>
                    <a:pt x="4843" y="3891"/>
                    <a:pt x="5078" y="3589"/>
                    <a:pt x="5240" y="3221"/>
                  </a:cubicBezTo>
                  <a:cubicBezTo>
                    <a:pt x="5401" y="2853"/>
                    <a:pt x="5462" y="2449"/>
                    <a:pt x="5414" y="2006"/>
                  </a:cubicBezTo>
                  <a:cubicBezTo>
                    <a:pt x="5370" y="1586"/>
                    <a:pt x="5232" y="1215"/>
                    <a:pt x="4996" y="898"/>
                  </a:cubicBezTo>
                  <a:cubicBezTo>
                    <a:pt x="4764" y="582"/>
                    <a:pt x="4470" y="345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34"/>
            <p:cNvSpPr/>
            <p:nvPr/>
          </p:nvSpPr>
          <p:spPr>
            <a:xfrm>
              <a:off x="-12593" y="1724189"/>
              <a:ext cx="53738" cy="119465"/>
            </a:xfrm>
            <a:custGeom>
              <a:avLst/>
              <a:gdLst/>
              <a:ahLst/>
              <a:cxnLst/>
              <a:rect l="l" t="t" r="r" b="b"/>
              <a:pathLst>
                <a:path w="1551" h="3448" extrusionOk="0">
                  <a:moveTo>
                    <a:pt x="396" y="0"/>
                  </a:moveTo>
                  <a:lnTo>
                    <a:pt x="0" y="41"/>
                  </a:lnTo>
                  <a:lnTo>
                    <a:pt x="0" y="1771"/>
                  </a:lnTo>
                  <a:cubicBezTo>
                    <a:pt x="86" y="1585"/>
                    <a:pt x="158" y="1391"/>
                    <a:pt x="216" y="1184"/>
                  </a:cubicBezTo>
                  <a:cubicBezTo>
                    <a:pt x="322" y="816"/>
                    <a:pt x="381" y="422"/>
                    <a:pt x="396" y="0"/>
                  </a:cubicBezTo>
                  <a:close/>
                  <a:moveTo>
                    <a:pt x="0" y="1950"/>
                  </a:moveTo>
                  <a:lnTo>
                    <a:pt x="0" y="3447"/>
                  </a:lnTo>
                  <a:lnTo>
                    <a:pt x="1550" y="3283"/>
                  </a:lnTo>
                  <a:lnTo>
                    <a:pt x="0" y="1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34"/>
            <p:cNvSpPr/>
            <p:nvPr/>
          </p:nvSpPr>
          <p:spPr>
            <a:xfrm>
              <a:off x="134170" y="1568486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4" y="2066"/>
                  </a:lnTo>
                  <a:lnTo>
                    <a:pt x="2178" y="1853"/>
                  </a:lnTo>
                  <a:lnTo>
                    <a:pt x="2744" y="7205"/>
                  </a:lnTo>
                  <a:lnTo>
                    <a:pt x="4398" y="7030"/>
                  </a:lnTo>
                  <a:lnTo>
                    <a:pt x="3833" y="1677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34"/>
            <p:cNvSpPr/>
            <p:nvPr/>
          </p:nvSpPr>
          <p:spPr>
            <a:xfrm>
              <a:off x="373926" y="1546832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4" y="5732"/>
                  </a:lnTo>
                  <a:lnTo>
                    <a:pt x="2029" y="4352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8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34"/>
            <p:cNvSpPr/>
            <p:nvPr/>
          </p:nvSpPr>
          <p:spPr>
            <a:xfrm>
              <a:off x="586691" y="1524243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68" y="0"/>
                  </a:moveTo>
                  <a:cubicBezTo>
                    <a:pt x="3540" y="0"/>
                    <a:pt x="3411" y="7"/>
                    <a:pt x="3282" y="21"/>
                  </a:cubicBezTo>
                  <a:cubicBezTo>
                    <a:pt x="2763" y="77"/>
                    <a:pt x="2295" y="214"/>
                    <a:pt x="1876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6" y="2036"/>
                    <a:pt x="179" y="2483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10" y="4434"/>
                    <a:pt x="245" y="4899"/>
                    <a:pt x="463" y="5313"/>
                  </a:cubicBezTo>
                  <a:cubicBezTo>
                    <a:pt x="680" y="5725"/>
                    <a:pt x="964" y="6073"/>
                    <a:pt x="1315" y="6355"/>
                  </a:cubicBezTo>
                  <a:cubicBezTo>
                    <a:pt x="1665" y="6636"/>
                    <a:pt x="2066" y="6840"/>
                    <a:pt x="2516" y="6966"/>
                  </a:cubicBezTo>
                  <a:cubicBezTo>
                    <a:pt x="2831" y="7054"/>
                    <a:pt x="3162" y="7098"/>
                    <a:pt x="3508" y="7098"/>
                  </a:cubicBezTo>
                  <a:cubicBezTo>
                    <a:pt x="3656" y="7098"/>
                    <a:pt x="3806" y="7090"/>
                    <a:pt x="3958" y="7074"/>
                  </a:cubicBezTo>
                  <a:cubicBezTo>
                    <a:pt x="4289" y="7040"/>
                    <a:pt x="4615" y="6965"/>
                    <a:pt x="4933" y="6847"/>
                  </a:cubicBezTo>
                  <a:cubicBezTo>
                    <a:pt x="5251" y="6732"/>
                    <a:pt x="5539" y="6588"/>
                    <a:pt x="5792" y="6419"/>
                  </a:cubicBezTo>
                  <a:cubicBezTo>
                    <a:pt x="6045" y="6247"/>
                    <a:pt x="6245" y="6062"/>
                    <a:pt x="6387" y="5862"/>
                  </a:cubicBezTo>
                  <a:lnTo>
                    <a:pt x="5457" y="4681"/>
                  </a:lnTo>
                  <a:cubicBezTo>
                    <a:pt x="5346" y="4824"/>
                    <a:pt x="5217" y="4955"/>
                    <a:pt x="5070" y="5071"/>
                  </a:cubicBezTo>
                  <a:cubicBezTo>
                    <a:pt x="4920" y="5189"/>
                    <a:pt x="4756" y="5287"/>
                    <a:pt x="4574" y="5365"/>
                  </a:cubicBezTo>
                  <a:cubicBezTo>
                    <a:pt x="4393" y="5444"/>
                    <a:pt x="4196" y="5492"/>
                    <a:pt x="3990" y="5515"/>
                  </a:cubicBezTo>
                  <a:cubicBezTo>
                    <a:pt x="3888" y="5526"/>
                    <a:pt x="3789" y="5532"/>
                    <a:pt x="3693" y="5532"/>
                  </a:cubicBezTo>
                  <a:cubicBezTo>
                    <a:pt x="3499" y="5532"/>
                    <a:pt x="3316" y="5510"/>
                    <a:pt x="3143" y="5467"/>
                  </a:cubicBezTo>
                  <a:cubicBezTo>
                    <a:pt x="2884" y="5402"/>
                    <a:pt x="2657" y="5293"/>
                    <a:pt x="2463" y="5136"/>
                  </a:cubicBezTo>
                  <a:cubicBezTo>
                    <a:pt x="2269" y="4981"/>
                    <a:pt x="2110" y="4784"/>
                    <a:pt x="1988" y="4552"/>
                  </a:cubicBezTo>
                  <a:cubicBezTo>
                    <a:pt x="1866" y="4319"/>
                    <a:pt x="1790" y="4053"/>
                    <a:pt x="1757" y="3754"/>
                  </a:cubicBezTo>
                  <a:cubicBezTo>
                    <a:pt x="1725" y="3451"/>
                    <a:pt x="1744" y="3169"/>
                    <a:pt x="1816" y="2911"/>
                  </a:cubicBezTo>
                  <a:cubicBezTo>
                    <a:pt x="1888" y="2654"/>
                    <a:pt x="2000" y="2431"/>
                    <a:pt x="2154" y="2241"/>
                  </a:cubicBezTo>
                  <a:cubicBezTo>
                    <a:pt x="2309" y="2050"/>
                    <a:pt x="2496" y="1896"/>
                    <a:pt x="2714" y="1778"/>
                  </a:cubicBezTo>
                  <a:cubicBezTo>
                    <a:pt x="2934" y="1660"/>
                    <a:pt x="3175" y="1588"/>
                    <a:pt x="3433" y="1560"/>
                  </a:cubicBezTo>
                  <a:cubicBezTo>
                    <a:pt x="3507" y="1552"/>
                    <a:pt x="3579" y="1548"/>
                    <a:pt x="3650" y="1548"/>
                  </a:cubicBezTo>
                  <a:cubicBezTo>
                    <a:pt x="3780" y="1548"/>
                    <a:pt x="3906" y="1561"/>
                    <a:pt x="4027" y="1587"/>
                  </a:cubicBezTo>
                  <a:cubicBezTo>
                    <a:pt x="4214" y="1626"/>
                    <a:pt x="4390" y="1690"/>
                    <a:pt x="4554" y="1782"/>
                  </a:cubicBezTo>
                  <a:cubicBezTo>
                    <a:pt x="4718" y="1874"/>
                    <a:pt x="4876" y="1984"/>
                    <a:pt x="5027" y="2112"/>
                  </a:cubicBezTo>
                  <a:lnTo>
                    <a:pt x="5915" y="846"/>
                  </a:lnTo>
                  <a:cubicBezTo>
                    <a:pt x="5697" y="639"/>
                    <a:pt x="5445" y="468"/>
                    <a:pt x="5158" y="330"/>
                  </a:cubicBezTo>
                  <a:cubicBezTo>
                    <a:pt x="4874" y="193"/>
                    <a:pt x="4569" y="99"/>
                    <a:pt x="4250" y="48"/>
                  </a:cubicBezTo>
                  <a:cubicBezTo>
                    <a:pt x="4057" y="16"/>
                    <a:pt x="3863" y="0"/>
                    <a:pt x="3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34"/>
            <p:cNvSpPr/>
            <p:nvPr/>
          </p:nvSpPr>
          <p:spPr>
            <a:xfrm>
              <a:off x="825303" y="1495070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34"/>
            <p:cNvSpPr/>
            <p:nvPr/>
          </p:nvSpPr>
          <p:spPr>
            <a:xfrm>
              <a:off x="1087926" y="146624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1" y="1"/>
                  </a:moveTo>
                  <a:lnTo>
                    <a:pt x="4536" y="173"/>
                  </a:lnTo>
                  <a:lnTo>
                    <a:pt x="4713" y="1859"/>
                  </a:lnTo>
                  <a:cubicBezTo>
                    <a:pt x="4741" y="2125"/>
                    <a:pt x="4769" y="2371"/>
                    <a:pt x="4796" y="2597"/>
                  </a:cubicBezTo>
                  <a:cubicBezTo>
                    <a:pt x="4823" y="2824"/>
                    <a:pt x="4852" y="3034"/>
                    <a:pt x="4882" y="3228"/>
                  </a:cubicBezTo>
                  <a:cubicBezTo>
                    <a:pt x="4912" y="3422"/>
                    <a:pt x="4946" y="3610"/>
                    <a:pt x="4981" y="3797"/>
                  </a:cubicBezTo>
                  <a:cubicBezTo>
                    <a:pt x="5017" y="3984"/>
                    <a:pt x="5055" y="4174"/>
                    <a:pt x="5094" y="4365"/>
                  </a:cubicBezTo>
                  <a:cubicBezTo>
                    <a:pt x="5104" y="4410"/>
                    <a:pt x="5114" y="4457"/>
                    <a:pt x="5125" y="4503"/>
                  </a:cubicBezTo>
                  <a:lnTo>
                    <a:pt x="1480" y="496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09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0"/>
                    <a:pt x="1772" y="3144"/>
                  </a:cubicBezTo>
                  <a:cubicBezTo>
                    <a:pt x="1768" y="3116"/>
                    <a:pt x="1760" y="3084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34"/>
            <p:cNvSpPr/>
            <p:nvPr/>
          </p:nvSpPr>
          <p:spPr>
            <a:xfrm>
              <a:off x="1355260" y="144618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3" y="5716"/>
                  </a:lnTo>
                  <a:lnTo>
                    <a:pt x="574" y="5836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10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34"/>
            <p:cNvSpPr/>
            <p:nvPr/>
          </p:nvSpPr>
          <p:spPr>
            <a:xfrm>
              <a:off x="1537363" y="1423282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9" y="1570"/>
                  </a:moveTo>
                  <a:cubicBezTo>
                    <a:pt x="3784" y="1570"/>
                    <a:pt x="3961" y="1596"/>
                    <a:pt x="4129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1" y="2164"/>
                    <a:pt x="5091" y="2360"/>
                    <a:pt x="5207" y="2590"/>
                  </a:cubicBezTo>
                  <a:cubicBezTo>
                    <a:pt x="5323" y="2820"/>
                    <a:pt x="5397" y="3079"/>
                    <a:pt x="5428" y="3365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40"/>
                    <a:pt x="5264" y="4498"/>
                    <a:pt x="5179" y="4645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19"/>
                    <a:pt x="3849" y="5529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4" y="5519"/>
                    <a:pt x="3046" y="5466"/>
                  </a:cubicBezTo>
                  <a:cubicBezTo>
                    <a:pt x="2812" y="5394"/>
                    <a:pt x="2602" y="5277"/>
                    <a:pt x="2413" y="5118"/>
                  </a:cubicBezTo>
                  <a:cubicBezTo>
                    <a:pt x="2228" y="4960"/>
                    <a:pt x="2077" y="4764"/>
                    <a:pt x="1963" y="4531"/>
                  </a:cubicBezTo>
                  <a:cubicBezTo>
                    <a:pt x="1850" y="4300"/>
                    <a:pt x="1781" y="4038"/>
                    <a:pt x="1748" y="3750"/>
                  </a:cubicBezTo>
                  <a:cubicBezTo>
                    <a:pt x="1717" y="3467"/>
                    <a:pt x="1735" y="3199"/>
                    <a:pt x="1797" y="2949"/>
                  </a:cubicBezTo>
                  <a:cubicBezTo>
                    <a:pt x="1860" y="2699"/>
                    <a:pt x="1965" y="2478"/>
                    <a:pt x="2114" y="2281"/>
                  </a:cubicBezTo>
                  <a:cubicBezTo>
                    <a:pt x="2265" y="2085"/>
                    <a:pt x="2445" y="1924"/>
                    <a:pt x="2659" y="1805"/>
                  </a:cubicBezTo>
                  <a:cubicBezTo>
                    <a:pt x="2874" y="1684"/>
                    <a:pt x="3114" y="1608"/>
                    <a:pt x="3380" y="1582"/>
                  </a:cubicBezTo>
                  <a:cubicBezTo>
                    <a:pt x="3454" y="1574"/>
                    <a:pt x="3527" y="1570"/>
                    <a:pt x="3599" y="1570"/>
                  </a:cubicBezTo>
                  <a:close/>
                  <a:moveTo>
                    <a:pt x="3655" y="1"/>
                  </a:moveTo>
                  <a:cubicBezTo>
                    <a:pt x="3512" y="1"/>
                    <a:pt x="3365" y="8"/>
                    <a:pt x="3216" y="24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3" y="657"/>
                    <a:pt x="1076" y="943"/>
                    <a:pt x="790" y="1296"/>
                  </a:cubicBezTo>
                  <a:cubicBezTo>
                    <a:pt x="505" y="1648"/>
                    <a:pt x="300" y="2045"/>
                    <a:pt x="167" y="2491"/>
                  </a:cubicBezTo>
                  <a:cubicBezTo>
                    <a:pt x="38" y="2936"/>
                    <a:pt x="0" y="3417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8" y="5722"/>
                    <a:pt x="973" y="6070"/>
                    <a:pt x="1323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6" y="7069"/>
                    <a:pt x="3168" y="7114"/>
                    <a:pt x="3517" y="7114"/>
                  </a:cubicBezTo>
                  <a:cubicBezTo>
                    <a:pt x="3661" y="7114"/>
                    <a:pt x="3809" y="7106"/>
                    <a:pt x="3959" y="7091"/>
                  </a:cubicBezTo>
                  <a:cubicBezTo>
                    <a:pt x="4384" y="7045"/>
                    <a:pt x="4767" y="6941"/>
                    <a:pt x="5121" y="6783"/>
                  </a:cubicBezTo>
                  <a:lnTo>
                    <a:pt x="6096" y="7849"/>
                  </a:lnTo>
                  <a:lnTo>
                    <a:pt x="7190" y="6848"/>
                  </a:lnTo>
                  <a:lnTo>
                    <a:pt x="6321" y="5893"/>
                  </a:lnTo>
                  <a:cubicBezTo>
                    <a:pt x="6341" y="5870"/>
                    <a:pt x="6365" y="5847"/>
                    <a:pt x="6385" y="5824"/>
                  </a:cubicBezTo>
                  <a:cubicBezTo>
                    <a:pt x="6667" y="5472"/>
                    <a:pt x="6874" y="5072"/>
                    <a:pt x="7002" y="4620"/>
                  </a:cubicBezTo>
                  <a:cubicBezTo>
                    <a:pt x="7127" y="4172"/>
                    <a:pt x="7163" y="3693"/>
                    <a:pt x="7111" y="3187"/>
                  </a:cubicBezTo>
                  <a:cubicBezTo>
                    <a:pt x="7058" y="2673"/>
                    <a:pt x="6922" y="2214"/>
                    <a:pt x="6703" y="1802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499" y="477"/>
                    <a:pt x="5100" y="269"/>
                    <a:pt x="4654" y="138"/>
                  </a:cubicBezTo>
                  <a:cubicBezTo>
                    <a:pt x="4338" y="47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34"/>
            <p:cNvSpPr/>
            <p:nvPr/>
          </p:nvSpPr>
          <p:spPr>
            <a:xfrm>
              <a:off x="1814260" y="1390784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0"/>
                  </a:moveTo>
                  <a:lnTo>
                    <a:pt x="4211" y="171"/>
                  </a:lnTo>
                  <a:lnTo>
                    <a:pt x="4646" y="4278"/>
                  </a:lnTo>
                  <a:cubicBezTo>
                    <a:pt x="4672" y="4526"/>
                    <a:pt x="4636" y="4753"/>
                    <a:pt x="4541" y="4964"/>
                  </a:cubicBezTo>
                  <a:cubicBezTo>
                    <a:pt x="4444" y="5176"/>
                    <a:pt x="4305" y="5347"/>
                    <a:pt x="4128" y="5482"/>
                  </a:cubicBezTo>
                  <a:cubicBezTo>
                    <a:pt x="3948" y="5616"/>
                    <a:pt x="3735" y="5695"/>
                    <a:pt x="3490" y="5721"/>
                  </a:cubicBezTo>
                  <a:cubicBezTo>
                    <a:pt x="3440" y="5726"/>
                    <a:pt x="3392" y="5728"/>
                    <a:pt x="3344" y="5728"/>
                  </a:cubicBezTo>
                  <a:cubicBezTo>
                    <a:pt x="3165" y="5728"/>
                    <a:pt x="2996" y="5692"/>
                    <a:pt x="2838" y="5616"/>
                  </a:cubicBezTo>
                  <a:cubicBezTo>
                    <a:pt x="2640" y="5522"/>
                    <a:pt x="2474" y="5383"/>
                    <a:pt x="2342" y="5196"/>
                  </a:cubicBezTo>
                  <a:cubicBezTo>
                    <a:pt x="2211" y="5009"/>
                    <a:pt x="2132" y="4793"/>
                    <a:pt x="2108" y="4547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8"/>
                    <a:pt x="671" y="5777"/>
                    <a:pt x="964" y="6152"/>
                  </a:cubicBezTo>
                  <a:cubicBezTo>
                    <a:pt x="1255" y="6527"/>
                    <a:pt x="1634" y="6808"/>
                    <a:pt x="2100" y="6992"/>
                  </a:cubicBezTo>
                  <a:cubicBezTo>
                    <a:pt x="2453" y="7130"/>
                    <a:pt x="2834" y="7200"/>
                    <a:pt x="3243" y="7200"/>
                  </a:cubicBezTo>
                  <a:cubicBezTo>
                    <a:pt x="3374" y="7200"/>
                    <a:pt x="3507" y="7193"/>
                    <a:pt x="3643" y="7179"/>
                  </a:cubicBezTo>
                  <a:cubicBezTo>
                    <a:pt x="4201" y="7118"/>
                    <a:pt x="4689" y="6952"/>
                    <a:pt x="5106" y="6676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5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34"/>
            <p:cNvSpPr/>
            <p:nvPr/>
          </p:nvSpPr>
          <p:spPr>
            <a:xfrm>
              <a:off x="2073764" y="136746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34"/>
            <p:cNvSpPr/>
            <p:nvPr/>
          </p:nvSpPr>
          <p:spPr>
            <a:xfrm>
              <a:off x="2286391" y="134712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8"/>
                    <a:pt x="945" y="4806"/>
                  </a:cubicBezTo>
                  <a:lnTo>
                    <a:pt x="64" y="6050"/>
                  </a:lnTo>
                  <a:cubicBezTo>
                    <a:pt x="312" y="6306"/>
                    <a:pt x="589" y="6522"/>
                    <a:pt x="888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6"/>
                    <a:pt x="4474" y="6693"/>
                  </a:cubicBezTo>
                  <a:cubicBezTo>
                    <a:pt x="4855" y="6479"/>
                    <a:pt x="5143" y="6194"/>
                    <a:pt x="5338" y="5845"/>
                  </a:cubicBezTo>
                  <a:cubicBezTo>
                    <a:pt x="5535" y="5492"/>
                    <a:pt x="5607" y="5080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3" y="2690"/>
                  </a:cubicBezTo>
                  <a:cubicBezTo>
                    <a:pt x="2354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0"/>
                    <a:pt x="2380" y="1447"/>
                    <a:pt x="2576" y="1427"/>
                  </a:cubicBezTo>
                  <a:cubicBezTo>
                    <a:pt x="2638" y="1421"/>
                    <a:pt x="2700" y="1418"/>
                    <a:pt x="2762" y="1418"/>
                  </a:cubicBezTo>
                  <a:cubicBezTo>
                    <a:pt x="2887" y="1418"/>
                    <a:pt x="3011" y="1431"/>
                    <a:pt x="3135" y="1459"/>
                  </a:cubicBezTo>
                  <a:cubicBezTo>
                    <a:pt x="3321" y="1498"/>
                    <a:pt x="3496" y="1564"/>
                    <a:pt x="3667" y="1657"/>
                  </a:cubicBezTo>
                  <a:cubicBezTo>
                    <a:pt x="3838" y="1751"/>
                    <a:pt x="4000" y="1876"/>
                    <a:pt x="4155" y="2030"/>
                  </a:cubicBezTo>
                  <a:lnTo>
                    <a:pt x="5072" y="938"/>
                  </a:lnTo>
                  <a:cubicBezTo>
                    <a:pt x="4884" y="708"/>
                    <a:pt x="4667" y="520"/>
                    <a:pt x="4417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34"/>
            <p:cNvSpPr/>
            <p:nvPr/>
          </p:nvSpPr>
          <p:spPr>
            <a:xfrm>
              <a:off x="2584422" y="1296025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5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5"/>
                    <a:pt x="7110" y="4488"/>
                  </a:cubicBezTo>
                  <a:cubicBezTo>
                    <a:pt x="7038" y="4306"/>
                    <a:pt x="6952" y="4110"/>
                    <a:pt x="6851" y="3906"/>
                  </a:cubicBezTo>
                  <a:lnTo>
                    <a:pt x="5576" y="1316"/>
                  </a:lnTo>
                  <a:lnTo>
                    <a:pt x="4253" y="1456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2" y="4795"/>
                  </a:cubicBezTo>
                  <a:cubicBezTo>
                    <a:pt x="3414" y="4933"/>
                    <a:pt x="3401" y="5079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1"/>
                    <a:pt x="3085" y="4306"/>
                  </a:cubicBezTo>
                  <a:lnTo>
                    <a:pt x="1684" y="833"/>
                  </a:lnTo>
                  <a:lnTo>
                    <a:pt x="1" y="1010"/>
                  </a:lnTo>
                  <a:lnTo>
                    <a:pt x="2763" y="7607"/>
                  </a:lnTo>
                  <a:lnTo>
                    <a:pt x="4067" y="7469"/>
                  </a:lnTo>
                  <a:lnTo>
                    <a:pt x="5082" y="3641"/>
                  </a:lnTo>
                  <a:lnTo>
                    <a:pt x="6986" y="7162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34"/>
            <p:cNvSpPr/>
            <p:nvPr/>
          </p:nvSpPr>
          <p:spPr>
            <a:xfrm>
              <a:off x="2941249" y="127516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69"/>
                  </a:moveTo>
                  <a:cubicBezTo>
                    <a:pt x="3785" y="1569"/>
                    <a:pt x="3961" y="1596"/>
                    <a:pt x="4129" y="1648"/>
                  </a:cubicBezTo>
                  <a:cubicBezTo>
                    <a:pt x="4362" y="1721"/>
                    <a:pt x="4571" y="1840"/>
                    <a:pt x="4756" y="2001"/>
                  </a:cubicBezTo>
                  <a:cubicBezTo>
                    <a:pt x="4940" y="2163"/>
                    <a:pt x="5091" y="2358"/>
                    <a:pt x="5208" y="2588"/>
                  </a:cubicBezTo>
                  <a:cubicBezTo>
                    <a:pt x="5323" y="2818"/>
                    <a:pt x="5396" y="3077"/>
                    <a:pt x="5425" y="3363"/>
                  </a:cubicBezTo>
                  <a:cubicBezTo>
                    <a:pt x="5458" y="3651"/>
                    <a:pt x="5439" y="3917"/>
                    <a:pt x="5373" y="4167"/>
                  </a:cubicBezTo>
                  <a:cubicBezTo>
                    <a:pt x="5308" y="4416"/>
                    <a:pt x="5202" y="4637"/>
                    <a:pt x="5055" y="4836"/>
                  </a:cubicBezTo>
                  <a:cubicBezTo>
                    <a:pt x="4907" y="5031"/>
                    <a:pt x="4727" y="5189"/>
                    <a:pt x="4513" y="5310"/>
                  </a:cubicBezTo>
                  <a:cubicBezTo>
                    <a:pt x="4302" y="5430"/>
                    <a:pt x="4063" y="5506"/>
                    <a:pt x="3797" y="5533"/>
                  </a:cubicBezTo>
                  <a:cubicBezTo>
                    <a:pt x="3723" y="5542"/>
                    <a:pt x="3651" y="5546"/>
                    <a:pt x="3580" y="5546"/>
                  </a:cubicBezTo>
                  <a:cubicBezTo>
                    <a:pt x="3393" y="5546"/>
                    <a:pt x="3215" y="5518"/>
                    <a:pt x="3046" y="5466"/>
                  </a:cubicBezTo>
                  <a:cubicBezTo>
                    <a:pt x="2813" y="5392"/>
                    <a:pt x="2603" y="5276"/>
                    <a:pt x="2414" y="5118"/>
                  </a:cubicBezTo>
                  <a:cubicBezTo>
                    <a:pt x="2225" y="4961"/>
                    <a:pt x="2078" y="4765"/>
                    <a:pt x="1965" y="4531"/>
                  </a:cubicBezTo>
                  <a:cubicBezTo>
                    <a:pt x="1851" y="4298"/>
                    <a:pt x="1779" y="4038"/>
                    <a:pt x="1749" y="3751"/>
                  </a:cubicBezTo>
                  <a:cubicBezTo>
                    <a:pt x="1719" y="3465"/>
                    <a:pt x="1736" y="3199"/>
                    <a:pt x="1798" y="2949"/>
                  </a:cubicBezTo>
                  <a:cubicBezTo>
                    <a:pt x="1858" y="2700"/>
                    <a:pt x="1965" y="2477"/>
                    <a:pt x="2116" y="2279"/>
                  </a:cubicBezTo>
                  <a:cubicBezTo>
                    <a:pt x="2267" y="2083"/>
                    <a:pt x="2447" y="1925"/>
                    <a:pt x="2661" y="1804"/>
                  </a:cubicBezTo>
                  <a:cubicBezTo>
                    <a:pt x="2874" y="1684"/>
                    <a:pt x="3115" y="1609"/>
                    <a:pt x="3380" y="1582"/>
                  </a:cubicBezTo>
                  <a:cubicBezTo>
                    <a:pt x="3455" y="1573"/>
                    <a:pt x="3528" y="1569"/>
                    <a:pt x="3601" y="1569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9"/>
                    <a:pt x="3214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1" y="655"/>
                    <a:pt x="1075" y="942"/>
                    <a:pt x="789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1" y="3415"/>
                    <a:pt x="54" y="3928"/>
                  </a:cubicBezTo>
                  <a:cubicBezTo>
                    <a:pt x="108" y="4442"/>
                    <a:pt x="246" y="4902"/>
                    <a:pt x="465" y="5312"/>
                  </a:cubicBezTo>
                  <a:cubicBezTo>
                    <a:pt x="686" y="5723"/>
                    <a:pt x="971" y="6068"/>
                    <a:pt x="1322" y="6354"/>
                  </a:cubicBezTo>
                  <a:cubicBezTo>
                    <a:pt x="1674" y="6638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1" y="6899"/>
                    <a:pt x="5341" y="6678"/>
                  </a:cubicBezTo>
                  <a:cubicBezTo>
                    <a:pt x="5753" y="6458"/>
                    <a:pt x="6099" y="6173"/>
                    <a:pt x="6382" y="5821"/>
                  </a:cubicBezTo>
                  <a:cubicBezTo>
                    <a:pt x="6667" y="5468"/>
                    <a:pt x="6873" y="5069"/>
                    <a:pt x="7001" y="4617"/>
                  </a:cubicBezTo>
                  <a:cubicBezTo>
                    <a:pt x="7126" y="4169"/>
                    <a:pt x="7163" y="3691"/>
                    <a:pt x="7109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1" y="1047"/>
                    <a:pt x="5849" y="760"/>
                  </a:cubicBezTo>
                  <a:cubicBezTo>
                    <a:pt x="5497" y="476"/>
                    <a:pt x="5100" y="269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34"/>
            <p:cNvSpPr/>
            <p:nvPr/>
          </p:nvSpPr>
          <p:spPr>
            <a:xfrm>
              <a:off x="3219600" y="1252093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3"/>
                  </a:moveTo>
                  <a:cubicBezTo>
                    <a:pt x="3226" y="1423"/>
                    <a:pt x="3351" y="1443"/>
                    <a:pt x="3463" y="1484"/>
                  </a:cubicBezTo>
                  <a:cubicBezTo>
                    <a:pt x="3616" y="1540"/>
                    <a:pt x="3738" y="1629"/>
                    <a:pt x="3832" y="1753"/>
                  </a:cubicBezTo>
                  <a:cubicBezTo>
                    <a:pt x="3924" y="1878"/>
                    <a:pt x="3978" y="2029"/>
                    <a:pt x="3997" y="2203"/>
                  </a:cubicBezTo>
                  <a:cubicBezTo>
                    <a:pt x="4018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8"/>
                  </a:cubicBezTo>
                  <a:cubicBezTo>
                    <a:pt x="3567" y="3116"/>
                    <a:pt x="3423" y="3168"/>
                    <a:pt x="3255" y="3187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9" y="1426"/>
                    <a:pt x="3034" y="1423"/>
                    <a:pt x="3088" y="1423"/>
                  </a:cubicBezTo>
                  <a:close/>
                  <a:moveTo>
                    <a:pt x="3371" y="0"/>
                  </a:moveTo>
                  <a:cubicBezTo>
                    <a:pt x="3272" y="0"/>
                    <a:pt x="3171" y="6"/>
                    <a:pt x="3068" y="17"/>
                  </a:cubicBezTo>
                  <a:lnTo>
                    <a:pt x="1" y="341"/>
                  </a:lnTo>
                  <a:lnTo>
                    <a:pt x="721" y="7151"/>
                  </a:lnTo>
                  <a:lnTo>
                    <a:pt x="2299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70" y="3489"/>
                    <a:pt x="5433" y="3126"/>
                  </a:cubicBezTo>
                  <a:cubicBezTo>
                    <a:pt x="5599" y="2764"/>
                    <a:pt x="5658" y="2370"/>
                    <a:pt x="5613" y="1943"/>
                  </a:cubicBezTo>
                  <a:cubicBezTo>
                    <a:pt x="5570" y="1527"/>
                    <a:pt x="5429" y="1166"/>
                    <a:pt x="5193" y="860"/>
                  </a:cubicBezTo>
                  <a:cubicBezTo>
                    <a:pt x="4959" y="552"/>
                    <a:pt x="4653" y="325"/>
                    <a:pt x="4280" y="174"/>
                  </a:cubicBezTo>
                  <a:cubicBezTo>
                    <a:pt x="3995" y="59"/>
                    <a:pt x="3692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34"/>
            <p:cNvSpPr/>
            <p:nvPr/>
          </p:nvSpPr>
          <p:spPr>
            <a:xfrm>
              <a:off x="3456411" y="121654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2" y="1"/>
                  </a:moveTo>
                  <a:lnTo>
                    <a:pt x="4156" y="206"/>
                  </a:lnTo>
                  <a:lnTo>
                    <a:pt x="1922" y="3008"/>
                  </a:lnTo>
                  <a:lnTo>
                    <a:pt x="1654" y="471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4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34"/>
            <p:cNvSpPr/>
            <p:nvPr/>
          </p:nvSpPr>
          <p:spPr>
            <a:xfrm>
              <a:off x="3697309" y="119828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6" y="0"/>
                  </a:moveTo>
                  <a:cubicBezTo>
                    <a:pt x="2762" y="0"/>
                    <a:pt x="2577" y="11"/>
                    <a:pt x="2380" y="32"/>
                  </a:cubicBezTo>
                  <a:cubicBezTo>
                    <a:pt x="2042" y="67"/>
                    <a:pt x="1723" y="151"/>
                    <a:pt x="1424" y="285"/>
                  </a:cubicBezTo>
                  <a:cubicBezTo>
                    <a:pt x="1123" y="418"/>
                    <a:pt x="863" y="589"/>
                    <a:pt x="647" y="798"/>
                  </a:cubicBezTo>
                  <a:cubicBezTo>
                    <a:pt x="429" y="1009"/>
                    <a:pt x="263" y="1250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1"/>
                  </a:cubicBezTo>
                  <a:cubicBezTo>
                    <a:pt x="1763" y="4184"/>
                    <a:pt x="2103" y="4255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9"/>
                    <a:pt x="3057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6"/>
                    <a:pt x="587" y="6521"/>
                    <a:pt x="887" y="6697"/>
                  </a:cubicBezTo>
                  <a:cubicBezTo>
                    <a:pt x="1188" y="6871"/>
                    <a:pt x="1525" y="6993"/>
                    <a:pt x="1896" y="7063"/>
                  </a:cubicBezTo>
                  <a:cubicBezTo>
                    <a:pt x="2117" y="7104"/>
                    <a:pt x="2352" y="7124"/>
                    <a:pt x="2599" y="7124"/>
                  </a:cubicBezTo>
                  <a:cubicBezTo>
                    <a:pt x="2768" y="7124"/>
                    <a:pt x="2943" y="7115"/>
                    <a:pt x="3124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80"/>
                    <a:pt x="5558" y="4606"/>
                  </a:cubicBezTo>
                  <a:cubicBezTo>
                    <a:pt x="5525" y="4300"/>
                    <a:pt x="5440" y="4039"/>
                    <a:pt x="5302" y="3821"/>
                  </a:cubicBezTo>
                  <a:cubicBezTo>
                    <a:pt x="5164" y="3602"/>
                    <a:pt x="4980" y="3419"/>
                    <a:pt x="4753" y="3274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6" y="2839"/>
                    <a:pt x="3323" y="2780"/>
                    <a:pt x="2960" y="2745"/>
                  </a:cubicBezTo>
                  <a:cubicBezTo>
                    <a:pt x="2801" y="2736"/>
                    <a:pt x="2649" y="2718"/>
                    <a:pt x="2502" y="2692"/>
                  </a:cubicBezTo>
                  <a:cubicBezTo>
                    <a:pt x="2354" y="2665"/>
                    <a:pt x="2223" y="2627"/>
                    <a:pt x="2107" y="2577"/>
                  </a:cubicBezTo>
                  <a:cubicBezTo>
                    <a:pt x="1989" y="2526"/>
                    <a:pt x="1894" y="2466"/>
                    <a:pt x="1822" y="2394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1999"/>
                    <a:pt x="1709" y="1889"/>
                    <a:pt x="1778" y="1795"/>
                  </a:cubicBezTo>
                  <a:cubicBezTo>
                    <a:pt x="1850" y="1694"/>
                    <a:pt x="1950" y="1615"/>
                    <a:pt x="2085" y="1552"/>
                  </a:cubicBezTo>
                  <a:cubicBezTo>
                    <a:pt x="2219" y="1488"/>
                    <a:pt x="2383" y="1445"/>
                    <a:pt x="2577" y="1426"/>
                  </a:cubicBezTo>
                  <a:cubicBezTo>
                    <a:pt x="2641" y="1420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7" y="1457"/>
                  </a:cubicBezTo>
                  <a:cubicBezTo>
                    <a:pt x="3322" y="1495"/>
                    <a:pt x="3497" y="1563"/>
                    <a:pt x="3669" y="1656"/>
                  </a:cubicBezTo>
                  <a:cubicBezTo>
                    <a:pt x="3840" y="1750"/>
                    <a:pt x="4001" y="1874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0" y="216"/>
                    <a:pt x="3879" y="111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34"/>
            <p:cNvSpPr/>
            <p:nvPr/>
          </p:nvSpPr>
          <p:spPr>
            <a:xfrm>
              <a:off x="3915930" y="116887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9" y="0"/>
                  </a:moveTo>
                  <a:lnTo>
                    <a:pt x="4224" y="176"/>
                  </a:lnTo>
                  <a:lnTo>
                    <a:pt x="4505" y="2852"/>
                  </a:lnTo>
                  <a:lnTo>
                    <a:pt x="1937" y="3124"/>
                  </a:lnTo>
                  <a:lnTo>
                    <a:pt x="1654" y="448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3" y="4601"/>
                  </a:lnTo>
                  <a:lnTo>
                    <a:pt x="4662" y="4332"/>
                  </a:lnTo>
                  <a:lnTo>
                    <a:pt x="4943" y="6988"/>
                  </a:lnTo>
                  <a:lnTo>
                    <a:pt x="6596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34"/>
            <p:cNvSpPr/>
            <p:nvPr/>
          </p:nvSpPr>
          <p:spPr>
            <a:xfrm>
              <a:off x="4173737" y="114517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2" y="1567"/>
                  </a:moveTo>
                  <a:cubicBezTo>
                    <a:pt x="3788" y="1567"/>
                    <a:pt x="3965" y="1594"/>
                    <a:pt x="4132" y="1647"/>
                  </a:cubicBezTo>
                  <a:cubicBezTo>
                    <a:pt x="4365" y="1721"/>
                    <a:pt x="4577" y="1839"/>
                    <a:pt x="4761" y="1999"/>
                  </a:cubicBezTo>
                  <a:cubicBezTo>
                    <a:pt x="4945" y="2161"/>
                    <a:pt x="5094" y="2357"/>
                    <a:pt x="5211" y="2587"/>
                  </a:cubicBezTo>
                  <a:cubicBezTo>
                    <a:pt x="5326" y="2817"/>
                    <a:pt x="5401" y="3076"/>
                    <a:pt x="5429" y="3362"/>
                  </a:cubicBezTo>
                  <a:cubicBezTo>
                    <a:pt x="5458" y="3645"/>
                    <a:pt x="5442" y="3914"/>
                    <a:pt x="5376" y="4163"/>
                  </a:cubicBezTo>
                  <a:cubicBezTo>
                    <a:pt x="5311" y="4415"/>
                    <a:pt x="5205" y="4636"/>
                    <a:pt x="5058" y="4835"/>
                  </a:cubicBezTo>
                  <a:cubicBezTo>
                    <a:pt x="4912" y="5030"/>
                    <a:pt x="4732" y="5188"/>
                    <a:pt x="4519" y="5309"/>
                  </a:cubicBezTo>
                  <a:cubicBezTo>
                    <a:pt x="4305" y="5428"/>
                    <a:pt x="4063" y="5505"/>
                    <a:pt x="3800" y="5532"/>
                  </a:cubicBezTo>
                  <a:cubicBezTo>
                    <a:pt x="3727" y="5540"/>
                    <a:pt x="3656" y="5544"/>
                    <a:pt x="3586" y="5544"/>
                  </a:cubicBezTo>
                  <a:cubicBezTo>
                    <a:pt x="3398" y="5544"/>
                    <a:pt x="3220" y="5516"/>
                    <a:pt x="3049" y="5463"/>
                  </a:cubicBezTo>
                  <a:cubicBezTo>
                    <a:pt x="2816" y="5391"/>
                    <a:pt x="2607" y="5275"/>
                    <a:pt x="2417" y="5116"/>
                  </a:cubicBezTo>
                  <a:cubicBezTo>
                    <a:pt x="2233" y="4958"/>
                    <a:pt x="2082" y="4763"/>
                    <a:pt x="1968" y="4528"/>
                  </a:cubicBezTo>
                  <a:cubicBezTo>
                    <a:pt x="1854" y="4297"/>
                    <a:pt x="1784" y="4036"/>
                    <a:pt x="1754" y="3750"/>
                  </a:cubicBezTo>
                  <a:cubicBezTo>
                    <a:pt x="1722" y="3464"/>
                    <a:pt x="1739" y="3197"/>
                    <a:pt x="1803" y="2946"/>
                  </a:cubicBezTo>
                  <a:cubicBezTo>
                    <a:pt x="1863" y="2696"/>
                    <a:pt x="1970" y="2476"/>
                    <a:pt x="2119" y="2278"/>
                  </a:cubicBezTo>
                  <a:cubicBezTo>
                    <a:pt x="2270" y="2082"/>
                    <a:pt x="2451" y="1924"/>
                    <a:pt x="2666" y="1802"/>
                  </a:cubicBezTo>
                  <a:cubicBezTo>
                    <a:pt x="2877" y="1681"/>
                    <a:pt x="3117" y="1606"/>
                    <a:pt x="3383" y="1579"/>
                  </a:cubicBezTo>
                  <a:cubicBezTo>
                    <a:pt x="3457" y="1571"/>
                    <a:pt x="3530" y="1567"/>
                    <a:pt x="3602" y="1567"/>
                  </a:cubicBezTo>
                  <a:close/>
                  <a:moveTo>
                    <a:pt x="3651" y="0"/>
                  </a:moveTo>
                  <a:cubicBezTo>
                    <a:pt x="3509" y="0"/>
                    <a:pt x="3365" y="8"/>
                    <a:pt x="3218" y="23"/>
                  </a:cubicBezTo>
                  <a:cubicBezTo>
                    <a:pt x="2703" y="78"/>
                    <a:pt x="2243" y="216"/>
                    <a:pt x="1833" y="437"/>
                  </a:cubicBezTo>
                  <a:cubicBezTo>
                    <a:pt x="1423" y="656"/>
                    <a:pt x="1077" y="942"/>
                    <a:pt x="792" y="1294"/>
                  </a:cubicBezTo>
                  <a:cubicBezTo>
                    <a:pt x="508" y="1647"/>
                    <a:pt x="300" y="2043"/>
                    <a:pt x="171" y="2489"/>
                  </a:cubicBezTo>
                  <a:cubicBezTo>
                    <a:pt x="41" y="2935"/>
                    <a:pt x="1" y="3415"/>
                    <a:pt x="56" y="3930"/>
                  </a:cubicBezTo>
                  <a:cubicBezTo>
                    <a:pt x="109" y="4442"/>
                    <a:pt x="248" y="4902"/>
                    <a:pt x="468" y="5312"/>
                  </a:cubicBezTo>
                  <a:cubicBezTo>
                    <a:pt x="688" y="5722"/>
                    <a:pt x="974" y="6068"/>
                    <a:pt x="1327" y="6355"/>
                  </a:cubicBezTo>
                  <a:cubicBezTo>
                    <a:pt x="1679" y="6638"/>
                    <a:pt x="2076" y="6845"/>
                    <a:pt x="2522" y="6976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70" y="7089"/>
                  </a:cubicBezTo>
                  <a:cubicBezTo>
                    <a:pt x="4476" y="7036"/>
                    <a:pt x="4933" y="6897"/>
                    <a:pt x="5343" y="6678"/>
                  </a:cubicBezTo>
                  <a:cubicBezTo>
                    <a:pt x="5753" y="6457"/>
                    <a:pt x="6101" y="6170"/>
                    <a:pt x="6386" y="5821"/>
                  </a:cubicBezTo>
                  <a:cubicBezTo>
                    <a:pt x="6670" y="5469"/>
                    <a:pt x="6875" y="5069"/>
                    <a:pt x="7003" y="4617"/>
                  </a:cubicBezTo>
                  <a:cubicBezTo>
                    <a:pt x="7131" y="4167"/>
                    <a:pt x="7166" y="3688"/>
                    <a:pt x="7112" y="3184"/>
                  </a:cubicBezTo>
                  <a:cubicBezTo>
                    <a:pt x="7059" y="2672"/>
                    <a:pt x="6922" y="2212"/>
                    <a:pt x="6705" y="1799"/>
                  </a:cubicBezTo>
                  <a:cubicBezTo>
                    <a:pt x="6486" y="1389"/>
                    <a:pt x="6204" y="1044"/>
                    <a:pt x="5852" y="761"/>
                  </a:cubicBezTo>
                  <a:cubicBezTo>
                    <a:pt x="5500" y="476"/>
                    <a:pt x="5101" y="267"/>
                    <a:pt x="4656" y="138"/>
                  </a:cubicBezTo>
                  <a:cubicBezTo>
                    <a:pt x="4338" y="47"/>
                    <a:pt x="4003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34"/>
            <p:cNvSpPr/>
            <p:nvPr/>
          </p:nvSpPr>
          <p:spPr>
            <a:xfrm>
              <a:off x="4452262" y="1122514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6" y="1496"/>
                  </a:moveTo>
                  <a:cubicBezTo>
                    <a:pt x="3064" y="1496"/>
                    <a:pt x="3166" y="1517"/>
                    <a:pt x="3262" y="1557"/>
                  </a:cubicBezTo>
                  <a:cubicBezTo>
                    <a:pt x="3384" y="1609"/>
                    <a:pt x="3487" y="1692"/>
                    <a:pt x="3572" y="1800"/>
                  </a:cubicBezTo>
                  <a:cubicBezTo>
                    <a:pt x="3657" y="1909"/>
                    <a:pt x="3707" y="2049"/>
                    <a:pt x="3725" y="2217"/>
                  </a:cubicBezTo>
                  <a:cubicBezTo>
                    <a:pt x="3742" y="2378"/>
                    <a:pt x="3722" y="2523"/>
                    <a:pt x="3663" y="2656"/>
                  </a:cubicBezTo>
                  <a:cubicBezTo>
                    <a:pt x="3605" y="2785"/>
                    <a:pt x="3521" y="2890"/>
                    <a:pt x="3411" y="2975"/>
                  </a:cubicBezTo>
                  <a:cubicBezTo>
                    <a:pt x="3301" y="3061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7"/>
                    <a:pt x="2926" y="1496"/>
                    <a:pt x="2956" y="1496"/>
                  </a:cubicBezTo>
                  <a:close/>
                  <a:moveTo>
                    <a:pt x="3225" y="1"/>
                  </a:moveTo>
                  <a:cubicBezTo>
                    <a:pt x="3132" y="1"/>
                    <a:pt x="3037" y="6"/>
                    <a:pt x="2940" y="17"/>
                  </a:cubicBezTo>
                  <a:lnTo>
                    <a:pt x="0" y="326"/>
                  </a:lnTo>
                  <a:lnTo>
                    <a:pt x="718" y="7138"/>
                  </a:lnTo>
                  <a:lnTo>
                    <a:pt x="2372" y="6964"/>
                  </a:lnTo>
                  <a:lnTo>
                    <a:pt x="2131" y="4686"/>
                  </a:lnTo>
                  <a:lnTo>
                    <a:pt x="3416" y="4550"/>
                  </a:lnTo>
                  <a:cubicBezTo>
                    <a:pt x="3844" y="4505"/>
                    <a:pt x="4214" y="4364"/>
                    <a:pt x="4527" y="4127"/>
                  </a:cubicBezTo>
                  <a:cubicBezTo>
                    <a:pt x="4839" y="3892"/>
                    <a:pt x="5076" y="3590"/>
                    <a:pt x="5239" y="3221"/>
                  </a:cubicBezTo>
                  <a:cubicBezTo>
                    <a:pt x="5403" y="2853"/>
                    <a:pt x="5460" y="2449"/>
                    <a:pt x="5413" y="2009"/>
                  </a:cubicBezTo>
                  <a:cubicBezTo>
                    <a:pt x="5368" y="1586"/>
                    <a:pt x="5230" y="1218"/>
                    <a:pt x="4996" y="898"/>
                  </a:cubicBezTo>
                  <a:cubicBezTo>
                    <a:pt x="4763" y="582"/>
                    <a:pt x="4468" y="345"/>
                    <a:pt x="4113" y="187"/>
                  </a:cubicBezTo>
                  <a:cubicBezTo>
                    <a:pt x="3838" y="63"/>
                    <a:pt x="3543" y="1"/>
                    <a:pt x="3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34"/>
            <p:cNvSpPr/>
            <p:nvPr/>
          </p:nvSpPr>
          <p:spPr>
            <a:xfrm>
              <a:off x="-12662" y="1957257"/>
              <a:ext cx="87831" cy="211246"/>
            </a:xfrm>
            <a:custGeom>
              <a:avLst/>
              <a:gdLst/>
              <a:ahLst/>
              <a:cxnLst/>
              <a:rect l="l" t="t" r="r" b="b"/>
              <a:pathLst>
                <a:path w="2535" h="6097" extrusionOk="0">
                  <a:moveTo>
                    <a:pt x="2" y="0"/>
                  </a:moveTo>
                  <a:lnTo>
                    <a:pt x="2" y="587"/>
                  </a:lnTo>
                  <a:lnTo>
                    <a:pt x="255" y="396"/>
                  </a:lnTo>
                  <a:cubicBezTo>
                    <a:pt x="189" y="251"/>
                    <a:pt x="107" y="120"/>
                    <a:pt x="2" y="0"/>
                  </a:cubicBezTo>
                  <a:close/>
                  <a:moveTo>
                    <a:pt x="1383" y="2609"/>
                  </a:moveTo>
                  <a:lnTo>
                    <a:pt x="1" y="2754"/>
                  </a:lnTo>
                  <a:lnTo>
                    <a:pt x="1" y="5693"/>
                  </a:lnTo>
                  <a:cubicBezTo>
                    <a:pt x="22" y="5678"/>
                    <a:pt x="44" y="5659"/>
                    <a:pt x="64" y="5642"/>
                  </a:cubicBezTo>
                  <a:lnTo>
                    <a:pt x="608" y="6096"/>
                  </a:lnTo>
                  <a:lnTo>
                    <a:pt x="2535" y="5893"/>
                  </a:lnTo>
                  <a:lnTo>
                    <a:pt x="928" y="4507"/>
                  </a:lnTo>
                  <a:cubicBezTo>
                    <a:pt x="1038" y="4283"/>
                    <a:pt x="1131" y="4046"/>
                    <a:pt x="1203" y="3794"/>
                  </a:cubicBezTo>
                  <a:cubicBezTo>
                    <a:pt x="1309" y="3426"/>
                    <a:pt x="1368" y="3032"/>
                    <a:pt x="1383" y="26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34"/>
            <p:cNvSpPr/>
            <p:nvPr/>
          </p:nvSpPr>
          <p:spPr>
            <a:xfrm>
              <a:off x="168297" y="1891878"/>
              <a:ext cx="204628" cy="249670"/>
            </a:xfrm>
            <a:custGeom>
              <a:avLst/>
              <a:gdLst/>
              <a:ahLst/>
              <a:cxnLst/>
              <a:rect l="l" t="t" r="r" b="b"/>
              <a:pathLst>
                <a:path w="5906" h="7206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6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34"/>
            <p:cNvSpPr/>
            <p:nvPr/>
          </p:nvSpPr>
          <p:spPr>
            <a:xfrm>
              <a:off x="408053" y="187025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4"/>
                  </a:lnTo>
                  <a:lnTo>
                    <a:pt x="4592" y="2723"/>
                  </a:lnTo>
                  <a:lnTo>
                    <a:pt x="1887" y="3008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34"/>
            <p:cNvSpPr/>
            <p:nvPr/>
          </p:nvSpPr>
          <p:spPr>
            <a:xfrm>
              <a:off x="620680" y="1847600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3" y="78"/>
                    <a:pt x="2294" y="215"/>
                    <a:pt x="1876" y="436"/>
                  </a:cubicBezTo>
                  <a:cubicBezTo>
                    <a:pt x="1457" y="656"/>
                    <a:pt x="1104" y="942"/>
                    <a:pt x="816" y="1292"/>
                  </a:cubicBezTo>
                  <a:cubicBezTo>
                    <a:pt x="528" y="1640"/>
                    <a:pt x="316" y="2037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09" y="4435"/>
                    <a:pt x="245" y="4901"/>
                    <a:pt x="462" y="5314"/>
                  </a:cubicBezTo>
                  <a:cubicBezTo>
                    <a:pt x="681" y="5728"/>
                    <a:pt x="964" y="6075"/>
                    <a:pt x="1315" y="6356"/>
                  </a:cubicBezTo>
                  <a:cubicBezTo>
                    <a:pt x="1666" y="6637"/>
                    <a:pt x="2067" y="6842"/>
                    <a:pt x="2516" y="6968"/>
                  </a:cubicBezTo>
                  <a:cubicBezTo>
                    <a:pt x="2830" y="7056"/>
                    <a:pt x="3159" y="7100"/>
                    <a:pt x="3504" y="7100"/>
                  </a:cubicBezTo>
                  <a:cubicBezTo>
                    <a:pt x="3653" y="7100"/>
                    <a:pt x="3805" y="7092"/>
                    <a:pt x="3959" y="7075"/>
                  </a:cubicBezTo>
                  <a:cubicBezTo>
                    <a:pt x="4290" y="7041"/>
                    <a:pt x="4615" y="6966"/>
                    <a:pt x="4933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6" y="6249"/>
                    <a:pt x="6246" y="6063"/>
                    <a:pt x="6387" y="5865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70" y="5074"/>
                  </a:cubicBezTo>
                  <a:cubicBezTo>
                    <a:pt x="4920" y="5190"/>
                    <a:pt x="4758" y="5289"/>
                    <a:pt x="4574" y="5366"/>
                  </a:cubicBezTo>
                  <a:cubicBezTo>
                    <a:pt x="4392" y="5445"/>
                    <a:pt x="4197" y="5494"/>
                    <a:pt x="3990" y="5517"/>
                  </a:cubicBezTo>
                  <a:cubicBezTo>
                    <a:pt x="3887" y="5528"/>
                    <a:pt x="3786" y="5533"/>
                    <a:pt x="3688" y="5533"/>
                  </a:cubicBezTo>
                  <a:cubicBezTo>
                    <a:pt x="3496" y="5533"/>
                    <a:pt x="3314" y="5512"/>
                    <a:pt x="3143" y="5469"/>
                  </a:cubicBezTo>
                  <a:cubicBezTo>
                    <a:pt x="2884" y="5404"/>
                    <a:pt x="2658" y="5294"/>
                    <a:pt x="2464" y="5138"/>
                  </a:cubicBezTo>
                  <a:cubicBezTo>
                    <a:pt x="2270" y="4982"/>
                    <a:pt x="2112" y="4786"/>
                    <a:pt x="1989" y="4553"/>
                  </a:cubicBezTo>
                  <a:cubicBezTo>
                    <a:pt x="1867" y="4320"/>
                    <a:pt x="1790" y="4056"/>
                    <a:pt x="1756" y="3758"/>
                  </a:cubicBezTo>
                  <a:cubicBezTo>
                    <a:pt x="1725" y="3452"/>
                    <a:pt x="1745" y="3171"/>
                    <a:pt x="1817" y="2914"/>
                  </a:cubicBezTo>
                  <a:cubicBezTo>
                    <a:pt x="1892" y="2655"/>
                    <a:pt x="2005" y="2432"/>
                    <a:pt x="2158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38" y="1661"/>
                    <a:pt x="3179" y="1589"/>
                    <a:pt x="3437" y="1561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8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2" y="330"/>
                  </a:cubicBezTo>
                  <a:cubicBezTo>
                    <a:pt x="4875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34"/>
            <p:cNvSpPr/>
            <p:nvPr/>
          </p:nvSpPr>
          <p:spPr>
            <a:xfrm>
              <a:off x="859430" y="181846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2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3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34"/>
            <p:cNvSpPr/>
            <p:nvPr/>
          </p:nvSpPr>
          <p:spPr>
            <a:xfrm>
              <a:off x="1122087" y="1789636"/>
              <a:ext cx="237682" cy="258678"/>
            </a:xfrm>
            <a:custGeom>
              <a:avLst/>
              <a:gdLst/>
              <a:ahLst/>
              <a:cxnLst/>
              <a:rect l="l" t="t" r="r" b="b"/>
              <a:pathLst>
                <a:path w="6860" h="7466" extrusionOk="0">
                  <a:moveTo>
                    <a:pt x="6141" y="1"/>
                  </a:moveTo>
                  <a:lnTo>
                    <a:pt x="4536" y="171"/>
                  </a:lnTo>
                  <a:lnTo>
                    <a:pt x="4714" y="1853"/>
                  </a:lnTo>
                  <a:cubicBezTo>
                    <a:pt x="4743" y="2119"/>
                    <a:pt x="4769" y="2365"/>
                    <a:pt x="4796" y="2592"/>
                  </a:cubicBezTo>
                  <a:cubicBezTo>
                    <a:pt x="4824" y="2818"/>
                    <a:pt x="4853" y="3028"/>
                    <a:pt x="4883" y="3222"/>
                  </a:cubicBezTo>
                  <a:cubicBezTo>
                    <a:pt x="4913" y="3416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6"/>
                    <a:pt x="5114" y="4452"/>
                    <a:pt x="5126" y="4499"/>
                  </a:cubicBezTo>
                  <a:lnTo>
                    <a:pt x="1479" y="493"/>
                  </a:lnTo>
                  <a:lnTo>
                    <a:pt x="1" y="652"/>
                  </a:lnTo>
                  <a:lnTo>
                    <a:pt x="720" y="7466"/>
                  </a:lnTo>
                  <a:lnTo>
                    <a:pt x="2325" y="7296"/>
                  </a:lnTo>
                  <a:lnTo>
                    <a:pt x="2084" y="5018"/>
                  </a:lnTo>
                  <a:cubicBezTo>
                    <a:pt x="2069" y="4857"/>
                    <a:pt x="2050" y="4709"/>
                    <a:pt x="2033" y="4577"/>
                  </a:cubicBezTo>
                  <a:cubicBezTo>
                    <a:pt x="2014" y="4443"/>
                    <a:pt x="1997" y="4311"/>
                    <a:pt x="1975" y="4174"/>
                  </a:cubicBezTo>
                  <a:cubicBezTo>
                    <a:pt x="1954" y="4039"/>
                    <a:pt x="1926" y="3888"/>
                    <a:pt x="1892" y="3720"/>
                  </a:cubicBezTo>
                  <a:cubicBezTo>
                    <a:pt x="1857" y="3551"/>
                    <a:pt x="1818" y="3362"/>
                    <a:pt x="1774" y="3146"/>
                  </a:cubicBezTo>
                  <a:cubicBezTo>
                    <a:pt x="1767" y="3117"/>
                    <a:pt x="1761" y="3083"/>
                    <a:pt x="1754" y="3052"/>
                  </a:cubicBezTo>
                  <a:lnTo>
                    <a:pt x="1754" y="3052"/>
                  </a:lnTo>
                  <a:lnTo>
                    <a:pt x="5362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34"/>
            <p:cNvSpPr/>
            <p:nvPr/>
          </p:nvSpPr>
          <p:spPr>
            <a:xfrm>
              <a:off x="1389456" y="176957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0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8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3"/>
                  </a:lnTo>
                  <a:lnTo>
                    <a:pt x="4108" y="1391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34"/>
            <p:cNvSpPr/>
            <p:nvPr/>
          </p:nvSpPr>
          <p:spPr>
            <a:xfrm>
              <a:off x="1571490" y="1746778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5" y="1568"/>
                  </a:moveTo>
                  <a:cubicBezTo>
                    <a:pt x="3781" y="1568"/>
                    <a:pt x="3959" y="1595"/>
                    <a:pt x="4128" y="1649"/>
                  </a:cubicBezTo>
                  <a:cubicBezTo>
                    <a:pt x="4362" y="1723"/>
                    <a:pt x="4569" y="1841"/>
                    <a:pt x="4755" y="2002"/>
                  </a:cubicBezTo>
                  <a:cubicBezTo>
                    <a:pt x="4939" y="2163"/>
                    <a:pt x="5090" y="2358"/>
                    <a:pt x="5205" y="2588"/>
                  </a:cubicBezTo>
                  <a:cubicBezTo>
                    <a:pt x="5321" y="2818"/>
                    <a:pt x="5394" y="3076"/>
                    <a:pt x="5423" y="3363"/>
                  </a:cubicBezTo>
                  <a:cubicBezTo>
                    <a:pt x="5456" y="3648"/>
                    <a:pt x="5440" y="3916"/>
                    <a:pt x="5373" y="4166"/>
                  </a:cubicBezTo>
                  <a:cubicBezTo>
                    <a:pt x="5327" y="4338"/>
                    <a:pt x="5262" y="4497"/>
                    <a:pt x="5177" y="4642"/>
                  </a:cubicBezTo>
                  <a:lnTo>
                    <a:pt x="4241" y="3616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5" y="5532"/>
                  </a:cubicBezTo>
                  <a:cubicBezTo>
                    <a:pt x="3723" y="5540"/>
                    <a:pt x="3651" y="5544"/>
                    <a:pt x="3581" y="5544"/>
                  </a:cubicBezTo>
                  <a:cubicBezTo>
                    <a:pt x="3393" y="5544"/>
                    <a:pt x="3214" y="5516"/>
                    <a:pt x="3043" y="5463"/>
                  </a:cubicBezTo>
                  <a:cubicBezTo>
                    <a:pt x="2812" y="5391"/>
                    <a:pt x="2600" y="5274"/>
                    <a:pt x="2412" y="5118"/>
                  </a:cubicBezTo>
                  <a:cubicBezTo>
                    <a:pt x="2224" y="4960"/>
                    <a:pt x="2074" y="4764"/>
                    <a:pt x="1962" y="4530"/>
                  </a:cubicBezTo>
                  <a:cubicBezTo>
                    <a:pt x="1850" y="4298"/>
                    <a:pt x="1778" y="4038"/>
                    <a:pt x="1748" y="3752"/>
                  </a:cubicBezTo>
                  <a:cubicBezTo>
                    <a:pt x="1717" y="3465"/>
                    <a:pt x="1733" y="3198"/>
                    <a:pt x="1797" y="2948"/>
                  </a:cubicBezTo>
                  <a:cubicBezTo>
                    <a:pt x="1857" y="2699"/>
                    <a:pt x="1963" y="2478"/>
                    <a:pt x="2114" y="2279"/>
                  </a:cubicBezTo>
                  <a:cubicBezTo>
                    <a:pt x="2264" y="2084"/>
                    <a:pt x="2445" y="1925"/>
                    <a:pt x="2659" y="1803"/>
                  </a:cubicBezTo>
                  <a:cubicBezTo>
                    <a:pt x="2872" y="1682"/>
                    <a:pt x="3109" y="1608"/>
                    <a:pt x="3376" y="1580"/>
                  </a:cubicBezTo>
                  <a:cubicBezTo>
                    <a:pt x="3450" y="1572"/>
                    <a:pt x="3523" y="1568"/>
                    <a:pt x="3595" y="1568"/>
                  </a:cubicBezTo>
                  <a:close/>
                  <a:moveTo>
                    <a:pt x="3648" y="0"/>
                  </a:moveTo>
                  <a:cubicBezTo>
                    <a:pt x="3506" y="0"/>
                    <a:pt x="3362" y="8"/>
                    <a:pt x="3214" y="23"/>
                  </a:cubicBezTo>
                  <a:cubicBezTo>
                    <a:pt x="2703" y="78"/>
                    <a:pt x="2242" y="216"/>
                    <a:pt x="1833" y="437"/>
                  </a:cubicBezTo>
                  <a:cubicBezTo>
                    <a:pt x="1421" y="656"/>
                    <a:pt x="1076" y="943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5"/>
                    <a:pt x="1" y="3415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68"/>
                    <a:pt x="1323" y="6354"/>
                  </a:cubicBezTo>
                  <a:cubicBezTo>
                    <a:pt x="1676" y="6638"/>
                    <a:pt x="2073" y="6845"/>
                    <a:pt x="2521" y="6976"/>
                  </a:cubicBezTo>
                  <a:cubicBezTo>
                    <a:pt x="2836" y="7067"/>
                    <a:pt x="3167" y="7113"/>
                    <a:pt x="3515" y="7113"/>
                  </a:cubicBezTo>
                  <a:cubicBezTo>
                    <a:pt x="3660" y="7113"/>
                    <a:pt x="3808" y="7105"/>
                    <a:pt x="3959" y="7089"/>
                  </a:cubicBezTo>
                  <a:cubicBezTo>
                    <a:pt x="4381" y="7045"/>
                    <a:pt x="4767" y="6940"/>
                    <a:pt x="5120" y="6781"/>
                  </a:cubicBezTo>
                  <a:lnTo>
                    <a:pt x="6095" y="7848"/>
                  </a:lnTo>
                  <a:lnTo>
                    <a:pt x="7191" y="6848"/>
                  </a:lnTo>
                  <a:lnTo>
                    <a:pt x="6321" y="5891"/>
                  </a:lnTo>
                  <a:cubicBezTo>
                    <a:pt x="6341" y="5867"/>
                    <a:pt x="6364" y="5844"/>
                    <a:pt x="6384" y="5821"/>
                  </a:cubicBezTo>
                  <a:cubicBezTo>
                    <a:pt x="6667" y="5469"/>
                    <a:pt x="6873" y="5069"/>
                    <a:pt x="7001" y="4619"/>
                  </a:cubicBezTo>
                  <a:cubicBezTo>
                    <a:pt x="7126" y="4169"/>
                    <a:pt x="7163" y="3691"/>
                    <a:pt x="7110" y="3184"/>
                  </a:cubicBezTo>
                  <a:cubicBezTo>
                    <a:pt x="7055" y="2672"/>
                    <a:pt x="6919" y="2212"/>
                    <a:pt x="6703" y="1800"/>
                  </a:cubicBezTo>
                  <a:cubicBezTo>
                    <a:pt x="6486" y="1389"/>
                    <a:pt x="6203" y="1045"/>
                    <a:pt x="5850" y="761"/>
                  </a:cubicBezTo>
                  <a:cubicBezTo>
                    <a:pt x="5498" y="476"/>
                    <a:pt x="5100" y="267"/>
                    <a:pt x="4654" y="139"/>
                  </a:cubicBezTo>
                  <a:cubicBezTo>
                    <a:pt x="4335" y="47"/>
                    <a:pt x="4000" y="0"/>
                    <a:pt x="3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34"/>
            <p:cNvSpPr/>
            <p:nvPr/>
          </p:nvSpPr>
          <p:spPr>
            <a:xfrm>
              <a:off x="1848317" y="1714280"/>
              <a:ext cx="219180" cy="249393"/>
            </a:xfrm>
            <a:custGeom>
              <a:avLst/>
              <a:gdLst/>
              <a:ahLst/>
              <a:cxnLst/>
              <a:rect l="l" t="t" r="r" b="b"/>
              <a:pathLst>
                <a:path w="6326" h="7198" extrusionOk="0">
                  <a:moveTo>
                    <a:pt x="5828" y="0"/>
                  </a:moveTo>
                  <a:lnTo>
                    <a:pt x="4212" y="171"/>
                  </a:lnTo>
                  <a:lnTo>
                    <a:pt x="4645" y="4277"/>
                  </a:lnTo>
                  <a:cubicBezTo>
                    <a:pt x="4671" y="4523"/>
                    <a:pt x="4636" y="4751"/>
                    <a:pt x="4541" y="4961"/>
                  </a:cubicBezTo>
                  <a:cubicBezTo>
                    <a:pt x="4445" y="5171"/>
                    <a:pt x="4307" y="5344"/>
                    <a:pt x="4127" y="5478"/>
                  </a:cubicBezTo>
                  <a:cubicBezTo>
                    <a:pt x="3947" y="5610"/>
                    <a:pt x="3736" y="5690"/>
                    <a:pt x="3490" y="5716"/>
                  </a:cubicBezTo>
                  <a:cubicBezTo>
                    <a:pt x="3442" y="5721"/>
                    <a:pt x="3395" y="5724"/>
                    <a:pt x="3349" y="5724"/>
                  </a:cubicBezTo>
                  <a:cubicBezTo>
                    <a:pt x="3168" y="5724"/>
                    <a:pt x="2998" y="5686"/>
                    <a:pt x="2839" y="5611"/>
                  </a:cubicBezTo>
                  <a:cubicBezTo>
                    <a:pt x="2639" y="5518"/>
                    <a:pt x="2472" y="5378"/>
                    <a:pt x="2343" y="5191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7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7"/>
                    <a:pt x="672" y="5774"/>
                    <a:pt x="964" y="6149"/>
                  </a:cubicBezTo>
                  <a:cubicBezTo>
                    <a:pt x="1255" y="6525"/>
                    <a:pt x="1635" y="6805"/>
                    <a:pt x="2100" y="6989"/>
                  </a:cubicBezTo>
                  <a:cubicBezTo>
                    <a:pt x="2453" y="7127"/>
                    <a:pt x="2834" y="7197"/>
                    <a:pt x="3244" y="7197"/>
                  </a:cubicBezTo>
                  <a:cubicBezTo>
                    <a:pt x="3374" y="7197"/>
                    <a:pt x="3508" y="7190"/>
                    <a:pt x="3644" y="7176"/>
                  </a:cubicBezTo>
                  <a:cubicBezTo>
                    <a:pt x="4202" y="7117"/>
                    <a:pt x="4688" y="6949"/>
                    <a:pt x="5105" y="6673"/>
                  </a:cubicBezTo>
                  <a:cubicBezTo>
                    <a:pt x="5522" y="6395"/>
                    <a:pt x="5834" y="6043"/>
                    <a:pt x="6043" y="5614"/>
                  </a:cubicBezTo>
                  <a:cubicBezTo>
                    <a:pt x="6248" y="5186"/>
                    <a:pt x="6326" y="4711"/>
                    <a:pt x="6270" y="4192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34"/>
            <p:cNvSpPr/>
            <p:nvPr/>
          </p:nvSpPr>
          <p:spPr>
            <a:xfrm>
              <a:off x="2107891" y="169085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34"/>
            <p:cNvSpPr/>
            <p:nvPr/>
          </p:nvSpPr>
          <p:spPr>
            <a:xfrm>
              <a:off x="2320483" y="167055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3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798"/>
                  </a:cubicBezTo>
                  <a:cubicBezTo>
                    <a:pt x="429" y="1009"/>
                    <a:pt x="263" y="1249"/>
                    <a:pt x="152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0" y="3872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1"/>
                    <a:pt x="2762" y="4327"/>
                    <a:pt x="2895" y="4348"/>
                  </a:cubicBezTo>
                  <a:cubicBezTo>
                    <a:pt x="3028" y="4370"/>
                    <a:pt x="3156" y="4400"/>
                    <a:pt x="3279" y="4436"/>
                  </a:cubicBezTo>
                  <a:cubicBezTo>
                    <a:pt x="3401" y="4472"/>
                    <a:pt x="3506" y="4515"/>
                    <a:pt x="3596" y="4565"/>
                  </a:cubicBezTo>
                  <a:cubicBezTo>
                    <a:pt x="3686" y="4616"/>
                    <a:pt x="3760" y="4675"/>
                    <a:pt x="3818" y="4749"/>
                  </a:cubicBezTo>
                  <a:cubicBezTo>
                    <a:pt x="3875" y="4821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3"/>
                    <a:pt x="2885" y="5708"/>
                    <a:pt x="2800" y="5708"/>
                  </a:cubicBezTo>
                  <a:cubicBezTo>
                    <a:pt x="2537" y="5708"/>
                    <a:pt x="2275" y="5665"/>
                    <a:pt x="2016" y="5578"/>
                  </a:cubicBezTo>
                  <a:cubicBezTo>
                    <a:pt x="1672" y="5463"/>
                    <a:pt x="1316" y="5205"/>
                    <a:pt x="946" y="4804"/>
                  </a:cubicBezTo>
                  <a:lnTo>
                    <a:pt x="65" y="6048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8"/>
                    <a:pt x="1526" y="6990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9"/>
                    <a:pt x="4094" y="6904"/>
                    <a:pt x="4475" y="6691"/>
                  </a:cubicBezTo>
                  <a:cubicBezTo>
                    <a:pt x="4856" y="6476"/>
                    <a:pt x="5144" y="6192"/>
                    <a:pt x="5339" y="5842"/>
                  </a:cubicBezTo>
                  <a:cubicBezTo>
                    <a:pt x="5536" y="5490"/>
                    <a:pt x="5608" y="5077"/>
                    <a:pt x="5559" y="4603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0"/>
                    <a:pt x="4983" y="3416"/>
                    <a:pt x="4754" y="3271"/>
                  </a:cubicBezTo>
                  <a:cubicBezTo>
                    <a:pt x="4525" y="3126"/>
                    <a:pt x="4259" y="3009"/>
                    <a:pt x="3959" y="2923"/>
                  </a:cubicBezTo>
                  <a:cubicBezTo>
                    <a:pt x="3657" y="2837"/>
                    <a:pt x="3325" y="2777"/>
                    <a:pt x="2962" y="2743"/>
                  </a:cubicBezTo>
                  <a:cubicBezTo>
                    <a:pt x="2804" y="2733"/>
                    <a:pt x="2650" y="2716"/>
                    <a:pt x="2504" y="2687"/>
                  </a:cubicBezTo>
                  <a:cubicBezTo>
                    <a:pt x="2355" y="2660"/>
                    <a:pt x="2225" y="2623"/>
                    <a:pt x="2108" y="2572"/>
                  </a:cubicBezTo>
                  <a:cubicBezTo>
                    <a:pt x="1992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7" y="2119"/>
                  </a:cubicBezTo>
                  <a:cubicBezTo>
                    <a:pt x="1684" y="1996"/>
                    <a:pt x="1711" y="1885"/>
                    <a:pt x="1779" y="1790"/>
                  </a:cubicBezTo>
                  <a:cubicBezTo>
                    <a:pt x="1849" y="1695"/>
                    <a:pt x="1950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48"/>
                    <a:pt x="4002" y="1873"/>
                    <a:pt x="4157" y="2027"/>
                  </a:cubicBezTo>
                  <a:lnTo>
                    <a:pt x="5076" y="937"/>
                  </a:lnTo>
                  <a:cubicBezTo>
                    <a:pt x="4886" y="706"/>
                    <a:pt x="4669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34"/>
            <p:cNvSpPr/>
            <p:nvPr/>
          </p:nvSpPr>
          <p:spPr>
            <a:xfrm>
              <a:off x="2618514" y="1619348"/>
              <a:ext cx="331784" cy="263598"/>
            </a:xfrm>
            <a:custGeom>
              <a:avLst/>
              <a:gdLst/>
              <a:ahLst/>
              <a:cxnLst/>
              <a:rect l="l" t="t" r="r" b="b"/>
              <a:pathLst>
                <a:path w="9576" h="7608" extrusionOk="0">
                  <a:moveTo>
                    <a:pt x="9576" y="1"/>
                  </a:moveTo>
                  <a:lnTo>
                    <a:pt x="7931" y="175"/>
                  </a:lnTo>
                  <a:lnTo>
                    <a:pt x="7299" y="3850"/>
                  </a:lnTo>
                  <a:cubicBezTo>
                    <a:pt x="7271" y="4019"/>
                    <a:pt x="7252" y="4165"/>
                    <a:pt x="7239" y="4295"/>
                  </a:cubicBezTo>
                  <a:cubicBezTo>
                    <a:pt x="7226" y="4424"/>
                    <a:pt x="7219" y="4541"/>
                    <a:pt x="7217" y="4647"/>
                  </a:cubicBezTo>
                  <a:cubicBezTo>
                    <a:pt x="7216" y="4692"/>
                    <a:pt x="7217" y="4733"/>
                    <a:pt x="7216" y="4777"/>
                  </a:cubicBezTo>
                  <a:cubicBezTo>
                    <a:pt x="7184" y="4683"/>
                    <a:pt x="7151" y="4588"/>
                    <a:pt x="7111" y="4490"/>
                  </a:cubicBezTo>
                  <a:cubicBezTo>
                    <a:pt x="7039" y="4308"/>
                    <a:pt x="6953" y="4114"/>
                    <a:pt x="6852" y="3908"/>
                  </a:cubicBezTo>
                  <a:lnTo>
                    <a:pt x="5577" y="1318"/>
                  </a:lnTo>
                  <a:lnTo>
                    <a:pt x="4254" y="1458"/>
                  </a:lnTo>
                  <a:lnTo>
                    <a:pt x="3525" y="4260"/>
                  </a:lnTo>
                  <a:cubicBezTo>
                    <a:pt x="3486" y="4449"/>
                    <a:pt x="3456" y="4627"/>
                    <a:pt x="3433" y="4797"/>
                  </a:cubicBezTo>
                  <a:cubicBezTo>
                    <a:pt x="3415" y="4935"/>
                    <a:pt x="3402" y="5083"/>
                    <a:pt x="3394" y="5235"/>
                  </a:cubicBezTo>
                  <a:cubicBezTo>
                    <a:pt x="3356" y="5091"/>
                    <a:pt x="3310" y="4942"/>
                    <a:pt x="3259" y="4784"/>
                  </a:cubicBezTo>
                  <a:cubicBezTo>
                    <a:pt x="3205" y="4623"/>
                    <a:pt x="3148" y="4462"/>
                    <a:pt x="3085" y="4306"/>
                  </a:cubicBezTo>
                  <a:lnTo>
                    <a:pt x="1684" y="834"/>
                  </a:lnTo>
                  <a:lnTo>
                    <a:pt x="0" y="1010"/>
                  </a:lnTo>
                  <a:lnTo>
                    <a:pt x="2763" y="7608"/>
                  </a:lnTo>
                  <a:lnTo>
                    <a:pt x="4067" y="7470"/>
                  </a:lnTo>
                  <a:lnTo>
                    <a:pt x="5082" y="3642"/>
                  </a:lnTo>
                  <a:lnTo>
                    <a:pt x="6986" y="7162"/>
                  </a:lnTo>
                  <a:lnTo>
                    <a:pt x="8251" y="7028"/>
                  </a:lnTo>
                  <a:lnTo>
                    <a:pt x="9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34"/>
            <p:cNvSpPr/>
            <p:nvPr/>
          </p:nvSpPr>
          <p:spPr>
            <a:xfrm>
              <a:off x="2975272" y="1598594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5" y="1723"/>
                    <a:pt x="4575" y="1841"/>
                    <a:pt x="4760" y="2003"/>
                  </a:cubicBezTo>
                  <a:cubicBezTo>
                    <a:pt x="4945" y="2163"/>
                    <a:pt x="5096" y="2359"/>
                    <a:pt x="5211" y="2589"/>
                  </a:cubicBezTo>
                  <a:cubicBezTo>
                    <a:pt x="5326" y="2819"/>
                    <a:pt x="5400" y="3078"/>
                    <a:pt x="5429" y="3364"/>
                  </a:cubicBezTo>
                  <a:cubicBezTo>
                    <a:pt x="5458" y="3650"/>
                    <a:pt x="5442" y="3916"/>
                    <a:pt x="5377" y="4168"/>
                  </a:cubicBezTo>
                  <a:cubicBezTo>
                    <a:pt x="5311" y="4418"/>
                    <a:pt x="5205" y="4641"/>
                    <a:pt x="5060" y="4836"/>
                  </a:cubicBezTo>
                  <a:cubicBezTo>
                    <a:pt x="4911" y="5032"/>
                    <a:pt x="4732" y="5190"/>
                    <a:pt x="4519" y="5311"/>
                  </a:cubicBezTo>
                  <a:cubicBezTo>
                    <a:pt x="4305" y="5432"/>
                    <a:pt x="4063" y="5506"/>
                    <a:pt x="3800" y="5534"/>
                  </a:cubicBezTo>
                  <a:cubicBezTo>
                    <a:pt x="3725" y="5542"/>
                    <a:pt x="3651" y="5546"/>
                    <a:pt x="3578" y="5546"/>
                  </a:cubicBezTo>
                  <a:cubicBezTo>
                    <a:pt x="3394" y="5546"/>
                    <a:pt x="3218" y="5519"/>
                    <a:pt x="3049" y="5468"/>
                  </a:cubicBezTo>
                  <a:cubicBezTo>
                    <a:pt x="2816" y="5394"/>
                    <a:pt x="2606" y="5276"/>
                    <a:pt x="2418" y="5118"/>
                  </a:cubicBezTo>
                  <a:cubicBezTo>
                    <a:pt x="2230" y="4963"/>
                    <a:pt x="2080" y="4766"/>
                    <a:pt x="1968" y="4533"/>
                  </a:cubicBezTo>
                  <a:cubicBezTo>
                    <a:pt x="1854" y="4298"/>
                    <a:pt x="1784" y="4038"/>
                    <a:pt x="1754" y="3752"/>
                  </a:cubicBezTo>
                  <a:cubicBezTo>
                    <a:pt x="1723" y="3467"/>
                    <a:pt x="1739" y="3201"/>
                    <a:pt x="1803" y="2951"/>
                  </a:cubicBezTo>
                  <a:cubicBezTo>
                    <a:pt x="1863" y="2701"/>
                    <a:pt x="1969" y="2478"/>
                    <a:pt x="2120" y="2281"/>
                  </a:cubicBezTo>
                  <a:cubicBezTo>
                    <a:pt x="2270" y="2084"/>
                    <a:pt x="2451" y="1926"/>
                    <a:pt x="2665" y="1806"/>
                  </a:cubicBezTo>
                  <a:cubicBezTo>
                    <a:pt x="2877" y="1686"/>
                    <a:pt x="3117" y="1609"/>
                    <a:pt x="3381" y="1583"/>
                  </a:cubicBezTo>
                  <a:cubicBezTo>
                    <a:pt x="3456" y="1575"/>
                    <a:pt x="3529" y="1571"/>
                    <a:pt x="3601" y="1571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8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6"/>
                    <a:pt x="1078" y="941"/>
                    <a:pt x="792" y="1293"/>
                  </a:cubicBezTo>
                  <a:cubicBezTo>
                    <a:pt x="508" y="1645"/>
                    <a:pt x="301" y="2044"/>
                    <a:pt x="170" y="2491"/>
                  </a:cubicBezTo>
                  <a:cubicBezTo>
                    <a:pt x="41" y="2937"/>
                    <a:pt x="1" y="3414"/>
                    <a:pt x="55" y="3929"/>
                  </a:cubicBezTo>
                  <a:cubicBezTo>
                    <a:pt x="111" y="4441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7" y="6353"/>
                  </a:cubicBezTo>
                  <a:cubicBezTo>
                    <a:pt x="1679" y="6638"/>
                    <a:pt x="2076" y="6844"/>
                    <a:pt x="2522" y="6976"/>
                  </a:cubicBezTo>
                  <a:cubicBezTo>
                    <a:pt x="2836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6" y="7035"/>
                    <a:pt x="4933" y="6898"/>
                    <a:pt x="5343" y="6677"/>
                  </a:cubicBezTo>
                  <a:cubicBezTo>
                    <a:pt x="5756" y="6458"/>
                    <a:pt x="6101" y="6172"/>
                    <a:pt x="6385" y="5820"/>
                  </a:cubicBezTo>
                  <a:cubicBezTo>
                    <a:pt x="6670" y="5468"/>
                    <a:pt x="6874" y="5068"/>
                    <a:pt x="7002" y="4618"/>
                  </a:cubicBezTo>
                  <a:cubicBezTo>
                    <a:pt x="7130" y="4172"/>
                    <a:pt x="7166" y="3693"/>
                    <a:pt x="7112" y="3187"/>
                  </a:cubicBezTo>
                  <a:cubicBezTo>
                    <a:pt x="7058" y="2672"/>
                    <a:pt x="6922" y="2212"/>
                    <a:pt x="6705" y="1802"/>
                  </a:cubicBezTo>
                  <a:cubicBezTo>
                    <a:pt x="6489" y="1391"/>
                    <a:pt x="6204" y="1046"/>
                    <a:pt x="5852" y="760"/>
                  </a:cubicBezTo>
                  <a:cubicBezTo>
                    <a:pt x="5500" y="476"/>
                    <a:pt x="5101" y="269"/>
                    <a:pt x="4656" y="138"/>
                  </a:cubicBezTo>
                  <a:cubicBezTo>
                    <a:pt x="4341" y="47"/>
                    <a:pt x="4009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34"/>
            <p:cNvSpPr/>
            <p:nvPr/>
          </p:nvSpPr>
          <p:spPr>
            <a:xfrm>
              <a:off x="3253797" y="1575554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9" y="1421"/>
                  </a:moveTo>
                  <a:cubicBezTo>
                    <a:pt x="3228" y="1421"/>
                    <a:pt x="3353" y="1442"/>
                    <a:pt x="3463" y="1482"/>
                  </a:cubicBezTo>
                  <a:cubicBezTo>
                    <a:pt x="3617" y="1538"/>
                    <a:pt x="3739" y="1627"/>
                    <a:pt x="3831" y="1752"/>
                  </a:cubicBezTo>
                  <a:cubicBezTo>
                    <a:pt x="3923" y="1876"/>
                    <a:pt x="3979" y="2027"/>
                    <a:pt x="3996" y="2201"/>
                  </a:cubicBezTo>
                  <a:cubicBezTo>
                    <a:pt x="4015" y="2374"/>
                    <a:pt x="3998" y="2533"/>
                    <a:pt x="3945" y="2677"/>
                  </a:cubicBezTo>
                  <a:cubicBezTo>
                    <a:pt x="3890" y="2821"/>
                    <a:pt x="3802" y="2936"/>
                    <a:pt x="3686" y="3026"/>
                  </a:cubicBezTo>
                  <a:cubicBezTo>
                    <a:pt x="3566" y="3114"/>
                    <a:pt x="3423" y="3166"/>
                    <a:pt x="3254" y="3185"/>
                  </a:cubicBezTo>
                  <a:lnTo>
                    <a:pt x="1911" y="3327"/>
                  </a:lnTo>
                  <a:lnTo>
                    <a:pt x="1726" y="1555"/>
                  </a:lnTo>
                  <a:lnTo>
                    <a:pt x="2922" y="1430"/>
                  </a:lnTo>
                  <a:cubicBezTo>
                    <a:pt x="2980" y="1424"/>
                    <a:pt x="3036" y="1421"/>
                    <a:pt x="3089" y="1421"/>
                  </a:cubicBezTo>
                  <a:close/>
                  <a:moveTo>
                    <a:pt x="3368" y="0"/>
                  </a:moveTo>
                  <a:cubicBezTo>
                    <a:pt x="3269" y="0"/>
                    <a:pt x="3169" y="6"/>
                    <a:pt x="3067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79" y="4085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8" y="2763"/>
                    <a:pt x="5657" y="2371"/>
                    <a:pt x="5613" y="1942"/>
                  </a:cubicBezTo>
                  <a:cubicBezTo>
                    <a:pt x="5568" y="1527"/>
                    <a:pt x="5429" y="1166"/>
                    <a:pt x="5191" y="861"/>
                  </a:cubicBezTo>
                  <a:cubicBezTo>
                    <a:pt x="4958" y="553"/>
                    <a:pt x="4652" y="326"/>
                    <a:pt x="4278" y="173"/>
                  </a:cubicBezTo>
                  <a:cubicBezTo>
                    <a:pt x="3992" y="58"/>
                    <a:pt x="3688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34"/>
            <p:cNvSpPr/>
            <p:nvPr/>
          </p:nvSpPr>
          <p:spPr>
            <a:xfrm>
              <a:off x="3490538" y="153993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34"/>
            <p:cNvSpPr/>
            <p:nvPr/>
          </p:nvSpPr>
          <p:spPr>
            <a:xfrm>
              <a:off x="3731436" y="152164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5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11"/>
                    <a:pt x="2763" y="4326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1"/>
                    <a:pt x="3907" y="4907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8"/>
                    <a:pt x="2798" y="5708"/>
                  </a:cubicBezTo>
                  <a:cubicBezTo>
                    <a:pt x="2535" y="5708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3"/>
                  </a:cubicBezTo>
                  <a:cubicBezTo>
                    <a:pt x="1188" y="6869"/>
                    <a:pt x="1525" y="6991"/>
                    <a:pt x="1896" y="7060"/>
                  </a:cubicBezTo>
                  <a:cubicBezTo>
                    <a:pt x="2118" y="7101"/>
                    <a:pt x="2353" y="7123"/>
                    <a:pt x="2602" y="7123"/>
                  </a:cubicBezTo>
                  <a:cubicBezTo>
                    <a:pt x="2770" y="7123"/>
                    <a:pt x="2943" y="7113"/>
                    <a:pt x="3124" y="7093"/>
                  </a:cubicBezTo>
                  <a:cubicBezTo>
                    <a:pt x="3643" y="7039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7"/>
                  </a:cubicBezTo>
                  <a:cubicBezTo>
                    <a:pt x="5164" y="3600"/>
                    <a:pt x="4980" y="3418"/>
                    <a:pt x="4753" y="3271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2" y="2689"/>
                  </a:cubicBezTo>
                  <a:cubicBezTo>
                    <a:pt x="2354" y="2663"/>
                    <a:pt x="2223" y="2624"/>
                    <a:pt x="2107" y="2574"/>
                  </a:cubicBezTo>
                  <a:cubicBezTo>
                    <a:pt x="1989" y="2523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1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50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7"/>
                    <a:pt x="2766" y="1417"/>
                  </a:cubicBezTo>
                  <a:cubicBezTo>
                    <a:pt x="2890" y="1417"/>
                    <a:pt x="3013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7"/>
                    <a:pt x="4418" y="368"/>
                  </a:cubicBezTo>
                  <a:cubicBezTo>
                    <a:pt x="4170" y="217"/>
                    <a:pt x="3879" y="112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34"/>
            <p:cNvSpPr/>
            <p:nvPr/>
          </p:nvSpPr>
          <p:spPr>
            <a:xfrm>
              <a:off x="3950057" y="1492298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9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34"/>
            <p:cNvSpPr/>
            <p:nvPr/>
          </p:nvSpPr>
          <p:spPr>
            <a:xfrm>
              <a:off x="4207968" y="1468531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1" y="1570"/>
                  </a:moveTo>
                  <a:cubicBezTo>
                    <a:pt x="3779" y="1570"/>
                    <a:pt x="3958" y="1598"/>
                    <a:pt x="4129" y="1650"/>
                  </a:cubicBezTo>
                  <a:cubicBezTo>
                    <a:pt x="4362" y="1724"/>
                    <a:pt x="4571" y="1843"/>
                    <a:pt x="4756" y="2003"/>
                  </a:cubicBezTo>
                  <a:cubicBezTo>
                    <a:pt x="4940" y="2164"/>
                    <a:pt x="5091" y="2361"/>
                    <a:pt x="5208" y="2591"/>
                  </a:cubicBezTo>
                  <a:cubicBezTo>
                    <a:pt x="5323" y="2821"/>
                    <a:pt x="5396" y="3077"/>
                    <a:pt x="5425" y="3365"/>
                  </a:cubicBezTo>
                  <a:cubicBezTo>
                    <a:pt x="5458" y="3648"/>
                    <a:pt x="5439" y="3915"/>
                    <a:pt x="5373" y="4166"/>
                  </a:cubicBezTo>
                  <a:cubicBezTo>
                    <a:pt x="5308" y="4417"/>
                    <a:pt x="5202" y="4637"/>
                    <a:pt x="5055" y="4834"/>
                  </a:cubicBezTo>
                  <a:cubicBezTo>
                    <a:pt x="4907" y="5031"/>
                    <a:pt x="4728" y="5189"/>
                    <a:pt x="4516" y="5310"/>
                  </a:cubicBezTo>
                  <a:cubicBezTo>
                    <a:pt x="4302" y="5430"/>
                    <a:pt x="4060" y="5506"/>
                    <a:pt x="3797" y="5533"/>
                  </a:cubicBezTo>
                  <a:cubicBezTo>
                    <a:pt x="3723" y="5541"/>
                    <a:pt x="3651" y="5545"/>
                    <a:pt x="3579" y="5545"/>
                  </a:cubicBezTo>
                  <a:cubicBezTo>
                    <a:pt x="3393" y="5545"/>
                    <a:pt x="3216" y="5518"/>
                    <a:pt x="3046" y="5464"/>
                  </a:cubicBezTo>
                  <a:cubicBezTo>
                    <a:pt x="2814" y="5392"/>
                    <a:pt x="2604" y="5276"/>
                    <a:pt x="2414" y="5119"/>
                  </a:cubicBezTo>
                  <a:cubicBezTo>
                    <a:pt x="2225" y="4964"/>
                    <a:pt x="2079" y="4765"/>
                    <a:pt x="1965" y="4532"/>
                  </a:cubicBezTo>
                  <a:cubicBezTo>
                    <a:pt x="1851" y="4299"/>
                    <a:pt x="1780" y="4039"/>
                    <a:pt x="1749" y="3753"/>
                  </a:cubicBezTo>
                  <a:cubicBezTo>
                    <a:pt x="1719" y="3468"/>
                    <a:pt x="1736" y="3199"/>
                    <a:pt x="1798" y="2950"/>
                  </a:cubicBezTo>
                  <a:cubicBezTo>
                    <a:pt x="1859" y="2700"/>
                    <a:pt x="1965" y="2479"/>
                    <a:pt x="2116" y="2282"/>
                  </a:cubicBezTo>
                  <a:cubicBezTo>
                    <a:pt x="2267" y="2085"/>
                    <a:pt x="2447" y="1927"/>
                    <a:pt x="2661" y="1807"/>
                  </a:cubicBezTo>
                  <a:cubicBezTo>
                    <a:pt x="2874" y="1686"/>
                    <a:pt x="3116" y="1609"/>
                    <a:pt x="3380" y="1581"/>
                  </a:cubicBezTo>
                  <a:cubicBezTo>
                    <a:pt x="3452" y="1574"/>
                    <a:pt x="3522" y="1570"/>
                    <a:pt x="3591" y="1570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5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2" y="657"/>
                    <a:pt x="1075" y="942"/>
                    <a:pt x="789" y="1294"/>
                  </a:cubicBezTo>
                  <a:cubicBezTo>
                    <a:pt x="506" y="1646"/>
                    <a:pt x="298" y="2043"/>
                    <a:pt x="168" y="2490"/>
                  </a:cubicBezTo>
                  <a:cubicBezTo>
                    <a:pt x="38" y="2936"/>
                    <a:pt x="1" y="3415"/>
                    <a:pt x="54" y="3930"/>
                  </a:cubicBezTo>
                  <a:cubicBezTo>
                    <a:pt x="109" y="4442"/>
                    <a:pt x="247" y="4902"/>
                    <a:pt x="465" y="5312"/>
                  </a:cubicBezTo>
                  <a:cubicBezTo>
                    <a:pt x="687" y="5721"/>
                    <a:pt x="971" y="6068"/>
                    <a:pt x="1322" y="6354"/>
                  </a:cubicBezTo>
                  <a:cubicBezTo>
                    <a:pt x="1675" y="6639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2" y="6898"/>
                    <a:pt x="5342" y="6678"/>
                  </a:cubicBezTo>
                  <a:cubicBezTo>
                    <a:pt x="5753" y="6456"/>
                    <a:pt x="6099" y="6173"/>
                    <a:pt x="6383" y="5821"/>
                  </a:cubicBezTo>
                  <a:cubicBezTo>
                    <a:pt x="6667" y="5468"/>
                    <a:pt x="6873" y="5069"/>
                    <a:pt x="7001" y="4618"/>
                  </a:cubicBezTo>
                  <a:cubicBezTo>
                    <a:pt x="7126" y="4168"/>
                    <a:pt x="7163" y="3691"/>
                    <a:pt x="7109" y="3185"/>
                  </a:cubicBezTo>
                  <a:cubicBezTo>
                    <a:pt x="7056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69"/>
                    <a:pt x="4654" y="139"/>
                  </a:cubicBezTo>
                  <a:cubicBezTo>
                    <a:pt x="4338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34"/>
            <p:cNvSpPr/>
            <p:nvPr/>
          </p:nvSpPr>
          <p:spPr>
            <a:xfrm>
              <a:off x="4486389" y="1445906"/>
              <a:ext cx="189245" cy="247349"/>
            </a:xfrm>
            <a:custGeom>
              <a:avLst/>
              <a:gdLst/>
              <a:ahLst/>
              <a:cxnLst/>
              <a:rect l="l" t="t" r="r" b="b"/>
              <a:pathLst>
                <a:path w="5462" h="7139" extrusionOk="0">
                  <a:moveTo>
                    <a:pt x="2960" y="1498"/>
                  </a:moveTo>
                  <a:cubicBezTo>
                    <a:pt x="3066" y="1498"/>
                    <a:pt x="3165" y="1519"/>
                    <a:pt x="3259" y="1559"/>
                  </a:cubicBezTo>
                  <a:cubicBezTo>
                    <a:pt x="3384" y="1612"/>
                    <a:pt x="3486" y="1694"/>
                    <a:pt x="3571" y="1802"/>
                  </a:cubicBezTo>
                  <a:cubicBezTo>
                    <a:pt x="3654" y="1911"/>
                    <a:pt x="3708" y="2052"/>
                    <a:pt x="3723" y="2219"/>
                  </a:cubicBezTo>
                  <a:cubicBezTo>
                    <a:pt x="3742" y="2378"/>
                    <a:pt x="3720" y="2525"/>
                    <a:pt x="3663" y="2657"/>
                  </a:cubicBezTo>
                  <a:cubicBezTo>
                    <a:pt x="3603" y="2787"/>
                    <a:pt x="3519" y="2894"/>
                    <a:pt x="3411" y="2979"/>
                  </a:cubicBezTo>
                  <a:cubicBezTo>
                    <a:pt x="3301" y="3064"/>
                    <a:pt x="3175" y="3110"/>
                    <a:pt x="3033" y="3126"/>
                  </a:cubicBezTo>
                  <a:lnTo>
                    <a:pt x="1953" y="3240"/>
                  </a:lnTo>
                  <a:lnTo>
                    <a:pt x="1782" y="1616"/>
                  </a:lnTo>
                  <a:lnTo>
                    <a:pt x="2861" y="1504"/>
                  </a:lnTo>
                  <a:cubicBezTo>
                    <a:pt x="2894" y="1500"/>
                    <a:pt x="2927" y="1498"/>
                    <a:pt x="2960" y="1498"/>
                  </a:cubicBezTo>
                  <a:close/>
                  <a:moveTo>
                    <a:pt x="3224" y="1"/>
                  </a:moveTo>
                  <a:cubicBezTo>
                    <a:pt x="3131" y="1"/>
                    <a:pt x="3036" y="6"/>
                    <a:pt x="2940" y="17"/>
                  </a:cubicBezTo>
                  <a:lnTo>
                    <a:pt x="0" y="326"/>
                  </a:lnTo>
                  <a:lnTo>
                    <a:pt x="721" y="7138"/>
                  </a:lnTo>
                  <a:lnTo>
                    <a:pt x="2374" y="6964"/>
                  </a:lnTo>
                  <a:lnTo>
                    <a:pt x="2134" y="4686"/>
                  </a:lnTo>
                  <a:lnTo>
                    <a:pt x="3417" y="4550"/>
                  </a:lnTo>
                  <a:cubicBezTo>
                    <a:pt x="3847" y="4505"/>
                    <a:pt x="4218" y="4366"/>
                    <a:pt x="4530" y="4128"/>
                  </a:cubicBezTo>
                  <a:cubicBezTo>
                    <a:pt x="4844" y="3892"/>
                    <a:pt x="5078" y="3590"/>
                    <a:pt x="5240" y="3222"/>
                  </a:cubicBezTo>
                  <a:cubicBezTo>
                    <a:pt x="5404" y="2853"/>
                    <a:pt x="5462" y="2450"/>
                    <a:pt x="5414" y="2009"/>
                  </a:cubicBezTo>
                  <a:cubicBezTo>
                    <a:pt x="5370" y="1586"/>
                    <a:pt x="5232" y="1218"/>
                    <a:pt x="4996" y="900"/>
                  </a:cubicBezTo>
                  <a:cubicBezTo>
                    <a:pt x="4764" y="584"/>
                    <a:pt x="4470" y="346"/>
                    <a:pt x="4113" y="188"/>
                  </a:cubicBezTo>
                  <a:cubicBezTo>
                    <a:pt x="3839" y="64"/>
                    <a:pt x="3542" y="1"/>
                    <a:pt x="3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34"/>
            <p:cNvSpPr/>
            <p:nvPr/>
          </p:nvSpPr>
          <p:spPr>
            <a:xfrm>
              <a:off x="-12662" y="2259930"/>
              <a:ext cx="122063" cy="237543"/>
            </a:xfrm>
            <a:custGeom>
              <a:avLst/>
              <a:gdLst/>
              <a:ahLst/>
              <a:cxnLst/>
              <a:rect l="l" t="t" r="r" b="b"/>
              <a:pathLst>
                <a:path w="3523" h="6856" extrusionOk="0">
                  <a:moveTo>
                    <a:pt x="1" y="0"/>
                  </a:moveTo>
                  <a:lnTo>
                    <a:pt x="1" y="1703"/>
                  </a:lnTo>
                  <a:cubicBezTo>
                    <a:pt x="31" y="1749"/>
                    <a:pt x="60" y="1801"/>
                    <a:pt x="90" y="1854"/>
                  </a:cubicBezTo>
                  <a:lnTo>
                    <a:pt x="1239" y="994"/>
                  </a:lnTo>
                  <a:cubicBezTo>
                    <a:pt x="1128" y="744"/>
                    <a:pt x="958" y="532"/>
                    <a:pt x="728" y="358"/>
                  </a:cubicBezTo>
                  <a:cubicBezTo>
                    <a:pt x="517" y="199"/>
                    <a:pt x="274" y="78"/>
                    <a:pt x="1" y="0"/>
                  </a:cubicBezTo>
                  <a:close/>
                  <a:moveTo>
                    <a:pt x="2368" y="3207"/>
                  </a:moveTo>
                  <a:lnTo>
                    <a:pt x="918" y="3361"/>
                  </a:lnTo>
                  <a:cubicBezTo>
                    <a:pt x="915" y="3677"/>
                    <a:pt x="875" y="3966"/>
                    <a:pt x="802" y="4234"/>
                  </a:cubicBezTo>
                  <a:lnTo>
                    <a:pt x="262" y="3753"/>
                  </a:lnTo>
                  <a:cubicBezTo>
                    <a:pt x="182" y="3693"/>
                    <a:pt x="96" y="3624"/>
                    <a:pt x="2" y="3545"/>
                  </a:cubicBezTo>
                  <a:lnTo>
                    <a:pt x="2" y="5411"/>
                  </a:lnTo>
                  <a:lnTo>
                    <a:pt x="31" y="5435"/>
                  </a:lnTo>
                  <a:cubicBezTo>
                    <a:pt x="22" y="5442"/>
                    <a:pt x="12" y="5449"/>
                    <a:pt x="2" y="5455"/>
                  </a:cubicBezTo>
                  <a:lnTo>
                    <a:pt x="2" y="6855"/>
                  </a:lnTo>
                  <a:cubicBezTo>
                    <a:pt x="70" y="6831"/>
                    <a:pt x="139" y="6802"/>
                    <a:pt x="204" y="6776"/>
                  </a:cubicBezTo>
                  <a:cubicBezTo>
                    <a:pt x="514" y="6637"/>
                    <a:pt x="796" y="6460"/>
                    <a:pt x="1050" y="6238"/>
                  </a:cubicBezTo>
                  <a:lnTo>
                    <a:pt x="1597" y="6693"/>
                  </a:lnTo>
                  <a:lnTo>
                    <a:pt x="3522" y="6490"/>
                  </a:lnTo>
                  <a:lnTo>
                    <a:pt x="1915" y="5105"/>
                  </a:lnTo>
                  <a:cubicBezTo>
                    <a:pt x="2024" y="4881"/>
                    <a:pt x="2117" y="4644"/>
                    <a:pt x="2189" y="4392"/>
                  </a:cubicBezTo>
                  <a:cubicBezTo>
                    <a:pt x="2294" y="4024"/>
                    <a:pt x="2355" y="3630"/>
                    <a:pt x="2368" y="3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34"/>
            <p:cNvSpPr/>
            <p:nvPr/>
          </p:nvSpPr>
          <p:spPr>
            <a:xfrm>
              <a:off x="202425" y="221527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34"/>
            <p:cNvSpPr/>
            <p:nvPr/>
          </p:nvSpPr>
          <p:spPr>
            <a:xfrm>
              <a:off x="442180" y="219365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3"/>
                  </a:lnTo>
                  <a:lnTo>
                    <a:pt x="5416" y="5392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34"/>
            <p:cNvSpPr/>
            <p:nvPr/>
          </p:nvSpPr>
          <p:spPr>
            <a:xfrm>
              <a:off x="654772" y="217109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5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1"/>
                    <a:pt x="0" y="3408"/>
                    <a:pt x="53" y="3915"/>
                  </a:cubicBezTo>
                  <a:cubicBezTo>
                    <a:pt x="114" y="4432"/>
                    <a:pt x="249" y="4898"/>
                    <a:pt x="466" y="5311"/>
                  </a:cubicBezTo>
                  <a:cubicBezTo>
                    <a:pt x="683" y="5725"/>
                    <a:pt x="968" y="6072"/>
                    <a:pt x="1317" y="6353"/>
                  </a:cubicBezTo>
                  <a:cubicBezTo>
                    <a:pt x="1668" y="6634"/>
                    <a:pt x="2070" y="6839"/>
                    <a:pt x="2518" y="6965"/>
                  </a:cubicBezTo>
                  <a:cubicBezTo>
                    <a:pt x="2833" y="7053"/>
                    <a:pt x="3162" y="7097"/>
                    <a:pt x="3507" y="7097"/>
                  </a:cubicBezTo>
                  <a:cubicBezTo>
                    <a:pt x="3656" y="7097"/>
                    <a:pt x="3808" y="7089"/>
                    <a:pt x="3962" y="7072"/>
                  </a:cubicBezTo>
                  <a:cubicBezTo>
                    <a:pt x="4293" y="7039"/>
                    <a:pt x="4618" y="6963"/>
                    <a:pt x="4937" y="6847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48" y="6246"/>
                    <a:pt x="6248" y="6060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4"/>
                    <a:pt x="5074" y="5071"/>
                  </a:cubicBezTo>
                  <a:cubicBezTo>
                    <a:pt x="4924" y="5187"/>
                    <a:pt x="4760" y="5286"/>
                    <a:pt x="4577" y="5364"/>
                  </a:cubicBezTo>
                  <a:cubicBezTo>
                    <a:pt x="4395" y="5443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6" y="5135"/>
                  </a:cubicBezTo>
                  <a:cubicBezTo>
                    <a:pt x="2272" y="4979"/>
                    <a:pt x="2114" y="4783"/>
                    <a:pt x="1992" y="4552"/>
                  </a:cubicBezTo>
                  <a:cubicBezTo>
                    <a:pt x="1870" y="4317"/>
                    <a:pt x="1792" y="4053"/>
                    <a:pt x="1760" y="3755"/>
                  </a:cubicBezTo>
                  <a:cubicBezTo>
                    <a:pt x="1727" y="3449"/>
                    <a:pt x="1747" y="3168"/>
                    <a:pt x="1819" y="2912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9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1" y="1585"/>
                  </a:cubicBezTo>
                  <a:cubicBezTo>
                    <a:pt x="4218" y="1625"/>
                    <a:pt x="4393" y="1690"/>
                    <a:pt x="4557" y="1781"/>
                  </a:cubicBezTo>
                  <a:cubicBezTo>
                    <a:pt x="4720" y="1873"/>
                    <a:pt x="4879" y="1982"/>
                    <a:pt x="5029" y="2110"/>
                  </a:cubicBezTo>
                  <a:lnTo>
                    <a:pt x="5919" y="844"/>
                  </a:lnTo>
                  <a:cubicBezTo>
                    <a:pt x="5700" y="637"/>
                    <a:pt x="5449" y="468"/>
                    <a:pt x="5161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34"/>
            <p:cNvSpPr/>
            <p:nvPr/>
          </p:nvSpPr>
          <p:spPr>
            <a:xfrm>
              <a:off x="893627" y="2141958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599"/>
                  </a:lnTo>
                  <a:lnTo>
                    <a:pt x="4661" y="4328"/>
                  </a:lnTo>
                  <a:lnTo>
                    <a:pt x="4941" y="6984"/>
                  </a:lnTo>
                  <a:lnTo>
                    <a:pt x="6595" y="681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34"/>
            <p:cNvSpPr/>
            <p:nvPr/>
          </p:nvSpPr>
          <p:spPr>
            <a:xfrm>
              <a:off x="1156076" y="2113097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1"/>
                  </a:moveTo>
                  <a:lnTo>
                    <a:pt x="4539" y="173"/>
                  </a:lnTo>
                  <a:lnTo>
                    <a:pt x="4716" y="1856"/>
                  </a:lnTo>
                  <a:cubicBezTo>
                    <a:pt x="4744" y="2122"/>
                    <a:pt x="4772" y="2367"/>
                    <a:pt x="4799" y="2595"/>
                  </a:cubicBezTo>
                  <a:cubicBezTo>
                    <a:pt x="4826" y="2820"/>
                    <a:pt x="4855" y="3030"/>
                    <a:pt x="4885" y="3225"/>
                  </a:cubicBezTo>
                  <a:cubicBezTo>
                    <a:pt x="4916" y="3419"/>
                    <a:pt x="4949" y="3608"/>
                    <a:pt x="4985" y="3794"/>
                  </a:cubicBezTo>
                  <a:cubicBezTo>
                    <a:pt x="5021" y="3982"/>
                    <a:pt x="5058" y="4171"/>
                    <a:pt x="5097" y="4362"/>
                  </a:cubicBezTo>
                  <a:cubicBezTo>
                    <a:pt x="5107" y="4408"/>
                    <a:pt x="5117" y="4454"/>
                    <a:pt x="5128" y="4501"/>
                  </a:cubicBezTo>
                  <a:lnTo>
                    <a:pt x="1480" y="494"/>
                  </a:lnTo>
                  <a:lnTo>
                    <a:pt x="0" y="650"/>
                  </a:lnTo>
                  <a:lnTo>
                    <a:pt x="719" y="7461"/>
                  </a:lnTo>
                  <a:lnTo>
                    <a:pt x="2326" y="7293"/>
                  </a:lnTo>
                  <a:lnTo>
                    <a:pt x="2084" y="5015"/>
                  </a:lnTo>
                  <a:cubicBezTo>
                    <a:pt x="2068" y="4854"/>
                    <a:pt x="2050" y="4706"/>
                    <a:pt x="2032" y="4573"/>
                  </a:cubicBezTo>
                  <a:cubicBezTo>
                    <a:pt x="2014" y="4440"/>
                    <a:pt x="1996" y="4307"/>
                    <a:pt x="1975" y="4171"/>
                  </a:cubicBezTo>
                  <a:cubicBezTo>
                    <a:pt x="1953" y="4036"/>
                    <a:pt x="1926" y="3885"/>
                    <a:pt x="1893" y="3715"/>
                  </a:cubicBezTo>
                  <a:cubicBezTo>
                    <a:pt x="1858" y="3548"/>
                    <a:pt x="1818" y="3358"/>
                    <a:pt x="1773" y="3143"/>
                  </a:cubicBezTo>
                  <a:cubicBezTo>
                    <a:pt x="1768" y="3114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34"/>
            <p:cNvSpPr/>
            <p:nvPr/>
          </p:nvSpPr>
          <p:spPr>
            <a:xfrm>
              <a:off x="1423583" y="209296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4" y="1689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34"/>
            <p:cNvSpPr/>
            <p:nvPr/>
          </p:nvSpPr>
          <p:spPr>
            <a:xfrm>
              <a:off x="1605617" y="2070101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0" y="1569"/>
                  </a:moveTo>
                  <a:cubicBezTo>
                    <a:pt x="3778" y="1569"/>
                    <a:pt x="3957" y="1597"/>
                    <a:pt x="4128" y="1650"/>
                  </a:cubicBezTo>
                  <a:cubicBezTo>
                    <a:pt x="4362" y="1723"/>
                    <a:pt x="4571" y="1841"/>
                    <a:pt x="4757" y="2002"/>
                  </a:cubicBezTo>
                  <a:cubicBezTo>
                    <a:pt x="4940" y="2163"/>
                    <a:pt x="5090" y="2359"/>
                    <a:pt x="5206" y="2589"/>
                  </a:cubicBezTo>
                  <a:cubicBezTo>
                    <a:pt x="5321" y="2819"/>
                    <a:pt x="5397" y="3078"/>
                    <a:pt x="5426" y="3364"/>
                  </a:cubicBezTo>
                  <a:cubicBezTo>
                    <a:pt x="5456" y="3652"/>
                    <a:pt x="5438" y="3918"/>
                    <a:pt x="5373" y="4168"/>
                  </a:cubicBezTo>
                  <a:cubicBezTo>
                    <a:pt x="5328" y="4340"/>
                    <a:pt x="5264" y="4499"/>
                    <a:pt x="5179" y="4644"/>
                  </a:cubicBezTo>
                  <a:lnTo>
                    <a:pt x="4243" y="3620"/>
                  </a:lnTo>
                  <a:lnTo>
                    <a:pt x="3115" y="4593"/>
                  </a:lnTo>
                  <a:lnTo>
                    <a:pt x="3955" y="5511"/>
                  </a:lnTo>
                  <a:cubicBezTo>
                    <a:pt x="3903" y="5520"/>
                    <a:pt x="3849" y="5528"/>
                    <a:pt x="3795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2" y="5546"/>
                    <a:pt x="3214" y="5519"/>
                    <a:pt x="3046" y="5465"/>
                  </a:cubicBezTo>
                  <a:cubicBezTo>
                    <a:pt x="2812" y="5393"/>
                    <a:pt x="2602" y="5277"/>
                    <a:pt x="2414" y="5118"/>
                  </a:cubicBezTo>
                  <a:cubicBezTo>
                    <a:pt x="2228" y="4962"/>
                    <a:pt x="2077" y="4765"/>
                    <a:pt x="1963" y="4532"/>
                  </a:cubicBezTo>
                  <a:cubicBezTo>
                    <a:pt x="1850" y="4299"/>
                    <a:pt x="1781" y="4038"/>
                    <a:pt x="1748" y="3752"/>
                  </a:cubicBezTo>
                  <a:cubicBezTo>
                    <a:pt x="1718" y="3466"/>
                    <a:pt x="1735" y="3199"/>
                    <a:pt x="1797" y="2948"/>
                  </a:cubicBezTo>
                  <a:cubicBezTo>
                    <a:pt x="1860" y="2701"/>
                    <a:pt x="1965" y="2478"/>
                    <a:pt x="2114" y="2280"/>
                  </a:cubicBezTo>
                  <a:cubicBezTo>
                    <a:pt x="2265" y="2084"/>
                    <a:pt x="2447" y="1926"/>
                    <a:pt x="2659" y="1805"/>
                  </a:cubicBezTo>
                  <a:cubicBezTo>
                    <a:pt x="2874" y="1686"/>
                    <a:pt x="3114" y="1610"/>
                    <a:pt x="3378" y="1581"/>
                  </a:cubicBezTo>
                  <a:cubicBezTo>
                    <a:pt x="3450" y="1573"/>
                    <a:pt x="3520" y="1569"/>
                    <a:pt x="3590" y="1569"/>
                  </a:cubicBezTo>
                  <a:close/>
                  <a:moveTo>
                    <a:pt x="3650" y="1"/>
                  </a:moveTo>
                  <a:cubicBezTo>
                    <a:pt x="3508" y="1"/>
                    <a:pt x="3363" y="8"/>
                    <a:pt x="3216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2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5"/>
                    <a:pt x="1" y="3416"/>
                    <a:pt x="55" y="3931"/>
                  </a:cubicBezTo>
                  <a:cubicBezTo>
                    <a:pt x="108" y="4442"/>
                    <a:pt x="246" y="4903"/>
                    <a:pt x="468" y="5312"/>
                  </a:cubicBezTo>
                  <a:cubicBezTo>
                    <a:pt x="688" y="5724"/>
                    <a:pt x="973" y="6069"/>
                    <a:pt x="1325" y="6355"/>
                  </a:cubicBezTo>
                  <a:cubicBezTo>
                    <a:pt x="1676" y="6638"/>
                    <a:pt x="2074" y="6845"/>
                    <a:pt x="2521" y="6976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1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9"/>
                  </a:lnTo>
                  <a:lnTo>
                    <a:pt x="7191" y="6848"/>
                  </a:lnTo>
                  <a:lnTo>
                    <a:pt x="6321" y="5895"/>
                  </a:lnTo>
                  <a:cubicBezTo>
                    <a:pt x="6341" y="5870"/>
                    <a:pt x="6365" y="5846"/>
                    <a:pt x="6385" y="5823"/>
                  </a:cubicBezTo>
                  <a:cubicBezTo>
                    <a:pt x="6667" y="5471"/>
                    <a:pt x="6874" y="5071"/>
                    <a:pt x="7002" y="4621"/>
                  </a:cubicBezTo>
                  <a:cubicBezTo>
                    <a:pt x="7127" y="4171"/>
                    <a:pt x="7163" y="3695"/>
                    <a:pt x="7111" y="3186"/>
                  </a:cubicBezTo>
                  <a:cubicBezTo>
                    <a:pt x="7058" y="2674"/>
                    <a:pt x="6922" y="2214"/>
                    <a:pt x="6703" y="1804"/>
                  </a:cubicBezTo>
                  <a:cubicBezTo>
                    <a:pt x="6486" y="1392"/>
                    <a:pt x="6204" y="1047"/>
                    <a:pt x="5852" y="761"/>
                  </a:cubicBezTo>
                  <a:cubicBezTo>
                    <a:pt x="5499" y="476"/>
                    <a:pt x="5100" y="271"/>
                    <a:pt x="4654" y="139"/>
                  </a:cubicBezTo>
                  <a:cubicBezTo>
                    <a:pt x="4336" y="47"/>
                    <a:pt x="4002" y="1"/>
                    <a:pt x="3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34"/>
            <p:cNvSpPr/>
            <p:nvPr/>
          </p:nvSpPr>
          <p:spPr>
            <a:xfrm>
              <a:off x="1882444" y="2037706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1"/>
                  </a:moveTo>
                  <a:lnTo>
                    <a:pt x="4212" y="172"/>
                  </a:lnTo>
                  <a:lnTo>
                    <a:pt x="4645" y="4277"/>
                  </a:lnTo>
                  <a:cubicBezTo>
                    <a:pt x="4671" y="4523"/>
                    <a:pt x="4636" y="4752"/>
                    <a:pt x="4541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3"/>
                    <a:pt x="3736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6" y="5688"/>
                    <a:pt x="2839" y="5613"/>
                  </a:cubicBezTo>
                  <a:cubicBezTo>
                    <a:pt x="2639" y="5520"/>
                    <a:pt x="2472" y="5379"/>
                    <a:pt x="2343" y="5195"/>
                  </a:cubicBezTo>
                  <a:cubicBezTo>
                    <a:pt x="2212" y="5008"/>
                    <a:pt x="2133" y="4792"/>
                    <a:pt x="2107" y="4545"/>
                  </a:cubicBezTo>
                  <a:lnTo>
                    <a:pt x="1674" y="439"/>
                  </a:lnTo>
                  <a:lnTo>
                    <a:pt x="0" y="616"/>
                  </a:lnTo>
                  <a:lnTo>
                    <a:pt x="443" y="4809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5" y="6528"/>
                    <a:pt x="1635" y="6808"/>
                    <a:pt x="2100" y="6992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9" y="6952"/>
                    <a:pt x="5105" y="6676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9"/>
                    <a:pt x="6326" y="4715"/>
                    <a:pt x="6270" y="4195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34"/>
            <p:cNvSpPr/>
            <p:nvPr/>
          </p:nvSpPr>
          <p:spPr>
            <a:xfrm>
              <a:off x="2142018" y="201425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2"/>
                  </a:lnTo>
                  <a:lnTo>
                    <a:pt x="4735" y="4067"/>
                  </a:lnTo>
                  <a:lnTo>
                    <a:pt x="4593" y="2724"/>
                  </a:lnTo>
                  <a:lnTo>
                    <a:pt x="1888" y="3010"/>
                  </a:lnTo>
                  <a:lnTo>
                    <a:pt x="1754" y="1745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34"/>
            <p:cNvSpPr/>
            <p:nvPr/>
          </p:nvSpPr>
          <p:spPr>
            <a:xfrm>
              <a:off x="2354610" y="199394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4" y="0"/>
                  </a:moveTo>
                  <a:cubicBezTo>
                    <a:pt x="2761" y="0"/>
                    <a:pt x="2577" y="11"/>
                    <a:pt x="2381" y="31"/>
                  </a:cubicBezTo>
                  <a:cubicBezTo>
                    <a:pt x="2043" y="67"/>
                    <a:pt x="1726" y="152"/>
                    <a:pt x="1424" y="285"/>
                  </a:cubicBezTo>
                  <a:cubicBezTo>
                    <a:pt x="1123" y="418"/>
                    <a:pt x="864" y="591"/>
                    <a:pt x="647" y="799"/>
                  </a:cubicBezTo>
                  <a:cubicBezTo>
                    <a:pt x="429" y="1009"/>
                    <a:pt x="263" y="1248"/>
                    <a:pt x="152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0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2" y="4328"/>
                    <a:pt x="2895" y="4350"/>
                  </a:cubicBezTo>
                  <a:cubicBezTo>
                    <a:pt x="3028" y="4371"/>
                    <a:pt x="3156" y="4403"/>
                    <a:pt x="3279" y="4439"/>
                  </a:cubicBezTo>
                  <a:cubicBezTo>
                    <a:pt x="3401" y="4475"/>
                    <a:pt x="3506" y="4518"/>
                    <a:pt x="3596" y="4568"/>
                  </a:cubicBezTo>
                  <a:cubicBezTo>
                    <a:pt x="3686" y="4619"/>
                    <a:pt x="3760" y="4678"/>
                    <a:pt x="3818" y="4751"/>
                  </a:cubicBezTo>
                  <a:cubicBezTo>
                    <a:pt x="3875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2" y="5706"/>
                    <a:pt x="2888" y="5711"/>
                    <a:pt x="2803" y="5711"/>
                  </a:cubicBezTo>
                  <a:cubicBezTo>
                    <a:pt x="2539" y="5711"/>
                    <a:pt x="2277" y="5666"/>
                    <a:pt x="2016" y="5579"/>
                  </a:cubicBezTo>
                  <a:cubicBezTo>
                    <a:pt x="1672" y="5464"/>
                    <a:pt x="1316" y="5208"/>
                    <a:pt x="946" y="4807"/>
                  </a:cubicBezTo>
                  <a:lnTo>
                    <a:pt x="65" y="6051"/>
                  </a:lnTo>
                  <a:cubicBezTo>
                    <a:pt x="314" y="6305"/>
                    <a:pt x="590" y="6521"/>
                    <a:pt x="889" y="6697"/>
                  </a:cubicBezTo>
                  <a:cubicBezTo>
                    <a:pt x="1189" y="6871"/>
                    <a:pt x="1526" y="6993"/>
                    <a:pt x="1898" y="7063"/>
                  </a:cubicBezTo>
                  <a:cubicBezTo>
                    <a:pt x="2118" y="7103"/>
                    <a:pt x="2352" y="7124"/>
                    <a:pt x="2599" y="7124"/>
                  </a:cubicBezTo>
                  <a:cubicBezTo>
                    <a:pt x="2768" y="7124"/>
                    <a:pt x="2943" y="7114"/>
                    <a:pt x="3125" y="7095"/>
                  </a:cubicBezTo>
                  <a:cubicBezTo>
                    <a:pt x="3645" y="7042"/>
                    <a:pt x="4094" y="6907"/>
                    <a:pt x="4475" y="6692"/>
                  </a:cubicBezTo>
                  <a:cubicBezTo>
                    <a:pt x="4856" y="6478"/>
                    <a:pt x="5144" y="6195"/>
                    <a:pt x="5339" y="5844"/>
                  </a:cubicBezTo>
                  <a:cubicBezTo>
                    <a:pt x="5536" y="5492"/>
                    <a:pt x="5608" y="5080"/>
                    <a:pt x="5559" y="4606"/>
                  </a:cubicBezTo>
                  <a:cubicBezTo>
                    <a:pt x="5526" y="4299"/>
                    <a:pt x="5443" y="4039"/>
                    <a:pt x="5303" y="3821"/>
                  </a:cubicBezTo>
                  <a:cubicBezTo>
                    <a:pt x="5165" y="3602"/>
                    <a:pt x="4983" y="3419"/>
                    <a:pt x="4754" y="3274"/>
                  </a:cubicBezTo>
                  <a:cubicBezTo>
                    <a:pt x="4525" y="3127"/>
                    <a:pt x="4259" y="3011"/>
                    <a:pt x="3959" y="2925"/>
                  </a:cubicBezTo>
                  <a:cubicBezTo>
                    <a:pt x="3657" y="2838"/>
                    <a:pt x="3325" y="2779"/>
                    <a:pt x="2962" y="2745"/>
                  </a:cubicBezTo>
                  <a:cubicBezTo>
                    <a:pt x="2804" y="2736"/>
                    <a:pt x="2650" y="2718"/>
                    <a:pt x="2504" y="2692"/>
                  </a:cubicBezTo>
                  <a:cubicBezTo>
                    <a:pt x="2356" y="2664"/>
                    <a:pt x="2225" y="2624"/>
                    <a:pt x="2108" y="2577"/>
                  </a:cubicBezTo>
                  <a:cubicBezTo>
                    <a:pt x="1992" y="2526"/>
                    <a:pt x="1895" y="2466"/>
                    <a:pt x="1823" y="2394"/>
                  </a:cubicBezTo>
                  <a:cubicBezTo>
                    <a:pt x="1750" y="2322"/>
                    <a:pt x="1708" y="2233"/>
                    <a:pt x="1697" y="2124"/>
                  </a:cubicBezTo>
                  <a:cubicBezTo>
                    <a:pt x="1684" y="1999"/>
                    <a:pt x="1711" y="1889"/>
                    <a:pt x="1779" y="1794"/>
                  </a:cubicBezTo>
                  <a:cubicBezTo>
                    <a:pt x="1849" y="1698"/>
                    <a:pt x="1951" y="1616"/>
                    <a:pt x="2085" y="1554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6"/>
                  </a:cubicBezTo>
                  <a:cubicBezTo>
                    <a:pt x="3323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9"/>
                  </a:cubicBezTo>
                  <a:lnTo>
                    <a:pt x="5076" y="937"/>
                  </a:lnTo>
                  <a:cubicBezTo>
                    <a:pt x="4886" y="707"/>
                    <a:pt x="4669" y="519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34"/>
            <p:cNvSpPr/>
            <p:nvPr/>
          </p:nvSpPr>
          <p:spPr>
            <a:xfrm>
              <a:off x="2652745" y="1942740"/>
              <a:ext cx="331854" cy="263598"/>
            </a:xfrm>
            <a:custGeom>
              <a:avLst/>
              <a:gdLst/>
              <a:ahLst/>
              <a:cxnLst/>
              <a:rect l="l" t="t" r="r" b="b"/>
              <a:pathLst>
                <a:path w="9578" h="7608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0" y="4167"/>
                    <a:pt x="7238" y="4296"/>
                  </a:cubicBezTo>
                  <a:cubicBezTo>
                    <a:pt x="7225" y="4426"/>
                    <a:pt x="7217" y="4544"/>
                    <a:pt x="7216" y="4649"/>
                  </a:cubicBezTo>
                  <a:cubicBezTo>
                    <a:pt x="7215" y="4695"/>
                    <a:pt x="7216" y="4735"/>
                    <a:pt x="7215" y="4778"/>
                  </a:cubicBezTo>
                  <a:cubicBezTo>
                    <a:pt x="7183" y="4685"/>
                    <a:pt x="7150" y="4590"/>
                    <a:pt x="7110" y="4493"/>
                  </a:cubicBezTo>
                  <a:cubicBezTo>
                    <a:pt x="7038" y="4309"/>
                    <a:pt x="6951" y="4115"/>
                    <a:pt x="6851" y="3911"/>
                  </a:cubicBezTo>
                  <a:lnTo>
                    <a:pt x="5575" y="1320"/>
                  </a:lnTo>
                  <a:lnTo>
                    <a:pt x="4252" y="1461"/>
                  </a:lnTo>
                  <a:lnTo>
                    <a:pt x="3523" y="4263"/>
                  </a:lnTo>
                  <a:cubicBezTo>
                    <a:pt x="3484" y="4452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2" y="5237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5"/>
                    <a:pt x="3085" y="4308"/>
                  </a:cubicBezTo>
                  <a:lnTo>
                    <a:pt x="1685" y="835"/>
                  </a:lnTo>
                  <a:lnTo>
                    <a:pt x="0" y="1013"/>
                  </a:lnTo>
                  <a:lnTo>
                    <a:pt x="2764" y="7608"/>
                  </a:lnTo>
                  <a:lnTo>
                    <a:pt x="4068" y="7469"/>
                  </a:lnTo>
                  <a:lnTo>
                    <a:pt x="5085" y="3641"/>
                  </a:lnTo>
                  <a:lnTo>
                    <a:pt x="6987" y="7161"/>
                  </a:lnTo>
                  <a:lnTo>
                    <a:pt x="8253" y="7027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34"/>
            <p:cNvSpPr/>
            <p:nvPr/>
          </p:nvSpPr>
          <p:spPr>
            <a:xfrm>
              <a:off x="3009503" y="1922021"/>
              <a:ext cx="248215" cy="246344"/>
            </a:xfrm>
            <a:custGeom>
              <a:avLst/>
              <a:gdLst/>
              <a:ahLst/>
              <a:cxnLst/>
              <a:rect l="l" t="t" r="r" b="b"/>
              <a:pathLst>
                <a:path w="7164" h="7110" extrusionOk="0">
                  <a:moveTo>
                    <a:pt x="3596" y="1571"/>
                  </a:moveTo>
                  <a:cubicBezTo>
                    <a:pt x="3781" y="1571"/>
                    <a:pt x="3959" y="1597"/>
                    <a:pt x="4128" y="1650"/>
                  </a:cubicBezTo>
                  <a:cubicBezTo>
                    <a:pt x="4361" y="1722"/>
                    <a:pt x="4569" y="1841"/>
                    <a:pt x="4755" y="2002"/>
                  </a:cubicBezTo>
                  <a:cubicBezTo>
                    <a:pt x="4937" y="2164"/>
                    <a:pt x="5088" y="2359"/>
                    <a:pt x="5206" y="2589"/>
                  </a:cubicBezTo>
                  <a:cubicBezTo>
                    <a:pt x="5321" y="2819"/>
                    <a:pt x="5395" y="3078"/>
                    <a:pt x="5425" y="3364"/>
                  </a:cubicBezTo>
                  <a:cubicBezTo>
                    <a:pt x="5458" y="3649"/>
                    <a:pt x="5438" y="3918"/>
                    <a:pt x="5373" y="4167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2"/>
                    <a:pt x="4727" y="5191"/>
                    <a:pt x="4516" y="5310"/>
                  </a:cubicBezTo>
                  <a:cubicBezTo>
                    <a:pt x="4302" y="5431"/>
                    <a:pt x="4060" y="5507"/>
                    <a:pt x="3794" y="5536"/>
                  </a:cubicBezTo>
                  <a:cubicBezTo>
                    <a:pt x="3723" y="5543"/>
                    <a:pt x="3652" y="5547"/>
                    <a:pt x="3583" y="5547"/>
                  </a:cubicBezTo>
                  <a:cubicBezTo>
                    <a:pt x="3395" y="5547"/>
                    <a:pt x="3216" y="5519"/>
                    <a:pt x="3045" y="5467"/>
                  </a:cubicBezTo>
                  <a:cubicBezTo>
                    <a:pt x="2812" y="5393"/>
                    <a:pt x="2601" y="5277"/>
                    <a:pt x="2412" y="5119"/>
                  </a:cubicBezTo>
                  <a:cubicBezTo>
                    <a:pt x="2224" y="4962"/>
                    <a:pt x="2076" y="4766"/>
                    <a:pt x="1963" y="4532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6" y="3468"/>
                    <a:pt x="1735" y="3200"/>
                    <a:pt x="1795" y="2950"/>
                  </a:cubicBezTo>
                  <a:cubicBezTo>
                    <a:pt x="1859" y="2700"/>
                    <a:pt x="1965" y="2477"/>
                    <a:pt x="2114" y="2281"/>
                  </a:cubicBezTo>
                  <a:cubicBezTo>
                    <a:pt x="2265" y="2084"/>
                    <a:pt x="2445" y="1926"/>
                    <a:pt x="2658" y="1805"/>
                  </a:cubicBezTo>
                  <a:cubicBezTo>
                    <a:pt x="2872" y="1685"/>
                    <a:pt x="3114" y="1610"/>
                    <a:pt x="3377" y="1583"/>
                  </a:cubicBezTo>
                  <a:cubicBezTo>
                    <a:pt x="3451" y="1575"/>
                    <a:pt x="3524" y="1571"/>
                    <a:pt x="3596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6"/>
                    <a:pt x="1831" y="435"/>
                  </a:cubicBezTo>
                  <a:cubicBezTo>
                    <a:pt x="1421" y="656"/>
                    <a:pt x="1075" y="943"/>
                    <a:pt x="789" y="1292"/>
                  </a:cubicBezTo>
                  <a:cubicBezTo>
                    <a:pt x="505" y="1644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1"/>
                    <a:pt x="247" y="4900"/>
                    <a:pt x="465" y="5311"/>
                  </a:cubicBezTo>
                  <a:cubicBezTo>
                    <a:pt x="687" y="5723"/>
                    <a:pt x="971" y="6069"/>
                    <a:pt x="1322" y="6351"/>
                  </a:cubicBezTo>
                  <a:cubicBezTo>
                    <a:pt x="1676" y="6636"/>
                    <a:pt x="2074" y="6841"/>
                    <a:pt x="2520" y="6972"/>
                  </a:cubicBezTo>
                  <a:cubicBezTo>
                    <a:pt x="2835" y="7064"/>
                    <a:pt x="3168" y="7110"/>
                    <a:pt x="3520" y="7110"/>
                  </a:cubicBezTo>
                  <a:cubicBezTo>
                    <a:pt x="3666" y="7110"/>
                    <a:pt x="3816" y="7102"/>
                    <a:pt x="3969" y="7086"/>
                  </a:cubicBezTo>
                  <a:cubicBezTo>
                    <a:pt x="4476" y="7033"/>
                    <a:pt x="4933" y="6896"/>
                    <a:pt x="5343" y="6675"/>
                  </a:cubicBezTo>
                  <a:cubicBezTo>
                    <a:pt x="5753" y="6456"/>
                    <a:pt x="6099" y="6168"/>
                    <a:pt x="6385" y="5817"/>
                  </a:cubicBezTo>
                  <a:cubicBezTo>
                    <a:pt x="6667" y="5465"/>
                    <a:pt x="6874" y="5065"/>
                    <a:pt x="7001" y="4615"/>
                  </a:cubicBezTo>
                  <a:cubicBezTo>
                    <a:pt x="7127" y="4171"/>
                    <a:pt x="7163" y="3692"/>
                    <a:pt x="7112" y="3186"/>
                  </a:cubicBezTo>
                  <a:cubicBezTo>
                    <a:pt x="7055" y="2671"/>
                    <a:pt x="6920" y="2211"/>
                    <a:pt x="6703" y="1801"/>
                  </a:cubicBezTo>
                  <a:cubicBezTo>
                    <a:pt x="6486" y="1391"/>
                    <a:pt x="6201" y="1045"/>
                    <a:pt x="5849" y="759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6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34"/>
            <p:cNvSpPr/>
            <p:nvPr/>
          </p:nvSpPr>
          <p:spPr>
            <a:xfrm>
              <a:off x="3287854" y="1898946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4" y="1422"/>
                  </a:moveTo>
                  <a:cubicBezTo>
                    <a:pt x="3224" y="1422"/>
                    <a:pt x="3350" y="1442"/>
                    <a:pt x="3463" y="1482"/>
                  </a:cubicBezTo>
                  <a:cubicBezTo>
                    <a:pt x="3616" y="1538"/>
                    <a:pt x="3738" y="1629"/>
                    <a:pt x="3832" y="1754"/>
                  </a:cubicBezTo>
                  <a:cubicBezTo>
                    <a:pt x="3924" y="1878"/>
                    <a:pt x="3978" y="2027"/>
                    <a:pt x="3997" y="2201"/>
                  </a:cubicBezTo>
                  <a:cubicBezTo>
                    <a:pt x="4019" y="2377"/>
                    <a:pt x="3998" y="2536"/>
                    <a:pt x="3945" y="2679"/>
                  </a:cubicBezTo>
                  <a:cubicBezTo>
                    <a:pt x="3891" y="2822"/>
                    <a:pt x="3804" y="2939"/>
                    <a:pt x="3686" y="3027"/>
                  </a:cubicBezTo>
                  <a:cubicBezTo>
                    <a:pt x="3568" y="3114"/>
                    <a:pt x="3423" y="3167"/>
                    <a:pt x="3256" y="3185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0"/>
                  </a:lnTo>
                  <a:cubicBezTo>
                    <a:pt x="2978" y="1424"/>
                    <a:pt x="3032" y="1422"/>
                    <a:pt x="3084" y="1422"/>
                  </a:cubicBezTo>
                  <a:close/>
                  <a:moveTo>
                    <a:pt x="3362" y="1"/>
                  </a:moveTo>
                  <a:cubicBezTo>
                    <a:pt x="3265" y="1"/>
                    <a:pt x="3167" y="6"/>
                    <a:pt x="3067" y="17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7"/>
                  </a:lnTo>
                  <a:lnTo>
                    <a:pt x="2044" y="4593"/>
                  </a:lnTo>
                  <a:lnTo>
                    <a:pt x="2894" y="4502"/>
                  </a:lnTo>
                  <a:lnTo>
                    <a:pt x="4496" y="6752"/>
                  </a:lnTo>
                  <a:lnTo>
                    <a:pt x="6381" y="6554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7"/>
                  </a:cubicBezTo>
                  <a:cubicBezTo>
                    <a:pt x="5021" y="3787"/>
                    <a:pt x="5270" y="3490"/>
                    <a:pt x="5435" y="3127"/>
                  </a:cubicBezTo>
                  <a:cubicBezTo>
                    <a:pt x="5599" y="2765"/>
                    <a:pt x="5659" y="2371"/>
                    <a:pt x="5613" y="1942"/>
                  </a:cubicBezTo>
                  <a:cubicBezTo>
                    <a:pt x="5570" y="1527"/>
                    <a:pt x="5431" y="1166"/>
                    <a:pt x="5193" y="861"/>
                  </a:cubicBezTo>
                  <a:cubicBezTo>
                    <a:pt x="4958" y="553"/>
                    <a:pt x="4654" y="327"/>
                    <a:pt x="4280" y="176"/>
                  </a:cubicBezTo>
                  <a:cubicBezTo>
                    <a:pt x="3992" y="60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34"/>
            <p:cNvSpPr/>
            <p:nvPr/>
          </p:nvSpPr>
          <p:spPr>
            <a:xfrm>
              <a:off x="3524665" y="1863330"/>
              <a:ext cx="243087" cy="258470"/>
            </a:xfrm>
            <a:custGeom>
              <a:avLst/>
              <a:gdLst/>
              <a:ahLst/>
              <a:cxnLst/>
              <a:rect l="l" t="t" r="r" b="b"/>
              <a:pathLst>
                <a:path w="7016" h="7460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9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60"/>
                  </a:lnTo>
                  <a:lnTo>
                    <a:pt x="2373" y="7284"/>
                  </a:lnTo>
                  <a:lnTo>
                    <a:pt x="2116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34"/>
            <p:cNvSpPr/>
            <p:nvPr/>
          </p:nvSpPr>
          <p:spPr>
            <a:xfrm>
              <a:off x="3765598" y="1845071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1" y="1008"/>
                    <a:pt x="265" y="1247"/>
                    <a:pt x="153" y="1519"/>
                  </a:cubicBezTo>
                  <a:cubicBezTo>
                    <a:pt x="40" y="1790"/>
                    <a:pt x="1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6" y="3552"/>
                    <a:pt x="728" y="3712"/>
                  </a:cubicBezTo>
                  <a:cubicBezTo>
                    <a:pt x="931" y="3871"/>
                    <a:pt x="1180" y="3998"/>
                    <a:pt x="1473" y="4091"/>
                  </a:cubicBezTo>
                  <a:cubicBezTo>
                    <a:pt x="1764" y="4185"/>
                    <a:pt x="2103" y="4254"/>
                    <a:pt x="2489" y="4300"/>
                  </a:cubicBezTo>
                  <a:cubicBezTo>
                    <a:pt x="2627" y="4310"/>
                    <a:pt x="2763" y="4328"/>
                    <a:pt x="2897" y="4350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2" y="4474"/>
                    <a:pt x="3508" y="4517"/>
                    <a:pt x="3597" y="4567"/>
                  </a:cubicBezTo>
                  <a:cubicBezTo>
                    <a:pt x="3688" y="4617"/>
                    <a:pt x="3761" y="4676"/>
                    <a:pt x="3819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4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9" y="5638"/>
                    <a:pt x="3232" y="5677"/>
                    <a:pt x="3058" y="5696"/>
                  </a:cubicBezTo>
                  <a:cubicBezTo>
                    <a:pt x="2972" y="5705"/>
                    <a:pt x="2886" y="5710"/>
                    <a:pt x="2801" y="5710"/>
                  </a:cubicBezTo>
                  <a:cubicBezTo>
                    <a:pt x="2537" y="5710"/>
                    <a:pt x="2276" y="5666"/>
                    <a:pt x="2017" y="5580"/>
                  </a:cubicBezTo>
                  <a:cubicBezTo>
                    <a:pt x="1675" y="5464"/>
                    <a:pt x="1317" y="5207"/>
                    <a:pt x="946" y="4806"/>
                  </a:cubicBezTo>
                  <a:lnTo>
                    <a:pt x="64" y="6050"/>
                  </a:lnTo>
                  <a:cubicBezTo>
                    <a:pt x="313" y="6306"/>
                    <a:pt x="589" y="6521"/>
                    <a:pt x="888" y="6695"/>
                  </a:cubicBezTo>
                  <a:cubicBezTo>
                    <a:pt x="1189" y="6869"/>
                    <a:pt x="1525" y="6992"/>
                    <a:pt x="1897" y="7062"/>
                  </a:cubicBezTo>
                  <a:cubicBezTo>
                    <a:pt x="2118" y="7102"/>
                    <a:pt x="2352" y="7123"/>
                    <a:pt x="2600" y="7123"/>
                  </a:cubicBezTo>
                  <a:cubicBezTo>
                    <a:pt x="2768" y="7123"/>
                    <a:pt x="2943" y="7114"/>
                    <a:pt x="3124" y="7094"/>
                  </a:cubicBezTo>
                  <a:cubicBezTo>
                    <a:pt x="3645" y="7041"/>
                    <a:pt x="4093" y="6905"/>
                    <a:pt x="4474" y="6691"/>
                  </a:cubicBezTo>
                  <a:cubicBezTo>
                    <a:pt x="4855" y="6478"/>
                    <a:pt x="5143" y="6195"/>
                    <a:pt x="5339" y="5843"/>
                  </a:cubicBezTo>
                  <a:cubicBezTo>
                    <a:pt x="5536" y="5490"/>
                    <a:pt x="5608" y="5079"/>
                    <a:pt x="5559" y="4605"/>
                  </a:cubicBezTo>
                  <a:cubicBezTo>
                    <a:pt x="5526" y="4300"/>
                    <a:pt x="5442" y="4038"/>
                    <a:pt x="5303" y="3819"/>
                  </a:cubicBezTo>
                  <a:cubicBezTo>
                    <a:pt x="5165" y="3602"/>
                    <a:pt x="4982" y="3418"/>
                    <a:pt x="4753" y="3273"/>
                  </a:cubicBezTo>
                  <a:cubicBezTo>
                    <a:pt x="4525" y="3128"/>
                    <a:pt x="4259" y="3010"/>
                    <a:pt x="3958" y="2924"/>
                  </a:cubicBezTo>
                  <a:cubicBezTo>
                    <a:pt x="3656" y="2837"/>
                    <a:pt x="3324" y="2778"/>
                    <a:pt x="2962" y="2744"/>
                  </a:cubicBezTo>
                  <a:cubicBezTo>
                    <a:pt x="2803" y="2735"/>
                    <a:pt x="2650" y="2718"/>
                    <a:pt x="2503" y="2691"/>
                  </a:cubicBezTo>
                  <a:cubicBezTo>
                    <a:pt x="2355" y="2663"/>
                    <a:pt x="2224" y="2624"/>
                    <a:pt x="2107" y="2576"/>
                  </a:cubicBezTo>
                  <a:cubicBezTo>
                    <a:pt x="1991" y="2525"/>
                    <a:pt x="1895" y="2466"/>
                    <a:pt x="1823" y="2394"/>
                  </a:cubicBezTo>
                  <a:cubicBezTo>
                    <a:pt x="1749" y="2322"/>
                    <a:pt x="1708" y="2232"/>
                    <a:pt x="1696" y="2123"/>
                  </a:cubicBezTo>
                  <a:cubicBezTo>
                    <a:pt x="1683" y="1999"/>
                    <a:pt x="1711" y="1888"/>
                    <a:pt x="1778" y="1793"/>
                  </a:cubicBezTo>
                  <a:cubicBezTo>
                    <a:pt x="1849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8" y="1427"/>
                  </a:cubicBezTo>
                  <a:cubicBezTo>
                    <a:pt x="2641" y="1420"/>
                    <a:pt x="2705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7" y="2028"/>
                  </a:cubicBezTo>
                  <a:lnTo>
                    <a:pt x="5075" y="936"/>
                  </a:lnTo>
                  <a:cubicBezTo>
                    <a:pt x="4886" y="706"/>
                    <a:pt x="4669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34"/>
            <p:cNvSpPr/>
            <p:nvPr/>
          </p:nvSpPr>
          <p:spPr>
            <a:xfrm>
              <a:off x="3984184" y="181572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34"/>
            <p:cNvSpPr/>
            <p:nvPr/>
          </p:nvSpPr>
          <p:spPr>
            <a:xfrm>
              <a:off x="4241991" y="179192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592" y="1569"/>
                  </a:moveTo>
                  <a:cubicBezTo>
                    <a:pt x="3780" y="1569"/>
                    <a:pt x="3961" y="1597"/>
                    <a:pt x="4132" y="1649"/>
                  </a:cubicBezTo>
                  <a:cubicBezTo>
                    <a:pt x="4364" y="1722"/>
                    <a:pt x="4574" y="1842"/>
                    <a:pt x="4759" y="2001"/>
                  </a:cubicBezTo>
                  <a:cubicBezTo>
                    <a:pt x="4942" y="2162"/>
                    <a:pt x="5093" y="2359"/>
                    <a:pt x="5208" y="2590"/>
                  </a:cubicBezTo>
                  <a:cubicBezTo>
                    <a:pt x="5326" y="2820"/>
                    <a:pt x="5399" y="3078"/>
                    <a:pt x="5428" y="3363"/>
                  </a:cubicBezTo>
                  <a:cubicBezTo>
                    <a:pt x="5458" y="3651"/>
                    <a:pt x="5442" y="3917"/>
                    <a:pt x="5378" y="4166"/>
                  </a:cubicBezTo>
                  <a:cubicBezTo>
                    <a:pt x="5311" y="4417"/>
                    <a:pt x="5205" y="4639"/>
                    <a:pt x="5060" y="4836"/>
                  </a:cubicBezTo>
                  <a:cubicBezTo>
                    <a:pt x="4912" y="5031"/>
                    <a:pt x="4732" y="5189"/>
                    <a:pt x="4519" y="5310"/>
                  </a:cubicBezTo>
                  <a:cubicBezTo>
                    <a:pt x="4305" y="5431"/>
                    <a:pt x="4063" y="5506"/>
                    <a:pt x="3797" y="5533"/>
                  </a:cubicBezTo>
                  <a:cubicBezTo>
                    <a:pt x="3723" y="5541"/>
                    <a:pt x="3650" y="5545"/>
                    <a:pt x="3578" y="5545"/>
                  </a:cubicBezTo>
                  <a:cubicBezTo>
                    <a:pt x="3392" y="5545"/>
                    <a:pt x="3216" y="5519"/>
                    <a:pt x="3048" y="5467"/>
                  </a:cubicBezTo>
                  <a:cubicBezTo>
                    <a:pt x="2814" y="5394"/>
                    <a:pt x="2604" y="5276"/>
                    <a:pt x="2417" y="5118"/>
                  </a:cubicBezTo>
                  <a:cubicBezTo>
                    <a:pt x="2228" y="4962"/>
                    <a:pt x="2079" y="4764"/>
                    <a:pt x="1965" y="4532"/>
                  </a:cubicBezTo>
                  <a:cubicBezTo>
                    <a:pt x="1853" y="4298"/>
                    <a:pt x="1783" y="4038"/>
                    <a:pt x="1752" y="3751"/>
                  </a:cubicBezTo>
                  <a:cubicBezTo>
                    <a:pt x="1721" y="3467"/>
                    <a:pt x="1738" y="3201"/>
                    <a:pt x="1800" y="2950"/>
                  </a:cubicBezTo>
                  <a:cubicBezTo>
                    <a:pt x="1862" y="2700"/>
                    <a:pt x="1968" y="2477"/>
                    <a:pt x="2119" y="2280"/>
                  </a:cubicBezTo>
                  <a:cubicBezTo>
                    <a:pt x="2267" y="2083"/>
                    <a:pt x="2450" y="1925"/>
                    <a:pt x="2663" y="1806"/>
                  </a:cubicBezTo>
                  <a:cubicBezTo>
                    <a:pt x="2876" y="1685"/>
                    <a:pt x="3114" y="1609"/>
                    <a:pt x="3380" y="1580"/>
                  </a:cubicBezTo>
                  <a:cubicBezTo>
                    <a:pt x="3452" y="1572"/>
                    <a:pt x="3522" y="1569"/>
                    <a:pt x="3592" y="1569"/>
                  </a:cubicBezTo>
                  <a:close/>
                  <a:moveTo>
                    <a:pt x="3656" y="0"/>
                  </a:moveTo>
                  <a:cubicBezTo>
                    <a:pt x="3512" y="0"/>
                    <a:pt x="3366" y="8"/>
                    <a:pt x="3218" y="24"/>
                  </a:cubicBezTo>
                  <a:cubicBezTo>
                    <a:pt x="2704" y="80"/>
                    <a:pt x="2244" y="217"/>
                    <a:pt x="1833" y="437"/>
                  </a:cubicBezTo>
                  <a:cubicBezTo>
                    <a:pt x="1423" y="657"/>
                    <a:pt x="1078" y="943"/>
                    <a:pt x="792" y="1295"/>
                  </a:cubicBezTo>
                  <a:cubicBezTo>
                    <a:pt x="509" y="1648"/>
                    <a:pt x="301" y="2045"/>
                    <a:pt x="171" y="2490"/>
                  </a:cubicBezTo>
                  <a:cubicBezTo>
                    <a:pt x="41" y="2936"/>
                    <a:pt x="1" y="3416"/>
                    <a:pt x="57" y="3930"/>
                  </a:cubicBezTo>
                  <a:cubicBezTo>
                    <a:pt x="112" y="4442"/>
                    <a:pt x="248" y="4902"/>
                    <a:pt x="468" y="5312"/>
                  </a:cubicBezTo>
                  <a:cubicBezTo>
                    <a:pt x="688" y="5724"/>
                    <a:pt x="974" y="6070"/>
                    <a:pt x="1325" y="6354"/>
                  </a:cubicBezTo>
                  <a:cubicBezTo>
                    <a:pt x="1679" y="6639"/>
                    <a:pt x="2076" y="6846"/>
                    <a:pt x="2522" y="6977"/>
                  </a:cubicBezTo>
                  <a:cubicBezTo>
                    <a:pt x="2837" y="7068"/>
                    <a:pt x="3171" y="7114"/>
                    <a:pt x="3523" y="7114"/>
                  </a:cubicBezTo>
                  <a:cubicBezTo>
                    <a:pt x="3669" y="7114"/>
                    <a:pt x="3818" y="7106"/>
                    <a:pt x="3970" y="7090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9"/>
                    <a:pt x="6101" y="6173"/>
                    <a:pt x="6386" y="5821"/>
                  </a:cubicBezTo>
                  <a:cubicBezTo>
                    <a:pt x="6670" y="5468"/>
                    <a:pt x="6875" y="5070"/>
                    <a:pt x="7003" y="4619"/>
                  </a:cubicBezTo>
                  <a:cubicBezTo>
                    <a:pt x="7131" y="4171"/>
                    <a:pt x="7167" y="3692"/>
                    <a:pt x="7112" y="3188"/>
                  </a:cubicBezTo>
                  <a:cubicBezTo>
                    <a:pt x="7059" y="2673"/>
                    <a:pt x="6922" y="2213"/>
                    <a:pt x="6705" y="1803"/>
                  </a:cubicBezTo>
                  <a:cubicBezTo>
                    <a:pt x="6489" y="1392"/>
                    <a:pt x="6204" y="1047"/>
                    <a:pt x="5852" y="760"/>
                  </a:cubicBezTo>
                  <a:cubicBezTo>
                    <a:pt x="5500" y="477"/>
                    <a:pt x="5103" y="270"/>
                    <a:pt x="4656" y="139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34"/>
            <p:cNvSpPr/>
            <p:nvPr/>
          </p:nvSpPr>
          <p:spPr>
            <a:xfrm>
              <a:off x="4520516" y="1769402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7" y="1496"/>
                  </a:moveTo>
                  <a:cubicBezTo>
                    <a:pt x="3065" y="1496"/>
                    <a:pt x="3166" y="1516"/>
                    <a:pt x="3262" y="1556"/>
                  </a:cubicBezTo>
                  <a:cubicBezTo>
                    <a:pt x="3384" y="1609"/>
                    <a:pt x="3488" y="1691"/>
                    <a:pt x="3572" y="1799"/>
                  </a:cubicBezTo>
                  <a:cubicBezTo>
                    <a:pt x="3657" y="1908"/>
                    <a:pt x="3706" y="2049"/>
                    <a:pt x="3725" y="2219"/>
                  </a:cubicBezTo>
                  <a:cubicBezTo>
                    <a:pt x="3742" y="2377"/>
                    <a:pt x="3722" y="2522"/>
                    <a:pt x="3663" y="2654"/>
                  </a:cubicBezTo>
                  <a:cubicBezTo>
                    <a:pt x="3605" y="2784"/>
                    <a:pt x="3521" y="2892"/>
                    <a:pt x="3411" y="2976"/>
                  </a:cubicBezTo>
                  <a:cubicBezTo>
                    <a:pt x="3303" y="3061"/>
                    <a:pt x="3177" y="3107"/>
                    <a:pt x="3033" y="3125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8"/>
                    <a:pt x="2926" y="1496"/>
                    <a:pt x="2957" y="1496"/>
                  </a:cubicBezTo>
                  <a:close/>
                  <a:moveTo>
                    <a:pt x="3218" y="1"/>
                  </a:moveTo>
                  <a:cubicBezTo>
                    <a:pt x="3127" y="1"/>
                    <a:pt x="3034" y="6"/>
                    <a:pt x="2940" y="16"/>
                  </a:cubicBezTo>
                  <a:lnTo>
                    <a:pt x="0" y="328"/>
                  </a:lnTo>
                  <a:lnTo>
                    <a:pt x="718" y="7138"/>
                  </a:lnTo>
                  <a:lnTo>
                    <a:pt x="2373" y="6964"/>
                  </a:lnTo>
                  <a:lnTo>
                    <a:pt x="2132" y="4686"/>
                  </a:lnTo>
                  <a:lnTo>
                    <a:pt x="3416" y="4550"/>
                  </a:lnTo>
                  <a:cubicBezTo>
                    <a:pt x="3844" y="4505"/>
                    <a:pt x="4214" y="4366"/>
                    <a:pt x="4527" y="4127"/>
                  </a:cubicBezTo>
                  <a:cubicBezTo>
                    <a:pt x="4842" y="3891"/>
                    <a:pt x="5077" y="3589"/>
                    <a:pt x="5239" y="3221"/>
                  </a:cubicBezTo>
                  <a:cubicBezTo>
                    <a:pt x="5403" y="2851"/>
                    <a:pt x="5460" y="2449"/>
                    <a:pt x="5413" y="2007"/>
                  </a:cubicBezTo>
                  <a:cubicBezTo>
                    <a:pt x="5368" y="1586"/>
                    <a:pt x="5232" y="1216"/>
                    <a:pt x="4996" y="898"/>
                  </a:cubicBezTo>
                  <a:cubicBezTo>
                    <a:pt x="4764" y="584"/>
                    <a:pt x="4468" y="346"/>
                    <a:pt x="4113" y="187"/>
                  </a:cubicBezTo>
                  <a:cubicBezTo>
                    <a:pt x="3836" y="62"/>
                    <a:pt x="3539" y="1"/>
                    <a:pt x="3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34"/>
            <p:cNvSpPr/>
            <p:nvPr/>
          </p:nvSpPr>
          <p:spPr>
            <a:xfrm>
              <a:off x="-12593" y="2580031"/>
              <a:ext cx="156122" cy="247903"/>
            </a:xfrm>
            <a:custGeom>
              <a:avLst/>
              <a:gdLst/>
              <a:ahLst/>
              <a:cxnLst/>
              <a:rect l="l" t="t" r="r" b="b"/>
              <a:pathLst>
                <a:path w="4506" h="7155" extrusionOk="0">
                  <a:moveTo>
                    <a:pt x="281" y="1"/>
                  </a:moveTo>
                  <a:cubicBezTo>
                    <a:pt x="189" y="1"/>
                    <a:pt x="95" y="6"/>
                    <a:pt x="0" y="15"/>
                  </a:cubicBezTo>
                  <a:lnTo>
                    <a:pt x="0" y="1381"/>
                  </a:lnTo>
                  <a:cubicBezTo>
                    <a:pt x="56" y="1365"/>
                    <a:pt x="117" y="1352"/>
                    <a:pt x="184" y="1345"/>
                  </a:cubicBezTo>
                  <a:cubicBezTo>
                    <a:pt x="215" y="1342"/>
                    <a:pt x="246" y="1340"/>
                    <a:pt x="276" y="1340"/>
                  </a:cubicBezTo>
                  <a:cubicBezTo>
                    <a:pt x="414" y="1340"/>
                    <a:pt x="541" y="1373"/>
                    <a:pt x="656" y="1443"/>
                  </a:cubicBezTo>
                  <a:cubicBezTo>
                    <a:pt x="797" y="1526"/>
                    <a:pt x="935" y="1696"/>
                    <a:pt x="1073" y="1950"/>
                  </a:cubicBezTo>
                  <a:lnTo>
                    <a:pt x="2223" y="1092"/>
                  </a:lnTo>
                  <a:cubicBezTo>
                    <a:pt x="2111" y="840"/>
                    <a:pt x="1941" y="629"/>
                    <a:pt x="1713" y="455"/>
                  </a:cubicBezTo>
                  <a:cubicBezTo>
                    <a:pt x="1486" y="282"/>
                    <a:pt x="1222" y="157"/>
                    <a:pt x="926" y="80"/>
                  </a:cubicBezTo>
                  <a:cubicBezTo>
                    <a:pt x="718" y="28"/>
                    <a:pt x="504" y="1"/>
                    <a:pt x="281" y="1"/>
                  </a:cubicBezTo>
                  <a:close/>
                  <a:moveTo>
                    <a:pt x="0" y="2721"/>
                  </a:moveTo>
                  <a:lnTo>
                    <a:pt x="0" y="4664"/>
                  </a:lnTo>
                  <a:lnTo>
                    <a:pt x="1013" y="5532"/>
                  </a:lnTo>
                  <a:cubicBezTo>
                    <a:pt x="964" y="5571"/>
                    <a:pt x="912" y="5606"/>
                    <a:pt x="857" y="5637"/>
                  </a:cubicBezTo>
                  <a:cubicBezTo>
                    <a:pt x="646" y="5770"/>
                    <a:pt x="410" y="5849"/>
                    <a:pt x="151" y="5875"/>
                  </a:cubicBezTo>
                  <a:cubicBezTo>
                    <a:pt x="99" y="5880"/>
                    <a:pt x="49" y="5885"/>
                    <a:pt x="0" y="5885"/>
                  </a:cubicBezTo>
                  <a:lnTo>
                    <a:pt x="0" y="7155"/>
                  </a:lnTo>
                  <a:cubicBezTo>
                    <a:pt x="42" y="7155"/>
                    <a:pt x="85" y="7152"/>
                    <a:pt x="125" y="7146"/>
                  </a:cubicBezTo>
                  <a:cubicBezTo>
                    <a:pt x="509" y="7107"/>
                    <a:pt x="862" y="7016"/>
                    <a:pt x="1185" y="6873"/>
                  </a:cubicBezTo>
                  <a:cubicBezTo>
                    <a:pt x="1497" y="6735"/>
                    <a:pt x="1778" y="6556"/>
                    <a:pt x="2034" y="6335"/>
                  </a:cubicBezTo>
                  <a:lnTo>
                    <a:pt x="2577" y="6791"/>
                  </a:lnTo>
                  <a:lnTo>
                    <a:pt x="4505" y="6587"/>
                  </a:lnTo>
                  <a:lnTo>
                    <a:pt x="2896" y="5203"/>
                  </a:lnTo>
                  <a:cubicBezTo>
                    <a:pt x="3007" y="4979"/>
                    <a:pt x="3099" y="4742"/>
                    <a:pt x="3171" y="4490"/>
                  </a:cubicBezTo>
                  <a:cubicBezTo>
                    <a:pt x="3277" y="4120"/>
                    <a:pt x="3336" y="3728"/>
                    <a:pt x="3351" y="3305"/>
                  </a:cubicBezTo>
                  <a:lnTo>
                    <a:pt x="3351" y="3305"/>
                  </a:lnTo>
                  <a:lnTo>
                    <a:pt x="1903" y="3459"/>
                  </a:lnTo>
                  <a:cubicBezTo>
                    <a:pt x="1897" y="3774"/>
                    <a:pt x="1857" y="4066"/>
                    <a:pt x="1785" y="4332"/>
                  </a:cubicBezTo>
                  <a:lnTo>
                    <a:pt x="1244" y="3853"/>
                  </a:lnTo>
                  <a:cubicBezTo>
                    <a:pt x="1102" y="3744"/>
                    <a:pt x="941" y="3610"/>
                    <a:pt x="761" y="3456"/>
                  </a:cubicBezTo>
                  <a:cubicBezTo>
                    <a:pt x="581" y="3301"/>
                    <a:pt x="401" y="3135"/>
                    <a:pt x="226" y="2961"/>
                  </a:cubicBezTo>
                  <a:cubicBezTo>
                    <a:pt x="144" y="2879"/>
                    <a:pt x="69" y="2800"/>
                    <a:pt x="0" y="2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34"/>
            <p:cNvSpPr/>
            <p:nvPr/>
          </p:nvSpPr>
          <p:spPr>
            <a:xfrm>
              <a:off x="236552" y="2538662"/>
              <a:ext cx="204663" cy="249774"/>
            </a:xfrm>
            <a:custGeom>
              <a:avLst/>
              <a:gdLst/>
              <a:ahLst/>
              <a:cxnLst/>
              <a:rect l="l" t="t" r="r" b="b"/>
              <a:pathLst>
                <a:path w="5907" h="7209" extrusionOk="0">
                  <a:moveTo>
                    <a:pt x="5751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8" y="1855"/>
                  </a:lnTo>
                  <a:lnTo>
                    <a:pt x="2744" y="7208"/>
                  </a:lnTo>
                  <a:lnTo>
                    <a:pt x="4398" y="7033"/>
                  </a:lnTo>
                  <a:lnTo>
                    <a:pt x="3833" y="1681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34"/>
            <p:cNvSpPr/>
            <p:nvPr/>
          </p:nvSpPr>
          <p:spPr>
            <a:xfrm>
              <a:off x="476307" y="251711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34"/>
            <p:cNvSpPr/>
            <p:nvPr/>
          </p:nvSpPr>
          <p:spPr>
            <a:xfrm>
              <a:off x="688934" y="2494419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66" y="0"/>
                  </a:moveTo>
                  <a:cubicBezTo>
                    <a:pt x="3539" y="0"/>
                    <a:pt x="3411" y="7"/>
                    <a:pt x="3284" y="20"/>
                  </a:cubicBezTo>
                  <a:cubicBezTo>
                    <a:pt x="2765" y="76"/>
                    <a:pt x="2294" y="212"/>
                    <a:pt x="1876" y="434"/>
                  </a:cubicBezTo>
                  <a:cubicBezTo>
                    <a:pt x="1457" y="655"/>
                    <a:pt x="1104" y="940"/>
                    <a:pt x="816" y="1289"/>
                  </a:cubicBezTo>
                  <a:cubicBezTo>
                    <a:pt x="528" y="1637"/>
                    <a:pt x="316" y="2036"/>
                    <a:pt x="179" y="2483"/>
                  </a:cubicBezTo>
                  <a:cubicBezTo>
                    <a:pt x="42" y="2930"/>
                    <a:pt x="1" y="3406"/>
                    <a:pt x="55" y="3912"/>
                  </a:cubicBezTo>
                  <a:cubicBezTo>
                    <a:pt x="113" y="4434"/>
                    <a:pt x="248" y="4902"/>
                    <a:pt x="465" y="5316"/>
                  </a:cubicBezTo>
                  <a:cubicBezTo>
                    <a:pt x="682" y="5729"/>
                    <a:pt x="967" y="6077"/>
                    <a:pt x="1316" y="6358"/>
                  </a:cubicBezTo>
                  <a:cubicBezTo>
                    <a:pt x="1667" y="6639"/>
                    <a:pt x="2069" y="6843"/>
                    <a:pt x="2517" y="6970"/>
                  </a:cubicBezTo>
                  <a:cubicBezTo>
                    <a:pt x="2833" y="7057"/>
                    <a:pt x="3164" y="7101"/>
                    <a:pt x="3511" y="7101"/>
                  </a:cubicBezTo>
                  <a:cubicBezTo>
                    <a:pt x="3658" y="7101"/>
                    <a:pt x="3808" y="7093"/>
                    <a:pt x="3961" y="7077"/>
                  </a:cubicBezTo>
                  <a:cubicBezTo>
                    <a:pt x="4292" y="7043"/>
                    <a:pt x="4617" y="6968"/>
                    <a:pt x="4936" y="6850"/>
                  </a:cubicBezTo>
                  <a:cubicBezTo>
                    <a:pt x="5254" y="6735"/>
                    <a:pt x="5541" y="6591"/>
                    <a:pt x="5794" y="6422"/>
                  </a:cubicBezTo>
                  <a:cubicBezTo>
                    <a:pt x="6048" y="6251"/>
                    <a:pt x="6247" y="6065"/>
                    <a:pt x="6390" y="5865"/>
                  </a:cubicBezTo>
                  <a:lnTo>
                    <a:pt x="5458" y="4685"/>
                  </a:lnTo>
                  <a:cubicBezTo>
                    <a:pt x="5349" y="4827"/>
                    <a:pt x="5219" y="4958"/>
                    <a:pt x="5073" y="5074"/>
                  </a:cubicBezTo>
                  <a:cubicBezTo>
                    <a:pt x="4923" y="5192"/>
                    <a:pt x="4759" y="5290"/>
                    <a:pt x="4576" y="5368"/>
                  </a:cubicBezTo>
                  <a:cubicBezTo>
                    <a:pt x="4394" y="5447"/>
                    <a:pt x="4198" y="5496"/>
                    <a:pt x="3991" y="5519"/>
                  </a:cubicBezTo>
                  <a:cubicBezTo>
                    <a:pt x="3890" y="5530"/>
                    <a:pt x="3791" y="5535"/>
                    <a:pt x="3695" y="5535"/>
                  </a:cubicBezTo>
                  <a:cubicBezTo>
                    <a:pt x="3502" y="5535"/>
                    <a:pt x="3319" y="5513"/>
                    <a:pt x="3146" y="5470"/>
                  </a:cubicBezTo>
                  <a:cubicBezTo>
                    <a:pt x="2887" y="5405"/>
                    <a:pt x="2660" y="5296"/>
                    <a:pt x="2465" y="5138"/>
                  </a:cubicBezTo>
                  <a:cubicBezTo>
                    <a:pt x="2271" y="4981"/>
                    <a:pt x="2113" y="4785"/>
                    <a:pt x="1991" y="4554"/>
                  </a:cubicBezTo>
                  <a:cubicBezTo>
                    <a:pt x="1869" y="4319"/>
                    <a:pt x="1791" y="4053"/>
                    <a:pt x="1759" y="3756"/>
                  </a:cubicBezTo>
                  <a:cubicBezTo>
                    <a:pt x="1726" y="3452"/>
                    <a:pt x="1746" y="3169"/>
                    <a:pt x="1818" y="2913"/>
                  </a:cubicBezTo>
                  <a:cubicBezTo>
                    <a:pt x="1890" y="2656"/>
                    <a:pt x="2002" y="2433"/>
                    <a:pt x="2156" y="2241"/>
                  </a:cubicBezTo>
                  <a:cubicBezTo>
                    <a:pt x="2312" y="2052"/>
                    <a:pt x="2499" y="1896"/>
                    <a:pt x="2717" y="1778"/>
                  </a:cubicBezTo>
                  <a:cubicBezTo>
                    <a:pt x="2937" y="1659"/>
                    <a:pt x="3177" y="1587"/>
                    <a:pt x="3436" y="1558"/>
                  </a:cubicBezTo>
                  <a:cubicBezTo>
                    <a:pt x="3508" y="1551"/>
                    <a:pt x="3578" y="1547"/>
                    <a:pt x="3648" y="1547"/>
                  </a:cubicBezTo>
                  <a:cubicBezTo>
                    <a:pt x="3779" y="1547"/>
                    <a:pt x="3906" y="1560"/>
                    <a:pt x="4030" y="1586"/>
                  </a:cubicBezTo>
                  <a:cubicBezTo>
                    <a:pt x="4217" y="1626"/>
                    <a:pt x="4392" y="1691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8" y="845"/>
                  </a:lnTo>
                  <a:cubicBezTo>
                    <a:pt x="5700" y="638"/>
                    <a:pt x="5448" y="465"/>
                    <a:pt x="5160" y="329"/>
                  </a:cubicBezTo>
                  <a:cubicBezTo>
                    <a:pt x="4874" y="192"/>
                    <a:pt x="4571" y="97"/>
                    <a:pt x="4250" y="47"/>
                  </a:cubicBezTo>
                  <a:cubicBezTo>
                    <a:pt x="4057" y="16"/>
                    <a:pt x="3861" y="0"/>
                    <a:pt x="3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34"/>
            <p:cNvSpPr/>
            <p:nvPr/>
          </p:nvSpPr>
          <p:spPr>
            <a:xfrm>
              <a:off x="927754" y="246535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0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30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34"/>
            <p:cNvSpPr/>
            <p:nvPr/>
          </p:nvSpPr>
          <p:spPr>
            <a:xfrm>
              <a:off x="1190341" y="2436628"/>
              <a:ext cx="237716" cy="258470"/>
            </a:xfrm>
            <a:custGeom>
              <a:avLst/>
              <a:gdLst/>
              <a:ahLst/>
              <a:cxnLst/>
              <a:rect l="l" t="t" r="r" b="b"/>
              <a:pathLst>
                <a:path w="6861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5" y="1853"/>
                  </a:lnTo>
                  <a:cubicBezTo>
                    <a:pt x="4743" y="2119"/>
                    <a:pt x="4769" y="2366"/>
                    <a:pt x="4797" y="2592"/>
                  </a:cubicBezTo>
                  <a:cubicBezTo>
                    <a:pt x="4824" y="2819"/>
                    <a:pt x="4853" y="3029"/>
                    <a:pt x="4883" y="3223"/>
                  </a:cubicBezTo>
                  <a:cubicBezTo>
                    <a:pt x="4913" y="3418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5"/>
                    <a:pt x="5114" y="4453"/>
                    <a:pt x="5126" y="4499"/>
                  </a:cubicBezTo>
                  <a:lnTo>
                    <a:pt x="1479" y="493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5" y="7290"/>
                  </a:lnTo>
                  <a:lnTo>
                    <a:pt x="2084" y="5014"/>
                  </a:lnTo>
                  <a:cubicBezTo>
                    <a:pt x="2069" y="4851"/>
                    <a:pt x="2050" y="4705"/>
                    <a:pt x="2033" y="4571"/>
                  </a:cubicBezTo>
                  <a:cubicBezTo>
                    <a:pt x="2014" y="4439"/>
                    <a:pt x="1997" y="4305"/>
                    <a:pt x="1975" y="4168"/>
                  </a:cubicBezTo>
                  <a:cubicBezTo>
                    <a:pt x="1954" y="4034"/>
                    <a:pt x="1926" y="3883"/>
                    <a:pt x="1892" y="3715"/>
                  </a:cubicBezTo>
                  <a:cubicBezTo>
                    <a:pt x="1857" y="3548"/>
                    <a:pt x="1818" y="3359"/>
                    <a:pt x="1774" y="3143"/>
                  </a:cubicBezTo>
                  <a:cubicBezTo>
                    <a:pt x="1767" y="3114"/>
                    <a:pt x="1761" y="3080"/>
                    <a:pt x="1754" y="3049"/>
                  </a:cubicBezTo>
                  <a:lnTo>
                    <a:pt x="1754" y="3049"/>
                  </a:lnTo>
                  <a:lnTo>
                    <a:pt x="5362" y="6969"/>
                  </a:lnTo>
                  <a:lnTo>
                    <a:pt x="6860" y="6811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34"/>
            <p:cNvSpPr/>
            <p:nvPr/>
          </p:nvSpPr>
          <p:spPr>
            <a:xfrm>
              <a:off x="1457710" y="241636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7" y="1811"/>
                  </a:lnTo>
                  <a:lnTo>
                    <a:pt x="1294" y="1690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2"/>
                  </a:lnTo>
                  <a:lnTo>
                    <a:pt x="3375" y="5544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34"/>
            <p:cNvSpPr/>
            <p:nvPr/>
          </p:nvSpPr>
          <p:spPr>
            <a:xfrm>
              <a:off x="1639744" y="2393632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600" y="1567"/>
                  </a:moveTo>
                  <a:cubicBezTo>
                    <a:pt x="3785" y="1567"/>
                    <a:pt x="3961" y="1594"/>
                    <a:pt x="4128" y="1646"/>
                  </a:cubicBezTo>
                  <a:cubicBezTo>
                    <a:pt x="4362" y="1719"/>
                    <a:pt x="4571" y="1839"/>
                    <a:pt x="4755" y="1998"/>
                  </a:cubicBezTo>
                  <a:cubicBezTo>
                    <a:pt x="4939" y="2159"/>
                    <a:pt x="5090" y="2356"/>
                    <a:pt x="5205" y="2586"/>
                  </a:cubicBezTo>
                  <a:cubicBezTo>
                    <a:pt x="5321" y="2817"/>
                    <a:pt x="5395" y="3075"/>
                    <a:pt x="5423" y="3360"/>
                  </a:cubicBezTo>
                  <a:cubicBezTo>
                    <a:pt x="5458" y="3648"/>
                    <a:pt x="5441" y="3914"/>
                    <a:pt x="5373" y="4165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4" y="4590"/>
                  </a:lnTo>
                  <a:lnTo>
                    <a:pt x="3955" y="5507"/>
                  </a:lnTo>
                  <a:cubicBezTo>
                    <a:pt x="3902" y="5517"/>
                    <a:pt x="3849" y="5524"/>
                    <a:pt x="3795" y="5530"/>
                  </a:cubicBezTo>
                  <a:cubicBezTo>
                    <a:pt x="3721" y="5539"/>
                    <a:pt x="3647" y="5543"/>
                    <a:pt x="3574" y="5543"/>
                  </a:cubicBezTo>
                  <a:cubicBezTo>
                    <a:pt x="3389" y="5543"/>
                    <a:pt x="3213" y="5516"/>
                    <a:pt x="3046" y="5464"/>
                  </a:cubicBezTo>
                  <a:cubicBezTo>
                    <a:pt x="2812" y="5389"/>
                    <a:pt x="2600" y="5273"/>
                    <a:pt x="2414" y="5114"/>
                  </a:cubicBezTo>
                  <a:cubicBezTo>
                    <a:pt x="2224" y="4959"/>
                    <a:pt x="2077" y="4762"/>
                    <a:pt x="1963" y="4529"/>
                  </a:cubicBezTo>
                  <a:cubicBezTo>
                    <a:pt x="1850" y="4295"/>
                    <a:pt x="1778" y="4034"/>
                    <a:pt x="1748" y="3748"/>
                  </a:cubicBezTo>
                  <a:cubicBezTo>
                    <a:pt x="1718" y="3464"/>
                    <a:pt x="1733" y="3198"/>
                    <a:pt x="1797" y="2947"/>
                  </a:cubicBezTo>
                  <a:cubicBezTo>
                    <a:pt x="1857" y="2697"/>
                    <a:pt x="1963" y="2474"/>
                    <a:pt x="2114" y="2276"/>
                  </a:cubicBezTo>
                  <a:cubicBezTo>
                    <a:pt x="2264" y="2080"/>
                    <a:pt x="2445" y="1922"/>
                    <a:pt x="2659" y="1803"/>
                  </a:cubicBezTo>
                  <a:cubicBezTo>
                    <a:pt x="2874" y="1682"/>
                    <a:pt x="3114" y="1606"/>
                    <a:pt x="3378" y="1580"/>
                  </a:cubicBezTo>
                  <a:cubicBezTo>
                    <a:pt x="3454" y="1571"/>
                    <a:pt x="3528" y="1567"/>
                    <a:pt x="3600" y="1567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8"/>
                    <a:pt x="3215" y="24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1" y="655"/>
                    <a:pt x="1076" y="941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6"/>
                    <a:pt x="1" y="3415"/>
                    <a:pt x="55" y="3928"/>
                  </a:cubicBezTo>
                  <a:cubicBezTo>
                    <a:pt x="108" y="4441"/>
                    <a:pt x="246" y="4902"/>
                    <a:pt x="466" y="5311"/>
                  </a:cubicBezTo>
                  <a:cubicBezTo>
                    <a:pt x="688" y="5723"/>
                    <a:pt x="971" y="6068"/>
                    <a:pt x="1324" y="6354"/>
                  </a:cubicBezTo>
                  <a:cubicBezTo>
                    <a:pt x="1676" y="6637"/>
                    <a:pt x="2076" y="6844"/>
                    <a:pt x="2523" y="6975"/>
                  </a:cubicBezTo>
                  <a:cubicBezTo>
                    <a:pt x="2838" y="7067"/>
                    <a:pt x="3170" y="7112"/>
                    <a:pt x="3519" y="7112"/>
                  </a:cubicBezTo>
                  <a:cubicBezTo>
                    <a:pt x="3664" y="7112"/>
                    <a:pt x="3811" y="7104"/>
                    <a:pt x="3961" y="7089"/>
                  </a:cubicBezTo>
                  <a:cubicBezTo>
                    <a:pt x="4384" y="7044"/>
                    <a:pt x="4769" y="6939"/>
                    <a:pt x="5121" y="6781"/>
                  </a:cubicBezTo>
                  <a:lnTo>
                    <a:pt x="6098" y="7847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1" y="5869"/>
                    <a:pt x="6364" y="5846"/>
                    <a:pt x="6384" y="5822"/>
                  </a:cubicBezTo>
                  <a:cubicBezTo>
                    <a:pt x="6667" y="5470"/>
                    <a:pt x="6873" y="5070"/>
                    <a:pt x="7001" y="4618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3" y="1045"/>
                    <a:pt x="5850" y="760"/>
                  </a:cubicBezTo>
                  <a:cubicBezTo>
                    <a:pt x="5498" y="475"/>
                    <a:pt x="5100" y="268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34"/>
            <p:cNvSpPr/>
            <p:nvPr/>
          </p:nvSpPr>
          <p:spPr>
            <a:xfrm>
              <a:off x="1916675" y="2361029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0" y="171"/>
                  </a:lnTo>
                  <a:lnTo>
                    <a:pt x="4645" y="4279"/>
                  </a:lnTo>
                  <a:cubicBezTo>
                    <a:pt x="4671" y="4527"/>
                    <a:pt x="4635" y="4754"/>
                    <a:pt x="4540" y="4965"/>
                  </a:cubicBezTo>
                  <a:cubicBezTo>
                    <a:pt x="4445" y="5175"/>
                    <a:pt x="4307" y="5348"/>
                    <a:pt x="4127" y="5480"/>
                  </a:cubicBezTo>
                  <a:cubicBezTo>
                    <a:pt x="3947" y="5614"/>
                    <a:pt x="3734" y="5694"/>
                    <a:pt x="3489" y="5720"/>
                  </a:cubicBezTo>
                  <a:cubicBezTo>
                    <a:pt x="3440" y="5725"/>
                    <a:pt x="3392" y="5728"/>
                    <a:pt x="3345" y="5728"/>
                  </a:cubicBezTo>
                  <a:cubicBezTo>
                    <a:pt x="3165" y="5728"/>
                    <a:pt x="2996" y="5691"/>
                    <a:pt x="2837" y="5615"/>
                  </a:cubicBezTo>
                  <a:cubicBezTo>
                    <a:pt x="2639" y="5522"/>
                    <a:pt x="2470" y="5382"/>
                    <a:pt x="2341" y="5196"/>
                  </a:cubicBezTo>
                  <a:cubicBezTo>
                    <a:pt x="2210" y="5009"/>
                    <a:pt x="2131" y="4793"/>
                    <a:pt x="2107" y="4546"/>
                  </a:cubicBezTo>
                  <a:lnTo>
                    <a:pt x="1672" y="439"/>
                  </a:lnTo>
                  <a:lnTo>
                    <a:pt x="0" y="615"/>
                  </a:lnTo>
                  <a:lnTo>
                    <a:pt x="441" y="4809"/>
                  </a:lnTo>
                  <a:cubicBezTo>
                    <a:pt x="496" y="5328"/>
                    <a:pt x="670" y="5775"/>
                    <a:pt x="963" y="6152"/>
                  </a:cubicBezTo>
                  <a:cubicBezTo>
                    <a:pt x="1255" y="6527"/>
                    <a:pt x="1634" y="6808"/>
                    <a:pt x="2099" y="6990"/>
                  </a:cubicBezTo>
                  <a:cubicBezTo>
                    <a:pt x="2450" y="7129"/>
                    <a:pt x="2830" y="7199"/>
                    <a:pt x="3237" y="7199"/>
                  </a:cubicBezTo>
                  <a:cubicBezTo>
                    <a:pt x="3369" y="7199"/>
                    <a:pt x="3504" y="7192"/>
                    <a:pt x="3642" y="7177"/>
                  </a:cubicBezTo>
                  <a:cubicBezTo>
                    <a:pt x="4200" y="7118"/>
                    <a:pt x="4689" y="6951"/>
                    <a:pt x="5105" y="6674"/>
                  </a:cubicBezTo>
                  <a:cubicBezTo>
                    <a:pt x="5522" y="6398"/>
                    <a:pt x="5833" y="6045"/>
                    <a:pt x="6041" y="5615"/>
                  </a:cubicBezTo>
                  <a:cubicBezTo>
                    <a:pt x="6248" y="5188"/>
                    <a:pt x="6324" y="4714"/>
                    <a:pt x="6270" y="4193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34"/>
            <p:cNvSpPr/>
            <p:nvPr/>
          </p:nvSpPr>
          <p:spPr>
            <a:xfrm>
              <a:off x="2176145" y="233774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499"/>
                  </a:lnTo>
                  <a:lnTo>
                    <a:pt x="719" y="7313"/>
                  </a:lnTo>
                  <a:lnTo>
                    <a:pt x="5565" y="6799"/>
                  </a:lnTo>
                  <a:lnTo>
                    <a:pt x="5416" y="5389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34"/>
            <p:cNvSpPr/>
            <p:nvPr/>
          </p:nvSpPr>
          <p:spPr>
            <a:xfrm>
              <a:off x="2388772" y="231740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29" y="1009"/>
                    <a:pt x="265" y="1250"/>
                    <a:pt x="153" y="1519"/>
                  </a:cubicBezTo>
                  <a:cubicBezTo>
                    <a:pt x="39" y="1791"/>
                    <a:pt x="1" y="2079"/>
                    <a:pt x="32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8"/>
                    <a:pt x="3597" y="4568"/>
                  </a:cubicBezTo>
                  <a:cubicBezTo>
                    <a:pt x="3688" y="4618"/>
                    <a:pt x="3761" y="4679"/>
                    <a:pt x="3818" y="4752"/>
                  </a:cubicBezTo>
                  <a:cubicBezTo>
                    <a:pt x="3876" y="4824"/>
                    <a:pt x="3908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7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5" y="5711"/>
                    <a:pt x="2798" y="5711"/>
                  </a:cubicBezTo>
                  <a:cubicBezTo>
                    <a:pt x="2536" y="5711"/>
                    <a:pt x="2275" y="5667"/>
                    <a:pt x="2017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3" y="6306"/>
                    <a:pt x="589" y="6522"/>
                    <a:pt x="888" y="6696"/>
                  </a:cubicBezTo>
                  <a:cubicBezTo>
                    <a:pt x="1188" y="6872"/>
                    <a:pt x="1525" y="6994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5"/>
                    <a:pt x="3124" y="7096"/>
                  </a:cubicBezTo>
                  <a:cubicBezTo>
                    <a:pt x="3644" y="7040"/>
                    <a:pt x="4093" y="6907"/>
                    <a:pt x="4474" y="6693"/>
                  </a:cubicBezTo>
                  <a:cubicBezTo>
                    <a:pt x="4855" y="6479"/>
                    <a:pt x="5143" y="6196"/>
                    <a:pt x="5338" y="5845"/>
                  </a:cubicBezTo>
                  <a:cubicBezTo>
                    <a:pt x="5535" y="5492"/>
                    <a:pt x="5607" y="5081"/>
                    <a:pt x="5558" y="4607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20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80"/>
                    <a:pt x="2961" y="2746"/>
                  </a:cubicBezTo>
                  <a:cubicBezTo>
                    <a:pt x="2803" y="2737"/>
                    <a:pt x="2649" y="2719"/>
                    <a:pt x="2503" y="2690"/>
                  </a:cubicBezTo>
                  <a:cubicBezTo>
                    <a:pt x="2355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4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9"/>
                    <a:pt x="1778" y="1793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1"/>
                    <a:pt x="2380" y="1447"/>
                    <a:pt x="2576" y="1429"/>
                  </a:cubicBezTo>
                  <a:cubicBezTo>
                    <a:pt x="2641" y="1422"/>
                    <a:pt x="2705" y="1418"/>
                    <a:pt x="2770" y="1418"/>
                  </a:cubicBezTo>
                  <a:cubicBezTo>
                    <a:pt x="2892" y="1418"/>
                    <a:pt x="3014" y="1431"/>
                    <a:pt x="3135" y="1457"/>
                  </a:cubicBezTo>
                  <a:cubicBezTo>
                    <a:pt x="3321" y="1496"/>
                    <a:pt x="3496" y="1562"/>
                    <a:pt x="3667" y="1656"/>
                  </a:cubicBezTo>
                  <a:cubicBezTo>
                    <a:pt x="3839" y="1749"/>
                    <a:pt x="4000" y="1874"/>
                    <a:pt x="4155" y="2028"/>
                  </a:cubicBezTo>
                  <a:lnTo>
                    <a:pt x="5072" y="937"/>
                  </a:lnTo>
                  <a:cubicBezTo>
                    <a:pt x="4884" y="707"/>
                    <a:pt x="4667" y="518"/>
                    <a:pt x="4417" y="367"/>
                  </a:cubicBezTo>
                  <a:cubicBezTo>
                    <a:pt x="4171" y="216"/>
                    <a:pt x="3880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34"/>
            <p:cNvSpPr/>
            <p:nvPr/>
          </p:nvSpPr>
          <p:spPr>
            <a:xfrm>
              <a:off x="2686872" y="2266166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0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7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1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49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3"/>
                    <a:pt x="3310" y="4944"/>
                    <a:pt x="3257" y="4786"/>
                  </a:cubicBezTo>
                  <a:cubicBezTo>
                    <a:pt x="3204" y="4623"/>
                    <a:pt x="3146" y="4464"/>
                    <a:pt x="3085" y="4307"/>
                  </a:cubicBezTo>
                  <a:lnTo>
                    <a:pt x="1685" y="834"/>
                  </a:lnTo>
                  <a:lnTo>
                    <a:pt x="0" y="1012"/>
                  </a:lnTo>
                  <a:lnTo>
                    <a:pt x="2764" y="7610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34"/>
            <p:cNvSpPr/>
            <p:nvPr/>
          </p:nvSpPr>
          <p:spPr>
            <a:xfrm>
              <a:off x="3043630" y="2245413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7" y="1571"/>
                  </a:moveTo>
                  <a:cubicBezTo>
                    <a:pt x="3783" y="1571"/>
                    <a:pt x="3961" y="1598"/>
                    <a:pt x="4131" y="1652"/>
                  </a:cubicBezTo>
                  <a:cubicBezTo>
                    <a:pt x="4364" y="1724"/>
                    <a:pt x="4573" y="1841"/>
                    <a:pt x="4758" y="2004"/>
                  </a:cubicBezTo>
                  <a:cubicBezTo>
                    <a:pt x="4942" y="2164"/>
                    <a:pt x="5093" y="2361"/>
                    <a:pt x="5208" y="2589"/>
                  </a:cubicBezTo>
                  <a:cubicBezTo>
                    <a:pt x="5324" y="2819"/>
                    <a:pt x="5397" y="3078"/>
                    <a:pt x="5426" y="3364"/>
                  </a:cubicBezTo>
                  <a:cubicBezTo>
                    <a:pt x="5455" y="3650"/>
                    <a:pt x="5439" y="3918"/>
                    <a:pt x="5374" y="4168"/>
                  </a:cubicBezTo>
                  <a:cubicBezTo>
                    <a:pt x="5308" y="4417"/>
                    <a:pt x="5202" y="4640"/>
                    <a:pt x="5057" y="4837"/>
                  </a:cubicBezTo>
                  <a:cubicBezTo>
                    <a:pt x="4909" y="5032"/>
                    <a:pt x="4729" y="5192"/>
                    <a:pt x="4516" y="5313"/>
                  </a:cubicBezTo>
                  <a:cubicBezTo>
                    <a:pt x="4302" y="5434"/>
                    <a:pt x="4064" y="5508"/>
                    <a:pt x="3798" y="5536"/>
                  </a:cubicBezTo>
                  <a:cubicBezTo>
                    <a:pt x="3727" y="5543"/>
                    <a:pt x="3656" y="5547"/>
                    <a:pt x="3587" y="5547"/>
                  </a:cubicBezTo>
                  <a:cubicBezTo>
                    <a:pt x="3398" y="5547"/>
                    <a:pt x="3218" y="5519"/>
                    <a:pt x="3046" y="5467"/>
                  </a:cubicBezTo>
                  <a:cubicBezTo>
                    <a:pt x="2815" y="5393"/>
                    <a:pt x="2603" y="5277"/>
                    <a:pt x="2416" y="5120"/>
                  </a:cubicBezTo>
                  <a:cubicBezTo>
                    <a:pt x="2227" y="4962"/>
                    <a:pt x="2079" y="4766"/>
                    <a:pt x="1965" y="4532"/>
                  </a:cubicBezTo>
                  <a:cubicBezTo>
                    <a:pt x="1853" y="4299"/>
                    <a:pt x="1781" y="4040"/>
                    <a:pt x="1751" y="3753"/>
                  </a:cubicBezTo>
                  <a:cubicBezTo>
                    <a:pt x="1720" y="3468"/>
                    <a:pt x="1736" y="3200"/>
                    <a:pt x="1800" y="2950"/>
                  </a:cubicBezTo>
                  <a:cubicBezTo>
                    <a:pt x="1860" y="2701"/>
                    <a:pt x="1966" y="2477"/>
                    <a:pt x="2117" y="2282"/>
                  </a:cubicBezTo>
                  <a:cubicBezTo>
                    <a:pt x="2267" y="2085"/>
                    <a:pt x="2448" y="1926"/>
                    <a:pt x="2662" y="1806"/>
                  </a:cubicBezTo>
                  <a:cubicBezTo>
                    <a:pt x="2875" y="1685"/>
                    <a:pt x="3114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4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0" y="657"/>
                    <a:pt x="1075" y="941"/>
                    <a:pt x="789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3"/>
                    <a:pt x="245" y="4903"/>
                    <a:pt x="465" y="5313"/>
                  </a:cubicBezTo>
                  <a:cubicBezTo>
                    <a:pt x="685" y="5723"/>
                    <a:pt x="971" y="6069"/>
                    <a:pt x="1324" y="6352"/>
                  </a:cubicBezTo>
                  <a:cubicBezTo>
                    <a:pt x="1676" y="6637"/>
                    <a:pt x="2073" y="6846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4" y="7034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19"/>
                  </a:cubicBezTo>
                  <a:cubicBezTo>
                    <a:pt x="6667" y="5467"/>
                    <a:pt x="6871" y="5068"/>
                    <a:pt x="6999" y="4617"/>
                  </a:cubicBezTo>
                  <a:cubicBezTo>
                    <a:pt x="7127" y="4171"/>
                    <a:pt x="7163" y="3694"/>
                    <a:pt x="7109" y="3186"/>
                  </a:cubicBezTo>
                  <a:cubicBezTo>
                    <a:pt x="7055" y="2673"/>
                    <a:pt x="6919" y="2212"/>
                    <a:pt x="6702" y="1803"/>
                  </a:cubicBezTo>
                  <a:cubicBezTo>
                    <a:pt x="6486" y="1393"/>
                    <a:pt x="6201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34"/>
            <p:cNvSpPr/>
            <p:nvPr/>
          </p:nvSpPr>
          <p:spPr>
            <a:xfrm>
              <a:off x="3322051" y="2222373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2"/>
                  </a:moveTo>
                  <a:cubicBezTo>
                    <a:pt x="3224" y="1422"/>
                    <a:pt x="3351" y="1441"/>
                    <a:pt x="3463" y="1483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8"/>
                    <a:pt x="3979" y="2026"/>
                    <a:pt x="3996" y="2202"/>
                  </a:cubicBezTo>
                  <a:cubicBezTo>
                    <a:pt x="4015" y="2377"/>
                    <a:pt x="3998" y="2535"/>
                    <a:pt x="3945" y="2678"/>
                  </a:cubicBezTo>
                  <a:cubicBezTo>
                    <a:pt x="3890" y="2821"/>
                    <a:pt x="3804" y="2938"/>
                    <a:pt x="3686" y="3026"/>
                  </a:cubicBezTo>
                  <a:cubicBezTo>
                    <a:pt x="3566" y="3115"/>
                    <a:pt x="3423" y="3168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77" y="1424"/>
                    <a:pt x="3031" y="1422"/>
                    <a:pt x="3082" y="1422"/>
                  </a:cubicBezTo>
                  <a:close/>
                  <a:moveTo>
                    <a:pt x="3367" y="1"/>
                  </a:moveTo>
                  <a:cubicBezTo>
                    <a:pt x="3269" y="1"/>
                    <a:pt x="3169" y="6"/>
                    <a:pt x="3067" y="17"/>
                  </a:cubicBezTo>
                  <a:lnTo>
                    <a:pt x="0" y="341"/>
                  </a:lnTo>
                  <a:lnTo>
                    <a:pt x="718" y="7153"/>
                  </a:lnTo>
                  <a:lnTo>
                    <a:pt x="2297" y="6986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3"/>
                  </a:lnTo>
                  <a:lnTo>
                    <a:pt x="6382" y="6553"/>
                  </a:lnTo>
                  <a:lnTo>
                    <a:pt x="4580" y="4085"/>
                  </a:lnTo>
                  <a:cubicBezTo>
                    <a:pt x="4616" y="4064"/>
                    <a:pt x="4655" y="4042"/>
                    <a:pt x="4691" y="4018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0"/>
                    <a:pt x="5613" y="1943"/>
                  </a:cubicBezTo>
                  <a:cubicBezTo>
                    <a:pt x="5568" y="1527"/>
                    <a:pt x="5429" y="1166"/>
                    <a:pt x="5194" y="860"/>
                  </a:cubicBezTo>
                  <a:cubicBezTo>
                    <a:pt x="4958" y="555"/>
                    <a:pt x="4652" y="326"/>
                    <a:pt x="4278" y="175"/>
                  </a:cubicBezTo>
                  <a:cubicBezTo>
                    <a:pt x="3994" y="60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34"/>
            <p:cNvSpPr/>
            <p:nvPr/>
          </p:nvSpPr>
          <p:spPr>
            <a:xfrm>
              <a:off x="3558792" y="2186826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8"/>
                  </a:lnTo>
                  <a:lnTo>
                    <a:pt x="1654" y="470"/>
                  </a:lnTo>
                  <a:lnTo>
                    <a:pt x="1" y="644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5"/>
                  </a:lnTo>
                  <a:lnTo>
                    <a:pt x="7015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34"/>
            <p:cNvSpPr/>
            <p:nvPr/>
          </p:nvSpPr>
          <p:spPr>
            <a:xfrm>
              <a:off x="3799691" y="2168463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1" y="0"/>
                  </a:moveTo>
                  <a:cubicBezTo>
                    <a:pt x="2758" y="0"/>
                    <a:pt x="2575" y="10"/>
                    <a:pt x="2380" y="30"/>
                  </a:cubicBezTo>
                  <a:cubicBezTo>
                    <a:pt x="2042" y="66"/>
                    <a:pt x="1723" y="151"/>
                    <a:pt x="1424" y="285"/>
                  </a:cubicBezTo>
                  <a:cubicBezTo>
                    <a:pt x="1123" y="417"/>
                    <a:pt x="863" y="590"/>
                    <a:pt x="647" y="798"/>
                  </a:cubicBezTo>
                  <a:cubicBezTo>
                    <a:pt x="429" y="1008"/>
                    <a:pt x="264" y="1250"/>
                    <a:pt x="153" y="1519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69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0"/>
                    <a:pt x="2763" y="4329"/>
                    <a:pt x="2895" y="4350"/>
                  </a:cubicBezTo>
                  <a:cubicBezTo>
                    <a:pt x="3029" y="4372"/>
                    <a:pt x="3157" y="4400"/>
                    <a:pt x="3279" y="4438"/>
                  </a:cubicBezTo>
                  <a:cubicBezTo>
                    <a:pt x="3401" y="4474"/>
                    <a:pt x="3506" y="4517"/>
                    <a:pt x="3597" y="4567"/>
                  </a:cubicBezTo>
                  <a:cubicBezTo>
                    <a:pt x="3686" y="4616"/>
                    <a:pt x="3761" y="4677"/>
                    <a:pt x="3818" y="4751"/>
                  </a:cubicBezTo>
                  <a:cubicBezTo>
                    <a:pt x="3876" y="4823"/>
                    <a:pt x="3907" y="4909"/>
                    <a:pt x="3919" y="5006"/>
                  </a:cubicBezTo>
                  <a:cubicBezTo>
                    <a:pt x="3933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8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6" y="5580"/>
                  </a:cubicBezTo>
                  <a:cubicBezTo>
                    <a:pt x="1673" y="5465"/>
                    <a:pt x="1316" y="5207"/>
                    <a:pt x="945" y="4806"/>
                  </a:cubicBezTo>
                  <a:lnTo>
                    <a:pt x="62" y="6050"/>
                  </a:lnTo>
                  <a:cubicBezTo>
                    <a:pt x="312" y="6306"/>
                    <a:pt x="587" y="6521"/>
                    <a:pt x="888" y="6695"/>
                  </a:cubicBezTo>
                  <a:cubicBezTo>
                    <a:pt x="1188" y="6869"/>
                    <a:pt x="1525" y="6992"/>
                    <a:pt x="1896" y="7062"/>
                  </a:cubicBezTo>
                  <a:cubicBezTo>
                    <a:pt x="2117" y="7103"/>
                    <a:pt x="2352" y="7124"/>
                    <a:pt x="2600" y="7124"/>
                  </a:cubicBezTo>
                  <a:cubicBezTo>
                    <a:pt x="2768" y="7124"/>
                    <a:pt x="2943" y="7114"/>
                    <a:pt x="3124" y="7095"/>
                  </a:cubicBezTo>
                  <a:cubicBezTo>
                    <a:pt x="3643" y="7041"/>
                    <a:pt x="4093" y="6905"/>
                    <a:pt x="4474" y="6693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79"/>
                    <a:pt x="5558" y="4605"/>
                  </a:cubicBezTo>
                  <a:cubicBezTo>
                    <a:pt x="5525" y="4300"/>
                    <a:pt x="5440" y="4039"/>
                    <a:pt x="5302" y="3819"/>
                  </a:cubicBezTo>
                  <a:cubicBezTo>
                    <a:pt x="5164" y="3602"/>
                    <a:pt x="4980" y="3418"/>
                    <a:pt x="4753" y="3273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7" y="2839"/>
                    <a:pt x="3324" y="2778"/>
                    <a:pt x="2960" y="2745"/>
                  </a:cubicBezTo>
                  <a:cubicBezTo>
                    <a:pt x="2802" y="2735"/>
                    <a:pt x="2649" y="2718"/>
                    <a:pt x="2502" y="2691"/>
                  </a:cubicBezTo>
                  <a:cubicBezTo>
                    <a:pt x="2354" y="2663"/>
                    <a:pt x="2224" y="2626"/>
                    <a:pt x="2107" y="2576"/>
                  </a:cubicBezTo>
                  <a:cubicBezTo>
                    <a:pt x="1989" y="2525"/>
                    <a:pt x="1894" y="2466"/>
                    <a:pt x="1822" y="2394"/>
                  </a:cubicBezTo>
                  <a:cubicBezTo>
                    <a:pt x="1749" y="2324"/>
                    <a:pt x="1707" y="2232"/>
                    <a:pt x="1694" y="2123"/>
                  </a:cubicBezTo>
                  <a:cubicBezTo>
                    <a:pt x="1683" y="1999"/>
                    <a:pt x="1709" y="1890"/>
                    <a:pt x="1778" y="1793"/>
                  </a:cubicBezTo>
                  <a:cubicBezTo>
                    <a:pt x="1850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3" y="1418"/>
                    <a:pt x="3015" y="1430"/>
                    <a:pt x="3137" y="1457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4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34"/>
            <p:cNvSpPr/>
            <p:nvPr/>
          </p:nvSpPr>
          <p:spPr>
            <a:xfrm>
              <a:off x="4018311" y="2139221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6" y="2849"/>
                  </a:lnTo>
                  <a:lnTo>
                    <a:pt x="1937" y="3120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599"/>
                  </a:lnTo>
                  <a:lnTo>
                    <a:pt x="4662" y="4328"/>
                  </a:lnTo>
                  <a:lnTo>
                    <a:pt x="4943" y="6984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34"/>
            <p:cNvSpPr/>
            <p:nvPr/>
          </p:nvSpPr>
          <p:spPr>
            <a:xfrm>
              <a:off x="4276222" y="2115384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8" y="1568"/>
                  </a:moveTo>
                  <a:cubicBezTo>
                    <a:pt x="3783" y="1568"/>
                    <a:pt x="3960" y="1596"/>
                    <a:pt x="4128" y="1647"/>
                  </a:cubicBezTo>
                  <a:cubicBezTo>
                    <a:pt x="4361" y="1721"/>
                    <a:pt x="4569" y="1840"/>
                    <a:pt x="4755" y="2001"/>
                  </a:cubicBezTo>
                  <a:cubicBezTo>
                    <a:pt x="4938" y="2161"/>
                    <a:pt x="5089" y="2358"/>
                    <a:pt x="5206" y="2588"/>
                  </a:cubicBezTo>
                  <a:cubicBezTo>
                    <a:pt x="5321" y="2818"/>
                    <a:pt x="5395" y="3077"/>
                    <a:pt x="5425" y="3361"/>
                  </a:cubicBezTo>
                  <a:cubicBezTo>
                    <a:pt x="5458" y="3650"/>
                    <a:pt x="5439" y="3916"/>
                    <a:pt x="5373" y="4165"/>
                  </a:cubicBezTo>
                  <a:cubicBezTo>
                    <a:pt x="5309" y="4415"/>
                    <a:pt x="5202" y="4638"/>
                    <a:pt x="5055" y="4834"/>
                  </a:cubicBezTo>
                  <a:cubicBezTo>
                    <a:pt x="4907" y="5029"/>
                    <a:pt x="4729" y="5188"/>
                    <a:pt x="4516" y="5308"/>
                  </a:cubicBezTo>
                  <a:cubicBezTo>
                    <a:pt x="4302" y="5429"/>
                    <a:pt x="4060" y="5505"/>
                    <a:pt x="3794" y="5531"/>
                  </a:cubicBezTo>
                  <a:cubicBezTo>
                    <a:pt x="3719" y="5540"/>
                    <a:pt x="3646" y="5544"/>
                    <a:pt x="3574" y="5544"/>
                  </a:cubicBezTo>
                  <a:cubicBezTo>
                    <a:pt x="3389" y="5544"/>
                    <a:pt x="3214" y="5517"/>
                    <a:pt x="3045" y="5465"/>
                  </a:cubicBezTo>
                  <a:cubicBezTo>
                    <a:pt x="2812" y="5392"/>
                    <a:pt x="2601" y="5275"/>
                    <a:pt x="2412" y="5117"/>
                  </a:cubicBezTo>
                  <a:cubicBezTo>
                    <a:pt x="2227" y="4960"/>
                    <a:pt x="2076" y="4765"/>
                    <a:pt x="1964" y="4530"/>
                  </a:cubicBezTo>
                  <a:cubicBezTo>
                    <a:pt x="1850" y="4297"/>
                    <a:pt x="1780" y="4036"/>
                    <a:pt x="1748" y="3751"/>
                  </a:cubicBezTo>
                  <a:cubicBezTo>
                    <a:pt x="1716" y="3466"/>
                    <a:pt x="1735" y="3199"/>
                    <a:pt x="1795" y="2949"/>
                  </a:cubicBezTo>
                  <a:cubicBezTo>
                    <a:pt x="1859" y="2698"/>
                    <a:pt x="1965" y="2475"/>
                    <a:pt x="2115" y="2278"/>
                  </a:cubicBezTo>
                  <a:cubicBezTo>
                    <a:pt x="2266" y="2083"/>
                    <a:pt x="2445" y="1925"/>
                    <a:pt x="2658" y="1804"/>
                  </a:cubicBezTo>
                  <a:cubicBezTo>
                    <a:pt x="2873" y="1683"/>
                    <a:pt x="3114" y="1607"/>
                    <a:pt x="3377" y="1581"/>
                  </a:cubicBezTo>
                  <a:cubicBezTo>
                    <a:pt x="3452" y="1573"/>
                    <a:pt x="3526" y="1568"/>
                    <a:pt x="3598" y="1568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5"/>
                    <a:pt x="1831" y="436"/>
                  </a:cubicBezTo>
                  <a:cubicBezTo>
                    <a:pt x="1422" y="655"/>
                    <a:pt x="1075" y="943"/>
                    <a:pt x="789" y="1293"/>
                  </a:cubicBezTo>
                  <a:cubicBezTo>
                    <a:pt x="504" y="1643"/>
                    <a:pt x="299" y="2043"/>
                    <a:pt x="168" y="2488"/>
                  </a:cubicBezTo>
                  <a:cubicBezTo>
                    <a:pt x="38" y="2936"/>
                    <a:pt x="1" y="3414"/>
                    <a:pt x="54" y="3928"/>
                  </a:cubicBezTo>
                  <a:cubicBezTo>
                    <a:pt x="109" y="4440"/>
                    <a:pt x="247" y="4900"/>
                    <a:pt x="465" y="5310"/>
                  </a:cubicBezTo>
                  <a:cubicBezTo>
                    <a:pt x="687" y="5722"/>
                    <a:pt x="972" y="6068"/>
                    <a:pt x="1322" y="6352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6"/>
                    <a:pt x="3169" y="7112"/>
                    <a:pt x="3522" y="7112"/>
                  </a:cubicBezTo>
                  <a:cubicBezTo>
                    <a:pt x="3668" y="7112"/>
                    <a:pt x="3817" y="7104"/>
                    <a:pt x="3970" y="7089"/>
                  </a:cubicBezTo>
                  <a:cubicBezTo>
                    <a:pt x="4476" y="7034"/>
                    <a:pt x="4933" y="6897"/>
                    <a:pt x="5343" y="6677"/>
                  </a:cubicBezTo>
                  <a:cubicBezTo>
                    <a:pt x="5753" y="6457"/>
                    <a:pt x="6099" y="6170"/>
                    <a:pt x="6386" y="5819"/>
                  </a:cubicBezTo>
                  <a:cubicBezTo>
                    <a:pt x="6667" y="5466"/>
                    <a:pt x="6875" y="5068"/>
                    <a:pt x="7001" y="4617"/>
                  </a:cubicBezTo>
                  <a:cubicBezTo>
                    <a:pt x="7128" y="4169"/>
                    <a:pt x="7164" y="3693"/>
                    <a:pt x="7112" y="3186"/>
                  </a:cubicBezTo>
                  <a:cubicBezTo>
                    <a:pt x="7057" y="2672"/>
                    <a:pt x="6921" y="2212"/>
                    <a:pt x="6703" y="1802"/>
                  </a:cubicBezTo>
                  <a:cubicBezTo>
                    <a:pt x="6486" y="1390"/>
                    <a:pt x="6202" y="1045"/>
                    <a:pt x="5851" y="760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34"/>
            <p:cNvSpPr/>
            <p:nvPr/>
          </p:nvSpPr>
          <p:spPr>
            <a:xfrm>
              <a:off x="4554747" y="2092829"/>
              <a:ext cx="189141" cy="247314"/>
            </a:xfrm>
            <a:custGeom>
              <a:avLst/>
              <a:gdLst/>
              <a:ahLst/>
              <a:cxnLst/>
              <a:rect l="l" t="t" r="r" b="b"/>
              <a:pathLst>
                <a:path w="5459" h="7138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57" y="1555"/>
                  </a:cubicBezTo>
                  <a:cubicBezTo>
                    <a:pt x="3381" y="1606"/>
                    <a:pt x="3483" y="1688"/>
                    <a:pt x="3568" y="1796"/>
                  </a:cubicBezTo>
                  <a:cubicBezTo>
                    <a:pt x="3653" y="1907"/>
                    <a:pt x="3705" y="2047"/>
                    <a:pt x="3720" y="2216"/>
                  </a:cubicBezTo>
                  <a:cubicBezTo>
                    <a:pt x="3736" y="2377"/>
                    <a:pt x="3718" y="2522"/>
                    <a:pt x="3660" y="2655"/>
                  </a:cubicBezTo>
                  <a:cubicBezTo>
                    <a:pt x="3602" y="2784"/>
                    <a:pt x="3518" y="2892"/>
                    <a:pt x="3408" y="2975"/>
                  </a:cubicBezTo>
                  <a:cubicBezTo>
                    <a:pt x="3298" y="3060"/>
                    <a:pt x="3173" y="3108"/>
                    <a:pt x="3030" y="3124"/>
                  </a:cubicBezTo>
                  <a:lnTo>
                    <a:pt x="1950" y="3239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20" y="1"/>
                  </a:moveTo>
                  <a:cubicBezTo>
                    <a:pt x="3128" y="1"/>
                    <a:pt x="3033" y="6"/>
                    <a:pt x="2937" y="16"/>
                  </a:cubicBezTo>
                  <a:lnTo>
                    <a:pt x="0" y="327"/>
                  </a:lnTo>
                  <a:lnTo>
                    <a:pt x="716" y="7137"/>
                  </a:lnTo>
                  <a:lnTo>
                    <a:pt x="2370" y="6964"/>
                  </a:lnTo>
                  <a:lnTo>
                    <a:pt x="2130" y="4685"/>
                  </a:lnTo>
                  <a:lnTo>
                    <a:pt x="3416" y="4550"/>
                  </a:lnTo>
                  <a:cubicBezTo>
                    <a:pt x="3843" y="4504"/>
                    <a:pt x="4212" y="4366"/>
                    <a:pt x="4526" y="4129"/>
                  </a:cubicBezTo>
                  <a:cubicBezTo>
                    <a:pt x="4839" y="3893"/>
                    <a:pt x="5075" y="3589"/>
                    <a:pt x="5236" y="3220"/>
                  </a:cubicBezTo>
                  <a:cubicBezTo>
                    <a:pt x="5401" y="2853"/>
                    <a:pt x="5459" y="2448"/>
                    <a:pt x="5412" y="2008"/>
                  </a:cubicBezTo>
                  <a:cubicBezTo>
                    <a:pt x="5367" y="1585"/>
                    <a:pt x="5229" y="1217"/>
                    <a:pt x="4994" y="900"/>
                  </a:cubicBezTo>
                  <a:cubicBezTo>
                    <a:pt x="4762" y="584"/>
                    <a:pt x="4467" y="347"/>
                    <a:pt x="4110" y="186"/>
                  </a:cubicBezTo>
                  <a:cubicBezTo>
                    <a:pt x="3836" y="62"/>
                    <a:pt x="3539" y="1"/>
                    <a:pt x="3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34"/>
            <p:cNvSpPr/>
            <p:nvPr/>
          </p:nvSpPr>
          <p:spPr>
            <a:xfrm>
              <a:off x="-12593" y="2903700"/>
              <a:ext cx="190215" cy="248249"/>
            </a:xfrm>
            <a:custGeom>
              <a:avLst/>
              <a:gdLst/>
              <a:ahLst/>
              <a:cxnLst/>
              <a:rect l="l" t="t" r="r" b="b"/>
              <a:pathLst>
                <a:path w="5490" h="7165" extrusionOk="0">
                  <a:moveTo>
                    <a:pt x="1278" y="0"/>
                  </a:moveTo>
                  <a:cubicBezTo>
                    <a:pt x="1177" y="0"/>
                    <a:pt x="1075" y="6"/>
                    <a:pt x="971" y="17"/>
                  </a:cubicBezTo>
                  <a:cubicBezTo>
                    <a:pt x="604" y="56"/>
                    <a:pt x="282" y="146"/>
                    <a:pt x="2" y="293"/>
                  </a:cubicBezTo>
                  <a:lnTo>
                    <a:pt x="2" y="4095"/>
                  </a:lnTo>
                  <a:cubicBezTo>
                    <a:pt x="56" y="4046"/>
                    <a:pt x="118" y="3999"/>
                    <a:pt x="187" y="3954"/>
                  </a:cubicBezTo>
                  <a:cubicBezTo>
                    <a:pt x="308" y="4066"/>
                    <a:pt x="439" y="4183"/>
                    <a:pt x="577" y="4308"/>
                  </a:cubicBezTo>
                  <a:lnTo>
                    <a:pt x="1999" y="5527"/>
                  </a:lnTo>
                  <a:cubicBezTo>
                    <a:pt x="1949" y="5568"/>
                    <a:pt x="1897" y="5602"/>
                    <a:pt x="1844" y="5634"/>
                  </a:cubicBezTo>
                  <a:cubicBezTo>
                    <a:pt x="1632" y="5765"/>
                    <a:pt x="1396" y="5844"/>
                    <a:pt x="1136" y="5871"/>
                  </a:cubicBezTo>
                  <a:cubicBezTo>
                    <a:pt x="1051" y="5880"/>
                    <a:pt x="970" y="5885"/>
                    <a:pt x="891" y="5885"/>
                  </a:cubicBezTo>
                  <a:cubicBezTo>
                    <a:pt x="712" y="5885"/>
                    <a:pt x="549" y="5861"/>
                    <a:pt x="403" y="5815"/>
                  </a:cubicBezTo>
                  <a:cubicBezTo>
                    <a:pt x="243" y="5765"/>
                    <a:pt x="108" y="5691"/>
                    <a:pt x="0" y="5591"/>
                  </a:cubicBezTo>
                  <a:lnTo>
                    <a:pt x="0" y="7082"/>
                  </a:lnTo>
                  <a:cubicBezTo>
                    <a:pt x="228" y="7137"/>
                    <a:pt x="468" y="7165"/>
                    <a:pt x="720" y="7165"/>
                  </a:cubicBezTo>
                  <a:cubicBezTo>
                    <a:pt x="848" y="7165"/>
                    <a:pt x="979" y="7158"/>
                    <a:pt x="1113" y="7144"/>
                  </a:cubicBezTo>
                  <a:cubicBezTo>
                    <a:pt x="1494" y="7102"/>
                    <a:pt x="1848" y="7013"/>
                    <a:pt x="2172" y="6869"/>
                  </a:cubicBezTo>
                  <a:cubicBezTo>
                    <a:pt x="2482" y="6730"/>
                    <a:pt x="2764" y="6553"/>
                    <a:pt x="3019" y="6331"/>
                  </a:cubicBezTo>
                  <a:lnTo>
                    <a:pt x="3565" y="6787"/>
                  </a:lnTo>
                  <a:lnTo>
                    <a:pt x="5489" y="6583"/>
                  </a:lnTo>
                  <a:lnTo>
                    <a:pt x="3883" y="5195"/>
                  </a:lnTo>
                  <a:cubicBezTo>
                    <a:pt x="3992" y="4972"/>
                    <a:pt x="4086" y="4734"/>
                    <a:pt x="4157" y="4482"/>
                  </a:cubicBezTo>
                  <a:cubicBezTo>
                    <a:pt x="4262" y="4114"/>
                    <a:pt x="4323" y="3720"/>
                    <a:pt x="4336" y="3298"/>
                  </a:cubicBezTo>
                  <a:lnTo>
                    <a:pt x="4336" y="3298"/>
                  </a:lnTo>
                  <a:lnTo>
                    <a:pt x="2888" y="3452"/>
                  </a:lnTo>
                  <a:cubicBezTo>
                    <a:pt x="2883" y="3766"/>
                    <a:pt x="2845" y="4058"/>
                    <a:pt x="2773" y="4324"/>
                  </a:cubicBezTo>
                  <a:lnTo>
                    <a:pt x="2231" y="3845"/>
                  </a:lnTo>
                  <a:cubicBezTo>
                    <a:pt x="2087" y="3736"/>
                    <a:pt x="1926" y="3603"/>
                    <a:pt x="1746" y="3448"/>
                  </a:cubicBezTo>
                  <a:cubicBezTo>
                    <a:pt x="1566" y="3293"/>
                    <a:pt x="1388" y="3130"/>
                    <a:pt x="1211" y="2956"/>
                  </a:cubicBezTo>
                  <a:cubicBezTo>
                    <a:pt x="1037" y="2781"/>
                    <a:pt x="887" y="2607"/>
                    <a:pt x="770" y="2440"/>
                  </a:cubicBezTo>
                  <a:cubicBezTo>
                    <a:pt x="650" y="2273"/>
                    <a:pt x="584" y="2127"/>
                    <a:pt x="570" y="2004"/>
                  </a:cubicBezTo>
                  <a:cubicBezTo>
                    <a:pt x="557" y="1875"/>
                    <a:pt x="571" y="1763"/>
                    <a:pt x="614" y="1671"/>
                  </a:cubicBezTo>
                  <a:cubicBezTo>
                    <a:pt x="657" y="1577"/>
                    <a:pt x="725" y="1502"/>
                    <a:pt x="818" y="1448"/>
                  </a:cubicBezTo>
                  <a:cubicBezTo>
                    <a:pt x="909" y="1392"/>
                    <a:pt x="1028" y="1356"/>
                    <a:pt x="1171" y="1341"/>
                  </a:cubicBezTo>
                  <a:cubicBezTo>
                    <a:pt x="1202" y="1338"/>
                    <a:pt x="1233" y="1337"/>
                    <a:pt x="1263" y="1337"/>
                  </a:cubicBezTo>
                  <a:cubicBezTo>
                    <a:pt x="1401" y="1337"/>
                    <a:pt x="1528" y="1370"/>
                    <a:pt x="1642" y="1439"/>
                  </a:cubicBezTo>
                  <a:cubicBezTo>
                    <a:pt x="1785" y="1523"/>
                    <a:pt x="1923" y="1692"/>
                    <a:pt x="2062" y="1947"/>
                  </a:cubicBezTo>
                  <a:lnTo>
                    <a:pt x="3213" y="1088"/>
                  </a:lnTo>
                  <a:cubicBezTo>
                    <a:pt x="3101" y="837"/>
                    <a:pt x="2929" y="627"/>
                    <a:pt x="2702" y="454"/>
                  </a:cubicBezTo>
                  <a:cubicBezTo>
                    <a:pt x="2474" y="280"/>
                    <a:pt x="2210" y="155"/>
                    <a:pt x="1913" y="80"/>
                  </a:cubicBezTo>
                  <a:cubicBezTo>
                    <a:pt x="1709" y="27"/>
                    <a:pt x="1498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34"/>
            <p:cNvSpPr/>
            <p:nvPr/>
          </p:nvSpPr>
          <p:spPr>
            <a:xfrm>
              <a:off x="270679" y="286215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34"/>
            <p:cNvSpPr/>
            <p:nvPr/>
          </p:nvSpPr>
          <p:spPr>
            <a:xfrm>
              <a:off x="510434" y="284050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1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2" y="2724"/>
                  </a:lnTo>
                  <a:lnTo>
                    <a:pt x="1887" y="3009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34"/>
            <p:cNvSpPr/>
            <p:nvPr/>
          </p:nvSpPr>
          <p:spPr>
            <a:xfrm>
              <a:off x="723061" y="2817845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9" y="0"/>
                  </a:moveTo>
                  <a:cubicBezTo>
                    <a:pt x="3548" y="0"/>
                    <a:pt x="3416" y="8"/>
                    <a:pt x="3284" y="22"/>
                  </a:cubicBezTo>
                  <a:cubicBezTo>
                    <a:pt x="2765" y="75"/>
                    <a:pt x="2294" y="214"/>
                    <a:pt x="1876" y="434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39"/>
                    <a:pt x="316" y="2036"/>
                    <a:pt x="179" y="2483"/>
                  </a:cubicBezTo>
                  <a:cubicBezTo>
                    <a:pt x="42" y="2932"/>
                    <a:pt x="1" y="3408"/>
                    <a:pt x="55" y="3914"/>
                  </a:cubicBezTo>
                  <a:cubicBezTo>
                    <a:pt x="113" y="4436"/>
                    <a:pt x="248" y="4902"/>
                    <a:pt x="465" y="5315"/>
                  </a:cubicBezTo>
                  <a:cubicBezTo>
                    <a:pt x="682" y="5729"/>
                    <a:pt x="967" y="6076"/>
                    <a:pt x="1317" y="6357"/>
                  </a:cubicBezTo>
                  <a:cubicBezTo>
                    <a:pt x="1667" y="6638"/>
                    <a:pt x="2069" y="6843"/>
                    <a:pt x="2517" y="6969"/>
                  </a:cubicBezTo>
                  <a:cubicBezTo>
                    <a:pt x="2832" y="7057"/>
                    <a:pt x="3161" y="7101"/>
                    <a:pt x="3506" y="7101"/>
                  </a:cubicBezTo>
                  <a:cubicBezTo>
                    <a:pt x="3655" y="7101"/>
                    <a:pt x="3807" y="7093"/>
                    <a:pt x="3961" y="7076"/>
                  </a:cubicBezTo>
                  <a:cubicBezTo>
                    <a:pt x="4292" y="7042"/>
                    <a:pt x="4617" y="6967"/>
                    <a:pt x="4936" y="6851"/>
                  </a:cubicBezTo>
                  <a:cubicBezTo>
                    <a:pt x="5254" y="6736"/>
                    <a:pt x="5541" y="6592"/>
                    <a:pt x="5794" y="6421"/>
                  </a:cubicBezTo>
                  <a:cubicBezTo>
                    <a:pt x="6048" y="6250"/>
                    <a:pt x="6247" y="6064"/>
                    <a:pt x="6390" y="5866"/>
                  </a:cubicBezTo>
                  <a:lnTo>
                    <a:pt x="5458" y="4684"/>
                  </a:lnTo>
                  <a:cubicBezTo>
                    <a:pt x="5349" y="4826"/>
                    <a:pt x="5219" y="4957"/>
                    <a:pt x="5073" y="5075"/>
                  </a:cubicBezTo>
                  <a:cubicBezTo>
                    <a:pt x="4923" y="5191"/>
                    <a:pt x="4759" y="5290"/>
                    <a:pt x="4576" y="5367"/>
                  </a:cubicBezTo>
                  <a:cubicBezTo>
                    <a:pt x="4394" y="5446"/>
                    <a:pt x="4198" y="5496"/>
                    <a:pt x="3991" y="5518"/>
                  </a:cubicBezTo>
                  <a:cubicBezTo>
                    <a:pt x="3888" y="5529"/>
                    <a:pt x="3788" y="5534"/>
                    <a:pt x="3690" y="5534"/>
                  </a:cubicBezTo>
                  <a:cubicBezTo>
                    <a:pt x="3498" y="5534"/>
                    <a:pt x="3317" y="5513"/>
                    <a:pt x="3146" y="5470"/>
                  </a:cubicBezTo>
                  <a:cubicBezTo>
                    <a:pt x="2887" y="5405"/>
                    <a:pt x="2660" y="5295"/>
                    <a:pt x="2465" y="5137"/>
                  </a:cubicBezTo>
                  <a:cubicBezTo>
                    <a:pt x="2271" y="4981"/>
                    <a:pt x="2113" y="4784"/>
                    <a:pt x="1991" y="4553"/>
                  </a:cubicBezTo>
                  <a:cubicBezTo>
                    <a:pt x="1869" y="4320"/>
                    <a:pt x="1791" y="4055"/>
                    <a:pt x="1759" y="3756"/>
                  </a:cubicBezTo>
                  <a:cubicBezTo>
                    <a:pt x="1726" y="3451"/>
                    <a:pt x="1746" y="3171"/>
                    <a:pt x="1818" y="2913"/>
                  </a:cubicBezTo>
                  <a:cubicBezTo>
                    <a:pt x="1890" y="2656"/>
                    <a:pt x="2002" y="2433"/>
                    <a:pt x="2156" y="2243"/>
                  </a:cubicBezTo>
                  <a:cubicBezTo>
                    <a:pt x="2312" y="2052"/>
                    <a:pt x="2499" y="1898"/>
                    <a:pt x="2717" y="1779"/>
                  </a:cubicBezTo>
                  <a:cubicBezTo>
                    <a:pt x="2937" y="1661"/>
                    <a:pt x="3177" y="1589"/>
                    <a:pt x="3436" y="1560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5"/>
                  </a:cubicBezTo>
                  <a:cubicBezTo>
                    <a:pt x="4217" y="1625"/>
                    <a:pt x="4392" y="1690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8" y="844"/>
                  </a:lnTo>
                  <a:cubicBezTo>
                    <a:pt x="5700" y="639"/>
                    <a:pt x="5448" y="466"/>
                    <a:pt x="5160" y="329"/>
                  </a:cubicBezTo>
                  <a:cubicBezTo>
                    <a:pt x="4874" y="193"/>
                    <a:pt x="4571" y="96"/>
                    <a:pt x="4250" y="46"/>
                  </a:cubicBezTo>
                  <a:cubicBezTo>
                    <a:pt x="4061" y="15"/>
                    <a:pt x="3871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34"/>
            <p:cNvSpPr/>
            <p:nvPr/>
          </p:nvSpPr>
          <p:spPr>
            <a:xfrm>
              <a:off x="961881" y="2788742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34"/>
            <p:cNvSpPr/>
            <p:nvPr/>
          </p:nvSpPr>
          <p:spPr>
            <a:xfrm>
              <a:off x="1224434" y="2760020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2"/>
                  </a:lnTo>
                  <a:cubicBezTo>
                    <a:pt x="4744" y="2118"/>
                    <a:pt x="4770" y="2365"/>
                    <a:pt x="4798" y="2591"/>
                  </a:cubicBezTo>
                  <a:cubicBezTo>
                    <a:pt x="4825" y="2818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8"/>
                    <a:pt x="5056" y="4167"/>
                    <a:pt x="5097" y="4360"/>
                  </a:cubicBezTo>
                  <a:cubicBezTo>
                    <a:pt x="5105" y="4404"/>
                    <a:pt x="5115" y="4452"/>
                    <a:pt x="5127" y="4498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3"/>
                  </a:lnTo>
                  <a:lnTo>
                    <a:pt x="2085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6"/>
                    <a:pt x="1927" y="3885"/>
                    <a:pt x="1893" y="3718"/>
                  </a:cubicBezTo>
                  <a:cubicBezTo>
                    <a:pt x="1858" y="3551"/>
                    <a:pt x="1819" y="3360"/>
                    <a:pt x="1775" y="3144"/>
                  </a:cubicBezTo>
                  <a:cubicBezTo>
                    <a:pt x="1769" y="3116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34"/>
            <p:cNvSpPr/>
            <p:nvPr/>
          </p:nvSpPr>
          <p:spPr>
            <a:xfrm>
              <a:off x="1491837" y="273985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9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34"/>
            <p:cNvSpPr/>
            <p:nvPr/>
          </p:nvSpPr>
          <p:spPr>
            <a:xfrm>
              <a:off x="1673940" y="2717024"/>
              <a:ext cx="249185" cy="271879"/>
            </a:xfrm>
            <a:custGeom>
              <a:avLst/>
              <a:gdLst/>
              <a:ahLst/>
              <a:cxnLst/>
              <a:rect l="l" t="t" r="r" b="b"/>
              <a:pathLst>
                <a:path w="7192" h="7847" extrusionOk="0">
                  <a:moveTo>
                    <a:pt x="3596" y="1568"/>
                  </a:moveTo>
                  <a:cubicBezTo>
                    <a:pt x="3782" y="1568"/>
                    <a:pt x="3959" y="1594"/>
                    <a:pt x="4126" y="1646"/>
                  </a:cubicBezTo>
                  <a:cubicBezTo>
                    <a:pt x="4360" y="1719"/>
                    <a:pt x="4570" y="1839"/>
                    <a:pt x="4756" y="2000"/>
                  </a:cubicBezTo>
                  <a:cubicBezTo>
                    <a:pt x="4938" y="2161"/>
                    <a:pt x="5088" y="2356"/>
                    <a:pt x="5204" y="2586"/>
                  </a:cubicBezTo>
                  <a:cubicBezTo>
                    <a:pt x="5319" y="2817"/>
                    <a:pt x="5395" y="3075"/>
                    <a:pt x="5423" y="3362"/>
                  </a:cubicBezTo>
                  <a:cubicBezTo>
                    <a:pt x="5454" y="3651"/>
                    <a:pt x="5439" y="3918"/>
                    <a:pt x="5371" y="4167"/>
                  </a:cubicBezTo>
                  <a:cubicBezTo>
                    <a:pt x="5326" y="4337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3" y="4590"/>
                  </a:lnTo>
                  <a:lnTo>
                    <a:pt x="3953" y="5507"/>
                  </a:lnTo>
                  <a:cubicBezTo>
                    <a:pt x="3901" y="5519"/>
                    <a:pt x="3850" y="5524"/>
                    <a:pt x="3794" y="5530"/>
                  </a:cubicBezTo>
                  <a:cubicBezTo>
                    <a:pt x="3719" y="5539"/>
                    <a:pt x="3645" y="5543"/>
                    <a:pt x="3573" y="5543"/>
                  </a:cubicBezTo>
                  <a:cubicBezTo>
                    <a:pt x="3388" y="5543"/>
                    <a:pt x="3212" y="5516"/>
                    <a:pt x="3044" y="5464"/>
                  </a:cubicBezTo>
                  <a:cubicBezTo>
                    <a:pt x="2810" y="5391"/>
                    <a:pt x="2600" y="5273"/>
                    <a:pt x="2412" y="5116"/>
                  </a:cubicBezTo>
                  <a:cubicBezTo>
                    <a:pt x="2226" y="4959"/>
                    <a:pt x="2075" y="4764"/>
                    <a:pt x="1961" y="4529"/>
                  </a:cubicBezTo>
                  <a:cubicBezTo>
                    <a:pt x="1848" y="4296"/>
                    <a:pt x="1779" y="4035"/>
                    <a:pt x="1747" y="3750"/>
                  </a:cubicBezTo>
                  <a:cubicBezTo>
                    <a:pt x="1716" y="3465"/>
                    <a:pt x="1733" y="3198"/>
                    <a:pt x="1795" y="2947"/>
                  </a:cubicBezTo>
                  <a:cubicBezTo>
                    <a:pt x="1858" y="2697"/>
                    <a:pt x="1963" y="2474"/>
                    <a:pt x="2112" y="2279"/>
                  </a:cubicBezTo>
                  <a:cubicBezTo>
                    <a:pt x="2263" y="2082"/>
                    <a:pt x="2445" y="1924"/>
                    <a:pt x="2659" y="1803"/>
                  </a:cubicBezTo>
                  <a:cubicBezTo>
                    <a:pt x="2872" y="1682"/>
                    <a:pt x="3112" y="1607"/>
                    <a:pt x="3376" y="1580"/>
                  </a:cubicBezTo>
                  <a:cubicBezTo>
                    <a:pt x="3451" y="1572"/>
                    <a:pt x="3524" y="1568"/>
                    <a:pt x="3596" y="1568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0" y="217"/>
                    <a:pt x="1831" y="437"/>
                  </a:cubicBezTo>
                  <a:cubicBezTo>
                    <a:pt x="1421" y="657"/>
                    <a:pt x="1074" y="941"/>
                    <a:pt x="791" y="1294"/>
                  </a:cubicBezTo>
                  <a:cubicBezTo>
                    <a:pt x="508" y="1646"/>
                    <a:pt x="299" y="2043"/>
                    <a:pt x="170" y="2490"/>
                  </a:cubicBezTo>
                  <a:cubicBezTo>
                    <a:pt x="40" y="2936"/>
                    <a:pt x="0" y="3415"/>
                    <a:pt x="55" y="3928"/>
                  </a:cubicBezTo>
                  <a:cubicBezTo>
                    <a:pt x="111" y="4442"/>
                    <a:pt x="246" y="4902"/>
                    <a:pt x="467" y="5313"/>
                  </a:cubicBezTo>
                  <a:cubicBezTo>
                    <a:pt x="687" y="5723"/>
                    <a:pt x="974" y="6068"/>
                    <a:pt x="1324" y="6354"/>
                  </a:cubicBezTo>
                  <a:cubicBezTo>
                    <a:pt x="1677" y="6637"/>
                    <a:pt x="2075" y="6844"/>
                    <a:pt x="2521" y="6975"/>
                  </a:cubicBezTo>
                  <a:cubicBezTo>
                    <a:pt x="2837" y="7067"/>
                    <a:pt x="3170" y="7114"/>
                    <a:pt x="3521" y="7114"/>
                  </a:cubicBezTo>
                  <a:cubicBezTo>
                    <a:pt x="3664" y="7114"/>
                    <a:pt x="3811" y="7106"/>
                    <a:pt x="3960" y="7090"/>
                  </a:cubicBezTo>
                  <a:cubicBezTo>
                    <a:pt x="4383" y="7046"/>
                    <a:pt x="4767" y="6939"/>
                    <a:pt x="5121" y="6781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19" y="5894"/>
                  </a:lnTo>
                  <a:cubicBezTo>
                    <a:pt x="6340" y="5869"/>
                    <a:pt x="6363" y="5846"/>
                    <a:pt x="6383" y="5822"/>
                  </a:cubicBezTo>
                  <a:cubicBezTo>
                    <a:pt x="6668" y="5470"/>
                    <a:pt x="6872" y="5070"/>
                    <a:pt x="7000" y="4620"/>
                  </a:cubicBezTo>
                  <a:cubicBezTo>
                    <a:pt x="7125" y="4171"/>
                    <a:pt x="7164" y="3694"/>
                    <a:pt x="7110" y="3186"/>
                  </a:cubicBezTo>
                  <a:cubicBezTo>
                    <a:pt x="7056" y="2673"/>
                    <a:pt x="6920" y="2213"/>
                    <a:pt x="6701" y="1803"/>
                  </a:cubicBezTo>
                  <a:cubicBezTo>
                    <a:pt x="6484" y="1393"/>
                    <a:pt x="6202" y="1046"/>
                    <a:pt x="5850" y="760"/>
                  </a:cubicBezTo>
                  <a:cubicBezTo>
                    <a:pt x="5498" y="474"/>
                    <a:pt x="5098" y="270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34"/>
            <p:cNvSpPr/>
            <p:nvPr/>
          </p:nvSpPr>
          <p:spPr>
            <a:xfrm>
              <a:off x="1950802" y="2684560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1" y="170"/>
                  </a:lnTo>
                  <a:lnTo>
                    <a:pt x="4645" y="4276"/>
                  </a:lnTo>
                  <a:cubicBezTo>
                    <a:pt x="4671" y="4523"/>
                    <a:pt x="4635" y="4750"/>
                    <a:pt x="4540" y="4961"/>
                  </a:cubicBezTo>
                  <a:cubicBezTo>
                    <a:pt x="4443" y="5173"/>
                    <a:pt x="4304" y="5344"/>
                    <a:pt x="4127" y="5479"/>
                  </a:cubicBezTo>
                  <a:cubicBezTo>
                    <a:pt x="3947" y="5611"/>
                    <a:pt x="3735" y="5692"/>
                    <a:pt x="3489" y="5718"/>
                  </a:cubicBezTo>
                  <a:cubicBezTo>
                    <a:pt x="3439" y="5723"/>
                    <a:pt x="3391" y="5726"/>
                    <a:pt x="3343" y="5726"/>
                  </a:cubicBezTo>
                  <a:cubicBezTo>
                    <a:pt x="3163" y="5726"/>
                    <a:pt x="2995" y="5689"/>
                    <a:pt x="2837" y="5614"/>
                  </a:cubicBezTo>
                  <a:cubicBezTo>
                    <a:pt x="2639" y="5521"/>
                    <a:pt x="2473" y="5380"/>
                    <a:pt x="2341" y="5193"/>
                  </a:cubicBezTo>
                  <a:cubicBezTo>
                    <a:pt x="2210" y="5006"/>
                    <a:pt x="2131" y="4790"/>
                    <a:pt x="2107" y="4544"/>
                  </a:cubicBezTo>
                  <a:lnTo>
                    <a:pt x="1672" y="439"/>
                  </a:lnTo>
                  <a:lnTo>
                    <a:pt x="0" y="614"/>
                  </a:lnTo>
                  <a:lnTo>
                    <a:pt x="442" y="4809"/>
                  </a:lnTo>
                  <a:cubicBezTo>
                    <a:pt x="496" y="5328"/>
                    <a:pt x="670" y="5775"/>
                    <a:pt x="963" y="6151"/>
                  </a:cubicBezTo>
                  <a:cubicBezTo>
                    <a:pt x="1255" y="6527"/>
                    <a:pt x="1634" y="6808"/>
                    <a:pt x="2100" y="6991"/>
                  </a:cubicBezTo>
                  <a:cubicBezTo>
                    <a:pt x="2451" y="7130"/>
                    <a:pt x="2831" y="7199"/>
                    <a:pt x="3239" y="7199"/>
                  </a:cubicBezTo>
                  <a:cubicBezTo>
                    <a:pt x="3371" y="7199"/>
                    <a:pt x="3505" y="7192"/>
                    <a:pt x="3642" y="7177"/>
                  </a:cubicBezTo>
                  <a:cubicBezTo>
                    <a:pt x="4200" y="7118"/>
                    <a:pt x="4688" y="6950"/>
                    <a:pt x="5105" y="6674"/>
                  </a:cubicBezTo>
                  <a:cubicBezTo>
                    <a:pt x="5522" y="6398"/>
                    <a:pt x="5833" y="6046"/>
                    <a:pt x="6041" y="5616"/>
                  </a:cubicBezTo>
                  <a:cubicBezTo>
                    <a:pt x="6248" y="5187"/>
                    <a:pt x="6324" y="4713"/>
                    <a:pt x="6270" y="4194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34"/>
            <p:cNvSpPr/>
            <p:nvPr/>
          </p:nvSpPr>
          <p:spPr>
            <a:xfrm>
              <a:off x="2210272" y="266113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34"/>
            <p:cNvSpPr/>
            <p:nvPr/>
          </p:nvSpPr>
          <p:spPr>
            <a:xfrm>
              <a:off x="2422864" y="264083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29" y="1011"/>
                    <a:pt x="263" y="1251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0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0" y="4676"/>
                    <a:pt x="3818" y="4750"/>
                  </a:cubicBezTo>
                  <a:cubicBezTo>
                    <a:pt x="3876" y="4823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9"/>
                    <a:pt x="2798" y="5709"/>
                  </a:cubicBezTo>
                  <a:cubicBezTo>
                    <a:pt x="2535" y="5709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6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7"/>
                    <a:pt x="4094" y="6905"/>
                    <a:pt x="4475" y="6691"/>
                  </a:cubicBezTo>
                  <a:cubicBezTo>
                    <a:pt x="4856" y="6477"/>
                    <a:pt x="5144" y="6193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1"/>
                    <a:pt x="4983" y="3418"/>
                    <a:pt x="4754" y="3270"/>
                  </a:cubicBezTo>
                  <a:cubicBezTo>
                    <a:pt x="4526" y="3125"/>
                    <a:pt x="4259" y="3008"/>
                    <a:pt x="3959" y="2922"/>
                  </a:cubicBezTo>
                  <a:cubicBezTo>
                    <a:pt x="3657" y="2836"/>
                    <a:pt x="3325" y="2775"/>
                    <a:pt x="2962" y="2742"/>
                  </a:cubicBezTo>
                  <a:cubicBezTo>
                    <a:pt x="2804" y="2732"/>
                    <a:pt x="2650" y="2715"/>
                    <a:pt x="2504" y="2686"/>
                  </a:cubicBezTo>
                  <a:cubicBezTo>
                    <a:pt x="2356" y="2659"/>
                    <a:pt x="2225" y="2621"/>
                    <a:pt x="2108" y="2571"/>
                  </a:cubicBezTo>
                  <a:cubicBezTo>
                    <a:pt x="1992" y="2521"/>
                    <a:pt x="1895" y="2462"/>
                    <a:pt x="1824" y="2390"/>
                  </a:cubicBezTo>
                  <a:cubicBezTo>
                    <a:pt x="1750" y="2318"/>
                    <a:pt x="1708" y="2227"/>
                    <a:pt x="1697" y="2118"/>
                  </a:cubicBezTo>
                  <a:cubicBezTo>
                    <a:pt x="1684" y="1994"/>
                    <a:pt x="1711" y="1884"/>
                    <a:pt x="1779" y="1789"/>
                  </a:cubicBezTo>
                  <a:cubicBezTo>
                    <a:pt x="1849" y="1695"/>
                    <a:pt x="1951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1" y="1421"/>
                    <a:pt x="2702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7"/>
                  </a:cubicBezTo>
                  <a:lnTo>
                    <a:pt x="5076" y="937"/>
                  </a:lnTo>
                  <a:cubicBezTo>
                    <a:pt x="4886" y="707"/>
                    <a:pt x="4669" y="518"/>
                    <a:pt x="4419" y="367"/>
                  </a:cubicBezTo>
                  <a:cubicBezTo>
                    <a:pt x="4172" y="216"/>
                    <a:pt x="3880" y="111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34"/>
            <p:cNvSpPr/>
            <p:nvPr/>
          </p:nvSpPr>
          <p:spPr>
            <a:xfrm>
              <a:off x="2720999" y="2589593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6"/>
                    <a:pt x="7238" y="4296"/>
                  </a:cubicBezTo>
                  <a:cubicBezTo>
                    <a:pt x="7225" y="4425"/>
                    <a:pt x="7217" y="4542"/>
                    <a:pt x="7216" y="4648"/>
                  </a:cubicBezTo>
                  <a:cubicBezTo>
                    <a:pt x="7215" y="4693"/>
                    <a:pt x="7216" y="4734"/>
                    <a:pt x="7215" y="4778"/>
                  </a:cubicBezTo>
                  <a:cubicBezTo>
                    <a:pt x="7184" y="4684"/>
                    <a:pt x="7150" y="4589"/>
                    <a:pt x="7110" y="4491"/>
                  </a:cubicBezTo>
                  <a:cubicBezTo>
                    <a:pt x="7038" y="4309"/>
                    <a:pt x="6951" y="4115"/>
                    <a:pt x="6851" y="3909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1"/>
                  </a:lnTo>
                  <a:cubicBezTo>
                    <a:pt x="3484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2" y="5236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3"/>
                    <a:pt x="3085" y="4307"/>
                  </a:cubicBezTo>
                  <a:lnTo>
                    <a:pt x="1685" y="835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7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34"/>
            <p:cNvSpPr/>
            <p:nvPr/>
          </p:nvSpPr>
          <p:spPr>
            <a:xfrm>
              <a:off x="3077722" y="2568874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2" y="1571"/>
                  </a:moveTo>
                  <a:cubicBezTo>
                    <a:pt x="3787" y="1571"/>
                    <a:pt x="3964" y="1598"/>
                    <a:pt x="4132" y="1651"/>
                  </a:cubicBezTo>
                  <a:cubicBezTo>
                    <a:pt x="4366" y="1725"/>
                    <a:pt x="4576" y="1842"/>
                    <a:pt x="4761" y="2003"/>
                  </a:cubicBezTo>
                  <a:cubicBezTo>
                    <a:pt x="4944" y="2166"/>
                    <a:pt x="5094" y="2362"/>
                    <a:pt x="5210" y="2592"/>
                  </a:cubicBezTo>
                  <a:cubicBezTo>
                    <a:pt x="5325" y="2820"/>
                    <a:pt x="5401" y="3079"/>
                    <a:pt x="5430" y="3367"/>
                  </a:cubicBezTo>
                  <a:cubicBezTo>
                    <a:pt x="5459" y="3649"/>
                    <a:pt x="5439" y="3916"/>
                    <a:pt x="5374" y="4166"/>
                  </a:cubicBezTo>
                  <a:cubicBezTo>
                    <a:pt x="5309" y="4415"/>
                    <a:pt x="5203" y="4639"/>
                    <a:pt x="5056" y="4835"/>
                  </a:cubicBezTo>
                  <a:cubicBezTo>
                    <a:pt x="4908" y="5032"/>
                    <a:pt x="4730" y="5190"/>
                    <a:pt x="4517" y="5311"/>
                  </a:cubicBezTo>
                  <a:cubicBezTo>
                    <a:pt x="4303" y="5432"/>
                    <a:pt x="4061" y="5506"/>
                    <a:pt x="3798" y="5534"/>
                  </a:cubicBezTo>
                  <a:cubicBezTo>
                    <a:pt x="3724" y="5542"/>
                    <a:pt x="3651" y="5546"/>
                    <a:pt x="3580" y="5546"/>
                  </a:cubicBezTo>
                  <a:cubicBezTo>
                    <a:pt x="3394" y="5546"/>
                    <a:pt x="3217" y="5519"/>
                    <a:pt x="3047" y="5465"/>
                  </a:cubicBezTo>
                  <a:cubicBezTo>
                    <a:pt x="2814" y="5391"/>
                    <a:pt x="2604" y="5275"/>
                    <a:pt x="2415" y="5120"/>
                  </a:cubicBezTo>
                  <a:cubicBezTo>
                    <a:pt x="2231" y="4961"/>
                    <a:pt x="2080" y="4766"/>
                    <a:pt x="1966" y="4533"/>
                  </a:cubicBezTo>
                  <a:cubicBezTo>
                    <a:pt x="1852" y="4299"/>
                    <a:pt x="1782" y="4040"/>
                    <a:pt x="1750" y="3752"/>
                  </a:cubicBezTo>
                  <a:cubicBezTo>
                    <a:pt x="1720" y="3469"/>
                    <a:pt x="1737" y="3201"/>
                    <a:pt x="1799" y="2951"/>
                  </a:cubicBezTo>
                  <a:cubicBezTo>
                    <a:pt x="1861" y="2701"/>
                    <a:pt x="1967" y="2478"/>
                    <a:pt x="2117" y="2282"/>
                  </a:cubicBezTo>
                  <a:cubicBezTo>
                    <a:pt x="2268" y="2084"/>
                    <a:pt x="2449" y="1926"/>
                    <a:pt x="2662" y="1805"/>
                  </a:cubicBezTo>
                  <a:cubicBezTo>
                    <a:pt x="2875" y="1686"/>
                    <a:pt x="3116" y="1609"/>
                    <a:pt x="3382" y="1584"/>
                  </a:cubicBezTo>
                  <a:cubicBezTo>
                    <a:pt x="3457" y="1575"/>
                    <a:pt x="3530" y="1571"/>
                    <a:pt x="3602" y="1571"/>
                  </a:cubicBezTo>
                  <a:close/>
                  <a:moveTo>
                    <a:pt x="3665" y="0"/>
                  </a:moveTo>
                  <a:cubicBezTo>
                    <a:pt x="3518" y="0"/>
                    <a:pt x="3369" y="9"/>
                    <a:pt x="3217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2" y="658"/>
                    <a:pt x="1076" y="945"/>
                    <a:pt x="790" y="1293"/>
                  </a:cubicBezTo>
                  <a:cubicBezTo>
                    <a:pt x="508" y="1645"/>
                    <a:pt x="299" y="2045"/>
                    <a:pt x="168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5" y="6069"/>
                    <a:pt x="1326" y="6353"/>
                  </a:cubicBezTo>
                  <a:cubicBezTo>
                    <a:pt x="1676" y="6637"/>
                    <a:pt x="2075" y="6845"/>
                    <a:pt x="2521" y="6978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6" y="7113"/>
                    <a:pt x="3817" y="7105"/>
                    <a:pt x="3971" y="7088"/>
                  </a:cubicBezTo>
                  <a:cubicBezTo>
                    <a:pt x="4475" y="7036"/>
                    <a:pt x="4934" y="6898"/>
                    <a:pt x="5342" y="6677"/>
                  </a:cubicBezTo>
                  <a:cubicBezTo>
                    <a:pt x="5752" y="6457"/>
                    <a:pt x="6100" y="6174"/>
                    <a:pt x="6385" y="5820"/>
                  </a:cubicBezTo>
                  <a:cubicBezTo>
                    <a:pt x="6668" y="5469"/>
                    <a:pt x="6874" y="5068"/>
                    <a:pt x="7002" y="4619"/>
                  </a:cubicBezTo>
                  <a:cubicBezTo>
                    <a:pt x="7128" y="4169"/>
                    <a:pt x="7164" y="3692"/>
                    <a:pt x="7113" y="3186"/>
                  </a:cubicBezTo>
                  <a:cubicBezTo>
                    <a:pt x="7058" y="2674"/>
                    <a:pt x="6921" y="2213"/>
                    <a:pt x="6704" y="1802"/>
                  </a:cubicBezTo>
                  <a:cubicBezTo>
                    <a:pt x="6487" y="1392"/>
                    <a:pt x="6202" y="1046"/>
                    <a:pt x="5851" y="760"/>
                  </a:cubicBezTo>
                  <a:cubicBezTo>
                    <a:pt x="5499" y="478"/>
                    <a:pt x="5101" y="269"/>
                    <a:pt x="4655" y="137"/>
                  </a:cubicBezTo>
                  <a:cubicBezTo>
                    <a:pt x="4342" y="46"/>
                    <a:pt x="4011" y="0"/>
                    <a:pt x="3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34"/>
            <p:cNvSpPr/>
            <p:nvPr/>
          </p:nvSpPr>
          <p:spPr>
            <a:xfrm>
              <a:off x="3356282" y="2545800"/>
              <a:ext cx="221086" cy="247868"/>
            </a:xfrm>
            <a:custGeom>
              <a:avLst/>
              <a:gdLst/>
              <a:ahLst/>
              <a:cxnLst/>
              <a:rect l="l" t="t" r="r" b="b"/>
              <a:pathLst>
                <a:path w="6381" h="7154" extrusionOk="0">
                  <a:moveTo>
                    <a:pt x="3087" y="1424"/>
                  </a:moveTo>
                  <a:cubicBezTo>
                    <a:pt x="3224" y="1424"/>
                    <a:pt x="3348" y="1443"/>
                    <a:pt x="3459" y="1483"/>
                  </a:cubicBezTo>
                  <a:cubicBezTo>
                    <a:pt x="3612" y="1539"/>
                    <a:pt x="3735" y="1631"/>
                    <a:pt x="3827" y="1755"/>
                  </a:cubicBezTo>
                  <a:cubicBezTo>
                    <a:pt x="3919" y="1879"/>
                    <a:pt x="3973" y="2028"/>
                    <a:pt x="3992" y="2204"/>
                  </a:cubicBezTo>
                  <a:cubicBezTo>
                    <a:pt x="4014" y="2376"/>
                    <a:pt x="3993" y="2534"/>
                    <a:pt x="3940" y="2678"/>
                  </a:cubicBezTo>
                  <a:cubicBezTo>
                    <a:pt x="3887" y="2825"/>
                    <a:pt x="3799" y="2940"/>
                    <a:pt x="3681" y="3028"/>
                  </a:cubicBezTo>
                  <a:cubicBezTo>
                    <a:pt x="3563" y="3115"/>
                    <a:pt x="3418" y="3168"/>
                    <a:pt x="3251" y="3186"/>
                  </a:cubicBezTo>
                  <a:lnTo>
                    <a:pt x="1908" y="3328"/>
                  </a:lnTo>
                  <a:lnTo>
                    <a:pt x="1720" y="1556"/>
                  </a:lnTo>
                  <a:lnTo>
                    <a:pt x="2916" y="1433"/>
                  </a:lnTo>
                  <a:cubicBezTo>
                    <a:pt x="2975" y="1427"/>
                    <a:pt x="3032" y="1424"/>
                    <a:pt x="3087" y="1424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3" y="16"/>
                  </a:cubicBezTo>
                  <a:lnTo>
                    <a:pt x="0" y="340"/>
                  </a:lnTo>
                  <a:lnTo>
                    <a:pt x="716" y="7153"/>
                  </a:lnTo>
                  <a:lnTo>
                    <a:pt x="2294" y="6985"/>
                  </a:lnTo>
                  <a:lnTo>
                    <a:pt x="2042" y="4592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2"/>
                  </a:lnTo>
                  <a:lnTo>
                    <a:pt x="4576" y="4084"/>
                  </a:lnTo>
                  <a:cubicBezTo>
                    <a:pt x="4613" y="4063"/>
                    <a:pt x="4652" y="4041"/>
                    <a:pt x="4688" y="4018"/>
                  </a:cubicBezTo>
                  <a:cubicBezTo>
                    <a:pt x="5016" y="3785"/>
                    <a:pt x="5265" y="3489"/>
                    <a:pt x="5430" y="3127"/>
                  </a:cubicBezTo>
                  <a:cubicBezTo>
                    <a:pt x="5594" y="2764"/>
                    <a:pt x="5654" y="2369"/>
                    <a:pt x="5608" y="1942"/>
                  </a:cubicBezTo>
                  <a:cubicBezTo>
                    <a:pt x="5565" y="1526"/>
                    <a:pt x="5426" y="1165"/>
                    <a:pt x="5188" y="859"/>
                  </a:cubicBezTo>
                  <a:cubicBezTo>
                    <a:pt x="4954" y="554"/>
                    <a:pt x="4649" y="326"/>
                    <a:pt x="4275" y="175"/>
                  </a:cubicBezTo>
                  <a:cubicBezTo>
                    <a:pt x="3988" y="58"/>
                    <a:pt x="3682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34"/>
            <p:cNvSpPr/>
            <p:nvPr/>
          </p:nvSpPr>
          <p:spPr>
            <a:xfrm>
              <a:off x="3592919" y="251021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34"/>
            <p:cNvSpPr/>
            <p:nvPr/>
          </p:nvSpPr>
          <p:spPr>
            <a:xfrm>
              <a:off x="3833818" y="249192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6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4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4"/>
                    <a:pt x="3761" y="4677"/>
                    <a:pt x="3818" y="4749"/>
                  </a:cubicBezTo>
                  <a:cubicBezTo>
                    <a:pt x="3876" y="4823"/>
                    <a:pt x="3907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0" y="7122"/>
                    <a:pt x="2597" y="7122"/>
                  </a:cubicBezTo>
                  <a:cubicBezTo>
                    <a:pt x="2767" y="7122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3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4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2" y="2391"/>
                  </a:cubicBezTo>
                  <a:cubicBezTo>
                    <a:pt x="1749" y="2319"/>
                    <a:pt x="1707" y="2230"/>
                    <a:pt x="1694" y="2119"/>
                  </a:cubicBezTo>
                  <a:cubicBezTo>
                    <a:pt x="1683" y="1996"/>
                    <a:pt x="1709" y="1888"/>
                    <a:pt x="1778" y="1791"/>
                  </a:cubicBezTo>
                  <a:cubicBezTo>
                    <a:pt x="1850" y="1695"/>
                    <a:pt x="1952" y="1616"/>
                    <a:pt x="2085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2" y="1421"/>
                    <a:pt x="2707" y="1417"/>
                    <a:pt x="2771" y="1417"/>
                  </a:cubicBezTo>
                  <a:cubicBezTo>
                    <a:pt x="2893" y="1417"/>
                    <a:pt x="3015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34"/>
            <p:cNvSpPr/>
            <p:nvPr/>
          </p:nvSpPr>
          <p:spPr>
            <a:xfrm>
              <a:off x="4052438" y="2462613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6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34"/>
            <p:cNvSpPr/>
            <p:nvPr/>
          </p:nvSpPr>
          <p:spPr>
            <a:xfrm>
              <a:off x="4310314" y="2438776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1"/>
                  </a:moveTo>
                  <a:cubicBezTo>
                    <a:pt x="3782" y="1571"/>
                    <a:pt x="3961" y="1598"/>
                    <a:pt x="4132" y="1652"/>
                  </a:cubicBezTo>
                  <a:cubicBezTo>
                    <a:pt x="4365" y="1723"/>
                    <a:pt x="4575" y="1841"/>
                    <a:pt x="4759" y="2004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5" y="2819"/>
                    <a:pt x="5399" y="3078"/>
                    <a:pt x="5427" y="3364"/>
                  </a:cubicBezTo>
                  <a:cubicBezTo>
                    <a:pt x="5456" y="3650"/>
                    <a:pt x="5440" y="3918"/>
                    <a:pt x="5376" y="4168"/>
                  </a:cubicBezTo>
                  <a:cubicBezTo>
                    <a:pt x="5310" y="4418"/>
                    <a:pt x="5203" y="4641"/>
                    <a:pt x="5058" y="4837"/>
                  </a:cubicBezTo>
                  <a:cubicBezTo>
                    <a:pt x="4910" y="5032"/>
                    <a:pt x="4730" y="5190"/>
                    <a:pt x="4517" y="5311"/>
                  </a:cubicBezTo>
                  <a:cubicBezTo>
                    <a:pt x="4303" y="5431"/>
                    <a:pt x="4066" y="5507"/>
                    <a:pt x="3800" y="5536"/>
                  </a:cubicBezTo>
                  <a:cubicBezTo>
                    <a:pt x="3728" y="5543"/>
                    <a:pt x="3658" y="5547"/>
                    <a:pt x="3588" y="5547"/>
                  </a:cubicBezTo>
                  <a:cubicBezTo>
                    <a:pt x="3400" y="5547"/>
                    <a:pt x="3219" y="5519"/>
                    <a:pt x="3048" y="5467"/>
                  </a:cubicBezTo>
                  <a:cubicBezTo>
                    <a:pt x="2816" y="5393"/>
                    <a:pt x="2605" y="5277"/>
                    <a:pt x="2418" y="5119"/>
                  </a:cubicBezTo>
                  <a:cubicBezTo>
                    <a:pt x="2228" y="4962"/>
                    <a:pt x="2080" y="4766"/>
                    <a:pt x="1968" y="4532"/>
                  </a:cubicBezTo>
                  <a:cubicBezTo>
                    <a:pt x="1854" y="4299"/>
                    <a:pt x="1782" y="4040"/>
                    <a:pt x="1752" y="3752"/>
                  </a:cubicBezTo>
                  <a:cubicBezTo>
                    <a:pt x="1722" y="3469"/>
                    <a:pt x="1738" y="3200"/>
                    <a:pt x="1801" y="2950"/>
                  </a:cubicBezTo>
                  <a:cubicBezTo>
                    <a:pt x="1861" y="2701"/>
                    <a:pt x="1968" y="2478"/>
                    <a:pt x="2119" y="2283"/>
                  </a:cubicBezTo>
                  <a:cubicBezTo>
                    <a:pt x="2268" y="2084"/>
                    <a:pt x="2449" y="1926"/>
                    <a:pt x="2664" y="1805"/>
                  </a:cubicBezTo>
                  <a:cubicBezTo>
                    <a:pt x="2876" y="1686"/>
                    <a:pt x="3115" y="1610"/>
                    <a:pt x="3380" y="1583"/>
                  </a:cubicBezTo>
                  <a:cubicBezTo>
                    <a:pt x="3452" y="1575"/>
                    <a:pt x="3524" y="1571"/>
                    <a:pt x="3595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4" y="24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1" y="656"/>
                    <a:pt x="1076" y="941"/>
                    <a:pt x="790" y="1293"/>
                  </a:cubicBezTo>
                  <a:cubicBezTo>
                    <a:pt x="507" y="1646"/>
                    <a:pt x="300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3"/>
                    <a:pt x="248" y="4901"/>
                    <a:pt x="466" y="5313"/>
                  </a:cubicBezTo>
                  <a:cubicBezTo>
                    <a:pt x="686" y="5723"/>
                    <a:pt x="974" y="6068"/>
                    <a:pt x="1323" y="6354"/>
                  </a:cubicBezTo>
                  <a:cubicBezTo>
                    <a:pt x="1676" y="6637"/>
                    <a:pt x="2074" y="6844"/>
                    <a:pt x="2521" y="6975"/>
                  </a:cubicBezTo>
                  <a:cubicBezTo>
                    <a:pt x="2836" y="7066"/>
                    <a:pt x="3168" y="7113"/>
                    <a:pt x="3519" y="7113"/>
                  </a:cubicBezTo>
                  <a:cubicBezTo>
                    <a:pt x="3666" y="7113"/>
                    <a:pt x="3815" y="7105"/>
                    <a:pt x="3968" y="7089"/>
                  </a:cubicBezTo>
                  <a:cubicBezTo>
                    <a:pt x="4473" y="7034"/>
                    <a:pt x="4931" y="6897"/>
                    <a:pt x="5341" y="6677"/>
                  </a:cubicBezTo>
                  <a:cubicBezTo>
                    <a:pt x="5752" y="6457"/>
                    <a:pt x="6098" y="6171"/>
                    <a:pt x="6384" y="5820"/>
                  </a:cubicBezTo>
                  <a:cubicBezTo>
                    <a:pt x="6668" y="5467"/>
                    <a:pt x="6873" y="5068"/>
                    <a:pt x="7001" y="4617"/>
                  </a:cubicBezTo>
                  <a:cubicBezTo>
                    <a:pt x="7129" y="4171"/>
                    <a:pt x="7165" y="3694"/>
                    <a:pt x="7110" y="3186"/>
                  </a:cubicBezTo>
                  <a:cubicBezTo>
                    <a:pt x="7057" y="2673"/>
                    <a:pt x="6920" y="2212"/>
                    <a:pt x="6704" y="1803"/>
                  </a:cubicBezTo>
                  <a:cubicBezTo>
                    <a:pt x="6486" y="1393"/>
                    <a:pt x="6203" y="1045"/>
                    <a:pt x="5850" y="760"/>
                  </a:cubicBezTo>
                  <a:cubicBezTo>
                    <a:pt x="5498" y="475"/>
                    <a:pt x="5101" y="270"/>
                    <a:pt x="4655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34"/>
            <p:cNvSpPr/>
            <p:nvPr/>
          </p:nvSpPr>
          <p:spPr>
            <a:xfrm>
              <a:off x="4588770" y="2416221"/>
              <a:ext cx="189175" cy="247383"/>
            </a:xfrm>
            <a:custGeom>
              <a:avLst/>
              <a:gdLst/>
              <a:ahLst/>
              <a:cxnLst/>
              <a:rect l="l" t="t" r="r" b="b"/>
              <a:pathLst>
                <a:path w="5460" h="7140" extrusionOk="0">
                  <a:moveTo>
                    <a:pt x="2955" y="1494"/>
                  </a:moveTo>
                  <a:cubicBezTo>
                    <a:pt x="3063" y="1494"/>
                    <a:pt x="3163" y="1513"/>
                    <a:pt x="3260" y="1555"/>
                  </a:cubicBezTo>
                  <a:cubicBezTo>
                    <a:pt x="3383" y="1607"/>
                    <a:pt x="3486" y="1690"/>
                    <a:pt x="3571" y="1799"/>
                  </a:cubicBezTo>
                  <a:cubicBezTo>
                    <a:pt x="3656" y="1907"/>
                    <a:pt x="3706" y="2047"/>
                    <a:pt x="3723" y="2216"/>
                  </a:cubicBezTo>
                  <a:cubicBezTo>
                    <a:pt x="3742" y="2377"/>
                    <a:pt x="3722" y="2525"/>
                    <a:pt x="3663" y="2655"/>
                  </a:cubicBezTo>
                  <a:cubicBezTo>
                    <a:pt x="3603" y="2784"/>
                    <a:pt x="3519" y="2892"/>
                    <a:pt x="3409" y="2976"/>
                  </a:cubicBezTo>
                  <a:cubicBezTo>
                    <a:pt x="3301" y="3060"/>
                    <a:pt x="3176" y="3108"/>
                    <a:pt x="3032" y="3125"/>
                  </a:cubicBezTo>
                  <a:lnTo>
                    <a:pt x="1953" y="3239"/>
                  </a:lnTo>
                  <a:lnTo>
                    <a:pt x="1781" y="1612"/>
                  </a:lnTo>
                  <a:lnTo>
                    <a:pt x="2861" y="1499"/>
                  </a:lnTo>
                  <a:cubicBezTo>
                    <a:pt x="2893" y="1495"/>
                    <a:pt x="2924" y="1494"/>
                    <a:pt x="2955" y="1494"/>
                  </a:cubicBezTo>
                  <a:close/>
                  <a:moveTo>
                    <a:pt x="3223" y="1"/>
                  </a:moveTo>
                  <a:cubicBezTo>
                    <a:pt x="3131" y="1"/>
                    <a:pt x="3036" y="6"/>
                    <a:pt x="2940" y="16"/>
                  </a:cubicBezTo>
                  <a:lnTo>
                    <a:pt x="0" y="327"/>
                  </a:lnTo>
                  <a:lnTo>
                    <a:pt x="722" y="7140"/>
                  </a:lnTo>
                  <a:lnTo>
                    <a:pt x="2376" y="6965"/>
                  </a:lnTo>
                  <a:lnTo>
                    <a:pt x="2134" y="4688"/>
                  </a:lnTo>
                  <a:lnTo>
                    <a:pt x="3419" y="4552"/>
                  </a:lnTo>
                  <a:cubicBezTo>
                    <a:pt x="3846" y="4504"/>
                    <a:pt x="4217" y="4366"/>
                    <a:pt x="4530" y="4129"/>
                  </a:cubicBezTo>
                  <a:cubicBezTo>
                    <a:pt x="4844" y="3893"/>
                    <a:pt x="5079" y="3590"/>
                    <a:pt x="5241" y="3221"/>
                  </a:cubicBezTo>
                  <a:cubicBezTo>
                    <a:pt x="5404" y="2855"/>
                    <a:pt x="5459" y="2448"/>
                    <a:pt x="5413" y="2008"/>
                  </a:cubicBezTo>
                  <a:cubicBezTo>
                    <a:pt x="5369" y="1585"/>
                    <a:pt x="5232" y="1217"/>
                    <a:pt x="4996" y="900"/>
                  </a:cubicBezTo>
                  <a:cubicBezTo>
                    <a:pt x="4765" y="584"/>
                    <a:pt x="4470" y="347"/>
                    <a:pt x="4113" y="186"/>
                  </a:cubicBezTo>
                  <a:cubicBezTo>
                    <a:pt x="3838" y="62"/>
                    <a:pt x="3542" y="1"/>
                    <a:pt x="3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34"/>
            <p:cNvSpPr/>
            <p:nvPr/>
          </p:nvSpPr>
          <p:spPr>
            <a:xfrm>
              <a:off x="-14395" y="3227023"/>
              <a:ext cx="226214" cy="248284"/>
            </a:xfrm>
            <a:custGeom>
              <a:avLst/>
              <a:gdLst/>
              <a:ahLst/>
              <a:cxnLst/>
              <a:rect l="l" t="t" r="r" b="b"/>
              <a:pathLst>
                <a:path w="6529" h="7166" extrusionOk="0">
                  <a:moveTo>
                    <a:pt x="1226" y="3953"/>
                  </a:moveTo>
                  <a:cubicBezTo>
                    <a:pt x="1345" y="4066"/>
                    <a:pt x="1476" y="4182"/>
                    <a:pt x="1617" y="4306"/>
                  </a:cubicBezTo>
                  <a:lnTo>
                    <a:pt x="3037" y="5528"/>
                  </a:lnTo>
                  <a:cubicBezTo>
                    <a:pt x="2986" y="5567"/>
                    <a:pt x="2934" y="5600"/>
                    <a:pt x="2879" y="5633"/>
                  </a:cubicBezTo>
                  <a:cubicBezTo>
                    <a:pt x="2668" y="5764"/>
                    <a:pt x="2432" y="5843"/>
                    <a:pt x="2173" y="5870"/>
                  </a:cubicBezTo>
                  <a:cubicBezTo>
                    <a:pt x="2088" y="5879"/>
                    <a:pt x="2007" y="5884"/>
                    <a:pt x="1928" y="5884"/>
                  </a:cubicBezTo>
                  <a:cubicBezTo>
                    <a:pt x="1748" y="5884"/>
                    <a:pt x="1585" y="5860"/>
                    <a:pt x="1438" y="5814"/>
                  </a:cubicBezTo>
                  <a:cubicBezTo>
                    <a:pt x="1228" y="5748"/>
                    <a:pt x="1063" y="5640"/>
                    <a:pt x="942" y="5489"/>
                  </a:cubicBezTo>
                  <a:cubicBezTo>
                    <a:pt x="822" y="5335"/>
                    <a:pt x="748" y="5153"/>
                    <a:pt x="727" y="4931"/>
                  </a:cubicBezTo>
                  <a:cubicBezTo>
                    <a:pt x="696" y="4652"/>
                    <a:pt x="764" y="4412"/>
                    <a:pt x="926" y="4211"/>
                  </a:cubicBezTo>
                  <a:cubicBezTo>
                    <a:pt x="1003" y="4116"/>
                    <a:pt x="1103" y="4031"/>
                    <a:pt x="1226" y="3953"/>
                  </a:cubicBezTo>
                  <a:close/>
                  <a:moveTo>
                    <a:pt x="2317" y="1"/>
                  </a:moveTo>
                  <a:cubicBezTo>
                    <a:pt x="2216" y="1"/>
                    <a:pt x="2113" y="6"/>
                    <a:pt x="2008" y="18"/>
                  </a:cubicBezTo>
                  <a:cubicBezTo>
                    <a:pt x="1581" y="62"/>
                    <a:pt x="1210" y="182"/>
                    <a:pt x="899" y="376"/>
                  </a:cubicBezTo>
                  <a:cubicBezTo>
                    <a:pt x="589" y="570"/>
                    <a:pt x="356" y="811"/>
                    <a:pt x="199" y="1109"/>
                  </a:cubicBezTo>
                  <a:cubicBezTo>
                    <a:pt x="133" y="1234"/>
                    <a:pt x="82" y="1368"/>
                    <a:pt x="52" y="1502"/>
                  </a:cubicBezTo>
                  <a:cubicBezTo>
                    <a:pt x="9" y="1684"/>
                    <a:pt x="0" y="1876"/>
                    <a:pt x="19" y="2077"/>
                  </a:cubicBezTo>
                  <a:cubicBezTo>
                    <a:pt x="25" y="2134"/>
                    <a:pt x="36" y="2195"/>
                    <a:pt x="52" y="2257"/>
                  </a:cubicBezTo>
                  <a:cubicBezTo>
                    <a:pt x="69" y="2347"/>
                    <a:pt x="101" y="2439"/>
                    <a:pt x="138" y="2536"/>
                  </a:cubicBezTo>
                  <a:cubicBezTo>
                    <a:pt x="197" y="2691"/>
                    <a:pt x="284" y="2853"/>
                    <a:pt x="396" y="3023"/>
                  </a:cubicBezTo>
                  <a:cubicBezTo>
                    <a:pt x="274" y="3095"/>
                    <a:pt x="159" y="3174"/>
                    <a:pt x="54" y="3256"/>
                  </a:cubicBezTo>
                  <a:lnTo>
                    <a:pt x="54" y="6631"/>
                  </a:lnTo>
                  <a:cubicBezTo>
                    <a:pt x="255" y="6783"/>
                    <a:pt x="485" y="6904"/>
                    <a:pt x="744" y="6998"/>
                  </a:cubicBezTo>
                  <a:cubicBezTo>
                    <a:pt x="1058" y="7109"/>
                    <a:pt x="1397" y="7166"/>
                    <a:pt x="1758" y="7166"/>
                  </a:cubicBezTo>
                  <a:cubicBezTo>
                    <a:pt x="1886" y="7166"/>
                    <a:pt x="2017" y="7159"/>
                    <a:pt x="2150" y="7144"/>
                  </a:cubicBezTo>
                  <a:cubicBezTo>
                    <a:pt x="2533" y="7103"/>
                    <a:pt x="2886" y="7012"/>
                    <a:pt x="3209" y="6870"/>
                  </a:cubicBezTo>
                  <a:cubicBezTo>
                    <a:pt x="3521" y="6732"/>
                    <a:pt x="3801" y="6553"/>
                    <a:pt x="4057" y="6332"/>
                  </a:cubicBezTo>
                  <a:lnTo>
                    <a:pt x="4602" y="6789"/>
                  </a:lnTo>
                  <a:lnTo>
                    <a:pt x="6529" y="6584"/>
                  </a:lnTo>
                  <a:lnTo>
                    <a:pt x="4918" y="5197"/>
                  </a:lnTo>
                  <a:cubicBezTo>
                    <a:pt x="5029" y="4974"/>
                    <a:pt x="5123" y="4736"/>
                    <a:pt x="5193" y="4485"/>
                  </a:cubicBezTo>
                  <a:cubicBezTo>
                    <a:pt x="5299" y="4116"/>
                    <a:pt x="5358" y="3722"/>
                    <a:pt x="5373" y="3302"/>
                  </a:cubicBezTo>
                  <a:lnTo>
                    <a:pt x="5373" y="3302"/>
                  </a:lnTo>
                  <a:lnTo>
                    <a:pt x="3925" y="3453"/>
                  </a:lnTo>
                  <a:cubicBezTo>
                    <a:pt x="3920" y="3766"/>
                    <a:pt x="3879" y="4058"/>
                    <a:pt x="3807" y="4324"/>
                  </a:cubicBezTo>
                  <a:lnTo>
                    <a:pt x="3266" y="3846"/>
                  </a:lnTo>
                  <a:cubicBezTo>
                    <a:pt x="3124" y="3736"/>
                    <a:pt x="2963" y="3604"/>
                    <a:pt x="2783" y="3449"/>
                  </a:cubicBezTo>
                  <a:cubicBezTo>
                    <a:pt x="2603" y="3293"/>
                    <a:pt x="2423" y="3131"/>
                    <a:pt x="2249" y="2957"/>
                  </a:cubicBezTo>
                  <a:cubicBezTo>
                    <a:pt x="2073" y="2781"/>
                    <a:pt x="1926" y="2612"/>
                    <a:pt x="1807" y="2441"/>
                  </a:cubicBezTo>
                  <a:cubicBezTo>
                    <a:pt x="1686" y="2274"/>
                    <a:pt x="1621" y="2127"/>
                    <a:pt x="1607" y="2005"/>
                  </a:cubicBezTo>
                  <a:cubicBezTo>
                    <a:pt x="1592" y="1876"/>
                    <a:pt x="1607" y="1763"/>
                    <a:pt x="1650" y="1671"/>
                  </a:cubicBezTo>
                  <a:cubicBezTo>
                    <a:pt x="1693" y="1578"/>
                    <a:pt x="1762" y="1505"/>
                    <a:pt x="1853" y="1448"/>
                  </a:cubicBezTo>
                  <a:cubicBezTo>
                    <a:pt x="1946" y="1392"/>
                    <a:pt x="2064" y="1356"/>
                    <a:pt x="2208" y="1342"/>
                  </a:cubicBezTo>
                  <a:cubicBezTo>
                    <a:pt x="2239" y="1339"/>
                    <a:pt x="2270" y="1337"/>
                    <a:pt x="2300" y="1337"/>
                  </a:cubicBezTo>
                  <a:cubicBezTo>
                    <a:pt x="2438" y="1337"/>
                    <a:pt x="2565" y="1370"/>
                    <a:pt x="2679" y="1440"/>
                  </a:cubicBezTo>
                  <a:cubicBezTo>
                    <a:pt x="2820" y="1523"/>
                    <a:pt x="2958" y="1693"/>
                    <a:pt x="3096" y="1947"/>
                  </a:cubicBezTo>
                  <a:lnTo>
                    <a:pt x="4247" y="1089"/>
                  </a:lnTo>
                  <a:cubicBezTo>
                    <a:pt x="4136" y="837"/>
                    <a:pt x="3966" y="627"/>
                    <a:pt x="3736" y="455"/>
                  </a:cubicBezTo>
                  <a:cubicBezTo>
                    <a:pt x="3509" y="282"/>
                    <a:pt x="3246" y="156"/>
                    <a:pt x="2950" y="78"/>
                  </a:cubicBezTo>
                  <a:cubicBezTo>
                    <a:pt x="2746" y="27"/>
                    <a:pt x="2536" y="1"/>
                    <a:pt x="2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34"/>
            <p:cNvSpPr/>
            <p:nvPr/>
          </p:nvSpPr>
          <p:spPr>
            <a:xfrm>
              <a:off x="304806" y="318555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6" y="2069"/>
                  </a:lnTo>
                  <a:lnTo>
                    <a:pt x="2179" y="1855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1"/>
                  </a:lnTo>
                  <a:lnTo>
                    <a:pt x="5907" y="1461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34"/>
            <p:cNvSpPr/>
            <p:nvPr/>
          </p:nvSpPr>
          <p:spPr>
            <a:xfrm>
              <a:off x="544561" y="3163931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0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34"/>
            <p:cNvSpPr/>
            <p:nvPr/>
          </p:nvSpPr>
          <p:spPr>
            <a:xfrm>
              <a:off x="757153" y="3141341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3" y="75"/>
                    <a:pt x="2294" y="213"/>
                    <a:pt x="1875" y="434"/>
                  </a:cubicBezTo>
                  <a:cubicBezTo>
                    <a:pt x="1457" y="656"/>
                    <a:pt x="1102" y="940"/>
                    <a:pt x="814" y="1290"/>
                  </a:cubicBezTo>
                  <a:cubicBezTo>
                    <a:pt x="527" y="1638"/>
                    <a:pt x="315" y="2036"/>
                    <a:pt x="179" y="2483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4" y="4433"/>
                    <a:pt x="251" y="4899"/>
                    <a:pt x="466" y="5312"/>
                  </a:cubicBezTo>
                  <a:cubicBezTo>
                    <a:pt x="683" y="5726"/>
                    <a:pt x="968" y="6073"/>
                    <a:pt x="1318" y="6355"/>
                  </a:cubicBezTo>
                  <a:cubicBezTo>
                    <a:pt x="1668" y="6635"/>
                    <a:pt x="2070" y="6841"/>
                    <a:pt x="2518" y="6966"/>
                  </a:cubicBezTo>
                  <a:cubicBezTo>
                    <a:pt x="2833" y="7054"/>
                    <a:pt x="3162" y="7098"/>
                    <a:pt x="3507" y="7098"/>
                  </a:cubicBezTo>
                  <a:cubicBezTo>
                    <a:pt x="3656" y="7098"/>
                    <a:pt x="3808" y="7090"/>
                    <a:pt x="3962" y="7074"/>
                  </a:cubicBezTo>
                  <a:cubicBezTo>
                    <a:pt x="4293" y="7040"/>
                    <a:pt x="4618" y="6964"/>
                    <a:pt x="4936" y="6848"/>
                  </a:cubicBezTo>
                  <a:cubicBezTo>
                    <a:pt x="5255" y="6733"/>
                    <a:pt x="5542" y="6589"/>
                    <a:pt x="5795" y="6418"/>
                  </a:cubicBezTo>
                  <a:cubicBezTo>
                    <a:pt x="6049" y="6247"/>
                    <a:pt x="6248" y="6063"/>
                    <a:pt x="6391" y="5863"/>
                  </a:cubicBezTo>
                  <a:lnTo>
                    <a:pt x="5459" y="4682"/>
                  </a:lnTo>
                  <a:cubicBezTo>
                    <a:pt x="5350" y="4823"/>
                    <a:pt x="5220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199" y="5492"/>
                    <a:pt x="3992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7" y="5467"/>
                  </a:cubicBezTo>
                  <a:cubicBezTo>
                    <a:pt x="2886" y="5403"/>
                    <a:pt x="2661" y="5293"/>
                    <a:pt x="2467" y="5137"/>
                  </a:cubicBezTo>
                  <a:cubicBezTo>
                    <a:pt x="2272" y="4980"/>
                    <a:pt x="2114" y="4784"/>
                    <a:pt x="1992" y="4553"/>
                  </a:cubicBezTo>
                  <a:cubicBezTo>
                    <a:pt x="1870" y="4318"/>
                    <a:pt x="1792" y="4054"/>
                    <a:pt x="1760" y="3756"/>
                  </a:cubicBezTo>
                  <a:cubicBezTo>
                    <a:pt x="1727" y="3450"/>
                    <a:pt x="1748" y="3169"/>
                    <a:pt x="1819" y="2913"/>
                  </a:cubicBezTo>
                  <a:cubicBezTo>
                    <a:pt x="1891" y="2656"/>
                    <a:pt x="2002" y="2433"/>
                    <a:pt x="2157" y="2242"/>
                  </a:cubicBezTo>
                  <a:cubicBezTo>
                    <a:pt x="2311" y="2052"/>
                    <a:pt x="2498" y="1897"/>
                    <a:pt x="2718" y="1779"/>
                  </a:cubicBezTo>
                  <a:cubicBezTo>
                    <a:pt x="2937" y="1659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7" y="1780"/>
                  </a:cubicBezTo>
                  <a:cubicBezTo>
                    <a:pt x="4720" y="1872"/>
                    <a:pt x="4879" y="1982"/>
                    <a:pt x="5030" y="2110"/>
                  </a:cubicBezTo>
                  <a:lnTo>
                    <a:pt x="5919" y="844"/>
                  </a:lnTo>
                  <a:cubicBezTo>
                    <a:pt x="5701" y="637"/>
                    <a:pt x="5449" y="464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34"/>
            <p:cNvSpPr/>
            <p:nvPr/>
          </p:nvSpPr>
          <p:spPr>
            <a:xfrm>
              <a:off x="996008" y="3112134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7" y="0"/>
                  </a:moveTo>
                  <a:lnTo>
                    <a:pt x="4222" y="177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34"/>
            <p:cNvSpPr/>
            <p:nvPr/>
          </p:nvSpPr>
          <p:spPr>
            <a:xfrm>
              <a:off x="1258561" y="3083481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3"/>
                  </a:lnTo>
                  <a:cubicBezTo>
                    <a:pt x="4744" y="2119"/>
                    <a:pt x="4770" y="2365"/>
                    <a:pt x="4798" y="2592"/>
                  </a:cubicBezTo>
                  <a:cubicBezTo>
                    <a:pt x="4825" y="2818"/>
                    <a:pt x="4854" y="3027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9"/>
                    <a:pt x="5056" y="4168"/>
                    <a:pt x="5097" y="4360"/>
                  </a:cubicBezTo>
                  <a:cubicBezTo>
                    <a:pt x="5105" y="4405"/>
                    <a:pt x="5115" y="4451"/>
                    <a:pt x="5127" y="4499"/>
                  </a:cubicBezTo>
                  <a:lnTo>
                    <a:pt x="1480" y="492"/>
                  </a:lnTo>
                  <a:lnTo>
                    <a:pt x="0" y="648"/>
                  </a:lnTo>
                  <a:lnTo>
                    <a:pt x="719" y="7459"/>
                  </a:lnTo>
                  <a:lnTo>
                    <a:pt x="2324" y="7290"/>
                  </a:lnTo>
                  <a:lnTo>
                    <a:pt x="2084" y="5012"/>
                  </a:lnTo>
                  <a:cubicBezTo>
                    <a:pt x="2065" y="4851"/>
                    <a:pt x="2050" y="4703"/>
                    <a:pt x="2031" y="4570"/>
                  </a:cubicBezTo>
                  <a:cubicBezTo>
                    <a:pt x="2014" y="4437"/>
                    <a:pt x="1995" y="4304"/>
                    <a:pt x="1973" y="4168"/>
                  </a:cubicBezTo>
                  <a:cubicBezTo>
                    <a:pt x="1952" y="4033"/>
                    <a:pt x="1926" y="3882"/>
                    <a:pt x="1891" y="3715"/>
                  </a:cubicBezTo>
                  <a:cubicBezTo>
                    <a:pt x="1857" y="3548"/>
                    <a:pt x="1818" y="3357"/>
                    <a:pt x="1772" y="3141"/>
                  </a:cubicBezTo>
                  <a:cubicBezTo>
                    <a:pt x="1765" y="3112"/>
                    <a:pt x="1761" y="3078"/>
                    <a:pt x="1753" y="3048"/>
                  </a:cubicBezTo>
                  <a:lnTo>
                    <a:pt x="1753" y="3048"/>
                  </a:lnTo>
                  <a:lnTo>
                    <a:pt x="5360" y="6968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34"/>
            <p:cNvSpPr/>
            <p:nvPr/>
          </p:nvSpPr>
          <p:spPr>
            <a:xfrm>
              <a:off x="1525964" y="306324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34"/>
            <p:cNvSpPr/>
            <p:nvPr/>
          </p:nvSpPr>
          <p:spPr>
            <a:xfrm>
              <a:off x="1707998" y="3040450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5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4" y="1721"/>
                    <a:pt x="4572" y="1839"/>
                    <a:pt x="4758" y="2002"/>
                  </a:cubicBezTo>
                  <a:cubicBezTo>
                    <a:pt x="4940" y="2161"/>
                    <a:pt x="5091" y="2360"/>
                    <a:pt x="5211" y="2587"/>
                  </a:cubicBezTo>
                  <a:cubicBezTo>
                    <a:pt x="5326" y="2817"/>
                    <a:pt x="5399" y="3076"/>
                    <a:pt x="5428" y="3362"/>
                  </a:cubicBezTo>
                  <a:cubicBezTo>
                    <a:pt x="5458" y="3650"/>
                    <a:pt x="5441" y="3917"/>
                    <a:pt x="5373" y="4166"/>
                  </a:cubicBezTo>
                  <a:cubicBezTo>
                    <a:pt x="5328" y="4337"/>
                    <a:pt x="5262" y="4495"/>
                    <a:pt x="5179" y="4642"/>
                  </a:cubicBezTo>
                  <a:lnTo>
                    <a:pt x="4241" y="3615"/>
                  </a:lnTo>
                  <a:lnTo>
                    <a:pt x="3114" y="4590"/>
                  </a:lnTo>
                  <a:lnTo>
                    <a:pt x="3955" y="5506"/>
                  </a:lnTo>
                  <a:cubicBezTo>
                    <a:pt x="3902" y="5518"/>
                    <a:pt x="3849" y="5525"/>
                    <a:pt x="3796" y="5533"/>
                  </a:cubicBezTo>
                  <a:cubicBezTo>
                    <a:pt x="3723" y="5541"/>
                    <a:pt x="3651" y="5545"/>
                    <a:pt x="3580" y="5545"/>
                  </a:cubicBezTo>
                  <a:cubicBezTo>
                    <a:pt x="3393" y="5545"/>
                    <a:pt x="3214" y="5518"/>
                    <a:pt x="3046" y="5466"/>
                  </a:cubicBezTo>
                  <a:cubicBezTo>
                    <a:pt x="2812" y="5391"/>
                    <a:pt x="2602" y="5275"/>
                    <a:pt x="2414" y="5116"/>
                  </a:cubicBezTo>
                  <a:cubicBezTo>
                    <a:pt x="2224" y="4960"/>
                    <a:pt x="2077" y="4764"/>
                    <a:pt x="1964" y="4531"/>
                  </a:cubicBezTo>
                  <a:cubicBezTo>
                    <a:pt x="1850" y="4297"/>
                    <a:pt x="1778" y="4038"/>
                    <a:pt x="1748" y="3750"/>
                  </a:cubicBezTo>
                  <a:cubicBezTo>
                    <a:pt x="1718" y="3467"/>
                    <a:pt x="1735" y="3198"/>
                    <a:pt x="1797" y="2949"/>
                  </a:cubicBezTo>
                  <a:cubicBezTo>
                    <a:pt x="1860" y="2699"/>
                    <a:pt x="1965" y="2476"/>
                    <a:pt x="2115" y="2281"/>
                  </a:cubicBezTo>
                  <a:cubicBezTo>
                    <a:pt x="2265" y="2082"/>
                    <a:pt x="2445" y="1924"/>
                    <a:pt x="2660" y="1803"/>
                  </a:cubicBezTo>
                  <a:cubicBezTo>
                    <a:pt x="2874" y="1684"/>
                    <a:pt x="3114" y="1608"/>
                    <a:pt x="3380" y="1580"/>
                  </a:cubicBezTo>
                  <a:cubicBezTo>
                    <a:pt x="3453" y="1573"/>
                    <a:pt x="3525" y="1569"/>
                    <a:pt x="3595" y="1569"/>
                  </a:cubicBezTo>
                  <a:close/>
                  <a:moveTo>
                    <a:pt x="3659" y="0"/>
                  </a:moveTo>
                  <a:cubicBezTo>
                    <a:pt x="3514" y="0"/>
                    <a:pt x="3366" y="8"/>
                    <a:pt x="3215" y="24"/>
                  </a:cubicBezTo>
                  <a:cubicBezTo>
                    <a:pt x="2703" y="78"/>
                    <a:pt x="2242" y="216"/>
                    <a:pt x="1833" y="436"/>
                  </a:cubicBezTo>
                  <a:cubicBezTo>
                    <a:pt x="1423" y="657"/>
                    <a:pt x="1076" y="940"/>
                    <a:pt x="790" y="1293"/>
                  </a:cubicBezTo>
                  <a:cubicBezTo>
                    <a:pt x="505" y="1645"/>
                    <a:pt x="300" y="2045"/>
                    <a:pt x="167" y="2491"/>
                  </a:cubicBezTo>
                  <a:cubicBezTo>
                    <a:pt x="38" y="2936"/>
                    <a:pt x="1" y="3417"/>
                    <a:pt x="55" y="3929"/>
                  </a:cubicBezTo>
                  <a:cubicBezTo>
                    <a:pt x="108" y="4442"/>
                    <a:pt x="247" y="4901"/>
                    <a:pt x="467" y="5312"/>
                  </a:cubicBezTo>
                  <a:cubicBezTo>
                    <a:pt x="688" y="5722"/>
                    <a:pt x="973" y="6070"/>
                    <a:pt x="1324" y="6353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5" y="7067"/>
                    <a:pt x="3164" y="7113"/>
                    <a:pt x="3510" y="7113"/>
                  </a:cubicBezTo>
                  <a:cubicBezTo>
                    <a:pt x="3657" y="7113"/>
                    <a:pt x="3807" y="7105"/>
                    <a:pt x="3959" y="7088"/>
                  </a:cubicBezTo>
                  <a:cubicBezTo>
                    <a:pt x="4381" y="7045"/>
                    <a:pt x="4768" y="6940"/>
                    <a:pt x="5121" y="6783"/>
                  </a:cubicBezTo>
                  <a:lnTo>
                    <a:pt x="6096" y="7847"/>
                  </a:lnTo>
                  <a:lnTo>
                    <a:pt x="7191" y="6846"/>
                  </a:lnTo>
                  <a:lnTo>
                    <a:pt x="6321" y="5893"/>
                  </a:lnTo>
                  <a:cubicBezTo>
                    <a:pt x="6341" y="5870"/>
                    <a:pt x="6364" y="5847"/>
                    <a:pt x="6384" y="5821"/>
                  </a:cubicBezTo>
                  <a:cubicBezTo>
                    <a:pt x="6667" y="5469"/>
                    <a:pt x="6874" y="5070"/>
                    <a:pt x="7002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7"/>
                    <a:pt x="4008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34"/>
            <p:cNvSpPr/>
            <p:nvPr/>
          </p:nvSpPr>
          <p:spPr>
            <a:xfrm>
              <a:off x="1984929" y="3007986"/>
              <a:ext cx="219145" cy="249497"/>
            </a:xfrm>
            <a:custGeom>
              <a:avLst/>
              <a:gdLst/>
              <a:ahLst/>
              <a:cxnLst/>
              <a:rect l="l" t="t" r="r" b="b"/>
              <a:pathLst>
                <a:path w="6325" h="7201" extrusionOk="0">
                  <a:moveTo>
                    <a:pt x="5827" y="1"/>
                  </a:moveTo>
                  <a:lnTo>
                    <a:pt x="4211" y="172"/>
                  </a:lnTo>
                  <a:lnTo>
                    <a:pt x="4645" y="4278"/>
                  </a:lnTo>
                  <a:cubicBezTo>
                    <a:pt x="4669" y="4523"/>
                    <a:pt x="4635" y="4752"/>
                    <a:pt x="4540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2"/>
                    <a:pt x="3735" y="5693"/>
                    <a:pt x="3489" y="5717"/>
                  </a:cubicBezTo>
                  <a:cubicBezTo>
                    <a:pt x="3438" y="5723"/>
                    <a:pt x="3389" y="5725"/>
                    <a:pt x="3340" y="5725"/>
                  </a:cubicBezTo>
                  <a:cubicBezTo>
                    <a:pt x="3162" y="5725"/>
                    <a:pt x="2994" y="5688"/>
                    <a:pt x="2837" y="5613"/>
                  </a:cubicBezTo>
                  <a:cubicBezTo>
                    <a:pt x="2639" y="5520"/>
                    <a:pt x="2471" y="5379"/>
                    <a:pt x="2341" y="5195"/>
                  </a:cubicBezTo>
                  <a:cubicBezTo>
                    <a:pt x="2210" y="5008"/>
                    <a:pt x="2131" y="4792"/>
                    <a:pt x="2107" y="4545"/>
                  </a:cubicBezTo>
                  <a:lnTo>
                    <a:pt x="1672" y="439"/>
                  </a:lnTo>
                  <a:lnTo>
                    <a:pt x="0" y="616"/>
                  </a:lnTo>
                  <a:lnTo>
                    <a:pt x="442" y="4810"/>
                  </a:lnTo>
                  <a:cubicBezTo>
                    <a:pt x="496" y="5329"/>
                    <a:pt x="670" y="5777"/>
                    <a:pt x="964" y="6153"/>
                  </a:cubicBezTo>
                  <a:cubicBezTo>
                    <a:pt x="1254" y="6528"/>
                    <a:pt x="1634" y="6808"/>
                    <a:pt x="2100" y="6992"/>
                  </a:cubicBezTo>
                  <a:cubicBezTo>
                    <a:pt x="2452" y="7131"/>
                    <a:pt x="2833" y="7201"/>
                    <a:pt x="3242" y="7201"/>
                  </a:cubicBezTo>
                  <a:cubicBezTo>
                    <a:pt x="3373" y="7201"/>
                    <a:pt x="3506" y="7194"/>
                    <a:pt x="3643" y="7179"/>
                  </a:cubicBezTo>
                  <a:cubicBezTo>
                    <a:pt x="4200" y="7119"/>
                    <a:pt x="4688" y="6952"/>
                    <a:pt x="5105" y="6676"/>
                  </a:cubicBezTo>
                  <a:cubicBezTo>
                    <a:pt x="5522" y="6399"/>
                    <a:pt x="5833" y="6046"/>
                    <a:pt x="6041" y="5616"/>
                  </a:cubicBezTo>
                  <a:cubicBezTo>
                    <a:pt x="6248" y="5189"/>
                    <a:pt x="6324" y="4715"/>
                    <a:pt x="6270" y="4196"/>
                  </a:cubicBezTo>
                  <a:lnTo>
                    <a:pt x="58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34"/>
            <p:cNvSpPr/>
            <p:nvPr/>
          </p:nvSpPr>
          <p:spPr>
            <a:xfrm>
              <a:off x="2244399" y="298453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34"/>
            <p:cNvSpPr/>
            <p:nvPr/>
          </p:nvSpPr>
          <p:spPr>
            <a:xfrm>
              <a:off x="2456991" y="2964366"/>
              <a:ext cx="194372" cy="246690"/>
            </a:xfrm>
            <a:custGeom>
              <a:avLst/>
              <a:gdLst/>
              <a:ahLst/>
              <a:cxnLst/>
              <a:rect l="l" t="t" r="r" b="b"/>
              <a:pathLst>
                <a:path w="5610" h="7120" extrusionOk="0">
                  <a:moveTo>
                    <a:pt x="2932" y="0"/>
                  </a:moveTo>
                  <a:cubicBezTo>
                    <a:pt x="2760" y="0"/>
                    <a:pt x="2576" y="10"/>
                    <a:pt x="2381" y="30"/>
                  </a:cubicBezTo>
                  <a:cubicBezTo>
                    <a:pt x="2044" y="66"/>
                    <a:pt x="1726" y="151"/>
                    <a:pt x="1424" y="285"/>
                  </a:cubicBezTo>
                  <a:cubicBezTo>
                    <a:pt x="1123" y="417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2" y="2672"/>
                    <a:pt x="134" y="2925"/>
                    <a:pt x="249" y="3144"/>
                  </a:cubicBezTo>
                  <a:cubicBezTo>
                    <a:pt x="364" y="3365"/>
                    <a:pt x="525" y="3554"/>
                    <a:pt x="728" y="3715"/>
                  </a:cubicBezTo>
                  <a:cubicBezTo>
                    <a:pt x="931" y="3873"/>
                    <a:pt x="1179" y="3999"/>
                    <a:pt x="1471" y="4093"/>
                  </a:cubicBezTo>
                  <a:cubicBezTo>
                    <a:pt x="1763" y="4186"/>
                    <a:pt x="2103" y="4257"/>
                    <a:pt x="2488" y="4301"/>
                  </a:cubicBezTo>
                  <a:cubicBezTo>
                    <a:pt x="2626" y="4313"/>
                    <a:pt x="2763" y="4330"/>
                    <a:pt x="2895" y="4352"/>
                  </a:cubicBezTo>
                  <a:cubicBezTo>
                    <a:pt x="3029" y="4373"/>
                    <a:pt x="3157" y="4405"/>
                    <a:pt x="3279" y="4441"/>
                  </a:cubicBezTo>
                  <a:cubicBezTo>
                    <a:pt x="3401" y="4477"/>
                    <a:pt x="3506" y="4520"/>
                    <a:pt x="3597" y="4570"/>
                  </a:cubicBezTo>
                  <a:cubicBezTo>
                    <a:pt x="3686" y="4621"/>
                    <a:pt x="3761" y="4679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8"/>
                    <a:pt x="3904" y="5250"/>
                    <a:pt x="3835" y="5347"/>
                  </a:cubicBezTo>
                  <a:cubicBezTo>
                    <a:pt x="3768" y="5442"/>
                    <a:pt x="3663" y="5521"/>
                    <a:pt x="3526" y="5580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2" y="5708"/>
                    <a:pt x="2888" y="5713"/>
                    <a:pt x="2804" y="5713"/>
                  </a:cubicBezTo>
                  <a:cubicBezTo>
                    <a:pt x="2539" y="5713"/>
                    <a:pt x="2277" y="5668"/>
                    <a:pt x="2016" y="5581"/>
                  </a:cubicBezTo>
                  <a:cubicBezTo>
                    <a:pt x="1673" y="5466"/>
                    <a:pt x="1316" y="5210"/>
                    <a:pt x="945" y="4809"/>
                  </a:cubicBezTo>
                  <a:lnTo>
                    <a:pt x="62" y="6053"/>
                  </a:lnTo>
                  <a:cubicBezTo>
                    <a:pt x="312" y="6307"/>
                    <a:pt x="587" y="6523"/>
                    <a:pt x="887" y="6698"/>
                  </a:cubicBezTo>
                  <a:cubicBezTo>
                    <a:pt x="1191" y="6868"/>
                    <a:pt x="1529" y="6990"/>
                    <a:pt x="1900" y="7059"/>
                  </a:cubicBezTo>
                  <a:cubicBezTo>
                    <a:pt x="2120" y="7099"/>
                    <a:pt x="2353" y="7120"/>
                    <a:pt x="2600" y="7120"/>
                  </a:cubicBezTo>
                  <a:cubicBezTo>
                    <a:pt x="2770" y="7120"/>
                    <a:pt x="2945" y="7110"/>
                    <a:pt x="3128" y="7091"/>
                  </a:cubicBezTo>
                  <a:cubicBezTo>
                    <a:pt x="3647" y="7036"/>
                    <a:pt x="4096" y="6903"/>
                    <a:pt x="4477" y="6688"/>
                  </a:cubicBezTo>
                  <a:cubicBezTo>
                    <a:pt x="4858" y="6476"/>
                    <a:pt x="5145" y="6191"/>
                    <a:pt x="5342" y="5840"/>
                  </a:cubicBezTo>
                  <a:cubicBezTo>
                    <a:pt x="5538" y="5488"/>
                    <a:pt x="5610" y="5076"/>
                    <a:pt x="5561" y="4602"/>
                  </a:cubicBezTo>
                  <a:cubicBezTo>
                    <a:pt x="5529" y="4297"/>
                    <a:pt x="5444" y="4035"/>
                    <a:pt x="5306" y="3817"/>
                  </a:cubicBezTo>
                  <a:cubicBezTo>
                    <a:pt x="5167" y="3600"/>
                    <a:pt x="4984" y="3415"/>
                    <a:pt x="4756" y="3270"/>
                  </a:cubicBezTo>
                  <a:cubicBezTo>
                    <a:pt x="4527" y="3125"/>
                    <a:pt x="4261" y="3007"/>
                    <a:pt x="3962" y="2921"/>
                  </a:cubicBezTo>
                  <a:cubicBezTo>
                    <a:pt x="3660" y="2835"/>
                    <a:pt x="3326" y="2776"/>
                    <a:pt x="2964" y="2741"/>
                  </a:cubicBezTo>
                  <a:cubicBezTo>
                    <a:pt x="2806" y="2732"/>
                    <a:pt x="2653" y="2715"/>
                    <a:pt x="2505" y="2688"/>
                  </a:cubicBezTo>
                  <a:cubicBezTo>
                    <a:pt x="2358" y="2661"/>
                    <a:pt x="2226" y="2623"/>
                    <a:pt x="2110" y="2573"/>
                  </a:cubicBezTo>
                  <a:cubicBezTo>
                    <a:pt x="1993" y="2522"/>
                    <a:pt x="1898" y="2464"/>
                    <a:pt x="1826" y="2392"/>
                  </a:cubicBezTo>
                  <a:cubicBezTo>
                    <a:pt x="1752" y="2320"/>
                    <a:pt x="1711" y="2229"/>
                    <a:pt x="1698" y="2120"/>
                  </a:cubicBezTo>
                  <a:cubicBezTo>
                    <a:pt x="1685" y="1996"/>
                    <a:pt x="1713" y="1885"/>
                    <a:pt x="1780" y="1791"/>
                  </a:cubicBezTo>
                  <a:cubicBezTo>
                    <a:pt x="1849" y="1696"/>
                    <a:pt x="1952" y="1617"/>
                    <a:pt x="2085" y="1552"/>
                  </a:cubicBezTo>
                  <a:cubicBezTo>
                    <a:pt x="2219" y="1489"/>
                    <a:pt x="2383" y="1445"/>
                    <a:pt x="2578" y="1425"/>
                  </a:cubicBezTo>
                  <a:cubicBezTo>
                    <a:pt x="2640" y="1419"/>
                    <a:pt x="2700" y="1416"/>
                    <a:pt x="2761" y="1416"/>
                  </a:cubicBezTo>
                  <a:cubicBezTo>
                    <a:pt x="2887" y="1416"/>
                    <a:pt x="3012" y="1430"/>
                    <a:pt x="3138" y="1457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9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34"/>
            <p:cNvSpPr/>
            <p:nvPr/>
          </p:nvSpPr>
          <p:spPr>
            <a:xfrm>
              <a:off x="2755126" y="2913054"/>
              <a:ext cx="331888" cy="263598"/>
            </a:xfrm>
            <a:custGeom>
              <a:avLst/>
              <a:gdLst/>
              <a:ahLst/>
              <a:cxnLst/>
              <a:rect l="l" t="t" r="r" b="b"/>
              <a:pathLst>
                <a:path w="9579" h="7608" extrusionOk="0">
                  <a:moveTo>
                    <a:pt x="9579" y="0"/>
                  </a:moveTo>
                  <a:lnTo>
                    <a:pt x="7934" y="174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4" y="4685"/>
                    <a:pt x="7150" y="4589"/>
                    <a:pt x="7110" y="4492"/>
                  </a:cubicBezTo>
                  <a:cubicBezTo>
                    <a:pt x="7038" y="4308"/>
                    <a:pt x="6951" y="4114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7"/>
                  </a:cubicBezTo>
                  <a:cubicBezTo>
                    <a:pt x="3414" y="4937"/>
                    <a:pt x="3401" y="5083"/>
                    <a:pt x="3392" y="5236"/>
                  </a:cubicBezTo>
                  <a:cubicBezTo>
                    <a:pt x="3355" y="5092"/>
                    <a:pt x="3310" y="4944"/>
                    <a:pt x="3257" y="4786"/>
                  </a:cubicBezTo>
                  <a:cubicBezTo>
                    <a:pt x="3204" y="4623"/>
                    <a:pt x="3147" y="4464"/>
                    <a:pt x="3085" y="4307"/>
                  </a:cubicBezTo>
                  <a:lnTo>
                    <a:pt x="1686" y="834"/>
                  </a:lnTo>
                  <a:lnTo>
                    <a:pt x="0" y="1012"/>
                  </a:lnTo>
                  <a:lnTo>
                    <a:pt x="2764" y="7607"/>
                  </a:lnTo>
                  <a:lnTo>
                    <a:pt x="4068" y="7468"/>
                  </a:lnTo>
                  <a:lnTo>
                    <a:pt x="5085" y="3640"/>
                  </a:lnTo>
                  <a:lnTo>
                    <a:pt x="6987" y="7160"/>
                  </a:lnTo>
                  <a:lnTo>
                    <a:pt x="8253" y="7026"/>
                  </a:lnTo>
                  <a:lnTo>
                    <a:pt x="9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34"/>
            <p:cNvSpPr/>
            <p:nvPr/>
          </p:nvSpPr>
          <p:spPr>
            <a:xfrm>
              <a:off x="3111884" y="2892266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2" y="1572"/>
                  </a:moveTo>
                  <a:cubicBezTo>
                    <a:pt x="3787" y="1572"/>
                    <a:pt x="3964" y="1598"/>
                    <a:pt x="4132" y="1651"/>
                  </a:cubicBezTo>
                  <a:cubicBezTo>
                    <a:pt x="4366" y="1723"/>
                    <a:pt x="4575" y="1844"/>
                    <a:pt x="4760" y="2004"/>
                  </a:cubicBezTo>
                  <a:cubicBezTo>
                    <a:pt x="4943" y="2166"/>
                    <a:pt x="5094" y="2362"/>
                    <a:pt x="5209" y="2592"/>
                  </a:cubicBezTo>
                  <a:cubicBezTo>
                    <a:pt x="5326" y="2822"/>
                    <a:pt x="5400" y="3079"/>
                    <a:pt x="5429" y="3367"/>
                  </a:cubicBezTo>
                  <a:cubicBezTo>
                    <a:pt x="5455" y="3649"/>
                    <a:pt x="5439" y="3918"/>
                    <a:pt x="5375" y="4166"/>
                  </a:cubicBezTo>
                  <a:cubicBezTo>
                    <a:pt x="5310" y="4417"/>
                    <a:pt x="5203" y="4639"/>
                    <a:pt x="5057" y="4835"/>
                  </a:cubicBezTo>
                  <a:cubicBezTo>
                    <a:pt x="4909" y="5033"/>
                    <a:pt x="4729" y="5192"/>
                    <a:pt x="4516" y="5311"/>
                  </a:cubicBezTo>
                  <a:cubicBezTo>
                    <a:pt x="4303" y="5432"/>
                    <a:pt x="4065" y="5507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5" y="5391"/>
                    <a:pt x="2603" y="5275"/>
                    <a:pt x="2417" y="5121"/>
                  </a:cubicBezTo>
                  <a:cubicBezTo>
                    <a:pt x="2227" y="4963"/>
                    <a:pt x="2079" y="4767"/>
                    <a:pt x="1966" y="4533"/>
                  </a:cubicBezTo>
                  <a:cubicBezTo>
                    <a:pt x="1853" y="4299"/>
                    <a:pt x="1781" y="4041"/>
                    <a:pt x="1751" y="3754"/>
                  </a:cubicBezTo>
                  <a:cubicBezTo>
                    <a:pt x="1721" y="3469"/>
                    <a:pt x="1736" y="3201"/>
                    <a:pt x="1800" y="2951"/>
                  </a:cubicBezTo>
                  <a:cubicBezTo>
                    <a:pt x="1860" y="2701"/>
                    <a:pt x="1966" y="2478"/>
                    <a:pt x="2117" y="2283"/>
                  </a:cubicBezTo>
                  <a:cubicBezTo>
                    <a:pt x="2267" y="2084"/>
                    <a:pt x="2448" y="1926"/>
                    <a:pt x="2662" y="1807"/>
                  </a:cubicBezTo>
                  <a:cubicBezTo>
                    <a:pt x="2877" y="1686"/>
                    <a:pt x="3117" y="1611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9"/>
                    <a:pt x="3215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0" y="658"/>
                    <a:pt x="1075" y="945"/>
                    <a:pt x="789" y="1293"/>
                  </a:cubicBezTo>
                  <a:cubicBezTo>
                    <a:pt x="505" y="1645"/>
                    <a:pt x="298" y="2045"/>
                    <a:pt x="168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7" y="5722"/>
                    <a:pt x="971" y="6070"/>
                    <a:pt x="1322" y="6355"/>
                  </a:cubicBezTo>
                  <a:cubicBezTo>
                    <a:pt x="1675" y="6638"/>
                    <a:pt x="2074" y="6847"/>
                    <a:pt x="2520" y="6978"/>
                  </a:cubicBezTo>
                  <a:cubicBezTo>
                    <a:pt x="2832" y="7068"/>
                    <a:pt x="3161" y="7114"/>
                    <a:pt x="3509" y="7114"/>
                  </a:cubicBezTo>
                  <a:cubicBezTo>
                    <a:pt x="3658" y="7114"/>
                    <a:pt x="3811" y="7105"/>
                    <a:pt x="3967" y="7088"/>
                  </a:cubicBezTo>
                  <a:cubicBezTo>
                    <a:pt x="4473" y="7037"/>
                    <a:pt x="4930" y="6899"/>
                    <a:pt x="5341" y="6677"/>
                  </a:cubicBezTo>
                  <a:cubicBezTo>
                    <a:pt x="5753" y="6458"/>
                    <a:pt x="6096" y="6172"/>
                    <a:pt x="6383" y="5821"/>
                  </a:cubicBezTo>
                  <a:cubicBezTo>
                    <a:pt x="6667" y="5469"/>
                    <a:pt x="6871" y="5069"/>
                    <a:pt x="6999" y="4619"/>
                  </a:cubicBezTo>
                  <a:cubicBezTo>
                    <a:pt x="7127" y="4169"/>
                    <a:pt x="7163" y="3692"/>
                    <a:pt x="7109" y="3187"/>
                  </a:cubicBezTo>
                  <a:cubicBezTo>
                    <a:pt x="7056" y="2675"/>
                    <a:pt x="6919" y="2214"/>
                    <a:pt x="6703" y="1802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8"/>
                    <a:pt x="5100" y="269"/>
                    <a:pt x="4654" y="138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34"/>
            <p:cNvSpPr/>
            <p:nvPr/>
          </p:nvSpPr>
          <p:spPr>
            <a:xfrm>
              <a:off x="3390305" y="2869226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5" y="1422"/>
                  </a:moveTo>
                  <a:cubicBezTo>
                    <a:pt x="3225" y="1422"/>
                    <a:pt x="3350" y="1442"/>
                    <a:pt x="3463" y="1482"/>
                  </a:cubicBezTo>
                  <a:cubicBezTo>
                    <a:pt x="3615" y="1538"/>
                    <a:pt x="3738" y="1630"/>
                    <a:pt x="3830" y="1754"/>
                  </a:cubicBezTo>
                  <a:cubicBezTo>
                    <a:pt x="3923" y="1878"/>
                    <a:pt x="3976" y="2027"/>
                    <a:pt x="3995" y="2203"/>
                  </a:cubicBezTo>
                  <a:cubicBezTo>
                    <a:pt x="4015" y="2377"/>
                    <a:pt x="3998" y="2533"/>
                    <a:pt x="3945" y="2677"/>
                  </a:cubicBezTo>
                  <a:cubicBezTo>
                    <a:pt x="3890" y="2824"/>
                    <a:pt x="3804" y="2939"/>
                    <a:pt x="3686" y="3027"/>
                  </a:cubicBezTo>
                  <a:cubicBezTo>
                    <a:pt x="3567" y="3114"/>
                    <a:pt x="3423" y="3169"/>
                    <a:pt x="3254" y="3185"/>
                  </a:cubicBezTo>
                  <a:lnTo>
                    <a:pt x="1913" y="3327"/>
                  </a:lnTo>
                  <a:lnTo>
                    <a:pt x="1724" y="1556"/>
                  </a:lnTo>
                  <a:lnTo>
                    <a:pt x="2919" y="1430"/>
                  </a:lnTo>
                  <a:cubicBezTo>
                    <a:pt x="2977" y="1425"/>
                    <a:pt x="3032" y="1422"/>
                    <a:pt x="3085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8" y="5"/>
                    <a:pt x="3068" y="15"/>
                  </a:cubicBezTo>
                  <a:lnTo>
                    <a:pt x="0" y="339"/>
                  </a:lnTo>
                  <a:lnTo>
                    <a:pt x="722" y="7152"/>
                  </a:lnTo>
                  <a:lnTo>
                    <a:pt x="2298" y="6985"/>
                  </a:lnTo>
                  <a:lnTo>
                    <a:pt x="2045" y="4591"/>
                  </a:lnTo>
                  <a:lnTo>
                    <a:pt x="2896" y="4501"/>
                  </a:lnTo>
                  <a:lnTo>
                    <a:pt x="4495" y="6752"/>
                  </a:lnTo>
                  <a:lnTo>
                    <a:pt x="6384" y="6551"/>
                  </a:lnTo>
                  <a:lnTo>
                    <a:pt x="4580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88"/>
                    <a:pt x="5433" y="3126"/>
                  </a:cubicBezTo>
                  <a:cubicBezTo>
                    <a:pt x="5598" y="2765"/>
                    <a:pt x="5657" y="2369"/>
                    <a:pt x="5613" y="1941"/>
                  </a:cubicBezTo>
                  <a:cubicBezTo>
                    <a:pt x="5570" y="1525"/>
                    <a:pt x="5429" y="1164"/>
                    <a:pt x="5194" y="860"/>
                  </a:cubicBezTo>
                  <a:cubicBezTo>
                    <a:pt x="4959" y="553"/>
                    <a:pt x="4652" y="325"/>
                    <a:pt x="4281" y="174"/>
                  </a:cubicBezTo>
                  <a:cubicBezTo>
                    <a:pt x="3994" y="57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34"/>
            <p:cNvSpPr/>
            <p:nvPr/>
          </p:nvSpPr>
          <p:spPr>
            <a:xfrm>
              <a:off x="3627046" y="2833610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7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34"/>
            <p:cNvSpPr/>
            <p:nvPr/>
          </p:nvSpPr>
          <p:spPr>
            <a:xfrm>
              <a:off x="3867841" y="281545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9"/>
                    <a:pt x="265" y="1248"/>
                    <a:pt x="154" y="1520"/>
                  </a:cubicBezTo>
                  <a:cubicBezTo>
                    <a:pt x="41" y="1790"/>
                    <a:pt x="1" y="2078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4"/>
                    <a:pt x="525" y="3555"/>
                    <a:pt x="730" y="3713"/>
                  </a:cubicBezTo>
                  <a:cubicBezTo>
                    <a:pt x="932" y="3873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8"/>
                    <a:pt x="2897" y="4350"/>
                  </a:cubicBezTo>
                  <a:cubicBezTo>
                    <a:pt x="3030" y="4372"/>
                    <a:pt x="3157" y="4403"/>
                    <a:pt x="3279" y="4439"/>
                  </a:cubicBezTo>
                  <a:cubicBezTo>
                    <a:pt x="3401" y="4475"/>
                    <a:pt x="3508" y="4518"/>
                    <a:pt x="3598" y="4569"/>
                  </a:cubicBezTo>
                  <a:cubicBezTo>
                    <a:pt x="3688" y="4619"/>
                    <a:pt x="3761" y="4679"/>
                    <a:pt x="3818" y="4751"/>
                  </a:cubicBezTo>
                  <a:cubicBezTo>
                    <a:pt x="3876" y="4825"/>
                    <a:pt x="3909" y="4909"/>
                    <a:pt x="3919" y="5007"/>
                  </a:cubicBezTo>
                  <a:cubicBezTo>
                    <a:pt x="3933" y="5137"/>
                    <a:pt x="3905" y="5249"/>
                    <a:pt x="3837" y="5345"/>
                  </a:cubicBezTo>
                  <a:cubicBezTo>
                    <a:pt x="3772" y="5436"/>
                    <a:pt x="3670" y="5513"/>
                    <a:pt x="3531" y="5575"/>
                  </a:cubicBezTo>
                  <a:cubicBezTo>
                    <a:pt x="3393" y="5636"/>
                    <a:pt x="3236" y="5676"/>
                    <a:pt x="3062" y="5693"/>
                  </a:cubicBezTo>
                  <a:cubicBezTo>
                    <a:pt x="2976" y="5702"/>
                    <a:pt x="2890" y="5707"/>
                    <a:pt x="2805" y="5707"/>
                  </a:cubicBezTo>
                  <a:cubicBezTo>
                    <a:pt x="2541" y="5707"/>
                    <a:pt x="2280" y="5663"/>
                    <a:pt x="2021" y="5577"/>
                  </a:cubicBezTo>
                  <a:cubicBezTo>
                    <a:pt x="1677" y="5462"/>
                    <a:pt x="1321" y="5204"/>
                    <a:pt x="950" y="4803"/>
                  </a:cubicBezTo>
                  <a:lnTo>
                    <a:pt x="67" y="6047"/>
                  </a:lnTo>
                  <a:cubicBezTo>
                    <a:pt x="317" y="6303"/>
                    <a:pt x="592" y="6518"/>
                    <a:pt x="892" y="6692"/>
                  </a:cubicBezTo>
                  <a:cubicBezTo>
                    <a:pt x="1193" y="6866"/>
                    <a:pt x="1529" y="6989"/>
                    <a:pt x="1900" y="7059"/>
                  </a:cubicBezTo>
                  <a:cubicBezTo>
                    <a:pt x="2121" y="7100"/>
                    <a:pt x="2355" y="7120"/>
                    <a:pt x="2602" y="7120"/>
                  </a:cubicBezTo>
                  <a:cubicBezTo>
                    <a:pt x="2771" y="7120"/>
                    <a:pt x="2947" y="7111"/>
                    <a:pt x="3128" y="7092"/>
                  </a:cubicBezTo>
                  <a:cubicBezTo>
                    <a:pt x="3647" y="7038"/>
                    <a:pt x="4097" y="6902"/>
                    <a:pt x="4478" y="6690"/>
                  </a:cubicBezTo>
                  <a:cubicBezTo>
                    <a:pt x="4860" y="6475"/>
                    <a:pt x="5147" y="6192"/>
                    <a:pt x="5343" y="5841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0" y="4297"/>
                    <a:pt x="5446" y="4036"/>
                    <a:pt x="5307" y="3816"/>
                  </a:cubicBezTo>
                  <a:cubicBezTo>
                    <a:pt x="5169" y="3599"/>
                    <a:pt x="4986" y="3415"/>
                    <a:pt x="4757" y="3270"/>
                  </a:cubicBezTo>
                  <a:cubicBezTo>
                    <a:pt x="4529" y="3125"/>
                    <a:pt x="4263" y="3008"/>
                    <a:pt x="3962" y="2922"/>
                  </a:cubicBezTo>
                  <a:cubicBezTo>
                    <a:pt x="3660" y="2836"/>
                    <a:pt x="3328" y="2775"/>
                    <a:pt x="2966" y="2742"/>
                  </a:cubicBezTo>
                  <a:cubicBezTo>
                    <a:pt x="2808" y="2732"/>
                    <a:pt x="2654" y="2715"/>
                    <a:pt x="2507" y="2688"/>
                  </a:cubicBezTo>
                  <a:cubicBezTo>
                    <a:pt x="2359" y="2660"/>
                    <a:pt x="2228" y="2621"/>
                    <a:pt x="2112" y="2573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3" y="2320"/>
                    <a:pt x="1712" y="2229"/>
                    <a:pt x="1699" y="2120"/>
                  </a:cubicBezTo>
                  <a:cubicBezTo>
                    <a:pt x="1687" y="1996"/>
                    <a:pt x="1713" y="1888"/>
                    <a:pt x="1782" y="1790"/>
                  </a:cubicBezTo>
                  <a:cubicBezTo>
                    <a:pt x="1851" y="1695"/>
                    <a:pt x="1953" y="1615"/>
                    <a:pt x="2086" y="1552"/>
                  </a:cubicBezTo>
                  <a:cubicBezTo>
                    <a:pt x="2221" y="1488"/>
                    <a:pt x="2385" y="1445"/>
                    <a:pt x="2579" y="1427"/>
                  </a:cubicBezTo>
                  <a:cubicBezTo>
                    <a:pt x="2642" y="1420"/>
                    <a:pt x="2704" y="1416"/>
                    <a:pt x="2766" y="1416"/>
                  </a:cubicBezTo>
                  <a:cubicBezTo>
                    <a:pt x="2891" y="1416"/>
                    <a:pt x="3014" y="1430"/>
                    <a:pt x="3137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0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34"/>
            <p:cNvSpPr/>
            <p:nvPr/>
          </p:nvSpPr>
          <p:spPr>
            <a:xfrm>
              <a:off x="4086565" y="278600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34"/>
            <p:cNvSpPr/>
            <p:nvPr/>
          </p:nvSpPr>
          <p:spPr>
            <a:xfrm>
              <a:off x="4344476" y="2762203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6" y="1570"/>
                  </a:moveTo>
                  <a:cubicBezTo>
                    <a:pt x="3783" y="1570"/>
                    <a:pt x="3962" y="1597"/>
                    <a:pt x="4131" y="1651"/>
                  </a:cubicBezTo>
                  <a:cubicBezTo>
                    <a:pt x="4365" y="1723"/>
                    <a:pt x="4575" y="1842"/>
                    <a:pt x="4761" y="2003"/>
                  </a:cubicBezTo>
                  <a:cubicBezTo>
                    <a:pt x="4943" y="2163"/>
                    <a:pt x="5093" y="2361"/>
                    <a:pt x="5209" y="2590"/>
                  </a:cubicBezTo>
                  <a:cubicBezTo>
                    <a:pt x="5324" y="2820"/>
                    <a:pt x="5401" y="3079"/>
                    <a:pt x="5429" y="3363"/>
                  </a:cubicBezTo>
                  <a:cubicBezTo>
                    <a:pt x="5458" y="3649"/>
                    <a:pt x="5439" y="3917"/>
                    <a:pt x="5373" y="4167"/>
                  </a:cubicBezTo>
                  <a:cubicBezTo>
                    <a:pt x="5309" y="4417"/>
                    <a:pt x="5202" y="4640"/>
                    <a:pt x="5056" y="4836"/>
                  </a:cubicBezTo>
                  <a:cubicBezTo>
                    <a:pt x="4907" y="5031"/>
                    <a:pt x="4729" y="5190"/>
                    <a:pt x="4516" y="5310"/>
                  </a:cubicBezTo>
                  <a:cubicBezTo>
                    <a:pt x="4302" y="5431"/>
                    <a:pt x="4060" y="5507"/>
                    <a:pt x="3797" y="5535"/>
                  </a:cubicBezTo>
                  <a:cubicBezTo>
                    <a:pt x="3724" y="5543"/>
                    <a:pt x="3652" y="5546"/>
                    <a:pt x="3582" y="5546"/>
                  </a:cubicBezTo>
                  <a:cubicBezTo>
                    <a:pt x="3395" y="5546"/>
                    <a:pt x="3217" y="5519"/>
                    <a:pt x="3047" y="5467"/>
                  </a:cubicBezTo>
                  <a:cubicBezTo>
                    <a:pt x="2814" y="5392"/>
                    <a:pt x="2604" y="5276"/>
                    <a:pt x="2414" y="5118"/>
                  </a:cubicBezTo>
                  <a:cubicBezTo>
                    <a:pt x="2230" y="4961"/>
                    <a:pt x="2079" y="4765"/>
                    <a:pt x="1965" y="4532"/>
                  </a:cubicBezTo>
                  <a:cubicBezTo>
                    <a:pt x="1852" y="4298"/>
                    <a:pt x="1781" y="4039"/>
                    <a:pt x="1750" y="3752"/>
                  </a:cubicBezTo>
                  <a:cubicBezTo>
                    <a:pt x="1719" y="3468"/>
                    <a:pt x="1737" y="3199"/>
                    <a:pt x="1798" y="2951"/>
                  </a:cubicBezTo>
                  <a:cubicBezTo>
                    <a:pt x="1860" y="2700"/>
                    <a:pt x="1967" y="2477"/>
                    <a:pt x="2116" y="2282"/>
                  </a:cubicBezTo>
                  <a:cubicBezTo>
                    <a:pt x="2267" y="2083"/>
                    <a:pt x="2448" y="1925"/>
                    <a:pt x="2661" y="1804"/>
                  </a:cubicBezTo>
                  <a:cubicBezTo>
                    <a:pt x="2874" y="1685"/>
                    <a:pt x="3116" y="1609"/>
                    <a:pt x="3382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1" y="77"/>
                    <a:pt x="2241" y="215"/>
                    <a:pt x="1831" y="436"/>
                  </a:cubicBezTo>
                  <a:cubicBezTo>
                    <a:pt x="1422" y="657"/>
                    <a:pt x="1075" y="940"/>
                    <a:pt x="792" y="1293"/>
                  </a:cubicBezTo>
                  <a:cubicBezTo>
                    <a:pt x="507" y="1645"/>
                    <a:pt x="299" y="2045"/>
                    <a:pt x="168" y="2490"/>
                  </a:cubicBezTo>
                  <a:cubicBezTo>
                    <a:pt x="40" y="2936"/>
                    <a:pt x="1" y="3415"/>
                    <a:pt x="54" y="3928"/>
                  </a:cubicBezTo>
                  <a:cubicBezTo>
                    <a:pt x="109" y="4442"/>
                    <a:pt x="247" y="4901"/>
                    <a:pt x="468" y="5312"/>
                  </a:cubicBezTo>
                  <a:cubicBezTo>
                    <a:pt x="687" y="5722"/>
                    <a:pt x="973" y="6070"/>
                    <a:pt x="1325" y="6353"/>
                  </a:cubicBezTo>
                  <a:cubicBezTo>
                    <a:pt x="1676" y="6636"/>
                    <a:pt x="2075" y="6845"/>
                    <a:pt x="2520" y="6974"/>
                  </a:cubicBezTo>
                  <a:cubicBezTo>
                    <a:pt x="2835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5" y="7035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9" y="5467"/>
                    <a:pt x="6875" y="5067"/>
                    <a:pt x="7001" y="4617"/>
                  </a:cubicBezTo>
                  <a:cubicBezTo>
                    <a:pt x="7128" y="4171"/>
                    <a:pt x="7164" y="3693"/>
                    <a:pt x="7112" y="3186"/>
                  </a:cubicBezTo>
                  <a:cubicBezTo>
                    <a:pt x="7057" y="2672"/>
                    <a:pt x="6921" y="2211"/>
                    <a:pt x="6703" y="1802"/>
                  </a:cubicBezTo>
                  <a:cubicBezTo>
                    <a:pt x="6486" y="1392"/>
                    <a:pt x="6202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34"/>
            <p:cNvSpPr/>
            <p:nvPr/>
          </p:nvSpPr>
          <p:spPr>
            <a:xfrm>
              <a:off x="4623001" y="2739648"/>
              <a:ext cx="189175" cy="247279"/>
            </a:xfrm>
            <a:custGeom>
              <a:avLst/>
              <a:gdLst/>
              <a:ahLst/>
              <a:cxnLst/>
              <a:rect l="l" t="t" r="r" b="b"/>
              <a:pathLst>
                <a:path w="5460" h="7137" extrusionOk="0">
                  <a:moveTo>
                    <a:pt x="2951" y="1493"/>
                  </a:moveTo>
                  <a:cubicBezTo>
                    <a:pt x="3059" y="1493"/>
                    <a:pt x="3162" y="1513"/>
                    <a:pt x="3257" y="1554"/>
                  </a:cubicBezTo>
                  <a:cubicBezTo>
                    <a:pt x="3381" y="1609"/>
                    <a:pt x="3485" y="1689"/>
                    <a:pt x="3569" y="1798"/>
                  </a:cubicBezTo>
                  <a:cubicBezTo>
                    <a:pt x="3654" y="1906"/>
                    <a:pt x="3705" y="2047"/>
                    <a:pt x="3720" y="2215"/>
                  </a:cubicBezTo>
                  <a:cubicBezTo>
                    <a:pt x="3739" y="2378"/>
                    <a:pt x="3719" y="2525"/>
                    <a:pt x="3660" y="2654"/>
                  </a:cubicBezTo>
                  <a:cubicBezTo>
                    <a:pt x="3603" y="2783"/>
                    <a:pt x="3518" y="2891"/>
                    <a:pt x="3408" y="2976"/>
                  </a:cubicBezTo>
                  <a:cubicBezTo>
                    <a:pt x="3298" y="3059"/>
                    <a:pt x="3174" y="3107"/>
                    <a:pt x="3030" y="3126"/>
                  </a:cubicBezTo>
                  <a:lnTo>
                    <a:pt x="1950" y="3238"/>
                  </a:lnTo>
                  <a:lnTo>
                    <a:pt x="1779" y="1611"/>
                  </a:lnTo>
                  <a:lnTo>
                    <a:pt x="2859" y="1498"/>
                  </a:lnTo>
                  <a:cubicBezTo>
                    <a:pt x="2890" y="1495"/>
                    <a:pt x="2921" y="1493"/>
                    <a:pt x="2951" y="1493"/>
                  </a:cubicBezTo>
                  <a:close/>
                  <a:moveTo>
                    <a:pt x="3213" y="1"/>
                  </a:moveTo>
                  <a:cubicBezTo>
                    <a:pt x="3123" y="1"/>
                    <a:pt x="3031" y="5"/>
                    <a:pt x="2937" y="15"/>
                  </a:cubicBezTo>
                  <a:lnTo>
                    <a:pt x="0" y="326"/>
                  </a:lnTo>
                  <a:lnTo>
                    <a:pt x="719" y="7136"/>
                  </a:lnTo>
                  <a:lnTo>
                    <a:pt x="2373" y="6964"/>
                  </a:lnTo>
                  <a:lnTo>
                    <a:pt x="2131" y="4687"/>
                  </a:lnTo>
                  <a:lnTo>
                    <a:pt x="3417" y="4551"/>
                  </a:lnTo>
                  <a:cubicBezTo>
                    <a:pt x="3844" y="4503"/>
                    <a:pt x="4215" y="4365"/>
                    <a:pt x="4527" y="4128"/>
                  </a:cubicBezTo>
                  <a:cubicBezTo>
                    <a:pt x="4841" y="3892"/>
                    <a:pt x="5078" y="3589"/>
                    <a:pt x="5238" y="3221"/>
                  </a:cubicBezTo>
                  <a:cubicBezTo>
                    <a:pt x="5401" y="2854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2" y="186"/>
                  </a:cubicBezTo>
                  <a:cubicBezTo>
                    <a:pt x="3834" y="63"/>
                    <a:pt x="3535" y="1"/>
                    <a:pt x="3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34"/>
            <p:cNvSpPr/>
            <p:nvPr/>
          </p:nvSpPr>
          <p:spPr>
            <a:xfrm>
              <a:off x="-9059" y="3550415"/>
              <a:ext cx="255006" cy="248423"/>
            </a:xfrm>
            <a:custGeom>
              <a:avLst/>
              <a:gdLst/>
              <a:ahLst/>
              <a:cxnLst/>
              <a:rect l="l" t="t" r="r" b="b"/>
              <a:pathLst>
                <a:path w="7360" h="7170" extrusionOk="0">
                  <a:moveTo>
                    <a:pt x="2057" y="3956"/>
                  </a:moveTo>
                  <a:cubicBezTo>
                    <a:pt x="2176" y="4067"/>
                    <a:pt x="2307" y="4184"/>
                    <a:pt x="2445" y="4309"/>
                  </a:cubicBezTo>
                  <a:lnTo>
                    <a:pt x="3867" y="5531"/>
                  </a:lnTo>
                  <a:cubicBezTo>
                    <a:pt x="3815" y="5567"/>
                    <a:pt x="3765" y="5603"/>
                    <a:pt x="3710" y="5635"/>
                  </a:cubicBezTo>
                  <a:cubicBezTo>
                    <a:pt x="3499" y="5764"/>
                    <a:pt x="3263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6" y="5884"/>
                    <a:pt x="2415" y="5861"/>
                    <a:pt x="2269" y="5814"/>
                  </a:cubicBezTo>
                  <a:cubicBezTo>
                    <a:pt x="2060" y="5750"/>
                    <a:pt x="1894" y="5640"/>
                    <a:pt x="1773" y="5489"/>
                  </a:cubicBezTo>
                  <a:cubicBezTo>
                    <a:pt x="1653" y="5338"/>
                    <a:pt x="1579" y="5153"/>
                    <a:pt x="1558" y="4933"/>
                  </a:cubicBezTo>
                  <a:cubicBezTo>
                    <a:pt x="1527" y="4654"/>
                    <a:pt x="1594" y="4412"/>
                    <a:pt x="1758" y="4214"/>
                  </a:cubicBezTo>
                  <a:cubicBezTo>
                    <a:pt x="1832" y="4117"/>
                    <a:pt x="1933" y="4034"/>
                    <a:pt x="2057" y="3956"/>
                  </a:cubicBezTo>
                  <a:close/>
                  <a:moveTo>
                    <a:pt x="3145" y="1"/>
                  </a:moveTo>
                  <a:cubicBezTo>
                    <a:pt x="3044" y="1"/>
                    <a:pt x="2942" y="6"/>
                    <a:pt x="2837" y="18"/>
                  </a:cubicBezTo>
                  <a:cubicBezTo>
                    <a:pt x="2409" y="62"/>
                    <a:pt x="2041" y="182"/>
                    <a:pt x="1730" y="376"/>
                  </a:cubicBezTo>
                  <a:cubicBezTo>
                    <a:pt x="1417" y="570"/>
                    <a:pt x="1185" y="814"/>
                    <a:pt x="1028" y="1109"/>
                  </a:cubicBezTo>
                  <a:cubicBezTo>
                    <a:pt x="875" y="1405"/>
                    <a:pt x="816" y="1729"/>
                    <a:pt x="853" y="2078"/>
                  </a:cubicBezTo>
                  <a:cubicBezTo>
                    <a:pt x="867" y="2222"/>
                    <a:pt x="906" y="2375"/>
                    <a:pt x="969" y="2539"/>
                  </a:cubicBezTo>
                  <a:cubicBezTo>
                    <a:pt x="1028" y="2692"/>
                    <a:pt x="1115" y="2856"/>
                    <a:pt x="1227" y="3025"/>
                  </a:cubicBezTo>
                  <a:cubicBezTo>
                    <a:pt x="830" y="3258"/>
                    <a:pt x="528" y="3547"/>
                    <a:pt x="330" y="3890"/>
                  </a:cubicBezTo>
                  <a:cubicBezTo>
                    <a:pt x="94" y="4297"/>
                    <a:pt x="0" y="4739"/>
                    <a:pt x="51" y="5213"/>
                  </a:cubicBezTo>
                  <a:cubicBezTo>
                    <a:pt x="97" y="5627"/>
                    <a:pt x="255" y="5993"/>
                    <a:pt x="525" y="6306"/>
                  </a:cubicBezTo>
                  <a:cubicBezTo>
                    <a:pt x="797" y="6617"/>
                    <a:pt x="1148" y="6848"/>
                    <a:pt x="1573" y="7001"/>
                  </a:cubicBezTo>
                  <a:cubicBezTo>
                    <a:pt x="1889" y="7113"/>
                    <a:pt x="2229" y="7169"/>
                    <a:pt x="2593" y="7169"/>
                  </a:cubicBezTo>
                  <a:cubicBezTo>
                    <a:pt x="2719" y="7169"/>
                    <a:pt x="2849" y="7162"/>
                    <a:pt x="2981" y="7149"/>
                  </a:cubicBezTo>
                  <a:cubicBezTo>
                    <a:pt x="3364" y="7107"/>
                    <a:pt x="3716" y="7015"/>
                    <a:pt x="4040" y="6874"/>
                  </a:cubicBezTo>
                  <a:cubicBezTo>
                    <a:pt x="4350" y="6735"/>
                    <a:pt x="4632" y="6558"/>
                    <a:pt x="4888" y="6338"/>
                  </a:cubicBezTo>
                  <a:lnTo>
                    <a:pt x="5433" y="6792"/>
                  </a:lnTo>
                  <a:lnTo>
                    <a:pt x="7360" y="6588"/>
                  </a:lnTo>
                  <a:lnTo>
                    <a:pt x="5749" y="5199"/>
                  </a:lnTo>
                  <a:cubicBezTo>
                    <a:pt x="5859" y="4976"/>
                    <a:pt x="5952" y="4736"/>
                    <a:pt x="6024" y="4486"/>
                  </a:cubicBezTo>
                  <a:cubicBezTo>
                    <a:pt x="6130" y="4117"/>
                    <a:pt x="6189" y="3722"/>
                    <a:pt x="6204" y="3302"/>
                  </a:cubicBezTo>
                  <a:lnTo>
                    <a:pt x="6204" y="3302"/>
                  </a:lnTo>
                  <a:lnTo>
                    <a:pt x="4753" y="3455"/>
                  </a:lnTo>
                  <a:cubicBezTo>
                    <a:pt x="4750" y="3771"/>
                    <a:pt x="4710" y="4060"/>
                    <a:pt x="4638" y="4329"/>
                  </a:cubicBezTo>
                  <a:lnTo>
                    <a:pt x="4097" y="3849"/>
                  </a:lnTo>
                  <a:cubicBezTo>
                    <a:pt x="3953" y="3739"/>
                    <a:pt x="3792" y="3606"/>
                    <a:pt x="3614" y="3453"/>
                  </a:cubicBezTo>
                  <a:cubicBezTo>
                    <a:pt x="3434" y="3296"/>
                    <a:pt x="3254" y="3132"/>
                    <a:pt x="3078" y="2958"/>
                  </a:cubicBezTo>
                  <a:cubicBezTo>
                    <a:pt x="2904" y="2784"/>
                    <a:pt x="2754" y="2612"/>
                    <a:pt x="2636" y="2442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8" y="1765"/>
                    <a:pt x="2481" y="1673"/>
                  </a:cubicBezTo>
                  <a:cubicBezTo>
                    <a:pt x="2524" y="1579"/>
                    <a:pt x="2592" y="1506"/>
                    <a:pt x="2684" y="1450"/>
                  </a:cubicBezTo>
                  <a:cubicBezTo>
                    <a:pt x="2779" y="1395"/>
                    <a:pt x="2895" y="1359"/>
                    <a:pt x="3037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9" y="1340"/>
                    <a:pt x="3395" y="1374"/>
                    <a:pt x="3510" y="1443"/>
                  </a:cubicBezTo>
                  <a:cubicBezTo>
                    <a:pt x="3651" y="1528"/>
                    <a:pt x="3789" y="1694"/>
                    <a:pt x="3929" y="1949"/>
                  </a:cubicBezTo>
                  <a:lnTo>
                    <a:pt x="5079" y="1089"/>
                  </a:lnTo>
                  <a:cubicBezTo>
                    <a:pt x="4967" y="839"/>
                    <a:pt x="4796" y="627"/>
                    <a:pt x="4569" y="455"/>
                  </a:cubicBezTo>
                  <a:cubicBezTo>
                    <a:pt x="4340" y="282"/>
                    <a:pt x="4077" y="156"/>
                    <a:pt x="3779" y="81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34"/>
            <p:cNvSpPr/>
            <p:nvPr/>
          </p:nvSpPr>
          <p:spPr>
            <a:xfrm>
              <a:off x="338933" y="3508977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1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4" y="7207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34"/>
            <p:cNvSpPr/>
            <p:nvPr/>
          </p:nvSpPr>
          <p:spPr>
            <a:xfrm>
              <a:off x="578688" y="348739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34"/>
            <p:cNvSpPr/>
            <p:nvPr/>
          </p:nvSpPr>
          <p:spPr>
            <a:xfrm>
              <a:off x="791419" y="3464664"/>
              <a:ext cx="221363" cy="246032"/>
            </a:xfrm>
            <a:custGeom>
              <a:avLst/>
              <a:gdLst/>
              <a:ahLst/>
              <a:cxnLst/>
              <a:rect l="l" t="t" r="r" b="b"/>
              <a:pathLst>
                <a:path w="6389" h="7101" extrusionOk="0">
                  <a:moveTo>
                    <a:pt x="3672" y="1"/>
                  </a:moveTo>
                  <a:cubicBezTo>
                    <a:pt x="3542" y="1"/>
                    <a:pt x="3412" y="7"/>
                    <a:pt x="3282" y="21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5" y="1291"/>
                  </a:cubicBezTo>
                  <a:cubicBezTo>
                    <a:pt x="527" y="1639"/>
                    <a:pt x="314" y="2037"/>
                    <a:pt x="178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0" y="4433"/>
                    <a:pt x="245" y="4898"/>
                    <a:pt x="462" y="5311"/>
                  </a:cubicBezTo>
                  <a:cubicBezTo>
                    <a:pt x="679" y="5728"/>
                    <a:pt x="966" y="6075"/>
                    <a:pt x="1316" y="6358"/>
                  </a:cubicBezTo>
                  <a:cubicBezTo>
                    <a:pt x="1666" y="6638"/>
                    <a:pt x="2067" y="6843"/>
                    <a:pt x="2517" y="6969"/>
                  </a:cubicBezTo>
                  <a:cubicBezTo>
                    <a:pt x="2832" y="7057"/>
                    <a:pt x="3163" y="7101"/>
                    <a:pt x="3509" y="7101"/>
                  </a:cubicBezTo>
                  <a:cubicBezTo>
                    <a:pt x="3657" y="7101"/>
                    <a:pt x="3807" y="7093"/>
                    <a:pt x="3960" y="7077"/>
                  </a:cubicBezTo>
                  <a:cubicBezTo>
                    <a:pt x="4290" y="7043"/>
                    <a:pt x="4617" y="6966"/>
                    <a:pt x="4934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7" y="6250"/>
                    <a:pt x="6246" y="6065"/>
                    <a:pt x="6388" y="5865"/>
                  </a:cubicBezTo>
                  <a:lnTo>
                    <a:pt x="5456" y="4684"/>
                  </a:lnTo>
                  <a:cubicBezTo>
                    <a:pt x="5347" y="4828"/>
                    <a:pt x="5218" y="4957"/>
                    <a:pt x="5071" y="5074"/>
                  </a:cubicBezTo>
                  <a:cubicBezTo>
                    <a:pt x="4922" y="5190"/>
                    <a:pt x="4758" y="5290"/>
                    <a:pt x="4575" y="5367"/>
                  </a:cubicBezTo>
                  <a:cubicBezTo>
                    <a:pt x="4394" y="5446"/>
                    <a:pt x="4197" y="5495"/>
                    <a:pt x="3991" y="5518"/>
                  </a:cubicBezTo>
                  <a:cubicBezTo>
                    <a:pt x="3890" y="5529"/>
                    <a:pt x="3791" y="5534"/>
                    <a:pt x="3694" y="5534"/>
                  </a:cubicBezTo>
                  <a:cubicBezTo>
                    <a:pt x="3500" y="5534"/>
                    <a:pt x="3317" y="5513"/>
                    <a:pt x="3144" y="5469"/>
                  </a:cubicBezTo>
                  <a:cubicBezTo>
                    <a:pt x="2885" y="5405"/>
                    <a:pt x="2658" y="5295"/>
                    <a:pt x="2464" y="5137"/>
                  </a:cubicBezTo>
                  <a:cubicBezTo>
                    <a:pt x="2270" y="4980"/>
                    <a:pt x="2112" y="4785"/>
                    <a:pt x="1989" y="4553"/>
                  </a:cubicBezTo>
                  <a:cubicBezTo>
                    <a:pt x="1867" y="4319"/>
                    <a:pt x="1791" y="4053"/>
                    <a:pt x="1758" y="3755"/>
                  </a:cubicBezTo>
                  <a:cubicBezTo>
                    <a:pt x="1726" y="3450"/>
                    <a:pt x="1745" y="3169"/>
                    <a:pt x="1817" y="2911"/>
                  </a:cubicBezTo>
                  <a:cubicBezTo>
                    <a:pt x="1889" y="2655"/>
                    <a:pt x="2001" y="2432"/>
                    <a:pt x="2155" y="2241"/>
                  </a:cubicBezTo>
                  <a:cubicBezTo>
                    <a:pt x="2310" y="2051"/>
                    <a:pt x="2497" y="1896"/>
                    <a:pt x="2716" y="1778"/>
                  </a:cubicBezTo>
                  <a:cubicBezTo>
                    <a:pt x="2936" y="1659"/>
                    <a:pt x="3176" y="1587"/>
                    <a:pt x="3435" y="1558"/>
                  </a:cubicBezTo>
                  <a:cubicBezTo>
                    <a:pt x="3508" y="1550"/>
                    <a:pt x="3580" y="1546"/>
                    <a:pt x="3651" y="1546"/>
                  </a:cubicBezTo>
                  <a:cubicBezTo>
                    <a:pt x="3780" y="1546"/>
                    <a:pt x="3906" y="1559"/>
                    <a:pt x="4029" y="1585"/>
                  </a:cubicBezTo>
                  <a:cubicBezTo>
                    <a:pt x="4215" y="1624"/>
                    <a:pt x="4391" y="1689"/>
                    <a:pt x="4555" y="1781"/>
                  </a:cubicBezTo>
                  <a:cubicBezTo>
                    <a:pt x="4719" y="1873"/>
                    <a:pt x="4877" y="1982"/>
                    <a:pt x="5028" y="2110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8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8" y="16"/>
                    <a:pt x="3865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34"/>
            <p:cNvSpPr/>
            <p:nvPr/>
          </p:nvSpPr>
          <p:spPr>
            <a:xfrm>
              <a:off x="1030135" y="343563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34"/>
            <p:cNvSpPr/>
            <p:nvPr/>
          </p:nvSpPr>
          <p:spPr>
            <a:xfrm>
              <a:off x="1292688" y="3406839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30"/>
                    <a:pt x="4884" y="3224"/>
                  </a:cubicBezTo>
                  <a:cubicBezTo>
                    <a:pt x="4914" y="3418"/>
                    <a:pt x="4947" y="3607"/>
                    <a:pt x="4983" y="3794"/>
                  </a:cubicBezTo>
                  <a:cubicBezTo>
                    <a:pt x="5019" y="3980"/>
                    <a:pt x="5056" y="4169"/>
                    <a:pt x="5097" y="4362"/>
                  </a:cubicBezTo>
                  <a:cubicBezTo>
                    <a:pt x="5105" y="4406"/>
                    <a:pt x="5115" y="4454"/>
                    <a:pt x="5127" y="4500"/>
                  </a:cubicBezTo>
                  <a:lnTo>
                    <a:pt x="1480" y="493"/>
                  </a:lnTo>
                  <a:lnTo>
                    <a:pt x="0" y="650"/>
                  </a:lnTo>
                  <a:lnTo>
                    <a:pt x="719" y="7462"/>
                  </a:lnTo>
                  <a:lnTo>
                    <a:pt x="2326" y="7294"/>
                  </a:lnTo>
                  <a:lnTo>
                    <a:pt x="2086" y="5016"/>
                  </a:lnTo>
                  <a:cubicBezTo>
                    <a:pt x="2067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7"/>
                    <a:pt x="1927" y="3886"/>
                    <a:pt x="1893" y="3717"/>
                  </a:cubicBezTo>
                  <a:cubicBezTo>
                    <a:pt x="1858" y="3551"/>
                    <a:pt x="1820" y="3361"/>
                    <a:pt x="1775" y="3145"/>
                  </a:cubicBezTo>
                  <a:cubicBezTo>
                    <a:pt x="1768" y="3116"/>
                    <a:pt x="1762" y="3082"/>
                    <a:pt x="1755" y="3052"/>
                  </a:cubicBezTo>
                  <a:lnTo>
                    <a:pt x="1755" y="3052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34"/>
            <p:cNvSpPr/>
            <p:nvPr/>
          </p:nvSpPr>
          <p:spPr>
            <a:xfrm>
              <a:off x="1560091" y="338664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4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34"/>
            <p:cNvSpPr/>
            <p:nvPr/>
          </p:nvSpPr>
          <p:spPr>
            <a:xfrm>
              <a:off x="1742125" y="3363842"/>
              <a:ext cx="249219" cy="271914"/>
            </a:xfrm>
            <a:custGeom>
              <a:avLst/>
              <a:gdLst/>
              <a:ahLst/>
              <a:cxnLst/>
              <a:rect l="l" t="t" r="r" b="b"/>
              <a:pathLst>
                <a:path w="7193" h="7848" extrusionOk="0">
                  <a:moveTo>
                    <a:pt x="3598" y="1571"/>
                  </a:moveTo>
                  <a:cubicBezTo>
                    <a:pt x="3783" y="1571"/>
                    <a:pt x="3961" y="1598"/>
                    <a:pt x="4129" y="1651"/>
                  </a:cubicBezTo>
                  <a:cubicBezTo>
                    <a:pt x="4362" y="1723"/>
                    <a:pt x="4572" y="1842"/>
                    <a:pt x="4758" y="2003"/>
                  </a:cubicBezTo>
                  <a:cubicBezTo>
                    <a:pt x="4940" y="2164"/>
                    <a:pt x="5091" y="2361"/>
                    <a:pt x="5206" y="2590"/>
                  </a:cubicBezTo>
                  <a:cubicBezTo>
                    <a:pt x="5323" y="2820"/>
                    <a:pt x="5396" y="3079"/>
                    <a:pt x="5425" y="3365"/>
                  </a:cubicBezTo>
                  <a:cubicBezTo>
                    <a:pt x="5456" y="3650"/>
                    <a:pt x="5441" y="3919"/>
                    <a:pt x="5376" y="4167"/>
                  </a:cubicBezTo>
                  <a:cubicBezTo>
                    <a:pt x="5328" y="4339"/>
                    <a:pt x="5264" y="4497"/>
                    <a:pt x="5179" y="4645"/>
                  </a:cubicBezTo>
                  <a:lnTo>
                    <a:pt x="4243" y="3618"/>
                  </a:lnTo>
                  <a:lnTo>
                    <a:pt x="3115" y="4592"/>
                  </a:lnTo>
                  <a:lnTo>
                    <a:pt x="3955" y="5511"/>
                  </a:lnTo>
                  <a:cubicBezTo>
                    <a:pt x="3903" y="5519"/>
                    <a:pt x="3850" y="5529"/>
                    <a:pt x="3797" y="5534"/>
                  </a:cubicBezTo>
                  <a:cubicBezTo>
                    <a:pt x="3724" y="5541"/>
                    <a:pt x="3652" y="5545"/>
                    <a:pt x="3581" y="5545"/>
                  </a:cubicBezTo>
                  <a:cubicBezTo>
                    <a:pt x="3393" y="5545"/>
                    <a:pt x="3215" y="5518"/>
                    <a:pt x="3045" y="5466"/>
                  </a:cubicBezTo>
                  <a:cubicBezTo>
                    <a:pt x="2812" y="5393"/>
                    <a:pt x="2602" y="5275"/>
                    <a:pt x="2415" y="5121"/>
                  </a:cubicBezTo>
                  <a:cubicBezTo>
                    <a:pt x="2228" y="4963"/>
                    <a:pt x="2077" y="4767"/>
                    <a:pt x="1964" y="4533"/>
                  </a:cubicBezTo>
                  <a:cubicBezTo>
                    <a:pt x="1850" y="4300"/>
                    <a:pt x="1781" y="4041"/>
                    <a:pt x="1749" y="3753"/>
                  </a:cubicBezTo>
                  <a:cubicBezTo>
                    <a:pt x="1719" y="3469"/>
                    <a:pt x="1735" y="3201"/>
                    <a:pt x="1798" y="2951"/>
                  </a:cubicBezTo>
                  <a:cubicBezTo>
                    <a:pt x="1859" y="2701"/>
                    <a:pt x="1965" y="2478"/>
                    <a:pt x="2116" y="2282"/>
                  </a:cubicBezTo>
                  <a:cubicBezTo>
                    <a:pt x="2266" y="2085"/>
                    <a:pt x="2447" y="1927"/>
                    <a:pt x="2661" y="1806"/>
                  </a:cubicBezTo>
                  <a:cubicBezTo>
                    <a:pt x="2872" y="1685"/>
                    <a:pt x="3113" y="1611"/>
                    <a:pt x="3379" y="1583"/>
                  </a:cubicBezTo>
                  <a:cubicBezTo>
                    <a:pt x="3453" y="1575"/>
                    <a:pt x="3526" y="1571"/>
                    <a:pt x="3598" y="1571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6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7"/>
                    <a:pt x="1078" y="941"/>
                    <a:pt x="792" y="1293"/>
                  </a:cubicBezTo>
                  <a:cubicBezTo>
                    <a:pt x="508" y="1645"/>
                    <a:pt x="301" y="2045"/>
                    <a:pt x="170" y="2491"/>
                  </a:cubicBezTo>
                  <a:cubicBezTo>
                    <a:pt x="41" y="2937"/>
                    <a:pt x="1" y="3417"/>
                    <a:pt x="57" y="3929"/>
                  </a:cubicBezTo>
                  <a:cubicBezTo>
                    <a:pt x="110" y="4442"/>
                    <a:pt x="247" y="4901"/>
                    <a:pt x="468" y="5312"/>
                  </a:cubicBezTo>
                  <a:cubicBezTo>
                    <a:pt x="688" y="5722"/>
                    <a:pt x="973" y="6070"/>
                    <a:pt x="1325" y="6353"/>
                  </a:cubicBezTo>
                  <a:cubicBezTo>
                    <a:pt x="1677" y="6638"/>
                    <a:pt x="2076" y="6846"/>
                    <a:pt x="2521" y="6976"/>
                  </a:cubicBezTo>
                  <a:cubicBezTo>
                    <a:pt x="2838" y="7068"/>
                    <a:pt x="3171" y="7114"/>
                    <a:pt x="3522" y="7114"/>
                  </a:cubicBezTo>
                  <a:cubicBezTo>
                    <a:pt x="3666" y="7114"/>
                    <a:pt x="3812" y="7106"/>
                    <a:pt x="3961" y="7091"/>
                  </a:cubicBezTo>
                  <a:cubicBezTo>
                    <a:pt x="4384" y="7045"/>
                    <a:pt x="4768" y="6941"/>
                    <a:pt x="5121" y="6783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21" y="5893"/>
                  </a:lnTo>
                  <a:cubicBezTo>
                    <a:pt x="6342" y="5870"/>
                    <a:pt x="6365" y="5847"/>
                    <a:pt x="6385" y="5821"/>
                  </a:cubicBezTo>
                  <a:cubicBezTo>
                    <a:pt x="6670" y="5469"/>
                    <a:pt x="6874" y="5071"/>
                    <a:pt x="7002" y="4620"/>
                  </a:cubicBezTo>
                  <a:cubicBezTo>
                    <a:pt x="7127" y="4172"/>
                    <a:pt x="7166" y="3693"/>
                    <a:pt x="7112" y="3187"/>
                  </a:cubicBezTo>
                  <a:cubicBezTo>
                    <a:pt x="7058" y="2675"/>
                    <a:pt x="6922" y="2212"/>
                    <a:pt x="6703" y="1802"/>
                  </a:cubicBezTo>
                  <a:cubicBezTo>
                    <a:pt x="6488" y="1392"/>
                    <a:pt x="6204" y="1046"/>
                    <a:pt x="5852" y="759"/>
                  </a:cubicBezTo>
                  <a:cubicBezTo>
                    <a:pt x="5500" y="476"/>
                    <a:pt x="5100" y="269"/>
                    <a:pt x="4654" y="138"/>
                  </a:cubicBezTo>
                  <a:cubicBezTo>
                    <a:pt x="4339" y="47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34"/>
            <p:cNvSpPr/>
            <p:nvPr/>
          </p:nvSpPr>
          <p:spPr>
            <a:xfrm>
              <a:off x="2018953" y="3331448"/>
              <a:ext cx="219180" cy="249427"/>
            </a:xfrm>
            <a:custGeom>
              <a:avLst/>
              <a:gdLst/>
              <a:ahLst/>
              <a:cxnLst/>
              <a:rect l="l" t="t" r="r" b="b"/>
              <a:pathLst>
                <a:path w="6326" h="7199" extrusionOk="0">
                  <a:moveTo>
                    <a:pt x="5828" y="0"/>
                  </a:moveTo>
                  <a:lnTo>
                    <a:pt x="4212" y="170"/>
                  </a:lnTo>
                  <a:lnTo>
                    <a:pt x="4645" y="4278"/>
                  </a:lnTo>
                  <a:cubicBezTo>
                    <a:pt x="4672" y="4524"/>
                    <a:pt x="4636" y="4752"/>
                    <a:pt x="4541" y="4963"/>
                  </a:cubicBezTo>
                  <a:cubicBezTo>
                    <a:pt x="4445" y="5173"/>
                    <a:pt x="4307" y="5345"/>
                    <a:pt x="4127" y="5479"/>
                  </a:cubicBezTo>
                  <a:cubicBezTo>
                    <a:pt x="3948" y="5611"/>
                    <a:pt x="3736" y="5692"/>
                    <a:pt x="3489" y="5718"/>
                  </a:cubicBezTo>
                  <a:cubicBezTo>
                    <a:pt x="3440" y="5723"/>
                    <a:pt x="3392" y="5726"/>
                    <a:pt x="3344" y="5726"/>
                  </a:cubicBezTo>
                  <a:cubicBezTo>
                    <a:pt x="3165" y="5726"/>
                    <a:pt x="2997" y="5689"/>
                    <a:pt x="2839" y="5613"/>
                  </a:cubicBezTo>
                  <a:cubicBezTo>
                    <a:pt x="2639" y="5519"/>
                    <a:pt x="2474" y="5380"/>
                    <a:pt x="2343" y="5193"/>
                  </a:cubicBezTo>
                  <a:cubicBezTo>
                    <a:pt x="2212" y="5006"/>
                    <a:pt x="2133" y="4790"/>
                    <a:pt x="2107" y="4544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8"/>
                    <a:pt x="672" y="5775"/>
                    <a:pt x="964" y="6151"/>
                  </a:cubicBezTo>
                  <a:cubicBezTo>
                    <a:pt x="1256" y="6526"/>
                    <a:pt x="1635" y="6806"/>
                    <a:pt x="2100" y="6991"/>
                  </a:cubicBezTo>
                  <a:cubicBezTo>
                    <a:pt x="2453" y="7129"/>
                    <a:pt x="2834" y="7199"/>
                    <a:pt x="3244" y="7199"/>
                  </a:cubicBezTo>
                  <a:cubicBezTo>
                    <a:pt x="3374" y="7199"/>
                    <a:pt x="3508" y="7192"/>
                    <a:pt x="3644" y="7177"/>
                  </a:cubicBezTo>
                  <a:cubicBezTo>
                    <a:pt x="4202" y="7119"/>
                    <a:pt x="4688" y="6950"/>
                    <a:pt x="5105" y="6674"/>
                  </a:cubicBezTo>
                  <a:cubicBezTo>
                    <a:pt x="5522" y="6397"/>
                    <a:pt x="5834" y="6044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34"/>
            <p:cNvSpPr/>
            <p:nvPr/>
          </p:nvSpPr>
          <p:spPr>
            <a:xfrm>
              <a:off x="2278526" y="330792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29" y="4354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34"/>
            <p:cNvSpPr/>
            <p:nvPr/>
          </p:nvSpPr>
          <p:spPr>
            <a:xfrm>
              <a:off x="2491118" y="3287550"/>
              <a:ext cx="194338" cy="246933"/>
            </a:xfrm>
            <a:custGeom>
              <a:avLst/>
              <a:gdLst/>
              <a:ahLst/>
              <a:cxnLst/>
              <a:rect l="l" t="t" r="r" b="b"/>
              <a:pathLst>
                <a:path w="5609" h="7127" extrusionOk="0">
                  <a:moveTo>
                    <a:pt x="2938" y="1"/>
                  </a:moveTo>
                  <a:cubicBezTo>
                    <a:pt x="2763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2"/>
                    <a:pt x="647" y="801"/>
                  </a:cubicBezTo>
                  <a:cubicBezTo>
                    <a:pt x="429" y="1011"/>
                    <a:pt x="263" y="1253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4"/>
                  </a:cubicBezTo>
                  <a:cubicBezTo>
                    <a:pt x="364" y="3364"/>
                    <a:pt x="525" y="3554"/>
                    <a:pt x="728" y="3713"/>
                  </a:cubicBezTo>
                  <a:cubicBezTo>
                    <a:pt x="931" y="3872"/>
                    <a:pt x="1179" y="4000"/>
                    <a:pt x="1471" y="4093"/>
                  </a:cubicBezTo>
                  <a:cubicBezTo>
                    <a:pt x="1763" y="4187"/>
                    <a:pt x="2103" y="4256"/>
                    <a:pt x="2488" y="4302"/>
                  </a:cubicBezTo>
                  <a:cubicBezTo>
                    <a:pt x="2626" y="4312"/>
                    <a:pt x="2763" y="4330"/>
                    <a:pt x="2895" y="4352"/>
                  </a:cubicBezTo>
                  <a:cubicBezTo>
                    <a:pt x="3029" y="4373"/>
                    <a:pt x="3157" y="4402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4" y="5251"/>
                    <a:pt x="3835" y="5346"/>
                  </a:cubicBezTo>
                  <a:cubicBezTo>
                    <a:pt x="3771" y="5442"/>
                    <a:pt x="3667" y="5521"/>
                    <a:pt x="3528" y="5581"/>
                  </a:cubicBezTo>
                  <a:cubicBezTo>
                    <a:pt x="3390" y="5642"/>
                    <a:pt x="3233" y="5682"/>
                    <a:pt x="3059" y="5699"/>
                  </a:cubicBezTo>
                  <a:cubicBezTo>
                    <a:pt x="2973" y="5709"/>
                    <a:pt x="2887" y="5713"/>
                    <a:pt x="2801" y="5713"/>
                  </a:cubicBezTo>
                  <a:cubicBezTo>
                    <a:pt x="2538" y="5713"/>
                    <a:pt x="2277" y="5670"/>
                    <a:pt x="2018" y="5583"/>
                  </a:cubicBezTo>
                  <a:cubicBezTo>
                    <a:pt x="1675" y="5468"/>
                    <a:pt x="1317" y="5210"/>
                    <a:pt x="946" y="4809"/>
                  </a:cubicBezTo>
                  <a:lnTo>
                    <a:pt x="63" y="6053"/>
                  </a:lnTo>
                  <a:cubicBezTo>
                    <a:pt x="314" y="6309"/>
                    <a:pt x="588" y="6525"/>
                    <a:pt x="889" y="6699"/>
                  </a:cubicBezTo>
                  <a:cubicBezTo>
                    <a:pt x="1189" y="6873"/>
                    <a:pt x="1526" y="6995"/>
                    <a:pt x="1897" y="7065"/>
                  </a:cubicBezTo>
                  <a:cubicBezTo>
                    <a:pt x="2118" y="7106"/>
                    <a:pt x="2352" y="7127"/>
                    <a:pt x="2599" y="7127"/>
                  </a:cubicBezTo>
                  <a:cubicBezTo>
                    <a:pt x="2768" y="7127"/>
                    <a:pt x="2943" y="7117"/>
                    <a:pt x="3125" y="7099"/>
                  </a:cubicBezTo>
                  <a:cubicBezTo>
                    <a:pt x="3644" y="7042"/>
                    <a:pt x="4094" y="6909"/>
                    <a:pt x="4475" y="6696"/>
                  </a:cubicBezTo>
                  <a:cubicBezTo>
                    <a:pt x="4856" y="6482"/>
                    <a:pt x="5144" y="6197"/>
                    <a:pt x="5339" y="5847"/>
                  </a:cubicBezTo>
                  <a:cubicBezTo>
                    <a:pt x="5536" y="5495"/>
                    <a:pt x="5608" y="5082"/>
                    <a:pt x="5560" y="4608"/>
                  </a:cubicBezTo>
                  <a:cubicBezTo>
                    <a:pt x="5526" y="4303"/>
                    <a:pt x="5443" y="4043"/>
                    <a:pt x="5304" y="3823"/>
                  </a:cubicBezTo>
                  <a:cubicBezTo>
                    <a:pt x="5165" y="3606"/>
                    <a:pt x="4983" y="3422"/>
                    <a:pt x="4754" y="3275"/>
                  </a:cubicBezTo>
                  <a:cubicBezTo>
                    <a:pt x="4526" y="3130"/>
                    <a:pt x="4260" y="3012"/>
                    <a:pt x="3959" y="2925"/>
                  </a:cubicBezTo>
                  <a:cubicBezTo>
                    <a:pt x="3657" y="2839"/>
                    <a:pt x="3325" y="2780"/>
                    <a:pt x="2962" y="2746"/>
                  </a:cubicBezTo>
                  <a:cubicBezTo>
                    <a:pt x="2804" y="2737"/>
                    <a:pt x="2650" y="2720"/>
                    <a:pt x="2504" y="2691"/>
                  </a:cubicBezTo>
                  <a:cubicBezTo>
                    <a:pt x="2356" y="2664"/>
                    <a:pt x="2225" y="2626"/>
                    <a:pt x="2108" y="2576"/>
                  </a:cubicBezTo>
                  <a:cubicBezTo>
                    <a:pt x="1992" y="2526"/>
                    <a:pt x="1895" y="2465"/>
                    <a:pt x="1824" y="2393"/>
                  </a:cubicBezTo>
                  <a:cubicBezTo>
                    <a:pt x="1750" y="2324"/>
                    <a:pt x="1709" y="2232"/>
                    <a:pt x="1697" y="2123"/>
                  </a:cubicBezTo>
                  <a:cubicBezTo>
                    <a:pt x="1684" y="1998"/>
                    <a:pt x="1711" y="1889"/>
                    <a:pt x="1779" y="1794"/>
                  </a:cubicBezTo>
                  <a:cubicBezTo>
                    <a:pt x="1848" y="1699"/>
                    <a:pt x="1950" y="1617"/>
                    <a:pt x="2082" y="1555"/>
                  </a:cubicBezTo>
                  <a:cubicBezTo>
                    <a:pt x="2218" y="1492"/>
                    <a:pt x="2382" y="1449"/>
                    <a:pt x="2577" y="1428"/>
                  </a:cubicBezTo>
                  <a:cubicBezTo>
                    <a:pt x="2639" y="1422"/>
                    <a:pt x="2700" y="1419"/>
                    <a:pt x="2762" y="1419"/>
                  </a:cubicBezTo>
                  <a:cubicBezTo>
                    <a:pt x="2887" y="1419"/>
                    <a:pt x="3012" y="1432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1"/>
                    <a:pt x="4001" y="1874"/>
                    <a:pt x="4156" y="2030"/>
                  </a:cubicBezTo>
                  <a:lnTo>
                    <a:pt x="5073" y="938"/>
                  </a:lnTo>
                  <a:cubicBezTo>
                    <a:pt x="4885" y="708"/>
                    <a:pt x="4668" y="520"/>
                    <a:pt x="4418" y="369"/>
                  </a:cubicBezTo>
                  <a:cubicBezTo>
                    <a:pt x="4170" y="218"/>
                    <a:pt x="3878" y="113"/>
                    <a:pt x="3548" y="52"/>
                  </a:cubicBezTo>
                  <a:cubicBezTo>
                    <a:pt x="3363" y="18"/>
                    <a:pt x="3159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34"/>
            <p:cNvSpPr/>
            <p:nvPr/>
          </p:nvSpPr>
          <p:spPr>
            <a:xfrm>
              <a:off x="2789253" y="3236446"/>
              <a:ext cx="331854" cy="263737"/>
            </a:xfrm>
            <a:custGeom>
              <a:avLst/>
              <a:gdLst/>
              <a:ahLst/>
              <a:cxnLst/>
              <a:rect l="l" t="t" r="r" b="b"/>
              <a:pathLst>
                <a:path w="9578" h="7612" extrusionOk="0">
                  <a:moveTo>
                    <a:pt x="9577" y="0"/>
                  </a:moveTo>
                  <a:lnTo>
                    <a:pt x="7934" y="176"/>
                  </a:lnTo>
                  <a:lnTo>
                    <a:pt x="7298" y="3853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2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4"/>
                    <a:pt x="3310" y="4944"/>
                    <a:pt x="3257" y="4787"/>
                  </a:cubicBezTo>
                  <a:cubicBezTo>
                    <a:pt x="3204" y="4626"/>
                    <a:pt x="3147" y="4465"/>
                    <a:pt x="3085" y="4310"/>
                  </a:cubicBezTo>
                  <a:lnTo>
                    <a:pt x="1686" y="837"/>
                  </a:lnTo>
                  <a:lnTo>
                    <a:pt x="0" y="1014"/>
                  </a:lnTo>
                  <a:lnTo>
                    <a:pt x="2764" y="7611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34"/>
            <p:cNvSpPr/>
            <p:nvPr/>
          </p:nvSpPr>
          <p:spPr>
            <a:xfrm>
              <a:off x="3146011" y="321569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8" y="1571"/>
                  </a:moveTo>
                  <a:cubicBezTo>
                    <a:pt x="3784" y="1571"/>
                    <a:pt x="3962" y="1598"/>
                    <a:pt x="4129" y="1652"/>
                  </a:cubicBezTo>
                  <a:cubicBezTo>
                    <a:pt x="4362" y="1725"/>
                    <a:pt x="4574" y="1843"/>
                    <a:pt x="4758" y="2004"/>
                  </a:cubicBezTo>
                  <a:cubicBezTo>
                    <a:pt x="4942" y="2165"/>
                    <a:pt x="5091" y="2361"/>
                    <a:pt x="5208" y="2591"/>
                  </a:cubicBezTo>
                  <a:cubicBezTo>
                    <a:pt x="5323" y="2821"/>
                    <a:pt x="5398" y="3078"/>
                    <a:pt x="5426" y="3366"/>
                  </a:cubicBezTo>
                  <a:cubicBezTo>
                    <a:pt x="5458" y="3651"/>
                    <a:pt x="5439" y="3918"/>
                    <a:pt x="5373" y="4165"/>
                  </a:cubicBezTo>
                  <a:cubicBezTo>
                    <a:pt x="5308" y="4416"/>
                    <a:pt x="5202" y="4638"/>
                    <a:pt x="5055" y="4834"/>
                  </a:cubicBezTo>
                  <a:cubicBezTo>
                    <a:pt x="4909" y="5033"/>
                    <a:pt x="4729" y="5191"/>
                    <a:pt x="4516" y="5311"/>
                  </a:cubicBezTo>
                  <a:cubicBezTo>
                    <a:pt x="4302" y="5431"/>
                    <a:pt x="4060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7" y="5519"/>
                    <a:pt x="3046" y="5465"/>
                  </a:cubicBezTo>
                  <a:cubicBezTo>
                    <a:pt x="2813" y="5393"/>
                    <a:pt x="2604" y="5274"/>
                    <a:pt x="2414" y="5120"/>
                  </a:cubicBezTo>
                  <a:cubicBezTo>
                    <a:pt x="2230" y="4962"/>
                    <a:pt x="2079" y="4766"/>
                    <a:pt x="1965" y="4532"/>
                  </a:cubicBezTo>
                  <a:cubicBezTo>
                    <a:pt x="1851" y="4301"/>
                    <a:pt x="1781" y="4040"/>
                    <a:pt x="1751" y="3753"/>
                  </a:cubicBezTo>
                  <a:cubicBezTo>
                    <a:pt x="1719" y="3468"/>
                    <a:pt x="1736" y="3200"/>
                    <a:pt x="1798" y="2950"/>
                  </a:cubicBezTo>
                  <a:cubicBezTo>
                    <a:pt x="1860" y="2702"/>
                    <a:pt x="1966" y="2480"/>
                    <a:pt x="2116" y="2282"/>
                  </a:cubicBezTo>
                  <a:cubicBezTo>
                    <a:pt x="2267" y="2086"/>
                    <a:pt x="2448" y="1926"/>
                    <a:pt x="2662" y="1806"/>
                  </a:cubicBezTo>
                  <a:cubicBezTo>
                    <a:pt x="2874" y="1685"/>
                    <a:pt x="3114" y="1610"/>
                    <a:pt x="3380" y="1583"/>
                  </a:cubicBezTo>
                  <a:cubicBezTo>
                    <a:pt x="3454" y="1575"/>
                    <a:pt x="3527" y="1571"/>
                    <a:pt x="3598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1" y="657"/>
                    <a:pt x="1075" y="944"/>
                    <a:pt x="792" y="1294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7" y="6639"/>
                    <a:pt x="2074" y="6846"/>
                    <a:pt x="2520" y="6977"/>
                  </a:cubicBezTo>
                  <a:cubicBezTo>
                    <a:pt x="2833" y="7068"/>
                    <a:pt x="3165" y="7114"/>
                    <a:pt x="3515" y="7114"/>
                  </a:cubicBezTo>
                  <a:cubicBezTo>
                    <a:pt x="3663" y="7114"/>
                    <a:pt x="3815" y="7106"/>
                    <a:pt x="3970" y="7089"/>
                  </a:cubicBezTo>
                  <a:cubicBezTo>
                    <a:pt x="4474" y="7037"/>
                    <a:pt x="4933" y="6898"/>
                    <a:pt x="5343" y="6679"/>
                  </a:cubicBezTo>
                  <a:cubicBezTo>
                    <a:pt x="5753" y="6458"/>
                    <a:pt x="6099" y="6171"/>
                    <a:pt x="6385" y="5822"/>
                  </a:cubicBezTo>
                  <a:cubicBezTo>
                    <a:pt x="6669" y="5468"/>
                    <a:pt x="6874" y="5068"/>
                    <a:pt x="7001" y="4618"/>
                  </a:cubicBezTo>
                  <a:cubicBezTo>
                    <a:pt x="7127" y="4170"/>
                    <a:pt x="7165" y="3691"/>
                    <a:pt x="7112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3" y="1045"/>
                    <a:pt x="5851" y="760"/>
                  </a:cubicBezTo>
                  <a:cubicBezTo>
                    <a:pt x="5498" y="477"/>
                    <a:pt x="5100" y="268"/>
                    <a:pt x="4654" y="138"/>
                  </a:cubicBezTo>
                  <a:cubicBezTo>
                    <a:pt x="4338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34"/>
            <p:cNvSpPr/>
            <p:nvPr/>
          </p:nvSpPr>
          <p:spPr>
            <a:xfrm>
              <a:off x="3424432" y="319261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0" y="1421"/>
                  </a:moveTo>
                  <a:cubicBezTo>
                    <a:pt x="3229" y="1421"/>
                    <a:pt x="3353" y="1441"/>
                    <a:pt x="3463" y="1481"/>
                  </a:cubicBezTo>
                  <a:cubicBezTo>
                    <a:pt x="3617" y="1537"/>
                    <a:pt x="3739" y="1629"/>
                    <a:pt x="3831" y="1753"/>
                  </a:cubicBezTo>
                  <a:cubicBezTo>
                    <a:pt x="3923" y="1876"/>
                    <a:pt x="3979" y="2027"/>
                    <a:pt x="3997" y="2203"/>
                  </a:cubicBezTo>
                  <a:cubicBezTo>
                    <a:pt x="4017" y="2377"/>
                    <a:pt x="3997" y="2535"/>
                    <a:pt x="3945" y="2680"/>
                  </a:cubicBezTo>
                  <a:cubicBezTo>
                    <a:pt x="3890" y="2824"/>
                    <a:pt x="3802" y="2939"/>
                    <a:pt x="3686" y="3025"/>
                  </a:cubicBezTo>
                  <a:cubicBezTo>
                    <a:pt x="3567" y="3116"/>
                    <a:pt x="3423" y="3168"/>
                    <a:pt x="3255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2" y="1431"/>
                  </a:lnTo>
                  <a:cubicBezTo>
                    <a:pt x="2981" y="1424"/>
                    <a:pt x="3037" y="1421"/>
                    <a:pt x="3090" y="1421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8" y="17"/>
                  </a:cubicBezTo>
                  <a:lnTo>
                    <a:pt x="0" y="341"/>
                  </a:lnTo>
                  <a:lnTo>
                    <a:pt x="718" y="7152"/>
                  </a:lnTo>
                  <a:lnTo>
                    <a:pt x="2297" y="6986"/>
                  </a:lnTo>
                  <a:lnTo>
                    <a:pt x="2042" y="4593"/>
                  </a:lnTo>
                  <a:lnTo>
                    <a:pt x="2894" y="4501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8" y="1527"/>
                    <a:pt x="5429" y="1164"/>
                    <a:pt x="5191" y="861"/>
                  </a:cubicBezTo>
                  <a:cubicBezTo>
                    <a:pt x="4959" y="553"/>
                    <a:pt x="4652" y="325"/>
                    <a:pt x="4278" y="175"/>
                  </a:cubicBezTo>
                  <a:cubicBezTo>
                    <a:pt x="3991" y="59"/>
                    <a:pt x="3686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34"/>
            <p:cNvSpPr/>
            <p:nvPr/>
          </p:nvSpPr>
          <p:spPr>
            <a:xfrm>
              <a:off x="3661173" y="315707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34"/>
            <p:cNvSpPr/>
            <p:nvPr/>
          </p:nvSpPr>
          <p:spPr>
            <a:xfrm>
              <a:off x="3901968" y="3138743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0"/>
                  </a:moveTo>
                  <a:cubicBezTo>
                    <a:pt x="2760" y="0"/>
                    <a:pt x="2576" y="10"/>
                    <a:pt x="2380" y="30"/>
                  </a:cubicBezTo>
                  <a:cubicBezTo>
                    <a:pt x="2043" y="66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8"/>
                    <a:pt x="265" y="1250"/>
                    <a:pt x="154" y="1519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9"/>
                    <a:pt x="2897" y="4350"/>
                  </a:cubicBezTo>
                  <a:cubicBezTo>
                    <a:pt x="3030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8" y="4567"/>
                  </a:cubicBezTo>
                  <a:cubicBezTo>
                    <a:pt x="3688" y="4618"/>
                    <a:pt x="3761" y="4679"/>
                    <a:pt x="3818" y="4751"/>
                  </a:cubicBezTo>
                  <a:cubicBezTo>
                    <a:pt x="3876" y="4823"/>
                    <a:pt x="3909" y="4910"/>
                    <a:pt x="3919" y="5006"/>
                  </a:cubicBezTo>
                  <a:cubicBezTo>
                    <a:pt x="3934" y="5135"/>
                    <a:pt x="3905" y="5249"/>
                    <a:pt x="3837" y="5344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3" y="5711"/>
                  </a:cubicBezTo>
                  <a:cubicBezTo>
                    <a:pt x="2540" y="5711"/>
                    <a:pt x="2280" y="5666"/>
                    <a:pt x="2021" y="5580"/>
                  </a:cubicBezTo>
                  <a:cubicBezTo>
                    <a:pt x="1679" y="5465"/>
                    <a:pt x="1321" y="5207"/>
                    <a:pt x="950" y="4807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6"/>
                  </a:cubicBezTo>
                  <a:cubicBezTo>
                    <a:pt x="1193" y="6871"/>
                    <a:pt x="1529" y="6993"/>
                    <a:pt x="1900" y="7062"/>
                  </a:cubicBezTo>
                  <a:cubicBezTo>
                    <a:pt x="2121" y="7103"/>
                    <a:pt x="2355" y="7123"/>
                    <a:pt x="2602" y="7123"/>
                  </a:cubicBezTo>
                  <a:cubicBezTo>
                    <a:pt x="2771" y="7123"/>
                    <a:pt x="2947" y="7114"/>
                    <a:pt x="3128" y="7095"/>
                  </a:cubicBezTo>
                  <a:cubicBezTo>
                    <a:pt x="3647" y="7041"/>
                    <a:pt x="4097" y="6907"/>
                    <a:pt x="4479" y="6693"/>
                  </a:cubicBezTo>
                  <a:cubicBezTo>
                    <a:pt x="4860" y="6478"/>
                    <a:pt x="5147" y="6197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2"/>
                    <a:pt x="4986" y="3420"/>
                    <a:pt x="4757" y="3273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2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3" y="2323"/>
                    <a:pt x="1712" y="2231"/>
                    <a:pt x="1699" y="2121"/>
                  </a:cubicBezTo>
                  <a:cubicBezTo>
                    <a:pt x="1687" y="1998"/>
                    <a:pt x="1715" y="1890"/>
                    <a:pt x="1782" y="1792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70" y="1655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70" y="518"/>
                    <a:pt x="4420" y="367"/>
                  </a:cubicBezTo>
                  <a:cubicBezTo>
                    <a:pt x="4171" y="216"/>
                    <a:pt x="3880" y="112"/>
                    <a:pt x="3550" y="51"/>
                  </a:cubicBezTo>
                  <a:cubicBezTo>
                    <a:pt x="3363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34"/>
            <p:cNvSpPr/>
            <p:nvPr/>
          </p:nvSpPr>
          <p:spPr>
            <a:xfrm>
              <a:off x="4120692" y="3109397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7" y="3124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1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34"/>
            <p:cNvSpPr/>
            <p:nvPr/>
          </p:nvSpPr>
          <p:spPr>
            <a:xfrm>
              <a:off x="4378603" y="3085664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600" y="1571"/>
                  </a:moveTo>
                  <a:cubicBezTo>
                    <a:pt x="3785" y="1571"/>
                    <a:pt x="3963" y="1598"/>
                    <a:pt x="4131" y="1652"/>
                  </a:cubicBezTo>
                  <a:cubicBezTo>
                    <a:pt x="4365" y="1723"/>
                    <a:pt x="4574" y="1841"/>
                    <a:pt x="4758" y="2004"/>
                  </a:cubicBezTo>
                  <a:cubicBezTo>
                    <a:pt x="4942" y="2165"/>
                    <a:pt x="5093" y="2361"/>
                    <a:pt x="5208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8" y="3648"/>
                    <a:pt x="5439" y="3916"/>
                    <a:pt x="5375" y="4165"/>
                  </a:cubicBezTo>
                  <a:cubicBezTo>
                    <a:pt x="5310" y="4415"/>
                    <a:pt x="5204" y="4638"/>
                    <a:pt x="5057" y="4834"/>
                  </a:cubicBezTo>
                  <a:cubicBezTo>
                    <a:pt x="4909" y="5029"/>
                    <a:pt x="4729" y="5190"/>
                    <a:pt x="4516" y="5311"/>
                  </a:cubicBezTo>
                  <a:cubicBezTo>
                    <a:pt x="4303" y="5431"/>
                    <a:pt x="4065" y="5507"/>
                    <a:pt x="3799" y="5533"/>
                  </a:cubicBezTo>
                  <a:cubicBezTo>
                    <a:pt x="3725" y="5541"/>
                    <a:pt x="3653" y="5545"/>
                    <a:pt x="3582" y="5545"/>
                  </a:cubicBezTo>
                  <a:cubicBezTo>
                    <a:pt x="3395" y="5545"/>
                    <a:pt x="3217" y="5517"/>
                    <a:pt x="3050" y="5465"/>
                  </a:cubicBezTo>
                  <a:cubicBezTo>
                    <a:pt x="2815" y="5392"/>
                    <a:pt x="2604" y="5274"/>
                    <a:pt x="2417" y="5120"/>
                  </a:cubicBezTo>
                  <a:cubicBezTo>
                    <a:pt x="2227" y="4962"/>
                    <a:pt x="2080" y="4766"/>
                    <a:pt x="1967" y="4532"/>
                  </a:cubicBezTo>
                  <a:cubicBezTo>
                    <a:pt x="1853" y="4299"/>
                    <a:pt x="1781" y="4040"/>
                    <a:pt x="1751" y="3752"/>
                  </a:cubicBezTo>
                  <a:cubicBezTo>
                    <a:pt x="1721" y="3468"/>
                    <a:pt x="1737" y="3200"/>
                    <a:pt x="1800" y="2950"/>
                  </a:cubicBezTo>
                  <a:cubicBezTo>
                    <a:pt x="1860" y="2701"/>
                    <a:pt x="1967" y="2477"/>
                    <a:pt x="2118" y="2281"/>
                  </a:cubicBezTo>
                  <a:cubicBezTo>
                    <a:pt x="2267" y="2084"/>
                    <a:pt x="2448" y="1926"/>
                    <a:pt x="2663" y="1805"/>
                  </a:cubicBezTo>
                  <a:cubicBezTo>
                    <a:pt x="2877" y="1685"/>
                    <a:pt x="3117" y="1610"/>
                    <a:pt x="3382" y="1583"/>
                  </a:cubicBezTo>
                  <a:cubicBezTo>
                    <a:pt x="3456" y="1575"/>
                    <a:pt x="3528" y="1571"/>
                    <a:pt x="3600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5" y="24"/>
                  </a:cubicBezTo>
                  <a:cubicBezTo>
                    <a:pt x="2702" y="78"/>
                    <a:pt x="2241" y="216"/>
                    <a:pt x="1832" y="435"/>
                  </a:cubicBezTo>
                  <a:cubicBezTo>
                    <a:pt x="1420" y="656"/>
                    <a:pt x="1075" y="943"/>
                    <a:pt x="789" y="1294"/>
                  </a:cubicBezTo>
                  <a:cubicBezTo>
                    <a:pt x="504" y="1643"/>
                    <a:pt x="299" y="2044"/>
                    <a:pt x="168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2" y="6069"/>
                    <a:pt x="1322" y="6352"/>
                  </a:cubicBezTo>
                  <a:cubicBezTo>
                    <a:pt x="1675" y="6637"/>
                    <a:pt x="2075" y="6846"/>
                    <a:pt x="2520" y="6975"/>
                  </a:cubicBezTo>
                  <a:cubicBezTo>
                    <a:pt x="2835" y="7066"/>
                    <a:pt x="3168" y="7113"/>
                    <a:pt x="3519" y="7113"/>
                  </a:cubicBezTo>
                  <a:cubicBezTo>
                    <a:pt x="3665" y="7113"/>
                    <a:pt x="3815" y="7105"/>
                    <a:pt x="3967" y="7089"/>
                  </a:cubicBezTo>
                  <a:cubicBezTo>
                    <a:pt x="4473" y="7034"/>
                    <a:pt x="4930" y="6897"/>
                    <a:pt x="5342" y="6677"/>
                  </a:cubicBezTo>
                  <a:cubicBezTo>
                    <a:pt x="5753" y="6457"/>
                    <a:pt x="6097" y="6171"/>
                    <a:pt x="6383" y="5819"/>
                  </a:cubicBezTo>
                  <a:cubicBezTo>
                    <a:pt x="6668" y="5467"/>
                    <a:pt x="6873" y="5068"/>
                    <a:pt x="7000" y="4618"/>
                  </a:cubicBezTo>
                  <a:cubicBezTo>
                    <a:pt x="7128" y="4170"/>
                    <a:pt x="7164" y="3691"/>
                    <a:pt x="7109" y="3186"/>
                  </a:cubicBezTo>
                  <a:cubicBezTo>
                    <a:pt x="7056" y="2674"/>
                    <a:pt x="6919" y="2212"/>
                    <a:pt x="6703" y="1803"/>
                  </a:cubicBezTo>
                  <a:cubicBezTo>
                    <a:pt x="6486" y="1393"/>
                    <a:pt x="6202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34"/>
            <p:cNvSpPr/>
            <p:nvPr/>
          </p:nvSpPr>
          <p:spPr>
            <a:xfrm>
              <a:off x="4657024" y="3063040"/>
              <a:ext cx="189279" cy="247383"/>
            </a:xfrm>
            <a:custGeom>
              <a:avLst/>
              <a:gdLst/>
              <a:ahLst/>
              <a:cxnLst/>
              <a:rect l="l" t="t" r="r" b="b"/>
              <a:pathLst>
                <a:path w="5463" h="7140" extrusionOk="0">
                  <a:moveTo>
                    <a:pt x="2956" y="1494"/>
                  </a:moveTo>
                  <a:cubicBezTo>
                    <a:pt x="3064" y="1494"/>
                    <a:pt x="3165" y="1514"/>
                    <a:pt x="3260" y="1554"/>
                  </a:cubicBezTo>
                  <a:cubicBezTo>
                    <a:pt x="3381" y="1609"/>
                    <a:pt x="3486" y="1688"/>
                    <a:pt x="3571" y="1798"/>
                  </a:cubicBezTo>
                  <a:cubicBezTo>
                    <a:pt x="3656" y="1909"/>
                    <a:pt x="3705" y="2047"/>
                    <a:pt x="3724" y="2215"/>
                  </a:cubicBezTo>
                  <a:cubicBezTo>
                    <a:pt x="3741" y="2378"/>
                    <a:pt x="3722" y="2525"/>
                    <a:pt x="3663" y="2654"/>
                  </a:cubicBezTo>
                  <a:cubicBezTo>
                    <a:pt x="3603" y="2783"/>
                    <a:pt x="3519" y="2891"/>
                    <a:pt x="3411" y="2976"/>
                  </a:cubicBezTo>
                  <a:cubicBezTo>
                    <a:pt x="3301" y="3061"/>
                    <a:pt x="3176" y="3111"/>
                    <a:pt x="3032" y="3126"/>
                  </a:cubicBezTo>
                  <a:lnTo>
                    <a:pt x="1953" y="3239"/>
                  </a:lnTo>
                  <a:lnTo>
                    <a:pt x="1782" y="1611"/>
                  </a:lnTo>
                  <a:lnTo>
                    <a:pt x="2861" y="1499"/>
                  </a:lnTo>
                  <a:cubicBezTo>
                    <a:pt x="2893" y="1496"/>
                    <a:pt x="2925" y="1494"/>
                    <a:pt x="2956" y="1494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1" y="327"/>
                  </a:lnTo>
                  <a:lnTo>
                    <a:pt x="722" y="7139"/>
                  </a:lnTo>
                  <a:lnTo>
                    <a:pt x="2376" y="6965"/>
                  </a:lnTo>
                  <a:lnTo>
                    <a:pt x="2135" y="4687"/>
                  </a:lnTo>
                  <a:lnTo>
                    <a:pt x="3419" y="4551"/>
                  </a:lnTo>
                  <a:cubicBezTo>
                    <a:pt x="3846" y="4506"/>
                    <a:pt x="4217" y="4365"/>
                    <a:pt x="4530" y="4128"/>
                  </a:cubicBezTo>
                  <a:cubicBezTo>
                    <a:pt x="4844" y="3894"/>
                    <a:pt x="5080" y="3589"/>
                    <a:pt x="5241" y="3222"/>
                  </a:cubicBezTo>
                  <a:cubicBezTo>
                    <a:pt x="5405" y="2854"/>
                    <a:pt x="5462" y="2448"/>
                    <a:pt x="5415" y="2007"/>
                  </a:cubicBezTo>
                  <a:cubicBezTo>
                    <a:pt x="5370" y="1587"/>
                    <a:pt x="5232" y="1216"/>
                    <a:pt x="4996" y="900"/>
                  </a:cubicBezTo>
                  <a:cubicBezTo>
                    <a:pt x="4765" y="583"/>
                    <a:pt x="4470" y="346"/>
                    <a:pt x="4113" y="186"/>
                  </a:cubicBezTo>
                  <a:cubicBezTo>
                    <a:pt x="3836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34"/>
            <p:cNvSpPr/>
            <p:nvPr/>
          </p:nvSpPr>
          <p:spPr>
            <a:xfrm>
              <a:off x="25103" y="3873807"/>
              <a:ext cx="255006" cy="248388"/>
            </a:xfrm>
            <a:custGeom>
              <a:avLst/>
              <a:gdLst/>
              <a:ahLst/>
              <a:cxnLst/>
              <a:rect l="l" t="t" r="r" b="b"/>
              <a:pathLst>
                <a:path w="7360" h="7169" extrusionOk="0">
                  <a:moveTo>
                    <a:pt x="2056" y="3956"/>
                  </a:moveTo>
                  <a:cubicBezTo>
                    <a:pt x="2175" y="4067"/>
                    <a:pt x="2306" y="4185"/>
                    <a:pt x="2447" y="4309"/>
                  </a:cubicBezTo>
                  <a:lnTo>
                    <a:pt x="3868" y="5531"/>
                  </a:lnTo>
                  <a:cubicBezTo>
                    <a:pt x="3816" y="5567"/>
                    <a:pt x="3764" y="5603"/>
                    <a:pt x="3712" y="5636"/>
                  </a:cubicBezTo>
                  <a:cubicBezTo>
                    <a:pt x="3498" y="5765"/>
                    <a:pt x="3262" y="5845"/>
                    <a:pt x="3003" y="5870"/>
                  </a:cubicBezTo>
                  <a:cubicBezTo>
                    <a:pt x="2917" y="5880"/>
                    <a:pt x="2833" y="5885"/>
                    <a:pt x="2753" y="5885"/>
                  </a:cubicBezTo>
                  <a:cubicBezTo>
                    <a:pt x="2575" y="5885"/>
                    <a:pt x="2413" y="5861"/>
                    <a:pt x="2268" y="5816"/>
                  </a:cubicBezTo>
                  <a:cubicBezTo>
                    <a:pt x="2059" y="5751"/>
                    <a:pt x="1893" y="5640"/>
                    <a:pt x="1772" y="5489"/>
                  </a:cubicBezTo>
                  <a:cubicBezTo>
                    <a:pt x="1652" y="5338"/>
                    <a:pt x="1580" y="5154"/>
                    <a:pt x="1557" y="4933"/>
                  </a:cubicBezTo>
                  <a:cubicBezTo>
                    <a:pt x="1526" y="4654"/>
                    <a:pt x="1594" y="4414"/>
                    <a:pt x="1757" y="4214"/>
                  </a:cubicBezTo>
                  <a:cubicBezTo>
                    <a:pt x="1833" y="4119"/>
                    <a:pt x="1933" y="4034"/>
                    <a:pt x="2056" y="3956"/>
                  </a:cubicBezTo>
                  <a:close/>
                  <a:moveTo>
                    <a:pt x="3145" y="1"/>
                  </a:moveTo>
                  <a:cubicBezTo>
                    <a:pt x="3045" y="1"/>
                    <a:pt x="2942" y="6"/>
                    <a:pt x="2838" y="18"/>
                  </a:cubicBezTo>
                  <a:cubicBezTo>
                    <a:pt x="2411" y="64"/>
                    <a:pt x="2040" y="182"/>
                    <a:pt x="1729" y="376"/>
                  </a:cubicBezTo>
                  <a:cubicBezTo>
                    <a:pt x="1417" y="570"/>
                    <a:pt x="1186" y="814"/>
                    <a:pt x="1029" y="1109"/>
                  </a:cubicBezTo>
                  <a:cubicBezTo>
                    <a:pt x="874" y="1405"/>
                    <a:pt x="813" y="1729"/>
                    <a:pt x="852" y="2078"/>
                  </a:cubicBezTo>
                  <a:cubicBezTo>
                    <a:pt x="866" y="2222"/>
                    <a:pt x="905" y="2375"/>
                    <a:pt x="969" y="2539"/>
                  </a:cubicBezTo>
                  <a:cubicBezTo>
                    <a:pt x="1027" y="2692"/>
                    <a:pt x="1117" y="2856"/>
                    <a:pt x="1226" y="3026"/>
                  </a:cubicBezTo>
                  <a:cubicBezTo>
                    <a:pt x="828" y="3258"/>
                    <a:pt x="529" y="3547"/>
                    <a:pt x="329" y="3890"/>
                  </a:cubicBezTo>
                  <a:cubicBezTo>
                    <a:pt x="94" y="4299"/>
                    <a:pt x="1" y="4740"/>
                    <a:pt x="51" y="5213"/>
                  </a:cubicBezTo>
                  <a:cubicBezTo>
                    <a:pt x="94" y="5629"/>
                    <a:pt x="254" y="5993"/>
                    <a:pt x="526" y="6305"/>
                  </a:cubicBezTo>
                  <a:cubicBezTo>
                    <a:pt x="797" y="6617"/>
                    <a:pt x="1148" y="6847"/>
                    <a:pt x="1574" y="6999"/>
                  </a:cubicBezTo>
                  <a:cubicBezTo>
                    <a:pt x="1888" y="7113"/>
                    <a:pt x="2226" y="7168"/>
                    <a:pt x="2587" y="7168"/>
                  </a:cubicBezTo>
                  <a:cubicBezTo>
                    <a:pt x="2715" y="7168"/>
                    <a:pt x="2846" y="7161"/>
                    <a:pt x="2980" y="7147"/>
                  </a:cubicBezTo>
                  <a:cubicBezTo>
                    <a:pt x="3363" y="7106"/>
                    <a:pt x="3717" y="7017"/>
                    <a:pt x="4039" y="6873"/>
                  </a:cubicBezTo>
                  <a:cubicBezTo>
                    <a:pt x="4351" y="6736"/>
                    <a:pt x="4634" y="6556"/>
                    <a:pt x="4887" y="6336"/>
                  </a:cubicBezTo>
                  <a:lnTo>
                    <a:pt x="5432" y="6791"/>
                  </a:lnTo>
                  <a:lnTo>
                    <a:pt x="7359" y="6588"/>
                  </a:lnTo>
                  <a:lnTo>
                    <a:pt x="5750" y="5199"/>
                  </a:lnTo>
                  <a:cubicBezTo>
                    <a:pt x="5859" y="4976"/>
                    <a:pt x="5953" y="4737"/>
                    <a:pt x="6023" y="4487"/>
                  </a:cubicBezTo>
                  <a:cubicBezTo>
                    <a:pt x="6130" y="4119"/>
                    <a:pt x="6188" y="3723"/>
                    <a:pt x="6203" y="3302"/>
                  </a:cubicBezTo>
                  <a:lnTo>
                    <a:pt x="6203" y="3302"/>
                  </a:lnTo>
                  <a:lnTo>
                    <a:pt x="4755" y="3455"/>
                  </a:lnTo>
                  <a:cubicBezTo>
                    <a:pt x="4750" y="3771"/>
                    <a:pt x="4709" y="4061"/>
                    <a:pt x="4637" y="4329"/>
                  </a:cubicBezTo>
                  <a:lnTo>
                    <a:pt x="4098" y="3849"/>
                  </a:lnTo>
                  <a:cubicBezTo>
                    <a:pt x="3954" y="3739"/>
                    <a:pt x="3793" y="3606"/>
                    <a:pt x="3613" y="3453"/>
                  </a:cubicBezTo>
                  <a:cubicBezTo>
                    <a:pt x="3433" y="3296"/>
                    <a:pt x="3254" y="3134"/>
                    <a:pt x="3080" y="2958"/>
                  </a:cubicBezTo>
                  <a:cubicBezTo>
                    <a:pt x="2903" y="2784"/>
                    <a:pt x="2756" y="2612"/>
                    <a:pt x="2637" y="2445"/>
                  </a:cubicBezTo>
                  <a:cubicBezTo>
                    <a:pt x="2519" y="2275"/>
                    <a:pt x="2451" y="2130"/>
                    <a:pt x="2437" y="2008"/>
                  </a:cubicBezTo>
                  <a:cubicBezTo>
                    <a:pt x="2424" y="1879"/>
                    <a:pt x="2437" y="1765"/>
                    <a:pt x="2480" y="1674"/>
                  </a:cubicBezTo>
                  <a:cubicBezTo>
                    <a:pt x="2523" y="1581"/>
                    <a:pt x="2592" y="1506"/>
                    <a:pt x="2683" y="1451"/>
                  </a:cubicBezTo>
                  <a:cubicBezTo>
                    <a:pt x="2776" y="1395"/>
                    <a:pt x="2894" y="1359"/>
                    <a:pt x="3038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8" y="1340"/>
                    <a:pt x="3395" y="1375"/>
                    <a:pt x="3509" y="1444"/>
                  </a:cubicBezTo>
                  <a:cubicBezTo>
                    <a:pt x="3650" y="1528"/>
                    <a:pt x="3788" y="1697"/>
                    <a:pt x="3929" y="1949"/>
                  </a:cubicBezTo>
                  <a:lnTo>
                    <a:pt x="5077" y="1089"/>
                  </a:lnTo>
                  <a:cubicBezTo>
                    <a:pt x="4966" y="840"/>
                    <a:pt x="4796" y="627"/>
                    <a:pt x="4566" y="455"/>
                  </a:cubicBezTo>
                  <a:cubicBezTo>
                    <a:pt x="4341" y="282"/>
                    <a:pt x="4077" y="157"/>
                    <a:pt x="3780" y="81"/>
                  </a:cubicBezTo>
                  <a:cubicBezTo>
                    <a:pt x="3577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34"/>
            <p:cNvSpPr/>
            <p:nvPr/>
          </p:nvSpPr>
          <p:spPr>
            <a:xfrm>
              <a:off x="373060" y="383243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2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59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34"/>
            <p:cNvSpPr/>
            <p:nvPr/>
          </p:nvSpPr>
          <p:spPr>
            <a:xfrm>
              <a:off x="612815" y="381078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5" y="2724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34"/>
            <p:cNvSpPr/>
            <p:nvPr/>
          </p:nvSpPr>
          <p:spPr>
            <a:xfrm>
              <a:off x="825546" y="3788195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5" y="0"/>
                  </a:moveTo>
                  <a:cubicBezTo>
                    <a:pt x="3545" y="0"/>
                    <a:pt x="3413" y="7"/>
                    <a:pt x="3282" y="21"/>
                  </a:cubicBezTo>
                  <a:cubicBezTo>
                    <a:pt x="2763" y="76"/>
                    <a:pt x="2294" y="214"/>
                    <a:pt x="1874" y="435"/>
                  </a:cubicBezTo>
                  <a:cubicBezTo>
                    <a:pt x="1456" y="655"/>
                    <a:pt x="1102" y="941"/>
                    <a:pt x="815" y="1291"/>
                  </a:cubicBezTo>
                  <a:cubicBezTo>
                    <a:pt x="527" y="1639"/>
                    <a:pt x="314" y="2036"/>
                    <a:pt x="178" y="2484"/>
                  </a:cubicBezTo>
                  <a:cubicBezTo>
                    <a:pt x="41" y="2932"/>
                    <a:pt x="1" y="3408"/>
                    <a:pt x="54" y="3915"/>
                  </a:cubicBezTo>
                  <a:cubicBezTo>
                    <a:pt x="110" y="4434"/>
                    <a:pt x="247" y="4900"/>
                    <a:pt x="464" y="5313"/>
                  </a:cubicBezTo>
                  <a:cubicBezTo>
                    <a:pt x="681" y="5727"/>
                    <a:pt x="966" y="6074"/>
                    <a:pt x="1316" y="6356"/>
                  </a:cubicBezTo>
                  <a:cubicBezTo>
                    <a:pt x="1666" y="6636"/>
                    <a:pt x="2067" y="6842"/>
                    <a:pt x="2517" y="6967"/>
                  </a:cubicBezTo>
                  <a:cubicBezTo>
                    <a:pt x="2831" y="7055"/>
                    <a:pt x="3160" y="7099"/>
                    <a:pt x="3505" y="7099"/>
                  </a:cubicBezTo>
                  <a:cubicBezTo>
                    <a:pt x="3654" y="7099"/>
                    <a:pt x="3805" y="7091"/>
                    <a:pt x="3960" y="7075"/>
                  </a:cubicBezTo>
                  <a:cubicBezTo>
                    <a:pt x="4290" y="7040"/>
                    <a:pt x="4617" y="6965"/>
                    <a:pt x="4935" y="6849"/>
                  </a:cubicBezTo>
                  <a:cubicBezTo>
                    <a:pt x="5252" y="6734"/>
                    <a:pt x="5540" y="6590"/>
                    <a:pt x="5793" y="6419"/>
                  </a:cubicBezTo>
                  <a:cubicBezTo>
                    <a:pt x="6048" y="6248"/>
                    <a:pt x="6246" y="6062"/>
                    <a:pt x="6388" y="5864"/>
                  </a:cubicBezTo>
                  <a:lnTo>
                    <a:pt x="5458" y="4682"/>
                  </a:lnTo>
                  <a:cubicBezTo>
                    <a:pt x="5347" y="4824"/>
                    <a:pt x="5218" y="4955"/>
                    <a:pt x="5071" y="5073"/>
                  </a:cubicBezTo>
                  <a:cubicBezTo>
                    <a:pt x="4922" y="5189"/>
                    <a:pt x="4758" y="5289"/>
                    <a:pt x="4575" y="5365"/>
                  </a:cubicBezTo>
                  <a:cubicBezTo>
                    <a:pt x="4394" y="5444"/>
                    <a:pt x="4197" y="5494"/>
                    <a:pt x="3991" y="5516"/>
                  </a:cubicBezTo>
                  <a:cubicBezTo>
                    <a:pt x="3888" y="5527"/>
                    <a:pt x="3787" y="5533"/>
                    <a:pt x="3689" y="5533"/>
                  </a:cubicBezTo>
                  <a:cubicBezTo>
                    <a:pt x="3497" y="5533"/>
                    <a:pt x="3315" y="5511"/>
                    <a:pt x="3144" y="5468"/>
                  </a:cubicBezTo>
                  <a:cubicBezTo>
                    <a:pt x="2885" y="5404"/>
                    <a:pt x="2658" y="5293"/>
                    <a:pt x="2464" y="5135"/>
                  </a:cubicBezTo>
                  <a:cubicBezTo>
                    <a:pt x="2270" y="4979"/>
                    <a:pt x="2112" y="4782"/>
                    <a:pt x="1989" y="4551"/>
                  </a:cubicBezTo>
                  <a:cubicBezTo>
                    <a:pt x="1867" y="4318"/>
                    <a:pt x="1791" y="4053"/>
                    <a:pt x="1758" y="3754"/>
                  </a:cubicBezTo>
                  <a:cubicBezTo>
                    <a:pt x="1726" y="3449"/>
                    <a:pt x="1745" y="3169"/>
                    <a:pt x="1817" y="2912"/>
                  </a:cubicBezTo>
                  <a:cubicBezTo>
                    <a:pt x="1889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6" y="1780"/>
                  </a:cubicBezTo>
                  <a:cubicBezTo>
                    <a:pt x="2936" y="1660"/>
                    <a:pt x="3176" y="1589"/>
                    <a:pt x="3435" y="1560"/>
                  </a:cubicBezTo>
                  <a:cubicBezTo>
                    <a:pt x="3509" y="1552"/>
                    <a:pt x="3581" y="1548"/>
                    <a:pt x="3653" y="1548"/>
                  </a:cubicBezTo>
                  <a:cubicBezTo>
                    <a:pt x="3782" y="1548"/>
                    <a:pt x="3907" y="1561"/>
                    <a:pt x="4029" y="1586"/>
                  </a:cubicBezTo>
                  <a:cubicBezTo>
                    <a:pt x="4216" y="1625"/>
                    <a:pt x="4391" y="1689"/>
                    <a:pt x="4555" y="1781"/>
                  </a:cubicBezTo>
                  <a:cubicBezTo>
                    <a:pt x="4719" y="1873"/>
                    <a:pt x="4877" y="1983"/>
                    <a:pt x="5028" y="2111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9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9" y="15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34"/>
            <p:cNvSpPr/>
            <p:nvPr/>
          </p:nvSpPr>
          <p:spPr>
            <a:xfrm>
              <a:off x="1064262" y="375902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7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34"/>
            <p:cNvSpPr/>
            <p:nvPr/>
          </p:nvSpPr>
          <p:spPr>
            <a:xfrm>
              <a:off x="1326815" y="3730335"/>
              <a:ext cx="237751" cy="258436"/>
            </a:xfrm>
            <a:custGeom>
              <a:avLst/>
              <a:gdLst/>
              <a:ahLst/>
              <a:cxnLst/>
              <a:rect l="l" t="t" r="r" b="b"/>
              <a:pathLst>
                <a:path w="6862" h="7459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1"/>
                  </a:lnTo>
                  <a:cubicBezTo>
                    <a:pt x="4744" y="2117"/>
                    <a:pt x="4770" y="2364"/>
                    <a:pt x="4798" y="2590"/>
                  </a:cubicBezTo>
                  <a:cubicBezTo>
                    <a:pt x="4825" y="2817"/>
                    <a:pt x="4854" y="3027"/>
                    <a:pt x="4884" y="3221"/>
                  </a:cubicBezTo>
                  <a:cubicBezTo>
                    <a:pt x="4914" y="3415"/>
                    <a:pt x="4947" y="3605"/>
                    <a:pt x="4983" y="3791"/>
                  </a:cubicBezTo>
                  <a:cubicBezTo>
                    <a:pt x="5019" y="3978"/>
                    <a:pt x="5056" y="4166"/>
                    <a:pt x="5097" y="4359"/>
                  </a:cubicBezTo>
                  <a:cubicBezTo>
                    <a:pt x="5105" y="4403"/>
                    <a:pt x="5115" y="4451"/>
                    <a:pt x="5127" y="4497"/>
                  </a:cubicBezTo>
                  <a:lnTo>
                    <a:pt x="1480" y="490"/>
                  </a:lnTo>
                  <a:lnTo>
                    <a:pt x="0" y="647"/>
                  </a:lnTo>
                  <a:lnTo>
                    <a:pt x="719" y="7459"/>
                  </a:lnTo>
                  <a:lnTo>
                    <a:pt x="2324" y="7291"/>
                  </a:lnTo>
                  <a:lnTo>
                    <a:pt x="2084" y="5013"/>
                  </a:lnTo>
                  <a:cubicBezTo>
                    <a:pt x="2067" y="4852"/>
                    <a:pt x="2050" y="4704"/>
                    <a:pt x="2031" y="4571"/>
                  </a:cubicBezTo>
                  <a:cubicBezTo>
                    <a:pt x="2014" y="4438"/>
                    <a:pt x="1995" y="4305"/>
                    <a:pt x="1973" y="4169"/>
                  </a:cubicBezTo>
                  <a:cubicBezTo>
                    <a:pt x="1952" y="4032"/>
                    <a:pt x="1926" y="3883"/>
                    <a:pt x="1891" y="3716"/>
                  </a:cubicBezTo>
                  <a:cubicBezTo>
                    <a:pt x="1857" y="3548"/>
                    <a:pt x="1818" y="3358"/>
                    <a:pt x="1772" y="3142"/>
                  </a:cubicBezTo>
                  <a:cubicBezTo>
                    <a:pt x="1765" y="3113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34"/>
            <p:cNvSpPr/>
            <p:nvPr/>
          </p:nvSpPr>
          <p:spPr>
            <a:xfrm>
              <a:off x="1594218" y="3710101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4" y="1690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2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34"/>
            <p:cNvSpPr/>
            <p:nvPr/>
          </p:nvSpPr>
          <p:spPr>
            <a:xfrm>
              <a:off x="1776252" y="368726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69"/>
                  </a:moveTo>
                  <a:cubicBezTo>
                    <a:pt x="3783" y="1569"/>
                    <a:pt x="3960" y="1596"/>
                    <a:pt x="4128" y="1649"/>
                  </a:cubicBezTo>
                  <a:cubicBezTo>
                    <a:pt x="4362" y="1720"/>
                    <a:pt x="4571" y="1840"/>
                    <a:pt x="4755" y="2001"/>
                  </a:cubicBezTo>
                  <a:cubicBezTo>
                    <a:pt x="4939" y="2162"/>
                    <a:pt x="5090" y="2359"/>
                    <a:pt x="5206" y="2589"/>
                  </a:cubicBezTo>
                  <a:cubicBezTo>
                    <a:pt x="5321" y="2818"/>
                    <a:pt x="5395" y="3077"/>
                    <a:pt x="5426" y="3364"/>
                  </a:cubicBezTo>
                  <a:cubicBezTo>
                    <a:pt x="5458" y="3650"/>
                    <a:pt x="5441" y="3918"/>
                    <a:pt x="5373" y="4168"/>
                  </a:cubicBezTo>
                  <a:cubicBezTo>
                    <a:pt x="5329" y="4338"/>
                    <a:pt x="5264" y="4496"/>
                    <a:pt x="5179" y="4644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20"/>
                    <a:pt x="3849" y="5528"/>
                    <a:pt x="3796" y="5534"/>
                  </a:cubicBezTo>
                  <a:cubicBezTo>
                    <a:pt x="3723" y="5542"/>
                    <a:pt x="3651" y="5546"/>
                    <a:pt x="3581" y="5546"/>
                  </a:cubicBezTo>
                  <a:cubicBezTo>
                    <a:pt x="3394" y="5546"/>
                    <a:pt x="3216" y="5518"/>
                    <a:pt x="3046" y="5465"/>
                  </a:cubicBezTo>
                  <a:cubicBezTo>
                    <a:pt x="2812" y="5392"/>
                    <a:pt x="2602" y="5275"/>
                    <a:pt x="2414" y="5118"/>
                  </a:cubicBezTo>
                  <a:cubicBezTo>
                    <a:pt x="2228" y="4960"/>
                    <a:pt x="2077" y="4765"/>
                    <a:pt x="1964" y="4530"/>
                  </a:cubicBezTo>
                  <a:cubicBezTo>
                    <a:pt x="1850" y="4297"/>
                    <a:pt x="1781" y="4039"/>
                    <a:pt x="1748" y="3751"/>
                  </a:cubicBezTo>
                  <a:cubicBezTo>
                    <a:pt x="1718" y="3466"/>
                    <a:pt x="1735" y="3199"/>
                    <a:pt x="1797" y="2949"/>
                  </a:cubicBezTo>
                  <a:cubicBezTo>
                    <a:pt x="1860" y="2698"/>
                    <a:pt x="1965" y="2475"/>
                    <a:pt x="2115" y="2280"/>
                  </a:cubicBezTo>
                  <a:cubicBezTo>
                    <a:pt x="2266" y="2083"/>
                    <a:pt x="2445" y="1925"/>
                    <a:pt x="2660" y="1804"/>
                  </a:cubicBezTo>
                  <a:cubicBezTo>
                    <a:pt x="2874" y="1683"/>
                    <a:pt x="3114" y="1608"/>
                    <a:pt x="3379" y="1581"/>
                  </a:cubicBezTo>
                  <a:cubicBezTo>
                    <a:pt x="3453" y="1573"/>
                    <a:pt x="3526" y="1569"/>
                    <a:pt x="3597" y="1569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5"/>
                  </a:cubicBezTo>
                  <a:cubicBezTo>
                    <a:pt x="1423" y="656"/>
                    <a:pt x="1076" y="944"/>
                    <a:pt x="790" y="1293"/>
                  </a:cubicBezTo>
                  <a:cubicBezTo>
                    <a:pt x="508" y="1646"/>
                    <a:pt x="300" y="2044"/>
                    <a:pt x="168" y="2490"/>
                  </a:cubicBezTo>
                  <a:cubicBezTo>
                    <a:pt x="38" y="2936"/>
                    <a:pt x="1" y="3416"/>
                    <a:pt x="55" y="3928"/>
                  </a:cubicBezTo>
                  <a:cubicBezTo>
                    <a:pt x="109" y="4443"/>
                    <a:pt x="247" y="4903"/>
                    <a:pt x="467" y="5313"/>
                  </a:cubicBezTo>
                  <a:cubicBezTo>
                    <a:pt x="688" y="5722"/>
                    <a:pt x="971" y="6069"/>
                    <a:pt x="1324" y="6352"/>
                  </a:cubicBezTo>
                  <a:cubicBezTo>
                    <a:pt x="1676" y="6637"/>
                    <a:pt x="2076" y="6846"/>
                    <a:pt x="2522" y="6976"/>
                  </a:cubicBezTo>
                  <a:cubicBezTo>
                    <a:pt x="2838" y="7067"/>
                    <a:pt x="3171" y="7113"/>
                    <a:pt x="3521" y="7113"/>
                  </a:cubicBezTo>
                  <a:cubicBezTo>
                    <a:pt x="3664" y="7113"/>
                    <a:pt x="3810" y="7105"/>
                    <a:pt x="3960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8"/>
                  </a:lnTo>
                  <a:lnTo>
                    <a:pt x="7191" y="6846"/>
                  </a:lnTo>
                  <a:lnTo>
                    <a:pt x="6321" y="5894"/>
                  </a:lnTo>
                  <a:cubicBezTo>
                    <a:pt x="6341" y="5869"/>
                    <a:pt x="6365" y="5846"/>
                    <a:pt x="6385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7" y="4171"/>
                    <a:pt x="7163" y="3693"/>
                    <a:pt x="7112" y="3186"/>
                  </a:cubicBezTo>
                  <a:cubicBezTo>
                    <a:pt x="7058" y="2674"/>
                    <a:pt x="6922" y="2214"/>
                    <a:pt x="6703" y="1802"/>
                  </a:cubicBezTo>
                  <a:cubicBezTo>
                    <a:pt x="6486" y="1393"/>
                    <a:pt x="6203" y="1045"/>
                    <a:pt x="5852" y="760"/>
                  </a:cubicBezTo>
                  <a:cubicBezTo>
                    <a:pt x="5500" y="477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34"/>
            <p:cNvSpPr/>
            <p:nvPr/>
          </p:nvSpPr>
          <p:spPr>
            <a:xfrm>
              <a:off x="2053080" y="365484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8" y="0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1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2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2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2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2" y="7119"/>
                    <a:pt x="4688" y="6952"/>
                    <a:pt x="5105" y="6674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34"/>
            <p:cNvSpPr/>
            <p:nvPr/>
          </p:nvSpPr>
          <p:spPr>
            <a:xfrm>
              <a:off x="2312653" y="363141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0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7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6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34"/>
            <p:cNvSpPr/>
            <p:nvPr/>
          </p:nvSpPr>
          <p:spPr>
            <a:xfrm>
              <a:off x="2525245" y="3611046"/>
              <a:ext cx="194372" cy="246898"/>
            </a:xfrm>
            <a:custGeom>
              <a:avLst/>
              <a:gdLst/>
              <a:ahLst/>
              <a:cxnLst/>
              <a:rect l="l" t="t" r="r" b="b"/>
              <a:pathLst>
                <a:path w="5610" h="7126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69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6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4" y="6874"/>
                    <a:pt x="1529" y="6995"/>
                    <a:pt x="1900" y="7065"/>
                  </a:cubicBezTo>
                  <a:cubicBezTo>
                    <a:pt x="2121" y="7105"/>
                    <a:pt x="2354" y="7126"/>
                    <a:pt x="2601" y="7126"/>
                  </a:cubicBezTo>
                  <a:cubicBezTo>
                    <a:pt x="2770" y="7126"/>
                    <a:pt x="2946" y="7116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4" y="4041"/>
                    <a:pt x="5306" y="3823"/>
                  </a:cubicBezTo>
                  <a:cubicBezTo>
                    <a:pt x="5167" y="3604"/>
                    <a:pt x="4984" y="3421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89"/>
                    <a:pt x="1780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7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34"/>
            <p:cNvSpPr/>
            <p:nvPr/>
          </p:nvSpPr>
          <p:spPr>
            <a:xfrm>
              <a:off x="2823311" y="3559873"/>
              <a:ext cx="331923" cy="263667"/>
            </a:xfrm>
            <a:custGeom>
              <a:avLst/>
              <a:gdLst/>
              <a:ahLst/>
              <a:cxnLst/>
              <a:rect l="l" t="t" r="r" b="b"/>
              <a:pathLst>
                <a:path w="9580" h="7610" extrusionOk="0">
                  <a:moveTo>
                    <a:pt x="9579" y="1"/>
                  </a:moveTo>
                  <a:lnTo>
                    <a:pt x="7936" y="175"/>
                  </a:lnTo>
                  <a:lnTo>
                    <a:pt x="7300" y="3852"/>
                  </a:lnTo>
                  <a:cubicBezTo>
                    <a:pt x="7271" y="4020"/>
                    <a:pt x="7253" y="4167"/>
                    <a:pt x="7240" y="4296"/>
                  </a:cubicBezTo>
                  <a:cubicBezTo>
                    <a:pt x="7227" y="4425"/>
                    <a:pt x="7220" y="4542"/>
                    <a:pt x="7218" y="4648"/>
                  </a:cubicBezTo>
                  <a:cubicBezTo>
                    <a:pt x="7217" y="4693"/>
                    <a:pt x="7218" y="4735"/>
                    <a:pt x="7217" y="4778"/>
                  </a:cubicBezTo>
                  <a:cubicBezTo>
                    <a:pt x="7185" y="4684"/>
                    <a:pt x="7152" y="4589"/>
                    <a:pt x="7112" y="4492"/>
                  </a:cubicBezTo>
                  <a:cubicBezTo>
                    <a:pt x="7040" y="4309"/>
                    <a:pt x="6954" y="4115"/>
                    <a:pt x="6853" y="3909"/>
                  </a:cubicBezTo>
                  <a:lnTo>
                    <a:pt x="5577" y="1319"/>
                  </a:lnTo>
                  <a:lnTo>
                    <a:pt x="4254" y="1460"/>
                  </a:lnTo>
                  <a:lnTo>
                    <a:pt x="3525" y="4261"/>
                  </a:lnTo>
                  <a:cubicBezTo>
                    <a:pt x="3487" y="4451"/>
                    <a:pt x="3456" y="4628"/>
                    <a:pt x="3435" y="4798"/>
                  </a:cubicBezTo>
                  <a:cubicBezTo>
                    <a:pt x="3416" y="4936"/>
                    <a:pt x="3403" y="5084"/>
                    <a:pt x="3394" y="5236"/>
                  </a:cubicBezTo>
                  <a:cubicBezTo>
                    <a:pt x="3357" y="5093"/>
                    <a:pt x="3313" y="4943"/>
                    <a:pt x="3259" y="4785"/>
                  </a:cubicBezTo>
                  <a:cubicBezTo>
                    <a:pt x="3206" y="4624"/>
                    <a:pt x="3149" y="4463"/>
                    <a:pt x="3085" y="4307"/>
                  </a:cubicBezTo>
                  <a:lnTo>
                    <a:pt x="1685" y="835"/>
                  </a:lnTo>
                  <a:lnTo>
                    <a:pt x="1" y="1012"/>
                  </a:lnTo>
                  <a:lnTo>
                    <a:pt x="2763" y="7609"/>
                  </a:lnTo>
                  <a:lnTo>
                    <a:pt x="4070" y="7468"/>
                  </a:lnTo>
                  <a:lnTo>
                    <a:pt x="5087" y="3642"/>
                  </a:lnTo>
                  <a:lnTo>
                    <a:pt x="6989" y="7162"/>
                  </a:lnTo>
                  <a:lnTo>
                    <a:pt x="8255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34"/>
            <p:cNvSpPr/>
            <p:nvPr/>
          </p:nvSpPr>
          <p:spPr>
            <a:xfrm>
              <a:off x="3180103" y="3539120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73"/>
                  </a:moveTo>
                  <a:cubicBezTo>
                    <a:pt x="3783" y="1573"/>
                    <a:pt x="3960" y="1600"/>
                    <a:pt x="4130" y="1652"/>
                  </a:cubicBezTo>
                  <a:cubicBezTo>
                    <a:pt x="4363" y="1726"/>
                    <a:pt x="4572" y="1845"/>
                    <a:pt x="4757" y="2005"/>
                  </a:cubicBezTo>
                  <a:cubicBezTo>
                    <a:pt x="4940" y="2167"/>
                    <a:pt x="5092" y="2363"/>
                    <a:pt x="5206" y="2593"/>
                  </a:cubicBezTo>
                  <a:cubicBezTo>
                    <a:pt x="5324" y="2823"/>
                    <a:pt x="5397" y="3080"/>
                    <a:pt x="5426" y="3368"/>
                  </a:cubicBezTo>
                  <a:cubicBezTo>
                    <a:pt x="5459" y="3650"/>
                    <a:pt x="5440" y="3917"/>
                    <a:pt x="5376" y="4167"/>
                  </a:cubicBezTo>
                  <a:cubicBezTo>
                    <a:pt x="5311" y="4416"/>
                    <a:pt x="5204" y="4640"/>
                    <a:pt x="5058" y="4836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3"/>
                    <a:pt x="4064" y="5508"/>
                    <a:pt x="3798" y="5535"/>
                  </a:cubicBezTo>
                  <a:cubicBezTo>
                    <a:pt x="3724" y="5543"/>
                    <a:pt x="3652" y="5547"/>
                    <a:pt x="3580" y="5547"/>
                  </a:cubicBezTo>
                  <a:cubicBezTo>
                    <a:pt x="3394" y="5547"/>
                    <a:pt x="3217" y="5520"/>
                    <a:pt x="3047" y="5466"/>
                  </a:cubicBezTo>
                  <a:cubicBezTo>
                    <a:pt x="2815" y="5394"/>
                    <a:pt x="2605" y="5277"/>
                    <a:pt x="2415" y="5121"/>
                  </a:cubicBezTo>
                  <a:cubicBezTo>
                    <a:pt x="2226" y="4963"/>
                    <a:pt x="2080" y="4767"/>
                    <a:pt x="1966" y="4534"/>
                  </a:cubicBezTo>
                  <a:cubicBezTo>
                    <a:pt x="1852" y="4303"/>
                    <a:pt x="1781" y="4041"/>
                    <a:pt x="1750" y="3755"/>
                  </a:cubicBezTo>
                  <a:cubicBezTo>
                    <a:pt x="1720" y="3470"/>
                    <a:pt x="1737" y="3201"/>
                    <a:pt x="1799" y="2952"/>
                  </a:cubicBezTo>
                  <a:cubicBezTo>
                    <a:pt x="1860" y="2702"/>
                    <a:pt x="1968" y="2481"/>
                    <a:pt x="2117" y="2284"/>
                  </a:cubicBezTo>
                  <a:cubicBezTo>
                    <a:pt x="2268" y="2088"/>
                    <a:pt x="2448" y="1927"/>
                    <a:pt x="2662" y="1808"/>
                  </a:cubicBezTo>
                  <a:cubicBezTo>
                    <a:pt x="2875" y="1687"/>
                    <a:pt x="3116" y="1611"/>
                    <a:pt x="3381" y="1585"/>
                  </a:cubicBezTo>
                  <a:cubicBezTo>
                    <a:pt x="3454" y="1577"/>
                    <a:pt x="3526" y="1573"/>
                    <a:pt x="3596" y="1573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4"/>
                  </a:cubicBezTo>
                  <a:cubicBezTo>
                    <a:pt x="2702" y="78"/>
                    <a:pt x="2242" y="216"/>
                    <a:pt x="1832" y="437"/>
                  </a:cubicBezTo>
                  <a:cubicBezTo>
                    <a:pt x="1423" y="657"/>
                    <a:pt x="1076" y="942"/>
                    <a:pt x="790" y="1294"/>
                  </a:cubicBezTo>
                  <a:cubicBezTo>
                    <a:pt x="507" y="1647"/>
                    <a:pt x="299" y="2045"/>
                    <a:pt x="169" y="2491"/>
                  </a:cubicBezTo>
                  <a:cubicBezTo>
                    <a:pt x="39" y="2936"/>
                    <a:pt x="0" y="3415"/>
                    <a:pt x="55" y="3930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68"/>
                    <a:pt x="1323" y="6355"/>
                  </a:cubicBezTo>
                  <a:cubicBezTo>
                    <a:pt x="1676" y="6639"/>
                    <a:pt x="2075" y="6845"/>
                    <a:pt x="2521" y="6977"/>
                  </a:cubicBezTo>
                  <a:cubicBezTo>
                    <a:pt x="2835" y="7068"/>
                    <a:pt x="3166" y="7114"/>
                    <a:pt x="3515" y="7114"/>
                  </a:cubicBezTo>
                  <a:cubicBezTo>
                    <a:pt x="3663" y="7114"/>
                    <a:pt x="3814" y="7106"/>
                    <a:pt x="3968" y="7089"/>
                  </a:cubicBezTo>
                  <a:cubicBezTo>
                    <a:pt x="4473" y="7036"/>
                    <a:pt x="4933" y="6898"/>
                    <a:pt x="5343" y="6678"/>
                  </a:cubicBezTo>
                  <a:cubicBezTo>
                    <a:pt x="5752" y="6457"/>
                    <a:pt x="6100" y="6173"/>
                    <a:pt x="6384" y="5821"/>
                  </a:cubicBezTo>
                  <a:cubicBezTo>
                    <a:pt x="6668" y="5469"/>
                    <a:pt x="6874" y="5069"/>
                    <a:pt x="7002" y="4619"/>
                  </a:cubicBezTo>
                  <a:cubicBezTo>
                    <a:pt x="7129" y="4170"/>
                    <a:pt x="7164" y="3693"/>
                    <a:pt x="7110" y="3185"/>
                  </a:cubicBezTo>
                  <a:cubicBezTo>
                    <a:pt x="7057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61"/>
                  </a:cubicBezTo>
                  <a:cubicBezTo>
                    <a:pt x="5498" y="477"/>
                    <a:pt x="5101" y="269"/>
                    <a:pt x="4655" y="139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34"/>
            <p:cNvSpPr/>
            <p:nvPr/>
          </p:nvSpPr>
          <p:spPr>
            <a:xfrm>
              <a:off x="3458559" y="3516045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2" y="1423"/>
                  </a:moveTo>
                  <a:cubicBezTo>
                    <a:pt x="3229" y="1423"/>
                    <a:pt x="3352" y="1443"/>
                    <a:pt x="3463" y="1483"/>
                  </a:cubicBezTo>
                  <a:cubicBezTo>
                    <a:pt x="3615" y="1539"/>
                    <a:pt x="3738" y="1629"/>
                    <a:pt x="3831" y="1755"/>
                  </a:cubicBezTo>
                  <a:cubicBezTo>
                    <a:pt x="3923" y="1878"/>
                    <a:pt x="3979" y="2029"/>
                    <a:pt x="3997" y="2203"/>
                  </a:cubicBezTo>
                  <a:cubicBezTo>
                    <a:pt x="4017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7"/>
                  </a:cubicBezTo>
                  <a:cubicBezTo>
                    <a:pt x="3567" y="3116"/>
                    <a:pt x="3423" y="3168"/>
                    <a:pt x="3256" y="3185"/>
                  </a:cubicBezTo>
                  <a:lnTo>
                    <a:pt x="1913" y="3329"/>
                  </a:lnTo>
                  <a:lnTo>
                    <a:pt x="1725" y="1558"/>
                  </a:lnTo>
                  <a:lnTo>
                    <a:pt x="2922" y="1432"/>
                  </a:lnTo>
                  <a:cubicBezTo>
                    <a:pt x="2981" y="1426"/>
                    <a:pt x="3038" y="1423"/>
                    <a:pt x="3092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0" y="340"/>
                  </a:lnTo>
                  <a:lnTo>
                    <a:pt x="722" y="7151"/>
                  </a:lnTo>
                  <a:lnTo>
                    <a:pt x="2298" y="6986"/>
                  </a:lnTo>
                  <a:lnTo>
                    <a:pt x="2045" y="4592"/>
                  </a:lnTo>
                  <a:lnTo>
                    <a:pt x="2896" y="4503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9" y="4063"/>
                    <a:pt x="4655" y="4041"/>
                    <a:pt x="4691" y="4017"/>
                  </a:cubicBezTo>
                  <a:cubicBezTo>
                    <a:pt x="5022" y="3786"/>
                    <a:pt x="5269" y="3489"/>
                    <a:pt x="5433" y="3128"/>
                  </a:cubicBezTo>
                  <a:cubicBezTo>
                    <a:pt x="5598" y="2764"/>
                    <a:pt x="5659" y="2370"/>
                    <a:pt x="5613" y="1942"/>
                  </a:cubicBezTo>
                  <a:cubicBezTo>
                    <a:pt x="5570" y="1526"/>
                    <a:pt x="5429" y="1166"/>
                    <a:pt x="5194" y="860"/>
                  </a:cubicBezTo>
                  <a:cubicBezTo>
                    <a:pt x="4959" y="552"/>
                    <a:pt x="4652" y="325"/>
                    <a:pt x="4281" y="174"/>
                  </a:cubicBezTo>
                  <a:cubicBezTo>
                    <a:pt x="3994" y="58"/>
                    <a:pt x="368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34"/>
            <p:cNvSpPr/>
            <p:nvPr/>
          </p:nvSpPr>
          <p:spPr>
            <a:xfrm>
              <a:off x="3695300" y="348049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8"/>
                  </a:lnTo>
                  <a:lnTo>
                    <a:pt x="1656" y="470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7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3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34"/>
            <p:cNvSpPr/>
            <p:nvPr/>
          </p:nvSpPr>
          <p:spPr>
            <a:xfrm>
              <a:off x="3936095" y="3462135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6" y="590"/>
                    <a:pt x="648" y="798"/>
                  </a:cubicBezTo>
                  <a:cubicBezTo>
                    <a:pt x="431" y="1010"/>
                    <a:pt x="265" y="1248"/>
                    <a:pt x="154" y="1520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71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298"/>
                  </a:cubicBezTo>
                  <a:cubicBezTo>
                    <a:pt x="2628" y="4310"/>
                    <a:pt x="2764" y="4327"/>
                    <a:pt x="2897" y="4349"/>
                  </a:cubicBezTo>
                  <a:cubicBezTo>
                    <a:pt x="3030" y="4370"/>
                    <a:pt x="3157" y="4401"/>
                    <a:pt x="3279" y="4437"/>
                  </a:cubicBezTo>
                  <a:cubicBezTo>
                    <a:pt x="3401" y="4472"/>
                    <a:pt x="3508" y="4516"/>
                    <a:pt x="3598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3"/>
                    <a:pt x="3909" y="4908"/>
                    <a:pt x="3919" y="5005"/>
                  </a:cubicBezTo>
                  <a:cubicBezTo>
                    <a:pt x="3934" y="5134"/>
                    <a:pt x="3905" y="5248"/>
                    <a:pt x="3837" y="5342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40"/>
                    <a:pt x="3236" y="5679"/>
                    <a:pt x="3062" y="5698"/>
                  </a:cubicBezTo>
                  <a:cubicBezTo>
                    <a:pt x="2977" y="5707"/>
                    <a:pt x="2893" y="5711"/>
                    <a:pt x="2808" y="5711"/>
                  </a:cubicBezTo>
                  <a:cubicBezTo>
                    <a:pt x="2544" y="5711"/>
                    <a:pt x="2282" y="5667"/>
                    <a:pt x="2021" y="5580"/>
                  </a:cubicBezTo>
                  <a:cubicBezTo>
                    <a:pt x="1679" y="5465"/>
                    <a:pt x="1321" y="5209"/>
                    <a:pt x="950" y="4808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7"/>
                  </a:cubicBezTo>
                  <a:cubicBezTo>
                    <a:pt x="1193" y="6871"/>
                    <a:pt x="1529" y="6993"/>
                    <a:pt x="1900" y="7064"/>
                  </a:cubicBezTo>
                  <a:cubicBezTo>
                    <a:pt x="2121" y="7104"/>
                    <a:pt x="2354" y="7124"/>
                    <a:pt x="2600" y="7124"/>
                  </a:cubicBezTo>
                  <a:cubicBezTo>
                    <a:pt x="2770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9" y="6693"/>
                  </a:cubicBezTo>
                  <a:cubicBezTo>
                    <a:pt x="4860" y="6478"/>
                    <a:pt x="5147" y="6195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1"/>
                  </a:cubicBezTo>
                  <a:cubicBezTo>
                    <a:pt x="5169" y="3602"/>
                    <a:pt x="4986" y="3420"/>
                    <a:pt x="4758" y="3275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3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4" y="2321"/>
                    <a:pt x="1712" y="2232"/>
                    <a:pt x="1700" y="2121"/>
                  </a:cubicBezTo>
                  <a:cubicBezTo>
                    <a:pt x="1687" y="1998"/>
                    <a:pt x="1715" y="1890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7" y="1431"/>
                    <a:pt x="3138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1"/>
                  </a:cubicBezTo>
                  <a:cubicBezTo>
                    <a:pt x="3364" y="18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34"/>
            <p:cNvSpPr/>
            <p:nvPr/>
          </p:nvSpPr>
          <p:spPr>
            <a:xfrm>
              <a:off x="4154820" y="3432893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0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3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34"/>
            <p:cNvSpPr/>
            <p:nvPr/>
          </p:nvSpPr>
          <p:spPr>
            <a:xfrm>
              <a:off x="4412730" y="3409056"/>
              <a:ext cx="248284" cy="246482"/>
            </a:xfrm>
            <a:custGeom>
              <a:avLst/>
              <a:gdLst/>
              <a:ahLst/>
              <a:cxnLst/>
              <a:rect l="l" t="t" r="r" b="b"/>
              <a:pathLst>
                <a:path w="7166" h="7114" extrusionOk="0">
                  <a:moveTo>
                    <a:pt x="3592" y="1571"/>
                  </a:moveTo>
                  <a:cubicBezTo>
                    <a:pt x="3780" y="1571"/>
                    <a:pt x="3959" y="1598"/>
                    <a:pt x="4128" y="1652"/>
                  </a:cubicBezTo>
                  <a:cubicBezTo>
                    <a:pt x="4361" y="1725"/>
                    <a:pt x="4571" y="1844"/>
                    <a:pt x="4756" y="2004"/>
                  </a:cubicBezTo>
                  <a:cubicBezTo>
                    <a:pt x="4941" y="2165"/>
                    <a:pt x="5092" y="2362"/>
                    <a:pt x="5207" y="2592"/>
                  </a:cubicBezTo>
                  <a:cubicBezTo>
                    <a:pt x="5322" y="2822"/>
                    <a:pt x="5396" y="3078"/>
                    <a:pt x="5425" y="3366"/>
                  </a:cubicBezTo>
                  <a:cubicBezTo>
                    <a:pt x="5458" y="3649"/>
                    <a:pt x="5441" y="3916"/>
                    <a:pt x="5373" y="4167"/>
                  </a:cubicBezTo>
                  <a:cubicBezTo>
                    <a:pt x="5309" y="4415"/>
                    <a:pt x="5202" y="4638"/>
                    <a:pt x="5056" y="4835"/>
                  </a:cubicBezTo>
                  <a:cubicBezTo>
                    <a:pt x="4909" y="5032"/>
                    <a:pt x="4729" y="5191"/>
                    <a:pt x="4516" y="5311"/>
                  </a:cubicBezTo>
                  <a:cubicBezTo>
                    <a:pt x="4302" y="5432"/>
                    <a:pt x="4060" y="5507"/>
                    <a:pt x="3794" y="5534"/>
                  </a:cubicBezTo>
                  <a:cubicBezTo>
                    <a:pt x="3721" y="5542"/>
                    <a:pt x="3648" y="5546"/>
                    <a:pt x="3577" y="5546"/>
                  </a:cubicBezTo>
                  <a:cubicBezTo>
                    <a:pt x="3391" y="5546"/>
                    <a:pt x="3215" y="5519"/>
                    <a:pt x="3045" y="5465"/>
                  </a:cubicBezTo>
                  <a:cubicBezTo>
                    <a:pt x="2812" y="5392"/>
                    <a:pt x="2601" y="5275"/>
                    <a:pt x="2413" y="5120"/>
                  </a:cubicBezTo>
                  <a:cubicBezTo>
                    <a:pt x="2227" y="4962"/>
                    <a:pt x="2076" y="4766"/>
                    <a:pt x="1964" y="4533"/>
                  </a:cubicBezTo>
                  <a:cubicBezTo>
                    <a:pt x="1850" y="4299"/>
                    <a:pt x="1780" y="4040"/>
                    <a:pt x="1750" y="3753"/>
                  </a:cubicBezTo>
                  <a:cubicBezTo>
                    <a:pt x="1717" y="3469"/>
                    <a:pt x="1735" y="3200"/>
                    <a:pt x="1798" y="2952"/>
                  </a:cubicBezTo>
                  <a:cubicBezTo>
                    <a:pt x="1859" y="2701"/>
                    <a:pt x="1965" y="2478"/>
                    <a:pt x="2116" y="2283"/>
                  </a:cubicBezTo>
                  <a:cubicBezTo>
                    <a:pt x="2266" y="2084"/>
                    <a:pt x="2447" y="1926"/>
                    <a:pt x="2661" y="1806"/>
                  </a:cubicBezTo>
                  <a:cubicBezTo>
                    <a:pt x="2873" y="1686"/>
                    <a:pt x="3111" y="1610"/>
                    <a:pt x="3377" y="1583"/>
                  </a:cubicBezTo>
                  <a:cubicBezTo>
                    <a:pt x="3450" y="1575"/>
                    <a:pt x="3522" y="1571"/>
                    <a:pt x="3592" y="1571"/>
                  </a:cubicBezTo>
                  <a:close/>
                  <a:moveTo>
                    <a:pt x="3664" y="1"/>
                  </a:moveTo>
                  <a:cubicBezTo>
                    <a:pt x="3518" y="1"/>
                    <a:pt x="3368" y="9"/>
                    <a:pt x="3216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2" y="657"/>
                    <a:pt x="1077" y="944"/>
                    <a:pt x="792" y="1294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7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40"/>
                    <a:pt x="2075" y="6846"/>
                    <a:pt x="2520" y="6978"/>
                  </a:cubicBezTo>
                  <a:cubicBezTo>
                    <a:pt x="2832" y="7069"/>
                    <a:pt x="3162" y="7114"/>
                    <a:pt x="3510" y="7114"/>
                  </a:cubicBezTo>
                  <a:cubicBezTo>
                    <a:pt x="3660" y="7114"/>
                    <a:pt x="3813" y="7106"/>
                    <a:pt x="3970" y="7089"/>
                  </a:cubicBezTo>
                  <a:cubicBezTo>
                    <a:pt x="4475" y="7037"/>
                    <a:pt x="4933" y="6897"/>
                    <a:pt x="5343" y="6679"/>
                  </a:cubicBezTo>
                  <a:cubicBezTo>
                    <a:pt x="5753" y="6457"/>
                    <a:pt x="6100" y="6173"/>
                    <a:pt x="6386" y="5819"/>
                  </a:cubicBezTo>
                  <a:cubicBezTo>
                    <a:pt x="6669" y="5470"/>
                    <a:pt x="6875" y="5068"/>
                    <a:pt x="7001" y="4618"/>
                  </a:cubicBezTo>
                  <a:cubicBezTo>
                    <a:pt x="7128" y="4170"/>
                    <a:pt x="7165" y="3692"/>
                    <a:pt x="7112" y="3186"/>
                  </a:cubicBezTo>
                  <a:cubicBezTo>
                    <a:pt x="7057" y="2674"/>
                    <a:pt x="6921" y="2214"/>
                    <a:pt x="6704" y="1803"/>
                  </a:cubicBezTo>
                  <a:cubicBezTo>
                    <a:pt x="6488" y="1393"/>
                    <a:pt x="6203" y="1046"/>
                    <a:pt x="5851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34"/>
            <p:cNvSpPr/>
            <p:nvPr/>
          </p:nvSpPr>
          <p:spPr>
            <a:xfrm>
              <a:off x="4691255" y="3386467"/>
              <a:ext cx="189175" cy="247349"/>
            </a:xfrm>
            <a:custGeom>
              <a:avLst/>
              <a:gdLst/>
              <a:ahLst/>
              <a:cxnLst/>
              <a:rect l="l" t="t" r="r" b="b"/>
              <a:pathLst>
                <a:path w="5460" h="7139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60" y="1554"/>
                  </a:cubicBezTo>
                  <a:cubicBezTo>
                    <a:pt x="3383" y="1608"/>
                    <a:pt x="3488" y="1688"/>
                    <a:pt x="3571" y="1799"/>
                  </a:cubicBezTo>
                  <a:cubicBezTo>
                    <a:pt x="3656" y="1908"/>
                    <a:pt x="3705" y="2046"/>
                    <a:pt x="3723" y="2216"/>
                  </a:cubicBezTo>
                  <a:cubicBezTo>
                    <a:pt x="3739" y="2377"/>
                    <a:pt x="3719" y="2525"/>
                    <a:pt x="3660" y="2655"/>
                  </a:cubicBezTo>
                  <a:cubicBezTo>
                    <a:pt x="3603" y="2785"/>
                    <a:pt x="3518" y="2892"/>
                    <a:pt x="3408" y="2975"/>
                  </a:cubicBezTo>
                  <a:cubicBezTo>
                    <a:pt x="3298" y="3060"/>
                    <a:pt x="3174" y="3110"/>
                    <a:pt x="3030" y="3125"/>
                  </a:cubicBezTo>
                  <a:lnTo>
                    <a:pt x="1950" y="3238"/>
                  </a:lnTo>
                  <a:lnTo>
                    <a:pt x="1779" y="1612"/>
                  </a:lnTo>
                  <a:lnTo>
                    <a:pt x="2859" y="1498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19" y="0"/>
                  </a:moveTo>
                  <a:cubicBezTo>
                    <a:pt x="3127" y="0"/>
                    <a:pt x="3034" y="6"/>
                    <a:pt x="2938" y="16"/>
                  </a:cubicBezTo>
                  <a:lnTo>
                    <a:pt x="0" y="326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3" y="4686"/>
                  </a:lnTo>
                  <a:lnTo>
                    <a:pt x="3419" y="4550"/>
                  </a:lnTo>
                  <a:cubicBezTo>
                    <a:pt x="3847" y="4505"/>
                    <a:pt x="4217" y="4366"/>
                    <a:pt x="4530" y="4128"/>
                  </a:cubicBezTo>
                  <a:cubicBezTo>
                    <a:pt x="4844" y="3893"/>
                    <a:pt x="5079" y="3589"/>
                    <a:pt x="5242" y="3223"/>
                  </a:cubicBezTo>
                  <a:cubicBezTo>
                    <a:pt x="5402" y="2853"/>
                    <a:pt x="5459" y="2450"/>
                    <a:pt x="5412" y="2007"/>
                  </a:cubicBezTo>
                  <a:cubicBezTo>
                    <a:pt x="5367" y="1586"/>
                    <a:pt x="5229" y="1217"/>
                    <a:pt x="4995" y="900"/>
                  </a:cubicBezTo>
                  <a:cubicBezTo>
                    <a:pt x="4762" y="584"/>
                    <a:pt x="4467" y="347"/>
                    <a:pt x="4113" y="185"/>
                  </a:cubicBezTo>
                  <a:cubicBezTo>
                    <a:pt x="3836" y="63"/>
                    <a:pt x="3539" y="0"/>
                    <a:pt x="3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34"/>
            <p:cNvSpPr/>
            <p:nvPr/>
          </p:nvSpPr>
          <p:spPr>
            <a:xfrm>
              <a:off x="59195" y="4197268"/>
              <a:ext cx="255040" cy="248353"/>
            </a:xfrm>
            <a:custGeom>
              <a:avLst/>
              <a:gdLst/>
              <a:ahLst/>
              <a:cxnLst/>
              <a:rect l="l" t="t" r="r" b="b"/>
              <a:pathLst>
                <a:path w="7361" h="7168" extrusionOk="0">
                  <a:moveTo>
                    <a:pt x="2057" y="3955"/>
                  </a:moveTo>
                  <a:cubicBezTo>
                    <a:pt x="2176" y="4067"/>
                    <a:pt x="2307" y="4185"/>
                    <a:pt x="2445" y="4307"/>
                  </a:cubicBezTo>
                  <a:lnTo>
                    <a:pt x="3867" y="5529"/>
                  </a:lnTo>
                  <a:cubicBezTo>
                    <a:pt x="3815" y="5565"/>
                    <a:pt x="3765" y="5601"/>
                    <a:pt x="3710" y="5636"/>
                  </a:cubicBezTo>
                  <a:cubicBezTo>
                    <a:pt x="3499" y="5765"/>
                    <a:pt x="3263" y="5845"/>
                    <a:pt x="3004" y="5871"/>
                  </a:cubicBezTo>
                  <a:cubicBezTo>
                    <a:pt x="2919" y="5881"/>
                    <a:pt x="2837" y="5885"/>
                    <a:pt x="2758" y="5885"/>
                  </a:cubicBezTo>
                  <a:cubicBezTo>
                    <a:pt x="2579" y="5885"/>
                    <a:pt x="2415" y="5862"/>
                    <a:pt x="2270" y="5817"/>
                  </a:cubicBezTo>
                  <a:cubicBezTo>
                    <a:pt x="2060" y="5751"/>
                    <a:pt x="1894" y="5641"/>
                    <a:pt x="1773" y="5490"/>
                  </a:cubicBezTo>
                  <a:cubicBezTo>
                    <a:pt x="1653" y="5339"/>
                    <a:pt x="1579" y="5154"/>
                    <a:pt x="1558" y="4932"/>
                  </a:cubicBezTo>
                  <a:cubicBezTo>
                    <a:pt x="1528" y="4655"/>
                    <a:pt x="1595" y="4413"/>
                    <a:pt x="1758" y="4212"/>
                  </a:cubicBezTo>
                  <a:cubicBezTo>
                    <a:pt x="1832" y="4117"/>
                    <a:pt x="1934" y="4032"/>
                    <a:pt x="2057" y="3955"/>
                  </a:cubicBezTo>
                  <a:close/>
                  <a:moveTo>
                    <a:pt x="3146" y="0"/>
                  </a:moveTo>
                  <a:cubicBezTo>
                    <a:pt x="3046" y="0"/>
                    <a:pt x="2943" y="6"/>
                    <a:pt x="2839" y="17"/>
                  </a:cubicBezTo>
                  <a:cubicBezTo>
                    <a:pt x="2409" y="62"/>
                    <a:pt x="2041" y="180"/>
                    <a:pt x="1730" y="374"/>
                  </a:cubicBezTo>
                  <a:cubicBezTo>
                    <a:pt x="1420" y="568"/>
                    <a:pt x="1185" y="812"/>
                    <a:pt x="1029" y="1110"/>
                  </a:cubicBezTo>
                  <a:cubicBezTo>
                    <a:pt x="875" y="1405"/>
                    <a:pt x="816" y="1728"/>
                    <a:pt x="853" y="2076"/>
                  </a:cubicBezTo>
                  <a:cubicBezTo>
                    <a:pt x="867" y="2220"/>
                    <a:pt x="906" y="2373"/>
                    <a:pt x="970" y="2537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30" y="3256"/>
                    <a:pt x="530" y="3545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7"/>
                    <a:pt x="255" y="5992"/>
                    <a:pt x="525" y="6303"/>
                  </a:cubicBezTo>
                  <a:cubicBezTo>
                    <a:pt x="798" y="6615"/>
                    <a:pt x="1148" y="6845"/>
                    <a:pt x="1574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5" y="7167"/>
                    <a:pt x="2847" y="7160"/>
                    <a:pt x="2981" y="7145"/>
                  </a:cubicBezTo>
                  <a:cubicBezTo>
                    <a:pt x="3364" y="7104"/>
                    <a:pt x="3716" y="7015"/>
                    <a:pt x="4040" y="6872"/>
                  </a:cubicBezTo>
                  <a:cubicBezTo>
                    <a:pt x="4350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49" y="5197"/>
                  </a:lnTo>
                  <a:cubicBezTo>
                    <a:pt x="5859" y="4974"/>
                    <a:pt x="5952" y="4737"/>
                    <a:pt x="6024" y="4485"/>
                  </a:cubicBezTo>
                  <a:cubicBezTo>
                    <a:pt x="6131" y="4117"/>
                    <a:pt x="6190" y="3722"/>
                    <a:pt x="6204" y="3300"/>
                  </a:cubicBezTo>
                  <a:lnTo>
                    <a:pt x="6204" y="3300"/>
                  </a:lnTo>
                  <a:lnTo>
                    <a:pt x="4753" y="3454"/>
                  </a:lnTo>
                  <a:cubicBezTo>
                    <a:pt x="4750" y="3770"/>
                    <a:pt x="4710" y="4059"/>
                    <a:pt x="4638" y="4327"/>
                  </a:cubicBezTo>
                  <a:lnTo>
                    <a:pt x="4097" y="3847"/>
                  </a:lnTo>
                  <a:cubicBezTo>
                    <a:pt x="3953" y="3737"/>
                    <a:pt x="3794" y="3605"/>
                    <a:pt x="3614" y="3451"/>
                  </a:cubicBezTo>
                  <a:cubicBezTo>
                    <a:pt x="3434" y="3297"/>
                    <a:pt x="3255" y="3132"/>
                    <a:pt x="3078" y="2958"/>
                  </a:cubicBezTo>
                  <a:cubicBezTo>
                    <a:pt x="2904" y="2783"/>
                    <a:pt x="2757" y="2613"/>
                    <a:pt x="2636" y="2443"/>
                  </a:cubicBezTo>
                  <a:cubicBezTo>
                    <a:pt x="2517" y="2275"/>
                    <a:pt x="2452" y="2128"/>
                    <a:pt x="2438" y="2006"/>
                  </a:cubicBezTo>
                  <a:cubicBezTo>
                    <a:pt x="2423" y="1877"/>
                    <a:pt x="2438" y="1764"/>
                    <a:pt x="2481" y="1672"/>
                  </a:cubicBezTo>
                  <a:cubicBezTo>
                    <a:pt x="2524" y="1579"/>
                    <a:pt x="2592" y="1506"/>
                    <a:pt x="2685" y="1450"/>
                  </a:cubicBezTo>
                  <a:cubicBezTo>
                    <a:pt x="2779" y="1395"/>
                    <a:pt x="2895" y="1357"/>
                    <a:pt x="3039" y="1343"/>
                  </a:cubicBezTo>
                  <a:cubicBezTo>
                    <a:pt x="3069" y="1340"/>
                    <a:pt x="3099" y="1339"/>
                    <a:pt x="3129" y="1339"/>
                  </a:cubicBezTo>
                  <a:cubicBezTo>
                    <a:pt x="3267" y="1339"/>
                    <a:pt x="3395" y="1372"/>
                    <a:pt x="3512" y="1442"/>
                  </a:cubicBezTo>
                  <a:cubicBezTo>
                    <a:pt x="3651" y="1527"/>
                    <a:pt x="3789" y="1695"/>
                    <a:pt x="3929" y="1947"/>
                  </a:cubicBezTo>
                  <a:lnTo>
                    <a:pt x="5079" y="1090"/>
                  </a:lnTo>
                  <a:cubicBezTo>
                    <a:pt x="4967" y="838"/>
                    <a:pt x="4796" y="626"/>
                    <a:pt x="4569" y="453"/>
                  </a:cubicBezTo>
                  <a:cubicBezTo>
                    <a:pt x="4340" y="280"/>
                    <a:pt x="4077" y="155"/>
                    <a:pt x="3781" y="79"/>
                  </a:cubicBezTo>
                  <a:cubicBezTo>
                    <a:pt x="3577" y="27"/>
                    <a:pt x="3366" y="0"/>
                    <a:pt x="3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34"/>
            <p:cNvSpPr/>
            <p:nvPr/>
          </p:nvSpPr>
          <p:spPr>
            <a:xfrm>
              <a:off x="407187" y="4155865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1" y="0"/>
                  </a:moveTo>
                  <a:lnTo>
                    <a:pt x="1" y="605"/>
                  </a:lnTo>
                  <a:lnTo>
                    <a:pt x="156" y="2065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34"/>
            <p:cNvSpPr/>
            <p:nvPr/>
          </p:nvSpPr>
          <p:spPr>
            <a:xfrm>
              <a:off x="646942" y="4134176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4" y="4067"/>
                  </a:lnTo>
                  <a:lnTo>
                    <a:pt x="4595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34"/>
            <p:cNvSpPr/>
            <p:nvPr/>
          </p:nvSpPr>
          <p:spPr>
            <a:xfrm>
              <a:off x="859569" y="4111517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5" y="76"/>
                    <a:pt x="2294" y="214"/>
                    <a:pt x="1876" y="436"/>
                  </a:cubicBezTo>
                  <a:cubicBezTo>
                    <a:pt x="1458" y="656"/>
                    <a:pt x="1104" y="942"/>
                    <a:pt x="816" y="1292"/>
                  </a:cubicBezTo>
                  <a:cubicBezTo>
                    <a:pt x="529" y="1640"/>
                    <a:pt x="316" y="2036"/>
                    <a:pt x="179" y="2485"/>
                  </a:cubicBezTo>
                  <a:cubicBezTo>
                    <a:pt x="43" y="2932"/>
                    <a:pt x="1" y="3408"/>
                    <a:pt x="56" y="3913"/>
                  </a:cubicBezTo>
                  <a:cubicBezTo>
                    <a:pt x="113" y="4436"/>
                    <a:pt x="250" y="4902"/>
                    <a:pt x="467" y="5315"/>
                  </a:cubicBezTo>
                  <a:cubicBezTo>
                    <a:pt x="684" y="5729"/>
                    <a:pt x="969" y="6076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6"/>
                    <a:pt x="4938" y="6848"/>
                  </a:cubicBezTo>
                  <a:cubicBezTo>
                    <a:pt x="5255" y="6733"/>
                    <a:pt x="5543" y="6589"/>
                    <a:pt x="5796" y="6419"/>
                  </a:cubicBezTo>
                  <a:cubicBezTo>
                    <a:pt x="6051" y="6248"/>
                    <a:pt x="6249" y="6063"/>
                    <a:pt x="6391" y="5864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3"/>
                  </a:cubicBezTo>
                  <a:cubicBezTo>
                    <a:pt x="4925" y="5190"/>
                    <a:pt x="4761" y="5289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2" y="5527"/>
                    <a:pt x="3793" y="5533"/>
                    <a:pt x="3696" y="5533"/>
                  </a:cubicBezTo>
                  <a:cubicBezTo>
                    <a:pt x="3503" y="5533"/>
                    <a:pt x="3320" y="5511"/>
                    <a:pt x="3147" y="5469"/>
                  </a:cubicBezTo>
                  <a:cubicBezTo>
                    <a:pt x="2888" y="5403"/>
                    <a:pt x="2661" y="5293"/>
                    <a:pt x="2467" y="5138"/>
                  </a:cubicBezTo>
                  <a:cubicBezTo>
                    <a:pt x="2273" y="4981"/>
                    <a:pt x="2115" y="4786"/>
                    <a:pt x="1993" y="4553"/>
                  </a:cubicBezTo>
                  <a:cubicBezTo>
                    <a:pt x="1870" y="4320"/>
                    <a:pt x="1794" y="4055"/>
                    <a:pt x="1761" y="3758"/>
                  </a:cubicBezTo>
                  <a:cubicBezTo>
                    <a:pt x="1728" y="3451"/>
                    <a:pt x="1748" y="3171"/>
                    <a:pt x="1820" y="2914"/>
                  </a:cubicBezTo>
                  <a:cubicBezTo>
                    <a:pt x="1892" y="2658"/>
                    <a:pt x="2004" y="2435"/>
                    <a:pt x="2158" y="2243"/>
                  </a:cubicBezTo>
                  <a:cubicBezTo>
                    <a:pt x="2313" y="2054"/>
                    <a:pt x="2500" y="1898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1" y="1561"/>
                    <a:pt x="4032" y="1586"/>
                  </a:cubicBezTo>
                  <a:cubicBezTo>
                    <a:pt x="4219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6"/>
                    <a:pt x="5162" y="330"/>
                  </a:cubicBezTo>
                  <a:cubicBezTo>
                    <a:pt x="4876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34"/>
            <p:cNvSpPr/>
            <p:nvPr/>
          </p:nvSpPr>
          <p:spPr>
            <a:xfrm>
              <a:off x="1098389" y="4082414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6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34"/>
            <p:cNvSpPr/>
            <p:nvPr/>
          </p:nvSpPr>
          <p:spPr>
            <a:xfrm>
              <a:off x="1360942" y="4053727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7"/>
                    <a:pt x="4983" y="3794"/>
                  </a:cubicBezTo>
                  <a:cubicBezTo>
                    <a:pt x="5019" y="3981"/>
                    <a:pt x="5057" y="4169"/>
                    <a:pt x="5097" y="4362"/>
                  </a:cubicBezTo>
                  <a:cubicBezTo>
                    <a:pt x="5105" y="4406"/>
                    <a:pt x="5115" y="4452"/>
                    <a:pt x="5127" y="4500"/>
                  </a:cubicBezTo>
                  <a:lnTo>
                    <a:pt x="1480" y="493"/>
                  </a:lnTo>
                  <a:lnTo>
                    <a:pt x="1" y="649"/>
                  </a:lnTo>
                  <a:lnTo>
                    <a:pt x="720" y="7462"/>
                  </a:lnTo>
                  <a:lnTo>
                    <a:pt x="2326" y="7292"/>
                  </a:lnTo>
                  <a:lnTo>
                    <a:pt x="2086" y="5016"/>
                  </a:lnTo>
                  <a:cubicBezTo>
                    <a:pt x="2070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5"/>
                    <a:pt x="1927" y="3884"/>
                    <a:pt x="1893" y="3717"/>
                  </a:cubicBezTo>
                  <a:cubicBezTo>
                    <a:pt x="1858" y="3551"/>
                    <a:pt x="1820" y="3359"/>
                    <a:pt x="1775" y="3144"/>
                  </a:cubicBezTo>
                  <a:cubicBezTo>
                    <a:pt x="1768" y="3115"/>
                    <a:pt x="1762" y="3082"/>
                    <a:pt x="1755" y="3050"/>
                  </a:cubicBezTo>
                  <a:lnTo>
                    <a:pt x="1755" y="3050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34"/>
            <p:cNvSpPr/>
            <p:nvPr/>
          </p:nvSpPr>
          <p:spPr>
            <a:xfrm>
              <a:off x="1628345" y="403352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0"/>
                  </a:lnTo>
                  <a:lnTo>
                    <a:pt x="1294" y="1689"/>
                  </a:lnTo>
                  <a:lnTo>
                    <a:pt x="1722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1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34"/>
            <p:cNvSpPr/>
            <p:nvPr/>
          </p:nvSpPr>
          <p:spPr>
            <a:xfrm>
              <a:off x="1810449" y="4010696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2" y="1570"/>
                  </a:moveTo>
                  <a:cubicBezTo>
                    <a:pt x="3779" y="1570"/>
                    <a:pt x="3958" y="1597"/>
                    <a:pt x="4127" y="1651"/>
                  </a:cubicBezTo>
                  <a:cubicBezTo>
                    <a:pt x="4362" y="1722"/>
                    <a:pt x="4570" y="1843"/>
                    <a:pt x="4754" y="2003"/>
                  </a:cubicBezTo>
                  <a:cubicBezTo>
                    <a:pt x="4938" y="2164"/>
                    <a:pt x="5089" y="2361"/>
                    <a:pt x="5204" y="2591"/>
                  </a:cubicBezTo>
                  <a:cubicBezTo>
                    <a:pt x="5321" y="2821"/>
                    <a:pt x="5394" y="3077"/>
                    <a:pt x="5423" y="3365"/>
                  </a:cubicBezTo>
                  <a:cubicBezTo>
                    <a:pt x="5455" y="3649"/>
                    <a:pt x="5439" y="3917"/>
                    <a:pt x="5374" y="4167"/>
                  </a:cubicBezTo>
                  <a:cubicBezTo>
                    <a:pt x="5327" y="4340"/>
                    <a:pt x="5262" y="4496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1" y="5519"/>
                    <a:pt x="3850" y="5527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3" y="5518"/>
                    <a:pt x="3044" y="5464"/>
                  </a:cubicBezTo>
                  <a:cubicBezTo>
                    <a:pt x="2811" y="5391"/>
                    <a:pt x="2600" y="5274"/>
                    <a:pt x="2413" y="5119"/>
                  </a:cubicBezTo>
                  <a:cubicBezTo>
                    <a:pt x="2225" y="4961"/>
                    <a:pt x="2075" y="4765"/>
                    <a:pt x="1962" y="4532"/>
                  </a:cubicBezTo>
                  <a:cubicBezTo>
                    <a:pt x="1851" y="4298"/>
                    <a:pt x="1779" y="4039"/>
                    <a:pt x="1747" y="3751"/>
                  </a:cubicBezTo>
                  <a:cubicBezTo>
                    <a:pt x="1717" y="3468"/>
                    <a:pt x="1733" y="3199"/>
                    <a:pt x="1796" y="2950"/>
                  </a:cubicBezTo>
                  <a:cubicBezTo>
                    <a:pt x="1858" y="2700"/>
                    <a:pt x="1963" y="2477"/>
                    <a:pt x="2114" y="2282"/>
                  </a:cubicBezTo>
                  <a:cubicBezTo>
                    <a:pt x="2264" y="2085"/>
                    <a:pt x="2445" y="1925"/>
                    <a:pt x="2659" y="1804"/>
                  </a:cubicBezTo>
                  <a:cubicBezTo>
                    <a:pt x="2873" y="1685"/>
                    <a:pt x="3111" y="1609"/>
                    <a:pt x="3378" y="1581"/>
                  </a:cubicBezTo>
                  <a:cubicBezTo>
                    <a:pt x="3450" y="1574"/>
                    <a:pt x="3522" y="1570"/>
                    <a:pt x="3592" y="1570"/>
                  </a:cubicBezTo>
                  <a:close/>
                  <a:moveTo>
                    <a:pt x="3655" y="0"/>
                  </a:moveTo>
                  <a:cubicBezTo>
                    <a:pt x="3511" y="0"/>
                    <a:pt x="3364" y="8"/>
                    <a:pt x="3214" y="24"/>
                  </a:cubicBezTo>
                  <a:cubicBezTo>
                    <a:pt x="2702" y="77"/>
                    <a:pt x="2242" y="215"/>
                    <a:pt x="1832" y="435"/>
                  </a:cubicBezTo>
                  <a:cubicBezTo>
                    <a:pt x="1421" y="657"/>
                    <a:pt x="1076" y="944"/>
                    <a:pt x="790" y="1294"/>
                  </a:cubicBezTo>
                  <a:cubicBezTo>
                    <a:pt x="506" y="1646"/>
                    <a:pt x="299" y="2045"/>
                    <a:pt x="168" y="2490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5" y="6636"/>
                    <a:pt x="2074" y="6845"/>
                    <a:pt x="2521" y="6977"/>
                  </a:cubicBezTo>
                  <a:cubicBezTo>
                    <a:pt x="2834" y="7068"/>
                    <a:pt x="3164" y="7113"/>
                    <a:pt x="3510" y="7113"/>
                  </a:cubicBezTo>
                  <a:cubicBezTo>
                    <a:pt x="3657" y="7113"/>
                    <a:pt x="3806" y="7105"/>
                    <a:pt x="3959" y="7089"/>
                  </a:cubicBezTo>
                  <a:cubicBezTo>
                    <a:pt x="4382" y="7044"/>
                    <a:pt x="4767" y="6941"/>
                    <a:pt x="5119" y="6783"/>
                  </a:cubicBezTo>
                  <a:lnTo>
                    <a:pt x="6094" y="7848"/>
                  </a:lnTo>
                  <a:lnTo>
                    <a:pt x="7190" y="6845"/>
                  </a:lnTo>
                  <a:lnTo>
                    <a:pt x="6320" y="5893"/>
                  </a:lnTo>
                  <a:cubicBezTo>
                    <a:pt x="6340" y="5870"/>
                    <a:pt x="6363" y="5845"/>
                    <a:pt x="6383" y="5822"/>
                  </a:cubicBezTo>
                  <a:cubicBezTo>
                    <a:pt x="6668" y="5470"/>
                    <a:pt x="6872" y="5069"/>
                    <a:pt x="7000" y="4620"/>
                  </a:cubicBezTo>
                  <a:cubicBezTo>
                    <a:pt x="7125" y="4170"/>
                    <a:pt x="7164" y="3692"/>
                    <a:pt x="7110" y="3185"/>
                  </a:cubicBezTo>
                  <a:cubicBezTo>
                    <a:pt x="7056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59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7" y="47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34"/>
            <p:cNvSpPr/>
            <p:nvPr/>
          </p:nvSpPr>
          <p:spPr>
            <a:xfrm>
              <a:off x="2087207" y="3978266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9"/>
                  </a:lnTo>
                  <a:cubicBezTo>
                    <a:pt x="4671" y="4525"/>
                    <a:pt x="4636" y="4754"/>
                    <a:pt x="4542" y="4965"/>
                  </a:cubicBezTo>
                  <a:cubicBezTo>
                    <a:pt x="4447" y="5175"/>
                    <a:pt x="4307" y="5347"/>
                    <a:pt x="4127" y="5480"/>
                  </a:cubicBezTo>
                  <a:cubicBezTo>
                    <a:pt x="3948" y="5615"/>
                    <a:pt x="3736" y="5694"/>
                    <a:pt x="3490" y="5720"/>
                  </a:cubicBezTo>
                  <a:cubicBezTo>
                    <a:pt x="3442" y="5725"/>
                    <a:pt x="3394" y="5728"/>
                    <a:pt x="3347" y="5728"/>
                  </a:cubicBezTo>
                  <a:cubicBezTo>
                    <a:pt x="3167" y="5728"/>
                    <a:pt x="2997" y="5690"/>
                    <a:pt x="2839" y="5615"/>
                  </a:cubicBezTo>
                  <a:cubicBezTo>
                    <a:pt x="2639" y="5521"/>
                    <a:pt x="2472" y="5382"/>
                    <a:pt x="2343" y="5196"/>
                  </a:cubicBezTo>
                  <a:cubicBezTo>
                    <a:pt x="2212" y="5010"/>
                    <a:pt x="2133" y="4794"/>
                    <a:pt x="2107" y="4547"/>
                  </a:cubicBezTo>
                  <a:lnTo>
                    <a:pt x="1674" y="440"/>
                  </a:lnTo>
                  <a:lnTo>
                    <a:pt x="0" y="616"/>
                  </a:lnTo>
                  <a:lnTo>
                    <a:pt x="443" y="4810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6" y="6528"/>
                    <a:pt x="1635" y="6808"/>
                    <a:pt x="2100" y="6993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8" y="6952"/>
                    <a:pt x="5105" y="6676"/>
                  </a:cubicBezTo>
                  <a:cubicBezTo>
                    <a:pt x="5522" y="6399"/>
                    <a:pt x="5834" y="6046"/>
                    <a:pt x="6043" y="5616"/>
                  </a:cubicBezTo>
                  <a:cubicBezTo>
                    <a:pt x="6248" y="5188"/>
                    <a:pt x="6326" y="4715"/>
                    <a:pt x="6270" y="4196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34"/>
            <p:cNvSpPr/>
            <p:nvPr/>
          </p:nvSpPr>
          <p:spPr>
            <a:xfrm>
              <a:off x="2346780" y="395481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7" y="5733"/>
                  </a:lnTo>
                  <a:lnTo>
                    <a:pt x="2032" y="4351"/>
                  </a:lnTo>
                  <a:lnTo>
                    <a:pt x="4737" y="4064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34"/>
            <p:cNvSpPr/>
            <p:nvPr/>
          </p:nvSpPr>
          <p:spPr>
            <a:xfrm>
              <a:off x="2559407" y="3934612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4" y="417"/>
                    <a:pt x="865" y="589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0" y="1792"/>
                    <a:pt x="1" y="2079"/>
                    <a:pt x="32" y="2386"/>
                  </a:cubicBezTo>
                  <a:cubicBezTo>
                    <a:pt x="64" y="2670"/>
                    <a:pt x="136" y="2925"/>
                    <a:pt x="251" y="3143"/>
                  </a:cubicBezTo>
                  <a:cubicBezTo>
                    <a:pt x="366" y="3365"/>
                    <a:pt x="526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8" y="4301"/>
                  </a:cubicBezTo>
                  <a:cubicBezTo>
                    <a:pt x="2626" y="4312"/>
                    <a:pt x="2763" y="4330"/>
                    <a:pt x="2897" y="4351"/>
                  </a:cubicBezTo>
                  <a:cubicBezTo>
                    <a:pt x="3029" y="4373"/>
                    <a:pt x="3157" y="4403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9"/>
                    <a:pt x="3819" y="4752"/>
                  </a:cubicBezTo>
                  <a:cubicBezTo>
                    <a:pt x="3876" y="4826"/>
                    <a:pt x="3908" y="4911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5" y="5515"/>
                    <a:pt x="3530" y="5575"/>
                  </a:cubicBezTo>
                  <a:cubicBezTo>
                    <a:pt x="3390" y="5637"/>
                    <a:pt x="3235" y="5676"/>
                    <a:pt x="3059" y="5694"/>
                  </a:cubicBezTo>
                  <a:cubicBezTo>
                    <a:pt x="2974" y="5704"/>
                    <a:pt x="2888" y="5708"/>
                    <a:pt x="2803" y="5708"/>
                  </a:cubicBezTo>
                  <a:cubicBezTo>
                    <a:pt x="2540" y="5708"/>
                    <a:pt x="2278" y="5665"/>
                    <a:pt x="2020" y="5578"/>
                  </a:cubicBezTo>
                  <a:cubicBezTo>
                    <a:pt x="1676" y="5463"/>
                    <a:pt x="1318" y="5205"/>
                    <a:pt x="950" y="4804"/>
                  </a:cubicBezTo>
                  <a:lnTo>
                    <a:pt x="67" y="6048"/>
                  </a:lnTo>
                  <a:cubicBezTo>
                    <a:pt x="317" y="6304"/>
                    <a:pt x="592" y="6520"/>
                    <a:pt x="892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7" y="7112"/>
                    <a:pt x="3128" y="7092"/>
                  </a:cubicBezTo>
                  <a:cubicBezTo>
                    <a:pt x="3647" y="7037"/>
                    <a:pt x="4096" y="6904"/>
                    <a:pt x="4479" y="6689"/>
                  </a:cubicBezTo>
                  <a:cubicBezTo>
                    <a:pt x="4860" y="6477"/>
                    <a:pt x="5147" y="6192"/>
                    <a:pt x="5343" y="5841"/>
                  </a:cubicBezTo>
                  <a:cubicBezTo>
                    <a:pt x="5538" y="5489"/>
                    <a:pt x="5610" y="5077"/>
                    <a:pt x="5561" y="4603"/>
                  </a:cubicBezTo>
                  <a:cubicBezTo>
                    <a:pt x="5530" y="4298"/>
                    <a:pt x="5445" y="4036"/>
                    <a:pt x="5307" y="3818"/>
                  </a:cubicBezTo>
                  <a:cubicBezTo>
                    <a:pt x="5169" y="3601"/>
                    <a:pt x="4985" y="3417"/>
                    <a:pt x="4756" y="3271"/>
                  </a:cubicBezTo>
                  <a:cubicBezTo>
                    <a:pt x="4529" y="3126"/>
                    <a:pt x="4263" y="3008"/>
                    <a:pt x="3962" y="2922"/>
                  </a:cubicBezTo>
                  <a:cubicBezTo>
                    <a:pt x="3660" y="2836"/>
                    <a:pt x="3328" y="2777"/>
                    <a:pt x="2964" y="2742"/>
                  </a:cubicBezTo>
                  <a:cubicBezTo>
                    <a:pt x="2806" y="2734"/>
                    <a:pt x="2654" y="2716"/>
                    <a:pt x="2506" y="2687"/>
                  </a:cubicBezTo>
                  <a:cubicBezTo>
                    <a:pt x="2359" y="2660"/>
                    <a:pt x="2228" y="2623"/>
                    <a:pt x="2110" y="2572"/>
                  </a:cubicBezTo>
                  <a:cubicBezTo>
                    <a:pt x="1994" y="2522"/>
                    <a:pt x="1899" y="2462"/>
                    <a:pt x="1827" y="2390"/>
                  </a:cubicBezTo>
                  <a:cubicBezTo>
                    <a:pt x="1754" y="2318"/>
                    <a:pt x="1712" y="2229"/>
                    <a:pt x="1699" y="2119"/>
                  </a:cubicBezTo>
                  <a:cubicBezTo>
                    <a:pt x="1686" y="1994"/>
                    <a:pt x="1713" y="1885"/>
                    <a:pt x="1782" y="1790"/>
                  </a:cubicBezTo>
                  <a:cubicBezTo>
                    <a:pt x="1850" y="1695"/>
                    <a:pt x="1952" y="1616"/>
                    <a:pt x="2086" y="1551"/>
                  </a:cubicBezTo>
                  <a:cubicBezTo>
                    <a:pt x="2221" y="1488"/>
                    <a:pt x="2383" y="1445"/>
                    <a:pt x="2580" y="1425"/>
                  </a:cubicBezTo>
                  <a:cubicBezTo>
                    <a:pt x="2642" y="1418"/>
                    <a:pt x="2703" y="1415"/>
                    <a:pt x="2763" y="1415"/>
                  </a:cubicBezTo>
                  <a:cubicBezTo>
                    <a:pt x="2889" y="1415"/>
                    <a:pt x="3014" y="1429"/>
                    <a:pt x="3138" y="1455"/>
                  </a:cubicBezTo>
                  <a:cubicBezTo>
                    <a:pt x="3324" y="1495"/>
                    <a:pt x="3501" y="1562"/>
                    <a:pt x="3670" y="1655"/>
                  </a:cubicBezTo>
                  <a:cubicBezTo>
                    <a:pt x="3842" y="1748"/>
                    <a:pt x="4004" y="1872"/>
                    <a:pt x="4158" y="2027"/>
                  </a:cubicBezTo>
                  <a:lnTo>
                    <a:pt x="5077" y="936"/>
                  </a:lnTo>
                  <a:cubicBezTo>
                    <a:pt x="4888" y="707"/>
                    <a:pt x="4670" y="518"/>
                    <a:pt x="4421" y="367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34"/>
            <p:cNvSpPr/>
            <p:nvPr/>
          </p:nvSpPr>
          <p:spPr>
            <a:xfrm>
              <a:off x="2857507" y="388326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6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34"/>
            <p:cNvSpPr/>
            <p:nvPr/>
          </p:nvSpPr>
          <p:spPr>
            <a:xfrm>
              <a:off x="3214265" y="3862512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4" y="1571"/>
                  </a:moveTo>
                  <a:cubicBezTo>
                    <a:pt x="3781" y="1571"/>
                    <a:pt x="3959" y="1599"/>
                    <a:pt x="4126" y="1651"/>
                  </a:cubicBezTo>
                  <a:cubicBezTo>
                    <a:pt x="4361" y="1724"/>
                    <a:pt x="4571" y="1844"/>
                    <a:pt x="4756" y="2003"/>
                  </a:cubicBezTo>
                  <a:cubicBezTo>
                    <a:pt x="4939" y="2166"/>
                    <a:pt x="5090" y="2361"/>
                    <a:pt x="5205" y="2591"/>
                  </a:cubicBezTo>
                  <a:cubicBezTo>
                    <a:pt x="5323" y="2821"/>
                    <a:pt x="5396" y="3080"/>
                    <a:pt x="5425" y="3366"/>
                  </a:cubicBezTo>
                  <a:cubicBezTo>
                    <a:pt x="5458" y="3651"/>
                    <a:pt x="5439" y="3917"/>
                    <a:pt x="5375" y="4167"/>
                  </a:cubicBezTo>
                  <a:cubicBezTo>
                    <a:pt x="5308" y="4419"/>
                    <a:pt x="5202" y="4641"/>
                    <a:pt x="5057" y="4838"/>
                  </a:cubicBezTo>
                  <a:cubicBezTo>
                    <a:pt x="4909" y="5035"/>
                    <a:pt x="4729" y="5193"/>
                    <a:pt x="4516" y="5312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1" y="5547"/>
                    <a:pt x="3214" y="5520"/>
                    <a:pt x="3045" y="5467"/>
                  </a:cubicBezTo>
                  <a:cubicBezTo>
                    <a:pt x="2812" y="5395"/>
                    <a:pt x="2601" y="5278"/>
                    <a:pt x="2414" y="5119"/>
                  </a:cubicBezTo>
                  <a:cubicBezTo>
                    <a:pt x="2225" y="4964"/>
                    <a:pt x="2076" y="4766"/>
                    <a:pt x="1962" y="4534"/>
                  </a:cubicBezTo>
                  <a:cubicBezTo>
                    <a:pt x="1850" y="4300"/>
                    <a:pt x="1780" y="4039"/>
                    <a:pt x="1749" y="3753"/>
                  </a:cubicBezTo>
                  <a:cubicBezTo>
                    <a:pt x="1719" y="3469"/>
                    <a:pt x="1735" y="3203"/>
                    <a:pt x="1797" y="2951"/>
                  </a:cubicBezTo>
                  <a:cubicBezTo>
                    <a:pt x="1859" y="2702"/>
                    <a:pt x="1965" y="2479"/>
                    <a:pt x="2116" y="2282"/>
                  </a:cubicBezTo>
                  <a:cubicBezTo>
                    <a:pt x="2264" y="2087"/>
                    <a:pt x="2447" y="1928"/>
                    <a:pt x="2660" y="1808"/>
                  </a:cubicBezTo>
                  <a:cubicBezTo>
                    <a:pt x="2872" y="1685"/>
                    <a:pt x="3111" y="1612"/>
                    <a:pt x="3377" y="1583"/>
                  </a:cubicBezTo>
                  <a:cubicBezTo>
                    <a:pt x="3451" y="1575"/>
                    <a:pt x="3523" y="1571"/>
                    <a:pt x="3594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9"/>
                    <a:pt x="3216" y="25"/>
                  </a:cubicBezTo>
                  <a:cubicBezTo>
                    <a:pt x="2701" y="78"/>
                    <a:pt x="2244" y="217"/>
                    <a:pt x="1831" y="437"/>
                  </a:cubicBezTo>
                  <a:cubicBezTo>
                    <a:pt x="1422" y="657"/>
                    <a:pt x="1076" y="943"/>
                    <a:pt x="792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40" y="2936"/>
                    <a:pt x="1" y="3417"/>
                    <a:pt x="54" y="3930"/>
                  </a:cubicBezTo>
                  <a:cubicBezTo>
                    <a:pt x="110" y="4442"/>
                    <a:pt x="247" y="4902"/>
                    <a:pt x="468" y="5312"/>
                  </a:cubicBezTo>
                  <a:cubicBezTo>
                    <a:pt x="687" y="5722"/>
                    <a:pt x="973" y="6070"/>
                    <a:pt x="1325" y="6355"/>
                  </a:cubicBezTo>
                  <a:cubicBezTo>
                    <a:pt x="1678" y="6639"/>
                    <a:pt x="2074" y="6846"/>
                    <a:pt x="2520" y="6977"/>
                  </a:cubicBezTo>
                  <a:cubicBezTo>
                    <a:pt x="2835" y="7069"/>
                    <a:pt x="3169" y="7114"/>
                    <a:pt x="3522" y="7114"/>
                  </a:cubicBezTo>
                  <a:cubicBezTo>
                    <a:pt x="3668" y="7114"/>
                    <a:pt x="3817" y="7106"/>
                    <a:pt x="3970" y="7091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8"/>
                    <a:pt x="6099" y="6173"/>
                    <a:pt x="6386" y="5821"/>
                  </a:cubicBezTo>
                  <a:cubicBezTo>
                    <a:pt x="6669" y="5469"/>
                    <a:pt x="6874" y="5070"/>
                    <a:pt x="7001" y="4619"/>
                  </a:cubicBezTo>
                  <a:cubicBezTo>
                    <a:pt x="7128" y="4172"/>
                    <a:pt x="7165" y="3693"/>
                    <a:pt x="7112" y="3187"/>
                  </a:cubicBezTo>
                  <a:cubicBezTo>
                    <a:pt x="7057" y="2673"/>
                    <a:pt x="6920" y="2213"/>
                    <a:pt x="6703" y="1803"/>
                  </a:cubicBezTo>
                  <a:cubicBezTo>
                    <a:pt x="6488" y="1392"/>
                    <a:pt x="6203" y="1047"/>
                    <a:pt x="5851" y="761"/>
                  </a:cubicBezTo>
                  <a:cubicBezTo>
                    <a:pt x="5498" y="477"/>
                    <a:pt x="5101" y="270"/>
                    <a:pt x="4654" y="140"/>
                  </a:cubicBezTo>
                  <a:cubicBezTo>
                    <a:pt x="4338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34"/>
            <p:cNvSpPr/>
            <p:nvPr/>
          </p:nvSpPr>
          <p:spPr>
            <a:xfrm>
              <a:off x="3492686" y="3839506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4" y="1421"/>
                  </a:moveTo>
                  <a:cubicBezTo>
                    <a:pt x="3231" y="1421"/>
                    <a:pt x="3354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6"/>
                    <a:pt x="3979" y="2027"/>
                    <a:pt x="3997" y="2201"/>
                  </a:cubicBezTo>
                  <a:cubicBezTo>
                    <a:pt x="4015" y="2377"/>
                    <a:pt x="3998" y="2536"/>
                    <a:pt x="3945" y="2679"/>
                  </a:cubicBezTo>
                  <a:cubicBezTo>
                    <a:pt x="3890" y="2823"/>
                    <a:pt x="3804" y="2936"/>
                    <a:pt x="3686" y="3025"/>
                  </a:cubicBezTo>
                  <a:cubicBezTo>
                    <a:pt x="3567" y="3114"/>
                    <a:pt x="3423" y="3168"/>
                    <a:pt x="3255" y="3185"/>
                  </a:cubicBezTo>
                  <a:lnTo>
                    <a:pt x="1911" y="3327"/>
                  </a:lnTo>
                  <a:lnTo>
                    <a:pt x="1726" y="1556"/>
                  </a:lnTo>
                  <a:lnTo>
                    <a:pt x="2922" y="1431"/>
                  </a:lnTo>
                  <a:cubicBezTo>
                    <a:pt x="2982" y="1424"/>
                    <a:pt x="3039" y="1421"/>
                    <a:pt x="3094" y="1421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5"/>
                    <a:pt x="3068" y="16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3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9" y="2765"/>
                    <a:pt x="5657" y="2371"/>
                    <a:pt x="5613" y="1942"/>
                  </a:cubicBezTo>
                  <a:cubicBezTo>
                    <a:pt x="5568" y="1528"/>
                    <a:pt x="5429" y="1166"/>
                    <a:pt x="5192" y="861"/>
                  </a:cubicBezTo>
                  <a:cubicBezTo>
                    <a:pt x="4959" y="553"/>
                    <a:pt x="4652" y="325"/>
                    <a:pt x="4278" y="174"/>
                  </a:cubicBezTo>
                  <a:cubicBezTo>
                    <a:pt x="3991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34"/>
            <p:cNvSpPr/>
            <p:nvPr/>
          </p:nvSpPr>
          <p:spPr>
            <a:xfrm>
              <a:off x="3729427" y="3803890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8" y="4850"/>
                  </a:lnTo>
                  <a:lnTo>
                    <a:pt x="2560" y="4311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5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34"/>
            <p:cNvSpPr/>
            <p:nvPr/>
          </p:nvSpPr>
          <p:spPr>
            <a:xfrm>
              <a:off x="3970222" y="378566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3" y="1"/>
                  </a:moveTo>
                  <a:cubicBezTo>
                    <a:pt x="2760" y="1"/>
                    <a:pt x="2576" y="11"/>
                    <a:pt x="2381" y="31"/>
                  </a:cubicBezTo>
                  <a:cubicBezTo>
                    <a:pt x="2043" y="67"/>
                    <a:pt x="1725" y="152"/>
                    <a:pt x="1424" y="285"/>
                  </a:cubicBezTo>
                  <a:cubicBezTo>
                    <a:pt x="1125" y="418"/>
                    <a:pt x="866" y="590"/>
                    <a:pt x="648" y="799"/>
                  </a:cubicBezTo>
                  <a:cubicBezTo>
                    <a:pt x="431" y="1009"/>
                    <a:pt x="265" y="1249"/>
                    <a:pt x="155" y="1519"/>
                  </a:cubicBezTo>
                  <a:cubicBezTo>
                    <a:pt x="41" y="1791"/>
                    <a:pt x="1" y="2079"/>
                    <a:pt x="34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6" y="3553"/>
                    <a:pt x="730" y="3712"/>
                  </a:cubicBezTo>
                  <a:cubicBezTo>
                    <a:pt x="932" y="3873"/>
                    <a:pt x="1180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8" y="4312"/>
                    <a:pt x="2764" y="4329"/>
                    <a:pt x="2897" y="4351"/>
                  </a:cubicBezTo>
                  <a:cubicBezTo>
                    <a:pt x="3031" y="4372"/>
                    <a:pt x="3157" y="4401"/>
                    <a:pt x="3279" y="4438"/>
                  </a:cubicBezTo>
                  <a:cubicBezTo>
                    <a:pt x="3402" y="4474"/>
                    <a:pt x="3508" y="4517"/>
                    <a:pt x="3599" y="4568"/>
                  </a:cubicBezTo>
                  <a:cubicBezTo>
                    <a:pt x="3688" y="4617"/>
                    <a:pt x="3761" y="4680"/>
                    <a:pt x="3819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4" y="5136"/>
                    <a:pt x="3905" y="5249"/>
                    <a:pt x="3837" y="5344"/>
                  </a:cubicBezTo>
                  <a:cubicBezTo>
                    <a:pt x="3774" y="5438"/>
                    <a:pt x="3670" y="5515"/>
                    <a:pt x="3531" y="5577"/>
                  </a:cubicBezTo>
                  <a:cubicBezTo>
                    <a:pt x="3393" y="5638"/>
                    <a:pt x="3236" y="5678"/>
                    <a:pt x="3062" y="5695"/>
                  </a:cubicBezTo>
                  <a:cubicBezTo>
                    <a:pt x="2976" y="5704"/>
                    <a:pt x="2890" y="5709"/>
                    <a:pt x="2805" y="5709"/>
                  </a:cubicBezTo>
                  <a:cubicBezTo>
                    <a:pt x="2541" y="5709"/>
                    <a:pt x="2280" y="5666"/>
                    <a:pt x="2021" y="5579"/>
                  </a:cubicBezTo>
                  <a:cubicBezTo>
                    <a:pt x="1679" y="5464"/>
                    <a:pt x="1321" y="5206"/>
                    <a:pt x="950" y="4805"/>
                  </a:cubicBezTo>
                  <a:lnTo>
                    <a:pt x="68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3" y="6869"/>
                    <a:pt x="1529" y="6991"/>
                    <a:pt x="1902" y="7061"/>
                  </a:cubicBezTo>
                  <a:cubicBezTo>
                    <a:pt x="2122" y="7102"/>
                    <a:pt x="2356" y="7122"/>
                    <a:pt x="2603" y="7122"/>
                  </a:cubicBezTo>
                  <a:cubicBezTo>
                    <a:pt x="2772" y="7122"/>
                    <a:pt x="2947" y="7113"/>
                    <a:pt x="3128" y="7094"/>
                  </a:cubicBezTo>
                  <a:cubicBezTo>
                    <a:pt x="3647" y="7040"/>
                    <a:pt x="4098" y="6905"/>
                    <a:pt x="4479" y="6692"/>
                  </a:cubicBezTo>
                  <a:cubicBezTo>
                    <a:pt x="4860" y="6477"/>
                    <a:pt x="5147" y="6196"/>
                    <a:pt x="5343" y="5843"/>
                  </a:cubicBezTo>
                  <a:cubicBezTo>
                    <a:pt x="5540" y="5491"/>
                    <a:pt x="5612" y="5078"/>
                    <a:pt x="5563" y="4604"/>
                  </a:cubicBezTo>
                  <a:cubicBezTo>
                    <a:pt x="5530" y="4299"/>
                    <a:pt x="5446" y="4039"/>
                    <a:pt x="5307" y="3819"/>
                  </a:cubicBezTo>
                  <a:cubicBezTo>
                    <a:pt x="5169" y="3601"/>
                    <a:pt x="4986" y="3417"/>
                    <a:pt x="4758" y="3272"/>
                  </a:cubicBezTo>
                  <a:cubicBezTo>
                    <a:pt x="4529" y="3127"/>
                    <a:pt x="4263" y="3010"/>
                    <a:pt x="3962" y="2924"/>
                  </a:cubicBezTo>
                  <a:cubicBezTo>
                    <a:pt x="3660" y="2838"/>
                    <a:pt x="3328" y="2777"/>
                    <a:pt x="2966" y="2744"/>
                  </a:cubicBezTo>
                  <a:cubicBezTo>
                    <a:pt x="2808" y="2734"/>
                    <a:pt x="2654" y="2717"/>
                    <a:pt x="2507" y="2688"/>
                  </a:cubicBezTo>
                  <a:cubicBezTo>
                    <a:pt x="2359" y="2661"/>
                    <a:pt x="2228" y="2624"/>
                    <a:pt x="2112" y="2573"/>
                  </a:cubicBezTo>
                  <a:cubicBezTo>
                    <a:pt x="1995" y="2523"/>
                    <a:pt x="1899" y="2464"/>
                    <a:pt x="1827" y="2392"/>
                  </a:cubicBezTo>
                  <a:cubicBezTo>
                    <a:pt x="1754" y="2320"/>
                    <a:pt x="1712" y="2230"/>
                    <a:pt x="1700" y="2120"/>
                  </a:cubicBezTo>
                  <a:cubicBezTo>
                    <a:pt x="1687" y="1997"/>
                    <a:pt x="1715" y="1889"/>
                    <a:pt x="1782" y="1791"/>
                  </a:cubicBezTo>
                  <a:cubicBezTo>
                    <a:pt x="1851" y="1696"/>
                    <a:pt x="1953" y="1616"/>
                    <a:pt x="2086" y="1552"/>
                  </a:cubicBezTo>
                  <a:cubicBezTo>
                    <a:pt x="2221" y="1489"/>
                    <a:pt x="2385" y="1446"/>
                    <a:pt x="2579" y="1426"/>
                  </a:cubicBezTo>
                  <a:cubicBezTo>
                    <a:pt x="2640" y="1420"/>
                    <a:pt x="2700" y="1417"/>
                    <a:pt x="2760" y="1417"/>
                  </a:cubicBezTo>
                  <a:cubicBezTo>
                    <a:pt x="2887" y="1417"/>
                    <a:pt x="3013" y="1430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1" y="216"/>
                    <a:pt x="3880" y="110"/>
                    <a:pt x="3550" y="51"/>
                  </a:cubicBezTo>
                  <a:cubicBezTo>
                    <a:pt x="3363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34"/>
            <p:cNvSpPr/>
            <p:nvPr/>
          </p:nvSpPr>
          <p:spPr>
            <a:xfrm>
              <a:off x="4188947" y="3756285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34"/>
            <p:cNvSpPr/>
            <p:nvPr/>
          </p:nvSpPr>
          <p:spPr>
            <a:xfrm>
              <a:off x="4446822" y="373248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0" y="2163"/>
                    <a:pt x="5093" y="2360"/>
                    <a:pt x="5206" y="2590"/>
                  </a:cubicBezTo>
                  <a:cubicBezTo>
                    <a:pt x="5324" y="2820"/>
                    <a:pt x="5397" y="3076"/>
                    <a:pt x="5426" y="3363"/>
                  </a:cubicBezTo>
                  <a:cubicBezTo>
                    <a:pt x="5459" y="3650"/>
                    <a:pt x="5441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1"/>
                    <a:pt x="4730" y="5190"/>
                    <a:pt x="4519" y="5310"/>
                  </a:cubicBezTo>
                  <a:cubicBezTo>
                    <a:pt x="4305" y="5431"/>
                    <a:pt x="4064" y="5506"/>
                    <a:pt x="3798" y="5533"/>
                  </a:cubicBezTo>
                  <a:cubicBezTo>
                    <a:pt x="3724" y="5541"/>
                    <a:pt x="3651" y="5545"/>
                    <a:pt x="3579" y="5545"/>
                  </a:cubicBezTo>
                  <a:cubicBezTo>
                    <a:pt x="3394" y="5545"/>
                    <a:pt x="3217" y="5519"/>
                    <a:pt x="3048" y="5466"/>
                  </a:cubicBezTo>
                  <a:cubicBezTo>
                    <a:pt x="2815" y="5394"/>
                    <a:pt x="2605" y="5274"/>
                    <a:pt x="2415" y="5118"/>
                  </a:cubicBezTo>
                  <a:cubicBezTo>
                    <a:pt x="2227" y="4960"/>
                    <a:pt x="2080" y="4764"/>
                    <a:pt x="1966" y="4531"/>
                  </a:cubicBezTo>
                  <a:cubicBezTo>
                    <a:pt x="1853" y="4298"/>
                    <a:pt x="1781" y="4038"/>
                    <a:pt x="1751" y="3750"/>
                  </a:cubicBezTo>
                  <a:cubicBezTo>
                    <a:pt x="1720" y="3467"/>
                    <a:pt x="1738" y="3198"/>
                    <a:pt x="1800" y="2949"/>
                  </a:cubicBezTo>
                  <a:cubicBezTo>
                    <a:pt x="1860" y="2699"/>
                    <a:pt x="1968" y="2476"/>
                    <a:pt x="2117" y="2281"/>
                  </a:cubicBezTo>
                  <a:cubicBezTo>
                    <a:pt x="2268" y="2084"/>
                    <a:pt x="2448" y="1924"/>
                    <a:pt x="2662" y="1803"/>
                  </a:cubicBezTo>
                  <a:cubicBezTo>
                    <a:pt x="2875" y="1684"/>
                    <a:pt x="3117" y="1608"/>
                    <a:pt x="3381" y="1580"/>
                  </a:cubicBezTo>
                  <a:cubicBezTo>
                    <a:pt x="3454" y="1572"/>
                    <a:pt x="3525" y="1569"/>
                    <a:pt x="3596" y="1569"/>
                  </a:cubicBezTo>
                  <a:close/>
                  <a:moveTo>
                    <a:pt x="3655" y="1"/>
                  </a:moveTo>
                  <a:cubicBezTo>
                    <a:pt x="3511" y="1"/>
                    <a:pt x="3364" y="8"/>
                    <a:pt x="3215" y="24"/>
                  </a:cubicBezTo>
                  <a:cubicBezTo>
                    <a:pt x="2703" y="78"/>
                    <a:pt x="2242" y="217"/>
                    <a:pt x="1833" y="436"/>
                  </a:cubicBezTo>
                  <a:cubicBezTo>
                    <a:pt x="1423" y="657"/>
                    <a:pt x="1076" y="945"/>
                    <a:pt x="790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39" y="2936"/>
                    <a:pt x="1" y="3417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70"/>
                    <a:pt x="1324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3" y="7068"/>
                    <a:pt x="3162" y="7113"/>
                    <a:pt x="3510" y="7113"/>
                  </a:cubicBezTo>
                  <a:cubicBezTo>
                    <a:pt x="3659" y="7113"/>
                    <a:pt x="3812" y="7105"/>
                    <a:pt x="3968" y="7088"/>
                  </a:cubicBezTo>
                  <a:cubicBezTo>
                    <a:pt x="4477" y="7036"/>
                    <a:pt x="4933" y="6898"/>
                    <a:pt x="5343" y="6678"/>
                  </a:cubicBezTo>
                  <a:cubicBezTo>
                    <a:pt x="5753" y="6458"/>
                    <a:pt x="6101" y="6173"/>
                    <a:pt x="6384" y="5821"/>
                  </a:cubicBezTo>
                  <a:cubicBezTo>
                    <a:pt x="6669" y="5469"/>
                    <a:pt x="6874" y="5067"/>
                    <a:pt x="7002" y="4619"/>
                  </a:cubicBezTo>
                  <a:cubicBezTo>
                    <a:pt x="7130" y="4169"/>
                    <a:pt x="7165" y="3691"/>
                    <a:pt x="7110" y="3187"/>
                  </a:cubicBezTo>
                  <a:cubicBezTo>
                    <a:pt x="7057" y="2673"/>
                    <a:pt x="6920" y="2213"/>
                    <a:pt x="6705" y="1802"/>
                  </a:cubicBezTo>
                  <a:cubicBezTo>
                    <a:pt x="6486" y="1392"/>
                    <a:pt x="6203" y="1045"/>
                    <a:pt x="5850" y="761"/>
                  </a:cubicBezTo>
                  <a:cubicBezTo>
                    <a:pt x="5498" y="477"/>
                    <a:pt x="5101" y="269"/>
                    <a:pt x="4655" y="138"/>
                  </a:cubicBezTo>
                  <a:cubicBezTo>
                    <a:pt x="4339" y="47"/>
                    <a:pt x="4006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34"/>
            <p:cNvSpPr/>
            <p:nvPr/>
          </p:nvSpPr>
          <p:spPr>
            <a:xfrm>
              <a:off x="4725278" y="3709859"/>
              <a:ext cx="189279" cy="247349"/>
            </a:xfrm>
            <a:custGeom>
              <a:avLst/>
              <a:gdLst/>
              <a:ahLst/>
              <a:cxnLst/>
              <a:rect l="l" t="t" r="r" b="b"/>
              <a:pathLst>
                <a:path w="5463" h="7139" extrusionOk="0">
                  <a:moveTo>
                    <a:pt x="2955" y="1498"/>
                  </a:moveTo>
                  <a:cubicBezTo>
                    <a:pt x="3063" y="1498"/>
                    <a:pt x="3165" y="1518"/>
                    <a:pt x="3262" y="1560"/>
                  </a:cubicBezTo>
                  <a:cubicBezTo>
                    <a:pt x="3386" y="1612"/>
                    <a:pt x="3488" y="1691"/>
                    <a:pt x="3573" y="1802"/>
                  </a:cubicBezTo>
                  <a:cubicBezTo>
                    <a:pt x="3657" y="1913"/>
                    <a:pt x="3709" y="2052"/>
                    <a:pt x="3725" y="2219"/>
                  </a:cubicBezTo>
                  <a:cubicBezTo>
                    <a:pt x="3742" y="2377"/>
                    <a:pt x="3722" y="2525"/>
                    <a:pt x="3663" y="2656"/>
                  </a:cubicBezTo>
                  <a:cubicBezTo>
                    <a:pt x="3604" y="2790"/>
                    <a:pt x="3519" y="2893"/>
                    <a:pt x="3412" y="2978"/>
                  </a:cubicBezTo>
                  <a:cubicBezTo>
                    <a:pt x="3301" y="3063"/>
                    <a:pt x="3176" y="3110"/>
                    <a:pt x="3033" y="3128"/>
                  </a:cubicBezTo>
                  <a:lnTo>
                    <a:pt x="1953" y="3240"/>
                  </a:lnTo>
                  <a:lnTo>
                    <a:pt x="1782" y="1618"/>
                  </a:lnTo>
                  <a:lnTo>
                    <a:pt x="2861" y="1503"/>
                  </a:lnTo>
                  <a:cubicBezTo>
                    <a:pt x="2893" y="1500"/>
                    <a:pt x="2924" y="1498"/>
                    <a:pt x="2955" y="1498"/>
                  </a:cubicBezTo>
                  <a:close/>
                  <a:moveTo>
                    <a:pt x="3219" y="1"/>
                  </a:moveTo>
                  <a:cubicBezTo>
                    <a:pt x="3128" y="1"/>
                    <a:pt x="3035" y="6"/>
                    <a:pt x="2940" y="16"/>
                  </a:cubicBezTo>
                  <a:lnTo>
                    <a:pt x="1" y="326"/>
                  </a:lnTo>
                  <a:lnTo>
                    <a:pt x="722" y="7138"/>
                  </a:lnTo>
                  <a:lnTo>
                    <a:pt x="2376" y="6964"/>
                  </a:lnTo>
                  <a:lnTo>
                    <a:pt x="2135" y="4686"/>
                  </a:lnTo>
                  <a:lnTo>
                    <a:pt x="3419" y="4550"/>
                  </a:lnTo>
                  <a:cubicBezTo>
                    <a:pt x="3847" y="4505"/>
                    <a:pt x="4218" y="4366"/>
                    <a:pt x="4530" y="4129"/>
                  </a:cubicBezTo>
                  <a:cubicBezTo>
                    <a:pt x="4844" y="3893"/>
                    <a:pt x="5078" y="3591"/>
                    <a:pt x="5241" y="3223"/>
                  </a:cubicBezTo>
                  <a:cubicBezTo>
                    <a:pt x="5405" y="2854"/>
                    <a:pt x="5462" y="2452"/>
                    <a:pt x="5415" y="2007"/>
                  </a:cubicBezTo>
                  <a:cubicBezTo>
                    <a:pt x="5370" y="1586"/>
                    <a:pt x="5232" y="1217"/>
                    <a:pt x="4998" y="900"/>
                  </a:cubicBezTo>
                  <a:cubicBezTo>
                    <a:pt x="4765" y="584"/>
                    <a:pt x="4470" y="347"/>
                    <a:pt x="4113" y="188"/>
                  </a:cubicBezTo>
                  <a:cubicBezTo>
                    <a:pt x="3838" y="63"/>
                    <a:pt x="3540" y="1"/>
                    <a:pt x="3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34"/>
            <p:cNvSpPr/>
            <p:nvPr/>
          </p:nvSpPr>
          <p:spPr>
            <a:xfrm>
              <a:off x="93426" y="4520764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4" y="3954"/>
                  </a:moveTo>
                  <a:cubicBezTo>
                    <a:pt x="2175" y="4068"/>
                    <a:pt x="2304" y="4185"/>
                    <a:pt x="2445" y="4307"/>
                  </a:cubicBezTo>
                  <a:lnTo>
                    <a:pt x="3866" y="5529"/>
                  </a:lnTo>
                  <a:cubicBezTo>
                    <a:pt x="3814" y="5564"/>
                    <a:pt x="3762" y="5600"/>
                    <a:pt x="3710" y="5633"/>
                  </a:cubicBezTo>
                  <a:cubicBezTo>
                    <a:pt x="3496" y="5762"/>
                    <a:pt x="3262" y="5844"/>
                    <a:pt x="3001" y="5868"/>
                  </a:cubicBezTo>
                  <a:cubicBezTo>
                    <a:pt x="2914" y="5878"/>
                    <a:pt x="2831" y="5883"/>
                    <a:pt x="2751" y="5883"/>
                  </a:cubicBezTo>
                  <a:cubicBezTo>
                    <a:pt x="2573" y="5883"/>
                    <a:pt x="2413" y="5860"/>
                    <a:pt x="2268" y="5815"/>
                  </a:cubicBezTo>
                  <a:cubicBezTo>
                    <a:pt x="2057" y="5748"/>
                    <a:pt x="1891" y="5638"/>
                    <a:pt x="1770" y="5487"/>
                  </a:cubicBezTo>
                  <a:cubicBezTo>
                    <a:pt x="1650" y="5336"/>
                    <a:pt x="1578" y="5151"/>
                    <a:pt x="1555" y="4931"/>
                  </a:cubicBezTo>
                  <a:cubicBezTo>
                    <a:pt x="1525" y="4653"/>
                    <a:pt x="1592" y="4413"/>
                    <a:pt x="1755" y="4212"/>
                  </a:cubicBezTo>
                  <a:cubicBezTo>
                    <a:pt x="1831" y="4116"/>
                    <a:pt x="1931" y="4032"/>
                    <a:pt x="2054" y="3954"/>
                  </a:cubicBezTo>
                  <a:close/>
                  <a:moveTo>
                    <a:pt x="3135" y="1"/>
                  </a:moveTo>
                  <a:cubicBezTo>
                    <a:pt x="3037" y="1"/>
                    <a:pt x="2937" y="6"/>
                    <a:pt x="2836" y="17"/>
                  </a:cubicBezTo>
                  <a:cubicBezTo>
                    <a:pt x="2409" y="63"/>
                    <a:pt x="2038" y="183"/>
                    <a:pt x="1727" y="377"/>
                  </a:cubicBezTo>
                  <a:cubicBezTo>
                    <a:pt x="1415" y="571"/>
                    <a:pt x="1184" y="814"/>
                    <a:pt x="1027" y="1110"/>
                  </a:cubicBezTo>
                  <a:cubicBezTo>
                    <a:pt x="872" y="1405"/>
                    <a:pt x="811" y="1728"/>
                    <a:pt x="850" y="2078"/>
                  </a:cubicBezTo>
                  <a:cubicBezTo>
                    <a:pt x="864" y="2222"/>
                    <a:pt x="903" y="2374"/>
                    <a:pt x="967" y="2538"/>
                  </a:cubicBezTo>
                  <a:cubicBezTo>
                    <a:pt x="1026" y="2695"/>
                    <a:pt x="1115" y="2856"/>
                    <a:pt x="1225" y="3026"/>
                  </a:cubicBezTo>
                  <a:cubicBezTo>
                    <a:pt x="826" y="3257"/>
                    <a:pt x="527" y="3546"/>
                    <a:pt x="328" y="3890"/>
                  </a:cubicBezTo>
                  <a:cubicBezTo>
                    <a:pt x="92" y="4300"/>
                    <a:pt x="0" y="4740"/>
                    <a:pt x="49" y="5213"/>
                  </a:cubicBezTo>
                  <a:cubicBezTo>
                    <a:pt x="92" y="5628"/>
                    <a:pt x="252" y="5992"/>
                    <a:pt x="524" y="6306"/>
                  </a:cubicBezTo>
                  <a:cubicBezTo>
                    <a:pt x="795" y="6618"/>
                    <a:pt x="1146" y="6851"/>
                    <a:pt x="1572" y="7002"/>
                  </a:cubicBezTo>
                  <a:cubicBezTo>
                    <a:pt x="1885" y="7114"/>
                    <a:pt x="2223" y="7170"/>
                    <a:pt x="2583" y="7170"/>
                  </a:cubicBezTo>
                  <a:cubicBezTo>
                    <a:pt x="2713" y="7170"/>
                    <a:pt x="2845" y="7163"/>
                    <a:pt x="2980" y="7148"/>
                  </a:cubicBezTo>
                  <a:cubicBezTo>
                    <a:pt x="3361" y="7107"/>
                    <a:pt x="3715" y="7017"/>
                    <a:pt x="4038" y="6875"/>
                  </a:cubicBezTo>
                  <a:cubicBezTo>
                    <a:pt x="4349" y="6737"/>
                    <a:pt x="4632" y="6557"/>
                    <a:pt x="4885" y="6337"/>
                  </a:cubicBezTo>
                  <a:lnTo>
                    <a:pt x="5432" y="6793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7" y="4974"/>
                    <a:pt x="5951" y="4735"/>
                    <a:pt x="6023" y="4484"/>
                  </a:cubicBezTo>
                  <a:cubicBezTo>
                    <a:pt x="6128" y="4116"/>
                    <a:pt x="6188" y="3723"/>
                    <a:pt x="6201" y="3300"/>
                  </a:cubicBezTo>
                  <a:lnTo>
                    <a:pt x="6201" y="3300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5" y="4327"/>
                  </a:cubicBezTo>
                  <a:lnTo>
                    <a:pt x="4096" y="3847"/>
                  </a:lnTo>
                  <a:cubicBezTo>
                    <a:pt x="3952" y="3737"/>
                    <a:pt x="3791" y="3604"/>
                    <a:pt x="3611" y="3451"/>
                  </a:cubicBezTo>
                  <a:cubicBezTo>
                    <a:pt x="3431" y="3296"/>
                    <a:pt x="3253" y="3130"/>
                    <a:pt x="3076" y="2956"/>
                  </a:cubicBezTo>
                  <a:cubicBezTo>
                    <a:pt x="2901" y="2782"/>
                    <a:pt x="2753" y="2610"/>
                    <a:pt x="2635" y="2443"/>
                  </a:cubicBezTo>
                  <a:cubicBezTo>
                    <a:pt x="2515" y="2275"/>
                    <a:pt x="2449" y="2128"/>
                    <a:pt x="2435" y="2006"/>
                  </a:cubicBezTo>
                  <a:cubicBezTo>
                    <a:pt x="2422" y="1877"/>
                    <a:pt x="2436" y="1763"/>
                    <a:pt x="2479" y="1671"/>
                  </a:cubicBezTo>
                  <a:cubicBezTo>
                    <a:pt x="2521" y="1577"/>
                    <a:pt x="2590" y="1504"/>
                    <a:pt x="2684" y="1448"/>
                  </a:cubicBezTo>
                  <a:cubicBezTo>
                    <a:pt x="2774" y="1395"/>
                    <a:pt x="2892" y="1359"/>
                    <a:pt x="3036" y="1343"/>
                  </a:cubicBezTo>
                  <a:cubicBezTo>
                    <a:pt x="3067" y="1340"/>
                    <a:pt x="3098" y="1338"/>
                    <a:pt x="3129" y="1338"/>
                  </a:cubicBezTo>
                  <a:cubicBezTo>
                    <a:pt x="3267" y="1338"/>
                    <a:pt x="3393" y="1373"/>
                    <a:pt x="3508" y="1441"/>
                  </a:cubicBezTo>
                  <a:cubicBezTo>
                    <a:pt x="3650" y="1526"/>
                    <a:pt x="3787" y="1695"/>
                    <a:pt x="3927" y="1950"/>
                  </a:cubicBezTo>
                  <a:lnTo>
                    <a:pt x="5075" y="1091"/>
                  </a:lnTo>
                  <a:cubicBezTo>
                    <a:pt x="4964" y="840"/>
                    <a:pt x="4795" y="627"/>
                    <a:pt x="4567" y="454"/>
                  </a:cubicBezTo>
                  <a:cubicBezTo>
                    <a:pt x="4339" y="282"/>
                    <a:pt x="4076" y="157"/>
                    <a:pt x="3778" y="80"/>
                  </a:cubicBezTo>
                  <a:cubicBezTo>
                    <a:pt x="3572" y="29"/>
                    <a:pt x="3358" y="1"/>
                    <a:pt x="3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34"/>
            <p:cNvSpPr/>
            <p:nvPr/>
          </p:nvSpPr>
          <p:spPr>
            <a:xfrm>
              <a:off x="441314" y="4479257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34"/>
            <p:cNvSpPr/>
            <p:nvPr/>
          </p:nvSpPr>
          <p:spPr>
            <a:xfrm>
              <a:off x="681069" y="445767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4" y="4064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34"/>
            <p:cNvSpPr/>
            <p:nvPr/>
          </p:nvSpPr>
          <p:spPr>
            <a:xfrm>
              <a:off x="893696" y="4435013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80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5" y="75"/>
                    <a:pt x="2295" y="213"/>
                    <a:pt x="1876" y="434"/>
                  </a:cubicBezTo>
                  <a:cubicBezTo>
                    <a:pt x="1458" y="656"/>
                    <a:pt x="1104" y="942"/>
                    <a:pt x="816" y="1290"/>
                  </a:cubicBezTo>
                  <a:cubicBezTo>
                    <a:pt x="529" y="1639"/>
                    <a:pt x="316" y="2036"/>
                    <a:pt x="179" y="2484"/>
                  </a:cubicBezTo>
                  <a:cubicBezTo>
                    <a:pt x="43" y="2931"/>
                    <a:pt x="1" y="3408"/>
                    <a:pt x="56" y="3913"/>
                  </a:cubicBezTo>
                  <a:cubicBezTo>
                    <a:pt x="113" y="4434"/>
                    <a:pt x="250" y="4899"/>
                    <a:pt x="467" y="5314"/>
                  </a:cubicBezTo>
                  <a:cubicBezTo>
                    <a:pt x="684" y="5726"/>
                    <a:pt x="969" y="6073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4"/>
                    <a:pt x="4938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51" y="6248"/>
                    <a:pt x="6249" y="6063"/>
                    <a:pt x="6391" y="5863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2"/>
                  </a:cubicBezTo>
                  <a:cubicBezTo>
                    <a:pt x="4925" y="5188"/>
                    <a:pt x="4761" y="5288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3" y="5527"/>
                    <a:pt x="3794" y="5532"/>
                    <a:pt x="3697" y="5532"/>
                  </a:cubicBezTo>
                  <a:cubicBezTo>
                    <a:pt x="3504" y="5532"/>
                    <a:pt x="3320" y="5511"/>
                    <a:pt x="3147" y="5467"/>
                  </a:cubicBezTo>
                  <a:cubicBezTo>
                    <a:pt x="2888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3" y="4551"/>
                  </a:cubicBezTo>
                  <a:cubicBezTo>
                    <a:pt x="1870" y="4317"/>
                    <a:pt x="1794" y="4052"/>
                    <a:pt x="1761" y="3755"/>
                  </a:cubicBezTo>
                  <a:cubicBezTo>
                    <a:pt x="1729" y="3451"/>
                    <a:pt x="1748" y="3168"/>
                    <a:pt x="1820" y="2912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5"/>
                    <a:pt x="2719" y="1778"/>
                  </a:cubicBezTo>
                  <a:cubicBezTo>
                    <a:pt x="2939" y="1658"/>
                    <a:pt x="3179" y="1586"/>
                    <a:pt x="3438" y="1558"/>
                  </a:cubicBezTo>
                  <a:cubicBezTo>
                    <a:pt x="3509" y="1550"/>
                    <a:pt x="3580" y="1546"/>
                    <a:pt x="3650" y="1546"/>
                  </a:cubicBezTo>
                  <a:cubicBezTo>
                    <a:pt x="3781" y="1546"/>
                    <a:pt x="3909" y="1559"/>
                    <a:pt x="4032" y="1585"/>
                  </a:cubicBezTo>
                  <a:cubicBezTo>
                    <a:pt x="4219" y="1625"/>
                    <a:pt x="4394" y="1690"/>
                    <a:pt x="4558" y="1780"/>
                  </a:cubicBezTo>
                  <a:cubicBezTo>
                    <a:pt x="4722" y="1872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50" y="465"/>
                    <a:pt x="5162" y="328"/>
                  </a:cubicBezTo>
                  <a:cubicBezTo>
                    <a:pt x="4874" y="191"/>
                    <a:pt x="4572" y="97"/>
                    <a:pt x="4250" y="46"/>
                  </a:cubicBezTo>
                  <a:cubicBezTo>
                    <a:pt x="4061" y="16"/>
                    <a:pt x="3871" y="1"/>
                    <a:pt x="3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34"/>
            <p:cNvSpPr/>
            <p:nvPr/>
          </p:nvSpPr>
          <p:spPr>
            <a:xfrm>
              <a:off x="1132516" y="4405841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1"/>
                  </a:moveTo>
                  <a:lnTo>
                    <a:pt x="4222" y="176"/>
                  </a:lnTo>
                  <a:lnTo>
                    <a:pt x="4504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1" y="4331"/>
                  </a:lnTo>
                  <a:lnTo>
                    <a:pt x="4941" y="6987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34"/>
            <p:cNvSpPr/>
            <p:nvPr/>
          </p:nvSpPr>
          <p:spPr>
            <a:xfrm>
              <a:off x="1395069" y="4377223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2"/>
                  </a:lnTo>
                  <a:cubicBezTo>
                    <a:pt x="4745" y="2118"/>
                    <a:pt x="4770" y="2366"/>
                    <a:pt x="4798" y="2591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5"/>
                    <a:pt x="4983" y="3792"/>
                  </a:cubicBezTo>
                  <a:cubicBezTo>
                    <a:pt x="5019" y="3979"/>
                    <a:pt x="5057" y="4167"/>
                    <a:pt x="5097" y="4360"/>
                  </a:cubicBezTo>
                  <a:cubicBezTo>
                    <a:pt x="5105" y="4405"/>
                    <a:pt x="5116" y="4452"/>
                    <a:pt x="5127" y="4498"/>
                  </a:cubicBezTo>
                  <a:lnTo>
                    <a:pt x="1480" y="492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4" y="7292"/>
                  </a:lnTo>
                  <a:lnTo>
                    <a:pt x="2084" y="5014"/>
                  </a:lnTo>
                  <a:cubicBezTo>
                    <a:pt x="2067" y="4853"/>
                    <a:pt x="2050" y="4705"/>
                    <a:pt x="2031" y="4573"/>
                  </a:cubicBezTo>
                  <a:cubicBezTo>
                    <a:pt x="2014" y="4439"/>
                    <a:pt x="1995" y="4307"/>
                    <a:pt x="1973" y="4170"/>
                  </a:cubicBezTo>
                  <a:cubicBezTo>
                    <a:pt x="1952" y="4035"/>
                    <a:pt x="1926" y="3884"/>
                    <a:pt x="1892" y="3717"/>
                  </a:cubicBezTo>
                  <a:cubicBezTo>
                    <a:pt x="1857" y="3549"/>
                    <a:pt x="1818" y="3359"/>
                    <a:pt x="1772" y="3144"/>
                  </a:cubicBezTo>
                  <a:cubicBezTo>
                    <a:pt x="1765" y="3115"/>
                    <a:pt x="1761" y="3080"/>
                    <a:pt x="1753" y="3050"/>
                  </a:cubicBezTo>
                  <a:lnTo>
                    <a:pt x="1753" y="3050"/>
                  </a:lnTo>
                  <a:lnTo>
                    <a:pt x="5360" y="6970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34"/>
            <p:cNvSpPr/>
            <p:nvPr/>
          </p:nvSpPr>
          <p:spPr>
            <a:xfrm>
              <a:off x="1662472" y="4356920"/>
              <a:ext cx="162150" cy="250571"/>
            </a:xfrm>
            <a:custGeom>
              <a:avLst/>
              <a:gdLst/>
              <a:ahLst/>
              <a:cxnLst/>
              <a:rect l="l" t="t" r="r" b="b"/>
              <a:pathLst>
                <a:path w="4680" h="7232" extrusionOk="0">
                  <a:moveTo>
                    <a:pt x="3961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5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34"/>
            <p:cNvSpPr/>
            <p:nvPr/>
          </p:nvSpPr>
          <p:spPr>
            <a:xfrm>
              <a:off x="1844576" y="4334088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71"/>
                  </a:moveTo>
                  <a:cubicBezTo>
                    <a:pt x="3781" y="1571"/>
                    <a:pt x="3958" y="1598"/>
                    <a:pt x="4126" y="1651"/>
                  </a:cubicBezTo>
                  <a:cubicBezTo>
                    <a:pt x="4360" y="1724"/>
                    <a:pt x="4570" y="1843"/>
                    <a:pt x="4756" y="2003"/>
                  </a:cubicBezTo>
                  <a:cubicBezTo>
                    <a:pt x="4938" y="2165"/>
                    <a:pt x="5088" y="2361"/>
                    <a:pt x="5204" y="2591"/>
                  </a:cubicBezTo>
                  <a:cubicBezTo>
                    <a:pt x="5319" y="2821"/>
                    <a:pt x="5396" y="3079"/>
                    <a:pt x="5423" y="3366"/>
                  </a:cubicBezTo>
                  <a:cubicBezTo>
                    <a:pt x="5456" y="3649"/>
                    <a:pt x="5439" y="3917"/>
                    <a:pt x="5371" y="4167"/>
                  </a:cubicBezTo>
                  <a:cubicBezTo>
                    <a:pt x="5327" y="4340"/>
                    <a:pt x="5262" y="4498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2" y="5519"/>
                    <a:pt x="3850" y="5527"/>
                    <a:pt x="3794" y="5533"/>
                  </a:cubicBezTo>
                  <a:cubicBezTo>
                    <a:pt x="3719" y="5541"/>
                    <a:pt x="3647" y="5545"/>
                    <a:pt x="3575" y="5545"/>
                  </a:cubicBezTo>
                  <a:cubicBezTo>
                    <a:pt x="3389" y="5545"/>
                    <a:pt x="3212" y="5518"/>
                    <a:pt x="3044" y="5466"/>
                  </a:cubicBezTo>
                  <a:cubicBezTo>
                    <a:pt x="2810" y="5394"/>
                    <a:pt x="2600" y="5276"/>
                    <a:pt x="2412" y="5120"/>
                  </a:cubicBezTo>
                  <a:cubicBezTo>
                    <a:pt x="2226" y="4962"/>
                    <a:pt x="2075" y="4765"/>
                    <a:pt x="1962" y="4532"/>
                  </a:cubicBezTo>
                  <a:cubicBezTo>
                    <a:pt x="1848" y="4301"/>
                    <a:pt x="1779" y="4039"/>
                    <a:pt x="1746" y="3754"/>
                  </a:cubicBezTo>
                  <a:cubicBezTo>
                    <a:pt x="1716" y="3468"/>
                    <a:pt x="1733" y="3201"/>
                    <a:pt x="1795" y="2951"/>
                  </a:cubicBezTo>
                  <a:cubicBezTo>
                    <a:pt x="1858" y="2700"/>
                    <a:pt x="1963" y="2479"/>
                    <a:pt x="2113" y="2282"/>
                  </a:cubicBezTo>
                  <a:cubicBezTo>
                    <a:pt x="2264" y="2086"/>
                    <a:pt x="2445" y="1925"/>
                    <a:pt x="2658" y="1806"/>
                  </a:cubicBezTo>
                  <a:cubicBezTo>
                    <a:pt x="2872" y="1685"/>
                    <a:pt x="3112" y="1609"/>
                    <a:pt x="3377" y="1583"/>
                  </a:cubicBezTo>
                  <a:cubicBezTo>
                    <a:pt x="3451" y="1575"/>
                    <a:pt x="3524" y="1571"/>
                    <a:pt x="3595" y="1571"/>
                  </a:cubicBezTo>
                  <a:close/>
                  <a:moveTo>
                    <a:pt x="3653" y="0"/>
                  </a:moveTo>
                  <a:cubicBezTo>
                    <a:pt x="3509" y="0"/>
                    <a:pt x="3363" y="8"/>
                    <a:pt x="3214" y="24"/>
                  </a:cubicBezTo>
                  <a:cubicBezTo>
                    <a:pt x="2701" y="77"/>
                    <a:pt x="2241" y="217"/>
                    <a:pt x="1831" y="437"/>
                  </a:cubicBezTo>
                  <a:cubicBezTo>
                    <a:pt x="1421" y="657"/>
                    <a:pt x="1074" y="945"/>
                    <a:pt x="791" y="1295"/>
                  </a:cubicBezTo>
                  <a:cubicBezTo>
                    <a:pt x="508" y="1648"/>
                    <a:pt x="299" y="2045"/>
                    <a:pt x="168" y="2490"/>
                  </a:cubicBezTo>
                  <a:cubicBezTo>
                    <a:pt x="40" y="2936"/>
                    <a:pt x="0" y="3416"/>
                    <a:pt x="55" y="3930"/>
                  </a:cubicBezTo>
                  <a:cubicBezTo>
                    <a:pt x="108" y="4442"/>
                    <a:pt x="246" y="4902"/>
                    <a:pt x="468" y="5312"/>
                  </a:cubicBezTo>
                  <a:cubicBezTo>
                    <a:pt x="688" y="5722"/>
                    <a:pt x="974" y="6070"/>
                    <a:pt x="1325" y="6354"/>
                  </a:cubicBezTo>
                  <a:cubicBezTo>
                    <a:pt x="1675" y="6639"/>
                    <a:pt x="2075" y="6846"/>
                    <a:pt x="2521" y="6977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0" y="7091"/>
                  </a:cubicBezTo>
                  <a:cubicBezTo>
                    <a:pt x="4383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8"/>
                  </a:lnTo>
                  <a:lnTo>
                    <a:pt x="6319" y="5893"/>
                  </a:lnTo>
                  <a:cubicBezTo>
                    <a:pt x="6339" y="5870"/>
                    <a:pt x="6363" y="5845"/>
                    <a:pt x="6384" y="5822"/>
                  </a:cubicBezTo>
                  <a:cubicBezTo>
                    <a:pt x="6668" y="5470"/>
                    <a:pt x="6872" y="5072"/>
                    <a:pt x="7000" y="4620"/>
                  </a:cubicBezTo>
                  <a:cubicBezTo>
                    <a:pt x="7126" y="4171"/>
                    <a:pt x="7161" y="3693"/>
                    <a:pt x="7110" y="3186"/>
                  </a:cubicBezTo>
                  <a:cubicBezTo>
                    <a:pt x="7056" y="2673"/>
                    <a:pt x="6920" y="2213"/>
                    <a:pt x="6701" y="1802"/>
                  </a:cubicBezTo>
                  <a:cubicBezTo>
                    <a:pt x="6484" y="1392"/>
                    <a:pt x="6202" y="1047"/>
                    <a:pt x="5850" y="759"/>
                  </a:cubicBezTo>
                  <a:cubicBezTo>
                    <a:pt x="5498" y="477"/>
                    <a:pt x="5098" y="269"/>
                    <a:pt x="4652" y="139"/>
                  </a:cubicBezTo>
                  <a:cubicBezTo>
                    <a:pt x="4336" y="47"/>
                    <a:pt x="4003" y="0"/>
                    <a:pt x="3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34"/>
            <p:cNvSpPr/>
            <p:nvPr/>
          </p:nvSpPr>
          <p:spPr>
            <a:xfrm>
              <a:off x="2121334" y="4301728"/>
              <a:ext cx="219215" cy="249427"/>
            </a:xfrm>
            <a:custGeom>
              <a:avLst/>
              <a:gdLst/>
              <a:ahLst/>
              <a:cxnLst/>
              <a:rect l="l" t="t" r="r" b="b"/>
              <a:pathLst>
                <a:path w="6327" h="7199" extrusionOk="0">
                  <a:moveTo>
                    <a:pt x="5829" y="1"/>
                  </a:moveTo>
                  <a:lnTo>
                    <a:pt x="4212" y="170"/>
                  </a:lnTo>
                  <a:lnTo>
                    <a:pt x="4645" y="4279"/>
                  </a:lnTo>
                  <a:cubicBezTo>
                    <a:pt x="4672" y="4524"/>
                    <a:pt x="4636" y="4752"/>
                    <a:pt x="4542" y="4963"/>
                  </a:cubicBezTo>
                  <a:cubicBezTo>
                    <a:pt x="4445" y="5173"/>
                    <a:pt x="4307" y="5346"/>
                    <a:pt x="4127" y="5479"/>
                  </a:cubicBezTo>
                  <a:cubicBezTo>
                    <a:pt x="3948" y="5612"/>
                    <a:pt x="3736" y="5692"/>
                    <a:pt x="3490" y="5718"/>
                  </a:cubicBezTo>
                  <a:cubicBezTo>
                    <a:pt x="3443" y="5723"/>
                    <a:pt x="3396" y="5725"/>
                    <a:pt x="3349" y="5725"/>
                  </a:cubicBezTo>
                  <a:cubicBezTo>
                    <a:pt x="3168" y="5725"/>
                    <a:pt x="2998" y="5687"/>
                    <a:pt x="2839" y="5613"/>
                  </a:cubicBezTo>
                  <a:cubicBezTo>
                    <a:pt x="2639" y="5520"/>
                    <a:pt x="2472" y="5380"/>
                    <a:pt x="2343" y="5193"/>
                  </a:cubicBezTo>
                  <a:cubicBezTo>
                    <a:pt x="2212" y="5006"/>
                    <a:pt x="2133" y="4790"/>
                    <a:pt x="2107" y="4545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6" y="6526"/>
                    <a:pt x="1635" y="6807"/>
                    <a:pt x="2100" y="6991"/>
                  </a:cubicBezTo>
                  <a:cubicBezTo>
                    <a:pt x="2453" y="7129"/>
                    <a:pt x="2834" y="7199"/>
                    <a:pt x="3243" y="7199"/>
                  </a:cubicBezTo>
                  <a:cubicBezTo>
                    <a:pt x="3374" y="7199"/>
                    <a:pt x="3508" y="7192"/>
                    <a:pt x="3644" y="7178"/>
                  </a:cubicBezTo>
                  <a:cubicBezTo>
                    <a:pt x="4201" y="7119"/>
                    <a:pt x="4690" y="6950"/>
                    <a:pt x="5105" y="6674"/>
                  </a:cubicBezTo>
                  <a:cubicBezTo>
                    <a:pt x="5522" y="6397"/>
                    <a:pt x="5833" y="6044"/>
                    <a:pt x="6043" y="5616"/>
                  </a:cubicBezTo>
                  <a:cubicBezTo>
                    <a:pt x="6248" y="5186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34"/>
            <p:cNvSpPr/>
            <p:nvPr/>
          </p:nvSpPr>
          <p:spPr>
            <a:xfrm>
              <a:off x="2380907" y="427820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3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32" y="4354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8" y="1745"/>
                  </a:lnTo>
                  <a:lnTo>
                    <a:pt x="4898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34"/>
            <p:cNvSpPr/>
            <p:nvPr/>
          </p:nvSpPr>
          <p:spPr>
            <a:xfrm>
              <a:off x="2593499" y="4257830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9" y="1"/>
                  </a:moveTo>
                  <a:cubicBezTo>
                    <a:pt x="2765" y="1"/>
                    <a:pt x="2579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3" y="419"/>
                    <a:pt x="865" y="592"/>
                    <a:pt x="647" y="802"/>
                  </a:cubicBezTo>
                  <a:cubicBezTo>
                    <a:pt x="429" y="1012"/>
                    <a:pt x="263" y="1250"/>
                    <a:pt x="153" y="1522"/>
                  </a:cubicBezTo>
                  <a:cubicBezTo>
                    <a:pt x="39" y="1794"/>
                    <a:pt x="0" y="2081"/>
                    <a:pt x="32" y="2386"/>
                  </a:cubicBezTo>
                  <a:cubicBezTo>
                    <a:pt x="62" y="2672"/>
                    <a:pt x="134" y="2926"/>
                    <a:pt x="249" y="3146"/>
                  </a:cubicBezTo>
                  <a:cubicBezTo>
                    <a:pt x="364" y="3367"/>
                    <a:pt x="525" y="3555"/>
                    <a:pt x="728" y="3715"/>
                  </a:cubicBezTo>
                  <a:cubicBezTo>
                    <a:pt x="931" y="3873"/>
                    <a:pt x="1179" y="4001"/>
                    <a:pt x="1471" y="4095"/>
                  </a:cubicBezTo>
                  <a:cubicBezTo>
                    <a:pt x="1763" y="4188"/>
                    <a:pt x="2103" y="4259"/>
                    <a:pt x="2488" y="4303"/>
                  </a:cubicBezTo>
                  <a:cubicBezTo>
                    <a:pt x="2626" y="4313"/>
                    <a:pt x="2763" y="4332"/>
                    <a:pt x="2895" y="4353"/>
                  </a:cubicBezTo>
                  <a:cubicBezTo>
                    <a:pt x="3029" y="4375"/>
                    <a:pt x="3157" y="4404"/>
                    <a:pt x="3279" y="4441"/>
                  </a:cubicBezTo>
                  <a:cubicBezTo>
                    <a:pt x="3401" y="4477"/>
                    <a:pt x="3506" y="4520"/>
                    <a:pt x="3597" y="4571"/>
                  </a:cubicBezTo>
                  <a:cubicBezTo>
                    <a:pt x="3686" y="4619"/>
                    <a:pt x="3761" y="4680"/>
                    <a:pt x="3818" y="4755"/>
                  </a:cubicBezTo>
                  <a:cubicBezTo>
                    <a:pt x="3876" y="4827"/>
                    <a:pt x="3907" y="4913"/>
                    <a:pt x="3919" y="5009"/>
                  </a:cubicBezTo>
                  <a:cubicBezTo>
                    <a:pt x="3933" y="5139"/>
                    <a:pt x="3904" y="5252"/>
                    <a:pt x="3835" y="5347"/>
                  </a:cubicBezTo>
                  <a:cubicBezTo>
                    <a:pt x="3771" y="5442"/>
                    <a:pt x="3667" y="5520"/>
                    <a:pt x="3531" y="5582"/>
                  </a:cubicBezTo>
                  <a:cubicBezTo>
                    <a:pt x="3391" y="5642"/>
                    <a:pt x="3236" y="5682"/>
                    <a:pt x="3060" y="5699"/>
                  </a:cubicBezTo>
                  <a:cubicBezTo>
                    <a:pt x="2975" y="5709"/>
                    <a:pt x="2889" y="5713"/>
                    <a:pt x="2804" y="5713"/>
                  </a:cubicBezTo>
                  <a:cubicBezTo>
                    <a:pt x="2541" y="5713"/>
                    <a:pt x="2279" y="5670"/>
                    <a:pt x="2021" y="5583"/>
                  </a:cubicBezTo>
                  <a:cubicBezTo>
                    <a:pt x="1677" y="5468"/>
                    <a:pt x="1319" y="5211"/>
                    <a:pt x="949" y="4809"/>
                  </a:cubicBezTo>
                  <a:lnTo>
                    <a:pt x="66" y="6053"/>
                  </a:lnTo>
                  <a:cubicBezTo>
                    <a:pt x="315" y="6309"/>
                    <a:pt x="591" y="6525"/>
                    <a:pt x="890" y="6699"/>
                  </a:cubicBezTo>
                  <a:cubicBezTo>
                    <a:pt x="1191" y="6873"/>
                    <a:pt x="1527" y="6995"/>
                    <a:pt x="1900" y="7066"/>
                  </a:cubicBezTo>
                  <a:cubicBezTo>
                    <a:pt x="2121" y="7107"/>
                    <a:pt x="2355" y="7127"/>
                    <a:pt x="2603" y="7127"/>
                  </a:cubicBezTo>
                  <a:cubicBezTo>
                    <a:pt x="2772" y="7127"/>
                    <a:pt x="2946" y="7118"/>
                    <a:pt x="3128" y="7099"/>
                  </a:cubicBezTo>
                  <a:cubicBezTo>
                    <a:pt x="3647" y="7043"/>
                    <a:pt x="4096" y="6909"/>
                    <a:pt x="4477" y="6696"/>
                  </a:cubicBezTo>
                  <a:cubicBezTo>
                    <a:pt x="4858" y="6482"/>
                    <a:pt x="5145" y="6197"/>
                    <a:pt x="5342" y="5848"/>
                  </a:cubicBezTo>
                  <a:cubicBezTo>
                    <a:pt x="5538" y="5495"/>
                    <a:pt x="5610" y="5083"/>
                    <a:pt x="5561" y="4608"/>
                  </a:cubicBezTo>
                  <a:cubicBezTo>
                    <a:pt x="5529" y="4303"/>
                    <a:pt x="5445" y="4043"/>
                    <a:pt x="5307" y="3823"/>
                  </a:cubicBezTo>
                  <a:cubicBezTo>
                    <a:pt x="5167" y="3606"/>
                    <a:pt x="4984" y="3422"/>
                    <a:pt x="4756" y="3275"/>
                  </a:cubicBezTo>
                  <a:cubicBezTo>
                    <a:pt x="4527" y="3130"/>
                    <a:pt x="4261" y="3012"/>
                    <a:pt x="3962" y="2926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20"/>
                    <a:pt x="2505" y="2691"/>
                  </a:cubicBezTo>
                  <a:cubicBezTo>
                    <a:pt x="2359" y="2664"/>
                    <a:pt x="2226" y="2626"/>
                    <a:pt x="2110" y="2576"/>
                  </a:cubicBezTo>
                  <a:cubicBezTo>
                    <a:pt x="1993" y="2526"/>
                    <a:pt x="1898" y="2465"/>
                    <a:pt x="1827" y="2393"/>
                  </a:cubicBezTo>
                  <a:cubicBezTo>
                    <a:pt x="1752" y="2324"/>
                    <a:pt x="1712" y="2232"/>
                    <a:pt x="1699" y="2123"/>
                  </a:cubicBezTo>
                  <a:cubicBezTo>
                    <a:pt x="1686" y="1998"/>
                    <a:pt x="1713" y="1889"/>
                    <a:pt x="1781" y="1794"/>
                  </a:cubicBezTo>
                  <a:cubicBezTo>
                    <a:pt x="1850" y="1699"/>
                    <a:pt x="1952" y="1617"/>
                    <a:pt x="2085" y="1555"/>
                  </a:cubicBezTo>
                  <a:cubicBezTo>
                    <a:pt x="2219" y="1492"/>
                    <a:pt x="2383" y="1449"/>
                    <a:pt x="2579" y="1429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8"/>
                    <a:pt x="3499" y="1564"/>
                    <a:pt x="3670" y="1657"/>
                  </a:cubicBezTo>
                  <a:cubicBezTo>
                    <a:pt x="3841" y="1751"/>
                    <a:pt x="4002" y="1874"/>
                    <a:pt x="4158" y="2030"/>
                  </a:cubicBezTo>
                  <a:lnTo>
                    <a:pt x="5076" y="938"/>
                  </a:lnTo>
                  <a:cubicBezTo>
                    <a:pt x="4887" y="708"/>
                    <a:pt x="4669" y="520"/>
                    <a:pt x="4419" y="369"/>
                  </a:cubicBezTo>
                  <a:cubicBezTo>
                    <a:pt x="4172" y="218"/>
                    <a:pt x="3880" y="111"/>
                    <a:pt x="3549" y="52"/>
                  </a:cubicBezTo>
                  <a:cubicBezTo>
                    <a:pt x="3364" y="18"/>
                    <a:pt x="3161" y="1"/>
                    <a:pt x="2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34"/>
            <p:cNvSpPr/>
            <p:nvPr/>
          </p:nvSpPr>
          <p:spPr>
            <a:xfrm>
              <a:off x="2891669" y="4206726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3" y="176"/>
                  </a:lnTo>
                  <a:lnTo>
                    <a:pt x="7297" y="3853"/>
                  </a:lnTo>
                  <a:cubicBezTo>
                    <a:pt x="7268" y="4019"/>
                    <a:pt x="7250" y="4168"/>
                    <a:pt x="7237" y="4297"/>
                  </a:cubicBezTo>
                  <a:cubicBezTo>
                    <a:pt x="7224" y="4426"/>
                    <a:pt x="7217" y="4543"/>
                    <a:pt x="7215" y="4649"/>
                  </a:cubicBezTo>
                  <a:cubicBezTo>
                    <a:pt x="7214" y="4694"/>
                    <a:pt x="7215" y="4736"/>
                    <a:pt x="7214" y="4779"/>
                  </a:cubicBezTo>
                  <a:cubicBezTo>
                    <a:pt x="7184" y="4685"/>
                    <a:pt x="7149" y="4590"/>
                    <a:pt x="7109" y="4493"/>
                  </a:cubicBezTo>
                  <a:cubicBezTo>
                    <a:pt x="7037" y="4310"/>
                    <a:pt x="6951" y="4116"/>
                    <a:pt x="6850" y="3910"/>
                  </a:cubicBezTo>
                  <a:lnTo>
                    <a:pt x="5574" y="1320"/>
                  </a:lnTo>
                  <a:lnTo>
                    <a:pt x="4251" y="1460"/>
                  </a:lnTo>
                  <a:lnTo>
                    <a:pt x="3524" y="4260"/>
                  </a:lnTo>
                  <a:cubicBezTo>
                    <a:pt x="3484" y="4448"/>
                    <a:pt x="3453" y="4626"/>
                    <a:pt x="3432" y="4795"/>
                  </a:cubicBezTo>
                  <a:cubicBezTo>
                    <a:pt x="3413" y="4933"/>
                    <a:pt x="3402" y="5081"/>
                    <a:pt x="3392" y="5233"/>
                  </a:cubicBezTo>
                  <a:cubicBezTo>
                    <a:pt x="3354" y="5089"/>
                    <a:pt x="3310" y="4940"/>
                    <a:pt x="3258" y="4782"/>
                  </a:cubicBezTo>
                  <a:cubicBezTo>
                    <a:pt x="3203" y="4621"/>
                    <a:pt x="3146" y="4461"/>
                    <a:pt x="3085" y="4304"/>
                  </a:cubicBezTo>
                  <a:lnTo>
                    <a:pt x="1685" y="831"/>
                  </a:lnTo>
                  <a:lnTo>
                    <a:pt x="1" y="1008"/>
                  </a:lnTo>
                  <a:lnTo>
                    <a:pt x="2763" y="7606"/>
                  </a:lnTo>
                  <a:lnTo>
                    <a:pt x="4067" y="7469"/>
                  </a:lnTo>
                  <a:lnTo>
                    <a:pt x="5084" y="3643"/>
                  </a:lnTo>
                  <a:lnTo>
                    <a:pt x="6987" y="7161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34"/>
            <p:cNvSpPr/>
            <p:nvPr/>
          </p:nvSpPr>
          <p:spPr>
            <a:xfrm>
              <a:off x="3248357" y="418597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5" y="1570"/>
                  </a:moveTo>
                  <a:cubicBezTo>
                    <a:pt x="3790" y="1570"/>
                    <a:pt x="3966" y="1597"/>
                    <a:pt x="4133" y="1649"/>
                  </a:cubicBezTo>
                  <a:cubicBezTo>
                    <a:pt x="4368" y="1724"/>
                    <a:pt x="4576" y="1842"/>
                    <a:pt x="4762" y="2004"/>
                  </a:cubicBezTo>
                  <a:cubicBezTo>
                    <a:pt x="4946" y="2164"/>
                    <a:pt x="5095" y="2359"/>
                    <a:pt x="5212" y="2589"/>
                  </a:cubicBezTo>
                  <a:cubicBezTo>
                    <a:pt x="5327" y="2820"/>
                    <a:pt x="5402" y="3078"/>
                    <a:pt x="5432" y="3365"/>
                  </a:cubicBezTo>
                  <a:cubicBezTo>
                    <a:pt x="5459" y="3651"/>
                    <a:pt x="5440" y="3917"/>
                    <a:pt x="5376" y="4168"/>
                  </a:cubicBezTo>
                  <a:cubicBezTo>
                    <a:pt x="5311" y="4417"/>
                    <a:pt x="5205" y="4640"/>
                    <a:pt x="5058" y="4837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1"/>
                    <a:pt x="4064" y="5507"/>
                    <a:pt x="3800" y="5534"/>
                  </a:cubicBezTo>
                  <a:cubicBezTo>
                    <a:pt x="3726" y="5543"/>
                    <a:pt x="3654" y="5547"/>
                    <a:pt x="3583" y="5547"/>
                  </a:cubicBezTo>
                  <a:cubicBezTo>
                    <a:pt x="3397" y="5547"/>
                    <a:pt x="3219" y="5519"/>
                    <a:pt x="3050" y="5467"/>
                  </a:cubicBezTo>
                  <a:cubicBezTo>
                    <a:pt x="2816" y="5394"/>
                    <a:pt x="2606" y="5277"/>
                    <a:pt x="2418" y="5119"/>
                  </a:cubicBezTo>
                  <a:cubicBezTo>
                    <a:pt x="2232" y="4962"/>
                    <a:pt x="2081" y="4767"/>
                    <a:pt x="1968" y="4532"/>
                  </a:cubicBezTo>
                  <a:cubicBezTo>
                    <a:pt x="1854" y="4299"/>
                    <a:pt x="1785" y="4039"/>
                    <a:pt x="1752" y="3753"/>
                  </a:cubicBezTo>
                  <a:cubicBezTo>
                    <a:pt x="1722" y="3467"/>
                    <a:pt x="1739" y="3201"/>
                    <a:pt x="1801" y="2950"/>
                  </a:cubicBezTo>
                  <a:cubicBezTo>
                    <a:pt x="1864" y="2702"/>
                    <a:pt x="1969" y="2479"/>
                    <a:pt x="2119" y="2280"/>
                  </a:cubicBezTo>
                  <a:cubicBezTo>
                    <a:pt x="2270" y="2085"/>
                    <a:pt x="2449" y="1927"/>
                    <a:pt x="2664" y="1806"/>
                  </a:cubicBezTo>
                  <a:cubicBezTo>
                    <a:pt x="2878" y="1685"/>
                    <a:pt x="3118" y="1610"/>
                    <a:pt x="3384" y="1583"/>
                  </a:cubicBezTo>
                  <a:cubicBezTo>
                    <a:pt x="3459" y="1574"/>
                    <a:pt x="3533" y="1570"/>
                    <a:pt x="3605" y="1570"/>
                  </a:cubicBezTo>
                  <a:close/>
                  <a:moveTo>
                    <a:pt x="3659" y="1"/>
                  </a:moveTo>
                  <a:cubicBezTo>
                    <a:pt x="3514" y="1"/>
                    <a:pt x="3367" y="8"/>
                    <a:pt x="3217" y="24"/>
                  </a:cubicBezTo>
                  <a:cubicBezTo>
                    <a:pt x="2702" y="79"/>
                    <a:pt x="2242" y="215"/>
                    <a:pt x="1832" y="435"/>
                  </a:cubicBezTo>
                  <a:cubicBezTo>
                    <a:pt x="1423" y="655"/>
                    <a:pt x="1076" y="943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0"/>
                    <a:pt x="248" y="4902"/>
                    <a:pt x="466" y="5310"/>
                  </a:cubicBezTo>
                  <a:cubicBezTo>
                    <a:pt x="688" y="5723"/>
                    <a:pt x="974" y="6068"/>
                    <a:pt x="1323" y="6353"/>
                  </a:cubicBezTo>
                  <a:cubicBezTo>
                    <a:pt x="1676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5"/>
                    <a:pt x="3971" y="7089"/>
                  </a:cubicBezTo>
                  <a:cubicBezTo>
                    <a:pt x="4475" y="7034"/>
                    <a:pt x="4934" y="6898"/>
                    <a:pt x="5343" y="6678"/>
                  </a:cubicBezTo>
                  <a:cubicBezTo>
                    <a:pt x="5752" y="6458"/>
                    <a:pt x="6100" y="6171"/>
                    <a:pt x="6385" y="5819"/>
                  </a:cubicBezTo>
                  <a:cubicBezTo>
                    <a:pt x="6668" y="5467"/>
                    <a:pt x="6874" y="5069"/>
                    <a:pt x="7002" y="4617"/>
                  </a:cubicBezTo>
                  <a:cubicBezTo>
                    <a:pt x="7130" y="4170"/>
                    <a:pt x="7165" y="3694"/>
                    <a:pt x="7113" y="3186"/>
                  </a:cubicBezTo>
                  <a:cubicBezTo>
                    <a:pt x="7058" y="2673"/>
                    <a:pt x="6922" y="2213"/>
                    <a:pt x="6704" y="1803"/>
                  </a:cubicBezTo>
                  <a:cubicBezTo>
                    <a:pt x="6487" y="1390"/>
                    <a:pt x="6203" y="1045"/>
                    <a:pt x="5852" y="760"/>
                  </a:cubicBezTo>
                  <a:cubicBezTo>
                    <a:pt x="5499" y="476"/>
                    <a:pt x="5101" y="268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34"/>
            <p:cNvSpPr/>
            <p:nvPr/>
          </p:nvSpPr>
          <p:spPr>
            <a:xfrm>
              <a:off x="3526813" y="4162933"/>
              <a:ext cx="221155" cy="247799"/>
            </a:xfrm>
            <a:custGeom>
              <a:avLst/>
              <a:gdLst/>
              <a:ahLst/>
              <a:cxnLst/>
              <a:rect l="l" t="t" r="r" b="b"/>
              <a:pathLst>
                <a:path w="6383" h="7152" extrusionOk="0">
                  <a:moveTo>
                    <a:pt x="3091" y="1420"/>
                  </a:moveTo>
                  <a:cubicBezTo>
                    <a:pt x="3228" y="1420"/>
                    <a:pt x="3352" y="1440"/>
                    <a:pt x="3463" y="1481"/>
                  </a:cubicBezTo>
                  <a:cubicBezTo>
                    <a:pt x="3616" y="1537"/>
                    <a:pt x="3738" y="1628"/>
                    <a:pt x="3831" y="1752"/>
                  </a:cubicBezTo>
                  <a:cubicBezTo>
                    <a:pt x="3923" y="1875"/>
                    <a:pt x="3979" y="2026"/>
                    <a:pt x="3997" y="2200"/>
                  </a:cubicBezTo>
                  <a:cubicBezTo>
                    <a:pt x="4017" y="2376"/>
                    <a:pt x="3998" y="2535"/>
                    <a:pt x="3945" y="2678"/>
                  </a:cubicBezTo>
                  <a:cubicBezTo>
                    <a:pt x="3890" y="2822"/>
                    <a:pt x="3804" y="2937"/>
                    <a:pt x="3686" y="3026"/>
                  </a:cubicBezTo>
                  <a:cubicBezTo>
                    <a:pt x="3570" y="3114"/>
                    <a:pt x="3423" y="3167"/>
                    <a:pt x="3256" y="3184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2" y="1430"/>
                  </a:lnTo>
                  <a:cubicBezTo>
                    <a:pt x="2981" y="1423"/>
                    <a:pt x="3037" y="1420"/>
                    <a:pt x="3091" y="1420"/>
                  </a:cubicBezTo>
                  <a:close/>
                  <a:moveTo>
                    <a:pt x="3371" y="1"/>
                  </a:moveTo>
                  <a:cubicBezTo>
                    <a:pt x="3271" y="1"/>
                    <a:pt x="3170" y="6"/>
                    <a:pt x="3068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5" y="4503"/>
                  </a:lnTo>
                  <a:lnTo>
                    <a:pt x="4496" y="6753"/>
                  </a:lnTo>
                  <a:lnTo>
                    <a:pt x="6382" y="6553"/>
                  </a:lnTo>
                  <a:lnTo>
                    <a:pt x="4580" y="4083"/>
                  </a:lnTo>
                  <a:cubicBezTo>
                    <a:pt x="4619" y="4061"/>
                    <a:pt x="4655" y="4042"/>
                    <a:pt x="4691" y="4017"/>
                  </a:cubicBezTo>
                  <a:cubicBezTo>
                    <a:pt x="5022" y="3786"/>
                    <a:pt x="5269" y="3489"/>
                    <a:pt x="5435" y="3126"/>
                  </a:cubicBezTo>
                  <a:cubicBezTo>
                    <a:pt x="5599" y="2764"/>
                    <a:pt x="5659" y="2370"/>
                    <a:pt x="5613" y="1943"/>
                  </a:cubicBezTo>
                  <a:cubicBezTo>
                    <a:pt x="5570" y="1527"/>
                    <a:pt x="5430" y="1166"/>
                    <a:pt x="5193" y="860"/>
                  </a:cubicBezTo>
                  <a:cubicBezTo>
                    <a:pt x="4959" y="552"/>
                    <a:pt x="4654" y="325"/>
                    <a:pt x="4280" y="174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34"/>
            <p:cNvSpPr/>
            <p:nvPr/>
          </p:nvSpPr>
          <p:spPr>
            <a:xfrm>
              <a:off x="3763554" y="412735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5" y="7284"/>
                  </a:lnTo>
                  <a:lnTo>
                    <a:pt x="2118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34"/>
            <p:cNvSpPr/>
            <p:nvPr/>
          </p:nvSpPr>
          <p:spPr>
            <a:xfrm>
              <a:off x="4004487" y="4109023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2" y="1"/>
                  </a:moveTo>
                  <a:cubicBezTo>
                    <a:pt x="2759" y="1"/>
                    <a:pt x="2575" y="10"/>
                    <a:pt x="2381" y="31"/>
                  </a:cubicBezTo>
                  <a:cubicBezTo>
                    <a:pt x="2043" y="66"/>
                    <a:pt x="1725" y="151"/>
                    <a:pt x="1425" y="285"/>
                  </a:cubicBezTo>
                  <a:cubicBezTo>
                    <a:pt x="1124" y="417"/>
                    <a:pt x="864" y="590"/>
                    <a:pt x="648" y="798"/>
                  </a:cubicBezTo>
                  <a:cubicBezTo>
                    <a:pt x="431" y="1008"/>
                    <a:pt x="266" y="1250"/>
                    <a:pt x="153" y="1519"/>
                  </a:cubicBezTo>
                  <a:cubicBezTo>
                    <a:pt x="40" y="1791"/>
                    <a:pt x="1" y="2078"/>
                    <a:pt x="33" y="2385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6" y="3552"/>
                    <a:pt x="729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4" y="4185"/>
                    <a:pt x="2103" y="4255"/>
                    <a:pt x="2489" y="4298"/>
                  </a:cubicBezTo>
                  <a:cubicBezTo>
                    <a:pt x="2627" y="4311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80" y="4437"/>
                  </a:cubicBezTo>
                  <a:cubicBezTo>
                    <a:pt x="3402" y="4472"/>
                    <a:pt x="3508" y="4516"/>
                    <a:pt x="3597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2"/>
                    <a:pt x="3908" y="4908"/>
                    <a:pt x="3920" y="5005"/>
                  </a:cubicBezTo>
                  <a:cubicBezTo>
                    <a:pt x="3934" y="5134"/>
                    <a:pt x="3905" y="5248"/>
                    <a:pt x="3836" y="5342"/>
                  </a:cubicBezTo>
                  <a:cubicBezTo>
                    <a:pt x="3770" y="5440"/>
                    <a:pt x="3666" y="5516"/>
                    <a:pt x="3530" y="5578"/>
                  </a:cubicBezTo>
                  <a:cubicBezTo>
                    <a:pt x="3390" y="5639"/>
                    <a:pt x="3235" y="5678"/>
                    <a:pt x="3060" y="5696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9" y="5711"/>
                    <a:pt x="2278" y="5666"/>
                    <a:pt x="2020" y="5580"/>
                  </a:cubicBezTo>
                  <a:cubicBezTo>
                    <a:pt x="1676" y="5465"/>
                    <a:pt x="1318" y="5207"/>
                    <a:pt x="949" y="4808"/>
                  </a:cubicBezTo>
                  <a:lnTo>
                    <a:pt x="66" y="6051"/>
                  </a:lnTo>
                  <a:cubicBezTo>
                    <a:pt x="314" y="6306"/>
                    <a:pt x="591" y="6522"/>
                    <a:pt x="890" y="6696"/>
                  </a:cubicBezTo>
                  <a:cubicBezTo>
                    <a:pt x="1190" y="6871"/>
                    <a:pt x="1527" y="6993"/>
                    <a:pt x="1899" y="7062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1"/>
                    <a:pt x="4095" y="6907"/>
                    <a:pt x="4476" y="6693"/>
                  </a:cubicBezTo>
                  <a:cubicBezTo>
                    <a:pt x="4857" y="6479"/>
                    <a:pt x="5145" y="6197"/>
                    <a:pt x="5342" y="5844"/>
                  </a:cubicBezTo>
                  <a:cubicBezTo>
                    <a:pt x="5537" y="5492"/>
                    <a:pt x="5609" y="5081"/>
                    <a:pt x="5560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6" y="3603"/>
                    <a:pt x="4984" y="3420"/>
                    <a:pt x="4755" y="3273"/>
                  </a:cubicBezTo>
                  <a:cubicBezTo>
                    <a:pt x="4526" y="3128"/>
                    <a:pt x="4260" y="3011"/>
                    <a:pt x="3961" y="2925"/>
                  </a:cubicBezTo>
                  <a:cubicBezTo>
                    <a:pt x="3659" y="2839"/>
                    <a:pt x="3326" y="2780"/>
                    <a:pt x="2963" y="2745"/>
                  </a:cubicBezTo>
                  <a:cubicBezTo>
                    <a:pt x="2805" y="2737"/>
                    <a:pt x="2653" y="2718"/>
                    <a:pt x="2505" y="2689"/>
                  </a:cubicBezTo>
                  <a:cubicBezTo>
                    <a:pt x="2358" y="2662"/>
                    <a:pt x="2226" y="2625"/>
                    <a:pt x="2109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1" y="2323"/>
                    <a:pt x="1711" y="2231"/>
                    <a:pt x="1698" y="2121"/>
                  </a:cubicBezTo>
                  <a:cubicBezTo>
                    <a:pt x="1685" y="1998"/>
                    <a:pt x="1712" y="1890"/>
                    <a:pt x="1780" y="1792"/>
                  </a:cubicBezTo>
                  <a:cubicBezTo>
                    <a:pt x="1849" y="1697"/>
                    <a:pt x="1951" y="1617"/>
                    <a:pt x="2083" y="1553"/>
                  </a:cubicBezTo>
                  <a:cubicBezTo>
                    <a:pt x="2218" y="1490"/>
                    <a:pt x="2382" y="1447"/>
                    <a:pt x="2578" y="1428"/>
                  </a:cubicBezTo>
                  <a:cubicBezTo>
                    <a:pt x="2643" y="1421"/>
                    <a:pt x="2707" y="1418"/>
                    <a:pt x="2771" y="1418"/>
                  </a:cubicBezTo>
                  <a:cubicBezTo>
                    <a:pt x="2894" y="1418"/>
                    <a:pt x="3016" y="1431"/>
                    <a:pt x="3137" y="1457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6"/>
                    <a:pt x="4669" y="518"/>
                    <a:pt x="4419" y="367"/>
                  </a:cubicBezTo>
                  <a:cubicBezTo>
                    <a:pt x="4171" y="216"/>
                    <a:pt x="3879" y="112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34"/>
            <p:cNvSpPr/>
            <p:nvPr/>
          </p:nvSpPr>
          <p:spPr>
            <a:xfrm>
              <a:off x="4223074" y="407967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9" y="3124"/>
                  </a:lnTo>
                  <a:lnTo>
                    <a:pt x="1657" y="446"/>
                  </a:lnTo>
                  <a:lnTo>
                    <a:pt x="1" y="622"/>
                  </a:lnTo>
                  <a:lnTo>
                    <a:pt x="720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2"/>
                  </a:lnTo>
                  <a:lnTo>
                    <a:pt x="4944" y="6988"/>
                  </a:lnTo>
                  <a:lnTo>
                    <a:pt x="6598" y="6814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34"/>
            <p:cNvSpPr/>
            <p:nvPr/>
          </p:nvSpPr>
          <p:spPr>
            <a:xfrm>
              <a:off x="4481053" y="405590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3" y="1570"/>
                  </a:moveTo>
                  <a:cubicBezTo>
                    <a:pt x="3779" y="1570"/>
                    <a:pt x="3957" y="1597"/>
                    <a:pt x="4126" y="1650"/>
                  </a:cubicBezTo>
                  <a:cubicBezTo>
                    <a:pt x="4358" y="1725"/>
                    <a:pt x="4568" y="1842"/>
                    <a:pt x="4753" y="2002"/>
                  </a:cubicBezTo>
                  <a:cubicBezTo>
                    <a:pt x="4936" y="2165"/>
                    <a:pt x="5087" y="2360"/>
                    <a:pt x="5202" y="2590"/>
                  </a:cubicBezTo>
                  <a:cubicBezTo>
                    <a:pt x="5318" y="2820"/>
                    <a:pt x="5393" y="3079"/>
                    <a:pt x="5422" y="3365"/>
                  </a:cubicBezTo>
                  <a:cubicBezTo>
                    <a:pt x="5456" y="3649"/>
                    <a:pt x="5438" y="3918"/>
                    <a:pt x="5373" y="4165"/>
                  </a:cubicBezTo>
                  <a:cubicBezTo>
                    <a:pt x="5307" y="4415"/>
                    <a:pt x="5200" y="4638"/>
                    <a:pt x="5055" y="4835"/>
                  </a:cubicBezTo>
                  <a:cubicBezTo>
                    <a:pt x="4907" y="5032"/>
                    <a:pt x="4727" y="5190"/>
                    <a:pt x="4514" y="5310"/>
                  </a:cubicBezTo>
                  <a:cubicBezTo>
                    <a:pt x="4300" y="5430"/>
                    <a:pt x="4059" y="5507"/>
                    <a:pt x="3793" y="5532"/>
                  </a:cubicBezTo>
                  <a:cubicBezTo>
                    <a:pt x="3718" y="5540"/>
                    <a:pt x="3645" y="5544"/>
                    <a:pt x="3574" y="5544"/>
                  </a:cubicBezTo>
                  <a:cubicBezTo>
                    <a:pt x="3389" y="5544"/>
                    <a:pt x="3212" y="5518"/>
                    <a:pt x="3043" y="5465"/>
                  </a:cubicBezTo>
                  <a:cubicBezTo>
                    <a:pt x="2810" y="5393"/>
                    <a:pt x="2599" y="5276"/>
                    <a:pt x="2412" y="5120"/>
                  </a:cubicBezTo>
                  <a:cubicBezTo>
                    <a:pt x="2224" y="4962"/>
                    <a:pt x="2074" y="4766"/>
                    <a:pt x="1959" y="4532"/>
                  </a:cubicBezTo>
                  <a:cubicBezTo>
                    <a:pt x="1845" y="4300"/>
                    <a:pt x="1776" y="4040"/>
                    <a:pt x="1746" y="3754"/>
                  </a:cubicBezTo>
                  <a:cubicBezTo>
                    <a:pt x="1715" y="3467"/>
                    <a:pt x="1732" y="3200"/>
                    <a:pt x="1794" y="2950"/>
                  </a:cubicBezTo>
                  <a:cubicBezTo>
                    <a:pt x="1856" y="2700"/>
                    <a:pt x="1962" y="2480"/>
                    <a:pt x="2113" y="2281"/>
                  </a:cubicBezTo>
                  <a:cubicBezTo>
                    <a:pt x="2261" y="2086"/>
                    <a:pt x="2442" y="1926"/>
                    <a:pt x="2656" y="1805"/>
                  </a:cubicBezTo>
                  <a:cubicBezTo>
                    <a:pt x="2869" y="1684"/>
                    <a:pt x="3108" y="1610"/>
                    <a:pt x="3374" y="1582"/>
                  </a:cubicBezTo>
                  <a:cubicBezTo>
                    <a:pt x="3448" y="1574"/>
                    <a:pt x="3521" y="1570"/>
                    <a:pt x="3593" y="1570"/>
                  </a:cubicBezTo>
                  <a:close/>
                  <a:moveTo>
                    <a:pt x="3651" y="0"/>
                  </a:moveTo>
                  <a:cubicBezTo>
                    <a:pt x="3508" y="0"/>
                    <a:pt x="3363" y="8"/>
                    <a:pt x="3214" y="23"/>
                  </a:cubicBezTo>
                  <a:cubicBezTo>
                    <a:pt x="2700" y="78"/>
                    <a:pt x="2242" y="216"/>
                    <a:pt x="1830" y="438"/>
                  </a:cubicBezTo>
                  <a:cubicBezTo>
                    <a:pt x="1420" y="656"/>
                    <a:pt x="1075" y="942"/>
                    <a:pt x="791" y="1295"/>
                  </a:cubicBezTo>
                  <a:cubicBezTo>
                    <a:pt x="507" y="1647"/>
                    <a:pt x="301" y="2044"/>
                    <a:pt x="169" y="2490"/>
                  </a:cubicBezTo>
                  <a:cubicBezTo>
                    <a:pt x="39" y="2935"/>
                    <a:pt x="0" y="3416"/>
                    <a:pt x="57" y="3929"/>
                  </a:cubicBezTo>
                  <a:cubicBezTo>
                    <a:pt x="110" y="4442"/>
                    <a:pt x="246" y="4903"/>
                    <a:pt x="468" y="5312"/>
                  </a:cubicBezTo>
                  <a:cubicBezTo>
                    <a:pt x="686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6"/>
                  </a:cubicBezTo>
                  <a:cubicBezTo>
                    <a:pt x="2835" y="7068"/>
                    <a:pt x="3169" y="7113"/>
                    <a:pt x="3521" y="7113"/>
                  </a:cubicBezTo>
                  <a:cubicBezTo>
                    <a:pt x="3668" y="7113"/>
                    <a:pt x="3817" y="7105"/>
                    <a:pt x="3969" y="7090"/>
                  </a:cubicBezTo>
                  <a:cubicBezTo>
                    <a:pt x="4476" y="7035"/>
                    <a:pt x="4933" y="6897"/>
                    <a:pt x="5343" y="6678"/>
                  </a:cubicBezTo>
                  <a:cubicBezTo>
                    <a:pt x="5754" y="6457"/>
                    <a:pt x="6099" y="6172"/>
                    <a:pt x="6385" y="5820"/>
                  </a:cubicBezTo>
                  <a:cubicBezTo>
                    <a:pt x="6669" y="5468"/>
                    <a:pt x="6874" y="5069"/>
                    <a:pt x="7002" y="4618"/>
                  </a:cubicBezTo>
                  <a:cubicBezTo>
                    <a:pt x="7126" y="4169"/>
                    <a:pt x="7163" y="3690"/>
                    <a:pt x="7110" y="3186"/>
                  </a:cubicBezTo>
                  <a:cubicBezTo>
                    <a:pt x="7055" y="2674"/>
                    <a:pt x="6919" y="2213"/>
                    <a:pt x="6702" y="1801"/>
                  </a:cubicBezTo>
                  <a:cubicBezTo>
                    <a:pt x="6486" y="1391"/>
                    <a:pt x="6201" y="1046"/>
                    <a:pt x="5849" y="761"/>
                  </a:cubicBezTo>
                  <a:cubicBezTo>
                    <a:pt x="5497" y="476"/>
                    <a:pt x="5100" y="268"/>
                    <a:pt x="4652" y="138"/>
                  </a:cubicBezTo>
                  <a:cubicBezTo>
                    <a:pt x="4336" y="47"/>
                    <a:pt x="4002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34"/>
            <p:cNvSpPr/>
            <p:nvPr/>
          </p:nvSpPr>
          <p:spPr>
            <a:xfrm>
              <a:off x="4759474" y="4033389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49" y="1494"/>
                  </a:moveTo>
                  <a:cubicBezTo>
                    <a:pt x="3059" y="1494"/>
                    <a:pt x="3161" y="1515"/>
                    <a:pt x="3260" y="1556"/>
                  </a:cubicBezTo>
                  <a:cubicBezTo>
                    <a:pt x="3382" y="1608"/>
                    <a:pt x="3486" y="1692"/>
                    <a:pt x="3571" y="1799"/>
                  </a:cubicBezTo>
                  <a:cubicBezTo>
                    <a:pt x="3655" y="1909"/>
                    <a:pt x="3703" y="2048"/>
                    <a:pt x="3723" y="2216"/>
                  </a:cubicBezTo>
                  <a:cubicBezTo>
                    <a:pt x="3740" y="2376"/>
                    <a:pt x="3720" y="2521"/>
                    <a:pt x="3660" y="2655"/>
                  </a:cubicBezTo>
                  <a:cubicBezTo>
                    <a:pt x="3602" y="2784"/>
                    <a:pt x="3519" y="2892"/>
                    <a:pt x="3408" y="2974"/>
                  </a:cubicBezTo>
                  <a:cubicBezTo>
                    <a:pt x="3300" y="3059"/>
                    <a:pt x="3175" y="3109"/>
                    <a:pt x="3031" y="3124"/>
                  </a:cubicBezTo>
                  <a:lnTo>
                    <a:pt x="1951" y="3237"/>
                  </a:lnTo>
                  <a:lnTo>
                    <a:pt x="1780" y="1614"/>
                  </a:lnTo>
                  <a:lnTo>
                    <a:pt x="2860" y="1499"/>
                  </a:lnTo>
                  <a:cubicBezTo>
                    <a:pt x="2890" y="1496"/>
                    <a:pt x="2920" y="1494"/>
                    <a:pt x="2949" y="1494"/>
                  </a:cubicBezTo>
                  <a:close/>
                  <a:moveTo>
                    <a:pt x="3225" y="0"/>
                  </a:moveTo>
                  <a:cubicBezTo>
                    <a:pt x="3132" y="0"/>
                    <a:pt x="3036" y="5"/>
                    <a:pt x="2939" y="16"/>
                  </a:cubicBezTo>
                  <a:lnTo>
                    <a:pt x="0" y="324"/>
                  </a:lnTo>
                  <a:lnTo>
                    <a:pt x="718" y="7137"/>
                  </a:lnTo>
                  <a:lnTo>
                    <a:pt x="2373" y="6963"/>
                  </a:lnTo>
                  <a:lnTo>
                    <a:pt x="2131" y="4685"/>
                  </a:lnTo>
                  <a:lnTo>
                    <a:pt x="3415" y="4549"/>
                  </a:lnTo>
                  <a:cubicBezTo>
                    <a:pt x="3844" y="4504"/>
                    <a:pt x="4213" y="4363"/>
                    <a:pt x="4528" y="4126"/>
                  </a:cubicBezTo>
                  <a:cubicBezTo>
                    <a:pt x="4842" y="3890"/>
                    <a:pt x="5076" y="3590"/>
                    <a:pt x="5239" y="3220"/>
                  </a:cubicBezTo>
                  <a:cubicBezTo>
                    <a:pt x="5403" y="2852"/>
                    <a:pt x="5460" y="2448"/>
                    <a:pt x="5413" y="2008"/>
                  </a:cubicBezTo>
                  <a:cubicBezTo>
                    <a:pt x="5368" y="1585"/>
                    <a:pt x="5232" y="1214"/>
                    <a:pt x="4996" y="898"/>
                  </a:cubicBezTo>
                  <a:cubicBezTo>
                    <a:pt x="4764" y="581"/>
                    <a:pt x="4469" y="344"/>
                    <a:pt x="4113" y="186"/>
                  </a:cubicBezTo>
                  <a:cubicBezTo>
                    <a:pt x="3838" y="62"/>
                    <a:pt x="3543" y="0"/>
                    <a:pt x="3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34"/>
            <p:cNvSpPr/>
            <p:nvPr/>
          </p:nvSpPr>
          <p:spPr>
            <a:xfrm>
              <a:off x="-12593" y="5023210"/>
              <a:ext cx="4955" cy="50551"/>
            </a:xfrm>
            <a:custGeom>
              <a:avLst/>
              <a:gdLst/>
              <a:ahLst/>
              <a:cxnLst/>
              <a:rect l="l" t="t" r="r" b="b"/>
              <a:pathLst>
                <a:path w="143" h="1459" extrusionOk="0">
                  <a:moveTo>
                    <a:pt x="0" y="0"/>
                  </a:moveTo>
                  <a:lnTo>
                    <a:pt x="0" y="1458"/>
                  </a:lnTo>
                  <a:cubicBezTo>
                    <a:pt x="108" y="1166"/>
                    <a:pt x="143" y="837"/>
                    <a:pt x="105" y="470"/>
                  </a:cubicBezTo>
                  <a:cubicBezTo>
                    <a:pt x="88" y="301"/>
                    <a:pt x="52" y="14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34"/>
            <p:cNvSpPr/>
            <p:nvPr/>
          </p:nvSpPr>
          <p:spPr>
            <a:xfrm>
              <a:off x="127449" y="4844225"/>
              <a:ext cx="255040" cy="248319"/>
            </a:xfrm>
            <a:custGeom>
              <a:avLst/>
              <a:gdLst/>
              <a:ahLst/>
              <a:cxnLst/>
              <a:rect l="l" t="t" r="r" b="b"/>
              <a:pathLst>
                <a:path w="7361" h="7167" extrusionOk="0">
                  <a:moveTo>
                    <a:pt x="2057" y="3953"/>
                  </a:moveTo>
                  <a:cubicBezTo>
                    <a:pt x="2176" y="4066"/>
                    <a:pt x="2307" y="4183"/>
                    <a:pt x="2445" y="4305"/>
                  </a:cubicBezTo>
                  <a:lnTo>
                    <a:pt x="3867" y="5527"/>
                  </a:lnTo>
                  <a:cubicBezTo>
                    <a:pt x="3817" y="5563"/>
                    <a:pt x="3765" y="5598"/>
                    <a:pt x="3710" y="5632"/>
                  </a:cubicBezTo>
                  <a:cubicBezTo>
                    <a:pt x="3499" y="5762"/>
                    <a:pt x="3263" y="5842"/>
                    <a:pt x="3004" y="5867"/>
                  </a:cubicBezTo>
                  <a:cubicBezTo>
                    <a:pt x="2917" y="5876"/>
                    <a:pt x="2833" y="5881"/>
                    <a:pt x="2753" y="5881"/>
                  </a:cubicBezTo>
                  <a:cubicBezTo>
                    <a:pt x="2575" y="5881"/>
                    <a:pt x="2414" y="5858"/>
                    <a:pt x="2270" y="5813"/>
                  </a:cubicBezTo>
                  <a:cubicBezTo>
                    <a:pt x="2060" y="5747"/>
                    <a:pt x="1894" y="5636"/>
                    <a:pt x="1773" y="5485"/>
                  </a:cubicBezTo>
                  <a:cubicBezTo>
                    <a:pt x="1653" y="5334"/>
                    <a:pt x="1579" y="5149"/>
                    <a:pt x="1558" y="4929"/>
                  </a:cubicBezTo>
                  <a:cubicBezTo>
                    <a:pt x="1528" y="4650"/>
                    <a:pt x="1595" y="4411"/>
                    <a:pt x="1758" y="4211"/>
                  </a:cubicBezTo>
                  <a:cubicBezTo>
                    <a:pt x="1834" y="4115"/>
                    <a:pt x="1935" y="4030"/>
                    <a:pt x="2057" y="3953"/>
                  </a:cubicBezTo>
                  <a:close/>
                  <a:moveTo>
                    <a:pt x="3143" y="0"/>
                  </a:moveTo>
                  <a:cubicBezTo>
                    <a:pt x="3044" y="0"/>
                    <a:pt x="2942" y="6"/>
                    <a:pt x="2839" y="17"/>
                  </a:cubicBezTo>
                  <a:cubicBezTo>
                    <a:pt x="2412" y="61"/>
                    <a:pt x="2041" y="182"/>
                    <a:pt x="1730" y="376"/>
                  </a:cubicBezTo>
                  <a:cubicBezTo>
                    <a:pt x="1420" y="570"/>
                    <a:pt x="1185" y="812"/>
                    <a:pt x="1031" y="1110"/>
                  </a:cubicBezTo>
                  <a:cubicBezTo>
                    <a:pt x="875" y="1404"/>
                    <a:pt x="816" y="1728"/>
                    <a:pt x="853" y="2076"/>
                  </a:cubicBezTo>
                  <a:cubicBezTo>
                    <a:pt x="868" y="2220"/>
                    <a:pt x="906" y="2372"/>
                    <a:pt x="970" y="2536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29" y="3255"/>
                    <a:pt x="530" y="3544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8"/>
                    <a:pt x="254" y="5992"/>
                    <a:pt x="525" y="6302"/>
                  </a:cubicBezTo>
                  <a:cubicBezTo>
                    <a:pt x="799" y="6614"/>
                    <a:pt x="1148" y="6847"/>
                    <a:pt x="1574" y="6998"/>
                  </a:cubicBezTo>
                  <a:cubicBezTo>
                    <a:pt x="1887" y="7110"/>
                    <a:pt x="2225" y="7167"/>
                    <a:pt x="2586" y="7167"/>
                  </a:cubicBezTo>
                  <a:cubicBezTo>
                    <a:pt x="2715" y="7167"/>
                    <a:pt x="2847" y="7159"/>
                    <a:pt x="2981" y="7145"/>
                  </a:cubicBezTo>
                  <a:cubicBezTo>
                    <a:pt x="3364" y="7103"/>
                    <a:pt x="3718" y="7014"/>
                    <a:pt x="4040" y="6872"/>
                  </a:cubicBezTo>
                  <a:cubicBezTo>
                    <a:pt x="4352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50" y="5195"/>
                  </a:lnTo>
                  <a:cubicBezTo>
                    <a:pt x="5860" y="4972"/>
                    <a:pt x="5952" y="4735"/>
                    <a:pt x="6024" y="4483"/>
                  </a:cubicBezTo>
                  <a:cubicBezTo>
                    <a:pt x="6131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6" y="3451"/>
                  </a:lnTo>
                  <a:cubicBezTo>
                    <a:pt x="4750" y="3767"/>
                    <a:pt x="4710" y="4058"/>
                    <a:pt x="4638" y="4325"/>
                  </a:cubicBezTo>
                  <a:lnTo>
                    <a:pt x="4097" y="3845"/>
                  </a:lnTo>
                  <a:cubicBezTo>
                    <a:pt x="3955" y="3735"/>
                    <a:pt x="3794" y="3602"/>
                    <a:pt x="3614" y="3449"/>
                  </a:cubicBezTo>
                  <a:cubicBezTo>
                    <a:pt x="3434" y="3295"/>
                    <a:pt x="3255" y="3130"/>
                    <a:pt x="3081" y="2955"/>
                  </a:cubicBezTo>
                  <a:cubicBezTo>
                    <a:pt x="2904" y="2781"/>
                    <a:pt x="2757" y="2609"/>
                    <a:pt x="2636" y="2441"/>
                  </a:cubicBezTo>
                  <a:cubicBezTo>
                    <a:pt x="2517" y="2274"/>
                    <a:pt x="2452" y="2126"/>
                    <a:pt x="2438" y="2004"/>
                  </a:cubicBezTo>
                  <a:cubicBezTo>
                    <a:pt x="2423" y="1875"/>
                    <a:pt x="2438" y="1761"/>
                    <a:pt x="2481" y="1670"/>
                  </a:cubicBezTo>
                  <a:cubicBezTo>
                    <a:pt x="2524" y="1577"/>
                    <a:pt x="2592" y="1502"/>
                    <a:pt x="2685" y="1449"/>
                  </a:cubicBezTo>
                  <a:cubicBezTo>
                    <a:pt x="2779" y="1393"/>
                    <a:pt x="2895" y="1357"/>
                    <a:pt x="3039" y="1341"/>
                  </a:cubicBezTo>
                  <a:cubicBezTo>
                    <a:pt x="3068" y="1338"/>
                    <a:pt x="3097" y="1337"/>
                    <a:pt x="3126" y="1337"/>
                  </a:cubicBezTo>
                  <a:cubicBezTo>
                    <a:pt x="3266" y="1337"/>
                    <a:pt x="3395" y="1370"/>
                    <a:pt x="3512" y="1440"/>
                  </a:cubicBezTo>
                  <a:cubicBezTo>
                    <a:pt x="3652" y="1524"/>
                    <a:pt x="3790" y="1693"/>
                    <a:pt x="3929" y="1948"/>
                  </a:cubicBezTo>
                  <a:lnTo>
                    <a:pt x="5079" y="1089"/>
                  </a:lnTo>
                  <a:cubicBezTo>
                    <a:pt x="4967" y="838"/>
                    <a:pt x="4799" y="625"/>
                    <a:pt x="4568" y="452"/>
                  </a:cubicBezTo>
                  <a:cubicBezTo>
                    <a:pt x="4340" y="283"/>
                    <a:pt x="4077" y="155"/>
                    <a:pt x="3781" y="79"/>
                  </a:cubicBezTo>
                  <a:cubicBezTo>
                    <a:pt x="3576" y="27"/>
                    <a:pt x="3364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34"/>
            <p:cNvSpPr/>
            <p:nvPr/>
          </p:nvSpPr>
          <p:spPr>
            <a:xfrm>
              <a:off x="475441" y="4802684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3" y="1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79" y="1853"/>
                  </a:lnTo>
                  <a:lnTo>
                    <a:pt x="2745" y="7206"/>
                  </a:lnTo>
                  <a:lnTo>
                    <a:pt x="4398" y="7032"/>
                  </a:lnTo>
                  <a:lnTo>
                    <a:pt x="3833" y="1679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34"/>
            <p:cNvSpPr/>
            <p:nvPr/>
          </p:nvSpPr>
          <p:spPr>
            <a:xfrm>
              <a:off x="715196" y="4781064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34"/>
            <p:cNvSpPr/>
            <p:nvPr/>
          </p:nvSpPr>
          <p:spPr>
            <a:xfrm>
              <a:off x="927927" y="4758440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3" y="0"/>
                  </a:moveTo>
                  <a:cubicBezTo>
                    <a:pt x="3543" y="0"/>
                    <a:pt x="3413" y="7"/>
                    <a:pt x="3282" y="21"/>
                  </a:cubicBezTo>
                  <a:cubicBezTo>
                    <a:pt x="2763" y="74"/>
                    <a:pt x="2294" y="212"/>
                    <a:pt x="1875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4" y="2035"/>
                    <a:pt x="178" y="2483"/>
                  </a:cubicBezTo>
                  <a:cubicBezTo>
                    <a:pt x="41" y="2930"/>
                    <a:pt x="1" y="3407"/>
                    <a:pt x="54" y="3913"/>
                  </a:cubicBezTo>
                  <a:cubicBezTo>
                    <a:pt x="109" y="4433"/>
                    <a:pt x="245" y="4899"/>
                    <a:pt x="462" y="5313"/>
                  </a:cubicBezTo>
                  <a:cubicBezTo>
                    <a:pt x="681" y="5728"/>
                    <a:pt x="966" y="6072"/>
                    <a:pt x="1317" y="6355"/>
                  </a:cubicBezTo>
                  <a:cubicBezTo>
                    <a:pt x="1666" y="6636"/>
                    <a:pt x="2067" y="6840"/>
                    <a:pt x="2517" y="6966"/>
                  </a:cubicBezTo>
                  <a:cubicBezTo>
                    <a:pt x="2832" y="7054"/>
                    <a:pt x="3162" y="7099"/>
                    <a:pt x="3508" y="7099"/>
                  </a:cubicBezTo>
                  <a:cubicBezTo>
                    <a:pt x="3656" y="7099"/>
                    <a:pt x="3806" y="7091"/>
                    <a:pt x="3960" y="7074"/>
                  </a:cubicBezTo>
                  <a:cubicBezTo>
                    <a:pt x="4290" y="7040"/>
                    <a:pt x="4617" y="6965"/>
                    <a:pt x="4935" y="6847"/>
                  </a:cubicBezTo>
                  <a:cubicBezTo>
                    <a:pt x="5252" y="6732"/>
                    <a:pt x="5540" y="6588"/>
                    <a:pt x="5793" y="6418"/>
                  </a:cubicBezTo>
                  <a:cubicBezTo>
                    <a:pt x="6048" y="6247"/>
                    <a:pt x="6246" y="6062"/>
                    <a:pt x="6388" y="5862"/>
                  </a:cubicBezTo>
                  <a:lnTo>
                    <a:pt x="5458" y="4681"/>
                  </a:lnTo>
                  <a:cubicBezTo>
                    <a:pt x="5347" y="4824"/>
                    <a:pt x="5218" y="4955"/>
                    <a:pt x="5071" y="5071"/>
                  </a:cubicBezTo>
                  <a:cubicBezTo>
                    <a:pt x="4922" y="5189"/>
                    <a:pt x="4758" y="5287"/>
                    <a:pt x="4575" y="5364"/>
                  </a:cubicBezTo>
                  <a:cubicBezTo>
                    <a:pt x="4394" y="5444"/>
                    <a:pt x="4197" y="5494"/>
                    <a:pt x="3991" y="5515"/>
                  </a:cubicBezTo>
                  <a:cubicBezTo>
                    <a:pt x="3890" y="5526"/>
                    <a:pt x="3791" y="5531"/>
                    <a:pt x="3695" y="5531"/>
                  </a:cubicBezTo>
                  <a:cubicBezTo>
                    <a:pt x="3501" y="5531"/>
                    <a:pt x="3317" y="5510"/>
                    <a:pt x="3144" y="5467"/>
                  </a:cubicBezTo>
                  <a:cubicBezTo>
                    <a:pt x="2885" y="5402"/>
                    <a:pt x="2658" y="5293"/>
                    <a:pt x="2464" y="5134"/>
                  </a:cubicBezTo>
                  <a:cubicBezTo>
                    <a:pt x="2270" y="4978"/>
                    <a:pt x="2112" y="4782"/>
                    <a:pt x="1990" y="4551"/>
                  </a:cubicBezTo>
                  <a:cubicBezTo>
                    <a:pt x="1867" y="4316"/>
                    <a:pt x="1791" y="4052"/>
                    <a:pt x="1758" y="3754"/>
                  </a:cubicBezTo>
                  <a:cubicBezTo>
                    <a:pt x="1725" y="3448"/>
                    <a:pt x="1745" y="3167"/>
                    <a:pt x="1817" y="2911"/>
                  </a:cubicBezTo>
                  <a:cubicBezTo>
                    <a:pt x="1889" y="2654"/>
                    <a:pt x="2001" y="2431"/>
                    <a:pt x="2155" y="2240"/>
                  </a:cubicBezTo>
                  <a:cubicBezTo>
                    <a:pt x="2310" y="2050"/>
                    <a:pt x="2497" y="1895"/>
                    <a:pt x="2716" y="1778"/>
                  </a:cubicBezTo>
                  <a:cubicBezTo>
                    <a:pt x="2936" y="1660"/>
                    <a:pt x="3176" y="1588"/>
                    <a:pt x="3435" y="1559"/>
                  </a:cubicBezTo>
                  <a:cubicBezTo>
                    <a:pt x="3509" y="1552"/>
                    <a:pt x="3583" y="1548"/>
                    <a:pt x="3655" y="1548"/>
                  </a:cubicBezTo>
                  <a:cubicBezTo>
                    <a:pt x="3784" y="1548"/>
                    <a:pt x="3908" y="1560"/>
                    <a:pt x="4029" y="1584"/>
                  </a:cubicBezTo>
                  <a:cubicBezTo>
                    <a:pt x="4216" y="1624"/>
                    <a:pt x="4391" y="1689"/>
                    <a:pt x="4555" y="1779"/>
                  </a:cubicBezTo>
                  <a:cubicBezTo>
                    <a:pt x="4719" y="1872"/>
                    <a:pt x="4877" y="1981"/>
                    <a:pt x="5028" y="2109"/>
                  </a:cubicBezTo>
                  <a:lnTo>
                    <a:pt x="5918" y="843"/>
                  </a:lnTo>
                  <a:cubicBezTo>
                    <a:pt x="5698" y="636"/>
                    <a:pt x="5447" y="464"/>
                    <a:pt x="5159" y="327"/>
                  </a:cubicBezTo>
                  <a:cubicBezTo>
                    <a:pt x="4873" y="190"/>
                    <a:pt x="4569" y="96"/>
                    <a:pt x="4250" y="45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34"/>
            <p:cNvSpPr/>
            <p:nvPr/>
          </p:nvSpPr>
          <p:spPr>
            <a:xfrm>
              <a:off x="1166643" y="472930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7" y="2852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2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6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34"/>
            <p:cNvSpPr/>
            <p:nvPr/>
          </p:nvSpPr>
          <p:spPr>
            <a:xfrm>
              <a:off x="1429196" y="4700545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1"/>
                  </a:lnTo>
                  <a:cubicBezTo>
                    <a:pt x="4745" y="2117"/>
                    <a:pt x="4770" y="2363"/>
                    <a:pt x="4798" y="2591"/>
                  </a:cubicBezTo>
                  <a:cubicBezTo>
                    <a:pt x="4825" y="2816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1"/>
                  </a:cubicBezTo>
                  <a:cubicBezTo>
                    <a:pt x="5019" y="3978"/>
                    <a:pt x="5057" y="4167"/>
                    <a:pt x="5097" y="4359"/>
                  </a:cubicBezTo>
                  <a:cubicBezTo>
                    <a:pt x="5105" y="4404"/>
                    <a:pt x="5116" y="4451"/>
                    <a:pt x="5127" y="4497"/>
                  </a:cubicBezTo>
                  <a:lnTo>
                    <a:pt x="1480" y="491"/>
                  </a:lnTo>
                  <a:lnTo>
                    <a:pt x="1" y="648"/>
                  </a:lnTo>
                  <a:lnTo>
                    <a:pt x="720" y="7460"/>
                  </a:lnTo>
                  <a:lnTo>
                    <a:pt x="2326" y="7293"/>
                  </a:lnTo>
                  <a:lnTo>
                    <a:pt x="2086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4"/>
                    <a:pt x="1927" y="3885"/>
                    <a:pt x="1893" y="3718"/>
                  </a:cubicBezTo>
                  <a:cubicBezTo>
                    <a:pt x="1858" y="3550"/>
                    <a:pt x="1820" y="3360"/>
                    <a:pt x="1775" y="3144"/>
                  </a:cubicBezTo>
                  <a:cubicBezTo>
                    <a:pt x="1769" y="3115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34"/>
            <p:cNvSpPr/>
            <p:nvPr/>
          </p:nvSpPr>
          <p:spPr>
            <a:xfrm>
              <a:off x="1696599" y="4680381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7" y="1687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29"/>
                  </a:lnTo>
                  <a:lnTo>
                    <a:pt x="4680" y="6812"/>
                  </a:lnTo>
                  <a:lnTo>
                    <a:pt x="4534" y="5422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34"/>
            <p:cNvSpPr/>
            <p:nvPr/>
          </p:nvSpPr>
          <p:spPr>
            <a:xfrm>
              <a:off x="1878703" y="465754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8" y="1568"/>
                  </a:moveTo>
                  <a:cubicBezTo>
                    <a:pt x="3784" y="1568"/>
                    <a:pt x="3961" y="1594"/>
                    <a:pt x="4130" y="1647"/>
                  </a:cubicBezTo>
                  <a:cubicBezTo>
                    <a:pt x="4363" y="1721"/>
                    <a:pt x="4572" y="1840"/>
                    <a:pt x="4757" y="2000"/>
                  </a:cubicBezTo>
                  <a:cubicBezTo>
                    <a:pt x="4940" y="2162"/>
                    <a:pt x="5091" y="2358"/>
                    <a:pt x="5206" y="2588"/>
                  </a:cubicBezTo>
                  <a:cubicBezTo>
                    <a:pt x="5324" y="2818"/>
                    <a:pt x="5397" y="3075"/>
                    <a:pt x="5426" y="3363"/>
                  </a:cubicBezTo>
                  <a:cubicBezTo>
                    <a:pt x="5456" y="3650"/>
                    <a:pt x="5439" y="3918"/>
                    <a:pt x="5374" y="4165"/>
                  </a:cubicBezTo>
                  <a:cubicBezTo>
                    <a:pt x="5328" y="4338"/>
                    <a:pt x="5262" y="4496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2" y="5517"/>
                    <a:pt x="3850" y="5527"/>
                    <a:pt x="3795" y="5531"/>
                  </a:cubicBezTo>
                  <a:cubicBezTo>
                    <a:pt x="3721" y="5539"/>
                    <a:pt x="3648" y="5543"/>
                    <a:pt x="3576" y="5543"/>
                  </a:cubicBezTo>
                  <a:cubicBezTo>
                    <a:pt x="3390" y="5543"/>
                    <a:pt x="3213" y="5517"/>
                    <a:pt x="3046" y="5464"/>
                  </a:cubicBezTo>
                  <a:cubicBezTo>
                    <a:pt x="2812" y="5392"/>
                    <a:pt x="2600" y="5275"/>
                    <a:pt x="2413" y="5117"/>
                  </a:cubicBezTo>
                  <a:cubicBezTo>
                    <a:pt x="2225" y="4958"/>
                    <a:pt x="2077" y="4762"/>
                    <a:pt x="1963" y="4529"/>
                  </a:cubicBezTo>
                  <a:cubicBezTo>
                    <a:pt x="1851" y="4297"/>
                    <a:pt x="1779" y="4036"/>
                    <a:pt x="1747" y="3751"/>
                  </a:cubicBezTo>
                  <a:cubicBezTo>
                    <a:pt x="1717" y="3465"/>
                    <a:pt x="1733" y="3196"/>
                    <a:pt x="1796" y="2947"/>
                  </a:cubicBezTo>
                  <a:cubicBezTo>
                    <a:pt x="1858" y="2697"/>
                    <a:pt x="1963" y="2476"/>
                    <a:pt x="2114" y="2279"/>
                  </a:cubicBezTo>
                  <a:cubicBezTo>
                    <a:pt x="2264" y="2083"/>
                    <a:pt x="2445" y="1922"/>
                    <a:pt x="2659" y="1803"/>
                  </a:cubicBezTo>
                  <a:cubicBezTo>
                    <a:pt x="2873" y="1682"/>
                    <a:pt x="3114" y="1606"/>
                    <a:pt x="3380" y="1580"/>
                  </a:cubicBezTo>
                  <a:cubicBezTo>
                    <a:pt x="3454" y="1572"/>
                    <a:pt x="3527" y="1568"/>
                    <a:pt x="3598" y="1568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4" y="24"/>
                  </a:cubicBezTo>
                  <a:cubicBezTo>
                    <a:pt x="2702" y="78"/>
                    <a:pt x="2242" y="216"/>
                    <a:pt x="1832" y="438"/>
                  </a:cubicBezTo>
                  <a:cubicBezTo>
                    <a:pt x="1422" y="656"/>
                    <a:pt x="1076" y="943"/>
                    <a:pt x="790" y="1295"/>
                  </a:cubicBezTo>
                  <a:cubicBezTo>
                    <a:pt x="506" y="1647"/>
                    <a:pt x="299" y="2044"/>
                    <a:pt x="168" y="2490"/>
                  </a:cubicBezTo>
                  <a:cubicBezTo>
                    <a:pt x="39" y="2936"/>
                    <a:pt x="0" y="3416"/>
                    <a:pt x="55" y="3931"/>
                  </a:cubicBezTo>
                  <a:cubicBezTo>
                    <a:pt x="108" y="4443"/>
                    <a:pt x="248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9"/>
                    <a:pt x="2075" y="6846"/>
                    <a:pt x="2521" y="6976"/>
                  </a:cubicBezTo>
                  <a:cubicBezTo>
                    <a:pt x="2836" y="7068"/>
                    <a:pt x="3168" y="7114"/>
                    <a:pt x="3516" y="7114"/>
                  </a:cubicBezTo>
                  <a:cubicBezTo>
                    <a:pt x="3661" y="7114"/>
                    <a:pt x="3809" y="7106"/>
                    <a:pt x="3959" y="7090"/>
                  </a:cubicBezTo>
                  <a:cubicBezTo>
                    <a:pt x="4382" y="7045"/>
                    <a:pt x="4767" y="6941"/>
                    <a:pt x="5120" y="6782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0" y="5869"/>
                    <a:pt x="6363" y="5846"/>
                    <a:pt x="6384" y="5823"/>
                  </a:cubicBezTo>
                  <a:cubicBezTo>
                    <a:pt x="6668" y="5471"/>
                    <a:pt x="6872" y="5071"/>
                    <a:pt x="7000" y="4621"/>
                  </a:cubicBezTo>
                  <a:cubicBezTo>
                    <a:pt x="7126" y="4171"/>
                    <a:pt x="7164" y="3694"/>
                    <a:pt x="7110" y="3186"/>
                  </a:cubicBezTo>
                  <a:cubicBezTo>
                    <a:pt x="7057" y="2674"/>
                    <a:pt x="6920" y="2214"/>
                    <a:pt x="6704" y="1804"/>
                  </a:cubicBezTo>
                  <a:cubicBezTo>
                    <a:pt x="6486" y="1393"/>
                    <a:pt x="6202" y="1045"/>
                    <a:pt x="5850" y="761"/>
                  </a:cubicBezTo>
                  <a:cubicBezTo>
                    <a:pt x="5498" y="477"/>
                    <a:pt x="5101" y="268"/>
                    <a:pt x="4655" y="137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34"/>
            <p:cNvSpPr/>
            <p:nvPr/>
          </p:nvSpPr>
          <p:spPr>
            <a:xfrm>
              <a:off x="2155461" y="462512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2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3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4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3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1" y="7119"/>
                    <a:pt x="4688" y="6952"/>
                    <a:pt x="5105" y="6674"/>
                  </a:cubicBezTo>
                  <a:cubicBezTo>
                    <a:pt x="5522" y="6398"/>
                    <a:pt x="5833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34"/>
            <p:cNvSpPr/>
            <p:nvPr/>
          </p:nvSpPr>
          <p:spPr>
            <a:xfrm>
              <a:off x="2415138" y="4601699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1"/>
                  </a:lnTo>
                  <a:lnTo>
                    <a:pt x="1887" y="3008"/>
                  </a:lnTo>
                  <a:lnTo>
                    <a:pt x="1753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34"/>
            <p:cNvSpPr/>
            <p:nvPr/>
          </p:nvSpPr>
          <p:spPr>
            <a:xfrm>
              <a:off x="2627626" y="458132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8"/>
                    <a:pt x="2895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8"/>
                    <a:pt x="3232" y="5678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2" y="6873"/>
                    <a:pt x="1529" y="6995"/>
                    <a:pt x="1900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1" y="7127"/>
                    <a:pt x="2946" y="7117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5" y="4041"/>
                    <a:pt x="5307" y="3823"/>
                  </a:cubicBezTo>
                  <a:cubicBezTo>
                    <a:pt x="5167" y="3604"/>
                    <a:pt x="4984" y="3422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2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2"/>
                  </a:cubicBezTo>
                  <a:cubicBezTo>
                    <a:pt x="1850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9"/>
                  </a:cubicBezTo>
                  <a:cubicBezTo>
                    <a:pt x="2642" y="1422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8" y="2028"/>
                  </a:cubicBezTo>
                  <a:lnTo>
                    <a:pt x="5076" y="937"/>
                  </a:lnTo>
                  <a:cubicBezTo>
                    <a:pt x="4887" y="707"/>
                    <a:pt x="4670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34"/>
            <p:cNvSpPr/>
            <p:nvPr/>
          </p:nvSpPr>
          <p:spPr>
            <a:xfrm>
              <a:off x="2925761" y="4530153"/>
              <a:ext cx="331888" cy="263667"/>
            </a:xfrm>
            <a:custGeom>
              <a:avLst/>
              <a:gdLst/>
              <a:ahLst/>
              <a:cxnLst/>
              <a:rect l="l" t="t" r="r" b="b"/>
              <a:pathLst>
                <a:path w="9579" h="7610" extrusionOk="0">
                  <a:moveTo>
                    <a:pt x="9579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5"/>
                    <a:pt x="7215" y="4778"/>
                  </a:cubicBezTo>
                  <a:cubicBezTo>
                    <a:pt x="7185" y="4684"/>
                    <a:pt x="7150" y="4589"/>
                    <a:pt x="7110" y="4492"/>
                  </a:cubicBezTo>
                  <a:cubicBezTo>
                    <a:pt x="7038" y="4309"/>
                    <a:pt x="6952" y="4115"/>
                    <a:pt x="6851" y="3909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2"/>
                  </a:lnTo>
                  <a:cubicBezTo>
                    <a:pt x="3485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5"/>
                  </a:cubicBezTo>
                  <a:cubicBezTo>
                    <a:pt x="3204" y="4624"/>
                    <a:pt x="3147" y="4463"/>
                    <a:pt x="3085" y="4308"/>
                  </a:cubicBezTo>
                  <a:lnTo>
                    <a:pt x="1686" y="835"/>
                  </a:lnTo>
                  <a:lnTo>
                    <a:pt x="0" y="1012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34"/>
            <p:cNvSpPr/>
            <p:nvPr/>
          </p:nvSpPr>
          <p:spPr>
            <a:xfrm>
              <a:off x="3282588" y="4509434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5" y="1568"/>
                  </a:moveTo>
                  <a:cubicBezTo>
                    <a:pt x="3782" y="1568"/>
                    <a:pt x="3960" y="1596"/>
                    <a:pt x="4129" y="1648"/>
                  </a:cubicBezTo>
                  <a:cubicBezTo>
                    <a:pt x="4363" y="1722"/>
                    <a:pt x="4572" y="1840"/>
                    <a:pt x="4756" y="2002"/>
                  </a:cubicBezTo>
                  <a:cubicBezTo>
                    <a:pt x="4940" y="2162"/>
                    <a:pt x="5091" y="2357"/>
                    <a:pt x="5206" y="2587"/>
                  </a:cubicBezTo>
                  <a:cubicBezTo>
                    <a:pt x="5322" y="2818"/>
                    <a:pt x="5396" y="3076"/>
                    <a:pt x="5424" y="3363"/>
                  </a:cubicBezTo>
                  <a:cubicBezTo>
                    <a:pt x="5456" y="3649"/>
                    <a:pt x="5437" y="3916"/>
                    <a:pt x="5373" y="4165"/>
                  </a:cubicBezTo>
                  <a:cubicBezTo>
                    <a:pt x="5307" y="4417"/>
                    <a:pt x="5200" y="4640"/>
                    <a:pt x="5055" y="4835"/>
                  </a:cubicBezTo>
                  <a:cubicBezTo>
                    <a:pt x="4907" y="5031"/>
                    <a:pt x="4727" y="5189"/>
                    <a:pt x="4514" y="5310"/>
                  </a:cubicBezTo>
                  <a:cubicBezTo>
                    <a:pt x="4300" y="5430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1" y="5545"/>
                    <a:pt x="3213" y="5518"/>
                    <a:pt x="3045" y="5466"/>
                  </a:cubicBezTo>
                  <a:cubicBezTo>
                    <a:pt x="2813" y="5392"/>
                    <a:pt x="2602" y="5275"/>
                    <a:pt x="2415" y="5117"/>
                  </a:cubicBezTo>
                  <a:cubicBezTo>
                    <a:pt x="2225" y="4960"/>
                    <a:pt x="2077" y="4765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5" y="3199"/>
                    <a:pt x="1798" y="2950"/>
                  </a:cubicBezTo>
                  <a:cubicBezTo>
                    <a:pt x="1858" y="2700"/>
                    <a:pt x="1965" y="2477"/>
                    <a:pt x="2116" y="2278"/>
                  </a:cubicBezTo>
                  <a:cubicBezTo>
                    <a:pt x="2265" y="2083"/>
                    <a:pt x="2446" y="1925"/>
                    <a:pt x="2661" y="1804"/>
                  </a:cubicBezTo>
                  <a:cubicBezTo>
                    <a:pt x="2875" y="1684"/>
                    <a:pt x="3112" y="1608"/>
                    <a:pt x="3378" y="1581"/>
                  </a:cubicBezTo>
                  <a:cubicBezTo>
                    <a:pt x="3452" y="1573"/>
                    <a:pt x="3524" y="1568"/>
                    <a:pt x="3595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5" y="9"/>
                    <a:pt x="3214" y="25"/>
                  </a:cubicBezTo>
                  <a:cubicBezTo>
                    <a:pt x="2701" y="78"/>
                    <a:pt x="2241" y="216"/>
                    <a:pt x="1832" y="436"/>
                  </a:cubicBezTo>
                  <a:cubicBezTo>
                    <a:pt x="1420" y="655"/>
                    <a:pt x="1074" y="941"/>
                    <a:pt x="790" y="1293"/>
                  </a:cubicBezTo>
                  <a:cubicBezTo>
                    <a:pt x="505" y="1646"/>
                    <a:pt x="298" y="2042"/>
                    <a:pt x="167" y="2488"/>
                  </a:cubicBezTo>
                  <a:cubicBezTo>
                    <a:pt x="38" y="2937"/>
                    <a:pt x="0" y="3414"/>
                    <a:pt x="54" y="3929"/>
                  </a:cubicBezTo>
                  <a:cubicBezTo>
                    <a:pt x="108" y="4441"/>
                    <a:pt x="246" y="4901"/>
                    <a:pt x="465" y="5311"/>
                  </a:cubicBezTo>
                  <a:cubicBezTo>
                    <a:pt x="685" y="5722"/>
                    <a:pt x="971" y="6067"/>
                    <a:pt x="1323" y="6354"/>
                  </a:cubicBezTo>
                  <a:cubicBezTo>
                    <a:pt x="1676" y="6637"/>
                    <a:pt x="2072" y="6844"/>
                    <a:pt x="2520" y="6975"/>
                  </a:cubicBezTo>
                  <a:cubicBezTo>
                    <a:pt x="2835" y="7066"/>
                    <a:pt x="3167" y="7112"/>
                    <a:pt x="3519" y="7112"/>
                  </a:cubicBezTo>
                  <a:cubicBezTo>
                    <a:pt x="3665" y="7112"/>
                    <a:pt x="3814" y="7104"/>
                    <a:pt x="3966" y="7088"/>
                  </a:cubicBezTo>
                  <a:cubicBezTo>
                    <a:pt x="4472" y="7035"/>
                    <a:pt x="4930" y="6899"/>
                    <a:pt x="5342" y="6677"/>
                  </a:cubicBezTo>
                  <a:cubicBezTo>
                    <a:pt x="5752" y="6459"/>
                    <a:pt x="6097" y="6172"/>
                    <a:pt x="6382" y="5820"/>
                  </a:cubicBezTo>
                  <a:cubicBezTo>
                    <a:pt x="6668" y="5468"/>
                    <a:pt x="6871" y="5068"/>
                    <a:pt x="6999" y="4618"/>
                  </a:cubicBezTo>
                  <a:cubicBezTo>
                    <a:pt x="7126" y="4169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7"/>
                    <a:pt x="5099" y="269"/>
                    <a:pt x="4654" y="137"/>
                  </a:cubicBezTo>
                  <a:cubicBezTo>
                    <a:pt x="4338" y="47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34"/>
            <p:cNvSpPr/>
            <p:nvPr/>
          </p:nvSpPr>
          <p:spPr>
            <a:xfrm>
              <a:off x="3560940" y="4486360"/>
              <a:ext cx="221155" cy="247764"/>
            </a:xfrm>
            <a:custGeom>
              <a:avLst/>
              <a:gdLst/>
              <a:ahLst/>
              <a:cxnLst/>
              <a:rect l="l" t="t" r="r" b="b"/>
              <a:pathLst>
                <a:path w="6383" h="7151" extrusionOk="0">
                  <a:moveTo>
                    <a:pt x="3093" y="1422"/>
                  </a:moveTo>
                  <a:cubicBezTo>
                    <a:pt x="3231" y="1422"/>
                    <a:pt x="3354" y="1442"/>
                    <a:pt x="3463" y="1483"/>
                  </a:cubicBezTo>
                  <a:cubicBezTo>
                    <a:pt x="3617" y="1539"/>
                    <a:pt x="3739" y="1629"/>
                    <a:pt x="3831" y="1754"/>
                  </a:cubicBezTo>
                  <a:cubicBezTo>
                    <a:pt x="3925" y="1877"/>
                    <a:pt x="3979" y="2028"/>
                    <a:pt x="3997" y="2202"/>
                  </a:cubicBezTo>
                  <a:cubicBezTo>
                    <a:pt x="4015" y="2375"/>
                    <a:pt x="3998" y="2534"/>
                    <a:pt x="3945" y="2678"/>
                  </a:cubicBezTo>
                  <a:cubicBezTo>
                    <a:pt x="3890" y="2822"/>
                    <a:pt x="3804" y="2937"/>
                    <a:pt x="3686" y="3028"/>
                  </a:cubicBezTo>
                  <a:cubicBezTo>
                    <a:pt x="3567" y="3115"/>
                    <a:pt x="3423" y="3167"/>
                    <a:pt x="3255" y="3186"/>
                  </a:cubicBezTo>
                  <a:lnTo>
                    <a:pt x="1912" y="3328"/>
                  </a:lnTo>
                  <a:lnTo>
                    <a:pt x="1726" y="1557"/>
                  </a:lnTo>
                  <a:lnTo>
                    <a:pt x="2922" y="1432"/>
                  </a:lnTo>
                  <a:cubicBezTo>
                    <a:pt x="2982" y="1425"/>
                    <a:pt x="3038" y="1422"/>
                    <a:pt x="3093" y="1422"/>
                  </a:cubicBezTo>
                  <a:close/>
                  <a:moveTo>
                    <a:pt x="3368" y="0"/>
                  </a:moveTo>
                  <a:cubicBezTo>
                    <a:pt x="3270" y="0"/>
                    <a:pt x="3169" y="6"/>
                    <a:pt x="3068" y="17"/>
                  </a:cubicBezTo>
                  <a:lnTo>
                    <a:pt x="0" y="340"/>
                  </a:lnTo>
                  <a:lnTo>
                    <a:pt x="718" y="7150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80" y="4083"/>
                  </a:lnTo>
                  <a:cubicBezTo>
                    <a:pt x="4616" y="4062"/>
                    <a:pt x="4655" y="4042"/>
                    <a:pt x="4691" y="4016"/>
                  </a:cubicBezTo>
                  <a:cubicBezTo>
                    <a:pt x="5019" y="3786"/>
                    <a:pt x="5268" y="3488"/>
                    <a:pt x="5433" y="3127"/>
                  </a:cubicBezTo>
                  <a:cubicBezTo>
                    <a:pt x="5599" y="2763"/>
                    <a:pt x="5658" y="2369"/>
                    <a:pt x="5613" y="1942"/>
                  </a:cubicBezTo>
                  <a:cubicBezTo>
                    <a:pt x="5568" y="1526"/>
                    <a:pt x="5429" y="1166"/>
                    <a:pt x="5195" y="859"/>
                  </a:cubicBezTo>
                  <a:cubicBezTo>
                    <a:pt x="4959" y="553"/>
                    <a:pt x="4652" y="324"/>
                    <a:pt x="4278" y="173"/>
                  </a:cubicBezTo>
                  <a:cubicBezTo>
                    <a:pt x="3995" y="58"/>
                    <a:pt x="3690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34"/>
            <p:cNvSpPr/>
            <p:nvPr/>
          </p:nvSpPr>
          <p:spPr>
            <a:xfrm>
              <a:off x="3797750" y="4450812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6"/>
                  </a:lnTo>
                  <a:lnTo>
                    <a:pt x="1921" y="3007"/>
                  </a:lnTo>
                  <a:lnTo>
                    <a:pt x="1654" y="469"/>
                  </a:lnTo>
                  <a:lnTo>
                    <a:pt x="0" y="644"/>
                  </a:lnTo>
                  <a:lnTo>
                    <a:pt x="718" y="7456"/>
                  </a:lnTo>
                  <a:lnTo>
                    <a:pt x="2373" y="7282"/>
                  </a:lnTo>
                  <a:lnTo>
                    <a:pt x="2116" y="4846"/>
                  </a:lnTo>
                  <a:lnTo>
                    <a:pt x="2560" y="4308"/>
                  </a:lnTo>
                  <a:lnTo>
                    <a:pt x="5086" y="6994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34"/>
            <p:cNvSpPr/>
            <p:nvPr/>
          </p:nvSpPr>
          <p:spPr>
            <a:xfrm>
              <a:off x="4038580" y="443241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3" y="68"/>
                    <a:pt x="1723" y="151"/>
                    <a:pt x="1424" y="285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29" y="1010"/>
                    <a:pt x="264" y="1249"/>
                    <a:pt x="153" y="1520"/>
                  </a:cubicBezTo>
                  <a:cubicBezTo>
                    <a:pt x="39" y="1791"/>
                    <a:pt x="1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3"/>
                    <a:pt x="1180" y="3998"/>
                    <a:pt x="1472" y="4091"/>
                  </a:cubicBezTo>
                  <a:cubicBezTo>
                    <a:pt x="1764" y="4185"/>
                    <a:pt x="2103" y="4255"/>
                    <a:pt x="2488" y="4299"/>
                  </a:cubicBezTo>
                  <a:cubicBezTo>
                    <a:pt x="2626" y="4310"/>
                    <a:pt x="2763" y="4327"/>
                    <a:pt x="2895" y="4349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8"/>
                    <a:pt x="3818" y="4750"/>
                  </a:cubicBezTo>
                  <a:cubicBezTo>
                    <a:pt x="3876" y="4823"/>
                    <a:pt x="3908" y="4908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71" y="5440"/>
                    <a:pt x="3667" y="5519"/>
                    <a:pt x="3531" y="5578"/>
                  </a:cubicBezTo>
                  <a:cubicBezTo>
                    <a:pt x="3391" y="5640"/>
                    <a:pt x="3236" y="5679"/>
                    <a:pt x="3061" y="5698"/>
                  </a:cubicBezTo>
                  <a:cubicBezTo>
                    <a:pt x="2976" y="5707"/>
                    <a:pt x="2892" y="5711"/>
                    <a:pt x="2807" y="5711"/>
                  </a:cubicBezTo>
                  <a:cubicBezTo>
                    <a:pt x="2543" y="5711"/>
                    <a:pt x="2280" y="5667"/>
                    <a:pt x="2021" y="5580"/>
                  </a:cubicBezTo>
                  <a:cubicBezTo>
                    <a:pt x="1677" y="5465"/>
                    <a:pt x="1319" y="5209"/>
                    <a:pt x="950" y="4808"/>
                  </a:cubicBezTo>
                  <a:lnTo>
                    <a:pt x="67" y="6051"/>
                  </a:lnTo>
                  <a:cubicBezTo>
                    <a:pt x="315" y="6306"/>
                    <a:pt x="592" y="6522"/>
                    <a:pt x="891" y="6697"/>
                  </a:cubicBezTo>
                  <a:cubicBezTo>
                    <a:pt x="1191" y="6871"/>
                    <a:pt x="1528" y="6993"/>
                    <a:pt x="1900" y="7064"/>
                  </a:cubicBezTo>
                  <a:cubicBezTo>
                    <a:pt x="2121" y="7104"/>
                    <a:pt x="2355" y="7125"/>
                    <a:pt x="2603" y="7125"/>
                  </a:cubicBezTo>
                  <a:cubicBezTo>
                    <a:pt x="2772" y="7125"/>
                    <a:pt x="2947" y="7115"/>
                    <a:pt x="3128" y="7095"/>
                  </a:cubicBezTo>
                  <a:cubicBezTo>
                    <a:pt x="3647" y="7042"/>
                    <a:pt x="4096" y="6907"/>
                    <a:pt x="4477" y="6693"/>
                  </a:cubicBezTo>
                  <a:cubicBezTo>
                    <a:pt x="4858" y="6479"/>
                    <a:pt x="5146" y="6197"/>
                    <a:pt x="5343" y="5844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30" y="4300"/>
                    <a:pt x="5445" y="4040"/>
                    <a:pt x="5307" y="3821"/>
                  </a:cubicBezTo>
                  <a:cubicBezTo>
                    <a:pt x="5167" y="3603"/>
                    <a:pt x="4985" y="3420"/>
                    <a:pt x="4756" y="3275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8"/>
                    <a:pt x="2506" y="2689"/>
                  </a:cubicBezTo>
                  <a:cubicBezTo>
                    <a:pt x="2359" y="2664"/>
                    <a:pt x="2227" y="2625"/>
                    <a:pt x="2110" y="2574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8"/>
                    <a:pt x="1713" y="1890"/>
                    <a:pt x="1781" y="1794"/>
                  </a:cubicBezTo>
                  <a:cubicBezTo>
                    <a:pt x="1850" y="1697"/>
                    <a:pt x="1952" y="1617"/>
                    <a:pt x="2086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4" y="1418"/>
                    <a:pt x="3015" y="1431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34"/>
            <p:cNvSpPr/>
            <p:nvPr/>
          </p:nvSpPr>
          <p:spPr>
            <a:xfrm>
              <a:off x="4257201" y="4403173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49"/>
                  </a:lnTo>
                  <a:lnTo>
                    <a:pt x="1939" y="3121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4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34"/>
            <p:cNvSpPr/>
            <p:nvPr/>
          </p:nvSpPr>
          <p:spPr>
            <a:xfrm>
              <a:off x="4515076" y="4379302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7" y="1572"/>
                  </a:moveTo>
                  <a:cubicBezTo>
                    <a:pt x="3784" y="1572"/>
                    <a:pt x="3963" y="1599"/>
                    <a:pt x="4132" y="1653"/>
                  </a:cubicBezTo>
                  <a:cubicBezTo>
                    <a:pt x="4366" y="1726"/>
                    <a:pt x="4575" y="1845"/>
                    <a:pt x="4759" y="2005"/>
                  </a:cubicBezTo>
                  <a:cubicBezTo>
                    <a:pt x="4944" y="2166"/>
                    <a:pt x="5094" y="2363"/>
                    <a:pt x="5211" y="2593"/>
                  </a:cubicBezTo>
                  <a:cubicBezTo>
                    <a:pt x="5326" y="2823"/>
                    <a:pt x="5399" y="3079"/>
                    <a:pt x="5431" y="3367"/>
                  </a:cubicBezTo>
                  <a:cubicBezTo>
                    <a:pt x="5459" y="3650"/>
                    <a:pt x="5441" y="3918"/>
                    <a:pt x="5376" y="4168"/>
                  </a:cubicBezTo>
                  <a:cubicBezTo>
                    <a:pt x="5311" y="4419"/>
                    <a:pt x="5205" y="4639"/>
                    <a:pt x="5058" y="4838"/>
                  </a:cubicBezTo>
                  <a:cubicBezTo>
                    <a:pt x="4910" y="5033"/>
                    <a:pt x="4733" y="5192"/>
                    <a:pt x="4519" y="5312"/>
                  </a:cubicBezTo>
                  <a:cubicBezTo>
                    <a:pt x="4305" y="5433"/>
                    <a:pt x="4064" y="5508"/>
                    <a:pt x="3798" y="5535"/>
                  </a:cubicBezTo>
                  <a:cubicBezTo>
                    <a:pt x="3725" y="5543"/>
                    <a:pt x="3652" y="5547"/>
                    <a:pt x="3580" y="5547"/>
                  </a:cubicBezTo>
                  <a:cubicBezTo>
                    <a:pt x="3395" y="5547"/>
                    <a:pt x="3217" y="5520"/>
                    <a:pt x="3048" y="5466"/>
                  </a:cubicBezTo>
                  <a:cubicBezTo>
                    <a:pt x="2815" y="5394"/>
                    <a:pt x="2605" y="5278"/>
                    <a:pt x="2415" y="5121"/>
                  </a:cubicBezTo>
                  <a:cubicBezTo>
                    <a:pt x="2231" y="4963"/>
                    <a:pt x="2080" y="4767"/>
                    <a:pt x="1966" y="4534"/>
                  </a:cubicBezTo>
                  <a:cubicBezTo>
                    <a:pt x="1853" y="4302"/>
                    <a:pt x="1782" y="4041"/>
                    <a:pt x="1751" y="3755"/>
                  </a:cubicBezTo>
                  <a:cubicBezTo>
                    <a:pt x="1720" y="3470"/>
                    <a:pt x="1738" y="3201"/>
                    <a:pt x="1800" y="2953"/>
                  </a:cubicBezTo>
                  <a:cubicBezTo>
                    <a:pt x="1861" y="2702"/>
                    <a:pt x="1968" y="2481"/>
                    <a:pt x="2117" y="2284"/>
                  </a:cubicBezTo>
                  <a:cubicBezTo>
                    <a:pt x="2268" y="2087"/>
                    <a:pt x="2448" y="1927"/>
                    <a:pt x="2662" y="1807"/>
                  </a:cubicBezTo>
                  <a:cubicBezTo>
                    <a:pt x="2875" y="1687"/>
                    <a:pt x="3117" y="1611"/>
                    <a:pt x="3383" y="1584"/>
                  </a:cubicBezTo>
                  <a:cubicBezTo>
                    <a:pt x="3456" y="1576"/>
                    <a:pt x="3527" y="1572"/>
                    <a:pt x="3597" y="1572"/>
                  </a:cubicBezTo>
                  <a:close/>
                  <a:moveTo>
                    <a:pt x="3655" y="0"/>
                  </a:moveTo>
                  <a:cubicBezTo>
                    <a:pt x="3512" y="0"/>
                    <a:pt x="3366" y="8"/>
                    <a:pt x="3217" y="23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4"/>
                    <a:pt x="790" y="1295"/>
                  </a:cubicBezTo>
                  <a:cubicBezTo>
                    <a:pt x="508" y="1647"/>
                    <a:pt x="300" y="2044"/>
                    <a:pt x="169" y="2490"/>
                  </a:cubicBezTo>
                  <a:cubicBezTo>
                    <a:pt x="39" y="2935"/>
                    <a:pt x="1" y="3416"/>
                    <a:pt x="55" y="3931"/>
                  </a:cubicBezTo>
                  <a:cubicBezTo>
                    <a:pt x="108" y="4442"/>
                    <a:pt x="248" y="4903"/>
                    <a:pt x="467" y="5312"/>
                  </a:cubicBezTo>
                  <a:cubicBezTo>
                    <a:pt x="688" y="5722"/>
                    <a:pt x="974" y="6069"/>
                    <a:pt x="1324" y="6355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70" y="7090"/>
                  </a:cubicBezTo>
                  <a:cubicBezTo>
                    <a:pt x="4476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2"/>
                  </a:cubicBezTo>
                  <a:cubicBezTo>
                    <a:pt x="6669" y="5469"/>
                    <a:pt x="6874" y="5069"/>
                    <a:pt x="7002" y="4618"/>
                  </a:cubicBezTo>
                  <a:cubicBezTo>
                    <a:pt x="7130" y="4171"/>
                    <a:pt x="7165" y="3693"/>
                    <a:pt x="7113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500" y="476"/>
                    <a:pt x="5101" y="268"/>
                    <a:pt x="4655" y="137"/>
                  </a:cubicBezTo>
                  <a:cubicBezTo>
                    <a:pt x="4339" y="46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34"/>
            <p:cNvSpPr/>
            <p:nvPr/>
          </p:nvSpPr>
          <p:spPr>
            <a:xfrm>
              <a:off x="4793636" y="4356781"/>
              <a:ext cx="189175" cy="247314"/>
            </a:xfrm>
            <a:custGeom>
              <a:avLst/>
              <a:gdLst/>
              <a:ahLst/>
              <a:cxnLst/>
              <a:rect l="l" t="t" r="r" b="b"/>
              <a:pathLst>
                <a:path w="5460" h="7138" extrusionOk="0">
                  <a:moveTo>
                    <a:pt x="2956" y="1495"/>
                  </a:moveTo>
                  <a:cubicBezTo>
                    <a:pt x="3062" y="1495"/>
                    <a:pt x="3163" y="1515"/>
                    <a:pt x="3258" y="1556"/>
                  </a:cubicBezTo>
                  <a:cubicBezTo>
                    <a:pt x="3381" y="1608"/>
                    <a:pt x="3483" y="1687"/>
                    <a:pt x="3568" y="1799"/>
                  </a:cubicBezTo>
                  <a:cubicBezTo>
                    <a:pt x="3653" y="1909"/>
                    <a:pt x="3705" y="2048"/>
                    <a:pt x="3721" y="2216"/>
                  </a:cubicBezTo>
                  <a:cubicBezTo>
                    <a:pt x="3741" y="2378"/>
                    <a:pt x="3716" y="2524"/>
                    <a:pt x="3660" y="2655"/>
                  </a:cubicBezTo>
                  <a:cubicBezTo>
                    <a:pt x="3603" y="2784"/>
                    <a:pt x="3518" y="2892"/>
                    <a:pt x="3409" y="2977"/>
                  </a:cubicBezTo>
                  <a:cubicBezTo>
                    <a:pt x="3298" y="3061"/>
                    <a:pt x="3173" y="3108"/>
                    <a:pt x="3030" y="3124"/>
                  </a:cubicBezTo>
                  <a:lnTo>
                    <a:pt x="1950" y="3237"/>
                  </a:lnTo>
                  <a:lnTo>
                    <a:pt x="1779" y="1614"/>
                  </a:lnTo>
                  <a:lnTo>
                    <a:pt x="2859" y="1500"/>
                  </a:lnTo>
                  <a:cubicBezTo>
                    <a:pt x="2892" y="1497"/>
                    <a:pt x="2924" y="1495"/>
                    <a:pt x="2956" y="1495"/>
                  </a:cubicBezTo>
                  <a:close/>
                  <a:moveTo>
                    <a:pt x="3223" y="0"/>
                  </a:moveTo>
                  <a:cubicBezTo>
                    <a:pt x="3130" y="0"/>
                    <a:pt x="3034" y="6"/>
                    <a:pt x="2937" y="16"/>
                  </a:cubicBezTo>
                  <a:lnTo>
                    <a:pt x="1" y="325"/>
                  </a:lnTo>
                  <a:lnTo>
                    <a:pt x="717" y="7137"/>
                  </a:lnTo>
                  <a:lnTo>
                    <a:pt x="2370" y="6963"/>
                  </a:lnTo>
                  <a:lnTo>
                    <a:pt x="2130" y="4686"/>
                  </a:lnTo>
                  <a:lnTo>
                    <a:pt x="3416" y="4549"/>
                  </a:lnTo>
                  <a:cubicBezTo>
                    <a:pt x="3843" y="4504"/>
                    <a:pt x="4214" y="4363"/>
                    <a:pt x="4526" y="4128"/>
                  </a:cubicBezTo>
                  <a:cubicBezTo>
                    <a:pt x="4838" y="3892"/>
                    <a:pt x="5077" y="3590"/>
                    <a:pt x="5236" y="3222"/>
                  </a:cubicBezTo>
                  <a:cubicBezTo>
                    <a:pt x="5402" y="2852"/>
                    <a:pt x="5459" y="2448"/>
                    <a:pt x="5412" y="2008"/>
                  </a:cubicBezTo>
                  <a:cubicBezTo>
                    <a:pt x="5367" y="1585"/>
                    <a:pt x="5229" y="1216"/>
                    <a:pt x="4995" y="899"/>
                  </a:cubicBezTo>
                  <a:cubicBezTo>
                    <a:pt x="4762" y="583"/>
                    <a:pt x="4467" y="346"/>
                    <a:pt x="4110" y="187"/>
                  </a:cubicBezTo>
                  <a:cubicBezTo>
                    <a:pt x="3837" y="63"/>
                    <a:pt x="3541" y="0"/>
                    <a:pt x="3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34"/>
            <p:cNvSpPr/>
            <p:nvPr/>
          </p:nvSpPr>
          <p:spPr>
            <a:xfrm>
              <a:off x="509672" y="5126145"/>
              <a:ext cx="201475" cy="21100"/>
            </a:xfrm>
            <a:custGeom>
              <a:avLst/>
              <a:gdLst/>
              <a:ahLst/>
              <a:cxnLst/>
              <a:rect l="l" t="t" r="r" b="b"/>
              <a:pathLst>
                <a:path w="5815" h="609" extrusionOk="0">
                  <a:moveTo>
                    <a:pt x="5748" y="0"/>
                  </a:moveTo>
                  <a:lnTo>
                    <a:pt x="1" y="606"/>
                  </a:lnTo>
                  <a:lnTo>
                    <a:pt x="1" y="608"/>
                  </a:lnTo>
                  <a:lnTo>
                    <a:pt x="5815" y="608"/>
                  </a:lnTo>
                  <a:lnTo>
                    <a:pt x="5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34"/>
            <p:cNvSpPr/>
            <p:nvPr/>
          </p:nvSpPr>
          <p:spPr>
            <a:xfrm>
              <a:off x="749323" y="5104456"/>
              <a:ext cx="169080" cy="42790"/>
            </a:xfrm>
            <a:custGeom>
              <a:avLst/>
              <a:gdLst/>
              <a:ahLst/>
              <a:cxnLst/>
              <a:rect l="l" t="t" r="r" b="b"/>
              <a:pathLst>
                <a:path w="4880" h="1235" extrusionOk="0">
                  <a:moveTo>
                    <a:pt x="4749" y="1"/>
                  </a:moveTo>
                  <a:lnTo>
                    <a:pt x="1" y="502"/>
                  </a:lnTo>
                  <a:lnTo>
                    <a:pt x="80" y="1234"/>
                  </a:lnTo>
                  <a:lnTo>
                    <a:pt x="4880" y="1234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34"/>
            <p:cNvSpPr/>
            <p:nvPr/>
          </p:nvSpPr>
          <p:spPr>
            <a:xfrm>
              <a:off x="976675" y="5081936"/>
              <a:ext cx="190561" cy="73141"/>
            </a:xfrm>
            <a:custGeom>
              <a:avLst/>
              <a:gdLst/>
              <a:ahLst/>
              <a:cxnLst/>
              <a:rect l="l" t="t" r="r" b="b"/>
              <a:pathLst>
                <a:path w="5500" h="2111" extrusionOk="0">
                  <a:moveTo>
                    <a:pt x="3250" y="1"/>
                  </a:moveTo>
                  <a:cubicBezTo>
                    <a:pt x="3120" y="1"/>
                    <a:pt x="2991" y="8"/>
                    <a:pt x="2860" y="22"/>
                  </a:cubicBezTo>
                  <a:cubicBezTo>
                    <a:pt x="2343" y="75"/>
                    <a:pt x="1874" y="216"/>
                    <a:pt x="1455" y="436"/>
                  </a:cubicBezTo>
                  <a:cubicBezTo>
                    <a:pt x="1034" y="656"/>
                    <a:pt x="680" y="943"/>
                    <a:pt x="393" y="1291"/>
                  </a:cubicBezTo>
                  <a:cubicBezTo>
                    <a:pt x="240" y="1475"/>
                    <a:pt x="109" y="1673"/>
                    <a:pt x="0" y="1886"/>
                  </a:cubicBezTo>
                  <a:lnTo>
                    <a:pt x="2121" y="1886"/>
                  </a:lnTo>
                  <a:cubicBezTo>
                    <a:pt x="2177" y="1844"/>
                    <a:pt x="2235" y="1812"/>
                    <a:pt x="2294" y="1778"/>
                  </a:cubicBezTo>
                  <a:cubicBezTo>
                    <a:pt x="2517" y="1662"/>
                    <a:pt x="2755" y="1590"/>
                    <a:pt x="3014" y="1561"/>
                  </a:cubicBezTo>
                  <a:cubicBezTo>
                    <a:pt x="3090" y="1552"/>
                    <a:pt x="3165" y="1548"/>
                    <a:pt x="3238" y="1548"/>
                  </a:cubicBezTo>
                  <a:cubicBezTo>
                    <a:pt x="3366" y="1548"/>
                    <a:pt x="3489" y="1561"/>
                    <a:pt x="3608" y="1585"/>
                  </a:cubicBezTo>
                  <a:cubicBezTo>
                    <a:pt x="3797" y="1624"/>
                    <a:pt x="3973" y="1690"/>
                    <a:pt x="4136" y="1781"/>
                  </a:cubicBezTo>
                  <a:cubicBezTo>
                    <a:pt x="4195" y="1814"/>
                    <a:pt x="4249" y="1847"/>
                    <a:pt x="4306" y="1886"/>
                  </a:cubicBezTo>
                  <a:cubicBezTo>
                    <a:pt x="4411" y="1952"/>
                    <a:pt x="4511" y="2025"/>
                    <a:pt x="4609" y="2110"/>
                  </a:cubicBezTo>
                  <a:lnTo>
                    <a:pt x="4767" y="1886"/>
                  </a:lnTo>
                  <a:lnTo>
                    <a:pt x="5499" y="845"/>
                  </a:lnTo>
                  <a:cubicBezTo>
                    <a:pt x="5281" y="638"/>
                    <a:pt x="5029" y="465"/>
                    <a:pt x="4738" y="328"/>
                  </a:cubicBezTo>
                  <a:cubicBezTo>
                    <a:pt x="4451" y="192"/>
                    <a:pt x="4147" y="97"/>
                    <a:pt x="3828" y="47"/>
                  </a:cubicBezTo>
                  <a:cubicBezTo>
                    <a:pt x="3636" y="16"/>
                    <a:pt x="3443" y="1"/>
                    <a:pt x="3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34"/>
            <p:cNvSpPr/>
            <p:nvPr/>
          </p:nvSpPr>
          <p:spPr>
            <a:xfrm>
              <a:off x="1200770" y="5068077"/>
              <a:ext cx="65657" cy="79170"/>
            </a:xfrm>
            <a:custGeom>
              <a:avLst/>
              <a:gdLst/>
              <a:ahLst/>
              <a:cxnLst/>
              <a:rect l="l" t="t" r="r" b="b"/>
              <a:pathLst>
                <a:path w="1895" h="2285" extrusionOk="0">
                  <a:moveTo>
                    <a:pt x="1654" y="1"/>
                  </a:moveTo>
                  <a:lnTo>
                    <a:pt x="0" y="178"/>
                  </a:lnTo>
                  <a:lnTo>
                    <a:pt x="223" y="2284"/>
                  </a:lnTo>
                  <a:lnTo>
                    <a:pt x="1894" y="228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34"/>
            <p:cNvSpPr/>
            <p:nvPr/>
          </p:nvSpPr>
          <p:spPr>
            <a:xfrm>
              <a:off x="1347049" y="5052694"/>
              <a:ext cx="67424" cy="94553"/>
            </a:xfrm>
            <a:custGeom>
              <a:avLst/>
              <a:gdLst/>
              <a:ahLst/>
              <a:cxnLst/>
              <a:rect l="l" t="t" r="r" b="b"/>
              <a:pathLst>
                <a:path w="1946" h="2729" extrusionOk="0">
                  <a:moveTo>
                    <a:pt x="1655" y="1"/>
                  </a:moveTo>
                  <a:lnTo>
                    <a:pt x="0" y="176"/>
                  </a:lnTo>
                  <a:lnTo>
                    <a:pt x="271" y="2728"/>
                  </a:lnTo>
                  <a:lnTo>
                    <a:pt x="1946" y="2728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34"/>
            <p:cNvSpPr/>
            <p:nvPr/>
          </p:nvSpPr>
          <p:spPr>
            <a:xfrm>
              <a:off x="1463392" y="5041053"/>
              <a:ext cx="147910" cy="106229"/>
            </a:xfrm>
            <a:custGeom>
              <a:avLst/>
              <a:gdLst/>
              <a:ahLst/>
              <a:cxnLst/>
              <a:rect l="l" t="t" r="r" b="b"/>
              <a:pathLst>
                <a:path w="4269" h="3066" extrusionOk="0">
                  <a:moveTo>
                    <a:pt x="1480" y="0"/>
                  </a:moveTo>
                  <a:lnTo>
                    <a:pt x="0" y="157"/>
                  </a:lnTo>
                  <a:lnTo>
                    <a:pt x="308" y="3066"/>
                  </a:lnTo>
                  <a:lnTo>
                    <a:pt x="1861" y="3066"/>
                  </a:lnTo>
                  <a:cubicBezTo>
                    <a:pt x="1833" y="2938"/>
                    <a:pt x="1806" y="2803"/>
                    <a:pt x="1775" y="2652"/>
                  </a:cubicBezTo>
                  <a:cubicBezTo>
                    <a:pt x="1767" y="2621"/>
                    <a:pt x="1760" y="2591"/>
                    <a:pt x="1754" y="2558"/>
                  </a:cubicBezTo>
                  <a:lnTo>
                    <a:pt x="1754" y="2558"/>
                  </a:lnTo>
                  <a:lnTo>
                    <a:pt x="2220" y="3066"/>
                  </a:lnTo>
                  <a:lnTo>
                    <a:pt x="4268" y="306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34"/>
            <p:cNvSpPr/>
            <p:nvPr/>
          </p:nvSpPr>
          <p:spPr>
            <a:xfrm>
              <a:off x="1620481" y="5024007"/>
              <a:ext cx="68637" cy="123241"/>
            </a:xfrm>
            <a:custGeom>
              <a:avLst/>
              <a:gdLst/>
              <a:ahLst/>
              <a:cxnLst/>
              <a:rect l="l" t="t" r="r" b="b"/>
              <a:pathLst>
                <a:path w="1981" h="3557" extrusionOk="0">
                  <a:moveTo>
                    <a:pt x="1605" y="0"/>
                  </a:moveTo>
                  <a:lnTo>
                    <a:pt x="0" y="168"/>
                  </a:lnTo>
                  <a:lnTo>
                    <a:pt x="176" y="1854"/>
                  </a:lnTo>
                  <a:cubicBezTo>
                    <a:pt x="204" y="2120"/>
                    <a:pt x="232" y="2366"/>
                    <a:pt x="260" y="2593"/>
                  </a:cubicBezTo>
                  <a:cubicBezTo>
                    <a:pt x="288" y="2819"/>
                    <a:pt x="316" y="3029"/>
                    <a:pt x="347" y="3223"/>
                  </a:cubicBezTo>
                  <a:cubicBezTo>
                    <a:pt x="362" y="3335"/>
                    <a:pt x="383" y="3446"/>
                    <a:pt x="403" y="3556"/>
                  </a:cubicBezTo>
                  <a:lnTo>
                    <a:pt x="1980" y="3556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2" name="Google Shape;18322;p34"/>
            <p:cNvSpPr/>
            <p:nvPr/>
          </p:nvSpPr>
          <p:spPr>
            <a:xfrm>
              <a:off x="1730726" y="5003808"/>
              <a:ext cx="142367" cy="143441"/>
            </a:xfrm>
            <a:custGeom>
              <a:avLst/>
              <a:gdLst/>
              <a:ahLst/>
              <a:cxnLst/>
              <a:rect l="l" t="t" r="r" b="b"/>
              <a:pathLst>
                <a:path w="4109" h="4140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1"/>
                  </a:lnTo>
                  <a:lnTo>
                    <a:pt x="1295" y="1686"/>
                  </a:lnTo>
                  <a:lnTo>
                    <a:pt x="1553" y="4139"/>
                  </a:lnTo>
                  <a:lnTo>
                    <a:pt x="3227" y="4139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3" name="Google Shape;18323;p34"/>
            <p:cNvSpPr/>
            <p:nvPr/>
          </p:nvSpPr>
          <p:spPr>
            <a:xfrm>
              <a:off x="1912760" y="4980976"/>
              <a:ext cx="248319" cy="166169"/>
            </a:xfrm>
            <a:custGeom>
              <a:avLst/>
              <a:gdLst/>
              <a:ahLst/>
              <a:cxnLst/>
              <a:rect l="l" t="t" r="r" b="b"/>
              <a:pathLst>
                <a:path w="7167" h="4796" extrusionOk="0"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3" y="79"/>
                    <a:pt x="2244" y="215"/>
                    <a:pt x="1833" y="437"/>
                  </a:cubicBezTo>
                  <a:cubicBezTo>
                    <a:pt x="1423" y="657"/>
                    <a:pt x="1076" y="942"/>
                    <a:pt x="792" y="1294"/>
                  </a:cubicBezTo>
                  <a:cubicBezTo>
                    <a:pt x="508" y="1646"/>
                    <a:pt x="300" y="2045"/>
                    <a:pt x="171" y="2490"/>
                  </a:cubicBezTo>
                  <a:cubicBezTo>
                    <a:pt x="41" y="2936"/>
                    <a:pt x="1" y="3415"/>
                    <a:pt x="55" y="3930"/>
                  </a:cubicBezTo>
                  <a:cubicBezTo>
                    <a:pt x="87" y="4238"/>
                    <a:pt x="150" y="4527"/>
                    <a:pt x="244" y="4796"/>
                  </a:cubicBezTo>
                  <a:lnTo>
                    <a:pt x="2122" y="4796"/>
                  </a:lnTo>
                  <a:cubicBezTo>
                    <a:pt x="2063" y="4714"/>
                    <a:pt x="2011" y="4623"/>
                    <a:pt x="1964" y="4528"/>
                  </a:cubicBezTo>
                  <a:cubicBezTo>
                    <a:pt x="1850" y="4297"/>
                    <a:pt x="1781" y="4036"/>
                    <a:pt x="1749" y="3750"/>
                  </a:cubicBezTo>
                  <a:cubicBezTo>
                    <a:pt x="1718" y="3464"/>
                    <a:pt x="1735" y="3196"/>
                    <a:pt x="1798" y="2946"/>
                  </a:cubicBezTo>
                  <a:cubicBezTo>
                    <a:pt x="1860" y="2699"/>
                    <a:pt x="1965" y="2476"/>
                    <a:pt x="2116" y="2278"/>
                  </a:cubicBezTo>
                  <a:cubicBezTo>
                    <a:pt x="2266" y="2082"/>
                    <a:pt x="2447" y="1924"/>
                    <a:pt x="2661" y="1803"/>
                  </a:cubicBezTo>
                  <a:cubicBezTo>
                    <a:pt x="2874" y="1682"/>
                    <a:pt x="3113" y="1607"/>
                    <a:pt x="3379" y="1579"/>
                  </a:cubicBezTo>
                  <a:cubicBezTo>
                    <a:pt x="3452" y="1571"/>
                    <a:pt x="3524" y="1567"/>
                    <a:pt x="3594" y="1567"/>
                  </a:cubicBezTo>
                  <a:cubicBezTo>
                    <a:pt x="3781" y="1567"/>
                    <a:pt x="3960" y="1594"/>
                    <a:pt x="4128" y="1646"/>
                  </a:cubicBezTo>
                  <a:cubicBezTo>
                    <a:pt x="4362" y="1721"/>
                    <a:pt x="4572" y="1839"/>
                    <a:pt x="4758" y="1999"/>
                  </a:cubicBezTo>
                  <a:cubicBezTo>
                    <a:pt x="4940" y="2161"/>
                    <a:pt x="5090" y="2357"/>
                    <a:pt x="5206" y="2587"/>
                  </a:cubicBezTo>
                  <a:cubicBezTo>
                    <a:pt x="5321" y="2817"/>
                    <a:pt x="5396" y="3076"/>
                    <a:pt x="5425" y="3362"/>
                  </a:cubicBezTo>
                  <a:cubicBezTo>
                    <a:pt x="5457" y="3645"/>
                    <a:pt x="5438" y="3914"/>
                    <a:pt x="5372" y="4163"/>
                  </a:cubicBezTo>
                  <a:cubicBezTo>
                    <a:pt x="5327" y="4335"/>
                    <a:pt x="5262" y="4494"/>
                    <a:pt x="5178" y="4640"/>
                  </a:cubicBezTo>
                  <a:lnTo>
                    <a:pt x="4242" y="3615"/>
                  </a:lnTo>
                  <a:lnTo>
                    <a:pt x="3114" y="4590"/>
                  </a:lnTo>
                  <a:lnTo>
                    <a:pt x="3304" y="4796"/>
                  </a:lnTo>
                  <a:lnTo>
                    <a:pt x="6942" y="4796"/>
                  </a:lnTo>
                  <a:cubicBezTo>
                    <a:pt x="6962" y="4737"/>
                    <a:pt x="6982" y="4678"/>
                    <a:pt x="6998" y="4619"/>
                  </a:cubicBezTo>
                  <a:cubicBezTo>
                    <a:pt x="7128" y="4169"/>
                    <a:pt x="7166" y="3694"/>
                    <a:pt x="7112" y="3185"/>
                  </a:cubicBezTo>
                  <a:cubicBezTo>
                    <a:pt x="7059" y="2673"/>
                    <a:pt x="6922" y="2213"/>
                    <a:pt x="6703" y="1803"/>
                  </a:cubicBezTo>
                  <a:cubicBezTo>
                    <a:pt x="6486" y="1392"/>
                    <a:pt x="6204" y="1047"/>
                    <a:pt x="5852" y="760"/>
                  </a:cubicBezTo>
                  <a:cubicBezTo>
                    <a:pt x="5500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34"/>
            <p:cNvSpPr/>
            <p:nvPr/>
          </p:nvSpPr>
          <p:spPr>
            <a:xfrm>
              <a:off x="2189622" y="4948512"/>
              <a:ext cx="219180" cy="198738"/>
            </a:xfrm>
            <a:custGeom>
              <a:avLst/>
              <a:gdLst/>
              <a:ahLst/>
              <a:cxnLst/>
              <a:rect l="l" t="t" r="r" b="b"/>
              <a:pathLst>
                <a:path w="6326" h="5736" extrusionOk="0">
                  <a:moveTo>
                    <a:pt x="5828" y="1"/>
                  </a:moveTo>
                  <a:lnTo>
                    <a:pt x="4213" y="170"/>
                  </a:lnTo>
                  <a:lnTo>
                    <a:pt x="4647" y="4277"/>
                  </a:lnTo>
                  <a:cubicBezTo>
                    <a:pt x="4671" y="4523"/>
                    <a:pt x="4637" y="4752"/>
                    <a:pt x="4541" y="4962"/>
                  </a:cubicBezTo>
                  <a:cubicBezTo>
                    <a:pt x="4446" y="5172"/>
                    <a:pt x="4306" y="5343"/>
                    <a:pt x="4126" y="5478"/>
                  </a:cubicBezTo>
                  <a:cubicBezTo>
                    <a:pt x="3950" y="5613"/>
                    <a:pt x="3735" y="5692"/>
                    <a:pt x="3489" y="5718"/>
                  </a:cubicBezTo>
                  <a:cubicBezTo>
                    <a:pt x="3440" y="5723"/>
                    <a:pt x="3391" y="5726"/>
                    <a:pt x="3344" y="5726"/>
                  </a:cubicBezTo>
                  <a:cubicBezTo>
                    <a:pt x="3165" y="5726"/>
                    <a:pt x="2997" y="5690"/>
                    <a:pt x="2838" y="5615"/>
                  </a:cubicBezTo>
                  <a:cubicBezTo>
                    <a:pt x="2641" y="5521"/>
                    <a:pt x="2473" y="5380"/>
                    <a:pt x="2342" y="5196"/>
                  </a:cubicBezTo>
                  <a:cubicBezTo>
                    <a:pt x="2212" y="5011"/>
                    <a:pt x="2133" y="4794"/>
                    <a:pt x="2106" y="4546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4" y="4811"/>
                  </a:lnTo>
                  <a:cubicBezTo>
                    <a:pt x="480" y="5149"/>
                    <a:pt x="565" y="5458"/>
                    <a:pt x="703" y="5735"/>
                  </a:cubicBezTo>
                  <a:lnTo>
                    <a:pt x="5980" y="5735"/>
                  </a:lnTo>
                  <a:cubicBezTo>
                    <a:pt x="6002" y="5695"/>
                    <a:pt x="6023" y="5658"/>
                    <a:pt x="6043" y="5616"/>
                  </a:cubicBezTo>
                  <a:cubicBezTo>
                    <a:pt x="6249" y="5188"/>
                    <a:pt x="6325" y="4714"/>
                    <a:pt x="6269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34"/>
            <p:cNvSpPr/>
            <p:nvPr/>
          </p:nvSpPr>
          <p:spPr>
            <a:xfrm>
              <a:off x="2449265" y="4925091"/>
              <a:ext cx="191393" cy="222160"/>
            </a:xfrm>
            <a:custGeom>
              <a:avLst/>
              <a:gdLst/>
              <a:ahLst/>
              <a:cxnLst/>
              <a:rect l="l" t="t" r="r" b="b"/>
              <a:pathLst>
                <a:path w="5524" h="6412" extrusionOk="0">
                  <a:moveTo>
                    <a:pt x="4747" y="1"/>
                  </a:moveTo>
                  <a:lnTo>
                    <a:pt x="0" y="501"/>
                  </a:lnTo>
                  <a:lnTo>
                    <a:pt x="623" y="6411"/>
                  </a:lnTo>
                  <a:lnTo>
                    <a:pt x="5524" y="641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3"/>
                  </a:lnTo>
                  <a:lnTo>
                    <a:pt x="1885" y="3008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34"/>
            <p:cNvSpPr/>
            <p:nvPr/>
          </p:nvSpPr>
          <p:spPr>
            <a:xfrm>
              <a:off x="2661788" y="4904857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5" y="1248"/>
                    <a:pt x="153" y="1519"/>
                  </a:cubicBezTo>
                  <a:cubicBezTo>
                    <a:pt x="40" y="1791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9" y="4301"/>
                  </a:cubicBezTo>
                  <a:cubicBezTo>
                    <a:pt x="2627" y="4311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7"/>
                    <a:pt x="3819" y="4752"/>
                  </a:cubicBezTo>
                  <a:cubicBezTo>
                    <a:pt x="3876" y="4825"/>
                    <a:pt x="3908" y="4910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6" y="5516"/>
                    <a:pt x="3530" y="5576"/>
                  </a:cubicBezTo>
                  <a:cubicBezTo>
                    <a:pt x="3390" y="5638"/>
                    <a:pt x="3235" y="5677"/>
                    <a:pt x="3059" y="5695"/>
                  </a:cubicBezTo>
                  <a:cubicBezTo>
                    <a:pt x="2974" y="5705"/>
                    <a:pt x="2890" y="5709"/>
                    <a:pt x="2805" y="5709"/>
                  </a:cubicBezTo>
                  <a:cubicBezTo>
                    <a:pt x="2541" y="5709"/>
                    <a:pt x="2279" y="5665"/>
                    <a:pt x="2020" y="5579"/>
                  </a:cubicBezTo>
                  <a:cubicBezTo>
                    <a:pt x="1676" y="5464"/>
                    <a:pt x="1318" y="5207"/>
                    <a:pt x="950" y="4805"/>
                  </a:cubicBezTo>
                  <a:lnTo>
                    <a:pt x="67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1" y="6869"/>
                    <a:pt x="1528" y="6991"/>
                    <a:pt x="1900" y="7062"/>
                  </a:cubicBezTo>
                  <a:cubicBezTo>
                    <a:pt x="2122" y="7102"/>
                    <a:pt x="2356" y="7123"/>
                    <a:pt x="2604" y="7123"/>
                  </a:cubicBezTo>
                  <a:cubicBezTo>
                    <a:pt x="2772" y="7123"/>
                    <a:pt x="2947" y="7113"/>
                    <a:pt x="3128" y="7093"/>
                  </a:cubicBezTo>
                  <a:cubicBezTo>
                    <a:pt x="3648" y="7037"/>
                    <a:pt x="4096" y="6905"/>
                    <a:pt x="4479" y="6691"/>
                  </a:cubicBezTo>
                  <a:cubicBezTo>
                    <a:pt x="4860" y="6478"/>
                    <a:pt x="5147" y="6193"/>
                    <a:pt x="5343" y="5842"/>
                  </a:cubicBezTo>
                  <a:cubicBezTo>
                    <a:pt x="5539" y="5490"/>
                    <a:pt x="5610" y="5079"/>
                    <a:pt x="5562" y="4604"/>
                  </a:cubicBezTo>
                  <a:cubicBezTo>
                    <a:pt x="5530" y="4298"/>
                    <a:pt x="5445" y="4037"/>
                    <a:pt x="5307" y="3819"/>
                  </a:cubicBezTo>
                  <a:cubicBezTo>
                    <a:pt x="5169" y="3600"/>
                    <a:pt x="4985" y="3418"/>
                    <a:pt x="4756" y="3272"/>
                  </a:cubicBezTo>
                  <a:cubicBezTo>
                    <a:pt x="4529" y="3126"/>
                    <a:pt x="4263" y="3009"/>
                    <a:pt x="3962" y="2923"/>
                  </a:cubicBezTo>
                  <a:cubicBezTo>
                    <a:pt x="3661" y="2837"/>
                    <a:pt x="3328" y="2778"/>
                    <a:pt x="2965" y="2743"/>
                  </a:cubicBezTo>
                  <a:cubicBezTo>
                    <a:pt x="2806" y="2735"/>
                    <a:pt x="2654" y="2716"/>
                    <a:pt x="2506" y="2687"/>
                  </a:cubicBezTo>
                  <a:cubicBezTo>
                    <a:pt x="2359" y="2661"/>
                    <a:pt x="2228" y="2622"/>
                    <a:pt x="2110" y="2572"/>
                  </a:cubicBezTo>
                  <a:cubicBezTo>
                    <a:pt x="1994" y="2523"/>
                    <a:pt x="1899" y="2463"/>
                    <a:pt x="1827" y="2391"/>
                  </a:cubicBezTo>
                  <a:cubicBezTo>
                    <a:pt x="1752" y="2319"/>
                    <a:pt x="1712" y="2230"/>
                    <a:pt x="1699" y="2119"/>
                  </a:cubicBezTo>
                  <a:cubicBezTo>
                    <a:pt x="1686" y="1995"/>
                    <a:pt x="1713" y="1886"/>
                    <a:pt x="1782" y="1791"/>
                  </a:cubicBezTo>
                  <a:cubicBezTo>
                    <a:pt x="1850" y="1696"/>
                    <a:pt x="1952" y="1616"/>
                    <a:pt x="2086" y="1553"/>
                  </a:cubicBezTo>
                  <a:cubicBezTo>
                    <a:pt x="2220" y="1489"/>
                    <a:pt x="2384" y="1446"/>
                    <a:pt x="2579" y="1426"/>
                  </a:cubicBezTo>
                  <a:cubicBezTo>
                    <a:pt x="2641" y="1419"/>
                    <a:pt x="2702" y="1416"/>
                    <a:pt x="2763" y="1416"/>
                  </a:cubicBezTo>
                  <a:cubicBezTo>
                    <a:pt x="2890" y="1416"/>
                    <a:pt x="3014" y="1430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8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4" y="18"/>
                    <a:pt x="3157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34"/>
            <p:cNvSpPr/>
            <p:nvPr/>
          </p:nvSpPr>
          <p:spPr>
            <a:xfrm>
              <a:off x="2959888" y="485354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6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34"/>
            <p:cNvSpPr/>
            <p:nvPr/>
          </p:nvSpPr>
          <p:spPr>
            <a:xfrm>
              <a:off x="3316646" y="4832861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600" y="1569"/>
                  </a:moveTo>
                  <a:cubicBezTo>
                    <a:pt x="3786" y="1569"/>
                    <a:pt x="3963" y="1596"/>
                    <a:pt x="4131" y="1649"/>
                  </a:cubicBezTo>
                  <a:cubicBezTo>
                    <a:pt x="4365" y="1721"/>
                    <a:pt x="4575" y="1840"/>
                    <a:pt x="4761" y="2001"/>
                  </a:cubicBezTo>
                  <a:cubicBezTo>
                    <a:pt x="4943" y="2161"/>
                    <a:pt x="5093" y="2358"/>
                    <a:pt x="5209" y="2588"/>
                  </a:cubicBezTo>
                  <a:cubicBezTo>
                    <a:pt x="5324" y="2818"/>
                    <a:pt x="5401" y="3077"/>
                    <a:pt x="5429" y="3362"/>
                  </a:cubicBezTo>
                  <a:cubicBezTo>
                    <a:pt x="5458" y="3649"/>
                    <a:pt x="5439" y="3918"/>
                    <a:pt x="5375" y="4165"/>
                  </a:cubicBezTo>
                  <a:cubicBezTo>
                    <a:pt x="5310" y="4416"/>
                    <a:pt x="5204" y="4639"/>
                    <a:pt x="5057" y="4834"/>
                  </a:cubicBezTo>
                  <a:cubicBezTo>
                    <a:pt x="4909" y="5030"/>
                    <a:pt x="4732" y="5188"/>
                    <a:pt x="4518" y="5309"/>
                  </a:cubicBezTo>
                  <a:cubicBezTo>
                    <a:pt x="4303" y="5430"/>
                    <a:pt x="4063" y="5504"/>
                    <a:pt x="3799" y="5533"/>
                  </a:cubicBezTo>
                  <a:cubicBezTo>
                    <a:pt x="3726" y="5541"/>
                    <a:pt x="3654" y="5545"/>
                    <a:pt x="3583" y="5545"/>
                  </a:cubicBezTo>
                  <a:cubicBezTo>
                    <a:pt x="3397" y="5545"/>
                    <a:pt x="3219" y="5518"/>
                    <a:pt x="3049" y="5465"/>
                  </a:cubicBezTo>
                  <a:cubicBezTo>
                    <a:pt x="2815" y="5392"/>
                    <a:pt x="2605" y="5274"/>
                    <a:pt x="2417" y="5116"/>
                  </a:cubicBezTo>
                  <a:cubicBezTo>
                    <a:pt x="2231" y="4961"/>
                    <a:pt x="2080" y="4764"/>
                    <a:pt x="1967" y="4531"/>
                  </a:cubicBezTo>
                  <a:cubicBezTo>
                    <a:pt x="1853" y="4296"/>
                    <a:pt x="1784" y="4036"/>
                    <a:pt x="1751" y="3750"/>
                  </a:cubicBezTo>
                  <a:cubicBezTo>
                    <a:pt x="1721" y="3467"/>
                    <a:pt x="1738" y="3199"/>
                    <a:pt x="1800" y="2949"/>
                  </a:cubicBezTo>
                  <a:cubicBezTo>
                    <a:pt x="1863" y="2699"/>
                    <a:pt x="1968" y="2476"/>
                    <a:pt x="2118" y="2279"/>
                  </a:cubicBezTo>
                  <a:cubicBezTo>
                    <a:pt x="2269" y="2082"/>
                    <a:pt x="2450" y="1924"/>
                    <a:pt x="2663" y="1804"/>
                  </a:cubicBezTo>
                  <a:cubicBezTo>
                    <a:pt x="2877" y="1684"/>
                    <a:pt x="3117" y="1607"/>
                    <a:pt x="3382" y="1581"/>
                  </a:cubicBezTo>
                  <a:cubicBezTo>
                    <a:pt x="3456" y="1573"/>
                    <a:pt x="3529" y="1569"/>
                    <a:pt x="3600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2" y="657"/>
                    <a:pt x="1075" y="941"/>
                    <a:pt x="789" y="1294"/>
                  </a:cubicBezTo>
                  <a:cubicBezTo>
                    <a:pt x="507" y="1646"/>
                    <a:pt x="299" y="2043"/>
                    <a:pt x="168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0"/>
                    <a:pt x="468" y="5313"/>
                  </a:cubicBezTo>
                  <a:cubicBezTo>
                    <a:pt x="687" y="5721"/>
                    <a:pt x="973" y="6068"/>
                    <a:pt x="1325" y="6353"/>
                  </a:cubicBezTo>
                  <a:cubicBezTo>
                    <a:pt x="1676" y="6637"/>
                    <a:pt x="2075" y="6843"/>
                    <a:pt x="2520" y="6975"/>
                  </a:cubicBezTo>
                  <a:cubicBezTo>
                    <a:pt x="2834" y="7066"/>
                    <a:pt x="3166" y="7112"/>
                    <a:pt x="3516" y="7112"/>
                  </a:cubicBezTo>
                  <a:cubicBezTo>
                    <a:pt x="3664" y="7112"/>
                    <a:pt x="3815" y="7104"/>
                    <a:pt x="3970" y="7088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7" y="5467"/>
                    <a:pt x="6873" y="5069"/>
                    <a:pt x="7001" y="4617"/>
                  </a:cubicBezTo>
                  <a:cubicBezTo>
                    <a:pt x="7129" y="4170"/>
                    <a:pt x="7164" y="3691"/>
                    <a:pt x="7112" y="3186"/>
                  </a:cubicBezTo>
                  <a:cubicBezTo>
                    <a:pt x="7057" y="2671"/>
                    <a:pt x="6921" y="2211"/>
                    <a:pt x="6703" y="1801"/>
                  </a:cubicBezTo>
                  <a:cubicBezTo>
                    <a:pt x="6486" y="1390"/>
                    <a:pt x="6203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34"/>
            <p:cNvSpPr/>
            <p:nvPr/>
          </p:nvSpPr>
          <p:spPr>
            <a:xfrm>
              <a:off x="3595206" y="4809752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3"/>
                  </a:moveTo>
                  <a:cubicBezTo>
                    <a:pt x="3223" y="1423"/>
                    <a:pt x="3349" y="1443"/>
                    <a:pt x="3459" y="1483"/>
                  </a:cubicBezTo>
                  <a:cubicBezTo>
                    <a:pt x="3613" y="1539"/>
                    <a:pt x="3735" y="1629"/>
                    <a:pt x="3827" y="1755"/>
                  </a:cubicBezTo>
                  <a:cubicBezTo>
                    <a:pt x="3919" y="1879"/>
                    <a:pt x="3975" y="2028"/>
                    <a:pt x="3993" y="2202"/>
                  </a:cubicBezTo>
                  <a:cubicBezTo>
                    <a:pt x="4013" y="2375"/>
                    <a:pt x="3994" y="2536"/>
                    <a:pt x="3941" y="2680"/>
                  </a:cubicBezTo>
                  <a:cubicBezTo>
                    <a:pt x="3889" y="2824"/>
                    <a:pt x="3800" y="2940"/>
                    <a:pt x="3682" y="3028"/>
                  </a:cubicBezTo>
                  <a:cubicBezTo>
                    <a:pt x="3566" y="3116"/>
                    <a:pt x="3419" y="3167"/>
                    <a:pt x="3252" y="3186"/>
                  </a:cubicBezTo>
                  <a:lnTo>
                    <a:pt x="1909" y="3328"/>
                  </a:lnTo>
                  <a:lnTo>
                    <a:pt x="1721" y="1557"/>
                  </a:lnTo>
                  <a:lnTo>
                    <a:pt x="2918" y="1432"/>
                  </a:lnTo>
                  <a:cubicBezTo>
                    <a:pt x="2976" y="1426"/>
                    <a:pt x="3031" y="1423"/>
                    <a:pt x="3084" y="1423"/>
                  </a:cubicBezTo>
                  <a:close/>
                  <a:moveTo>
                    <a:pt x="3361" y="1"/>
                  </a:moveTo>
                  <a:cubicBezTo>
                    <a:pt x="3264" y="1"/>
                    <a:pt x="3165" y="6"/>
                    <a:pt x="3064" y="17"/>
                  </a:cubicBezTo>
                  <a:lnTo>
                    <a:pt x="1" y="340"/>
                  </a:lnTo>
                  <a:lnTo>
                    <a:pt x="718" y="7152"/>
                  </a:lnTo>
                  <a:lnTo>
                    <a:pt x="2296" y="6987"/>
                  </a:lnTo>
                  <a:lnTo>
                    <a:pt x="2043" y="4591"/>
                  </a:lnTo>
                  <a:lnTo>
                    <a:pt x="2893" y="4502"/>
                  </a:lnTo>
                  <a:lnTo>
                    <a:pt x="4495" y="6752"/>
                  </a:lnTo>
                  <a:lnTo>
                    <a:pt x="6381" y="6552"/>
                  </a:lnTo>
                  <a:lnTo>
                    <a:pt x="4577" y="4085"/>
                  </a:lnTo>
                  <a:cubicBezTo>
                    <a:pt x="4615" y="4062"/>
                    <a:pt x="4653" y="4042"/>
                    <a:pt x="4689" y="4017"/>
                  </a:cubicBezTo>
                  <a:cubicBezTo>
                    <a:pt x="5018" y="3787"/>
                    <a:pt x="5265" y="3488"/>
                    <a:pt x="5431" y="3127"/>
                  </a:cubicBezTo>
                  <a:cubicBezTo>
                    <a:pt x="5595" y="2763"/>
                    <a:pt x="5655" y="2371"/>
                    <a:pt x="5609" y="1942"/>
                  </a:cubicBezTo>
                  <a:cubicBezTo>
                    <a:pt x="5566" y="1527"/>
                    <a:pt x="5428" y="1166"/>
                    <a:pt x="5191" y="861"/>
                  </a:cubicBezTo>
                  <a:cubicBezTo>
                    <a:pt x="4955" y="553"/>
                    <a:pt x="4651" y="326"/>
                    <a:pt x="4277" y="175"/>
                  </a:cubicBezTo>
                  <a:cubicBezTo>
                    <a:pt x="3989" y="59"/>
                    <a:pt x="3684" y="1"/>
                    <a:pt x="3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34"/>
            <p:cNvSpPr/>
            <p:nvPr/>
          </p:nvSpPr>
          <p:spPr>
            <a:xfrm>
              <a:off x="3831877" y="4774204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7"/>
                  </a:lnTo>
                  <a:lnTo>
                    <a:pt x="1921" y="3008"/>
                  </a:lnTo>
                  <a:lnTo>
                    <a:pt x="1654" y="470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6" y="4849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34"/>
            <p:cNvSpPr/>
            <p:nvPr/>
          </p:nvSpPr>
          <p:spPr>
            <a:xfrm>
              <a:off x="4072707" y="4755980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3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8"/>
                    <a:pt x="264" y="1249"/>
                    <a:pt x="153" y="1518"/>
                  </a:cubicBezTo>
                  <a:cubicBezTo>
                    <a:pt x="39" y="1790"/>
                    <a:pt x="1" y="2078"/>
                    <a:pt x="32" y="2384"/>
                  </a:cubicBezTo>
                  <a:cubicBezTo>
                    <a:pt x="62" y="2669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1" y="3872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9"/>
                    <a:pt x="3819" y="4751"/>
                  </a:cubicBezTo>
                  <a:cubicBezTo>
                    <a:pt x="3876" y="4824"/>
                    <a:pt x="3908" y="4909"/>
                    <a:pt x="3919" y="5005"/>
                  </a:cubicBezTo>
                  <a:cubicBezTo>
                    <a:pt x="3934" y="5135"/>
                    <a:pt x="3905" y="5248"/>
                    <a:pt x="3836" y="5343"/>
                  </a:cubicBezTo>
                  <a:cubicBezTo>
                    <a:pt x="3771" y="5437"/>
                    <a:pt x="3668" y="5515"/>
                    <a:pt x="3531" y="5576"/>
                  </a:cubicBezTo>
                  <a:cubicBezTo>
                    <a:pt x="3391" y="5637"/>
                    <a:pt x="3236" y="5677"/>
                    <a:pt x="3061" y="5694"/>
                  </a:cubicBezTo>
                  <a:cubicBezTo>
                    <a:pt x="2975" y="5703"/>
                    <a:pt x="2889" y="5708"/>
                    <a:pt x="2804" y="5708"/>
                  </a:cubicBezTo>
                  <a:cubicBezTo>
                    <a:pt x="2541" y="5708"/>
                    <a:pt x="2279" y="5665"/>
                    <a:pt x="2021" y="5578"/>
                  </a:cubicBezTo>
                  <a:cubicBezTo>
                    <a:pt x="1677" y="5463"/>
                    <a:pt x="1319" y="5205"/>
                    <a:pt x="950" y="4804"/>
                  </a:cubicBezTo>
                  <a:lnTo>
                    <a:pt x="67" y="6048"/>
                  </a:lnTo>
                  <a:cubicBezTo>
                    <a:pt x="316" y="6304"/>
                    <a:pt x="592" y="6520"/>
                    <a:pt x="891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1" y="7101"/>
                    <a:pt x="2354" y="7122"/>
                    <a:pt x="2601" y="7122"/>
                  </a:cubicBezTo>
                  <a:cubicBezTo>
                    <a:pt x="2771" y="7122"/>
                    <a:pt x="2946" y="7112"/>
                    <a:pt x="3128" y="7093"/>
                  </a:cubicBezTo>
                  <a:cubicBezTo>
                    <a:pt x="3647" y="7039"/>
                    <a:pt x="4096" y="6904"/>
                    <a:pt x="4477" y="6691"/>
                  </a:cubicBezTo>
                  <a:cubicBezTo>
                    <a:pt x="4858" y="6477"/>
                    <a:pt x="5146" y="6195"/>
                    <a:pt x="5343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7" y="3601"/>
                    <a:pt x="4985" y="3416"/>
                    <a:pt x="4756" y="3271"/>
                  </a:cubicBezTo>
                  <a:cubicBezTo>
                    <a:pt x="4527" y="3126"/>
                    <a:pt x="4261" y="3010"/>
                    <a:pt x="3962" y="2923"/>
                  </a:cubicBezTo>
                  <a:cubicBezTo>
                    <a:pt x="3660" y="2837"/>
                    <a:pt x="3327" y="2777"/>
                    <a:pt x="2964" y="2743"/>
                  </a:cubicBezTo>
                  <a:cubicBezTo>
                    <a:pt x="2806" y="2733"/>
                    <a:pt x="2654" y="2716"/>
                    <a:pt x="2506" y="2687"/>
                  </a:cubicBezTo>
                  <a:cubicBezTo>
                    <a:pt x="2359" y="2660"/>
                    <a:pt x="2227" y="2623"/>
                    <a:pt x="2110" y="2572"/>
                  </a:cubicBezTo>
                  <a:cubicBezTo>
                    <a:pt x="1994" y="2522"/>
                    <a:pt x="1899" y="2463"/>
                    <a:pt x="1827" y="2391"/>
                  </a:cubicBezTo>
                  <a:cubicBezTo>
                    <a:pt x="1752" y="2319"/>
                    <a:pt x="1712" y="2229"/>
                    <a:pt x="1699" y="2119"/>
                  </a:cubicBezTo>
                  <a:cubicBezTo>
                    <a:pt x="1686" y="1996"/>
                    <a:pt x="1713" y="1888"/>
                    <a:pt x="1781" y="1790"/>
                  </a:cubicBezTo>
                  <a:cubicBezTo>
                    <a:pt x="1850" y="1694"/>
                    <a:pt x="1952" y="1615"/>
                    <a:pt x="2086" y="1551"/>
                  </a:cubicBezTo>
                  <a:cubicBezTo>
                    <a:pt x="2219" y="1488"/>
                    <a:pt x="2383" y="1445"/>
                    <a:pt x="2578" y="1425"/>
                  </a:cubicBezTo>
                  <a:cubicBezTo>
                    <a:pt x="2640" y="1419"/>
                    <a:pt x="2702" y="1415"/>
                    <a:pt x="2764" y="1415"/>
                  </a:cubicBezTo>
                  <a:cubicBezTo>
                    <a:pt x="2889" y="1415"/>
                    <a:pt x="3013" y="1429"/>
                    <a:pt x="3137" y="1456"/>
                  </a:cubicBezTo>
                  <a:cubicBezTo>
                    <a:pt x="3322" y="1495"/>
                    <a:pt x="3498" y="1561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4" y="936"/>
                  </a:lnTo>
                  <a:cubicBezTo>
                    <a:pt x="4886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34"/>
            <p:cNvSpPr/>
            <p:nvPr/>
          </p:nvSpPr>
          <p:spPr>
            <a:xfrm>
              <a:off x="4291328" y="4726565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2"/>
                  </a:lnTo>
                  <a:lnTo>
                    <a:pt x="2376" y="7257"/>
                  </a:lnTo>
                  <a:lnTo>
                    <a:pt x="2096" y="4601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34"/>
            <p:cNvSpPr/>
            <p:nvPr/>
          </p:nvSpPr>
          <p:spPr>
            <a:xfrm>
              <a:off x="4549307" y="470272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71"/>
                  </a:moveTo>
                  <a:cubicBezTo>
                    <a:pt x="3785" y="1571"/>
                    <a:pt x="3962" y="1599"/>
                    <a:pt x="4129" y="1650"/>
                  </a:cubicBezTo>
                  <a:cubicBezTo>
                    <a:pt x="4363" y="1724"/>
                    <a:pt x="4572" y="1843"/>
                    <a:pt x="4756" y="2003"/>
                  </a:cubicBezTo>
                  <a:cubicBezTo>
                    <a:pt x="4940" y="2164"/>
                    <a:pt x="5091" y="2361"/>
                    <a:pt x="5206" y="2591"/>
                  </a:cubicBezTo>
                  <a:cubicBezTo>
                    <a:pt x="5323" y="2821"/>
                    <a:pt x="5396" y="3080"/>
                    <a:pt x="5425" y="3364"/>
                  </a:cubicBezTo>
                  <a:cubicBezTo>
                    <a:pt x="5456" y="3649"/>
                    <a:pt x="5438" y="3917"/>
                    <a:pt x="5373" y="4167"/>
                  </a:cubicBezTo>
                  <a:cubicBezTo>
                    <a:pt x="5307" y="4419"/>
                    <a:pt x="5202" y="4640"/>
                    <a:pt x="5055" y="4837"/>
                  </a:cubicBezTo>
                  <a:cubicBezTo>
                    <a:pt x="4907" y="5033"/>
                    <a:pt x="4727" y="5191"/>
                    <a:pt x="4514" y="5312"/>
                  </a:cubicBezTo>
                  <a:cubicBezTo>
                    <a:pt x="4300" y="5432"/>
                    <a:pt x="4063" y="5507"/>
                    <a:pt x="3797" y="5534"/>
                  </a:cubicBezTo>
                  <a:cubicBezTo>
                    <a:pt x="3723" y="5542"/>
                    <a:pt x="3650" y="5546"/>
                    <a:pt x="3578" y="5546"/>
                  </a:cubicBezTo>
                  <a:cubicBezTo>
                    <a:pt x="3392" y="5546"/>
                    <a:pt x="3214" y="5520"/>
                    <a:pt x="3045" y="5467"/>
                  </a:cubicBezTo>
                  <a:cubicBezTo>
                    <a:pt x="2813" y="5395"/>
                    <a:pt x="2602" y="5277"/>
                    <a:pt x="2415" y="5119"/>
                  </a:cubicBezTo>
                  <a:cubicBezTo>
                    <a:pt x="2225" y="4964"/>
                    <a:pt x="2077" y="4765"/>
                    <a:pt x="1965" y="4534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5" y="3202"/>
                    <a:pt x="1798" y="2950"/>
                  </a:cubicBezTo>
                  <a:cubicBezTo>
                    <a:pt x="1858" y="2702"/>
                    <a:pt x="1965" y="2479"/>
                    <a:pt x="2116" y="2282"/>
                  </a:cubicBezTo>
                  <a:cubicBezTo>
                    <a:pt x="2265" y="2085"/>
                    <a:pt x="2447" y="1926"/>
                    <a:pt x="2661" y="1807"/>
                  </a:cubicBezTo>
                  <a:cubicBezTo>
                    <a:pt x="2875" y="1686"/>
                    <a:pt x="3112" y="1610"/>
                    <a:pt x="3378" y="1584"/>
                  </a:cubicBezTo>
                  <a:cubicBezTo>
                    <a:pt x="3454" y="1575"/>
                    <a:pt x="3528" y="1571"/>
                    <a:pt x="3601" y="1571"/>
                  </a:cubicBezTo>
                  <a:close/>
                  <a:moveTo>
                    <a:pt x="3659" y="1"/>
                  </a:moveTo>
                  <a:cubicBezTo>
                    <a:pt x="3514" y="1"/>
                    <a:pt x="3366" y="9"/>
                    <a:pt x="3214" y="25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0" y="655"/>
                    <a:pt x="1075" y="941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5"/>
                    <a:pt x="1" y="3415"/>
                    <a:pt x="54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3"/>
                    <a:pt x="971" y="6068"/>
                    <a:pt x="1324" y="6354"/>
                  </a:cubicBezTo>
                  <a:cubicBezTo>
                    <a:pt x="1676" y="6637"/>
                    <a:pt x="2073" y="6844"/>
                    <a:pt x="2520" y="6977"/>
                  </a:cubicBezTo>
                  <a:cubicBezTo>
                    <a:pt x="2833" y="7068"/>
                    <a:pt x="3165" y="7113"/>
                    <a:pt x="3515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6"/>
                    <a:pt x="4931" y="6896"/>
                    <a:pt x="5343" y="6678"/>
                  </a:cubicBezTo>
                  <a:cubicBezTo>
                    <a:pt x="5753" y="6458"/>
                    <a:pt x="6098" y="6173"/>
                    <a:pt x="6381" y="5821"/>
                  </a:cubicBezTo>
                  <a:cubicBezTo>
                    <a:pt x="6666" y="5468"/>
                    <a:pt x="6870" y="5069"/>
                    <a:pt x="6998" y="4618"/>
                  </a:cubicBezTo>
                  <a:cubicBezTo>
                    <a:pt x="7126" y="4170"/>
                    <a:pt x="7163" y="3694"/>
                    <a:pt x="7110" y="3185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8" y="48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34"/>
            <p:cNvSpPr/>
            <p:nvPr/>
          </p:nvSpPr>
          <p:spPr>
            <a:xfrm>
              <a:off x="4827728" y="4680208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2" y="1495"/>
                  </a:moveTo>
                  <a:cubicBezTo>
                    <a:pt x="3061" y="1495"/>
                    <a:pt x="3162" y="1515"/>
                    <a:pt x="3260" y="1555"/>
                  </a:cubicBezTo>
                  <a:cubicBezTo>
                    <a:pt x="3382" y="1607"/>
                    <a:pt x="3486" y="1691"/>
                    <a:pt x="3571" y="1799"/>
                  </a:cubicBezTo>
                  <a:cubicBezTo>
                    <a:pt x="3656" y="1908"/>
                    <a:pt x="3706" y="2049"/>
                    <a:pt x="3723" y="2216"/>
                  </a:cubicBezTo>
                  <a:cubicBezTo>
                    <a:pt x="3739" y="2378"/>
                    <a:pt x="3720" y="2523"/>
                    <a:pt x="3663" y="2654"/>
                  </a:cubicBezTo>
                  <a:cubicBezTo>
                    <a:pt x="3604" y="2784"/>
                    <a:pt x="3519" y="2891"/>
                    <a:pt x="3410" y="2976"/>
                  </a:cubicBezTo>
                  <a:cubicBezTo>
                    <a:pt x="3302" y="3061"/>
                    <a:pt x="3175" y="3107"/>
                    <a:pt x="3031" y="3123"/>
                  </a:cubicBezTo>
                  <a:lnTo>
                    <a:pt x="1953" y="3237"/>
                  </a:lnTo>
                  <a:lnTo>
                    <a:pt x="1780" y="1613"/>
                  </a:lnTo>
                  <a:lnTo>
                    <a:pt x="2860" y="1499"/>
                  </a:lnTo>
                  <a:cubicBezTo>
                    <a:pt x="2892" y="1496"/>
                    <a:pt x="2922" y="1495"/>
                    <a:pt x="2952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39" y="15"/>
                  </a:cubicBezTo>
                  <a:lnTo>
                    <a:pt x="0" y="325"/>
                  </a:lnTo>
                  <a:lnTo>
                    <a:pt x="718" y="7138"/>
                  </a:lnTo>
                  <a:lnTo>
                    <a:pt x="2373" y="6962"/>
                  </a:lnTo>
                  <a:lnTo>
                    <a:pt x="2133" y="4685"/>
                  </a:lnTo>
                  <a:lnTo>
                    <a:pt x="3415" y="4548"/>
                  </a:lnTo>
                  <a:cubicBezTo>
                    <a:pt x="3844" y="4503"/>
                    <a:pt x="4213" y="4365"/>
                    <a:pt x="4528" y="4127"/>
                  </a:cubicBezTo>
                  <a:cubicBezTo>
                    <a:pt x="4842" y="3891"/>
                    <a:pt x="5076" y="3589"/>
                    <a:pt x="5239" y="3221"/>
                  </a:cubicBezTo>
                  <a:cubicBezTo>
                    <a:pt x="5404" y="2853"/>
                    <a:pt x="5460" y="2447"/>
                    <a:pt x="5413" y="2007"/>
                  </a:cubicBezTo>
                  <a:cubicBezTo>
                    <a:pt x="5368" y="1584"/>
                    <a:pt x="5232" y="1216"/>
                    <a:pt x="4996" y="898"/>
                  </a:cubicBezTo>
                  <a:cubicBezTo>
                    <a:pt x="4764" y="582"/>
                    <a:pt x="4469" y="346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34"/>
            <p:cNvSpPr/>
            <p:nvPr/>
          </p:nvSpPr>
          <p:spPr>
            <a:xfrm>
              <a:off x="3629194" y="5133178"/>
              <a:ext cx="163155" cy="14067"/>
            </a:xfrm>
            <a:custGeom>
              <a:avLst/>
              <a:gdLst/>
              <a:ahLst/>
              <a:cxnLst/>
              <a:rect l="l" t="t" r="r" b="b"/>
              <a:pathLst>
                <a:path w="4709" h="406" extrusionOk="0">
                  <a:moveTo>
                    <a:pt x="3368" y="1"/>
                  </a:moveTo>
                  <a:cubicBezTo>
                    <a:pt x="3269" y="1"/>
                    <a:pt x="3169" y="6"/>
                    <a:pt x="3068" y="17"/>
                  </a:cubicBezTo>
                  <a:lnTo>
                    <a:pt x="0" y="341"/>
                  </a:lnTo>
                  <a:lnTo>
                    <a:pt x="8" y="405"/>
                  </a:lnTo>
                  <a:lnTo>
                    <a:pt x="4709" y="405"/>
                  </a:lnTo>
                  <a:cubicBezTo>
                    <a:pt x="4579" y="315"/>
                    <a:pt x="4435" y="237"/>
                    <a:pt x="4281" y="175"/>
                  </a:cubicBezTo>
                  <a:cubicBezTo>
                    <a:pt x="3995" y="60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34"/>
            <p:cNvSpPr/>
            <p:nvPr/>
          </p:nvSpPr>
          <p:spPr>
            <a:xfrm>
              <a:off x="3865935" y="5113915"/>
              <a:ext cx="60945" cy="33331"/>
            </a:xfrm>
            <a:custGeom>
              <a:avLst/>
              <a:gdLst/>
              <a:ahLst/>
              <a:cxnLst/>
              <a:rect l="l" t="t" r="r" b="b"/>
              <a:pathLst>
                <a:path w="1759" h="962" extrusionOk="0">
                  <a:moveTo>
                    <a:pt x="1656" y="1"/>
                  </a:moveTo>
                  <a:lnTo>
                    <a:pt x="1" y="175"/>
                  </a:lnTo>
                  <a:lnTo>
                    <a:pt x="84" y="961"/>
                  </a:lnTo>
                  <a:lnTo>
                    <a:pt x="1758" y="9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34"/>
            <p:cNvSpPr/>
            <p:nvPr/>
          </p:nvSpPr>
          <p:spPr>
            <a:xfrm>
              <a:off x="3976112" y="5097631"/>
              <a:ext cx="101621" cy="49615"/>
            </a:xfrm>
            <a:custGeom>
              <a:avLst/>
              <a:gdLst/>
              <a:ahLst/>
              <a:cxnLst/>
              <a:rect l="l" t="t" r="r" b="b"/>
              <a:pathLst>
                <a:path w="2933" h="1432" extrusionOk="0">
                  <a:moveTo>
                    <a:pt x="2932" y="1"/>
                  </a:moveTo>
                  <a:lnTo>
                    <a:pt x="977" y="206"/>
                  </a:lnTo>
                  <a:lnTo>
                    <a:pt x="0" y="1431"/>
                  </a:lnTo>
                  <a:lnTo>
                    <a:pt x="1755" y="1431"/>
                  </a:lnTo>
                  <a:lnTo>
                    <a:pt x="2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34"/>
            <p:cNvSpPr/>
            <p:nvPr/>
          </p:nvSpPr>
          <p:spPr>
            <a:xfrm>
              <a:off x="4108185" y="5079164"/>
              <a:ext cx="174554" cy="70404"/>
            </a:xfrm>
            <a:custGeom>
              <a:avLst/>
              <a:gdLst/>
              <a:ahLst/>
              <a:cxnLst/>
              <a:rect l="l" t="t" r="r" b="b"/>
              <a:pathLst>
                <a:path w="5038" h="2032" extrusionOk="0">
                  <a:moveTo>
                    <a:pt x="2906" y="0"/>
                  </a:moveTo>
                  <a:cubicBezTo>
                    <a:pt x="2730" y="0"/>
                    <a:pt x="2543" y="11"/>
                    <a:pt x="2346" y="32"/>
                  </a:cubicBezTo>
                  <a:cubicBezTo>
                    <a:pt x="2008" y="68"/>
                    <a:pt x="1690" y="154"/>
                    <a:pt x="1388" y="285"/>
                  </a:cubicBezTo>
                  <a:cubicBezTo>
                    <a:pt x="1086" y="420"/>
                    <a:pt x="827" y="590"/>
                    <a:pt x="610" y="801"/>
                  </a:cubicBezTo>
                  <a:cubicBezTo>
                    <a:pt x="392" y="1011"/>
                    <a:pt x="229" y="1251"/>
                    <a:pt x="116" y="1523"/>
                  </a:cubicBezTo>
                  <a:cubicBezTo>
                    <a:pt x="58" y="1664"/>
                    <a:pt x="19" y="1811"/>
                    <a:pt x="0" y="1962"/>
                  </a:cubicBezTo>
                  <a:lnTo>
                    <a:pt x="1669" y="1962"/>
                  </a:lnTo>
                  <a:cubicBezTo>
                    <a:pt x="1680" y="1903"/>
                    <a:pt x="1705" y="1846"/>
                    <a:pt x="1742" y="1795"/>
                  </a:cubicBezTo>
                  <a:cubicBezTo>
                    <a:pt x="1812" y="1697"/>
                    <a:pt x="1913" y="1616"/>
                    <a:pt x="2048" y="1553"/>
                  </a:cubicBezTo>
                  <a:cubicBezTo>
                    <a:pt x="2180" y="1491"/>
                    <a:pt x="2346" y="1450"/>
                    <a:pt x="2540" y="1429"/>
                  </a:cubicBezTo>
                  <a:cubicBezTo>
                    <a:pt x="2603" y="1423"/>
                    <a:pt x="2666" y="1420"/>
                    <a:pt x="2729" y="1420"/>
                  </a:cubicBezTo>
                  <a:cubicBezTo>
                    <a:pt x="2854" y="1420"/>
                    <a:pt x="2978" y="1433"/>
                    <a:pt x="3101" y="1460"/>
                  </a:cubicBezTo>
                  <a:cubicBezTo>
                    <a:pt x="3285" y="1500"/>
                    <a:pt x="3463" y="1566"/>
                    <a:pt x="3633" y="1660"/>
                  </a:cubicBezTo>
                  <a:cubicBezTo>
                    <a:pt x="3777" y="1739"/>
                    <a:pt x="3916" y="1839"/>
                    <a:pt x="4047" y="1963"/>
                  </a:cubicBezTo>
                  <a:cubicBezTo>
                    <a:pt x="4071" y="1983"/>
                    <a:pt x="4097" y="2009"/>
                    <a:pt x="4120" y="2032"/>
                  </a:cubicBezTo>
                  <a:lnTo>
                    <a:pt x="4178" y="1963"/>
                  </a:lnTo>
                  <a:lnTo>
                    <a:pt x="5038" y="941"/>
                  </a:lnTo>
                  <a:cubicBezTo>
                    <a:pt x="4848" y="713"/>
                    <a:pt x="4631" y="522"/>
                    <a:pt x="4382" y="367"/>
                  </a:cubicBezTo>
                  <a:cubicBezTo>
                    <a:pt x="4135" y="216"/>
                    <a:pt x="3843" y="111"/>
                    <a:pt x="3512" y="50"/>
                  </a:cubicBezTo>
                  <a:cubicBezTo>
                    <a:pt x="3329" y="17"/>
                    <a:pt x="3126" y="0"/>
                    <a:pt x="2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34"/>
            <p:cNvSpPr/>
            <p:nvPr/>
          </p:nvSpPr>
          <p:spPr>
            <a:xfrm>
              <a:off x="4325455" y="5065410"/>
              <a:ext cx="66003" cy="81837"/>
            </a:xfrm>
            <a:custGeom>
              <a:avLst/>
              <a:gdLst/>
              <a:ahLst/>
              <a:cxnLst/>
              <a:rect l="l" t="t" r="r" b="b"/>
              <a:pathLst>
                <a:path w="1905" h="2362" extrusionOk="0">
                  <a:moveTo>
                    <a:pt x="1654" y="0"/>
                  </a:moveTo>
                  <a:lnTo>
                    <a:pt x="1" y="176"/>
                  </a:lnTo>
                  <a:lnTo>
                    <a:pt x="234" y="2361"/>
                  </a:lnTo>
                  <a:lnTo>
                    <a:pt x="1905" y="236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34"/>
            <p:cNvSpPr/>
            <p:nvPr/>
          </p:nvSpPr>
          <p:spPr>
            <a:xfrm>
              <a:off x="4471802" y="5049957"/>
              <a:ext cx="67632" cy="97290"/>
            </a:xfrm>
            <a:custGeom>
              <a:avLst/>
              <a:gdLst/>
              <a:ahLst/>
              <a:cxnLst/>
              <a:rect l="l" t="t" r="r" b="b"/>
              <a:pathLst>
                <a:path w="1952" h="2808" extrusionOk="0">
                  <a:moveTo>
                    <a:pt x="1655" y="0"/>
                  </a:moveTo>
                  <a:lnTo>
                    <a:pt x="0" y="174"/>
                  </a:lnTo>
                  <a:lnTo>
                    <a:pt x="278" y="2807"/>
                  </a:lnTo>
                  <a:lnTo>
                    <a:pt x="1951" y="280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34"/>
            <p:cNvSpPr/>
            <p:nvPr/>
          </p:nvSpPr>
          <p:spPr>
            <a:xfrm>
              <a:off x="4584439" y="5026224"/>
              <a:ext cx="245997" cy="121024"/>
            </a:xfrm>
            <a:custGeom>
              <a:avLst/>
              <a:gdLst/>
              <a:ahLst/>
              <a:cxnLst/>
              <a:rect l="l" t="t" r="r" b="b"/>
              <a:pathLst>
                <a:path w="7100" h="3493" extrusionOk="0">
                  <a:moveTo>
                    <a:pt x="3631" y="0"/>
                  </a:moveTo>
                  <a:cubicBezTo>
                    <a:pt x="3485" y="0"/>
                    <a:pt x="3337" y="8"/>
                    <a:pt x="3186" y="24"/>
                  </a:cubicBezTo>
                  <a:cubicBezTo>
                    <a:pt x="2671" y="79"/>
                    <a:pt x="2211" y="217"/>
                    <a:pt x="1801" y="437"/>
                  </a:cubicBezTo>
                  <a:cubicBezTo>
                    <a:pt x="1391" y="655"/>
                    <a:pt x="1044" y="941"/>
                    <a:pt x="762" y="1294"/>
                  </a:cubicBezTo>
                  <a:cubicBezTo>
                    <a:pt x="478" y="1646"/>
                    <a:pt x="269" y="2043"/>
                    <a:pt x="138" y="2489"/>
                  </a:cubicBezTo>
                  <a:cubicBezTo>
                    <a:pt x="46" y="2806"/>
                    <a:pt x="0" y="3142"/>
                    <a:pt x="0" y="3492"/>
                  </a:cubicBezTo>
                  <a:lnTo>
                    <a:pt x="1702" y="3492"/>
                  </a:lnTo>
                  <a:cubicBezTo>
                    <a:pt x="1702" y="3301"/>
                    <a:pt x="1722" y="3121"/>
                    <a:pt x="1765" y="2949"/>
                  </a:cubicBezTo>
                  <a:cubicBezTo>
                    <a:pt x="1828" y="2699"/>
                    <a:pt x="1934" y="2476"/>
                    <a:pt x="2083" y="2279"/>
                  </a:cubicBezTo>
                  <a:cubicBezTo>
                    <a:pt x="2234" y="2083"/>
                    <a:pt x="2416" y="1925"/>
                    <a:pt x="2628" y="1804"/>
                  </a:cubicBezTo>
                  <a:cubicBezTo>
                    <a:pt x="2842" y="1683"/>
                    <a:pt x="3081" y="1609"/>
                    <a:pt x="3347" y="1581"/>
                  </a:cubicBezTo>
                  <a:cubicBezTo>
                    <a:pt x="3421" y="1573"/>
                    <a:pt x="3495" y="1569"/>
                    <a:pt x="3568" y="1569"/>
                  </a:cubicBezTo>
                  <a:cubicBezTo>
                    <a:pt x="3752" y="1569"/>
                    <a:pt x="3929" y="1596"/>
                    <a:pt x="4097" y="1647"/>
                  </a:cubicBezTo>
                  <a:cubicBezTo>
                    <a:pt x="4330" y="1721"/>
                    <a:pt x="4540" y="1840"/>
                    <a:pt x="4726" y="2001"/>
                  </a:cubicBezTo>
                  <a:cubicBezTo>
                    <a:pt x="4910" y="2162"/>
                    <a:pt x="5058" y="2358"/>
                    <a:pt x="5176" y="2588"/>
                  </a:cubicBezTo>
                  <a:cubicBezTo>
                    <a:pt x="5291" y="2818"/>
                    <a:pt x="5366" y="3077"/>
                    <a:pt x="5394" y="3363"/>
                  </a:cubicBezTo>
                  <a:cubicBezTo>
                    <a:pt x="5399" y="3408"/>
                    <a:pt x="5401" y="3451"/>
                    <a:pt x="5403" y="3492"/>
                  </a:cubicBezTo>
                  <a:lnTo>
                    <a:pt x="7098" y="3492"/>
                  </a:lnTo>
                  <a:cubicBezTo>
                    <a:pt x="7100" y="3392"/>
                    <a:pt x="7093" y="3291"/>
                    <a:pt x="7081" y="3186"/>
                  </a:cubicBezTo>
                  <a:cubicBezTo>
                    <a:pt x="7026" y="2673"/>
                    <a:pt x="6890" y="2213"/>
                    <a:pt x="6673" y="1803"/>
                  </a:cubicBezTo>
                  <a:cubicBezTo>
                    <a:pt x="6454" y="1390"/>
                    <a:pt x="6172" y="1045"/>
                    <a:pt x="5820" y="760"/>
                  </a:cubicBezTo>
                  <a:cubicBezTo>
                    <a:pt x="5468" y="475"/>
                    <a:pt x="5069" y="268"/>
                    <a:pt x="4624" y="138"/>
                  </a:cubicBezTo>
                  <a:cubicBezTo>
                    <a:pt x="4310" y="45"/>
                    <a:pt x="3978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34"/>
            <p:cNvSpPr/>
            <p:nvPr/>
          </p:nvSpPr>
          <p:spPr>
            <a:xfrm>
              <a:off x="4861890" y="5003600"/>
              <a:ext cx="189175" cy="143683"/>
            </a:xfrm>
            <a:custGeom>
              <a:avLst/>
              <a:gdLst/>
              <a:ahLst/>
              <a:cxnLst/>
              <a:rect l="l" t="t" r="r" b="b"/>
              <a:pathLst>
                <a:path w="5460" h="4147" extrusionOk="0">
                  <a:moveTo>
                    <a:pt x="2954" y="1495"/>
                  </a:moveTo>
                  <a:cubicBezTo>
                    <a:pt x="3061" y="1495"/>
                    <a:pt x="3163" y="1514"/>
                    <a:pt x="3258" y="1554"/>
                  </a:cubicBezTo>
                  <a:cubicBezTo>
                    <a:pt x="3381" y="1607"/>
                    <a:pt x="3485" y="1689"/>
                    <a:pt x="3570" y="1799"/>
                  </a:cubicBezTo>
                  <a:cubicBezTo>
                    <a:pt x="3655" y="1906"/>
                    <a:pt x="3703" y="2047"/>
                    <a:pt x="3721" y="2216"/>
                  </a:cubicBezTo>
                  <a:cubicBezTo>
                    <a:pt x="3741" y="2378"/>
                    <a:pt x="3719" y="2525"/>
                    <a:pt x="3660" y="2654"/>
                  </a:cubicBezTo>
                  <a:cubicBezTo>
                    <a:pt x="3603" y="2784"/>
                    <a:pt x="3518" y="2891"/>
                    <a:pt x="3409" y="2976"/>
                  </a:cubicBezTo>
                  <a:cubicBezTo>
                    <a:pt x="3298" y="3061"/>
                    <a:pt x="3174" y="3107"/>
                    <a:pt x="3030" y="3124"/>
                  </a:cubicBezTo>
                  <a:lnTo>
                    <a:pt x="1951" y="3238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6"/>
                    <a:pt x="2923" y="1495"/>
                    <a:pt x="2954" y="1495"/>
                  </a:cubicBezTo>
                  <a:close/>
                  <a:moveTo>
                    <a:pt x="3216" y="1"/>
                  </a:moveTo>
                  <a:cubicBezTo>
                    <a:pt x="3125" y="1"/>
                    <a:pt x="3032" y="6"/>
                    <a:pt x="2937" y="15"/>
                  </a:cubicBezTo>
                  <a:lnTo>
                    <a:pt x="1" y="326"/>
                  </a:lnTo>
                  <a:lnTo>
                    <a:pt x="403" y="4147"/>
                  </a:lnTo>
                  <a:lnTo>
                    <a:pt x="4504" y="4147"/>
                  </a:lnTo>
                  <a:cubicBezTo>
                    <a:pt x="4512" y="4141"/>
                    <a:pt x="4520" y="4135"/>
                    <a:pt x="4527" y="4130"/>
                  </a:cubicBezTo>
                  <a:cubicBezTo>
                    <a:pt x="4841" y="3895"/>
                    <a:pt x="5078" y="3590"/>
                    <a:pt x="5239" y="3222"/>
                  </a:cubicBezTo>
                  <a:cubicBezTo>
                    <a:pt x="5402" y="2853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3" y="187"/>
                  </a:cubicBezTo>
                  <a:cubicBezTo>
                    <a:pt x="3835" y="62"/>
                    <a:pt x="3537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34"/>
            <p:cNvSpPr/>
            <p:nvPr/>
          </p:nvSpPr>
          <p:spPr>
            <a:xfrm>
              <a:off x="4620160" y="-8873"/>
              <a:ext cx="184983" cy="48749"/>
            </a:xfrm>
            <a:custGeom>
              <a:avLst/>
              <a:gdLst/>
              <a:ahLst/>
              <a:cxnLst/>
              <a:rect l="l" t="t" r="r" b="b"/>
              <a:pathLst>
                <a:path w="5339" h="1407" extrusionOk="0">
                  <a:moveTo>
                    <a:pt x="236" y="1"/>
                  </a:moveTo>
                  <a:lnTo>
                    <a:pt x="0" y="333"/>
                  </a:lnTo>
                  <a:cubicBezTo>
                    <a:pt x="251" y="587"/>
                    <a:pt x="525" y="803"/>
                    <a:pt x="826" y="978"/>
                  </a:cubicBezTo>
                  <a:cubicBezTo>
                    <a:pt x="1128" y="1152"/>
                    <a:pt x="1461" y="1275"/>
                    <a:pt x="1834" y="1344"/>
                  </a:cubicBezTo>
                  <a:cubicBezTo>
                    <a:pt x="2055" y="1385"/>
                    <a:pt x="2289" y="1407"/>
                    <a:pt x="2536" y="1407"/>
                  </a:cubicBezTo>
                  <a:cubicBezTo>
                    <a:pt x="2705" y="1407"/>
                    <a:pt x="2881" y="1397"/>
                    <a:pt x="3062" y="1377"/>
                  </a:cubicBezTo>
                  <a:cubicBezTo>
                    <a:pt x="3580" y="1324"/>
                    <a:pt x="4031" y="1185"/>
                    <a:pt x="4412" y="973"/>
                  </a:cubicBezTo>
                  <a:cubicBezTo>
                    <a:pt x="4793" y="758"/>
                    <a:pt x="5081" y="477"/>
                    <a:pt x="5276" y="124"/>
                  </a:cubicBezTo>
                  <a:cubicBezTo>
                    <a:pt x="5298" y="84"/>
                    <a:pt x="5321" y="44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34"/>
            <p:cNvSpPr/>
            <p:nvPr/>
          </p:nvSpPr>
          <p:spPr>
            <a:xfrm>
              <a:off x="4882054" y="-8873"/>
              <a:ext cx="147494" cy="22902"/>
            </a:xfrm>
            <a:custGeom>
              <a:avLst/>
              <a:gdLst/>
              <a:ahLst/>
              <a:cxnLst/>
              <a:rect l="l" t="t" r="r" b="b"/>
              <a:pathLst>
                <a:path w="4257" h="661" extrusionOk="0">
                  <a:moveTo>
                    <a:pt x="1" y="1"/>
                  </a:moveTo>
                  <a:cubicBezTo>
                    <a:pt x="320" y="234"/>
                    <a:pt x="677" y="410"/>
                    <a:pt x="1069" y="525"/>
                  </a:cubicBezTo>
                  <a:cubicBezTo>
                    <a:pt x="1383" y="615"/>
                    <a:pt x="1717" y="661"/>
                    <a:pt x="2068" y="661"/>
                  </a:cubicBezTo>
                  <a:cubicBezTo>
                    <a:pt x="2215" y="661"/>
                    <a:pt x="2365" y="653"/>
                    <a:pt x="2519" y="636"/>
                  </a:cubicBezTo>
                  <a:cubicBezTo>
                    <a:pt x="3025" y="583"/>
                    <a:pt x="3482" y="445"/>
                    <a:pt x="3892" y="225"/>
                  </a:cubicBezTo>
                  <a:cubicBezTo>
                    <a:pt x="4020" y="156"/>
                    <a:pt x="4142" y="81"/>
                    <a:pt x="4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34"/>
            <p:cNvSpPr/>
            <p:nvPr/>
          </p:nvSpPr>
          <p:spPr>
            <a:xfrm>
              <a:off x="4652000" y="11647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5" y="2923"/>
                    <a:pt x="250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79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4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39"/>
                    <a:pt x="3664" y="5518"/>
                    <a:pt x="3528" y="5579"/>
                  </a:cubicBezTo>
                  <a:cubicBezTo>
                    <a:pt x="3391" y="5638"/>
                    <a:pt x="3233" y="5679"/>
                    <a:pt x="3057" y="5696"/>
                  </a:cubicBezTo>
                  <a:cubicBezTo>
                    <a:pt x="2972" y="5706"/>
                    <a:pt x="2886" y="5710"/>
                    <a:pt x="2801" y="5710"/>
                  </a:cubicBezTo>
                  <a:cubicBezTo>
                    <a:pt x="2538" y="5710"/>
                    <a:pt x="2276" y="5667"/>
                    <a:pt x="2018" y="5580"/>
                  </a:cubicBezTo>
                  <a:cubicBezTo>
                    <a:pt x="1674" y="5465"/>
                    <a:pt x="1316" y="5208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0"/>
                    <a:pt x="1526" y="6992"/>
                    <a:pt x="1898" y="7063"/>
                  </a:cubicBezTo>
                  <a:cubicBezTo>
                    <a:pt x="2120" y="7104"/>
                    <a:pt x="2354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0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9"/>
                    <a:pt x="4757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3" y="2718"/>
                    <a:pt x="2507" y="2690"/>
                  </a:cubicBezTo>
                  <a:cubicBezTo>
                    <a:pt x="2359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3" y="2323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3"/>
                    <a:pt x="1950" y="1614"/>
                    <a:pt x="2085" y="1552"/>
                  </a:cubicBezTo>
                  <a:cubicBezTo>
                    <a:pt x="2221" y="1489"/>
                    <a:pt x="2384" y="1446"/>
                    <a:pt x="2580" y="1426"/>
                  </a:cubicBezTo>
                  <a:cubicBezTo>
                    <a:pt x="2643" y="1419"/>
                    <a:pt x="2705" y="1416"/>
                    <a:pt x="2768" y="1416"/>
                  </a:cubicBezTo>
                  <a:cubicBezTo>
                    <a:pt x="2892" y="1416"/>
                    <a:pt x="3016" y="1429"/>
                    <a:pt x="3139" y="1456"/>
                  </a:cubicBezTo>
                  <a:cubicBezTo>
                    <a:pt x="3324" y="1496"/>
                    <a:pt x="3500" y="1562"/>
                    <a:pt x="3671" y="1656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34"/>
            <p:cNvSpPr/>
            <p:nvPr/>
          </p:nvSpPr>
          <p:spPr>
            <a:xfrm>
              <a:off x="4865874" y="9097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50"/>
                  </a:cubicBezTo>
                  <a:cubicBezTo>
                    <a:pt x="4364" y="1723"/>
                    <a:pt x="4573" y="1842"/>
                    <a:pt x="4758" y="2002"/>
                  </a:cubicBezTo>
                  <a:cubicBezTo>
                    <a:pt x="4942" y="2163"/>
                    <a:pt x="5093" y="2360"/>
                    <a:pt x="5211" y="2590"/>
                  </a:cubicBezTo>
                  <a:cubicBezTo>
                    <a:pt x="5326" y="2820"/>
                    <a:pt x="5400" y="3076"/>
                    <a:pt x="5431" y="3364"/>
                  </a:cubicBezTo>
                  <a:cubicBezTo>
                    <a:pt x="5458" y="3649"/>
                    <a:pt x="5439" y="3916"/>
                    <a:pt x="5374" y="4166"/>
                  </a:cubicBezTo>
                  <a:cubicBezTo>
                    <a:pt x="5310" y="4416"/>
                    <a:pt x="5203" y="4639"/>
                    <a:pt x="5057" y="4835"/>
                  </a:cubicBezTo>
                  <a:cubicBezTo>
                    <a:pt x="4909" y="5032"/>
                    <a:pt x="4729" y="5190"/>
                    <a:pt x="4517" y="5311"/>
                  </a:cubicBezTo>
                  <a:cubicBezTo>
                    <a:pt x="4303" y="5432"/>
                    <a:pt x="4063" y="5506"/>
                    <a:pt x="3796" y="5534"/>
                  </a:cubicBezTo>
                  <a:cubicBezTo>
                    <a:pt x="3722" y="5542"/>
                    <a:pt x="3649" y="5546"/>
                    <a:pt x="3578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3" y="5394"/>
                    <a:pt x="2602" y="5275"/>
                    <a:pt x="2414" y="5118"/>
                  </a:cubicBezTo>
                  <a:cubicBezTo>
                    <a:pt x="2225" y="4960"/>
                    <a:pt x="2077" y="4764"/>
                    <a:pt x="1965" y="4531"/>
                  </a:cubicBezTo>
                  <a:cubicBezTo>
                    <a:pt x="1851" y="4298"/>
                    <a:pt x="1781" y="4038"/>
                    <a:pt x="1749" y="3751"/>
                  </a:cubicBezTo>
                  <a:cubicBezTo>
                    <a:pt x="1718" y="3467"/>
                    <a:pt x="1736" y="3198"/>
                    <a:pt x="1797" y="2950"/>
                  </a:cubicBezTo>
                  <a:cubicBezTo>
                    <a:pt x="1860" y="2699"/>
                    <a:pt x="1966" y="2478"/>
                    <a:pt x="2116" y="2281"/>
                  </a:cubicBezTo>
                  <a:cubicBezTo>
                    <a:pt x="2267" y="2084"/>
                    <a:pt x="2447" y="1924"/>
                    <a:pt x="2659" y="1804"/>
                  </a:cubicBezTo>
                  <a:cubicBezTo>
                    <a:pt x="2874" y="1684"/>
                    <a:pt x="3115" y="1608"/>
                    <a:pt x="3381" y="1581"/>
                  </a:cubicBezTo>
                  <a:cubicBezTo>
                    <a:pt x="3454" y="1573"/>
                    <a:pt x="3525" y="1569"/>
                    <a:pt x="3596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3" y="25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1" y="657"/>
                    <a:pt x="1075" y="942"/>
                    <a:pt x="789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8" y="4442"/>
                    <a:pt x="247" y="4902"/>
                    <a:pt x="465" y="5312"/>
                  </a:cubicBezTo>
                  <a:cubicBezTo>
                    <a:pt x="687" y="5722"/>
                    <a:pt x="973" y="6070"/>
                    <a:pt x="1324" y="6355"/>
                  </a:cubicBezTo>
                  <a:cubicBezTo>
                    <a:pt x="1676" y="6640"/>
                    <a:pt x="2074" y="6847"/>
                    <a:pt x="2520" y="6977"/>
                  </a:cubicBezTo>
                  <a:cubicBezTo>
                    <a:pt x="2832" y="7068"/>
                    <a:pt x="3162" y="7113"/>
                    <a:pt x="3510" y="7113"/>
                  </a:cubicBezTo>
                  <a:cubicBezTo>
                    <a:pt x="3660" y="7113"/>
                    <a:pt x="3813" y="7105"/>
                    <a:pt x="3970" y="7088"/>
                  </a:cubicBezTo>
                  <a:cubicBezTo>
                    <a:pt x="4474" y="7036"/>
                    <a:pt x="4933" y="6898"/>
                    <a:pt x="5343" y="6678"/>
                  </a:cubicBezTo>
                  <a:cubicBezTo>
                    <a:pt x="5753" y="6458"/>
                    <a:pt x="6099" y="6174"/>
                    <a:pt x="6381" y="5821"/>
                  </a:cubicBezTo>
                  <a:cubicBezTo>
                    <a:pt x="6664" y="5469"/>
                    <a:pt x="6871" y="5071"/>
                    <a:pt x="6999" y="4619"/>
                  </a:cubicBezTo>
                  <a:cubicBezTo>
                    <a:pt x="7127" y="4169"/>
                    <a:pt x="7163" y="3692"/>
                    <a:pt x="7112" y="3187"/>
                  </a:cubicBezTo>
                  <a:cubicBezTo>
                    <a:pt x="7057" y="2674"/>
                    <a:pt x="6919" y="2213"/>
                    <a:pt x="6703" y="1802"/>
                  </a:cubicBezTo>
                  <a:cubicBezTo>
                    <a:pt x="6485" y="1392"/>
                    <a:pt x="6201" y="1046"/>
                    <a:pt x="5849" y="760"/>
                  </a:cubicBezTo>
                  <a:cubicBezTo>
                    <a:pt x="5498" y="478"/>
                    <a:pt x="5100" y="269"/>
                    <a:pt x="4654" y="138"/>
                  </a:cubicBezTo>
                  <a:cubicBezTo>
                    <a:pt x="4338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34"/>
            <p:cNvSpPr/>
            <p:nvPr/>
          </p:nvSpPr>
          <p:spPr>
            <a:xfrm>
              <a:off x="5139757" y="62673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5" y="435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5"/>
                  </a:cubicBezTo>
                  <a:cubicBezTo>
                    <a:pt x="1666" y="6635"/>
                    <a:pt x="2065" y="6840"/>
                    <a:pt x="2515" y="6966"/>
                  </a:cubicBezTo>
                  <a:cubicBezTo>
                    <a:pt x="2830" y="7054"/>
                    <a:pt x="3161" y="7098"/>
                    <a:pt x="3508" y="7098"/>
                  </a:cubicBezTo>
                  <a:cubicBezTo>
                    <a:pt x="3656" y="7098"/>
                    <a:pt x="3806" y="7090"/>
                    <a:pt x="3959" y="7074"/>
                  </a:cubicBezTo>
                  <a:cubicBezTo>
                    <a:pt x="4290" y="7040"/>
                    <a:pt x="4615" y="6963"/>
                    <a:pt x="4933" y="6847"/>
                  </a:cubicBezTo>
                  <a:cubicBezTo>
                    <a:pt x="5250" y="6732"/>
                    <a:pt x="5538" y="6588"/>
                    <a:pt x="5793" y="6417"/>
                  </a:cubicBezTo>
                  <a:cubicBezTo>
                    <a:pt x="6046" y="6247"/>
                    <a:pt x="6246" y="6062"/>
                    <a:pt x="6387" y="5862"/>
                  </a:cubicBezTo>
                  <a:lnTo>
                    <a:pt x="5456" y="4681"/>
                  </a:lnTo>
                  <a:cubicBezTo>
                    <a:pt x="5347" y="4824"/>
                    <a:pt x="5217" y="4954"/>
                    <a:pt x="5069" y="5071"/>
                  </a:cubicBezTo>
                  <a:cubicBezTo>
                    <a:pt x="4920" y="5187"/>
                    <a:pt x="4757" y="5287"/>
                    <a:pt x="4573" y="5364"/>
                  </a:cubicBezTo>
                  <a:cubicBezTo>
                    <a:pt x="4392" y="5443"/>
                    <a:pt x="4196" y="5492"/>
                    <a:pt x="3989" y="5515"/>
                  </a:cubicBezTo>
                  <a:cubicBezTo>
                    <a:pt x="3888" y="5526"/>
                    <a:pt x="3789" y="5531"/>
                    <a:pt x="3693" y="5531"/>
                  </a:cubicBezTo>
                  <a:cubicBezTo>
                    <a:pt x="3499" y="5531"/>
                    <a:pt x="3315" y="5510"/>
                    <a:pt x="3142" y="5466"/>
                  </a:cubicBezTo>
                  <a:cubicBezTo>
                    <a:pt x="2884" y="5402"/>
                    <a:pt x="2658" y="5292"/>
                    <a:pt x="2464" y="5136"/>
                  </a:cubicBezTo>
                  <a:cubicBezTo>
                    <a:pt x="2270" y="4979"/>
                    <a:pt x="2111" y="4783"/>
                    <a:pt x="1989" y="4552"/>
                  </a:cubicBezTo>
                  <a:cubicBezTo>
                    <a:pt x="1867" y="4317"/>
                    <a:pt x="1789" y="4051"/>
                    <a:pt x="1756" y="3755"/>
                  </a:cubicBezTo>
                  <a:cubicBezTo>
                    <a:pt x="1724" y="3449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4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5" y="1661"/>
                    <a:pt x="3175" y="1590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4"/>
                    <a:pt x="4875" y="1985"/>
                    <a:pt x="5026" y="2112"/>
                  </a:cubicBezTo>
                  <a:lnTo>
                    <a:pt x="5916" y="846"/>
                  </a:lnTo>
                  <a:cubicBezTo>
                    <a:pt x="5696" y="640"/>
                    <a:pt x="5445" y="469"/>
                    <a:pt x="5157" y="331"/>
                  </a:cubicBezTo>
                  <a:cubicBezTo>
                    <a:pt x="4874" y="193"/>
                    <a:pt x="4570" y="100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34"/>
            <p:cNvSpPr/>
            <p:nvPr/>
          </p:nvSpPr>
          <p:spPr>
            <a:xfrm>
              <a:off x="5373622" y="3797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6" y="0"/>
                  </a:moveTo>
                  <a:cubicBezTo>
                    <a:pt x="3544" y="0"/>
                    <a:pt x="3413" y="7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4" y="2036"/>
                    <a:pt x="177" y="2484"/>
                  </a:cubicBezTo>
                  <a:cubicBezTo>
                    <a:pt x="41" y="2931"/>
                    <a:pt x="0" y="3408"/>
                    <a:pt x="54" y="3915"/>
                  </a:cubicBezTo>
                  <a:cubicBezTo>
                    <a:pt x="108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3"/>
                  </a:cubicBezTo>
                  <a:cubicBezTo>
                    <a:pt x="1664" y="6634"/>
                    <a:pt x="2065" y="6839"/>
                    <a:pt x="2514" y="6965"/>
                  </a:cubicBezTo>
                  <a:cubicBezTo>
                    <a:pt x="2828" y="7053"/>
                    <a:pt x="3158" y="7097"/>
                    <a:pt x="3503" y="7097"/>
                  </a:cubicBezTo>
                  <a:cubicBezTo>
                    <a:pt x="3652" y="7097"/>
                    <a:pt x="3803" y="7089"/>
                    <a:pt x="3958" y="7072"/>
                  </a:cubicBezTo>
                  <a:cubicBezTo>
                    <a:pt x="4288" y="7039"/>
                    <a:pt x="4613" y="6963"/>
                    <a:pt x="4933" y="6847"/>
                  </a:cubicBezTo>
                  <a:cubicBezTo>
                    <a:pt x="5250" y="6732"/>
                    <a:pt x="5538" y="6588"/>
                    <a:pt x="5791" y="6417"/>
                  </a:cubicBezTo>
                  <a:cubicBezTo>
                    <a:pt x="6044" y="6246"/>
                    <a:pt x="6244" y="6061"/>
                    <a:pt x="6386" y="5862"/>
                  </a:cubicBezTo>
                  <a:lnTo>
                    <a:pt x="5455" y="4681"/>
                  </a:lnTo>
                  <a:cubicBezTo>
                    <a:pt x="5345" y="4822"/>
                    <a:pt x="5216" y="4954"/>
                    <a:pt x="5069" y="5071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1" y="5443"/>
                    <a:pt x="4195" y="5491"/>
                    <a:pt x="3988" y="5515"/>
                  </a:cubicBezTo>
                  <a:cubicBezTo>
                    <a:pt x="3887" y="5526"/>
                    <a:pt x="3788" y="5531"/>
                    <a:pt x="3692" y="5531"/>
                  </a:cubicBezTo>
                  <a:cubicBezTo>
                    <a:pt x="3499" y="5531"/>
                    <a:pt x="3315" y="5509"/>
                    <a:pt x="3142" y="5466"/>
                  </a:cubicBezTo>
                  <a:cubicBezTo>
                    <a:pt x="2884" y="5401"/>
                    <a:pt x="2656" y="5291"/>
                    <a:pt x="2462" y="5135"/>
                  </a:cubicBezTo>
                  <a:cubicBezTo>
                    <a:pt x="2268" y="4979"/>
                    <a:pt x="2110" y="4783"/>
                    <a:pt x="1988" y="4552"/>
                  </a:cubicBezTo>
                  <a:cubicBezTo>
                    <a:pt x="1865" y="4317"/>
                    <a:pt x="1788" y="4051"/>
                    <a:pt x="1756" y="3753"/>
                  </a:cubicBezTo>
                  <a:cubicBezTo>
                    <a:pt x="1724" y="3447"/>
                    <a:pt x="1743" y="3167"/>
                    <a:pt x="1815" y="2909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1" y="2051"/>
                    <a:pt x="2498" y="1896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7"/>
                    <a:pt x="4393" y="1691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8"/>
                    <a:pt x="5160" y="328"/>
                  </a:cubicBezTo>
                  <a:cubicBezTo>
                    <a:pt x="4872" y="192"/>
                    <a:pt x="4570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34"/>
            <p:cNvSpPr/>
            <p:nvPr/>
          </p:nvSpPr>
          <p:spPr>
            <a:xfrm>
              <a:off x="5612303" y="12885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2"/>
                  </a:lnTo>
                  <a:lnTo>
                    <a:pt x="2176" y="5733"/>
                  </a:lnTo>
                  <a:lnTo>
                    <a:pt x="2030" y="4351"/>
                  </a:lnTo>
                  <a:lnTo>
                    <a:pt x="4736" y="4068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5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34"/>
            <p:cNvSpPr/>
            <p:nvPr/>
          </p:nvSpPr>
          <p:spPr>
            <a:xfrm>
              <a:off x="5829746" y="-4403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1" y="1421"/>
                  </a:moveTo>
                  <a:cubicBezTo>
                    <a:pt x="3223" y="1421"/>
                    <a:pt x="3349" y="1441"/>
                    <a:pt x="3462" y="1482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5" y="1878"/>
                    <a:pt x="3978" y="2026"/>
                    <a:pt x="3996" y="2201"/>
                  </a:cubicBezTo>
                  <a:cubicBezTo>
                    <a:pt x="4014" y="2377"/>
                    <a:pt x="3998" y="2535"/>
                    <a:pt x="3943" y="2677"/>
                  </a:cubicBezTo>
                  <a:cubicBezTo>
                    <a:pt x="3890" y="2822"/>
                    <a:pt x="3802" y="2937"/>
                    <a:pt x="3684" y="3025"/>
                  </a:cubicBezTo>
                  <a:cubicBezTo>
                    <a:pt x="3566" y="3114"/>
                    <a:pt x="3423" y="3167"/>
                    <a:pt x="3253" y="3183"/>
                  </a:cubicBezTo>
                  <a:lnTo>
                    <a:pt x="1911" y="3326"/>
                  </a:lnTo>
                  <a:lnTo>
                    <a:pt x="1726" y="1555"/>
                  </a:lnTo>
                  <a:lnTo>
                    <a:pt x="2921" y="1429"/>
                  </a:lnTo>
                  <a:cubicBezTo>
                    <a:pt x="2976" y="1424"/>
                    <a:pt x="3029" y="1421"/>
                    <a:pt x="3081" y="1421"/>
                  </a:cubicBezTo>
                  <a:close/>
                  <a:moveTo>
                    <a:pt x="3366" y="0"/>
                  </a:moveTo>
                  <a:cubicBezTo>
                    <a:pt x="3268" y="0"/>
                    <a:pt x="3168" y="6"/>
                    <a:pt x="3066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5" y="6985"/>
                  </a:lnTo>
                  <a:lnTo>
                    <a:pt x="2042" y="4591"/>
                  </a:lnTo>
                  <a:lnTo>
                    <a:pt x="2892" y="4500"/>
                  </a:lnTo>
                  <a:lnTo>
                    <a:pt x="4494" y="6752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2"/>
                    <a:pt x="4654" y="4042"/>
                    <a:pt x="4690" y="4017"/>
                  </a:cubicBezTo>
                  <a:cubicBezTo>
                    <a:pt x="5019" y="3786"/>
                    <a:pt x="5266" y="3490"/>
                    <a:pt x="5432" y="3126"/>
                  </a:cubicBezTo>
                  <a:cubicBezTo>
                    <a:pt x="5597" y="2765"/>
                    <a:pt x="5657" y="2369"/>
                    <a:pt x="5611" y="1941"/>
                  </a:cubicBezTo>
                  <a:cubicBezTo>
                    <a:pt x="5567" y="1527"/>
                    <a:pt x="5429" y="1164"/>
                    <a:pt x="5191" y="859"/>
                  </a:cubicBezTo>
                  <a:cubicBezTo>
                    <a:pt x="4957" y="553"/>
                    <a:pt x="4652" y="326"/>
                    <a:pt x="4278" y="175"/>
                  </a:cubicBezTo>
                  <a:cubicBezTo>
                    <a:pt x="3992" y="59"/>
                    <a:pt x="3688" y="0"/>
                    <a:pt x="3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34"/>
            <p:cNvSpPr/>
            <p:nvPr/>
          </p:nvSpPr>
          <p:spPr>
            <a:xfrm>
              <a:off x="6169561" y="-8769"/>
              <a:ext cx="194303" cy="211939"/>
            </a:xfrm>
            <a:custGeom>
              <a:avLst/>
              <a:gdLst/>
              <a:ahLst/>
              <a:cxnLst/>
              <a:rect l="l" t="t" r="r" b="b"/>
              <a:pathLst>
                <a:path w="5608" h="6117" extrusionOk="0">
                  <a:moveTo>
                    <a:pt x="461" y="0"/>
                  </a:moveTo>
                  <a:cubicBezTo>
                    <a:pt x="332" y="157"/>
                    <a:pt x="230" y="331"/>
                    <a:pt x="153" y="517"/>
                  </a:cubicBezTo>
                  <a:cubicBezTo>
                    <a:pt x="41" y="788"/>
                    <a:pt x="1" y="1073"/>
                    <a:pt x="34" y="1379"/>
                  </a:cubicBezTo>
                  <a:cubicBezTo>
                    <a:pt x="63" y="1666"/>
                    <a:pt x="136" y="1919"/>
                    <a:pt x="251" y="2137"/>
                  </a:cubicBezTo>
                  <a:cubicBezTo>
                    <a:pt x="366" y="2359"/>
                    <a:pt x="526" y="2550"/>
                    <a:pt x="728" y="2708"/>
                  </a:cubicBezTo>
                  <a:cubicBezTo>
                    <a:pt x="934" y="2868"/>
                    <a:pt x="1180" y="2993"/>
                    <a:pt x="1473" y="3086"/>
                  </a:cubicBezTo>
                  <a:cubicBezTo>
                    <a:pt x="1764" y="3183"/>
                    <a:pt x="2105" y="3250"/>
                    <a:pt x="2489" y="3295"/>
                  </a:cubicBezTo>
                  <a:cubicBezTo>
                    <a:pt x="2627" y="3306"/>
                    <a:pt x="2766" y="3324"/>
                    <a:pt x="2897" y="3345"/>
                  </a:cubicBezTo>
                  <a:cubicBezTo>
                    <a:pt x="3029" y="3370"/>
                    <a:pt x="3159" y="3396"/>
                    <a:pt x="3280" y="3434"/>
                  </a:cubicBezTo>
                  <a:cubicBezTo>
                    <a:pt x="3402" y="3467"/>
                    <a:pt x="3508" y="3513"/>
                    <a:pt x="3600" y="3561"/>
                  </a:cubicBezTo>
                  <a:cubicBezTo>
                    <a:pt x="3689" y="3610"/>
                    <a:pt x="3763" y="3672"/>
                    <a:pt x="3819" y="3745"/>
                  </a:cubicBezTo>
                  <a:cubicBezTo>
                    <a:pt x="3876" y="3818"/>
                    <a:pt x="3911" y="3902"/>
                    <a:pt x="3921" y="4000"/>
                  </a:cubicBezTo>
                  <a:cubicBezTo>
                    <a:pt x="3934" y="4129"/>
                    <a:pt x="3905" y="4241"/>
                    <a:pt x="3837" y="4337"/>
                  </a:cubicBezTo>
                  <a:cubicBezTo>
                    <a:pt x="3768" y="4431"/>
                    <a:pt x="3666" y="4510"/>
                    <a:pt x="3528" y="4572"/>
                  </a:cubicBezTo>
                  <a:cubicBezTo>
                    <a:pt x="3389" y="4631"/>
                    <a:pt x="3233" y="4671"/>
                    <a:pt x="3057" y="4688"/>
                  </a:cubicBezTo>
                  <a:cubicBezTo>
                    <a:pt x="2971" y="4698"/>
                    <a:pt x="2886" y="4702"/>
                    <a:pt x="2800" y="4702"/>
                  </a:cubicBezTo>
                  <a:cubicBezTo>
                    <a:pt x="2538" y="4702"/>
                    <a:pt x="2276" y="4659"/>
                    <a:pt x="2018" y="4573"/>
                  </a:cubicBezTo>
                  <a:cubicBezTo>
                    <a:pt x="1675" y="4457"/>
                    <a:pt x="1318" y="4201"/>
                    <a:pt x="949" y="3798"/>
                  </a:cubicBezTo>
                  <a:lnTo>
                    <a:pt x="64" y="5042"/>
                  </a:lnTo>
                  <a:cubicBezTo>
                    <a:pt x="314" y="5299"/>
                    <a:pt x="589" y="5514"/>
                    <a:pt x="890" y="5688"/>
                  </a:cubicBezTo>
                  <a:cubicBezTo>
                    <a:pt x="1192" y="5865"/>
                    <a:pt x="1527" y="5987"/>
                    <a:pt x="1898" y="6054"/>
                  </a:cubicBezTo>
                  <a:cubicBezTo>
                    <a:pt x="2119" y="6096"/>
                    <a:pt x="2354" y="6117"/>
                    <a:pt x="2603" y="6117"/>
                  </a:cubicBezTo>
                  <a:cubicBezTo>
                    <a:pt x="2771" y="6117"/>
                    <a:pt x="2946" y="6108"/>
                    <a:pt x="3126" y="6089"/>
                  </a:cubicBezTo>
                  <a:cubicBezTo>
                    <a:pt x="3643" y="6033"/>
                    <a:pt x="4093" y="5898"/>
                    <a:pt x="4474" y="5685"/>
                  </a:cubicBezTo>
                  <a:cubicBezTo>
                    <a:pt x="4856" y="5471"/>
                    <a:pt x="5143" y="5189"/>
                    <a:pt x="5340" y="4836"/>
                  </a:cubicBezTo>
                  <a:cubicBezTo>
                    <a:pt x="5536" y="4484"/>
                    <a:pt x="5608" y="4070"/>
                    <a:pt x="5560" y="3597"/>
                  </a:cubicBezTo>
                  <a:cubicBezTo>
                    <a:pt x="5529" y="3292"/>
                    <a:pt x="5444" y="3032"/>
                    <a:pt x="5306" y="2812"/>
                  </a:cubicBezTo>
                  <a:cubicBezTo>
                    <a:pt x="5169" y="2595"/>
                    <a:pt x="4985" y="2413"/>
                    <a:pt x="4758" y="2265"/>
                  </a:cubicBezTo>
                  <a:cubicBezTo>
                    <a:pt x="4529" y="2119"/>
                    <a:pt x="4265" y="2004"/>
                    <a:pt x="3963" y="1914"/>
                  </a:cubicBezTo>
                  <a:cubicBezTo>
                    <a:pt x="3661" y="1831"/>
                    <a:pt x="3328" y="1771"/>
                    <a:pt x="2963" y="1738"/>
                  </a:cubicBezTo>
                  <a:cubicBezTo>
                    <a:pt x="2805" y="1726"/>
                    <a:pt x="2653" y="1710"/>
                    <a:pt x="2504" y="1681"/>
                  </a:cubicBezTo>
                  <a:cubicBezTo>
                    <a:pt x="2359" y="1656"/>
                    <a:pt x="2227" y="1617"/>
                    <a:pt x="2109" y="1566"/>
                  </a:cubicBezTo>
                  <a:cubicBezTo>
                    <a:pt x="1992" y="1516"/>
                    <a:pt x="1898" y="1454"/>
                    <a:pt x="1826" y="1385"/>
                  </a:cubicBezTo>
                  <a:cubicBezTo>
                    <a:pt x="1754" y="1315"/>
                    <a:pt x="1711" y="1224"/>
                    <a:pt x="1699" y="1113"/>
                  </a:cubicBezTo>
                  <a:cubicBezTo>
                    <a:pt x="1688" y="991"/>
                    <a:pt x="1716" y="882"/>
                    <a:pt x="1783" y="786"/>
                  </a:cubicBezTo>
                  <a:cubicBezTo>
                    <a:pt x="1853" y="689"/>
                    <a:pt x="1954" y="609"/>
                    <a:pt x="2087" y="545"/>
                  </a:cubicBezTo>
                  <a:cubicBezTo>
                    <a:pt x="2221" y="482"/>
                    <a:pt x="2387" y="439"/>
                    <a:pt x="2581" y="419"/>
                  </a:cubicBezTo>
                  <a:cubicBezTo>
                    <a:pt x="2641" y="413"/>
                    <a:pt x="2701" y="410"/>
                    <a:pt x="2761" y="410"/>
                  </a:cubicBezTo>
                  <a:cubicBezTo>
                    <a:pt x="2888" y="410"/>
                    <a:pt x="3015" y="423"/>
                    <a:pt x="3140" y="451"/>
                  </a:cubicBezTo>
                  <a:cubicBezTo>
                    <a:pt x="3324" y="491"/>
                    <a:pt x="3501" y="555"/>
                    <a:pt x="3672" y="652"/>
                  </a:cubicBezTo>
                  <a:cubicBezTo>
                    <a:pt x="3842" y="745"/>
                    <a:pt x="4004" y="869"/>
                    <a:pt x="4158" y="1023"/>
                  </a:cubicBezTo>
                  <a:lnTo>
                    <a:pt x="5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34"/>
            <p:cNvSpPr/>
            <p:nvPr/>
          </p:nvSpPr>
          <p:spPr>
            <a:xfrm>
              <a:off x="6392582" y="-8873"/>
              <a:ext cx="238583" cy="193333"/>
            </a:xfrm>
            <a:custGeom>
              <a:avLst/>
              <a:gdLst/>
              <a:ahLst/>
              <a:cxnLst/>
              <a:rect l="l" t="t" r="r" b="b"/>
              <a:pathLst>
                <a:path w="6886" h="5580" extrusionOk="0">
                  <a:moveTo>
                    <a:pt x="0" y="1"/>
                  </a:moveTo>
                  <a:lnTo>
                    <a:pt x="590" y="5580"/>
                  </a:lnTo>
                  <a:lnTo>
                    <a:pt x="2244" y="5405"/>
                  </a:lnTo>
                  <a:lnTo>
                    <a:pt x="1988" y="2971"/>
                  </a:lnTo>
                  <a:lnTo>
                    <a:pt x="2429" y="2432"/>
                  </a:lnTo>
                  <a:lnTo>
                    <a:pt x="4959" y="5118"/>
                  </a:lnTo>
                  <a:lnTo>
                    <a:pt x="6886" y="4914"/>
                  </a:lnTo>
                  <a:lnTo>
                    <a:pt x="3384" y="1276"/>
                  </a:lnTo>
                  <a:lnTo>
                    <a:pt x="4435" y="1"/>
                  </a:lnTo>
                  <a:lnTo>
                    <a:pt x="2694" y="1"/>
                  </a:lnTo>
                  <a:lnTo>
                    <a:pt x="1794" y="1131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34"/>
            <p:cNvSpPr/>
            <p:nvPr/>
          </p:nvSpPr>
          <p:spPr>
            <a:xfrm>
              <a:off x="6652294" y="-8873"/>
              <a:ext cx="142332" cy="167486"/>
            </a:xfrm>
            <a:custGeom>
              <a:avLst/>
              <a:gdLst/>
              <a:ahLst/>
              <a:cxnLst/>
              <a:rect l="l" t="t" r="r" b="b"/>
              <a:pathLst>
                <a:path w="4108" h="4834" extrusionOk="0">
                  <a:moveTo>
                    <a:pt x="799" y="1"/>
                  </a:moveTo>
                  <a:lnTo>
                    <a:pt x="1151" y="3322"/>
                  </a:lnTo>
                  <a:lnTo>
                    <a:pt x="1" y="3442"/>
                  </a:lnTo>
                  <a:lnTo>
                    <a:pt x="147" y="4834"/>
                  </a:lnTo>
                  <a:lnTo>
                    <a:pt x="4108" y="4418"/>
                  </a:lnTo>
                  <a:lnTo>
                    <a:pt x="3962" y="3028"/>
                  </a:lnTo>
                  <a:lnTo>
                    <a:pt x="2805" y="3147"/>
                  </a:lnTo>
                  <a:lnTo>
                    <a:pt x="24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4" name="Google Shape;18354;p34"/>
            <p:cNvSpPr/>
            <p:nvPr/>
          </p:nvSpPr>
          <p:spPr>
            <a:xfrm>
              <a:off x="6833739" y="-8873"/>
              <a:ext cx="178054" cy="147321"/>
            </a:xfrm>
            <a:custGeom>
              <a:avLst/>
              <a:gdLst/>
              <a:ahLst/>
              <a:cxnLst/>
              <a:rect l="l" t="t" r="r" b="b"/>
              <a:pathLst>
                <a:path w="5139" h="4252" extrusionOk="0">
                  <a:moveTo>
                    <a:pt x="1" y="1"/>
                  </a:moveTo>
                  <a:lnTo>
                    <a:pt x="450" y="4251"/>
                  </a:lnTo>
                  <a:lnTo>
                    <a:pt x="5139" y="3755"/>
                  </a:lnTo>
                  <a:lnTo>
                    <a:pt x="4984" y="2297"/>
                  </a:lnTo>
                  <a:lnTo>
                    <a:pt x="1948" y="2618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5" name="Google Shape;18355;p34"/>
            <p:cNvSpPr/>
            <p:nvPr/>
          </p:nvSpPr>
          <p:spPr>
            <a:xfrm>
              <a:off x="7041377" y="-8873"/>
              <a:ext cx="175732" cy="125632"/>
            </a:xfrm>
            <a:custGeom>
              <a:avLst/>
              <a:gdLst/>
              <a:ahLst/>
              <a:cxnLst/>
              <a:rect l="l" t="t" r="r" b="b"/>
              <a:pathLst>
                <a:path w="5072" h="3626" extrusionOk="0">
                  <a:moveTo>
                    <a:pt x="0" y="1"/>
                  </a:moveTo>
                  <a:lnTo>
                    <a:pt x="381" y="3626"/>
                  </a:lnTo>
                  <a:lnTo>
                    <a:pt x="5072" y="3130"/>
                  </a:lnTo>
                  <a:lnTo>
                    <a:pt x="4918" y="1670"/>
                  </a:lnTo>
                  <a:lnTo>
                    <a:pt x="1881" y="1992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34"/>
            <p:cNvSpPr/>
            <p:nvPr/>
          </p:nvSpPr>
          <p:spPr>
            <a:xfrm>
              <a:off x="7232489" y="-8769"/>
              <a:ext cx="192086" cy="99993"/>
            </a:xfrm>
            <a:custGeom>
              <a:avLst/>
              <a:gdLst/>
              <a:ahLst/>
              <a:cxnLst/>
              <a:rect l="l" t="t" r="r" b="b"/>
              <a:pathLst>
                <a:path w="5544" h="2886" extrusionOk="0">
                  <a:moveTo>
                    <a:pt x="2000" y="0"/>
                  </a:moveTo>
                  <a:cubicBezTo>
                    <a:pt x="2136" y="25"/>
                    <a:pt x="2275" y="46"/>
                    <a:pt x="2423" y="64"/>
                  </a:cubicBezTo>
                  <a:cubicBezTo>
                    <a:pt x="2563" y="74"/>
                    <a:pt x="2699" y="92"/>
                    <a:pt x="2833" y="114"/>
                  </a:cubicBezTo>
                  <a:cubicBezTo>
                    <a:pt x="2965" y="137"/>
                    <a:pt x="3095" y="166"/>
                    <a:pt x="3216" y="202"/>
                  </a:cubicBezTo>
                  <a:cubicBezTo>
                    <a:pt x="3338" y="238"/>
                    <a:pt x="3444" y="281"/>
                    <a:pt x="3533" y="330"/>
                  </a:cubicBezTo>
                  <a:cubicBezTo>
                    <a:pt x="3625" y="377"/>
                    <a:pt x="3699" y="440"/>
                    <a:pt x="3755" y="512"/>
                  </a:cubicBezTo>
                  <a:cubicBezTo>
                    <a:pt x="3812" y="586"/>
                    <a:pt x="3847" y="671"/>
                    <a:pt x="3856" y="768"/>
                  </a:cubicBezTo>
                  <a:cubicBezTo>
                    <a:pt x="3870" y="898"/>
                    <a:pt x="3841" y="1008"/>
                    <a:pt x="3774" y="1106"/>
                  </a:cubicBezTo>
                  <a:cubicBezTo>
                    <a:pt x="3705" y="1200"/>
                    <a:pt x="3602" y="1279"/>
                    <a:pt x="3462" y="1339"/>
                  </a:cubicBezTo>
                  <a:cubicBezTo>
                    <a:pt x="3323" y="1398"/>
                    <a:pt x="3167" y="1440"/>
                    <a:pt x="2993" y="1459"/>
                  </a:cubicBezTo>
                  <a:cubicBezTo>
                    <a:pt x="2909" y="1467"/>
                    <a:pt x="2826" y="1472"/>
                    <a:pt x="2742" y="1472"/>
                  </a:cubicBezTo>
                  <a:cubicBezTo>
                    <a:pt x="2478" y="1472"/>
                    <a:pt x="2214" y="1428"/>
                    <a:pt x="1954" y="1341"/>
                  </a:cubicBezTo>
                  <a:cubicBezTo>
                    <a:pt x="1611" y="1224"/>
                    <a:pt x="1253" y="970"/>
                    <a:pt x="883" y="568"/>
                  </a:cubicBezTo>
                  <a:lnTo>
                    <a:pt x="0" y="1811"/>
                  </a:lnTo>
                  <a:cubicBezTo>
                    <a:pt x="248" y="2068"/>
                    <a:pt x="524" y="2284"/>
                    <a:pt x="826" y="2458"/>
                  </a:cubicBezTo>
                  <a:cubicBezTo>
                    <a:pt x="1125" y="2632"/>
                    <a:pt x="1461" y="2754"/>
                    <a:pt x="1834" y="2823"/>
                  </a:cubicBezTo>
                  <a:cubicBezTo>
                    <a:pt x="2051" y="2865"/>
                    <a:pt x="2282" y="2886"/>
                    <a:pt x="2527" y="2886"/>
                  </a:cubicBezTo>
                  <a:cubicBezTo>
                    <a:pt x="2698" y="2886"/>
                    <a:pt x="2877" y="2876"/>
                    <a:pt x="3062" y="2856"/>
                  </a:cubicBezTo>
                  <a:cubicBezTo>
                    <a:pt x="3579" y="2803"/>
                    <a:pt x="4030" y="2666"/>
                    <a:pt x="4411" y="2452"/>
                  </a:cubicBezTo>
                  <a:cubicBezTo>
                    <a:pt x="4790" y="2238"/>
                    <a:pt x="5078" y="1956"/>
                    <a:pt x="5276" y="1604"/>
                  </a:cubicBezTo>
                  <a:cubicBezTo>
                    <a:pt x="5470" y="1251"/>
                    <a:pt x="5544" y="840"/>
                    <a:pt x="5495" y="369"/>
                  </a:cubicBezTo>
                  <a:cubicBezTo>
                    <a:pt x="5482" y="238"/>
                    <a:pt x="5459" y="115"/>
                    <a:pt x="5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34"/>
            <p:cNvSpPr/>
            <p:nvPr/>
          </p:nvSpPr>
          <p:spPr>
            <a:xfrm>
              <a:off x="7561321" y="-8907"/>
              <a:ext cx="252927" cy="65657"/>
            </a:xfrm>
            <a:custGeom>
              <a:avLst/>
              <a:gdLst/>
              <a:ahLst/>
              <a:cxnLst/>
              <a:rect l="l" t="t" r="r" b="b"/>
              <a:pathLst>
                <a:path w="7300" h="1895" extrusionOk="0">
                  <a:moveTo>
                    <a:pt x="0" y="0"/>
                  </a:moveTo>
                  <a:cubicBezTo>
                    <a:pt x="52" y="391"/>
                    <a:pt x="206" y="733"/>
                    <a:pt x="465" y="1028"/>
                  </a:cubicBezTo>
                  <a:cubicBezTo>
                    <a:pt x="739" y="1342"/>
                    <a:pt x="1087" y="1573"/>
                    <a:pt x="1513" y="1726"/>
                  </a:cubicBezTo>
                  <a:cubicBezTo>
                    <a:pt x="1829" y="1838"/>
                    <a:pt x="2169" y="1894"/>
                    <a:pt x="2533" y="1894"/>
                  </a:cubicBezTo>
                  <a:cubicBezTo>
                    <a:pt x="2659" y="1894"/>
                    <a:pt x="2789" y="1888"/>
                    <a:pt x="2921" y="1874"/>
                  </a:cubicBezTo>
                  <a:cubicBezTo>
                    <a:pt x="3303" y="1832"/>
                    <a:pt x="3655" y="1743"/>
                    <a:pt x="3979" y="1599"/>
                  </a:cubicBezTo>
                  <a:cubicBezTo>
                    <a:pt x="4290" y="1460"/>
                    <a:pt x="4573" y="1283"/>
                    <a:pt x="4827" y="1061"/>
                  </a:cubicBezTo>
                  <a:lnTo>
                    <a:pt x="5372" y="1516"/>
                  </a:lnTo>
                  <a:lnTo>
                    <a:pt x="7299" y="1313"/>
                  </a:lnTo>
                  <a:lnTo>
                    <a:pt x="5774" y="2"/>
                  </a:lnTo>
                  <a:lnTo>
                    <a:pt x="3504" y="2"/>
                  </a:lnTo>
                  <a:lnTo>
                    <a:pt x="3805" y="258"/>
                  </a:lnTo>
                  <a:cubicBezTo>
                    <a:pt x="3755" y="298"/>
                    <a:pt x="3704" y="332"/>
                    <a:pt x="3651" y="364"/>
                  </a:cubicBezTo>
                  <a:cubicBezTo>
                    <a:pt x="3438" y="495"/>
                    <a:pt x="3202" y="574"/>
                    <a:pt x="2942" y="601"/>
                  </a:cubicBezTo>
                  <a:cubicBezTo>
                    <a:pt x="2856" y="611"/>
                    <a:pt x="2773" y="615"/>
                    <a:pt x="2694" y="615"/>
                  </a:cubicBezTo>
                  <a:cubicBezTo>
                    <a:pt x="2516" y="615"/>
                    <a:pt x="2354" y="592"/>
                    <a:pt x="2209" y="545"/>
                  </a:cubicBezTo>
                  <a:cubicBezTo>
                    <a:pt x="1999" y="479"/>
                    <a:pt x="1834" y="371"/>
                    <a:pt x="1713" y="220"/>
                  </a:cubicBezTo>
                  <a:cubicBezTo>
                    <a:pt x="1661" y="154"/>
                    <a:pt x="1616" y="79"/>
                    <a:pt x="1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34"/>
            <p:cNvSpPr/>
            <p:nvPr/>
          </p:nvSpPr>
          <p:spPr>
            <a:xfrm>
              <a:off x="7999532" y="-8873"/>
              <a:ext cx="60113" cy="25605"/>
            </a:xfrm>
            <a:custGeom>
              <a:avLst/>
              <a:gdLst/>
              <a:ahLst/>
              <a:cxnLst/>
              <a:rect l="l" t="t" r="r" b="b"/>
              <a:pathLst>
                <a:path w="1735" h="739" extrusionOk="0">
                  <a:moveTo>
                    <a:pt x="1" y="1"/>
                  </a:moveTo>
                  <a:lnTo>
                    <a:pt x="80" y="738"/>
                  </a:lnTo>
                  <a:lnTo>
                    <a:pt x="1735" y="563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34"/>
            <p:cNvSpPr/>
            <p:nvPr/>
          </p:nvSpPr>
          <p:spPr>
            <a:xfrm>
              <a:off x="8171068" y="-8873"/>
              <a:ext cx="74146" cy="7761"/>
            </a:xfrm>
            <a:custGeom>
              <a:avLst/>
              <a:gdLst/>
              <a:ahLst/>
              <a:cxnLst/>
              <a:rect l="l" t="t" r="r" b="b"/>
              <a:pathLst>
                <a:path w="2140" h="224" extrusionOk="0">
                  <a:moveTo>
                    <a:pt x="1" y="1"/>
                  </a:moveTo>
                  <a:lnTo>
                    <a:pt x="24" y="223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34"/>
            <p:cNvSpPr/>
            <p:nvPr/>
          </p:nvSpPr>
          <p:spPr>
            <a:xfrm>
              <a:off x="4686127" y="439802"/>
              <a:ext cx="194372" cy="246794"/>
            </a:xfrm>
            <a:custGeom>
              <a:avLst/>
              <a:gdLst/>
              <a:ahLst/>
              <a:cxnLst/>
              <a:rect l="l" t="t" r="r" b="b"/>
              <a:pathLst>
                <a:path w="5610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79" y="3999"/>
                    <a:pt x="1473" y="4092"/>
                  </a:cubicBezTo>
                  <a:cubicBezTo>
                    <a:pt x="1766" y="4186"/>
                    <a:pt x="2104" y="4255"/>
                    <a:pt x="2488" y="4298"/>
                  </a:cubicBezTo>
                  <a:cubicBezTo>
                    <a:pt x="2626" y="4311"/>
                    <a:pt x="2763" y="4327"/>
                    <a:pt x="2896" y="4348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4"/>
                    <a:pt x="3761" y="4676"/>
                    <a:pt x="3818" y="4749"/>
                  </a:cubicBezTo>
                  <a:cubicBezTo>
                    <a:pt x="3876" y="4821"/>
                    <a:pt x="3909" y="4908"/>
                    <a:pt x="3919" y="5005"/>
                  </a:cubicBezTo>
                  <a:cubicBezTo>
                    <a:pt x="3933" y="5135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88" y="5638"/>
                    <a:pt x="3233" y="5677"/>
                    <a:pt x="3058" y="5696"/>
                  </a:cubicBezTo>
                  <a:cubicBezTo>
                    <a:pt x="2973" y="5705"/>
                    <a:pt x="2889" y="5709"/>
                    <a:pt x="2804" y="5709"/>
                  </a:cubicBezTo>
                  <a:cubicBezTo>
                    <a:pt x="2540" y="5709"/>
                    <a:pt x="2277" y="5665"/>
                    <a:pt x="2018" y="5578"/>
                  </a:cubicBezTo>
                  <a:cubicBezTo>
                    <a:pt x="1674" y="5463"/>
                    <a:pt x="1316" y="5207"/>
                    <a:pt x="948" y="4806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5"/>
                  </a:cubicBezTo>
                  <a:cubicBezTo>
                    <a:pt x="1191" y="6869"/>
                    <a:pt x="1526" y="6991"/>
                    <a:pt x="1898" y="7062"/>
                  </a:cubicBezTo>
                  <a:cubicBezTo>
                    <a:pt x="2120" y="7102"/>
                    <a:pt x="2353" y="7122"/>
                    <a:pt x="2601" y="7122"/>
                  </a:cubicBezTo>
                  <a:cubicBezTo>
                    <a:pt x="2770" y="7122"/>
                    <a:pt x="2946" y="7113"/>
                    <a:pt x="3128" y="7093"/>
                  </a:cubicBezTo>
                  <a:cubicBezTo>
                    <a:pt x="3647" y="7040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2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29" y="4298"/>
                    <a:pt x="5445" y="4038"/>
                    <a:pt x="5307" y="3819"/>
                  </a:cubicBezTo>
                  <a:cubicBezTo>
                    <a:pt x="5168" y="3601"/>
                    <a:pt x="4984" y="3418"/>
                    <a:pt x="4757" y="3273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1" y="2837"/>
                    <a:pt x="3328" y="2778"/>
                    <a:pt x="2964" y="2743"/>
                  </a:cubicBezTo>
                  <a:cubicBezTo>
                    <a:pt x="2806" y="2735"/>
                    <a:pt x="2653" y="2716"/>
                    <a:pt x="2507" y="2687"/>
                  </a:cubicBezTo>
                  <a:cubicBezTo>
                    <a:pt x="2359" y="2662"/>
                    <a:pt x="2228" y="2623"/>
                    <a:pt x="2111" y="2572"/>
                  </a:cubicBezTo>
                  <a:cubicBezTo>
                    <a:pt x="1993" y="2522"/>
                    <a:pt x="1898" y="2463"/>
                    <a:pt x="1827" y="2391"/>
                  </a:cubicBezTo>
                  <a:cubicBezTo>
                    <a:pt x="1753" y="2321"/>
                    <a:pt x="1712" y="2230"/>
                    <a:pt x="1699" y="2119"/>
                  </a:cubicBezTo>
                  <a:cubicBezTo>
                    <a:pt x="1687" y="1996"/>
                    <a:pt x="1713" y="1886"/>
                    <a:pt x="1782" y="1792"/>
                  </a:cubicBezTo>
                  <a:cubicBezTo>
                    <a:pt x="1850" y="1697"/>
                    <a:pt x="1950" y="1618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8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2" y="217"/>
                    <a:pt x="3881" y="110"/>
                    <a:pt x="3551" y="52"/>
                  </a:cubicBezTo>
                  <a:cubicBezTo>
                    <a:pt x="3363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34"/>
            <p:cNvSpPr/>
            <p:nvPr/>
          </p:nvSpPr>
          <p:spPr>
            <a:xfrm>
              <a:off x="4900071" y="414406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9"/>
                  </a:cubicBezTo>
                  <a:cubicBezTo>
                    <a:pt x="4360" y="1722"/>
                    <a:pt x="4570" y="1841"/>
                    <a:pt x="4756" y="2001"/>
                  </a:cubicBezTo>
                  <a:cubicBezTo>
                    <a:pt x="4940" y="2164"/>
                    <a:pt x="5091" y="2359"/>
                    <a:pt x="5206" y="2589"/>
                  </a:cubicBezTo>
                  <a:cubicBezTo>
                    <a:pt x="5322" y="2819"/>
                    <a:pt x="5395" y="3077"/>
                    <a:pt x="5424" y="3364"/>
                  </a:cubicBezTo>
                  <a:cubicBezTo>
                    <a:pt x="5456" y="3648"/>
                    <a:pt x="5437" y="3915"/>
                    <a:pt x="5372" y="4165"/>
                  </a:cubicBezTo>
                  <a:cubicBezTo>
                    <a:pt x="5306" y="4415"/>
                    <a:pt x="5200" y="4638"/>
                    <a:pt x="5055" y="4834"/>
                  </a:cubicBezTo>
                  <a:cubicBezTo>
                    <a:pt x="4907" y="5032"/>
                    <a:pt x="4727" y="5191"/>
                    <a:pt x="4513" y="5310"/>
                  </a:cubicBezTo>
                  <a:cubicBezTo>
                    <a:pt x="4300" y="5431"/>
                    <a:pt x="4062" y="5507"/>
                    <a:pt x="3796" y="5533"/>
                  </a:cubicBezTo>
                  <a:cubicBezTo>
                    <a:pt x="3721" y="5541"/>
                    <a:pt x="3648" y="5545"/>
                    <a:pt x="3576" y="5545"/>
                  </a:cubicBezTo>
                  <a:cubicBezTo>
                    <a:pt x="3390" y="5545"/>
                    <a:pt x="3213" y="5518"/>
                    <a:pt x="3044" y="5465"/>
                  </a:cubicBezTo>
                  <a:cubicBezTo>
                    <a:pt x="2811" y="5393"/>
                    <a:pt x="2600" y="5277"/>
                    <a:pt x="2413" y="5119"/>
                  </a:cubicBezTo>
                  <a:cubicBezTo>
                    <a:pt x="2225" y="4960"/>
                    <a:pt x="2077" y="4763"/>
                    <a:pt x="1963" y="4531"/>
                  </a:cubicBezTo>
                  <a:cubicBezTo>
                    <a:pt x="1849" y="4299"/>
                    <a:pt x="1779" y="4037"/>
                    <a:pt x="1749" y="3750"/>
                  </a:cubicBezTo>
                  <a:cubicBezTo>
                    <a:pt x="1719" y="3466"/>
                    <a:pt x="1734" y="3199"/>
                    <a:pt x="1798" y="2949"/>
                  </a:cubicBezTo>
                  <a:cubicBezTo>
                    <a:pt x="1858" y="2699"/>
                    <a:pt x="1964" y="2477"/>
                    <a:pt x="2115" y="2280"/>
                  </a:cubicBezTo>
                  <a:cubicBezTo>
                    <a:pt x="2265" y="2084"/>
                    <a:pt x="2446" y="1923"/>
                    <a:pt x="2660" y="1804"/>
                  </a:cubicBezTo>
                  <a:cubicBezTo>
                    <a:pt x="2873" y="1683"/>
                    <a:pt x="3112" y="1607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2" y="1"/>
                  </a:moveTo>
                  <a:cubicBezTo>
                    <a:pt x="3509" y="1"/>
                    <a:pt x="3363" y="8"/>
                    <a:pt x="3214" y="24"/>
                  </a:cubicBezTo>
                  <a:cubicBezTo>
                    <a:pt x="2701" y="78"/>
                    <a:pt x="2241" y="217"/>
                    <a:pt x="1831" y="438"/>
                  </a:cubicBezTo>
                  <a:cubicBezTo>
                    <a:pt x="1419" y="657"/>
                    <a:pt x="1074" y="943"/>
                    <a:pt x="788" y="1295"/>
                  </a:cubicBezTo>
                  <a:cubicBezTo>
                    <a:pt x="505" y="1647"/>
                    <a:pt x="298" y="2044"/>
                    <a:pt x="167" y="2490"/>
                  </a:cubicBezTo>
                  <a:cubicBezTo>
                    <a:pt x="37" y="2936"/>
                    <a:pt x="0" y="3416"/>
                    <a:pt x="53" y="3929"/>
                  </a:cubicBezTo>
                  <a:cubicBezTo>
                    <a:pt x="108" y="4443"/>
                    <a:pt x="245" y="4902"/>
                    <a:pt x="465" y="5313"/>
                  </a:cubicBezTo>
                  <a:cubicBezTo>
                    <a:pt x="685" y="5723"/>
                    <a:pt x="971" y="6069"/>
                    <a:pt x="1323" y="6355"/>
                  </a:cubicBezTo>
                  <a:cubicBezTo>
                    <a:pt x="1675" y="6639"/>
                    <a:pt x="2072" y="6846"/>
                    <a:pt x="2519" y="6977"/>
                  </a:cubicBezTo>
                  <a:cubicBezTo>
                    <a:pt x="2835" y="7068"/>
                    <a:pt x="3168" y="7114"/>
                    <a:pt x="3520" y="7114"/>
                  </a:cubicBezTo>
                  <a:cubicBezTo>
                    <a:pt x="3666" y="7114"/>
                    <a:pt x="3815" y="7106"/>
                    <a:pt x="3968" y="7090"/>
                  </a:cubicBezTo>
                  <a:cubicBezTo>
                    <a:pt x="4472" y="7036"/>
                    <a:pt x="4931" y="6897"/>
                    <a:pt x="5341" y="6677"/>
                  </a:cubicBezTo>
                  <a:cubicBezTo>
                    <a:pt x="5752" y="6457"/>
                    <a:pt x="6097" y="6173"/>
                    <a:pt x="6383" y="5820"/>
                  </a:cubicBezTo>
                  <a:cubicBezTo>
                    <a:pt x="6667" y="5468"/>
                    <a:pt x="6872" y="5070"/>
                    <a:pt x="6999" y="4618"/>
                  </a:cubicBezTo>
                  <a:cubicBezTo>
                    <a:pt x="7125" y="4168"/>
                    <a:pt x="7163" y="3691"/>
                    <a:pt x="7110" y="3186"/>
                  </a:cubicBezTo>
                  <a:cubicBezTo>
                    <a:pt x="7055" y="2674"/>
                    <a:pt x="6918" y="2214"/>
                    <a:pt x="6701" y="1801"/>
                  </a:cubicBezTo>
                  <a:cubicBezTo>
                    <a:pt x="6485" y="1391"/>
                    <a:pt x="6201" y="1045"/>
                    <a:pt x="5848" y="762"/>
                  </a:cubicBezTo>
                  <a:cubicBezTo>
                    <a:pt x="5496" y="477"/>
                    <a:pt x="5099" y="268"/>
                    <a:pt x="4652" y="137"/>
                  </a:cubicBezTo>
                  <a:cubicBezTo>
                    <a:pt x="4336" y="47"/>
                    <a:pt x="4002" y="1"/>
                    <a:pt x="3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34"/>
            <p:cNvSpPr/>
            <p:nvPr/>
          </p:nvSpPr>
          <p:spPr>
            <a:xfrm>
              <a:off x="5173780" y="386099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6"/>
                    <a:pt x="2293" y="214"/>
                    <a:pt x="1874" y="435"/>
                  </a:cubicBezTo>
                  <a:cubicBezTo>
                    <a:pt x="1456" y="655"/>
                    <a:pt x="1102" y="941"/>
                    <a:pt x="814" y="1291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3"/>
                  </a:cubicBezTo>
                  <a:cubicBezTo>
                    <a:pt x="679" y="5727"/>
                    <a:pt x="964" y="6074"/>
                    <a:pt x="1313" y="6356"/>
                  </a:cubicBezTo>
                  <a:cubicBezTo>
                    <a:pt x="1664" y="6636"/>
                    <a:pt x="2065" y="6842"/>
                    <a:pt x="2514" y="6967"/>
                  </a:cubicBezTo>
                  <a:cubicBezTo>
                    <a:pt x="2828" y="7055"/>
                    <a:pt x="3158" y="7099"/>
                    <a:pt x="3503" y="7099"/>
                  </a:cubicBezTo>
                  <a:cubicBezTo>
                    <a:pt x="3652" y="7099"/>
                    <a:pt x="3803" y="7091"/>
                    <a:pt x="3958" y="7075"/>
                  </a:cubicBezTo>
                  <a:cubicBezTo>
                    <a:pt x="4289" y="7040"/>
                    <a:pt x="4614" y="6965"/>
                    <a:pt x="4931" y="6849"/>
                  </a:cubicBezTo>
                  <a:cubicBezTo>
                    <a:pt x="5251" y="6734"/>
                    <a:pt x="5538" y="6590"/>
                    <a:pt x="5791" y="6419"/>
                  </a:cubicBezTo>
                  <a:cubicBezTo>
                    <a:pt x="6044" y="6248"/>
                    <a:pt x="6244" y="6062"/>
                    <a:pt x="6387" y="5862"/>
                  </a:cubicBezTo>
                  <a:lnTo>
                    <a:pt x="5455" y="4682"/>
                  </a:lnTo>
                  <a:cubicBezTo>
                    <a:pt x="5346" y="4824"/>
                    <a:pt x="5216" y="4955"/>
                    <a:pt x="5069" y="5071"/>
                  </a:cubicBezTo>
                  <a:cubicBezTo>
                    <a:pt x="4920" y="5189"/>
                    <a:pt x="4756" y="5287"/>
                    <a:pt x="4572" y="5365"/>
                  </a:cubicBezTo>
                  <a:cubicBezTo>
                    <a:pt x="4391" y="5444"/>
                    <a:pt x="4195" y="5494"/>
                    <a:pt x="3988" y="5516"/>
                  </a:cubicBezTo>
                  <a:cubicBezTo>
                    <a:pt x="3885" y="5527"/>
                    <a:pt x="3785" y="5532"/>
                    <a:pt x="3688" y="5532"/>
                  </a:cubicBezTo>
                  <a:cubicBezTo>
                    <a:pt x="3495" y="5532"/>
                    <a:pt x="3313" y="5511"/>
                    <a:pt x="3141" y="5467"/>
                  </a:cubicBezTo>
                  <a:cubicBezTo>
                    <a:pt x="2882" y="5404"/>
                    <a:pt x="2656" y="5293"/>
                    <a:pt x="2462" y="5136"/>
                  </a:cubicBezTo>
                  <a:cubicBezTo>
                    <a:pt x="2268" y="4981"/>
                    <a:pt x="2110" y="4784"/>
                    <a:pt x="1988" y="4552"/>
                  </a:cubicBezTo>
                  <a:cubicBezTo>
                    <a:pt x="1866" y="4319"/>
                    <a:pt x="1788" y="4055"/>
                    <a:pt x="1756" y="3756"/>
                  </a:cubicBezTo>
                  <a:cubicBezTo>
                    <a:pt x="1723" y="3451"/>
                    <a:pt x="1743" y="3170"/>
                    <a:pt x="1815" y="2913"/>
                  </a:cubicBezTo>
                  <a:cubicBezTo>
                    <a:pt x="1891" y="2654"/>
                    <a:pt x="2002" y="2430"/>
                    <a:pt x="2157" y="2241"/>
                  </a:cubicBezTo>
                  <a:cubicBezTo>
                    <a:pt x="2310" y="2050"/>
                    <a:pt x="2498" y="1896"/>
                    <a:pt x="2718" y="1780"/>
                  </a:cubicBezTo>
                  <a:cubicBezTo>
                    <a:pt x="2937" y="1660"/>
                    <a:pt x="3178" y="1589"/>
                    <a:pt x="3437" y="1560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3" y="1548"/>
                    <a:pt x="3909" y="1561"/>
                    <a:pt x="4030" y="1586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4" y="192"/>
                    <a:pt x="4570" y="97"/>
                    <a:pt x="4248" y="47"/>
                  </a:cubicBezTo>
                  <a:cubicBezTo>
                    <a:pt x="4058" y="15"/>
                    <a:pt x="386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34"/>
            <p:cNvSpPr/>
            <p:nvPr/>
          </p:nvSpPr>
          <p:spPr>
            <a:xfrm>
              <a:off x="5407853" y="361431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6"/>
                    <a:pt x="2294" y="214"/>
                    <a:pt x="1875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5"/>
                    <a:pt x="245" y="4900"/>
                    <a:pt x="463" y="5313"/>
                  </a:cubicBezTo>
                  <a:cubicBezTo>
                    <a:pt x="680" y="5727"/>
                    <a:pt x="964" y="6074"/>
                    <a:pt x="1315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3" y="6849"/>
                  </a:cubicBezTo>
                  <a:cubicBezTo>
                    <a:pt x="5252" y="6734"/>
                    <a:pt x="5539" y="6590"/>
                    <a:pt x="5793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90"/>
                    <a:pt x="4757" y="5289"/>
                    <a:pt x="4573" y="5365"/>
                  </a:cubicBezTo>
                  <a:cubicBezTo>
                    <a:pt x="4392" y="5444"/>
                    <a:pt x="4196" y="5493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6" y="5533"/>
                    <a:pt x="3314" y="5511"/>
                    <a:pt x="3142" y="5469"/>
                  </a:cubicBezTo>
                  <a:cubicBezTo>
                    <a:pt x="2883" y="5404"/>
                    <a:pt x="2658" y="5293"/>
                    <a:pt x="2464" y="5136"/>
                  </a:cubicBezTo>
                  <a:cubicBezTo>
                    <a:pt x="2269" y="4981"/>
                    <a:pt x="2111" y="4785"/>
                    <a:pt x="1989" y="4553"/>
                  </a:cubicBezTo>
                  <a:cubicBezTo>
                    <a:pt x="1867" y="4320"/>
                    <a:pt x="1789" y="4055"/>
                    <a:pt x="1757" y="3754"/>
                  </a:cubicBezTo>
                  <a:cubicBezTo>
                    <a:pt x="1724" y="3450"/>
                    <a:pt x="1745" y="3169"/>
                    <a:pt x="1816" y="2912"/>
                  </a:cubicBezTo>
                  <a:cubicBezTo>
                    <a:pt x="1888" y="2654"/>
                    <a:pt x="1999" y="2431"/>
                    <a:pt x="2154" y="2242"/>
                  </a:cubicBezTo>
                  <a:cubicBezTo>
                    <a:pt x="2307" y="2050"/>
                    <a:pt x="2495" y="1897"/>
                    <a:pt x="2715" y="1779"/>
                  </a:cubicBezTo>
                  <a:cubicBezTo>
                    <a:pt x="2934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2" y="1548"/>
                    <a:pt x="3906" y="1561"/>
                    <a:pt x="4027" y="1584"/>
                  </a:cubicBezTo>
                  <a:cubicBezTo>
                    <a:pt x="4214" y="1625"/>
                    <a:pt x="4390" y="1689"/>
                    <a:pt x="4554" y="1781"/>
                  </a:cubicBezTo>
                  <a:cubicBezTo>
                    <a:pt x="4717" y="1872"/>
                    <a:pt x="4875" y="1983"/>
                    <a:pt x="5026" y="2109"/>
                  </a:cubicBezTo>
                  <a:lnTo>
                    <a:pt x="5916" y="844"/>
                  </a:lnTo>
                  <a:cubicBezTo>
                    <a:pt x="5698" y="638"/>
                    <a:pt x="5446" y="467"/>
                    <a:pt x="5158" y="329"/>
                  </a:cubicBezTo>
                  <a:cubicBezTo>
                    <a:pt x="4874" y="192"/>
                    <a:pt x="4570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34"/>
            <p:cNvSpPr/>
            <p:nvPr/>
          </p:nvSpPr>
          <p:spPr>
            <a:xfrm>
              <a:off x="5646431" y="33631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5"/>
                  </a:lnTo>
                  <a:lnTo>
                    <a:pt x="2030" y="4353"/>
                  </a:lnTo>
                  <a:lnTo>
                    <a:pt x="4735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34"/>
            <p:cNvSpPr/>
            <p:nvPr/>
          </p:nvSpPr>
          <p:spPr>
            <a:xfrm>
              <a:off x="5863804" y="318989"/>
              <a:ext cx="221155" cy="247868"/>
            </a:xfrm>
            <a:custGeom>
              <a:avLst/>
              <a:gdLst/>
              <a:ahLst/>
              <a:cxnLst/>
              <a:rect l="l" t="t" r="r" b="b"/>
              <a:pathLst>
                <a:path w="6383" h="7154" extrusionOk="0">
                  <a:moveTo>
                    <a:pt x="3086" y="1423"/>
                  </a:moveTo>
                  <a:cubicBezTo>
                    <a:pt x="3226" y="1423"/>
                    <a:pt x="3351" y="1443"/>
                    <a:pt x="3462" y="1484"/>
                  </a:cubicBezTo>
                  <a:cubicBezTo>
                    <a:pt x="3615" y="1540"/>
                    <a:pt x="3737" y="1632"/>
                    <a:pt x="3830" y="1755"/>
                  </a:cubicBezTo>
                  <a:cubicBezTo>
                    <a:pt x="3922" y="1879"/>
                    <a:pt x="3978" y="2029"/>
                    <a:pt x="3996" y="2203"/>
                  </a:cubicBezTo>
                  <a:cubicBezTo>
                    <a:pt x="4017" y="2377"/>
                    <a:pt x="3997" y="2535"/>
                    <a:pt x="3944" y="2679"/>
                  </a:cubicBezTo>
                  <a:cubicBezTo>
                    <a:pt x="3889" y="2825"/>
                    <a:pt x="3804" y="2940"/>
                    <a:pt x="3685" y="3028"/>
                  </a:cubicBezTo>
                  <a:cubicBezTo>
                    <a:pt x="3569" y="3116"/>
                    <a:pt x="3422" y="3170"/>
                    <a:pt x="3255" y="3186"/>
                  </a:cubicBezTo>
                  <a:lnTo>
                    <a:pt x="1912" y="3329"/>
                  </a:lnTo>
                  <a:lnTo>
                    <a:pt x="1724" y="1557"/>
                  </a:lnTo>
                  <a:lnTo>
                    <a:pt x="2921" y="1432"/>
                  </a:lnTo>
                  <a:cubicBezTo>
                    <a:pt x="2978" y="1426"/>
                    <a:pt x="3033" y="1423"/>
                    <a:pt x="3086" y="1423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1" y="340"/>
                  </a:lnTo>
                  <a:lnTo>
                    <a:pt x="721" y="7154"/>
                  </a:lnTo>
                  <a:lnTo>
                    <a:pt x="2297" y="6985"/>
                  </a:lnTo>
                  <a:lnTo>
                    <a:pt x="2046" y="4591"/>
                  </a:lnTo>
                  <a:lnTo>
                    <a:pt x="2896" y="4502"/>
                  </a:lnTo>
                  <a:lnTo>
                    <a:pt x="4497" y="6754"/>
                  </a:lnTo>
                  <a:lnTo>
                    <a:pt x="6383" y="6553"/>
                  </a:lnTo>
                  <a:lnTo>
                    <a:pt x="4581" y="4085"/>
                  </a:lnTo>
                  <a:cubicBezTo>
                    <a:pt x="4618" y="4063"/>
                    <a:pt x="4654" y="4042"/>
                    <a:pt x="4690" y="4019"/>
                  </a:cubicBezTo>
                  <a:cubicBezTo>
                    <a:pt x="5021" y="3786"/>
                    <a:pt x="5268" y="3490"/>
                    <a:pt x="5434" y="3127"/>
                  </a:cubicBezTo>
                  <a:cubicBezTo>
                    <a:pt x="5598" y="2765"/>
                    <a:pt x="5659" y="2369"/>
                    <a:pt x="5612" y="1942"/>
                  </a:cubicBezTo>
                  <a:cubicBezTo>
                    <a:pt x="5569" y="1527"/>
                    <a:pt x="5431" y="1166"/>
                    <a:pt x="5193" y="860"/>
                  </a:cubicBezTo>
                  <a:cubicBezTo>
                    <a:pt x="4958" y="555"/>
                    <a:pt x="4654" y="326"/>
                    <a:pt x="4280" y="175"/>
                  </a:cubicBezTo>
                  <a:cubicBezTo>
                    <a:pt x="3993" y="59"/>
                    <a:pt x="3688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34"/>
            <p:cNvSpPr/>
            <p:nvPr/>
          </p:nvSpPr>
          <p:spPr>
            <a:xfrm>
              <a:off x="6203654" y="27966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39" y="1790"/>
                    <a:pt x="0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5" y="4185"/>
                    <a:pt x="2103" y="4255"/>
                    <a:pt x="2488" y="4298"/>
                  </a:cubicBezTo>
                  <a:cubicBezTo>
                    <a:pt x="2626" y="4310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79" y="4436"/>
                  </a:cubicBezTo>
                  <a:cubicBezTo>
                    <a:pt x="3401" y="4472"/>
                    <a:pt x="3508" y="4515"/>
                    <a:pt x="3597" y="4566"/>
                  </a:cubicBezTo>
                  <a:cubicBezTo>
                    <a:pt x="3688" y="4615"/>
                    <a:pt x="3761" y="4675"/>
                    <a:pt x="3818" y="4748"/>
                  </a:cubicBezTo>
                  <a:cubicBezTo>
                    <a:pt x="3876" y="4820"/>
                    <a:pt x="3908" y="4906"/>
                    <a:pt x="3919" y="5004"/>
                  </a:cubicBezTo>
                  <a:cubicBezTo>
                    <a:pt x="3933" y="5134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2" y="5676"/>
                    <a:pt x="3058" y="5695"/>
                  </a:cubicBezTo>
                  <a:cubicBezTo>
                    <a:pt x="2972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5" y="4804"/>
                  </a:cubicBezTo>
                  <a:lnTo>
                    <a:pt x="62" y="6048"/>
                  </a:lnTo>
                  <a:cubicBezTo>
                    <a:pt x="313" y="6304"/>
                    <a:pt x="589" y="6520"/>
                    <a:pt x="888" y="6694"/>
                  </a:cubicBezTo>
                  <a:cubicBezTo>
                    <a:pt x="1188" y="6868"/>
                    <a:pt x="1525" y="6990"/>
                    <a:pt x="1896" y="7061"/>
                  </a:cubicBezTo>
                  <a:cubicBezTo>
                    <a:pt x="2117" y="7101"/>
                    <a:pt x="2352" y="7122"/>
                    <a:pt x="2600" y="7122"/>
                  </a:cubicBezTo>
                  <a:cubicBezTo>
                    <a:pt x="2769" y="7122"/>
                    <a:pt x="2944" y="7112"/>
                    <a:pt x="3125" y="7092"/>
                  </a:cubicBezTo>
                  <a:cubicBezTo>
                    <a:pt x="3646" y="7038"/>
                    <a:pt x="4094" y="6904"/>
                    <a:pt x="4476" y="6690"/>
                  </a:cubicBezTo>
                  <a:cubicBezTo>
                    <a:pt x="4857" y="6477"/>
                    <a:pt x="5144" y="6193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6"/>
                    <a:pt x="5305" y="3818"/>
                  </a:cubicBezTo>
                  <a:cubicBezTo>
                    <a:pt x="5166" y="3601"/>
                    <a:pt x="4983" y="3417"/>
                    <a:pt x="4754" y="3271"/>
                  </a:cubicBezTo>
                  <a:cubicBezTo>
                    <a:pt x="4526" y="3126"/>
                    <a:pt x="4260" y="3008"/>
                    <a:pt x="3959" y="2922"/>
                  </a:cubicBezTo>
                  <a:cubicBezTo>
                    <a:pt x="3657" y="2836"/>
                    <a:pt x="3325" y="2777"/>
                    <a:pt x="2963" y="2742"/>
                  </a:cubicBezTo>
                  <a:cubicBezTo>
                    <a:pt x="2805" y="2734"/>
                    <a:pt x="2651" y="2716"/>
                    <a:pt x="2504" y="2688"/>
                  </a:cubicBezTo>
                  <a:cubicBezTo>
                    <a:pt x="2356" y="2660"/>
                    <a:pt x="2225" y="2623"/>
                    <a:pt x="2109" y="2573"/>
                  </a:cubicBezTo>
                  <a:cubicBezTo>
                    <a:pt x="1992" y="2522"/>
                    <a:pt x="1896" y="2462"/>
                    <a:pt x="1824" y="2390"/>
                  </a:cubicBezTo>
                  <a:cubicBezTo>
                    <a:pt x="1751" y="2321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7" y="1427"/>
                  </a:cubicBezTo>
                  <a:cubicBezTo>
                    <a:pt x="2641" y="1420"/>
                    <a:pt x="2704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5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34"/>
            <p:cNvSpPr/>
            <p:nvPr/>
          </p:nvSpPr>
          <p:spPr>
            <a:xfrm>
              <a:off x="6422205" y="249522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1" y="0"/>
                  </a:moveTo>
                  <a:lnTo>
                    <a:pt x="4155" y="207"/>
                  </a:lnTo>
                  <a:lnTo>
                    <a:pt x="1924" y="3007"/>
                  </a:lnTo>
                  <a:lnTo>
                    <a:pt x="1655" y="470"/>
                  </a:lnTo>
                  <a:lnTo>
                    <a:pt x="1" y="646"/>
                  </a:lnTo>
                  <a:lnTo>
                    <a:pt x="720" y="7456"/>
                  </a:lnTo>
                  <a:lnTo>
                    <a:pt x="2374" y="7282"/>
                  </a:lnTo>
                  <a:lnTo>
                    <a:pt x="2118" y="4848"/>
                  </a:lnTo>
                  <a:lnTo>
                    <a:pt x="2561" y="4308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4" y="3152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34"/>
            <p:cNvSpPr/>
            <p:nvPr/>
          </p:nvSpPr>
          <p:spPr>
            <a:xfrm>
              <a:off x="6666707" y="23157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4" y="1689"/>
                  </a:lnTo>
                  <a:lnTo>
                    <a:pt x="1720" y="5716"/>
                  </a:lnTo>
                  <a:lnTo>
                    <a:pt x="571" y="5839"/>
                  </a:lnTo>
                  <a:lnTo>
                    <a:pt x="716" y="7229"/>
                  </a:lnTo>
                  <a:lnTo>
                    <a:pt x="4678" y="6811"/>
                  </a:lnTo>
                  <a:lnTo>
                    <a:pt x="4531" y="5420"/>
                  </a:lnTo>
                  <a:lnTo>
                    <a:pt x="3374" y="5542"/>
                  </a:lnTo>
                  <a:lnTo>
                    <a:pt x="2948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34"/>
            <p:cNvSpPr/>
            <p:nvPr/>
          </p:nvSpPr>
          <p:spPr>
            <a:xfrm>
              <a:off x="6858512" y="21972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4" y="5032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34"/>
            <p:cNvSpPr/>
            <p:nvPr/>
          </p:nvSpPr>
          <p:spPr>
            <a:xfrm>
              <a:off x="7063828" y="198037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5" y="5034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1" name="Google Shape;18371;p34"/>
            <p:cNvSpPr/>
            <p:nvPr/>
          </p:nvSpPr>
          <p:spPr>
            <a:xfrm>
              <a:off x="7264329" y="167721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7"/>
                    <a:pt x="864" y="591"/>
                    <a:pt x="647" y="801"/>
                  </a:cubicBezTo>
                  <a:cubicBezTo>
                    <a:pt x="429" y="1011"/>
                    <a:pt x="263" y="1249"/>
                    <a:pt x="153" y="1521"/>
                  </a:cubicBezTo>
                  <a:cubicBezTo>
                    <a:pt x="39" y="1793"/>
                    <a:pt x="0" y="2081"/>
                    <a:pt x="32" y="2385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4" y="3555"/>
                    <a:pt x="728" y="3714"/>
                  </a:cubicBezTo>
                  <a:cubicBezTo>
                    <a:pt x="931" y="3872"/>
                    <a:pt x="1179" y="4000"/>
                    <a:pt x="1471" y="4094"/>
                  </a:cubicBezTo>
                  <a:cubicBezTo>
                    <a:pt x="1763" y="4187"/>
                    <a:pt x="2102" y="4258"/>
                    <a:pt x="2486" y="4301"/>
                  </a:cubicBezTo>
                  <a:cubicBezTo>
                    <a:pt x="2626" y="4312"/>
                    <a:pt x="2763" y="4330"/>
                    <a:pt x="2896" y="4351"/>
                  </a:cubicBezTo>
                  <a:cubicBezTo>
                    <a:pt x="3030" y="4373"/>
                    <a:pt x="3158" y="4402"/>
                    <a:pt x="3280" y="4439"/>
                  </a:cubicBezTo>
                  <a:cubicBezTo>
                    <a:pt x="3402" y="4476"/>
                    <a:pt x="3507" y="4518"/>
                    <a:pt x="3598" y="4568"/>
                  </a:cubicBezTo>
                  <a:cubicBezTo>
                    <a:pt x="3687" y="4619"/>
                    <a:pt x="3762" y="4678"/>
                    <a:pt x="3819" y="4751"/>
                  </a:cubicBezTo>
                  <a:cubicBezTo>
                    <a:pt x="3877" y="4823"/>
                    <a:pt x="3909" y="4909"/>
                    <a:pt x="3920" y="5007"/>
                  </a:cubicBezTo>
                  <a:cubicBezTo>
                    <a:pt x="3934" y="5136"/>
                    <a:pt x="3906" y="5250"/>
                    <a:pt x="3837" y="5345"/>
                  </a:cubicBezTo>
                  <a:cubicBezTo>
                    <a:pt x="3769" y="5440"/>
                    <a:pt x="3664" y="5519"/>
                    <a:pt x="3528" y="5578"/>
                  </a:cubicBezTo>
                  <a:cubicBezTo>
                    <a:pt x="3389" y="5640"/>
                    <a:pt x="3233" y="5679"/>
                    <a:pt x="3059" y="5697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8" y="5711"/>
                    <a:pt x="2277" y="5668"/>
                    <a:pt x="2018" y="5581"/>
                  </a:cubicBezTo>
                  <a:cubicBezTo>
                    <a:pt x="1674" y="5466"/>
                    <a:pt x="1317" y="5208"/>
                    <a:pt x="948" y="4807"/>
                  </a:cubicBezTo>
                  <a:lnTo>
                    <a:pt x="66" y="6051"/>
                  </a:lnTo>
                  <a:cubicBezTo>
                    <a:pt x="315" y="6307"/>
                    <a:pt x="591" y="6523"/>
                    <a:pt x="890" y="6697"/>
                  </a:cubicBezTo>
                  <a:cubicBezTo>
                    <a:pt x="1191" y="6871"/>
                    <a:pt x="1527" y="6993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5" y="7115"/>
                    <a:pt x="3126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9"/>
                    <a:pt x="5145" y="6196"/>
                    <a:pt x="5341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8" y="4301"/>
                    <a:pt x="5444" y="4039"/>
                    <a:pt x="5305" y="3821"/>
                  </a:cubicBezTo>
                  <a:cubicBezTo>
                    <a:pt x="5167" y="3603"/>
                    <a:pt x="4984" y="3419"/>
                    <a:pt x="4756" y="3274"/>
                  </a:cubicBezTo>
                  <a:cubicBezTo>
                    <a:pt x="4527" y="3129"/>
                    <a:pt x="4261" y="3011"/>
                    <a:pt x="3960" y="2925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6" y="2626"/>
                    <a:pt x="2110" y="2575"/>
                  </a:cubicBezTo>
                  <a:cubicBezTo>
                    <a:pt x="1993" y="2525"/>
                    <a:pt x="1897" y="2465"/>
                    <a:pt x="1825" y="2393"/>
                  </a:cubicBezTo>
                  <a:cubicBezTo>
                    <a:pt x="1752" y="2324"/>
                    <a:pt x="1710" y="2232"/>
                    <a:pt x="1698" y="2122"/>
                  </a:cubicBezTo>
                  <a:cubicBezTo>
                    <a:pt x="1685" y="1997"/>
                    <a:pt x="1713" y="1888"/>
                    <a:pt x="1780" y="1793"/>
                  </a:cubicBezTo>
                  <a:cubicBezTo>
                    <a:pt x="1849" y="1698"/>
                    <a:pt x="1951" y="1619"/>
                    <a:pt x="2084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0" y="1497"/>
                    <a:pt x="3497" y="1563"/>
                    <a:pt x="3668" y="1656"/>
                  </a:cubicBezTo>
                  <a:cubicBezTo>
                    <a:pt x="3838" y="1750"/>
                    <a:pt x="4001" y="1874"/>
                    <a:pt x="4155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2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2" name="Google Shape;18372;p34"/>
            <p:cNvSpPr/>
            <p:nvPr/>
          </p:nvSpPr>
          <p:spPr>
            <a:xfrm>
              <a:off x="7593438" y="132001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5" y="3954"/>
                  </a:moveTo>
                  <a:cubicBezTo>
                    <a:pt x="2175" y="4066"/>
                    <a:pt x="2304" y="4183"/>
                    <a:pt x="2445" y="4307"/>
                  </a:cubicBezTo>
                  <a:lnTo>
                    <a:pt x="3867" y="5529"/>
                  </a:lnTo>
                  <a:cubicBezTo>
                    <a:pt x="3814" y="5563"/>
                    <a:pt x="3762" y="5599"/>
                    <a:pt x="3711" y="5634"/>
                  </a:cubicBezTo>
                  <a:cubicBezTo>
                    <a:pt x="3496" y="5763"/>
                    <a:pt x="3263" y="5842"/>
                    <a:pt x="3002" y="5868"/>
                  </a:cubicBezTo>
                  <a:cubicBezTo>
                    <a:pt x="2915" y="5878"/>
                    <a:pt x="2832" y="5883"/>
                    <a:pt x="2752" y="5883"/>
                  </a:cubicBezTo>
                  <a:cubicBezTo>
                    <a:pt x="2575" y="5883"/>
                    <a:pt x="2414" y="5859"/>
                    <a:pt x="2267" y="5814"/>
                  </a:cubicBezTo>
                  <a:cubicBezTo>
                    <a:pt x="2057" y="5746"/>
                    <a:pt x="1892" y="5638"/>
                    <a:pt x="1771" y="5487"/>
                  </a:cubicBezTo>
                  <a:cubicBezTo>
                    <a:pt x="1650" y="5335"/>
                    <a:pt x="1578" y="5149"/>
                    <a:pt x="1555" y="4931"/>
                  </a:cubicBezTo>
                  <a:cubicBezTo>
                    <a:pt x="1525" y="4652"/>
                    <a:pt x="1592" y="4412"/>
                    <a:pt x="1755" y="4212"/>
                  </a:cubicBezTo>
                  <a:cubicBezTo>
                    <a:pt x="1833" y="4117"/>
                    <a:pt x="1933" y="4032"/>
                    <a:pt x="2055" y="3954"/>
                  </a:cubicBezTo>
                  <a:close/>
                  <a:moveTo>
                    <a:pt x="3139" y="0"/>
                  </a:moveTo>
                  <a:cubicBezTo>
                    <a:pt x="3040" y="0"/>
                    <a:pt x="2939" y="6"/>
                    <a:pt x="2836" y="17"/>
                  </a:cubicBezTo>
                  <a:cubicBezTo>
                    <a:pt x="2409" y="63"/>
                    <a:pt x="2038" y="181"/>
                    <a:pt x="1728" y="375"/>
                  </a:cubicBezTo>
                  <a:cubicBezTo>
                    <a:pt x="1417" y="569"/>
                    <a:pt x="1184" y="812"/>
                    <a:pt x="1029" y="1108"/>
                  </a:cubicBezTo>
                  <a:cubicBezTo>
                    <a:pt x="872" y="1405"/>
                    <a:pt x="813" y="1727"/>
                    <a:pt x="850" y="2078"/>
                  </a:cubicBezTo>
                  <a:cubicBezTo>
                    <a:pt x="865" y="2220"/>
                    <a:pt x="904" y="2374"/>
                    <a:pt x="967" y="2538"/>
                  </a:cubicBezTo>
                  <a:cubicBezTo>
                    <a:pt x="1026" y="2692"/>
                    <a:pt x="1115" y="2856"/>
                    <a:pt x="1224" y="3025"/>
                  </a:cubicBezTo>
                  <a:cubicBezTo>
                    <a:pt x="827" y="3257"/>
                    <a:pt x="527" y="3544"/>
                    <a:pt x="327" y="3888"/>
                  </a:cubicBezTo>
                  <a:cubicBezTo>
                    <a:pt x="94" y="4298"/>
                    <a:pt x="1" y="4738"/>
                    <a:pt x="51" y="5213"/>
                  </a:cubicBezTo>
                  <a:cubicBezTo>
                    <a:pt x="94" y="5628"/>
                    <a:pt x="252" y="5992"/>
                    <a:pt x="525" y="6303"/>
                  </a:cubicBezTo>
                  <a:cubicBezTo>
                    <a:pt x="796" y="6615"/>
                    <a:pt x="1147" y="6846"/>
                    <a:pt x="1572" y="6999"/>
                  </a:cubicBezTo>
                  <a:cubicBezTo>
                    <a:pt x="1889" y="7110"/>
                    <a:pt x="2228" y="7168"/>
                    <a:pt x="2591" y="7168"/>
                  </a:cubicBezTo>
                  <a:cubicBezTo>
                    <a:pt x="2718" y="7168"/>
                    <a:pt x="2848" y="7161"/>
                    <a:pt x="2980" y="7147"/>
                  </a:cubicBezTo>
                  <a:cubicBezTo>
                    <a:pt x="3361" y="7105"/>
                    <a:pt x="3715" y="7016"/>
                    <a:pt x="4038" y="6872"/>
                  </a:cubicBezTo>
                  <a:cubicBezTo>
                    <a:pt x="4351" y="6734"/>
                    <a:pt x="4632" y="6556"/>
                    <a:pt x="4885" y="6334"/>
                  </a:cubicBezTo>
                  <a:lnTo>
                    <a:pt x="5432" y="6791"/>
                  </a:lnTo>
                  <a:lnTo>
                    <a:pt x="7357" y="6586"/>
                  </a:lnTo>
                  <a:lnTo>
                    <a:pt x="5748" y="5197"/>
                  </a:lnTo>
                  <a:cubicBezTo>
                    <a:pt x="5859" y="4974"/>
                    <a:pt x="5952" y="4734"/>
                    <a:pt x="6024" y="4485"/>
                  </a:cubicBezTo>
                  <a:cubicBezTo>
                    <a:pt x="6128" y="4114"/>
                    <a:pt x="6187" y="3721"/>
                    <a:pt x="6201" y="3300"/>
                  </a:cubicBezTo>
                  <a:lnTo>
                    <a:pt x="6201" y="3300"/>
                  </a:lnTo>
                  <a:lnTo>
                    <a:pt x="4753" y="3452"/>
                  </a:lnTo>
                  <a:cubicBezTo>
                    <a:pt x="4749" y="3769"/>
                    <a:pt x="4710" y="4059"/>
                    <a:pt x="4635" y="4327"/>
                  </a:cubicBezTo>
                  <a:lnTo>
                    <a:pt x="4096" y="3846"/>
                  </a:lnTo>
                  <a:cubicBezTo>
                    <a:pt x="3952" y="3737"/>
                    <a:pt x="3791" y="3603"/>
                    <a:pt x="3611" y="3450"/>
                  </a:cubicBezTo>
                  <a:cubicBezTo>
                    <a:pt x="3432" y="3294"/>
                    <a:pt x="3253" y="3130"/>
                    <a:pt x="3078" y="2956"/>
                  </a:cubicBezTo>
                  <a:cubicBezTo>
                    <a:pt x="2901" y="2782"/>
                    <a:pt x="2754" y="2610"/>
                    <a:pt x="2635" y="2440"/>
                  </a:cubicBezTo>
                  <a:cubicBezTo>
                    <a:pt x="2517" y="2273"/>
                    <a:pt x="2449" y="2128"/>
                    <a:pt x="2435" y="2006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1" y="1577"/>
                    <a:pt x="2590" y="1504"/>
                    <a:pt x="2682" y="1448"/>
                  </a:cubicBezTo>
                  <a:cubicBezTo>
                    <a:pt x="2776" y="1393"/>
                    <a:pt x="2892" y="1357"/>
                    <a:pt x="3036" y="1343"/>
                  </a:cubicBezTo>
                  <a:cubicBezTo>
                    <a:pt x="3068" y="1339"/>
                    <a:pt x="3099" y="1338"/>
                    <a:pt x="3129" y="1338"/>
                  </a:cubicBezTo>
                  <a:cubicBezTo>
                    <a:pt x="3267" y="1338"/>
                    <a:pt x="3394" y="1372"/>
                    <a:pt x="3509" y="1439"/>
                  </a:cubicBezTo>
                  <a:cubicBezTo>
                    <a:pt x="3650" y="1524"/>
                    <a:pt x="3787" y="1692"/>
                    <a:pt x="3928" y="1948"/>
                  </a:cubicBezTo>
                  <a:lnTo>
                    <a:pt x="5077" y="1088"/>
                  </a:lnTo>
                  <a:cubicBezTo>
                    <a:pt x="4965" y="837"/>
                    <a:pt x="4796" y="627"/>
                    <a:pt x="4566" y="454"/>
                  </a:cubicBezTo>
                  <a:cubicBezTo>
                    <a:pt x="4339" y="282"/>
                    <a:pt x="4077" y="157"/>
                    <a:pt x="3778" y="80"/>
                  </a:cubicBezTo>
                  <a:cubicBezTo>
                    <a:pt x="3574" y="28"/>
                    <a:pt x="3361" y="0"/>
                    <a:pt x="3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34"/>
            <p:cNvSpPr/>
            <p:nvPr/>
          </p:nvSpPr>
          <p:spPr>
            <a:xfrm>
              <a:off x="7941395" y="9052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0" y="0"/>
                  </a:moveTo>
                  <a:lnTo>
                    <a:pt x="1" y="606"/>
                  </a:lnTo>
                  <a:lnTo>
                    <a:pt x="154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9"/>
                  </a:lnTo>
                  <a:lnTo>
                    <a:pt x="5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34"/>
            <p:cNvSpPr/>
            <p:nvPr/>
          </p:nvSpPr>
          <p:spPr>
            <a:xfrm>
              <a:off x="8181081" y="6884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30" y="4352"/>
                  </a:lnTo>
                  <a:lnTo>
                    <a:pt x="4735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34"/>
            <p:cNvSpPr/>
            <p:nvPr/>
          </p:nvSpPr>
          <p:spPr>
            <a:xfrm>
              <a:off x="8393882" y="4625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9" y="0"/>
                  </a:moveTo>
                  <a:cubicBezTo>
                    <a:pt x="3548" y="0"/>
                    <a:pt x="3416" y="7"/>
                    <a:pt x="3284" y="22"/>
                  </a:cubicBezTo>
                  <a:cubicBezTo>
                    <a:pt x="2763" y="75"/>
                    <a:pt x="2294" y="214"/>
                    <a:pt x="1876" y="434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2" y="2932"/>
                    <a:pt x="1" y="3408"/>
                    <a:pt x="55" y="3913"/>
                  </a:cubicBezTo>
                  <a:cubicBezTo>
                    <a:pt x="110" y="4432"/>
                    <a:pt x="245" y="4898"/>
                    <a:pt x="462" y="5312"/>
                  </a:cubicBezTo>
                  <a:cubicBezTo>
                    <a:pt x="681" y="5725"/>
                    <a:pt x="964" y="6071"/>
                    <a:pt x="1315" y="6355"/>
                  </a:cubicBezTo>
                  <a:cubicBezTo>
                    <a:pt x="1666" y="6635"/>
                    <a:pt x="2066" y="6839"/>
                    <a:pt x="2516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5" y="7098"/>
                    <a:pt x="3806" y="7090"/>
                    <a:pt x="3959" y="7074"/>
                  </a:cubicBezTo>
                  <a:cubicBezTo>
                    <a:pt x="4290" y="7039"/>
                    <a:pt x="4615" y="6963"/>
                    <a:pt x="4933" y="6846"/>
                  </a:cubicBezTo>
                  <a:cubicBezTo>
                    <a:pt x="5251" y="6731"/>
                    <a:pt x="5538" y="6587"/>
                    <a:pt x="5793" y="6416"/>
                  </a:cubicBezTo>
                  <a:cubicBezTo>
                    <a:pt x="6046" y="6247"/>
                    <a:pt x="6246" y="6061"/>
                    <a:pt x="6387" y="5861"/>
                  </a:cubicBezTo>
                  <a:lnTo>
                    <a:pt x="5456" y="4681"/>
                  </a:lnTo>
                  <a:cubicBezTo>
                    <a:pt x="5347" y="4823"/>
                    <a:pt x="5218" y="4954"/>
                    <a:pt x="5070" y="5070"/>
                  </a:cubicBezTo>
                  <a:cubicBezTo>
                    <a:pt x="4920" y="5187"/>
                    <a:pt x="4757" y="5286"/>
                    <a:pt x="4573" y="5364"/>
                  </a:cubicBezTo>
                  <a:cubicBezTo>
                    <a:pt x="4392" y="5443"/>
                    <a:pt x="4197" y="5492"/>
                    <a:pt x="3990" y="5515"/>
                  </a:cubicBezTo>
                  <a:cubicBezTo>
                    <a:pt x="3888" y="5525"/>
                    <a:pt x="3789" y="5530"/>
                    <a:pt x="3693" y="5530"/>
                  </a:cubicBezTo>
                  <a:cubicBezTo>
                    <a:pt x="3499" y="5530"/>
                    <a:pt x="3316" y="5509"/>
                    <a:pt x="3143" y="5466"/>
                  </a:cubicBezTo>
                  <a:cubicBezTo>
                    <a:pt x="2884" y="5401"/>
                    <a:pt x="2658" y="5292"/>
                    <a:pt x="2464" y="5134"/>
                  </a:cubicBezTo>
                  <a:cubicBezTo>
                    <a:pt x="2270" y="4977"/>
                    <a:pt x="2112" y="4781"/>
                    <a:pt x="1989" y="4548"/>
                  </a:cubicBezTo>
                  <a:cubicBezTo>
                    <a:pt x="1867" y="4315"/>
                    <a:pt x="1789" y="4051"/>
                    <a:pt x="1756" y="3753"/>
                  </a:cubicBezTo>
                  <a:cubicBezTo>
                    <a:pt x="1725" y="3447"/>
                    <a:pt x="1745" y="3166"/>
                    <a:pt x="1817" y="2911"/>
                  </a:cubicBezTo>
                  <a:cubicBezTo>
                    <a:pt x="1889" y="2653"/>
                    <a:pt x="1999" y="2430"/>
                    <a:pt x="2155" y="2239"/>
                  </a:cubicBezTo>
                  <a:cubicBezTo>
                    <a:pt x="2307" y="2049"/>
                    <a:pt x="2495" y="1894"/>
                    <a:pt x="2715" y="1777"/>
                  </a:cubicBezTo>
                  <a:cubicBezTo>
                    <a:pt x="2934" y="1658"/>
                    <a:pt x="3176" y="1586"/>
                    <a:pt x="3434" y="1559"/>
                  </a:cubicBezTo>
                  <a:cubicBezTo>
                    <a:pt x="3509" y="1551"/>
                    <a:pt x="3582" y="1547"/>
                    <a:pt x="3654" y="1547"/>
                  </a:cubicBezTo>
                  <a:cubicBezTo>
                    <a:pt x="3782" y="1547"/>
                    <a:pt x="3906" y="1559"/>
                    <a:pt x="4027" y="1583"/>
                  </a:cubicBezTo>
                  <a:cubicBezTo>
                    <a:pt x="4214" y="1622"/>
                    <a:pt x="4391" y="1688"/>
                    <a:pt x="4553" y="1779"/>
                  </a:cubicBezTo>
                  <a:cubicBezTo>
                    <a:pt x="4717" y="1871"/>
                    <a:pt x="4875" y="1980"/>
                    <a:pt x="5026" y="2108"/>
                  </a:cubicBezTo>
                  <a:lnTo>
                    <a:pt x="5916" y="843"/>
                  </a:lnTo>
                  <a:cubicBezTo>
                    <a:pt x="5696" y="636"/>
                    <a:pt x="5445" y="466"/>
                    <a:pt x="5157" y="326"/>
                  </a:cubicBezTo>
                  <a:cubicBezTo>
                    <a:pt x="4874" y="194"/>
                    <a:pt x="4571" y="99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34"/>
            <p:cNvSpPr/>
            <p:nvPr/>
          </p:nvSpPr>
          <p:spPr>
            <a:xfrm>
              <a:off x="8632528" y="17078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5"/>
                  </a:lnTo>
                  <a:lnTo>
                    <a:pt x="4506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58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34"/>
            <p:cNvSpPr/>
            <p:nvPr/>
          </p:nvSpPr>
          <p:spPr>
            <a:xfrm>
              <a:off x="8895150" y="-11575"/>
              <a:ext cx="237682" cy="258470"/>
            </a:xfrm>
            <a:custGeom>
              <a:avLst/>
              <a:gdLst/>
              <a:ahLst/>
              <a:cxnLst/>
              <a:rect l="l" t="t" r="r" b="b"/>
              <a:pathLst>
                <a:path w="6860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4" y="1854"/>
                  </a:lnTo>
                  <a:cubicBezTo>
                    <a:pt x="4743" y="2121"/>
                    <a:pt x="4770" y="2366"/>
                    <a:pt x="4796" y="2592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4" y="3418"/>
                    <a:pt x="4946" y="3606"/>
                    <a:pt x="4982" y="3793"/>
                  </a:cubicBezTo>
                  <a:cubicBezTo>
                    <a:pt x="5017" y="3980"/>
                    <a:pt x="5055" y="4170"/>
                    <a:pt x="5095" y="4361"/>
                  </a:cubicBezTo>
                  <a:cubicBezTo>
                    <a:pt x="5104" y="4407"/>
                    <a:pt x="5115" y="4453"/>
                    <a:pt x="5125" y="4500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2"/>
                  </a:lnTo>
                  <a:lnTo>
                    <a:pt x="2084" y="5014"/>
                  </a:lnTo>
                  <a:cubicBezTo>
                    <a:pt x="2068" y="4853"/>
                    <a:pt x="2049" y="4705"/>
                    <a:pt x="2032" y="4572"/>
                  </a:cubicBezTo>
                  <a:cubicBezTo>
                    <a:pt x="2013" y="4439"/>
                    <a:pt x="1996" y="4306"/>
                    <a:pt x="1975" y="4170"/>
                  </a:cubicBezTo>
                  <a:cubicBezTo>
                    <a:pt x="1953" y="4034"/>
                    <a:pt x="1926" y="3884"/>
                    <a:pt x="1891" y="3717"/>
                  </a:cubicBezTo>
                  <a:cubicBezTo>
                    <a:pt x="1858" y="3548"/>
                    <a:pt x="1818" y="3359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34"/>
            <p:cNvSpPr/>
            <p:nvPr/>
          </p:nvSpPr>
          <p:spPr>
            <a:xfrm>
              <a:off x="4720254" y="763228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2" y="1"/>
                  </a:moveTo>
                  <a:cubicBezTo>
                    <a:pt x="2759" y="1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5"/>
                  </a:cubicBezTo>
                  <a:cubicBezTo>
                    <a:pt x="1123" y="417"/>
                    <a:pt x="865" y="590"/>
                    <a:pt x="647" y="798"/>
                  </a:cubicBezTo>
                  <a:cubicBezTo>
                    <a:pt x="430" y="1008"/>
                    <a:pt x="265" y="1247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5"/>
                    <a:pt x="2488" y="4298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8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8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4"/>
                  </a:cubicBezTo>
                  <a:cubicBezTo>
                    <a:pt x="1191" y="6868"/>
                    <a:pt x="1526" y="6990"/>
                    <a:pt x="1899" y="7061"/>
                  </a:cubicBezTo>
                  <a:cubicBezTo>
                    <a:pt x="2120" y="7102"/>
                    <a:pt x="2353" y="7122"/>
                    <a:pt x="2600" y="7122"/>
                  </a:cubicBezTo>
                  <a:cubicBezTo>
                    <a:pt x="2769" y="7122"/>
                    <a:pt x="2944" y="7113"/>
                    <a:pt x="3127" y="7094"/>
                  </a:cubicBezTo>
                  <a:cubicBezTo>
                    <a:pt x="3646" y="7039"/>
                    <a:pt x="4094" y="6904"/>
                    <a:pt x="4475" y="6690"/>
                  </a:cubicBezTo>
                  <a:cubicBezTo>
                    <a:pt x="4858" y="6477"/>
                    <a:pt x="5146" y="6195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7"/>
                    <a:pt x="5305" y="3818"/>
                  </a:cubicBezTo>
                  <a:cubicBezTo>
                    <a:pt x="5166" y="3601"/>
                    <a:pt x="4983" y="3417"/>
                    <a:pt x="4754" y="3272"/>
                  </a:cubicBezTo>
                  <a:cubicBezTo>
                    <a:pt x="4526" y="3126"/>
                    <a:pt x="4260" y="3009"/>
                    <a:pt x="3961" y="2922"/>
                  </a:cubicBezTo>
                  <a:cubicBezTo>
                    <a:pt x="3660" y="2836"/>
                    <a:pt x="3325" y="2777"/>
                    <a:pt x="2963" y="2743"/>
                  </a:cubicBezTo>
                  <a:cubicBezTo>
                    <a:pt x="2804" y="2734"/>
                    <a:pt x="2652" y="2717"/>
                    <a:pt x="2504" y="2688"/>
                  </a:cubicBezTo>
                  <a:cubicBezTo>
                    <a:pt x="2357" y="2661"/>
                    <a:pt x="2225" y="2623"/>
                    <a:pt x="2108" y="2573"/>
                  </a:cubicBezTo>
                  <a:cubicBezTo>
                    <a:pt x="1992" y="2523"/>
                    <a:pt x="1897" y="2462"/>
                    <a:pt x="1825" y="2390"/>
                  </a:cubicBezTo>
                  <a:cubicBezTo>
                    <a:pt x="1750" y="2318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1"/>
                  </a:cubicBezTo>
                  <a:cubicBezTo>
                    <a:pt x="1850" y="1697"/>
                    <a:pt x="1950" y="1617"/>
                    <a:pt x="2085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3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34"/>
            <p:cNvSpPr/>
            <p:nvPr/>
          </p:nvSpPr>
          <p:spPr>
            <a:xfrm>
              <a:off x="4934128" y="737798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7" y="1571"/>
                  </a:moveTo>
                  <a:cubicBezTo>
                    <a:pt x="3782" y="1571"/>
                    <a:pt x="3960" y="1598"/>
                    <a:pt x="4129" y="1652"/>
                  </a:cubicBezTo>
                  <a:cubicBezTo>
                    <a:pt x="4362" y="1725"/>
                    <a:pt x="4571" y="1843"/>
                    <a:pt x="4758" y="2004"/>
                  </a:cubicBezTo>
                  <a:cubicBezTo>
                    <a:pt x="4942" y="2165"/>
                    <a:pt x="5090" y="2361"/>
                    <a:pt x="5208" y="2591"/>
                  </a:cubicBezTo>
                  <a:cubicBezTo>
                    <a:pt x="5323" y="2821"/>
                    <a:pt x="5398" y="3080"/>
                    <a:pt x="5426" y="3366"/>
                  </a:cubicBezTo>
                  <a:cubicBezTo>
                    <a:pt x="5458" y="3651"/>
                    <a:pt x="5439" y="3918"/>
                    <a:pt x="5375" y="4165"/>
                  </a:cubicBezTo>
                  <a:cubicBezTo>
                    <a:pt x="5310" y="4417"/>
                    <a:pt x="5203" y="4638"/>
                    <a:pt x="5057" y="4837"/>
                  </a:cubicBezTo>
                  <a:cubicBezTo>
                    <a:pt x="4909" y="5032"/>
                    <a:pt x="4730" y="5191"/>
                    <a:pt x="4517" y="5311"/>
                  </a:cubicBezTo>
                  <a:cubicBezTo>
                    <a:pt x="4303" y="5431"/>
                    <a:pt x="4063" y="5507"/>
                    <a:pt x="3796" y="5534"/>
                  </a:cubicBezTo>
                  <a:cubicBezTo>
                    <a:pt x="3724" y="5541"/>
                    <a:pt x="3653" y="5545"/>
                    <a:pt x="3584" y="5545"/>
                  </a:cubicBezTo>
                  <a:cubicBezTo>
                    <a:pt x="3397" y="5545"/>
                    <a:pt x="3218" y="5519"/>
                    <a:pt x="3046" y="5465"/>
                  </a:cubicBezTo>
                  <a:cubicBezTo>
                    <a:pt x="2813" y="5393"/>
                    <a:pt x="2602" y="5277"/>
                    <a:pt x="2414" y="5120"/>
                  </a:cubicBezTo>
                  <a:cubicBezTo>
                    <a:pt x="2228" y="4962"/>
                    <a:pt x="2077" y="4766"/>
                    <a:pt x="1965" y="4532"/>
                  </a:cubicBezTo>
                  <a:cubicBezTo>
                    <a:pt x="1851" y="4301"/>
                    <a:pt x="1781" y="4040"/>
                    <a:pt x="1749" y="3754"/>
                  </a:cubicBezTo>
                  <a:cubicBezTo>
                    <a:pt x="1718" y="3468"/>
                    <a:pt x="1736" y="3200"/>
                    <a:pt x="1797" y="2950"/>
                  </a:cubicBezTo>
                  <a:cubicBezTo>
                    <a:pt x="1860" y="2701"/>
                    <a:pt x="1966" y="2480"/>
                    <a:pt x="2116" y="2282"/>
                  </a:cubicBezTo>
                  <a:cubicBezTo>
                    <a:pt x="2267" y="2086"/>
                    <a:pt x="2448" y="1928"/>
                    <a:pt x="2660" y="1806"/>
                  </a:cubicBezTo>
                  <a:cubicBezTo>
                    <a:pt x="2874" y="1685"/>
                    <a:pt x="3115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3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9"/>
                    <a:pt x="2241" y="217"/>
                    <a:pt x="1831" y="438"/>
                  </a:cubicBezTo>
                  <a:cubicBezTo>
                    <a:pt x="1421" y="657"/>
                    <a:pt x="1075" y="944"/>
                    <a:pt x="789" y="1295"/>
                  </a:cubicBezTo>
                  <a:cubicBezTo>
                    <a:pt x="507" y="1647"/>
                    <a:pt x="298" y="2044"/>
                    <a:pt x="167" y="2490"/>
                  </a:cubicBezTo>
                  <a:cubicBezTo>
                    <a:pt x="40" y="2936"/>
                    <a:pt x="1" y="3416"/>
                    <a:pt x="54" y="3931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4" y="6069"/>
                    <a:pt x="1325" y="6355"/>
                  </a:cubicBezTo>
                  <a:cubicBezTo>
                    <a:pt x="1675" y="6639"/>
                    <a:pt x="2074" y="6846"/>
                    <a:pt x="2520" y="6977"/>
                  </a:cubicBezTo>
                  <a:cubicBezTo>
                    <a:pt x="2835" y="7068"/>
                    <a:pt x="3168" y="7114"/>
                    <a:pt x="3521" y="7114"/>
                  </a:cubicBezTo>
                  <a:cubicBezTo>
                    <a:pt x="3667" y="7114"/>
                    <a:pt x="3817" y="7106"/>
                    <a:pt x="3970" y="7090"/>
                  </a:cubicBezTo>
                  <a:cubicBezTo>
                    <a:pt x="4474" y="7037"/>
                    <a:pt x="4933" y="6898"/>
                    <a:pt x="5341" y="6679"/>
                  </a:cubicBezTo>
                  <a:cubicBezTo>
                    <a:pt x="5751" y="6458"/>
                    <a:pt x="6099" y="6174"/>
                    <a:pt x="6384" y="5820"/>
                  </a:cubicBezTo>
                  <a:cubicBezTo>
                    <a:pt x="6667" y="5468"/>
                    <a:pt x="6874" y="5070"/>
                    <a:pt x="7001" y="4618"/>
                  </a:cubicBezTo>
                  <a:cubicBezTo>
                    <a:pt x="7129" y="4170"/>
                    <a:pt x="7163" y="3691"/>
                    <a:pt x="7112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3"/>
                    <a:pt x="6201" y="1048"/>
                    <a:pt x="5850" y="762"/>
                  </a:cubicBezTo>
                  <a:cubicBezTo>
                    <a:pt x="5498" y="477"/>
                    <a:pt x="5100" y="268"/>
                    <a:pt x="4654" y="139"/>
                  </a:cubicBezTo>
                  <a:cubicBezTo>
                    <a:pt x="4337" y="47"/>
                    <a:pt x="4003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34"/>
            <p:cNvSpPr/>
            <p:nvPr/>
          </p:nvSpPr>
          <p:spPr>
            <a:xfrm>
              <a:off x="5207907" y="70952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67" y="1"/>
                  </a:moveTo>
                  <a:cubicBezTo>
                    <a:pt x="3539" y="1"/>
                    <a:pt x="3410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4"/>
                    <a:pt x="1102" y="941"/>
                    <a:pt x="814" y="1290"/>
                  </a:cubicBezTo>
                  <a:cubicBezTo>
                    <a:pt x="527" y="1638"/>
                    <a:pt x="314" y="2035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1"/>
                    <a:pt x="6387" y="5863"/>
                  </a:cubicBezTo>
                  <a:lnTo>
                    <a:pt x="5455" y="4681"/>
                  </a:lnTo>
                  <a:cubicBezTo>
                    <a:pt x="5346" y="4823"/>
                    <a:pt x="5216" y="4954"/>
                    <a:pt x="5069" y="5072"/>
                  </a:cubicBezTo>
                  <a:cubicBezTo>
                    <a:pt x="4920" y="5188"/>
                    <a:pt x="4756" y="5288"/>
                    <a:pt x="4573" y="5364"/>
                  </a:cubicBezTo>
                  <a:cubicBezTo>
                    <a:pt x="4391" y="5443"/>
                    <a:pt x="4195" y="5492"/>
                    <a:pt x="3988" y="5515"/>
                  </a:cubicBezTo>
                  <a:cubicBezTo>
                    <a:pt x="3885" y="5526"/>
                    <a:pt x="3785" y="5532"/>
                    <a:pt x="3687" y="5532"/>
                  </a:cubicBezTo>
                  <a:cubicBezTo>
                    <a:pt x="3495" y="5532"/>
                    <a:pt x="3314" y="5510"/>
                    <a:pt x="3143" y="5467"/>
                  </a:cubicBezTo>
                  <a:cubicBezTo>
                    <a:pt x="2884" y="5403"/>
                    <a:pt x="2657" y="5292"/>
                    <a:pt x="2462" y="5137"/>
                  </a:cubicBezTo>
                  <a:cubicBezTo>
                    <a:pt x="2268" y="4980"/>
                    <a:pt x="2110" y="4784"/>
                    <a:pt x="1988" y="4551"/>
                  </a:cubicBezTo>
                  <a:cubicBezTo>
                    <a:pt x="1866" y="4318"/>
                    <a:pt x="1788" y="4054"/>
                    <a:pt x="1756" y="3756"/>
                  </a:cubicBezTo>
                  <a:cubicBezTo>
                    <a:pt x="1723" y="3450"/>
                    <a:pt x="1743" y="3169"/>
                    <a:pt x="1815" y="2912"/>
                  </a:cubicBezTo>
                  <a:cubicBezTo>
                    <a:pt x="1891" y="2655"/>
                    <a:pt x="2002" y="2432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09" y="1551"/>
                    <a:pt x="3580" y="1548"/>
                    <a:pt x="3650" y="1548"/>
                  </a:cubicBezTo>
                  <a:cubicBezTo>
                    <a:pt x="3780" y="1548"/>
                    <a:pt x="3907" y="1560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0" y="96"/>
                    <a:pt x="4248" y="46"/>
                  </a:cubicBezTo>
                  <a:cubicBezTo>
                    <a:pt x="4056" y="16"/>
                    <a:pt x="3862" y="1"/>
                    <a:pt x="3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34"/>
            <p:cNvSpPr/>
            <p:nvPr/>
          </p:nvSpPr>
          <p:spPr>
            <a:xfrm>
              <a:off x="5441876" y="684754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1"/>
                  </a:moveTo>
                  <a:cubicBezTo>
                    <a:pt x="3545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3"/>
                    <a:pt x="0" y="3408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4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5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2"/>
                  </a:cubicBezTo>
                  <a:cubicBezTo>
                    <a:pt x="2310" y="2051"/>
                    <a:pt x="2498" y="1899"/>
                    <a:pt x="2718" y="1781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7"/>
                  </a:cubicBezTo>
                  <a:cubicBezTo>
                    <a:pt x="4217" y="1625"/>
                    <a:pt x="4393" y="1690"/>
                    <a:pt x="4557" y="1782"/>
                  </a:cubicBezTo>
                  <a:cubicBezTo>
                    <a:pt x="4720" y="1874"/>
                    <a:pt x="4878" y="1983"/>
                    <a:pt x="5029" y="2111"/>
                  </a:cubicBezTo>
                  <a:lnTo>
                    <a:pt x="5919" y="846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0" y="97"/>
                    <a:pt x="4250" y="48"/>
                  </a:cubicBezTo>
                  <a:cubicBezTo>
                    <a:pt x="4059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34"/>
            <p:cNvSpPr/>
            <p:nvPr/>
          </p:nvSpPr>
          <p:spPr>
            <a:xfrm>
              <a:off x="5680558" y="659773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1" y="1"/>
                  </a:moveTo>
                  <a:lnTo>
                    <a:pt x="1" y="503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2"/>
                  </a:lnTo>
                  <a:lnTo>
                    <a:pt x="2178" y="5733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5" y="2722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899" y="141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34"/>
            <p:cNvSpPr/>
            <p:nvPr/>
          </p:nvSpPr>
          <p:spPr>
            <a:xfrm>
              <a:off x="5898000" y="642416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9" y="1423"/>
                  </a:moveTo>
                  <a:cubicBezTo>
                    <a:pt x="3228" y="1423"/>
                    <a:pt x="3352" y="1443"/>
                    <a:pt x="3462" y="1483"/>
                  </a:cubicBezTo>
                  <a:cubicBezTo>
                    <a:pt x="3617" y="1539"/>
                    <a:pt x="3739" y="1631"/>
                    <a:pt x="3831" y="1754"/>
                  </a:cubicBezTo>
                  <a:cubicBezTo>
                    <a:pt x="3925" y="1878"/>
                    <a:pt x="3978" y="2029"/>
                    <a:pt x="3997" y="2205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4"/>
                    <a:pt x="3804" y="2939"/>
                    <a:pt x="3684" y="3027"/>
                  </a:cubicBezTo>
                  <a:cubicBezTo>
                    <a:pt x="3567" y="3115"/>
                    <a:pt x="3423" y="3169"/>
                    <a:pt x="3253" y="3185"/>
                  </a:cubicBezTo>
                  <a:lnTo>
                    <a:pt x="1911" y="3328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9" y="1423"/>
                  </a:cubicBezTo>
                  <a:close/>
                  <a:moveTo>
                    <a:pt x="3362" y="1"/>
                  </a:moveTo>
                  <a:cubicBezTo>
                    <a:pt x="3265" y="1"/>
                    <a:pt x="3166" y="6"/>
                    <a:pt x="3066" y="16"/>
                  </a:cubicBezTo>
                  <a:lnTo>
                    <a:pt x="0" y="339"/>
                  </a:lnTo>
                  <a:lnTo>
                    <a:pt x="718" y="7153"/>
                  </a:lnTo>
                  <a:lnTo>
                    <a:pt x="2295" y="6986"/>
                  </a:lnTo>
                  <a:lnTo>
                    <a:pt x="2042" y="4593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5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90" y="4018"/>
                  </a:cubicBezTo>
                  <a:cubicBezTo>
                    <a:pt x="5019" y="3786"/>
                    <a:pt x="5266" y="3489"/>
                    <a:pt x="5432" y="3126"/>
                  </a:cubicBezTo>
                  <a:cubicBezTo>
                    <a:pt x="5597" y="2765"/>
                    <a:pt x="5657" y="2370"/>
                    <a:pt x="5611" y="1941"/>
                  </a:cubicBezTo>
                  <a:cubicBezTo>
                    <a:pt x="5567" y="1526"/>
                    <a:pt x="5429" y="1165"/>
                    <a:pt x="5193" y="860"/>
                  </a:cubicBezTo>
                  <a:cubicBezTo>
                    <a:pt x="4957" y="554"/>
                    <a:pt x="4652" y="325"/>
                    <a:pt x="4278" y="174"/>
                  </a:cubicBezTo>
                  <a:cubicBezTo>
                    <a:pt x="3992" y="58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34"/>
            <p:cNvSpPr/>
            <p:nvPr/>
          </p:nvSpPr>
          <p:spPr>
            <a:xfrm>
              <a:off x="6237781" y="60312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39" y="1790"/>
                    <a:pt x="0" y="2077"/>
                    <a:pt x="32" y="2384"/>
                  </a:cubicBezTo>
                  <a:cubicBezTo>
                    <a:pt x="64" y="2668"/>
                    <a:pt x="136" y="2923"/>
                    <a:pt x="251" y="3142"/>
                  </a:cubicBezTo>
                  <a:cubicBezTo>
                    <a:pt x="366" y="3363"/>
                    <a:pt x="525" y="3551"/>
                    <a:pt x="728" y="3711"/>
                  </a:cubicBezTo>
                  <a:cubicBezTo>
                    <a:pt x="931" y="3872"/>
                    <a:pt x="1180" y="3997"/>
                    <a:pt x="1473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8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6"/>
                  </a:cubicBezTo>
                  <a:cubicBezTo>
                    <a:pt x="3401" y="4472"/>
                    <a:pt x="3508" y="4515"/>
                    <a:pt x="3597" y="4565"/>
                  </a:cubicBezTo>
                  <a:cubicBezTo>
                    <a:pt x="3688" y="4616"/>
                    <a:pt x="3761" y="4677"/>
                    <a:pt x="3818" y="4749"/>
                  </a:cubicBezTo>
                  <a:cubicBezTo>
                    <a:pt x="3876" y="4821"/>
                    <a:pt x="3908" y="4907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2" y="5703"/>
                    <a:pt x="2886" y="5708"/>
                    <a:pt x="2800" y="5708"/>
                  </a:cubicBezTo>
                  <a:cubicBezTo>
                    <a:pt x="2537" y="5708"/>
                    <a:pt x="2276" y="5664"/>
                    <a:pt x="2017" y="5578"/>
                  </a:cubicBezTo>
                  <a:cubicBezTo>
                    <a:pt x="1673" y="5463"/>
                    <a:pt x="1316" y="5205"/>
                    <a:pt x="947" y="4804"/>
                  </a:cubicBezTo>
                  <a:lnTo>
                    <a:pt x="65" y="6048"/>
                  </a:lnTo>
                  <a:cubicBezTo>
                    <a:pt x="314" y="6304"/>
                    <a:pt x="590" y="6519"/>
                    <a:pt x="889" y="6693"/>
                  </a:cubicBezTo>
                  <a:cubicBezTo>
                    <a:pt x="1190" y="6867"/>
                    <a:pt x="1526" y="6990"/>
                    <a:pt x="1899" y="7060"/>
                  </a:cubicBezTo>
                  <a:cubicBezTo>
                    <a:pt x="2120" y="7101"/>
                    <a:pt x="2355" y="7122"/>
                    <a:pt x="2602" y="7122"/>
                  </a:cubicBezTo>
                  <a:cubicBezTo>
                    <a:pt x="2770" y="7122"/>
                    <a:pt x="2944" y="7112"/>
                    <a:pt x="3125" y="7093"/>
                  </a:cubicBezTo>
                  <a:cubicBezTo>
                    <a:pt x="3646" y="7037"/>
                    <a:pt x="4094" y="6903"/>
                    <a:pt x="4476" y="6691"/>
                  </a:cubicBezTo>
                  <a:cubicBezTo>
                    <a:pt x="4857" y="6476"/>
                    <a:pt x="5144" y="6194"/>
                    <a:pt x="5340" y="5842"/>
                  </a:cubicBezTo>
                  <a:cubicBezTo>
                    <a:pt x="5537" y="5490"/>
                    <a:pt x="5609" y="5077"/>
                    <a:pt x="5560" y="4603"/>
                  </a:cubicBezTo>
                  <a:cubicBezTo>
                    <a:pt x="5528" y="4298"/>
                    <a:pt x="5443" y="4037"/>
                    <a:pt x="5304" y="3817"/>
                  </a:cubicBezTo>
                  <a:cubicBezTo>
                    <a:pt x="5166" y="3600"/>
                    <a:pt x="4983" y="3416"/>
                    <a:pt x="4755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60" y="2837"/>
                    <a:pt x="3325" y="2776"/>
                    <a:pt x="2963" y="2743"/>
                  </a:cubicBezTo>
                  <a:cubicBezTo>
                    <a:pt x="2805" y="2733"/>
                    <a:pt x="2651" y="2716"/>
                    <a:pt x="2504" y="2687"/>
                  </a:cubicBezTo>
                  <a:cubicBezTo>
                    <a:pt x="2356" y="2660"/>
                    <a:pt x="2225" y="2622"/>
                    <a:pt x="2109" y="2572"/>
                  </a:cubicBezTo>
                  <a:cubicBezTo>
                    <a:pt x="1992" y="2522"/>
                    <a:pt x="1896" y="2463"/>
                    <a:pt x="1824" y="2391"/>
                  </a:cubicBezTo>
                  <a:cubicBezTo>
                    <a:pt x="1751" y="2319"/>
                    <a:pt x="1709" y="2228"/>
                    <a:pt x="1697" y="2119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5"/>
                    <a:pt x="1949" y="1616"/>
                    <a:pt x="2084" y="1553"/>
                  </a:cubicBezTo>
                  <a:cubicBezTo>
                    <a:pt x="2218" y="1491"/>
                    <a:pt x="2382" y="1446"/>
                    <a:pt x="2577" y="1427"/>
                  </a:cubicBezTo>
                  <a:cubicBezTo>
                    <a:pt x="2643" y="1421"/>
                    <a:pt x="2707" y="1417"/>
                    <a:pt x="2772" y="1417"/>
                  </a:cubicBezTo>
                  <a:cubicBezTo>
                    <a:pt x="2894" y="1417"/>
                    <a:pt x="3015" y="1430"/>
                    <a:pt x="3137" y="1456"/>
                  </a:cubicBezTo>
                  <a:cubicBezTo>
                    <a:pt x="3322" y="1495"/>
                    <a:pt x="3498" y="1563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5" y="936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3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34"/>
            <p:cNvSpPr/>
            <p:nvPr/>
          </p:nvSpPr>
          <p:spPr>
            <a:xfrm>
              <a:off x="6456367" y="57291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0" y="0"/>
                  </a:moveTo>
                  <a:lnTo>
                    <a:pt x="4154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34"/>
            <p:cNvSpPr/>
            <p:nvPr/>
          </p:nvSpPr>
          <p:spPr>
            <a:xfrm>
              <a:off x="6700834" y="55496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0"/>
                  </a:moveTo>
                  <a:lnTo>
                    <a:pt x="0" y="419"/>
                  </a:lnTo>
                  <a:lnTo>
                    <a:pt x="146" y="1811"/>
                  </a:lnTo>
                  <a:lnTo>
                    <a:pt x="1294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5"/>
                  </a:lnTo>
                  <a:lnTo>
                    <a:pt x="4107" y="1392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34"/>
            <p:cNvSpPr/>
            <p:nvPr/>
          </p:nvSpPr>
          <p:spPr>
            <a:xfrm>
              <a:off x="6892639" y="543222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4"/>
                  </a:lnTo>
                  <a:lnTo>
                    <a:pt x="5409" y="6491"/>
                  </a:lnTo>
                  <a:lnTo>
                    <a:pt x="5254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34"/>
            <p:cNvSpPr/>
            <p:nvPr/>
          </p:nvSpPr>
          <p:spPr>
            <a:xfrm>
              <a:off x="7097955" y="521533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5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34"/>
            <p:cNvSpPr/>
            <p:nvPr/>
          </p:nvSpPr>
          <p:spPr>
            <a:xfrm>
              <a:off x="7298352" y="49114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6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5"/>
                  </a:cubicBezTo>
                  <a:cubicBezTo>
                    <a:pt x="64" y="2671"/>
                    <a:pt x="135" y="2924"/>
                    <a:pt x="250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1"/>
                    <a:pt x="1179" y="3999"/>
                    <a:pt x="1473" y="4093"/>
                  </a:cubicBezTo>
                  <a:cubicBezTo>
                    <a:pt x="1765" y="4186"/>
                    <a:pt x="2104" y="4257"/>
                    <a:pt x="2488" y="4300"/>
                  </a:cubicBezTo>
                  <a:cubicBezTo>
                    <a:pt x="2628" y="4310"/>
                    <a:pt x="2763" y="4329"/>
                    <a:pt x="2898" y="4350"/>
                  </a:cubicBezTo>
                  <a:cubicBezTo>
                    <a:pt x="3032" y="4372"/>
                    <a:pt x="3158" y="4402"/>
                    <a:pt x="3280" y="4438"/>
                  </a:cubicBezTo>
                  <a:cubicBezTo>
                    <a:pt x="3403" y="4474"/>
                    <a:pt x="3509" y="4517"/>
                    <a:pt x="3600" y="4567"/>
                  </a:cubicBezTo>
                  <a:cubicBezTo>
                    <a:pt x="3689" y="4618"/>
                    <a:pt x="3764" y="4680"/>
                    <a:pt x="3820" y="4752"/>
                  </a:cubicBezTo>
                  <a:cubicBezTo>
                    <a:pt x="3877" y="4823"/>
                    <a:pt x="3910" y="4910"/>
                    <a:pt x="3920" y="5006"/>
                  </a:cubicBezTo>
                  <a:cubicBezTo>
                    <a:pt x="3935" y="5135"/>
                    <a:pt x="3907" y="5249"/>
                    <a:pt x="3838" y="5344"/>
                  </a:cubicBezTo>
                  <a:cubicBezTo>
                    <a:pt x="3769" y="5439"/>
                    <a:pt x="3666" y="5518"/>
                    <a:pt x="3529" y="5578"/>
                  </a:cubicBezTo>
                  <a:cubicBezTo>
                    <a:pt x="3391" y="5639"/>
                    <a:pt x="3234" y="5679"/>
                    <a:pt x="3060" y="5696"/>
                  </a:cubicBezTo>
                  <a:cubicBezTo>
                    <a:pt x="2974" y="5705"/>
                    <a:pt x="2888" y="5710"/>
                    <a:pt x="2803" y="5710"/>
                  </a:cubicBezTo>
                  <a:cubicBezTo>
                    <a:pt x="2540" y="5710"/>
                    <a:pt x="2279" y="5667"/>
                    <a:pt x="2019" y="5580"/>
                  </a:cubicBezTo>
                  <a:cubicBezTo>
                    <a:pt x="1676" y="5465"/>
                    <a:pt x="1317" y="5207"/>
                    <a:pt x="949" y="4806"/>
                  </a:cubicBezTo>
                  <a:lnTo>
                    <a:pt x="66" y="6050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0"/>
                    <a:pt x="1529" y="6992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3" y="7124"/>
                    <a:pt x="2947" y="7115"/>
                    <a:pt x="3128" y="7095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4"/>
                  </a:cubicBezTo>
                  <a:cubicBezTo>
                    <a:pt x="5538" y="5492"/>
                    <a:pt x="5610" y="5079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8"/>
                    <a:pt x="4757" y="3273"/>
                  </a:cubicBezTo>
                  <a:cubicBezTo>
                    <a:pt x="4529" y="3128"/>
                    <a:pt x="4263" y="3010"/>
                    <a:pt x="3962" y="2924"/>
                  </a:cubicBezTo>
                  <a:cubicBezTo>
                    <a:pt x="3661" y="2838"/>
                    <a:pt x="3328" y="2779"/>
                    <a:pt x="2964" y="2744"/>
                  </a:cubicBezTo>
                  <a:cubicBezTo>
                    <a:pt x="2806" y="2735"/>
                    <a:pt x="2653" y="2718"/>
                    <a:pt x="2507" y="2689"/>
                  </a:cubicBezTo>
                  <a:cubicBezTo>
                    <a:pt x="2359" y="2662"/>
                    <a:pt x="2228" y="2625"/>
                    <a:pt x="2111" y="2574"/>
                  </a:cubicBezTo>
                  <a:cubicBezTo>
                    <a:pt x="1993" y="2524"/>
                    <a:pt x="1898" y="2464"/>
                    <a:pt x="1827" y="2392"/>
                  </a:cubicBezTo>
                  <a:cubicBezTo>
                    <a:pt x="1753" y="2320"/>
                    <a:pt x="1711" y="2231"/>
                    <a:pt x="1699" y="2121"/>
                  </a:cubicBezTo>
                  <a:cubicBezTo>
                    <a:pt x="1687" y="1996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5" y="1553"/>
                  </a:cubicBezTo>
                  <a:cubicBezTo>
                    <a:pt x="2221" y="1490"/>
                    <a:pt x="2384" y="1447"/>
                    <a:pt x="2579" y="1427"/>
                  </a:cubicBezTo>
                  <a:cubicBezTo>
                    <a:pt x="2642" y="1421"/>
                    <a:pt x="2705" y="1417"/>
                    <a:pt x="2768" y="1417"/>
                  </a:cubicBezTo>
                  <a:cubicBezTo>
                    <a:pt x="2892" y="1417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3" y="217"/>
                    <a:pt x="3881" y="111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34"/>
            <p:cNvSpPr/>
            <p:nvPr/>
          </p:nvSpPr>
          <p:spPr>
            <a:xfrm>
              <a:off x="7627531" y="455427"/>
              <a:ext cx="254971" cy="248388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2057" y="3953"/>
                  </a:moveTo>
                  <a:cubicBezTo>
                    <a:pt x="2174" y="4066"/>
                    <a:pt x="2305" y="4182"/>
                    <a:pt x="2445" y="4306"/>
                  </a:cubicBezTo>
                  <a:lnTo>
                    <a:pt x="3866" y="5528"/>
                  </a:lnTo>
                  <a:cubicBezTo>
                    <a:pt x="3815" y="5564"/>
                    <a:pt x="3763" y="5598"/>
                    <a:pt x="3710" y="5633"/>
                  </a:cubicBezTo>
                  <a:cubicBezTo>
                    <a:pt x="3497" y="5762"/>
                    <a:pt x="3262" y="5841"/>
                    <a:pt x="3003" y="5869"/>
                  </a:cubicBezTo>
                  <a:cubicBezTo>
                    <a:pt x="2918" y="5878"/>
                    <a:pt x="2837" y="5882"/>
                    <a:pt x="2758" y="5882"/>
                  </a:cubicBezTo>
                  <a:cubicBezTo>
                    <a:pt x="2578" y="5882"/>
                    <a:pt x="2414" y="5859"/>
                    <a:pt x="2268" y="5813"/>
                  </a:cubicBezTo>
                  <a:cubicBezTo>
                    <a:pt x="2058" y="5748"/>
                    <a:pt x="1893" y="5639"/>
                    <a:pt x="1772" y="5488"/>
                  </a:cubicBezTo>
                  <a:cubicBezTo>
                    <a:pt x="1651" y="5337"/>
                    <a:pt x="1578" y="5151"/>
                    <a:pt x="1556" y="4930"/>
                  </a:cubicBezTo>
                  <a:cubicBezTo>
                    <a:pt x="1526" y="4651"/>
                    <a:pt x="1593" y="4411"/>
                    <a:pt x="1756" y="4211"/>
                  </a:cubicBezTo>
                  <a:cubicBezTo>
                    <a:pt x="1834" y="4116"/>
                    <a:pt x="1934" y="4031"/>
                    <a:pt x="2057" y="3953"/>
                  </a:cubicBezTo>
                  <a:close/>
                  <a:moveTo>
                    <a:pt x="3146" y="1"/>
                  </a:moveTo>
                  <a:cubicBezTo>
                    <a:pt x="3045" y="1"/>
                    <a:pt x="2942" y="6"/>
                    <a:pt x="2837" y="18"/>
                  </a:cubicBezTo>
                  <a:cubicBezTo>
                    <a:pt x="2410" y="62"/>
                    <a:pt x="2039" y="180"/>
                    <a:pt x="1729" y="374"/>
                  </a:cubicBezTo>
                  <a:cubicBezTo>
                    <a:pt x="1418" y="568"/>
                    <a:pt x="1184" y="814"/>
                    <a:pt x="1030" y="1108"/>
                  </a:cubicBezTo>
                  <a:cubicBezTo>
                    <a:pt x="873" y="1405"/>
                    <a:pt x="814" y="1726"/>
                    <a:pt x="851" y="2077"/>
                  </a:cubicBezTo>
                  <a:cubicBezTo>
                    <a:pt x="866" y="2221"/>
                    <a:pt x="906" y="2373"/>
                    <a:pt x="968" y="2537"/>
                  </a:cubicBezTo>
                  <a:cubicBezTo>
                    <a:pt x="1028" y="2692"/>
                    <a:pt x="1115" y="2855"/>
                    <a:pt x="1225" y="3024"/>
                  </a:cubicBezTo>
                  <a:cubicBezTo>
                    <a:pt x="828" y="3256"/>
                    <a:pt x="528" y="3545"/>
                    <a:pt x="328" y="3889"/>
                  </a:cubicBezTo>
                  <a:cubicBezTo>
                    <a:pt x="94" y="4297"/>
                    <a:pt x="0" y="4737"/>
                    <a:pt x="50" y="5212"/>
                  </a:cubicBezTo>
                  <a:cubicBezTo>
                    <a:pt x="95" y="5627"/>
                    <a:pt x="253" y="5992"/>
                    <a:pt x="525" y="6304"/>
                  </a:cubicBezTo>
                  <a:cubicBezTo>
                    <a:pt x="798" y="6615"/>
                    <a:pt x="1146" y="6848"/>
                    <a:pt x="1572" y="7000"/>
                  </a:cubicBezTo>
                  <a:cubicBezTo>
                    <a:pt x="1887" y="7112"/>
                    <a:pt x="2226" y="7169"/>
                    <a:pt x="2587" y="7169"/>
                  </a:cubicBezTo>
                  <a:cubicBezTo>
                    <a:pt x="2715" y="7169"/>
                    <a:pt x="2846" y="7161"/>
                    <a:pt x="2980" y="7147"/>
                  </a:cubicBezTo>
                  <a:cubicBezTo>
                    <a:pt x="3362" y="7107"/>
                    <a:pt x="3715" y="7016"/>
                    <a:pt x="4038" y="6873"/>
                  </a:cubicBezTo>
                  <a:cubicBezTo>
                    <a:pt x="4352" y="6736"/>
                    <a:pt x="4632" y="6556"/>
                    <a:pt x="4886" y="6338"/>
                  </a:cubicBezTo>
                  <a:lnTo>
                    <a:pt x="5432" y="6792"/>
                  </a:lnTo>
                  <a:lnTo>
                    <a:pt x="7358" y="6586"/>
                  </a:lnTo>
                  <a:lnTo>
                    <a:pt x="5748" y="5196"/>
                  </a:lnTo>
                  <a:cubicBezTo>
                    <a:pt x="5857" y="4973"/>
                    <a:pt x="5951" y="4734"/>
                    <a:pt x="6023" y="4484"/>
                  </a:cubicBezTo>
                  <a:cubicBezTo>
                    <a:pt x="6129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2"/>
                  </a:lnTo>
                  <a:cubicBezTo>
                    <a:pt x="4748" y="3768"/>
                    <a:pt x="4710" y="4058"/>
                    <a:pt x="4638" y="4326"/>
                  </a:cubicBezTo>
                  <a:lnTo>
                    <a:pt x="4096" y="3846"/>
                  </a:lnTo>
                  <a:cubicBezTo>
                    <a:pt x="3952" y="3736"/>
                    <a:pt x="3792" y="3602"/>
                    <a:pt x="3612" y="3450"/>
                  </a:cubicBezTo>
                  <a:cubicBezTo>
                    <a:pt x="3433" y="3293"/>
                    <a:pt x="3253" y="3131"/>
                    <a:pt x="3077" y="2955"/>
                  </a:cubicBezTo>
                  <a:cubicBezTo>
                    <a:pt x="2902" y="2781"/>
                    <a:pt x="2755" y="2609"/>
                    <a:pt x="2635" y="2441"/>
                  </a:cubicBezTo>
                  <a:cubicBezTo>
                    <a:pt x="2517" y="2272"/>
                    <a:pt x="2452" y="2127"/>
                    <a:pt x="2438" y="2005"/>
                  </a:cubicBezTo>
                  <a:cubicBezTo>
                    <a:pt x="2423" y="1875"/>
                    <a:pt x="2438" y="1762"/>
                    <a:pt x="2481" y="1671"/>
                  </a:cubicBezTo>
                  <a:cubicBezTo>
                    <a:pt x="2524" y="1579"/>
                    <a:pt x="2590" y="1503"/>
                    <a:pt x="2683" y="1448"/>
                  </a:cubicBezTo>
                  <a:cubicBezTo>
                    <a:pt x="2777" y="1392"/>
                    <a:pt x="2893" y="1356"/>
                    <a:pt x="3037" y="1342"/>
                  </a:cubicBezTo>
                  <a:cubicBezTo>
                    <a:pt x="3069" y="1339"/>
                    <a:pt x="3100" y="1337"/>
                    <a:pt x="3130" y="1337"/>
                  </a:cubicBezTo>
                  <a:cubicBezTo>
                    <a:pt x="3268" y="1337"/>
                    <a:pt x="3395" y="1372"/>
                    <a:pt x="3510" y="1441"/>
                  </a:cubicBezTo>
                  <a:cubicBezTo>
                    <a:pt x="3650" y="1525"/>
                    <a:pt x="3789" y="1693"/>
                    <a:pt x="3927" y="1947"/>
                  </a:cubicBezTo>
                  <a:lnTo>
                    <a:pt x="5078" y="1089"/>
                  </a:lnTo>
                  <a:cubicBezTo>
                    <a:pt x="4966" y="839"/>
                    <a:pt x="4797" y="626"/>
                    <a:pt x="4567" y="453"/>
                  </a:cubicBezTo>
                  <a:cubicBezTo>
                    <a:pt x="4339" y="281"/>
                    <a:pt x="4077" y="156"/>
                    <a:pt x="3779" y="79"/>
                  </a:cubicBezTo>
                  <a:cubicBezTo>
                    <a:pt x="3575" y="27"/>
                    <a:pt x="3365" y="1"/>
                    <a:pt x="3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34"/>
            <p:cNvSpPr/>
            <p:nvPr/>
          </p:nvSpPr>
          <p:spPr>
            <a:xfrm>
              <a:off x="7975522" y="41392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4" y="2067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7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34"/>
            <p:cNvSpPr/>
            <p:nvPr/>
          </p:nvSpPr>
          <p:spPr>
            <a:xfrm>
              <a:off x="8215208" y="39230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34"/>
            <p:cNvSpPr/>
            <p:nvPr/>
          </p:nvSpPr>
          <p:spPr>
            <a:xfrm>
              <a:off x="8427974" y="369642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5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6" y="1639"/>
                    <a:pt x="315" y="2036"/>
                    <a:pt x="178" y="2483"/>
                  </a:cubicBezTo>
                  <a:cubicBezTo>
                    <a:pt x="42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4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4" y="7090"/>
                    <a:pt x="3958" y="7074"/>
                  </a:cubicBezTo>
                  <a:cubicBezTo>
                    <a:pt x="4288" y="7039"/>
                    <a:pt x="4615" y="6963"/>
                    <a:pt x="4932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6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2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7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0" y="2655"/>
                    <a:pt x="2002" y="2432"/>
                    <a:pt x="2157" y="2242"/>
                  </a:cubicBezTo>
                  <a:cubicBezTo>
                    <a:pt x="2310" y="2051"/>
                    <a:pt x="2497" y="1898"/>
                    <a:pt x="2718" y="1780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09" y="1561"/>
                    <a:pt x="4029" y="1585"/>
                  </a:cubicBezTo>
                  <a:cubicBezTo>
                    <a:pt x="4216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700" y="639"/>
                    <a:pt x="5449" y="467"/>
                    <a:pt x="5161" y="329"/>
                  </a:cubicBezTo>
                  <a:cubicBezTo>
                    <a:pt x="4875" y="193"/>
                    <a:pt x="4572" y="96"/>
                    <a:pt x="4249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34"/>
            <p:cNvSpPr/>
            <p:nvPr/>
          </p:nvSpPr>
          <p:spPr>
            <a:xfrm>
              <a:off x="8666655" y="34047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8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34"/>
            <p:cNvSpPr/>
            <p:nvPr/>
          </p:nvSpPr>
          <p:spPr>
            <a:xfrm>
              <a:off x="8929208" y="311678"/>
              <a:ext cx="224654" cy="258678"/>
            </a:xfrm>
            <a:custGeom>
              <a:avLst/>
              <a:gdLst/>
              <a:ahLst/>
              <a:cxnLst/>
              <a:rect l="l" t="t" r="r" b="b"/>
              <a:pathLst>
                <a:path w="6484" h="7466" extrusionOk="0">
                  <a:moveTo>
                    <a:pt x="6140" y="1"/>
                  </a:moveTo>
                  <a:lnTo>
                    <a:pt x="4535" y="172"/>
                  </a:lnTo>
                  <a:lnTo>
                    <a:pt x="4712" y="1854"/>
                  </a:lnTo>
                  <a:cubicBezTo>
                    <a:pt x="4741" y="2122"/>
                    <a:pt x="4769" y="2369"/>
                    <a:pt x="4795" y="2595"/>
                  </a:cubicBezTo>
                  <a:cubicBezTo>
                    <a:pt x="4824" y="2822"/>
                    <a:pt x="4851" y="3032"/>
                    <a:pt x="4883" y="3226"/>
                  </a:cubicBezTo>
                  <a:cubicBezTo>
                    <a:pt x="4913" y="3420"/>
                    <a:pt x="4946" y="3610"/>
                    <a:pt x="4982" y="3796"/>
                  </a:cubicBezTo>
                  <a:cubicBezTo>
                    <a:pt x="5018" y="3982"/>
                    <a:pt x="5055" y="4172"/>
                    <a:pt x="5096" y="4365"/>
                  </a:cubicBezTo>
                  <a:cubicBezTo>
                    <a:pt x="5106" y="4411"/>
                    <a:pt x="5117" y="4457"/>
                    <a:pt x="5127" y="4504"/>
                  </a:cubicBezTo>
                  <a:lnTo>
                    <a:pt x="1482" y="498"/>
                  </a:lnTo>
                  <a:lnTo>
                    <a:pt x="1" y="654"/>
                  </a:lnTo>
                  <a:lnTo>
                    <a:pt x="721" y="7465"/>
                  </a:lnTo>
                  <a:lnTo>
                    <a:pt x="2328" y="7296"/>
                  </a:lnTo>
                  <a:lnTo>
                    <a:pt x="2086" y="5018"/>
                  </a:lnTo>
                  <a:cubicBezTo>
                    <a:pt x="2070" y="4857"/>
                    <a:pt x="2050" y="4709"/>
                    <a:pt x="2034" y="4578"/>
                  </a:cubicBezTo>
                  <a:cubicBezTo>
                    <a:pt x="2018" y="4443"/>
                    <a:pt x="1997" y="4310"/>
                    <a:pt x="1977" y="4174"/>
                  </a:cubicBezTo>
                  <a:cubicBezTo>
                    <a:pt x="1955" y="4037"/>
                    <a:pt x="1928" y="3886"/>
                    <a:pt x="1893" y="3718"/>
                  </a:cubicBezTo>
                  <a:cubicBezTo>
                    <a:pt x="1862" y="3553"/>
                    <a:pt x="1820" y="3361"/>
                    <a:pt x="1775" y="3147"/>
                  </a:cubicBezTo>
                  <a:cubicBezTo>
                    <a:pt x="1768" y="3117"/>
                    <a:pt x="1762" y="3084"/>
                    <a:pt x="1755" y="3052"/>
                  </a:cubicBezTo>
                  <a:lnTo>
                    <a:pt x="1755" y="3052"/>
                  </a:lnTo>
                  <a:lnTo>
                    <a:pt x="5363" y="6974"/>
                  </a:lnTo>
                  <a:lnTo>
                    <a:pt x="6483" y="6857"/>
                  </a:lnTo>
                  <a:lnTo>
                    <a:pt x="6483" y="3226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34"/>
            <p:cNvSpPr/>
            <p:nvPr/>
          </p:nvSpPr>
          <p:spPr>
            <a:xfrm>
              <a:off x="4754312" y="1086690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1"/>
                  </a:cubicBezTo>
                  <a:cubicBezTo>
                    <a:pt x="2044" y="67"/>
                    <a:pt x="1727" y="152"/>
                    <a:pt x="1425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6" y="1249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3" y="4091"/>
                  </a:cubicBezTo>
                  <a:cubicBezTo>
                    <a:pt x="1764" y="4184"/>
                    <a:pt x="2103" y="4255"/>
                    <a:pt x="2489" y="4299"/>
                  </a:cubicBezTo>
                  <a:cubicBezTo>
                    <a:pt x="2627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80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9"/>
                    <a:pt x="3761" y="4678"/>
                    <a:pt x="3819" y="4751"/>
                  </a:cubicBezTo>
                  <a:cubicBezTo>
                    <a:pt x="3876" y="4823"/>
                    <a:pt x="3908" y="4909"/>
                    <a:pt x="3919" y="5007"/>
                  </a:cubicBezTo>
                  <a:cubicBezTo>
                    <a:pt x="3934" y="5136"/>
                    <a:pt x="3905" y="5248"/>
                    <a:pt x="3836" y="5345"/>
                  </a:cubicBezTo>
                  <a:cubicBezTo>
                    <a:pt x="3769" y="5440"/>
                    <a:pt x="3664" y="5519"/>
                    <a:pt x="3527" y="5578"/>
                  </a:cubicBezTo>
                  <a:cubicBezTo>
                    <a:pt x="3389" y="5640"/>
                    <a:pt x="3232" y="5678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8" y="5666"/>
                    <a:pt x="2017" y="5579"/>
                  </a:cubicBezTo>
                  <a:cubicBezTo>
                    <a:pt x="1675" y="5464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5"/>
                    <a:pt x="591" y="6521"/>
                    <a:pt x="891" y="6697"/>
                  </a:cubicBezTo>
                  <a:cubicBezTo>
                    <a:pt x="1190" y="6871"/>
                    <a:pt x="1527" y="6993"/>
                    <a:pt x="1899" y="7063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2"/>
                    <a:pt x="4095" y="6907"/>
                    <a:pt x="4476" y="6692"/>
                  </a:cubicBezTo>
                  <a:cubicBezTo>
                    <a:pt x="4857" y="6478"/>
                    <a:pt x="5145" y="6196"/>
                    <a:pt x="5342" y="5844"/>
                  </a:cubicBezTo>
                  <a:cubicBezTo>
                    <a:pt x="5537" y="5492"/>
                    <a:pt x="5609" y="5080"/>
                    <a:pt x="5560" y="4606"/>
                  </a:cubicBezTo>
                  <a:cubicBezTo>
                    <a:pt x="5529" y="4299"/>
                    <a:pt x="5444" y="4039"/>
                    <a:pt x="5306" y="3821"/>
                  </a:cubicBezTo>
                  <a:cubicBezTo>
                    <a:pt x="5166" y="3602"/>
                    <a:pt x="4984" y="3419"/>
                    <a:pt x="4755" y="3274"/>
                  </a:cubicBezTo>
                  <a:cubicBezTo>
                    <a:pt x="4526" y="3127"/>
                    <a:pt x="4263" y="3011"/>
                    <a:pt x="3960" y="2925"/>
                  </a:cubicBezTo>
                  <a:cubicBezTo>
                    <a:pt x="3659" y="2838"/>
                    <a:pt x="3326" y="2779"/>
                    <a:pt x="2963" y="2745"/>
                  </a:cubicBezTo>
                  <a:cubicBezTo>
                    <a:pt x="2805" y="2736"/>
                    <a:pt x="2653" y="2718"/>
                    <a:pt x="2504" y="2689"/>
                  </a:cubicBezTo>
                  <a:cubicBezTo>
                    <a:pt x="2356" y="2663"/>
                    <a:pt x="2226" y="2624"/>
                    <a:pt x="2109" y="2574"/>
                  </a:cubicBezTo>
                  <a:cubicBezTo>
                    <a:pt x="1993" y="2523"/>
                    <a:pt x="1898" y="2465"/>
                    <a:pt x="1826" y="2393"/>
                  </a:cubicBezTo>
                  <a:cubicBezTo>
                    <a:pt x="1751" y="2322"/>
                    <a:pt x="1711" y="2232"/>
                    <a:pt x="1698" y="2121"/>
                  </a:cubicBezTo>
                  <a:cubicBezTo>
                    <a:pt x="1685" y="1997"/>
                    <a:pt x="1712" y="1888"/>
                    <a:pt x="1780" y="1793"/>
                  </a:cubicBezTo>
                  <a:cubicBezTo>
                    <a:pt x="1852" y="1695"/>
                    <a:pt x="1952" y="1616"/>
                    <a:pt x="2087" y="1551"/>
                  </a:cubicBezTo>
                  <a:cubicBezTo>
                    <a:pt x="2223" y="1490"/>
                    <a:pt x="2387" y="1446"/>
                    <a:pt x="2581" y="1426"/>
                  </a:cubicBezTo>
                  <a:cubicBezTo>
                    <a:pt x="2645" y="1419"/>
                    <a:pt x="2709" y="1416"/>
                    <a:pt x="2772" y="1416"/>
                  </a:cubicBezTo>
                  <a:cubicBezTo>
                    <a:pt x="2895" y="1416"/>
                    <a:pt x="3016" y="1429"/>
                    <a:pt x="3139" y="1456"/>
                  </a:cubicBezTo>
                  <a:cubicBezTo>
                    <a:pt x="3324" y="1495"/>
                    <a:pt x="3501" y="1563"/>
                    <a:pt x="3671" y="1656"/>
                  </a:cubicBezTo>
                  <a:cubicBezTo>
                    <a:pt x="3842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9" y="707"/>
                    <a:pt x="4670" y="517"/>
                    <a:pt x="4421" y="368"/>
                  </a:cubicBezTo>
                  <a:cubicBezTo>
                    <a:pt x="4173" y="215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34"/>
            <p:cNvSpPr/>
            <p:nvPr/>
          </p:nvSpPr>
          <p:spPr>
            <a:xfrm>
              <a:off x="4968325" y="1061259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1" y="1569"/>
                  </a:moveTo>
                  <a:cubicBezTo>
                    <a:pt x="3779" y="1569"/>
                    <a:pt x="3960" y="1597"/>
                    <a:pt x="4130" y="1650"/>
                  </a:cubicBezTo>
                  <a:cubicBezTo>
                    <a:pt x="4365" y="1723"/>
                    <a:pt x="4573" y="1842"/>
                    <a:pt x="4759" y="2002"/>
                  </a:cubicBezTo>
                  <a:cubicBezTo>
                    <a:pt x="4941" y="2163"/>
                    <a:pt x="5092" y="2360"/>
                    <a:pt x="5207" y="2590"/>
                  </a:cubicBezTo>
                  <a:cubicBezTo>
                    <a:pt x="5324" y="2820"/>
                    <a:pt x="5398" y="3079"/>
                    <a:pt x="5427" y="3364"/>
                  </a:cubicBezTo>
                  <a:cubicBezTo>
                    <a:pt x="5457" y="3650"/>
                    <a:pt x="5437" y="3916"/>
                    <a:pt x="5373" y="4166"/>
                  </a:cubicBezTo>
                  <a:cubicBezTo>
                    <a:pt x="5308" y="4418"/>
                    <a:pt x="5201" y="4639"/>
                    <a:pt x="5055" y="4836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1" y="5432"/>
                    <a:pt x="4063" y="5507"/>
                    <a:pt x="3796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1" y="5546"/>
                    <a:pt x="3213" y="5519"/>
                    <a:pt x="3044" y="5468"/>
                  </a:cubicBezTo>
                  <a:cubicBezTo>
                    <a:pt x="2813" y="5394"/>
                    <a:pt x="2600" y="5276"/>
                    <a:pt x="2413" y="5118"/>
                  </a:cubicBezTo>
                  <a:cubicBezTo>
                    <a:pt x="2225" y="4963"/>
                    <a:pt x="2077" y="4765"/>
                    <a:pt x="1964" y="4533"/>
                  </a:cubicBezTo>
                  <a:cubicBezTo>
                    <a:pt x="1851" y="4299"/>
                    <a:pt x="1779" y="4038"/>
                    <a:pt x="1749" y="3752"/>
                  </a:cubicBezTo>
                  <a:cubicBezTo>
                    <a:pt x="1719" y="3467"/>
                    <a:pt x="1734" y="3201"/>
                    <a:pt x="1798" y="2950"/>
                  </a:cubicBezTo>
                  <a:cubicBezTo>
                    <a:pt x="1858" y="2701"/>
                    <a:pt x="1964" y="2478"/>
                    <a:pt x="2115" y="2281"/>
                  </a:cubicBezTo>
                  <a:cubicBezTo>
                    <a:pt x="2265" y="2084"/>
                    <a:pt x="2446" y="1926"/>
                    <a:pt x="2660" y="1807"/>
                  </a:cubicBezTo>
                  <a:cubicBezTo>
                    <a:pt x="2875" y="1686"/>
                    <a:pt x="3115" y="1610"/>
                    <a:pt x="3381" y="1581"/>
                  </a:cubicBezTo>
                  <a:cubicBezTo>
                    <a:pt x="3452" y="1573"/>
                    <a:pt x="3522" y="1569"/>
                    <a:pt x="3591" y="1569"/>
                  </a:cubicBezTo>
                  <a:close/>
                  <a:moveTo>
                    <a:pt x="3659" y="0"/>
                  </a:moveTo>
                  <a:cubicBezTo>
                    <a:pt x="3513" y="0"/>
                    <a:pt x="3365" y="8"/>
                    <a:pt x="3214" y="25"/>
                  </a:cubicBezTo>
                  <a:cubicBezTo>
                    <a:pt x="2701" y="78"/>
                    <a:pt x="2241" y="215"/>
                    <a:pt x="1832" y="436"/>
                  </a:cubicBezTo>
                  <a:cubicBezTo>
                    <a:pt x="1419" y="655"/>
                    <a:pt x="1074" y="941"/>
                    <a:pt x="790" y="1293"/>
                  </a:cubicBezTo>
                  <a:cubicBezTo>
                    <a:pt x="505" y="1645"/>
                    <a:pt x="298" y="2042"/>
                    <a:pt x="167" y="2488"/>
                  </a:cubicBezTo>
                  <a:cubicBezTo>
                    <a:pt x="38" y="2935"/>
                    <a:pt x="0" y="3414"/>
                    <a:pt x="53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2" y="6067"/>
                    <a:pt x="1323" y="6353"/>
                  </a:cubicBezTo>
                  <a:cubicBezTo>
                    <a:pt x="1675" y="6638"/>
                    <a:pt x="2074" y="6844"/>
                    <a:pt x="2520" y="6975"/>
                  </a:cubicBezTo>
                  <a:cubicBezTo>
                    <a:pt x="2834" y="7066"/>
                    <a:pt x="3167" y="7112"/>
                    <a:pt x="3519" y="7112"/>
                  </a:cubicBezTo>
                  <a:cubicBezTo>
                    <a:pt x="3665" y="7112"/>
                    <a:pt x="3815" y="7104"/>
                    <a:pt x="3968" y="7088"/>
                  </a:cubicBezTo>
                  <a:cubicBezTo>
                    <a:pt x="4472" y="7035"/>
                    <a:pt x="4931" y="6897"/>
                    <a:pt x="5342" y="6677"/>
                  </a:cubicBezTo>
                  <a:cubicBezTo>
                    <a:pt x="5752" y="6456"/>
                    <a:pt x="6097" y="6172"/>
                    <a:pt x="6381" y="5820"/>
                  </a:cubicBezTo>
                  <a:cubicBezTo>
                    <a:pt x="6665" y="5468"/>
                    <a:pt x="6870" y="5068"/>
                    <a:pt x="6997" y="4616"/>
                  </a:cubicBezTo>
                  <a:cubicBezTo>
                    <a:pt x="7125" y="4169"/>
                    <a:pt x="7163" y="3693"/>
                    <a:pt x="7110" y="3187"/>
                  </a:cubicBezTo>
                  <a:cubicBezTo>
                    <a:pt x="7055" y="2672"/>
                    <a:pt x="6918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5"/>
                    <a:pt x="5099" y="269"/>
                    <a:pt x="4654" y="138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34"/>
            <p:cNvSpPr/>
            <p:nvPr/>
          </p:nvSpPr>
          <p:spPr>
            <a:xfrm>
              <a:off x="5242138" y="1032953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6" y="435"/>
                  </a:cubicBezTo>
                  <a:cubicBezTo>
                    <a:pt x="1457" y="656"/>
                    <a:pt x="1102" y="943"/>
                    <a:pt x="814" y="1291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7"/>
                  </a:cubicBezTo>
                  <a:cubicBezTo>
                    <a:pt x="1666" y="6637"/>
                    <a:pt x="2065" y="6841"/>
                    <a:pt x="2515" y="6968"/>
                  </a:cubicBezTo>
                  <a:cubicBezTo>
                    <a:pt x="2830" y="7056"/>
                    <a:pt x="3161" y="7099"/>
                    <a:pt x="3508" y="7099"/>
                  </a:cubicBezTo>
                  <a:cubicBezTo>
                    <a:pt x="3656" y="7099"/>
                    <a:pt x="3806" y="7091"/>
                    <a:pt x="3959" y="7076"/>
                  </a:cubicBezTo>
                  <a:cubicBezTo>
                    <a:pt x="4290" y="7041"/>
                    <a:pt x="4615" y="6966"/>
                    <a:pt x="4933" y="6848"/>
                  </a:cubicBezTo>
                  <a:cubicBezTo>
                    <a:pt x="5251" y="6733"/>
                    <a:pt x="5538" y="6590"/>
                    <a:pt x="5793" y="6420"/>
                  </a:cubicBezTo>
                  <a:cubicBezTo>
                    <a:pt x="6046" y="6249"/>
                    <a:pt x="6246" y="6063"/>
                    <a:pt x="6387" y="5863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69" y="5072"/>
                  </a:cubicBezTo>
                  <a:cubicBezTo>
                    <a:pt x="4920" y="5190"/>
                    <a:pt x="4757" y="5288"/>
                    <a:pt x="4573" y="5366"/>
                  </a:cubicBezTo>
                  <a:cubicBezTo>
                    <a:pt x="4392" y="5445"/>
                    <a:pt x="4197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2"/>
                    <a:pt x="2111" y="4785"/>
                    <a:pt x="1989" y="4553"/>
                  </a:cubicBezTo>
                  <a:cubicBezTo>
                    <a:pt x="1867" y="4320"/>
                    <a:pt x="1789" y="4054"/>
                    <a:pt x="1756" y="3755"/>
                  </a:cubicBezTo>
                  <a:cubicBezTo>
                    <a:pt x="1725" y="3452"/>
                    <a:pt x="1745" y="3170"/>
                    <a:pt x="1817" y="2913"/>
                  </a:cubicBezTo>
                  <a:cubicBezTo>
                    <a:pt x="1889" y="2655"/>
                    <a:pt x="1999" y="2432"/>
                    <a:pt x="2155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4" y="1662"/>
                    <a:pt x="3176" y="1590"/>
                    <a:pt x="3434" y="1561"/>
                  </a:cubicBezTo>
                  <a:cubicBezTo>
                    <a:pt x="3507" y="1553"/>
                    <a:pt x="3579" y="1549"/>
                    <a:pt x="3650" y="1549"/>
                  </a:cubicBezTo>
                  <a:cubicBezTo>
                    <a:pt x="3779" y="1549"/>
                    <a:pt x="3905" y="1562"/>
                    <a:pt x="4027" y="1588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6"/>
                    <a:pt x="4875" y="1985"/>
                    <a:pt x="5026" y="2113"/>
                  </a:cubicBezTo>
                  <a:lnTo>
                    <a:pt x="5916" y="848"/>
                  </a:lnTo>
                  <a:cubicBezTo>
                    <a:pt x="5696" y="641"/>
                    <a:pt x="5445" y="469"/>
                    <a:pt x="5157" y="331"/>
                  </a:cubicBezTo>
                  <a:cubicBezTo>
                    <a:pt x="4874" y="193"/>
                    <a:pt x="4570" y="97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34"/>
            <p:cNvSpPr/>
            <p:nvPr/>
          </p:nvSpPr>
          <p:spPr>
            <a:xfrm>
              <a:off x="5476003" y="1008250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2" y="22"/>
                  </a:cubicBezTo>
                  <a:cubicBezTo>
                    <a:pt x="2763" y="75"/>
                    <a:pt x="2294" y="213"/>
                    <a:pt x="1876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8"/>
                    <a:pt x="315" y="2037"/>
                    <a:pt x="179" y="2484"/>
                  </a:cubicBezTo>
                  <a:cubicBezTo>
                    <a:pt x="42" y="2931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6"/>
                  </a:cubicBezTo>
                  <a:cubicBezTo>
                    <a:pt x="1664" y="6637"/>
                    <a:pt x="2065" y="6841"/>
                    <a:pt x="2515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5" y="6965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6" y="6248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89"/>
                    <a:pt x="4756" y="5288"/>
                    <a:pt x="4573" y="5366"/>
                  </a:cubicBezTo>
                  <a:cubicBezTo>
                    <a:pt x="4392" y="5445"/>
                    <a:pt x="4195" y="5494"/>
                    <a:pt x="3989" y="5517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0"/>
                    <a:pt x="2110" y="4785"/>
                    <a:pt x="1988" y="4553"/>
                  </a:cubicBezTo>
                  <a:cubicBezTo>
                    <a:pt x="1866" y="4319"/>
                    <a:pt x="1789" y="4053"/>
                    <a:pt x="1756" y="3755"/>
                  </a:cubicBezTo>
                  <a:cubicBezTo>
                    <a:pt x="1725" y="3452"/>
                    <a:pt x="1743" y="3168"/>
                    <a:pt x="1815" y="2912"/>
                  </a:cubicBezTo>
                  <a:cubicBezTo>
                    <a:pt x="1891" y="2655"/>
                    <a:pt x="2002" y="2431"/>
                    <a:pt x="2157" y="2241"/>
                  </a:cubicBezTo>
                  <a:cubicBezTo>
                    <a:pt x="2310" y="2051"/>
                    <a:pt x="2498" y="1896"/>
                    <a:pt x="2718" y="1779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6"/>
                  </a:cubicBezTo>
                  <a:cubicBezTo>
                    <a:pt x="4217" y="1627"/>
                    <a:pt x="4394" y="1691"/>
                    <a:pt x="4557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34"/>
            <p:cNvSpPr/>
            <p:nvPr/>
          </p:nvSpPr>
          <p:spPr>
            <a:xfrm>
              <a:off x="5714685" y="98320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5" y="2722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34"/>
            <p:cNvSpPr/>
            <p:nvPr/>
          </p:nvSpPr>
          <p:spPr>
            <a:xfrm>
              <a:off x="5932127" y="965842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1"/>
                  </a:moveTo>
                  <a:cubicBezTo>
                    <a:pt x="3227" y="1421"/>
                    <a:pt x="3352" y="1441"/>
                    <a:pt x="3462" y="1480"/>
                  </a:cubicBezTo>
                  <a:cubicBezTo>
                    <a:pt x="3617" y="1536"/>
                    <a:pt x="3738" y="1628"/>
                    <a:pt x="3831" y="1752"/>
                  </a:cubicBezTo>
                  <a:cubicBezTo>
                    <a:pt x="3922" y="1876"/>
                    <a:pt x="3978" y="2027"/>
                    <a:pt x="3997" y="2202"/>
                  </a:cubicBezTo>
                  <a:cubicBezTo>
                    <a:pt x="4015" y="2376"/>
                    <a:pt x="3997" y="2534"/>
                    <a:pt x="3942" y="2680"/>
                  </a:cubicBezTo>
                  <a:cubicBezTo>
                    <a:pt x="3890" y="2823"/>
                    <a:pt x="3802" y="2938"/>
                    <a:pt x="3683" y="3025"/>
                  </a:cubicBezTo>
                  <a:cubicBezTo>
                    <a:pt x="3567" y="3115"/>
                    <a:pt x="3421" y="3167"/>
                    <a:pt x="3253" y="3183"/>
                  </a:cubicBezTo>
                  <a:lnTo>
                    <a:pt x="1911" y="3327"/>
                  </a:lnTo>
                  <a:lnTo>
                    <a:pt x="1722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8" y="1421"/>
                  </a:cubicBezTo>
                  <a:close/>
                  <a:moveTo>
                    <a:pt x="3363" y="0"/>
                  </a:moveTo>
                  <a:cubicBezTo>
                    <a:pt x="3265" y="0"/>
                    <a:pt x="3166" y="6"/>
                    <a:pt x="3065" y="16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4" y="4500"/>
                  </a:lnTo>
                  <a:lnTo>
                    <a:pt x="4496" y="6753"/>
                  </a:lnTo>
                  <a:lnTo>
                    <a:pt x="6384" y="6554"/>
                  </a:lnTo>
                  <a:lnTo>
                    <a:pt x="4578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5"/>
                    <a:pt x="5266" y="3489"/>
                    <a:pt x="5432" y="3125"/>
                  </a:cubicBezTo>
                  <a:cubicBezTo>
                    <a:pt x="5596" y="2764"/>
                    <a:pt x="5656" y="2370"/>
                    <a:pt x="5611" y="1940"/>
                  </a:cubicBezTo>
                  <a:cubicBezTo>
                    <a:pt x="5567" y="1526"/>
                    <a:pt x="5429" y="1164"/>
                    <a:pt x="5192" y="861"/>
                  </a:cubicBezTo>
                  <a:cubicBezTo>
                    <a:pt x="4956" y="553"/>
                    <a:pt x="4652" y="326"/>
                    <a:pt x="4278" y="175"/>
                  </a:cubicBezTo>
                  <a:cubicBezTo>
                    <a:pt x="3991" y="59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34"/>
            <p:cNvSpPr/>
            <p:nvPr/>
          </p:nvSpPr>
          <p:spPr>
            <a:xfrm>
              <a:off x="6271908" y="92658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1" y="2078"/>
                    <a:pt x="32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3"/>
                    <a:pt x="525" y="3552"/>
                    <a:pt x="728" y="3712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4"/>
                    <a:pt x="2488" y="4300"/>
                  </a:cubicBezTo>
                  <a:cubicBezTo>
                    <a:pt x="2626" y="4310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8" y="4616"/>
                    <a:pt x="3761" y="4677"/>
                    <a:pt x="3818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8" y="5639"/>
                    <a:pt x="3232" y="5678"/>
                    <a:pt x="3058" y="5696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7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1" y="6696"/>
                  </a:cubicBezTo>
                  <a:cubicBezTo>
                    <a:pt x="1190" y="6870"/>
                    <a:pt x="1526" y="6992"/>
                    <a:pt x="1899" y="7063"/>
                  </a:cubicBezTo>
                  <a:cubicBezTo>
                    <a:pt x="2120" y="7103"/>
                    <a:pt x="2354" y="7124"/>
                    <a:pt x="2602" y="7124"/>
                  </a:cubicBezTo>
                  <a:cubicBezTo>
                    <a:pt x="2770" y="7124"/>
                    <a:pt x="2944" y="7114"/>
                    <a:pt x="3125" y="7094"/>
                  </a:cubicBezTo>
                  <a:cubicBezTo>
                    <a:pt x="3646" y="7040"/>
                    <a:pt x="4095" y="6906"/>
                    <a:pt x="4476" y="6692"/>
                  </a:cubicBezTo>
                  <a:cubicBezTo>
                    <a:pt x="4857" y="6479"/>
                    <a:pt x="5144" y="6195"/>
                    <a:pt x="5341" y="5843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38"/>
                    <a:pt x="5305" y="3820"/>
                  </a:cubicBezTo>
                  <a:cubicBezTo>
                    <a:pt x="5166" y="3603"/>
                    <a:pt x="4983" y="3419"/>
                    <a:pt x="4755" y="3273"/>
                  </a:cubicBezTo>
                  <a:cubicBezTo>
                    <a:pt x="4526" y="3128"/>
                    <a:pt x="4263" y="3010"/>
                    <a:pt x="3959" y="2924"/>
                  </a:cubicBezTo>
                  <a:cubicBezTo>
                    <a:pt x="3660" y="2838"/>
                    <a:pt x="3325" y="2779"/>
                    <a:pt x="2963" y="2744"/>
                  </a:cubicBezTo>
                  <a:cubicBezTo>
                    <a:pt x="2805" y="2736"/>
                    <a:pt x="2652" y="2718"/>
                    <a:pt x="2504" y="2690"/>
                  </a:cubicBezTo>
                  <a:cubicBezTo>
                    <a:pt x="2356" y="2662"/>
                    <a:pt x="2225" y="2625"/>
                    <a:pt x="2109" y="2575"/>
                  </a:cubicBezTo>
                  <a:cubicBezTo>
                    <a:pt x="1992" y="2524"/>
                    <a:pt x="1897" y="2464"/>
                    <a:pt x="1825" y="2392"/>
                  </a:cubicBezTo>
                  <a:cubicBezTo>
                    <a:pt x="1751" y="2323"/>
                    <a:pt x="1710" y="2231"/>
                    <a:pt x="1697" y="2122"/>
                  </a:cubicBezTo>
                  <a:cubicBezTo>
                    <a:pt x="1684" y="1996"/>
                    <a:pt x="1712" y="1887"/>
                    <a:pt x="1779" y="1792"/>
                  </a:cubicBezTo>
                  <a:cubicBezTo>
                    <a:pt x="1848" y="1696"/>
                    <a:pt x="1949" y="1614"/>
                    <a:pt x="2084" y="1552"/>
                  </a:cubicBezTo>
                  <a:cubicBezTo>
                    <a:pt x="2218" y="1489"/>
                    <a:pt x="2382" y="1446"/>
                    <a:pt x="2577" y="1426"/>
                  </a:cubicBezTo>
                  <a:cubicBezTo>
                    <a:pt x="2641" y="1419"/>
                    <a:pt x="2703" y="1415"/>
                    <a:pt x="2766" y="1415"/>
                  </a:cubicBezTo>
                  <a:cubicBezTo>
                    <a:pt x="2890" y="1415"/>
                    <a:pt x="3013" y="1429"/>
                    <a:pt x="3137" y="1456"/>
                  </a:cubicBezTo>
                  <a:cubicBezTo>
                    <a:pt x="3322" y="1496"/>
                    <a:pt x="3498" y="1562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5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34"/>
            <p:cNvSpPr/>
            <p:nvPr/>
          </p:nvSpPr>
          <p:spPr>
            <a:xfrm>
              <a:off x="6490494" y="89630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4" y="207"/>
                  </a:lnTo>
                  <a:lnTo>
                    <a:pt x="1923" y="3008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34"/>
            <p:cNvSpPr/>
            <p:nvPr/>
          </p:nvSpPr>
          <p:spPr>
            <a:xfrm>
              <a:off x="6734961" y="878359"/>
              <a:ext cx="162116" cy="250605"/>
            </a:xfrm>
            <a:custGeom>
              <a:avLst/>
              <a:gdLst/>
              <a:ahLst/>
              <a:cxnLst/>
              <a:rect l="l" t="t" r="r" b="b"/>
              <a:pathLst>
                <a:path w="4679" h="7233" extrusionOk="0">
                  <a:moveTo>
                    <a:pt x="3959" y="0"/>
                  </a:moveTo>
                  <a:lnTo>
                    <a:pt x="0" y="420"/>
                  </a:lnTo>
                  <a:lnTo>
                    <a:pt x="146" y="1811"/>
                  </a:lnTo>
                  <a:lnTo>
                    <a:pt x="1295" y="1690"/>
                  </a:lnTo>
                  <a:lnTo>
                    <a:pt x="1720" y="5719"/>
                  </a:lnTo>
                  <a:lnTo>
                    <a:pt x="571" y="5839"/>
                  </a:lnTo>
                  <a:lnTo>
                    <a:pt x="719" y="7232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6"/>
                  </a:lnTo>
                  <a:lnTo>
                    <a:pt x="4107" y="1394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34"/>
            <p:cNvSpPr/>
            <p:nvPr/>
          </p:nvSpPr>
          <p:spPr>
            <a:xfrm>
              <a:off x="6926766" y="866614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34"/>
            <p:cNvSpPr/>
            <p:nvPr/>
          </p:nvSpPr>
          <p:spPr>
            <a:xfrm>
              <a:off x="7132082" y="844925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34"/>
            <p:cNvSpPr/>
            <p:nvPr/>
          </p:nvSpPr>
          <p:spPr>
            <a:xfrm>
              <a:off x="7332410" y="814644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6" y="1"/>
                  </a:moveTo>
                  <a:cubicBezTo>
                    <a:pt x="2763" y="1"/>
                    <a:pt x="2578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4" y="419"/>
                    <a:pt x="865" y="591"/>
                    <a:pt x="648" y="801"/>
                  </a:cubicBezTo>
                  <a:cubicBezTo>
                    <a:pt x="431" y="1011"/>
                    <a:pt x="265" y="1250"/>
                    <a:pt x="153" y="1522"/>
                  </a:cubicBezTo>
                  <a:cubicBezTo>
                    <a:pt x="41" y="1793"/>
                    <a:pt x="1" y="2081"/>
                    <a:pt x="34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7"/>
                    <a:pt x="526" y="3555"/>
                    <a:pt x="728" y="3715"/>
                  </a:cubicBezTo>
                  <a:cubicBezTo>
                    <a:pt x="933" y="3873"/>
                    <a:pt x="1180" y="4001"/>
                    <a:pt x="1473" y="4094"/>
                  </a:cubicBezTo>
                  <a:cubicBezTo>
                    <a:pt x="1767" y="4188"/>
                    <a:pt x="2105" y="4257"/>
                    <a:pt x="2489" y="4303"/>
                  </a:cubicBezTo>
                  <a:cubicBezTo>
                    <a:pt x="2627" y="4313"/>
                    <a:pt x="2763" y="4332"/>
                    <a:pt x="2897" y="4353"/>
                  </a:cubicBezTo>
                  <a:cubicBezTo>
                    <a:pt x="3029" y="4375"/>
                    <a:pt x="3157" y="4403"/>
                    <a:pt x="3280" y="4441"/>
                  </a:cubicBezTo>
                  <a:cubicBezTo>
                    <a:pt x="3402" y="4477"/>
                    <a:pt x="3508" y="4520"/>
                    <a:pt x="3597" y="4570"/>
                  </a:cubicBezTo>
                  <a:cubicBezTo>
                    <a:pt x="3688" y="4619"/>
                    <a:pt x="3761" y="4680"/>
                    <a:pt x="3819" y="4754"/>
                  </a:cubicBezTo>
                  <a:cubicBezTo>
                    <a:pt x="3876" y="4826"/>
                    <a:pt x="3909" y="4913"/>
                    <a:pt x="3919" y="5009"/>
                  </a:cubicBezTo>
                  <a:cubicBezTo>
                    <a:pt x="3934" y="5138"/>
                    <a:pt x="3905" y="5252"/>
                    <a:pt x="3837" y="5347"/>
                  </a:cubicBezTo>
                  <a:cubicBezTo>
                    <a:pt x="3768" y="5442"/>
                    <a:pt x="3665" y="5521"/>
                    <a:pt x="3528" y="5581"/>
                  </a:cubicBezTo>
                  <a:cubicBezTo>
                    <a:pt x="3389" y="5642"/>
                    <a:pt x="3233" y="5682"/>
                    <a:pt x="3058" y="5699"/>
                  </a:cubicBezTo>
                  <a:cubicBezTo>
                    <a:pt x="2972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5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6" y="6309"/>
                    <a:pt x="590" y="6525"/>
                    <a:pt x="891" y="6699"/>
                  </a:cubicBezTo>
                  <a:cubicBezTo>
                    <a:pt x="1192" y="6873"/>
                    <a:pt x="1527" y="6995"/>
                    <a:pt x="1899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2" y="7127"/>
                    <a:pt x="2946" y="7117"/>
                    <a:pt x="3127" y="7098"/>
                  </a:cubicBezTo>
                  <a:cubicBezTo>
                    <a:pt x="3646" y="7044"/>
                    <a:pt x="4096" y="6908"/>
                    <a:pt x="4477" y="6696"/>
                  </a:cubicBezTo>
                  <a:cubicBezTo>
                    <a:pt x="4858" y="6481"/>
                    <a:pt x="5146" y="6200"/>
                    <a:pt x="5342" y="5847"/>
                  </a:cubicBezTo>
                  <a:cubicBezTo>
                    <a:pt x="5537" y="5495"/>
                    <a:pt x="5609" y="5082"/>
                    <a:pt x="5560" y="4608"/>
                  </a:cubicBezTo>
                  <a:cubicBezTo>
                    <a:pt x="5529" y="4303"/>
                    <a:pt x="5444" y="4041"/>
                    <a:pt x="5306" y="3823"/>
                  </a:cubicBezTo>
                  <a:cubicBezTo>
                    <a:pt x="5168" y="3605"/>
                    <a:pt x="4984" y="3421"/>
                    <a:pt x="4755" y="3276"/>
                  </a:cubicBezTo>
                  <a:cubicBezTo>
                    <a:pt x="4528" y="3131"/>
                    <a:pt x="4263" y="3013"/>
                    <a:pt x="3961" y="2927"/>
                  </a:cubicBezTo>
                  <a:cubicBezTo>
                    <a:pt x="3659" y="2840"/>
                    <a:pt x="3327" y="2781"/>
                    <a:pt x="2963" y="2747"/>
                  </a:cubicBezTo>
                  <a:cubicBezTo>
                    <a:pt x="2805" y="2738"/>
                    <a:pt x="2653" y="2721"/>
                    <a:pt x="2504" y="2692"/>
                  </a:cubicBezTo>
                  <a:cubicBezTo>
                    <a:pt x="2358" y="2665"/>
                    <a:pt x="2227" y="2628"/>
                    <a:pt x="2109" y="2577"/>
                  </a:cubicBezTo>
                  <a:cubicBezTo>
                    <a:pt x="1993" y="2527"/>
                    <a:pt x="1898" y="2466"/>
                    <a:pt x="1826" y="2395"/>
                  </a:cubicBezTo>
                  <a:cubicBezTo>
                    <a:pt x="1752" y="2326"/>
                    <a:pt x="1711" y="2234"/>
                    <a:pt x="1698" y="2124"/>
                  </a:cubicBezTo>
                  <a:cubicBezTo>
                    <a:pt x="1685" y="1999"/>
                    <a:pt x="1712" y="1890"/>
                    <a:pt x="1781" y="1795"/>
                  </a:cubicBezTo>
                  <a:cubicBezTo>
                    <a:pt x="1853" y="1694"/>
                    <a:pt x="1955" y="1615"/>
                    <a:pt x="2087" y="1552"/>
                  </a:cubicBezTo>
                  <a:cubicBezTo>
                    <a:pt x="2223" y="1490"/>
                    <a:pt x="2387" y="1447"/>
                    <a:pt x="2581" y="1427"/>
                  </a:cubicBezTo>
                  <a:cubicBezTo>
                    <a:pt x="2645" y="1420"/>
                    <a:pt x="2709" y="1416"/>
                    <a:pt x="2773" y="1416"/>
                  </a:cubicBezTo>
                  <a:cubicBezTo>
                    <a:pt x="2896" y="1416"/>
                    <a:pt x="3018" y="1430"/>
                    <a:pt x="3140" y="1457"/>
                  </a:cubicBezTo>
                  <a:cubicBezTo>
                    <a:pt x="3324" y="1497"/>
                    <a:pt x="3501" y="1563"/>
                    <a:pt x="3672" y="1657"/>
                  </a:cubicBezTo>
                  <a:cubicBezTo>
                    <a:pt x="3842" y="1750"/>
                    <a:pt x="4004" y="1874"/>
                    <a:pt x="4158" y="2029"/>
                  </a:cubicBezTo>
                  <a:lnTo>
                    <a:pt x="5077" y="938"/>
                  </a:lnTo>
                  <a:cubicBezTo>
                    <a:pt x="4889" y="708"/>
                    <a:pt x="4672" y="519"/>
                    <a:pt x="4421" y="368"/>
                  </a:cubicBezTo>
                  <a:cubicBezTo>
                    <a:pt x="4173" y="217"/>
                    <a:pt x="3882" y="111"/>
                    <a:pt x="3551" y="52"/>
                  </a:cubicBezTo>
                  <a:cubicBezTo>
                    <a:pt x="3365" y="18"/>
                    <a:pt x="3160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34"/>
            <p:cNvSpPr/>
            <p:nvPr/>
          </p:nvSpPr>
          <p:spPr>
            <a:xfrm>
              <a:off x="7661692" y="778785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6" y="3953"/>
                  </a:moveTo>
                  <a:cubicBezTo>
                    <a:pt x="2175" y="4065"/>
                    <a:pt x="2307" y="4182"/>
                    <a:pt x="2445" y="4305"/>
                  </a:cubicBezTo>
                  <a:lnTo>
                    <a:pt x="3867" y="5528"/>
                  </a:lnTo>
                  <a:cubicBezTo>
                    <a:pt x="3814" y="5566"/>
                    <a:pt x="3762" y="5600"/>
                    <a:pt x="3711" y="5634"/>
                  </a:cubicBezTo>
                  <a:cubicBezTo>
                    <a:pt x="3498" y="5763"/>
                    <a:pt x="3263" y="5843"/>
                    <a:pt x="3002" y="5870"/>
                  </a:cubicBezTo>
                  <a:cubicBezTo>
                    <a:pt x="2917" y="5879"/>
                    <a:pt x="2836" y="5884"/>
                    <a:pt x="2758" y="5884"/>
                  </a:cubicBezTo>
                  <a:cubicBezTo>
                    <a:pt x="2579" y="5884"/>
                    <a:pt x="2415" y="5860"/>
                    <a:pt x="2268" y="5814"/>
                  </a:cubicBezTo>
                  <a:cubicBezTo>
                    <a:pt x="2058" y="5749"/>
                    <a:pt x="1892" y="5640"/>
                    <a:pt x="1772" y="5489"/>
                  </a:cubicBezTo>
                  <a:cubicBezTo>
                    <a:pt x="1653" y="5338"/>
                    <a:pt x="1578" y="5152"/>
                    <a:pt x="1555" y="4931"/>
                  </a:cubicBezTo>
                  <a:cubicBezTo>
                    <a:pt x="1525" y="4653"/>
                    <a:pt x="1593" y="4412"/>
                    <a:pt x="1756" y="4210"/>
                  </a:cubicBezTo>
                  <a:cubicBezTo>
                    <a:pt x="1833" y="4115"/>
                    <a:pt x="1933" y="4031"/>
                    <a:pt x="2056" y="3953"/>
                  </a:cubicBezTo>
                  <a:close/>
                  <a:moveTo>
                    <a:pt x="3144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4" y="814"/>
                    <a:pt x="1029" y="1109"/>
                  </a:cubicBezTo>
                  <a:cubicBezTo>
                    <a:pt x="872" y="1405"/>
                    <a:pt x="813" y="1728"/>
                    <a:pt x="850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28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4" y="5627"/>
                    <a:pt x="252" y="5992"/>
                    <a:pt x="526" y="6304"/>
                  </a:cubicBezTo>
                  <a:cubicBezTo>
                    <a:pt x="796" y="6618"/>
                    <a:pt x="1147" y="6848"/>
                    <a:pt x="1572" y="7000"/>
                  </a:cubicBezTo>
                  <a:cubicBezTo>
                    <a:pt x="1888" y="7113"/>
                    <a:pt x="2227" y="7169"/>
                    <a:pt x="2589" y="7169"/>
                  </a:cubicBezTo>
                  <a:cubicBezTo>
                    <a:pt x="2717" y="7169"/>
                    <a:pt x="2847" y="7162"/>
                    <a:pt x="2980" y="7148"/>
                  </a:cubicBezTo>
                  <a:cubicBezTo>
                    <a:pt x="3361" y="7107"/>
                    <a:pt x="3715" y="7016"/>
                    <a:pt x="4039" y="6874"/>
                  </a:cubicBezTo>
                  <a:cubicBezTo>
                    <a:pt x="4351" y="6736"/>
                    <a:pt x="4632" y="6556"/>
                    <a:pt x="4886" y="6337"/>
                  </a:cubicBezTo>
                  <a:lnTo>
                    <a:pt x="5432" y="6792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9" y="4974"/>
                    <a:pt x="5953" y="4735"/>
                    <a:pt x="6024" y="4485"/>
                  </a:cubicBezTo>
                  <a:cubicBezTo>
                    <a:pt x="6128" y="4117"/>
                    <a:pt x="6190" y="3721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8" y="3848"/>
                  </a:lnTo>
                  <a:cubicBezTo>
                    <a:pt x="3954" y="3737"/>
                    <a:pt x="3791" y="3605"/>
                    <a:pt x="3611" y="3453"/>
                  </a:cubicBezTo>
                  <a:cubicBezTo>
                    <a:pt x="3432" y="3297"/>
                    <a:pt x="3253" y="3132"/>
                    <a:pt x="3078" y="2958"/>
                  </a:cubicBezTo>
                  <a:cubicBezTo>
                    <a:pt x="2903" y="2784"/>
                    <a:pt x="2754" y="2613"/>
                    <a:pt x="2635" y="2443"/>
                  </a:cubicBezTo>
                  <a:cubicBezTo>
                    <a:pt x="2517" y="2275"/>
                    <a:pt x="2450" y="2130"/>
                    <a:pt x="2435" y="2007"/>
                  </a:cubicBezTo>
                  <a:cubicBezTo>
                    <a:pt x="2424" y="1878"/>
                    <a:pt x="2438" y="1764"/>
                    <a:pt x="2481" y="1672"/>
                  </a:cubicBezTo>
                  <a:cubicBezTo>
                    <a:pt x="2524" y="1580"/>
                    <a:pt x="2590" y="1506"/>
                    <a:pt x="2684" y="1449"/>
                  </a:cubicBezTo>
                  <a:cubicBezTo>
                    <a:pt x="2776" y="1393"/>
                    <a:pt x="2894" y="1357"/>
                    <a:pt x="3036" y="1343"/>
                  </a:cubicBezTo>
                  <a:cubicBezTo>
                    <a:pt x="3067" y="1340"/>
                    <a:pt x="3097" y="1338"/>
                    <a:pt x="3126" y="1338"/>
                  </a:cubicBezTo>
                  <a:cubicBezTo>
                    <a:pt x="3265" y="1338"/>
                    <a:pt x="3393" y="1372"/>
                    <a:pt x="3509" y="1442"/>
                  </a:cubicBezTo>
                  <a:cubicBezTo>
                    <a:pt x="3650" y="1527"/>
                    <a:pt x="3790" y="1695"/>
                    <a:pt x="3928" y="1947"/>
                  </a:cubicBezTo>
                  <a:lnTo>
                    <a:pt x="5078" y="1088"/>
                  </a:lnTo>
                  <a:cubicBezTo>
                    <a:pt x="4966" y="838"/>
                    <a:pt x="4796" y="627"/>
                    <a:pt x="4568" y="454"/>
                  </a:cubicBezTo>
                  <a:cubicBezTo>
                    <a:pt x="4339" y="282"/>
                    <a:pt x="4077" y="155"/>
                    <a:pt x="3778" y="80"/>
                  </a:cubicBezTo>
                  <a:cubicBezTo>
                    <a:pt x="3575" y="27"/>
                    <a:pt x="3364" y="0"/>
                    <a:pt x="3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34"/>
            <p:cNvSpPr/>
            <p:nvPr/>
          </p:nvSpPr>
          <p:spPr>
            <a:xfrm>
              <a:off x="8009649" y="737313"/>
              <a:ext cx="204628" cy="249705"/>
            </a:xfrm>
            <a:custGeom>
              <a:avLst/>
              <a:gdLst/>
              <a:ahLst/>
              <a:cxnLst/>
              <a:rect l="l" t="t" r="r" b="b"/>
              <a:pathLst>
                <a:path w="5906" h="7207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6"/>
                  </a:lnTo>
                  <a:lnTo>
                    <a:pt x="4397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34"/>
            <p:cNvSpPr/>
            <p:nvPr/>
          </p:nvSpPr>
          <p:spPr>
            <a:xfrm>
              <a:off x="8249335" y="71569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4"/>
                  </a:lnTo>
                  <a:lnTo>
                    <a:pt x="2030" y="4350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3"/>
                  </a:lnTo>
                  <a:lnTo>
                    <a:pt x="4899" y="1413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34"/>
            <p:cNvSpPr/>
            <p:nvPr/>
          </p:nvSpPr>
          <p:spPr>
            <a:xfrm>
              <a:off x="8462136" y="693104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3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7" y="657"/>
                    <a:pt x="1102" y="943"/>
                    <a:pt x="815" y="1291"/>
                  </a:cubicBezTo>
                  <a:cubicBezTo>
                    <a:pt x="527" y="1640"/>
                    <a:pt x="316" y="2037"/>
                    <a:pt x="179" y="2484"/>
                  </a:cubicBezTo>
                  <a:cubicBezTo>
                    <a:pt x="42" y="2932"/>
                    <a:pt x="1" y="3409"/>
                    <a:pt x="55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81" y="5726"/>
                    <a:pt x="964" y="6072"/>
                    <a:pt x="1315" y="6354"/>
                  </a:cubicBezTo>
                  <a:cubicBezTo>
                    <a:pt x="1666" y="6635"/>
                    <a:pt x="2066" y="6840"/>
                    <a:pt x="2516" y="6965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9" y="7073"/>
                  </a:cubicBezTo>
                  <a:cubicBezTo>
                    <a:pt x="4290" y="7039"/>
                    <a:pt x="4615" y="6964"/>
                    <a:pt x="4933" y="6847"/>
                  </a:cubicBezTo>
                  <a:cubicBezTo>
                    <a:pt x="5251" y="6732"/>
                    <a:pt x="5538" y="6588"/>
                    <a:pt x="5793" y="6417"/>
                  </a:cubicBezTo>
                  <a:cubicBezTo>
                    <a:pt x="6046" y="6246"/>
                    <a:pt x="6246" y="6062"/>
                    <a:pt x="6387" y="5862"/>
                  </a:cubicBezTo>
                  <a:lnTo>
                    <a:pt x="5456" y="4680"/>
                  </a:lnTo>
                  <a:cubicBezTo>
                    <a:pt x="5347" y="4823"/>
                    <a:pt x="5218" y="4953"/>
                    <a:pt x="5070" y="5071"/>
                  </a:cubicBezTo>
                  <a:cubicBezTo>
                    <a:pt x="4920" y="5188"/>
                    <a:pt x="4758" y="5287"/>
                    <a:pt x="4573" y="5363"/>
                  </a:cubicBezTo>
                  <a:cubicBezTo>
                    <a:pt x="4392" y="5442"/>
                    <a:pt x="4197" y="5491"/>
                    <a:pt x="3990" y="5514"/>
                  </a:cubicBezTo>
                  <a:cubicBezTo>
                    <a:pt x="3886" y="5525"/>
                    <a:pt x="3785" y="5531"/>
                    <a:pt x="3687" y="5531"/>
                  </a:cubicBezTo>
                  <a:cubicBezTo>
                    <a:pt x="3495" y="5531"/>
                    <a:pt x="3314" y="5510"/>
                    <a:pt x="3143" y="5467"/>
                  </a:cubicBezTo>
                  <a:cubicBezTo>
                    <a:pt x="2884" y="5402"/>
                    <a:pt x="2658" y="5291"/>
                    <a:pt x="2464" y="5133"/>
                  </a:cubicBezTo>
                  <a:cubicBezTo>
                    <a:pt x="2270" y="4978"/>
                    <a:pt x="2112" y="4781"/>
                    <a:pt x="1989" y="4549"/>
                  </a:cubicBezTo>
                  <a:cubicBezTo>
                    <a:pt x="1867" y="4316"/>
                    <a:pt x="1789" y="4050"/>
                    <a:pt x="1756" y="3751"/>
                  </a:cubicBezTo>
                  <a:cubicBezTo>
                    <a:pt x="1725" y="3448"/>
                    <a:pt x="1745" y="3166"/>
                    <a:pt x="1817" y="2909"/>
                  </a:cubicBezTo>
                  <a:cubicBezTo>
                    <a:pt x="1889" y="2651"/>
                    <a:pt x="1999" y="2428"/>
                    <a:pt x="2155" y="2239"/>
                  </a:cubicBezTo>
                  <a:cubicBezTo>
                    <a:pt x="2307" y="2047"/>
                    <a:pt x="2494" y="1893"/>
                    <a:pt x="2716" y="1775"/>
                  </a:cubicBezTo>
                  <a:cubicBezTo>
                    <a:pt x="2934" y="1658"/>
                    <a:pt x="3176" y="1586"/>
                    <a:pt x="3435" y="1557"/>
                  </a:cubicBezTo>
                  <a:cubicBezTo>
                    <a:pt x="3507" y="1549"/>
                    <a:pt x="3579" y="1545"/>
                    <a:pt x="3650" y="1545"/>
                  </a:cubicBezTo>
                  <a:cubicBezTo>
                    <a:pt x="3779" y="1545"/>
                    <a:pt x="3905" y="1558"/>
                    <a:pt x="4027" y="1584"/>
                  </a:cubicBezTo>
                  <a:cubicBezTo>
                    <a:pt x="4214" y="1623"/>
                    <a:pt x="4391" y="1688"/>
                    <a:pt x="4553" y="1780"/>
                  </a:cubicBezTo>
                  <a:cubicBezTo>
                    <a:pt x="4717" y="1872"/>
                    <a:pt x="4875" y="1981"/>
                    <a:pt x="5026" y="2109"/>
                  </a:cubicBezTo>
                  <a:lnTo>
                    <a:pt x="5917" y="844"/>
                  </a:lnTo>
                  <a:cubicBezTo>
                    <a:pt x="5697" y="637"/>
                    <a:pt x="5445" y="465"/>
                    <a:pt x="5157" y="327"/>
                  </a:cubicBezTo>
                  <a:cubicBezTo>
                    <a:pt x="4874" y="192"/>
                    <a:pt x="4572" y="99"/>
                    <a:pt x="4250" y="47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34"/>
            <p:cNvSpPr/>
            <p:nvPr/>
          </p:nvSpPr>
          <p:spPr>
            <a:xfrm>
              <a:off x="8700782" y="663966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5" y="175"/>
                  </a:lnTo>
                  <a:lnTo>
                    <a:pt x="4507" y="2849"/>
                  </a:lnTo>
                  <a:lnTo>
                    <a:pt x="1936" y="3121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1" y="4329"/>
                  </a:lnTo>
                  <a:lnTo>
                    <a:pt x="4942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34"/>
            <p:cNvSpPr/>
            <p:nvPr/>
          </p:nvSpPr>
          <p:spPr>
            <a:xfrm>
              <a:off x="8963404" y="637669"/>
              <a:ext cx="190457" cy="256080"/>
            </a:xfrm>
            <a:custGeom>
              <a:avLst/>
              <a:gdLst/>
              <a:ahLst/>
              <a:cxnLst/>
              <a:rect l="l" t="t" r="r" b="b"/>
              <a:pathLst>
                <a:path w="5497" h="7391" extrusionOk="0">
                  <a:moveTo>
                    <a:pt x="5496" y="1"/>
                  </a:moveTo>
                  <a:lnTo>
                    <a:pt x="4534" y="95"/>
                  </a:lnTo>
                  <a:lnTo>
                    <a:pt x="4710" y="1781"/>
                  </a:lnTo>
                  <a:cubicBezTo>
                    <a:pt x="4739" y="2047"/>
                    <a:pt x="4766" y="2293"/>
                    <a:pt x="4795" y="2518"/>
                  </a:cubicBezTo>
                  <a:cubicBezTo>
                    <a:pt x="4822" y="2746"/>
                    <a:pt x="4851" y="2956"/>
                    <a:pt x="4881" y="3150"/>
                  </a:cubicBezTo>
                  <a:cubicBezTo>
                    <a:pt x="4911" y="3344"/>
                    <a:pt x="4944" y="3535"/>
                    <a:pt x="4982" y="3719"/>
                  </a:cubicBezTo>
                  <a:cubicBezTo>
                    <a:pt x="5018" y="3909"/>
                    <a:pt x="5055" y="4096"/>
                    <a:pt x="5095" y="4290"/>
                  </a:cubicBezTo>
                  <a:cubicBezTo>
                    <a:pt x="5105" y="4335"/>
                    <a:pt x="5117" y="4381"/>
                    <a:pt x="5125" y="4428"/>
                  </a:cubicBezTo>
                  <a:lnTo>
                    <a:pt x="1480" y="422"/>
                  </a:lnTo>
                  <a:lnTo>
                    <a:pt x="0" y="577"/>
                  </a:lnTo>
                  <a:lnTo>
                    <a:pt x="719" y="7390"/>
                  </a:lnTo>
                  <a:lnTo>
                    <a:pt x="2327" y="7221"/>
                  </a:lnTo>
                  <a:lnTo>
                    <a:pt x="2084" y="4941"/>
                  </a:lnTo>
                  <a:cubicBezTo>
                    <a:pt x="2068" y="4780"/>
                    <a:pt x="2050" y="4632"/>
                    <a:pt x="2034" y="4501"/>
                  </a:cubicBezTo>
                  <a:cubicBezTo>
                    <a:pt x="2016" y="4366"/>
                    <a:pt x="1996" y="4234"/>
                    <a:pt x="1976" y="4097"/>
                  </a:cubicBezTo>
                  <a:cubicBezTo>
                    <a:pt x="1955" y="3964"/>
                    <a:pt x="1927" y="3811"/>
                    <a:pt x="1894" y="3646"/>
                  </a:cubicBezTo>
                  <a:cubicBezTo>
                    <a:pt x="1860" y="3479"/>
                    <a:pt x="1819" y="3286"/>
                    <a:pt x="1773" y="3072"/>
                  </a:cubicBezTo>
                  <a:cubicBezTo>
                    <a:pt x="1768" y="3042"/>
                    <a:pt x="1760" y="3010"/>
                    <a:pt x="1755" y="2979"/>
                  </a:cubicBezTo>
                  <a:lnTo>
                    <a:pt x="1755" y="2979"/>
                  </a:lnTo>
                  <a:lnTo>
                    <a:pt x="5363" y="6900"/>
                  </a:lnTo>
                  <a:lnTo>
                    <a:pt x="5496" y="6886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34"/>
            <p:cNvSpPr/>
            <p:nvPr/>
          </p:nvSpPr>
          <p:spPr>
            <a:xfrm>
              <a:off x="4788508" y="1410116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4" y="1"/>
                  </a:moveTo>
                  <a:cubicBezTo>
                    <a:pt x="2761" y="1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4"/>
                  </a:cubicBezTo>
                  <a:cubicBezTo>
                    <a:pt x="1123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42" y="1789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4"/>
                    <a:pt x="2488" y="4297"/>
                  </a:cubicBezTo>
                  <a:cubicBezTo>
                    <a:pt x="2626" y="4310"/>
                    <a:pt x="2763" y="4326"/>
                    <a:pt x="2897" y="4347"/>
                  </a:cubicBezTo>
                  <a:cubicBezTo>
                    <a:pt x="3029" y="4369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3"/>
                    <a:pt x="3761" y="4675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6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3" y="5704"/>
                    <a:pt x="2889" y="5708"/>
                    <a:pt x="2804" y="5708"/>
                  </a:cubicBezTo>
                  <a:cubicBezTo>
                    <a:pt x="2540" y="5708"/>
                    <a:pt x="2277" y="5664"/>
                    <a:pt x="2018" y="5577"/>
                  </a:cubicBezTo>
                  <a:cubicBezTo>
                    <a:pt x="1674" y="5462"/>
                    <a:pt x="1316" y="5206"/>
                    <a:pt x="947" y="4805"/>
                  </a:cubicBezTo>
                  <a:lnTo>
                    <a:pt x="64" y="6049"/>
                  </a:lnTo>
                  <a:cubicBezTo>
                    <a:pt x="312" y="6303"/>
                    <a:pt x="589" y="6519"/>
                    <a:pt x="888" y="6694"/>
                  </a:cubicBezTo>
                  <a:cubicBezTo>
                    <a:pt x="1188" y="6868"/>
                    <a:pt x="1525" y="6990"/>
                    <a:pt x="1897" y="7061"/>
                  </a:cubicBezTo>
                  <a:cubicBezTo>
                    <a:pt x="2118" y="7101"/>
                    <a:pt x="2351" y="7121"/>
                    <a:pt x="2598" y="7121"/>
                  </a:cubicBezTo>
                  <a:cubicBezTo>
                    <a:pt x="2767" y="7121"/>
                    <a:pt x="2942" y="7112"/>
                    <a:pt x="3124" y="7093"/>
                  </a:cubicBezTo>
                  <a:cubicBezTo>
                    <a:pt x="3644" y="7039"/>
                    <a:pt x="4093" y="6904"/>
                    <a:pt x="4474" y="6690"/>
                  </a:cubicBezTo>
                  <a:cubicBezTo>
                    <a:pt x="4855" y="6476"/>
                    <a:pt x="5143" y="6194"/>
                    <a:pt x="5338" y="5841"/>
                  </a:cubicBezTo>
                  <a:cubicBezTo>
                    <a:pt x="5535" y="5489"/>
                    <a:pt x="5607" y="5078"/>
                    <a:pt x="5558" y="4603"/>
                  </a:cubicBezTo>
                  <a:cubicBezTo>
                    <a:pt x="5527" y="4297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5"/>
                    <a:pt x="4258" y="3009"/>
                    <a:pt x="3958" y="2922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5"/>
                    <a:pt x="2503" y="2686"/>
                  </a:cubicBezTo>
                  <a:cubicBezTo>
                    <a:pt x="2354" y="2661"/>
                    <a:pt x="2224" y="2622"/>
                    <a:pt x="2107" y="2571"/>
                  </a:cubicBezTo>
                  <a:cubicBezTo>
                    <a:pt x="1991" y="2521"/>
                    <a:pt x="1894" y="2462"/>
                    <a:pt x="1822" y="2390"/>
                  </a:cubicBezTo>
                  <a:cubicBezTo>
                    <a:pt x="1749" y="2318"/>
                    <a:pt x="1707" y="2229"/>
                    <a:pt x="1696" y="2118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50" y="1696"/>
                    <a:pt x="1950" y="1617"/>
                    <a:pt x="2086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4" y="1496"/>
                    <a:pt x="3501" y="1562"/>
                    <a:pt x="3672" y="1655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34"/>
            <p:cNvSpPr/>
            <p:nvPr/>
          </p:nvSpPr>
          <p:spPr>
            <a:xfrm>
              <a:off x="5002348" y="1384686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3" y="1570"/>
                  </a:moveTo>
                  <a:cubicBezTo>
                    <a:pt x="3788" y="1570"/>
                    <a:pt x="3964" y="1597"/>
                    <a:pt x="4132" y="1649"/>
                  </a:cubicBezTo>
                  <a:cubicBezTo>
                    <a:pt x="4366" y="1722"/>
                    <a:pt x="4576" y="1842"/>
                    <a:pt x="4762" y="2001"/>
                  </a:cubicBezTo>
                  <a:cubicBezTo>
                    <a:pt x="4944" y="2162"/>
                    <a:pt x="5094" y="2359"/>
                    <a:pt x="5210" y="2589"/>
                  </a:cubicBezTo>
                  <a:cubicBezTo>
                    <a:pt x="5325" y="2819"/>
                    <a:pt x="5401" y="3078"/>
                    <a:pt x="5430" y="3363"/>
                  </a:cubicBezTo>
                  <a:cubicBezTo>
                    <a:pt x="5458" y="3649"/>
                    <a:pt x="5442" y="3915"/>
                    <a:pt x="5376" y="4167"/>
                  </a:cubicBezTo>
                  <a:cubicBezTo>
                    <a:pt x="5311" y="4417"/>
                    <a:pt x="5204" y="4638"/>
                    <a:pt x="5058" y="4835"/>
                  </a:cubicBezTo>
                  <a:cubicBezTo>
                    <a:pt x="4910" y="5032"/>
                    <a:pt x="4733" y="5189"/>
                    <a:pt x="4519" y="5310"/>
                  </a:cubicBezTo>
                  <a:cubicBezTo>
                    <a:pt x="4304" y="5431"/>
                    <a:pt x="4064" y="5507"/>
                    <a:pt x="3798" y="5533"/>
                  </a:cubicBezTo>
                  <a:cubicBezTo>
                    <a:pt x="3724" y="5541"/>
                    <a:pt x="3650" y="5545"/>
                    <a:pt x="3578" y="5545"/>
                  </a:cubicBezTo>
                  <a:cubicBezTo>
                    <a:pt x="3393" y="5545"/>
                    <a:pt x="3216" y="5519"/>
                    <a:pt x="3047" y="5467"/>
                  </a:cubicBezTo>
                  <a:cubicBezTo>
                    <a:pt x="2814" y="5393"/>
                    <a:pt x="2603" y="5277"/>
                    <a:pt x="2415" y="5119"/>
                  </a:cubicBezTo>
                  <a:cubicBezTo>
                    <a:pt x="2229" y="4962"/>
                    <a:pt x="2078" y="4764"/>
                    <a:pt x="1966" y="4532"/>
                  </a:cubicBezTo>
                  <a:cubicBezTo>
                    <a:pt x="1852" y="4299"/>
                    <a:pt x="1782" y="4037"/>
                    <a:pt x="1752" y="3753"/>
                  </a:cubicBezTo>
                  <a:cubicBezTo>
                    <a:pt x="1719" y="3466"/>
                    <a:pt x="1737" y="3200"/>
                    <a:pt x="1798" y="2950"/>
                  </a:cubicBezTo>
                  <a:cubicBezTo>
                    <a:pt x="1861" y="2700"/>
                    <a:pt x="1968" y="2477"/>
                    <a:pt x="2117" y="2280"/>
                  </a:cubicBezTo>
                  <a:cubicBezTo>
                    <a:pt x="2268" y="2085"/>
                    <a:pt x="2449" y="1926"/>
                    <a:pt x="2661" y="1806"/>
                  </a:cubicBezTo>
                  <a:cubicBezTo>
                    <a:pt x="2875" y="1685"/>
                    <a:pt x="3116" y="1610"/>
                    <a:pt x="3383" y="1583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8"/>
                    <a:pt x="3214" y="24"/>
                  </a:cubicBezTo>
                  <a:cubicBezTo>
                    <a:pt x="2701" y="79"/>
                    <a:pt x="2241" y="215"/>
                    <a:pt x="1831" y="435"/>
                  </a:cubicBezTo>
                  <a:cubicBezTo>
                    <a:pt x="1421" y="655"/>
                    <a:pt x="1075" y="941"/>
                    <a:pt x="791" y="1294"/>
                  </a:cubicBezTo>
                  <a:cubicBezTo>
                    <a:pt x="508" y="1646"/>
                    <a:pt x="299" y="2043"/>
                    <a:pt x="170" y="2489"/>
                  </a:cubicBezTo>
                  <a:cubicBezTo>
                    <a:pt x="41" y="2936"/>
                    <a:pt x="0" y="3415"/>
                    <a:pt x="55" y="3928"/>
                  </a:cubicBezTo>
                  <a:cubicBezTo>
                    <a:pt x="108" y="4440"/>
                    <a:pt x="248" y="4900"/>
                    <a:pt x="468" y="5310"/>
                  </a:cubicBezTo>
                  <a:cubicBezTo>
                    <a:pt x="688" y="5723"/>
                    <a:pt x="975" y="6068"/>
                    <a:pt x="1326" y="6353"/>
                  </a:cubicBezTo>
                  <a:cubicBezTo>
                    <a:pt x="1678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4"/>
                    <a:pt x="3971" y="7089"/>
                  </a:cubicBezTo>
                  <a:cubicBezTo>
                    <a:pt x="4477" y="7034"/>
                    <a:pt x="4934" y="6896"/>
                    <a:pt x="5344" y="6676"/>
                  </a:cubicBezTo>
                  <a:cubicBezTo>
                    <a:pt x="5752" y="6458"/>
                    <a:pt x="6100" y="6171"/>
                    <a:pt x="6386" y="5819"/>
                  </a:cubicBezTo>
                  <a:cubicBezTo>
                    <a:pt x="6670" y="5467"/>
                    <a:pt x="6875" y="5068"/>
                    <a:pt x="7002" y="4617"/>
                  </a:cubicBezTo>
                  <a:cubicBezTo>
                    <a:pt x="7130" y="4171"/>
                    <a:pt x="7164" y="3692"/>
                    <a:pt x="7111" y="3186"/>
                  </a:cubicBezTo>
                  <a:cubicBezTo>
                    <a:pt x="7058" y="2671"/>
                    <a:pt x="6921" y="2211"/>
                    <a:pt x="6704" y="1801"/>
                  </a:cubicBezTo>
                  <a:cubicBezTo>
                    <a:pt x="6486" y="1390"/>
                    <a:pt x="6204" y="1045"/>
                    <a:pt x="5852" y="759"/>
                  </a:cubicBezTo>
                  <a:cubicBezTo>
                    <a:pt x="5499" y="475"/>
                    <a:pt x="5101" y="268"/>
                    <a:pt x="4652" y="138"/>
                  </a:cubicBezTo>
                  <a:cubicBezTo>
                    <a:pt x="4337" y="46"/>
                    <a:pt x="4005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34"/>
            <p:cNvSpPr/>
            <p:nvPr/>
          </p:nvSpPr>
          <p:spPr>
            <a:xfrm>
              <a:off x="5276126" y="1356379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3" y="21"/>
                  </a:cubicBezTo>
                  <a:cubicBezTo>
                    <a:pt x="2764" y="76"/>
                    <a:pt x="2294" y="214"/>
                    <a:pt x="1875" y="435"/>
                  </a:cubicBezTo>
                  <a:cubicBezTo>
                    <a:pt x="1457" y="655"/>
                    <a:pt x="1103" y="942"/>
                    <a:pt x="815" y="1291"/>
                  </a:cubicBezTo>
                  <a:cubicBezTo>
                    <a:pt x="528" y="1639"/>
                    <a:pt x="315" y="2036"/>
                    <a:pt x="178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4"/>
                    <a:pt x="246" y="4900"/>
                    <a:pt x="463" y="5313"/>
                  </a:cubicBezTo>
                  <a:cubicBezTo>
                    <a:pt x="680" y="5727"/>
                    <a:pt x="965" y="6074"/>
                    <a:pt x="1314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2" y="6849"/>
                  </a:cubicBezTo>
                  <a:cubicBezTo>
                    <a:pt x="5252" y="6734"/>
                    <a:pt x="5539" y="6590"/>
                    <a:pt x="5792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89"/>
                    <a:pt x="4757" y="5289"/>
                    <a:pt x="4573" y="5365"/>
                  </a:cubicBezTo>
                  <a:cubicBezTo>
                    <a:pt x="4392" y="5444"/>
                    <a:pt x="4196" y="5494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5" y="5533"/>
                    <a:pt x="3313" y="5511"/>
                    <a:pt x="3142" y="5468"/>
                  </a:cubicBezTo>
                  <a:cubicBezTo>
                    <a:pt x="2883" y="5404"/>
                    <a:pt x="2658" y="5293"/>
                    <a:pt x="2463" y="5138"/>
                  </a:cubicBezTo>
                  <a:cubicBezTo>
                    <a:pt x="2269" y="4981"/>
                    <a:pt x="2111" y="4785"/>
                    <a:pt x="1989" y="4552"/>
                  </a:cubicBezTo>
                  <a:cubicBezTo>
                    <a:pt x="1867" y="4319"/>
                    <a:pt x="1789" y="4055"/>
                    <a:pt x="1757" y="3757"/>
                  </a:cubicBezTo>
                  <a:cubicBezTo>
                    <a:pt x="1724" y="3451"/>
                    <a:pt x="1744" y="3170"/>
                    <a:pt x="1816" y="2913"/>
                  </a:cubicBezTo>
                  <a:cubicBezTo>
                    <a:pt x="1893" y="2653"/>
                    <a:pt x="2003" y="2430"/>
                    <a:pt x="2157" y="2242"/>
                  </a:cubicBezTo>
                  <a:cubicBezTo>
                    <a:pt x="2311" y="2050"/>
                    <a:pt x="2499" y="1896"/>
                    <a:pt x="2719" y="1780"/>
                  </a:cubicBezTo>
                  <a:cubicBezTo>
                    <a:pt x="2939" y="1661"/>
                    <a:pt x="3180" y="1589"/>
                    <a:pt x="3438" y="1560"/>
                  </a:cubicBezTo>
                  <a:cubicBezTo>
                    <a:pt x="3513" y="1552"/>
                    <a:pt x="3586" y="1548"/>
                    <a:pt x="3657" y="1548"/>
                  </a:cubicBezTo>
                  <a:cubicBezTo>
                    <a:pt x="3786" y="1548"/>
                    <a:pt x="3910" y="1561"/>
                    <a:pt x="4031" y="1586"/>
                  </a:cubicBezTo>
                  <a:cubicBezTo>
                    <a:pt x="4219" y="1625"/>
                    <a:pt x="4395" y="1689"/>
                    <a:pt x="4557" y="1781"/>
                  </a:cubicBezTo>
                  <a:cubicBezTo>
                    <a:pt x="4721" y="1873"/>
                    <a:pt x="4879" y="1983"/>
                    <a:pt x="5030" y="2111"/>
                  </a:cubicBezTo>
                  <a:lnTo>
                    <a:pt x="5920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4" y="192"/>
                    <a:pt x="4572" y="97"/>
                    <a:pt x="4249" y="47"/>
                  </a:cubicBezTo>
                  <a:cubicBezTo>
                    <a:pt x="4060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34"/>
            <p:cNvSpPr/>
            <p:nvPr/>
          </p:nvSpPr>
          <p:spPr>
            <a:xfrm>
              <a:off x="5510130" y="1331642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1" y="2933"/>
                    <a:pt x="0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6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40" y="1661"/>
                    <a:pt x="3178" y="1589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7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2" y="193"/>
                    <a:pt x="4570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34"/>
            <p:cNvSpPr/>
            <p:nvPr/>
          </p:nvSpPr>
          <p:spPr>
            <a:xfrm>
              <a:off x="5748812" y="130659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34"/>
            <p:cNvSpPr/>
            <p:nvPr/>
          </p:nvSpPr>
          <p:spPr>
            <a:xfrm>
              <a:off x="5966254" y="1289269"/>
              <a:ext cx="221190" cy="247764"/>
            </a:xfrm>
            <a:custGeom>
              <a:avLst/>
              <a:gdLst/>
              <a:ahLst/>
              <a:cxnLst/>
              <a:rect l="l" t="t" r="r" b="b"/>
              <a:pathLst>
                <a:path w="6384" h="7151" extrusionOk="0">
                  <a:moveTo>
                    <a:pt x="3093" y="1423"/>
                  </a:moveTo>
                  <a:cubicBezTo>
                    <a:pt x="3230" y="1423"/>
                    <a:pt x="3354" y="1442"/>
                    <a:pt x="3465" y="1482"/>
                  </a:cubicBezTo>
                  <a:cubicBezTo>
                    <a:pt x="3617" y="1538"/>
                    <a:pt x="3739" y="1629"/>
                    <a:pt x="3831" y="1754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2"/>
                    <a:pt x="3804" y="2938"/>
                    <a:pt x="3685" y="3027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0" y="3329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80" y="1426"/>
                    <a:pt x="3038" y="1423"/>
                    <a:pt x="3093" y="1423"/>
                  </a:cubicBezTo>
                  <a:close/>
                  <a:moveTo>
                    <a:pt x="3363" y="0"/>
                  </a:moveTo>
                  <a:cubicBezTo>
                    <a:pt x="3265" y="0"/>
                    <a:pt x="3167" y="5"/>
                    <a:pt x="3066" y="16"/>
                  </a:cubicBezTo>
                  <a:lnTo>
                    <a:pt x="0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6" y="4062"/>
                    <a:pt x="4654" y="4040"/>
                    <a:pt x="4690" y="4016"/>
                  </a:cubicBezTo>
                  <a:cubicBezTo>
                    <a:pt x="5019" y="3786"/>
                    <a:pt x="5266" y="3488"/>
                    <a:pt x="5432" y="3124"/>
                  </a:cubicBezTo>
                  <a:cubicBezTo>
                    <a:pt x="5597" y="2764"/>
                    <a:pt x="5657" y="2370"/>
                    <a:pt x="5611" y="1942"/>
                  </a:cubicBezTo>
                  <a:cubicBezTo>
                    <a:pt x="5567" y="1525"/>
                    <a:pt x="5429" y="1163"/>
                    <a:pt x="5193" y="860"/>
                  </a:cubicBezTo>
                  <a:cubicBezTo>
                    <a:pt x="4957" y="553"/>
                    <a:pt x="4652" y="325"/>
                    <a:pt x="4278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34"/>
            <p:cNvSpPr/>
            <p:nvPr/>
          </p:nvSpPr>
          <p:spPr>
            <a:xfrm>
              <a:off x="6306035" y="1249910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1"/>
                  </a:cubicBezTo>
                  <a:cubicBezTo>
                    <a:pt x="2043" y="67"/>
                    <a:pt x="1725" y="152"/>
                    <a:pt x="1424" y="284"/>
                  </a:cubicBezTo>
                  <a:cubicBezTo>
                    <a:pt x="1124" y="418"/>
                    <a:pt x="863" y="591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2" y="1789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8" y="4298"/>
                  </a:cubicBezTo>
                  <a:cubicBezTo>
                    <a:pt x="2626" y="4311"/>
                    <a:pt x="2763" y="4327"/>
                    <a:pt x="2897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1"/>
                    <a:pt x="3908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7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3" y="6304"/>
                    <a:pt x="589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2" y="7123"/>
                    <a:pt x="2600" y="7123"/>
                  </a:cubicBezTo>
                  <a:cubicBezTo>
                    <a:pt x="2768" y="7123"/>
                    <a:pt x="2943" y="7113"/>
                    <a:pt x="3124" y="7093"/>
                  </a:cubicBezTo>
                  <a:cubicBezTo>
                    <a:pt x="3643" y="7037"/>
                    <a:pt x="4093" y="6905"/>
                    <a:pt x="4474" y="6691"/>
                  </a:cubicBezTo>
                  <a:cubicBezTo>
                    <a:pt x="4855" y="6476"/>
                    <a:pt x="5143" y="6195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2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5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5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3" y="2391"/>
                  </a:cubicBezTo>
                  <a:cubicBezTo>
                    <a:pt x="1749" y="2319"/>
                    <a:pt x="1707" y="2230"/>
                    <a:pt x="1695" y="2119"/>
                  </a:cubicBezTo>
                  <a:cubicBezTo>
                    <a:pt x="1683" y="1996"/>
                    <a:pt x="1709" y="1886"/>
                    <a:pt x="1778" y="1791"/>
                  </a:cubicBezTo>
                  <a:cubicBezTo>
                    <a:pt x="1848" y="1698"/>
                    <a:pt x="1950" y="1616"/>
                    <a:pt x="2084" y="1554"/>
                  </a:cubicBezTo>
                  <a:cubicBezTo>
                    <a:pt x="2218" y="1491"/>
                    <a:pt x="2382" y="1448"/>
                    <a:pt x="2577" y="1428"/>
                  </a:cubicBezTo>
                  <a:cubicBezTo>
                    <a:pt x="2641" y="1421"/>
                    <a:pt x="2704" y="1418"/>
                    <a:pt x="2767" y="1418"/>
                  </a:cubicBezTo>
                  <a:cubicBezTo>
                    <a:pt x="2891" y="1418"/>
                    <a:pt x="3014" y="1431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5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34"/>
            <p:cNvSpPr/>
            <p:nvPr/>
          </p:nvSpPr>
          <p:spPr>
            <a:xfrm>
              <a:off x="6524621" y="1219802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4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8" y="6995"/>
                  </a:lnTo>
                  <a:lnTo>
                    <a:pt x="7015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34"/>
            <p:cNvSpPr/>
            <p:nvPr/>
          </p:nvSpPr>
          <p:spPr>
            <a:xfrm>
              <a:off x="6769089" y="120185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34"/>
            <p:cNvSpPr/>
            <p:nvPr/>
          </p:nvSpPr>
          <p:spPr>
            <a:xfrm>
              <a:off x="6960893" y="119000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34"/>
            <p:cNvSpPr/>
            <p:nvPr/>
          </p:nvSpPr>
          <p:spPr>
            <a:xfrm>
              <a:off x="7166209" y="1168317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34"/>
            <p:cNvSpPr/>
            <p:nvPr/>
          </p:nvSpPr>
          <p:spPr>
            <a:xfrm>
              <a:off x="7366606" y="1138001"/>
              <a:ext cx="194303" cy="246863"/>
            </a:xfrm>
            <a:custGeom>
              <a:avLst/>
              <a:gdLst/>
              <a:ahLst/>
              <a:cxnLst/>
              <a:rect l="l" t="t" r="r" b="b"/>
              <a:pathLst>
                <a:path w="5608" h="7125" extrusionOk="0">
                  <a:moveTo>
                    <a:pt x="2936" y="1"/>
                  </a:moveTo>
                  <a:cubicBezTo>
                    <a:pt x="2763" y="1"/>
                    <a:pt x="2578" y="11"/>
                    <a:pt x="2383" y="32"/>
                  </a:cubicBezTo>
                  <a:cubicBezTo>
                    <a:pt x="2045" y="68"/>
                    <a:pt x="1726" y="152"/>
                    <a:pt x="1424" y="285"/>
                  </a:cubicBezTo>
                  <a:cubicBezTo>
                    <a:pt x="1125" y="418"/>
                    <a:pt x="866" y="591"/>
                    <a:pt x="647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3"/>
                    <a:pt x="0" y="2081"/>
                    <a:pt x="33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5" y="3555"/>
                    <a:pt x="729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5" y="4187"/>
                    <a:pt x="2104" y="4256"/>
                    <a:pt x="2488" y="4300"/>
                  </a:cubicBezTo>
                  <a:cubicBezTo>
                    <a:pt x="2628" y="4312"/>
                    <a:pt x="2764" y="4328"/>
                    <a:pt x="2896" y="4350"/>
                  </a:cubicBezTo>
                  <a:cubicBezTo>
                    <a:pt x="3030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4" y="5519"/>
                    <a:pt x="3528" y="5578"/>
                  </a:cubicBezTo>
                  <a:cubicBezTo>
                    <a:pt x="3390" y="5640"/>
                    <a:pt x="3233" y="5679"/>
                    <a:pt x="3059" y="5697"/>
                  </a:cubicBezTo>
                  <a:cubicBezTo>
                    <a:pt x="2974" y="5706"/>
                    <a:pt x="2890" y="5711"/>
                    <a:pt x="2805" y="5711"/>
                  </a:cubicBezTo>
                  <a:cubicBezTo>
                    <a:pt x="2541" y="5711"/>
                    <a:pt x="2278" y="5667"/>
                    <a:pt x="2018" y="5579"/>
                  </a:cubicBezTo>
                  <a:cubicBezTo>
                    <a:pt x="1674" y="5464"/>
                    <a:pt x="1316" y="5208"/>
                    <a:pt x="947" y="4807"/>
                  </a:cubicBezTo>
                  <a:lnTo>
                    <a:pt x="64" y="6051"/>
                  </a:lnTo>
                  <a:cubicBezTo>
                    <a:pt x="314" y="6306"/>
                    <a:pt x="588" y="6521"/>
                    <a:pt x="889" y="6697"/>
                  </a:cubicBezTo>
                  <a:cubicBezTo>
                    <a:pt x="1190" y="6871"/>
                    <a:pt x="1525" y="6993"/>
                    <a:pt x="1897" y="7063"/>
                  </a:cubicBezTo>
                  <a:cubicBezTo>
                    <a:pt x="2119" y="7104"/>
                    <a:pt x="2353" y="7124"/>
                    <a:pt x="2601" y="7124"/>
                  </a:cubicBezTo>
                  <a:cubicBezTo>
                    <a:pt x="2769" y="7124"/>
                    <a:pt x="2944" y="7115"/>
                    <a:pt x="3125" y="7095"/>
                  </a:cubicBezTo>
                  <a:cubicBezTo>
                    <a:pt x="3644" y="7042"/>
                    <a:pt x="4094" y="6907"/>
                    <a:pt x="4475" y="6692"/>
                  </a:cubicBezTo>
                  <a:cubicBezTo>
                    <a:pt x="4856" y="6478"/>
                    <a:pt x="5144" y="6196"/>
                    <a:pt x="5340" y="5844"/>
                  </a:cubicBezTo>
                  <a:cubicBezTo>
                    <a:pt x="5535" y="5492"/>
                    <a:pt x="5607" y="5080"/>
                    <a:pt x="5558" y="4606"/>
                  </a:cubicBezTo>
                  <a:cubicBezTo>
                    <a:pt x="5527" y="4300"/>
                    <a:pt x="5442" y="4039"/>
                    <a:pt x="5304" y="3821"/>
                  </a:cubicBezTo>
                  <a:cubicBezTo>
                    <a:pt x="5166" y="3602"/>
                    <a:pt x="4982" y="3419"/>
                    <a:pt x="4753" y="3274"/>
                  </a:cubicBezTo>
                  <a:cubicBezTo>
                    <a:pt x="4526" y="3128"/>
                    <a:pt x="4260" y="3011"/>
                    <a:pt x="3959" y="2925"/>
                  </a:cubicBezTo>
                  <a:cubicBezTo>
                    <a:pt x="3657" y="2839"/>
                    <a:pt x="3325" y="2780"/>
                    <a:pt x="2961" y="2745"/>
                  </a:cubicBezTo>
                  <a:cubicBezTo>
                    <a:pt x="2803" y="2736"/>
                    <a:pt x="2651" y="2718"/>
                    <a:pt x="2502" y="2689"/>
                  </a:cubicBezTo>
                  <a:cubicBezTo>
                    <a:pt x="2356" y="2663"/>
                    <a:pt x="2225" y="2624"/>
                    <a:pt x="2107" y="2574"/>
                  </a:cubicBezTo>
                  <a:cubicBezTo>
                    <a:pt x="1991" y="2524"/>
                    <a:pt x="1896" y="2465"/>
                    <a:pt x="1824" y="2393"/>
                  </a:cubicBezTo>
                  <a:cubicBezTo>
                    <a:pt x="1750" y="2321"/>
                    <a:pt x="1709" y="2232"/>
                    <a:pt x="1696" y="2121"/>
                  </a:cubicBezTo>
                  <a:cubicBezTo>
                    <a:pt x="1683" y="1997"/>
                    <a:pt x="1710" y="1888"/>
                    <a:pt x="1779" y="1793"/>
                  </a:cubicBezTo>
                  <a:cubicBezTo>
                    <a:pt x="1851" y="1695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7"/>
                  </a:cubicBezTo>
                  <a:cubicBezTo>
                    <a:pt x="3325" y="1495"/>
                    <a:pt x="3500" y="1563"/>
                    <a:pt x="3672" y="1657"/>
                  </a:cubicBezTo>
                  <a:cubicBezTo>
                    <a:pt x="3843" y="1750"/>
                    <a:pt x="4004" y="1874"/>
                    <a:pt x="4159" y="2028"/>
                  </a:cubicBezTo>
                  <a:lnTo>
                    <a:pt x="5076" y="938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3" y="217"/>
                    <a:pt x="3882" y="112"/>
                    <a:pt x="3551" y="52"/>
                  </a:cubicBezTo>
                  <a:cubicBezTo>
                    <a:pt x="3364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34"/>
            <p:cNvSpPr/>
            <p:nvPr/>
          </p:nvSpPr>
          <p:spPr>
            <a:xfrm>
              <a:off x="7695819" y="1102177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6" y="3955"/>
                  </a:moveTo>
                  <a:cubicBezTo>
                    <a:pt x="2173" y="4065"/>
                    <a:pt x="2304" y="4182"/>
                    <a:pt x="2444" y="4307"/>
                  </a:cubicBezTo>
                  <a:lnTo>
                    <a:pt x="3865" y="5529"/>
                  </a:lnTo>
                  <a:cubicBezTo>
                    <a:pt x="3814" y="5567"/>
                    <a:pt x="3762" y="5602"/>
                    <a:pt x="3709" y="5634"/>
                  </a:cubicBezTo>
                  <a:cubicBezTo>
                    <a:pt x="3496" y="5764"/>
                    <a:pt x="3261" y="5843"/>
                    <a:pt x="3002" y="5870"/>
                  </a:cubicBezTo>
                  <a:cubicBezTo>
                    <a:pt x="2917" y="5879"/>
                    <a:pt x="2836" y="5884"/>
                    <a:pt x="2757" y="5884"/>
                  </a:cubicBezTo>
                  <a:cubicBezTo>
                    <a:pt x="2577" y="5884"/>
                    <a:pt x="2413" y="5860"/>
                    <a:pt x="2267" y="5814"/>
                  </a:cubicBezTo>
                  <a:cubicBezTo>
                    <a:pt x="2057" y="5749"/>
                    <a:pt x="1892" y="5640"/>
                    <a:pt x="1771" y="5489"/>
                  </a:cubicBezTo>
                  <a:cubicBezTo>
                    <a:pt x="1650" y="5338"/>
                    <a:pt x="1577" y="5152"/>
                    <a:pt x="1555" y="4932"/>
                  </a:cubicBezTo>
                  <a:cubicBezTo>
                    <a:pt x="1525" y="4653"/>
                    <a:pt x="1593" y="4412"/>
                    <a:pt x="1755" y="4210"/>
                  </a:cubicBezTo>
                  <a:cubicBezTo>
                    <a:pt x="1834" y="4116"/>
                    <a:pt x="1933" y="4031"/>
                    <a:pt x="2056" y="3955"/>
                  </a:cubicBezTo>
                  <a:close/>
                  <a:moveTo>
                    <a:pt x="3143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3" y="814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2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1" y="4297"/>
                    <a:pt x="1" y="4740"/>
                    <a:pt x="48" y="5211"/>
                  </a:cubicBezTo>
                  <a:cubicBezTo>
                    <a:pt x="94" y="5627"/>
                    <a:pt x="252" y="5992"/>
                    <a:pt x="523" y="6303"/>
                  </a:cubicBezTo>
                  <a:cubicBezTo>
                    <a:pt x="796" y="6616"/>
                    <a:pt x="1145" y="6846"/>
                    <a:pt x="1571" y="6999"/>
                  </a:cubicBezTo>
                  <a:cubicBezTo>
                    <a:pt x="1884" y="7111"/>
                    <a:pt x="2223" y="7167"/>
                    <a:pt x="2583" y="7167"/>
                  </a:cubicBezTo>
                  <a:cubicBezTo>
                    <a:pt x="2712" y="7167"/>
                    <a:pt x="2844" y="7160"/>
                    <a:pt x="2979" y="7145"/>
                  </a:cubicBezTo>
                  <a:cubicBezTo>
                    <a:pt x="3361" y="7105"/>
                    <a:pt x="3715" y="7015"/>
                    <a:pt x="4037" y="6872"/>
                  </a:cubicBezTo>
                  <a:cubicBezTo>
                    <a:pt x="4351" y="6734"/>
                    <a:pt x="4631" y="6554"/>
                    <a:pt x="4886" y="6336"/>
                  </a:cubicBezTo>
                  <a:lnTo>
                    <a:pt x="5431" y="6790"/>
                  </a:lnTo>
                  <a:lnTo>
                    <a:pt x="7357" y="6587"/>
                  </a:lnTo>
                  <a:lnTo>
                    <a:pt x="5747" y="5197"/>
                  </a:lnTo>
                  <a:cubicBezTo>
                    <a:pt x="5859" y="4974"/>
                    <a:pt x="5950" y="4735"/>
                    <a:pt x="6022" y="4487"/>
                  </a:cubicBezTo>
                  <a:cubicBezTo>
                    <a:pt x="6128" y="4117"/>
                    <a:pt x="6187" y="3722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8" y="3770"/>
                    <a:pt x="4707" y="4059"/>
                    <a:pt x="4635" y="4327"/>
                  </a:cubicBezTo>
                  <a:lnTo>
                    <a:pt x="4095" y="3848"/>
                  </a:lnTo>
                  <a:cubicBezTo>
                    <a:pt x="3952" y="3739"/>
                    <a:pt x="3791" y="3605"/>
                    <a:pt x="3611" y="3453"/>
                  </a:cubicBezTo>
                  <a:cubicBezTo>
                    <a:pt x="3432" y="3297"/>
                    <a:pt x="3252" y="3132"/>
                    <a:pt x="3078" y="2958"/>
                  </a:cubicBezTo>
                  <a:cubicBezTo>
                    <a:pt x="2901" y="2784"/>
                    <a:pt x="2754" y="2613"/>
                    <a:pt x="2635" y="2445"/>
                  </a:cubicBezTo>
                  <a:cubicBezTo>
                    <a:pt x="2514" y="2275"/>
                    <a:pt x="2450" y="2130"/>
                    <a:pt x="2435" y="2007"/>
                  </a:cubicBezTo>
                  <a:cubicBezTo>
                    <a:pt x="2421" y="1878"/>
                    <a:pt x="2435" y="1764"/>
                    <a:pt x="2478" y="1672"/>
                  </a:cubicBezTo>
                  <a:cubicBezTo>
                    <a:pt x="2521" y="1579"/>
                    <a:pt x="2589" y="1506"/>
                    <a:pt x="2683" y="1450"/>
                  </a:cubicBezTo>
                  <a:cubicBezTo>
                    <a:pt x="2776" y="1395"/>
                    <a:pt x="2892" y="1359"/>
                    <a:pt x="3036" y="1343"/>
                  </a:cubicBezTo>
                  <a:cubicBezTo>
                    <a:pt x="3066" y="1340"/>
                    <a:pt x="3095" y="1339"/>
                    <a:pt x="3124" y="1339"/>
                  </a:cubicBezTo>
                  <a:cubicBezTo>
                    <a:pt x="3264" y="1339"/>
                    <a:pt x="3393" y="1373"/>
                    <a:pt x="3509" y="1442"/>
                  </a:cubicBezTo>
                  <a:cubicBezTo>
                    <a:pt x="3649" y="1527"/>
                    <a:pt x="3787" y="1695"/>
                    <a:pt x="3926" y="1947"/>
                  </a:cubicBezTo>
                  <a:lnTo>
                    <a:pt x="5077" y="1089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8" y="282"/>
                    <a:pt x="4075" y="155"/>
                    <a:pt x="3778" y="81"/>
                  </a:cubicBezTo>
                  <a:cubicBezTo>
                    <a:pt x="3574" y="27"/>
                    <a:pt x="3363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34"/>
            <p:cNvSpPr/>
            <p:nvPr/>
          </p:nvSpPr>
          <p:spPr>
            <a:xfrm>
              <a:off x="8043776" y="106080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6"/>
                  </a:lnTo>
                  <a:lnTo>
                    <a:pt x="155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7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34"/>
            <p:cNvSpPr/>
            <p:nvPr/>
          </p:nvSpPr>
          <p:spPr>
            <a:xfrm>
              <a:off x="8283462" y="1039120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1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34"/>
            <p:cNvSpPr/>
            <p:nvPr/>
          </p:nvSpPr>
          <p:spPr>
            <a:xfrm>
              <a:off x="8496228" y="1016530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4"/>
                  </a:cubicBezTo>
                  <a:cubicBezTo>
                    <a:pt x="40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5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5" y="7090"/>
                    <a:pt x="3958" y="7074"/>
                  </a:cubicBezTo>
                  <a:cubicBezTo>
                    <a:pt x="4288" y="7039"/>
                    <a:pt x="4613" y="6963"/>
                    <a:pt x="4933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4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0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8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1" y="2655"/>
                    <a:pt x="2002" y="2432"/>
                    <a:pt x="2157" y="2240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9" y="1661"/>
                    <a:pt x="3178" y="1589"/>
                    <a:pt x="3437" y="1560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29" y="1585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7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34"/>
            <p:cNvSpPr/>
            <p:nvPr/>
          </p:nvSpPr>
          <p:spPr>
            <a:xfrm>
              <a:off x="8734909" y="987358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34"/>
            <p:cNvSpPr/>
            <p:nvPr/>
          </p:nvSpPr>
          <p:spPr>
            <a:xfrm>
              <a:off x="8997635" y="975716"/>
              <a:ext cx="156260" cy="241458"/>
            </a:xfrm>
            <a:custGeom>
              <a:avLst/>
              <a:gdLst/>
              <a:ahLst/>
              <a:cxnLst/>
              <a:rect l="l" t="t" r="r" b="b"/>
              <a:pathLst>
                <a:path w="451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1"/>
                  </a:lnTo>
                  <a:cubicBezTo>
                    <a:pt x="2065" y="4359"/>
                    <a:pt x="2045" y="4212"/>
                    <a:pt x="2029" y="4081"/>
                  </a:cubicBezTo>
                  <a:cubicBezTo>
                    <a:pt x="2013" y="3948"/>
                    <a:pt x="1993" y="3812"/>
                    <a:pt x="1972" y="3676"/>
                  </a:cubicBezTo>
                  <a:cubicBezTo>
                    <a:pt x="1950" y="3544"/>
                    <a:pt x="1923" y="3391"/>
                    <a:pt x="1888" y="3226"/>
                  </a:cubicBezTo>
                  <a:cubicBezTo>
                    <a:pt x="1857" y="3058"/>
                    <a:pt x="1816" y="2866"/>
                    <a:pt x="1770" y="2652"/>
                  </a:cubicBezTo>
                  <a:cubicBezTo>
                    <a:pt x="1765" y="2622"/>
                    <a:pt x="1758" y="2589"/>
                    <a:pt x="1750" y="2559"/>
                  </a:cubicBezTo>
                  <a:lnTo>
                    <a:pt x="1750" y="2559"/>
                  </a:lnTo>
                  <a:lnTo>
                    <a:pt x="4508" y="5552"/>
                  </a:lnTo>
                  <a:lnTo>
                    <a:pt x="4510" y="5552"/>
                  </a:lnTo>
                  <a:lnTo>
                    <a:pt x="4510" y="3329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34"/>
            <p:cNvSpPr/>
            <p:nvPr/>
          </p:nvSpPr>
          <p:spPr>
            <a:xfrm>
              <a:off x="4822635" y="1733578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79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28" y="3711"/>
                  </a:cubicBezTo>
                  <a:cubicBezTo>
                    <a:pt x="932" y="3869"/>
                    <a:pt x="1180" y="3997"/>
                    <a:pt x="1473" y="4091"/>
                  </a:cubicBezTo>
                  <a:cubicBezTo>
                    <a:pt x="1763" y="4184"/>
                    <a:pt x="2104" y="4255"/>
                    <a:pt x="2488" y="4299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7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5"/>
                  </a:cubicBezTo>
                  <a:cubicBezTo>
                    <a:pt x="3933" y="5135"/>
                    <a:pt x="3905" y="5249"/>
                    <a:pt x="3837" y="5343"/>
                  </a:cubicBezTo>
                  <a:cubicBezTo>
                    <a:pt x="3768" y="5440"/>
                    <a:pt x="3664" y="5519"/>
                    <a:pt x="3526" y="5578"/>
                  </a:cubicBezTo>
                  <a:cubicBezTo>
                    <a:pt x="3388" y="5638"/>
                    <a:pt x="3233" y="5678"/>
                    <a:pt x="3058" y="5696"/>
                  </a:cubicBezTo>
                  <a:cubicBezTo>
                    <a:pt x="2971" y="5705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7" y="5579"/>
                  </a:cubicBezTo>
                  <a:cubicBezTo>
                    <a:pt x="1674" y="5464"/>
                    <a:pt x="1316" y="5207"/>
                    <a:pt x="948" y="4807"/>
                  </a:cubicBezTo>
                  <a:lnTo>
                    <a:pt x="65" y="6051"/>
                  </a:lnTo>
                  <a:cubicBezTo>
                    <a:pt x="315" y="6305"/>
                    <a:pt x="590" y="6521"/>
                    <a:pt x="891" y="6695"/>
                  </a:cubicBezTo>
                  <a:cubicBezTo>
                    <a:pt x="1193" y="6871"/>
                    <a:pt x="1529" y="6993"/>
                    <a:pt x="1900" y="7060"/>
                  </a:cubicBezTo>
                  <a:cubicBezTo>
                    <a:pt x="2121" y="7101"/>
                    <a:pt x="2355" y="7122"/>
                    <a:pt x="2602" y="7122"/>
                  </a:cubicBezTo>
                  <a:cubicBezTo>
                    <a:pt x="2771" y="7122"/>
                    <a:pt x="2947" y="7112"/>
                    <a:pt x="3128" y="7093"/>
                  </a:cubicBezTo>
                  <a:cubicBezTo>
                    <a:pt x="3647" y="7039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3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9" y="3601"/>
                    <a:pt x="4985" y="3418"/>
                    <a:pt x="4756" y="3271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0" y="2837"/>
                    <a:pt x="3328" y="2778"/>
                    <a:pt x="2964" y="2744"/>
                  </a:cubicBezTo>
                  <a:cubicBezTo>
                    <a:pt x="2806" y="2735"/>
                    <a:pt x="2654" y="2716"/>
                    <a:pt x="2505" y="2689"/>
                  </a:cubicBezTo>
                  <a:cubicBezTo>
                    <a:pt x="2359" y="2663"/>
                    <a:pt x="2228" y="2623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3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21" y="1491"/>
                    <a:pt x="2383" y="1446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7" y="1430"/>
                    <a:pt x="3138" y="1457"/>
                  </a:cubicBezTo>
                  <a:cubicBezTo>
                    <a:pt x="3324" y="1495"/>
                    <a:pt x="3501" y="1563"/>
                    <a:pt x="3670" y="1655"/>
                  </a:cubicBezTo>
                  <a:cubicBezTo>
                    <a:pt x="3841" y="1748"/>
                    <a:pt x="4004" y="1874"/>
                    <a:pt x="4158" y="2027"/>
                  </a:cubicBezTo>
                  <a:lnTo>
                    <a:pt x="5077" y="936"/>
                  </a:lnTo>
                  <a:cubicBezTo>
                    <a:pt x="4888" y="706"/>
                    <a:pt x="4671" y="517"/>
                    <a:pt x="4421" y="366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34"/>
            <p:cNvSpPr/>
            <p:nvPr/>
          </p:nvSpPr>
          <p:spPr>
            <a:xfrm>
              <a:off x="5036579" y="1708078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601" y="1571"/>
                  </a:moveTo>
                  <a:cubicBezTo>
                    <a:pt x="3786" y="1571"/>
                    <a:pt x="3962" y="1597"/>
                    <a:pt x="4130" y="1649"/>
                  </a:cubicBezTo>
                  <a:cubicBezTo>
                    <a:pt x="4365" y="1724"/>
                    <a:pt x="4573" y="1842"/>
                    <a:pt x="4757" y="2004"/>
                  </a:cubicBezTo>
                  <a:cubicBezTo>
                    <a:pt x="4941" y="2164"/>
                    <a:pt x="5092" y="2359"/>
                    <a:pt x="5207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7" y="3651"/>
                    <a:pt x="5437" y="3918"/>
                    <a:pt x="5373" y="4168"/>
                  </a:cubicBezTo>
                  <a:cubicBezTo>
                    <a:pt x="5308" y="4417"/>
                    <a:pt x="5201" y="4640"/>
                    <a:pt x="5055" y="4837"/>
                  </a:cubicBezTo>
                  <a:cubicBezTo>
                    <a:pt x="4907" y="5033"/>
                    <a:pt x="4727" y="5191"/>
                    <a:pt x="4516" y="5312"/>
                  </a:cubicBezTo>
                  <a:cubicBezTo>
                    <a:pt x="4301" y="5431"/>
                    <a:pt x="4061" y="5507"/>
                    <a:pt x="3797" y="5534"/>
                  </a:cubicBezTo>
                  <a:cubicBezTo>
                    <a:pt x="3723" y="5543"/>
                    <a:pt x="3651" y="5547"/>
                    <a:pt x="3580" y="5547"/>
                  </a:cubicBezTo>
                  <a:cubicBezTo>
                    <a:pt x="3393" y="5547"/>
                    <a:pt x="3215" y="5519"/>
                    <a:pt x="3046" y="5467"/>
                  </a:cubicBezTo>
                  <a:cubicBezTo>
                    <a:pt x="2813" y="5393"/>
                    <a:pt x="2603" y="5277"/>
                    <a:pt x="2413" y="5119"/>
                  </a:cubicBezTo>
                  <a:cubicBezTo>
                    <a:pt x="2225" y="4962"/>
                    <a:pt x="2078" y="4767"/>
                    <a:pt x="1965" y="4532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6" y="3201"/>
                    <a:pt x="1798" y="2950"/>
                  </a:cubicBezTo>
                  <a:cubicBezTo>
                    <a:pt x="1860" y="2702"/>
                    <a:pt x="1965" y="2479"/>
                    <a:pt x="2116" y="2282"/>
                  </a:cubicBezTo>
                  <a:cubicBezTo>
                    <a:pt x="2267" y="2085"/>
                    <a:pt x="2446" y="1926"/>
                    <a:pt x="2661" y="1806"/>
                  </a:cubicBezTo>
                  <a:cubicBezTo>
                    <a:pt x="2873" y="1685"/>
                    <a:pt x="3115" y="1610"/>
                    <a:pt x="3381" y="1583"/>
                  </a:cubicBezTo>
                  <a:cubicBezTo>
                    <a:pt x="3455" y="1575"/>
                    <a:pt x="3529" y="1571"/>
                    <a:pt x="3601" y="1571"/>
                  </a:cubicBezTo>
                  <a:close/>
                  <a:moveTo>
                    <a:pt x="3661" y="0"/>
                  </a:moveTo>
                  <a:cubicBezTo>
                    <a:pt x="3515" y="0"/>
                    <a:pt x="3366" y="8"/>
                    <a:pt x="3214" y="24"/>
                  </a:cubicBezTo>
                  <a:cubicBezTo>
                    <a:pt x="2702" y="79"/>
                    <a:pt x="2241" y="217"/>
                    <a:pt x="1832" y="437"/>
                  </a:cubicBezTo>
                  <a:cubicBezTo>
                    <a:pt x="1422" y="655"/>
                    <a:pt x="1074" y="943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0" y="3415"/>
                    <a:pt x="53" y="3928"/>
                  </a:cubicBezTo>
                  <a:cubicBezTo>
                    <a:pt x="108" y="4440"/>
                    <a:pt x="246" y="4900"/>
                    <a:pt x="466" y="5310"/>
                  </a:cubicBezTo>
                  <a:cubicBezTo>
                    <a:pt x="686" y="5723"/>
                    <a:pt x="972" y="6068"/>
                    <a:pt x="1323" y="6353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7"/>
                    <a:pt x="3168" y="7112"/>
                    <a:pt x="3520" y="7112"/>
                  </a:cubicBezTo>
                  <a:cubicBezTo>
                    <a:pt x="3666" y="7112"/>
                    <a:pt x="3815" y="7104"/>
                    <a:pt x="3968" y="7089"/>
                  </a:cubicBezTo>
                  <a:cubicBezTo>
                    <a:pt x="4474" y="7034"/>
                    <a:pt x="4931" y="6898"/>
                    <a:pt x="5342" y="6676"/>
                  </a:cubicBezTo>
                  <a:cubicBezTo>
                    <a:pt x="5752" y="6458"/>
                    <a:pt x="6097" y="6171"/>
                    <a:pt x="6381" y="5819"/>
                  </a:cubicBezTo>
                  <a:cubicBezTo>
                    <a:pt x="6665" y="5467"/>
                    <a:pt x="6872" y="5069"/>
                    <a:pt x="6999" y="4617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8" y="2213"/>
                    <a:pt x="6703" y="1803"/>
                  </a:cubicBezTo>
                  <a:cubicBezTo>
                    <a:pt x="6486" y="1390"/>
                    <a:pt x="6201" y="1045"/>
                    <a:pt x="5849" y="760"/>
                  </a:cubicBezTo>
                  <a:cubicBezTo>
                    <a:pt x="5496" y="476"/>
                    <a:pt x="5099" y="268"/>
                    <a:pt x="4654" y="138"/>
                  </a:cubicBezTo>
                  <a:cubicBezTo>
                    <a:pt x="4340" y="45"/>
                    <a:pt x="4008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34"/>
            <p:cNvSpPr/>
            <p:nvPr/>
          </p:nvSpPr>
          <p:spPr>
            <a:xfrm>
              <a:off x="5310288" y="167980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08" y="4434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4" y="6355"/>
                  </a:cubicBezTo>
                  <a:cubicBezTo>
                    <a:pt x="1664" y="6635"/>
                    <a:pt x="2066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41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5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3"/>
                    <a:pt x="5216" y="4956"/>
                    <a:pt x="5070" y="5072"/>
                  </a:cubicBezTo>
                  <a:cubicBezTo>
                    <a:pt x="4920" y="5189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8" y="5532"/>
                    <a:pt x="3315" y="5511"/>
                    <a:pt x="3143" y="5467"/>
                  </a:cubicBezTo>
                  <a:cubicBezTo>
                    <a:pt x="2884" y="5403"/>
                    <a:pt x="2657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6" y="4319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90" y="2655"/>
                    <a:pt x="2002" y="2429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8" y="1660"/>
                    <a:pt x="3179" y="1588"/>
                    <a:pt x="3437" y="1559"/>
                  </a:cubicBezTo>
                  <a:cubicBezTo>
                    <a:pt x="3510" y="1551"/>
                    <a:pt x="3582" y="1548"/>
                    <a:pt x="3651" y="1548"/>
                  </a:cubicBezTo>
                  <a:cubicBezTo>
                    <a:pt x="3782" y="1548"/>
                    <a:pt x="3907" y="1561"/>
                    <a:pt x="4030" y="1585"/>
                  </a:cubicBezTo>
                  <a:cubicBezTo>
                    <a:pt x="4218" y="1622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3" y="191"/>
                    <a:pt x="4571" y="97"/>
                    <a:pt x="4248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34"/>
            <p:cNvSpPr/>
            <p:nvPr/>
          </p:nvSpPr>
          <p:spPr>
            <a:xfrm>
              <a:off x="5544257" y="1654999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4"/>
                  </a:cubicBezTo>
                  <a:cubicBezTo>
                    <a:pt x="108" y="4435"/>
                    <a:pt x="245" y="4899"/>
                    <a:pt x="462" y="5313"/>
                  </a:cubicBezTo>
                  <a:cubicBezTo>
                    <a:pt x="679" y="5726"/>
                    <a:pt x="964" y="6074"/>
                    <a:pt x="1315" y="6356"/>
                  </a:cubicBezTo>
                  <a:cubicBezTo>
                    <a:pt x="1664" y="6636"/>
                    <a:pt x="2065" y="6841"/>
                    <a:pt x="2514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19"/>
                  </a:cubicBezTo>
                  <a:cubicBezTo>
                    <a:pt x="6044" y="6248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5"/>
                    <a:pt x="5216" y="4955"/>
                    <a:pt x="5069" y="5072"/>
                  </a:cubicBezTo>
                  <a:cubicBezTo>
                    <a:pt x="4920" y="5190"/>
                    <a:pt x="4756" y="5288"/>
                    <a:pt x="4573" y="5365"/>
                  </a:cubicBezTo>
                  <a:cubicBezTo>
                    <a:pt x="4391" y="5444"/>
                    <a:pt x="4195" y="5493"/>
                    <a:pt x="3988" y="5516"/>
                  </a:cubicBezTo>
                  <a:cubicBezTo>
                    <a:pt x="3887" y="5527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3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1"/>
                    <a:pt x="2110" y="4784"/>
                    <a:pt x="1988" y="4553"/>
                  </a:cubicBezTo>
                  <a:cubicBezTo>
                    <a:pt x="1866" y="4320"/>
                    <a:pt x="1788" y="4055"/>
                    <a:pt x="1756" y="3755"/>
                  </a:cubicBezTo>
                  <a:cubicBezTo>
                    <a:pt x="1725" y="3450"/>
                    <a:pt x="1743" y="3169"/>
                    <a:pt x="1815" y="2912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0" y="2052"/>
                    <a:pt x="2498" y="1900"/>
                    <a:pt x="2718" y="1782"/>
                  </a:cubicBezTo>
                  <a:cubicBezTo>
                    <a:pt x="2938" y="1662"/>
                    <a:pt x="3178" y="1591"/>
                    <a:pt x="3437" y="1562"/>
                  </a:cubicBezTo>
                  <a:cubicBezTo>
                    <a:pt x="3512" y="1554"/>
                    <a:pt x="3585" y="1550"/>
                    <a:pt x="3656" y="1550"/>
                  </a:cubicBezTo>
                  <a:cubicBezTo>
                    <a:pt x="3785" y="1550"/>
                    <a:pt x="3909" y="1563"/>
                    <a:pt x="4030" y="1588"/>
                  </a:cubicBezTo>
                  <a:cubicBezTo>
                    <a:pt x="4220" y="1625"/>
                    <a:pt x="4394" y="1691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8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34"/>
            <p:cNvSpPr/>
            <p:nvPr/>
          </p:nvSpPr>
          <p:spPr>
            <a:xfrm>
              <a:off x="5782939" y="1630088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49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800"/>
                  </a:lnTo>
                  <a:lnTo>
                    <a:pt x="5416" y="5388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09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34"/>
            <p:cNvSpPr/>
            <p:nvPr/>
          </p:nvSpPr>
          <p:spPr>
            <a:xfrm>
              <a:off x="6000382" y="1612730"/>
              <a:ext cx="221086" cy="247799"/>
            </a:xfrm>
            <a:custGeom>
              <a:avLst/>
              <a:gdLst/>
              <a:ahLst/>
              <a:cxnLst/>
              <a:rect l="l" t="t" r="r" b="b"/>
              <a:pathLst>
                <a:path w="6381" h="7152" extrusionOk="0">
                  <a:moveTo>
                    <a:pt x="3092" y="1421"/>
                  </a:moveTo>
                  <a:cubicBezTo>
                    <a:pt x="3230" y="1421"/>
                    <a:pt x="3353" y="1440"/>
                    <a:pt x="3462" y="1480"/>
                  </a:cubicBezTo>
                  <a:cubicBezTo>
                    <a:pt x="3617" y="1536"/>
                    <a:pt x="3739" y="1628"/>
                    <a:pt x="3831" y="1752"/>
                  </a:cubicBezTo>
                  <a:cubicBezTo>
                    <a:pt x="3922" y="1876"/>
                    <a:pt x="3978" y="2027"/>
                    <a:pt x="3997" y="2201"/>
                  </a:cubicBezTo>
                  <a:cubicBezTo>
                    <a:pt x="4015" y="2376"/>
                    <a:pt x="3997" y="2536"/>
                    <a:pt x="3943" y="2678"/>
                  </a:cubicBezTo>
                  <a:cubicBezTo>
                    <a:pt x="3890" y="2822"/>
                    <a:pt x="3802" y="2937"/>
                    <a:pt x="3685" y="3025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80" y="1424"/>
                    <a:pt x="3038" y="1421"/>
                    <a:pt x="3092" y="1421"/>
                  </a:cubicBezTo>
                  <a:close/>
                  <a:moveTo>
                    <a:pt x="3373" y="1"/>
                  </a:moveTo>
                  <a:cubicBezTo>
                    <a:pt x="3272" y="1"/>
                    <a:pt x="3170" y="7"/>
                    <a:pt x="3066" y="18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5" y="6986"/>
                  </a:lnTo>
                  <a:lnTo>
                    <a:pt x="2042" y="4592"/>
                  </a:lnTo>
                  <a:lnTo>
                    <a:pt x="2892" y="4502"/>
                  </a:lnTo>
                  <a:lnTo>
                    <a:pt x="4494" y="6752"/>
                  </a:lnTo>
                  <a:lnTo>
                    <a:pt x="6381" y="6554"/>
                  </a:lnTo>
                  <a:lnTo>
                    <a:pt x="4579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7"/>
                    <a:pt x="5266" y="3488"/>
                    <a:pt x="5432" y="3127"/>
                  </a:cubicBezTo>
                  <a:cubicBezTo>
                    <a:pt x="5597" y="2764"/>
                    <a:pt x="5658" y="2370"/>
                    <a:pt x="5611" y="1942"/>
                  </a:cubicBezTo>
                  <a:cubicBezTo>
                    <a:pt x="5567" y="1528"/>
                    <a:pt x="5429" y="1165"/>
                    <a:pt x="5192" y="861"/>
                  </a:cubicBezTo>
                  <a:cubicBezTo>
                    <a:pt x="4957" y="553"/>
                    <a:pt x="4652" y="324"/>
                    <a:pt x="4278" y="173"/>
                  </a:cubicBezTo>
                  <a:cubicBezTo>
                    <a:pt x="3994" y="58"/>
                    <a:pt x="3692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34"/>
            <p:cNvSpPr/>
            <p:nvPr/>
          </p:nvSpPr>
          <p:spPr>
            <a:xfrm>
              <a:off x="6340127" y="1573406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3" y="151"/>
                    <a:pt x="1424" y="284"/>
                  </a:cubicBezTo>
                  <a:cubicBezTo>
                    <a:pt x="1123" y="417"/>
                    <a:pt x="863" y="589"/>
                    <a:pt x="647" y="798"/>
                  </a:cubicBezTo>
                  <a:cubicBezTo>
                    <a:pt x="429" y="1009"/>
                    <a:pt x="263" y="1248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4" y="3551"/>
                    <a:pt x="728" y="3711"/>
                  </a:cubicBezTo>
                  <a:cubicBezTo>
                    <a:pt x="931" y="3872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6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7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7" y="4751"/>
                  </a:cubicBezTo>
                  <a:cubicBezTo>
                    <a:pt x="3876" y="4823"/>
                    <a:pt x="3907" y="4909"/>
                    <a:pt x="3919" y="5005"/>
                  </a:cubicBezTo>
                  <a:cubicBezTo>
                    <a:pt x="3932" y="5135"/>
                    <a:pt x="3904" y="5248"/>
                    <a:pt x="3835" y="5343"/>
                  </a:cubicBezTo>
                  <a:cubicBezTo>
                    <a:pt x="3769" y="5438"/>
                    <a:pt x="3667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8"/>
                    <a:pt x="2799" y="5708"/>
                  </a:cubicBezTo>
                  <a:cubicBezTo>
                    <a:pt x="2537" y="5708"/>
                    <a:pt x="2276" y="5664"/>
                    <a:pt x="2018" y="5578"/>
                  </a:cubicBezTo>
                  <a:cubicBezTo>
                    <a:pt x="1675" y="5463"/>
                    <a:pt x="1317" y="5205"/>
                    <a:pt x="946" y="4805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20" y="7101"/>
                    <a:pt x="2355" y="7123"/>
                    <a:pt x="2603" y="7123"/>
                  </a:cubicBezTo>
                  <a:cubicBezTo>
                    <a:pt x="2771" y="7123"/>
                    <a:pt x="2945" y="7113"/>
                    <a:pt x="3125" y="7093"/>
                  </a:cubicBezTo>
                  <a:cubicBezTo>
                    <a:pt x="3644" y="7037"/>
                    <a:pt x="4094" y="6905"/>
                    <a:pt x="4475" y="6691"/>
                  </a:cubicBezTo>
                  <a:cubicBezTo>
                    <a:pt x="4856" y="6476"/>
                    <a:pt x="5144" y="6195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4" y="3818"/>
                  </a:cubicBezTo>
                  <a:cubicBezTo>
                    <a:pt x="5165" y="3600"/>
                    <a:pt x="4983" y="3418"/>
                    <a:pt x="4754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58" y="2837"/>
                    <a:pt x="3325" y="2778"/>
                    <a:pt x="2961" y="2743"/>
                  </a:cubicBezTo>
                  <a:cubicBezTo>
                    <a:pt x="2804" y="2735"/>
                    <a:pt x="2650" y="2716"/>
                    <a:pt x="2504" y="2689"/>
                  </a:cubicBezTo>
                  <a:cubicBezTo>
                    <a:pt x="2356" y="2663"/>
                    <a:pt x="2225" y="2623"/>
                    <a:pt x="2108" y="2574"/>
                  </a:cubicBezTo>
                  <a:cubicBezTo>
                    <a:pt x="1990" y="2523"/>
                    <a:pt x="1895" y="2464"/>
                    <a:pt x="1824" y="2392"/>
                  </a:cubicBezTo>
                  <a:cubicBezTo>
                    <a:pt x="1750" y="2321"/>
                    <a:pt x="1708" y="2231"/>
                    <a:pt x="1696" y="2121"/>
                  </a:cubicBezTo>
                  <a:cubicBezTo>
                    <a:pt x="1684" y="1997"/>
                    <a:pt x="1710" y="1888"/>
                    <a:pt x="1779" y="1793"/>
                  </a:cubicBezTo>
                  <a:cubicBezTo>
                    <a:pt x="1847" y="1696"/>
                    <a:pt x="1950" y="1617"/>
                    <a:pt x="2082" y="1553"/>
                  </a:cubicBezTo>
                  <a:cubicBezTo>
                    <a:pt x="2218" y="1491"/>
                    <a:pt x="2381" y="1448"/>
                    <a:pt x="2577" y="1428"/>
                  </a:cubicBezTo>
                  <a:cubicBezTo>
                    <a:pt x="2642" y="1421"/>
                    <a:pt x="2706" y="1417"/>
                    <a:pt x="2771" y="1417"/>
                  </a:cubicBezTo>
                  <a:cubicBezTo>
                    <a:pt x="2893" y="1417"/>
                    <a:pt x="3015" y="1430"/>
                    <a:pt x="3136" y="1456"/>
                  </a:cubicBezTo>
                  <a:cubicBezTo>
                    <a:pt x="3321" y="1495"/>
                    <a:pt x="3497" y="1563"/>
                    <a:pt x="3668" y="1656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3" y="937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0" y="215"/>
                    <a:pt x="3878" y="110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34"/>
            <p:cNvSpPr/>
            <p:nvPr/>
          </p:nvSpPr>
          <p:spPr>
            <a:xfrm>
              <a:off x="6558748" y="154319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08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34"/>
            <p:cNvSpPr/>
            <p:nvPr/>
          </p:nvSpPr>
          <p:spPr>
            <a:xfrm>
              <a:off x="6803216" y="152524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34"/>
            <p:cNvSpPr/>
            <p:nvPr/>
          </p:nvSpPr>
          <p:spPr>
            <a:xfrm>
              <a:off x="6995020" y="1513433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34"/>
            <p:cNvSpPr/>
            <p:nvPr/>
          </p:nvSpPr>
          <p:spPr>
            <a:xfrm>
              <a:off x="7200336" y="1491779"/>
              <a:ext cx="187443" cy="242047"/>
            </a:xfrm>
            <a:custGeom>
              <a:avLst/>
              <a:gdLst/>
              <a:ahLst/>
              <a:cxnLst/>
              <a:rect l="l" t="t" r="r" b="b"/>
              <a:pathLst>
                <a:path w="5410" h="6986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34"/>
            <p:cNvSpPr/>
            <p:nvPr/>
          </p:nvSpPr>
          <p:spPr>
            <a:xfrm>
              <a:off x="7400733" y="1461428"/>
              <a:ext cx="194338" cy="246898"/>
            </a:xfrm>
            <a:custGeom>
              <a:avLst/>
              <a:gdLst/>
              <a:ahLst/>
              <a:cxnLst/>
              <a:rect l="l" t="t" r="r" b="b"/>
              <a:pathLst>
                <a:path w="5609" h="7126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6"/>
                  </a:cubicBezTo>
                  <a:cubicBezTo>
                    <a:pt x="64" y="2671"/>
                    <a:pt x="136" y="2925"/>
                    <a:pt x="251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6"/>
                    <a:pt x="2104" y="4257"/>
                    <a:pt x="2488" y="4302"/>
                  </a:cubicBezTo>
                  <a:cubicBezTo>
                    <a:pt x="2628" y="4312"/>
                    <a:pt x="2764" y="4330"/>
                    <a:pt x="2897" y="4352"/>
                  </a:cubicBezTo>
                  <a:cubicBezTo>
                    <a:pt x="3030" y="4373"/>
                    <a:pt x="3157" y="4404"/>
                    <a:pt x="3279" y="4440"/>
                  </a:cubicBezTo>
                  <a:cubicBezTo>
                    <a:pt x="3401" y="4475"/>
                    <a:pt x="3508" y="4519"/>
                    <a:pt x="3598" y="4569"/>
                  </a:cubicBezTo>
                  <a:cubicBezTo>
                    <a:pt x="3687" y="4619"/>
                    <a:pt x="3761" y="4678"/>
                    <a:pt x="3818" y="4753"/>
                  </a:cubicBezTo>
                  <a:cubicBezTo>
                    <a:pt x="3876" y="4825"/>
                    <a:pt x="3909" y="4911"/>
                    <a:pt x="3919" y="5008"/>
                  </a:cubicBezTo>
                  <a:cubicBezTo>
                    <a:pt x="3933" y="5137"/>
                    <a:pt x="3905" y="5251"/>
                    <a:pt x="3837" y="5345"/>
                  </a:cubicBezTo>
                  <a:cubicBezTo>
                    <a:pt x="3768" y="5440"/>
                    <a:pt x="3664" y="5519"/>
                    <a:pt x="3528" y="5580"/>
                  </a:cubicBezTo>
                  <a:cubicBezTo>
                    <a:pt x="3390" y="5640"/>
                    <a:pt x="3233" y="5681"/>
                    <a:pt x="3059" y="5698"/>
                  </a:cubicBezTo>
                  <a:cubicBezTo>
                    <a:pt x="2973" y="5707"/>
                    <a:pt x="2887" y="5712"/>
                    <a:pt x="2802" y="5712"/>
                  </a:cubicBezTo>
                  <a:cubicBezTo>
                    <a:pt x="2538" y="5712"/>
                    <a:pt x="2277" y="5668"/>
                    <a:pt x="2018" y="5581"/>
                  </a:cubicBezTo>
                  <a:cubicBezTo>
                    <a:pt x="1674" y="5466"/>
                    <a:pt x="1316" y="5209"/>
                    <a:pt x="948" y="4808"/>
                  </a:cubicBezTo>
                  <a:lnTo>
                    <a:pt x="65" y="6052"/>
                  </a:lnTo>
                  <a:cubicBezTo>
                    <a:pt x="315" y="6308"/>
                    <a:pt x="590" y="6523"/>
                    <a:pt x="890" y="6697"/>
                  </a:cubicBezTo>
                  <a:cubicBezTo>
                    <a:pt x="1191" y="6871"/>
                    <a:pt x="1528" y="6993"/>
                    <a:pt x="1899" y="7064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7" y="7097"/>
                  </a:cubicBezTo>
                  <a:cubicBezTo>
                    <a:pt x="3646" y="7042"/>
                    <a:pt x="4096" y="6907"/>
                    <a:pt x="4477" y="6694"/>
                  </a:cubicBezTo>
                  <a:cubicBezTo>
                    <a:pt x="4858" y="6480"/>
                    <a:pt x="5146" y="6198"/>
                    <a:pt x="5341" y="5846"/>
                  </a:cubicBezTo>
                  <a:cubicBezTo>
                    <a:pt x="5537" y="5494"/>
                    <a:pt x="5609" y="5081"/>
                    <a:pt x="5561" y="4606"/>
                  </a:cubicBezTo>
                  <a:cubicBezTo>
                    <a:pt x="5528" y="4302"/>
                    <a:pt x="5443" y="4041"/>
                    <a:pt x="5305" y="3821"/>
                  </a:cubicBezTo>
                  <a:cubicBezTo>
                    <a:pt x="5167" y="3604"/>
                    <a:pt x="4983" y="3420"/>
                    <a:pt x="4756" y="3275"/>
                  </a:cubicBezTo>
                  <a:cubicBezTo>
                    <a:pt x="4527" y="3130"/>
                    <a:pt x="4261" y="3013"/>
                    <a:pt x="3961" y="2927"/>
                  </a:cubicBezTo>
                  <a:cubicBezTo>
                    <a:pt x="3660" y="2840"/>
                    <a:pt x="3326" y="2780"/>
                    <a:pt x="2963" y="2747"/>
                  </a:cubicBezTo>
                  <a:cubicBezTo>
                    <a:pt x="2804" y="2737"/>
                    <a:pt x="2652" y="2720"/>
                    <a:pt x="2504" y="2692"/>
                  </a:cubicBezTo>
                  <a:cubicBezTo>
                    <a:pt x="2357" y="2665"/>
                    <a:pt x="2226" y="2626"/>
                    <a:pt x="2108" y="2577"/>
                  </a:cubicBezTo>
                  <a:cubicBezTo>
                    <a:pt x="1992" y="2527"/>
                    <a:pt x="1897" y="2468"/>
                    <a:pt x="1825" y="2396"/>
                  </a:cubicBezTo>
                  <a:cubicBezTo>
                    <a:pt x="1752" y="2324"/>
                    <a:pt x="1710" y="2234"/>
                    <a:pt x="1697" y="2124"/>
                  </a:cubicBezTo>
                  <a:cubicBezTo>
                    <a:pt x="1684" y="2001"/>
                    <a:pt x="1712" y="1891"/>
                    <a:pt x="1781" y="1795"/>
                  </a:cubicBezTo>
                  <a:cubicBezTo>
                    <a:pt x="1851" y="1697"/>
                    <a:pt x="1953" y="1617"/>
                    <a:pt x="2085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3" y="1421"/>
                    <a:pt x="2706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5" y="1496"/>
                    <a:pt x="3500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3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34"/>
            <p:cNvSpPr/>
            <p:nvPr/>
          </p:nvSpPr>
          <p:spPr>
            <a:xfrm>
              <a:off x="7729946" y="1425604"/>
              <a:ext cx="254971" cy="248319"/>
            </a:xfrm>
            <a:custGeom>
              <a:avLst/>
              <a:gdLst/>
              <a:ahLst/>
              <a:cxnLst/>
              <a:rect l="l" t="t" r="r" b="b"/>
              <a:pathLst>
                <a:path w="7359" h="7167" extrusionOk="0">
                  <a:moveTo>
                    <a:pt x="2056" y="3954"/>
                  </a:moveTo>
                  <a:cubicBezTo>
                    <a:pt x="2175" y="4064"/>
                    <a:pt x="2307" y="4184"/>
                    <a:pt x="2445" y="4306"/>
                  </a:cubicBezTo>
                  <a:lnTo>
                    <a:pt x="3867" y="5528"/>
                  </a:lnTo>
                  <a:cubicBezTo>
                    <a:pt x="3814" y="5566"/>
                    <a:pt x="3764" y="5602"/>
                    <a:pt x="3711" y="5635"/>
                  </a:cubicBezTo>
                  <a:cubicBezTo>
                    <a:pt x="3498" y="5764"/>
                    <a:pt x="3264" y="5845"/>
                    <a:pt x="3002" y="5869"/>
                  </a:cubicBezTo>
                  <a:cubicBezTo>
                    <a:pt x="2915" y="5879"/>
                    <a:pt x="2832" y="5884"/>
                    <a:pt x="2751" y="5884"/>
                  </a:cubicBezTo>
                  <a:cubicBezTo>
                    <a:pt x="2575" y="5884"/>
                    <a:pt x="2414" y="5860"/>
                    <a:pt x="2268" y="5816"/>
                  </a:cubicBezTo>
                  <a:cubicBezTo>
                    <a:pt x="2058" y="5750"/>
                    <a:pt x="1893" y="5639"/>
                    <a:pt x="1772" y="5488"/>
                  </a:cubicBezTo>
                  <a:cubicBezTo>
                    <a:pt x="1653" y="5337"/>
                    <a:pt x="1578" y="5153"/>
                    <a:pt x="1555" y="4931"/>
                  </a:cubicBezTo>
                  <a:cubicBezTo>
                    <a:pt x="1526" y="4652"/>
                    <a:pt x="1593" y="4412"/>
                    <a:pt x="1757" y="4211"/>
                  </a:cubicBezTo>
                  <a:cubicBezTo>
                    <a:pt x="1833" y="4115"/>
                    <a:pt x="1933" y="4031"/>
                    <a:pt x="2056" y="3954"/>
                  </a:cubicBezTo>
                  <a:close/>
                  <a:moveTo>
                    <a:pt x="3136" y="0"/>
                  </a:moveTo>
                  <a:cubicBezTo>
                    <a:pt x="3038" y="0"/>
                    <a:pt x="2938" y="5"/>
                    <a:pt x="2836" y="16"/>
                  </a:cubicBezTo>
                  <a:cubicBezTo>
                    <a:pt x="2409" y="62"/>
                    <a:pt x="2041" y="180"/>
                    <a:pt x="1728" y="376"/>
                  </a:cubicBezTo>
                  <a:cubicBezTo>
                    <a:pt x="1417" y="570"/>
                    <a:pt x="1184" y="813"/>
                    <a:pt x="1029" y="1109"/>
                  </a:cubicBezTo>
                  <a:cubicBezTo>
                    <a:pt x="874" y="1404"/>
                    <a:pt x="815" y="1728"/>
                    <a:pt x="851" y="2077"/>
                  </a:cubicBezTo>
                  <a:cubicBezTo>
                    <a:pt x="866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5"/>
                  </a:cubicBezTo>
                  <a:cubicBezTo>
                    <a:pt x="828" y="3256"/>
                    <a:pt x="527" y="3545"/>
                    <a:pt x="330" y="3889"/>
                  </a:cubicBezTo>
                  <a:cubicBezTo>
                    <a:pt x="94" y="4299"/>
                    <a:pt x="1" y="4739"/>
                    <a:pt x="51" y="5212"/>
                  </a:cubicBezTo>
                  <a:cubicBezTo>
                    <a:pt x="96" y="5626"/>
                    <a:pt x="254" y="5991"/>
                    <a:pt x="526" y="6302"/>
                  </a:cubicBezTo>
                  <a:cubicBezTo>
                    <a:pt x="797" y="6615"/>
                    <a:pt x="1147" y="6845"/>
                    <a:pt x="1572" y="6998"/>
                  </a:cubicBezTo>
                  <a:cubicBezTo>
                    <a:pt x="1888" y="7111"/>
                    <a:pt x="2227" y="7167"/>
                    <a:pt x="2590" y="7167"/>
                  </a:cubicBezTo>
                  <a:cubicBezTo>
                    <a:pt x="2717" y="7167"/>
                    <a:pt x="2847" y="7160"/>
                    <a:pt x="2980" y="7146"/>
                  </a:cubicBezTo>
                  <a:cubicBezTo>
                    <a:pt x="3363" y="7104"/>
                    <a:pt x="3715" y="7014"/>
                    <a:pt x="4039" y="6873"/>
                  </a:cubicBezTo>
                  <a:cubicBezTo>
                    <a:pt x="4351" y="6733"/>
                    <a:pt x="4633" y="6553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8" y="5197"/>
                  </a:lnTo>
                  <a:cubicBezTo>
                    <a:pt x="5859" y="4975"/>
                    <a:pt x="5953" y="4737"/>
                    <a:pt x="6024" y="4486"/>
                  </a:cubicBezTo>
                  <a:cubicBezTo>
                    <a:pt x="6128" y="4118"/>
                    <a:pt x="6190" y="3724"/>
                    <a:pt x="6204" y="3301"/>
                  </a:cubicBezTo>
                  <a:lnTo>
                    <a:pt x="6204" y="3301"/>
                  </a:lnTo>
                  <a:lnTo>
                    <a:pt x="4753" y="3453"/>
                  </a:lnTo>
                  <a:cubicBezTo>
                    <a:pt x="4749" y="3770"/>
                    <a:pt x="4710" y="4060"/>
                    <a:pt x="4638" y="4327"/>
                  </a:cubicBezTo>
                  <a:lnTo>
                    <a:pt x="4098" y="3847"/>
                  </a:lnTo>
                  <a:cubicBezTo>
                    <a:pt x="3954" y="3738"/>
                    <a:pt x="3791" y="3604"/>
                    <a:pt x="3612" y="3452"/>
                  </a:cubicBezTo>
                  <a:cubicBezTo>
                    <a:pt x="3432" y="3298"/>
                    <a:pt x="3253" y="3132"/>
                    <a:pt x="3078" y="2957"/>
                  </a:cubicBezTo>
                  <a:cubicBezTo>
                    <a:pt x="2903" y="2783"/>
                    <a:pt x="2754" y="2612"/>
                    <a:pt x="2635" y="2444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3"/>
                  </a:cubicBezTo>
                  <a:cubicBezTo>
                    <a:pt x="2524" y="1579"/>
                    <a:pt x="2591" y="1505"/>
                    <a:pt x="2684" y="1450"/>
                  </a:cubicBezTo>
                  <a:cubicBezTo>
                    <a:pt x="2776" y="1395"/>
                    <a:pt x="2894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8" y="1339"/>
                    <a:pt x="3394" y="1373"/>
                    <a:pt x="3511" y="1443"/>
                  </a:cubicBezTo>
                  <a:cubicBezTo>
                    <a:pt x="3650" y="1526"/>
                    <a:pt x="3790" y="1696"/>
                    <a:pt x="3928" y="1948"/>
                  </a:cubicBezTo>
                  <a:lnTo>
                    <a:pt x="5078" y="1091"/>
                  </a:lnTo>
                  <a:cubicBezTo>
                    <a:pt x="4966" y="839"/>
                    <a:pt x="4796" y="626"/>
                    <a:pt x="4568" y="453"/>
                  </a:cubicBezTo>
                  <a:cubicBezTo>
                    <a:pt x="4339" y="281"/>
                    <a:pt x="4077" y="156"/>
                    <a:pt x="3778" y="80"/>
                  </a:cubicBezTo>
                  <a:cubicBezTo>
                    <a:pt x="3573" y="28"/>
                    <a:pt x="3359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34"/>
            <p:cNvSpPr/>
            <p:nvPr/>
          </p:nvSpPr>
          <p:spPr>
            <a:xfrm>
              <a:off x="8077903" y="138420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77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34"/>
            <p:cNvSpPr/>
            <p:nvPr/>
          </p:nvSpPr>
          <p:spPr>
            <a:xfrm>
              <a:off x="8317589" y="1362547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1" y="4351"/>
                  </a:lnTo>
                  <a:lnTo>
                    <a:pt x="4738" y="4065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7" y="1743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34"/>
            <p:cNvSpPr/>
            <p:nvPr/>
          </p:nvSpPr>
          <p:spPr>
            <a:xfrm>
              <a:off x="8530251" y="1339922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6"/>
                    <a:pt x="2294" y="214"/>
                    <a:pt x="1876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4"/>
                    <a:pt x="1319" y="6356"/>
                  </a:cubicBezTo>
                  <a:cubicBezTo>
                    <a:pt x="1670" y="6637"/>
                    <a:pt x="2070" y="6842"/>
                    <a:pt x="2520" y="6967"/>
                  </a:cubicBezTo>
                  <a:cubicBezTo>
                    <a:pt x="2833" y="7056"/>
                    <a:pt x="3162" y="7100"/>
                    <a:pt x="3506" y="7100"/>
                  </a:cubicBezTo>
                  <a:cubicBezTo>
                    <a:pt x="3655" y="7100"/>
                    <a:pt x="3807" y="7092"/>
                    <a:pt x="3962" y="7075"/>
                  </a:cubicBezTo>
                  <a:cubicBezTo>
                    <a:pt x="4293" y="7041"/>
                    <a:pt x="4619" y="6966"/>
                    <a:pt x="4937" y="6849"/>
                  </a:cubicBezTo>
                  <a:cubicBezTo>
                    <a:pt x="5255" y="6734"/>
                    <a:pt x="5542" y="6591"/>
                    <a:pt x="5796" y="6419"/>
                  </a:cubicBezTo>
                  <a:cubicBezTo>
                    <a:pt x="6050" y="6248"/>
                    <a:pt x="6248" y="6063"/>
                    <a:pt x="6391" y="5864"/>
                  </a:cubicBezTo>
                  <a:lnTo>
                    <a:pt x="5460" y="4682"/>
                  </a:lnTo>
                  <a:cubicBezTo>
                    <a:pt x="5350" y="4825"/>
                    <a:pt x="5222" y="4956"/>
                    <a:pt x="5074" y="5073"/>
                  </a:cubicBezTo>
                  <a:cubicBezTo>
                    <a:pt x="4924" y="5190"/>
                    <a:pt x="4762" y="5289"/>
                    <a:pt x="4578" y="5365"/>
                  </a:cubicBezTo>
                  <a:cubicBezTo>
                    <a:pt x="4396" y="5444"/>
                    <a:pt x="4199" y="5493"/>
                    <a:pt x="3994" y="5516"/>
                  </a:cubicBezTo>
                  <a:cubicBezTo>
                    <a:pt x="3890" y="5528"/>
                    <a:pt x="3789" y="5533"/>
                    <a:pt x="3691" y="5533"/>
                  </a:cubicBezTo>
                  <a:cubicBezTo>
                    <a:pt x="3499" y="5533"/>
                    <a:pt x="3318" y="5512"/>
                    <a:pt x="3147" y="5469"/>
                  </a:cubicBezTo>
                  <a:cubicBezTo>
                    <a:pt x="2888" y="5404"/>
                    <a:pt x="2661" y="5293"/>
                    <a:pt x="2468" y="5135"/>
                  </a:cubicBezTo>
                  <a:cubicBezTo>
                    <a:pt x="2274" y="4980"/>
                    <a:pt x="2114" y="4783"/>
                    <a:pt x="1993" y="4551"/>
                  </a:cubicBezTo>
                  <a:cubicBezTo>
                    <a:pt x="1871" y="4318"/>
                    <a:pt x="1794" y="4054"/>
                    <a:pt x="1760" y="3755"/>
                  </a:cubicBezTo>
                  <a:cubicBezTo>
                    <a:pt x="1729" y="3450"/>
                    <a:pt x="1749" y="3170"/>
                    <a:pt x="1821" y="2912"/>
                  </a:cubicBezTo>
                  <a:cubicBezTo>
                    <a:pt x="1893" y="2655"/>
                    <a:pt x="2003" y="2432"/>
                    <a:pt x="2157" y="2242"/>
                  </a:cubicBezTo>
                  <a:cubicBezTo>
                    <a:pt x="2311" y="2051"/>
                    <a:pt x="2500" y="1898"/>
                    <a:pt x="2720" y="1780"/>
                  </a:cubicBezTo>
                  <a:cubicBezTo>
                    <a:pt x="2940" y="1661"/>
                    <a:pt x="3180" y="1589"/>
                    <a:pt x="3439" y="1560"/>
                  </a:cubicBezTo>
                  <a:cubicBezTo>
                    <a:pt x="3513" y="1553"/>
                    <a:pt x="3586" y="1549"/>
                    <a:pt x="3657" y="1549"/>
                  </a:cubicBezTo>
                  <a:cubicBezTo>
                    <a:pt x="3786" y="1549"/>
                    <a:pt x="3910" y="1561"/>
                    <a:pt x="4031" y="1586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4"/>
                    <a:pt x="4880" y="1983"/>
                    <a:pt x="5030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29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34"/>
            <p:cNvSpPr/>
            <p:nvPr/>
          </p:nvSpPr>
          <p:spPr>
            <a:xfrm>
              <a:off x="8769036" y="131075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2"/>
                  </a:lnTo>
                  <a:lnTo>
                    <a:pt x="1939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34"/>
            <p:cNvSpPr/>
            <p:nvPr/>
          </p:nvSpPr>
          <p:spPr>
            <a:xfrm>
              <a:off x="9031659" y="1299212"/>
              <a:ext cx="122202" cy="241458"/>
            </a:xfrm>
            <a:custGeom>
              <a:avLst/>
              <a:gdLst/>
              <a:ahLst/>
              <a:cxnLst/>
              <a:rect l="l" t="t" r="r" b="b"/>
              <a:pathLst>
                <a:path w="3527" h="6969" extrusionOk="0">
                  <a:moveTo>
                    <a:pt x="1480" y="0"/>
                  </a:moveTo>
                  <a:lnTo>
                    <a:pt x="0" y="156"/>
                  </a:lnTo>
                  <a:lnTo>
                    <a:pt x="722" y="6969"/>
                  </a:lnTo>
                  <a:lnTo>
                    <a:pt x="2327" y="6799"/>
                  </a:lnTo>
                  <a:lnTo>
                    <a:pt x="2086" y="4523"/>
                  </a:lnTo>
                  <a:cubicBezTo>
                    <a:pt x="2068" y="4360"/>
                    <a:pt x="2050" y="4211"/>
                    <a:pt x="2034" y="4080"/>
                  </a:cubicBezTo>
                  <a:cubicBezTo>
                    <a:pt x="2018" y="3948"/>
                    <a:pt x="1996" y="3814"/>
                    <a:pt x="1976" y="3677"/>
                  </a:cubicBezTo>
                  <a:cubicBezTo>
                    <a:pt x="1955" y="3541"/>
                    <a:pt x="1927" y="3390"/>
                    <a:pt x="1894" y="3223"/>
                  </a:cubicBezTo>
                  <a:cubicBezTo>
                    <a:pt x="1861" y="3055"/>
                    <a:pt x="1819" y="2863"/>
                    <a:pt x="1775" y="2649"/>
                  </a:cubicBezTo>
                  <a:cubicBezTo>
                    <a:pt x="1768" y="2619"/>
                    <a:pt x="1761" y="2586"/>
                    <a:pt x="1755" y="2556"/>
                  </a:cubicBezTo>
                  <a:lnTo>
                    <a:pt x="1755" y="2556"/>
                  </a:lnTo>
                  <a:lnTo>
                    <a:pt x="3526" y="4480"/>
                  </a:lnTo>
                  <a:lnTo>
                    <a:pt x="3526" y="224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34"/>
            <p:cNvSpPr/>
            <p:nvPr/>
          </p:nvSpPr>
          <p:spPr>
            <a:xfrm>
              <a:off x="4856762" y="2056970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2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3" y="4184"/>
                    <a:pt x="2104" y="4255"/>
                    <a:pt x="2488" y="4300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7" y="4568"/>
                  </a:cubicBezTo>
                  <a:cubicBezTo>
                    <a:pt x="3688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91" y="5637"/>
                    <a:pt x="3233" y="5679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7" y="5667"/>
                    <a:pt x="2018" y="5579"/>
                  </a:cubicBezTo>
                  <a:cubicBezTo>
                    <a:pt x="1674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5" y="6306"/>
                    <a:pt x="590" y="6521"/>
                    <a:pt x="891" y="6697"/>
                  </a:cubicBezTo>
                  <a:cubicBezTo>
                    <a:pt x="1193" y="6871"/>
                    <a:pt x="1529" y="6993"/>
                    <a:pt x="1900" y="7063"/>
                  </a:cubicBezTo>
                  <a:cubicBezTo>
                    <a:pt x="2121" y="7103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8" y="6692"/>
                  </a:cubicBezTo>
                  <a:cubicBezTo>
                    <a:pt x="4859" y="6480"/>
                    <a:pt x="5147" y="6196"/>
                    <a:pt x="5343" y="5844"/>
                  </a:cubicBezTo>
                  <a:cubicBezTo>
                    <a:pt x="5538" y="5492"/>
                    <a:pt x="5610" y="5080"/>
                    <a:pt x="5563" y="4606"/>
                  </a:cubicBezTo>
                  <a:cubicBezTo>
                    <a:pt x="5530" y="4301"/>
                    <a:pt x="5445" y="4039"/>
                    <a:pt x="5307" y="3821"/>
                  </a:cubicBezTo>
                  <a:cubicBezTo>
                    <a:pt x="5169" y="3604"/>
                    <a:pt x="4985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80"/>
                    <a:pt x="2964" y="2745"/>
                  </a:cubicBezTo>
                  <a:cubicBezTo>
                    <a:pt x="2806" y="2736"/>
                    <a:pt x="2654" y="2719"/>
                    <a:pt x="2505" y="2690"/>
                  </a:cubicBezTo>
                  <a:cubicBezTo>
                    <a:pt x="2359" y="2663"/>
                    <a:pt x="2228" y="2626"/>
                    <a:pt x="2110" y="2575"/>
                  </a:cubicBezTo>
                  <a:cubicBezTo>
                    <a:pt x="1994" y="2525"/>
                    <a:pt x="1899" y="2465"/>
                    <a:pt x="1827" y="2393"/>
                  </a:cubicBezTo>
                  <a:cubicBezTo>
                    <a:pt x="1753" y="2324"/>
                    <a:pt x="1712" y="2232"/>
                    <a:pt x="1699" y="2122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6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4" y="1421"/>
                    <a:pt x="2707" y="1418"/>
                    <a:pt x="2769" y="1418"/>
                  </a:cubicBezTo>
                  <a:cubicBezTo>
                    <a:pt x="2893" y="1418"/>
                    <a:pt x="3016" y="1431"/>
                    <a:pt x="3140" y="1457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1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2" y="217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34"/>
            <p:cNvSpPr/>
            <p:nvPr/>
          </p:nvSpPr>
          <p:spPr>
            <a:xfrm>
              <a:off x="5070602" y="2031539"/>
              <a:ext cx="248284" cy="246448"/>
            </a:xfrm>
            <a:custGeom>
              <a:avLst/>
              <a:gdLst/>
              <a:ahLst/>
              <a:cxnLst/>
              <a:rect l="l" t="t" r="r" b="b"/>
              <a:pathLst>
                <a:path w="7166" h="7113" extrusionOk="0">
                  <a:moveTo>
                    <a:pt x="3602" y="1572"/>
                  </a:moveTo>
                  <a:cubicBezTo>
                    <a:pt x="3787" y="1572"/>
                    <a:pt x="3965" y="1598"/>
                    <a:pt x="4133" y="1651"/>
                  </a:cubicBezTo>
                  <a:cubicBezTo>
                    <a:pt x="4365" y="1723"/>
                    <a:pt x="4576" y="1843"/>
                    <a:pt x="4760" y="2004"/>
                  </a:cubicBezTo>
                  <a:cubicBezTo>
                    <a:pt x="4944" y="2163"/>
                    <a:pt x="5095" y="2360"/>
                    <a:pt x="5210" y="2590"/>
                  </a:cubicBezTo>
                  <a:cubicBezTo>
                    <a:pt x="5327" y="2820"/>
                    <a:pt x="5400" y="3079"/>
                    <a:pt x="5429" y="3364"/>
                  </a:cubicBezTo>
                  <a:cubicBezTo>
                    <a:pt x="5459" y="3649"/>
                    <a:pt x="5442" y="3916"/>
                    <a:pt x="5376" y="4166"/>
                  </a:cubicBezTo>
                  <a:cubicBezTo>
                    <a:pt x="5311" y="4417"/>
                    <a:pt x="5205" y="4639"/>
                    <a:pt x="5058" y="4835"/>
                  </a:cubicBezTo>
                  <a:cubicBezTo>
                    <a:pt x="4911" y="5031"/>
                    <a:pt x="4731" y="5189"/>
                    <a:pt x="4519" y="5310"/>
                  </a:cubicBezTo>
                  <a:cubicBezTo>
                    <a:pt x="4304" y="5429"/>
                    <a:pt x="4063" y="5507"/>
                    <a:pt x="3800" y="5534"/>
                  </a:cubicBezTo>
                  <a:cubicBezTo>
                    <a:pt x="3728" y="5542"/>
                    <a:pt x="3658" y="5545"/>
                    <a:pt x="3588" y="5545"/>
                  </a:cubicBezTo>
                  <a:cubicBezTo>
                    <a:pt x="3400" y="5545"/>
                    <a:pt x="3220" y="5517"/>
                    <a:pt x="3049" y="5465"/>
                  </a:cubicBezTo>
                  <a:cubicBezTo>
                    <a:pt x="2816" y="5392"/>
                    <a:pt x="2606" y="5275"/>
                    <a:pt x="2416" y="5121"/>
                  </a:cubicBezTo>
                  <a:cubicBezTo>
                    <a:pt x="2232" y="4962"/>
                    <a:pt x="2081" y="4766"/>
                    <a:pt x="1968" y="4533"/>
                  </a:cubicBezTo>
                  <a:cubicBezTo>
                    <a:pt x="1854" y="4299"/>
                    <a:pt x="1784" y="4040"/>
                    <a:pt x="1753" y="3752"/>
                  </a:cubicBezTo>
                  <a:cubicBezTo>
                    <a:pt x="1723" y="3469"/>
                    <a:pt x="1739" y="3201"/>
                    <a:pt x="1802" y="2951"/>
                  </a:cubicBezTo>
                  <a:cubicBezTo>
                    <a:pt x="1863" y="2701"/>
                    <a:pt x="1969" y="2478"/>
                    <a:pt x="2120" y="2283"/>
                  </a:cubicBezTo>
                  <a:cubicBezTo>
                    <a:pt x="2270" y="2084"/>
                    <a:pt x="2451" y="1926"/>
                    <a:pt x="2665" y="1807"/>
                  </a:cubicBezTo>
                  <a:cubicBezTo>
                    <a:pt x="2876" y="1686"/>
                    <a:pt x="3117" y="1610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7" y="25"/>
                  </a:cubicBezTo>
                  <a:cubicBezTo>
                    <a:pt x="2702" y="78"/>
                    <a:pt x="2244" y="216"/>
                    <a:pt x="1832" y="436"/>
                  </a:cubicBezTo>
                  <a:cubicBezTo>
                    <a:pt x="1423" y="658"/>
                    <a:pt x="1077" y="941"/>
                    <a:pt x="791" y="1293"/>
                  </a:cubicBezTo>
                  <a:cubicBezTo>
                    <a:pt x="508" y="1646"/>
                    <a:pt x="301" y="2045"/>
                    <a:pt x="170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6" y="6354"/>
                  </a:cubicBezTo>
                  <a:cubicBezTo>
                    <a:pt x="1679" y="6638"/>
                    <a:pt x="2075" y="6844"/>
                    <a:pt x="2521" y="6975"/>
                  </a:cubicBezTo>
                  <a:cubicBezTo>
                    <a:pt x="2836" y="7066"/>
                    <a:pt x="3170" y="7112"/>
                    <a:pt x="3522" y="7112"/>
                  </a:cubicBezTo>
                  <a:cubicBezTo>
                    <a:pt x="3668" y="7112"/>
                    <a:pt x="3818" y="7104"/>
                    <a:pt x="3971" y="7088"/>
                  </a:cubicBezTo>
                  <a:cubicBezTo>
                    <a:pt x="4475" y="7035"/>
                    <a:pt x="4934" y="6899"/>
                    <a:pt x="5344" y="6677"/>
                  </a:cubicBezTo>
                  <a:cubicBezTo>
                    <a:pt x="5755" y="6459"/>
                    <a:pt x="6100" y="6172"/>
                    <a:pt x="6387" y="5820"/>
                  </a:cubicBezTo>
                  <a:cubicBezTo>
                    <a:pt x="6670" y="5468"/>
                    <a:pt x="6875" y="5068"/>
                    <a:pt x="7002" y="4618"/>
                  </a:cubicBezTo>
                  <a:cubicBezTo>
                    <a:pt x="7129" y="4169"/>
                    <a:pt x="7166" y="3692"/>
                    <a:pt x="7113" y="3187"/>
                  </a:cubicBezTo>
                  <a:cubicBezTo>
                    <a:pt x="7058" y="2672"/>
                    <a:pt x="6921" y="2212"/>
                    <a:pt x="6704" y="1802"/>
                  </a:cubicBezTo>
                  <a:cubicBezTo>
                    <a:pt x="6489" y="1392"/>
                    <a:pt x="6204" y="1046"/>
                    <a:pt x="5852" y="760"/>
                  </a:cubicBezTo>
                  <a:cubicBezTo>
                    <a:pt x="5499" y="476"/>
                    <a:pt x="5101" y="269"/>
                    <a:pt x="4655" y="139"/>
                  </a:cubicBezTo>
                  <a:cubicBezTo>
                    <a:pt x="4340" y="47"/>
                    <a:pt x="4008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34"/>
            <p:cNvSpPr/>
            <p:nvPr/>
          </p:nvSpPr>
          <p:spPr>
            <a:xfrm>
              <a:off x="5344415" y="200319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6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5"/>
                    <a:pt x="2293" y="213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5"/>
                  </a:cubicBezTo>
                  <a:cubicBezTo>
                    <a:pt x="109" y="4434"/>
                    <a:pt x="245" y="4900"/>
                    <a:pt x="462" y="5314"/>
                  </a:cubicBezTo>
                  <a:cubicBezTo>
                    <a:pt x="681" y="5726"/>
                    <a:pt x="966" y="6073"/>
                    <a:pt x="1318" y="6353"/>
                  </a:cubicBezTo>
                  <a:cubicBezTo>
                    <a:pt x="1669" y="6637"/>
                    <a:pt x="2068" y="6839"/>
                    <a:pt x="2519" y="6965"/>
                  </a:cubicBezTo>
                  <a:cubicBezTo>
                    <a:pt x="2832" y="7053"/>
                    <a:pt x="3161" y="7097"/>
                    <a:pt x="3506" y="7097"/>
                  </a:cubicBezTo>
                  <a:cubicBezTo>
                    <a:pt x="3655" y="7097"/>
                    <a:pt x="3807" y="7089"/>
                    <a:pt x="3961" y="7072"/>
                  </a:cubicBezTo>
                  <a:cubicBezTo>
                    <a:pt x="4292" y="7039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4" y="6417"/>
                  </a:cubicBezTo>
                  <a:cubicBezTo>
                    <a:pt x="6049" y="6246"/>
                    <a:pt x="6249" y="6061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4"/>
                    <a:pt x="5072" y="5071"/>
                  </a:cubicBezTo>
                  <a:cubicBezTo>
                    <a:pt x="4923" y="5187"/>
                    <a:pt x="4760" y="5286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2" y="4051"/>
                    <a:pt x="1759" y="3753"/>
                  </a:cubicBezTo>
                  <a:cubicBezTo>
                    <a:pt x="1728" y="3449"/>
                    <a:pt x="1748" y="3167"/>
                    <a:pt x="1820" y="2909"/>
                  </a:cubicBezTo>
                  <a:cubicBezTo>
                    <a:pt x="1892" y="2653"/>
                    <a:pt x="2002" y="2430"/>
                    <a:pt x="2158" y="2239"/>
                  </a:cubicBezTo>
                  <a:cubicBezTo>
                    <a:pt x="2310" y="2049"/>
                    <a:pt x="2498" y="1894"/>
                    <a:pt x="2718" y="1778"/>
                  </a:cubicBezTo>
                  <a:cubicBezTo>
                    <a:pt x="2938" y="1658"/>
                    <a:pt x="3179" y="1586"/>
                    <a:pt x="3437" y="1558"/>
                  </a:cubicBezTo>
                  <a:cubicBezTo>
                    <a:pt x="3510" y="1550"/>
                    <a:pt x="3580" y="1546"/>
                    <a:pt x="3650" y="1546"/>
                  </a:cubicBezTo>
                  <a:cubicBezTo>
                    <a:pt x="3781" y="1546"/>
                    <a:pt x="3907" y="1560"/>
                    <a:pt x="4030" y="1585"/>
                  </a:cubicBezTo>
                  <a:cubicBezTo>
                    <a:pt x="4217" y="1625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34"/>
            <p:cNvSpPr/>
            <p:nvPr/>
          </p:nvSpPr>
          <p:spPr>
            <a:xfrm>
              <a:off x="5578488" y="1978530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8" y="0"/>
                  </a:moveTo>
                  <a:cubicBezTo>
                    <a:pt x="3547" y="0"/>
                    <a:pt x="3415" y="7"/>
                    <a:pt x="3283" y="22"/>
                  </a:cubicBezTo>
                  <a:cubicBezTo>
                    <a:pt x="2764" y="75"/>
                    <a:pt x="2294" y="213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1"/>
                    <a:pt x="0" y="3409"/>
                    <a:pt x="55" y="3915"/>
                  </a:cubicBezTo>
                  <a:cubicBezTo>
                    <a:pt x="108" y="4434"/>
                    <a:pt x="245" y="4900"/>
                    <a:pt x="463" y="5314"/>
                  </a:cubicBezTo>
                  <a:cubicBezTo>
                    <a:pt x="681" y="5727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5" y="6968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6" y="7099"/>
                    <a:pt x="3806" y="7091"/>
                    <a:pt x="3959" y="7075"/>
                  </a:cubicBezTo>
                  <a:cubicBezTo>
                    <a:pt x="4290" y="7041"/>
                    <a:pt x="4615" y="6965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9"/>
                    <a:pt x="6246" y="6063"/>
                    <a:pt x="6388" y="5863"/>
                  </a:cubicBezTo>
                  <a:lnTo>
                    <a:pt x="5456" y="4683"/>
                  </a:lnTo>
                  <a:cubicBezTo>
                    <a:pt x="5347" y="4825"/>
                    <a:pt x="5217" y="4956"/>
                    <a:pt x="5069" y="5072"/>
                  </a:cubicBezTo>
                  <a:cubicBezTo>
                    <a:pt x="4921" y="5189"/>
                    <a:pt x="4757" y="5288"/>
                    <a:pt x="4573" y="5366"/>
                  </a:cubicBezTo>
                  <a:cubicBezTo>
                    <a:pt x="4392" y="5445"/>
                    <a:pt x="4196" y="5494"/>
                    <a:pt x="3989" y="5517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1" y="4785"/>
                    <a:pt x="1989" y="4553"/>
                  </a:cubicBezTo>
                  <a:cubicBezTo>
                    <a:pt x="1867" y="4319"/>
                    <a:pt x="1789" y="4053"/>
                    <a:pt x="1758" y="3755"/>
                  </a:cubicBezTo>
                  <a:cubicBezTo>
                    <a:pt x="1725" y="3452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5" y="2241"/>
                  </a:cubicBezTo>
                  <a:cubicBezTo>
                    <a:pt x="2307" y="2051"/>
                    <a:pt x="2495" y="1896"/>
                    <a:pt x="2715" y="1779"/>
                  </a:cubicBezTo>
                  <a:cubicBezTo>
                    <a:pt x="2937" y="1661"/>
                    <a:pt x="3176" y="1589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5" y="1781"/>
                  </a:cubicBezTo>
                  <a:cubicBezTo>
                    <a:pt x="4717" y="1873"/>
                    <a:pt x="4875" y="1982"/>
                    <a:pt x="5026" y="2110"/>
                  </a:cubicBezTo>
                  <a:lnTo>
                    <a:pt x="5916" y="845"/>
                  </a:lnTo>
                  <a:cubicBezTo>
                    <a:pt x="5698" y="637"/>
                    <a:pt x="5446" y="468"/>
                    <a:pt x="5159" y="328"/>
                  </a:cubicBezTo>
                  <a:cubicBezTo>
                    <a:pt x="4874" y="192"/>
                    <a:pt x="4570" y="98"/>
                    <a:pt x="4250" y="46"/>
                  </a:cubicBezTo>
                  <a:cubicBezTo>
                    <a:pt x="4060" y="16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34"/>
            <p:cNvSpPr/>
            <p:nvPr/>
          </p:nvSpPr>
          <p:spPr>
            <a:xfrm>
              <a:off x="5817066" y="1953480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2"/>
                  </a:lnTo>
                  <a:lnTo>
                    <a:pt x="1891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34"/>
            <p:cNvSpPr/>
            <p:nvPr/>
          </p:nvSpPr>
          <p:spPr>
            <a:xfrm>
              <a:off x="6034509" y="1936157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92" y="1418"/>
                  </a:moveTo>
                  <a:cubicBezTo>
                    <a:pt x="3229" y="1418"/>
                    <a:pt x="3352" y="1438"/>
                    <a:pt x="3462" y="1478"/>
                  </a:cubicBezTo>
                  <a:cubicBezTo>
                    <a:pt x="3616" y="1536"/>
                    <a:pt x="3738" y="1626"/>
                    <a:pt x="3831" y="1750"/>
                  </a:cubicBezTo>
                  <a:cubicBezTo>
                    <a:pt x="3922" y="1873"/>
                    <a:pt x="3978" y="2024"/>
                    <a:pt x="3997" y="2198"/>
                  </a:cubicBezTo>
                  <a:cubicBezTo>
                    <a:pt x="4014" y="2375"/>
                    <a:pt x="3998" y="2535"/>
                    <a:pt x="3943" y="2677"/>
                  </a:cubicBezTo>
                  <a:cubicBezTo>
                    <a:pt x="3890" y="2821"/>
                    <a:pt x="3804" y="2936"/>
                    <a:pt x="3685" y="3022"/>
                  </a:cubicBezTo>
                  <a:cubicBezTo>
                    <a:pt x="3567" y="3112"/>
                    <a:pt x="3423" y="3165"/>
                    <a:pt x="3253" y="3182"/>
                  </a:cubicBezTo>
                  <a:lnTo>
                    <a:pt x="1913" y="3324"/>
                  </a:lnTo>
                  <a:lnTo>
                    <a:pt x="1725" y="1554"/>
                  </a:lnTo>
                  <a:lnTo>
                    <a:pt x="2921" y="1428"/>
                  </a:lnTo>
                  <a:cubicBezTo>
                    <a:pt x="2980" y="1422"/>
                    <a:pt x="3037" y="1418"/>
                    <a:pt x="3092" y="1418"/>
                  </a:cubicBezTo>
                  <a:close/>
                  <a:moveTo>
                    <a:pt x="3370" y="0"/>
                  </a:moveTo>
                  <a:cubicBezTo>
                    <a:pt x="3271" y="0"/>
                    <a:pt x="3169" y="6"/>
                    <a:pt x="3066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0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69" y="3488"/>
                    <a:pt x="5432" y="3126"/>
                  </a:cubicBezTo>
                  <a:cubicBezTo>
                    <a:pt x="5597" y="2764"/>
                    <a:pt x="5658" y="2370"/>
                    <a:pt x="5612" y="1942"/>
                  </a:cubicBezTo>
                  <a:cubicBezTo>
                    <a:pt x="5568" y="1527"/>
                    <a:pt x="5429" y="1166"/>
                    <a:pt x="5193" y="860"/>
                  </a:cubicBezTo>
                  <a:cubicBezTo>
                    <a:pt x="4957" y="552"/>
                    <a:pt x="4652" y="325"/>
                    <a:pt x="4280" y="174"/>
                  </a:cubicBezTo>
                  <a:cubicBezTo>
                    <a:pt x="3994" y="58"/>
                    <a:pt x="3691" y="0"/>
                    <a:pt x="3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34"/>
            <p:cNvSpPr/>
            <p:nvPr/>
          </p:nvSpPr>
          <p:spPr>
            <a:xfrm>
              <a:off x="6374150" y="189679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6" y="0"/>
                  </a:moveTo>
                  <a:cubicBezTo>
                    <a:pt x="2763" y="0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1"/>
                    <a:pt x="647" y="799"/>
                  </a:cubicBezTo>
                  <a:cubicBezTo>
                    <a:pt x="430" y="1009"/>
                    <a:pt x="265" y="1249"/>
                    <a:pt x="154" y="1520"/>
                  </a:cubicBezTo>
                  <a:cubicBezTo>
                    <a:pt x="41" y="1791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9" y="3713"/>
                  </a:cubicBezTo>
                  <a:cubicBezTo>
                    <a:pt x="932" y="3871"/>
                    <a:pt x="1179" y="3997"/>
                    <a:pt x="1473" y="4091"/>
                  </a:cubicBezTo>
                  <a:cubicBezTo>
                    <a:pt x="1765" y="4184"/>
                    <a:pt x="2104" y="4255"/>
                    <a:pt x="2488" y="4299"/>
                  </a:cubicBezTo>
                  <a:cubicBezTo>
                    <a:pt x="2628" y="4311"/>
                    <a:pt x="2763" y="4328"/>
                    <a:pt x="2896" y="4350"/>
                  </a:cubicBezTo>
                  <a:cubicBezTo>
                    <a:pt x="3030" y="4371"/>
                    <a:pt x="3157" y="4401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4" y="5248"/>
                    <a:pt x="3837" y="5345"/>
                  </a:cubicBezTo>
                  <a:cubicBezTo>
                    <a:pt x="3772" y="5440"/>
                    <a:pt x="3670" y="5517"/>
                    <a:pt x="3531" y="5578"/>
                  </a:cubicBezTo>
                  <a:cubicBezTo>
                    <a:pt x="3393" y="5640"/>
                    <a:pt x="3236" y="5678"/>
                    <a:pt x="3062" y="5697"/>
                  </a:cubicBezTo>
                  <a:cubicBezTo>
                    <a:pt x="2976" y="5706"/>
                    <a:pt x="2890" y="5711"/>
                    <a:pt x="2804" y="5711"/>
                  </a:cubicBezTo>
                  <a:cubicBezTo>
                    <a:pt x="2541" y="5711"/>
                    <a:pt x="2280" y="5667"/>
                    <a:pt x="2021" y="5581"/>
                  </a:cubicBezTo>
                  <a:cubicBezTo>
                    <a:pt x="1678" y="5466"/>
                    <a:pt x="1320" y="5208"/>
                    <a:pt x="949" y="4807"/>
                  </a:cubicBezTo>
                  <a:lnTo>
                    <a:pt x="66" y="6051"/>
                  </a:lnTo>
                  <a:cubicBezTo>
                    <a:pt x="317" y="6307"/>
                    <a:pt x="593" y="6522"/>
                    <a:pt x="892" y="6696"/>
                  </a:cubicBezTo>
                  <a:cubicBezTo>
                    <a:pt x="1192" y="6870"/>
                    <a:pt x="1529" y="6993"/>
                    <a:pt x="1900" y="7063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7" y="7115"/>
                    <a:pt x="3128" y="7095"/>
                  </a:cubicBezTo>
                  <a:cubicBezTo>
                    <a:pt x="3647" y="7040"/>
                    <a:pt x="4097" y="6906"/>
                    <a:pt x="4478" y="6692"/>
                  </a:cubicBezTo>
                  <a:cubicBezTo>
                    <a:pt x="4859" y="6479"/>
                    <a:pt x="5147" y="6196"/>
                    <a:pt x="5342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29" y="4301"/>
                    <a:pt x="5446" y="4039"/>
                    <a:pt x="5307" y="3820"/>
                  </a:cubicBezTo>
                  <a:cubicBezTo>
                    <a:pt x="5168" y="3603"/>
                    <a:pt x="4986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3" y="2719"/>
                    <a:pt x="2507" y="2690"/>
                  </a:cubicBezTo>
                  <a:cubicBezTo>
                    <a:pt x="2359" y="2663"/>
                    <a:pt x="2228" y="2625"/>
                    <a:pt x="2111" y="2575"/>
                  </a:cubicBezTo>
                  <a:cubicBezTo>
                    <a:pt x="1993" y="2525"/>
                    <a:pt x="1898" y="2464"/>
                    <a:pt x="1827" y="2393"/>
                  </a:cubicBezTo>
                  <a:cubicBezTo>
                    <a:pt x="1753" y="2324"/>
                    <a:pt x="1712" y="2231"/>
                    <a:pt x="1699" y="2122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9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3" y="217"/>
                    <a:pt x="3881" y="112"/>
                    <a:pt x="3551" y="51"/>
                  </a:cubicBezTo>
                  <a:cubicBezTo>
                    <a:pt x="3364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34"/>
            <p:cNvSpPr/>
            <p:nvPr/>
          </p:nvSpPr>
          <p:spPr>
            <a:xfrm>
              <a:off x="6592875" y="186658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1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34"/>
            <p:cNvSpPr/>
            <p:nvPr/>
          </p:nvSpPr>
          <p:spPr>
            <a:xfrm>
              <a:off x="6837343" y="184863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20"/>
                  </a:lnTo>
                  <a:lnTo>
                    <a:pt x="147" y="1811"/>
                  </a:lnTo>
                  <a:lnTo>
                    <a:pt x="1295" y="1690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2" y="5422"/>
                  </a:lnTo>
                  <a:lnTo>
                    <a:pt x="3374" y="5544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34"/>
            <p:cNvSpPr/>
            <p:nvPr/>
          </p:nvSpPr>
          <p:spPr>
            <a:xfrm>
              <a:off x="7029147" y="1836894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34"/>
            <p:cNvSpPr/>
            <p:nvPr/>
          </p:nvSpPr>
          <p:spPr>
            <a:xfrm>
              <a:off x="7234463" y="1815205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34"/>
            <p:cNvSpPr/>
            <p:nvPr/>
          </p:nvSpPr>
          <p:spPr>
            <a:xfrm>
              <a:off x="7434860" y="17848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1"/>
                    <a:pt x="2383" y="32"/>
                  </a:cubicBezTo>
                  <a:cubicBezTo>
                    <a:pt x="2045" y="68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3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29" y="3714"/>
                  </a:cubicBezTo>
                  <a:cubicBezTo>
                    <a:pt x="932" y="3872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7" y="4351"/>
                  </a:cubicBezTo>
                  <a:cubicBezTo>
                    <a:pt x="3030" y="4373"/>
                    <a:pt x="3157" y="4402"/>
                    <a:pt x="3279" y="4440"/>
                  </a:cubicBezTo>
                  <a:cubicBezTo>
                    <a:pt x="3401" y="4476"/>
                    <a:pt x="3508" y="4520"/>
                    <a:pt x="3598" y="4570"/>
                  </a:cubicBezTo>
                  <a:cubicBezTo>
                    <a:pt x="3687" y="4617"/>
                    <a:pt x="3761" y="4679"/>
                    <a:pt x="3818" y="4753"/>
                  </a:cubicBezTo>
                  <a:cubicBezTo>
                    <a:pt x="3876" y="4824"/>
                    <a:pt x="3909" y="4911"/>
                    <a:pt x="3919" y="5009"/>
                  </a:cubicBezTo>
                  <a:cubicBezTo>
                    <a:pt x="3933" y="5138"/>
                    <a:pt x="3905" y="5250"/>
                    <a:pt x="3837" y="5346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41"/>
                    <a:pt x="3233" y="5680"/>
                    <a:pt x="3059" y="5699"/>
                  </a:cubicBezTo>
                  <a:cubicBezTo>
                    <a:pt x="2974" y="5708"/>
                    <a:pt x="2890" y="5712"/>
                    <a:pt x="2805" y="5712"/>
                  </a:cubicBezTo>
                  <a:cubicBezTo>
                    <a:pt x="2541" y="5712"/>
                    <a:pt x="2278" y="5668"/>
                    <a:pt x="2018" y="5581"/>
                  </a:cubicBezTo>
                  <a:cubicBezTo>
                    <a:pt x="1674" y="5466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7"/>
                    <a:pt x="590" y="6523"/>
                    <a:pt x="891" y="6698"/>
                  </a:cubicBezTo>
                  <a:cubicBezTo>
                    <a:pt x="1191" y="6872"/>
                    <a:pt x="1526" y="6994"/>
                    <a:pt x="1899" y="7065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3"/>
                    <a:pt x="4097" y="6908"/>
                    <a:pt x="4478" y="6694"/>
                  </a:cubicBezTo>
                  <a:cubicBezTo>
                    <a:pt x="4859" y="6480"/>
                    <a:pt x="5147" y="6198"/>
                    <a:pt x="5343" y="5845"/>
                  </a:cubicBezTo>
                  <a:cubicBezTo>
                    <a:pt x="5540" y="5493"/>
                    <a:pt x="5611" y="5082"/>
                    <a:pt x="5563" y="4607"/>
                  </a:cubicBezTo>
                  <a:cubicBezTo>
                    <a:pt x="5530" y="4301"/>
                    <a:pt x="5446" y="4041"/>
                    <a:pt x="5307" y="3822"/>
                  </a:cubicBezTo>
                  <a:cubicBezTo>
                    <a:pt x="5169" y="3604"/>
                    <a:pt x="4986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7" y="2738"/>
                    <a:pt x="2654" y="2719"/>
                    <a:pt x="2507" y="2690"/>
                  </a:cubicBezTo>
                  <a:cubicBezTo>
                    <a:pt x="2359" y="2665"/>
                    <a:pt x="2228" y="2626"/>
                    <a:pt x="2111" y="2575"/>
                  </a:cubicBezTo>
                  <a:cubicBezTo>
                    <a:pt x="1993" y="2525"/>
                    <a:pt x="1899" y="2466"/>
                    <a:pt x="1827" y="2394"/>
                  </a:cubicBezTo>
                  <a:cubicBezTo>
                    <a:pt x="1753" y="2324"/>
                    <a:pt x="1712" y="2233"/>
                    <a:pt x="1699" y="2122"/>
                  </a:cubicBezTo>
                  <a:cubicBezTo>
                    <a:pt x="1687" y="1999"/>
                    <a:pt x="1713" y="1889"/>
                    <a:pt x="1782" y="1795"/>
                  </a:cubicBezTo>
                  <a:cubicBezTo>
                    <a:pt x="1850" y="1698"/>
                    <a:pt x="1953" y="1618"/>
                    <a:pt x="2086" y="1554"/>
                  </a:cubicBezTo>
                  <a:cubicBezTo>
                    <a:pt x="2221" y="1493"/>
                    <a:pt x="2385" y="1449"/>
                    <a:pt x="2580" y="1429"/>
                  </a:cubicBezTo>
                  <a:cubicBezTo>
                    <a:pt x="2645" y="1422"/>
                    <a:pt x="2709" y="1419"/>
                    <a:pt x="2774" y="1419"/>
                  </a:cubicBezTo>
                  <a:cubicBezTo>
                    <a:pt x="2896" y="1419"/>
                    <a:pt x="3018" y="1432"/>
                    <a:pt x="3140" y="1458"/>
                  </a:cubicBezTo>
                  <a:cubicBezTo>
                    <a:pt x="3324" y="1497"/>
                    <a:pt x="3501" y="1564"/>
                    <a:pt x="3672" y="1658"/>
                  </a:cubicBezTo>
                  <a:cubicBezTo>
                    <a:pt x="3843" y="1751"/>
                    <a:pt x="4004" y="1875"/>
                    <a:pt x="4159" y="2029"/>
                  </a:cubicBezTo>
                  <a:lnTo>
                    <a:pt x="5077" y="939"/>
                  </a:lnTo>
                  <a:cubicBezTo>
                    <a:pt x="4888" y="709"/>
                    <a:pt x="4671" y="519"/>
                    <a:pt x="4421" y="368"/>
                  </a:cubicBezTo>
                  <a:cubicBezTo>
                    <a:pt x="4173" y="216"/>
                    <a:pt x="3883" y="111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34"/>
            <p:cNvSpPr/>
            <p:nvPr/>
          </p:nvSpPr>
          <p:spPr>
            <a:xfrm>
              <a:off x="7764073" y="1749065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6"/>
                  </a:moveTo>
                  <a:cubicBezTo>
                    <a:pt x="2174" y="4068"/>
                    <a:pt x="2304" y="4186"/>
                    <a:pt x="2445" y="4307"/>
                  </a:cubicBezTo>
                  <a:lnTo>
                    <a:pt x="3868" y="5529"/>
                  </a:lnTo>
                  <a:cubicBezTo>
                    <a:pt x="3814" y="5564"/>
                    <a:pt x="3763" y="5600"/>
                    <a:pt x="3711" y="5634"/>
                  </a:cubicBezTo>
                  <a:cubicBezTo>
                    <a:pt x="3497" y="5764"/>
                    <a:pt x="3261" y="5844"/>
                    <a:pt x="3002" y="5870"/>
                  </a:cubicBezTo>
                  <a:cubicBezTo>
                    <a:pt x="2917" y="5879"/>
                    <a:pt x="2835" y="5884"/>
                    <a:pt x="2756" y="5884"/>
                  </a:cubicBezTo>
                  <a:cubicBezTo>
                    <a:pt x="2577" y="5884"/>
                    <a:pt x="2413" y="5860"/>
                    <a:pt x="2267" y="5815"/>
                  </a:cubicBezTo>
                  <a:cubicBezTo>
                    <a:pt x="2057" y="5749"/>
                    <a:pt x="1892" y="5641"/>
                    <a:pt x="1771" y="5489"/>
                  </a:cubicBezTo>
                  <a:cubicBezTo>
                    <a:pt x="1650" y="5338"/>
                    <a:pt x="1578" y="5152"/>
                    <a:pt x="1555" y="4931"/>
                  </a:cubicBezTo>
                  <a:cubicBezTo>
                    <a:pt x="1525" y="4655"/>
                    <a:pt x="1593" y="4413"/>
                    <a:pt x="1755" y="4215"/>
                  </a:cubicBezTo>
                  <a:cubicBezTo>
                    <a:pt x="1833" y="4117"/>
                    <a:pt x="1933" y="4032"/>
                    <a:pt x="2056" y="3956"/>
                  </a:cubicBezTo>
                  <a:close/>
                  <a:moveTo>
                    <a:pt x="3139" y="1"/>
                  </a:moveTo>
                  <a:cubicBezTo>
                    <a:pt x="3040" y="1"/>
                    <a:pt x="2939" y="6"/>
                    <a:pt x="2836" y="17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4" y="814"/>
                    <a:pt x="1029" y="1110"/>
                  </a:cubicBezTo>
                  <a:cubicBezTo>
                    <a:pt x="872" y="1404"/>
                    <a:pt x="813" y="1729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3"/>
                    <a:pt x="1115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4" y="4298"/>
                    <a:pt x="1" y="4740"/>
                    <a:pt x="51" y="5211"/>
                  </a:cubicBezTo>
                  <a:cubicBezTo>
                    <a:pt x="94" y="5628"/>
                    <a:pt x="252" y="5992"/>
                    <a:pt x="526" y="6304"/>
                  </a:cubicBezTo>
                  <a:cubicBezTo>
                    <a:pt x="796" y="6618"/>
                    <a:pt x="1147" y="6849"/>
                    <a:pt x="1572" y="7000"/>
                  </a:cubicBezTo>
                  <a:cubicBezTo>
                    <a:pt x="1887" y="7112"/>
                    <a:pt x="2224" y="7169"/>
                    <a:pt x="2583" y="7169"/>
                  </a:cubicBezTo>
                  <a:cubicBezTo>
                    <a:pt x="2712" y="7169"/>
                    <a:pt x="2844" y="7161"/>
                    <a:pt x="2979" y="7147"/>
                  </a:cubicBezTo>
                  <a:cubicBezTo>
                    <a:pt x="3361" y="7107"/>
                    <a:pt x="3715" y="7015"/>
                    <a:pt x="4037" y="6875"/>
                  </a:cubicBezTo>
                  <a:cubicBezTo>
                    <a:pt x="4351" y="6736"/>
                    <a:pt x="4633" y="6556"/>
                    <a:pt x="4886" y="6337"/>
                  </a:cubicBezTo>
                  <a:lnTo>
                    <a:pt x="5431" y="6792"/>
                  </a:lnTo>
                  <a:lnTo>
                    <a:pt x="7358" y="6589"/>
                  </a:lnTo>
                  <a:lnTo>
                    <a:pt x="5747" y="5196"/>
                  </a:lnTo>
                  <a:cubicBezTo>
                    <a:pt x="5859" y="4973"/>
                    <a:pt x="5953" y="4735"/>
                    <a:pt x="6022" y="4484"/>
                  </a:cubicBezTo>
                  <a:cubicBezTo>
                    <a:pt x="6128" y="4116"/>
                    <a:pt x="6187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07" y="4058"/>
                    <a:pt x="4635" y="4326"/>
                  </a:cubicBezTo>
                  <a:lnTo>
                    <a:pt x="4096" y="3845"/>
                  </a:lnTo>
                  <a:cubicBezTo>
                    <a:pt x="3952" y="3736"/>
                    <a:pt x="3791" y="3604"/>
                    <a:pt x="3612" y="3450"/>
                  </a:cubicBezTo>
                  <a:cubicBezTo>
                    <a:pt x="3432" y="3296"/>
                    <a:pt x="3252" y="3131"/>
                    <a:pt x="3078" y="2957"/>
                  </a:cubicBezTo>
                  <a:cubicBezTo>
                    <a:pt x="2901" y="2781"/>
                    <a:pt x="2755" y="2609"/>
                    <a:pt x="2635" y="2442"/>
                  </a:cubicBezTo>
                  <a:cubicBezTo>
                    <a:pt x="2514" y="2275"/>
                    <a:pt x="2450" y="2127"/>
                    <a:pt x="2435" y="2005"/>
                  </a:cubicBezTo>
                  <a:cubicBezTo>
                    <a:pt x="2424" y="1875"/>
                    <a:pt x="2435" y="1763"/>
                    <a:pt x="2478" y="1671"/>
                  </a:cubicBezTo>
                  <a:cubicBezTo>
                    <a:pt x="2522" y="1579"/>
                    <a:pt x="2591" y="1504"/>
                    <a:pt x="2683" y="1448"/>
                  </a:cubicBezTo>
                  <a:cubicBezTo>
                    <a:pt x="2776" y="1393"/>
                    <a:pt x="2893" y="1357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49" y="1526"/>
                    <a:pt x="3787" y="1694"/>
                    <a:pt x="3928" y="1950"/>
                  </a:cubicBezTo>
                  <a:lnTo>
                    <a:pt x="5077" y="1090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9" y="282"/>
                    <a:pt x="4077" y="155"/>
                    <a:pt x="3778" y="81"/>
                  </a:cubicBezTo>
                  <a:cubicBezTo>
                    <a:pt x="3573" y="28"/>
                    <a:pt x="3360" y="1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34"/>
            <p:cNvSpPr/>
            <p:nvPr/>
          </p:nvSpPr>
          <p:spPr>
            <a:xfrm>
              <a:off x="8112030" y="1707593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34"/>
            <p:cNvSpPr/>
            <p:nvPr/>
          </p:nvSpPr>
          <p:spPr>
            <a:xfrm>
              <a:off x="8351786" y="1685973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1"/>
                  </a:moveTo>
                  <a:lnTo>
                    <a:pt x="0" y="501"/>
                  </a:lnTo>
                  <a:lnTo>
                    <a:pt x="718" y="7313"/>
                  </a:lnTo>
                  <a:lnTo>
                    <a:pt x="5564" y="6801"/>
                  </a:lnTo>
                  <a:lnTo>
                    <a:pt x="5416" y="5392"/>
                  </a:lnTo>
                  <a:lnTo>
                    <a:pt x="2176" y="5734"/>
                  </a:lnTo>
                  <a:lnTo>
                    <a:pt x="2029" y="4350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3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34"/>
            <p:cNvSpPr/>
            <p:nvPr/>
          </p:nvSpPr>
          <p:spPr>
            <a:xfrm>
              <a:off x="8564413" y="1663314"/>
              <a:ext cx="221398" cy="246032"/>
            </a:xfrm>
            <a:custGeom>
              <a:avLst/>
              <a:gdLst/>
              <a:ahLst/>
              <a:cxnLst/>
              <a:rect l="l" t="t" r="r" b="b"/>
              <a:pathLst>
                <a:path w="6390" h="7101" extrusionOk="0">
                  <a:moveTo>
                    <a:pt x="3669" y="0"/>
                  </a:moveTo>
                  <a:cubicBezTo>
                    <a:pt x="3541" y="0"/>
                    <a:pt x="3412" y="7"/>
                    <a:pt x="3282" y="22"/>
                  </a:cubicBezTo>
                  <a:cubicBezTo>
                    <a:pt x="2763" y="76"/>
                    <a:pt x="2293" y="214"/>
                    <a:pt x="1875" y="436"/>
                  </a:cubicBezTo>
                  <a:cubicBezTo>
                    <a:pt x="1456" y="657"/>
                    <a:pt x="1102" y="942"/>
                    <a:pt x="815" y="1292"/>
                  </a:cubicBezTo>
                  <a:cubicBezTo>
                    <a:pt x="527" y="1640"/>
                    <a:pt x="314" y="2038"/>
                    <a:pt x="178" y="2485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12" y="4435"/>
                    <a:pt x="248" y="4901"/>
                    <a:pt x="465" y="5314"/>
                  </a:cubicBezTo>
                  <a:cubicBezTo>
                    <a:pt x="684" y="5728"/>
                    <a:pt x="967" y="6074"/>
                    <a:pt x="1318" y="6356"/>
                  </a:cubicBezTo>
                  <a:cubicBezTo>
                    <a:pt x="1669" y="6637"/>
                    <a:pt x="2069" y="6842"/>
                    <a:pt x="2519" y="6967"/>
                  </a:cubicBezTo>
                  <a:cubicBezTo>
                    <a:pt x="2832" y="7056"/>
                    <a:pt x="3161" y="7101"/>
                    <a:pt x="3506" y="7101"/>
                  </a:cubicBezTo>
                  <a:cubicBezTo>
                    <a:pt x="3655" y="7101"/>
                    <a:pt x="3807" y="7092"/>
                    <a:pt x="3963" y="7075"/>
                  </a:cubicBezTo>
                  <a:cubicBezTo>
                    <a:pt x="4292" y="7042"/>
                    <a:pt x="4618" y="6966"/>
                    <a:pt x="4936" y="6849"/>
                  </a:cubicBezTo>
                  <a:cubicBezTo>
                    <a:pt x="5254" y="6734"/>
                    <a:pt x="5541" y="6591"/>
                    <a:pt x="5796" y="6419"/>
                  </a:cubicBezTo>
                  <a:cubicBezTo>
                    <a:pt x="6049" y="6248"/>
                    <a:pt x="6249" y="6063"/>
                    <a:pt x="6390" y="5864"/>
                  </a:cubicBezTo>
                  <a:lnTo>
                    <a:pt x="5459" y="4684"/>
                  </a:lnTo>
                  <a:cubicBezTo>
                    <a:pt x="5350" y="4825"/>
                    <a:pt x="5221" y="4957"/>
                    <a:pt x="5073" y="5073"/>
                  </a:cubicBezTo>
                  <a:cubicBezTo>
                    <a:pt x="4923" y="5190"/>
                    <a:pt x="4761" y="5289"/>
                    <a:pt x="4577" y="5367"/>
                  </a:cubicBezTo>
                  <a:cubicBezTo>
                    <a:pt x="4395" y="5446"/>
                    <a:pt x="4200" y="5493"/>
                    <a:pt x="3993" y="5518"/>
                  </a:cubicBezTo>
                  <a:cubicBezTo>
                    <a:pt x="3891" y="5528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7"/>
                  </a:cubicBezTo>
                  <a:cubicBezTo>
                    <a:pt x="2273" y="4980"/>
                    <a:pt x="2115" y="4784"/>
                    <a:pt x="1992" y="4551"/>
                  </a:cubicBezTo>
                  <a:cubicBezTo>
                    <a:pt x="1870" y="4319"/>
                    <a:pt x="1793" y="4053"/>
                    <a:pt x="1760" y="3753"/>
                  </a:cubicBezTo>
                  <a:cubicBezTo>
                    <a:pt x="1728" y="3450"/>
                    <a:pt x="1748" y="3168"/>
                    <a:pt x="1820" y="2911"/>
                  </a:cubicBezTo>
                  <a:cubicBezTo>
                    <a:pt x="1892" y="2653"/>
                    <a:pt x="2003" y="2430"/>
                    <a:pt x="2158" y="2241"/>
                  </a:cubicBezTo>
                  <a:cubicBezTo>
                    <a:pt x="2310" y="2049"/>
                    <a:pt x="2499" y="1896"/>
                    <a:pt x="2719" y="1779"/>
                  </a:cubicBezTo>
                  <a:cubicBezTo>
                    <a:pt x="2939" y="1660"/>
                    <a:pt x="3179" y="1588"/>
                    <a:pt x="3438" y="1559"/>
                  </a:cubicBezTo>
                  <a:cubicBezTo>
                    <a:pt x="3512" y="1551"/>
                    <a:pt x="3584" y="1548"/>
                    <a:pt x="3655" y="1548"/>
                  </a:cubicBezTo>
                  <a:cubicBezTo>
                    <a:pt x="3784" y="1548"/>
                    <a:pt x="3908" y="1560"/>
                    <a:pt x="4030" y="1586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4"/>
                    <a:pt x="4879" y="1983"/>
                    <a:pt x="5030" y="2111"/>
                  </a:cubicBezTo>
                  <a:lnTo>
                    <a:pt x="5920" y="846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3" y="193"/>
                    <a:pt x="4571" y="98"/>
                    <a:pt x="4249" y="48"/>
                  </a:cubicBezTo>
                  <a:cubicBezTo>
                    <a:pt x="4057" y="17"/>
                    <a:pt x="3863" y="0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34"/>
            <p:cNvSpPr/>
            <p:nvPr/>
          </p:nvSpPr>
          <p:spPr>
            <a:xfrm>
              <a:off x="8803163" y="1634142"/>
              <a:ext cx="228639" cy="257604"/>
            </a:xfrm>
            <a:custGeom>
              <a:avLst/>
              <a:gdLst/>
              <a:ahLst/>
              <a:cxnLst/>
              <a:rect l="l" t="t" r="r" b="b"/>
              <a:pathLst>
                <a:path w="6599" h="7435" extrusionOk="0">
                  <a:moveTo>
                    <a:pt x="5879" y="1"/>
                  </a:moveTo>
                  <a:lnTo>
                    <a:pt x="4226" y="178"/>
                  </a:lnTo>
                  <a:lnTo>
                    <a:pt x="4507" y="2853"/>
                  </a:lnTo>
                  <a:lnTo>
                    <a:pt x="1939" y="3124"/>
                  </a:lnTo>
                  <a:lnTo>
                    <a:pt x="1654" y="447"/>
                  </a:lnTo>
                  <a:lnTo>
                    <a:pt x="1" y="622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2"/>
                  </a:lnTo>
                  <a:lnTo>
                    <a:pt x="4945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34"/>
            <p:cNvSpPr/>
            <p:nvPr/>
          </p:nvSpPr>
          <p:spPr>
            <a:xfrm>
              <a:off x="9065890" y="1622604"/>
              <a:ext cx="88005" cy="241458"/>
            </a:xfrm>
            <a:custGeom>
              <a:avLst/>
              <a:gdLst/>
              <a:ahLst/>
              <a:cxnLst/>
              <a:rect l="l" t="t" r="r" b="b"/>
              <a:pathLst>
                <a:path w="254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3"/>
                  </a:lnTo>
                  <a:cubicBezTo>
                    <a:pt x="2065" y="4360"/>
                    <a:pt x="2047" y="4212"/>
                    <a:pt x="2029" y="4080"/>
                  </a:cubicBezTo>
                  <a:cubicBezTo>
                    <a:pt x="2014" y="3948"/>
                    <a:pt x="1993" y="3814"/>
                    <a:pt x="1973" y="3677"/>
                  </a:cubicBezTo>
                  <a:cubicBezTo>
                    <a:pt x="1950" y="3541"/>
                    <a:pt x="1924" y="3390"/>
                    <a:pt x="1888" y="3223"/>
                  </a:cubicBezTo>
                  <a:cubicBezTo>
                    <a:pt x="1857" y="3056"/>
                    <a:pt x="1817" y="2865"/>
                    <a:pt x="1771" y="2649"/>
                  </a:cubicBezTo>
                  <a:cubicBezTo>
                    <a:pt x="1765" y="2619"/>
                    <a:pt x="1758" y="2589"/>
                    <a:pt x="1752" y="2556"/>
                  </a:cubicBezTo>
                  <a:lnTo>
                    <a:pt x="1752" y="2556"/>
                  </a:lnTo>
                  <a:lnTo>
                    <a:pt x="2538" y="3410"/>
                  </a:lnTo>
                  <a:lnTo>
                    <a:pt x="2540" y="3410"/>
                  </a:lnTo>
                  <a:lnTo>
                    <a:pt x="2540" y="116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34"/>
            <p:cNvSpPr/>
            <p:nvPr/>
          </p:nvSpPr>
          <p:spPr>
            <a:xfrm>
              <a:off x="4890924" y="2380327"/>
              <a:ext cx="194476" cy="246829"/>
            </a:xfrm>
            <a:custGeom>
              <a:avLst/>
              <a:gdLst/>
              <a:ahLst/>
              <a:cxnLst/>
              <a:rect l="l" t="t" r="r" b="b"/>
              <a:pathLst>
                <a:path w="5613" h="7124" extrusionOk="0">
                  <a:moveTo>
                    <a:pt x="2937" y="0"/>
                  </a:moveTo>
                  <a:cubicBezTo>
                    <a:pt x="2763" y="0"/>
                    <a:pt x="2579" y="10"/>
                    <a:pt x="2384" y="31"/>
                  </a:cubicBezTo>
                  <a:cubicBezTo>
                    <a:pt x="2046" y="67"/>
                    <a:pt x="1727" y="152"/>
                    <a:pt x="1425" y="284"/>
                  </a:cubicBezTo>
                  <a:cubicBezTo>
                    <a:pt x="1125" y="418"/>
                    <a:pt x="867" y="591"/>
                    <a:pt x="648" y="799"/>
                  </a:cubicBezTo>
                  <a:cubicBezTo>
                    <a:pt x="431" y="1009"/>
                    <a:pt x="266" y="1249"/>
                    <a:pt x="155" y="1519"/>
                  </a:cubicBezTo>
                  <a:cubicBezTo>
                    <a:pt x="41" y="1791"/>
                    <a:pt x="1" y="2079"/>
                    <a:pt x="34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30" y="3712"/>
                  </a:cubicBezTo>
                  <a:cubicBezTo>
                    <a:pt x="933" y="3871"/>
                    <a:pt x="1180" y="3999"/>
                    <a:pt x="1473" y="4092"/>
                  </a:cubicBezTo>
                  <a:cubicBezTo>
                    <a:pt x="1765" y="4186"/>
                    <a:pt x="2105" y="4255"/>
                    <a:pt x="2489" y="4298"/>
                  </a:cubicBezTo>
                  <a:cubicBezTo>
                    <a:pt x="2628" y="4309"/>
                    <a:pt x="2765" y="4326"/>
                    <a:pt x="2897" y="4348"/>
                  </a:cubicBezTo>
                  <a:cubicBezTo>
                    <a:pt x="3031" y="4370"/>
                    <a:pt x="3157" y="4401"/>
                    <a:pt x="3280" y="4437"/>
                  </a:cubicBezTo>
                  <a:cubicBezTo>
                    <a:pt x="3402" y="4473"/>
                    <a:pt x="3508" y="4516"/>
                    <a:pt x="3599" y="4567"/>
                  </a:cubicBezTo>
                  <a:cubicBezTo>
                    <a:pt x="3688" y="4614"/>
                    <a:pt x="3761" y="4677"/>
                    <a:pt x="3819" y="4749"/>
                  </a:cubicBezTo>
                  <a:cubicBezTo>
                    <a:pt x="3876" y="4823"/>
                    <a:pt x="3909" y="4907"/>
                    <a:pt x="3920" y="5005"/>
                  </a:cubicBezTo>
                  <a:cubicBezTo>
                    <a:pt x="3934" y="5135"/>
                    <a:pt x="3905" y="5247"/>
                    <a:pt x="3838" y="5343"/>
                  </a:cubicBezTo>
                  <a:cubicBezTo>
                    <a:pt x="3769" y="5439"/>
                    <a:pt x="3666" y="5519"/>
                    <a:pt x="3528" y="5578"/>
                  </a:cubicBezTo>
                  <a:cubicBezTo>
                    <a:pt x="3389" y="5639"/>
                    <a:pt x="3234" y="5678"/>
                    <a:pt x="3060" y="5697"/>
                  </a:cubicBezTo>
                  <a:cubicBezTo>
                    <a:pt x="2974" y="5706"/>
                    <a:pt x="2888" y="5711"/>
                    <a:pt x="2802" y="5711"/>
                  </a:cubicBezTo>
                  <a:cubicBezTo>
                    <a:pt x="2539" y="5711"/>
                    <a:pt x="2278" y="5667"/>
                    <a:pt x="2018" y="5580"/>
                  </a:cubicBezTo>
                  <a:cubicBezTo>
                    <a:pt x="1675" y="5465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7"/>
                    <a:pt x="591" y="6522"/>
                    <a:pt x="891" y="6696"/>
                  </a:cubicBezTo>
                  <a:cubicBezTo>
                    <a:pt x="1192" y="6870"/>
                    <a:pt x="1527" y="6993"/>
                    <a:pt x="1899" y="7063"/>
                  </a:cubicBezTo>
                  <a:cubicBezTo>
                    <a:pt x="2120" y="7103"/>
                    <a:pt x="2354" y="7123"/>
                    <a:pt x="2601" y="7123"/>
                  </a:cubicBezTo>
                  <a:cubicBezTo>
                    <a:pt x="2771" y="7123"/>
                    <a:pt x="2946" y="7114"/>
                    <a:pt x="3129" y="7095"/>
                  </a:cubicBezTo>
                  <a:cubicBezTo>
                    <a:pt x="3648" y="7041"/>
                    <a:pt x="4098" y="6906"/>
                    <a:pt x="4479" y="6692"/>
                  </a:cubicBezTo>
                  <a:cubicBezTo>
                    <a:pt x="4860" y="6479"/>
                    <a:pt x="5148" y="6194"/>
                    <a:pt x="5343" y="5844"/>
                  </a:cubicBezTo>
                  <a:cubicBezTo>
                    <a:pt x="5540" y="5491"/>
                    <a:pt x="5612" y="5080"/>
                    <a:pt x="5563" y="4605"/>
                  </a:cubicBezTo>
                  <a:cubicBezTo>
                    <a:pt x="5530" y="4301"/>
                    <a:pt x="5447" y="4039"/>
                    <a:pt x="5307" y="3820"/>
                  </a:cubicBezTo>
                  <a:cubicBezTo>
                    <a:pt x="5169" y="3603"/>
                    <a:pt x="4986" y="3419"/>
                    <a:pt x="4758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8" y="2736"/>
                    <a:pt x="2654" y="2719"/>
                    <a:pt x="2507" y="2690"/>
                  </a:cubicBezTo>
                  <a:cubicBezTo>
                    <a:pt x="2359" y="2663"/>
                    <a:pt x="2228" y="2625"/>
                    <a:pt x="2112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8" y="1997"/>
                    <a:pt x="1714" y="1888"/>
                    <a:pt x="1783" y="1793"/>
                  </a:cubicBezTo>
                  <a:cubicBezTo>
                    <a:pt x="1850" y="1698"/>
                    <a:pt x="1954" y="1619"/>
                    <a:pt x="2086" y="1554"/>
                  </a:cubicBezTo>
                  <a:cubicBezTo>
                    <a:pt x="2221" y="1491"/>
                    <a:pt x="2385" y="1448"/>
                    <a:pt x="2581" y="1427"/>
                  </a:cubicBezTo>
                  <a:cubicBezTo>
                    <a:pt x="2644" y="1421"/>
                    <a:pt x="2707" y="1417"/>
                    <a:pt x="2770" y="1417"/>
                  </a:cubicBezTo>
                  <a:cubicBezTo>
                    <a:pt x="2894" y="1417"/>
                    <a:pt x="3017" y="1430"/>
                    <a:pt x="3140" y="1456"/>
                  </a:cubicBezTo>
                  <a:cubicBezTo>
                    <a:pt x="3324" y="1496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60" y="2029"/>
                  </a:cubicBezTo>
                  <a:lnTo>
                    <a:pt x="5077" y="937"/>
                  </a:lnTo>
                  <a:cubicBezTo>
                    <a:pt x="4889" y="707"/>
                    <a:pt x="4672" y="519"/>
                    <a:pt x="4421" y="368"/>
                  </a:cubicBezTo>
                  <a:cubicBezTo>
                    <a:pt x="4174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34"/>
            <p:cNvSpPr/>
            <p:nvPr/>
          </p:nvSpPr>
          <p:spPr>
            <a:xfrm>
              <a:off x="5104833" y="2354931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1" y="1569"/>
                  </a:moveTo>
                  <a:cubicBezTo>
                    <a:pt x="3778" y="1569"/>
                    <a:pt x="3957" y="1597"/>
                    <a:pt x="4127" y="1650"/>
                  </a:cubicBezTo>
                  <a:cubicBezTo>
                    <a:pt x="4360" y="1722"/>
                    <a:pt x="4569" y="1841"/>
                    <a:pt x="4754" y="2002"/>
                  </a:cubicBezTo>
                  <a:cubicBezTo>
                    <a:pt x="4938" y="2162"/>
                    <a:pt x="5088" y="2360"/>
                    <a:pt x="5206" y="2589"/>
                  </a:cubicBezTo>
                  <a:cubicBezTo>
                    <a:pt x="5321" y="2819"/>
                    <a:pt x="5394" y="3078"/>
                    <a:pt x="5424" y="3363"/>
                  </a:cubicBezTo>
                  <a:cubicBezTo>
                    <a:pt x="5458" y="3649"/>
                    <a:pt x="5437" y="3919"/>
                    <a:pt x="5373" y="4166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1"/>
                    <a:pt x="4727" y="5190"/>
                    <a:pt x="4516" y="5311"/>
                  </a:cubicBezTo>
                  <a:cubicBezTo>
                    <a:pt x="4301" y="5432"/>
                    <a:pt x="4061" y="5507"/>
                    <a:pt x="3794" y="5534"/>
                  </a:cubicBezTo>
                  <a:cubicBezTo>
                    <a:pt x="3720" y="5542"/>
                    <a:pt x="3647" y="5546"/>
                    <a:pt x="3576" y="5546"/>
                  </a:cubicBezTo>
                  <a:cubicBezTo>
                    <a:pt x="3391" y="5546"/>
                    <a:pt x="3214" y="5519"/>
                    <a:pt x="3045" y="5466"/>
                  </a:cubicBezTo>
                  <a:cubicBezTo>
                    <a:pt x="2812" y="5392"/>
                    <a:pt x="2600" y="5275"/>
                    <a:pt x="2412" y="5118"/>
                  </a:cubicBezTo>
                  <a:cubicBezTo>
                    <a:pt x="2223" y="4960"/>
                    <a:pt x="2075" y="4765"/>
                    <a:pt x="1963" y="4532"/>
                  </a:cubicBezTo>
                  <a:cubicBezTo>
                    <a:pt x="1850" y="4297"/>
                    <a:pt x="1779" y="4038"/>
                    <a:pt x="1747" y="3751"/>
                  </a:cubicBezTo>
                  <a:cubicBezTo>
                    <a:pt x="1716" y="3468"/>
                    <a:pt x="1735" y="3199"/>
                    <a:pt x="1795" y="2950"/>
                  </a:cubicBezTo>
                  <a:cubicBezTo>
                    <a:pt x="1858" y="2700"/>
                    <a:pt x="1965" y="2477"/>
                    <a:pt x="2114" y="2281"/>
                  </a:cubicBezTo>
                  <a:cubicBezTo>
                    <a:pt x="2265" y="2083"/>
                    <a:pt x="2445" y="1925"/>
                    <a:pt x="2658" y="1804"/>
                  </a:cubicBezTo>
                  <a:cubicBezTo>
                    <a:pt x="2872" y="1684"/>
                    <a:pt x="3114" y="1608"/>
                    <a:pt x="3377" y="1581"/>
                  </a:cubicBezTo>
                  <a:cubicBezTo>
                    <a:pt x="3449" y="1573"/>
                    <a:pt x="3521" y="1569"/>
                    <a:pt x="3591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9"/>
                    <a:pt x="3216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1" y="658"/>
                    <a:pt x="1074" y="941"/>
                    <a:pt x="788" y="1293"/>
                  </a:cubicBezTo>
                  <a:cubicBezTo>
                    <a:pt x="505" y="1646"/>
                    <a:pt x="298" y="2045"/>
                    <a:pt x="167" y="2491"/>
                  </a:cubicBezTo>
                  <a:cubicBezTo>
                    <a:pt x="38" y="2937"/>
                    <a:pt x="0" y="3417"/>
                    <a:pt x="53" y="3929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2"/>
                    <a:pt x="971" y="6070"/>
                    <a:pt x="1323" y="6354"/>
                  </a:cubicBezTo>
                  <a:cubicBezTo>
                    <a:pt x="1676" y="6638"/>
                    <a:pt x="2074" y="6847"/>
                    <a:pt x="2520" y="6978"/>
                  </a:cubicBezTo>
                  <a:cubicBezTo>
                    <a:pt x="2833" y="7068"/>
                    <a:pt x="3165" y="7113"/>
                    <a:pt x="3514" y="7113"/>
                  </a:cubicBezTo>
                  <a:cubicBezTo>
                    <a:pt x="3663" y="7113"/>
                    <a:pt x="3814" y="7105"/>
                    <a:pt x="3969" y="7088"/>
                  </a:cubicBezTo>
                  <a:cubicBezTo>
                    <a:pt x="4475" y="7035"/>
                    <a:pt x="4933" y="6899"/>
                    <a:pt x="5342" y="6677"/>
                  </a:cubicBezTo>
                  <a:cubicBezTo>
                    <a:pt x="5752" y="6459"/>
                    <a:pt x="6099" y="6171"/>
                    <a:pt x="6385" y="5820"/>
                  </a:cubicBezTo>
                  <a:cubicBezTo>
                    <a:pt x="6667" y="5469"/>
                    <a:pt x="6874" y="5068"/>
                    <a:pt x="7000" y="4619"/>
                  </a:cubicBezTo>
                  <a:cubicBezTo>
                    <a:pt x="7127" y="4171"/>
                    <a:pt x="7163" y="3692"/>
                    <a:pt x="7111" y="3187"/>
                  </a:cubicBezTo>
                  <a:cubicBezTo>
                    <a:pt x="7055" y="2674"/>
                    <a:pt x="6919" y="2214"/>
                    <a:pt x="6703" y="1802"/>
                  </a:cubicBezTo>
                  <a:cubicBezTo>
                    <a:pt x="6486" y="1393"/>
                    <a:pt x="6201" y="1046"/>
                    <a:pt x="5849" y="760"/>
                  </a:cubicBezTo>
                  <a:cubicBezTo>
                    <a:pt x="5498" y="477"/>
                    <a:pt x="5099" y="269"/>
                    <a:pt x="4654" y="139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34"/>
            <p:cNvSpPr/>
            <p:nvPr/>
          </p:nvSpPr>
          <p:spPr>
            <a:xfrm>
              <a:off x="5378438" y="2326659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4" y="21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8" y="656"/>
                    <a:pt x="1102" y="942"/>
                    <a:pt x="815" y="1291"/>
                  </a:cubicBezTo>
                  <a:cubicBezTo>
                    <a:pt x="527" y="1639"/>
                    <a:pt x="316" y="2036"/>
                    <a:pt x="179" y="2485"/>
                  </a:cubicBezTo>
                  <a:cubicBezTo>
                    <a:pt x="43" y="2932"/>
                    <a:pt x="1" y="3408"/>
                    <a:pt x="55" y="3915"/>
                  </a:cubicBezTo>
                  <a:cubicBezTo>
                    <a:pt x="114" y="4433"/>
                    <a:pt x="250" y="4898"/>
                    <a:pt x="467" y="5312"/>
                  </a:cubicBezTo>
                  <a:cubicBezTo>
                    <a:pt x="684" y="5724"/>
                    <a:pt x="969" y="6072"/>
                    <a:pt x="1319" y="6354"/>
                  </a:cubicBezTo>
                  <a:cubicBezTo>
                    <a:pt x="1669" y="6635"/>
                    <a:pt x="2070" y="6839"/>
                    <a:pt x="2519" y="6965"/>
                  </a:cubicBezTo>
                  <a:cubicBezTo>
                    <a:pt x="2834" y="7053"/>
                    <a:pt x="3165" y="7098"/>
                    <a:pt x="3511" y="7098"/>
                  </a:cubicBezTo>
                  <a:cubicBezTo>
                    <a:pt x="3659" y="7098"/>
                    <a:pt x="3809" y="7090"/>
                    <a:pt x="3963" y="7073"/>
                  </a:cubicBezTo>
                  <a:cubicBezTo>
                    <a:pt x="4293" y="7039"/>
                    <a:pt x="4618" y="6963"/>
                    <a:pt x="4937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1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4" y="5070"/>
                  </a:cubicBezTo>
                  <a:cubicBezTo>
                    <a:pt x="4925" y="5188"/>
                    <a:pt x="4761" y="5286"/>
                    <a:pt x="4578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7" y="5135"/>
                  </a:cubicBezTo>
                  <a:cubicBezTo>
                    <a:pt x="2273" y="4980"/>
                    <a:pt x="2115" y="4783"/>
                    <a:pt x="1992" y="4551"/>
                  </a:cubicBezTo>
                  <a:cubicBezTo>
                    <a:pt x="1870" y="4318"/>
                    <a:pt x="1793" y="4054"/>
                    <a:pt x="1761" y="3754"/>
                  </a:cubicBezTo>
                  <a:cubicBezTo>
                    <a:pt x="1729" y="3450"/>
                    <a:pt x="1748" y="3169"/>
                    <a:pt x="1820" y="2912"/>
                  </a:cubicBezTo>
                  <a:cubicBezTo>
                    <a:pt x="1892" y="2654"/>
                    <a:pt x="2004" y="2431"/>
                    <a:pt x="2158" y="2242"/>
                  </a:cubicBezTo>
                  <a:cubicBezTo>
                    <a:pt x="2310" y="2050"/>
                    <a:pt x="2500" y="1897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2" y="1586"/>
                  </a:cubicBezTo>
                  <a:cubicBezTo>
                    <a:pt x="4218" y="1625"/>
                    <a:pt x="4394" y="1689"/>
                    <a:pt x="4558" y="1781"/>
                  </a:cubicBezTo>
                  <a:cubicBezTo>
                    <a:pt x="4722" y="1873"/>
                    <a:pt x="4880" y="1983"/>
                    <a:pt x="5031" y="2111"/>
                  </a:cubicBezTo>
                  <a:lnTo>
                    <a:pt x="5920" y="845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2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34"/>
            <p:cNvSpPr/>
            <p:nvPr/>
          </p:nvSpPr>
          <p:spPr>
            <a:xfrm>
              <a:off x="5612511" y="2301922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7"/>
                  </a:cubicBezTo>
                  <a:cubicBezTo>
                    <a:pt x="1664" y="6637"/>
                    <a:pt x="2066" y="6841"/>
                    <a:pt x="2514" y="6968"/>
                  </a:cubicBezTo>
                  <a:cubicBezTo>
                    <a:pt x="2829" y="7055"/>
                    <a:pt x="3160" y="7101"/>
                    <a:pt x="3506" y="7101"/>
                  </a:cubicBezTo>
                  <a:cubicBezTo>
                    <a:pt x="3654" y="7101"/>
                    <a:pt x="3805" y="7092"/>
                    <a:pt x="3958" y="7076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70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6" y="5511"/>
                    <a:pt x="3143" y="5468"/>
                  </a:cubicBezTo>
                  <a:cubicBezTo>
                    <a:pt x="2884" y="5403"/>
                    <a:pt x="2657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2" y="2655"/>
                    <a:pt x="2005" y="2431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1"/>
                    <a:pt x="3179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8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8"/>
                    <a:pt x="5160" y="330"/>
                  </a:cubicBezTo>
                  <a:cubicBezTo>
                    <a:pt x="4873" y="193"/>
                    <a:pt x="4571" y="97"/>
                    <a:pt x="4250" y="47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34"/>
            <p:cNvSpPr/>
            <p:nvPr/>
          </p:nvSpPr>
          <p:spPr>
            <a:xfrm>
              <a:off x="5851262" y="2276872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9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7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3" y="2722"/>
                  </a:lnTo>
                  <a:lnTo>
                    <a:pt x="1889" y="3009"/>
                  </a:lnTo>
                  <a:lnTo>
                    <a:pt x="1755" y="1745"/>
                  </a:lnTo>
                  <a:lnTo>
                    <a:pt x="4897" y="1412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34"/>
            <p:cNvSpPr/>
            <p:nvPr/>
          </p:nvSpPr>
          <p:spPr>
            <a:xfrm>
              <a:off x="6068636" y="2259549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88" y="1423"/>
                  </a:moveTo>
                  <a:cubicBezTo>
                    <a:pt x="3227" y="1423"/>
                    <a:pt x="3352" y="1443"/>
                    <a:pt x="3462" y="1484"/>
                  </a:cubicBezTo>
                  <a:cubicBezTo>
                    <a:pt x="3617" y="1540"/>
                    <a:pt x="3739" y="1629"/>
                    <a:pt x="3831" y="1753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5" y="2375"/>
                    <a:pt x="3998" y="2535"/>
                    <a:pt x="3943" y="2679"/>
                  </a:cubicBezTo>
                  <a:cubicBezTo>
                    <a:pt x="3890" y="2823"/>
                    <a:pt x="3804" y="2938"/>
                    <a:pt x="3685" y="3028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8" y="1423"/>
                  </a:cubicBezTo>
                  <a:close/>
                  <a:moveTo>
                    <a:pt x="3367" y="1"/>
                  </a:moveTo>
                  <a:cubicBezTo>
                    <a:pt x="3269" y="1"/>
                    <a:pt x="3168" y="6"/>
                    <a:pt x="3066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6" y="6986"/>
                  </a:lnTo>
                  <a:lnTo>
                    <a:pt x="2042" y="4591"/>
                  </a:lnTo>
                  <a:lnTo>
                    <a:pt x="2892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1"/>
                    <a:pt x="4654" y="4042"/>
                    <a:pt x="4690" y="4016"/>
                  </a:cubicBezTo>
                  <a:cubicBezTo>
                    <a:pt x="5019" y="3786"/>
                    <a:pt x="5266" y="3488"/>
                    <a:pt x="5432" y="3126"/>
                  </a:cubicBezTo>
                  <a:cubicBezTo>
                    <a:pt x="5597" y="2764"/>
                    <a:pt x="5658" y="2370"/>
                    <a:pt x="5612" y="1943"/>
                  </a:cubicBezTo>
                  <a:cubicBezTo>
                    <a:pt x="5567" y="1527"/>
                    <a:pt x="5429" y="1166"/>
                    <a:pt x="5192" y="860"/>
                  </a:cubicBezTo>
                  <a:cubicBezTo>
                    <a:pt x="4957" y="553"/>
                    <a:pt x="4652" y="325"/>
                    <a:pt x="4279" y="174"/>
                  </a:cubicBezTo>
                  <a:cubicBezTo>
                    <a:pt x="3992" y="58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34"/>
            <p:cNvSpPr/>
            <p:nvPr/>
          </p:nvSpPr>
          <p:spPr>
            <a:xfrm>
              <a:off x="6408381" y="2220225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2" y="0"/>
                  </a:moveTo>
                  <a:cubicBezTo>
                    <a:pt x="2760" y="0"/>
                    <a:pt x="2576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3" y="417"/>
                    <a:pt x="864" y="590"/>
                    <a:pt x="647" y="798"/>
                  </a:cubicBezTo>
                  <a:cubicBezTo>
                    <a:pt x="429" y="1008"/>
                    <a:pt x="263" y="1250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2" y="2669"/>
                    <a:pt x="134" y="2922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298"/>
                  </a:cubicBezTo>
                  <a:cubicBezTo>
                    <a:pt x="2626" y="4308"/>
                    <a:pt x="2763" y="4327"/>
                    <a:pt x="2895" y="4349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48"/>
                  </a:cubicBezTo>
                  <a:cubicBezTo>
                    <a:pt x="3876" y="4820"/>
                    <a:pt x="3907" y="4907"/>
                    <a:pt x="3919" y="5004"/>
                  </a:cubicBezTo>
                  <a:cubicBezTo>
                    <a:pt x="3933" y="5134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5" y="4805"/>
                  </a:cubicBezTo>
                  <a:lnTo>
                    <a:pt x="62" y="6048"/>
                  </a:lnTo>
                  <a:cubicBezTo>
                    <a:pt x="312" y="6304"/>
                    <a:pt x="587" y="6520"/>
                    <a:pt x="887" y="6694"/>
                  </a:cubicBezTo>
                  <a:cubicBezTo>
                    <a:pt x="1194" y="6872"/>
                    <a:pt x="1527" y="6993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6" y="7115"/>
                    <a:pt x="3128" y="7095"/>
                  </a:cubicBezTo>
                  <a:cubicBezTo>
                    <a:pt x="3647" y="7039"/>
                    <a:pt x="4096" y="6905"/>
                    <a:pt x="4477" y="6693"/>
                  </a:cubicBezTo>
                  <a:cubicBezTo>
                    <a:pt x="4858" y="6478"/>
                    <a:pt x="5145" y="6194"/>
                    <a:pt x="5342" y="5844"/>
                  </a:cubicBezTo>
                  <a:cubicBezTo>
                    <a:pt x="5538" y="5492"/>
                    <a:pt x="5610" y="5079"/>
                    <a:pt x="5561" y="4605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2"/>
                    <a:pt x="4984" y="3418"/>
                    <a:pt x="4756" y="3273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0" y="2839"/>
                    <a:pt x="3326" y="2778"/>
                    <a:pt x="2964" y="2745"/>
                  </a:cubicBezTo>
                  <a:cubicBezTo>
                    <a:pt x="2806" y="2735"/>
                    <a:pt x="2653" y="2718"/>
                    <a:pt x="2505" y="2689"/>
                  </a:cubicBezTo>
                  <a:cubicBezTo>
                    <a:pt x="2357" y="2662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1"/>
                  </a:cubicBezTo>
                  <a:cubicBezTo>
                    <a:pt x="1686" y="1998"/>
                    <a:pt x="1713" y="1887"/>
                    <a:pt x="1780" y="1792"/>
                  </a:cubicBezTo>
                  <a:cubicBezTo>
                    <a:pt x="1849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9" y="1427"/>
                  </a:cubicBezTo>
                  <a:cubicBezTo>
                    <a:pt x="2642" y="1420"/>
                    <a:pt x="2706" y="1417"/>
                    <a:pt x="2768" y="1417"/>
                  </a:cubicBezTo>
                  <a:cubicBezTo>
                    <a:pt x="2892" y="1417"/>
                    <a:pt x="3015" y="1430"/>
                    <a:pt x="3138" y="1455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2"/>
                    <a:pt x="4157" y="2028"/>
                  </a:cubicBezTo>
                  <a:lnTo>
                    <a:pt x="5076" y="936"/>
                  </a:lnTo>
                  <a:cubicBezTo>
                    <a:pt x="4887" y="706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34"/>
            <p:cNvSpPr/>
            <p:nvPr/>
          </p:nvSpPr>
          <p:spPr>
            <a:xfrm>
              <a:off x="6627002" y="2190082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9" y="6995"/>
                  </a:lnTo>
                  <a:lnTo>
                    <a:pt x="7016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34"/>
            <p:cNvSpPr/>
            <p:nvPr/>
          </p:nvSpPr>
          <p:spPr>
            <a:xfrm>
              <a:off x="6871470" y="217213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34"/>
            <p:cNvSpPr/>
            <p:nvPr/>
          </p:nvSpPr>
          <p:spPr>
            <a:xfrm>
              <a:off x="7063274" y="2160286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34"/>
            <p:cNvSpPr/>
            <p:nvPr/>
          </p:nvSpPr>
          <p:spPr>
            <a:xfrm>
              <a:off x="7268590" y="2138597"/>
              <a:ext cx="187443" cy="242151"/>
            </a:xfrm>
            <a:custGeom>
              <a:avLst/>
              <a:gdLst/>
              <a:ahLst/>
              <a:cxnLst/>
              <a:rect l="l" t="t" r="r" b="b"/>
              <a:pathLst>
                <a:path w="5410" h="6989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34"/>
            <p:cNvSpPr/>
            <p:nvPr/>
          </p:nvSpPr>
          <p:spPr>
            <a:xfrm>
              <a:off x="7469091" y="2108282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5" y="1"/>
                  </a:moveTo>
                  <a:cubicBezTo>
                    <a:pt x="2761" y="1"/>
                    <a:pt x="2577" y="11"/>
                    <a:pt x="2382" y="32"/>
                  </a:cubicBezTo>
                  <a:cubicBezTo>
                    <a:pt x="2044" y="68"/>
                    <a:pt x="1726" y="152"/>
                    <a:pt x="1424" y="285"/>
                  </a:cubicBezTo>
                  <a:cubicBezTo>
                    <a:pt x="1123" y="418"/>
                    <a:pt x="865" y="591"/>
                    <a:pt x="647" y="801"/>
                  </a:cubicBezTo>
                  <a:cubicBezTo>
                    <a:pt x="429" y="1011"/>
                    <a:pt x="263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5" y="3555"/>
                    <a:pt x="728" y="3714"/>
                  </a:cubicBezTo>
                  <a:cubicBezTo>
                    <a:pt x="931" y="3873"/>
                    <a:pt x="1179" y="4001"/>
                    <a:pt x="1471" y="4094"/>
                  </a:cubicBezTo>
                  <a:cubicBezTo>
                    <a:pt x="1763" y="4187"/>
                    <a:pt x="2103" y="4257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2"/>
                    <a:pt x="3157" y="4403"/>
                    <a:pt x="3279" y="4439"/>
                  </a:cubicBezTo>
                  <a:cubicBezTo>
                    <a:pt x="3401" y="4475"/>
                    <a:pt x="3506" y="4518"/>
                    <a:pt x="3597" y="4569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7" y="4807"/>
                  </a:cubicBezTo>
                  <a:lnTo>
                    <a:pt x="65" y="6051"/>
                  </a:lnTo>
                  <a:cubicBezTo>
                    <a:pt x="314" y="6306"/>
                    <a:pt x="590" y="6521"/>
                    <a:pt x="889" y="6697"/>
                  </a:cubicBezTo>
                  <a:cubicBezTo>
                    <a:pt x="1190" y="6871"/>
                    <a:pt x="1526" y="6993"/>
                    <a:pt x="1898" y="7063"/>
                  </a:cubicBezTo>
                  <a:cubicBezTo>
                    <a:pt x="2119" y="7104"/>
                    <a:pt x="2353" y="7125"/>
                    <a:pt x="2601" y="7125"/>
                  </a:cubicBezTo>
                  <a:cubicBezTo>
                    <a:pt x="2770" y="7125"/>
                    <a:pt x="2946" y="7115"/>
                    <a:pt x="3128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8"/>
                    <a:pt x="5145" y="6195"/>
                    <a:pt x="5342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9" y="4300"/>
                    <a:pt x="5445" y="4039"/>
                    <a:pt x="5307" y="3821"/>
                  </a:cubicBezTo>
                  <a:cubicBezTo>
                    <a:pt x="5167" y="3602"/>
                    <a:pt x="4984" y="3420"/>
                    <a:pt x="4756" y="3274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9" y="2663"/>
                    <a:pt x="2226" y="2624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48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6" y="938"/>
                  </a:lnTo>
                  <a:cubicBezTo>
                    <a:pt x="4887" y="708"/>
                    <a:pt x="4670" y="518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1"/>
                    <a:pt x="2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34"/>
            <p:cNvSpPr/>
            <p:nvPr/>
          </p:nvSpPr>
          <p:spPr>
            <a:xfrm>
              <a:off x="7798200" y="2072561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2"/>
                    <a:pt x="2445" y="4305"/>
                  </a:cubicBezTo>
                  <a:lnTo>
                    <a:pt x="3868" y="5526"/>
                  </a:lnTo>
                  <a:cubicBezTo>
                    <a:pt x="3814" y="5564"/>
                    <a:pt x="3764" y="5600"/>
                    <a:pt x="3711" y="5631"/>
                  </a:cubicBezTo>
                  <a:cubicBezTo>
                    <a:pt x="3498" y="5761"/>
                    <a:pt x="3264" y="5843"/>
                    <a:pt x="3005" y="5868"/>
                  </a:cubicBezTo>
                  <a:cubicBezTo>
                    <a:pt x="2920" y="5877"/>
                    <a:pt x="2838" y="5882"/>
                    <a:pt x="2759" y="5882"/>
                  </a:cubicBezTo>
                  <a:cubicBezTo>
                    <a:pt x="2579" y="5882"/>
                    <a:pt x="2416" y="5859"/>
                    <a:pt x="2268" y="5814"/>
                  </a:cubicBezTo>
                  <a:cubicBezTo>
                    <a:pt x="2059" y="5746"/>
                    <a:pt x="1893" y="5638"/>
                    <a:pt x="1772" y="5486"/>
                  </a:cubicBezTo>
                  <a:cubicBezTo>
                    <a:pt x="1653" y="5335"/>
                    <a:pt x="1578" y="5149"/>
                    <a:pt x="1557" y="4931"/>
                  </a:cubicBezTo>
                  <a:cubicBezTo>
                    <a:pt x="1526" y="4652"/>
                    <a:pt x="1593" y="4412"/>
                    <a:pt x="1757" y="4210"/>
                  </a:cubicBezTo>
                  <a:cubicBezTo>
                    <a:pt x="1833" y="4113"/>
                    <a:pt x="1935" y="4028"/>
                    <a:pt x="2057" y="3952"/>
                  </a:cubicBezTo>
                  <a:close/>
                  <a:moveTo>
                    <a:pt x="3136" y="1"/>
                  </a:moveTo>
                  <a:cubicBezTo>
                    <a:pt x="3039" y="1"/>
                    <a:pt x="2940" y="6"/>
                    <a:pt x="2839" y="16"/>
                  </a:cubicBezTo>
                  <a:cubicBezTo>
                    <a:pt x="2409" y="63"/>
                    <a:pt x="2041" y="181"/>
                    <a:pt x="1729" y="375"/>
                  </a:cubicBezTo>
                  <a:cubicBezTo>
                    <a:pt x="1419" y="569"/>
                    <a:pt x="1186" y="812"/>
                    <a:pt x="1029" y="1109"/>
                  </a:cubicBezTo>
                  <a:cubicBezTo>
                    <a:pt x="874" y="1406"/>
                    <a:pt x="815" y="1727"/>
                    <a:pt x="852" y="2076"/>
                  </a:cubicBezTo>
                  <a:cubicBezTo>
                    <a:pt x="866" y="2220"/>
                    <a:pt x="907" y="2374"/>
                    <a:pt x="970" y="2538"/>
                  </a:cubicBezTo>
                  <a:cubicBezTo>
                    <a:pt x="1029" y="2693"/>
                    <a:pt x="1115" y="2854"/>
                    <a:pt x="1226" y="3026"/>
                  </a:cubicBezTo>
                  <a:cubicBezTo>
                    <a:pt x="829" y="3257"/>
                    <a:pt x="527" y="3545"/>
                    <a:pt x="330" y="3888"/>
                  </a:cubicBezTo>
                  <a:cubicBezTo>
                    <a:pt x="94" y="4298"/>
                    <a:pt x="1" y="4738"/>
                    <a:pt x="51" y="5211"/>
                  </a:cubicBezTo>
                  <a:cubicBezTo>
                    <a:pt x="96" y="5628"/>
                    <a:pt x="254" y="5991"/>
                    <a:pt x="526" y="6303"/>
                  </a:cubicBezTo>
                  <a:cubicBezTo>
                    <a:pt x="797" y="6613"/>
                    <a:pt x="1147" y="6846"/>
                    <a:pt x="1573" y="6997"/>
                  </a:cubicBezTo>
                  <a:cubicBezTo>
                    <a:pt x="1889" y="7110"/>
                    <a:pt x="2228" y="7166"/>
                    <a:pt x="2590" y="7166"/>
                  </a:cubicBezTo>
                  <a:cubicBezTo>
                    <a:pt x="2717" y="7166"/>
                    <a:pt x="2848" y="7159"/>
                    <a:pt x="2980" y="7145"/>
                  </a:cubicBezTo>
                  <a:cubicBezTo>
                    <a:pt x="3363" y="7105"/>
                    <a:pt x="3715" y="7013"/>
                    <a:pt x="4039" y="6872"/>
                  </a:cubicBezTo>
                  <a:cubicBezTo>
                    <a:pt x="4352" y="6734"/>
                    <a:pt x="4633" y="6554"/>
                    <a:pt x="4887" y="6334"/>
                  </a:cubicBezTo>
                  <a:lnTo>
                    <a:pt x="5432" y="6789"/>
                  </a:lnTo>
                  <a:lnTo>
                    <a:pt x="7359" y="6586"/>
                  </a:lnTo>
                  <a:lnTo>
                    <a:pt x="5748" y="5197"/>
                  </a:lnTo>
                  <a:cubicBezTo>
                    <a:pt x="5859" y="4973"/>
                    <a:pt x="5951" y="4735"/>
                    <a:pt x="6023" y="4484"/>
                  </a:cubicBezTo>
                  <a:cubicBezTo>
                    <a:pt x="6130" y="4114"/>
                    <a:pt x="6190" y="3722"/>
                    <a:pt x="6203" y="3299"/>
                  </a:cubicBezTo>
                  <a:lnTo>
                    <a:pt x="6203" y="3299"/>
                  </a:lnTo>
                  <a:lnTo>
                    <a:pt x="4753" y="3453"/>
                  </a:lnTo>
                  <a:cubicBezTo>
                    <a:pt x="4749" y="3768"/>
                    <a:pt x="4710" y="4057"/>
                    <a:pt x="4638" y="4325"/>
                  </a:cubicBezTo>
                  <a:lnTo>
                    <a:pt x="4096" y="3845"/>
                  </a:lnTo>
                  <a:cubicBezTo>
                    <a:pt x="3952" y="3737"/>
                    <a:pt x="3793" y="3602"/>
                    <a:pt x="3613" y="3450"/>
                  </a:cubicBezTo>
                  <a:cubicBezTo>
                    <a:pt x="3433" y="3294"/>
                    <a:pt x="3254" y="3129"/>
                    <a:pt x="3078" y="2955"/>
                  </a:cubicBezTo>
                  <a:cubicBezTo>
                    <a:pt x="2903" y="2781"/>
                    <a:pt x="2755" y="2609"/>
                    <a:pt x="2635" y="2442"/>
                  </a:cubicBezTo>
                  <a:cubicBezTo>
                    <a:pt x="2517" y="2273"/>
                    <a:pt x="2453" y="2127"/>
                    <a:pt x="2438" y="2005"/>
                  </a:cubicBezTo>
                  <a:cubicBezTo>
                    <a:pt x="2424" y="1877"/>
                    <a:pt x="2438" y="1766"/>
                    <a:pt x="2481" y="1672"/>
                  </a:cubicBezTo>
                  <a:cubicBezTo>
                    <a:pt x="2524" y="1579"/>
                    <a:pt x="2591" y="1504"/>
                    <a:pt x="2684" y="1449"/>
                  </a:cubicBezTo>
                  <a:cubicBezTo>
                    <a:pt x="2778" y="1393"/>
                    <a:pt x="2894" y="1357"/>
                    <a:pt x="3038" y="1343"/>
                  </a:cubicBezTo>
                  <a:cubicBezTo>
                    <a:pt x="3070" y="1340"/>
                    <a:pt x="3102" y="1338"/>
                    <a:pt x="3133" y="1338"/>
                  </a:cubicBezTo>
                  <a:cubicBezTo>
                    <a:pt x="3270" y="1338"/>
                    <a:pt x="3395" y="1371"/>
                    <a:pt x="3511" y="1439"/>
                  </a:cubicBezTo>
                  <a:cubicBezTo>
                    <a:pt x="3650" y="1524"/>
                    <a:pt x="3790" y="1694"/>
                    <a:pt x="3928" y="1948"/>
                  </a:cubicBezTo>
                  <a:lnTo>
                    <a:pt x="5078" y="1090"/>
                  </a:lnTo>
                  <a:cubicBezTo>
                    <a:pt x="4966" y="838"/>
                    <a:pt x="4797" y="626"/>
                    <a:pt x="4568" y="453"/>
                  </a:cubicBezTo>
                  <a:cubicBezTo>
                    <a:pt x="4339" y="282"/>
                    <a:pt x="4078" y="155"/>
                    <a:pt x="3781" y="79"/>
                  </a:cubicBezTo>
                  <a:cubicBezTo>
                    <a:pt x="3573" y="27"/>
                    <a:pt x="3359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34"/>
            <p:cNvSpPr/>
            <p:nvPr/>
          </p:nvSpPr>
          <p:spPr>
            <a:xfrm>
              <a:off x="8146157" y="2030985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9" y="1854"/>
                  </a:lnTo>
                  <a:lnTo>
                    <a:pt x="2743" y="7208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34"/>
            <p:cNvSpPr/>
            <p:nvPr/>
          </p:nvSpPr>
          <p:spPr>
            <a:xfrm>
              <a:off x="8385913" y="200943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0"/>
                  </a:moveTo>
                  <a:lnTo>
                    <a:pt x="0" y="500"/>
                  </a:lnTo>
                  <a:lnTo>
                    <a:pt x="718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34"/>
            <p:cNvSpPr/>
            <p:nvPr/>
          </p:nvSpPr>
          <p:spPr>
            <a:xfrm>
              <a:off x="8598505" y="1986776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5"/>
                    <a:pt x="2294" y="213"/>
                    <a:pt x="1876" y="434"/>
                  </a:cubicBezTo>
                  <a:cubicBezTo>
                    <a:pt x="1457" y="655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0"/>
                    <a:pt x="0" y="3408"/>
                    <a:pt x="55" y="3914"/>
                  </a:cubicBezTo>
                  <a:cubicBezTo>
                    <a:pt x="113" y="4433"/>
                    <a:pt x="249" y="4900"/>
                    <a:pt x="466" y="5313"/>
                  </a:cubicBezTo>
                  <a:cubicBezTo>
                    <a:pt x="685" y="5726"/>
                    <a:pt x="968" y="6072"/>
                    <a:pt x="1319" y="6356"/>
                  </a:cubicBezTo>
                  <a:cubicBezTo>
                    <a:pt x="1670" y="6636"/>
                    <a:pt x="2070" y="6840"/>
                    <a:pt x="2520" y="6967"/>
                  </a:cubicBezTo>
                  <a:cubicBezTo>
                    <a:pt x="2834" y="7055"/>
                    <a:pt x="3165" y="7099"/>
                    <a:pt x="3511" y="7099"/>
                  </a:cubicBezTo>
                  <a:cubicBezTo>
                    <a:pt x="3659" y="7099"/>
                    <a:pt x="3809" y="7091"/>
                    <a:pt x="3962" y="7075"/>
                  </a:cubicBezTo>
                  <a:cubicBezTo>
                    <a:pt x="4293" y="7040"/>
                    <a:pt x="4619" y="6964"/>
                    <a:pt x="4937" y="6847"/>
                  </a:cubicBezTo>
                  <a:cubicBezTo>
                    <a:pt x="5255" y="6732"/>
                    <a:pt x="5542" y="6589"/>
                    <a:pt x="5796" y="6418"/>
                  </a:cubicBezTo>
                  <a:cubicBezTo>
                    <a:pt x="6050" y="6248"/>
                    <a:pt x="6250" y="6062"/>
                    <a:pt x="6391" y="5862"/>
                  </a:cubicBezTo>
                  <a:lnTo>
                    <a:pt x="5461" y="4682"/>
                  </a:lnTo>
                  <a:cubicBezTo>
                    <a:pt x="5351" y="4824"/>
                    <a:pt x="5222" y="4955"/>
                    <a:pt x="5074" y="5072"/>
                  </a:cubicBezTo>
                  <a:cubicBezTo>
                    <a:pt x="4924" y="5188"/>
                    <a:pt x="4762" y="5287"/>
                    <a:pt x="4578" y="5365"/>
                  </a:cubicBezTo>
                  <a:cubicBezTo>
                    <a:pt x="4396" y="5444"/>
                    <a:pt x="4201" y="5493"/>
                    <a:pt x="3994" y="5516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7"/>
                  </a:cubicBezTo>
                  <a:cubicBezTo>
                    <a:pt x="2888" y="5402"/>
                    <a:pt x="2661" y="5293"/>
                    <a:pt x="2468" y="5135"/>
                  </a:cubicBezTo>
                  <a:cubicBezTo>
                    <a:pt x="2274" y="4978"/>
                    <a:pt x="2116" y="4783"/>
                    <a:pt x="1993" y="4551"/>
                  </a:cubicBezTo>
                  <a:cubicBezTo>
                    <a:pt x="1871" y="4317"/>
                    <a:pt x="1794" y="4052"/>
                    <a:pt x="1761" y="3754"/>
                  </a:cubicBezTo>
                  <a:cubicBezTo>
                    <a:pt x="1729" y="3448"/>
                    <a:pt x="1749" y="3168"/>
                    <a:pt x="1821" y="2912"/>
                  </a:cubicBezTo>
                  <a:cubicBezTo>
                    <a:pt x="1893" y="2654"/>
                    <a:pt x="2004" y="2431"/>
                    <a:pt x="2157" y="2240"/>
                  </a:cubicBezTo>
                  <a:cubicBezTo>
                    <a:pt x="2311" y="2050"/>
                    <a:pt x="2500" y="1895"/>
                    <a:pt x="2720" y="1779"/>
                  </a:cubicBezTo>
                  <a:cubicBezTo>
                    <a:pt x="2938" y="1661"/>
                    <a:pt x="3180" y="1589"/>
                    <a:pt x="3439" y="1560"/>
                  </a:cubicBezTo>
                  <a:cubicBezTo>
                    <a:pt x="3514" y="1552"/>
                    <a:pt x="3587" y="1548"/>
                    <a:pt x="3659" y="1548"/>
                  </a:cubicBezTo>
                  <a:cubicBezTo>
                    <a:pt x="3787" y="1548"/>
                    <a:pt x="3911" y="1560"/>
                    <a:pt x="4031" y="1584"/>
                  </a:cubicBezTo>
                  <a:cubicBezTo>
                    <a:pt x="4218" y="1625"/>
                    <a:pt x="4395" y="1689"/>
                    <a:pt x="4557" y="1780"/>
                  </a:cubicBezTo>
                  <a:cubicBezTo>
                    <a:pt x="4721" y="1872"/>
                    <a:pt x="4880" y="1981"/>
                    <a:pt x="5031" y="2109"/>
                  </a:cubicBezTo>
                  <a:lnTo>
                    <a:pt x="5921" y="844"/>
                  </a:lnTo>
                  <a:cubicBezTo>
                    <a:pt x="5701" y="637"/>
                    <a:pt x="5449" y="467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34"/>
            <p:cNvSpPr/>
            <p:nvPr/>
          </p:nvSpPr>
          <p:spPr>
            <a:xfrm>
              <a:off x="8837290" y="1957638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1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4" y="4329"/>
                  </a:lnTo>
                  <a:lnTo>
                    <a:pt x="4945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34"/>
            <p:cNvSpPr/>
            <p:nvPr/>
          </p:nvSpPr>
          <p:spPr>
            <a:xfrm>
              <a:off x="9099913" y="1945997"/>
              <a:ext cx="53946" cy="241424"/>
            </a:xfrm>
            <a:custGeom>
              <a:avLst/>
              <a:gdLst/>
              <a:ahLst/>
              <a:cxnLst/>
              <a:rect l="l" t="t" r="r" b="b"/>
              <a:pathLst>
                <a:path w="1557" h="6968" extrusionOk="0">
                  <a:moveTo>
                    <a:pt x="1482" y="0"/>
                  </a:moveTo>
                  <a:lnTo>
                    <a:pt x="0" y="156"/>
                  </a:lnTo>
                  <a:lnTo>
                    <a:pt x="722" y="6968"/>
                  </a:lnTo>
                  <a:lnTo>
                    <a:pt x="1556" y="6881"/>
                  </a:lnTo>
                  <a:lnTo>
                    <a:pt x="1556" y="81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34"/>
            <p:cNvSpPr/>
            <p:nvPr/>
          </p:nvSpPr>
          <p:spPr>
            <a:xfrm>
              <a:off x="4924982" y="2703858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8" y="11"/>
                    <a:pt x="2381" y="32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30" y="1011"/>
                    <a:pt x="265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3" y="2672"/>
                    <a:pt x="135" y="2925"/>
                    <a:pt x="250" y="3145"/>
                  </a:cubicBezTo>
                  <a:cubicBezTo>
                    <a:pt x="365" y="3365"/>
                    <a:pt x="525" y="3556"/>
                    <a:pt x="728" y="3714"/>
                  </a:cubicBezTo>
                  <a:cubicBezTo>
                    <a:pt x="930" y="3874"/>
                    <a:pt x="1179" y="4000"/>
                    <a:pt x="1473" y="4094"/>
                  </a:cubicBezTo>
                  <a:cubicBezTo>
                    <a:pt x="1763" y="4187"/>
                    <a:pt x="2102" y="4256"/>
                    <a:pt x="2488" y="4302"/>
                  </a:cubicBezTo>
                  <a:cubicBezTo>
                    <a:pt x="2626" y="4312"/>
                    <a:pt x="2763" y="4331"/>
                    <a:pt x="2896" y="4353"/>
                  </a:cubicBezTo>
                  <a:cubicBezTo>
                    <a:pt x="3029" y="4374"/>
                    <a:pt x="3157" y="4404"/>
                    <a:pt x="3279" y="4440"/>
                  </a:cubicBezTo>
                  <a:cubicBezTo>
                    <a:pt x="3401" y="4476"/>
                    <a:pt x="3507" y="4520"/>
                    <a:pt x="3597" y="4570"/>
                  </a:cubicBezTo>
                  <a:cubicBezTo>
                    <a:pt x="3687" y="4620"/>
                    <a:pt x="3760" y="4681"/>
                    <a:pt x="3818" y="4752"/>
                  </a:cubicBezTo>
                  <a:cubicBezTo>
                    <a:pt x="3876" y="4827"/>
                    <a:pt x="3907" y="4911"/>
                    <a:pt x="3919" y="5008"/>
                  </a:cubicBezTo>
                  <a:cubicBezTo>
                    <a:pt x="3933" y="5138"/>
                    <a:pt x="3904" y="5251"/>
                    <a:pt x="3835" y="5346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1" y="5708"/>
                    <a:pt x="2885" y="5712"/>
                    <a:pt x="2800" y="5712"/>
                  </a:cubicBezTo>
                  <a:cubicBezTo>
                    <a:pt x="2537" y="5712"/>
                    <a:pt x="2276" y="5669"/>
                    <a:pt x="2016" y="5582"/>
                  </a:cubicBezTo>
                  <a:cubicBezTo>
                    <a:pt x="1674" y="5467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8"/>
                    <a:pt x="590" y="6524"/>
                    <a:pt x="890" y="6698"/>
                  </a:cubicBezTo>
                  <a:cubicBezTo>
                    <a:pt x="1194" y="6871"/>
                    <a:pt x="1530" y="6993"/>
                    <a:pt x="1901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8" y="7112"/>
                    <a:pt x="3129" y="7094"/>
                  </a:cubicBezTo>
                  <a:cubicBezTo>
                    <a:pt x="3648" y="7039"/>
                    <a:pt x="4098" y="6905"/>
                    <a:pt x="4479" y="6691"/>
                  </a:cubicBezTo>
                  <a:cubicBezTo>
                    <a:pt x="4861" y="6477"/>
                    <a:pt x="5148" y="6195"/>
                    <a:pt x="5344" y="5842"/>
                  </a:cubicBezTo>
                  <a:cubicBezTo>
                    <a:pt x="5539" y="5490"/>
                    <a:pt x="5611" y="5079"/>
                    <a:pt x="5564" y="4604"/>
                  </a:cubicBezTo>
                  <a:cubicBezTo>
                    <a:pt x="5531" y="4298"/>
                    <a:pt x="5446" y="4038"/>
                    <a:pt x="5308" y="3818"/>
                  </a:cubicBezTo>
                  <a:cubicBezTo>
                    <a:pt x="5170" y="3601"/>
                    <a:pt x="4986" y="3418"/>
                    <a:pt x="4758" y="3271"/>
                  </a:cubicBezTo>
                  <a:cubicBezTo>
                    <a:pt x="4530" y="3126"/>
                    <a:pt x="4264" y="3010"/>
                    <a:pt x="3963" y="2923"/>
                  </a:cubicBezTo>
                  <a:cubicBezTo>
                    <a:pt x="3663" y="2837"/>
                    <a:pt x="3329" y="2778"/>
                    <a:pt x="2965" y="2744"/>
                  </a:cubicBezTo>
                  <a:cubicBezTo>
                    <a:pt x="2807" y="2735"/>
                    <a:pt x="2655" y="2716"/>
                    <a:pt x="2508" y="2689"/>
                  </a:cubicBezTo>
                  <a:cubicBezTo>
                    <a:pt x="2360" y="2663"/>
                    <a:pt x="2229" y="2623"/>
                    <a:pt x="2113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4" y="2321"/>
                    <a:pt x="1713" y="2232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7"/>
                    <a:pt x="1954" y="1618"/>
                    <a:pt x="2087" y="1553"/>
                  </a:cubicBezTo>
                  <a:cubicBezTo>
                    <a:pt x="2222" y="1491"/>
                    <a:pt x="2386" y="1448"/>
                    <a:pt x="2580" y="1428"/>
                  </a:cubicBezTo>
                  <a:cubicBezTo>
                    <a:pt x="2642" y="1421"/>
                    <a:pt x="2703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3" y="1874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1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34"/>
            <p:cNvSpPr/>
            <p:nvPr/>
          </p:nvSpPr>
          <p:spPr>
            <a:xfrm>
              <a:off x="5138960" y="267835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4" y="1571"/>
                  </a:moveTo>
                  <a:cubicBezTo>
                    <a:pt x="3780" y="1571"/>
                    <a:pt x="3958" y="1598"/>
                    <a:pt x="4127" y="1652"/>
                  </a:cubicBezTo>
                  <a:cubicBezTo>
                    <a:pt x="4359" y="1724"/>
                    <a:pt x="4569" y="1842"/>
                    <a:pt x="4754" y="2004"/>
                  </a:cubicBezTo>
                  <a:cubicBezTo>
                    <a:pt x="4937" y="2164"/>
                    <a:pt x="5088" y="2361"/>
                    <a:pt x="5203" y="2589"/>
                  </a:cubicBezTo>
                  <a:cubicBezTo>
                    <a:pt x="5321" y="2820"/>
                    <a:pt x="5394" y="3078"/>
                    <a:pt x="5423" y="3365"/>
                  </a:cubicBezTo>
                  <a:cubicBezTo>
                    <a:pt x="5456" y="3651"/>
                    <a:pt x="5439" y="3918"/>
                    <a:pt x="5374" y="4166"/>
                  </a:cubicBezTo>
                  <a:cubicBezTo>
                    <a:pt x="5308" y="4416"/>
                    <a:pt x="5202" y="4639"/>
                    <a:pt x="5056" y="4834"/>
                  </a:cubicBezTo>
                  <a:cubicBezTo>
                    <a:pt x="4908" y="5030"/>
                    <a:pt x="4728" y="5191"/>
                    <a:pt x="4516" y="5310"/>
                  </a:cubicBezTo>
                  <a:cubicBezTo>
                    <a:pt x="4301" y="5431"/>
                    <a:pt x="4061" y="5507"/>
                    <a:pt x="3794" y="5533"/>
                  </a:cubicBezTo>
                  <a:cubicBezTo>
                    <a:pt x="3720" y="5541"/>
                    <a:pt x="3648" y="5545"/>
                    <a:pt x="3576" y="5545"/>
                  </a:cubicBezTo>
                  <a:cubicBezTo>
                    <a:pt x="3392" y="5545"/>
                    <a:pt x="3214" y="5518"/>
                    <a:pt x="3045" y="5465"/>
                  </a:cubicBezTo>
                  <a:cubicBezTo>
                    <a:pt x="2812" y="5392"/>
                    <a:pt x="2600" y="5274"/>
                    <a:pt x="2413" y="5120"/>
                  </a:cubicBezTo>
                  <a:cubicBezTo>
                    <a:pt x="2225" y="4962"/>
                    <a:pt x="2075" y="4767"/>
                    <a:pt x="1960" y="4532"/>
                  </a:cubicBezTo>
                  <a:cubicBezTo>
                    <a:pt x="1848" y="4299"/>
                    <a:pt x="1778" y="4040"/>
                    <a:pt x="1747" y="3753"/>
                  </a:cubicBezTo>
                  <a:cubicBezTo>
                    <a:pt x="1716" y="3468"/>
                    <a:pt x="1733" y="3201"/>
                    <a:pt x="1795" y="2950"/>
                  </a:cubicBezTo>
                  <a:cubicBezTo>
                    <a:pt x="1857" y="2702"/>
                    <a:pt x="1963" y="2477"/>
                    <a:pt x="2114" y="2282"/>
                  </a:cubicBezTo>
                  <a:cubicBezTo>
                    <a:pt x="2262" y="2085"/>
                    <a:pt x="2445" y="1927"/>
                    <a:pt x="2658" y="1806"/>
                  </a:cubicBezTo>
                  <a:cubicBezTo>
                    <a:pt x="2871" y="1685"/>
                    <a:pt x="3109" y="1610"/>
                    <a:pt x="3375" y="1583"/>
                  </a:cubicBezTo>
                  <a:cubicBezTo>
                    <a:pt x="3449" y="1575"/>
                    <a:pt x="3522" y="1571"/>
                    <a:pt x="3594" y="1571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1" y="217"/>
                    <a:pt x="1832" y="435"/>
                  </a:cubicBezTo>
                  <a:cubicBezTo>
                    <a:pt x="1420" y="657"/>
                    <a:pt x="1075" y="942"/>
                    <a:pt x="790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0" y="3416"/>
                    <a:pt x="54" y="3928"/>
                  </a:cubicBezTo>
                  <a:cubicBezTo>
                    <a:pt x="108" y="4443"/>
                    <a:pt x="245" y="4903"/>
                    <a:pt x="466" y="5313"/>
                  </a:cubicBezTo>
                  <a:cubicBezTo>
                    <a:pt x="685" y="5723"/>
                    <a:pt x="972" y="6069"/>
                    <a:pt x="1323" y="6353"/>
                  </a:cubicBezTo>
                  <a:cubicBezTo>
                    <a:pt x="1676" y="6637"/>
                    <a:pt x="2072" y="6846"/>
                    <a:pt x="2523" y="6975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69" y="7089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4" y="6458"/>
                    <a:pt x="6099" y="6172"/>
                    <a:pt x="6385" y="5819"/>
                  </a:cubicBezTo>
                  <a:cubicBezTo>
                    <a:pt x="6668" y="5470"/>
                    <a:pt x="6874" y="5069"/>
                    <a:pt x="7002" y="4619"/>
                  </a:cubicBezTo>
                  <a:cubicBezTo>
                    <a:pt x="7126" y="4170"/>
                    <a:pt x="7163" y="3691"/>
                    <a:pt x="7110" y="3186"/>
                  </a:cubicBezTo>
                  <a:cubicBezTo>
                    <a:pt x="7055" y="2674"/>
                    <a:pt x="6919" y="2214"/>
                    <a:pt x="6701" y="1803"/>
                  </a:cubicBezTo>
                  <a:cubicBezTo>
                    <a:pt x="6486" y="1392"/>
                    <a:pt x="6201" y="1045"/>
                    <a:pt x="5849" y="760"/>
                  </a:cubicBezTo>
                  <a:cubicBezTo>
                    <a:pt x="5496" y="476"/>
                    <a:pt x="5099" y="269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34"/>
            <p:cNvSpPr/>
            <p:nvPr/>
          </p:nvSpPr>
          <p:spPr>
            <a:xfrm>
              <a:off x="5412634" y="265008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4" y="77"/>
                    <a:pt x="2294" y="213"/>
                    <a:pt x="1875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1" y="4432"/>
                    <a:pt x="245" y="4898"/>
                    <a:pt x="463" y="5311"/>
                  </a:cubicBezTo>
                  <a:cubicBezTo>
                    <a:pt x="682" y="5725"/>
                    <a:pt x="967" y="6072"/>
                    <a:pt x="1319" y="6353"/>
                  </a:cubicBezTo>
                  <a:cubicBezTo>
                    <a:pt x="1668" y="6634"/>
                    <a:pt x="2070" y="6839"/>
                    <a:pt x="2520" y="6965"/>
                  </a:cubicBezTo>
                  <a:cubicBezTo>
                    <a:pt x="2833" y="7053"/>
                    <a:pt x="3162" y="7098"/>
                    <a:pt x="3506" y="7098"/>
                  </a:cubicBezTo>
                  <a:cubicBezTo>
                    <a:pt x="3655" y="7098"/>
                    <a:pt x="3807" y="7089"/>
                    <a:pt x="3962" y="7072"/>
                  </a:cubicBezTo>
                  <a:cubicBezTo>
                    <a:pt x="4293" y="7038"/>
                    <a:pt x="4619" y="6963"/>
                    <a:pt x="4937" y="6845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50" y="6246"/>
                    <a:pt x="6248" y="6060"/>
                    <a:pt x="6391" y="5862"/>
                  </a:cubicBezTo>
                  <a:lnTo>
                    <a:pt x="5460" y="4680"/>
                  </a:lnTo>
                  <a:cubicBezTo>
                    <a:pt x="5350" y="4822"/>
                    <a:pt x="5222" y="4953"/>
                    <a:pt x="5074" y="5071"/>
                  </a:cubicBezTo>
                  <a:cubicBezTo>
                    <a:pt x="4924" y="5187"/>
                    <a:pt x="4760" y="5286"/>
                    <a:pt x="4577" y="5363"/>
                  </a:cubicBezTo>
                  <a:cubicBezTo>
                    <a:pt x="4396" y="5442"/>
                    <a:pt x="4199" y="5491"/>
                    <a:pt x="3994" y="5514"/>
                  </a:cubicBezTo>
                  <a:cubicBezTo>
                    <a:pt x="3890" y="5525"/>
                    <a:pt x="3789" y="5530"/>
                    <a:pt x="3691" y="5530"/>
                  </a:cubicBezTo>
                  <a:cubicBezTo>
                    <a:pt x="3499" y="5530"/>
                    <a:pt x="3318" y="5509"/>
                    <a:pt x="3147" y="5466"/>
                  </a:cubicBezTo>
                  <a:cubicBezTo>
                    <a:pt x="2888" y="5401"/>
                    <a:pt x="2661" y="5291"/>
                    <a:pt x="2466" y="5135"/>
                  </a:cubicBezTo>
                  <a:cubicBezTo>
                    <a:pt x="2274" y="4979"/>
                    <a:pt x="2114" y="4783"/>
                    <a:pt x="1992" y="4550"/>
                  </a:cubicBezTo>
                  <a:cubicBezTo>
                    <a:pt x="1871" y="4317"/>
                    <a:pt x="1793" y="4053"/>
                    <a:pt x="1760" y="3755"/>
                  </a:cubicBezTo>
                  <a:cubicBezTo>
                    <a:pt x="1729" y="3449"/>
                    <a:pt x="1747" y="3168"/>
                    <a:pt x="1819" y="2911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7"/>
                    <a:pt x="2718" y="1779"/>
                  </a:cubicBezTo>
                  <a:cubicBezTo>
                    <a:pt x="2938" y="1660"/>
                    <a:pt x="3178" y="1588"/>
                    <a:pt x="3437" y="1559"/>
                  </a:cubicBezTo>
                  <a:cubicBezTo>
                    <a:pt x="3509" y="1552"/>
                    <a:pt x="3581" y="1548"/>
                    <a:pt x="3651" y="1548"/>
                  </a:cubicBezTo>
                  <a:cubicBezTo>
                    <a:pt x="3782" y="1548"/>
                    <a:pt x="3908" y="1561"/>
                    <a:pt x="4031" y="1585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1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34"/>
            <p:cNvSpPr/>
            <p:nvPr/>
          </p:nvSpPr>
          <p:spPr>
            <a:xfrm>
              <a:off x="5646638" y="262541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3" y="1"/>
                  </a:moveTo>
                  <a:cubicBezTo>
                    <a:pt x="3543" y="1"/>
                    <a:pt x="3413" y="7"/>
                    <a:pt x="3282" y="21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7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2"/>
                    <a:pt x="246" y="4897"/>
                    <a:pt x="464" y="5311"/>
                  </a:cubicBezTo>
                  <a:cubicBezTo>
                    <a:pt x="682" y="5724"/>
                    <a:pt x="965" y="6072"/>
                    <a:pt x="1318" y="6354"/>
                  </a:cubicBezTo>
                  <a:cubicBezTo>
                    <a:pt x="1669" y="6634"/>
                    <a:pt x="2068" y="6838"/>
                    <a:pt x="2519" y="6965"/>
                  </a:cubicBezTo>
                  <a:cubicBezTo>
                    <a:pt x="2833" y="7052"/>
                    <a:pt x="3163" y="7098"/>
                    <a:pt x="3510" y="7098"/>
                  </a:cubicBezTo>
                  <a:cubicBezTo>
                    <a:pt x="3658" y="7098"/>
                    <a:pt x="3809" y="7089"/>
                    <a:pt x="3962" y="7073"/>
                  </a:cubicBezTo>
                  <a:cubicBezTo>
                    <a:pt x="4293" y="7038"/>
                    <a:pt x="4618" y="6963"/>
                    <a:pt x="4936" y="6845"/>
                  </a:cubicBezTo>
                  <a:cubicBezTo>
                    <a:pt x="5255" y="6730"/>
                    <a:pt x="5543" y="6587"/>
                    <a:pt x="5796" y="6417"/>
                  </a:cubicBezTo>
                  <a:cubicBezTo>
                    <a:pt x="6049" y="6246"/>
                    <a:pt x="6249" y="6060"/>
                    <a:pt x="6390" y="5862"/>
                  </a:cubicBezTo>
                  <a:lnTo>
                    <a:pt x="5459" y="4680"/>
                  </a:lnTo>
                  <a:cubicBezTo>
                    <a:pt x="5350" y="4822"/>
                    <a:pt x="5221" y="4953"/>
                    <a:pt x="5072" y="5071"/>
                  </a:cubicBezTo>
                  <a:cubicBezTo>
                    <a:pt x="4926" y="5187"/>
                    <a:pt x="4760" y="5287"/>
                    <a:pt x="4576" y="5363"/>
                  </a:cubicBezTo>
                  <a:cubicBezTo>
                    <a:pt x="4395" y="5442"/>
                    <a:pt x="4200" y="5491"/>
                    <a:pt x="3992" y="5514"/>
                  </a:cubicBezTo>
                  <a:cubicBezTo>
                    <a:pt x="3890" y="5525"/>
                    <a:pt x="3791" y="5530"/>
                    <a:pt x="3694" y="5530"/>
                  </a:cubicBezTo>
                  <a:cubicBezTo>
                    <a:pt x="3501" y="5530"/>
                    <a:pt x="3318" y="5509"/>
                    <a:pt x="3145" y="5466"/>
                  </a:cubicBezTo>
                  <a:cubicBezTo>
                    <a:pt x="2887" y="5400"/>
                    <a:pt x="2661" y="5291"/>
                    <a:pt x="2467" y="5136"/>
                  </a:cubicBezTo>
                  <a:cubicBezTo>
                    <a:pt x="2273" y="4979"/>
                    <a:pt x="2114" y="4783"/>
                    <a:pt x="1992" y="4550"/>
                  </a:cubicBezTo>
                  <a:cubicBezTo>
                    <a:pt x="1870" y="4317"/>
                    <a:pt x="1792" y="4053"/>
                    <a:pt x="1761" y="3755"/>
                  </a:cubicBezTo>
                  <a:cubicBezTo>
                    <a:pt x="1728" y="3449"/>
                    <a:pt x="1748" y="3168"/>
                    <a:pt x="1820" y="2911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10" y="1552"/>
                    <a:pt x="3581" y="1548"/>
                    <a:pt x="3651" y="1548"/>
                  </a:cubicBezTo>
                  <a:cubicBezTo>
                    <a:pt x="3781" y="1548"/>
                    <a:pt x="3907" y="1561"/>
                    <a:pt x="4030" y="1585"/>
                  </a:cubicBezTo>
                  <a:cubicBezTo>
                    <a:pt x="4217" y="1624"/>
                    <a:pt x="4394" y="1689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6"/>
                    <a:pt x="5160" y="328"/>
                  </a:cubicBezTo>
                  <a:cubicBezTo>
                    <a:pt x="4875" y="192"/>
                    <a:pt x="4571" y="97"/>
                    <a:pt x="4250" y="46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34"/>
            <p:cNvSpPr/>
            <p:nvPr/>
          </p:nvSpPr>
          <p:spPr>
            <a:xfrm>
              <a:off x="5885389" y="2600299"/>
              <a:ext cx="192813" cy="253446"/>
            </a:xfrm>
            <a:custGeom>
              <a:avLst/>
              <a:gdLst/>
              <a:ahLst/>
              <a:cxnLst/>
              <a:rect l="l" t="t" r="r" b="b"/>
              <a:pathLst>
                <a:path w="5565" h="7315" extrusionOk="0">
                  <a:moveTo>
                    <a:pt x="4749" y="1"/>
                  </a:moveTo>
                  <a:lnTo>
                    <a:pt x="0" y="501"/>
                  </a:lnTo>
                  <a:lnTo>
                    <a:pt x="718" y="7314"/>
                  </a:lnTo>
                  <a:lnTo>
                    <a:pt x="5564" y="6802"/>
                  </a:lnTo>
                  <a:lnTo>
                    <a:pt x="5417" y="5390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34"/>
            <p:cNvSpPr/>
            <p:nvPr/>
          </p:nvSpPr>
          <p:spPr>
            <a:xfrm>
              <a:off x="6102763" y="258294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4" y="1423"/>
                  </a:moveTo>
                  <a:cubicBezTo>
                    <a:pt x="3224" y="1423"/>
                    <a:pt x="3350" y="1444"/>
                    <a:pt x="3462" y="1484"/>
                  </a:cubicBezTo>
                  <a:cubicBezTo>
                    <a:pt x="3616" y="1540"/>
                    <a:pt x="3738" y="1629"/>
                    <a:pt x="3831" y="1754"/>
                  </a:cubicBezTo>
                  <a:cubicBezTo>
                    <a:pt x="3922" y="1879"/>
                    <a:pt x="3978" y="2029"/>
                    <a:pt x="3997" y="2203"/>
                  </a:cubicBezTo>
                  <a:cubicBezTo>
                    <a:pt x="4015" y="2375"/>
                    <a:pt x="3998" y="2537"/>
                    <a:pt x="3944" y="2680"/>
                  </a:cubicBezTo>
                  <a:cubicBezTo>
                    <a:pt x="3890" y="2824"/>
                    <a:pt x="3804" y="2939"/>
                    <a:pt x="3685" y="3028"/>
                  </a:cubicBezTo>
                  <a:cubicBezTo>
                    <a:pt x="3568" y="3116"/>
                    <a:pt x="3423" y="3169"/>
                    <a:pt x="3256" y="3186"/>
                  </a:cubicBezTo>
                  <a:lnTo>
                    <a:pt x="1913" y="3329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7" y="1426"/>
                    <a:pt x="3032" y="1423"/>
                    <a:pt x="3084" y="1423"/>
                  </a:cubicBezTo>
                  <a:close/>
                  <a:moveTo>
                    <a:pt x="3368" y="1"/>
                  </a:moveTo>
                  <a:cubicBezTo>
                    <a:pt x="3269" y="1"/>
                    <a:pt x="3169" y="6"/>
                    <a:pt x="3066" y="17"/>
                  </a:cubicBezTo>
                  <a:lnTo>
                    <a:pt x="1" y="341"/>
                  </a:lnTo>
                  <a:lnTo>
                    <a:pt x="721" y="7152"/>
                  </a:lnTo>
                  <a:lnTo>
                    <a:pt x="2297" y="6987"/>
                  </a:lnTo>
                  <a:lnTo>
                    <a:pt x="2045" y="4593"/>
                  </a:lnTo>
                  <a:lnTo>
                    <a:pt x="2897" y="4502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8"/>
                  </a:cubicBezTo>
                  <a:cubicBezTo>
                    <a:pt x="5021" y="3786"/>
                    <a:pt x="5269" y="3488"/>
                    <a:pt x="5435" y="3128"/>
                  </a:cubicBezTo>
                  <a:cubicBezTo>
                    <a:pt x="5597" y="2764"/>
                    <a:pt x="5659" y="2370"/>
                    <a:pt x="5612" y="1943"/>
                  </a:cubicBezTo>
                  <a:cubicBezTo>
                    <a:pt x="5568" y="1527"/>
                    <a:pt x="5430" y="1166"/>
                    <a:pt x="5193" y="861"/>
                  </a:cubicBezTo>
                  <a:cubicBezTo>
                    <a:pt x="4957" y="553"/>
                    <a:pt x="4654" y="326"/>
                    <a:pt x="4280" y="174"/>
                  </a:cubicBezTo>
                  <a:cubicBezTo>
                    <a:pt x="3994" y="58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34"/>
            <p:cNvSpPr/>
            <p:nvPr/>
          </p:nvSpPr>
          <p:spPr>
            <a:xfrm>
              <a:off x="6442439" y="254382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5" y="151"/>
                    <a:pt x="1426" y="283"/>
                  </a:cubicBezTo>
                  <a:cubicBezTo>
                    <a:pt x="1125" y="417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5" y="1520"/>
                  </a:cubicBezTo>
                  <a:cubicBezTo>
                    <a:pt x="41" y="1792"/>
                    <a:pt x="1" y="2079"/>
                    <a:pt x="34" y="2386"/>
                  </a:cubicBezTo>
                  <a:cubicBezTo>
                    <a:pt x="64" y="2670"/>
                    <a:pt x="136" y="2925"/>
                    <a:pt x="251" y="3144"/>
                  </a:cubicBezTo>
                  <a:cubicBezTo>
                    <a:pt x="366" y="3365"/>
                    <a:pt x="526" y="3553"/>
                    <a:pt x="730" y="3713"/>
                  </a:cubicBezTo>
                  <a:cubicBezTo>
                    <a:pt x="933" y="3871"/>
                    <a:pt x="1181" y="3999"/>
                    <a:pt x="1473" y="4093"/>
                  </a:cubicBezTo>
                  <a:cubicBezTo>
                    <a:pt x="1765" y="4186"/>
                    <a:pt x="2105" y="4257"/>
                    <a:pt x="2489" y="4301"/>
                  </a:cubicBezTo>
                  <a:cubicBezTo>
                    <a:pt x="2628" y="4313"/>
                    <a:pt x="2765" y="4330"/>
                    <a:pt x="2897" y="4351"/>
                  </a:cubicBezTo>
                  <a:cubicBezTo>
                    <a:pt x="3031" y="4373"/>
                    <a:pt x="3159" y="4403"/>
                    <a:pt x="3279" y="4439"/>
                  </a:cubicBezTo>
                  <a:cubicBezTo>
                    <a:pt x="3402" y="4475"/>
                    <a:pt x="3508" y="4518"/>
                    <a:pt x="3599" y="4569"/>
                  </a:cubicBezTo>
                  <a:cubicBezTo>
                    <a:pt x="3688" y="4619"/>
                    <a:pt x="3763" y="4679"/>
                    <a:pt x="3819" y="4753"/>
                  </a:cubicBezTo>
                  <a:cubicBezTo>
                    <a:pt x="3876" y="4826"/>
                    <a:pt x="3909" y="4911"/>
                    <a:pt x="3919" y="5007"/>
                  </a:cubicBezTo>
                  <a:cubicBezTo>
                    <a:pt x="3934" y="5137"/>
                    <a:pt x="3906" y="5250"/>
                    <a:pt x="3837" y="5345"/>
                  </a:cubicBezTo>
                  <a:cubicBezTo>
                    <a:pt x="3770" y="5441"/>
                    <a:pt x="3665" y="5521"/>
                    <a:pt x="3528" y="5579"/>
                  </a:cubicBezTo>
                  <a:cubicBezTo>
                    <a:pt x="3390" y="5640"/>
                    <a:pt x="3233" y="5680"/>
                    <a:pt x="3059" y="5697"/>
                  </a:cubicBezTo>
                  <a:cubicBezTo>
                    <a:pt x="2973" y="5707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1"/>
                  </a:cubicBezTo>
                  <a:cubicBezTo>
                    <a:pt x="1675" y="5466"/>
                    <a:pt x="1317" y="5208"/>
                    <a:pt x="948" y="4809"/>
                  </a:cubicBezTo>
                  <a:lnTo>
                    <a:pt x="66" y="6053"/>
                  </a:lnTo>
                  <a:cubicBezTo>
                    <a:pt x="316" y="6307"/>
                    <a:pt x="590" y="6523"/>
                    <a:pt x="891" y="6697"/>
                  </a:cubicBezTo>
                  <a:cubicBezTo>
                    <a:pt x="1193" y="6866"/>
                    <a:pt x="1529" y="6989"/>
                    <a:pt x="1902" y="7059"/>
                  </a:cubicBezTo>
                  <a:cubicBezTo>
                    <a:pt x="2123" y="7099"/>
                    <a:pt x="2357" y="7120"/>
                    <a:pt x="2605" y="7120"/>
                  </a:cubicBezTo>
                  <a:cubicBezTo>
                    <a:pt x="2773" y="7120"/>
                    <a:pt x="2947" y="7111"/>
                    <a:pt x="3128" y="7091"/>
                  </a:cubicBezTo>
                  <a:cubicBezTo>
                    <a:pt x="3649" y="7035"/>
                    <a:pt x="4098" y="6902"/>
                    <a:pt x="4479" y="6688"/>
                  </a:cubicBezTo>
                  <a:cubicBezTo>
                    <a:pt x="4860" y="6474"/>
                    <a:pt x="5147" y="6191"/>
                    <a:pt x="5344" y="5840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1" y="4295"/>
                    <a:pt x="5447" y="4035"/>
                    <a:pt x="5308" y="3816"/>
                  </a:cubicBezTo>
                  <a:cubicBezTo>
                    <a:pt x="5169" y="3598"/>
                    <a:pt x="4986" y="3415"/>
                    <a:pt x="4758" y="3270"/>
                  </a:cubicBezTo>
                  <a:cubicBezTo>
                    <a:pt x="4529" y="3123"/>
                    <a:pt x="4263" y="3007"/>
                    <a:pt x="3963" y="2921"/>
                  </a:cubicBezTo>
                  <a:cubicBezTo>
                    <a:pt x="3663" y="2834"/>
                    <a:pt x="3328" y="2775"/>
                    <a:pt x="2966" y="2741"/>
                  </a:cubicBezTo>
                  <a:cubicBezTo>
                    <a:pt x="2808" y="2732"/>
                    <a:pt x="2655" y="2714"/>
                    <a:pt x="2507" y="2688"/>
                  </a:cubicBezTo>
                  <a:cubicBezTo>
                    <a:pt x="2359" y="2660"/>
                    <a:pt x="2228" y="2623"/>
                    <a:pt x="2112" y="2573"/>
                  </a:cubicBezTo>
                  <a:cubicBezTo>
                    <a:pt x="1995" y="2522"/>
                    <a:pt x="1900" y="2462"/>
                    <a:pt x="1829" y="2390"/>
                  </a:cubicBezTo>
                  <a:cubicBezTo>
                    <a:pt x="1754" y="2318"/>
                    <a:pt x="1713" y="2229"/>
                    <a:pt x="1701" y="2120"/>
                  </a:cubicBezTo>
                  <a:cubicBezTo>
                    <a:pt x="1688" y="1995"/>
                    <a:pt x="1715" y="1885"/>
                    <a:pt x="1782" y="1790"/>
                  </a:cubicBezTo>
                  <a:cubicBezTo>
                    <a:pt x="1852" y="1695"/>
                    <a:pt x="1954" y="1616"/>
                    <a:pt x="2086" y="1552"/>
                  </a:cubicBezTo>
                  <a:cubicBezTo>
                    <a:pt x="2221" y="1488"/>
                    <a:pt x="2385" y="1445"/>
                    <a:pt x="2579" y="1425"/>
                  </a:cubicBezTo>
                  <a:cubicBezTo>
                    <a:pt x="2640" y="1419"/>
                    <a:pt x="2701" y="1415"/>
                    <a:pt x="2762" y="1415"/>
                  </a:cubicBezTo>
                  <a:cubicBezTo>
                    <a:pt x="2888" y="1415"/>
                    <a:pt x="3013" y="1429"/>
                    <a:pt x="3139" y="1455"/>
                  </a:cubicBezTo>
                  <a:cubicBezTo>
                    <a:pt x="3323" y="1496"/>
                    <a:pt x="3499" y="1562"/>
                    <a:pt x="3671" y="1655"/>
                  </a:cubicBezTo>
                  <a:cubicBezTo>
                    <a:pt x="3842" y="1749"/>
                    <a:pt x="4003" y="1872"/>
                    <a:pt x="4158" y="2028"/>
                  </a:cubicBezTo>
                  <a:lnTo>
                    <a:pt x="5076" y="936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2" y="216"/>
                    <a:pt x="3881" y="109"/>
                    <a:pt x="3550" y="50"/>
                  </a:cubicBezTo>
                  <a:cubicBezTo>
                    <a:pt x="3363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34"/>
            <p:cNvSpPr/>
            <p:nvPr/>
          </p:nvSpPr>
          <p:spPr>
            <a:xfrm>
              <a:off x="6661129" y="251347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34"/>
            <p:cNvSpPr/>
            <p:nvPr/>
          </p:nvSpPr>
          <p:spPr>
            <a:xfrm>
              <a:off x="6905597" y="249552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3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34"/>
            <p:cNvSpPr/>
            <p:nvPr/>
          </p:nvSpPr>
          <p:spPr>
            <a:xfrm>
              <a:off x="7097401" y="2483678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34"/>
            <p:cNvSpPr/>
            <p:nvPr/>
          </p:nvSpPr>
          <p:spPr>
            <a:xfrm>
              <a:off x="7302717" y="2462059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5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34"/>
            <p:cNvSpPr/>
            <p:nvPr/>
          </p:nvSpPr>
          <p:spPr>
            <a:xfrm>
              <a:off x="7503114" y="2431777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4" y="0"/>
                  </a:moveTo>
                  <a:cubicBezTo>
                    <a:pt x="2761" y="0"/>
                    <a:pt x="2578" y="10"/>
                    <a:pt x="2383" y="30"/>
                  </a:cubicBezTo>
                  <a:cubicBezTo>
                    <a:pt x="2045" y="66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799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4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30" y="3714"/>
                  </a:cubicBezTo>
                  <a:cubicBezTo>
                    <a:pt x="932" y="3873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8" y="4351"/>
                  </a:cubicBezTo>
                  <a:cubicBezTo>
                    <a:pt x="3032" y="4373"/>
                    <a:pt x="3160" y="4405"/>
                    <a:pt x="3282" y="4441"/>
                  </a:cubicBezTo>
                  <a:cubicBezTo>
                    <a:pt x="3403" y="4476"/>
                    <a:pt x="3509" y="4520"/>
                    <a:pt x="3600" y="4570"/>
                  </a:cubicBezTo>
                  <a:cubicBezTo>
                    <a:pt x="3689" y="4620"/>
                    <a:pt x="3764" y="4679"/>
                    <a:pt x="3821" y="4753"/>
                  </a:cubicBezTo>
                  <a:cubicBezTo>
                    <a:pt x="3879" y="4826"/>
                    <a:pt x="3910" y="4911"/>
                    <a:pt x="3922" y="5009"/>
                  </a:cubicBezTo>
                  <a:cubicBezTo>
                    <a:pt x="3935" y="5138"/>
                    <a:pt x="3908" y="5250"/>
                    <a:pt x="3838" y="5346"/>
                  </a:cubicBezTo>
                  <a:cubicBezTo>
                    <a:pt x="3771" y="5441"/>
                    <a:pt x="3666" y="5520"/>
                    <a:pt x="3529" y="5579"/>
                  </a:cubicBezTo>
                  <a:cubicBezTo>
                    <a:pt x="3391" y="5641"/>
                    <a:pt x="3235" y="5680"/>
                    <a:pt x="3061" y="5699"/>
                  </a:cubicBezTo>
                  <a:cubicBezTo>
                    <a:pt x="2976" y="5708"/>
                    <a:pt x="2891" y="5712"/>
                    <a:pt x="2807" y="5712"/>
                  </a:cubicBezTo>
                  <a:cubicBezTo>
                    <a:pt x="2542" y="5712"/>
                    <a:pt x="2280" y="5668"/>
                    <a:pt x="2019" y="5581"/>
                  </a:cubicBezTo>
                  <a:cubicBezTo>
                    <a:pt x="1676" y="5466"/>
                    <a:pt x="1318" y="5210"/>
                    <a:pt x="950" y="4809"/>
                  </a:cubicBezTo>
                  <a:lnTo>
                    <a:pt x="67" y="6053"/>
                  </a:lnTo>
                  <a:cubicBezTo>
                    <a:pt x="317" y="6307"/>
                    <a:pt x="591" y="6523"/>
                    <a:pt x="892" y="6698"/>
                  </a:cubicBezTo>
                  <a:cubicBezTo>
                    <a:pt x="1193" y="6872"/>
                    <a:pt x="1529" y="6994"/>
                    <a:pt x="1900" y="7065"/>
                  </a:cubicBezTo>
                  <a:cubicBezTo>
                    <a:pt x="2121" y="7105"/>
                    <a:pt x="2354" y="7125"/>
                    <a:pt x="2600" y="7125"/>
                  </a:cubicBezTo>
                  <a:cubicBezTo>
                    <a:pt x="2770" y="7125"/>
                    <a:pt x="2946" y="7115"/>
                    <a:pt x="3128" y="7097"/>
                  </a:cubicBezTo>
                  <a:cubicBezTo>
                    <a:pt x="3647" y="7040"/>
                    <a:pt x="4097" y="6908"/>
                    <a:pt x="4478" y="6694"/>
                  </a:cubicBezTo>
                  <a:cubicBezTo>
                    <a:pt x="4859" y="6480"/>
                    <a:pt x="5147" y="6196"/>
                    <a:pt x="5343" y="5845"/>
                  </a:cubicBezTo>
                  <a:cubicBezTo>
                    <a:pt x="5538" y="5493"/>
                    <a:pt x="5610" y="5082"/>
                    <a:pt x="5563" y="4607"/>
                  </a:cubicBezTo>
                  <a:cubicBezTo>
                    <a:pt x="5530" y="4301"/>
                    <a:pt x="5445" y="4041"/>
                    <a:pt x="5307" y="3822"/>
                  </a:cubicBezTo>
                  <a:cubicBezTo>
                    <a:pt x="5169" y="3604"/>
                    <a:pt x="4985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6" y="2738"/>
                    <a:pt x="2654" y="2719"/>
                    <a:pt x="2507" y="2693"/>
                  </a:cubicBezTo>
                  <a:cubicBezTo>
                    <a:pt x="2359" y="2666"/>
                    <a:pt x="2228" y="2629"/>
                    <a:pt x="2111" y="2578"/>
                  </a:cubicBezTo>
                  <a:cubicBezTo>
                    <a:pt x="1994" y="2528"/>
                    <a:pt x="1899" y="2468"/>
                    <a:pt x="1827" y="2396"/>
                  </a:cubicBezTo>
                  <a:cubicBezTo>
                    <a:pt x="1753" y="2324"/>
                    <a:pt x="1712" y="2235"/>
                    <a:pt x="1699" y="2125"/>
                  </a:cubicBezTo>
                  <a:cubicBezTo>
                    <a:pt x="1687" y="2000"/>
                    <a:pt x="1713" y="1891"/>
                    <a:pt x="1782" y="1796"/>
                  </a:cubicBezTo>
                  <a:cubicBezTo>
                    <a:pt x="1851" y="1695"/>
                    <a:pt x="1953" y="1615"/>
                    <a:pt x="2088" y="1552"/>
                  </a:cubicBezTo>
                  <a:cubicBezTo>
                    <a:pt x="2222" y="1488"/>
                    <a:pt x="2386" y="1445"/>
                    <a:pt x="2580" y="1425"/>
                  </a:cubicBezTo>
                  <a:cubicBezTo>
                    <a:pt x="2641" y="1419"/>
                    <a:pt x="2701" y="1416"/>
                    <a:pt x="2762" y="1416"/>
                  </a:cubicBezTo>
                  <a:cubicBezTo>
                    <a:pt x="2888" y="1416"/>
                    <a:pt x="3014" y="1429"/>
                    <a:pt x="3140" y="1457"/>
                  </a:cubicBezTo>
                  <a:cubicBezTo>
                    <a:pt x="3324" y="1495"/>
                    <a:pt x="3501" y="1562"/>
                    <a:pt x="3672" y="1655"/>
                  </a:cubicBezTo>
                  <a:cubicBezTo>
                    <a:pt x="3843" y="1749"/>
                    <a:pt x="4004" y="1874"/>
                    <a:pt x="4159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4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34"/>
            <p:cNvSpPr/>
            <p:nvPr/>
          </p:nvSpPr>
          <p:spPr>
            <a:xfrm>
              <a:off x="7832327" y="2395987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6" y="3951"/>
                  </a:moveTo>
                  <a:cubicBezTo>
                    <a:pt x="2175" y="4064"/>
                    <a:pt x="2304" y="4181"/>
                    <a:pt x="2445" y="4304"/>
                  </a:cubicBezTo>
                  <a:lnTo>
                    <a:pt x="3868" y="5525"/>
                  </a:lnTo>
                  <a:cubicBezTo>
                    <a:pt x="3814" y="5564"/>
                    <a:pt x="3763" y="5599"/>
                    <a:pt x="3711" y="5632"/>
                  </a:cubicBezTo>
                  <a:cubicBezTo>
                    <a:pt x="3498" y="5761"/>
                    <a:pt x="3264" y="5842"/>
                    <a:pt x="3002" y="5869"/>
                  </a:cubicBezTo>
                  <a:cubicBezTo>
                    <a:pt x="2919" y="5878"/>
                    <a:pt x="2839" y="5882"/>
                    <a:pt x="2763" y="5882"/>
                  </a:cubicBezTo>
                  <a:cubicBezTo>
                    <a:pt x="2581" y="5882"/>
                    <a:pt x="2416" y="5858"/>
                    <a:pt x="2267" y="5813"/>
                  </a:cubicBezTo>
                  <a:cubicBezTo>
                    <a:pt x="2057" y="5747"/>
                    <a:pt x="1892" y="5639"/>
                    <a:pt x="1771" y="5485"/>
                  </a:cubicBezTo>
                  <a:cubicBezTo>
                    <a:pt x="1650" y="5334"/>
                    <a:pt x="1578" y="5150"/>
                    <a:pt x="1555" y="4930"/>
                  </a:cubicBezTo>
                  <a:cubicBezTo>
                    <a:pt x="1525" y="4651"/>
                    <a:pt x="1593" y="4411"/>
                    <a:pt x="1755" y="4210"/>
                  </a:cubicBezTo>
                  <a:cubicBezTo>
                    <a:pt x="1833" y="4112"/>
                    <a:pt x="1933" y="4027"/>
                    <a:pt x="2056" y="3951"/>
                  </a:cubicBezTo>
                  <a:close/>
                  <a:moveTo>
                    <a:pt x="3140" y="0"/>
                  </a:moveTo>
                  <a:cubicBezTo>
                    <a:pt x="3041" y="0"/>
                    <a:pt x="2940" y="6"/>
                    <a:pt x="2837" y="16"/>
                  </a:cubicBezTo>
                  <a:cubicBezTo>
                    <a:pt x="2409" y="62"/>
                    <a:pt x="2038" y="182"/>
                    <a:pt x="1728" y="376"/>
                  </a:cubicBezTo>
                  <a:cubicBezTo>
                    <a:pt x="1417" y="570"/>
                    <a:pt x="1184" y="812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19"/>
                    <a:pt x="904" y="2372"/>
                    <a:pt x="967" y="2537"/>
                  </a:cubicBezTo>
                  <a:cubicBezTo>
                    <a:pt x="1026" y="2692"/>
                    <a:pt x="1115" y="2853"/>
                    <a:pt x="1226" y="3025"/>
                  </a:cubicBezTo>
                  <a:cubicBezTo>
                    <a:pt x="825" y="3256"/>
                    <a:pt x="527" y="3544"/>
                    <a:pt x="327" y="3887"/>
                  </a:cubicBezTo>
                  <a:cubicBezTo>
                    <a:pt x="94" y="4297"/>
                    <a:pt x="1" y="4737"/>
                    <a:pt x="51" y="5210"/>
                  </a:cubicBezTo>
                  <a:cubicBezTo>
                    <a:pt x="94" y="5627"/>
                    <a:pt x="252" y="5991"/>
                    <a:pt x="526" y="6302"/>
                  </a:cubicBezTo>
                  <a:cubicBezTo>
                    <a:pt x="796" y="6614"/>
                    <a:pt x="1147" y="6847"/>
                    <a:pt x="1573" y="6998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4"/>
                  </a:cubicBezTo>
                  <a:cubicBezTo>
                    <a:pt x="3361" y="7106"/>
                    <a:pt x="3715" y="7014"/>
                    <a:pt x="4039" y="6871"/>
                  </a:cubicBezTo>
                  <a:cubicBezTo>
                    <a:pt x="4351" y="6733"/>
                    <a:pt x="4633" y="6555"/>
                    <a:pt x="4886" y="6333"/>
                  </a:cubicBezTo>
                  <a:lnTo>
                    <a:pt x="5431" y="6789"/>
                  </a:lnTo>
                  <a:lnTo>
                    <a:pt x="7358" y="6585"/>
                  </a:lnTo>
                  <a:lnTo>
                    <a:pt x="5748" y="5196"/>
                  </a:lnTo>
                  <a:cubicBezTo>
                    <a:pt x="5859" y="4972"/>
                    <a:pt x="5953" y="4734"/>
                    <a:pt x="6025" y="4483"/>
                  </a:cubicBezTo>
                  <a:cubicBezTo>
                    <a:pt x="6128" y="4115"/>
                    <a:pt x="6187" y="3721"/>
                    <a:pt x="6201" y="3298"/>
                  </a:cubicBezTo>
                  <a:lnTo>
                    <a:pt x="6201" y="3298"/>
                  </a:lnTo>
                  <a:lnTo>
                    <a:pt x="4753" y="3453"/>
                  </a:lnTo>
                  <a:cubicBezTo>
                    <a:pt x="4749" y="3767"/>
                    <a:pt x="4710" y="4057"/>
                    <a:pt x="4637" y="4325"/>
                  </a:cubicBezTo>
                  <a:lnTo>
                    <a:pt x="4098" y="3844"/>
                  </a:lnTo>
                  <a:cubicBezTo>
                    <a:pt x="3954" y="3736"/>
                    <a:pt x="3791" y="3601"/>
                    <a:pt x="3612" y="3449"/>
                  </a:cubicBezTo>
                  <a:cubicBezTo>
                    <a:pt x="3432" y="3295"/>
                    <a:pt x="3254" y="3130"/>
                    <a:pt x="3078" y="2954"/>
                  </a:cubicBezTo>
                  <a:cubicBezTo>
                    <a:pt x="2901" y="2780"/>
                    <a:pt x="2755" y="2609"/>
                    <a:pt x="2635" y="2441"/>
                  </a:cubicBezTo>
                  <a:cubicBezTo>
                    <a:pt x="2517" y="2274"/>
                    <a:pt x="2450" y="2127"/>
                    <a:pt x="2435" y="2004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2" y="1578"/>
                    <a:pt x="2591" y="1505"/>
                    <a:pt x="2683" y="1449"/>
                  </a:cubicBezTo>
                  <a:cubicBezTo>
                    <a:pt x="2776" y="1392"/>
                    <a:pt x="2893" y="1357"/>
                    <a:pt x="3036" y="1342"/>
                  </a:cubicBezTo>
                  <a:cubicBezTo>
                    <a:pt x="3068" y="1339"/>
                    <a:pt x="3098" y="1337"/>
                    <a:pt x="3129" y="1337"/>
                  </a:cubicBezTo>
                  <a:cubicBezTo>
                    <a:pt x="3267" y="1337"/>
                    <a:pt x="3394" y="1370"/>
                    <a:pt x="3510" y="1440"/>
                  </a:cubicBezTo>
                  <a:cubicBezTo>
                    <a:pt x="3650" y="1523"/>
                    <a:pt x="3787" y="1693"/>
                    <a:pt x="3928" y="1948"/>
                  </a:cubicBezTo>
                  <a:lnTo>
                    <a:pt x="5077" y="1089"/>
                  </a:lnTo>
                  <a:cubicBezTo>
                    <a:pt x="4965" y="837"/>
                    <a:pt x="4797" y="625"/>
                    <a:pt x="4566" y="452"/>
                  </a:cubicBezTo>
                  <a:cubicBezTo>
                    <a:pt x="4339" y="282"/>
                    <a:pt x="4078" y="154"/>
                    <a:pt x="3778" y="78"/>
                  </a:cubicBezTo>
                  <a:cubicBezTo>
                    <a:pt x="3574" y="27"/>
                    <a:pt x="3362" y="0"/>
                    <a:pt x="3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34"/>
            <p:cNvSpPr/>
            <p:nvPr/>
          </p:nvSpPr>
          <p:spPr>
            <a:xfrm>
              <a:off x="8180284" y="2354481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5" y="1677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34"/>
            <p:cNvSpPr/>
            <p:nvPr/>
          </p:nvSpPr>
          <p:spPr>
            <a:xfrm>
              <a:off x="8420040" y="2332827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3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34"/>
            <p:cNvSpPr/>
            <p:nvPr/>
          </p:nvSpPr>
          <p:spPr>
            <a:xfrm>
              <a:off x="8632736" y="2310306"/>
              <a:ext cx="221398" cy="245893"/>
            </a:xfrm>
            <a:custGeom>
              <a:avLst/>
              <a:gdLst/>
              <a:ahLst/>
              <a:cxnLst/>
              <a:rect l="l" t="t" r="r" b="b"/>
              <a:pathLst>
                <a:path w="6390" h="7097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29"/>
                    <a:pt x="246" y="4897"/>
                    <a:pt x="463" y="5311"/>
                  </a:cubicBezTo>
                  <a:cubicBezTo>
                    <a:pt x="682" y="5723"/>
                    <a:pt x="965" y="6071"/>
                    <a:pt x="1318" y="6353"/>
                  </a:cubicBezTo>
                  <a:cubicBezTo>
                    <a:pt x="1668" y="6634"/>
                    <a:pt x="2068" y="6838"/>
                    <a:pt x="2518" y="6964"/>
                  </a:cubicBezTo>
                  <a:cubicBezTo>
                    <a:pt x="2833" y="7052"/>
                    <a:pt x="3164" y="7096"/>
                    <a:pt x="3511" y="7096"/>
                  </a:cubicBezTo>
                  <a:cubicBezTo>
                    <a:pt x="3658" y="7096"/>
                    <a:pt x="3809" y="7088"/>
                    <a:pt x="3962" y="7072"/>
                  </a:cubicBezTo>
                  <a:cubicBezTo>
                    <a:pt x="4293" y="7036"/>
                    <a:pt x="4618" y="6963"/>
                    <a:pt x="4936" y="6845"/>
                  </a:cubicBezTo>
                  <a:cubicBezTo>
                    <a:pt x="5255" y="6730"/>
                    <a:pt x="5542" y="6586"/>
                    <a:pt x="5795" y="6416"/>
                  </a:cubicBezTo>
                  <a:cubicBezTo>
                    <a:pt x="6049" y="6245"/>
                    <a:pt x="6248" y="6060"/>
                    <a:pt x="6389" y="5861"/>
                  </a:cubicBezTo>
                  <a:lnTo>
                    <a:pt x="5459" y="4679"/>
                  </a:lnTo>
                  <a:cubicBezTo>
                    <a:pt x="5350" y="4822"/>
                    <a:pt x="5220" y="4953"/>
                    <a:pt x="5072" y="5071"/>
                  </a:cubicBezTo>
                  <a:cubicBezTo>
                    <a:pt x="4924" y="5187"/>
                    <a:pt x="4760" y="5286"/>
                    <a:pt x="4576" y="5362"/>
                  </a:cubicBezTo>
                  <a:cubicBezTo>
                    <a:pt x="4395" y="5442"/>
                    <a:pt x="4199" y="5490"/>
                    <a:pt x="3992" y="5513"/>
                  </a:cubicBezTo>
                  <a:cubicBezTo>
                    <a:pt x="3890" y="5524"/>
                    <a:pt x="3791" y="5530"/>
                    <a:pt x="3694" y="5530"/>
                  </a:cubicBezTo>
                  <a:cubicBezTo>
                    <a:pt x="3501" y="5530"/>
                    <a:pt x="3318" y="5508"/>
                    <a:pt x="3145" y="5466"/>
                  </a:cubicBezTo>
                  <a:cubicBezTo>
                    <a:pt x="2886" y="5400"/>
                    <a:pt x="2661" y="5291"/>
                    <a:pt x="2467" y="5135"/>
                  </a:cubicBezTo>
                  <a:cubicBezTo>
                    <a:pt x="2272" y="4978"/>
                    <a:pt x="2114" y="4783"/>
                    <a:pt x="1992" y="4550"/>
                  </a:cubicBezTo>
                  <a:cubicBezTo>
                    <a:pt x="1870" y="4317"/>
                    <a:pt x="1792" y="4052"/>
                    <a:pt x="1760" y="3755"/>
                  </a:cubicBezTo>
                  <a:cubicBezTo>
                    <a:pt x="1727" y="3448"/>
                    <a:pt x="1748" y="3168"/>
                    <a:pt x="1819" y="2911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6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34"/>
            <p:cNvSpPr/>
            <p:nvPr/>
          </p:nvSpPr>
          <p:spPr>
            <a:xfrm>
              <a:off x="8871417" y="2281064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6" y="174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4" y="7256"/>
                  </a:lnTo>
                  <a:lnTo>
                    <a:pt x="2095" y="4602"/>
                  </a:lnTo>
                  <a:lnTo>
                    <a:pt x="4664" y="4330"/>
                  </a:lnTo>
                  <a:lnTo>
                    <a:pt x="4945" y="6987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34"/>
            <p:cNvSpPr/>
            <p:nvPr/>
          </p:nvSpPr>
          <p:spPr>
            <a:xfrm>
              <a:off x="9134040" y="2272715"/>
              <a:ext cx="19818" cy="189210"/>
            </a:xfrm>
            <a:custGeom>
              <a:avLst/>
              <a:gdLst/>
              <a:ahLst/>
              <a:cxnLst/>
              <a:rect l="l" t="t" r="r" b="b"/>
              <a:pathLst>
                <a:path w="572" h="5461" extrusionOk="0">
                  <a:moveTo>
                    <a:pt x="571" y="1"/>
                  </a:moveTo>
                  <a:lnTo>
                    <a:pt x="1" y="61"/>
                  </a:lnTo>
                  <a:lnTo>
                    <a:pt x="571" y="5461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34"/>
            <p:cNvSpPr/>
            <p:nvPr/>
          </p:nvSpPr>
          <p:spPr>
            <a:xfrm>
              <a:off x="4959109" y="302721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8" y="0"/>
                  </a:moveTo>
                  <a:cubicBezTo>
                    <a:pt x="2764" y="0"/>
                    <a:pt x="2578" y="10"/>
                    <a:pt x="2381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800"/>
                  </a:cubicBezTo>
                  <a:cubicBezTo>
                    <a:pt x="430" y="1010"/>
                    <a:pt x="265" y="1251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5" y="3551"/>
                    <a:pt x="728" y="3712"/>
                  </a:cubicBezTo>
                  <a:cubicBezTo>
                    <a:pt x="931" y="3871"/>
                    <a:pt x="1179" y="3997"/>
                    <a:pt x="1473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3" y="4328"/>
                    <a:pt x="2896" y="4349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7" y="4518"/>
                    <a:pt x="3597" y="4568"/>
                  </a:cubicBezTo>
                  <a:cubicBezTo>
                    <a:pt x="3687" y="4616"/>
                    <a:pt x="3761" y="4679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8"/>
                    <a:pt x="3835" y="5345"/>
                  </a:cubicBezTo>
                  <a:cubicBezTo>
                    <a:pt x="3771" y="5439"/>
                    <a:pt x="3668" y="5517"/>
                    <a:pt x="3530" y="5578"/>
                  </a:cubicBezTo>
                  <a:cubicBezTo>
                    <a:pt x="3392" y="5638"/>
                    <a:pt x="3236" y="5678"/>
                    <a:pt x="3062" y="5697"/>
                  </a:cubicBezTo>
                  <a:cubicBezTo>
                    <a:pt x="2977" y="5706"/>
                    <a:pt x="2892" y="5710"/>
                    <a:pt x="2808" y="5710"/>
                  </a:cubicBezTo>
                  <a:cubicBezTo>
                    <a:pt x="2543" y="5710"/>
                    <a:pt x="2281" y="5666"/>
                    <a:pt x="2021" y="5579"/>
                  </a:cubicBezTo>
                  <a:cubicBezTo>
                    <a:pt x="1677" y="5464"/>
                    <a:pt x="1319" y="5208"/>
                    <a:pt x="951" y="4807"/>
                  </a:cubicBezTo>
                  <a:lnTo>
                    <a:pt x="68" y="6051"/>
                  </a:lnTo>
                  <a:cubicBezTo>
                    <a:pt x="318" y="6305"/>
                    <a:pt x="593" y="6521"/>
                    <a:pt x="893" y="6696"/>
                  </a:cubicBezTo>
                  <a:cubicBezTo>
                    <a:pt x="1194" y="6870"/>
                    <a:pt x="1529" y="6993"/>
                    <a:pt x="1901" y="7062"/>
                  </a:cubicBezTo>
                  <a:cubicBezTo>
                    <a:pt x="2122" y="7103"/>
                    <a:pt x="2356" y="7123"/>
                    <a:pt x="2603" y="7123"/>
                  </a:cubicBezTo>
                  <a:cubicBezTo>
                    <a:pt x="2772" y="7123"/>
                    <a:pt x="2948" y="7113"/>
                    <a:pt x="3129" y="7095"/>
                  </a:cubicBezTo>
                  <a:cubicBezTo>
                    <a:pt x="3648" y="7040"/>
                    <a:pt x="4098" y="6906"/>
                    <a:pt x="4480" y="6692"/>
                  </a:cubicBezTo>
                  <a:cubicBezTo>
                    <a:pt x="4861" y="6478"/>
                    <a:pt x="5148" y="6196"/>
                    <a:pt x="5344" y="5844"/>
                  </a:cubicBezTo>
                  <a:cubicBezTo>
                    <a:pt x="5539" y="5491"/>
                    <a:pt x="5611" y="5080"/>
                    <a:pt x="5564" y="4605"/>
                  </a:cubicBezTo>
                  <a:cubicBezTo>
                    <a:pt x="5531" y="4299"/>
                    <a:pt x="5446" y="4039"/>
                    <a:pt x="5308" y="3820"/>
                  </a:cubicBezTo>
                  <a:cubicBezTo>
                    <a:pt x="5170" y="3602"/>
                    <a:pt x="4986" y="3419"/>
                    <a:pt x="4758" y="3274"/>
                  </a:cubicBezTo>
                  <a:cubicBezTo>
                    <a:pt x="4530" y="3127"/>
                    <a:pt x="4265" y="3011"/>
                    <a:pt x="3963" y="2924"/>
                  </a:cubicBezTo>
                  <a:cubicBezTo>
                    <a:pt x="3661" y="2838"/>
                    <a:pt x="3329" y="2779"/>
                    <a:pt x="2965" y="2745"/>
                  </a:cubicBezTo>
                  <a:cubicBezTo>
                    <a:pt x="2807" y="2736"/>
                    <a:pt x="2655" y="2717"/>
                    <a:pt x="2507" y="2689"/>
                  </a:cubicBezTo>
                  <a:cubicBezTo>
                    <a:pt x="2360" y="2663"/>
                    <a:pt x="2229" y="2624"/>
                    <a:pt x="2111" y="2574"/>
                  </a:cubicBezTo>
                  <a:cubicBezTo>
                    <a:pt x="1995" y="2523"/>
                    <a:pt x="1900" y="2464"/>
                    <a:pt x="1828" y="2392"/>
                  </a:cubicBezTo>
                  <a:cubicBezTo>
                    <a:pt x="1754" y="2320"/>
                    <a:pt x="1713" y="2231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6"/>
                    <a:pt x="1954" y="1616"/>
                    <a:pt x="2087" y="1553"/>
                  </a:cubicBezTo>
                  <a:cubicBezTo>
                    <a:pt x="2222" y="1491"/>
                    <a:pt x="2386" y="1448"/>
                    <a:pt x="2578" y="1427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4" y="1873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7"/>
                    <a:pt x="4421" y="366"/>
                  </a:cubicBezTo>
                  <a:cubicBezTo>
                    <a:pt x="4172" y="215"/>
                    <a:pt x="3881" y="112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34"/>
            <p:cNvSpPr/>
            <p:nvPr/>
          </p:nvSpPr>
          <p:spPr>
            <a:xfrm>
              <a:off x="5173087" y="3001750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8" y="1574"/>
                  </a:moveTo>
                  <a:cubicBezTo>
                    <a:pt x="3784" y="1574"/>
                    <a:pt x="3961" y="1601"/>
                    <a:pt x="4129" y="1653"/>
                  </a:cubicBezTo>
                  <a:cubicBezTo>
                    <a:pt x="4363" y="1725"/>
                    <a:pt x="4572" y="1846"/>
                    <a:pt x="4759" y="2006"/>
                  </a:cubicBezTo>
                  <a:cubicBezTo>
                    <a:pt x="4941" y="2168"/>
                    <a:pt x="5091" y="2364"/>
                    <a:pt x="5207" y="2594"/>
                  </a:cubicBezTo>
                  <a:cubicBezTo>
                    <a:pt x="5322" y="2824"/>
                    <a:pt x="5399" y="3081"/>
                    <a:pt x="5427" y="3369"/>
                  </a:cubicBezTo>
                  <a:cubicBezTo>
                    <a:pt x="5458" y="3651"/>
                    <a:pt x="5437" y="3918"/>
                    <a:pt x="5373" y="4168"/>
                  </a:cubicBezTo>
                  <a:cubicBezTo>
                    <a:pt x="5308" y="4419"/>
                    <a:pt x="5202" y="4642"/>
                    <a:pt x="5055" y="4837"/>
                  </a:cubicBezTo>
                  <a:cubicBezTo>
                    <a:pt x="4907" y="5034"/>
                    <a:pt x="4730" y="5192"/>
                    <a:pt x="4516" y="5313"/>
                  </a:cubicBezTo>
                  <a:cubicBezTo>
                    <a:pt x="4301" y="5434"/>
                    <a:pt x="4061" y="5509"/>
                    <a:pt x="3795" y="5536"/>
                  </a:cubicBezTo>
                  <a:cubicBezTo>
                    <a:pt x="3721" y="5544"/>
                    <a:pt x="3648" y="5548"/>
                    <a:pt x="3576" y="5548"/>
                  </a:cubicBezTo>
                  <a:cubicBezTo>
                    <a:pt x="3391" y="5548"/>
                    <a:pt x="3214" y="5521"/>
                    <a:pt x="3045" y="5468"/>
                  </a:cubicBezTo>
                  <a:cubicBezTo>
                    <a:pt x="2812" y="5394"/>
                    <a:pt x="2600" y="5277"/>
                    <a:pt x="2412" y="5123"/>
                  </a:cubicBezTo>
                  <a:cubicBezTo>
                    <a:pt x="2226" y="4965"/>
                    <a:pt x="2075" y="4768"/>
                    <a:pt x="1963" y="4535"/>
                  </a:cubicBezTo>
                  <a:cubicBezTo>
                    <a:pt x="1850" y="4301"/>
                    <a:pt x="1779" y="4042"/>
                    <a:pt x="1748" y="3754"/>
                  </a:cubicBezTo>
                  <a:cubicBezTo>
                    <a:pt x="1716" y="3471"/>
                    <a:pt x="1735" y="3204"/>
                    <a:pt x="1795" y="2953"/>
                  </a:cubicBezTo>
                  <a:cubicBezTo>
                    <a:pt x="1858" y="2703"/>
                    <a:pt x="1965" y="2480"/>
                    <a:pt x="2114" y="2285"/>
                  </a:cubicBezTo>
                  <a:cubicBezTo>
                    <a:pt x="2265" y="2089"/>
                    <a:pt x="2445" y="1928"/>
                    <a:pt x="2658" y="1809"/>
                  </a:cubicBezTo>
                  <a:cubicBezTo>
                    <a:pt x="2872" y="1688"/>
                    <a:pt x="3114" y="1612"/>
                    <a:pt x="3380" y="1586"/>
                  </a:cubicBezTo>
                  <a:cubicBezTo>
                    <a:pt x="3454" y="1578"/>
                    <a:pt x="3527" y="1574"/>
                    <a:pt x="3598" y="1574"/>
                  </a:cubicBezTo>
                  <a:close/>
                  <a:moveTo>
                    <a:pt x="3657" y="1"/>
                  </a:moveTo>
                  <a:cubicBezTo>
                    <a:pt x="3513" y="1"/>
                    <a:pt x="3366" y="9"/>
                    <a:pt x="3216" y="24"/>
                  </a:cubicBezTo>
                  <a:cubicBezTo>
                    <a:pt x="2701" y="79"/>
                    <a:pt x="2241" y="217"/>
                    <a:pt x="1831" y="437"/>
                  </a:cubicBezTo>
                  <a:cubicBezTo>
                    <a:pt x="1423" y="657"/>
                    <a:pt x="1075" y="944"/>
                    <a:pt x="788" y="1294"/>
                  </a:cubicBezTo>
                  <a:cubicBezTo>
                    <a:pt x="507" y="1648"/>
                    <a:pt x="298" y="2045"/>
                    <a:pt x="167" y="2490"/>
                  </a:cubicBezTo>
                  <a:cubicBezTo>
                    <a:pt x="39" y="2938"/>
                    <a:pt x="0" y="3416"/>
                    <a:pt x="54" y="3928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3"/>
                    <a:pt x="974" y="6070"/>
                    <a:pt x="1325" y="6356"/>
                  </a:cubicBezTo>
                  <a:cubicBezTo>
                    <a:pt x="1676" y="6638"/>
                    <a:pt x="2074" y="6846"/>
                    <a:pt x="2520" y="6978"/>
                  </a:cubicBezTo>
                  <a:cubicBezTo>
                    <a:pt x="2831" y="7069"/>
                    <a:pt x="3161" y="7114"/>
                    <a:pt x="3510" y="7114"/>
                  </a:cubicBezTo>
                  <a:cubicBezTo>
                    <a:pt x="3660" y="7114"/>
                    <a:pt x="3813" y="7106"/>
                    <a:pt x="3969" y="7089"/>
                  </a:cubicBezTo>
                  <a:cubicBezTo>
                    <a:pt x="4475" y="7037"/>
                    <a:pt x="4933" y="6898"/>
                    <a:pt x="5343" y="6678"/>
                  </a:cubicBezTo>
                  <a:cubicBezTo>
                    <a:pt x="5752" y="6458"/>
                    <a:pt x="6099" y="6174"/>
                    <a:pt x="6385" y="5822"/>
                  </a:cubicBezTo>
                  <a:cubicBezTo>
                    <a:pt x="6667" y="5470"/>
                    <a:pt x="6874" y="5069"/>
                    <a:pt x="7001" y="4620"/>
                  </a:cubicBezTo>
                  <a:cubicBezTo>
                    <a:pt x="7127" y="4171"/>
                    <a:pt x="7163" y="3694"/>
                    <a:pt x="7111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1" y="1045"/>
                    <a:pt x="5850" y="760"/>
                  </a:cubicBezTo>
                  <a:cubicBezTo>
                    <a:pt x="5498" y="479"/>
                    <a:pt x="5100" y="270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34"/>
            <p:cNvSpPr/>
            <p:nvPr/>
          </p:nvSpPr>
          <p:spPr>
            <a:xfrm>
              <a:off x="5446761" y="2973409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3" y="1"/>
                  </a:moveTo>
                  <a:cubicBezTo>
                    <a:pt x="3543" y="1"/>
                    <a:pt x="3413" y="8"/>
                    <a:pt x="3283" y="21"/>
                  </a:cubicBezTo>
                  <a:cubicBezTo>
                    <a:pt x="2764" y="77"/>
                    <a:pt x="2294" y="214"/>
                    <a:pt x="1875" y="435"/>
                  </a:cubicBezTo>
                  <a:cubicBezTo>
                    <a:pt x="1457" y="657"/>
                    <a:pt x="1103" y="941"/>
                    <a:pt x="816" y="1291"/>
                  </a:cubicBezTo>
                  <a:cubicBezTo>
                    <a:pt x="528" y="1639"/>
                    <a:pt x="315" y="2037"/>
                    <a:pt x="179" y="2484"/>
                  </a:cubicBezTo>
                  <a:cubicBezTo>
                    <a:pt x="42" y="2932"/>
                    <a:pt x="0" y="3408"/>
                    <a:pt x="55" y="3914"/>
                  </a:cubicBezTo>
                  <a:cubicBezTo>
                    <a:pt x="112" y="4434"/>
                    <a:pt x="248" y="4902"/>
                    <a:pt x="465" y="5313"/>
                  </a:cubicBezTo>
                  <a:cubicBezTo>
                    <a:pt x="682" y="5727"/>
                    <a:pt x="967" y="6074"/>
                    <a:pt x="1319" y="6355"/>
                  </a:cubicBezTo>
                  <a:cubicBezTo>
                    <a:pt x="1670" y="6639"/>
                    <a:pt x="2070" y="6842"/>
                    <a:pt x="2520" y="6967"/>
                  </a:cubicBezTo>
                  <a:cubicBezTo>
                    <a:pt x="2833" y="7055"/>
                    <a:pt x="3162" y="7100"/>
                    <a:pt x="3506" y="7100"/>
                  </a:cubicBezTo>
                  <a:cubicBezTo>
                    <a:pt x="3655" y="7100"/>
                    <a:pt x="3807" y="7091"/>
                    <a:pt x="3962" y="7074"/>
                  </a:cubicBezTo>
                  <a:cubicBezTo>
                    <a:pt x="4293" y="7041"/>
                    <a:pt x="4619" y="6965"/>
                    <a:pt x="4937" y="6849"/>
                  </a:cubicBezTo>
                  <a:cubicBezTo>
                    <a:pt x="5255" y="6732"/>
                    <a:pt x="5542" y="6590"/>
                    <a:pt x="5795" y="6419"/>
                  </a:cubicBezTo>
                  <a:cubicBezTo>
                    <a:pt x="6050" y="6248"/>
                    <a:pt x="6250" y="6064"/>
                    <a:pt x="6391" y="5864"/>
                  </a:cubicBezTo>
                  <a:lnTo>
                    <a:pt x="5460" y="4683"/>
                  </a:lnTo>
                  <a:cubicBezTo>
                    <a:pt x="5351" y="4824"/>
                    <a:pt x="5222" y="4956"/>
                    <a:pt x="5074" y="5073"/>
                  </a:cubicBezTo>
                  <a:cubicBezTo>
                    <a:pt x="4924" y="5189"/>
                    <a:pt x="4762" y="5288"/>
                    <a:pt x="4577" y="5366"/>
                  </a:cubicBezTo>
                  <a:cubicBezTo>
                    <a:pt x="4396" y="5445"/>
                    <a:pt x="4201" y="5493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4"/>
                    <a:pt x="2661" y="5294"/>
                    <a:pt x="2468" y="5136"/>
                  </a:cubicBezTo>
                  <a:cubicBezTo>
                    <a:pt x="2274" y="4979"/>
                    <a:pt x="2116" y="4784"/>
                    <a:pt x="1993" y="4551"/>
                  </a:cubicBezTo>
                  <a:cubicBezTo>
                    <a:pt x="1871" y="4318"/>
                    <a:pt x="1793" y="4052"/>
                    <a:pt x="1760" y="3753"/>
                  </a:cubicBezTo>
                  <a:cubicBezTo>
                    <a:pt x="1729" y="3449"/>
                    <a:pt x="1749" y="3167"/>
                    <a:pt x="1821" y="2910"/>
                  </a:cubicBezTo>
                  <a:cubicBezTo>
                    <a:pt x="1893" y="2653"/>
                    <a:pt x="2003" y="2430"/>
                    <a:pt x="2157" y="2240"/>
                  </a:cubicBezTo>
                  <a:cubicBezTo>
                    <a:pt x="2313" y="2049"/>
                    <a:pt x="2500" y="1895"/>
                    <a:pt x="2720" y="1778"/>
                  </a:cubicBezTo>
                  <a:cubicBezTo>
                    <a:pt x="2938" y="1659"/>
                    <a:pt x="3180" y="1587"/>
                    <a:pt x="3439" y="1558"/>
                  </a:cubicBezTo>
                  <a:cubicBezTo>
                    <a:pt x="3511" y="1551"/>
                    <a:pt x="3583" y="1547"/>
                    <a:pt x="3654" y="1547"/>
                  </a:cubicBezTo>
                  <a:cubicBezTo>
                    <a:pt x="3784" y="1547"/>
                    <a:pt x="3909" y="1560"/>
                    <a:pt x="4031" y="1586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9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34"/>
            <p:cNvSpPr/>
            <p:nvPr/>
          </p:nvSpPr>
          <p:spPr>
            <a:xfrm>
              <a:off x="5680765" y="2948775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3"/>
                    <a:pt x="247" y="4899"/>
                    <a:pt x="464" y="5312"/>
                  </a:cubicBezTo>
                  <a:cubicBezTo>
                    <a:pt x="682" y="5726"/>
                    <a:pt x="966" y="6073"/>
                    <a:pt x="1318" y="6355"/>
                  </a:cubicBezTo>
                  <a:cubicBezTo>
                    <a:pt x="1669" y="6638"/>
                    <a:pt x="2068" y="6841"/>
                    <a:pt x="2519" y="6966"/>
                  </a:cubicBezTo>
                  <a:cubicBezTo>
                    <a:pt x="2832" y="7054"/>
                    <a:pt x="3161" y="7099"/>
                    <a:pt x="3506" y="7099"/>
                  </a:cubicBezTo>
                  <a:cubicBezTo>
                    <a:pt x="3655" y="7099"/>
                    <a:pt x="3807" y="7091"/>
                    <a:pt x="3962" y="7074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4" y="6731"/>
                    <a:pt x="5541" y="6589"/>
                    <a:pt x="5796" y="6418"/>
                  </a:cubicBezTo>
                  <a:cubicBezTo>
                    <a:pt x="6049" y="6247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3"/>
                    <a:pt x="5221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200" y="5492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8"/>
                    <a:pt x="2114" y="4783"/>
                    <a:pt x="1992" y="4550"/>
                  </a:cubicBezTo>
                  <a:cubicBezTo>
                    <a:pt x="1870" y="4317"/>
                    <a:pt x="1792" y="4051"/>
                    <a:pt x="1761" y="3752"/>
                  </a:cubicBezTo>
                  <a:cubicBezTo>
                    <a:pt x="1728" y="3448"/>
                    <a:pt x="1748" y="3167"/>
                    <a:pt x="1820" y="2909"/>
                  </a:cubicBezTo>
                  <a:cubicBezTo>
                    <a:pt x="1892" y="2652"/>
                    <a:pt x="2002" y="2429"/>
                    <a:pt x="2158" y="2239"/>
                  </a:cubicBezTo>
                  <a:cubicBezTo>
                    <a:pt x="2310" y="2048"/>
                    <a:pt x="2498" y="1894"/>
                    <a:pt x="2718" y="1777"/>
                  </a:cubicBezTo>
                  <a:cubicBezTo>
                    <a:pt x="2937" y="1658"/>
                    <a:pt x="3179" y="1586"/>
                    <a:pt x="3437" y="1557"/>
                  </a:cubicBezTo>
                  <a:cubicBezTo>
                    <a:pt x="3510" y="1550"/>
                    <a:pt x="3582" y="1546"/>
                    <a:pt x="3653" y="1546"/>
                  </a:cubicBezTo>
                  <a:cubicBezTo>
                    <a:pt x="3782" y="1546"/>
                    <a:pt x="3908" y="1559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34"/>
            <p:cNvSpPr/>
            <p:nvPr/>
          </p:nvSpPr>
          <p:spPr>
            <a:xfrm>
              <a:off x="5919516" y="292376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1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34"/>
            <p:cNvSpPr/>
            <p:nvPr/>
          </p:nvSpPr>
          <p:spPr>
            <a:xfrm>
              <a:off x="6136924" y="290636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3"/>
                  </a:moveTo>
                  <a:cubicBezTo>
                    <a:pt x="3223" y="1423"/>
                    <a:pt x="3349" y="1443"/>
                    <a:pt x="3461" y="1483"/>
                  </a:cubicBezTo>
                  <a:cubicBezTo>
                    <a:pt x="3616" y="1539"/>
                    <a:pt x="3738" y="1630"/>
                    <a:pt x="3830" y="1753"/>
                  </a:cubicBezTo>
                  <a:cubicBezTo>
                    <a:pt x="3924" y="1878"/>
                    <a:pt x="3977" y="2028"/>
                    <a:pt x="3996" y="2202"/>
                  </a:cubicBezTo>
                  <a:cubicBezTo>
                    <a:pt x="4014" y="2377"/>
                    <a:pt x="3997" y="2536"/>
                    <a:pt x="3943" y="2679"/>
                  </a:cubicBezTo>
                  <a:cubicBezTo>
                    <a:pt x="3889" y="2823"/>
                    <a:pt x="3803" y="2940"/>
                    <a:pt x="3684" y="3027"/>
                  </a:cubicBezTo>
                  <a:cubicBezTo>
                    <a:pt x="3566" y="3115"/>
                    <a:pt x="3422" y="3170"/>
                    <a:pt x="3252" y="3186"/>
                  </a:cubicBezTo>
                  <a:lnTo>
                    <a:pt x="1911" y="3328"/>
                  </a:lnTo>
                  <a:lnTo>
                    <a:pt x="1725" y="1558"/>
                  </a:lnTo>
                  <a:lnTo>
                    <a:pt x="2920" y="1431"/>
                  </a:lnTo>
                  <a:cubicBezTo>
                    <a:pt x="2976" y="1426"/>
                    <a:pt x="3030" y="1423"/>
                    <a:pt x="3082" y="1423"/>
                  </a:cubicBezTo>
                  <a:close/>
                  <a:moveTo>
                    <a:pt x="3371" y="1"/>
                  </a:moveTo>
                  <a:cubicBezTo>
                    <a:pt x="3271" y="1"/>
                    <a:pt x="3169" y="6"/>
                    <a:pt x="3065" y="18"/>
                  </a:cubicBezTo>
                  <a:lnTo>
                    <a:pt x="1" y="341"/>
                  </a:lnTo>
                  <a:lnTo>
                    <a:pt x="719" y="7153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3" y="4501"/>
                  </a:lnTo>
                  <a:lnTo>
                    <a:pt x="4495" y="6752"/>
                  </a:lnTo>
                  <a:lnTo>
                    <a:pt x="6383" y="6553"/>
                  </a:lnTo>
                  <a:lnTo>
                    <a:pt x="4580" y="4084"/>
                  </a:lnTo>
                  <a:cubicBezTo>
                    <a:pt x="4616" y="4061"/>
                    <a:pt x="4653" y="4041"/>
                    <a:pt x="4689" y="4018"/>
                  </a:cubicBezTo>
                  <a:cubicBezTo>
                    <a:pt x="5018" y="3787"/>
                    <a:pt x="5266" y="3488"/>
                    <a:pt x="5431" y="3127"/>
                  </a:cubicBezTo>
                  <a:cubicBezTo>
                    <a:pt x="5596" y="2766"/>
                    <a:pt x="5657" y="2370"/>
                    <a:pt x="5611" y="1942"/>
                  </a:cubicBezTo>
                  <a:cubicBezTo>
                    <a:pt x="5566" y="1528"/>
                    <a:pt x="5428" y="1165"/>
                    <a:pt x="5192" y="860"/>
                  </a:cubicBezTo>
                  <a:cubicBezTo>
                    <a:pt x="4956" y="554"/>
                    <a:pt x="4651" y="327"/>
                    <a:pt x="4278" y="176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34"/>
            <p:cNvSpPr/>
            <p:nvPr/>
          </p:nvSpPr>
          <p:spPr>
            <a:xfrm>
              <a:off x="6476635" y="2867009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41" y="0"/>
                  </a:moveTo>
                  <a:cubicBezTo>
                    <a:pt x="2765" y="0"/>
                    <a:pt x="2578" y="11"/>
                    <a:pt x="2380" y="32"/>
                  </a:cubicBezTo>
                  <a:cubicBezTo>
                    <a:pt x="2042" y="68"/>
                    <a:pt x="1723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3" y="1251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4" y="3552"/>
                    <a:pt x="728" y="3713"/>
                  </a:cubicBezTo>
                  <a:cubicBezTo>
                    <a:pt x="931" y="3871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1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0" y="4475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3"/>
                    <a:pt x="3907" y="4910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71" y="5440"/>
                    <a:pt x="3667" y="5519"/>
                    <a:pt x="3528" y="5580"/>
                  </a:cubicBezTo>
                  <a:cubicBezTo>
                    <a:pt x="3390" y="5642"/>
                    <a:pt x="3233" y="5680"/>
                    <a:pt x="3059" y="5699"/>
                  </a:cubicBezTo>
                  <a:cubicBezTo>
                    <a:pt x="2973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6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7" y="6309"/>
                    <a:pt x="591" y="6525"/>
                    <a:pt x="892" y="6699"/>
                  </a:cubicBezTo>
                  <a:cubicBezTo>
                    <a:pt x="1191" y="6873"/>
                    <a:pt x="1527" y="6995"/>
                    <a:pt x="1900" y="7065"/>
                  </a:cubicBezTo>
                  <a:cubicBezTo>
                    <a:pt x="2122" y="7105"/>
                    <a:pt x="2355" y="7126"/>
                    <a:pt x="2603" y="7126"/>
                  </a:cubicBezTo>
                  <a:cubicBezTo>
                    <a:pt x="2771" y="7126"/>
                    <a:pt x="2946" y="7117"/>
                    <a:pt x="3128" y="7097"/>
                  </a:cubicBezTo>
                  <a:cubicBezTo>
                    <a:pt x="3647" y="7042"/>
                    <a:pt x="4096" y="6909"/>
                    <a:pt x="4477" y="6694"/>
                  </a:cubicBezTo>
                  <a:cubicBezTo>
                    <a:pt x="4858" y="6481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3"/>
                    <a:pt x="5445" y="4041"/>
                    <a:pt x="5307" y="3823"/>
                  </a:cubicBezTo>
                  <a:cubicBezTo>
                    <a:pt x="5167" y="3605"/>
                    <a:pt x="4984" y="3421"/>
                    <a:pt x="4756" y="3275"/>
                  </a:cubicBezTo>
                  <a:cubicBezTo>
                    <a:pt x="4527" y="3128"/>
                    <a:pt x="4264" y="3012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7" y="2664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3"/>
                    <a:pt x="1712" y="2232"/>
                    <a:pt x="1699" y="2121"/>
                  </a:cubicBezTo>
                  <a:cubicBezTo>
                    <a:pt x="1686" y="1998"/>
                    <a:pt x="1713" y="1888"/>
                    <a:pt x="1781" y="1794"/>
                  </a:cubicBezTo>
                  <a:cubicBezTo>
                    <a:pt x="1850" y="1697"/>
                    <a:pt x="1952" y="1617"/>
                    <a:pt x="2085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39" y="1422"/>
                    <a:pt x="2700" y="1418"/>
                    <a:pt x="2762" y="1418"/>
                  </a:cubicBezTo>
                  <a:cubicBezTo>
                    <a:pt x="2887" y="1418"/>
                    <a:pt x="3012" y="1432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9" y="113"/>
                    <a:pt x="3548" y="51"/>
                  </a:cubicBezTo>
                  <a:cubicBezTo>
                    <a:pt x="3364" y="17"/>
                    <a:pt x="3161" y="0"/>
                    <a:pt x="2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34"/>
            <p:cNvSpPr/>
            <p:nvPr/>
          </p:nvSpPr>
          <p:spPr>
            <a:xfrm>
              <a:off x="6695256" y="283686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34"/>
            <p:cNvSpPr/>
            <p:nvPr/>
          </p:nvSpPr>
          <p:spPr>
            <a:xfrm>
              <a:off x="6939724" y="281891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1" y="421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4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34"/>
            <p:cNvSpPr/>
            <p:nvPr/>
          </p:nvSpPr>
          <p:spPr>
            <a:xfrm>
              <a:off x="7131528" y="2807105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34"/>
            <p:cNvSpPr/>
            <p:nvPr/>
          </p:nvSpPr>
          <p:spPr>
            <a:xfrm>
              <a:off x="7336844" y="2785451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34"/>
            <p:cNvSpPr/>
            <p:nvPr/>
          </p:nvSpPr>
          <p:spPr>
            <a:xfrm>
              <a:off x="7537345" y="2755100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0"/>
                    <a:pt x="264" y="1252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5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6" y="4517"/>
                    <a:pt x="3597" y="4568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4" y="5711"/>
                    <a:pt x="2798" y="5711"/>
                  </a:cubicBezTo>
                  <a:cubicBezTo>
                    <a:pt x="2536" y="5711"/>
                    <a:pt x="2275" y="5667"/>
                    <a:pt x="2016" y="5580"/>
                  </a:cubicBezTo>
                  <a:cubicBezTo>
                    <a:pt x="1673" y="5465"/>
                    <a:pt x="1316" y="5208"/>
                    <a:pt x="947" y="4808"/>
                  </a:cubicBezTo>
                  <a:lnTo>
                    <a:pt x="65" y="6052"/>
                  </a:lnTo>
                  <a:cubicBezTo>
                    <a:pt x="314" y="6306"/>
                    <a:pt x="590" y="6522"/>
                    <a:pt x="889" y="6696"/>
                  </a:cubicBezTo>
                  <a:cubicBezTo>
                    <a:pt x="1190" y="6870"/>
                    <a:pt x="1526" y="6994"/>
                    <a:pt x="1899" y="7063"/>
                  </a:cubicBezTo>
                  <a:cubicBezTo>
                    <a:pt x="2119" y="7104"/>
                    <a:pt x="2352" y="7124"/>
                    <a:pt x="2600" y="7124"/>
                  </a:cubicBezTo>
                  <a:cubicBezTo>
                    <a:pt x="2768" y="7124"/>
                    <a:pt x="2944" y="7114"/>
                    <a:pt x="3125" y="7096"/>
                  </a:cubicBezTo>
                  <a:cubicBezTo>
                    <a:pt x="3644" y="7040"/>
                    <a:pt x="4094" y="6906"/>
                    <a:pt x="4475" y="6693"/>
                  </a:cubicBezTo>
                  <a:cubicBezTo>
                    <a:pt x="4857" y="6479"/>
                    <a:pt x="5144" y="6196"/>
                    <a:pt x="5340" y="5845"/>
                  </a:cubicBezTo>
                  <a:cubicBezTo>
                    <a:pt x="5535" y="5492"/>
                    <a:pt x="5607" y="5081"/>
                    <a:pt x="5560" y="4607"/>
                  </a:cubicBezTo>
                  <a:cubicBezTo>
                    <a:pt x="5527" y="4300"/>
                    <a:pt x="5443" y="4040"/>
                    <a:pt x="5304" y="3820"/>
                  </a:cubicBezTo>
                  <a:cubicBezTo>
                    <a:pt x="5166" y="3603"/>
                    <a:pt x="4983" y="3420"/>
                    <a:pt x="4754" y="3272"/>
                  </a:cubicBezTo>
                  <a:cubicBezTo>
                    <a:pt x="4526" y="3127"/>
                    <a:pt x="4261" y="3010"/>
                    <a:pt x="3959" y="2924"/>
                  </a:cubicBezTo>
                  <a:cubicBezTo>
                    <a:pt x="3657" y="2838"/>
                    <a:pt x="3325" y="2777"/>
                    <a:pt x="2961" y="2744"/>
                  </a:cubicBezTo>
                  <a:cubicBezTo>
                    <a:pt x="2803" y="2734"/>
                    <a:pt x="2651" y="2717"/>
                    <a:pt x="2504" y="2688"/>
                  </a:cubicBezTo>
                  <a:cubicBezTo>
                    <a:pt x="2356" y="2661"/>
                    <a:pt x="2225" y="2624"/>
                    <a:pt x="2108" y="2573"/>
                  </a:cubicBezTo>
                  <a:cubicBezTo>
                    <a:pt x="1991" y="2523"/>
                    <a:pt x="1896" y="2464"/>
                    <a:pt x="1824" y="2392"/>
                  </a:cubicBezTo>
                  <a:cubicBezTo>
                    <a:pt x="1750" y="2322"/>
                    <a:pt x="1709" y="2230"/>
                    <a:pt x="1696" y="2120"/>
                  </a:cubicBezTo>
                  <a:cubicBezTo>
                    <a:pt x="1684" y="1997"/>
                    <a:pt x="1710" y="1886"/>
                    <a:pt x="1779" y="1791"/>
                  </a:cubicBezTo>
                  <a:cubicBezTo>
                    <a:pt x="1847" y="1696"/>
                    <a:pt x="1950" y="1615"/>
                    <a:pt x="2083" y="1552"/>
                  </a:cubicBezTo>
                  <a:cubicBezTo>
                    <a:pt x="2218" y="1489"/>
                    <a:pt x="2382" y="1446"/>
                    <a:pt x="2576" y="1426"/>
                  </a:cubicBezTo>
                  <a:cubicBezTo>
                    <a:pt x="2639" y="1419"/>
                    <a:pt x="2702" y="1416"/>
                    <a:pt x="2765" y="1416"/>
                  </a:cubicBezTo>
                  <a:cubicBezTo>
                    <a:pt x="2889" y="1416"/>
                    <a:pt x="3012" y="1429"/>
                    <a:pt x="3134" y="1454"/>
                  </a:cubicBezTo>
                  <a:cubicBezTo>
                    <a:pt x="3319" y="1495"/>
                    <a:pt x="3496" y="1561"/>
                    <a:pt x="3666" y="1654"/>
                  </a:cubicBezTo>
                  <a:cubicBezTo>
                    <a:pt x="3837" y="1748"/>
                    <a:pt x="3999" y="1871"/>
                    <a:pt x="4153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71" y="216"/>
                    <a:pt x="3880" y="111"/>
                    <a:pt x="3549" y="51"/>
                  </a:cubicBezTo>
                  <a:cubicBezTo>
                    <a:pt x="3362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34"/>
            <p:cNvSpPr/>
            <p:nvPr/>
          </p:nvSpPr>
          <p:spPr>
            <a:xfrm>
              <a:off x="7866454" y="271938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1"/>
                    <a:pt x="2445" y="4304"/>
                  </a:cubicBezTo>
                  <a:lnTo>
                    <a:pt x="3868" y="5525"/>
                  </a:lnTo>
                  <a:cubicBezTo>
                    <a:pt x="3817" y="5564"/>
                    <a:pt x="3764" y="5599"/>
                    <a:pt x="3711" y="5632"/>
                  </a:cubicBezTo>
                  <a:cubicBezTo>
                    <a:pt x="3498" y="5763"/>
                    <a:pt x="3264" y="5842"/>
                    <a:pt x="3005" y="5869"/>
                  </a:cubicBezTo>
                  <a:cubicBezTo>
                    <a:pt x="2920" y="5878"/>
                    <a:pt x="2838" y="5883"/>
                    <a:pt x="2760" y="5883"/>
                  </a:cubicBezTo>
                  <a:cubicBezTo>
                    <a:pt x="2580" y="5883"/>
                    <a:pt x="2416" y="5859"/>
                    <a:pt x="2269" y="5813"/>
                  </a:cubicBezTo>
                  <a:cubicBezTo>
                    <a:pt x="2059" y="5747"/>
                    <a:pt x="1893" y="5639"/>
                    <a:pt x="1772" y="5488"/>
                  </a:cubicBezTo>
                  <a:cubicBezTo>
                    <a:pt x="1653" y="5334"/>
                    <a:pt x="1578" y="5150"/>
                    <a:pt x="1557" y="4930"/>
                  </a:cubicBezTo>
                  <a:cubicBezTo>
                    <a:pt x="1527" y="4651"/>
                    <a:pt x="1596" y="4411"/>
                    <a:pt x="1757" y="4210"/>
                  </a:cubicBezTo>
                  <a:cubicBezTo>
                    <a:pt x="1834" y="4112"/>
                    <a:pt x="1935" y="4030"/>
                    <a:pt x="2057" y="3952"/>
                  </a:cubicBezTo>
                  <a:close/>
                  <a:moveTo>
                    <a:pt x="3141" y="0"/>
                  </a:moveTo>
                  <a:cubicBezTo>
                    <a:pt x="3042" y="0"/>
                    <a:pt x="2941" y="6"/>
                    <a:pt x="2838" y="16"/>
                  </a:cubicBezTo>
                  <a:cubicBezTo>
                    <a:pt x="2411" y="62"/>
                    <a:pt x="2040" y="182"/>
                    <a:pt x="1729" y="376"/>
                  </a:cubicBezTo>
                  <a:cubicBezTo>
                    <a:pt x="1419" y="570"/>
                    <a:pt x="1184" y="813"/>
                    <a:pt x="1030" y="1109"/>
                  </a:cubicBezTo>
                  <a:cubicBezTo>
                    <a:pt x="874" y="1405"/>
                    <a:pt x="815" y="1728"/>
                    <a:pt x="852" y="2076"/>
                  </a:cubicBezTo>
                  <a:cubicBezTo>
                    <a:pt x="867" y="2219"/>
                    <a:pt x="907" y="2375"/>
                    <a:pt x="969" y="2539"/>
                  </a:cubicBezTo>
                  <a:cubicBezTo>
                    <a:pt x="1029" y="2692"/>
                    <a:pt x="1115" y="2855"/>
                    <a:pt x="1226" y="3025"/>
                  </a:cubicBezTo>
                  <a:cubicBezTo>
                    <a:pt x="829" y="3258"/>
                    <a:pt x="529" y="3545"/>
                    <a:pt x="329" y="3887"/>
                  </a:cubicBezTo>
                  <a:cubicBezTo>
                    <a:pt x="94" y="4297"/>
                    <a:pt x="1" y="4739"/>
                    <a:pt x="51" y="5213"/>
                  </a:cubicBezTo>
                  <a:cubicBezTo>
                    <a:pt x="96" y="5627"/>
                    <a:pt x="254" y="5991"/>
                    <a:pt x="526" y="6302"/>
                  </a:cubicBezTo>
                  <a:cubicBezTo>
                    <a:pt x="799" y="6615"/>
                    <a:pt x="1147" y="6847"/>
                    <a:pt x="1573" y="6999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5"/>
                  </a:cubicBezTo>
                  <a:cubicBezTo>
                    <a:pt x="3363" y="7106"/>
                    <a:pt x="3715" y="7015"/>
                    <a:pt x="4039" y="6871"/>
                  </a:cubicBezTo>
                  <a:cubicBezTo>
                    <a:pt x="4352" y="6733"/>
                    <a:pt x="4633" y="6555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9" y="5196"/>
                  </a:lnTo>
                  <a:cubicBezTo>
                    <a:pt x="5861" y="4972"/>
                    <a:pt x="5953" y="4734"/>
                    <a:pt x="6025" y="4483"/>
                  </a:cubicBezTo>
                  <a:cubicBezTo>
                    <a:pt x="6130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6" y="3847"/>
                  </a:lnTo>
                  <a:cubicBezTo>
                    <a:pt x="3952" y="3736"/>
                    <a:pt x="3793" y="3604"/>
                    <a:pt x="3613" y="3449"/>
                  </a:cubicBezTo>
                  <a:cubicBezTo>
                    <a:pt x="3433" y="3295"/>
                    <a:pt x="3254" y="3130"/>
                    <a:pt x="3080" y="2956"/>
                  </a:cubicBezTo>
                  <a:cubicBezTo>
                    <a:pt x="2903" y="2780"/>
                    <a:pt x="2756" y="2608"/>
                    <a:pt x="2635" y="2441"/>
                  </a:cubicBezTo>
                  <a:cubicBezTo>
                    <a:pt x="2517" y="2274"/>
                    <a:pt x="2453" y="2129"/>
                    <a:pt x="2438" y="2004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8" y="1393"/>
                    <a:pt x="2894" y="1357"/>
                    <a:pt x="3038" y="1342"/>
                  </a:cubicBezTo>
                  <a:cubicBezTo>
                    <a:pt x="3069" y="1339"/>
                    <a:pt x="3100" y="1338"/>
                    <a:pt x="3130" y="1338"/>
                  </a:cubicBezTo>
                  <a:cubicBezTo>
                    <a:pt x="3268" y="1338"/>
                    <a:pt x="3395" y="1370"/>
                    <a:pt x="3511" y="1440"/>
                  </a:cubicBezTo>
                  <a:cubicBezTo>
                    <a:pt x="3650" y="1523"/>
                    <a:pt x="3790" y="1693"/>
                    <a:pt x="3928" y="1949"/>
                  </a:cubicBezTo>
                  <a:lnTo>
                    <a:pt x="5078" y="1089"/>
                  </a:lnTo>
                  <a:cubicBezTo>
                    <a:pt x="4966" y="837"/>
                    <a:pt x="4798" y="625"/>
                    <a:pt x="4568" y="455"/>
                  </a:cubicBezTo>
                  <a:cubicBezTo>
                    <a:pt x="4339" y="282"/>
                    <a:pt x="4078" y="156"/>
                    <a:pt x="3780" y="80"/>
                  </a:cubicBezTo>
                  <a:cubicBezTo>
                    <a:pt x="3574" y="27"/>
                    <a:pt x="3362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34"/>
            <p:cNvSpPr/>
            <p:nvPr/>
          </p:nvSpPr>
          <p:spPr>
            <a:xfrm>
              <a:off x="8214481" y="267787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34"/>
            <p:cNvSpPr/>
            <p:nvPr/>
          </p:nvSpPr>
          <p:spPr>
            <a:xfrm>
              <a:off x="8454167" y="265625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34"/>
            <p:cNvSpPr/>
            <p:nvPr/>
          </p:nvSpPr>
          <p:spPr>
            <a:xfrm>
              <a:off x="8666863" y="2633456"/>
              <a:ext cx="221432" cy="246101"/>
            </a:xfrm>
            <a:custGeom>
              <a:avLst/>
              <a:gdLst/>
              <a:ahLst/>
              <a:cxnLst/>
              <a:rect l="l" t="t" r="r" b="b"/>
              <a:pathLst>
                <a:path w="6391" h="7103" extrusionOk="0">
                  <a:moveTo>
                    <a:pt x="3678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10" y="4433"/>
                    <a:pt x="245" y="4899"/>
                    <a:pt x="462" y="5313"/>
                  </a:cubicBezTo>
                  <a:cubicBezTo>
                    <a:pt x="682" y="5732"/>
                    <a:pt x="965" y="6078"/>
                    <a:pt x="1318" y="6359"/>
                  </a:cubicBezTo>
                  <a:cubicBezTo>
                    <a:pt x="1668" y="6639"/>
                    <a:pt x="2070" y="6845"/>
                    <a:pt x="2518" y="6970"/>
                  </a:cubicBezTo>
                  <a:cubicBezTo>
                    <a:pt x="2833" y="7058"/>
                    <a:pt x="3162" y="7103"/>
                    <a:pt x="3507" y="7103"/>
                  </a:cubicBezTo>
                  <a:cubicBezTo>
                    <a:pt x="3656" y="7103"/>
                    <a:pt x="3808" y="7094"/>
                    <a:pt x="3962" y="7078"/>
                  </a:cubicBezTo>
                  <a:cubicBezTo>
                    <a:pt x="4293" y="7042"/>
                    <a:pt x="4618" y="6969"/>
                    <a:pt x="4936" y="6852"/>
                  </a:cubicBezTo>
                  <a:cubicBezTo>
                    <a:pt x="5255" y="6734"/>
                    <a:pt x="5542" y="6593"/>
                    <a:pt x="5796" y="6422"/>
                  </a:cubicBezTo>
                  <a:cubicBezTo>
                    <a:pt x="6049" y="6251"/>
                    <a:pt x="6248" y="6065"/>
                    <a:pt x="6391" y="5867"/>
                  </a:cubicBezTo>
                  <a:lnTo>
                    <a:pt x="5459" y="4685"/>
                  </a:lnTo>
                  <a:cubicBezTo>
                    <a:pt x="5350" y="4829"/>
                    <a:pt x="5220" y="4958"/>
                    <a:pt x="5072" y="5076"/>
                  </a:cubicBezTo>
                  <a:cubicBezTo>
                    <a:pt x="4924" y="5193"/>
                    <a:pt x="4760" y="5292"/>
                    <a:pt x="4576" y="5368"/>
                  </a:cubicBezTo>
                  <a:cubicBezTo>
                    <a:pt x="4395" y="5447"/>
                    <a:pt x="4199" y="5496"/>
                    <a:pt x="3992" y="5519"/>
                  </a:cubicBezTo>
                  <a:cubicBezTo>
                    <a:pt x="3889" y="5530"/>
                    <a:pt x="3789" y="5536"/>
                    <a:pt x="3690" y="5536"/>
                  </a:cubicBezTo>
                  <a:cubicBezTo>
                    <a:pt x="3499" y="5536"/>
                    <a:pt x="3317" y="5514"/>
                    <a:pt x="3145" y="5472"/>
                  </a:cubicBezTo>
                  <a:cubicBezTo>
                    <a:pt x="2886" y="5407"/>
                    <a:pt x="2661" y="5296"/>
                    <a:pt x="2467" y="5138"/>
                  </a:cubicBezTo>
                  <a:cubicBezTo>
                    <a:pt x="2272" y="4980"/>
                    <a:pt x="2114" y="4786"/>
                    <a:pt x="1992" y="4554"/>
                  </a:cubicBezTo>
                  <a:cubicBezTo>
                    <a:pt x="1870" y="4321"/>
                    <a:pt x="1792" y="4055"/>
                    <a:pt x="1760" y="3756"/>
                  </a:cubicBezTo>
                  <a:cubicBezTo>
                    <a:pt x="1727" y="3453"/>
                    <a:pt x="1748" y="3171"/>
                    <a:pt x="1819" y="2913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1" y="2052"/>
                    <a:pt x="2498" y="1898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6"/>
                    <a:pt x="4393" y="1691"/>
                    <a:pt x="4557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34"/>
            <p:cNvSpPr/>
            <p:nvPr/>
          </p:nvSpPr>
          <p:spPr>
            <a:xfrm>
              <a:off x="8905544" y="260445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6" y="176"/>
                  </a:lnTo>
                  <a:lnTo>
                    <a:pt x="4508" y="2852"/>
                  </a:lnTo>
                  <a:lnTo>
                    <a:pt x="1939" y="3123"/>
                  </a:lnTo>
                  <a:lnTo>
                    <a:pt x="1656" y="446"/>
                  </a:lnTo>
                  <a:lnTo>
                    <a:pt x="1" y="621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5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34"/>
            <p:cNvSpPr/>
            <p:nvPr/>
          </p:nvSpPr>
          <p:spPr>
            <a:xfrm>
              <a:off x="4993270" y="3350677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1" y="1792"/>
                    <a:pt x="1" y="2080"/>
                    <a:pt x="34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4"/>
                    <a:pt x="525" y="3554"/>
                    <a:pt x="728" y="3712"/>
                  </a:cubicBezTo>
                  <a:cubicBezTo>
                    <a:pt x="932" y="3870"/>
                    <a:pt x="1180" y="3998"/>
                    <a:pt x="1473" y="4092"/>
                  </a:cubicBezTo>
                  <a:cubicBezTo>
                    <a:pt x="1764" y="4185"/>
                    <a:pt x="2104" y="4256"/>
                    <a:pt x="2488" y="4299"/>
                  </a:cubicBezTo>
                  <a:cubicBezTo>
                    <a:pt x="2626" y="4309"/>
                    <a:pt x="2763" y="4327"/>
                    <a:pt x="2897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8" y="4615"/>
                    <a:pt x="3761" y="4677"/>
                    <a:pt x="3819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4" y="5134"/>
                    <a:pt x="3905" y="5248"/>
                    <a:pt x="3837" y="5343"/>
                  </a:cubicBezTo>
                  <a:cubicBezTo>
                    <a:pt x="3768" y="5438"/>
                    <a:pt x="3665" y="5517"/>
                    <a:pt x="3527" y="5576"/>
                  </a:cubicBezTo>
                  <a:cubicBezTo>
                    <a:pt x="3389" y="5637"/>
                    <a:pt x="3233" y="5676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6" y="6305"/>
                    <a:pt x="590" y="6520"/>
                    <a:pt x="891" y="6694"/>
                  </a:cubicBezTo>
                  <a:cubicBezTo>
                    <a:pt x="1193" y="6873"/>
                    <a:pt x="1529" y="6992"/>
                    <a:pt x="1900" y="7063"/>
                  </a:cubicBezTo>
                  <a:cubicBezTo>
                    <a:pt x="2121" y="7104"/>
                    <a:pt x="2355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1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38" y="5492"/>
                    <a:pt x="5610" y="5080"/>
                    <a:pt x="5563" y="4605"/>
                  </a:cubicBezTo>
                  <a:cubicBezTo>
                    <a:pt x="5530" y="4300"/>
                    <a:pt x="5445" y="4040"/>
                    <a:pt x="5307" y="3820"/>
                  </a:cubicBezTo>
                  <a:cubicBezTo>
                    <a:pt x="5169" y="3603"/>
                    <a:pt x="4985" y="3419"/>
                    <a:pt x="4756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4" y="2718"/>
                    <a:pt x="2506" y="2690"/>
                  </a:cubicBezTo>
                  <a:cubicBezTo>
                    <a:pt x="2359" y="2662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1"/>
                    <a:pt x="1712" y="2231"/>
                    <a:pt x="1699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50" y="1697"/>
                    <a:pt x="1952" y="1618"/>
                    <a:pt x="2086" y="1554"/>
                  </a:cubicBezTo>
                  <a:cubicBezTo>
                    <a:pt x="2221" y="1490"/>
                    <a:pt x="2383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38" y="1456"/>
                  </a:cubicBezTo>
                  <a:cubicBezTo>
                    <a:pt x="3324" y="1496"/>
                    <a:pt x="3501" y="1562"/>
                    <a:pt x="3670" y="1656"/>
                  </a:cubicBezTo>
                  <a:cubicBezTo>
                    <a:pt x="3842" y="1749"/>
                    <a:pt x="4004" y="1873"/>
                    <a:pt x="4158" y="2028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34"/>
            <p:cNvSpPr/>
            <p:nvPr/>
          </p:nvSpPr>
          <p:spPr>
            <a:xfrm>
              <a:off x="5207214" y="3325177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3" y="1571"/>
                  </a:moveTo>
                  <a:cubicBezTo>
                    <a:pt x="3788" y="1571"/>
                    <a:pt x="3965" y="1598"/>
                    <a:pt x="4133" y="1651"/>
                  </a:cubicBezTo>
                  <a:cubicBezTo>
                    <a:pt x="4366" y="1724"/>
                    <a:pt x="4575" y="1844"/>
                    <a:pt x="4760" y="2003"/>
                  </a:cubicBezTo>
                  <a:cubicBezTo>
                    <a:pt x="4943" y="2166"/>
                    <a:pt x="5094" y="2361"/>
                    <a:pt x="5209" y="2592"/>
                  </a:cubicBezTo>
                  <a:cubicBezTo>
                    <a:pt x="5327" y="2822"/>
                    <a:pt x="5400" y="3079"/>
                    <a:pt x="5429" y="3367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5" y="4641"/>
                    <a:pt x="5056" y="4836"/>
                  </a:cubicBezTo>
                  <a:cubicBezTo>
                    <a:pt x="4908" y="5035"/>
                    <a:pt x="4729" y="5193"/>
                    <a:pt x="4516" y="5312"/>
                  </a:cubicBezTo>
                  <a:cubicBezTo>
                    <a:pt x="4303" y="5433"/>
                    <a:pt x="4063" y="5508"/>
                    <a:pt x="3798" y="5535"/>
                  </a:cubicBezTo>
                  <a:cubicBezTo>
                    <a:pt x="3724" y="5543"/>
                    <a:pt x="3651" y="5547"/>
                    <a:pt x="3579" y="5547"/>
                  </a:cubicBezTo>
                  <a:cubicBezTo>
                    <a:pt x="3393" y="5547"/>
                    <a:pt x="3216" y="5520"/>
                    <a:pt x="3048" y="5468"/>
                  </a:cubicBezTo>
                  <a:cubicBezTo>
                    <a:pt x="2815" y="5396"/>
                    <a:pt x="2603" y="5278"/>
                    <a:pt x="2416" y="5120"/>
                  </a:cubicBezTo>
                  <a:cubicBezTo>
                    <a:pt x="2228" y="4961"/>
                    <a:pt x="2078" y="4766"/>
                    <a:pt x="1966" y="4533"/>
                  </a:cubicBezTo>
                  <a:cubicBezTo>
                    <a:pt x="1854" y="4300"/>
                    <a:pt x="1782" y="4040"/>
                    <a:pt x="1750" y="3753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9"/>
                    <a:pt x="2117" y="2282"/>
                  </a:cubicBezTo>
                  <a:cubicBezTo>
                    <a:pt x="2267" y="2087"/>
                    <a:pt x="2448" y="1926"/>
                    <a:pt x="2662" y="1805"/>
                  </a:cubicBezTo>
                  <a:cubicBezTo>
                    <a:pt x="2876" y="1686"/>
                    <a:pt x="3117" y="1609"/>
                    <a:pt x="3383" y="1583"/>
                  </a:cubicBezTo>
                  <a:cubicBezTo>
                    <a:pt x="3457" y="1575"/>
                    <a:pt x="3531" y="1571"/>
                    <a:pt x="3603" y="1571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0" y="657"/>
                    <a:pt x="1075" y="944"/>
                    <a:pt x="790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0" y="3417"/>
                    <a:pt x="54" y="3929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70"/>
                    <a:pt x="1323" y="6355"/>
                  </a:cubicBezTo>
                  <a:cubicBezTo>
                    <a:pt x="1676" y="6639"/>
                    <a:pt x="2074" y="6847"/>
                    <a:pt x="2520" y="6977"/>
                  </a:cubicBezTo>
                  <a:cubicBezTo>
                    <a:pt x="2832" y="7068"/>
                    <a:pt x="3161" y="7113"/>
                    <a:pt x="3509" y="7113"/>
                  </a:cubicBezTo>
                  <a:cubicBezTo>
                    <a:pt x="3658" y="7113"/>
                    <a:pt x="3811" y="7105"/>
                    <a:pt x="3968" y="7088"/>
                  </a:cubicBezTo>
                  <a:cubicBezTo>
                    <a:pt x="4474" y="7036"/>
                    <a:pt x="4931" y="6898"/>
                    <a:pt x="5343" y="6678"/>
                  </a:cubicBezTo>
                  <a:cubicBezTo>
                    <a:pt x="5752" y="6457"/>
                    <a:pt x="6098" y="6174"/>
                    <a:pt x="6381" y="5821"/>
                  </a:cubicBezTo>
                  <a:cubicBezTo>
                    <a:pt x="6666" y="5469"/>
                    <a:pt x="6870" y="5068"/>
                    <a:pt x="6998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3"/>
                    <a:pt x="6919" y="2213"/>
                    <a:pt x="6703" y="1802"/>
                  </a:cubicBezTo>
                  <a:cubicBezTo>
                    <a:pt x="6486" y="1392"/>
                    <a:pt x="6201" y="1046"/>
                    <a:pt x="5849" y="759"/>
                  </a:cubicBezTo>
                  <a:cubicBezTo>
                    <a:pt x="5496" y="478"/>
                    <a:pt x="5100" y="269"/>
                    <a:pt x="4654" y="138"/>
                  </a:cubicBezTo>
                  <a:cubicBezTo>
                    <a:pt x="4337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34"/>
            <p:cNvSpPr/>
            <p:nvPr/>
          </p:nvSpPr>
          <p:spPr>
            <a:xfrm>
              <a:off x="5480888" y="3296870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5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3" y="4435"/>
                    <a:pt x="249" y="4900"/>
                    <a:pt x="466" y="5314"/>
                  </a:cubicBezTo>
                  <a:cubicBezTo>
                    <a:pt x="685" y="5727"/>
                    <a:pt x="968" y="6075"/>
                    <a:pt x="1319" y="6356"/>
                  </a:cubicBezTo>
                  <a:cubicBezTo>
                    <a:pt x="1670" y="6637"/>
                    <a:pt x="2070" y="6841"/>
                    <a:pt x="2520" y="6968"/>
                  </a:cubicBezTo>
                  <a:cubicBezTo>
                    <a:pt x="2834" y="7055"/>
                    <a:pt x="3164" y="7100"/>
                    <a:pt x="3510" y="7100"/>
                  </a:cubicBezTo>
                  <a:cubicBezTo>
                    <a:pt x="3658" y="7100"/>
                    <a:pt x="3809" y="7092"/>
                    <a:pt x="3962" y="7075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2" y="6589"/>
                    <a:pt x="5795" y="6420"/>
                  </a:cubicBezTo>
                  <a:cubicBezTo>
                    <a:pt x="6050" y="6249"/>
                    <a:pt x="6248" y="6063"/>
                    <a:pt x="6391" y="5863"/>
                  </a:cubicBezTo>
                  <a:lnTo>
                    <a:pt x="5460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2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3" y="4552"/>
                  </a:cubicBezTo>
                  <a:cubicBezTo>
                    <a:pt x="1871" y="4317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3" y="2432"/>
                    <a:pt x="2157" y="2242"/>
                  </a:cubicBezTo>
                  <a:cubicBezTo>
                    <a:pt x="2313" y="2051"/>
                    <a:pt x="2500" y="1899"/>
                    <a:pt x="2718" y="1779"/>
                  </a:cubicBezTo>
                  <a:cubicBezTo>
                    <a:pt x="2940" y="1661"/>
                    <a:pt x="3180" y="1589"/>
                    <a:pt x="3437" y="1561"/>
                  </a:cubicBezTo>
                  <a:cubicBezTo>
                    <a:pt x="3513" y="1553"/>
                    <a:pt x="3587" y="1549"/>
                    <a:pt x="3659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3"/>
                    <a:pt x="4879" y="1983"/>
                    <a:pt x="5030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34"/>
            <p:cNvSpPr/>
            <p:nvPr/>
          </p:nvSpPr>
          <p:spPr>
            <a:xfrm>
              <a:off x="5714892" y="3272167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4"/>
                  </a:cubicBezTo>
                  <a:cubicBezTo>
                    <a:pt x="111" y="4434"/>
                    <a:pt x="248" y="4899"/>
                    <a:pt x="467" y="5314"/>
                  </a:cubicBezTo>
                  <a:cubicBezTo>
                    <a:pt x="684" y="5726"/>
                    <a:pt x="967" y="6073"/>
                    <a:pt x="1318" y="6356"/>
                  </a:cubicBezTo>
                  <a:cubicBezTo>
                    <a:pt x="1669" y="6637"/>
                    <a:pt x="2070" y="6841"/>
                    <a:pt x="2519" y="6967"/>
                  </a:cubicBezTo>
                  <a:cubicBezTo>
                    <a:pt x="2834" y="7055"/>
                    <a:pt x="3164" y="7100"/>
                    <a:pt x="3511" y="7100"/>
                  </a:cubicBezTo>
                  <a:cubicBezTo>
                    <a:pt x="3658" y="7100"/>
                    <a:pt x="3809" y="7091"/>
                    <a:pt x="3962" y="7075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49" y="6248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5"/>
                    <a:pt x="5221" y="4956"/>
                    <a:pt x="5072" y="5072"/>
                  </a:cubicBezTo>
                  <a:cubicBezTo>
                    <a:pt x="4924" y="5189"/>
                    <a:pt x="4760" y="5288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3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2" y="4551"/>
                  </a:cubicBezTo>
                  <a:cubicBezTo>
                    <a:pt x="1870" y="4317"/>
                    <a:pt x="1792" y="4052"/>
                    <a:pt x="1761" y="3755"/>
                  </a:cubicBezTo>
                  <a:cubicBezTo>
                    <a:pt x="1728" y="3449"/>
                    <a:pt x="1748" y="3168"/>
                    <a:pt x="1820" y="2912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8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3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1"/>
                    <a:pt x="4571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34"/>
            <p:cNvSpPr/>
            <p:nvPr/>
          </p:nvSpPr>
          <p:spPr>
            <a:xfrm>
              <a:off x="5953643" y="324715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2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34"/>
            <p:cNvSpPr/>
            <p:nvPr/>
          </p:nvSpPr>
          <p:spPr>
            <a:xfrm>
              <a:off x="6171121" y="3229794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77" y="1423"/>
                  </a:moveTo>
                  <a:cubicBezTo>
                    <a:pt x="3219" y="1423"/>
                    <a:pt x="3347" y="1442"/>
                    <a:pt x="3459" y="1483"/>
                  </a:cubicBezTo>
                  <a:cubicBezTo>
                    <a:pt x="3613" y="1538"/>
                    <a:pt x="3736" y="1630"/>
                    <a:pt x="3828" y="1754"/>
                  </a:cubicBezTo>
                  <a:cubicBezTo>
                    <a:pt x="3919" y="1879"/>
                    <a:pt x="3975" y="2027"/>
                    <a:pt x="3994" y="2202"/>
                  </a:cubicBezTo>
                  <a:cubicBezTo>
                    <a:pt x="4012" y="2376"/>
                    <a:pt x="3995" y="2535"/>
                    <a:pt x="3941" y="2678"/>
                  </a:cubicBezTo>
                  <a:cubicBezTo>
                    <a:pt x="3889" y="2822"/>
                    <a:pt x="3801" y="2939"/>
                    <a:pt x="3682" y="3026"/>
                  </a:cubicBezTo>
                  <a:cubicBezTo>
                    <a:pt x="3565" y="3116"/>
                    <a:pt x="3420" y="3169"/>
                    <a:pt x="3253" y="3186"/>
                  </a:cubicBezTo>
                  <a:lnTo>
                    <a:pt x="1910" y="3327"/>
                  </a:lnTo>
                  <a:lnTo>
                    <a:pt x="1722" y="1557"/>
                  </a:lnTo>
                  <a:lnTo>
                    <a:pt x="2918" y="1430"/>
                  </a:lnTo>
                  <a:cubicBezTo>
                    <a:pt x="2973" y="1425"/>
                    <a:pt x="3026" y="1423"/>
                    <a:pt x="3077" y="1423"/>
                  </a:cubicBezTo>
                  <a:close/>
                  <a:moveTo>
                    <a:pt x="3364" y="0"/>
                  </a:moveTo>
                  <a:cubicBezTo>
                    <a:pt x="3266" y="0"/>
                    <a:pt x="3165" y="6"/>
                    <a:pt x="3063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4"/>
                  </a:lnTo>
                  <a:lnTo>
                    <a:pt x="6382" y="6552"/>
                  </a:lnTo>
                  <a:lnTo>
                    <a:pt x="4578" y="4085"/>
                  </a:lnTo>
                  <a:cubicBezTo>
                    <a:pt x="4615" y="4063"/>
                    <a:pt x="4652" y="4042"/>
                    <a:pt x="4688" y="4017"/>
                  </a:cubicBezTo>
                  <a:cubicBezTo>
                    <a:pt x="5018" y="3786"/>
                    <a:pt x="5266" y="3489"/>
                    <a:pt x="5432" y="3126"/>
                  </a:cubicBezTo>
                  <a:cubicBezTo>
                    <a:pt x="5594" y="2765"/>
                    <a:pt x="5656" y="2369"/>
                    <a:pt x="5612" y="1942"/>
                  </a:cubicBezTo>
                  <a:cubicBezTo>
                    <a:pt x="5566" y="1527"/>
                    <a:pt x="5427" y="1166"/>
                    <a:pt x="5190" y="859"/>
                  </a:cubicBezTo>
                  <a:cubicBezTo>
                    <a:pt x="4954" y="555"/>
                    <a:pt x="4651" y="326"/>
                    <a:pt x="4277" y="175"/>
                  </a:cubicBezTo>
                  <a:cubicBezTo>
                    <a:pt x="3991" y="59"/>
                    <a:pt x="3687" y="0"/>
                    <a:pt x="3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34"/>
            <p:cNvSpPr/>
            <p:nvPr/>
          </p:nvSpPr>
          <p:spPr>
            <a:xfrm>
              <a:off x="6510762" y="319043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3" y="0"/>
                  </a:moveTo>
                  <a:cubicBezTo>
                    <a:pt x="2760" y="0"/>
                    <a:pt x="2576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0"/>
                    <a:pt x="647" y="800"/>
                  </a:cubicBezTo>
                  <a:cubicBezTo>
                    <a:pt x="429" y="1010"/>
                    <a:pt x="263" y="1249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4" y="3553"/>
                    <a:pt x="728" y="3712"/>
                  </a:cubicBezTo>
                  <a:cubicBezTo>
                    <a:pt x="931" y="3871"/>
                    <a:pt x="1179" y="3999"/>
                    <a:pt x="1471" y="4092"/>
                  </a:cubicBezTo>
                  <a:cubicBezTo>
                    <a:pt x="1763" y="4185"/>
                    <a:pt x="2103" y="4254"/>
                    <a:pt x="2487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8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4"/>
                    <a:pt x="3761" y="4676"/>
                    <a:pt x="3817" y="4749"/>
                  </a:cubicBezTo>
                  <a:cubicBezTo>
                    <a:pt x="3876" y="4822"/>
                    <a:pt x="3907" y="4907"/>
                    <a:pt x="3919" y="5005"/>
                  </a:cubicBezTo>
                  <a:cubicBezTo>
                    <a:pt x="3932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7"/>
                  </a:cubicBezTo>
                  <a:cubicBezTo>
                    <a:pt x="1673" y="5462"/>
                    <a:pt x="1315" y="5206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5"/>
                  </a:cubicBezTo>
                  <a:cubicBezTo>
                    <a:pt x="1194" y="6875"/>
                    <a:pt x="1529" y="6997"/>
                    <a:pt x="1900" y="7064"/>
                  </a:cubicBezTo>
                  <a:cubicBezTo>
                    <a:pt x="2122" y="7105"/>
                    <a:pt x="2356" y="7126"/>
                    <a:pt x="2604" y="7126"/>
                  </a:cubicBezTo>
                  <a:cubicBezTo>
                    <a:pt x="2772" y="7126"/>
                    <a:pt x="2947" y="7117"/>
                    <a:pt x="3128" y="7097"/>
                  </a:cubicBezTo>
                  <a:cubicBezTo>
                    <a:pt x="3647" y="7041"/>
                    <a:pt x="4096" y="6908"/>
                    <a:pt x="4477" y="6695"/>
                  </a:cubicBezTo>
                  <a:cubicBezTo>
                    <a:pt x="4858" y="6481"/>
                    <a:pt x="5145" y="6196"/>
                    <a:pt x="5342" y="5846"/>
                  </a:cubicBezTo>
                  <a:cubicBezTo>
                    <a:pt x="5538" y="5494"/>
                    <a:pt x="5610" y="5081"/>
                    <a:pt x="5561" y="4607"/>
                  </a:cubicBezTo>
                  <a:cubicBezTo>
                    <a:pt x="5529" y="4302"/>
                    <a:pt x="5445" y="4042"/>
                    <a:pt x="5307" y="3822"/>
                  </a:cubicBezTo>
                  <a:cubicBezTo>
                    <a:pt x="5167" y="3604"/>
                    <a:pt x="4984" y="3420"/>
                    <a:pt x="4756" y="3274"/>
                  </a:cubicBezTo>
                  <a:cubicBezTo>
                    <a:pt x="4527" y="3129"/>
                    <a:pt x="4264" y="3011"/>
                    <a:pt x="3961" y="2924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3" y="2719"/>
                    <a:pt x="2505" y="2690"/>
                  </a:cubicBezTo>
                  <a:cubicBezTo>
                    <a:pt x="2357" y="2663"/>
                    <a:pt x="2226" y="2625"/>
                    <a:pt x="2110" y="2575"/>
                  </a:cubicBezTo>
                  <a:cubicBezTo>
                    <a:pt x="1993" y="2525"/>
                    <a:pt x="1898" y="2464"/>
                    <a:pt x="1827" y="2392"/>
                  </a:cubicBezTo>
                  <a:cubicBezTo>
                    <a:pt x="1752" y="2320"/>
                    <a:pt x="1712" y="2231"/>
                    <a:pt x="1699" y="2122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8"/>
                    <a:pt x="1952" y="1619"/>
                    <a:pt x="2085" y="1554"/>
                  </a:cubicBezTo>
                  <a:cubicBezTo>
                    <a:pt x="2219" y="1491"/>
                    <a:pt x="2383" y="1447"/>
                    <a:pt x="2577" y="1427"/>
                  </a:cubicBezTo>
                  <a:cubicBezTo>
                    <a:pt x="2639" y="1421"/>
                    <a:pt x="2700" y="1418"/>
                    <a:pt x="2762" y="1418"/>
                  </a:cubicBezTo>
                  <a:cubicBezTo>
                    <a:pt x="2887" y="1418"/>
                    <a:pt x="3012" y="1431"/>
                    <a:pt x="3137" y="1456"/>
                  </a:cubicBezTo>
                  <a:cubicBezTo>
                    <a:pt x="3321" y="1496"/>
                    <a:pt x="3498" y="1563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34"/>
            <p:cNvSpPr/>
            <p:nvPr/>
          </p:nvSpPr>
          <p:spPr>
            <a:xfrm>
              <a:off x="6729383" y="3160293"/>
              <a:ext cx="243122" cy="258436"/>
            </a:xfrm>
            <a:custGeom>
              <a:avLst/>
              <a:gdLst/>
              <a:ahLst/>
              <a:cxnLst/>
              <a:rect l="l" t="t" r="r" b="b"/>
              <a:pathLst>
                <a:path w="7017" h="7459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3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8"/>
                  </a:lnTo>
                  <a:lnTo>
                    <a:pt x="2373" y="7281"/>
                  </a:lnTo>
                  <a:lnTo>
                    <a:pt x="2118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3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34"/>
            <p:cNvSpPr/>
            <p:nvPr/>
          </p:nvSpPr>
          <p:spPr>
            <a:xfrm>
              <a:off x="6973851" y="3142381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1" y="5838"/>
                  </a:lnTo>
                  <a:lnTo>
                    <a:pt x="720" y="7229"/>
                  </a:lnTo>
                  <a:lnTo>
                    <a:pt x="4678" y="6812"/>
                  </a:lnTo>
                  <a:lnTo>
                    <a:pt x="4533" y="5421"/>
                  </a:lnTo>
                  <a:lnTo>
                    <a:pt x="3374" y="5544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34"/>
            <p:cNvSpPr/>
            <p:nvPr/>
          </p:nvSpPr>
          <p:spPr>
            <a:xfrm>
              <a:off x="7165655" y="3130566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34"/>
            <p:cNvSpPr/>
            <p:nvPr/>
          </p:nvSpPr>
          <p:spPr>
            <a:xfrm>
              <a:off x="7370971" y="310887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34"/>
            <p:cNvSpPr/>
            <p:nvPr/>
          </p:nvSpPr>
          <p:spPr>
            <a:xfrm>
              <a:off x="7571368" y="3078527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801"/>
                  </a:cubicBezTo>
                  <a:cubicBezTo>
                    <a:pt x="430" y="1011"/>
                    <a:pt x="265" y="1249"/>
                    <a:pt x="154" y="1521"/>
                  </a:cubicBezTo>
                  <a:cubicBezTo>
                    <a:pt x="41" y="1793"/>
                    <a:pt x="1" y="2080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30" y="3713"/>
                  </a:cubicBezTo>
                  <a:cubicBezTo>
                    <a:pt x="932" y="3871"/>
                    <a:pt x="1180" y="3997"/>
                    <a:pt x="1473" y="4091"/>
                  </a:cubicBezTo>
                  <a:cubicBezTo>
                    <a:pt x="1765" y="4184"/>
                    <a:pt x="2104" y="4255"/>
                    <a:pt x="2488" y="4298"/>
                  </a:cubicBezTo>
                  <a:cubicBezTo>
                    <a:pt x="2628" y="4309"/>
                    <a:pt x="2764" y="4327"/>
                    <a:pt x="2897" y="4348"/>
                  </a:cubicBezTo>
                  <a:cubicBezTo>
                    <a:pt x="3030" y="4370"/>
                    <a:pt x="3157" y="4400"/>
                    <a:pt x="3279" y="4436"/>
                  </a:cubicBezTo>
                  <a:cubicBezTo>
                    <a:pt x="3401" y="4472"/>
                    <a:pt x="3508" y="4515"/>
                    <a:pt x="3598" y="4565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3"/>
                    <a:pt x="3909" y="4908"/>
                    <a:pt x="3919" y="5004"/>
                  </a:cubicBezTo>
                  <a:cubicBezTo>
                    <a:pt x="3933" y="5133"/>
                    <a:pt x="3905" y="5247"/>
                    <a:pt x="3837" y="5342"/>
                  </a:cubicBezTo>
                  <a:cubicBezTo>
                    <a:pt x="3768" y="5438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7" y="5664"/>
                    <a:pt x="2018" y="5578"/>
                  </a:cubicBezTo>
                  <a:cubicBezTo>
                    <a:pt x="1674" y="5463"/>
                    <a:pt x="1316" y="5205"/>
                    <a:pt x="947" y="4805"/>
                  </a:cubicBezTo>
                  <a:lnTo>
                    <a:pt x="64" y="6049"/>
                  </a:lnTo>
                  <a:cubicBezTo>
                    <a:pt x="314" y="6304"/>
                    <a:pt x="589" y="6520"/>
                    <a:pt x="889" y="6694"/>
                  </a:cubicBezTo>
                  <a:cubicBezTo>
                    <a:pt x="1194" y="6873"/>
                    <a:pt x="1531" y="6994"/>
                    <a:pt x="1902" y="7065"/>
                  </a:cubicBezTo>
                  <a:cubicBezTo>
                    <a:pt x="2122" y="7105"/>
                    <a:pt x="2355" y="7125"/>
                    <a:pt x="2602" y="7125"/>
                  </a:cubicBezTo>
                  <a:cubicBezTo>
                    <a:pt x="2771" y="7125"/>
                    <a:pt x="2946" y="7116"/>
                    <a:pt x="3128" y="7096"/>
                  </a:cubicBezTo>
                  <a:cubicBezTo>
                    <a:pt x="3649" y="7042"/>
                    <a:pt x="4097" y="6908"/>
                    <a:pt x="4478" y="6694"/>
                  </a:cubicBezTo>
                  <a:cubicBezTo>
                    <a:pt x="4860" y="6481"/>
                    <a:pt x="5147" y="6196"/>
                    <a:pt x="5343" y="5845"/>
                  </a:cubicBezTo>
                  <a:cubicBezTo>
                    <a:pt x="5540" y="5493"/>
                    <a:pt x="5612" y="5082"/>
                    <a:pt x="5563" y="4607"/>
                  </a:cubicBezTo>
                  <a:cubicBezTo>
                    <a:pt x="5530" y="4302"/>
                    <a:pt x="5446" y="4040"/>
                    <a:pt x="5307" y="3822"/>
                  </a:cubicBezTo>
                  <a:cubicBezTo>
                    <a:pt x="5169" y="3605"/>
                    <a:pt x="4986" y="3421"/>
                    <a:pt x="4757" y="3274"/>
                  </a:cubicBezTo>
                  <a:cubicBezTo>
                    <a:pt x="4529" y="3127"/>
                    <a:pt x="4264" y="3011"/>
                    <a:pt x="3962" y="2925"/>
                  </a:cubicBezTo>
                  <a:cubicBezTo>
                    <a:pt x="3660" y="2838"/>
                    <a:pt x="3328" y="2779"/>
                    <a:pt x="2966" y="2745"/>
                  </a:cubicBezTo>
                  <a:cubicBezTo>
                    <a:pt x="2808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5" y="2523"/>
                    <a:pt x="1899" y="2464"/>
                    <a:pt x="1827" y="2393"/>
                  </a:cubicBezTo>
                  <a:cubicBezTo>
                    <a:pt x="1753" y="2321"/>
                    <a:pt x="1712" y="2231"/>
                    <a:pt x="1700" y="2121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5" y="1495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59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3" name="Google Shape;18533;p34"/>
            <p:cNvSpPr/>
            <p:nvPr/>
          </p:nvSpPr>
          <p:spPr>
            <a:xfrm>
              <a:off x="7900581" y="3042772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2"/>
                  </a:moveTo>
                  <a:cubicBezTo>
                    <a:pt x="2175" y="4064"/>
                    <a:pt x="2305" y="4181"/>
                    <a:pt x="2445" y="4306"/>
                  </a:cubicBezTo>
                  <a:lnTo>
                    <a:pt x="3868" y="5525"/>
                  </a:lnTo>
                  <a:cubicBezTo>
                    <a:pt x="3814" y="5566"/>
                    <a:pt x="3763" y="5602"/>
                    <a:pt x="3711" y="5633"/>
                  </a:cubicBezTo>
                  <a:cubicBezTo>
                    <a:pt x="3498" y="5763"/>
                    <a:pt x="3264" y="5842"/>
                    <a:pt x="3002" y="5869"/>
                  </a:cubicBezTo>
                  <a:cubicBezTo>
                    <a:pt x="2916" y="5878"/>
                    <a:pt x="2834" y="5883"/>
                    <a:pt x="2754" y="5883"/>
                  </a:cubicBezTo>
                  <a:cubicBezTo>
                    <a:pt x="2577" y="5883"/>
                    <a:pt x="2415" y="5860"/>
                    <a:pt x="2269" y="5813"/>
                  </a:cubicBezTo>
                  <a:cubicBezTo>
                    <a:pt x="2059" y="5747"/>
                    <a:pt x="1892" y="5639"/>
                    <a:pt x="1772" y="5488"/>
                  </a:cubicBezTo>
                  <a:cubicBezTo>
                    <a:pt x="1653" y="5336"/>
                    <a:pt x="1578" y="5150"/>
                    <a:pt x="1555" y="4932"/>
                  </a:cubicBezTo>
                  <a:cubicBezTo>
                    <a:pt x="1527" y="4653"/>
                    <a:pt x="1593" y="4411"/>
                    <a:pt x="1757" y="4210"/>
                  </a:cubicBezTo>
                  <a:cubicBezTo>
                    <a:pt x="1833" y="4115"/>
                    <a:pt x="1934" y="4030"/>
                    <a:pt x="2056" y="3952"/>
                  </a:cubicBezTo>
                  <a:close/>
                  <a:moveTo>
                    <a:pt x="3145" y="1"/>
                  </a:moveTo>
                  <a:cubicBezTo>
                    <a:pt x="3044" y="1"/>
                    <a:pt x="2941" y="7"/>
                    <a:pt x="2837" y="18"/>
                  </a:cubicBezTo>
                  <a:cubicBezTo>
                    <a:pt x="2410" y="64"/>
                    <a:pt x="2039" y="182"/>
                    <a:pt x="1728" y="376"/>
                  </a:cubicBezTo>
                  <a:cubicBezTo>
                    <a:pt x="1417" y="570"/>
                    <a:pt x="1184" y="815"/>
                    <a:pt x="1029" y="1109"/>
                  </a:cubicBezTo>
                  <a:cubicBezTo>
                    <a:pt x="872" y="1406"/>
                    <a:pt x="813" y="1728"/>
                    <a:pt x="851" y="2079"/>
                  </a:cubicBezTo>
                  <a:cubicBezTo>
                    <a:pt x="865" y="2221"/>
                    <a:pt x="904" y="2375"/>
                    <a:pt x="967" y="2539"/>
                  </a:cubicBezTo>
                  <a:cubicBezTo>
                    <a:pt x="1029" y="2693"/>
                    <a:pt x="1115" y="2856"/>
                    <a:pt x="1226" y="3026"/>
                  </a:cubicBezTo>
                  <a:cubicBezTo>
                    <a:pt x="828" y="3258"/>
                    <a:pt x="527" y="3545"/>
                    <a:pt x="329" y="3889"/>
                  </a:cubicBezTo>
                  <a:cubicBezTo>
                    <a:pt x="94" y="4299"/>
                    <a:pt x="1" y="4739"/>
                    <a:pt x="51" y="5213"/>
                  </a:cubicBezTo>
                  <a:cubicBezTo>
                    <a:pt x="94" y="5629"/>
                    <a:pt x="253" y="5993"/>
                    <a:pt x="526" y="6302"/>
                  </a:cubicBezTo>
                  <a:cubicBezTo>
                    <a:pt x="796" y="6615"/>
                    <a:pt x="1147" y="6847"/>
                    <a:pt x="1573" y="6999"/>
                  </a:cubicBezTo>
                  <a:cubicBezTo>
                    <a:pt x="1890" y="7111"/>
                    <a:pt x="2229" y="7168"/>
                    <a:pt x="2593" y="7168"/>
                  </a:cubicBezTo>
                  <a:cubicBezTo>
                    <a:pt x="2719" y="7168"/>
                    <a:pt x="2848" y="7161"/>
                    <a:pt x="2980" y="7147"/>
                  </a:cubicBezTo>
                  <a:cubicBezTo>
                    <a:pt x="3361" y="7106"/>
                    <a:pt x="3715" y="7017"/>
                    <a:pt x="4039" y="6873"/>
                  </a:cubicBezTo>
                  <a:cubicBezTo>
                    <a:pt x="4351" y="6733"/>
                    <a:pt x="4633" y="6556"/>
                    <a:pt x="4887" y="6335"/>
                  </a:cubicBezTo>
                  <a:lnTo>
                    <a:pt x="5432" y="6791"/>
                  </a:lnTo>
                  <a:lnTo>
                    <a:pt x="7358" y="6587"/>
                  </a:lnTo>
                  <a:lnTo>
                    <a:pt x="5749" y="5198"/>
                  </a:lnTo>
                  <a:cubicBezTo>
                    <a:pt x="5859" y="4975"/>
                    <a:pt x="5953" y="4735"/>
                    <a:pt x="6025" y="4486"/>
                  </a:cubicBezTo>
                  <a:cubicBezTo>
                    <a:pt x="6128" y="4115"/>
                    <a:pt x="6190" y="3721"/>
                    <a:pt x="6202" y="3301"/>
                  </a:cubicBezTo>
                  <a:lnTo>
                    <a:pt x="6202" y="3301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8" y="3847"/>
                  </a:lnTo>
                  <a:cubicBezTo>
                    <a:pt x="3954" y="3737"/>
                    <a:pt x="3791" y="3604"/>
                    <a:pt x="3612" y="3449"/>
                  </a:cubicBezTo>
                  <a:cubicBezTo>
                    <a:pt x="3432" y="3295"/>
                    <a:pt x="3254" y="3131"/>
                    <a:pt x="3078" y="2957"/>
                  </a:cubicBezTo>
                  <a:cubicBezTo>
                    <a:pt x="2903" y="2783"/>
                    <a:pt x="2755" y="2609"/>
                    <a:pt x="2635" y="2441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6" y="1394"/>
                    <a:pt x="2893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7" y="1339"/>
                    <a:pt x="3394" y="1373"/>
                    <a:pt x="3510" y="1440"/>
                  </a:cubicBezTo>
                  <a:cubicBezTo>
                    <a:pt x="3651" y="1525"/>
                    <a:pt x="3787" y="1693"/>
                    <a:pt x="3928" y="1949"/>
                  </a:cubicBezTo>
                  <a:lnTo>
                    <a:pt x="5078" y="1089"/>
                  </a:lnTo>
                  <a:cubicBezTo>
                    <a:pt x="4966" y="838"/>
                    <a:pt x="4797" y="628"/>
                    <a:pt x="4568" y="455"/>
                  </a:cubicBezTo>
                  <a:cubicBezTo>
                    <a:pt x="4339" y="282"/>
                    <a:pt x="4078" y="156"/>
                    <a:pt x="3778" y="80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4" name="Google Shape;18534;p34"/>
            <p:cNvSpPr/>
            <p:nvPr/>
          </p:nvSpPr>
          <p:spPr>
            <a:xfrm>
              <a:off x="8248608" y="3001265"/>
              <a:ext cx="204593" cy="249774"/>
            </a:xfrm>
            <a:custGeom>
              <a:avLst/>
              <a:gdLst/>
              <a:ahLst/>
              <a:cxnLst/>
              <a:rect l="l" t="t" r="r" b="b"/>
              <a:pathLst>
                <a:path w="5905" h="7209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8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34"/>
            <p:cNvSpPr/>
            <p:nvPr/>
          </p:nvSpPr>
          <p:spPr>
            <a:xfrm>
              <a:off x="8488294" y="297971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34"/>
            <p:cNvSpPr/>
            <p:nvPr/>
          </p:nvSpPr>
          <p:spPr>
            <a:xfrm>
              <a:off x="8700886" y="2956986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3" y="0"/>
                  </a:moveTo>
                  <a:cubicBezTo>
                    <a:pt x="3544" y="0"/>
                    <a:pt x="3414" y="7"/>
                    <a:pt x="3283" y="21"/>
                  </a:cubicBezTo>
                  <a:cubicBezTo>
                    <a:pt x="2764" y="77"/>
                    <a:pt x="2294" y="213"/>
                    <a:pt x="1876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1" y="3407"/>
                    <a:pt x="55" y="3915"/>
                  </a:cubicBezTo>
                  <a:cubicBezTo>
                    <a:pt x="114" y="4435"/>
                    <a:pt x="249" y="4901"/>
                    <a:pt x="466" y="5315"/>
                  </a:cubicBezTo>
                  <a:cubicBezTo>
                    <a:pt x="685" y="5728"/>
                    <a:pt x="968" y="6075"/>
                    <a:pt x="1319" y="6358"/>
                  </a:cubicBezTo>
                  <a:cubicBezTo>
                    <a:pt x="1670" y="6638"/>
                    <a:pt x="2070" y="6842"/>
                    <a:pt x="2520" y="6969"/>
                  </a:cubicBezTo>
                  <a:cubicBezTo>
                    <a:pt x="2835" y="7057"/>
                    <a:pt x="3166" y="7101"/>
                    <a:pt x="3512" y="7101"/>
                  </a:cubicBezTo>
                  <a:cubicBezTo>
                    <a:pt x="3659" y="7101"/>
                    <a:pt x="3809" y="7093"/>
                    <a:pt x="3962" y="7077"/>
                  </a:cubicBezTo>
                  <a:cubicBezTo>
                    <a:pt x="4293" y="7041"/>
                    <a:pt x="4619" y="6966"/>
                    <a:pt x="4937" y="6850"/>
                  </a:cubicBezTo>
                  <a:cubicBezTo>
                    <a:pt x="5255" y="6735"/>
                    <a:pt x="5543" y="6591"/>
                    <a:pt x="5796" y="6420"/>
                  </a:cubicBezTo>
                  <a:cubicBezTo>
                    <a:pt x="6050" y="6250"/>
                    <a:pt x="6249" y="6064"/>
                    <a:pt x="6391" y="5865"/>
                  </a:cubicBezTo>
                  <a:lnTo>
                    <a:pt x="5461" y="4684"/>
                  </a:lnTo>
                  <a:cubicBezTo>
                    <a:pt x="5350" y="4826"/>
                    <a:pt x="5222" y="4957"/>
                    <a:pt x="5074" y="5074"/>
                  </a:cubicBezTo>
                  <a:cubicBezTo>
                    <a:pt x="4924" y="5190"/>
                    <a:pt x="4762" y="5289"/>
                    <a:pt x="4578" y="5367"/>
                  </a:cubicBezTo>
                  <a:cubicBezTo>
                    <a:pt x="4396" y="5446"/>
                    <a:pt x="4199" y="5495"/>
                    <a:pt x="3994" y="5518"/>
                  </a:cubicBezTo>
                  <a:cubicBezTo>
                    <a:pt x="3892" y="5528"/>
                    <a:pt x="3793" y="5534"/>
                    <a:pt x="3697" y="5534"/>
                  </a:cubicBezTo>
                  <a:cubicBezTo>
                    <a:pt x="3503" y="5534"/>
                    <a:pt x="3320" y="5512"/>
                    <a:pt x="3147" y="5469"/>
                  </a:cubicBezTo>
                  <a:cubicBezTo>
                    <a:pt x="2888" y="5404"/>
                    <a:pt x="2661" y="5295"/>
                    <a:pt x="2468" y="5137"/>
                  </a:cubicBezTo>
                  <a:cubicBezTo>
                    <a:pt x="2274" y="4980"/>
                    <a:pt x="2114" y="4785"/>
                    <a:pt x="1994" y="4553"/>
                  </a:cubicBezTo>
                  <a:cubicBezTo>
                    <a:pt x="1871" y="4319"/>
                    <a:pt x="1794" y="4053"/>
                    <a:pt x="1761" y="3755"/>
                  </a:cubicBezTo>
                  <a:cubicBezTo>
                    <a:pt x="1729" y="3449"/>
                    <a:pt x="1749" y="3168"/>
                    <a:pt x="1821" y="2911"/>
                  </a:cubicBezTo>
                  <a:cubicBezTo>
                    <a:pt x="1893" y="2655"/>
                    <a:pt x="2004" y="2432"/>
                    <a:pt x="2158" y="2241"/>
                  </a:cubicBezTo>
                  <a:cubicBezTo>
                    <a:pt x="2313" y="2051"/>
                    <a:pt x="2500" y="1896"/>
                    <a:pt x="2720" y="1779"/>
                  </a:cubicBezTo>
                  <a:cubicBezTo>
                    <a:pt x="2940" y="1660"/>
                    <a:pt x="3180" y="1588"/>
                    <a:pt x="3439" y="1559"/>
                  </a:cubicBezTo>
                  <a:cubicBezTo>
                    <a:pt x="3512" y="1552"/>
                    <a:pt x="3583" y="1548"/>
                    <a:pt x="3653" y="1548"/>
                  </a:cubicBezTo>
                  <a:cubicBezTo>
                    <a:pt x="3783" y="1548"/>
                    <a:pt x="3909" y="1561"/>
                    <a:pt x="4031" y="1585"/>
                  </a:cubicBezTo>
                  <a:cubicBezTo>
                    <a:pt x="4220" y="1622"/>
                    <a:pt x="4395" y="1689"/>
                    <a:pt x="4558" y="1781"/>
                  </a:cubicBezTo>
                  <a:cubicBezTo>
                    <a:pt x="4721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59" y="15"/>
                    <a:pt x="3867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34"/>
            <p:cNvSpPr/>
            <p:nvPr/>
          </p:nvSpPr>
          <p:spPr>
            <a:xfrm>
              <a:off x="8939671" y="2927883"/>
              <a:ext cx="214191" cy="257535"/>
            </a:xfrm>
            <a:custGeom>
              <a:avLst/>
              <a:gdLst/>
              <a:ahLst/>
              <a:cxnLst/>
              <a:rect l="l" t="t" r="r" b="b"/>
              <a:pathLst>
                <a:path w="6182" h="7433" extrusionOk="0">
                  <a:moveTo>
                    <a:pt x="5881" y="1"/>
                  </a:moveTo>
                  <a:lnTo>
                    <a:pt x="4223" y="176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5" y="448"/>
                  </a:lnTo>
                  <a:lnTo>
                    <a:pt x="1" y="622"/>
                  </a:lnTo>
                  <a:lnTo>
                    <a:pt x="721" y="7432"/>
                  </a:lnTo>
                  <a:lnTo>
                    <a:pt x="2375" y="7260"/>
                  </a:lnTo>
                  <a:lnTo>
                    <a:pt x="2095" y="4602"/>
                  </a:lnTo>
                  <a:lnTo>
                    <a:pt x="4664" y="4332"/>
                  </a:lnTo>
                  <a:lnTo>
                    <a:pt x="4945" y="6986"/>
                  </a:lnTo>
                  <a:lnTo>
                    <a:pt x="6181" y="6857"/>
                  </a:lnTo>
                  <a:lnTo>
                    <a:pt x="6181" y="2859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34"/>
            <p:cNvSpPr/>
            <p:nvPr/>
          </p:nvSpPr>
          <p:spPr>
            <a:xfrm>
              <a:off x="5027363" y="367406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30" y="1011"/>
                    <a:pt x="265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3" y="2672"/>
                    <a:pt x="135" y="2925"/>
                    <a:pt x="250" y="3144"/>
                  </a:cubicBezTo>
                  <a:cubicBezTo>
                    <a:pt x="365" y="3365"/>
                    <a:pt x="525" y="3557"/>
                    <a:pt x="728" y="3715"/>
                  </a:cubicBezTo>
                  <a:cubicBezTo>
                    <a:pt x="931" y="3875"/>
                    <a:pt x="1179" y="4000"/>
                    <a:pt x="1473" y="4093"/>
                  </a:cubicBezTo>
                  <a:cubicBezTo>
                    <a:pt x="1763" y="4187"/>
                    <a:pt x="2103" y="4257"/>
                    <a:pt x="2488" y="4302"/>
                  </a:cubicBezTo>
                  <a:cubicBezTo>
                    <a:pt x="2626" y="4313"/>
                    <a:pt x="2763" y="4330"/>
                    <a:pt x="2896" y="4352"/>
                  </a:cubicBezTo>
                  <a:cubicBezTo>
                    <a:pt x="3029" y="4374"/>
                    <a:pt x="3157" y="4405"/>
                    <a:pt x="3279" y="4441"/>
                  </a:cubicBezTo>
                  <a:cubicBezTo>
                    <a:pt x="3401" y="4477"/>
                    <a:pt x="3507" y="4520"/>
                    <a:pt x="3597" y="4571"/>
                  </a:cubicBezTo>
                  <a:cubicBezTo>
                    <a:pt x="3687" y="4618"/>
                    <a:pt x="3761" y="4680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9"/>
                    <a:pt x="3904" y="5251"/>
                    <a:pt x="3835" y="5347"/>
                  </a:cubicBezTo>
                  <a:cubicBezTo>
                    <a:pt x="3771" y="5438"/>
                    <a:pt x="3669" y="5517"/>
                    <a:pt x="3530" y="5579"/>
                  </a:cubicBezTo>
                  <a:cubicBezTo>
                    <a:pt x="3392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2" y="5711"/>
                  </a:cubicBezTo>
                  <a:cubicBezTo>
                    <a:pt x="2540" y="5711"/>
                    <a:pt x="2279" y="5667"/>
                    <a:pt x="2021" y="5580"/>
                  </a:cubicBezTo>
                  <a:cubicBezTo>
                    <a:pt x="1677" y="5465"/>
                    <a:pt x="1319" y="5208"/>
                    <a:pt x="949" y="4808"/>
                  </a:cubicBezTo>
                  <a:lnTo>
                    <a:pt x="66" y="6052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1"/>
                    <a:pt x="1527" y="6994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6"/>
                  </a:cubicBezTo>
                  <a:cubicBezTo>
                    <a:pt x="3647" y="7041"/>
                    <a:pt x="4096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3"/>
                    <a:pt x="4984" y="3420"/>
                    <a:pt x="4756" y="3273"/>
                  </a:cubicBezTo>
                  <a:cubicBezTo>
                    <a:pt x="4527" y="3128"/>
                    <a:pt x="4262" y="3012"/>
                    <a:pt x="3962" y="2925"/>
                  </a:cubicBezTo>
                  <a:cubicBezTo>
                    <a:pt x="3660" y="2839"/>
                    <a:pt x="3328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500" y="1562"/>
                    <a:pt x="3670" y="1656"/>
                  </a:cubicBezTo>
                  <a:cubicBezTo>
                    <a:pt x="3841" y="1749"/>
                    <a:pt x="4004" y="1874"/>
                    <a:pt x="4157" y="2028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34"/>
            <p:cNvSpPr/>
            <p:nvPr/>
          </p:nvSpPr>
          <p:spPr>
            <a:xfrm>
              <a:off x="5241341" y="364860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2"/>
                  </a:moveTo>
                  <a:cubicBezTo>
                    <a:pt x="3781" y="1572"/>
                    <a:pt x="3958" y="1599"/>
                    <a:pt x="4127" y="1653"/>
                  </a:cubicBezTo>
                  <a:cubicBezTo>
                    <a:pt x="4360" y="1726"/>
                    <a:pt x="4570" y="1844"/>
                    <a:pt x="4756" y="2005"/>
                  </a:cubicBezTo>
                  <a:cubicBezTo>
                    <a:pt x="4940" y="2166"/>
                    <a:pt x="5088" y="2362"/>
                    <a:pt x="5206" y="2592"/>
                  </a:cubicBezTo>
                  <a:cubicBezTo>
                    <a:pt x="5321" y="2822"/>
                    <a:pt x="5396" y="3081"/>
                    <a:pt x="5425" y="3367"/>
                  </a:cubicBezTo>
                  <a:cubicBezTo>
                    <a:pt x="5458" y="3649"/>
                    <a:pt x="5439" y="3918"/>
                    <a:pt x="5373" y="4167"/>
                  </a:cubicBezTo>
                  <a:cubicBezTo>
                    <a:pt x="5308" y="4418"/>
                    <a:pt x="5202" y="4640"/>
                    <a:pt x="5055" y="4838"/>
                  </a:cubicBezTo>
                  <a:cubicBezTo>
                    <a:pt x="4908" y="5034"/>
                    <a:pt x="4729" y="5192"/>
                    <a:pt x="4516" y="5313"/>
                  </a:cubicBezTo>
                  <a:cubicBezTo>
                    <a:pt x="4301" y="5432"/>
                    <a:pt x="4060" y="5508"/>
                    <a:pt x="3794" y="5534"/>
                  </a:cubicBezTo>
                  <a:cubicBezTo>
                    <a:pt x="3719" y="5543"/>
                    <a:pt x="3646" y="5547"/>
                    <a:pt x="3574" y="5547"/>
                  </a:cubicBezTo>
                  <a:cubicBezTo>
                    <a:pt x="3389" y="5547"/>
                    <a:pt x="3213" y="5519"/>
                    <a:pt x="3045" y="5467"/>
                  </a:cubicBezTo>
                  <a:cubicBezTo>
                    <a:pt x="2812" y="5395"/>
                    <a:pt x="2600" y="5278"/>
                    <a:pt x="2412" y="5121"/>
                  </a:cubicBezTo>
                  <a:cubicBezTo>
                    <a:pt x="2226" y="4963"/>
                    <a:pt x="2075" y="4768"/>
                    <a:pt x="1963" y="4533"/>
                  </a:cubicBezTo>
                  <a:cubicBezTo>
                    <a:pt x="1850" y="4302"/>
                    <a:pt x="1779" y="4042"/>
                    <a:pt x="1749" y="3754"/>
                  </a:cubicBezTo>
                  <a:cubicBezTo>
                    <a:pt x="1716" y="3469"/>
                    <a:pt x="1735" y="3202"/>
                    <a:pt x="1795" y="2952"/>
                  </a:cubicBezTo>
                  <a:cubicBezTo>
                    <a:pt x="1858" y="2703"/>
                    <a:pt x="1965" y="2481"/>
                    <a:pt x="2114" y="2283"/>
                  </a:cubicBezTo>
                  <a:cubicBezTo>
                    <a:pt x="2265" y="2087"/>
                    <a:pt x="2446" y="1929"/>
                    <a:pt x="2661" y="1807"/>
                  </a:cubicBezTo>
                  <a:cubicBezTo>
                    <a:pt x="2872" y="1686"/>
                    <a:pt x="3111" y="1611"/>
                    <a:pt x="3377" y="1584"/>
                  </a:cubicBezTo>
                  <a:cubicBezTo>
                    <a:pt x="3451" y="1576"/>
                    <a:pt x="3523" y="1572"/>
                    <a:pt x="3595" y="1572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8"/>
                    <a:pt x="2241" y="216"/>
                    <a:pt x="1831" y="438"/>
                  </a:cubicBezTo>
                  <a:cubicBezTo>
                    <a:pt x="1423" y="656"/>
                    <a:pt x="1075" y="943"/>
                    <a:pt x="791" y="1295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39" y="2936"/>
                    <a:pt x="0" y="3416"/>
                    <a:pt x="54" y="3929"/>
                  </a:cubicBezTo>
                  <a:cubicBezTo>
                    <a:pt x="108" y="4443"/>
                    <a:pt x="246" y="4903"/>
                    <a:pt x="468" y="5313"/>
                  </a:cubicBezTo>
                  <a:cubicBezTo>
                    <a:pt x="686" y="5723"/>
                    <a:pt x="973" y="6069"/>
                    <a:pt x="1325" y="6355"/>
                  </a:cubicBezTo>
                  <a:cubicBezTo>
                    <a:pt x="1677" y="6640"/>
                    <a:pt x="2074" y="6846"/>
                    <a:pt x="2520" y="6976"/>
                  </a:cubicBezTo>
                  <a:cubicBezTo>
                    <a:pt x="2835" y="7068"/>
                    <a:pt x="3170" y="7113"/>
                    <a:pt x="3522" y="7113"/>
                  </a:cubicBezTo>
                  <a:cubicBezTo>
                    <a:pt x="3668" y="7113"/>
                    <a:pt x="3817" y="7106"/>
                    <a:pt x="3969" y="7090"/>
                  </a:cubicBezTo>
                  <a:cubicBezTo>
                    <a:pt x="4474" y="7035"/>
                    <a:pt x="4933" y="6897"/>
                    <a:pt x="5343" y="6679"/>
                  </a:cubicBezTo>
                  <a:cubicBezTo>
                    <a:pt x="5752" y="6457"/>
                    <a:pt x="6099" y="6173"/>
                    <a:pt x="6385" y="5820"/>
                  </a:cubicBezTo>
                  <a:cubicBezTo>
                    <a:pt x="6668" y="5468"/>
                    <a:pt x="6874" y="5070"/>
                    <a:pt x="7002" y="4618"/>
                  </a:cubicBezTo>
                  <a:cubicBezTo>
                    <a:pt x="7127" y="4171"/>
                    <a:pt x="7165" y="3692"/>
                    <a:pt x="7111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498" y="477"/>
                    <a:pt x="5100" y="268"/>
                    <a:pt x="4654" y="137"/>
                  </a:cubicBezTo>
                  <a:cubicBezTo>
                    <a:pt x="4337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34"/>
            <p:cNvSpPr/>
            <p:nvPr/>
          </p:nvSpPr>
          <p:spPr>
            <a:xfrm>
              <a:off x="5515015" y="3620262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8"/>
                    <a:pt x="2294" y="215"/>
                    <a:pt x="1876" y="436"/>
                  </a:cubicBezTo>
                  <a:cubicBezTo>
                    <a:pt x="1457" y="656"/>
                    <a:pt x="1103" y="942"/>
                    <a:pt x="816" y="1292"/>
                  </a:cubicBezTo>
                  <a:cubicBezTo>
                    <a:pt x="528" y="1640"/>
                    <a:pt x="315" y="2037"/>
                    <a:pt x="179" y="2485"/>
                  </a:cubicBezTo>
                  <a:cubicBezTo>
                    <a:pt x="42" y="2933"/>
                    <a:pt x="0" y="3409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5"/>
                    <a:pt x="1319" y="6355"/>
                  </a:cubicBezTo>
                  <a:cubicBezTo>
                    <a:pt x="1668" y="6637"/>
                    <a:pt x="2070" y="6840"/>
                    <a:pt x="2520" y="6966"/>
                  </a:cubicBezTo>
                  <a:cubicBezTo>
                    <a:pt x="2834" y="7054"/>
                    <a:pt x="3165" y="7099"/>
                    <a:pt x="3510" y="7099"/>
                  </a:cubicBezTo>
                  <a:cubicBezTo>
                    <a:pt x="3658" y="7099"/>
                    <a:pt x="3809" y="7091"/>
                    <a:pt x="3962" y="7074"/>
                  </a:cubicBezTo>
                  <a:cubicBezTo>
                    <a:pt x="4293" y="7040"/>
                    <a:pt x="4619" y="6963"/>
                    <a:pt x="4937" y="6847"/>
                  </a:cubicBezTo>
                  <a:cubicBezTo>
                    <a:pt x="5255" y="6732"/>
                    <a:pt x="5542" y="6588"/>
                    <a:pt x="5796" y="6418"/>
                  </a:cubicBezTo>
                  <a:cubicBezTo>
                    <a:pt x="6050" y="6247"/>
                    <a:pt x="6248" y="6062"/>
                    <a:pt x="6391" y="5862"/>
                  </a:cubicBezTo>
                  <a:lnTo>
                    <a:pt x="5460" y="4681"/>
                  </a:lnTo>
                  <a:cubicBezTo>
                    <a:pt x="5350" y="4824"/>
                    <a:pt x="5220" y="4954"/>
                    <a:pt x="5074" y="5071"/>
                  </a:cubicBezTo>
                  <a:cubicBezTo>
                    <a:pt x="4926" y="5189"/>
                    <a:pt x="4760" y="5287"/>
                    <a:pt x="4578" y="5364"/>
                  </a:cubicBezTo>
                  <a:cubicBezTo>
                    <a:pt x="4396" y="5443"/>
                    <a:pt x="4199" y="5492"/>
                    <a:pt x="3994" y="5515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6"/>
                  </a:cubicBezTo>
                  <a:cubicBezTo>
                    <a:pt x="2888" y="5402"/>
                    <a:pt x="2661" y="5292"/>
                    <a:pt x="2467" y="5136"/>
                  </a:cubicBezTo>
                  <a:cubicBezTo>
                    <a:pt x="2272" y="4980"/>
                    <a:pt x="2114" y="4783"/>
                    <a:pt x="1992" y="4552"/>
                  </a:cubicBezTo>
                  <a:cubicBezTo>
                    <a:pt x="1871" y="4319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40" y="1661"/>
                    <a:pt x="3178" y="1590"/>
                    <a:pt x="3437" y="1561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1" y="1874"/>
                    <a:pt x="4880" y="1984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34"/>
            <p:cNvSpPr/>
            <p:nvPr/>
          </p:nvSpPr>
          <p:spPr>
            <a:xfrm>
              <a:off x="5749019" y="3595628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7"/>
                    <a:pt x="2294" y="214"/>
                    <a:pt x="1874" y="435"/>
                  </a:cubicBezTo>
                  <a:cubicBezTo>
                    <a:pt x="1456" y="655"/>
                    <a:pt x="1102" y="942"/>
                    <a:pt x="815" y="1291"/>
                  </a:cubicBezTo>
                  <a:cubicBezTo>
                    <a:pt x="527" y="1639"/>
                    <a:pt x="314" y="2036"/>
                    <a:pt x="178" y="2485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0" y="4433"/>
                    <a:pt x="245" y="4898"/>
                    <a:pt x="462" y="5312"/>
                  </a:cubicBezTo>
                  <a:cubicBezTo>
                    <a:pt x="682" y="5727"/>
                    <a:pt x="967" y="6074"/>
                    <a:pt x="1318" y="6354"/>
                  </a:cubicBezTo>
                  <a:cubicBezTo>
                    <a:pt x="1669" y="6636"/>
                    <a:pt x="2069" y="6839"/>
                    <a:pt x="2519" y="6965"/>
                  </a:cubicBezTo>
                  <a:cubicBezTo>
                    <a:pt x="2833" y="7053"/>
                    <a:pt x="3163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8" y="6964"/>
                    <a:pt x="4936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0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3" y="5070"/>
                  </a:cubicBezTo>
                  <a:cubicBezTo>
                    <a:pt x="4924" y="5188"/>
                    <a:pt x="4760" y="5286"/>
                    <a:pt x="4576" y="5363"/>
                  </a:cubicBezTo>
                  <a:cubicBezTo>
                    <a:pt x="4395" y="5443"/>
                    <a:pt x="4200" y="5491"/>
                    <a:pt x="3993" y="5514"/>
                  </a:cubicBezTo>
                  <a:cubicBezTo>
                    <a:pt x="3891" y="5525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80"/>
                    <a:pt x="2115" y="4782"/>
                    <a:pt x="1992" y="4551"/>
                  </a:cubicBezTo>
                  <a:cubicBezTo>
                    <a:pt x="1870" y="4318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8" y="1896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09" y="1561"/>
                    <a:pt x="4030" y="1586"/>
                  </a:cubicBezTo>
                  <a:cubicBezTo>
                    <a:pt x="4218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59" y="16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34"/>
            <p:cNvSpPr/>
            <p:nvPr/>
          </p:nvSpPr>
          <p:spPr>
            <a:xfrm>
              <a:off x="5987770" y="357057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0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34"/>
            <p:cNvSpPr/>
            <p:nvPr/>
          </p:nvSpPr>
          <p:spPr>
            <a:xfrm>
              <a:off x="6205144" y="3553256"/>
              <a:ext cx="221190" cy="247868"/>
            </a:xfrm>
            <a:custGeom>
              <a:avLst/>
              <a:gdLst/>
              <a:ahLst/>
              <a:cxnLst/>
              <a:rect l="l" t="t" r="r" b="b"/>
              <a:pathLst>
                <a:path w="6384" h="7154" extrusionOk="0">
                  <a:moveTo>
                    <a:pt x="3087" y="1421"/>
                  </a:moveTo>
                  <a:cubicBezTo>
                    <a:pt x="3227" y="1421"/>
                    <a:pt x="3352" y="1441"/>
                    <a:pt x="3465" y="1482"/>
                  </a:cubicBezTo>
                  <a:cubicBezTo>
                    <a:pt x="3617" y="1538"/>
                    <a:pt x="3739" y="1628"/>
                    <a:pt x="3833" y="1753"/>
                  </a:cubicBezTo>
                  <a:cubicBezTo>
                    <a:pt x="3925" y="1877"/>
                    <a:pt x="3980" y="2027"/>
                    <a:pt x="3997" y="2202"/>
                  </a:cubicBezTo>
                  <a:cubicBezTo>
                    <a:pt x="4016" y="2377"/>
                    <a:pt x="3998" y="2536"/>
                    <a:pt x="3944" y="2677"/>
                  </a:cubicBezTo>
                  <a:cubicBezTo>
                    <a:pt x="3890" y="2823"/>
                    <a:pt x="3804" y="2938"/>
                    <a:pt x="3685" y="3026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5"/>
                  </a:lnTo>
                  <a:lnTo>
                    <a:pt x="1726" y="1555"/>
                  </a:lnTo>
                  <a:lnTo>
                    <a:pt x="2921" y="1430"/>
                  </a:lnTo>
                  <a:cubicBezTo>
                    <a:pt x="2979" y="1424"/>
                    <a:pt x="3034" y="1421"/>
                    <a:pt x="3087" y="1421"/>
                  </a:cubicBezTo>
                  <a:close/>
                  <a:moveTo>
                    <a:pt x="3365" y="0"/>
                  </a:moveTo>
                  <a:cubicBezTo>
                    <a:pt x="3267" y="0"/>
                    <a:pt x="3168" y="6"/>
                    <a:pt x="3066" y="16"/>
                  </a:cubicBezTo>
                  <a:lnTo>
                    <a:pt x="1" y="340"/>
                  </a:lnTo>
                  <a:lnTo>
                    <a:pt x="721" y="7153"/>
                  </a:lnTo>
                  <a:lnTo>
                    <a:pt x="2297" y="6986"/>
                  </a:lnTo>
                  <a:lnTo>
                    <a:pt x="2044" y="4593"/>
                  </a:lnTo>
                  <a:lnTo>
                    <a:pt x="2897" y="4501"/>
                  </a:lnTo>
                  <a:lnTo>
                    <a:pt x="4496" y="6753"/>
                  </a:lnTo>
                  <a:lnTo>
                    <a:pt x="6384" y="6552"/>
                  </a:lnTo>
                  <a:lnTo>
                    <a:pt x="4581" y="4084"/>
                  </a:lnTo>
                  <a:cubicBezTo>
                    <a:pt x="4617" y="4063"/>
                    <a:pt x="4654" y="4041"/>
                    <a:pt x="4690" y="4018"/>
                  </a:cubicBezTo>
                  <a:cubicBezTo>
                    <a:pt x="5019" y="3787"/>
                    <a:pt x="5267" y="3489"/>
                    <a:pt x="5432" y="3127"/>
                  </a:cubicBezTo>
                  <a:cubicBezTo>
                    <a:pt x="5597" y="2766"/>
                    <a:pt x="5658" y="2370"/>
                    <a:pt x="5612" y="1942"/>
                  </a:cubicBezTo>
                  <a:cubicBezTo>
                    <a:pt x="5567" y="1526"/>
                    <a:pt x="5429" y="1165"/>
                    <a:pt x="5193" y="862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3" y="58"/>
                    <a:pt x="3688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34"/>
            <p:cNvSpPr/>
            <p:nvPr/>
          </p:nvSpPr>
          <p:spPr>
            <a:xfrm>
              <a:off x="6544820" y="3513966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5" y="151"/>
                    <a:pt x="1426" y="285"/>
                  </a:cubicBezTo>
                  <a:cubicBezTo>
                    <a:pt x="1125" y="417"/>
                    <a:pt x="864" y="589"/>
                    <a:pt x="648" y="801"/>
                  </a:cubicBezTo>
                  <a:cubicBezTo>
                    <a:pt x="431" y="1011"/>
                    <a:pt x="266" y="1249"/>
                    <a:pt x="155" y="1521"/>
                  </a:cubicBezTo>
                  <a:cubicBezTo>
                    <a:pt x="41" y="1793"/>
                    <a:pt x="1" y="2081"/>
                    <a:pt x="34" y="2385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6" y="3555"/>
                    <a:pt x="730" y="3714"/>
                  </a:cubicBezTo>
                  <a:cubicBezTo>
                    <a:pt x="933" y="3872"/>
                    <a:pt x="1180" y="4000"/>
                    <a:pt x="1473" y="4094"/>
                  </a:cubicBezTo>
                  <a:cubicBezTo>
                    <a:pt x="1765" y="4187"/>
                    <a:pt x="2105" y="4256"/>
                    <a:pt x="2489" y="4302"/>
                  </a:cubicBezTo>
                  <a:cubicBezTo>
                    <a:pt x="2628" y="4312"/>
                    <a:pt x="2765" y="4331"/>
                    <a:pt x="2898" y="4353"/>
                  </a:cubicBezTo>
                  <a:cubicBezTo>
                    <a:pt x="3032" y="4374"/>
                    <a:pt x="3160" y="4404"/>
                    <a:pt x="3282" y="4440"/>
                  </a:cubicBezTo>
                  <a:cubicBezTo>
                    <a:pt x="3405" y="4476"/>
                    <a:pt x="3510" y="4519"/>
                    <a:pt x="3600" y="4570"/>
                  </a:cubicBezTo>
                  <a:cubicBezTo>
                    <a:pt x="3689" y="4619"/>
                    <a:pt x="3764" y="4679"/>
                    <a:pt x="3822" y="4752"/>
                  </a:cubicBezTo>
                  <a:cubicBezTo>
                    <a:pt x="3879" y="4827"/>
                    <a:pt x="3911" y="4911"/>
                    <a:pt x="3922" y="5008"/>
                  </a:cubicBezTo>
                  <a:cubicBezTo>
                    <a:pt x="3937" y="5138"/>
                    <a:pt x="3908" y="5251"/>
                    <a:pt x="3839" y="5346"/>
                  </a:cubicBezTo>
                  <a:cubicBezTo>
                    <a:pt x="3773" y="5438"/>
                    <a:pt x="3669" y="5515"/>
                    <a:pt x="3533" y="5576"/>
                  </a:cubicBezTo>
                  <a:cubicBezTo>
                    <a:pt x="3393" y="5637"/>
                    <a:pt x="3238" y="5677"/>
                    <a:pt x="3062" y="5694"/>
                  </a:cubicBezTo>
                  <a:cubicBezTo>
                    <a:pt x="2976" y="5704"/>
                    <a:pt x="2890" y="5709"/>
                    <a:pt x="2804" y="5709"/>
                  </a:cubicBezTo>
                  <a:cubicBezTo>
                    <a:pt x="2541" y="5709"/>
                    <a:pt x="2280" y="5664"/>
                    <a:pt x="2023" y="5578"/>
                  </a:cubicBezTo>
                  <a:cubicBezTo>
                    <a:pt x="1679" y="5463"/>
                    <a:pt x="1321" y="5205"/>
                    <a:pt x="951" y="4806"/>
                  </a:cubicBezTo>
                  <a:lnTo>
                    <a:pt x="68" y="6049"/>
                  </a:lnTo>
                  <a:cubicBezTo>
                    <a:pt x="317" y="6304"/>
                    <a:pt x="593" y="6520"/>
                    <a:pt x="892" y="6694"/>
                  </a:cubicBezTo>
                  <a:cubicBezTo>
                    <a:pt x="1193" y="6868"/>
                    <a:pt x="1530" y="6991"/>
                    <a:pt x="1902" y="7060"/>
                  </a:cubicBezTo>
                  <a:cubicBezTo>
                    <a:pt x="2123" y="7101"/>
                    <a:pt x="2357" y="7122"/>
                    <a:pt x="2603" y="7122"/>
                  </a:cubicBezTo>
                  <a:cubicBezTo>
                    <a:pt x="2772" y="7122"/>
                    <a:pt x="2947" y="7112"/>
                    <a:pt x="3129" y="7093"/>
                  </a:cubicBezTo>
                  <a:cubicBezTo>
                    <a:pt x="3649" y="7037"/>
                    <a:pt x="4098" y="6904"/>
                    <a:pt x="4479" y="6691"/>
                  </a:cubicBezTo>
                  <a:cubicBezTo>
                    <a:pt x="4860" y="6477"/>
                    <a:pt x="5148" y="6193"/>
                    <a:pt x="5345" y="5842"/>
                  </a:cubicBezTo>
                  <a:cubicBezTo>
                    <a:pt x="5540" y="5490"/>
                    <a:pt x="5612" y="5079"/>
                    <a:pt x="5563" y="4604"/>
                  </a:cubicBezTo>
                  <a:cubicBezTo>
                    <a:pt x="5531" y="4298"/>
                    <a:pt x="5447" y="4038"/>
                    <a:pt x="5309" y="3818"/>
                  </a:cubicBezTo>
                  <a:cubicBezTo>
                    <a:pt x="5169" y="3601"/>
                    <a:pt x="4986" y="3418"/>
                    <a:pt x="4758" y="3271"/>
                  </a:cubicBezTo>
                  <a:cubicBezTo>
                    <a:pt x="4529" y="3126"/>
                    <a:pt x="4263" y="3010"/>
                    <a:pt x="3963" y="2923"/>
                  </a:cubicBezTo>
                  <a:cubicBezTo>
                    <a:pt x="3664" y="2837"/>
                    <a:pt x="3328" y="2778"/>
                    <a:pt x="2966" y="2744"/>
                  </a:cubicBezTo>
                  <a:cubicBezTo>
                    <a:pt x="2808" y="2735"/>
                    <a:pt x="2654" y="2716"/>
                    <a:pt x="2507" y="2687"/>
                  </a:cubicBezTo>
                  <a:cubicBezTo>
                    <a:pt x="2359" y="2660"/>
                    <a:pt x="2228" y="2623"/>
                    <a:pt x="2112" y="2572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4" y="2319"/>
                    <a:pt x="1714" y="2229"/>
                    <a:pt x="1701" y="2119"/>
                  </a:cubicBezTo>
                  <a:cubicBezTo>
                    <a:pt x="1688" y="1996"/>
                    <a:pt x="1715" y="1886"/>
                    <a:pt x="1783" y="1790"/>
                  </a:cubicBezTo>
                  <a:cubicBezTo>
                    <a:pt x="1852" y="1695"/>
                    <a:pt x="1954" y="1616"/>
                    <a:pt x="2086" y="1551"/>
                  </a:cubicBezTo>
                  <a:cubicBezTo>
                    <a:pt x="2221" y="1488"/>
                    <a:pt x="2385" y="1445"/>
                    <a:pt x="2579" y="1426"/>
                  </a:cubicBezTo>
                  <a:cubicBezTo>
                    <a:pt x="2642" y="1420"/>
                    <a:pt x="2705" y="1416"/>
                    <a:pt x="2767" y="1416"/>
                  </a:cubicBezTo>
                  <a:cubicBezTo>
                    <a:pt x="2891" y="1416"/>
                    <a:pt x="3015" y="1430"/>
                    <a:pt x="3139" y="1457"/>
                  </a:cubicBezTo>
                  <a:cubicBezTo>
                    <a:pt x="3323" y="1495"/>
                    <a:pt x="3500" y="1563"/>
                    <a:pt x="3671" y="1656"/>
                  </a:cubicBezTo>
                  <a:cubicBezTo>
                    <a:pt x="3840" y="1750"/>
                    <a:pt x="4003" y="1874"/>
                    <a:pt x="4158" y="2027"/>
                  </a:cubicBezTo>
                  <a:lnTo>
                    <a:pt x="5076" y="937"/>
                  </a:lnTo>
                  <a:cubicBezTo>
                    <a:pt x="4887" y="709"/>
                    <a:pt x="4670" y="517"/>
                    <a:pt x="4420" y="367"/>
                  </a:cubicBezTo>
                  <a:cubicBezTo>
                    <a:pt x="4173" y="216"/>
                    <a:pt x="3881" y="111"/>
                    <a:pt x="3550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34"/>
            <p:cNvSpPr/>
            <p:nvPr/>
          </p:nvSpPr>
          <p:spPr>
            <a:xfrm>
              <a:off x="6763510" y="348375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6"/>
                  </a:lnTo>
                  <a:lnTo>
                    <a:pt x="1924" y="3007"/>
                  </a:lnTo>
                  <a:lnTo>
                    <a:pt x="1657" y="469"/>
                  </a:lnTo>
                  <a:lnTo>
                    <a:pt x="0" y="645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8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34"/>
            <p:cNvSpPr/>
            <p:nvPr/>
          </p:nvSpPr>
          <p:spPr>
            <a:xfrm>
              <a:off x="7007978" y="346580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1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34"/>
            <p:cNvSpPr/>
            <p:nvPr/>
          </p:nvSpPr>
          <p:spPr>
            <a:xfrm>
              <a:off x="7199782" y="3453993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1"/>
                  </a:lnTo>
                  <a:lnTo>
                    <a:pt x="5257" y="5031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34"/>
            <p:cNvSpPr/>
            <p:nvPr/>
          </p:nvSpPr>
          <p:spPr>
            <a:xfrm>
              <a:off x="7405099" y="3432339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11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34"/>
            <p:cNvSpPr/>
            <p:nvPr/>
          </p:nvSpPr>
          <p:spPr>
            <a:xfrm>
              <a:off x="7605495" y="3401988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2" y="1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4" y="1521"/>
                  </a:cubicBezTo>
                  <a:cubicBezTo>
                    <a:pt x="41" y="1792"/>
                    <a:pt x="1" y="2080"/>
                    <a:pt x="34" y="2386"/>
                  </a:cubicBezTo>
                  <a:cubicBezTo>
                    <a:pt x="64" y="2671"/>
                    <a:pt x="136" y="2926"/>
                    <a:pt x="251" y="3144"/>
                  </a:cubicBezTo>
                  <a:cubicBezTo>
                    <a:pt x="366" y="3366"/>
                    <a:pt x="525" y="3554"/>
                    <a:pt x="730" y="3714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7"/>
                    <a:pt x="2104" y="4257"/>
                    <a:pt x="2488" y="4302"/>
                  </a:cubicBezTo>
                  <a:cubicBezTo>
                    <a:pt x="2628" y="4313"/>
                    <a:pt x="2764" y="4330"/>
                    <a:pt x="2897" y="4352"/>
                  </a:cubicBezTo>
                  <a:cubicBezTo>
                    <a:pt x="3030" y="4374"/>
                    <a:pt x="3157" y="4404"/>
                    <a:pt x="3279" y="4440"/>
                  </a:cubicBezTo>
                  <a:cubicBezTo>
                    <a:pt x="3401" y="4476"/>
                    <a:pt x="3508" y="4519"/>
                    <a:pt x="3598" y="4569"/>
                  </a:cubicBezTo>
                  <a:cubicBezTo>
                    <a:pt x="3688" y="4618"/>
                    <a:pt x="3761" y="4680"/>
                    <a:pt x="3818" y="4753"/>
                  </a:cubicBezTo>
                  <a:cubicBezTo>
                    <a:pt x="3876" y="4827"/>
                    <a:pt x="3909" y="4911"/>
                    <a:pt x="3919" y="5008"/>
                  </a:cubicBezTo>
                  <a:cubicBezTo>
                    <a:pt x="3934" y="5137"/>
                    <a:pt x="3905" y="5251"/>
                    <a:pt x="3837" y="5346"/>
                  </a:cubicBezTo>
                  <a:cubicBezTo>
                    <a:pt x="3768" y="5442"/>
                    <a:pt x="3665" y="5521"/>
                    <a:pt x="3528" y="5580"/>
                  </a:cubicBezTo>
                  <a:cubicBezTo>
                    <a:pt x="3389" y="5640"/>
                    <a:pt x="3233" y="5681"/>
                    <a:pt x="3059" y="5698"/>
                  </a:cubicBezTo>
                  <a:cubicBezTo>
                    <a:pt x="2972" y="5708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2"/>
                  </a:cubicBezTo>
                  <a:cubicBezTo>
                    <a:pt x="1674" y="5466"/>
                    <a:pt x="1316" y="5209"/>
                    <a:pt x="947" y="4809"/>
                  </a:cubicBezTo>
                  <a:lnTo>
                    <a:pt x="64" y="6053"/>
                  </a:lnTo>
                  <a:cubicBezTo>
                    <a:pt x="314" y="6308"/>
                    <a:pt x="589" y="6523"/>
                    <a:pt x="889" y="6697"/>
                  </a:cubicBezTo>
                  <a:cubicBezTo>
                    <a:pt x="1194" y="6873"/>
                    <a:pt x="1531" y="6995"/>
                    <a:pt x="1902" y="7063"/>
                  </a:cubicBezTo>
                  <a:cubicBezTo>
                    <a:pt x="2122" y="7104"/>
                    <a:pt x="2356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0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40" y="5492"/>
                    <a:pt x="5612" y="5080"/>
                    <a:pt x="5563" y="4605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3"/>
                    <a:pt x="4986" y="3419"/>
                    <a:pt x="4757" y="3274"/>
                  </a:cubicBezTo>
                  <a:cubicBezTo>
                    <a:pt x="4529" y="3128"/>
                    <a:pt x="4263" y="3012"/>
                    <a:pt x="3962" y="2926"/>
                  </a:cubicBezTo>
                  <a:cubicBezTo>
                    <a:pt x="3662" y="2839"/>
                    <a:pt x="3328" y="2779"/>
                    <a:pt x="2964" y="2746"/>
                  </a:cubicBezTo>
                  <a:cubicBezTo>
                    <a:pt x="2808" y="2736"/>
                    <a:pt x="2654" y="2718"/>
                    <a:pt x="2507" y="2690"/>
                  </a:cubicBezTo>
                  <a:cubicBezTo>
                    <a:pt x="2359" y="2662"/>
                    <a:pt x="2228" y="2625"/>
                    <a:pt x="2112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3" y="2322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6" y="1554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2" y="1421"/>
                    <a:pt x="2703" y="1418"/>
                    <a:pt x="2765" y="1418"/>
                  </a:cubicBezTo>
                  <a:cubicBezTo>
                    <a:pt x="2890" y="1418"/>
                    <a:pt x="3015" y="1431"/>
                    <a:pt x="3140" y="1456"/>
                  </a:cubicBezTo>
                  <a:cubicBezTo>
                    <a:pt x="3324" y="1496"/>
                    <a:pt x="3501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8"/>
                    <a:pt x="4671" y="518"/>
                    <a:pt x="4421" y="367"/>
                  </a:cubicBezTo>
                  <a:cubicBezTo>
                    <a:pt x="4174" y="216"/>
                    <a:pt x="3882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34"/>
            <p:cNvSpPr/>
            <p:nvPr/>
          </p:nvSpPr>
          <p:spPr>
            <a:xfrm>
              <a:off x="7934778" y="3366233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5" y="3952"/>
                  </a:moveTo>
                  <a:cubicBezTo>
                    <a:pt x="2173" y="4062"/>
                    <a:pt x="2305" y="4179"/>
                    <a:pt x="2443" y="4304"/>
                  </a:cubicBezTo>
                  <a:lnTo>
                    <a:pt x="3866" y="5526"/>
                  </a:lnTo>
                  <a:cubicBezTo>
                    <a:pt x="3815" y="5564"/>
                    <a:pt x="3762" y="5600"/>
                    <a:pt x="3709" y="5633"/>
                  </a:cubicBezTo>
                  <a:cubicBezTo>
                    <a:pt x="3496" y="5762"/>
                    <a:pt x="3262" y="5841"/>
                    <a:pt x="3003" y="5867"/>
                  </a:cubicBezTo>
                  <a:cubicBezTo>
                    <a:pt x="2916" y="5877"/>
                    <a:pt x="2833" y="5882"/>
                    <a:pt x="2752" y="5882"/>
                  </a:cubicBezTo>
                  <a:cubicBezTo>
                    <a:pt x="2574" y="5882"/>
                    <a:pt x="2412" y="5858"/>
                    <a:pt x="2267" y="5813"/>
                  </a:cubicBezTo>
                  <a:cubicBezTo>
                    <a:pt x="2057" y="5745"/>
                    <a:pt x="1891" y="5637"/>
                    <a:pt x="1771" y="5486"/>
                  </a:cubicBezTo>
                  <a:cubicBezTo>
                    <a:pt x="1651" y="5334"/>
                    <a:pt x="1576" y="5151"/>
                    <a:pt x="1555" y="4930"/>
                  </a:cubicBezTo>
                  <a:cubicBezTo>
                    <a:pt x="1525" y="4651"/>
                    <a:pt x="1594" y="4410"/>
                    <a:pt x="1755" y="4209"/>
                  </a:cubicBezTo>
                  <a:cubicBezTo>
                    <a:pt x="1832" y="4113"/>
                    <a:pt x="1933" y="4029"/>
                    <a:pt x="2055" y="3952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6" y="17"/>
                  </a:cubicBezTo>
                  <a:cubicBezTo>
                    <a:pt x="2409" y="62"/>
                    <a:pt x="2039" y="180"/>
                    <a:pt x="1727" y="374"/>
                  </a:cubicBezTo>
                  <a:cubicBezTo>
                    <a:pt x="1417" y="568"/>
                    <a:pt x="1185" y="813"/>
                    <a:pt x="1029" y="1107"/>
                  </a:cubicBezTo>
                  <a:cubicBezTo>
                    <a:pt x="872" y="1405"/>
                    <a:pt x="813" y="1726"/>
                    <a:pt x="850" y="2077"/>
                  </a:cubicBezTo>
                  <a:cubicBezTo>
                    <a:pt x="865" y="2220"/>
                    <a:pt x="905" y="2373"/>
                    <a:pt x="967" y="2537"/>
                  </a:cubicBezTo>
                  <a:cubicBezTo>
                    <a:pt x="1027" y="2692"/>
                    <a:pt x="1113" y="2855"/>
                    <a:pt x="1224" y="3024"/>
                  </a:cubicBezTo>
                  <a:cubicBezTo>
                    <a:pt x="827" y="3256"/>
                    <a:pt x="527" y="3545"/>
                    <a:pt x="327" y="3888"/>
                  </a:cubicBezTo>
                  <a:cubicBezTo>
                    <a:pt x="92" y="4297"/>
                    <a:pt x="0" y="4737"/>
                    <a:pt x="49" y="5211"/>
                  </a:cubicBezTo>
                  <a:cubicBezTo>
                    <a:pt x="94" y="5627"/>
                    <a:pt x="252" y="5992"/>
                    <a:pt x="524" y="6303"/>
                  </a:cubicBezTo>
                  <a:cubicBezTo>
                    <a:pt x="797" y="6614"/>
                    <a:pt x="1146" y="6845"/>
                    <a:pt x="1574" y="6999"/>
                  </a:cubicBezTo>
                  <a:cubicBezTo>
                    <a:pt x="1888" y="7110"/>
                    <a:pt x="2226" y="7167"/>
                    <a:pt x="2586" y="7167"/>
                  </a:cubicBezTo>
                  <a:cubicBezTo>
                    <a:pt x="2714" y="7167"/>
                    <a:pt x="2845" y="7160"/>
                    <a:pt x="2978" y="7146"/>
                  </a:cubicBezTo>
                  <a:cubicBezTo>
                    <a:pt x="3361" y="7104"/>
                    <a:pt x="3716" y="7015"/>
                    <a:pt x="4037" y="6871"/>
                  </a:cubicBezTo>
                  <a:cubicBezTo>
                    <a:pt x="4350" y="6733"/>
                    <a:pt x="4631" y="6555"/>
                    <a:pt x="4885" y="6335"/>
                  </a:cubicBezTo>
                  <a:lnTo>
                    <a:pt x="5430" y="6790"/>
                  </a:lnTo>
                  <a:lnTo>
                    <a:pt x="7357" y="6585"/>
                  </a:lnTo>
                  <a:lnTo>
                    <a:pt x="5747" y="5196"/>
                  </a:lnTo>
                  <a:cubicBezTo>
                    <a:pt x="5859" y="4973"/>
                    <a:pt x="5951" y="4734"/>
                    <a:pt x="6023" y="4484"/>
                  </a:cubicBezTo>
                  <a:cubicBezTo>
                    <a:pt x="6128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1"/>
                  </a:lnTo>
                  <a:cubicBezTo>
                    <a:pt x="4749" y="3766"/>
                    <a:pt x="4708" y="4058"/>
                    <a:pt x="4636" y="4326"/>
                  </a:cubicBezTo>
                  <a:lnTo>
                    <a:pt x="4094" y="3845"/>
                  </a:lnTo>
                  <a:cubicBezTo>
                    <a:pt x="3953" y="3736"/>
                    <a:pt x="3791" y="3602"/>
                    <a:pt x="3611" y="3450"/>
                  </a:cubicBezTo>
                  <a:cubicBezTo>
                    <a:pt x="3431" y="3293"/>
                    <a:pt x="3252" y="3131"/>
                    <a:pt x="3078" y="2955"/>
                  </a:cubicBezTo>
                  <a:cubicBezTo>
                    <a:pt x="2902" y="2781"/>
                    <a:pt x="2754" y="2609"/>
                    <a:pt x="2635" y="2440"/>
                  </a:cubicBezTo>
                  <a:cubicBezTo>
                    <a:pt x="2515" y="2272"/>
                    <a:pt x="2451" y="2127"/>
                    <a:pt x="2436" y="2005"/>
                  </a:cubicBezTo>
                  <a:cubicBezTo>
                    <a:pt x="2422" y="1875"/>
                    <a:pt x="2436" y="1762"/>
                    <a:pt x="2479" y="1671"/>
                  </a:cubicBezTo>
                  <a:cubicBezTo>
                    <a:pt x="2523" y="1579"/>
                    <a:pt x="2589" y="1503"/>
                    <a:pt x="2682" y="1448"/>
                  </a:cubicBezTo>
                  <a:cubicBezTo>
                    <a:pt x="2776" y="1392"/>
                    <a:pt x="2892" y="1356"/>
                    <a:pt x="3036" y="1342"/>
                  </a:cubicBezTo>
                  <a:cubicBezTo>
                    <a:pt x="3068" y="1338"/>
                    <a:pt x="3099" y="1337"/>
                    <a:pt x="3129" y="1337"/>
                  </a:cubicBezTo>
                  <a:cubicBezTo>
                    <a:pt x="3267" y="1337"/>
                    <a:pt x="3394" y="1371"/>
                    <a:pt x="3509" y="1438"/>
                  </a:cubicBezTo>
                  <a:cubicBezTo>
                    <a:pt x="3649" y="1524"/>
                    <a:pt x="3788" y="1693"/>
                    <a:pt x="3926" y="1947"/>
                  </a:cubicBezTo>
                  <a:lnTo>
                    <a:pt x="5076" y="1089"/>
                  </a:lnTo>
                  <a:cubicBezTo>
                    <a:pt x="4964" y="838"/>
                    <a:pt x="4796" y="626"/>
                    <a:pt x="4566" y="453"/>
                  </a:cubicBezTo>
                  <a:cubicBezTo>
                    <a:pt x="4337" y="281"/>
                    <a:pt x="4076" y="155"/>
                    <a:pt x="3778" y="79"/>
                  </a:cubicBezTo>
                  <a:cubicBezTo>
                    <a:pt x="3574" y="27"/>
                    <a:pt x="3364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34"/>
            <p:cNvSpPr/>
            <p:nvPr/>
          </p:nvSpPr>
          <p:spPr>
            <a:xfrm>
              <a:off x="8282735" y="332472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3" y="2067"/>
                  </a:lnTo>
                  <a:lnTo>
                    <a:pt x="2177" y="1852"/>
                  </a:lnTo>
                  <a:lnTo>
                    <a:pt x="2743" y="7206"/>
                  </a:lnTo>
                  <a:lnTo>
                    <a:pt x="4396" y="7032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34"/>
            <p:cNvSpPr/>
            <p:nvPr/>
          </p:nvSpPr>
          <p:spPr>
            <a:xfrm>
              <a:off x="8522421" y="330310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5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34"/>
            <p:cNvSpPr/>
            <p:nvPr/>
          </p:nvSpPr>
          <p:spPr>
            <a:xfrm>
              <a:off x="8735048" y="3280378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8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3" y="77"/>
                    <a:pt x="2293" y="213"/>
                    <a:pt x="1875" y="435"/>
                  </a:cubicBezTo>
                  <a:cubicBezTo>
                    <a:pt x="1456" y="656"/>
                    <a:pt x="1103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13" y="4437"/>
                    <a:pt x="248" y="4904"/>
                    <a:pt x="465" y="5317"/>
                  </a:cubicBezTo>
                  <a:cubicBezTo>
                    <a:pt x="684" y="5731"/>
                    <a:pt x="967" y="6077"/>
                    <a:pt x="1318" y="6358"/>
                  </a:cubicBezTo>
                  <a:cubicBezTo>
                    <a:pt x="1669" y="6638"/>
                    <a:pt x="2069" y="6842"/>
                    <a:pt x="2519" y="6969"/>
                  </a:cubicBezTo>
                  <a:cubicBezTo>
                    <a:pt x="2834" y="7057"/>
                    <a:pt x="3165" y="7101"/>
                    <a:pt x="3512" y="7101"/>
                  </a:cubicBezTo>
                  <a:cubicBezTo>
                    <a:pt x="3659" y="7101"/>
                    <a:pt x="3810" y="7093"/>
                    <a:pt x="3963" y="7077"/>
                  </a:cubicBezTo>
                  <a:cubicBezTo>
                    <a:pt x="4292" y="7041"/>
                    <a:pt x="4618" y="6966"/>
                    <a:pt x="4936" y="6850"/>
                  </a:cubicBezTo>
                  <a:cubicBezTo>
                    <a:pt x="5254" y="6735"/>
                    <a:pt x="5542" y="6591"/>
                    <a:pt x="5796" y="6420"/>
                  </a:cubicBezTo>
                  <a:cubicBezTo>
                    <a:pt x="6049" y="6250"/>
                    <a:pt x="6249" y="6065"/>
                    <a:pt x="6390" y="5865"/>
                  </a:cubicBezTo>
                  <a:lnTo>
                    <a:pt x="5460" y="4684"/>
                  </a:lnTo>
                  <a:cubicBezTo>
                    <a:pt x="5350" y="4826"/>
                    <a:pt x="5221" y="4957"/>
                    <a:pt x="5073" y="5074"/>
                  </a:cubicBezTo>
                  <a:cubicBezTo>
                    <a:pt x="4923" y="5192"/>
                    <a:pt x="4761" y="5289"/>
                    <a:pt x="4577" y="5367"/>
                  </a:cubicBezTo>
                  <a:cubicBezTo>
                    <a:pt x="4396" y="5446"/>
                    <a:pt x="4200" y="5495"/>
                    <a:pt x="3993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3"/>
                    <a:pt x="2115" y="4786"/>
                    <a:pt x="1993" y="4555"/>
                  </a:cubicBezTo>
                  <a:cubicBezTo>
                    <a:pt x="1870" y="4322"/>
                    <a:pt x="1793" y="4056"/>
                    <a:pt x="1760" y="3757"/>
                  </a:cubicBezTo>
                  <a:cubicBezTo>
                    <a:pt x="1728" y="3452"/>
                    <a:pt x="1748" y="3171"/>
                    <a:pt x="1820" y="2914"/>
                  </a:cubicBezTo>
                  <a:cubicBezTo>
                    <a:pt x="1892" y="2656"/>
                    <a:pt x="2003" y="2434"/>
                    <a:pt x="2158" y="2244"/>
                  </a:cubicBezTo>
                  <a:cubicBezTo>
                    <a:pt x="2312" y="2052"/>
                    <a:pt x="2499" y="1899"/>
                    <a:pt x="2719" y="1781"/>
                  </a:cubicBezTo>
                  <a:cubicBezTo>
                    <a:pt x="2939" y="1663"/>
                    <a:pt x="3179" y="1591"/>
                    <a:pt x="3438" y="1562"/>
                  </a:cubicBezTo>
                  <a:cubicBezTo>
                    <a:pt x="3513" y="1554"/>
                    <a:pt x="3586" y="1551"/>
                    <a:pt x="3658" y="1551"/>
                  </a:cubicBezTo>
                  <a:cubicBezTo>
                    <a:pt x="3786" y="1551"/>
                    <a:pt x="3910" y="1563"/>
                    <a:pt x="4030" y="1587"/>
                  </a:cubicBezTo>
                  <a:cubicBezTo>
                    <a:pt x="4219" y="1627"/>
                    <a:pt x="4394" y="1692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0" y="845"/>
                  </a:lnTo>
                  <a:cubicBezTo>
                    <a:pt x="5700" y="637"/>
                    <a:pt x="5448" y="468"/>
                    <a:pt x="5161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34"/>
            <p:cNvSpPr/>
            <p:nvPr/>
          </p:nvSpPr>
          <p:spPr>
            <a:xfrm>
              <a:off x="8973868" y="3253839"/>
              <a:ext cx="179994" cy="255006"/>
            </a:xfrm>
            <a:custGeom>
              <a:avLst/>
              <a:gdLst/>
              <a:ahLst/>
              <a:cxnLst/>
              <a:rect l="l" t="t" r="r" b="b"/>
              <a:pathLst>
                <a:path w="5195" h="7360" extrusionOk="0">
                  <a:moveTo>
                    <a:pt x="5194" y="0"/>
                  </a:moveTo>
                  <a:lnTo>
                    <a:pt x="4224" y="102"/>
                  </a:lnTo>
                  <a:lnTo>
                    <a:pt x="4506" y="2780"/>
                  </a:lnTo>
                  <a:lnTo>
                    <a:pt x="1937" y="3049"/>
                  </a:lnTo>
                  <a:lnTo>
                    <a:pt x="1654" y="374"/>
                  </a:lnTo>
                  <a:lnTo>
                    <a:pt x="0" y="548"/>
                  </a:lnTo>
                  <a:lnTo>
                    <a:pt x="718" y="7360"/>
                  </a:lnTo>
                  <a:lnTo>
                    <a:pt x="2372" y="7187"/>
                  </a:lnTo>
                  <a:lnTo>
                    <a:pt x="2093" y="4528"/>
                  </a:lnTo>
                  <a:lnTo>
                    <a:pt x="4662" y="4258"/>
                  </a:lnTo>
                  <a:lnTo>
                    <a:pt x="4940" y="6915"/>
                  </a:lnTo>
                  <a:lnTo>
                    <a:pt x="5194" y="6888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34"/>
            <p:cNvSpPr/>
            <p:nvPr/>
          </p:nvSpPr>
          <p:spPr>
            <a:xfrm>
              <a:off x="5061524" y="399749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9" y="0"/>
                  </a:moveTo>
                  <a:cubicBezTo>
                    <a:pt x="2765" y="0"/>
                    <a:pt x="2579" y="10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31" y="1011"/>
                    <a:pt x="265" y="1251"/>
                    <a:pt x="153" y="1521"/>
                  </a:cubicBezTo>
                  <a:cubicBezTo>
                    <a:pt x="41" y="1793"/>
                    <a:pt x="1" y="2080"/>
                    <a:pt x="34" y="2385"/>
                  </a:cubicBezTo>
                  <a:cubicBezTo>
                    <a:pt x="64" y="2671"/>
                    <a:pt x="136" y="2925"/>
                    <a:pt x="251" y="3145"/>
                  </a:cubicBezTo>
                  <a:cubicBezTo>
                    <a:pt x="366" y="3365"/>
                    <a:pt x="526" y="3554"/>
                    <a:pt x="728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7" y="4187"/>
                    <a:pt x="2104" y="4256"/>
                    <a:pt x="2488" y="4299"/>
                  </a:cubicBezTo>
                  <a:cubicBezTo>
                    <a:pt x="2626" y="4312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6"/>
                    <a:pt x="3761" y="4677"/>
                    <a:pt x="3819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4" y="5136"/>
                    <a:pt x="3905" y="5248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89" y="5639"/>
                    <a:pt x="3233" y="5677"/>
                    <a:pt x="3058" y="5697"/>
                  </a:cubicBezTo>
                  <a:cubicBezTo>
                    <a:pt x="2973" y="5706"/>
                    <a:pt x="2889" y="5711"/>
                    <a:pt x="2805" y="5711"/>
                  </a:cubicBezTo>
                  <a:cubicBezTo>
                    <a:pt x="2540" y="5711"/>
                    <a:pt x="2278" y="5666"/>
                    <a:pt x="2018" y="5579"/>
                  </a:cubicBezTo>
                  <a:cubicBezTo>
                    <a:pt x="1675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6" y="6305"/>
                    <a:pt x="590" y="6521"/>
                    <a:pt x="891" y="6696"/>
                  </a:cubicBezTo>
                  <a:cubicBezTo>
                    <a:pt x="1191" y="6870"/>
                    <a:pt x="1526" y="6993"/>
                    <a:pt x="1899" y="7063"/>
                  </a:cubicBezTo>
                  <a:cubicBezTo>
                    <a:pt x="2120" y="7104"/>
                    <a:pt x="2353" y="7125"/>
                    <a:pt x="2599" y="7125"/>
                  </a:cubicBezTo>
                  <a:cubicBezTo>
                    <a:pt x="2769" y="7125"/>
                    <a:pt x="2946" y="7115"/>
                    <a:pt x="3128" y="7095"/>
                  </a:cubicBezTo>
                  <a:cubicBezTo>
                    <a:pt x="3647" y="7042"/>
                    <a:pt x="4098" y="6906"/>
                    <a:pt x="4479" y="6692"/>
                  </a:cubicBezTo>
                  <a:cubicBezTo>
                    <a:pt x="4860" y="6478"/>
                    <a:pt x="5147" y="6196"/>
                    <a:pt x="5343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30" y="4299"/>
                    <a:pt x="5445" y="4039"/>
                    <a:pt x="5307" y="3820"/>
                  </a:cubicBezTo>
                  <a:cubicBezTo>
                    <a:pt x="5169" y="3602"/>
                    <a:pt x="4985" y="3419"/>
                    <a:pt x="4758" y="3274"/>
                  </a:cubicBezTo>
                  <a:cubicBezTo>
                    <a:pt x="4529" y="3127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4" y="2321"/>
                    <a:pt x="1712" y="2231"/>
                    <a:pt x="1699" y="2121"/>
                  </a:cubicBezTo>
                  <a:cubicBezTo>
                    <a:pt x="1687" y="1997"/>
                    <a:pt x="1713" y="1889"/>
                    <a:pt x="1782" y="1793"/>
                  </a:cubicBezTo>
                  <a:cubicBezTo>
                    <a:pt x="1850" y="1696"/>
                    <a:pt x="1953" y="1616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2" y="1750"/>
                    <a:pt x="4004" y="1873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2" y="215"/>
                    <a:pt x="3882" y="112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34"/>
            <p:cNvSpPr/>
            <p:nvPr/>
          </p:nvSpPr>
          <p:spPr>
            <a:xfrm>
              <a:off x="5275468" y="3972099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2" y="1568"/>
                  </a:moveTo>
                  <a:cubicBezTo>
                    <a:pt x="3781" y="1568"/>
                    <a:pt x="3960" y="1596"/>
                    <a:pt x="4130" y="1649"/>
                  </a:cubicBezTo>
                  <a:cubicBezTo>
                    <a:pt x="4365" y="1722"/>
                    <a:pt x="4573" y="1840"/>
                    <a:pt x="4759" y="2001"/>
                  </a:cubicBezTo>
                  <a:cubicBezTo>
                    <a:pt x="4941" y="2162"/>
                    <a:pt x="5092" y="2358"/>
                    <a:pt x="5207" y="2588"/>
                  </a:cubicBezTo>
                  <a:cubicBezTo>
                    <a:pt x="5324" y="2818"/>
                    <a:pt x="5399" y="3077"/>
                    <a:pt x="5427" y="3363"/>
                  </a:cubicBezTo>
                  <a:cubicBezTo>
                    <a:pt x="5458" y="3649"/>
                    <a:pt x="5439" y="3915"/>
                    <a:pt x="5374" y="4165"/>
                  </a:cubicBezTo>
                  <a:cubicBezTo>
                    <a:pt x="5310" y="4417"/>
                    <a:pt x="5205" y="4637"/>
                    <a:pt x="5056" y="4835"/>
                  </a:cubicBezTo>
                  <a:cubicBezTo>
                    <a:pt x="4908" y="5031"/>
                    <a:pt x="4729" y="5189"/>
                    <a:pt x="4517" y="5310"/>
                  </a:cubicBezTo>
                  <a:cubicBezTo>
                    <a:pt x="4303" y="5431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2" y="5545"/>
                    <a:pt x="3215" y="5518"/>
                    <a:pt x="3046" y="5467"/>
                  </a:cubicBezTo>
                  <a:cubicBezTo>
                    <a:pt x="2813" y="5392"/>
                    <a:pt x="2603" y="5275"/>
                    <a:pt x="2413" y="5117"/>
                  </a:cubicBezTo>
                  <a:cubicBezTo>
                    <a:pt x="2225" y="4960"/>
                    <a:pt x="2078" y="4763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6" y="3199"/>
                    <a:pt x="1798" y="2947"/>
                  </a:cubicBezTo>
                  <a:cubicBezTo>
                    <a:pt x="1860" y="2698"/>
                    <a:pt x="1965" y="2477"/>
                    <a:pt x="2116" y="2278"/>
                  </a:cubicBezTo>
                  <a:cubicBezTo>
                    <a:pt x="2267" y="2083"/>
                    <a:pt x="2446" y="1925"/>
                    <a:pt x="2661" y="1804"/>
                  </a:cubicBezTo>
                  <a:cubicBezTo>
                    <a:pt x="2874" y="1685"/>
                    <a:pt x="3115" y="1608"/>
                    <a:pt x="3381" y="1580"/>
                  </a:cubicBezTo>
                  <a:cubicBezTo>
                    <a:pt x="3453" y="1572"/>
                    <a:pt x="3523" y="1568"/>
                    <a:pt x="3592" y="1568"/>
                  </a:cubicBezTo>
                  <a:close/>
                  <a:moveTo>
                    <a:pt x="3659" y="0"/>
                  </a:moveTo>
                  <a:cubicBezTo>
                    <a:pt x="3514" y="0"/>
                    <a:pt x="3365" y="9"/>
                    <a:pt x="3214" y="25"/>
                  </a:cubicBezTo>
                  <a:cubicBezTo>
                    <a:pt x="2702" y="78"/>
                    <a:pt x="2242" y="215"/>
                    <a:pt x="1832" y="436"/>
                  </a:cubicBezTo>
                  <a:cubicBezTo>
                    <a:pt x="1423" y="655"/>
                    <a:pt x="1075" y="943"/>
                    <a:pt x="790" y="1293"/>
                  </a:cubicBezTo>
                  <a:cubicBezTo>
                    <a:pt x="505" y="1646"/>
                    <a:pt x="298" y="2043"/>
                    <a:pt x="167" y="2488"/>
                  </a:cubicBezTo>
                  <a:cubicBezTo>
                    <a:pt x="38" y="2936"/>
                    <a:pt x="0" y="3414"/>
                    <a:pt x="54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6" y="6640"/>
                    <a:pt x="2074" y="6844"/>
                    <a:pt x="2520" y="6976"/>
                  </a:cubicBezTo>
                  <a:cubicBezTo>
                    <a:pt x="2833" y="7067"/>
                    <a:pt x="3164" y="7113"/>
                    <a:pt x="3514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5"/>
                    <a:pt x="4931" y="6897"/>
                    <a:pt x="5343" y="6677"/>
                  </a:cubicBezTo>
                  <a:cubicBezTo>
                    <a:pt x="5752" y="6459"/>
                    <a:pt x="6099" y="6173"/>
                    <a:pt x="6384" y="5820"/>
                  </a:cubicBezTo>
                  <a:cubicBezTo>
                    <a:pt x="6667" y="5468"/>
                    <a:pt x="6874" y="5068"/>
                    <a:pt x="7002" y="4618"/>
                  </a:cubicBezTo>
                  <a:cubicBezTo>
                    <a:pt x="7126" y="4168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34"/>
            <p:cNvSpPr/>
            <p:nvPr/>
          </p:nvSpPr>
          <p:spPr>
            <a:xfrm>
              <a:off x="5549143" y="3943828"/>
              <a:ext cx="221432" cy="245859"/>
            </a:xfrm>
            <a:custGeom>
              <a:avLst/>
              <a:gdLst/>
              <a:ahLst/>
              <a:cxnLst/>
              <a:rect l="l" t="t" r="r" b="b"/>
              <a:pathLst>
                <a:path w="6391" h="7096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8"/>
                    <a:pt x="2294" y="214"/>
                    <a:pt x="1876" y="434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0"/>
                    <a:pt x="249" y="4898"/>
                    <a:pt x="466" y="5309"/>
                  </a:cubicBezTo>
                  <a:cubicBezTo>
                    <a:pt x="685" y="5723"/>
                    <a:pt x="968" y="6070"/>
                    <a:pt x="1319" y="6352"/>
                  </a:cubicBezTo>
                  <a:cubicBezTo>
                    <a:pt x="1670" y="6632"/>
                    <a:pt x="2070" y="6838"/>
                    <a:pt x="2520" y="6963"/>
                  </a:cubicBezTo>
                  <a:cubicBezTo>
                    <a:pt x="2833" y="7051"/>
                    <a:pt x="3162" y="7096"/>
                    <a:pt x="3506" y="7096"/>
                  </a:cubicBezTo>
                  <a:cubicBezTo>
                    <a:pt x="3656" y="7096"/>
                    <a:pt x="3807" y="7087"/>
                    <a:pt x="3962" y="7071"/>
                  </a:cubicBezTo>
                  <a:cubicBezTo>
                    <a:pt x="4293" y="7037"/>
                    <a:pt x="4619" y="6961"/>
                    <a:pt x="4937" y="6845"/>
                  </a:cubicBezTo>
                  <a:cubicBezTo>
                    <a:pt x="5255" y="6730"/>
                    <a:pt x="5542" y="6586"/>
                    <a:pt x="5796" y="6415"/>
                  </a:cubicBezTo>
                  <a:cubicBezTo>
                    <a:pt x="6050" y="6244"/>
                    <a:pt x="6249" y="6060"/>
                    <a:pt x="6391" y="5860"/>
                  </a:cubicBezTo>
                  <a:lnTo>
                    <a:pt x="5461" y="4679"/>
                  </a:lnTo>
                  <a:cubicBezTo>
                    <a:pt x="5350" y="4820"/>
                    <a:pt x="5222" y="4952"/>
                    <a:pt x="5074" y="5069"/>
                  </a:cubicBezTo>
                  <a:cubicBezTo>
                    <a:pt x="4926" y="5185"/>
                    <a:pt x="4762" y="5285"/>
                    <a:pt x="4578" y="5362"/>
                  </a:cubicBezTo>
                  <a:cubicBezTo>
                    <a:pt x="4396" y="5441"/>
                    <a:pt x="4199" y="5489"/>
                    <a:pt x="3994" y="5513"/>
                  </a:cubicBezTo>
                  <a:cubicBezTo>
                    <a:pt x="3892" y="5524"/>
                    <a:pt x="3793" y="5529"/>
                    <a:pt x="3697" y="5529"/>
                  </a:cubicBezTo>
                  <a:cubicBezTo>
                    <a:pt x="3503" y="5529"/>
                    <a:pt x="3320" y="5508"/>
                    <a:pt x="3147" y="5464"/>
                  </a:cubicBezTo>
                  <a:cubicBezTo>
                    <a:pt x="2888" y="5400"/>
                    <a:pt x="2661" y="5290"/>
                    <a:pt x="2468" y="5134"/>
                  </a:cubicBezTo>
                  <a:cubicBezTo>
                    <a:pt x="2274" y="4977"/>
                    <a:pt x="2114" y="4781"/>
                    <a:pt x="1993" y="4550"/>
                  </a:cubicBezTo>
                  <a:cubicBezTo>
                    <a:pt x="1871" y="4315"/>
                    <a:pt x="1794" y="4051"/>
                    <a:pt x="1761" y="3753"/>
                  </a:cubicBezTo>
                  <a:cubicBezTo>
                    <a:pt x="1729" y="3450"/>
                    <a:pt x="1749" y="3166"/>
                    <a:pt x="1821" y="2910"/>
                  </a:cubicBezTo>
                  <a:cubicBezTo>
                    <a:pt x="1893" y="2653"/>
                    <a:pt x="2004" y="2430"/>
                    <a:pt x="2157" y="2239"/>
                  </a:cubicBezTo>
                  <a:cubicBezTo>
                    <a:pt x="2313" y="2049"/>
                    <a:pt x="2500" y="1894"/>
                    <a:pt x="2720" y="1777"/>
                  </a:cubicBezTo>
                  <a:cubicBezTo>
                    <a:pt x="2940" y="1659"/>
                    <a:pt x="3180" y="1587"/>
                    <a:pt x="3439" y="1559"/>
                  </a:cubicBezTo>
                  <a:cubicBezTo>
                    <a:pt x="3513" y="1551"/>
                    <a:pt x="3586" y="1547"/>
                    <a:pt x="3657" y="1547"/>
                  </a:cubicBezTo>
                  <a:cubicBezTo>
                    <a:pt x="3786" y="1547"/>
                    <a:pt x="3910" y="1560"/>
                    <a:pt x="4031" y="1585"/>
                  </a:cubicBezTo>
                  <a:cubicBezTo>
                    <a:pt x="4220" y="1625"/>
                    <a:pt x="4395" y="1690"/>
                    <a:pt x="4557" y="1782"/>
                  </a:cubicBezTo>
                  <a:cubicBezTo>
                    <a:pt x="4721" y="1872"/>
                    <a:pt x="4880" y="1983"/>
                    <a:pt x="5031" y="2109"/>
                  </a:cubicBezTo>
                  <a:lnTo>
                    <a:pt x="5921" y="844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4" y="193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34"/>
            <p:cNvSpPr/>
            <p:nvPr/>
          </p:nvSpPr>
          <p:spPr>
            <a:xfrm>
              <a:off x="5783147" y="3919090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3"/>
                    <a:pt x="815" y="1291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3"/>
                  </a:cubicBezTo>
                  <a:cubicBezTo>
                    <a:pt x="111" y="4433"/>
                    <a:pt x="248" y="4898"/>
                    <a:pt x="465" y="5311"/>
                  </a:cubicBezTo>
                  <a:cubicBezTo>
                    <a:pt x="684" y="5725"/>
                    <a:pt x="967" y="6072"/>
                    <a:pt x="1318" y="6354"/>
                  </a:cubicBezTo>
                  <a:cubicBezTo>
                    <a:pt x="1669" y="6634"/>
                    <a:pt x="2069" y="6840"/>
                    <a:pt x="2519" y="6965"/>
                  </a:cubicBezTo>
                  <a:cubicBezTo>
                    <a:pt x="2832" y="7053"/>
                    <a:pt x="3161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6" y="6417"/>
                  </a:cubicBezTo>
                  <a:cubicBezTo>
                    <a:pt x="6049" y="6246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5"/>
                    <a:pt x="5073" y="5071"/>
                  </a:cubicBezTo>
                  <a:cubicBezTo>
                    <a:pt x="4923" y="5188"/>
                    <a:pt x="4761" y="5287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6" y="5466"/>
                  </a:cubicBezTo>
                  <a:cubicBezTo>
                    <a:pt x="2887" y="5402"/>
                    <a:pt x="2661" y="5292"/>
                    <a:pt x="2467" y="5134"/>
                  </a:cubicBezTo>
                  <a:cubicBezTo>
                    <a:pt x="2273" y="4978"/>
                    <a:pt x="2115" y="4782"/>
                    <a:pt x="1992" y="4549"/>
                  </a:cubicBezTo>
                  <a:cubicBezTo>
                    <a:pt x="1870" y="4316"/>
                    <a:pt x="1792" y="4051"/>
                    <a:pt x="1759" y="3754"/>
                  </a:cubicBezTo>
                  <a:cubicBezTo>
                    <a:pt x="1728" y="3449"/>
                    <a:pt x="1748" y="3167"/>
                    <a:pt x="1820" y="2910"/>
                  </a:cubicBezTo>
                  <a:cubicBezTo>
                    <a:pt x="1892" y="2654"/>
                    <a:pt x="2002" y="2431"/>
                    <a:pt x="2158" y="2240"/>
                  </a:cubicBezTo>
                  <a:cubicBezTo>
                    <a:pt x="2310" y="2050"/>
                    <a:pt x="2499" y="1894"/>
                    <a:pt x="2719" y="1778"/>
                  </a:cubicBezTo>
                  <a:cubicBezTo>
                    <a:pt x="2939" y="1659"/>
                    <a:pt x="3179" y="1587"/>
                    <a:pt x="3438" y="1558"/>
                  </a:cubicBezTo>
                  <a:cubicBezTo>
                    <a:pt x="3510" y="1551"/>
                    <a:pt x="3580" y="1547"/>
                    <a:pt x="3650" y="1547"/>
                  </a:cubicBezTo>
                  <a:cubicBezTo>
                    <a:pt x="3781" y="1547"/>
                    <a:pt x="3907" y="1560"/>
                    <a:pt x="4030" y="1585"/>
                  </a:cubicBezTo>
                  <a:cubicBezTo>
                    <a:pt x="4218" y="1626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20" y="845"/>
                  </a:lnTo>
                  <a:cubicBezTo>
                    <a:pt x="5700" y="638"/>
                    <a:pt x="5448" y="468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34"/>
            <p:cNvSpPr/>
            <p:nvPr/>
          </p:nvSpPr>
          <p:spPr>
            <a:xfrm>
              <a:off x="6021897" y="389397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2"/>
                  </a:lnTo>
                  <a:lnTo>
                    <a:pt x="2176" y="5734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34"/>
            <p:cNvSpPr/>
            <p:nvPr/>
          </p:nvSpPr>
          <p:spPr>
            <a:xfrm>
              <a:off x="6239340" y="3876682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9" y="1421"/>
                  </a:moveTo>
                  <a:cubicBezTo>
                    <a:pt x="3228" y="1421"/>
                    <a:pt x="3352" y="1441"/>
                    <a:pt x="3463" y="1481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3" y="1876"/>
                    <a:pt x="3978" y="2027"/>
                    <a:pt x="3996" y="2202"/>
                  </a:cubicBezTo>
                  <a:cubicBezTo>
                    <a:pt x="4014" y="2376"/>
                    <a:pt x="3996" y="2535"/>
                    <a:pt x="3945" y="2678"/>
                  </a:cubicBezTo>
                  <a:cubicBezTo>
                    <a:pt x="3890" y="2822"/>
                    <a:pt x="3802" y="2937"/>
                    <a:pt x="3686" y="3025"/>
                  </a:cubicBezTo>
                  <a:cubicBezTo>
                    <a:pt x="3566" y="3113"/>
                    <a:pt x="3423" y="3167"/>
                    <a:pt x="3254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9" y="1421"/>
                  </a:cubicBezTo>
                  <a:close/>
                  <a:moveTo>
                    <a:pt x="3364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8" y="6987"/>
                  </a:lnTo>
                  <a:lnTo>
                    <a:pt x="2043" y="4592"/>
                  </a:lnTo>
                  <a:lnTo>
                    <a:pt x="2895" y="4500"/>
                  </a:lnTo>
                  <a:lnTo>
                    <a:pt x="4495" y="6754"/>
                  </a:lnTo>
                  <a:lnTo>
                    <a:pt x="6383" y="6554"/>
                  </a:lnTo>
                  <a:lnTo>
                    <a:pt x="4579" y="4083"/>
                  </a:lnTo>
                  <a:cubicBezTo>
                    <a:pt x="4616" y="4062"/>
                    <a:pt x="4653" y="4040"/>
                    <a:pt x="4689" y="4017"/>
                  </a:cubicBezTo>
                  <a:cubicBezTo>
                    <a:pt x="5019" y="3787"/>
                    <a:pt x="5267" y="3490"/>
                    <a:pt x="5433" y="3127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7" y="1527"/>
                    <a:pt x="5429" y="1164"/>
                    <a:pt x="5191" y="861"/>
                  </a:cubicBezTo>
                  <a:cubicBezTo>
                    <a:pt x="4958" y="553"/>
                    <a:pt x="4652" y="326"/>
                    <a:pt x="4278" y="175"/>
                  </a:cubicBezTo>
                  <a:cubicBezTo>
                    <a:pt x="3991" y="59"/>
                    <a:pt x="3686" y="1"/>
                    <a:pt x="3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34"/>
            <p:cNvSpPr/>
            <p:nvPr/>
          </p:nvSpPr>
          <p:spPr>
            <a:xfrm>
              <a:off x="6579017" y="38372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42" y="0"/>
                  </a:moveTo>
                  <a:cubicBezTo>
                    <a:pt x="2767" y="0"/>
                    <a:pt x="2580" y="11"/>
                    <a:pt x="2382" y="32"/>
                  </a:cubicBezTo>
                  <a:cubicBezTo>
                    <a:pt x="2044" y="68"/>
                    <a:pt x="1726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4" y="1252"/>
                    <a:pt x="153" y="1522"/>
                  </a:cubicBezTo>
                  <a:cubicBezTo>
                    <a:pt x="41" y="1791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80" y="3998"/>
                    <a:pt x="1471" y="4092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2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5" y="5249"/>
                    <a:pt x="3836" y="5346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8"/>
                  </a:cubicBezTo>
                  <a:cubicBezTo>
                    <a:pt x="2973" y="5707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80"/>
                  </a:cubicBezTo>
                  <a:cubicBezTo>
                    <a:pt x="1673" y="5465"/>
                    <a:pt x="1316" y="5209"/>
                    <a:pt x="945" y="4808"/>
                  </a:cubicBezTo>
                  <a:lnTo>
                    <a:pt x="62" y="6052"/>
                  </a:lnTo>
                  <a:cubicBezTo>
                    <a:pt x="312" y="6306"/>
                    <a:pt x="587" y="6522"/>
                    <a:pt x="888" y="6697"/>
                  </a:cubicBezTo>
                  <a:cubicBezTo>
                    <a:pt x="1188" y="6871"/>
                    <a:pt x="1523" y="6993"/>
                    <a:pt x="1896" y="7064"/>
                  </a:cubicBezTo>
                  <a:cubicBezTo>
                    <a:pt x="2120" y="7105"/>
                    <a:pt x="2356" y="7126"/>
                    <a:pt x="2605" y="7126"/>
                  </a:cubicBezTo>
                  <a:cubicBezTo>
                    <a:pt x="2774" y="7126"/>
                    <a:pt x="2949" y="7116"/>
                    <a:pt x="3129" y="7097"/>
                  </a:cubicBezTo>
                  <a:cubicBezTo>
                    <a:pt x="3649" y="7042"/>
                    <a:pt x="4099" y="6909"/>
                    <a:pt x="4480" y="6694"/>
                  </a:cubicBezTo>
                  <a:cubicBezTo>
                    <a:pt x="4861" y="6482"/>
                    <a:pt x="5148" y="6197"/>
                    <a:pt x="5344" y="5846"/>
                  </a:cubicBezTo>
                  <a:cubicBezTo>
                    <a:pt x="5540" y="5494"/>
                    <a:pt x="5611" y="5082"/>
                    <a:pt x="5563" y="4608"/>
                  </a:cubicBezTo>
                  <a:cubicBezTo>
                    <a:pt x="5531" y="4303"/>
                    <a:pt x="5446" y="4041"/>
                    <a:pt x="5308" y="3823"/>
                  </a:cubicBezTo>
                  <a:cubicBezTo>
                    <a:pt x="5170" y="3606"/>
                    <a:pt x="4986" y="3421"/>
                    <a:pt x="4757" y="3275"/>
                  </a:cubicBezTo>
                  <a:cubicBezTo>
                    <a:pt x="4530" y="3128"/>
                    <a:pt x="4264" y="3012"/>
                    <a:pt x="3964" y="2925"/>
                  </a:cubicBezTo>
                  <a:cubicBezTo>
                    <a:pt x="3663" y="2839"/>
                    <a:pt x="3329" y="2780"/>
                    <a:pt x="2966" y="2746"/>
                  </a:cubicBezTo>
                  <a:cubicBezTo>
                    <a:pt x="2807" y="2737"/>
                    <a:pt x="2655" y="2718"/>
                    <a:pt x="2507" y="2690"/>
                  </a:cubicBezTo>
                  <a:cubicBezTo>
                    <a:pt x="2360" y="2664"/>
                    <a:pt x="2229" y="2625"/>
                    <a:pt x="2111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5" y="2323"/>
                    <a:pt x="1713" y="2232"/>
                    <a:pt x="1700" y="2122"/>
                  </a:cubicBezTo>
                  <a:cubicBezTo>
                    <a:pt x="1687" y="1998"/>
                    <a:pt x="1714" y="1889"/>
                    <a:pt x="1784" y="1794"/>
                  </a:cubicBezTo>
                  <a:cubicBezTo>
                    <a:pt x="1851" y="1697"/>
                    <a:pt x="1953" y="1617"/>
                    <a:pt x="2087" y="1553"/>
                  </a:cubicBezTo>
                  <a:cubicBezTo>
                    <a:pt x="2222" y="1492"/>
                    <a:pt x="2385" y="1449"/>
                    <a:pt x="2579" y="1428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6"/>
                    <a:pt x="3499" y="1564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7" y="938"/>
                  </a:lnTo>
                  <a:cubicBezTo>
                    <a:pt x="4887" y="708"/>
                    <a:pt x="4670" y="518"/>
                    <a:pt x="4419" y="367"/>
                  </a:cubicBezTo>
                  <a:cubicBezTo>
                    <a:pt x="4172" y="216"/>
                    <a:pt x="3880" y="111"/>
                    <a:pt x="3549" y="51"/>
                  </a:cubicBezTo>
                  <a:cubicBezTo>
                    <a:pt x="3365" y="17"/>
                    <a:pt x="3163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34"/>
            <p:cNvSpPr/>
            <p:nvPr/>
          </p:nvSpPr>
          <p:spPr>
            <a:xfrm>
              <a:off x="6797637" y="380714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8"/>
                  </a:lnTo>
                  <a:lnTo>
                    <a:pt x="1924" y="3009"/>
                  </a:lnTo>
                  <a:lnTo>
                    <a:pt x="1657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6" y="7282"/>
                  </a:lnTo>
                  <a:lnTo>
                    <a:pt x="2119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4"/>
                  </a:lnTo>
                  <a:lnTo>
                    <a:pt x="3515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34"/>
            <p:cNvSpPr/>
            <p:nvPr/>
          </p:nvSpPr>
          <p:spPr>
            <a:xfrm>
              <a:off x="7042105" y="378919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1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4" name="Google Shape;18564;p34"/>
            <p:cNvSpPr/>
            <p:nvPr/>
          </p:nvSpPr>
          <p:spPr>
            <a:xfrm>
              <a:off x="7233978" y="3777385"/>
              <a:ext cx="187408" cy="242151"/>
            </a:xfrm>
            <a:custGeom>
              <a:avLst/>
              <a:gdLst/>
              <a:ahLst/>
              <a:cxnLst/>
              <a:rect l="l" t="t" r="r" b="b"/>
              <a:pathLst>
                <a:path w="5409" h="6989" extrusionOk="0">
                  <a:moveTo>
                    <a:pt x="1654" y="1"/>
                  </a:moveTo>
                  <a:lnTo>
                    <a:pt x="0" y="175"/>
                  </a:lnTo>
                  <a:lnTo>
                    <a:pt x="718" y="6988"/>
                  </a:lnTo>
                  <a:lnTo>
                    <a:pt x="5409" y="6494"/>
                  </a:lnTo>
                  <a:lnTo>
                    <a:pt x="5255" y="5034"/>
                  </a:lnTo>
                  <a:lnTo>
                    <a:pt x="2218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5" name="Google Shape;18565;p34"/>
            <p:cNvSpPr/>
            <p:nvPr/>
          </p:nvSpPr>
          <p:spPr>
            <a:xfrm>
              <a:off x="7439226" y="3755731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8"/>
                  </a:lnTo>
                  <a:lnTo>
                    <a:pt x="5411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34"/>
            <p:cNvSpPr/>
            <p:nvPr/>
          </p:nvSpPr>
          <p:spPr>
            <a:xfrm>
              <a:off x="7639726" y="3725311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7" y="1"/>
                    <a:pt x="2580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801"/>
                  </a:cubicBezTo>
                  <a:cubicBezTo>
                    <a:pt x="429" y="1011"/>
                    <a:pt x="264" y="1252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5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2" y="4092"/>
                  </a:cubicBezTo>
                  <a:cubicBezTo>
                    <a:pt x="1763" y="4186"/>
                    <a:pt x="2103" y="4256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6"/>
                    <a:pt x="3818" y="4750"/>
                  </a:cubicBezTo>
                  <a:cubicBezTo>
                    <a:pt x="3876" y="4821"/>
                    <a:pt x="3908" y="4908"/>
                    <a:pt x="3919" y="5006"/>
                  </a:cubicBezTo>
                  <a:cubicBezTo>
                    <a:pt x="3933" y="5135"/>
                    <a:pt x="3905" y="5249"/>
                    <a:pt x="3836" y="5343"/>
                  </a:cubicBezTo>
                  <a:cubicBezTo>
                    <a:pt x="3769" y="5443"/>
                    <a:pt x="3665" y="5519"/>
                    <a:pt x="3528" y="5581"/>
                  </a:cubicBezTo>
                  <a:cubicBezTo>
                    <a:pt x="3390" y="5641"/>
                    <a:pt x="3233" y="5680"/>
                    <a:pt x="3059" y="5699"/>
                  </a:cubicBezTo>
                  <a:cubicBezTo>
                    <a:pt x="2972" y="5708"/>
                    <a:pt x="2886" y="5713"/>
                    <a:pt x="2800" y="5713"/>
                  </a:cubicBezTo>
                  <a:cubicBezTo>
                    <a:pt x="2537" y="5713"/>
                    <a:pt x="2277" y="5669"/>
                    <a:pt x="2018" y="5582"/>
                  </a:cubicBezTo>
                  <a:cubicBezTo>
                    <a:pt x="1676" y="5467"/>
                    <a:pt x="1318" y="5210"/>
                    <a:pt x="950" y="4810"/>
                  </a:cubicBezTo>
                  <a:lnTo>
                    <a:pt x="67" y="6054"/>
                  </a:lnTo>
                  <a:cubicBezTo>
                    <a:pt x="315" y="6308"/>
                    <a:pt x="591" y="6524"/>
                    <a:pt x="891" y="6698"/>
                  </a:cubicBezTo>
                  <a:cubicBezTo>
                    <a:pt x="1191" y="6873"/>
                    <a:pt x="1528" y="6996"/>
                    <a:pt x="1900" y="7065"/>
                  </a:cubicBezTo>
                  <a:cubicBezTo>
                    <a:pt x="2121" y="7106"/>
                    <a:pt x="2355" y="7126"/>
                    <a:pt x="2601" y="7126"/>
                  </a:cubicBezTo>
                  <a:cubicBezTo>
                    <a:pt x="2770" y="7126"/>
                    <a:pt x="2945" y="7116"/>
                    <a:pt x="3127" y="7098"/>
                  </a:cubicBezTo>
                  <a:cubicBezTo>
                    <a:pt x="3647" y="7042"/>
                    <a:pt x="4096" y="6909"/>
                    <a:pt x="4477" y="6695"/>
                  </a:cubicBezTo>
                  <a:cubicBezTo>
                    <a:pt x="4858" y="6481"/>
                    <a:pt x="5146" y="6198"/>
                    <a:pt x="5343" y="5847"/>
                  </a:cubicBezTo>
                  <a:cubicBezTo>
                    <a:pt x="5538" y="5494"/>
                    <a:pt x="5610" y="5083"/>
                    <a:pt x="5561" y="4609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7" y="3605"/>
                    <a:pt x="4985" y="3422"/>
                    <a:pt x="4756" y="3274"/>
                  </a:cubicBezTo>
                  <a:cubicBezTo>
                    <a:pt x="4527" y="3129"/>
                    <a:pt x="4261" y="3012"/>
                    <a:pt x="3961" y="2926"/>
                  </a:cubicBezTo>
                  <a:cubicBezTo>
                    <a:pt x="3662" y="2840"/>
                    <a:pt x="3327" y="2779"/>
                    <a:pt x="2964" y="2746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7" y="2626"/>
                    <a:pt x="2110" y="2575"/>
                  </a:cubicBezTo>
                  <a:cubicBezTo>
                    <a:pt x="1994" y="2525"/>
                    <a:pt x="1897" y="2466"/>
                    <a:pt x="1825" y="2394"/>
                  </a:cubicBezTo>
                  <a:cubicBezTo>
                    <a:pt x="1752" y="2324"/>
                    <a:pt x="1712" y="2232"/>
                    <a:pt x="1699" y="2122"/>
                  </a:cubicBezTo>
                  <a:cubicBezTo>
                    <a:pt x="1686" y="1999"/>
                    <a:pt x="1713" y="1888"/>
                    <a:pt x="1781" y="1793"/>
                  </a:cubicBezTo>
                  <a:cubicBezTo>
                    <a:pt x="1850" y="1698"/>
                    <a:pt x="1952" y="1618"/>
                    <a:pt x="2084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8" y="2029"/>
                  </a:cubicBezTo>
                  <a:lnTo>
                    <a:pt x="5077" y="937"/>
                  </a:lnTo>
                  <a:cubicBezTo>
                    <a:pt x="4887" y="707"/>
                    <a:pt x="4670" y="519"/>
                    <a:pt x="4419" y="368"/>
                  </a:cubicBezTo>
                  <a:cubicBezTo>
                    <a:pt x="4172" y="217"/>
                    <a:pt x="3880" y="112"/>
                    <a:pt x="3549" y="52"/>
                  </a:cubicBezTo>
                  <a:cubicBezTo>
                    <a:pt x="3365" y="17"/>
                    <a:pt x="3163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34"/>
            <p:cNvSpPr/>
            <p:nvPr/>
          </p:nvSpPr>
          <p:spPr>
            <a:xfrm>
              <a:off x="7968835" y="368959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6" y="3954"/>
                  </a:moveTo>
                  <a:cubicBezTo>
                    <a:pt x="2175" y="4066"/>
                    <a:pt x="2307" y="4183"/>
                    <a:pt x="2446" y="4307"/>
                  </a:cubicBezTo>
                  <a:lnTo>
                    <a:pt x="3868" y="5529"/>
                  </a:lnTo>
                  <a:cubicBezTo>
                    <a:pt x="3815" y="5565"/>
                    <a:pt x="3764" y="5601"/>
                    <a:pt x="3711" y="5635"/>
                  </a:cubicBezTo>
                  <a:cubicBezTo>
                    <a:pt x="3498" y="5765"/>
                    <a:pt x="3264" y="5844"/>
                    <a:pt x="3002" y="5871"/>
                  </a:cubicBezTo>
                  <a:cubicBezTo>
                    <a:pt x="2918" y="5880"/>
                    <a:pt x="2836" y="5885"/>
                    <a:pt x="2758" y="5885"/>
                  </a:cubicBezTo>
                  <a:cubicBezTo>
                    <a:pt x="2579" y="5885"/>
                    <a:pt x="2416" y="5861"/>
                    <a:pt x="2269" y="5815"/>
                  </a:cubicBezTo>
                  <a:cubicBezTo>
                    <a:pt x="2059" y="5750"/>
                    <a:pt x="1893" y="5641"/>
                    <a:pt x="1773" y="5490"/>
                  </a:cubicBezTo>
                  <a:cubicBezTo>
                    <a:pt x="1653" y="5339"/>
                    <a:pt x="1578" y="5154"/>
                    <a:pt x="1557" y="4932"/>
                  </a:cubicBezTo>
                  <a:cubicBezTo>
                    <a:pt x="1527" y="4655"/>
                    <a:pt x="1593" y="4413"/>
                    <a:pt x="1757" y="4212"/>
                  </a:cubicBezTo>
                  <a:cubicBezTo>
                    <a:pt x="1833" y="4117"/>
                    <a:pt x="1934" y="4032"/>
                    <a:pt x="2056" y="3954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7" y="17"/>
                  </a:cubicBezTo>
                  <a:cubicBezTo>
                    <a:pt x="2410" y="62"/>
                    <a:pt x="2040" y="180"/>
                    <a:pt x="1728" y="374"/>
                  </a:cubicBezTo>
                  <a:cubicBezTo>
                    <a:pt x="1417" y="568"/>
                    <a:pt x="1184" y="812"/>
                    <a:pt x="1029" y="1107"/>
                  </a:cubicBezTo>
                  <a:cubicBezTo>
                    <a:pt x="874" y="1405"/>
                    <a:pt x="815" y="1728"/>
                    <a:pt x="851" y="2076"/>
                  </a:cubicBezTo>
                  <a:cubicBezTo>
                    <a:pt x="867" y="2220"/>
                    <a:pt x="907" y="2372"/>
                    <a:pt x="969" y="2536"/>
                  </a:cubicBezTo>
                  <a:cubicBezTo>
                    <a:pt x="1029" y="2692"/>
                    <a:pt x="1115" y="2854"/>
                    <a:pt x="1226" y="3024"/>
                  </a:cubicBezTo>
                  <a:cubicBezTo>
                    <a:pt x="829" y="3255"/>
                    <a:pt x="527" y="3544"/>
                    <a:pt x="329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6" y="6615"/>
                    <a:pt x="1147" y="6845"/>
                    <a:pt x="1573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5"/>
                  </a:cubicBezTo>
                  <a:cubicBezTo>
                    <a:pt x="3363" y="7104"/>
                    <a:pt x="3715" y="7013"/>
                    <a:pt x="4039" y="6872"/>
                  </a:cubicBezTo>
                  <a:cubicBezTo>
                    <a:pt x="4351" y="6734"/>
                    <a:pt x="4633" y="6554"/>
                    <a:pt x="4887" y="6334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7"/>
                  </a:lnTo>
                  <a:cubicBezTo>
                    <a:pt x="5859" y="4974"/>
                    <a:pt x="5951" y="4735"/>
                    <a:pt x="6023" y="4485"/>
                  </a:cubicBezTo>
                  <a:cubicBezTo>
                    <a:pt x="6130" y="4117"/>
                    <a:pt x="6190" y="3721"/>
                    <a:pt x="6203" y="3300"/>
                  </a:cubicBezTo>
                  <a:lnTo>
                    <a:pt x="6203" y="3300"/>
                  </a:lnTo>
                  <a:lnTo>
                    <a:pt x="4754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6" y="3846"/>
                  </a:lnTo>
                  <a:cubicBezTo>
                    <a:pt x="3953" y="3737"/>
                    <a:pt x="3792" y="3605"/>
                    <a:pt x="3612" y="3451"/>
                  </a:cubicBezTo>
                  <a:cubicBezTo>
                    <a:pt x="3433" y="3297"/>
                    <a:pt x="3254" y="3132"/>
                    <a:pt x="3078" y="2958"/>
                  </a:cubicBezTo>
                  <a:cubicBezTo>
                    <a:pt x="2903" y="2782"/>
                    <a:pt x="2755" y="2613"/>
                    <a:pt x="2635" y="2443"/>
                  </a:cubicBezTo>
                  <a:cubicBezTo>
                    <a:pt x="2517" y="2275"/>
                    <a:pt x="2450" y="2128"/>
                    <a:pt x="2435" y="2006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9"/>
                    <a:pt x="2591" y="1505"/>
                    <a:pt x="2684" y="1449"/>
                  </a:cubicBezTo>
                  <a:cubicBezTo>
                    <a:pt x="2776" y="1393"/>
                    <a:pt x="2894" y="1357"/>
                    <a:pt x="3037" y="1343"/>
                  </a:cubicBezTo>
                  <a:cubicBezTo>
                    <a:pt x="3067" y="1340"/>
                    <a:pt x="3097" y="1338"/>
                    <a:pt x="3127" y="1338"/>
                  </a:cubicBezTo>
                  <a:cubicBezTo>
                    <a:pt x="3266" y="1338"/>
                    <a:pt x="3394" y="1372"/>
                    <a:pt x="3511" y="1442"/>
                  </a:cubicBezTo>
                  <a:cubicBezTo>
                    <a:pt x="3651" y="1527"/>
                    <a:pt x="3790" y="1694"/>
                    <a:pt x="3928" y="1947"/>
                  </a:cubicBezTo>
                  <a:lnTo>
                    <a:pt x="5079" y="1088"/>
                  </a:lnTo>
                  <a:cubicBezTo>
                    <a:pt x="4966" y="838"/>
                    <a:pt x="4797" y="625"/>
                    <a:pt x="4568" y="453"/>
                  </a:cubicBezTo>
                  <a:cubicBezTo>
                    <a:pt x="4339" y="280"/>
                    <a:pt x="4078" y="155"/>
                    <a:pt x="3779" y="79"/>
                  </a:cubicBezTo>
                  <a:cubicBezTo>
                    <a:pt x="3576" y="27"/>
                    <a:pt x="3365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34"/>
            <p:cNvSpPr/>
            <p:nvPr/>
          </p:nvSpPr>
          <p:spPr>
            <a:xfrm>
              <a:off x="8316862" y="364815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3" y="2066"/>
                  </a:lnTo>
                  <a:lnTo>
                    <a:pt x="2178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34"/>
            <p:cNvSpPr/>
            <p:nvPr/>
          </p:nvSpPr>
          <p:spPr>
            <a:xfrm>
              <a:off x="8556548" y="362649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34"/>
            <p:cNvSpPr/>
            <p:nvPr/>
          </p:nvSpPr>
          <p:spPr>
            <a:xfrm>
              <a:off x="8769140" y="3603840"/>
              <a:ext cx="221467" cy="246067"/>
            </a:xfrm>
            <a:custGeom>
              <a:avLst/>
              <a:gdLst/>
              <a:ahLst/>
              <a:cxnLst/>
              <a:rect l="l" t="t" r="r" b="b"/>
              <a:pathLst>
                <a:path w="6392" h="7102" extrusionOk="0">
                  <a:moveTo>
                    <a:pt x="3677" y="0"/>
                  </a:moveTo>
                  <a:cubicBezTo>
                    <a:pt x="3546" y="0"/>
                    <a:pt x="3415" y="8"/>
                    <a:pt x="3284" y="22"/>
                  </a:cubicBezTo>
                  <a:cubicBezTo>
                    <a:pt x="2764" y="78"/>
                    <a:pt x="2294" y="214"/>
                    <a:pt x="1876" y="436"/>
                  </a:cubicBezTo>
                  <a:cubicBezTo>
                    <a:pt x="1457" y="656"/>
                    <a:pt x="1104" y="942"/>
                    <a:pt x="816" y="1291"/>
                  </a:cubicBezTo>
                  <a:cubicBezTo>
                    <a:pt x="528" y="1639"/>
                    <a:pt x="316" y="2036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14" y="4436"/>
                    <a:pt x="249" y="4902"/>
                    <a:pt x="466" y="5315"/>
                  </a:cubicBezTo>
                  <a:cubicBezTo>
                    <a:pt x="685" y="5729"/>
                    <a:pt x="968" y="6076"/>
                    <a:pt x="1319" y="6357"/>
                  </a:cubicBezTo>
                  <a:cubicBezTo>
                    <a:pt x="1670" y="6638"/>
                    <a:pt x="2070" y="6843"/>
                    <a:pt x="2520" y="6969"/>
                  </a:cubicBezTo>
                  <a:cubicBezTo>
                    <a:pt x="2833" y="7057"/>
                    <a:pt x="3163" y="7101"/>
                    <a:pt x="3507" y="7101"/>
                  </a:cubicBezTo>
                  <a:cubicBezTo>
                    <a:pt x="3656" y="7101"/>
                    <a:pt x="3808" y="7093"/>
                    <a:pt x="3962" y="7076"/>
                  </a:cubicBezTo>
                  <a:cubicBezTo>
                    <a:pt x="4293" y="7040"/>
                    <a:pt x="4619" y="6967"/>
                    <a:pt x="4937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50" y="6250"/>
                    <a:pt x="6250" y="6065"/>
                    <a:pt x="6391" y="5866"/>
                  </a:cubicBezTo>
                  <a:lnTo>
                    <a:pt x="5461" y="4685"/>
                  </a:lnTo>
                  <a:cubicBezTo>
                    <a:pt x="5351" y="4826"/>
                    <a:pt x="5222" y="4958"/>
                    <a:pt x="5074" y="5075"/>
                  </a:cubicBezTo>
                  <a:cubicBezTo>
                    <a:pt x="4924" y="5191"/>
                    <a:pt x="4762" y="5290"/>
                    <a:pt x="4578" y="5368"/>
                  </a:cubicBezTo>
                  <a:cubicBezTo>
                    <a:pt x="4397" y="5447"/>
                    <a:pt x="4201" y="5495"/>
                    <a:pt x="3994" y="5519"/>
                  </a:cubicBezTo>
                  <a:cubicBezTo>
                    <a:pt x="3892" y="5530"/>
                    <a:pt x="3793" y="5535"/>
                    <a:pt x="3697" y="5535"/>
                  </a:cubicBezTo>
                  <a:cubicBezTo>
                    <a:pt x="3503" y="5535"/>
                    <a:pt x="3320" y="5513"/>
                    <a:pt x="3147" y="5470"/>
                  </a:cubicBezTo>
                  <a:cubicBezTo>
                    <a:pt x="2888" y="5405"/>
                    <a:pt x="2661" y="5296"/>
                    <a:pt x="2468" y="5138"/>
                  </a:cubicBezTo>
                  <a:cubicBezTo>
                    <a:pt x="2274" y="4981"/>
                    <a:pt x="2116" y="4786"/>
                    <a:pt x="1994" y="4553"/>
                  </a:cubicBezTo>
                  <a:cubicBezTo>
                    <a:pt x="1871" y="4320"/>
                    <a:pt x="1794" y="4054"/>
                    <a:pt x="1761" y="3755"/>
                  </a:cubicBezTo>
                  <a:cubicBezTo>
                    <a:pt x="1729" y="3451"/>
                    <a:pt x="1749" y="3169"/>
                    <a:pt x="1821" y="2912"/>
                  </a:cubicBezTo>
                  <a:cubicBezTo>
                    <a:pt x="1893" y="2655"/>
                    <a:pt x="2004" y="2432"/>
                    <a:pt x="2158" y="2242"/>
                  </a:cubicBezTo>
                  <a:cubicBezTo>
                    <a:pt x="2313" y="2051"/>
                    <a:pt x="2500" y="1897"/>
                    <a:pt x="2720" y="1780"/>
                  </a:cubicBezTo>
                  <a:cubicBezTo>
                    <a:pt x="2940" y="1661"/>
                    <a:pt x="3180" y="1588"/>
                    <a:pt x="3439" y="1560"/>
                  </a:cubicBezTo>
                  <a:cubicBezTo>
                    <a:pt x="3513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8"/>
                  </a:cubicBezTo>
                  <a:cubicBezTo>
                    <a:pt x="4220" y="1626"/>
                    <a:pt x="4395" y="1691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3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34"/>
            <p:cNvSpPr/>
            <p:nvPr/>
          </p:nvSpPr>
          <p:spPr>
            <a:xfrm>
              <a:off x="9007926" y="3590154"/>
              <a:ext cx="145935" cy="242151"/>
            </a:xfrm>
            <a:custGeom>
              <a:avLst/>
              <a:gdLst/>
              <a:ahLst/>
              <a:cxnLst/>
              <a:rect l="l" t="t" r="r" b="b"/>
              <a:pathLst>
                <a:path w="4212" h="6989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375" y="6814"/>
                  </a:lnTo>
                  <a:lnTo>
                    <a:pt x="2093" y="4157"/>
                  </a:lnTo>
                  <a:lnTo>
                    <a:pt x="4211" y="3934"/>
                  </a:lnTo>
                  <a:lnTo>
                    <a:pt x="4211" y="2438"/>
                  </a:lnTo>
                  <a:lnTo>
                    <a:pt x="1939" y="2679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34"/>
            <p:cNvSpPr/>
            <p:nvPr/>
          </p:nvSpPr>
          <p:spPr>
            <a:xfrm>
              <a:off x="5095721" y="4320957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1"/>
                  </a:cubicBezTo>
                  <a:cubicBezTo>
                    <a:pt x="40" y="1792"/>
                    <a:pt x="0" y="2080"/>
                    <a:pt x="33" y="2383"/>
                  </a:cubicBezTo>
                  <a:cubicBezTo>
                    <a:pt x="63" y="2670"/>
                    <a:pt x="135" y="2923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2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299"/>
                  </a:cubicBezTo>
                  <a:cubicBezTo>
                    <a:pt x="2627" y="4309"/>
                    <a:pt x="2764" y="4328"/>
                    <a:pt x="2896" y="4349"/>
                  </a:cubicBezTo>
                  <a:cubicBezTo>
                    <a:pt x="3030" y="4371"/>
                    <a:pt x="3157" y="4401"/>
                    <a:pt x="3279" y="4437"/>
                  </a:cubicBezTo>
                  <a:cubicBezTo>
                    <a:pt x="3401" y="4473"/>
                    <a:pt x="3507" y="4516"/>
                    <a:pt x="3598" y="4566"/>
                  </a:cubicBezTo>
                  <a:cubicBezTo>
                    <a:pt x="3687" y="4615"/>
                    <a:pt x="3761" y="4677"/>
                    <a:pt x="3818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3" y="5134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90" y="5638"/>
                    <a:pt x="3233" y="5676"/>
                    <a:pt x="3059" y="5695"/>
                  </a:cubicBezTo>
                  <a:cubicBezTo>
                    <a:pt x="2973" y="5704"/>
                    <a:pt x="2887" y="5709"/>
                    <a:pt x="2801" y="5709"/>
                  </a:cubicBezTo>
                  <a:cubicBezTo>
                    <a:pt x="2538" y="5709"/>
                    <a:pt x="2277" y="5665"/>
                    <a:pt x="2018" y="5579"/>
                  </a:cubicBezTo>
                  <a:cubicBezTo>
                    <a:pt x="1674" y="5464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5"/>
                    <a:pt x="590" y="6520"/>
                    <a:pt x="890" y="6694"/>
                  </a:cubicBezTo>
                  <a:cubicBezTo>
                    <a:pt x="1191" y="6868"/>
                    <a:pt x="1527" y="6991"/>
                    <a:pt x="1898" y="7061"/>
                  </a:cubicBezTo>
                  <a:cubicBezTo>
                    <a:pt x="2120" y="7103"/>
                    <a:pt x="2356" y="7124"/>
                    <a:pt x="2604" y="7124"/>
                  </a:cubicBezTo>
                  <a:cubicBezTo>
                    <a:pt x="2773" y="7124"/>
                    <a:pt x="2947" y="7114"/>
                    <a:pt x="3128" y="7096"/>
                  </a:cubicBezTo>
                  <a:cubicBezTo>
                    <a:pt x="3648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0"/>
                    <a:pt x="5562" y="4605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19"/>
                    <a:pt x="4757" y="3273"/>
                  </a:cubicBezTo>
                  <a:cubicBezTo>
                    <a:pt x="4528" y="3128"/>
                    <a:pt x="4262" y="3012"/>
                    <a:pt x="3962" y="2925"/>
                  </a:cubicBezTo>
                  <a:cubicBezTo>
                    <a:pt x="3660" y="2839"/>
                    <a:pt x="3328" y="2779"/>
                    <a:pt x="2965" y="2746"/>
                  </a:cubicBezTo>
                  <a:cubicBezTo>
                    <a:pt x="2807" y="2736"/>
                    <a:pt x="2653" y="2718"/>
                    <a:pt x="2507" y="2690"/>
                  </a:cubicBezTo>
                  <a:cubicBezTo>
                    <a:pt x="2358" y="2661"/>
                    <a:pt x="2228" y="2625"/>
                    <a:pt x="2111" y="2575"/>
                  </a:cubicBezTo>
                  <a:cubicBezTo>
                    <a:pt x="1995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4" y="1890"/>
                    <a:pt x="1782" y="1792"/>
                  </a:cubicBezTo>
                  <a:cubicBezTo>
                    <a:pt x="1851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80" y="1427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0"/>
                    <a:pt x="3139" y="1456"/>
                  </a:cubicBezTo>
                  <a:cubicBezTo>
                    <a:pt x="3325" y="1496"/>
                    <a:pt x="3500" y="1562"/>
                    <a:pt x="3671" y="1656"/>
                  </a:cubicBezTo>
                  <a:cubicBezTo>
                    <a:pt x="3842" y="1749"/>
                    <a:pt x="4004" y="1873"/>
                    <a:pt x="4159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3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34"/>
            <p:cNvSpPr/>
            <p:nvPr/>
          </p:nvSpPr>
          <p:spPr>
            <a:xfrm>
              <a:off x="5309630" y="4295491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87" y="1568"/>
                  </a:moveTo>
                  <a:cubicBezTo>
                    <a:pt x="3776" y="1568"/>
                    <a:pt x="3957" y="1596"/>
                    <a:pt x="4128" y="1649"/>
                  </a:cubicBezTo>
                  <a:cubicBezTo>
                    <a:pt x="4360" y="1722"/>
                    <a:pt x="4569" y="1841"/>
                    <a:pt x="4755" y="2001"/>
                  </a:cubicBezTo>
                  <a:cubicBezTo>
                    <a:pt x="4939" y="2162"/>
                    <a:pt x="5090" y="2359"/>
                    <a:pt x="5205" y="2589"/>
                  </a:cubicBezTo>
                  <a:cubicBezTo>
                    <a:pt x="5322" y="2819"/>
                    <a:pt x="5395" y="3078"/>
                    <a:pt x="5424" y="3363"/>
                  </a:cubicBezTo>
                  <a:cubicBezTo>
                    <a:pt x="5457" y="3649"/>
                    <a:pt x="5438" y="3915"/>
                    <a:pt x="5372" y="4165"/>
                  </a:cubicBezTo>
                  <a:cubicBezTo>
                    <a:pt x="5307" y="4417"/>
                    <a:pt x="5201" y="4638"/>
                    <a:pt x="5054" y="4835"/>
                  </a:cubicBezTo>
                  <a:cubicBezTo>
                    <a:pt x="4907" y="5031"/>
                    <a:pt x="4728" y="5189"/>
                    <a:pt x="4515" y="5310"/>
                  </a:cubicBezTo>
                  <a:cubicBezTo>
                    <a:pt x="4301" y="5431"/>
                    <a:pt x="4060" y="5505"/>
                    <a:pt x="3793" y="5533"/>
                  </a:cubicBezTo>
                  <a:cubicBezTo>
                    <a:pt x="3718" y="5541"/>
                    <a:pt x="3645" y="5545"/>
                    <a:pt x="3574" y="5545"/>
                  </a:cubicBezTo>
                  <a:cubicBezTo>
                    <a:pt x="3389" y="5545"/>
                    <a:pt x="3213" y="5518"/>
                    <a:pt x="3044" y="5467"/>
                  </a:cubicBezTo>
                  <a:cubicBezTo>
                    <a:pt x="2811" y="5393"/>
                    <a:pt x="2599" y="5275"/>
                    <a:pt x="2411" y="5117"/>
                  </a:cubicBezTo>
                  <a:cubicBezTo>
                    <a:pt x="2226" y="4962"/>
                    <a:pt x="2075" y="4763"/>
                    <a:pt x="1962" y="4532"/>
                  </a:cubicBezTo>
                  <a:cubicBezTo>
                    <a:pt x="1849" y="4298"/>
                    <a:pt x="1778" y="4037"/>
                    <a:pt x="1748" y="3751"/>
                  </a:cubicBezTo>
                  <a:cubicBezTo>
                    <a:pt x="1718" y="3466"/>
                    <a:pt x="1734" y="3200"/>
                    <a:pt x="1797" y="2950"/>
                  </a:cubicBezTo>
                  <a:cubicBezTo>
                    <a:pt x="1857" y="2700"/>
                    <a:pt x="1964" y="2477"/>
                    <a:pt x="2115" y="2280"/>
                  </a:cubicBezTo>
                  <a:cubicBezTo>
                    <a:pt x="2264" y="2083"/>
                    <a:pt x="2446" y="1925"/>
                    <a:pt x="2660" y="1805"/>
                  </a:cubicBezTo>
                  <a:cubicBezTo>
                    <a:pt x="2871" y="1685"/>
                    <a:pt x="3113" y="1608"/>
                    <a:pt x="3376" y="1580"/>
                  </a:cubicBezTo>
                  <a:cubicBezTo>
                    <a:pt x="3447" y="1572"/>
                    <a:pt x="3518" y="1568"/>
                    <a:pt x="3587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6" y="9"/>
                    <a:pt x="3215" y="25"/>
                  </a:cubicBezTo>
                  <a:cubicBezTo>
                    <a:pt x="2700" y="78"/>
                    <a:pt x="2243" y="216"/>
                    <a:pt x="1832" y="436"/>
                  </a:cubicBezTo>
                  <a:cubicBezTo>
                    <a:pt x="1422" y="656"/>
                    <a:pt x="1077" y="944"/>
                    <a:pt x="792" y="1294"/>
                  </a:cubicBezTo>
                  <a:cubicBezTo>
                    <a:pt x="509" y="1646"/>
                    <a:pt x="301" y="2044"/>
                    <a:pt x="171" y="2490"/>
                  </a:cubicBezTo>
                  <a:cubicBezTo>
                    <a:pt x="40" y="2936"/>
                    <a:pt x="1" y="3415"/>
                    <a:pt x="57" y="3929"/>
                  </a:cubicBezTo>
                  <a:cubicBezTo>
                    <a:pt x="110" y="4441"/>
                    <a:pt x="247" y="4901"/>
                    <a:pt x="468" y="5311"/>
                  </a:cubicBezTo>
                  <a:cubicBezTo>
                    <a:pt x="688" y="5723"/>
                    <a:pt x="976" y="6068"/>
                    <a:pt x="1325" y="6354"/>
                  </a:cubicBezTo>
                  <a:cubicBezTo>
                    <a:pt x="1678" y="6639"/>
                    <a:pt x="2076" y="6844"/>
                    <a:pt x="2522" y="6977"/>
                  </a:cubicBezTo>
                  <a:cubicBezTo>
                    <a:pt x="2835" y="7067"/>
                    <a:pt x="3167" y="7113"/>
                    <a:pt x="3517" y="7113"/>
                  </a:cubicBezTo>
                  <a:cubicBezTo>
                    <a:pt x="3665" y="7113"/>
                    <a:pt x="3816" y="7105"/>
                    <a:pt x="3970" y="7089"/>
                  </a:cubicBezTo>
                  <a:cubicBezTo>
                    <a:pt x="4475" y="7035"/>
                    <a:pt x="4933" y="6897"/>
                    <a:pt x="5343" y="6677"/>
                  </a:cubicBezTo>
                  <a:cubicBezTo>
                    <a:pt x="5754" y="6459"/>
                    <a:pt x="6099" y="6171"/>
                    <a:pt x="6386" y="5820"/>
                  </a:cubicBezTo>
                  <a:cubicBezTo>
                    <a:pt x="6670" y="5468"/>
                    <a:pt x="6875" y="5070"/>
                    <a:pt x="7003" y="4618"/>
                  </a:cubicBezTo>
                  <a:cubicBezTo>
                    <a:pt x="7126" y="4171"/>
                    <a:pt x="7164" y="3692"/>
                    <a:pt x="7110" y="3187"/>
                  </a:cubicBezTo>
                  <a:cubicBezTo>
                    <a:pt x="7056" y="2673"/>
                    <a:pt x="6919" y="2212"/>
                    <a:pt x="6702" y="1803"/>
                  </a:cubicBezTo>
                  <a:cubicBezTo>
                    <a:pt x="6486" y="1391"/>
                    <a:pt x="6203" y="1046"/>
                    <a:pt x="5851" y="760"/>
                  </a:cubicBezTo>
                  <a:cubicBezTo>
                    <a:pt x="5498" y="477"/>
                    <a:pt x="5099" y="270"/>
                    <a:pt x="4653" y="139"/>
                  </a:cubicBezTo>
                  <a:cubicBezTo>
                    <a:pt x="4338" y="47"/>
                    <a:pt x="4006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34"/>
            <p:cNvSpPr/>
            <p:nvPr/>
          </p:nvSpPr>
          <p:spPr>
            <a:xfrm>
              <a:off x="5583270" y="426715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3" y="5314"/>
                  </a:cubicBezTo>
                  <a:cubicBezTo>
                    <a:pt x="685" y="5727"/>
                    <a:pt x="968" y="6075"/>
                    <a:pt x="1319" y="6355"/>
                  </a:cubicBezTo>
                  <a:cubicBezTo>
                    <a:pt x="1669" y="6635"/>
                    <a:pt x="2070" y="6840"/>
                    <a:pt x="2520" y="6966"/>
                  </a:cubicBezTo>
                  <a:cubicBezTo>
                    <a:pt x="2836" y="7054"/>
                    <a:pt x="3169" y="7099"/>
                    <a:pt x="3517" y="7099"/>
                  </a:cubicBezTo>
                  <a:cubicBezTo>
                    <a:pt x="3663" y="7099"/>
                    <a:pt x="3811" y="7091"/>
                    <a:pt x="3962" y="7076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3" y="6589"/>
                    <a:pt x="5796" y="6420"/>
                  </a:cubicBezTo>
                  <a:cubicBezTo>
                    <a:pt x="6050" y="6249"/>
                    <a:pt x="6249" y="6063"/>
                    <a:pt x="6391" y="5863"/>
                  </a:cubicBezTo>
                  <a:lnTo>
                    <a:pt x="5461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0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2" y="4552"/>
                  </a:cubicBezTo>
                  <a:cubicBezTo>
                    <a:pt x="1871" y="4317"/>
                    <a:pt x="1794" y="4054"/>
                    <a:pt x="1761" y="3755"/>
                  </a:cubicBezTo>
                  <a:cubicBezTo>
                    <a:pt x="1729" y="3450"/>
                    <a:pt x="1748" y="3170"/>
                    <a:pt x="1820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1" y="2051"/>
                    <a:pt x="2500" y="1899"/>
                    <a:pt x="2718" y="1779"/>
                  </a:cubicBezTo>
                  <a:cubicBezTo>
                    <a:pt x="2938" y="1661"/>
                    <a:pt x="3178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8" y="1625"/>
                    <a:pt x="4395" y="1690"/>
                    <a:pt x="4557" y="1782"/>
                  </a:cubicBezTo>
                  <a:cubicBezTo>
                    <a:pt x="4721" y="1873"/>
                    <a:pt x="4880" y="1984"/>
                    <a:pt x="5031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5" y="193"/>
                    <a:pt x="4572" y="97"/>
                    <a:pt x="4250" y="47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34"/>
            <p:cNvSpPr/>
            <p:nvPr/>
          </p:nvSpPr>
          <p:spPr>
            <a:xfrm>
              <a:off x="5817274" y="4242516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0"/>
                  </a:moveTo>
                  <a:cubicBezTo>
                    <a:pt x="3547" y="0"/>
                    <a:pt x="3415" y="7"/>
                    <a:pt x="3282" y="21"/>
                  </a:cubicBezTo>
                  <a:cubicBezTo>
                    <a:pt x="2763" y="77"/>
                    <a:pt x="2294" y="214"/>
                    <a:pt x="1874" y="434"/>
                  </a:cubicBezTo>
                  <a:cubicBezTo>
                    <a:pt x="1456" y="655"/>
                    <a:pt x="1102" y="942"/>
                    <a:pt x="815" y="1290"/>
                  </a:cubicBezTo>
                  <a:cubicBezTo>
                    <a:pt x="527" y="1639"/>
                    <a:pt x="314" y="2036"/>
                    <a:pt x="178" y="2483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09" y="4435"/>
                    <a:pt x="245" y="4899"/>
                    <a:pt x="462" y="5313"/>
                  </a:cubicBezTo>
                  <a:cubicBezTo>
                    <a:pt x="684" y="5724"/>
                    <a:pt x="967" y="6071"/>
                    <a:pt x="1318" y="6354"/>
                  </a:cubicBezTo>
                  <a:cubicBezTo>
                    <a:pt x="1669" y="6635"/>
                    <a:pt x="2069" y="6839"/>
                    <a:pt x="2519" y="6965"/>
                  </a:cubicBezTo>
                  <a:cubicBezTo>
                    <a:pt x="2835" y="7054"/>
                    <a:pt x="3168" y="7098"/>
                    <a:pt x="3516" y="7098"/>
                  </a:cubicBezTo>
                  <a:cubicBezTo>
                    <a:pt x="3662" y="7098"/>
                    <a:pt x="3811" y="7090"/>
                    <a:pt x="3962" y="7075"/>
                  </a:cubicBezTo>
                  <a:cubicBezTo>
                    <a:pt x="4293" y="7040"/>
                    <a:pt x="4618" y="6965"/>
                    <a:pt x="4936" y="6847"/>
                  </a:cubicBezTo>
                  <a:cubicBezTo>
                    <a:pt x="5255" y="6732"/>
                    <a:pt x="5543" y="6589"/>
                    <a:pt x="5796" y="6419"/>
                  </a:cubicBezTo>
                  <a:cubicBezTo>
                    <a:pt x="6049" y="6248"/>
                    <a:pt x="6249" y="6062"/>
                    <a:pt x="6390" y="5862"/>
                  </a:cubicBezTo>
                  <a:lnTo>
                    <a:pt x="5459" y="4682"/>
                  </a:lnTo>
                  <a:cubicBezTo>
                    <a:pt x="5350" y="4824"/>
                    <a:pt x="5221" y="4955"/>
                    <a:pt x="5073" y="5072"/>
                  </a:cubicBezTo>
                  <a:cubicBezTo>
                    <a:pt x="4924" y="5189"/>
                    <a:pt x="4761" y="5287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0"/>
                    <a:pt x="3146" y="5467"/>
                  </a:cubicBezTo>
                  <a:cubicBezTo>
                    <a:pt x="2887" y="5402"/>
                    <a:pt x="2661" y="5293"/>
                    <a:pt x="2467" y="5135"/>
                  </a:cubicBezTo>
                  <a:cubicBezTo>
                    <a:pt x="2273" y="4978"/>
                    <a:pt x="2115" y="4783"/>
                    <a:pt x="1992" y="4551"/>
                  </a:cubicBezTo>
                  <a:cubicBezTo>
                    <a:pt x="1870" y="4317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9" y="1898"/>
                    <a:pt x="2719" y="1779"/>
                  </a:cubicBezTo>
                  <a:cubicBezTo>
                    <a:pt x="2937" y="1661"/>
                    <a:pt x="3179" y="1589"/>
                    <a:pt x="3438" y="1560"/>
                  </a:cubicBezTo>
                  <a:cubicBezTo>
                    <a:pt x="3513" y="1552"/>
                    <a:pt x="3586" y="1548"/>
                    <a:pt x="3658" y="1548"/>
                  </a:cubicBezTo>
                  <a:cubicBezTo>
                    <a:pt x="3786" y="1548"/>
                    <a:pt x="3910" y="1560"/>
                    <a:pt x="4030" y="1584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2"/>
                    <a:pt x="4878" y="1983"/>
                    <a:pt x="5029" y="2109"/>
                  </a:cubicBezTo>
                  <a:lnTo>
                    <a:pt x="5920" y="844"/>
                  </a:lnTo>
                  <a:cubicBezTo>
                    <a:pt x="5700" y="638"/>
                    <a:pt x="5448" y="467"/>
                    <a:pt x="5160" y="329"/>
                  </a:cubicBezTo>
                  <a:cubicBezTo>
                    <a:pt x="4876" y="192"/>
                    <a:pt x="4571" y="96"/>
                    <a:pt x="4250" y="46"/>
                  </a:cubicBezTo>
                  <a:cubicBezTo>
                    <a:pt x="4060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34"/>
            <p:cNvSpPr/>
            <p:nvPr/>
          </p:nvSpPr>
          <p:spPr>
            <a:xfrm>
              <a:off x="6056024" y="421743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900" y="1413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34"/>
            <p:cNvSpPr/>
            <p:nvPr/>
          </p:nvSpPr>
          <p:spPr>
            <a:xfrm>
              <a:off x="6273398" y="4200109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3" y="1422"/>
                  </a:moveTo>
                  <a:cubicBezTo>
                    <a:pt x="3230" y="1422"/>
                    <a:pt x="3354" y="1441"/>
                    <a:pt x="3465" y="1481"/>
                  </a:cubicBezTo>
                  <a:cubicBezTo>
                    <a:pt x="3617" y="1536"/>
                    <a:pt x="3739" y="1628"/>
                    <a:pt x="3833" y="1751"/>
                  </a:cubicBezTo>
                  <a:cubicBezTo>
                    <a:pt x="3925" y="1877"/>
                    <a:pt x="3980" y="2028"/>
                    <a:pt x="3998" y="2202"/>
                  </a:cubicBezTo>
                  <a:cubicBezTo>
                    <a:pt x="4018" y="2376"/>
                    <a:pt x="3998" y="2535"/>
                    <a:pt x="3944" y="2679"/>
                  </a:cubicBezTo>
                  <a:cubicBezTo>
                    <a:pt x="3890" y="2823"/>
                    <a:pt x="3804" y="2938"/>
                    <a:pt x="3685" y="3024"/>
                  </a:cubicBezTo>
                  <a:cubicBezTo>
                    <a:pt x="3567" y="3115"/>
                    <a:pt x="3423" y="3166"/>
                    <a:pt x="3256" y="3182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3" y="1431"/>
                  </a:lnTo>
                  <a:cubicBezTo>
                    <a:pt x="2982" y="1425"/>
                    <a:pt x="3039" y="1422"/>
                    <a:pt x="3093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7" y="6"/>
                    <a:pt x="3066" y="16"/>
                  </a:cubicBezTo>
                  <a:lnTo>
                    <a:pt x="1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2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4"/>
                  </a:lnTo>
                  <a:cubicBezTo>
                    <a:pt x="4618" y="4062"/>
                    <a:pt x="4654" y="4041"/>
                    <a:pt x="4690" y="4016"/>
                  </a:cubicBezTo>
                  <a:cubicBezTo>
                    <a:pt x="5021" y="3786"/>
                    <a:pt x="5270" y="3489"/>
                    <a:pt x="5432" y="3125"/>
                  </a:cubicBezTo>
                  <a:cubicBezTo>
                    <a:pt x="5597" y="2764"/>
                    <a:pt x="5659" y="2370"/>
                    <a:pt x="5612" y="1941"/>
                  </a:cubicBezTo>
                  <a:cubicBezTo>
                    <a:pt x="5569" y="1526"/>
                    <a:pt x="5429" y="1165"/>
                    <a:pt x="5193" y="860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34"/>
            <p:cNvSpPr/>
            <p:nvPr/>
          </p:nvSpPr>
          <p:spPr>
            <a:xfrm>
              <a:off x="6613178" y="4160716"/>
              <a:ext cx="194407" cy="246933"/>
            </a:xfrm>
            <a:custGeom>
              <a:avLst/>
              <a:gdLst/>
              <a:ahLst/>
              <a:cxnLst/>
              <a:rect l="l" t="t" r="r" b="b"/>
              <a:pathLst>
                <a:path w="5611" h="7127" extrusionOk="0">
                  <a:moveTo>
                    <a:pt x="2936" y="0"/>
                  </a:moveTo>
                  <a:cubicBezTo>
                    <a:pt x="2762" y="0"/>
                    <a:pt x="2577" y="10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800"/>
                  </a:cubicBezTo>
                  <a:cubicBezTo>
                    <a:pt x="431" y="1010"/>
                    <a:pt x="265" y="1249"/>
                    <a:pt x="153" y="1521"/>
                  </a:cubicBezTo>
                  <a:cubicBezTo>
                    <a:pt x="40" y="1793"/>
                    <a:pt x="1" y="2080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9" y="4298"/>
                  </a:cubicBezTo>
                  <a:cubicBezTo>
                    <a:pt x="2627" y="4309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7"/>
                  </a:cubicBezTo>
                  <a:cubicBezTo>
                    <a:pt x="3402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9" y="4749"/>
                  </a:cubicBezTo>
                  <a:cubicBezTo>
                    <a:pt x="3876" y="4823"/>
                    <a:pt x="3908" y="4907"/>
                    <a:pt x="3919" y="5005"/>
                  </a:cubicBezTo>
                  <a:cubicBezTo>
                    <a:pt x="3934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9" y="5638"/>
                    <a:pt x="3232" y="5677"/>
                    <a:pt x="3058" y="5695"/>
                  </a:cubicBezTo>
                  <a:cubicBezTo>
                    <a:pt x="2973" y="5704"/>
                    <a:pt x="2889" y="5709"/>
                    <a:pt x="2804" y="5709"/>
                  </a:cubicBezTo>
                  <a:cubicBezTo>
                    <a:pt x="2540" y="5709"/>
                    <a:pt x="2278" y="5665"/>
                    <a:pt x="2017" y="5578"/>
                  </a:cubicBezTo>
                  <a:cubicBezTo>
                    <a:pt x="1675" y="5462"/>
                    <a:pt x="1317" y="5207"/>
                    <a:pt x="946" y="4805"/>
                  </a:cubicBezTo>
                  <a:lnTo>
                    <a:pt x="64" y="6049"/>
                  </a:lnTo>
                  <a:cubicBezTo>
                    <a:pt x="313" y="6304"/>
                    <a:pt x="589" y="6519"/>
                    <a:pt x="888" y="6695"/>
                  </a:cubicBezTo>
                  <a:cubicBezTo>
                    <a:pt x="1189" y="6869"/>
                    <a:pt x="1525" y="6991"/>
                    <a:pt x="1898" y="7062"/>
                  </a:cubicBezTo>
                  <a:cubicBezTo>
                    <a:pt x="2122" y="7105"/>
                    <a:pt x="2359" y="7126"/>
                    <a:pt x="2609" y="7126"/>
                  </a:cubicBezTo>
                  <a:cubicBezTo>
                    <a:pt x="2776" y="7126"/>
                    <a:pt x="2949" y="7117"/>
                    <a:pt x="3129" y="7097"/>
                  </a:cubicBezTo>
                  <a:cubicBezTo>
                    <a:pt x="3648" y="7041"/>
                    <a:pt x="4098" y="6908"/>
                    <a:pt x="4479" y="6695"/>
                  </a:cubicBezTo>
                  <a:cubicBezTo>
                    <a:pt x="4860" y="6481"/>
                    <a:pt x="5147" y="6196"/>
                    <a:pt x="5343" y="5846"/>
                  </a:cubicBezTo>
                  <a:cubicBezTo>
                    <a:pt x="5539" y="5494"/>
                    <a:pt x="5611" y="5081"/>
                    <a:pt x="5562" y="4607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9" y="3605"/>
                    <a:pt x="4985" y="3421"/>
                    <a:pt x="4756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6" y="2736"/>
                    <a:pt x="2654" y="2719"/>
                    <a:pt x="2506" y="2690"/>
                  </a:cubicBezTo>
                  <a:cubicBezTo>
                    <a:pt x="2359" y="2663"/>
                    <a:pt x="2228" y="2625"/>
                    <a:pt x="2110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6" y="1997"/>
                    <a:pt x="1714" y="1888"/>
                    <a:pt x="1783" y="1793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1" y="1491"/>
                    <a:pt x="2384" y="1448"/>
                    <a:pt x="2581" y="1427"/>
                  </a:cubicBezTo>
                  <a:cubicBezTo>
                    <a:pt x="2642" y="1421"/>
                    <a:pt x="2704" y="1418"/>
                    <a:pt x="2765" y="1418"/>
                  </a:cubicBezTo>
                  <a:cubicBezTo>
                    <a:pt x="2891" y="1418"/>
                    <a:pt x="3015" y="1431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7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34"/>
            <p:cNvSpPr/>
            <p:nvPr/>
          </p:nvSpPr>
          <p:spPr>
            <a:xfrm>
              <a:off x="6831764" y="4130573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4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7"/>
                  </a:lnTo>
                  <a:lnTo>
                    <a:pt x="2376" y="7282"/>
                  </a:lnTo>
                  <a:lnTo>
                    <a:pt x="2119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5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34"/>
            <p:cNvSpPr/>
            <p:nvPr/>
          </p:nvSpPr>
          <p:spPr>
            <a:xfrm>
              <a:off x="7076232" y="4112661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87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3"/>
                  </a:lnTo>
                  <a:lnTo>
                    <a:pt x="4108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34"/>
            <p:cNvSpPr/>
            <p:nvPr/>
          </p:nvSpPr>
          <p:spPr>
            <a:xfrm>
              <a:off x="7268105" y="4100812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7"/>
                  </a:lnTo>
                  <a:lnTo>
                    <a:pt x="719" y="6987"/>
                  </a:lnTo>
                  <a:lnTo>
                    <a:pt x="5409" y="6493"/>
                  </a:lnTo>
                  <a:lnTo>
                    <a:pt x="5255" y="5033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34"/>
            <p:cNvSpPr/>
            <p:nvPr/>
          </p:nvSpPr>
          <p:spPr>
            <a:xfrm>
              <a:off x="7473353" y="407915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34"/>
            <p:cNvSpPr/>
            <p:nvPr/>
          </p:nvSpPr>
          <p:spPr>
            <a:xfrm>
              <a:off x="7673853" y="4048807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0"/>
                  </a:moveTo>
                  <a:cubicBezTo>
                    <a:pt x="2764" y="0"/>
                    <a:pt x="2578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29" y="1011"/>
                    <a:pt x="264" y="1249"/>
                    <a:pt x="153" y="1521"/>
                  </a:cubicBezTo>
                  <a:cubicBezTo>
                    <a:pt x="39" y="1793"/>
                    <a:pt x="1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3"/>
                    <a:pt x="3908" y="4908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8" y="5709"/>
                  </a:cubicBezTo>
                  <a:cubicBezTo>
                    <a:pt x="2536" y="5709"/>
                    <a:pt x="2275" y="5664"/>
                    <a:pt x="2017" y="5578"/>
                  </a:cubicBezTo>
                  <a:cubicBezTo>
                    <a:pt x="1673" y="5463"/>
                    <a:pt x="1316" y="5205"/>
                    <a:pt x="947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91" y="6872"/>
                    <a:pt x="1528" y="6994"/>
                    <a:pt x="1899" y="7065"/>
                  </a:cubicBezTo>
                  <a:cubicBezTo>
                    <a:pt x="2119" y="7105"/>
                    <a:pt x="2353" y="7126"/>
                    <a:pt x="2602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2"/>
                    <a:pt x="4096" y="6908"/>
                    <a:pt x="4477" y="6694"/>
                  </a:cubicBezTo>
                  <a:cubicBezTo>
                    <a:pt x="4858" y="6481"/>
                    <a:pt x="5146" y="6196"/>
                    <a:pt x="5343" y="5845"/>
                  </a:cubicBezTo>
                  <a:cubicBezTo>
                    <a:pt x="5538" y="5493"/>
                    <a:pt x="5610" y="5082"/>
                    <a:pt x="5561" y="4607"/>
                  </a:cubicBezTo>
                  <a:cubicBezTo>
                    <a:pt x="5530" y="4302"/>
                    <a:pt x="5445" y="4041"/>
                    <a:pt x="5307" y="3822"/>
                  </a:cubicBezTo>
                  <a:cubicBezTo>
                    <a:pt x="5167" y="3605"/>
                    <a:pt x="4985" y="3421"/>
                    <a:pt x="4756" y="3274"/>
                  </a:cubicBezTo>
                  <a:cubicBezTo>
                    <a:pt x="4527" y="3127"/>
                    <a:pt x="4261" y="3011"/>
                    <a:pt x="3962" y="2925"/>
                  </a:cubicBezTo>
                  <a:cubicBezTo>
                    <a:pt x="3662" y="2838"/>
                    <a:pt x="3327" y="2779"/>
                    <a:pt x="2964" y="2745"/>
                  </a:cubicBezTo>
                  <a:cubicBezTo>
                    <a:pt x="2806" y="2736"/>
                    <a:pt x="2654" y="2718"/>
                    <a:pt x="2506" y="2689"/>
                  </a:cubicBezTo>
                  <a:cubicBezTo>
                    <a:pt x="2357" y="2663"/>
                    <a:pt x="2227" y="2624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4" y="1421"/>
                    <a:pt x="2709" y="1417"/>
                    <a:pt x="2773" y="1417"/>
                  </a:cubicBezTo>
                  <a:cubicBezTo>
                    <a:pt x="2895" y="1417"/>
                    <a:pt x="3017" y="1430"/>
                    <a:pt x="3138" y="1456"/>
                  </a:cubicBezTo>
                  <a:cubicBezTo>
                    <a:pt x="3324" y="1495"/>
                    <a:pt x="3499" y="1563"/>
                    <a:pt x="3670" y="1656"/>
                  </a:cubicBezTo>
                  <a:cubicBezTo>
                    <a:pt x="3841" y="1750"/>
                    <a:pt x="4002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34"/>
            <p:cNvSpPr/>
            <p:nvPr/>
          </p:nvSpPr>
          <p:spPr>
            <a:xfrm>
              <a:off x="8003032" y="4013017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5" y="3956"/>
                  </a:moveTo>
                  <a:cubicBezTo>
                    <a:pt x="2173" y="4067"/>
                    <a:pt x="2306" y="4183"/>
                    <a:pt x="2445" y="4309"/>
                  </a:cubicBezTo>
                  <a:lnTo>
                    <a:pt x="3867" y="5531"/>
                  </a:lnTo>
                  <a:cubicBezTo>
                    <a:pt x="3813" y="5565"/>
                    <a:pt x="3762" y="5601"/>
                    <a:pt x="3710" y="5634"/>
                  </a:cubicBezTo>
                  <a:cubicBezTo>
                    <a:pt x="3496" y="5764"/>
                    <a:pt x="3262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5" y="5884"/>
                    <a:pt x="2413" y="5861"/>
                    <a:pt x="2267" y="5814"/>
                  </a:cubicBezTo>
                  <a:cubicBezTo>
                    <a:pt x="2057" y="5749"/>
                    <a:pt x="1891" y="5640"/>
                    <a:pt x="1771" y="5489"/>
                  </a:cubicBezTo>
                  <a:cubicBezTo>
                    <a:pt x="1651" y="5338"/>
                    <a:pt x="1579" y="5153"/>
                    <a:pt x="1555" y="4933"/>
                  </a:cubicBezTo>
                  <a:cubicBezTo>
                    <a:pt x="1525" y="4654"/>
                    <a:pt x="1594" y="4412"/>
                    <a:pt x="1755" y="4214"/>
                  </a:cubicBezTo>
                  <a:cubicBezTo>
                    <a:pt x="1832" y="4117"/>
                    <a:pt x="1933" y="4034"/>
                    <a:pt x="2055" y="3956"/>
                  </a:cubicBezTo>
                  <a:close/>
                  <a:moveTo>
                    <a:pt x="3144" y="1"/>
                  </a:moveTo>
                  <a:cubicBezTo>
                    <a:pt x="3044" y="1"/>
                    <a:pt x="2942" y="6"/>
                    <a:pt x="2838" y="18"/>
                  </a:cubicBezTo>
                  <a:cubicBezTo>
                    <a:pt x="2409" y="62"/>
                    <a:pt x="2039" y="181"/>
                    <a:pt x="1727" y="376"/>
                  </a:cubicBezTo>
                  <a:cubicBezTo>
                    <a:pt x="1417" y="570"/>
                    <a:pt x="1185" y="814"/>
                    <a:pt x="1029" y="1109"/>
                  </a:cubicBezTo>
                  <a:cubicBezTo>
                    <a:pt x="872" y="1405"/>
                    <a:pt x="813" y="1729"/>
                    <a:pt x="850" y="2078"/>
                  </a:cubicBezTo>
                  <a:cubicBezTo>
                    <a:pt x="865" y="2222"/>
                    <a:pt x="905" y="2374"/>
                    <a:pt x="968" y="2538"/>
                  </a:cubicBezTo>
                  <a:cubicBezTo>
                    <a:pt x="1027" y="2692"/>
                    <a:pt x="1115" y="2856"/>
                    <a:pt x="1224" y="3024"/>
                  </a:cubicBezTo>
                  <a:cubicBezTo>
                    <a:pt x="827" y="3257"/>
                    <a:pt x="527" y="3546"/>
                    <a:pt x="327" y="3890"/>
                  </a:cubicBezTo>
                  <a:cubicBezTo>
                    <a:pt x="94" y="4297"/>
                    <a:pt x="0" y="4740"/>
                    <a:pt x="51" y="5213"/>
                  </a:cubicBezTo>
                  <a:cubicBezTo>
                    <a:pt x="94" y="5627"/>
                    <a:pt x="252" y="5992"/>
                    <a:pt x="525" y="6306"/>
                  </a:cubicBezTo>
                  <a:cubicBezTo>
                    <a:pt x="797" y="6618"/>
                    <a:pt x="1148" y="6848"/>
                    <a:pt x="1574" y="7000"/>
                  </a:cubicBezTo>
                  <a:cubicBezTo>
                    <a:pt x="1888" y="7114"/>
                    <a:pt x="2225" y="7170"/>
                    <a:pt x="2585" y="7170"/>
                  </a:cubicBezTo>
                  <a:cubicBezTo>
                    <a:pt x="2714" y="7170"/>
                    <a:pt x="2845" y="7163"/>
                    <a:pt x="2979" y="7149"/>
                  </a:cubicBezTo>
                  <a:cubicBezTo>
                    <a:pt x="3361" y="7107"/>
                    <a:pt x="3716" y="7018"/>
                    <a:pt x="4037" y="6874"/>
                  </a:cubicBezTo>
                  <a:cubicBezTo>
                    <a:pt x="4350" y="6737"/>
                    <a:pt x="4632" y="6558"/>
                    <a:pt x="4887" y="6338"/>
                  </a:cubicBezTo>
                  <a:lnTo>
                    <a:pt x="5430" y="6792"/>
                  </a:lnTo>
                  <a:lnTo>
                    <a:pt x="7357" y="6589"/>
                  </a:lnTo>
                  <a:lnTo>
                    <a:pt x="5750" y="5199"/>
                  </a:lnTo>
                  <a:cubicBezTo>
                    <a:pt x="5859" y="4976"/>
                    <a:pt x="5952" y="4736"/>
                    <a:pt x="6023" y="4487"/>
                  </a:cubicBezTo>
                  <a:cubicBezTo>
                    <a:pt x="6128" y="4117"/>
                    <a:pt x="6188" y="3722"/>
                    <a:pt x="6203" y="3302"/>
                  </a:cubicBezTo>
                  <a:lnTo>
                    <a:pt x="6203" y="3302"/>
                  </a:lnTo>
                  <a:lnTo>
                    <a:pt x="4753" y="3454"/>
                  </a:lnTo>
                  <a:cubicBezTo>
                    <a:pt x="4750" y="3771"/>
                    <a:pt x="4708" y="4060"/>
                    <a:pt x="4637" y="4329"/>
                  </a:cubicBezTo>
                  <a:lnTo>
                    <a:pt x="4097" y="3848"/>
                  </a:lnTo>
                  <a:cubicBezTo>
                    <a:pt x="3953" y="3739"/>
                    <a:pt x="3791" y="3605"/>
                    <a:pt x="3611" y="3453"/>
                  </a:cubicBezTo>
                  <a:cubicBezTo>
                    <a:pt x="3431" y="3298"/>
                    <a:pt x="3252" y="3132"/>
                    <a:pt x="3078" y="2958"/>
                  </a:cubicBezTo>
                  <a:cubicBezTo>
                    <a:pt x="2902" y="2784"/>
                    <a:pt x="2754" y="2612"/>
                    <a:pt x="2636" y="2445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6" y="1765"/>
                    <a:pt x="2480" y="1673"/>
                  </a:cubicBezTo>
                  <a:cubicBezTo>
                    <a:pt x="2523" y="1579"/>
                    <a:pt x="2590" y="1506"/>
                    <a:pt x="2682" y="1450"/>
                  </a:cubicBezTo>
                  <a:cubicBezTo>
                    <a:pt x="2776" y="1395"/>
                    <a:pt x="2892" y="1359"/>
                    <a:pt x="3036" y="1345"/>
                  </a:cubicBezTo>
                  <a:cubicBezTo>
                    <a:pt x="3068" y="1341"/>
                    <a:pt x="3099" y="1340"/>
                    <a:pt x="3130" y="1340"/>
                  </a:cubicBezTo>
                  <a:cubicBezTo>
                    <a:pt x="3268" y="1340"/>
                    <a:pt x="3395" y="1374"/>
                    <a:pt x="3509" y="1443"/>
                  </a:cubicBezTo>
                  <a:cubicBezTo>
                    <a:pt x="3649" y="1527"/>
                    <a:pt x="3788" y="1697"/>
                    <a:pt x="3928" y="1949"/>
                  </a:cubicBezTo>
                  <a:lnTo>
                    <a:pt x="5077" y="1089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3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34"/>
            <p:cNvSpPr/>
            <p:nvPr/>
          </p:nvSpPr>
          <p:spPr>
            <a:xfrm>
              <a:off x="8350989" y="3971545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6" name="Google Shape;18586;p34"/>
            <p:cNvSpPr/>
            <p:nvPr/>
          </p:nvSpPr>
          <p:spPr>
            <a:xfrm>
              <a:off x="8590675" y="394999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799"/>
                  </a:lnTo>
                  <a:lnTo>
                    <a:pt x="5416" y="5388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7" name="Google Shape;18587;p34"/>
            <p:cNvSpPr/>
            <p:nvPr/>
          </p:nvSpPr>
          <p:spPr>
            <a:xfrm>
              <a:off x="8803371" y="3927336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08" y="4433"/>
                    <a:pt x="245" y="4899"/>
                    <a:pt x="462" y="5313"/>
                  </a:cubicBezTo>
                  <a:cubicBezTo>
                    <a:pt x="682" y="5726"/>
                    <a:pt x="965" y="6073"/>
                    <a:pt x="1318" y="6356"/>
                  </a:cubicBezTo>
                  <a:cubicBezTo>
                    <a:pt x="1669" y="6636"/>
                    <a:pt x="2068" y="6840"/>
                    <a:pt x="2518" y="6967"/>
                  </a:cubicBezTo>
                  <a:cubicBezTo>
                    <a:pt x="2835" y="7055"/>
                    <a:pt x="3167" y="7100"/>
                    <a:pt x="3516" y="7100"/>
                  </a:cubicBezTo>
                  <a:cubicBezTo>
                    <a:pt x="3662" y="7100"/>
                    <a:pt x="3811" y="7092"/>
                    <a:pt x="3962" y="7076"/>
                  </a:cubicBezTo>
                  <a:cubicBezTo>
                    <a:pt x="4293" y="7040"/>
                    <a:pt x="4618" y="6967"/>
                    <a:pt x="4936" y="6849"/>
                  </a:cubicBezTo>
                  <a:cubicBezTo>
                    <a:pt x="5255" y="6734"/>
                    <a:pt x="5543" y="6590"/>
                    <a:pt x="5796" y="6421"/>
                  </a:cubicBezTo>
                  <a:cubicBezTo>
                    <a:pt x="6049" y="6249"/>
                    <a:pt x="6249" y="6064"/>
                    <a:pt x="6390" y="5864"/>
                  </a:cubicBezTo>
                  <a:lnTo>
                    <a:pt x="5459" y="4683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1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6"/>
                  </a:cubicBezTo>
                  <a:cubicBezTo>
                    <a:pt x="2273" y="4980"/>
                    <a:pt x="2114" y="4784"/>
                    <a:pt x="1992" y="4553"/>
                  </a:cubicBezTo>
                  <a:cubicBezTo>
                    <a:pt x="1870" y="4318"/>
                    <a:pt x="1792" y="4052"/>
                    <a:pt x="1761" y="3755"/>
                  </a:cubicBezTo>
                  <a:cubicBezTo>
                    <a:pt x="1728" y="3448"/>
                    <a:pt x="1748" y="3168"/>
                    <a:pt x="1820" y="2912"/>
                  </a:cubicBezTo>
                  <a:cubicBezTo>
                    <a:pt x="1891" y="2654"/>
                    <a:pt x="2002" y="2432"/>
                    <a:pt x="2157" y="2240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2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6" y="1780"/>
                  </a:cubicBezTo>
                  <a:cubicBezTo>
                    <a:pt x="4720" y="1872"/>
                    <a:pt x="4878" y="1981"/>
                    <a:pt x="5029" y="2109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34"/>
            <p:cNvSpPr/>
            <p:nvPr/>
          </p:nvSpPr>
          <p:spPr>
            <a:xfrm>
              <a:off x="9042122" y="3913616"/>
              <a:ext cx="111738" cy="242082"/>
            </a:xfrm>
            <a:custGeom>
              <a:avLst/>
              <a:gdLst/>
              <a:ahLst/>
              <a:cxnLst/>
              <a:rect l="l" t="t" r="r" b="b"/>
              <a:pathLst>
                <a:path w="3225" h="6987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6"/>
                  </a:lnTo>
                  <a:lnTo>
                    <a:pt x="2373" y="6812"/>
                  </a:lnTo>
                  <a:lnTo>
                    <a:pt x="2093" y="4156"/>
                  </a:lnTo>
                  <a:lnTo>
                    <a:pt x="3224" y="4037"/>
                  </a:lnTo>
                  <a:lnTo>
                    <a:pt x="3224" y="2541"/>
                  </a:lnTo>
                  <a:lnTo>
                    <a:pt x="1937" y="267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34"/>
            <p:cNvSpPr/>
            <p:nvPr/>
          </p:nvSpPr>
          <p:spPr>
            <a:xfrm>
              <a:off x="5129848" y="4644349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5" y="418"/>
                    <a:pt x="866" y="590"/>
                    <a:pt x="647" y="799"/>
                  </a:cubicBezTo>
                  <a:cubicBezTo>
                    <a:pt x="430" y="1009"/>
                    <a:pt x="265" y="1250"/>
                    <a:pt x="154" y="1519"/>
                  </a:cubicBezTo>
                  <a:cubicBezTo>
                    <a:pt x="40" y="1791"/>
                    <a:pt x="0" y="2079"/>
                    <a:pt x="33" y="2385"/>
                  </a:cubicBezTo>
                  <a:cubicBezTo>
                    <a:pt x="63" y="2670"/>
                    <a:pt x="135" y="2924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3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7" y="4312"/>
                    <a:pt x="2763" y="4329"/>
                    <a:pt x="2896" y="4351"/>
                  </a:cubicBezTo>
                  <a:cubicBezTo>
                    <a:pt x="3030" y="4372"/>
                    <a:pt x="3157" y="4402"/>
                    <a:pt x="3279" y="4438"/>
                  </a:cubicBezTo>
                  <a:cubicBezTo>
                    <a:pt x="3401" y="4474"/>
                    <a:pt x="3507" y="4517"/>
                    <a:pt x="3598" y="4568"/>
                  </a:cubicBezTo>
                  <a:cubicBezTo>
                    <a:pt x="3687" y="4618"/>
                    <a:pt x="3761" y="4678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39"/>
                    <a:pt x="3233" y="5679"/>
                    <a:pt x="3057" y="5697"/>
                  </a:cubicBezTo>
                  <a:cubicBezTo>
                    <a:pt x="2971" y="5706"/>
                    <a:pt x="2885" y="5711"/>
                    <a:pt x="2799" y="5711"/>
                  </a:cubicBezTo>
                  <a:cubicBezTo>
                    <a:pt x="2536" y="5711"/>
                    <a:pt x="2275" y="5667"/>
                    <a:pt x="2018" y="5580"/>
                  </a:cubicBezTo>
                  <a:cubicBezTo>
                    <a:pt x="1674" y="5465"/>
                    <a:pt x="1316" y="5208"/>
                    <a:pt x="948" y="4808"/>
                  </a:cubicBezTo>
                  <a:lnTo>
                    <a:pt x="65" y="6052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1"/>
                    <a:pt x="1526" y="6994"/>
                    <a:pt x="1898" y="7063"/>
                  </a:cubicBezTo>
                  <a:cubicBezTo>
                    <a:pt x="2120" y="7104"/>
                    <a:pt x="2353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1"/>
                    <a:pt x="5562" y="4607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20"/>
                    <a:pt x="4757" y="3274"/>
                  </a:cubicBezTo>
                  <a:cubicBezTo>
                    <a:pt x="4528" y="3128"/>
                    <a:pt x="4262" y="3012"/>
                    <a:pt x="3962" y="2926"/>
                  </a:cubicBezTo>
                  <a:cubicBezTo>
                    <a:pt x="3661" y="2839"/>
                    <a:pt x="3328" y="2780"/>
                    <a:pt x="2964" y="2746"/>
                  </a:cubicBezTo>
                  <a:cubicBezTo>
                    <a:pt x="2807" y="2737"/>
                    <a:pt x="2653" y="2718"/>
                    <a:pt x="2507" y="2690"/>
                  </a:cubicBezTo>
                  <a:cubicBezTo>
                    <a:pt x="2358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3" y="1890"/>
                    <a:pt x="1782" y="1792"/>
                  </a:cubicBezTo>
                  <a:cubicBezTo>
                    <a:pt x="1849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79" y="1429"/>
                  </a:cubicBezTo>
                  <a:cubicBezTo>
                    <a:pt x="2643" y="1422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2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0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34"/>
            <p:cNvSpPr/>
            <p:nvPr/>
          </p:nvSpPr>
          <p:spPr>
            <a:xfrm>
              <a:off x="5343618" y="4618918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3" y="1570"/>
                  </a:moveTo>
                  <a:cubicBezTo>
                    <a:pt x="3788" y="1570"/>
                    <a:pt x="3964" y="1596"/>
                    <a:pt x="4132" y="1648"/>
                  </a:cubicBezTo>
                  <a:cubicBezTo>
                    <a:pt x="4366" y="1721"/>
                    <a:pt x="4575" y="1840"/>
                    <a:pt x="4759" y="2002"/>
                  </a:cubicBezTo>
                  <a:cubicBezTo>
                    <a:pt x="4943" y="2161"/>
                    <a:pt x="5094" y="2358"/>
                    <a:pt x="5212" y="2588"/>
                  </a:cubicBezTo>
                  <a:cubicBezTo>
                    <a:pt x="5327" y="2818"/>
                    <a:pt x="5402" y="3077"/>
                    <a:pt x="5432" y="3363"/>
                  </a:cubicBezTo>
                  <a:cubicBezTo>
                    <a:pt x="5461" y="3651"/>
                    <a:pt x="5442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0"/>
                    <a:pt x="4733" y="5190"/>
                    <a:pt x="4519" y="5309"/>
                  </a:cubicBezTo>
                  <a:cubicBezTo>
                    <a:pt x="4305" y="5430"/>
                    <a:pt x="4064" y="5504"/>
                    <a:pt x="3798" y="5532"/>
                  </a:cubicBezTo>
                  <a:cubicBezTo>
                    <a:pt x="3724" y="5540"/>
                    <a:pt x="3650" y="5544"/>
                    <a:pt x="3577" y="5544"/>
                  </a:cubicBezTo>
                  <a:cubicBezTo>
                    <a:pt x="3393" y="5544"/>
                    <a:pt x="3216" y="5517"/>
                    <a:pt x="3048" y="5466"/>
                  </a:cubicBezTo>
                  <a:cubicBezTo>
                    <a:pt x="2815" y="5392"/>
                    <a:pt x="2603" y="5274"/>
                    <a:pt x="2415" y="5118"/>
                  </a:cubicBezTo>
                  <a:cubicBezTo>
                    <a:pt x="2227" y="4961"/>
                    <a:pt x="2079" y="4764"/>
                    <a:pt x="1966" y="4531"/>
                  </a:cubicBezTo>
                  <a:cubicBezTo>
                    <a:pt x="1853" y="4297"/>
                    <a:pt x="1781" y="4036"/>
                    <a:pt x="1751" y="3752"/>
                  </a:cubicBezTo>
                  <a:cubicBezTo>
                    <a:pt x="1719" y="3465"/>
                    <a:pt x="1738" y="3199"/>
                    <a:pt x="1798" y="2949"/>
                  </a:cubicBezTo>
                  <a:cubicBezTo>
                    <a:pt x="1861" y="2699"/>
                    <a:pt x="1968" y="2476"/>
                    <a:pt x="2117" y="2279"/>
                  </a:cubicBezTo>
                  <a:cubicBezTo>
                    <a:pt x="2268" y="2082"/>
                    <a:pt x="2448" y="1924"/>
                    <a:pt x="2661" y="1805"/>
                  </a:cubicBezTo>
                  <a:cubicBezTo>
                    <a:pt x="2875" y="1684"/>
                    <a:pt x="3117" y="1609"/>
                    <a:pt x="3383" y="1582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7" y="24"/>
                  </a:cubicBezTo>
                  <a:cubicBezTo>
                    <a:pt x="2703" y="79"/>
                    <a:pt x="2242" y="216"/>
                    <a:pt x="1833" y="436"/>
                  </a:cubicBezTo>
                  <a:cubicBezTo>
                    <a:pt x="1423" y="656"/>
                    <a:pt x="1076" y="942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1" y="3415"/>
                    <a:pt x="55" y="3928"/>
                  </a:cubicBezTo>
                  <a:cubicBezTo>
                    <a:pt x="108" y="4440"/>
                    <a:pt x="248" y="4902"/>
                    <a:pt x="467" y="5310"/>
                  </a:cubicBezTo>
                  <a:cubicBezTo>
                    <a:pt x="688" y="5723"/>
                    <a:pt x="974" y="6068"/>
                    <a:pt x="1324" y="6353"/>
                  </a:cubicBezTo>
                  <a:cubicBezTo>
                    <a:pt x="1677" y="6638"/>
                    <a:pt x="2076" y="6845"/>
                    <a:pt x="2521" y="6976"/>
                  </a:cubicBezTo>
                  <a:cubicBezTo>
                    <a:pt x="2837" y="7067"/>
                    <a:pt x="3171" y="7113"/>
                    <a:pt x="3523" y="7113"/>
                  </a:cubicBezTo>
                  <a:cubicBezTo>
                    <a:pt x="3669" y="7113"/>
                    <a:pt x="3818" y="7105"/>
                    <a:pt x="3971" y="7089"/>
                  </a:cubicBezTo>
                  <a:cubicBezTo>
                    <a:pt x="4477" y="7035"/>
                    <a:pt x="4934" y="6898"/>
                    <a:pt x="5344" y="6678"/>
                  </a:cubicBezTo>
                  <a:cubicBezTo>
                    <a:pt x="5753" y="6458"/>
                    <a:pt x="6101" y="6170"/>
                    <a:pt x="6387" y="5819"/>
                  </a:cubicBezTo>
                  <a:cubicBezTo>
                    <a:pt x="6669" y="5467"/>
                    <a:pt x="6876" y="5069"/>
                    <a:pt x="7002" y="4617"/>
                  </a:cubicBezTo>
                  <a:cubicBezTo>
                    <a:pt x="7130" y="4170"/>
                    <a:pt x="7166" y="3691"/>
                    <a:pt x="7114" y="3186"/>
                  </a:cubicBezTo>
                  <a:cubicBezTo>
                    <a:pt x="7058" y="2673"/>
                    <a:pt x="6923" y="2213"/>
                    <a:pt x="6706" y="1803"/>
                  </a:cubicBezTo>
                  <a:cubicBezTo>
                    <a:pt x="6489" y="1390"/>
                    <a:pt x="6204" y="1045"/>
                    <a:pt x="5853" y="761"/>
                  </a:cubicBezTo>
                  <a:cubicBezTo>
                    <a:pt x="5501" y="476"/>
                    <a:pt x="5103" y="269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34"/>
            <p:cNvSpPr/>
            <p:nvPr/>
          </p:nvSpPr>
          <p:spPr>
            <a:xfrm>
              <a:off x="5617397" y="4590577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7"/>
                    <a:pt x="2294" y="214"/>
                    <a:pt x="1876" y="435"/>
                  </a:cubicBezTo>
                  <a:cubicBezTo>
                    <a:pt x="1457" y="655"/>
                    <a:pt x="1103" y="941"/>
                    <a:pt x="816" y="1291"/>
                  </a:cubicBezTo>
                  <a:cubicBezTo>
                    <a:pt x="528" y="1639"/>
                    <a:pt x="315" y="2036"/>
                    <a:pt x="179" y="2484"/>
                  </a:cubicBezTo>
                  <a:cubicBezTo>
                    <a:pt x="42" y="2932"/>
                    <a:pt x="0" y="3408"/>
                    <a:pt x="55" y="3912"/>
                  </a:cubicBezTo>
                  <a:cubicBezTo>
                    <a:pt x="113" y="4434"/>
                    <a:pt x="249" y="4900"/>
                    <a:pt x="466" y="5313"/>
                  </a:cubicBezTo>
                  <a:cubicBezTo>
                    <a:pt x="685" y="5727"/>
                    <a:pt x="968" y="6074"/>
                    <a:pt x="1319" y="6354"/>
                  </a:cubicBezTo>
                  <a:cubicBezTo>
                    <a:pt x="1670" y="6636"/>
                    <a:pt x="2070" y="6839"/>
                    <a:pt x="2520" y="6965"/>
                  </a:cubicBezTo>
                  <a:cubicBezTo>
                    <a:pt x="2834" y="7053"/>
                    <a:pt x="3165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9" y="6962"/>
                    <a:pt x="4937" y="6846"/>
                  </a:cubicBezTo>
                  <a:cubicBezTo>
                    <a:pt x="5255" y="6731"/>
                    <a:pt x="5543" y="6587"/>
                    <a:pt x="5796" y="6417"/>
                  </a:cubicBezTo>
                  <a:cubicBezTo>
                    <a:pt x="6050" y="6246"/>
                    <a:pt x="6250" y="6061"/>
                    <a:pt x="6391" y="5861"/>
                  </a:cubicBezTo>
                  <a:lnTo>
                    <a:pt x="5461" y="4680"/>
                  </a:lnTo>
                  <a:cubicBezTo>
                    <a:pt x="5351" y="4823"/>
                    <a:pt x="5222" y="4954"/>
                    <a:pt x="5074" y="5070"/>
                  </a:cubicBezTo>
                  <a:cubicBezTo>
                    <a:pt x="4926" y="5188"/>
                    <a:pt x="4762" y="5286"/>
                    <a:pt x="4578" y="5363"/>
                  </a:cubicBezTo>
                  <a:cubicBezTo>
                    <a:pt x="4396" y="5442"/>
                    <a:pt x="4201" y="5491"/>
                    <a:pt x="3994" y="5514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5"/>
                  </a:cubicBezTo>
                  <a:cubicBezTo>
                    <a:pt x="2888" y="5401"/>
                    <a:pt x="2661" y="5291"/>
                    <a:pt x="2468" y="5135"/>
                  </a:cubicBezTo>
                  <a:cubicBezTo>
                    <a:pt x="2274" y="4979"/>
                    <a:pt x="2116" y="4782"/>
                    <a:pt x="1994" y="4551"/>
                  </a:cubicBezTo>
                  <a:cubicBezTo>
                    <a:pt x="1871" y="4318"/>
                    <a:pt x="1794" y="4052"/>
                    <a:pt x="1761" y="3754"/>
                  </a:cubicBezTo>
                  <a:cubicBezTo>
                    <a:pt x="1729" y="3449"/>
                    <a:pt x="1749" y="3169"/>
                    <a:pt x="1821" y="2912"/>
                  </a:cubicBezTo>
                  <a:cubicBezTo>
                    <a:pt x="1893" y="2654"/>
                    <a:pt x="2004" y="2431"/>
                    <a:pt x="2157" y="2241"/>
                  </a:cubicBezTo>
                  <a:cubicBezTo>
                    <a:pt x="2311" y="2050"/>
                    <a:pt x="2500" y="1896"/>
                    <a:pt x="2720" y="1780"/>
                  </a:cubicBezTo>
                  <a:cubicBezTo>
                    <a:pt x="2938" y="1660"/>
                    <a:pt x="3180" y="1589"/>
                    <a:pt x="3439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1" y="1586"/>
                  </a:cubicBezTo>
                  <a:cubicBezTo>
                    <a:pt x="4218" y="1625"/>
                    <a:pt x="4395" y="1689"/>
                    <a:pt x="4558" y="1781"/>
                  </a:cubicBezTo>
                  <a:cubicBezTo>
                    <a:pt x="4721" y="1873"/>
                    <a:pt x="4880" y="1983"/>
                    <a:pt x="5031" y="2111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60" y="15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34"/>
            <p:cNvSpPr/>
            <p:nvPr/>
          </p:nvSpPr>
          <p:spPr>
            <a:xfrm>
              <a:off x="5851401" y="4565839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2" y="4435"/>
                    <a:pt x="248" y="4903"/>
                    <a:pt x="467" y="5314"/>
                  </a:cubicBezTo>
                  <a:cubicBezTo>
                    <a:pt x="684" y="5726"/>
                    <a:pt x="967" y="6074"/>
                    <a:pt x="1318" y="6355"/>
                  </a:cubicBezTo>
                  <a:cubicBezTo>
                    <a:pt x="1669" y="6637"/>
                    <a:pt x="2069" y="6839"/>
                    <a:pt x="2519" y="6966"/>
                  </a:cubicBezTo>
                  <a:cubicBezTo>
                    <a:pt x="2833" y="7054"/>
                    <a:pt x="3164" y="7098"/>
                    <a:pt x="3511" y="7098"/>
                  </a:cubicBezTo>
                  <a:cubicBezTo>
                    <a:pt x="3658" y="7098"/>
                    <a:pt x="3809" y="7090"/>
                    <a:pt x="3962" y="7074"/>
                  </a:cubicBezTo>
                  <a:cubicBezTo>
                    <a:pt x="4293" y="7039"/>
                    <a:pt x="4618" y="6963"/>
                    <a:pt x="4936" y="6847"/>
                  </a:cubicBezTo>
                  <a:cubicBezTo>
                    <a:pt x="5254" y="6730"/>
                    <a:pt x="5541" y="6588"/>
                    <a:pt x="5796" y="6417"/>
                  </a:cubicBezTo>
                  <a:cubicBezTo>
                    <a:pt x="6049" y="6247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3"/>
                    <a:pt x="5221" y="4954"/>
                    <a:pt x="5073" y="5071"/>
                  </a:cubicBezTo>
                  <a:cubicBezTo>
                    <a:pt x="4924" y="5187"/>
                    <a:pt x="4761" y="5286"/>
                    <a:pt x="4577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3" y="4051"/>
                    <a:pt x="1761" y="3755"/>
                  </a:cubicBezTo>
                  <a:cubicBezTo>
                    <a:pt x="1728" y="3450"/>
                    <a:pt x="1748" y="3170"/>
                    <a:pt x="1820" y="2912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7" y="1897"/>
                    <a:pt x="2719" y="1779"/>
                  </a:cubicBezTo>
                  <a:cubicBezTo>
                    <a:pt x="2937" y="1661"/>
                    <a:pt x="3179" y="1589"/>
                    <a:pt x="3438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0" y="1585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20" y="844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6" y="193"/>
                    <a:pt x="4571" y="97"/>
                    <a:pt x="4250" y="46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34"/>
            <p:cNvSpPr/>
            <p:nvPr/>
          </p:nvSpPr>
          <p:spPr>
            <a:xfrm>
              <a:off x="6090151" y="454085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5"/>
                  </a:lnTo>
                  <a:lnTo>
                    <a:pt x="4594" y="2722"/>
                  </a:lnTo>
                  <a:lnTo>
                    <a:pt x="1889" y="3008"/>
                  </a:lnTo>
                  <a:lnTo>
                    <a:pt x="1755" y="1742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34"/>
            <p:cNvSpPr/>
            <p:nvPr/>
          </p:nvSpPr>
          <p:spPr>
            <a:xfrm>
              <a:off x="6307594" y="452350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92" y="1422"/>
                  </a:moveTo>
                  <a:cubicBezTo>
                    <a:pt x="3230" y="1422"/>
                    <a:pt x="3353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4" y="1877"/>
                    <a:pt x="3978" y="2028"/>
                    <a:pt x="3996" y="2202"/>
                  </a:cubicBezTo>
                  <a:cubicBezTo>
                    <a:pt x="4014" y="2376"/>
                    <a:pt x="3998" y="2537"/>
                    <a:pt x="3945" y="2680"/>
                  </a:cubicBezTo>
                  <a:cubicBezTo>
                    <a:pt x="3890" y="2824"/>
                    <a:pt x="3804" y="2939"/>
                    <a:pt x="3686" y="3026"/>
                  </a:cubicBezTo>
                  <a:cubicBezTo>
                    <a:pt x="3566" y="3115"/>
                    <a:pt x="3423" y="3167"/>
                    <a:pt x="3254" y="3185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1" y="1431"/>
                  </a:lnTo>
                  <a:cubicBezTo>
                    <a:pt x="2980" y="1425"/>
                    <a:pt x="3037" y="1422"/>
                    <a:pt x="3092" y="1422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6"/>
                    <a:pt x="3067" y="16"/>
                  </a:cubicBezTo>
                  <a:lnTo>
                    <a:pt x="0" y="339"/>
                  </a:lnTo>
                  <a:lnTo>
                    <a:pt x="719" y="7153"/>
                  </a:lnTo>
                  <a:lnTo>
                    <a:pt x="2298" y="6987"/>
                  </a:lnTo>
                  <a:lnTo>
                    <a:pt x="2044" y="4593"/>
                  </a:lnTo>
                  <a:lnTo>
                    <a:pt x="2895" y="4502"/>
                  </a:lnTo>
                  <a:lnTo>
                    <a:pt x="4495" y="6753"/>
                  </a:lnTo>
                  <a:lnTo>
                    <a:pt x="6383" y="6553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89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8" y="2764"/>
                    <a:pt x="5657" y="2371"/>
                    <a:pt x="5613" y="1943"/>
                  </a:cubicBezTo>
                  <a:cubicBezTo>
                    <a:pt x="5567" y="1526"/>
                    <a:pt x="5429" y="1166"/>
                    <a:pt x="5191" y="861"/>
                  </a:cubicBezTo>
                  <a:cubicBezTo>
                    <a:pt x="4958" y="554"/>
                    <a:pt x="4652" y="325"/>
                    <a:pt x="4278" y="174"/>
                  </a:cubicBezTo>
                  <a:cubicBezTo>
                    <a:pt x="3992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34"/>
            <p:cNvSpPr/>
            <p:nvPr/>
          </p:nvSpPr>
          <p:spPr>
            <a:xfrm>
              <a:off x="6647305" y="4484281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4" y="1"/>
                  </a:moveTo>
                  <a:cubicBezTo>
                    <a:pt x="2760" y="1"/>
                    <a:pt x="2576" y="11"/>
                    <a:pt x="2381" y="32"/>
                  </a:cubicBezTo>
                  <a:cubicBezTo>
                    <a:pt x="2043" y="68"/>
                    <a:pt x="1725" y="153"/>
                    <a:pt x="1425" y="285"/>
                  </a:cubicBezTo>
                  <a:cubicBezTo>
                    <a:pt x="1124" y="419"/>
                    <a:pt x="865" y="591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0" y="1792"/>
                    <a:pt x="1" y="2080"/>
                    <a:pt x="33" y="2385"/>
                  </a:cubicBezTo>
                  <a:cubicBezTo>
                    <a:pt x="64" y="2671"/>
                    <a:pt x="136" y="2924"/>
                    <a:pt x="251" y="3144"/>
                  </a:cubicBezTo>
                  <a:cubicBezTo>
                    <a:pt x="366" y="3364"/>
                    <a:pt x="526" y="3554"/>
                    <a:pt x="729" y="3713"/>
                  </a:cubicBezTo>
                  <a:cubicBezTo>
                    <a:pt x="931" y="3871"/>
                    <a:pt x="1180" y="3999"/>
                    <a:pt x="1473" y="4093"/>
                  </a:cubicBezTo>
                  <a:cubicBezTo>
                    <a:pt x="1764" y="4186"/>
                    <a:pt x="2103" y="4255"/>
                    <a:pt x="2489" y="4301"/>
                  </a:cubicBezTo>
                  <a:cubicBezTo>
                    <a:pt x="2627" y="4311"/>
                    <a:pt x="2763" y="4330"/>
                    <a:pt x="2897" y="4352"/>
                  </a:cubicBezTo>
                  <a:cubicBezTo>
                    <a:pt x="3029" y="4373"/>
                    <a:pt x="3157" y="4404"/>
                    <a:pt x="3280" y="4439"/>
                  </a:cubicBezTo>
                  <a:cubicBezTo>
                    <a:pt x="3402" y="4475"/>
                    <a:pt x="3508" y="4519"/>
                    <a:pt x="3597" y="4569"/>
                  </a:cubicBezTo>
                  <a:cubicBezTo>
                    <a:pt x="3688" y="4618"/>
                    <a:pt x="3761" y="4678"/>
                    <a:pt x="3819" y="4752"/>
                  </a:cubicBezTo>
                  <a:cubicBezTo>
                    <a:pt x="3876" y="4826"/>
                    <a:pt x="3908" y="4910"/>
                    <a:pt x="3919" y="5007"/>
                  </a:cubicBezTo>
                  <a:cubicBezTo>
                    <a:pt x="3934" y="5137"/>
                    <a:pt x="3905" y="5250"/>
                    <a:pt x="3836" y="5345"/>
                  </a:cubicBezTo>
                  <a:cubicBezTo>
                    <a:pt x="3768" y="5440"/>
                    <a:pt x="3663" y="5519"/>
                    <a:pt x="3527" y="5578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2" y="5707"/>
                    <a:pt x="2886" y="5711"/>
                    <a:pt x="2801" y="5711"/>
                  </a:cubicBezTo>
                  <a:cubicBezTo>
                    <a:pt x="2537" y="5711"/>
                    <a:pt x="2276" y="5668"/>
                    <a:pt x="2017" y="5581"/>
                  </a:cubicBezTo>
                  <a:cubicBezTo>
                    <a:pt x="1673" y="5466"/>
                    <a:pt x="1317" y="5209"/>
                    <a:pt x="949" y="4808"/>
                  </a:cubicBezTo>
                  <a:lnTo>
                    <a:pt x="66" y="6051"/>
                  </a:lnTo>
                  <a:cubicBezTo>
                    <a:pt x="314" y="6307"/>
                    <a:pt x="590" y="6523"/>
                    <a:pt x="890" y="6697"/>
                  </a:cubicBezTo>
                  <a:cubicBezTo>
                    <a:pt x="1190" y="6871"/>
                    <a:pt x="1527" y="6993"/>
                    <a:pt x="1899" y="7064"/>
                  </a:cubicBezTo>
                  <a:cubicBezTo>
                    <a:pt x="2119" y="7103"/>
                    <a:pt x="2353" y="7123"/>
                    <a:pt x="2599" y="7123"/>
                  </a:cubicBezTo>
                  <a:cubicBezTo>
                    <a:pt x="2769" y="7123"/>
                    <a:pt x="2946" y="7113"/>
                    <a:pt x="3129" y="7094"/>
                  </a:cubicBezTo>
                  <a:cubicBezTo>
                    <a:pt x="3648" y="7038"/>
                    <a:pt x="4098" y="6906"/>
                    <a:pt x="4479" y="6691"/>
                  </a:cubicBezTo>
                  <a:cubicBezTo>
                    <a:pt x="4860" y="6477"/>
                    <a:pt x="5147" y="6194"/>
                    <a:pt x="5343" y="5843"/>
                  </a:cubicBezTo>
                  <a:cubicBezTo>
                    <a:pt x="5539" y="5491"/>
                    <a:pt x="5611" y="5079"/>
                    <a:pt x="5562" y="4605"/>
                  </a:cubicBezTo>
                  <a:cubicBezTo>
                    <a:pt x="5530" y="4299"/>
                    <a:pt x="5445" y="4038"/>
                    <a:pt x="5307" y="3820"/>
                  </a:cubicBezTo>
                  <a:cubicBezTo>
                    <a:pt x="5169" y="3601"/>
                    <a:pt x="4985" y="3418"/>
                    <a:pt x="4756" y="3273"/>
                  </a:cubicBezTo>
                  <a:cubicBezTo>
                    <a:pt x="4529" y="3127"/>
                    <a:pt x="4263" y="3010"/>
                    <a:pt x="3963" y="2924"/>
                  </a:cubicBezTo>
                  <a:cubicBezTo>
                    <a:pt x="3662" y="2838"/>
                    <a:pt x="3328" y="2779"/>
                    <a:pt x="2965" y="2744"/>
                  </a:cubicBezTo>
                  <a:cubicBezTo>
                    <a:pt x="2806" y="2735"/>
                    <a:pt x="2654" y="2717"/>
                    <a:pt x="2506" y="2688"/>
                  </a:cubicBezTo>
                  <a:cubicBezTo>
                    <a:pt x="2359" y="2662"/>
                    <a:pt x="2228" y="2623"/>
                    <a:pt x="2110" y="2573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5" y="2320"/>
                    <a:pt x="1712" y="2231"/>
                    <a:pt x="1699" y="2120"/>
                  </a:cubicBezTo>
                  <a:cubicBezTo>
                    <a:pt x="1686" y="1996"/>
                    <a:pt x="1714" y="1887"/>
                    <a:pt x="1783" y="1792"/>
                  </a:cubicBezTo>
                  <a:cubicBezTo>
                    <a:pt x="1850" y="1696"/>
                    <a:pt x="1951" y="1617"/>
                    <a:pt x="2086" y="1552"/>
                  </a:cubicBezTo>
                  <a:cubicBezTo>
                    <a:pt x="2221" y="1490"/>
                    <a:pt x="2384" y="1447"/>
                    <a:pt x="2578" y="1427"/>
                  </a:cubicBezTo>
                  <a:cubicBezTo>
                    <a:pt x="2640" y="1420"/>
                    <a:pt x="2701" y="1417"/>
                    <a:pt x="2762" y="1417"/>
                  </a:cubicBezTo>
                  <a:cubicBezTo>
                    <a:pt x="2888" y="1417"/>
                    <a:pt x="3012" y="1431"/>
                    <a:pt x="3137" y="1457"/>
                  </a:cubicBezTo>
                  <a:cubicBezTo>
                    <a:pt x="3323" y="1497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7" y="2029"/>
                  </a:cubicBezTo>
                  <a:lnTo>
                    <a:pt x="5076" y="938"/>
                  </a:lnTo>
                  <a:cubicBezTo>
                    <a:pt x="4886" y="709"/>
                    <a:pt x="4669" y="519"/>
                    <a:pt x="4418" y="368"/>
                  </a:cubicBezTo>
                  <a:cubicBezTo>
                    <a:pt x="4171" y="217"/>
                    <a:pt x="3879" y="111"/>
                    <a:pt x="3548" y="52"/>
                  </a:cubicBezTo>
                  <a:cubicBezTo>
                    <a:pt x="3362" y="18"/>
                    <a:pt x="3157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34"/>
            <p:cNvSpPr/>
            <p:nvPr/>
          </p:nvSpPr>
          <p:spPr>
            <a:xfrm>
              <a:off x="6865891" y="4454000"/>
              <a:ext cx="243122" cy="258401"/>
            </a:xfrm>
            <a:custGeom>
              <a:avLst/>
              <a:gdLst/>
              <a:ahLst/>
              <a:cxnLst/>
              <a:rect l="l" t="t" r="r" b="b"/>
              <a:pathLst>
                <a:path w="7017" h="7458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4" y="3007"/>
                  </a:lnTo>
                  <a:lnTo>
                    <a:pt x="1657" y="470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6" y="7284"/>
                  </a:lnTo>
                  <a:lnTo>
                    <a:pt x="2119" y="4848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5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34"/>
            <p:cNvSpPr/>
            <p:nvPr/>
          </p:nvSpPr>
          <p:spPr>
            <a:xfrm>
              <a:off x="7110359" y="4436053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11"/>
                  </a:lnTo>
                  <a:lnTo>
                    <a:pt x="1296" y="1690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6"/>
                  </a:lnTo>
                  <a:lnTo>
                    <a:pt x="4108" y="1394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34"/>
            <p:cNvSpPr/>
            <p:nvPr/>
          </p:nvSpPr>
          <p:spPr>
            <a:xfrm>
              <a:off x="7302232" y="4424273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5"/>
                  </a:lnTo>
                  <a:lnTo>
                    <a:pt x="5409" y="6491"/>
                  </a:lnTo>
                  <a:lnTo>
                    <a:pt x="5255" y="5031"/>
                  </a:lnTo>
                  <a:lnTo>
                    <a:pt x="2218" y="5352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34"/>
            <p:cNvSpPr/>
            <p:nvPr/>
          </p:nvSpPr>
          <p:spPr>
            <a:xfrm>
              <a:off x="7507549" y="4402619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5"/>
                  </a:lnTo>
                  <a:lnTo>
                    <a:pt x="5409" y="6490"/>
                  </a:lnTo>
                  <a:lnTo>
                    <a:pt x="5255" y="5031"/>
                  </a:lnTo>
                  <a:lnTo>
                    <a:pt x="2219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0" name="Google Shape;18600;p34"/>
            <p:cNvSpPr/>
            <p:nvPr/>
          </p:nvSpPr>
          <p:spPr>
            <a:xfrm>
              <a:off x="7708084" y="437226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3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5" y="5249"/>
                    <a:pt x="3837" y="5344"/>
                  </a:cubicBezTo>
                  <a:cubicBezTo>
                    <a:pt x="3767" y="5438"/>
                    <a:pt x="3664" y="5517"/>
                    <a:pt x="3525" y="5579"/>
                  </a:cubicBezTo>
                  <a:cubicBezTo>
                    <a:pt x="3387" y="5639"/>
                    <a:pt x="3230" y="5679"/>
                    <a:pt x="3056" y="5697"/>
                  </a:cubicBezTo>
                  <a:cubicBezTo>
                    <a:pt x="2970" y="5706"/>
                    <a:pt x="2884" y="5710"/>
                    <a:pt x="2799" y="5710"/>
                  </a:cubicBezTo>
                  <a:cubicBezTo>
                    <a:pt x="2535" y="5710"/>
                    <a:pt x="2274" y="5667"/>
                    <a:pt x="2015" y="5580"/>
                  </a:cubicBezTo>
                  <a:cubicBezTo>
                    <a:pt x="1673" y="5465"/>
                    <a:pt x="1315" y="5208"/>
                    <a:pt x="947" y="4807"/>
                  </a:cubicBezTo>
                  <a:lnTo>
                    <a:pt x="64" y="6050"/>
                  </a:lnTo>
                  <a:cubicBezTo>
                    <a:pt x="314" y="6306"/>
                    <a:pt x="589" y="6522"/>
                    <a:pt x="889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2" y="7124"/>
                    <a:pt x="2599" y="7124"/>
                  </a:cubicBezTo>
                  <a:cubicBezTo>
                    <a:pt x="2768" y="7124"/>
                    <a:pt x="2944" y="7115"/>
                    <a:pt x="3127" y="7096"/>
                  </a:cubicBezTo>
                  <a:cubicBezTo>
                    <a:pt x="3646" y="7040"/>
                    <a:pt x="4094" y="6906"/>
                    <a:pt x="4477" y="6693"/>
                  </a:cubicBezTo>
                  <a:cubicBezTo>
                    <a:pt x="4858" y="6479"/>
                    <a:pt x="5146" y="6194"/>
                    <a:pt x="5341" y="5845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40"/>
                    <a:pt x="5305" y="3820"/>
                  </a:cubicBezTo>
                  <a:cubicBezTo>
                    <a:pt x="5167" y="3603"/>
                    <a:pt x="4983" y="3419"/>
                    <a:pt x="4754" y="3274"/>
                  </a:cubicBezTo>
                  <a:cubicBezTo>
                    <a:pt x="4526" y="3128"/>
                    <a:pt x="4261" y="3012"/>
                    <a:pt x="3961" y="2926"/>
                  </a:cubicBezTo>
                  <a:cubicBezTo>
                    <a:pt x="3660" y="2839"/>
                    <a:pt x="3327" y="2779"/>
                    <a:pt x="2963" y="2746"/>
                  </a:cubicBezTo>
                  <a:cubicBezTo>
                    <a:pt x="2805" y="2736"/>
                    <a:pt x="2652" y="2719"/>
                    <a:pt x="2504" y="2690"/>
                  </a:cubicBezTo>
                  <a:cubicBezTo>
                    <a:pt x="2357" y="2662"/>
                    <a:pt x="2225" y="2625"/>
                    <a:pt x="2109" y="2575"/>
                  </a:cubicBezTo>
                  <a:cubicBezTo>
                    <a:pt x="1992" y="2524"/>
                    <a:pt x="1897" y="2465"/>
                    <a:pt x="1825" y="2394"/>
                  </a:cubicBezTo>
                  <a:cubicBezTo>
                    <a:pt x="1752" y="2322"/>
                    <a:pt x="1710" y="2231"/>
                    <a:pt x="1697" y="2122"/>
                  </a:cubicBezTo>
                  <a:cubicBezTo>
                    <a:pt x="1684" y="1998"/>
                    <a:pt x="1712" y="1887"/>
                    <a:pt x="1781" y="1792"/>
                  </a:cubicBezTo>
                  <a:cubicBezTo>
                    <a:pt x="1848" y="1698"/>
                    <a:pt x="1950" y="1618"/>
                    <a:pt x="2084" y="1554"/>
                  </a:cubicBezTo>
                  <a:cubicBezTo>
                    <a:pt x="2219" y="1490"/>
                    <a:pt x="2382" y="1447"/>
                    <a:pt x="2579" y="1427"/>
                  </a:cubicBezTo>
                  <a:cubicBezTo>
                    <a:pt x="2642" y="1421"/>
                    <a:pt x="2705" y="1418"/>
                    <a:pt x="2767" y="1418"/>
                  </a:cubicBezTo>
                  <a:cubicBezTo>
                    <a:pt x="2891" y="1418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6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7"/>
                  </a:lnTo>
                  <a:cubicBezTo>
                    <a:pt x="4887" y="708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3" y="18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1" name="Google Shape;18601;p34"/>
            <p:cNvSpPr/>
            <p:nvPr/>
          </p:nvSpPr>
          <p:spPr>
            <a:xfrm>
              <a:off x="8037090" y="4336513"/>
              <a:ext cx="255006" cy="248353"/>
            </a:xfrm>
            <a:custGeom>
              <a:avLst/>
              <a:gdLst/>
              <a:ahLst/>
              <a:cxnLst/>
              <a:rect l="l" t="t" r="r" b="b"/>
              <a:pathLst>
                <a:path w="7360" h="7168" extrusionOk="0">
                  <a:moveTo>
                    <a:pt x="2057" y="3952"/>
                  </a:moveTo>
                  <a:cubicBezTo>
                    <a:pt x="2175" y="4063"/>
                    <a:pt x="2308" y="4182"/>
                    <a:pt x="2446" y="4304"/>
                  </a:cubicBezTo>
                  <a:lnTo>
                    <a:pt x="3868" y="5526"/>
                  </a:lnTo>
                  <a:cubicBezTo>
                    <a:pt x="3815" y="5564"/>
                    <a:pt x="3764" y="5598"/>
                    <a:pt x="3711" y="5633"/>
                  </a:cubicBezTo>
                  <a:cubicBezTo>
                    <a:pt x="3498" y="5762"/>
                    <a:pt x="3264" y="5843"/>
                    <a:pt x="3005" y="5867"/>
                  </a:cubicBezTo>
                  <a:cubicBezTo>
                    <a:pt x="2918" y="5877"/>
                    <a:pt x="2834" y="5882"/>
                    <a:pt x="2753" y="5882"/>
                  </a:cubicBezTo>
                  <a:cubicBezTo>
                    <a:pt x="2576" y="5882"/>
                    <a:pt x="2414" y="5859"/>
                    <a:pt x="2269" y="5814"/>
                  </a:cubicBezTo>
                  <a:cubicBezTo>
                    <a:pt x="2059" y="5748"/>
                    <a:pt x="1893" y="5637"/>
                    <a:pt x="1773" y="5486"/>
                  </a:cubicBezTo>
                  <a:cubicBezTo>
                    <a:pt x="1653" y="5335"/>
                    <a:pt x="1578" y="5151"/>
                    <a:pt x="1557" y="4930"/>
                  </a:cubicBezTo>
                  <a:cubicBezTo>
                    <a:pt x="1527" y="4651"/>
                    <a:pt x="1593" y="4411"/>
                    <a:pt x="1757" y="4209"/>
                  </a:cubicBezTo>
                  <a:cubicBezTo>
                    <a:pt x="1833" y="4113"/>
                    <a:pt x="1935" y="4030"/>
                    <a:pt x="2057" y="3952"/>
                  </a:cubicBezTo>
                  <a:close/>
                  <a:moveTo>
                    <a:pt x="3143" y="1"/>
                  </a:moveTo>
                  <a:cubicBezTo>
                    <a:pt x="3043" y="1"/>
                    <a:pt x="2942" y="6"/>
                    <a:pt x="2840" y="17"/>
                  </a:cubicBezTo>
                  <a:cubicBezTo>
                    <a:pt x="2410" y="62"/>
                    <a:pt x="2042" y="180"/>
                    <a:pt x="1729" y="377"/>
                  </a:cubicBezTo>
                  <a:cubicBezTo>
                    <a:pt x="1419" y="571"/>
                    <a:pt x="1186" y="813"/>
                    <a:pt x="1029" y="1107"/>
                  </a:cubicBezTo>
                  <a:cubicBezTo>
                    <a:pt x="874" y="1405"/>
                    <a:pt x="815" y="1729"/>
                    <a:pt x="852" y="2077"/>
                  </a:cubicBezTo>
                  <a:cubicBezTo>
                    <a:pt x="867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4"/>
                  </a:cubicBezTo>
                  <a:cubicBezTo>
                    <a:pt x="829" y="3256"/>
                    <a:pt x="529" y="3545"/>
                    <a:pt x="330" y="3889"/>
                  </a:cubicBezTo>
                  <a:cubicBezTo>
                    <a:pt x="94" y="4298"/>
                    <a:pt x="1" y="4738"/>
                    <a:pt x="51" y="5212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8" y="6615"/>
                    <a:pt x="1147" y="6845"/>
                    <a:pt x="1573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4" y="7167"/>
                    <a:pt x="2846" y="7160"/>
                    <a:pt x="2981" y="7146"/>
                  </a:cubicBezTo>
                  <a:cubicBezTo>
                    <a:pt x="3363" y="7104"/>
                    <a:pt x="3715" y="7015"/>
                    <a:pt x="4039" y="6872"/>
                  </a:cubicBezTo>
                  <a:cubicBezTo>
                    <a:pt x="4351" y="6734"/>
                    <a:pt x="4633" y="6555"/>
                    <a:pt x="4887" y="6335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6"/>
                  </a:lnTo>
                  <a:cubicBezTo>
                    <a:pt x="5859" y="4973"/>
                    <a:pt x="5953" y="4736"/>
                    <a:pt x="6025" y="4484"/>
                  </a:cubicBezTo>
                  <a:cubicBezTo>
                    <a:pt x="6130" y="4116"/>
                    <a:pt x="6190" y="3720"/>
                    <a:pt x="6205" y="3299"/>
                  </a:cubicBezTo>
                  <a:lnTo>
                    <a:pt x="6205" y="3299"/>
                  </a:lnTo>
                  <a:lnTo>
                    <a:pt x="4754" y="3451"/>
                  </a:lnTo>
                  <a:cubicBezTo>
                    <a:pt x="4749" y="3768"/>
                    <a:pt x="4710" y="4058"/>
                    <a:pt x="4639" y="4326"/>
                  </a:cubicBezTo>
                  <a:lnTo>
                    <a:pt x="4096" y="3845"/>
                  </a:lnTo>
                  <a:cubicBezTo>
                    <a:pt x="3953" y="3736"/>
                    <a:pt x="3793" y="3602"/>
                    <a:pt x="3613" y="3450"/>
                  </a:cubicBezTo>
                  <a:cubicBezTo>
                    <a:pt x="3434" y="3298"/>
                    <a:pt x="3254" y="3131"/>
                    <a:pt x="3078" y="2955"/>
                  </a:cubicBezTo>
                  <a:cubicBezTo>
                    <a:pt x="2903" y="2781"/>
                    <a:pt x="2755" y="2610"/>
                    <a:pt x="2635" y="2442"/>
                  </a:cubicBezTo>
                  <a:cubicBezTo>
                    <a:pt x="2517" y="2272"/>
                    <a:pt x="2453" y="2127"/>
                    <a:pt x="2438" y="2005"/>
                  </a:cubicBezTo>
                  <a:cubicBezTo>
                    <a:pt x="2424" y="1875"/>
                    <a:pt x="2438" y="1762"/>
                    <a:pt x="2482" y="1671"/>
                  </a:cubicBezTo>
                  <a:cubicBezTo>
                    <a:pt x="2525" y="1579"/>
                    <a:pt x="2591" y="1503"/>
                    <a:pt x="2684" y="1448"/>
                  </a:cubicBezTo>
                  <a:cubicBezTo>
                    <a:pt x="2778" y="1394"/>
                    <a:pt x="2894" y="1356"/>
                    <a:pt x="3038" y="1342"/>
                  </a:cubicBezTo>
                  <a:cubicBezTo>
                    <a:pt x="3070" y="1339"/>
                    <a:pt x="3101" y="1337"/>
                    <a:pt x="3131" y="1337"/>
                  </a:cubicBezTo>
                  <a:cubicBezTo>
                    <a:pt x="3269" y="1337"/>
                    <a:pt x="3394" y="1372"/>
                    <a:pt x="3511" y="1441"/>
                  </a:cubicBezTo>
                  <a:cubicBezTo>
                    <a:pt x="3651" y="1525"/>
                    <a:pt x="3790" y="1694"/>
                    <a:pt x="3928" y="1947"/>
                  </a:cubicBezTo>
                  <a:lnTo>
                    <a:pt x="5079" y="1090"/>
                  </a:lnTo>
                  <a:cubicBezTo>
                    <a:pt x="4966" y="839"/>
                    <a:pt x="4798" y="626"/>
                    <a:pt x="4568" y="453"/>
                  </a:cubicBezTo>
                  <a:cubicBezTo>
                    <a:pt x="4339" y="281"/>
                    <a:pt x="4078" y="156"/>
                    <a:pt x="3782" y="79"/>
                  </a:cubicBezTo>
                  <a:cubicBezTo>
                    <a:pt x="3575" y="28"/>
                    <a:pt x="3363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2" name="Google Shape;18602;p34"/>
            <p:cNvSpPr/>
            <p:nvPr/>
          </p:nvSpPr>
          <p:spPr>
            <a:xfrm>
              <a:off x="8385116" y="429500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4" y="2067"/>
                  </a:lnTo>
                  <a:lnTo>
                    <a:pt x="2179" y="1853"/>
                  </a:lnTo>
                  <a:lnTo>
                    <a:pt x="2743" y="7206"/>
                  </a:lnTo>
                  <a:lnTo>
                    <a:pt x="4396" y="7029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3" name="Google Shape;18603;p34"/>
            <p:cNvSpPr/>
            <p:nvPr/>
          </p:nvSpPr>
          <p:spPr>
            <a:xfrm>
              <a:off x="8624802" y="427338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34"/>
            <p:cNvSpPr/>
            <p:nvPr/>
          </p:nvSpPr>
          <p:spPr>
            <a:xfrm>
              <a:off x="8837498" y="4250624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5" y="2036"/>
                    <a:pt x="179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1" y="4438"/>
                    <a:pt x="246" y="4905"/>
                    <a:pt x="466" y="5316"/>
                  </a:cubicBezTo>
                  <a:cubicBezTo>
                    <a:pt x="684" y="5729"/>
                    <a:pt x="967" y="6077"/>
                    <a:pt x="1318" y="6358"/>
                  </a:cubicBezTo>
                  <a:cubicBezTo>
                    <a:pt x="1669" y="6638"/>
                    <a:pt x="2070" y="6842"/>
                    <a:pt x="2518" y="6969"/>
                  </a:cubicBezTo>
                  <a:cubicBezTo>
                    <a:pt x="2834" y="7056"/>
                    <a:pt x="3166" y="7100"/>
                    <a:pt x="3512" y="7100"/>
                  </a:cubicBezTo>
                  <a:cubicBezTo>
                    <a:pt x="3659" y="7100"/>
                    <a:pt x="3809" y="7092"/>
                    <a:pt x="3962" y="7077"/>
                  </a:cubicBezTo>
                  <a:cubicBezTo>
                    <a:pt x="4293" y="7041"/>
                    <a:pt x="4618" y="6966"/>
                    <a:pt x="4936" y="6849"/>
                  </a:cubicBezTo>
                  <a:cubicBezTo>
                    <a:pt x="5255" y="6733"/>
                    <a:pt x="5543" y="6590"/>
                    <a:pt x="5796" y="6419"/>
                  </a:cubicBezTo>
                  <a:cubicBezTo>
                    <a:pt x="6049" y="6250"/>
                    <a:pt x="6249" y="6064"/>
                    <a:pt x="6391" y="5864"/>
                  </a:cubicBezTo>
                  <a:lnTo>
                    <a:pt x="5459" y="4684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0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8"/>
                    <a:pt x="3793" y="5533"/>
                    <a:pt x="3696" y="5533"/>
                  </a:cubicBezTo>
                  <a:cubicBezTo>
                    <a:pt x="3502" y="5533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1"/>
                    <a:pt x="2114" y="4786"/>
                    <a:pt x="1992" y="4554"/>
                  </a:cubicBezTo>
                  <a:cubicBezTo>
                    <a:pt x="1870" y="4320"/>
                    <a:pt x="1792" y="4054"/>
                    <a:pt x="1761" y="3756"/>
                  </a:cubicBezTo>
                  <a:cubicBezTo>
                    <a:pt x="1728" y="3450"/>
                    <a:pt x="1748" y="3169"/>
                    <a:pt x="1820" y="2914"/>
                  </a:cubicBezTo>
                  <a:cubicBezTo>
                    <a:pt x="1891" y="2656"/>
                    <a:pt x="2002" y="2433"/>
                    <a:pt x="2158" y="2242"/>
                  </a:cubicBezTo>
                  <a:cubicBezTo>
                    <a:pt x="2310" y="2052"/>
                    <a:pt x="2498" y="1897"/>
                    <a:pt x="2718" y="1780"/>
                  </a:cubicBezTo>
                  <a:cubicBezTo>
                    <a:pt x="2937" y="1662"/>
                    <a:pt x="3179" y="1591"/>
                    <a:pt x="3437" y="1562"/>
                  </a:cubicBezTo>
                  <a:cubicBezTo>
                    <a:pt x="3512" y="1554"/>
                    <a:pt x="3585" y="1550"/>
                    <a:pt x="3657" y="1550"/>
                  </a:cubicBezTo>
                  <a:cubicBezTo>
                    <a:pt x="3785" y="1550"/>
                    <a:pt x="3909" y="1562"/>
                    <a:pt x="4030" y="1586"/>
                  </a:cubicBezTo>
                  <a:cubicBezTo>
                    <a:pt x="4217" y="1626"/>
                    <a:pt x="4394" y="1691"/>
                    <a:pt x="4558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5" name="Google Shape;18605;p34"/>
            <p:cNvSpPr/>
            <p:nvPr/>
          </p:nvSpPr>
          <p:spPr>
            <a:xfrm>
              <a:off x="9076180" y="4237008"/>
              <a:ext cx="82322" cy="242117"/>
            </a:xfrm>
            <a:custGeom>
              <a:avLst/>
              <a:gdLst/>
              <a:ahLst/>
              <a:cxnLst/>
              <a:rect l="l" t="t" r="r" b="b"/>
              <a:pathLst>
                <a:path w="2376" h="6988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241" y="6827"/>
                  </a:lnTo>
                  <a:lnTo>
                    <a:pt x="2375" y="6812"/>
                  </a:lnTo>
                  <a:lnTo>
                    <a:pt x="2241" y="5545"/>
                  </a:lnTo>
                  <a:lnTo>
                    <a:pt x="2093" y="4156"/>
                  </a:lnTo>
                  <a:lnTo>
                    <a:pt x="2241" y="4142"/>
                  </a:lnTo>
                  <a:lnTo>
                    <a:pt x="2241" y="2646"/>
                  </a:lnTo>
                  <a:lnTo>
                    <a:pt x="1939" y="2678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6" name="Google Shape;18606;p34"/>
            <p:cNvSpPr/>
            <p:nvPr/>
          </p:nvSpPr>
          <p:spPr>
            <a:xfrm>
              <a:off x="5187639" y="5134287"/>
              <a:ext cx="22694" cy="12958"/>
            </a:xfrm>
            <a:custGeom>
              <a:avLst/>
              <a:gdLst/>
              <a:ahLst/>
              <a:cxnLst/>
              <a:rect l="l" t="t" r="r" b="b"/>
              <a:pathLst>
                <a:path w="655" h="374" extrusionOk="0">
                  <a:moveTo>
                    <a:pt x="265" y="1"/>
                  </a:moveTo>
                  <a:lnTo>
                    <a:pt x="0" y="373"/>
                  </a:lnTo>
                  <a:lnTo>
                    <a:pt x="655" y="373"/>
                  </a:lnTo>
                  <a:cubicBezTo>
                    <a:pt x="528" y="267"/>
                    <a:pt x="397" y="145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34"/>
            <p:cNvSpPr/>
            <p:nvPr/>
          </p:nvSpPr>
          <p:spPr>
            <a:xfrm>
              <a:off x="5163975" y="4967671"/>
              <a:ext cx="193437" cy="179578"/>
            </a:xfrm>
            <a:custGeom>
              <a:avLst/>
              <a:gdLst/>
              <a:ahLst/>
              <a:cxnLst/>
              <a:rect l="l" t="t" r="r" b="b"/>
              <a:pathLst>
                <a:path w="5583" h="5183" extrusionOk="0">
                  <a:moveTo>
                    <a:pt x="2943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5" y="67"/>
                    <a:pt x="1726" y="154"/>
                    <a:pt x="1424" y="285"/>
                  </a:cubicBezTo>
                  <a:cubicBezTo>
                    <a:pt x="1125" y="420"/>
                    <a:pt x="863" y="592"/>
                    <a:pt x="647" y="801"/>
                  </a:cubicBezTo>
                  <a:cubicBezTo>
                    <a:pt x="430" y="1011"/>
                    <a:pt x="265" y="1252"/>
                    <a:pt x="154" y="1524"/>
                  </a:cubicBezTo>
                  <a:cubicBezTo>
                    <a:pt x="40" y="1794"/>
                    <a:pt x="0" y="2081"/>
                    <a:pt x="33" y="2388"/>
                  </a:cubicBezTo>
                  <a:cubicBezTo>
                    <a:pt x="62" y="2672"/>
                    <a:pt x="135" y="2926"/>
                    <a:pt x="250" y="3146"/>
                  </a:cubicBezTo>
                  <a:cubicBezTo>
                    <a:pt x="365" y="3366"/>
                    <a:pt x="525" y="3556"/>
                    <a:pt x="729" y="3717"/>
                  </a:cubicBezTo>
                  <a:cubicBezTo>
                    <a:pt x="933" y="3875"/>
                    <a:pt x="1182" y="4000"/>
                    <a:pt x="1473" y="4094"/>
                  </a:cubicBezTo>
                  <a:cubicBezTo>
                    <a:pt x="1765" y="4190"/>
                    <a:pt x="2104" y="4258"/>
                    <a:pt x="2488" y="4302"/>
                  </a:cubicBezTo>
                  <a:cubicBezTo>
                    <a:pt x="2629" y="4314"/>
                    <a:pt x="2764" y="4331"/>
                    <a:pt x="2898" y="4353"/>
                  </a:cubicBezTo>
                  <a:cubicBezTo>
                    <a:pt x="3029" y="4376"/>
                    <a:pt x="3159" y="4404"/>
                    <a:pt x="3280" y="4440"/>
                  </a:cubicBezTo>
                  <a:cubicBezTo>
                    <a:pt x="3401" y="4476"/>
                    <a:pt x="3507" y="4519"/>
                    <a:pt x="3600" y="4568"/>
                  </a:cubicBezTo>
                  <a:cubicBezTo>
                    <a:pt x="3689" y="4617"/>
                    <a:pt x="3762" y="4681"/>
                    <a:pt x="3820" y="4752"/>
                  </a:cubicBezTo>
                  <a:cubicBezTo>
                    <a:pt x="3876" y="4826"/>
                    <a:pt x="3910" y="4911"/>
                    <a:pt x="3920" y="5007"/>
                  </a:cubicBezTo>
                  <a:cubicBezTo>
                    <a:pt x="3926" y="5070"/>
                    <a:pt x="3925" y="5128"/>
                    <a:pt x="3910" y="5182"/>
                  </a:cubicBezTo>
                  <a:lnTo>
                    <a:pt x="5557" y="5182"/>
                  </a:lnTo>
                  <a:cubicBezTo>
                    <a:pt x="5580" y="5003"/>
                    <a:pt x="5583" y="4810"/>
                    <a:pt x="5558" y="4601"/>
                  </a:cubicBezTo>
                  <a:cubicBezTo>
                    <a:pt x="5524" y="4295"/>
                    <a:pt x="5442" y="4035"/>
                    <a:pt x="5301" y="3815"/>
                  </a:cubicBezTo>
                  <a:cubicBezTo>
                    <a:pt x="5164" y="3598"/>
                    <a:pt x="4981" y="3417"/>
                    <a:pt x="4753" y="3268"/>
                  </a:cubicBezTo>
                  <a:cubicBezTo>
                    <a:pt x="4524" y="3123"/>
                    <a:pt x="4261" y="3007"/>
                    <a:pt x="3959" y="2920"/>
                  </a:cubicBezTo>
                  <a:cubicBezTo>
                    <a:pt x="3657" y="2834"/>
                    <a:pt x="3323" y="2775"/>
                    <a:pt x="2960" y="2741"/>
                  </a:cubicBezTo>
                  <a:cubicBezTo>
                    <a:pt x="2801" y="2732"/>
                    <a:pt x="2648" y="2713"/>
                    <a:pt x="2501" y="2685"/>
                  </a:cubicBezTo>
                  <a:cubicBezTo>
                    <a:pt x="2356" y="2660"/>
                    <a:pt x="2222" y="2620"/>
                    <a:pt x="2105" y="2570"/>
                  </a:cubicBezTo>
                  <a:cubicBezTo>
                    <a:pt x="1989" y="2519"/>
                    <a:pt x="1893" y="2460"/>
                    <a:pt x="1821" y="2390"/>
                  </a:cubicBezTo>
                  <a:cubicBezTo>
                    <a:pt x="1749" y="2318"/>
                    <a:pt x="1706" y="2229"/>
                    <a:pt x="1696" y="2117"/>
                  </a:cubicBezTo>
                  <a:cubicBezTo>
                    <a:pt x="1683" y="1994"/>
                    <a:pt x="1711" y="1885"/>
                    <a:pt x="1780" y="1790"/>
                  </a:cubicBezTo>
                  <a:cubicBezTo>
                    <a:pt x="1848" y="1694"/>
                    <a:pt x="1949" y="1615"/>
                    <a:pt x="2084" y="1550"/>
                  </a:cubicBezTo>
                  <a:cubicBezTo>
                    <a:pt x="2216" y="1488"/>
                    <a:pt x="2382" y="1446"/>
                    <a:pt x="2576" y="1426"/>
                  </a:cubicBezTo>
                  <a:cubicBezTo>
                    <a:pt x="2639" y="1420"/>
                    <a:pt x="2703" y="1416"/>
                    <a:pt x="2765" y="1416"/>
                  </a:cubicBezTo>
                  <a:cubicBezTo>
                    <a:pt x="2891" y="1416"/>
                    <a:pt x="3015" y="1430"/>
                    <a:pt x="3136" y="1457"/>
                  </a:cubicBezTo>
                  <a:cubicBezTo>
                    <a:pt x="3321" y="1497"/>
                    <a:pt x="3500" y="1563"/>
                    <a:pt x="3669" y="1656"/>
                  </a:cubicBezTo>
                  <a:cubicBezTo>
                    <a:pt x="3840" y="1750"/>
                    <a:pt x="4002" y="1874"/>
                    <a:pt x="4156" y="2029"/>
                  </a:cubicBezTo>
                  <a:lnTo>
                    <a:pt x="5075" y="937"/>
                  </a:lnTo>
                  <a:cubicBezTo>
                    <a:pt x="4887" y="707"/>
                    <a:pt x="4669" y="519"/>
                    <a:pt x="4419" y="368"/>
                  </a:cubicBezTo>
                  <a:cubicBezTo>
                    <a:pt x="4173" y="217"/>
                    <a:pt x="3881" y="111"/>
                    <a:pt x="3551" y="52"/>
                  </a:cubicBezTo>
                  <a:cubicBezTo>
                    <a:pt x="3366" y="17"/>
                    <a:pt x="3164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34"/>
            <p:cNvSpPr/>
            <p:nvPr/>
          </p:nvSpPr>
          <p:spPr>
            <a:xfrm>
              <a:off x="5377849" y="4942345"/>
              <a:ext cx="248249" cy="204801"/>
            </a:xfrm>
            <a:custGeom>
              <a:avLst/>
              <a:gdLst/>
              <a:ahLst/>
              <a:cxnLst/>
              <a:rect l="l" t="t" r="r" b="b"/>
              <a:pathLst>
                <a:path w="7165" h="5911" extrusionOk="0">
                  <a:moveTo>
                    <a:pt x="3596" y="1570"/>
                  </a:moveTo>
                  <a:cubicBezTo>
                    <a:pt x="3784" y="1570"/>
                    <a:pt x="3963" y="1598"/>
                    <a:pt x="4133" y="1651"/>
                  </a:cubicBezTo>
                  <a:cubicBezTo>
                    <a:pt x="4366" y="1723"/>
                    <a:pt x="4575" y="1841"/>
                    <a:pt x="4760" y="2003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7" y="2819"/>
                    <a:pt x="5400" y="3078"/>
                    <a:pt x="5429" y="3364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2" y="4641"/>
                    <a:pt x="5057" y="4836"/>
                  </a:cubicBezTo>
                  <a:cubicBezTo>
                    <a:pt x="4908" y="5032"/>
                    <a:pt x="4729" y="5190"/>
                    <a:pt x="4516" y="5311"/>
                  </a:cubicBezTo>
                  <a:cubicBezTo>
                    <a:pt x="4302" y="5432"/>
                    <a:pt x="4061" y="5508"/>
                    <a:pt x="3798" y="5535"/>
                  </a:cubicBezTo>
                  <a:cubicBezTo>
                    <a:pt x="3725" y="5543"/>
                    <a:pt x="3653" y="5547"/>
                    <a:pt x="3583" y="5547"/>
                  </a:cubicBezTo>
                  <a:cubicBezTo>
                    <a:pt x="3396" y="5547"/>
                    <a:pt x="3217" y="5520"/>
                    <a:pt x="3048" y="5468"/>
                  </a:cubicBezTo>
                  <a:cubicBezTo>
                    <a:pt x="2815" y="5393"/>
                    <a:pt x="2603" y="5276"/>
                    <a:pt x="2416" y="5118"/>
                  </a:cubicBezTo>
                  <a:cubicBezTo>
                    <a:pt x="2228" y="4961"/>
                    <a:pt x="2078" y="4766"/>
                    <a:pt x="1965" y="4533"/>
                  </a:cubicBezTo>
                  <a:cubicBezTo>
                    <a:pt x="1853" y="4299"/>
                    <a:pt x="1781" y="4038"/>
                    <a:pt x="1751" y="3752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8"/>
                    <a:pt x="2117" y="2282"/>
                  </a:cubicBezTo>
                  <a:cubicBezTo>
                    <a:pt x="2267" y="2084"/>
                    <a:pt x="2448" y="1926"/>
                    <a:pt x="2662" y="1805"/>
                  </a:cubicBezTo>
                  <a:cubicBezTo>
                    <a:pt x="2877" y="1686"/>
                    <a:pt x="3115" y="1609"/>
                    <a:pt x="3381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63" y="0"/>
                  </a:moveTo>
                  <a:cubicBezTo>
                    <a:pt x="3516" y="0"/>
                    <a:pt x="3367" y="9"/>
                    <a:pt x="3214" y="25"/>
                  </a:cubicBezTo>
                  <a:cubicBezTo>
                    <a:pt x="2703" y="78"/>
                    <a:pt x="2241" y="216"/>
                    <a:pt x="1833" y="436"/>
                  </a:cubicBezTo>
                  <a:cubicBezTo>
                    <a:pt x="1420" y="655"/>
                    <a:pt x="1075" y="941"/>
                    <a:pt x="790" y="1293"/>
                  </a:cubicBezTo>
                  <a:cubicBezTo>
                    <a:pt x="505" y="1645"/>
                    <a:pt x="298" y="2045"/>
                    <a:pt x="167" y="2491"/>
                  </a:cubicBezTo>
                  <a:cubicBezTo>
                    <a:pt x="38" y="2937"/>
                    <a:pt x="1" y="3416"/>
                    <a:pt x="54" y="3929"/>
                  </a:cubicBezTo>
                  <a:cubicBezTo>
                    <a:pt x="108" y="4442"/>
                    <a:pt x="246" y="4901"/>
                    <a:pt x="466" y="5312"/>
                  </a:cubicBezTo>
                  <a:cubicBezTo>
                    <a:pt x="583" y="5529"/>
                    <a:pt x="720" y="5729"/>
                    <a:pt x="873" y="5911"/>
                  </a:cubicBezTo>
                  <a:lnTo>
                    <a:pt x="6305" y="5911"/>
                  </a:lnTo>
                  <a:cubicBezTo>
                    <a:pt x="6334" y="5880"/>
                    <a:pt x="6358" y="5850"/>
                    <a:pt x="6384" y="5817"/>
                  </a:cubicBezTo>
                  <a:cubicBezTo>
                    <a:pt x="6667" y="5465"/>
                    <a:pt x="6873" y="5066"/>
                    <a:pt x="6999" y="4615"/>
                  </a:cubicBezTo>
                  <a:cubicBezTo>
                    <a:pt x="7127" y="4171"/>
                    <a:pt x="7165" y="3693"/>
                    <a:pt x="7111" y="3186"/>
                  </a:cubicBezTo>
                  <a:cubicBezTo>
                    <a:pt x="7057" y="2672"/>
                    <a:pt x="6920" y="2212"/>
                    <a:pt x="6705" y="1802"/>
                  </a:cubicBezTo>
                  <a:cubicBezTo>
                    <a:pt x="6487" y="1391"/>
                    <a:pt x="6204" y="1046"/>
                    <a:pt x="5852" y="760"/>
                  </a:cubicBezTo>
                  <a:cubicBezTo>
                    <a:pt x="5499" y="475"/>
                    <a:pt x="5101" y="269"/>
                    <a:pt x="4652" y="137"/>
                  </a:cubicBezTo>
                  <a:cubicBezTo>
                    <a:pt x="4339" y="46"/>
                    <a:pt x="4009" y="0"/>
                    <a:pt x="3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34"/>
            <p:cNvSpPr/>
            <p:nvPr/>
          </p:nvSpPr>
          <p:spPr>
            <a:xfrm>
              <a:off x="5651628" y="4913969"/>
              <a:ext cx="221432" cy="233212"/>
            </a:xfrm>
            <a:custGeom>
              <a:avLst/>
              <a:gdLst/>
              <a:ahLst/>
              <a:cxnLst/>
              <a:rect l="l" t="t" r="r" b="b"/>
              <a:pathLst>
                <a:path w="6391" h="6731" extrusionOk="0">
                  <a:moveTo>
                    <a:pt x="3676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4" y="77"/>
                    <a:pt x="2295" y="215"/>
                    <a:pt x="1877" y="437"/>
                  </a:cubicBezTo>
                  <a:cubicBezTo>
                    <a:pt x="1456" y="658"/>
                    <a:pt x="1102" y="942"/>
                    <a:pt x="814" y="1291"/>
                  </a:cubicBezTo>
                  <a:cubicBezTo>
                    <a:pt x="528" y="1639"/>
                    <a:pt x="315" y="2039"/>
                    <a:pt x="179" y="2485"/>
                  </a:cubicBezTo>
                  <a:cubicBezTo>
                    <a:pt x="44" y="2933"/>
                    <a:pt x="0" y="3409"/>
                    <a:pt x="54" y="3915"/>
                  </a:cubicBezTo>
                  <a:cubicBezTo>
                    <a:pt x="110" y="4434"/>
                    <a:pt x="246" y="4898"/>
                    <a:pt x="463" y="5312"/>
                  </a:cubicBezTo>
                  <a:cubicBezTo>
                    <a:pt x="682" y="5727"/>
                    <a:pt x="964" y="6074"/>
                    <a:pt x="1316" y="6354"/>
                  </a:cubicBezTo>
                  <a:cubicBezTo>
                    <a:pt x="1499" y="6502"/>
                    <a:pt x="1697" y="6627"/>
                    <a:pt x="1907" y="6731"/>
                  </a:cubicBezTo>
                  <a:lnTo>
                    <a:pt x="5223" y="6731"/>
                  </a:lnTo>
                  <a:cubicBezTo>
                    <a:pt x="5430" y="6640"/>
                    <a:pt x="5622" y="6535"/>
                    <a:pt x="5796" y="6419"/>
                  </a:cubicBezTo>
                  <a:cubicBezTo>
                    <a:pt x="6049" y="6248"/>
                    <a:pt x="6247" y="6064"/>
                    <a:pt x="6391" y="5864"/>
                  </a:cubicBezTo>
                  <a:lnTo>
                    <a:pt x="5453" y="4685"/>
                  </a:lnTo>
                  <a:cubicBezTo>
                    <a:pt x="5344" y="4824"/>
                    <a:pt x="5216" y="4956"/>
                    <a:pt x="5068" y="5073"/>
                  </a:cubicBezTo>
                  <a:cubicBezTo>
                    <a:pt x="4921" y="5191"/>
                    <a:pt x="4754" y="5290"/>
                    <a:pt x="4573" y="5368"/>
                  </a:cubicBezTo>
                  <a:cubicBezTo>
                    <a:pt x="4392" y="5447"/>
                    <a:pt x="4195" y="5497"/>
                    <a:pt x="3989" y="5519"/>
                  </a:cubicBezTo>
                  <a:cubicBezTo>
                    <a:pt x="3889" y="5529"/>
                    <a:pt x="3792" y="5534"/>
                    <a:pt x="3697" y="5534"/>
                  </a:cubicBezTo>
                  <a:cubicBezTo>
                    <a:pt x="3501" y="5534"/>
                    <a:pt x="3317" y="5512"/>
                    <a:pt x="3142" y="5470"/>
                  </a:cubicBezTo>
                  <a:cubicBezTo>
                    <a:pt x="2882" y="5405"/>
                    <a:pt x="2656" y="5296"/>
                    <a:pt x="2462" y="5138"/>
                  </a:cubicBezTo>
                  <a:cubicBezTo>
                    <a:pt x="2268" y="4981"/>
                    <a:pt x="2108" y="4785"/>
                    <a:pt x="1986" y="4554"/>
                  </a:cubicBezTo>
                  <a:cubicBezTo>
                    <a:pt x="1864" y="4321"/>
                    <a:pt x="1789" y="4055"/>
                    <a:pt x="1756" y="3757"/>
                  </a:cubicBezTo>
                  <a:cubicBezTo>
                    <a:pt x="1722" y="3451"/>
                    <a:pt x="1743" y="3170"/>
                    <a:pt x="1814" y="2915"/>
                  </a:cubicBezTo>
                  <a:cubicBezTo>
                    <a:pt x="1886" y="2657"/>
                    <a:pt x="1998" y="2434"/>
                    <a:pt x="2152" y="2242"/>
                  </a:cubicBezTo>
                  <a:cubicBezTo>
                    <a:pt x="2304" y="2052"/>
                    <a:pt x="2494" y="1896"/>
                    <a:pt x="2712" y="1780"/>
                  </a:cubicBezTo>
                  <a:cubicBezTo>
                    <a:pt x="2935" y="1661"/>
                    <a:pt x="3174" y="1589"/>
                    <a:pt x="3433" y="1560"/>
                  </a:cubicBezTo>
                  <a:cubicBezTo>
                    <a:pt x="3509" y="1552"/>
                    <a:pt x="3583" y="1547"/>
                    <a:pt x="3656" y="1547"/>
                  </a:cubicBezTo>
                  <a:cubicBezTo>
                    <a:pt x="3784" y="1547"/>
                    <a:pt x="3907" y="1560"/>
                    <a:pt x="4027" y="1586"/>
                  </a:cubicBezTo>
                  <a:cubicBezTo>
                    <a:pt x="4215" y="1625"/>
                    <a:pt x="4392" y="1689"/>
                    <a:pt x="4555" y="1781"/>
                  </a:cubicBezTo>
                  <a:cubicBezTo>
                    <a:pt x="4718" y="1873"/>
                    <a:pt x="4875" y="1983"/>
                    <a:pt x="5028" y="2111"/>
                  </a:cubicBezTo>
                  <a:lnTo>
                    <a:pt x="5918" y="845"/>
                  </a:lnTo>
                  <a:cubicBezTo>
                    <a:pt x="5701" y="638"/>
                    <a:pt x="5446" y="467"/>
                    <a:pt x="5161" y="329"/>
                  </a:cubicBezTo>
                  <a:cubicBezTo>
                    <a:pt x="4875" y="192"/>
                    <a:pt x="4569" y="99"/>
                    <a:pt x="4250" y="47"/>
                  </a:cubicBezTo>
                  <a:cubicBezTo>
                    <a:pt x="4059" y="15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34"/>
            <p:cNvSpPr/>
            <p:nvPr/>
          </p:nvSpPr>
          <p:spPr>
            <a:xfrm>
              <a:off x="5885597" y="488937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1"/>
                  </a:moveTo>
                  <a:cubicBezTo>
                    <a:pt x="3543" y="1"/>
                    <a:pt x="3413" y="8"/>
                    <a:pt x="3282" y="21"/>
                  </a:cubicBezTo>
                  <a:cubicBezTo>
                    <a:pt x="2763" y="77"/>
                    <a:pt x="2294" y="214"/>
                    <a:pt x="1875" y="435"/>
                  </a:cubicBezTo>
                  <a:cubicBezTo>
                    <a:pt x="1457" y="656"/>
                    <a:pt x="1102" y="941"/>
                    <a:pt x="814" y="1291"/>
                  </a:cubicBezTo>
                  <a:cubicBezTo>
                    <a:pt x="527" y="1639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4"/>
                  </a:cubicBezTo>
                  <a:cubicBezTo>
                    <a:pt x="110" y="4433"/>
                    <a:pt x="246" y="4899"/>
                    <a:pt x="465" y="5311"/>
                  </a:cubicBezTo>
                  <a:cubicBezTo>
                    <a:pt x="682" y="5725"/>
                    <a:pt x="965" y="6072"/>
                    <a:pt x="1317" y="6354"/>
                  </a:cubicBezTo>
                  <a:cubicBezTo>
                    <a:pt x="1668" y="6634"/>
                    <a:pt x="2070" y="6840"/>
                    <a:pt x="2518" y="6965"/>
                  </a:cubicBezTo>
                  <a:cubicBezTo>
                    <a:pt x="2832" y="7053"/>
                    <a:pt x="3162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4"/>
                    <a:pt x="4937" y="6847"/>
                  </a:cubicBezTo>
                  <a:cubicBezTo>
                    <a:pt x="5255" y="6731"/>
                    <a:pt x="5542" y="6588"/>
                    <a:pt x="5795" y="6417"/>
                  </a:cubicBezTo>
                  <a:cubicBezTo>
                    <a:pt x="6048" y="6246"/>
                    <a:pt x="6248" y="6062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5"/>
                    <a:pt x="5074" y="5071"/>
                  </a:cubicBezTo>
                  <a:cubicBezTo>
                    <a:pt x="4924" y="5188"/>
                    <a:pt x="4760" y="5287"/>
                    <a:pt x="4577" y="5364"/>
                  </a:cubicBezTo>
                  <a:cubicBezTo>
                    <a:pt x="4395" y="5444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7" y="5467"/>
                  </a:cubicBezTo>
                  <a:cubicBezTo>
                    <a:pt x="2888" y="5402"/>
                    <a:pt x="2661" y="5291"/>
                    <a:pt x="2466" y="5133"/>
                  </a:cubicBezTo>
                  <a:cubicBezTo>
                    <a:pt x="2272" y="4978"/>
                    <a:pt x="2114" y="4781"/>
                    <a:pt x="1992" y="4549"/>
                  </a:cubicBezTo>
                  <a:cubicBezTo>
                    <a:pt x="1870" y="4316"/>
                    <a:pt x="1792" y="4052"/>
                    <a:pt x="1760" y="3754"/>
                  </a:cubicBezTo>
                  <a:cubicBezTo>
                    <a:pt x="1727" y="3449"/>
                    <a:pt x="1747" y="3167"/>
                    <a:pt x="1819" y="2910"/>
                  </a:cubicBezTo>
                  <a:cubicBezTo>
                    <a:pt x="1891" y="2654"/>
                    <a:pt x="2003" y="2431"/>
                    <a:pt x="2157" y="2240"/>
                  </a:cubicBezTo>
                  <a:cubicBezTo>
                    <a:pt x="2310" y="2050"/>
                    <a:pt x="2497" y="1895"/>
                    <a:pt x="2718" y="1778"/>
                  </a:cubicBezTo>
                  <a:cubicBezTo>
                    <a:pt x="2938" y="1659"/>
                    <a:pt x="3178" y="1587"/>
                    <a:pt x="3437" y="1558"/>
                  </a:cubicBezTo>
                  <a:cubicBezTo>
                    <a:pt x="3510" y="1550"/>
                    <a:pt x="3582" y="1547"/>
                    <a:pt x="3653" y="1547"/>
                  </a:cubicBezTo>
                  <a:cubicBezTo>
                    <a:pt x="3783" y="1547"/>
                    <a:pt x="3908" y="1559"/>
                    <a:pt x="4031" y="1585"/>
                  </a:cubicBezTo>
                  <a:cubicBezTo>
                    <a:pt x="4218" y="1626"/>
                    <a:pt x="4393" y="1689"/>
                    <a:pt x="4557" y="1781"/>
                  </a:cubicBezTo>
                  <a:cubicBezTo>
                    <a:pt x="4721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34"/>
            <p:cNvSpPr/>
            <p:nvPr/>
          </p:nvSpPr>
          <p:spPr>
            <a:xfrm>
              <a:off x="6124278" y="486425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34"/>
            <p:cNvSpPr/>
            <p:nvPr/>
          </p:nvSpPr>
          <p:spPr>
            <a:xfrm>
              <a:off x="6341652" y="4846928"/>
              <a:ext cx="221224" cy="247799"/>
            </a:xfrm>
            <a:custGeom>
              <a:avLst/>
              <a:gdLst/>
              <a:ahLst/>
              <a:cxnLst/>
              <a:rect l="l" t="t" r="r" b="b"/>
              <a:pathLst>
                <a:path w="6385" h="7152" extrusionOk="0">
                  <a:moveTo>
                    <a:pt x="3088" y="1422"/>
                  </a:moveTo>
                  <a:cubicBezTo>
                    <a:pt x="3227" y="1422"/>
                    <a:pt x="3351" y="1442"/>
                    <a:pt x="3462" y="1482"/>
                  </a:cubicBezTo>
                  <a:cubicBezTo>
                    <a:pt x="3616" y="1538"/>
                    <a:pt x="3738" y="1630"/>
                    <a:pt x="3832" y="1753"/>
                  </a:cubicBezTo>
                  <a:cubicBezTo>
                    <a:pt x="3922" y="1877"/>
                    <a:pt x="3978" y="2028"/>
                    <a:pt x="3997" y="2202"/>
                  </a:cubicBezTo>
                  <a:cubicBezTo>
                    <a:pt x="4016" y="2376"/>
                    <a:pt x="3998" y="2536"/>
                    <a:pt x="3944" y="2680"/>
                  </a:cubicBezTo>
                  <a:cubicBezTo>
                    <a:pt x="3891" y="2823"/>
                    <a:pt x="3804" y="2938"/>
                    <a:pt x="3685" y="3026"/>
                  </a:cubicBezTo>
                  <a:cubicBezTo>
                    <a:pt x="3568" y="3117"/>
                    <a:pt x="3423" y="3168"/>
                    <a:pt x="3256" y="3186"/>
                  </a:cubicBezTo>
                  <a:lnTo>
                    <a:pt x="1913" y="3328"/>
                  </a:lnTo>
                  <a:lnTo>
                    <a:pt x="1725" y="1558"/>
                  </a:lnTo>
                  <a:lnTo>
                    <a:pt x="2921" y="1431"/>
                  </a:lnTo>
                  <a:cubicBezTo>
                    <a:pt x="2979" y="1425"/>
                    <a:pt x="3035" y="1422"/>
                    <a:pt x="3088" y="1422"/>
                  </a:cubicBezTo>
                  <a:close/>
                  <a:moveTo>
                    <a:pt x="3374" y="1"/>
                  </a:moveTo>
                  <a:cubicBezTo>
                    <a:pt x="3273" y="1"/>
                    <a:pt x="3171" y="6"/>
                    <a:pt x="3067" y="18"/>
                  </a:cubicBezTo>
                  <a:lnTo>
                    <a:pt x="1" y="338"/>
                  </a:lnTo>
                  <a:lnTo>
                    <a:pt x="721" y="7152"/>
                  </a:lnTo>
                  <a:lnTo>
                    <a:pt x="2297" y="6986"/>
                  </a:lnTo>
                  <a:lnTo>
                    <a:pt x="2046" y="4592"/>
                  </a:lnTo>
                  <a:lnTo>
                    <a:pt x="2897" y="4502"/>
                  </a:lnTo>
                  <a:lnTo>
                    <a:pt x="4497" y="6752"/>
                  </a:lnTo>
                  <a:lnTo>
                    <a:pt x="6384" y="6554"/>
                  </a:lnTo>
                  <a:lnTo>
                    <a:pt x="4581" y="4083"/>
                  </a:lnTo>
                  <a:cubicBezTo>
                    <a:pt x="4618" y="4061"/>
                    <a:pt x="4654" y="4041"/>
                    <a:pt x="4690" y="4017"/>
                  </a:cubicBezTo>
                  <a:cubicBezTo>
                    <a:pt x="5021" y="3787"/>
                    <a:pt x="5270" y="3488"/>
                    <a:pt x="5435" y="3127"/>
                  </a:cubicBezTo>
                  <a:cubicBezTo>
                    <a:pt x="5597" y="2763"/>
                    <a:pt x="5659" y="2370"/>
                    <a:pt x="5612" y="1942"/>
                  </a:cubicBezTo>
                  <a:cubicBezTo>
                    <a:pt x="5569" y="1528"/>
                    <a:pt x="5431" y="1165"/>
                    <a:pt x="5193" y="860"/>
                  </a:cubicBezTo>
                  <a:cubicBezTo>
                    <a:pt x="4958" y="553"/>
                    <a:pt x="4654" y="324"/>
                    <a:pt x="4280" y="173"/>
                  </a:cubicBezTo>
                  <a:cubicBezTo>
                    <a:pt x="3996" y="58"/>
                    <a:pt x="3694" y="1"/>
                    <a:pt x="3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34"/>
            <p:cNvSpPr/>
            <p:nvPr/>
          </p:nvSpPr>
          <p:spPr>
            <a:xfrm>
              <a:off x="6681432" y="4807569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6" y="1"/>
                    <a:pt x="2579" y="11"/>
                    <a:pt x="2381" y="32"/>
                  </a:cubicBezTo>
                  <a:cubicBezTo>
                    <a:pt x="2043" y="68"/>
                    <a:pt x="1725" y="152"/>
                    <a:pt x="1425" y="285"/>
                  </a:cubicBezTo>
                  <a:cubicBezTo>
                    <a:pt x="1124" y="418"/>
                    <a:pt x="865" y="590"/>
                    <a:pt x="648" y="802"/>
                  </a:cubicBezTo>
                  <a:cubicBezTo>
                    <a:pt x="431" y="1011"/>
                    <a:pt x="266" y="1252"/>
                    <a:pt x="153" y="1522"/>
                  </a:cubicBezTo>
                  <a:cubicBezTo>
                    <a:pt x="40" y="1794"/>
                    <a:pt x="1" y="2081"/>
                    <a:pt x="33" y="2385"/>
                  </a:cubicBezTo>
                  <a:cubicBezTo>
                    <a:pt x="64" y="2671"/>
                    <a:pt x="136" y="2924"/>
                    <a:pt x="251" y="3143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9" y="4300"/>
                  </a:cubicBezTo>
                  <a:cubicBezTo>
                    <a:pt x="2627" y="4312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80" y="4440"/>
                  </a:cubicBezTo>
                  <a:cubicBezTo>
                    <a:pt x="3402" y="4476"/>
                    <a:pt x="3508" y="4519"/>
                    <a:pt x="3597" y="4569"/>
                  </a:cubicBezTo>
                  <a:cubicBezTo>
                    <a:pt x="3688" y="4617"/>
                    <a:pt x="3761" y="4678"/>
                    <a:pt x="3819" y="4752"/>
                  </a:cubicBezTo>
                  <a:cubicBezTo>
                    <a:pt x="3876" y="4824"/>
                    <a:pt x="3908" y="4910"/>
                    <a:pt x="3919" y="5008"/>
                  </a:cubicBezTo>
                  <a:cubicBezTo>
                    <a:pt x="3934" y="5137"/>
                    <a:pt x="3905" y="5249"/>
                    <a:pt x="3836" y="5346"/>
                  </a:cubicBezTo>
                  <a:cubicBezTo>
                    <a:pt x="3768" y="5441"/>
                    <a:pt x="3664" y="5520"/>
                    <a:pt x="3527" y="5579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3" y="5707"/>
                    <a:pt x="2889" y="5711"/>
                    <a:pt x="2804" y="5711"/>
                  </a:cubicBezTo>
                  <a:cubicBezTo>
                    <a:pt x="2540" y="5711"/>
                    <a:pt x="2278" y="5667"/>
                    <a:pt x="2017" y="5580"/>
                  </a:cubicBezTo>
                  <a:cubicBezTo>
                    <a:pt x="1673" y="5465"/>
                    <a:pt x="1317" y="5209"/>
                    <a:pt x="947" y="4808"/>
                  </a:cubicBezTo>
                  <a:lnTo>
                    <a:pt x="66" y="6052"/>
                  </a:lnTo>
                  <a:cubicBezTo>
                    <a:pt x="314" y="6306"/>
                    <a:pt x="590" y="6522"/>
                    <a:pt x="890" y="6697"/>
                  </a:cubicBezTo>
                  <a:cubicBezTo>
                    <a:pt x="1190" y="6871"/>
                    <a:pt x="1527" y="6994"/>
                    <a:pt x="1899" y="7064"/>
                  </a:cubicBezTo>
                  <a:cubicBezTo>
                    <a:pt x="2121" y="7105"/>
                    <a:pt x="2356" y="7126"/>
                    <a:pt x="2604" y="7126"/>
                  </a:cubicBezTo>
                  <a:cubicBezTo>
                    <a:pt x="2773" y="7126"/>
                    <a:pt x="2948" y="7116"/>
                    <a:pt x="3129" y="7097"/>
                  </a:cubicBezTo>
                  <a:cubicBezTo>
                    <a:pt x="3648" y="7042"/>
                    <a:pt x="4098" y="6909"/>
                    <a:pt x="4479" y="6694"/>
                  </a:cubicBezTo>
                  <a:cubicBezTo>
                    <a:pt x="4860" y="6482"/>
                    <a:pt x="5148" y="6197"/>
                    <a:pt x="5343" y="5846"/>
                  </a:cubicBezTo>
                  <a:cubicBezTo>
                    <a:pt x="5539" y="5494"/>
                    <a:pt x="5611" y="5082"/>
                    <a:pt x="5562" y="4608"/>
                  </a:cubicBezTo>
                  <a:cubicBezTo>
                    <a:pt x="5530" y="4303"/>
                    <a:pt x="5445" y="4041"/>
                    <a:pt x="5307" y="3823"/>
                  </a:cubicBezTo>
                  <a:cubicBezTo>
                    <a:pt x="5169" y="3606"/>
                    <a:pt x="4985" y="3422"/>
                    <a:pt x="4756" y="3275"/>
                  </a:cubicBezTo>
                  <a:cubicBezTo>
                    <a:pt x="4529" y="3128"/>
                    <a:pt x="4263" y="3012"/>
                    <a:pt x="3963" y="2925"/>
                  </a:cubicBezTo>
                  <a:cubicBezTo>
                    <a:pt x="3662" y="2839"/>
                    <a:pt x="3328" y="2780"/>
                    <a:pt x="2965" y="2746"/>
                  </a:cubicBezTo>
                  <a:cubicBezTo>
                    <a:pt x="2806" y="2737"/>
                    <a:pt x="2654" y="2718"/>
                    <a:pt x="2506" y="2690"/>
                  </a:cubicBezTo>
                  <a:cubicBezTo>
                    <a:pt x="2359" y="2664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3"/>
                    <a:pt x="1712" y="2232"/>
                    <a:pt x="1699" y="2122"/>
                  </a:cubicBezTo>
                  <a:cubicBezTo>
                    <a:pt x="1686" y="1998"/>
                    <a:pt x="1714" y="1889"/>
                    <a:pt x="1783" y="1794"/>
                  </a:cubicBezTo>
                  <a:cubicBezTo>
                    <a:pt x="1850" y="1697"/>
                    <a:pt x="1952" y="1617"/>
                    <a:pt x="2086" y="1554"/>
                  </a:cubicBezTo>
                  <a:cubicBezTo>
                    <a:pt x="2221" y="1490"/>
                    <a:pt x="2384" y="1449"/>
                    <a:pt x="2578" y="1428"/>
                  </a:cubicBezTo>
                  <a:cubicBezTo>
                    <a:pt x="2642" y="1422"/>
                    <a:pt x="2705" y="1418"/>
                    <a:pt x="2767" y="1418"/>
                  </a:cubicBezTo>
                  <a:cubicBezTo>
                    <a:pt x="2891" y="1418"/>
                    <a:pt x="3014" y="1431"/>
                    <a:pt x="3137" y="1457"/>
                  </a:cubicBezTo>
                  <a:cubicBezTo>
                    <a:pt x="3323" y="1496"/>
                    <a:pt x="3498" y="1562"/>
                    <a:pt x="3669" y="1657"/>
                  </a:cubicBezTo>
                  <a:cubicBezTo>
                    <a:pt x="3840" y="1751"/>
                    <a:pt x="4001" y="1874"/>
                    <a:pt x="4157" y="2028"/>
                  </a:cubicBezTo>
                  <a:lnTo>
                    <a:pt x="5076" y="938"/>
                  </a:lnTo>
                  <a:cubicBezTo>
                    <a:pt x="4886" y="708"/>
                    <a:pt x="4669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4" y="17"/>
                    <a:pt x="3162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4" name="Google Shape;18614;p34"/>
            <p:cNvSpPr/>
            <p:nvPr/>
          </p:nvSpPr>
          <p:spPr>
            <a:xfrm>
              <a:off x="6900122" y="4777426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1" y="3009"/>
                  </a:lnTo>
                  <a:lnTo>
                    <a:pt x="1654" y="471"/>
                  </a:lnTo>
                  <a:lnTo>
                    <a:pt x="0" y="645"/>
                  </a:lnTo>
                  <a:lnTo>
                    <a:pt x="716" y="7457"/>
                  </a:lnTo>
                  <a:lnTo>
                    <a:pt x="2373" y="7283"/>
                  </a:lnTo>
                  <a:lnTo>
                    <a:pt x="2116" y="4847"/>
                  </a:lnTo>
                  <a:lnTo>
                    <a:pt x="2560" y="4310"/>
                  </a:lnTo>
                  <a:lnTo>
                    <a:pt x="5087" y="6995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5" name="Google Shape;18615;p34"/>
            <p:cNvSpPr/>
            <p:nvPr/>
          </p:nvSpPr>
          <p:spPr>
            <a:xfrm>
              <a:off x="7144486" y="475947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34"/>
            <p:cNvSpPr/>
            <p:nvPr/>
          </p:nvSpPr>
          <p:spPr>
            <a:xfrm>
              <a:off x="7336359" y="4747700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4"/>
                  </a:lnTo>
                  <a:lnTo>
                    <a:pt x="719" y="6987"/>
                  </a:lnTo>
                  <a:lnTo>
                    <a:pt x="5409" y="6490"/>
                  </a:lnTo>
                  <a:lnTo>
                    <a:pt x="5255" y="5032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7" name="Google Shape;18617;p34"/>
            <p:cNvSpPr/>
            <p:nvPr/>
          </p:nvSpPr>
          <p:spPr>
            <a:xfrm>
              <a:off x="7541676" y="4726011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8"/>
                  </a:lnTo>
                  <a:lnTo>
                    <a:pt x="5409" y="6492"/>
                  </a:lnTo>
                  <a:lnTo>
                    <a:pt x="5255" y="5031"/>
                  </a:lnTo>
                  <a:lnTo>
                    <a:pt x="2219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8" name="Google Shape;18618;p34"/>
            <p:cNvSpPr/>
            <p:nvPr/>
          </p:nvSpPr>
          <p:spPr>
            <a:xfrm>
              <a:off x="7742107" y="4695660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1"/>
                  </a:moveTo>
                  <a:cubicBezTo>
                    <a:pt x="2764" y="1"/>
                    <a:pt x="2578" y="11"/>
                    <a:pt x="2382" y="31"/>
                  </a:cubicBezTo>
                  <a:cubicBezTo>
                    <a:pt x="2044" y="67"/>
                    <a:pt x="1726" y="152"/>
                    <a:pt x="1424" y="286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29" y="1012"/>
                    <a:pt x="264" y="1252"/>
                    <a:pt x="153" y="1522"/>
                  </a:cubicBezTo>
                  <a:cubicBezTo>
                    <a:pt x="39" y="1793"/>
                    <a:pt x="1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2" y="4092"/>
                  </a:cubicBezTo>
                  <a:cubicBezTo>
                    <a:pt x="1764" y="4185"/>
                    <a:pt x="2103" y="4256"/>
                    <a:pt x="2488" y="4299"/>
                  </a:cubicBezTo>
                  <a:cubicBezTo>
                    <a:pt x="2626" y="4312"/>
                    <a:pt x="2763" y="4328"/>
                    <a:pt x="2895" y="4349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1"/>
                  </a:cubicBezTo>
                  <a:cubicBezTo>
                    <a:pt x="3876" y="4822"/>
                    <a:pt x="3908" y="4909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68" y="5438"/>
                    <a:pt x="3663" y="5517"/>
                    <a:pt x="3527" y="5577"/>
                  </a:cubicBezTo>
                  <a:cubicBezTo>
                    <a:pt x="3389" y="5638"/>
                    <a:pt x="3232" y="5678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6"/>
                    <a:pt x="2017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1"/>
                    <a:pt x="889" y="6695"/>
                  </a:cubicBezTo>
                  <a:cubicBezTo>
                    <a:pt x="1190" y="6869"/>
                    <a:pt x="1526" y="6991"/>
                    <a:pt x="1899" y="7061"/>
                  </a:cubicBezTo>
                  <a:cubicBezTo>
                    <a:pt x="2121" y="7104"/>
                    <a:pt x="2358" y="7126"/>
                    <a:pt x="2608" y="7126"/>
                  </a:cubicBezTo>
                  <a:cubicBezTo>
                    <a:pt x="2775" y="7126"/>
                    <a:pt x="2949" y="7116"/>
                    <a:pt x="3128" y="7097"/>
                  </a:cubicBezTo>
                  <a:cubicBezTo>
                    <a:pt x="3647" y="7041"/>
                    <a:pt x="4096" y="6909"/>
                    <a:pt x="4477" y="6695"/>
                  </a:cubicBezTo>
                  <a:cubicBezTo>
                    <a:pt x="4858" y="6480"/>
                    <a:pt x="5146" y="6197"/>
                    <a:pt x="5343" y="5846"/>
                  </a:cubicBezTo>
                  <a:cubicBezTo>
                    <a:pt x="5538" y="5494"/>
                    <a:pt x="5610" y="5083"/>
                    <a:pt x="5561" y="4608"/>
                  </a:cubicBezTo>
                  <a:cubicBezTo>
                    <a:pt x="5530" y="4302"/>
                    <a:pt x="5445" y="4042"/>
                    <a:pt x="5307" y="3823"/>
                  </a:cubicBezTo>
                  <a:cubicBezTo>
                    <a:pt x="5167" y="3604"/>
                    <a:pt x="4985" y="3422"/>
                    <a:pt x="4756" y="3274"/>
                  </a:cubicBezTo>
                  <a:cubicBezTo>
                    <a:pt x="4527" y="3128"/>
                    <a:pt x="4261" y="3012"/>
                    <a:pt x="3962" y="2926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9"/>
                    <a:pt x="2506" y="2690"/>
                  </a:cubicBezTo>
                  <a:cubicBezTo>
                    <a:pt x="2357" y="2663"/>
                    <a:pt x="2227" y="2625"/>
                    <a:pt x="2110" y="2575"/>
                  </a:cubicBezTo>
                  <a:cubicBezTo>
                    <a:pt x="1994" y="2524"/>
                    <a:pt x="1899" y="2466"/>
                    <a:pt x="1827" y="2394"/>
                  </a:cubicBezTo>
                  <a:cubicBezTo>
                    <a:pt x="1752" y="2323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3"/>
                  </a:cubicBezTo>
                  <a:cubicBezTo>
                    <a:pt x="1850" y="1698"/>
                    <a:pt x="1952" y="1617"/>
                    <a:pt x="2086" y="1554"/>
                  </a:cubicBezTo>
                  <a:cubicBezTo>
                    <a:pt x="2219" y="1491"/>
                    <a:pt x="2383" y="1447"/>
                    <a:pt x="2579" y="1429"/>
                  </a:cubicBezTo>
                  <a:cubicBezTo>
                    <a:pt x="2644" y="1422"/>
                    <a:pt x="2709" y="1418"/>
                    <a:pt x="2773" y="1418"/>
                  </a:cubicBezTo>
                  <a:cubicBezTo>
                    <a:pt x="2896" y="1418"/>
                    <a:pt x="3017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3" y="1875"/>
                    <a:pt x="4158" y="2028"/>
                  </a:cubicBezTo>
                  <a:lnTo>
                    <a:pt x="5077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2" y="216"/>
                    <a:pt x="3880" y="113"/>
                    <a:pt x="3550" y="51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9" name="Google Shape;18619;p34"/>
            <p:cNvSpPr/>
            <p:nvPr/>
          </p:nvSpPr>
          <p:spPr>
            <a:xfrm>
              <a:off x="8071286" y="4659905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4" y="3952"/>
                  </a:moveTo>
                  <a:cubicBezTo>
                    <a:pt x="2173" y="4066"/>
                    <a:pt x="2303" y="4182"/>
                    <a:pt x="2444" y="4304"/>
                  </a:cubicBezTo>
                  <a:lnTo>
                    <a:pt x="3866" y="5527"/>
                  </a:lnTo>
                  <a:cubicBezTo>
                    <a:pt x="3813" y="5564"/>
                    <a:pt x="3761" y="5598"/>
                    <a:pt x="3709" y="5633"/>
                  </a:cubicBezTo>
                  <a:cubicBezTo>
                    <a:pt x="3496" y="5762"/>
                    <a:pt x="3262" y="5843"/>
                    <a:pt x="3000" y="5869"/>
                  </a:cubicBezTo>
                  <a:cubicBezTo>
                    <a:pt x="2915" y="5878"/>
                    <a:pt x="2834" y="5883"/>
                    <a:pt x="2755" y="5883"/>
                  </a:cubicBezTo>
                  <a:cubicBezTo>
                    <a:pt x="2576" y="5883"/>
                    <a:pt x="2413" y="5859"/>
                    <a:pt x="2265" y="5814"/>
                  </a:cubicBezTo>
                  <a:cubicBezTo>
                    <a:pt x="2055" y="5748"/>
                    <a:pt x="1890" y="5640"/>
                    <a:pt x="1769" y="5488"/>
                  </a:cubicBezTo>
                  <a:cubicBezTo>
                    <a:pt x="1648" y="5337"/>
                    <a:pt x="1577" y="5151"/>
                    <a:pt x="1554" y="4930"/>
                  </a:cubicBezTo>
                  <a:cubicBezTo>
                    <a:pt x="1523" y="4651"/>
                    <a:pt x="1591" y="4412"/>
                    <a:pt x="1753" y="4209"/>
                  </a:cubicBezTo>
                  <a:cubicBezTo>
                    <a:pt x="1832" y="4114"/>
                    <a:pt x="1932" y="4030"/>
                    <a:pt x="2054" y="3952"/>
                  </a:cubicBezTo>
                  <a:close/>
                  <a:moveTo>
                    <a:pt x="3140" y="1"/>
                  </a:moveTo>
                  <a:cubicBezTo>
                    <a:pt x="3041" y="1"/>
                    <a:pt x="2939" y="6"/>
                    <a:pt x="2836" y="18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5" y="814"/>
                    <a:pt x="1029" y="1110"/>
                  </a:cubicBezTo>
                  <a:cubicBezTo>
                    <a:pt x="872" y="1405"/>
                    <a:pt x="813" y="1729"/>
                    <a:pt x="850" y="2077"/>
                  </a:cubicBezTo>
                  <a:cubicBezTo>
                    <a:pt x="865" y="2221"/>
                    <a:pt x="905" y="2374"/>
                    <a:pt x="967" y="2540"/>
                  </a:cubicBezTo>
                  <a:cubicBezTo>
                    <a:pt x="1027" y="2694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30" y="3889"/>
                  </a:cubicBezTo>
                  <a:cubicBezTo>
                    <a:pt x="94" y="4298"/>
                    <a:pt x="0" y="4740"/>
                    <a:pt x="51" y="5212"/>
                  </a:cubicBezTo>
                  <a:cubicBezTo>
                    <a:pt x="94" y="5627"/>
                    <a:pt x="252" y="5992"/>
                    <a:pt x="525" y="6303"/>
                  </a:cubicBezTo>
                  <a:cubicBezTo>
                    <a:pt x="797" y="6617"/>
                    <a:pt x="1147" y="6848"/>
                    <a:pt x="1574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6"/>
                  </a:cubicBezTo>
                  <a:cubicBezTo>
                    <a:pt x="3361" y="7105"/>
                    <a:pt x="3716" y="7015"/>
                    <a:pt x="4040" y="6873"/>
                  </a:cubicBezTo>
                  <a:cubicBezTo>
                    <a:pt x="4350" y="6734"/>
                    <a:pt x="4632" y="6555"/>
                    <a:pt x="4885" y="6336"/>
                  </a:cubicBezTo>
                  <a:lnTo>
                    <a:pt x="5430" y="6791"/>
                  </a:lnTo>
                  <a:lnTo>
                    <a:pt x="7357" y="6588"/>
                  </a:lnTo>
                  <a:lnTo>
                    <a:pt x="5750" y="5196"/>
                  </a:lnTo>
                  <a:cubicBezTo>
                    <a:pt x="5859" y="4973"/>
                    <a:pt x="5952" y="4736"/>
                    <a:pt x="6024" y="4484"/>
                  </a:cubicBezTo>
                  <a:cubicBezTo>
                    <a:pt x="6128" y="4116"/>
                    <a:pt x="6190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7" y="4326"/>
                  </a:cubicBezTo>
                  <a:lnTo>
                    <a:pt x="4097" y="3846"/>
                  </a:lnTo>
                  <a:cubicBezTo>
                    <a:pt x="3954" y="3736"/>
                    <a:pt x="3791" y="3604"/>
                    <a:pt x="3611" y="3450"/>
                  </a:cubicBezTo>
                  <a:cubicBezTo>
                    <a:pt x="3432" y="3296"/>
                    <a:pt x="3253" y="3131"/>
                    <a:pt x="3078" y="2957"/>
                  </a:cubicBezTo>
                  <a:cubicBezTo>
                    <a:pt x="2904" y="2781"/>
                    <a:pt x="2754" y="2612"/>
                    <a:pt x="2635" y="2442"/>
                  </a:cubicBezTo>
                  <a:cubicBezTo>
                    <a:pt x="2517" y="2275"/>
                    <a:pt x="2451" y="2127"/>
                    <a:pt x="2436" y="2005"/>
                  </a:cubicBezTo>
                  <a:cubicBezTo>
                    <a:pt x="2423" y="1875"/>
                    <a:pt x="2438" y="1763"/>
                    <a:pt x="2480" y="1671"/>
                  </a:cubicBezTo>
                  <a:cubicBezTo>
                    <a:pt x="2523" y="1578"/>
                    <a:pt x="2590" y="1506"/>
                    <a:pt x="2682" y="1448"/>
                  </a:cubicBezTo>
                  <a:cubicBezTo>
                    <a:pt x="2776" y="1394"/>
                    <a:pt x="2892" y="1358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52" y="1526"/>
                    <a:pt x="3788" y="1694"/>
                    <a:pt x="3928" y="1950"/>
                  </a:cubicBezTo>
                  <a:lnTo>
                    <a:pt x="5077" y="1090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1" y="1"/>
                    <a:pt x="3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0" name="Google Shape;18620;p34"/>
            <p:cNvSpPr/>
            <p:nvPr/>
          </p:nvSpPr>
          <p:spPr>
            <a:xfrm>
              <a:off x="8419243" y="461843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4" y="2066"/>
                  </a:lnTo>
                  <a:lnTo>
                    <a:pt x="2179" y="1853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1" name="Google Shape;18621;p34"/>
            <p:cNvSpPr/>
            <p:nvPr/>
          </p:nvSpPr>
          <p:spPr>
            <a:xfrm>
              <a:off x="8658929" y="459677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5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2" name="Google Shape;18622;p34"/>
            <p:cNvSpPr/>
            <p:nvPr/>
          </p:nvSpPr>
          <p:spPr>
            <a:xfrm>
              <a:off x="8871625" y="4574050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3"/>
                    <a:pt x="814" y="1291"/>
                  </a:cubicBezTo>
                  <a:cubicBezTo>
                    <a:pt x="527" y="1640"/>
                    <a:pt x="314" y="2037"/>
                    <a:pt x="177" y="2484"/>
                  </a:cubicBezTo>
                  <a:cubicBezTo>
                    <a:pt x="41" y="2933"/>
                    <a:pt x="1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2" y="5731"/>
                    <a:pt x="967" y="6078"/>
                    <a:pt x="1318" y="6358"/>
                  </a:cubicBezTo>
                  <a:cubicBezTo>
                    <a:pt x="1669" y="6638"/>
                    <a:pt x="2070" y="6844"/>
                    <a:pt x="2519" y="6969"/>
                  </a:cubicBezTo>
                  <a:cubicBezTo>
                    <a:pt x="2833" y="7058"/>
                    <a:pt x="3162" y="7102"/>
                    <a:pt x="3507" y="7102"/>
                  </a:cubicBezTo>
                  <a:cubicBezTo>
                    <a:pt x="3656" y="7102"/>
                    <a:pt x="3807" y="7094"/>
                    <a:pt x="3962" y="7077"/>
                  </a:cubicBezTo>
                  <a:cubicBezTo>
                    <a:pt x="4293" y="7041"/>
                    <a:pt x="4618" y="6968"/>
                    <a:pt x="4936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49" y="6250"/>
                    <a:pt x="6249" y="6065"/>
                    <a:pt x="6390" y="5866"/>
                  </a:cubicBezTo>
                  <a:lnTo>
                    <a:pt x="5459" y="4684"/>
                  </a:lnTo>
                  <a:cubicBezTo>
                    <a:pt x="5350" y="4827"/>
                    <a:pt x="5221" y="4957"/>
                    <a:pt x="5072" y="5075"/>
                  </a:cubicBezTo>
                  <a:cubicBezTo>
                    <a:pt x="4924" y="5192"/>
                    <a:pt x="4760" y="5291"/>
                    <a:pt x="4576" y="5367"/>
                  </a:cubicBezTo>
                  <a:cubicBezTo>
                    <a:pt x="4395" y="5446"/>
                    <a:pt x="4200" y="5495"/>
                    <a:pt x="3992" y="5518"/>
                  </a:cubicBezTo>
                  <a:cubicBezTo>
                    <a:pt x="3889" y="5529"/>
                    <a:pt x="3789" y="5535"/>
                    <a:pt x="3691" y="5535"/>
                  </a:cubicBezTo>
                  <a:cubicBezTo>
                    <a:pt x="3499" y="5535"/>
                    <a:pt x="3317" y="5514"/>
                    <a:pt x="3145" y="5471"/>
                  </a:cubicBezTo>
                  <a:cubicBezTo>
                    <a:pt x="2887" y="5406"/>
                    <a:pt x="2661" y="5295"/>
                    <a:pt x="2467" y="5137"/>
                  </a:cubicBezTo>
                  <a:cubicBezTo>
                    <a:pt x="2273" y="4982"/>
                    <a:pt x="2114" y="4785"/>
                    <a:pt x="1992" y="4553"/>
                  </a:cubicBezTo>
                  <a:cubicBezTo>
                    <a:pt x="1870" y="4320"/>
                    <a:pt x="1792" y="4054"/>
                    <a:pt x="1761" y="3755"/>
                  </a:cubicBezTo>
                  <a:cubicBezTo>
                    <a:pt x="1728" y="3452"/>
                    <a:pt x="1748" y="3170"/>
                    <a:pt x="1820" y="2913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2"/>
                    <a:pt x="3179" y="1588"/>
                    <a:pt x="3437" y="1561"/>
                  </a:cubicBezTo>
                  <a:cubicBezTo>
                    <a:pt x="3511" y="1553"/>
                    <a:pt x="3583" y="1549"/>
                    <a:pt x="3654" y="1549"/>
                  </a:cubicBezTo>
                  <a:cubicBezTo>
                    <a:pt x="3783" y="1549"/>
                    <a:pt x="3908" y="1562"/>
                    <a:pt x="4030" y="1588"/>
                  </a:cubicBezTo>
                  <a:cubicBezTo>
                    <a:pt x="4217" y="1627"/>
                    <a:pt x="4394" y="1692"/>
                    <a:pt x="4556" y="1782"/>
                  </a:cubicBezTo>
                  <a:cubicBezTo>
                    <a:pt x="4720" y="1873"/>
                    <a:pt x="4878" y="1984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3" name="Google Shape;18623;p34"/>
            <p:cNvSpPr/>
            <p:nvPr/>
          </p:nvSpPr>
          <p:spPr>
            <a:xfrm>
              <a:off x="9110376" y="4561889"/>
              <a:ext cx="43483" cy="240696"/>
            </a:xfrm>
            <a:custGeom>
              <a:avLst/>
              <a:gdLst/>
              <a:ahLst/>
              <a:cxnLst/>
              <a:rect l="l" t="t" r="r" b="b"/>
              <a:pathLst>
                <a:path w="1255" h="6947" extrusionOk="0">
                  <a:moveTo>
                    <a:pt x="1254" y="1"/>
                  </a:moveTo>
                  <a:lnTo>
                    <a:pt x="0" y="134"/>
                  </a:lnTo>
                  <a:lnTo>
                    <a:pt x="718" y="6946"/>
                  </a:lnTo>
                  <a:lnTo>
                    <a:pt x="1254" y="689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4" name="Google Shape;18624;p34"/>
            <p:cNvSpPr/>
            <p:nvPr/>
          </p:nvSpPr>
          <p:spPr>
            <a:xfrm>
              <a:off x="6752908" y="5130996"/>
              <a:ext cx="120989" cy="16250"/>
            </a:xfrm>
            <a:custGeom>
              <a:avLst/>
              <a:gdLst/>
              <a:ahLst/>
              <a:cxnLst/>
              <a:rect l="l" t="t" r="r" b="b"/>
              <a:pathLst>
                <a:path w="3492" h="469" extrusionOk="0">
                  <a:moveTo>
                    <a:pt x="1861" y="0"/>
                  </a:moveTo>
                  <a:cubicBezTo>
                    <a:pt x="1686" y="0"/>
                    <a:pt x="1500" y="11"/>
                    <a:pt x="1303" y="33"/>
                  </a:cubicBezTo>
                  <a:cubicBezTo>
                    <a:pt x="965" y="69"/>
                    <a:pt x="647" y="152"/>
                    <a:pt x="345" y="286"/>
                  </a:cubicBezTo>
                  <a:cubicBezTo>
                    <a:pt x="223" y="340"/>
                    <a:pt x="108" y="401"/>
                    <a:pt x="0" y="468"/>
                  </a:cubicBezTo>
                  <a:lnTo>
                    <a:pt x="3491" y="468"/>
                  </a:lnTo>
                  <a:cubicBezTo>
                    <a:pt x="3444" y="432"/>
                    <a:pt x="3395" y="399"/>
                    <a:pt x="3339" y="368"/>
                  </a:cubicBezTo>
                  <a:cubicBezTo>
                    <a:pt x="3093" y="217"/>
                    <a:pt x="2801" y="110"/>
                    <a:pt x="2471" y="51"/>
                  </a:cubicBezTo>
                  <a:cubicBezTo>
                    <a:pt x="2286" y="18"/>
                    <a:pt x="2082" y="0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5" name="Google Shape;18625;p34"/>
            <p:cNvSpPr/>
            <p:nvPr/>
          </p:nvSpPr>
          <p:spPr>
            <a:xfrm>
              <a:off x="6934249" y="5117172"/>
              <a:ext cx="60460" cy="30074"/>
            </a:xfrm>
            <a:custGeom>
              <a:avLst/>
              <a:gdLst/>
              <a:ahLst/>
              <a:cxnLst/>
              <a:rect l="l" t="t" r="r" b="b"/>
              <a:pathLst>
                <a:path w="1745" h="868" extrusionOk="0">
                  <a:moveTo>
                    <a:pt x="1654" y="0"/>
                  </a:moveTo>
                  <a:lnTo>
                    <a:pt x="0" y="173"/>
                  </a:lnTo>
                  <a:lnTo>
                    <a:pt x="72" y="867"/>
                  </a:lnTo>
                  <a:lnTo>
                    <a:pt x="1745" y="86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6" name="Google Shape;18626;p34"/>
            <p:cNvSpPr/>
            <p:nvPr/>
          </p:nvSpPr>
          <p:spPr>
            <a:xfrm>
              <a:off x="7046886" y="5100818"/>
              <a:ext cx="99126" cy="46428"/>
            </a:xfrm>
            <a:custGeom>
              <a:avLst/>
              <a:gdLst/>
              <a:ahLst/>
              <a:cxnLst/>
              <a:rect l="l" t="t" r="r" b="b"/>
              <a:pathLst>
                <a:path w="2861" h="1340" extrusionOk="0">
                  <a:moveTo>
                    <a:pt x="2861" y="1"/>
                  </a:moveTo>
                  <a:lnTo>
                    <a:pt x="902" y="208"/>
                  </a:lnTo>
                  <a:lnTo>
                    <a:pt x="1" y="1339"/>
                  </a:lnTo>
                  <a:lnTo>
                    <a:pt x="1756" y="1339"/>
                  </a:lnTo>
                  <a:lnTo>
                    <a:pt x="2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34"/>
            <p:cNvSpPr/>
            <p:nvPr/>
          </p:nvSpPr>
          <p:spPr>
            <a:xfrm>
              <a:off x="7178613" y="5082941"/>
              <a:ext cx="142401" cy="64306"/>
            </a:xfrm>
            <a:custGeom>
              <a:avLst/>
              <a:gdLst/>
              <a:ahLst/>
              <a:cxnLst/>
              <a:rect l="l" t="t" r="r" b="b"/>
              <a:pathLst>
                <a:path w="4110" h="1856" extrusionOk="0">
                  <a:moveTo>
                    <a:pt x="3962" y="0"/>
                  </a:moveTo>
                  <a:lnTo>
                    <a:pt x="1" y="417"/>
                  </a:lnTo>
                  <a:lnTo>
                    <a:pt x="147" y="1808"/>
                  </a:lnTo>
                  <a:lnTo>
                    <a:pt x="1296" y="1687"/>
                  </a:lnTo>
                  <a:lnTo>
                    <a:pt x="1314" y="1855"/>
                  </a:lnTo>
                  <a:lnTo>
                    <a:pt x="2985" y="1855"/>
                  </a:lnTo>
                  <a:lnTo>
                    <a:pt x="2950" y="1513"/>
                  </a:lnTo>
                  <a:lnTo>
                    <a:pt x="4109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34"/>
            <p:cNvSpPr/>
            <p:nvPr/>
          </p:nvSpPr>
          <p:spPr>
            <a:xfrm>
              <a:off x="7370452" y="5071092"/>
              <a:ext cx="65380" cy="76155"/>
            </a:xfrm>
            <a:custGeom>
              <a:avLst/>
              <a:gdLst/>
              <a:ahLst/>
              <a:cxnLst/>
              <a:rect l="l" t="t" r="r" b="b"/>
              <a:pathLst>
                <a:path w="1887" h="2198" extrusionOk="0">
                  <a:moveTo>
                    <a:pt x="1655" y="0"/>
                  </a:moveTo>
                  <a:lnTo>
                    <a:pt x="0" y="174"/>
                  </a:lnTo>
                  <a:lnTo>
                    <a:pt x="213" y="2197"/>
                  </a:lnTo>
                  <a:lnTo>
                    <a:pt x="1887" y="219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34"/>
            <p:cNvSpPr/>
            <p:nvPr/>
          </p:nvSpPr>
          <p:spPr>
            <a:xfrm>
              <a:off x="7575803" y="5049403"/>
              <a:ext cx="67597" cy="97845"/>
            </a:xfrm>
            <a:custGeom>
              <a:avLst/>
              <a:gdLst/>
              <a:ahLst/>
              <a:cxnLst/>
              <a:rect l="l" t="t" r="r" b="b"/>
              <a:pathLst>
                <a:path w="1951" h="2824" extrusionOk="0">
                  <a:moveTo>
                    <a:pt x="1654" y="1"/>
                  </a:moveTo>
                  <a:lnTo>
                    <a:pt x="1" y="177"/>
                  </a:lnTo>
                  <a:lnTo>
                    <a:pt x="279" y="2823"/>
                  </a:lnTo>
                  <a:lnTo>
                    <a:pt x="1950" y="282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34"/>
            <p:cNvSpPr/>
            <p:nvPr/>
          </p:nvSpPr>
          <p:spPr>
            <a:xfrm>
              <a:off x="7776130" y="5019052"/>
              <a:ext cx="180999" cy="128196"/>
            </a:xfrm>
            <a:custGeom>
              <a:avLst/>
              <a:gdLst/>
              <a:ahLst/>
              <a:cxnLst/>
              <a:rect l="l" t="t" r="r" b="b"/>
              <a:pathLst>
                <a:path w="5224" h="3700" extrusionOk="0">
                  <a:moveTo>
                    <a:pt x="2942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7" y="67"/>
                    <a:pt x="1729" y="155"/>
                    <a:pt x="1427" y="286"/>
                  </a:cubicBezTo>
                  <a:cubicBezTo>
                    <a:pt x="1125" y="419"/>
                    <a:pt x="866" y="590"/>
                    <a:pt x="648" y="802"/>
                  </a:cubicBezTo>
                  <a:cubicBezTo>
                    <a:pt x="431" y="1012"/>
                    <a:pt x="267" y="1252"/>
                    <a:pt x="155" y="1524"/>
                  </a:cubicBezTo>
                  <a:cubicBezTo>
                    <a:pt x="42" y="1795"/>
                    <a:pt x="1" y="2082"/>
                    <a:pt x="35" y="2387"/>
                  </a:cubicBezTo>
                  <a:cubicBezTo>
                    <a:pt x="64" y="2673"/>
                    <a:pt x="137" y="2926"/>
                    <a:pt x="252" y="3146"/>
                  </a:cubicBezTo>
                  <a:cubicBezTo>
                    <a:pt x="365" y="3359"/>
                    <a:pt x="517" y="3544"/>
                    <a:pt x="713" y="3699"/>
                  </a:cubicBezTo>
                  <a:lnTo>
                    <a:pt x="5224" y="3699"/>
                  </a:lnTo>
                  <a:cubicBezTo>
                    <a:pt x="5098" y="3534"/>
                    <a:pt x="4945" y="3395"/>
                    <a:pt x="4755" y="3269"/>
                  </a:cubicBezTo>
                  <a:cubicBezTo>
                    <a:pt x="4528" y="3121"/>
                    <a:pt x="4262" y="3006"/>
                    <a:pt x="3961" y="2919"/>
                  </a:cubicBezTo>
                  <a:cubicBezTo>
                    <a:pt x="3659" y="2834"/>
                    <a:pt x="3327" y="2775"/>
                    <a:pt x="2962" y="2740"/>
                  </a:cubicBezTo>
                  <a:cubicBezTo>
                    <a:pt x="2803" y="2730"/>
                    <a:pt x="2651" y="2714"/>
                    <a:pt x="2503" y="2684"/>
                  </a:cubicBezTo>
                  <a:cubicBezTo>
                    <a:pt x="2356" y="2658"/>
                    <a:pt x="2224" y="2619"/>
                    <a:pt x="2107" y="2571"/>
                  </a:cubicBezTo>
                  <a:cubicBezTo>
                    <a:pt x="1991" y="2519"/>
                    <a:pt x="1896" y="2458"/>
                    <a:pt x="1824" y="2388"/>
                  </a:cubicBezTo>
                  <a:cubicBezTo>
                    <a:pt x="1749" y="2319"/>
                    <a:pt x="1709" y="2227"/>
                    <a:pt x="1696" y="2116"/>
                  </a:cubicBezTo>
                  <a:cubicBezTo>
                    <a:pt x="1683" y="1995"/>
                    <a:pt x="1712" y="1885"/>
                    <a:pt x="1781" y="1788"/>
                  </a:cubicBezTo>
                  <a:cubicBezTo>
                    <a:pt x="1850" y="1695"/>
                    <a:pt x="1951" y="1613"/>
                    <a:pt x="2086" y="1551"/>
                  </a:cubicBezTo>
                  <a:cubicBezTo>
                    <a:pt x="2220" y="1488"/>
                    <a:pt x="2382" y="1446"/>
                    <a:pt x="2579" y="1426"/>
                  </a:cubicBezTo>
                  <a:cubicBezTo>
                    <a:pt x="2642" y="1420"/>
                    <a:pt x="2704" y="1416"/>
                    <a:pt x="2767" y="1416"/>
                  </a:cubicBezTo>
                  <a:cubicBezTo>
                    <a:pt x="2892" y="1416"/>
                    <a:pt x="3016" y="1429"/>
                    <a:pt x="3140" y="1456"/>
                  </a:cubicBezTo>
                  <a:cubicBezTo>
                    <a:pt x="3323" y="1496"/>
                    <a:pt x="3501" y="1561"/>
                    <a:pt x="3672" y="1657"/>
                  </a:cubicBezTo>
                  <a:cubicBezTo>
                    <a:pt x="3843" y="1751"/>
                    <a:pt x="4004" y="1875"/>
                    <a:pt x="4159" y="2027"/>
                  </a:cubicBezTo>
                  <a:lnTo>
                    <a:pt x="5075" y="938"/>
                  </a:lnTo>
                  <a:cubicBezTo>
                    <a:pt x="4889" y="707"/>
                    <a:pt x="4671" y="519"/>
                    <a:pt x="4421" y="368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7" y="17"/>
                    <a:pt x="3164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34"/>
            <p:cNvSpPr/>
            <p:nvPr/>
          </p:nvSpPr>
          <p:spPr>
            <a:xfrm>
              <a:off x="8107145" y="4983262"/>
              <a:ext cx="213255" cy="164091"/>
            </a:xfrm>
            <a:custGeom>
              <a:avLst/>
              <a:gdLst/>
              <a:ahLst/>
              <a:cxnLst/>
              <a:rect l="l" t="t" r="r" b="b"/>
              <a:pathLst>
                <a:path w="6155" h="4736" extrusionOk="0">
                  <a:moveTo>
                    <a:pt x="3092" y="1"/>
                  </a:moveTo>
                  <a:cubicBezTo>
                    <a:pt x="2993" y="1"/>
                    <a:pt x="2892" y="6"/>
                    <a:pt x="2789" y="17"/>
                  </a:cubicBezTo>
                  <a:cubicBezTo>
                    <a:pt x="2361" y="63"/>
                    <a:pt x="1991" y="183"/>
                    <a:pt x="1679" y="377"/>
                  </a:cubicBezTo>
                  <a:cubicBezTo>
                    <a:pt x="1368" y="571"/>
                    <a:pt x="1135" y="814"/>
                    <a:pt x="980" y="1110"/>
                  </a:cubicBezTo>
                  <a:cubicBezTo>
                    <a:pt x="823" y="1406"/>
                    <a:pt x="764" y="1728"/>
                    <a:pt x="803" y="2076"/>
                  </a:cubicBezTo>
                  <a:cubicBezTo>
                    <a:pt x="816" y="2220"/>
                    <a:pt x="856" y="2374"/>
                    <a:pt x="920" y="2539"/>
                  </a:cubicBezTo>
                  <a:cubicBezTo>
                    <a:pt x="979" y="2693"/>
                    <a:pt x="1065" y="2856"/>
                    <a:pt x="1176" y="3025"/>
                  </a:cubicBezTo>
                  <a:cubicBezTo>
                    <a:pt x="779" y="3258"/>
                    <a:pt x="480" y="3546"/>
                    <a:pt x="280" y="3888"/>
                  </a:cubicBezTo>
                  <a:cubicBezTo>
                    <a:pt x="123" y="4157"/>
                    <a:pt x="30" y="4439"/>
                    <a:pt x="1" y="4735"/>
                  </a:cubicBezTo>
                  <a:lnTo>
                    <a:pt x="1504" y="4735"/>
                  </a:lnTo>
                  <a:cubicBezTo>
                    <a:pt x="1516" y="4540"/>
                    <a:pt x="1583" y="4367"/>
                    <a:pt x="1706" y="4216"/>
                  </a:cubicBezTo>
                  <a:cubicBezTo>
                    <a:pt x="1784" y="4118"/>
                    <a:pt x="1885" y="4035"/>
                    <a:pt x="2007" y="3957"/>
                  </a:cubicBezTo>
                  <a:cubicBezTo>
                    <a:pt x="2126" y="4071"/>
                    <a:pt x="2257" y="4187"/>
                    <a:pt x="2395" y="4311"/>
                  </a:cubicBezTo>
                  <a:lnTo>
                    <a:pt x="2890" y="4735"/>
                  </a:lnTo>
                  <a:lnTo>
                    <a:pt x="5895" y="4735"/>
                  </a:lnTo>
                  <a:cubicBezTo>
                    <a:pt x="5925" y="4655"/>
                    <a:pt x="5951" y="4571"/>
                    <a:pt x="5974" y="4488"/>
                  </a:cubicBezTo>
                  <a:cubicBezTo>
                    <a:pt x="6081" y="4118"/>
                    <a:pt x="6140" y="3726"/>
                    <a:pt x="6154" y="3303"/>
                  </a:cubicBezTo>
                  <a:lnTo>
                    <a:pt x="6154" y="3303"/>
                  </a:lnTo>
                  <a:lnTo>
                    <a:pt x="4705" y="3453"/>
                  </a:lnTo>
                  <a:cubicBezTo>
                    <a:pt x="4700" y="3769"/>
                    <a:pt x="4660" y="4058"/>
                    <a:pt x="4588" y="4325"/>
                  </a:cubicBezTo>
                  <a:lnTo>
                    <a:pt x="4047" y="3845"/>
                  </a:lnTo>
                  <a:cubicBezTo>
                    <a:pt x="3905" y="3736"/>
                    <a:pt x="3744" y="3604"/>
                    <a:pt x="3564" y="3450"/>
                  </a:cubicBezTo>
                  <a:cubicBezTo>
                    <a:pt x="3384" y="3296"/>
                    <a:pt x="3205" y="3130"/>
                    <a:pt x="3029" y="2956"/>
                  </a:cubicBezTo>
                  <a:cubicBezTo>
                    <a:pt x="2854" y="2781"/>
                    <a:pt x="2706" y="2610"/>
                    <a:pt x="2585" y="2442"/>
                  </a:cubicBezTo>
                  <a:cubicBezTo>
                    <a:pt x="2467" y="2275"/>
                    <a:pt x="2402" y="2127"/>
                    <a:pt x="2388" y="2005"/>
                  </a:cubicBezTo>
                  <a:cubicBezTo>
                    <a:pt x="2374" y="1875"/>
                    <a:pt x="2388" y="1764"/>
                    <a:pt x="2431" y="1672"/>
                  </a:cubicBezTo>
                  <a:cubicBezTo>
                    <a:pt x="2474" y="1579"/>
                    <a:pt x="2540" y="1506"/>
                    <a:pt x="2634" y="1449"/>
                  </a:cubicBezTo>
                  <a:cubicBezTo>
                    <a:pt x="2727" y="1393"/>
                    <a:pt x="2844" y="1357"/>
                    <a:pt x="2988" y="1343"/>
                  </a:cubicBezTo>
                  <a:cubicBezTo>
                    <a:pt x="3019" y="1340"/>
                    <a:pt x="3050" y="1338"/>
                    <a:pt x="3080" y="1338"/>
                  </a:cubicBezTo>
                  <a:cubicBezTo>
                    <a:pt x="3219" y="1338"/>
                    <a:pt x="3346" y="1371"/>
                    <a:pt x="3461" y="1441"/>
                  </a:cubicBezTo>
                  <a:cubicBezTo>
                    <a:pt x="3602" y="1526"/>
                    <a:pt x="3740" y="1694"/>
                    <a:pt x="3878" y="1950"/>
                  </a:cubicBezTo>
                  <a:lnTo>
                    <a:pt x="5028" y="1090"/>
                  </a:lnTo>
                  <a:cubicBezTo>
                    <a:pt x="4917" y="838"/>
                    <a:pt x="4748" y="627"/>
                    <a:pt x="4518" y="454"/>
                  </a:cubicBezTo>
                  <a:cubicBezTo>
                    <a:pt x="4289" y="283"/>
                    <a:pt x="4027" y="155"/>
                    <a:pt x="3731" y="80"/>
                  </a:cubicBezTo>
                  <a:cubicBezTo>
                    <a:pt x="3524" y="28"/>
                    <a:pt x="3312" y="1"/>
                    <a:pt x="3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34"/>
            <p:cNvSpPr/>
            <p:nvPr/>
          </p:nvSpPr>
          <p:spPr>
            <a:xfrm>
              <a:off x="8453370" y="4941825"/>
              <a:ext cx="204593" cy="205425"/>
            </a:xfrm>
            <a:custGeom>
              <a:avLst/>
              <a:gdLst/>
              <a:ahLst/>
              <a:cxnLst/>
              <a:rect l="l" t="t" r="r" b="b"/>
              <a:pathLst>
                <a:path w="5905" h="5929" extrusionOk="0">
                  <a:moveTo>
                    <a:pt x="5753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9" y="1855"/>
                  </a:lnTo>
                  <a:lnTo>
                    <a:pt x="2609" y="5928"/>
                  </a:lnTo>
                  <a:lnTo>
                    <a:pt x="4280" y="5928"/>
                  </a:lnTo>
                  <a:lnTo>
                    <a:pt x="3833" y="1681"/>
                  </a:lnTo>
                  <a:lnTo>
                    <a:pt x="5905" y="1459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3" name="Google Shape;18633;p34"/>
            <p:cNvSpPr/>
            <p:nvPr/>
          </p:nvSpPr>
          <p:spPr>
            <a:xfrm>
              <a:off x="8693056" y="4920171"/>
              <a:ext cx="192016" cy="227080"/>
            </a:xfrm>
            <a:custGeom>
              <a:avLst/>
              <a:gdLst/>
              <a:ahLst/>
              <a:cxnLst/>
              <a:rect l="l" t="t" r="r" b="b"/>
              <a:pathLst>
                <a:path w="5542" h="6554" extrusionOk="0">
                  <a:moveTo>
                    <a:pt x="4750" y="0"/>
                  </a:moveTo>
                  <a:lnTo>
                    <a:pt x="1" y="504"/>
                  </a:lnTo>
                  <a:lnTo>
                    <a:pt x="641" y="6553"/>
                  </a:lnTo>
                  <a:lnTo>
                    <a:pt x="5541" y="6553"/>
                  </a:lnTo>
                  <a:lnTo>
                    <a:pt x="5416" y="5393"/>
                  </a:lnTo>
                  <a:lnTo>
                    <a:pt x="2176" y="5735"/>
                  </a:lnTo>
                  <a:lnTo>
                    <a:pt x="2033" y="4352"/>
                  </a:lnTo>
                  <a:lnTo>
                    <a:pt x="4738" y="4067"/>
                  </a:lnTo>
                  <a:lnTo>
                    <a:pt x="4595" y="2723"/>
                  </a:lnTo>
                  <a:lnTo>
                    <a:pt x="1889" y="3010"/>
                  </a:lnTo>
                  <a:lnTo>
                    <a:pt x="1757" y="1745"/>
                  </a:lnTo>
                  <a:lnTo>
                    <a:pt x="4899" y="1414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4" name="Google Shape;18634;p34"/>
            <p:cNvSpPr/>
            <p:nvPr/>
          </p:nvSpPr>
          <p:spPr>
            <a:xfrm>
              <a:off x="8905822" y="489754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64" y="0"/>
                  </a:moveTo>
                  <a:cubicBezTo>
                    <a:pt x="3537" y="0"/>
                    <a:pt x="3409" y="7"/>
                    <a:pt x="3282" y="21"/>
                  </a:cubicBezTo>
                  <a:cubicBezTo>
                    <a:pt x="2762" y="77"/>
                    <a:pt x="2294" y="213"/>
                    <a:pt x="1875" y="435"/>
                  </a:cubicBezTo>
                  <a:cubicBezTo>
                    <a:pt x="1457" y="655"/>
                    <a:pt x="1102" y="941"/>
                    <a:pt x="814" y="1290"/>
                  </a:cubicBezTo>
                  <a:cubicBezTo>
                    <a:pt x="526" y="1638"/>
                    <a:pt x="315" y="2035"/>
                    <a:pt x="178" y="2484"/>
                  </a:cubicBezTo>
                  <a:cubicBezTo>
                    <a:pt x="42" y="2931"/>
                    <a:pt x="0" y="3407"/>
                    <a:pt x="55" y="3915"/>
                  </a:cubicBezTo>
                  <a:cubicBezTo>
                    <a:pt x="109" y="4434"/>
                    <a:pt x="244" y="4900"/>
                    <a:pt x="462" y="5313"/>
                  </a:cubicBezTo>
                  <a:cubicBezTo>
                    <a:pt x="680" y="5727"/>
                    <a:pt x="963" y="6073"/>
                    <a:pt x="1314" y="6355"/>
                  </a:cubicBezTo>
                  <a:cubicBezTo>
                    <a:pt x="1665" y="6636"/>
                    <a:pt x="2065" y="6841"/>
                    <a:pt x="2515" y="6966"/>
                  </a:cubicBezTo>
                  <a:cubicBezTo>
                    <a:pt x="2830" y="7055"/>
                    <a:pt x="3161" y="7100"/>
                    <a:pt x="3508" y="7100"/>
                  </a:cubicBezTo>
                  <a:cubicBezTo>
                    <a:pt x="3655" y="7100"/>
                    <a:pt x="3806" y="7092"/>
                    <a:pt x="3959" y="7076"/>
                  </a:cubicBezTo>
                  <a:cubicBezTo>
                    <a:pt x="4288" y="7040"/>
                    <a:pt x="4615" y="6966"/>
                    <a:pt x="4932" y="6850"/>
                  </a:cubicBezTo>
                  <a:cubicBezTo>
                    <a:pt x="5250" y="6735"/>
                    <a:pt x="5538" y="6591"/>
                    <a:pt x="5792" y="6420"/>
                  </a:cubicBezTo>
                  <a:cubicBezTo>
                    <a:pt x="6045" y="6249"/>
                    <a:pt x="6245" y="6065"/>
                    <a:pt x="6386" y="5865"/>
                  </a:cubicBezTo>
                  <a:lnTo>
                    <a:pt x="5456" y="4684"/>
                  </a:lnTo>
                  <a:cubicBezTo>
                    <a:pt x="5349" y="4828"/>
                    <a:pt x="5220" y="4957"/>
                    <a:pt x="5073" y="5074"/>
                  </a:cubicBezTo>
                  <a:cubicBezTo>
                    <a:pt x="4924" y="5190"/>
                    <a:pt x="4760" y="5290"/>
                    <a:pt x="4577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3" y="5534"/>
                    <a:pt x="3319" y="5513"/>
                    <a:pt x="3146" y="5469"/>
                  </a:cubicBezTo>
                  <a:cubicBezTo>
                    <a:pt x="2888" y="5405"/>
                    <a:pt x="2660" y="5295"/>
                    <a:pt x="2466" y="5137"/>
                  </a:cubicBezTo>
                  <a:cubicBezTo>
                    <a:pt x="2272" y="4980"/>
                    <a:pt x="2114" y="4785"/>
                    <a:pt x="1992" y="4552"/>
                  </a:cubicBezTo>
                  <a:cubicBezTo>
                    <a:pt x="1869" y="4319"/>
                    <a:pt x="1792" y="4053"/>
                    <a:pt x="1760" y="3754"/>
                  </a:cubicBezTo>
                  <a:cubicBezTo>
                    <a:pt x="1727" y="3449"/>
                    <a:pt x="1747" y="3168"/>
                    <a:pt x="1819" y="2911"/>
                  </a:cubicBezTo>
                  <a:cubicBezTo>
                    <a:pt x="1891" y="2655"/>
                    <a:pt x="2003" y="2431"/>
                    <a:pt x="2157" y="2241"/>
                  </a:cubicBezTo>
                  <a:cubicBezTo>
                    <a:pt x="2309" y="2051"/>
                    <a:pt x="2499" y="1896"/>
                    <a:pt x="2718" y="1779"/>
                  </a:cubicBezTo>
                  <a:cubicBezTo>
                    <a:pt x="2938" y="1660"/>
                    <a:pt x="3178" y="1587"/>
                    <a:pt x="3437" y="1559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4" y="1548"/>
                    <a:pt x="3909" y="1560"/>
                    <a:pt x="4031" y="1585"/>
                  </a:cubicBezTo>
                  <a:cubicBezTo>
                    <a:pt x="4219" y="1624"/>
                    <a:pt x="4393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19" y="845"/>
                  </a:lnTo>
                  <a:cubicBezTo>
                    <a:pt x="5700" y="638"/>
                    <a:pt x="5449" y="466"/>
                    <a:pt x="5161" y="328"/>
                  </a:cubicBezTo>
                  <a:cubicBezTo>
                    <a:pt x="4873" y="192"/>
                    <a:pt x="4571" y="97"/>
                    <a:pt x="4249" y="47"/>
                  </a:cubicBezTo>
                  <a:cubicBezTo>
                    <a:pt x="4055" y="16"/>
                    <a:pt x="3860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34"/>
            <p:cNvSpPr/>
            <p:nvPr/>
          </p:nvSpPr>
          <p:spPr>
            <a:xfrm>
              <a:off x="9144503" y="4888919"/>
              <a:ext cx="9355" cy="89079"/>
            </a:xfrm>
            <a:custGeom>
              <a:avLst/>
              <a:gdLst/>
              <a:ahLst/>
              <a:cxnLst/>
              <a:rect l="l" t="t" r="r" b="b"/>
              <a:pathLst>
                <a:path w="270" h="2571" extrusionOk="0">
                  <a:moveTo>
                    <a:pt x="269" y="1"/>
                  </a:moveTo>
                  <a:lnTo>
                    <a:pt x="1" y="30"/>
                  </a:lnTo>
                  <a:lnTo>
                    <a:pt x="269" y="257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36" name="Google Shape;18636;p34"/>
          <p:cNvSpPr/>
          <p:nvPr/>
        </p:nvSpPr>
        <p:spPr>
          <a:xfrm>
            <a:off x="362175" y="353700"/>
            <a:ext cx="8419800" cy="44361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200025" dist="190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5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1" name="Google Shape;5591;p13"/>
          <p:cNvGrpSpPr/>
          <p:nvPr/>
        </p:nvGrpSpPr>
        <p:grpSpPr>
          <a:xfrm>
            <a:off x="-14395" y="-11575"/>
            <a:ext cx="9172897" cy="5166652"/>
            <a:chOff x="-14395" y="-11575"/>
            <a:chExt cx="9172897" cy="5166652"/>
          </a:xfrm>
        </p:grpSpPr>
        <p:sp>
          <p:nvSpPr>
            <p:cNvPr id="5592" name="Google Shape;5592;p13"/>
            <p:cNvSpPr/>
            <p:nvPr/>
          </p:nvSpPr>
          <p:spPr>
            <a:xfrm>
              <a:off x="-12593" y="-8873"/>
              <a:ext cx="180791" cy="209825"/>
            </a:xfrm>
            <a:custGeom>
              <a:avLst/>
              <a:gdLst/>
              <a:ahLst/>
              <a:cxnLst/>
              <a:rect l="l" t="t" r="r" b="b"/>
              <a:pathLst>
                <a:path w="5218" h="6056" extrusionOk="0">
                  <a:moveTo>
                    <a:pt x="0" y="1"/>
                  </a:moveTo>
                  <a:lnTo>
                    <a:pt x="0" y="863"/>
                  </a:lnTo>
                  <a:lnTo>
                    <a:pt x="1489" y="705"/>
                  </a:lnTo>
                  <a:lnTo>
                    <a:pt x="2054" y="6056"/>
                  </a:lnTo>
                  <a:lnTo>
                    <a:pt x="3707" y="5882"/>
                  </a:lnTo>
                  <a:lnTo>
                    <a:pt x="3144" y="530"/>
                  </a:lnTo>
                  <a:lnTo>
                    <a:pt x="5217" y="313"/>
                  </a:lnTo>
                  <a:lnTo>
                    <a:pt x="5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13"/>
            <p:cNvSpPr/>
            <p:nvPr/>
          </p:nvSpPr>
          <p:spPr>
            <a:xfrm>
              <a:off x="207864" y="-8873"/>
              <a:ext cx="188171" cy="192016"/>
            </a:xfrm>
            <a:custGeom>
              <a:avLst/>
              <a:gdLst/>
              <a:ahLst/>
              <a:cxnLst/>
              <a:rect l="l" t="t" r="r" b="b"/>
              <a:pathLst>
                <a:path w="5431" h="5542" extrusionOk="0">
                  <a:moveTo>
                    <a:pt x="0" y="1"/>
                  </a:moveTo>
                  <a:lnTo>
                    <a:pt x="584" y="5541"/>
                  </a:lnTo>
                  <a:lnTo>
                    <a:pt x="5430" y="5029"/>
                  </a:lnTo>
                  <a:lnTo>
                    <a:pt x="5282" y="3619"/>
                  </a:lnTo>
                  <a:lnTo>
                    <a:pt x="2041" y="3959"/>
                  </a:lnTo>
                  <a:lnTo>
                    <a:pt x="1897" y="2577"/>
                  </a:lnTo>
                  <a:lnTo>
                    <a:pt x="4601" y="2294"/>
                  </a:lnTo>
                  <a:lnTo>
                    <a:pt x="4460" y="951"/>
                  </a:lnTo>
                  <a:lnTo>
                    <a:pt x="1755" y="1234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13"/>
            <p:cNvSpPr/>
            <p:nvPr/>
          </p:nvSpPr>
          <p:spPr>
            <a:xfrm>
              <a:off x="416022" y="-8977"/>
              <a:ext cx="221398" cy="161942"/>
            </a:xfrm>
            <a:custGeom>
              <a:avLst/>
              <a:gdLst/>
              <a:ahLst/>
              <a:cxnLst/>
              <a:rect l="l" t="t" r="r" b="b"/>
              <a:pathLst>
                <a:path w="6390" h="4674" extrusionOk="0">
                  <a:moveTo>
                    <a:pt x="196" y="1"/>
                  </a:moveTo>
                  <a:cubicBezTo>
                    <a:pt x="190" y="19"/>
                    <a:pt x="183" y="41"/>
                    <a:pt x="177" y="61"/>
                  </a:cubicBezTo>
                  <a:cubicBezTo>
                    <a:pt x="43" y="510"/>
                    <a:pt x="0" y="986"/>
                    <a:pt x="54" y="1492"/>
                  </a:cubicBezTo>
                  <a:cubicBezTo>
                    <a:pt x="108" y="2011"/>
                    <a:pt x="246" y="2474"/>
                    <a:pt x="462" y="2888"/>
                  </a:cubicBezTo>
                  <a:cubicBezTo>
                    <a:pt x="679" y="3304"/>
                    <a:pt x="964" y="3650"/>
                    <a:pt x="1316" y="3931"/>
                  </a:cubicBezTo>
                  <a:cubicBezTo>
                    <a:pt x="1668" y="4213"/>
                    <a:pt x="2068" y="4415"/>
                    <a:pt x="2517" y="4542"/>
                  </a:cubicBezTo>
                  <a:cubicBezTo>
                    <a:pt x="2832" y="4630"/>
                    <a:pt x="3163" y="4674"/>
                    <a:pt x="3509" y="4674"/>
                  </a:cubicBezTo>
                  <a:cubicBezTo>
                    <a:pt x="3656" y="4674"/>
                    <a:pt x="3806" y="4666"/>
                    <a:pt x="3959" y="4650"/>
                  </a:cubicBezTo>
                  <a:cubicBezTo>
                    <a:pt x="4290" y="4617"/>
                    <a:pt x="4616" y="4540"/>
                    <a:pt x="4934" y="4425"/>
                  </a:cubicBezTo>
                  <a:cubicBezTo>
                    <a:pt x="5253" y="4310"/>
                    <a:pt x="5540" y="4167"/>
                    <a:pt x="5793" y="3995"/>
                  </a:cubicBezTo>
                  <a:cubicBezTo>
                    <a:pt x="6049" y="3824"/>
                    <a:pt x="6246" y="3639"/>
                    <a:pt x="6389" y="3440"/>
                  </a:cubicBezTo>
                  <a:lnTo>
                    <a:pt x="5455" y="2258"/>
                  </a:lnTo>
                  <a:cubicBezTo>
                    <a:pt x="5345" y="2399"/>
                    <a:pt x="5217" y="2530"/>
                    <a:pt x="5069" y="2647"/>
                  </a:cubicBezTo>
                  <a:cubicBezTo>
                    <a:pt x="4921" y="2766"/>
                    <a:pt x="4756" y="2865"/>
                    <a:pt x="4575" y="2941"/>
                  </a:cubicBezTo>
                  <a:cubicBezTo>
                    <a:pt x="4393" y="3020"/>
                    <a:pt x="4196" y="3071"/>
                    <a:pt x="3991" y="3092"/>
                  </a:cubicBezTo>
                  <a:cubicBezTo>
                    <a:pt x="3890" y="3103"/>
                    <a:pt x="3792" y="3108"/>
                    <a:pt x="3697" y="3108"/>
                  </a:cubicBezTo>
                  <a:cubicBezTo>
                    <a:pt x="3502" y="3108"/>
                    <a:pt x="3318" y="3086"/>
                    <a:pt x="3144" y="3045"/>
                  </a:cubicBezTo>
                  <a:cubicBezTo>
                    <a:pt x="2884" y="2980"/>
                    <a:pt x="2656" y="2869"/>
                    <a:pt x="2462" y="2711"/>
                  </a:cubicBezTo>
                  <a:cubicBezTo>
                    <a:pt x="2268" y="2556"/>
                    <a:pt x="2110" y="2359"/>
                    <a:pt x="1988" y="2127"/>
                  </a:cubicBezTo>
                  <a:cubicBezTo>
                    <a:pt x="1865" y="1896"/>
                    <a:pt x="1788" y="1630"/>
                    <a:pt x="1756" y="1331"/>
                  </a:cubicBezTo>
                  <a:cubicBezTo>
                    <a:pt x="1723" y="1026"/>
                    <a:pt x="1745" y="746"/>
                    <a:pt x="1815" y="488"/>
                  </a:cubicBezTo>
                  <a:cubicBezTo>
                    <a:pt x="1864" y="310"/>
                    <a:pt x="1934" y="149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13"/>
            <p:cNvSpPr/>
            <p:nvPr/>
          </p:nvSpPr>
          <p:spPr>
            <a:xfrm>
              <a:off x="664265" y="-8873"/>
              <a:ext cx="218972" cy="144341"/>
            </a:xfrm>
            <a:custGeom>
              <a:avLst/>
              <a:gdLst/>
              <a:ahLst/>
              <a:cxnLst/>
              <a:rect l="l" t="t" r="r" b="b"/>
              <a:pathLst>
                <a:path w="6320" h="4166" extrusionOk="0">
                  <a:moveTo>
                    <a:pt x="1" y="1"/>
                  </a:moveTo>
                  <a:lnTo>
                    <a:pt x="442" y="4165"/>
                  </a:lnTo>
                  <a:lnTo>
                    <a:pt x="2098" y="3992"/>
                  </a:lnTo>
                  <a:lnTo>
                    <a:pt x="1816" y="1334"/>
                  </a:lnTo>
                  <a:lnTo>
                    <a:pt x="4385" y="1065"/>
                  </a:lnTo>
                  <a:lnTo>
                    <a:pt x="4666" y="3721"/>
                  </a:lnTo>
                  <a:lnTo>
                    <a:pt x="6319" y="3545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13"/>
            <p:cNvSpPr/>
            <p:nvPr/>
          </p:nvSpPr>
          <p:spPr>
            <a:xfrm>
              <a:off x="929833" y="-8873"/>
              <a:ext cx="68048" cy="116623"/>
            </a:xfrm>
            <a:custGeom>
              <a:avLst/>
              <a:gdLst/>
              <a:ahLst/>
              <a:cxnLst/>
              <a:rect l="l" t="t" r="r" b="b"/>
              <a:pathLst>
                <a:path w="1964" h="3366" extrusionOk="0">
                  <a:moveTo>
                    <a:pt x="0" y="1"/>
                  </a:moveTo>
                  <a:lnTo>
                    <a:pt x="357" y="3365"/>
                  </a:lnTo>
                  <a:lnTo>
                    <a:pt x="1963" y="3196"/>
                  </a:lnTo>
                  <a:lnTo>
                    <a:pt x="1722" y="918"/>
                  </a:lnTo>
                  <a:cubicBezTo>
                    <a:pt x="1704" y="757"/>
                    <a:pt x="1689" y="609"/>
                    <a:pt x="1670" y="477"/>
                  </a:cubicBezTo>
                  <a:cubicBezTo>
                    <a:pt x="1653" y="343"/>
                    <a:pt x="1633" y="211"/>
                    <a:pt x="1614" y="74"/>
                  </a:cubicBezTo>
                  <a:cubicBezTo>
                    <a:pt x="1610" y="51"/>
                    <a:pt x="1605" y="26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13"/>
            <p:cNvSpPr/>
            <p:nvPr/>
          </p:nvSpPr>
          <p:spPr>
            <a:xfrm>
              <a:off x="1011391" y="-8873"/>
              <a:ext cx="143579" cy="99681"/>
            </a:xfrm>
            <a:custGeom>
              <a:avLst/>
              <a:gdLst/>
              <a:ahLst/>
              <a:cxnLst/>
              <a:rect l="l" t="t" r="r" b="b"/>
              <a:pathLst>
                <a:path w="4144" h="2877" extrusionOk="0">
                  <a:moveTo>
                    <a:pt x="0" y="1"/>
                  </a:moveTo>
                  <a:lnTo>
                    <a:pt x="2646" y="2877"/>
                  </a:lnTo>
                  <a:lnTo>
                    <a:pt x="4143" y="2718"/>
                  </a:lnTo>
                  <a:lnTo>
                    <a:pt x="3856" y="1"/>
                  </a:lnTo>
                  <a:lnTo>
                    <a:pt x="2323" y="1"/>
                  </a:lnTo>
                  <a:cubicBezTo>
                    <a:pt x="2340" y="90"/>
                    <a:pt x="2360" y="177"/>
                    <a:pt x="2377" y="268"/>
                  </a:cubicBezTo>
                  <a:cubicBezTo>
                    <a:pt x="2389" y="313"/>
                    <a:pt x="2399" y="360"/>
                    <a:pt x="2409" y="406"/>
                  </a:cubicBezTo>
                  <a:lnTo>
                    <a:pt x="2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13"/>
            <p:cNvSpPr/>
            <p:nvPr/>
          </p:nvSpPr>
          <p:spPr>
            <a:xfrm>
              <a:off x="1204512" y="-8873"/>
              <a:ext cx="142332" cy="88490"/>
            </a:xfrm>
            <a:custGeom>
              <a:avLst/>
              <a:gdLst/>
              <a:ahLst/>
              <a:cxnLst/>
              <a:rect l="l" t="t" r="r" b="b"/>
              <a:pathLst>
                <a:path w="4108" h="2554" extrusionOk="0">
                  <a:moveTo>
                    <a:pt x="1037" y="1"/>
                  </a:moveTo>
                  <a:lnTo>
                    <a:pt x="1146" y="1037"/>
                  </a:lnTo>
                  <a:lnTo>
                    <a:pt x="0" y="1161"/>
                  </a:lnTo>
                  <a:lnTo>
                    <a:pt x="147" y="2553"/>
                  </a:lnTo>
                  <a:lnTo>
                    <a:pt x="4107" y="2133"/>
                  </a:lnTo>
                  <a:lnTo>
                    <a:pt x="3960" y="743"/>
                  </a:lnTo>
                  <a:lnTo>
                    <a:pt x="2800" y="865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13"/>
            <p:cNvSpPr/>
            <p:nvPr/>
          </p:nvSpPr>
          <p:spPr>
            <a:xfrm>
              <a:off x="1383324" y="-8907"/>
              <a:ext cx="232554" cy="87069"/>
            </a:xfrm>
            <a:custGeom>
              <a:avLst/>
              <a:gdLst/>
              <a:ahLst/>
              <a:cxnLst/>
              <a:rect l="l" t="t" r="r" b="b"/>
              <a:pathLst>
                <a:path w="6712" h="2513" extrusionOk="0">
                  <a:moveTo>
                    <a:pt x="0" y="0"/>
                  </a:moveTo>
                  <a:cubicBezTo>
                    <a:pt x="219" y="401"/>
                    <a:pt x="499" y="739"/>
                    <a:pt x="846" y="1018"/>
                  </a:cubicBezTo>
                  <a:cubicBezTo>
                    <a:pt x="1197" y="1303"/>
                    <a:pt x="1596" y="1509"/>
                    <a:pt x="2042" y="1641"/>
                  </a:cubicBezTo>
                  <a:cubicBezTo>
                    <a:pt x="2359" y="1733"/>
                    <a:pt x="2692" y="1779"/>
                    <a:pt x="3043" y="1779"/>
                  </a:cubicBezTo>
                  <a:cubicBezTo>
                    <a:pt x="3186" y="1779"/>
                    <a:pt x="3332" y="1771"/>
                    <a:pt x="3482" y="1756"/>
                  </a:cubicBezTo>
                  <a:cubicBezTo>
                    <a:pt x="3904" y="1710"/>
                    <a:pt x="4288" y="1605"/>
                    <a:pt x="4642" y="1448"/>
                  </a:cubicBezTo>
                  <a:lnTo>
                    <a:pt x="5617" y="2512"/>
                  </a:lnTo>
                  <a:lnTo>
                    <a:pt x="6711" y="1510"/>
                  </a:lnTo>
                  <a:lnTo>
                    <a:pt x="5840" y="557"/>
                  </a:lnTo>
                  <a:cubicBezTo>
                    <a:pt x="5860" y="534"/>
                    <a:pt x="5884" y="509"/>
                    <a:pt x="5905" y="485"/>
                  </a:cubicBezTo>
                  <a:cubicBezTo>
                    <a:pt x="6027" y="332"/>
                    <a:pt x="6135" y="171"/>
                    <a:pt x="6228" y="2"/>
                  </a:cubicBezTo>
                  <a:lnTo>
                    <a:pt x="3318" y="2"/>
                  </a:lnTo>
                  <a:lnTo>
                    <a:pt x="3474" y="171"/>
                  </a:lnTo>
                  <a:cubicBezTo>
                    <a:pt x="3421" y="183"/>
                    <a:pt x="3368" y="190"/>
                    <a:pt x="3313" y="197"/>
                  </a:cubicBezTo>
                  <a:cubicBezTo>
                    <a:pt x="3242" y="205"/>
                    <a:pt x="3172" y="209"/>
                    <a:pt x="3102" y="209"/>
                  </a:cubicBezTo>
                  <a:cubicBezTo>
                    <a:pt x="2915" y="209"/>
                    <a:pt x="2736" y="181"/>
                    <a:pt x="2564" y="128"/>
                  </a:cubicBezTo>
                  <a:cubicBezTo>
                    <a:pt x="2456" y="95"/>
                    <a:pt x="2356" y="53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13"/>
            <p:cNvSpPr/>
            <p:nvPr/>
          </p:nvSpPr>
          <p:spPr>
            <a:xfrm>
              <a:off x="1680350" y="-8873"/>
              <a:ext cx="156676" cy="32118"/>
            </a:xfrm>
            <a:custGeom>
              <a:avLst/>
              <a:gdLst/>
              <a:ahLst/>
              <a:cxnLst/>
              <a:rect l="l" t="t" r="r" b="b"/>
              <a:pathLst>
                <a:path w="4522" h="927" extrusionOk="0">
                  <a:moveTo>
                    <a:pt x="4522" y="1"/>
                  </a:moveTo>
                  <a:cubicBezTo>
                    <a:pt x="4521" y="1"/>
                    <a:pt x="4521" y="2"/>
                    <a:pt x="4520" y="2"/>
                  </a:cubicBezTo>
                  <a:lnTo>
                    <a:pt x="4522" y="2"/>
                  </a:lnTo>
                  <a:lnTo>
                    <a:pt x="4522" y="1"/>
                  </a:lnTo>
                  <a:close/>
                  <a:moveTo>
                    <a:pt x="1" y="2"/>
                  </a:moveTo>
                  <a:cubicBezTo>
                    <a:pt x="278" y="314"/>
                    <a:pt x="623" y="556"/>
                    <a:pt x="1036" y="720"/>
                  </a:cubicBezTo>
                  <a:cubicBezTo>
                    <a:pt x="1387" y="857"/>
                    <a:pt x="1764" y="926"/>
                    <a:pt x="2171" y="926"/>
                  </a:cubicBezTo>
                  <a:cubicBezTo>
                    <a:pt x="2305" y="926"/>
                    <a:pt x="2442" y="919"/>
                    <a:pt x="2582" y="904"/>
                  </a:cubicBezTo>
                  <a:cubicBezTo>
                    <a:pt x="3137" y="845"/>
                    <a:pt x="3624" y="678"/>
                    <a:pt x="4041" y="400"/>
                  </a:cubicBezTo>
                  <a:cubicBezTo>
                    <a:pt x="4221" y="281"/>
                    <a:pt x="4380" y="150"/>
                    <a:pt x="452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13"/>
            <p:cNvSpPr/>
            <p:nvPr/>
          </p:nvSpPr>
          <p:spPr>
            <a:xfrm>
              <a:off x="1926688" y="-8873"/>
              <a:ext cx="120400" cy="12577"/>
            </a:xfrm>
            <a:custGeom>
              <a:avLst/>
              <a:gdLst/>
              <a:ahLst/>
              <a:cxnLst/>
              <a:rect l="l" t="t" r="r" b="b"/>
              <a:pathLst>
                <a:path w="3475" h="363" extrusionOk="0">
                  <a:moveTo>
                    <a:pt x="0" y="1"/>
                  </a:moveTo>
                  <a:lnTo>
                    <a:pt x="39" y="363"/>
                  </a:lnTo>
                  <a:lnTo>
                    <a:pt x="3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13"/>
            <p:cNvSpPr/>
            <p:nvPr/>
          </p:nvSpPr>
          <p:spPr>
            <a:xfrm>
              <a:off x="-2407" y="274780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80" y="1852"/>
                  </a:lnTo>
                  <a:lnTo>
                    <a:pt x="2745" y="7204"/>
                  </a:lnTo>
                  <a:lnTo>
                    <a:pt x="4400" y="7030"/>
                  </a:lnTo>
                  <a:lnTo>
                    <a:pt x="3833" y="1678"/>
                  </a:lnTo>
                  <a:lnTo>
                    <a:pt x="5905" y="1458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13"/>
            <p:cNvSpPr/>
            <p:nvPr/>
          </p:nvSpPr>
          <p:spPr>
            <a:xfrm>
              <a:off x="237314" y="25309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9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6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13"/>
            <p:cNvSpPr/>
            <p:nvPr/>
          </p:nvSpPr>
          <p:spPr>
            <a:xfrm>
              <a:off x="450149" y="23053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4"/>
                  </a:cubicBezTo>
                  <a:cubicBezTo>
                    <a:pt x="110" y="4434"/>
                    <a:pt x="243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8" y="7054"/>
                    <a:pt x="3158" y="7098"/>
                    <a:pt x="3503" y="7098"/>
                  </a:cubicBezTo>
                  <a:cubicBezTo>
                    <a:pt x="3652" y="7098"/>
                    <a:pt x="3803" y="7090"/>
                    <a:pt x="3958" y="7074"/>
                  </a:cubicBezTo>
                  <a:cubicBezTo>
                    <a:pt x="4288" y="7041"/>
                    <a:pt x="4613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5" y="4823"/>
                    <a:pt x="5216" y="4956"/>
                    <a:pt x="5069" y="5072"/>
                  </a:cubicBezTo>
                  <a:cubicBezTo>
                    <a:pt x="4920" y="5188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9" y="5532"/>
                    <a:pt x="3315" y="5511"/>
                    <a:pt x="3142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5" y="4318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88" y="2655"/>
                    <a:pt x="2001" y="2432"/>
                    <a:pt x="2154" y="2241"/>
                  </a:cubicBezTo>
                  <a:cubicBezTo>
                    <a:pt x="2310" y="2051"/>
                    <a:pt x="2497" y="1898"/>
                    <a:pt x="2715" y="1779"/>
                  </a:cubicBezTo>
                  <a:cubicBezTo>
                    <a:pt x="2935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3" y="1548"/>
                    <a:pt x="3907" y="1561"/>
                    <a:pt x="4028" y="1585"/>
                  </a:cubicBezTo>
                  <a:cubicBezTo>
                    <a:pt x="4215" y="1625"/>
                    <a:pt x="4391" y="1688"/>
                    <a:pt x="4555" y="1780"/>
                  </a:cubicBezTo>
                  <a:cubicBezTo>
                    <a:pt x="4718" y="1872"/>
                    <a:pt x="4877" y="1982"/>
                    <a:pt x="5028" y="2110"/>
                  </a:cubicBezTo>
                  <a:lnTo>
                    <a:pt x="5918" y="844"/>
                  </a:lnTo>
                  <a:cubicBezTo>
                    <a:pt x="5698" y="637"/>
                    <a:pt x="5446" y="465"/>
                    <a:pt x="5158" y="328"/>
                  </a:cubicBezTo>
                  <a:cubicBezTo>
                    <a:pt x="4872" y="191"/>
                    <a:pt x="4569" y="97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13"/>
            <p:cNvSpPr/>
            <p:nvPr/>
          </p:nvSpPr>
          <p:spPr>
            <a:xfrm>
              <a:off x="688795" y="201363"/>
              <a:ext cx="228570" cy="257500"/>
            </a:xfrm>
            <a:custGeom>
              <a:avLst/>
              <a:gdLst/>
              <a:ahLst/>
              <a:cxnLst/>
              <a:rect l="l" t="t" r="r" b="b"/>
              <a:pathLst>
                <a:path w="6597" h="7432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2" y="4331"/>
                  </a:lnTo>
                  <a:lnTo>
                    <a:pt x="4943" y="6985"/>
                  </a:lnTo>
                  <a:lnTo>
                    <a:pt x="6597" y="6811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13"/>
            <p:cNvSpPr/>
            <p:nvPr/>
          </p:nvSpPr>
          <p:spPr>
            <a:xfrm>
              <a:off x="951314" y="172572"/>
              <a:ext cx="237716" cy="258574"/>
            </a:xfrm>
            <a:custGeom>
              <a:avLst/>
              <a:gdLst/>
              <a:ahLst/>
              <a:cxnLst/>
              <a:rect l="l" t="t" r="r" b="b"/>
              <a:pathLst>
                <a:path w="6861" h="7463" extrusionOk="0">
                  <a:moveTo>
                    <a:pt x="6142" y="1"/>
                  </a:moveTo>
                  <a:lnTo>
                    <a:pt x="4536" y="170"/>
                  </a:lnTo>
                  <a:lnTo>
                    <a:pt x="4715" y="1856"/>
                  </a:lnTo>
                  <a:cubicBezTo>
                    <a:pt x="4744" y="2122"/>
                    <a:pt x="4772" y="2368"/>
                    <a:pt x="4799" y="2595"/>
                  </a:cubicBezTo>
                  <a:cubicBezTo>
                    <a:pt x="4825" y="2821"/>
                    <a:pt x="4854" y="3032"/>
                    <a:pt x="4885" y="3226"/>
                  </a:cubicBezTo>
                  <a:cubicBezTo>
                    <a:pt x="4915" y="3420"/>
                    <a:pt x="4948" y="3609"/>
                    <a:pt x="4984" y="3796"/>
                  </a:cubicBezTo>
                  <a:cubicBezTo>
                    <a:pt x="5020" y="3983"/>
                    <a:pt x="5058" y="4171"/>
                    <a:pt x="5097" y="4364"/>
                  </a:cubicBezTo>
                  <a:cubicBezTo>
                    <a:pt x="5107" y="4408"/>
                    <a:pt x="5117" y="4456"/>
                    <a:pt x="5128" y="4502"/>
                  </a:cubicBezTo>
                  <a:lnTo>
                    <a:pt x="1480" y="495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5" y="7293"/>
                  </a:lnTo>
                  <a:lnTo>
                    <a:pt x="2084" y="5017"/>
                  </a:lnTo>
                  <a:cubicBezTo>
                    <a:pt x="2068" y="4854"/>
                    <a:pt x="2049" y="4707"/>
                    <a:pt x="2032" y="4574"/>
                  </a:cubicBezTo>
                  <a:cubicBezTo>
                    <a:pt x="2013" y="4441"/>
                    <a:pt x="1996" y="4308"/>
                    <a:pt x="1975" y="4171"/>
                  </a:cubicBezTo>
                  <a:cubicBezTo>
                    <a:pt x="1953" y="4036"/>
                    <a:pt x="1926" y="3885"/>
                    <a:pt x="1893" y="3717"/>
                  </a:cubicBezTo>
                  <a:cubicBezTo>
                    <a:pt x="1858" y="3550"/>
                    <a:pt x="1818" y="3358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13"/>
            <p:cNvSpPr/>
            <p:nvPr/>
          </p:nvSpPr>
          <p:spPr>
            <a:xfrm>
              <a:off x="1218752" y="15240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2" y="0"/>
                  </a:moveTo>
                  <a:lnTo>
                    <a:pt x="0" y="419"/>
                  </a:lnTo>
                  <a:lnTo>
                    <a:pt x="149" y="1811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2"/>
                  </a:lnTo>
                  <a:lnTo>
                    <a:pt x="3377" y="5544"/>
                  </a:lnTo>
                  <a:lnTo>
                    <a:pt x="2950" y="1515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13"/>
            <p:cNvSpPr/>
            <p:nvPr/>
          </p:nvSpPr>
          <p:spPr>
            <a:xfrm>
              <a:off x="1400855" y="129575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72"/>
                  </a:moveTo>
                  <a:cubicBezTo>
                    <a:pt x="3782" y="1572"/>
                    <a:pt x="3958" y="1599"/>
                    <a:pt x="4127" y="1652"/>
                  </a:cubicBezTo>
                  <a:cubicBezTo>
                    <a:pt x="4360" y="1723"/>
                    <a:pt x="4569" y="1843"/>
                    <a:pt x="4754" y="2004"/>
                  </a:cubicBezTo>
                  <a:cubicBezTo>
                    <a:pt x="4938" y="2164"/>
                    <a:pt x="5089" y="2362"/>
                    <a:pt x="5204" y="2591"/>
                  </a:cubicBezTo>
                  <a:cubicBezTo>
                    <a:pt x="5321" y="2821"/>
                    <a:pt x="5394" y="3080"/>
                    <a:pt x="5423" y="3364"/>
                  </a:cubicBezTo>
                  <a:cubicBezTo>
                    <a:pt x="5456" y="3650"/>
                    <a:pt x="5437" y="3918"/>
                    <a:pt x="5373" y="4168"/>
                  </a:cubicBezTo>
                  <a:cubicBezTo>
                    <a:pt x="5327" y="4339"/>
                    <a:pt x="5262" y="4497"/>
                    <a:pt x="5177" y="4644"/>
                  </a:cubicBezTo>
                  <a:lnTo>
                    <a:pt x="4241" y="3619"/>
                  </a:lnTo>
                  <a:lnTo>
                    <a:pt x="3114" y="4592"/>
                  </a:lnTo>
                  <a:lnTo>
                    <a:pt x="3953" y="5510"/>
                  </a:lnTo>
                  <a:cubicBezTo>
                    <a:pt x="3902" y="5520"/>
                    <a:pt x="3848" y="5527"/>
                    <a:pt x="3795" y="5536"/>
                  </a:cubicBezTo>
                  <a:cubicBezTo>
                    <a:pt x="3722" y="5544"/>
                    <a:pt x="3650" y="5547"/>
                    <a:pt x="3580" y="5547"/>
                  </a:cubicBezTo>
                  <a:cubicBezTo>
                    <a:pt x="3392" y="5547"/>
                    <a:pt x="3213" y="5520"/>
                    <a:pt x="3043" y="5468"/>
                  </a:cubicBezTo>
                  <a:cubicBezTo>
                    <a:pt x="2812" y="5395"/>
                    <a:pt x="2600" y="5277"/>
                    <a:pt x="2412" y="5119"/>
                  </a:cubicBezTo>
                  <a:cubicBezTo>
                    <a:pt x="2224" y="4963"/>
                    <a:pt x="2074" y="4766"/>
                    <a:pt x="1963" y="4533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7" y="3469"/>
                    <a:pt x="1733" y="3202"/>
                    <a:pt x="1796" y="2952"/>
                  </a:cubicBezTo>
                  <a:cubicBezTo>
                    <a:pt x="1857" y="2701"/>
                    <a:pt x="1963" y="2478"/>
                    <a:pt x="2114" y="2283"/>
                  </a:cubicBezTo>
                  <a:cubicBezTo>
                    <a:pt x="2264" y="2084"/>
                    <a:pt x="2445" y="1926"/>
                    <a:pt x="2659" y="1807"/>
                  </a:cubicBezTo>
                  <a:cubicBezTo>
                    <a:pt x="2872" y="1686"/>
                    <a:pt x="3114" y="1610"/>
                    <a:pt x="3378" y="1584"/>
                  </a:cubicBezTo>
                  <a:cubicBezTo>
                    <a:pt x="3452" y="1576"/>
                    <a:pt x="3525" y="1572"/>
                    <a:pt x="3597" y="1572"/>
                  </a:cubicBezTo>
                  <a:close/>
                  <a:moveTo>
                    <a:pt x="3662" y="1"/>
                  </a:moveTo>
                  <a:cubicBezTo>
                    <a:pt x="3516" y="1"/>
                    <a:pt x="3367" y="9"/>
                    <a:pt x="3214" y="25"/>
                  </a:cubicBezTo>
                  <a:cubicBezTo>
                    <a:pt x="2702" y="78"/>
                    <a:pt x="2242" y="218"/>
                    <a:pt x="1832" y="436"/>
                  </a:cubicBezTo>
                  <a:cubicBezTo>
                    <a:pt x="1421" y="658"/>
                    <a:pt x="1076" y="941"/>
                    <a:pt x="790" y="1294"/>
                  </a:cubicBezTo>
                  <a:cubicBezTo>
                    <a:pt x="505" y="1646"/>
                    <a:pt x="299" y="2046"/>
                    <a:pt x="167" y="2491"/>
                  </a:cubicBezTo>
                  <a:cubicBezTo>
                    <a:pt x="38" y="2937"/>
                    <a:pt x="0" y="3417"/>
                    <a:pt x="55" y="3929"/>
                  </a:cubicBezTo>
                  <a:cubicBezTo>
                    <a:pt x="108" y="4443"/>
                    <a:pt x="246" y="4901"/>
                    <a:pt x="466" y="5313"/>
                  </a:cubicBezTo>
                  <a:cubicBezTo>
                    <a:pt x="688" y="5723"/>
                    <a:pt x="971" y="6068"/>
                    <a:pt x="1323" y="6354"/>
                  </a:cubicBezTo>
                  <a:cubicBezTo>
                    <a:pt x="1676" y="6639"/>
                    <a:pt x="2075" y="6844"/>
                    <a:pt x="2521" y="6977"/>
                  </a:cubicBezTo>
                  <a:cubicBezTo>
                    <a:pt x="2834" y="7067"/>
                    <a:pt x="3164" y="7114"/>
                    <a:pt x="3510" y="7114"/>
                  </a:cubicBezTo>
                  <a:cubicBezTo>
                    <a:pt x="3657" y="7114"/>
                    <a:pt x="3806" y="7105"/>
                    <a:pt x="3959" y="7089"/>
                  </a:cubicBezTo>
                  <a:cubicBezTo>
                    <a:pt x="4381" y="7046"/>
                    <a:pt x="4767" y="6941"/>
                    <a:pt x="5120" y="6784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1" y="5871"/>
                    <a:pt x="6364" y="5848"/>
                    <a:pt x="6384" y="5822"/>
                  </a:cubicBezTo>
                  <a:cubicBezTo>
                    <a:pt x="6667" y="5469"/>
                    <a:pt x="6873" y="5071"/>
                    <a:pt x="7001" y="4620"/>
                  </a:cubicBezTo>
                  <a:cubicBezTo>
                    <a:pt x="7126" y="4172"/>
                    <a:pt x="7163" y="3694"/>
                    <a:pt x="7110" y="3187"/>
                  </a:cubicBezTo>
                  <a:cubicBezTo>
                    <a:pt x="7055" y="2673"/>
                    <a:pt x="6919" y="2212"/>
                    <a:pt x="6703" y="1803"/>
                  </a:cubicBezTo>
                  <a:cubicBezTo>
                    <a:pt x="6486" y="1393"/>
                    <a:pt x="6202" y="1046"/>
                    <a:pt x="5850" y="760"/>
                  </a:cubicBezTo>
                  <a:cubicBezTo>
                    <a:pt x="5498" y="477"/>
                    <a:pt x="5100" y="270"/>
                    <a:pt x="4654" y="139"/>
                  </a:cubicBezTo>
                  <a:cubicBezTo>
                    <a:pt x="4340" y="47"/>
                    <a:pt x="4010" y="1"/>
                    <a:pt x="3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13"/>
            <p:cNvSpPr/>
            <p:nvPr/>
          </p:nvSpPr>
          <p:spPr>
            <a:xfrm>
              <a:off x="1677648" y="97112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4"/>
                    <a:pt x="4637" y="4753"/>
                    <a:pt x="4542" y="4963"/>
                  </a:cubicBezTo>
                  <a:cubicBezTo>
                    <a:pt x="4446" y="5174"/>
                    <a:pt x="4308" y="5347"/>
                    <a:pt x="4128" y="5479"/>
                  </a:cubicBezTo>
                  <a:cubicBezTo>
                    <a:pt x="3948" y="5613"/>
                    <a:pt x="3737" y="5693"/>
                    <a:pt x="3491" y="5718"/>
                  </a:cubicBezTo>
                  <a:cubicBezTo>
                    <a:pt x="3441" y="5723"/>
                    <a:pt x="3391" y="5726"/>
                    <a:pt x="3343" y="5726"/>
                  </a:cubicBezTo>
                  <a:cubicBezTo>
                    <a:pt x="3164" y="5726"/>
                    <a:pt x="2997" y="5689"/>
                    <a:pt x="2840" y="5614"/>
                  </a:cubicBezTo>
                  <a:cubicBezTo>
                    <a:pt x="2640" y="5521"/>
                    <a:pt x="2473" y="5380"/>
                    <a:pt x="2343" y="5193"/>
                  </a:cubicBezTo>
                  <a:cubicBezTo>
                    <a:pt x="2213" y="5006"/>
                    <a:pt x="2133" y="4790"/>
                    <a:pt x="2108" y="4544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5"/>
                    <a:pt x="964" y="6152"/>
                  </a:cubicBezTo>
                  <a:cubicBezTo>
                    <a:pt x="1256" y="6527"/>
                    <a:pt x="1636" y="6808"/>
                    <a:pt x="2100" y="6990"/>
                  </a:cubicBezTo>
                  <a:cubicBezTo>
                    <a:pt x="2452" y="7129"/>
                    <a:pt x="2832" y="7199"/>
                    <a:pt x="3239" y="7199"/>
                  </a:cubicBezTo>
                  <a:cubicBezTo>
                    <a:pt x="3372" y="7199"/>
                    <a:pt x="3507" y="7192"/>
                    <a:pt x="3645" y="7177"/>
                  </a:cubicBezTo>
                  <a:cubicBezTo>
                    <a:pt x="4203" y="7118"/>
                    <a:pt x="4692" y="6951"/>
                    <a:pt x="5106" y="6674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8"/>
                    <a:pt x="6327" y="4714"/>
                    <a:pt x="6271" y="4193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13"/>
            <p:cNvSpPr/>
            <p:nvPr/>
          </p:nvSpPr>
          <p:spPr>
            <a:xfrm>
              <a:off x="1937221" y="7372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13"/>
            <p:cNvSpPr/>
            <p:nvPr/>
          </p:nvSpPr>
          <p:spPr>
            <a:xfrm>
              <a:off x="2149883" y="53457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1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47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4" y="2669"/>
                    <a:pt x="135" y="2923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4" y="5463"/>
                    <a:pt x="1316" y="5206"/>
                    <a:pt x="945" y="4805"/>
                  </a:cubicBezTo>
                  <a:lnTo>
                    <a:pt x="64" y="6049"/>
                  </a:lnTo>
                  <a:cubicBezTo>
                    <a:pt x="312" y="6305"/>
                    <a:pt x="588" y="6520"/>
                    <a:pt x="888" y="6694"/>
                  </a:cubicBezTo>
                  <a:cubicBezTo>
                    <a:pt x="1188" y="6868"/>
                    <a:pt x="1525" y="6991"/>
                    <a:pt x="1897" y="7061"/>
                  </a:cubicBezTo>
                  <a:cubicBezTo>
                    <a:pt x="2117" y="7101"/>
                    <a:pt x="2351" y="7122"/>
                    <a:pt x="2597" y="7122"/>
                  </a:cubicBezTo>
                  <a:cubicBezTo>
                    <a:pt x="2766" y="7122"/>
                    <a:pt x="2942" y="7112"/>
                    <a:pt x="3124" y="7093"/>
                  </a:cubicBezTo>
                  <a:cubicBezTo>
                    <a:pt x="3644" y="7040"/>
                    <a:pt x="4093" y="6904"/>
                    <a:pt x="4474" y="6690"/>
                  </a:cubicBezTo>
                  <a:cubicBezTo>
                    <a:pt x="4855" y="6477"/>
                    <a:pt x="5143" y="6193"/>
                    <a:pt x="5338" y="5842"/>
                  </a:cubicBezTo>
                  <a:cubicBezTo>
                    <a:pt x="5535" y="5489"/>
                    <a:pt x="5607" y="5078"/>
                    <a:pt x="5558" y="4604"/>
                  </a:cubicBezTo>
                  <a:cubicBezTo>
                    <a:pt x="5525" y="4299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7"/>
                    <a:pt x="4258" y="3009"/>
                    <a:pt x="3958" y="2923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7"/>
                    <a:pt x="2502" y="2688"/>
                  </a:cubicBezTo>
                  <a:cubicBezTo>
                    <a:pt x="2354" y="2661"/>
                    <a:pt x="2223" y="2623"/>
                    <a:pt x="2107" y="2573"/>
                  </a:cubicBezTo>
                  <a:cubicBezTo>
                    <a:pt x="1990" y="2523"/>
                    <a:pt x="1894" y="2462"/>
                    <a:pt x="1822" y="2390"/>
                  </a:cubicBezTo>
                  <a:cubicBezTo>
                    <a:pt x="1749" y="2319"/>
                    <a:pt x="1707" y="2229"/>
                    <a:pt x="1696" y="2120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47" y="1696"/>
                    <a:pt x="1949" y="1617"/>
                    <a:pt x="2081" y="1552"/>
                  </a:cubicBezTo>
                  <a:cubicBezTo>
                    <a:pt x="2216" y="1489"/>
                    <a:pt x="2380" y="1446"/>
                    <a:pt x="2576" y="1426"/>
                  </a:cubicBezTo>
                  <a:cubicBezTo>
                    <a:pt x="2639" y="1419"/>
                    <a:pt x="2702" y="1415"/>
                    <a:pt x="2765" y="1415"/>
                  </a:cubicBezTo>
                  <a:cubicBezTo>
                    <a:pt x="2889" y="1415"/>
                    <a:pt x="3012" y="1429"/>
                    <a:pt x="3135" y="1454"/>
                  </a:cubicBezTo>
                  <a:cubicBezTo>
                    <a:pt x="3321" y="1495"/>
                    <a:pt x="3496" y="1561"/>
                    <a:pt x="3667" y="1654"/>
                  </a:cubicBezTo>
                  <a:cubicBezTo>
                    <a:pt x="3838" y="1748"/>
                    <a:pt x="3999" y="1871"/>
                    <a:pt x="4155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69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13"/>
            <p:cNvSpPr/>
            <p:nvPr/>
          </p:nvSpPr>
          <p:spPr>
            <a:xfrm>
              <a:off x="2447914" y="224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1"/>
                    <a:pt x="7216" y="4648"/>
                  </a:cubicBezTo>
                  <a:cubicBezTo>
                    <a:pt x="7215" y="4692"/>
                    <a:pt x="7216" y="4734"/>
                    <a:pt x="7215" y="4777"/>
                  </a:cubicBezTo>
                  <a:cubicBezTo>
                    <a:pt x="7183" y="4684"/>
                    <a:pt x="7150" y="4587"/>
                    <a:pt x="7110" y="4491"/>
                  </a:cubicBezTo>
                  <a:cubicBezTo>
                    <a:pt x="7038" y="4307"/>
                    <a:pt x="6952" y="4113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9"/>
                    <a:pt x="3455" y="4628"/>
                    <a:pt x="3432" y="4796"/>
                  </a:cubicBezTo>
                  <a:cubicBezTo>
                    <a:pt x="3414" y="4935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4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6"/>
                  </a:lnTo>
                  <a:lnTo>
                    <a:pt x="4067" y="7468"/>
                  </a:lnTo>
                  <a:lnTo>
                    <a:pt x="5082" y="3641"/>
                  </a:lnTo>
                  <a:lnTo>
                    <a:pt x="6986" y="7160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13"/>
            <p:cNvSpPr/>
            <p:nvPr/>
          </p:nvSpPr>
          <p:spPr>
            <a:xfrm>
              <a:off x="2804671" y="-8977"/>
              <a:ext cx="248284" cy="236885"/>
            </a:xfrm>
            <a:custGeom>
              <a:avLst/>
              <a:gdLst/>
              <a:ahLst/>
              <a:cxnLst/>
              <a:rect l="l" t="t" r="r" b="b"/>
              <a:pathLst>
                <a:path w="7166" h="6837" extrusionOk="0">
                  <a:moveTo>
                    <a:pt x="3598" y="1294"/>
                  </a:moveTo>
                  <a:cubicBezTo>
                    <a:pt x="3784" y="1294"/>
                    <a:pt x="3962" y="1321"/>
                    <a:pt x="4131" y="1374"/>
                  </a:cubicBezTo>
                  <a:cubicBezTo>
                    <a:pt x="4362" y="1446"/>
                    <a:pt x="4572" y="1567"/>
                    <a:pt x="4758" y="1726"/>
                  </a:cubicBezTo>
                  <a:cubicBezTo>
                    <a:pt x="4941" y="1889"/>
                    <a:pt x="5093" y="2084"/>
                    <a:pt x="5207" y="2314"/>
                  </a:cubicBezTo>
                  <a:cubicBezTo>
                    <a:pt x="5324" y="2543"/>
                    <a:pt x="5398" y="2802"/>
                    <a:pt x="5427" y="3090"/>
                  </a:cubicBezTo>
                  <a:cubicBezTo>
                    <a:pt x="5457" y="3373"/>
                    <a:pt x="5441" y="3642"/>
                    <a:pt x="5375" y="3890"/>
                  </a:cubicBezTo>
                  <a:cubicBezTo>
                    <a:pt x="5309" y="4141"/>
                    <a:pt x="5202" y="4364"/>
                    <a:pt x="5057" y="4559"/>
                  </a:cubicBezTo>
                  <a:cubicBezTo>
                    <a:pt x="4909" y="4758"/>
                    <a:pt x="4729" y="4916"/>
                    <a:pt x="4515" y="5037"/>
                  </a:cubicBezTo>
                  <a:cubicBezTo>
                    <a:pt x="4302" y="5156"/>
                    <a:pt x="4065" y="5232"/>
                    <a:pt x="3799" y="5259"/>
                  </a:cubicBezTo>
                  <a:cubicBezTo>
                    <a:pt x="3726" y="5267"/>
                    <a:pt x="3654" y="5271"/>
                    <a:pt x="3584" y="5271"/>
                  </a:cubicBezTo>
                  <a:cubicBezTo>
                    <a:pt x="3396" y="5271"/>
                    <a:pt x="3217" y="5244"/>
                    <a:pt x="3047" y="5190"/>
                  </a:cubicBezTo>
                  <a:cubicBezTo>
                    <a:pt x="2814" y="5119"/>
                    <a:pt x="2602" y="5001"/>
                    <a:pt x="2415" y="4844"/>
                  </a:cubicBezTo>
                  <a:cubicBezTo>
                    <a:pt x="2227" y="4686"/>
                    <a:pt x="2077" y="4490"/>
                    <a:pt x="1964" y="4256"/>
                  </a:cubicBezTo>
                  <a:cubicBezTo>
                    <a:pt x="1853" y="4023"/>
                    <a:pt x="1781" y="3764"/>
                    <a:pt x="1751" y="3476"/>
                  </a:cubicBezTo>
                  <a:cubicBezTo>
                    <a:pt x="1721" y="3192"/>
                    <a:pt x="1737" y="2924"/>
                    <a:pt x="1798" y="2674"/>
                  </a:cubicBezTo>
                  <a:cubicBezTo>
                    <a:pt x="1860" y="2424"/>
                    <a:pt x="1967" y="2201"/>
                    <a:pt x="2118" y="2005"/>
                  </a:cubicBezTo>
                  <a:cubicBezTo>
                    <a:pt x="2266" y="1808"/>
                    <a:pt x="2448" y="1650"/>
                    <a:pt x="2663" y="1529"/>
                  </a:cubicBezTo>
                  <a:cubicBezTo>
                    <a:pt x="2876" y="1408"/>
                    <a:pt x="3113" y="1334"/>
                    <a:pt x="3379" y="1306"/>
                  </a:cubicBezTo>
                  <a:cubicBezTo>
                    <a:pt x="3453" y="1298"/>
                    <a:pt x="3526" y="1294"/>
                    <a:pt x="3598" y="1294"/>
                  </a:cubicBezTo>
                  <a:close/>
                  <a:moveTo>
                    <a:pt x="2174" y="1"/>
                  </a:moveTo>
                  <a:cubicBezTo>
                    <a:pt x="2056" y="48"/>
                    <a:pt x="1942" y="100"/>
                    <a:pt x="1833" y="159"/>
                  </a:cubicBezTo>
                  <a:cubicBezTo>
                    <a:pt x="1422" y="380"/>
                    <a:pt x="1077" y="668"/>
                    <a:pt x="790" y="1017"/>
                  </a:cubicBezTo>
                  <a:cubicBezTo>
                    <a:pt x="507" y="1370"/>
                    <a:pt x="300" y="1768"/>
                    <a:pt x="169" y="2214"/>
                  </a:cubicBezTo>
                  <a:cubicBezTo>
                    <a:pt x="40" y="2660"/>
                    <a:pt x="1" y="3140"/>
                    <a:pt x="56" y="3652"/>
                  </a:cubicBezTo>
                  <a:cubicBezTo>
                    <a:pt x="109" y="4167"/>
                    <a:pt x="247" y="4627"/>
                    <a:pt x="467" y="5037"/>
                  </a:cubicBezTo>
                  <a:cubicBezTo>
                    <a:pt x="687" y="5445"/>
                    <a:pt x="972" y="5793"/>
                    <a:pt x="1324" y="6079"/>
                  </a:cubicBezTo>
                  <a:cubicBezTo>
                    <a:pt x="1676" y="6361"/>
                    <a:pt x="2075" y="6569"/>
                    <a:pt x="2520" y="6700"/>
                  </a:cubicBezTo>
                  <a:cubicBezTo>
                    <a:pt x="2836" y="6791"/>
                    <a:pt x="3169" y="6837"/>
                    <a:pt x="3520" y="6837"/>
                  </a:cubicBezTo>
                  <a:cubicBezTo>
                    <a:pt x="3666" y="6837"/>
                    <a:pt x="3816" y="6829"/>
                    <a:pt x="3968" y="6812"/>
                  </a:cubicBezTo>
                  <a:cubicBezTo>
                    <a:pt x="4475" y="6759"/>
                    <a:pt x="4932" y="6621"/>
                    <a:pt x="5342" y="6403"/>
                  </a:cubicBezTo>
                  <a:cubicBezTo>
                    <a:pt x="5753" y="6181"/>
                    <a:pt x="6100" y="5894"/>
                    <a:pt x="6384" y="5544"/>
                  </a:cubicBezTo>
                  <a:cubicBezTo>
                    <a:pt x="6669" y="5192"/>
                    <a:pt x="6873" y="4792"/>
                    <a:pt x="7001" y="4342"/>
                  </a:cubicBezTo>
                  <a:cubicBezTo>
                    <a:pt x="7128" y="3895"/>
                    <a:pt x="7165" y="3416"/>
                    <a:pt x="7110" y="2910"/>
                  </a:cubicBezTo>
                  <a:cubicBezTo>
                    <a:pt x="7057" y="2398"/>
                    <a:pt x="6921" y="1938"/>
                    <a:pt x="6704" y="1525"/>
                  </a:cubicBezTo>
                  <a:cubicBezTo>
                    <a:pt x="6488" y="1115"/>
                    <a:pt x="6203" y="769"/>
                    <a:pt x="5851" y="482"/>
                  </a:cubicBezTo>
                  <a:cubicBezTo>
                    <a:pt x="5605" y="285"/>
                    <a:pt x="5337" y="123"/>
                    <a:pt x="5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13"/>
            <p:cNvSpPr/>
            <p:nvPr/>
          </p:nvSpPr>
          <p:spPr>
            <a:xfrm>
              <a:off x="3085344" y="-8873"/>
              <a:ext cx="218938" cy="215057"/>
            </a:xfrm>
            <a:custGeom>
              <a:avLst/>
              <a:gdLst/>
              <a:ahLst/>
              <a:cxnLst/>
              <a:rect l="l" t="t" r="r" b="b"/>
              <a:pathLst>
                <a:path w="6319" h="6207" extrusionOk="0">
                  <a:moveTo>
                    <a:pt x="3022" y="477"/>
                  </a:moveTo>
                  <a:cubicBezTo>
                    <a:pt x="3162" y="477"/>
                    <a:pt x="3287" y="496"/>
                    <a:pt x="3398" y="537"/>
                  </a:cubicBezTo>
                  <a:cubicBezTo>
                    <a:pt x="3552" y="593"/>
                    <a:pt x="3674" y="685"/>
                    <a:pt x="3766" y="809"/>
                  </a:cubicBezTo>
                  <a:cubicBezTo>
                    <a:pt x="3860" y="932"/>
                    <a:pt x="3913" y="1082"/>
                    <a:pt x="3932" y="1257"/>
                  </a:cubicBezTo>
                  <a:cubicBezTo>
                    <a:pt x="3952" y="1433"/>
                    <a:pt x="3933" y="1591"/>
                    <a:pt x="3880" y="1733"/>
                  </a:cubicBezTo>
                  <a:cubicBezTo>
                    <a:pt x="3825" y="1879"/>
                    <a:pt x="3739" y="1994"/>
                    <a:pt x="3621" y="2081"/>
                  </a:cubicBezTo>
                  <a:cubicBezTo>
                    <a:pt x="3502" y="2169"/>
                    <a:pt x="3358" y="2224"/>
                    <a:pt x="3190" y="2240"/>
                  </a:cubicBezTo>
                  <a:lnTo>
                    <a:pt x="1847" y="2382"/>
                  </a:lnTo>
                  <a:lnTo>
                    <a:pt x="1661" y="610"/>
                  </a:lnTo>
                  <a:lnTo>
                    <a:pt x="2856" y="485"/>
                  </a:lnTo>
                  <a:cubicBezTo>
                    <a:pt x="2914" y="480"/>
                    <a:pt x="2969" y="477"/>
                    <a:pt x="3022" y="477"/>
                  </a:cubicBezTo>
                  <a:close/>
                  <a:moveTo>
                    <a:pt x="0" y="1"/>
                  </a:moveTo>
                  <a:lnTo>
                    <a:pt x="655" y="6207"/>
                  </a:lnTo>
                  <a:lnTo>
                    <a:pt x="2233" y="6040"/>
                  </a:lnTo>
                  <a:lnTo>
                    <a:pt x="1979" y="3647"/>
                  </a:lnTo>
                  <a:lnTo>
                    <a:pt x="2832" y="3555"/>
                  </a:lnTo>
                  <a:lnTo>
                    <a:pt x="4431" y="5807"/>
                  </a:lnTo>
                  <a:lnTo>
                    <a:pt x="6319" y="5606"/>
                  </a:lnTo>
                  <a:lnTo>
                    <a:pt x="4514" y="3140"/>
                  </a:lnTo>
                  <a:cubicBezTo>
                    <a:pt x="4552" y="3118"/>
                    <a:pt x="4589" y="3097"/>
                    <a:pt x="4625" y="3074"/>
                  </a:cubicBezTo>
                  <a:cubicBezTo>
                    <a:pt x="4954" y="2842"/>
                    <a:pt x="5203" y="2546"/>
                    <a:pt x="5368" y="2182"/>
                  </a:cubicBezTo>
                  <a:cubicBezTo>
                    <a:pt x="5534" y="1821"/>
                    <a:pt x="5593" y="1426"/>
                    <a:pt x="5548" y="997"/>
                  </a:cubicBezTo>
                  <a:cubicBezTo>
                    <a:pt x="5506" y="620"/>
                    <a:pt x="5387" y="290"/>
                    <a:pt x="5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13"/>
            <p:cNvSpPr/>
            <p:nvPr/>
          </p:nvSpPr>
          <p:spPr>
            <a:xfrm>
              <a:off x="3324684" y="-8873"/>
              <a:ext cx="238236" cy="190111"/>
            </a:xfrm>
            <a:custGeom>
              <a:avLst/>
              <a:gdLst/>
              <a:ahLst/>
              <a:cxnLst/>
              <a:rect l="l" t="t" r="r" b="b"/>
              <a:pathLst>
                <a:path w="6876" h="5487" extrusionOk="0">
                  <a:moveTo>
                    <a:pt x="0" y="1"/>
                  </a:moveTo>
                  <a:lnTo>
                    <a:pt x="581" y="5487"/>
                  </a:lnTo>
                  <a:lnTo>
                    <a:pt x="2235" y="5310"/>
                  </a:lnTo>
                  <a:lnTo>
                    <a:pt x="1978" y="2878"/>
                  </a:lnTo>
                  <a:lnTo>
                    <a:pt x="2422" y="2339"/>
                  </a:lnTo>
                  <a:lnTo>
                    <a:pt x="4949" y="5023"/>
                  </a:lnTo>
                  <a:lnTo>
                    <a:pt x="6876" y="4821"/>
                  </a:lnTo>
                  <a:lnTo>
                    <a:pt x="3373" y="1183"/>
                  </a:lnTo>
                  <a:lnTo>
                    <a:pt x="4349" y="1"/>
                  </a:lnTo>
                  <a:lnTo>
                    <a:pt x="2610" y="1"/>
                  </a:lnTo>
                  <a:lnTo>
                    <a:pt x="1784" y="1037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13"/>
            <p:cNvSpPr/>
            <p:nvPr/>
          </p:nvSpPr>
          <p:spPr>
            <a:xfrm>
              <a:off x="3562568" y="-8873"/>
              <a:ext cx="192605" cy="160245"/>
            </a:xfrm>
            <a:custGeom>
              <a:avLst/>
              <a:gdLst/>
              <a:ahLst/>
              <a:cxnLst/>
              <a:rect l="l" t="t" r="r" b="b"/>
              <a:pathLst>
                <a:path w="5559" h="4625" extrusionOk="0">
                  <a:moveTo>
                    <a:pt x="1" y="1"/>
                  </a:moveTo>
                  <a:cubicBezTo>
                    <a:pt x="37" y="238"/>
                    <a:pt x="103" y="454"/>
                    <a:pt x="204" y="645"/>
                  </a:cubicBezTo>
                  <a:cubicBezTo>
                    <a:pt x="317" y="865"/>
                    <a:pt x="477" y="1055"/>
                    <a:pt x="681" y="1216"/>
                  </a:cubicBezTo>
                  <a:cubicBezTo>
                    <a:pt x="885" y="1374"/>
                    <a:pt x="1133" y="1499"/>
                    <a:pt x="1425" y="1594"/>
                  </a:cubicBezTo>
                  <a:cubicBezTo>
                    <a:pt x="1715" y="1687"/>
                    <a:pt x="2056" y="1756"/>
                    <a:pt x="2440" y="1801"/>
                  </a:cubicBezTo>
                  <a:cubicBezTo>
                    <a:pt x="2579" y="1812"/>
                    <a:pt x="2714" y="1830"/>
                    <a:pt x="2850" y="1851"/>
                  </a:cubicBezTo>
                  <a:cubicBezTo>
                    <a:pt x="2983" y="1874"/>
                    <a:pt x="3113" y="1903"/>
                    <a:pt x="3232" y="1939"/>
                  </a:cubicBezTo>
                  <a:cubicBezTo>
                    <a:pt x="3354" y="1975"/>
                    <a:pt x="3461" y="2018"/>
                    <a:pt x="3550" y="2067"/>
                  </a:cubicBezTo>
                  <a:cubicBezTo>
                    <a:pt x="3642" y="2116"/>
                    <a:pt x="3715" y="2179"/>
                    <a:pt x="3771" y="2251"/>
                  </a:cubicBezTo>
                  <a:cubicBezTo>
                    <a:pt x="3829" y="2324"/>
                    <a:pt x="3863" y="2409"/>
                    <a:pt x="3872" y="2506"/>
                  </a:cubicBezTo>
                  <a:cubicBezTo>
                    <a:pt x="3886" y="2635"/>
                    <a:pt x="3858" y="2747"/>
                    <a:pt x="3790" y="2843"/>
                  </a:cubicBezTo>
                  <a:cubicBezTo>
                    <a:pt x="3721" y="2938"/>
                    <a:pt x="3619" y="3016"/>
                    <a:pt x="3481" y="3078"/>
                  </a:cubicBezTo>
                  <a:cubicBezTo>
                    <a:pt x="3340" y="3138"/>
                    <a:pt x="3185" y="3179"/>
                    <a:pt x="3009" y="3196"/>
                  </a:cubicBezTo>
                  <a:cubicBezTo>
                    <a:pt x="2924" y="3205"/>
                    <a:pt x="2839" y="3209"/>
                    <a:pt x="2754" y="3209"/>
                  </a:cubicBezTo>
                  <a:cubicBezTo>
                    <a:pt x="2490" y="3209"/>
                    <a:pt x="2227" y="3166"/>
                    <a:pt x="1970" y="3079"/>
                  </a:cubicBezTo>
                  <a:cubicBezTo>
                    <a:pt x="1626" y="2964"/>
                    <a:pt x="1268" y="2707"/>
                    <a:pt x="898" y="2309"/>
                  </a:cubicBezTo>
                  <a:lnTo>
                    <a:pt x="15" y="3552"/>
                  </a:lnTo>
                  <a:cubicBezTo>
                    <a:pt x="263" y="3807"/>
                    <a:pt x="537" y="4023"/>
                    <a:pt x="839" y="4197"/>
                  </a:cubicBezTo>
                  <a:cubicBezTo>
                    <a:pt x="1141" y="4372"/>
                    <a:pt x="1476" y="4494"/>
                    <a:pt x="1849" y="4562"/>
                  </a:cubicBezTo>
                  <a:cubicBezTo>
                    <a:pt x="2068" y="4604"/>
                    <a:pt x="2301" y="4625"/>
                    <a:pt x="2548" y="4625"/>
                  </a:cubicBezTo>
                  <a:cubicBezTo>
                    <a:pt x="2719" y="4625"/>
                    <a:pt x="2895" y="4615"/>
                    <a:pt x="3077" y="4596"/>
                  </a:cubicBezTo>
                  <a:cubicBezTo>
                    <a:pt x="3594" y="4542"/>
                    <a:pt x="4045" y="4405"/>
                    <a:pt x="4426" y="4192"/>
                  </a:cubicBezTo>
                  <a:cubicBezTo>
                    <a:pt x="4805" y="3978"/>
                    <a:pt x="5093" y="3696"/>
                    <a:pt x="5291" y="3344"/>
                  </a:cubicBezTo>
                  <a:cubicBezTo>
                    <a:pt x="5487" y="2993"/>
                    <a:pt x="5559" y="2579"/>
                    <a:pt x="5513" y="2104"/>
                  </a:cubicBezTo>
                  <a:cubicBezTo>
                    <a:pt x="5481" y="1799"/>
                    <a:pt x="5396" y="1539"/>
                    <a:pt x="5258" y="1321"/>
                  </a:cubicBezTo>
                  <a:cubicBezTo>
                    <a:pt x="5122" y="1102"/>
                    <a:pt x="4936" y="921"/>
                    <a:pt x="4710" y="773"/>
                  </a:cubicBezTo>
                  <a:cubicBezTo>
                    <a:pt x="4482" y="628"/>
                    <a:pt x="4216" y="511"/>
                    <a:pt x="3914" y="425"/>
                  </a:cubicBezTo>
                  <a:cubicBezTo>
                    <a:pt x="3613" y="338"/>
                    <a:pt x="3281" y="278"/>
                    <a:pt x="2916" y="245"/>
                  </a:cubicBezTo>
                  <a:cubicBezTo>
                    <a:pt x="2758" y="235"/>
                    <a:pt x="2605" y="218"/>
                    <a:pt x="2457" y="189"/>
                  </a:cubicBezTo>
                  <a:cubicBezTo>
                    <a:pt x="2310" y="163"/>
                    <a:pt x="2177" y="124"/>
                    <a:pt x="2062" y="74"/>
                  </a:cubicBezTo>
                  <a:cubicBezTo>
                    <a:pt x="2008" y="52"/>
                    <a:pt x="1959" y="26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13"/>
            <p:cNvSpPr/>
            <p:nvPr/>
          </p:nvSpPr>
          <p:spPr>
            <a:xfrm>
              <a:off x="3789331" y="-8873"/>
              <a:ext cx="218660" cy="141570"/>
            </a:xfrm>
            <a:custGeom>
              <a:avLst/>
              <a:gdLst/>
              <a:ahLst/>
              <a:cxnLst/>
              <a:rect l="l" t="t" r="r" b="b"/>
              <a:pathLst>
                <a:path w="6311" h="4086" extrusionOk="0">
                  <a:moveTo>
                    <a:pt x="0" y="1"/>
                  </a:moveTo>
                  <a:lnTo>
                    <a:pt x="432" y="4086"/>
                  </a:lnTo>
                  <a:lnTo>
                    <a:pt x="2087" y="3912"/>
                  </a:lnTo>
                  <a:lnTo>
                    <a:pt x="1806" y="1254"/>
                  </a:lnTo>
                  <a:lnTo>
                    <a:pt x="4376" y="983"/>
                  </a:lnTo>
                  <a:lnTo>
                    <a:pt x="4657" y="3640"/>
                  </a:lnTo>
                  <a:lnTo>
                    <a:pt x="6310" y="3465"/>
                  </a:lnTo>
                  <a:lnTo>
                    <a:pt x="59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13"/>
            <p:cNvSpPr/>
            <p:nvPr/>
          </p:nvSpPr>
          <p:spPr>
            <a:xfrm>
              <a:off x="4039619" y="-8873"/>
              <a:ext cx="244126" cy="106784"/>
            </a:xfrm>
            <a:custGeom>
              <a:avLst/>
              <a:gdLst/>
              <a:ahLst/>
              <a:cxnLst/>
              <a:rect l="l" t="t" r="r" b="b"/>
              <a:pathLst>
                <a:path w="7046" h="3082" extrusionOk="0">
                  <a:moveTo>
                    <a:pt x="5336" y="1"/>
                  </a:moveTo>
                  <a:cubicBezTo>
                    <a:pt x="5327" y="47"/>
                    <a:pt x="5317" y="90"/>
                    <a:pt x="5306" y="134"/>
                  </a:cubicBezTo>
                  <a:cubicBezTo>
                    <a:pt x="5241" y="385"/>
                    <a:pt x="5134" y="607"/>
                    <a:pt x="4986" y="803"/>
                  </a:cubicBezTo>
                  <a:cubicBezTo>
                    <a:pt x="4840" y="1000"/>
                    <a:pt x="4660" y="1160"/>
                    <a:pt x="4447" y="1280"/>
                  </a:cubicBezTo>
                  <a:cubicBezTo>
                    <a:pt x="4234" y="1400"/>
                    <a:pt x="3993" y="1476"/>
                    <a:pt x="3727" y="1503"/>
                  </a:cubicBezTo>
                  <a:cubicBezTo>
                    <a:pt x="3655" y="1511"/>
                    <a:pt x="3585" y="1515"/>
                    <a:pt x="3516" y="1515"/>
                  </a:cubicBezTo>
                  <a:cubicBezTo>
                    <a:pt x="3327" y="1515"/>
                    <a:pt x="3148" y="1487"/>
                    <a:pt x="2977" y="1434"/>
                  </a:cubicBezTo>
                  <a:cubicBezTo>
                    <a:pt x="2743" y="1361"/>
                    <a:pt x="2533" y="1243"/>
                    <a:pt x="2345" y="1086"/>
                  </a:cubicBezTo>
                  <a:cubicBezTo>
                    <a:pt x="2159" y="930"/>
                    <a:pt x="2008" y="732"/>
                    <a:pt x="1895" y="500"/>
                  </a:cubicBezTo>
                  <a:cubicBezTo>
                    <a:pt x="1821" y="344"/>
                    <a:pt x="1764" y="177"/>
                    <a:pt x="1725" y="2"/>
                  </a:cubicBezTo>
                  <a:lnTo>
                    <a:pt x="1" y="2"/>
                  </a:lnTo>
                  <a:cubicBezTo>
                    <a:pt x="60" y="475"/>
                    <a:pt x="195" y="901"/>
                    <a:pt x="398" y="1283"/>
                  </a:cubicBezTo>
                  <a:cubicBezTo>
                    <a:pt x="619" y="1693"/>
                    <a:pt x="902" y="2040"/>
                    <a:pt x="1255" y="2323"/>
                  </a:cubicBezTo>
                  <a:cubicBezTo>
                    <a:pt x="1607" y="2606"/>
                    <a:pt x="2007" y="2815"/>
                    <a:pt x="2453" y="2944"/>
                  </a:cubicBezTo>
                  <a:cubicBezTo>
                    <a:pt x="2768" y="3036"/>
                    <a:pt x="3102" y="3081"/>
                    <a:pt x="3454" y="3081"/>
                  </a:cubicBezTo>
                  <a:cubicBezTo>
                    <a:pt x="3600" y="3081"/>
                    <a:pt x="3749" y="3073"/>
                    <a:pt x="3901" y="3058"/>
                  </a:cubicBezTo>
                  <a:cubicBezTo>
                    <a:pt x="4407" y="3003"/>
                    <a:pt x="4864" y="2866"/>
                    <a:pt x="5274" y="2646"/>
                  </a:cubicBezTo>
                  <a:cubicBezTo>
                    <a:pt x="5684" y="2426"/>
                    <a:pt x="6032" y="2139"/>
                    <a:pt x="6316" y="1788"/>
                  </a:cubicBezTo>
                  <a:cubicBezTo>
                    <a:pt x="6600" y="1436"/>
                    <a:pt x="6805" y="1037"/>
                    <a:pt x="6933" y="586"/>
                  </a:cubicBezTo>
                  <a:cubicBezTo>
                    <a:pt x="6988" y="396"/>
                    <a:pt x="7025" y="202"/>
                    <a:pt x="7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13"/>
            <p:cNvSpPr/>
            <p:nvPr/>
          </p:nvSpPr>
          <p:spPr>
            <a:xfrm>
              <a:off x="4331691" y="-8873"/>
              <a:ext cx="66281" cy="84990"/>
            </a:xfrm>
            <a:custGeom>
              <a:avLst/>
              <a:gdLst/>
              <a:ahLst/>
              <a:cxnLst/>
              <a:rect l="l" t="t" r="r" b="b"/>
              <a:pathLst>
                <a:path w="1913" h="2453" extrusionOk="0">
                  <a:moveTo>
                    <a:pt x="0" y="1"/>
                  </a:moveTo>
                  <a:lnTo>
                    <a:pt x="259" y="2452"/>
                  </a:lnTo>
                  <a:lnTo>
                    <a:pt x="1913" y="2278"/>
                  </a:lnTo>
                  <a:lnTo>
                    <a:pt x="1674" y="2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13"/>
            <p:cNvSpPr/>
            <p:nvPr/>
          </p:nvSpPr>
          <p:spPr>
            <a:xfrm>
              <a:off x="31755" y="598206"/>
              <a:ext cx="204697" cy="249635"/>
            </a:xfrm>
            <a:custGeom>
              <a:avLst/>
              <a:gdLst/>
              <a:ahLst/>
              <a:cxnLst/>
              <a:rect l="l" t="t" r="r" b="b"/>
              <a:pathLst>
                <a:path w="5908" h="7205" extrusionOk="0">
                  <a:moveTo>
                    <a:pt x="5752" y="1"/>
                  </a:moveTo>
                  <a:lnTo>
                    <a:pt x="0" y="606"/>
                  </a:lnTo>
                  <a:lnTo>
                    <a:pt x="155" y="2067"/>
                  </a:lnTo>
                  <a:lnTo>
                    <a:pt x="2179" y="1853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2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13"/>
            <p:cNvSpPr/>
            <p:nvPr/>
          </p:nvSpPr>
          <p:spPr>
            <a:xfrm>
              <a:off x="271545" y="576587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4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13"/>
            <p:cNvSpPr/>
            <p:nvPr/>
          </p:nvSpPr>
          <p:spPr>
            <a:xfrm>
              <a:off x="484276" y="553963"/>
              <a:ext cx="221294" cy="245893"/>
            </a:xfrm>
            <a:custGeom>
              <a:avLst/>
              <a:gdLst/>
              <a:ahLst/>
              <a:cxnLst/>
              <a:rect l="l" t="t" r="r" b="b"/>
              <a:pathLst>
                <a:path w="6387" h="7097" extrusionOk="0">
                  <a:moveTo>
                    <a:pt x="3670" y="0"/>
                  </a:moveTo>
                  <a:cubicBezTo>
                    <a:pt x="3541" y="0"/>
                    <a:pt x="3411" y="7"/>
                    <a:pt x="3282" y="21"/>
                  </a:cubicBezTo>
                  <a:cubicBezTo>
                    <a:pt x="2763" y="75"/>
                    <a:pt x="2294" y="212"/>
                    <a:pt x="1874" y="434"/>
                  </a:cubicBezTo>
                  <a:cubicBezTo>
                    <a:pt x="1456" y="655"/>
                    <a:pt x="1102" y="941"/>
                    <a:pt x="814" y="1289"/>
                  </a:cubicBezTo>
                  <a:cubicBezTo>
                    <a:pt x="527" y="1639"/>
                    <a:pt x="314" y="2035"/>
                    <a:pt x="177" y="2483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34"/>
                    <a:pt x="243" y="4898"/>
                    <a:pt x="462" y="5313"/>
                  </a:cubicBezTo>
                  <a:cubicBezTo>
                    <a:pt x="679" y="5725"/>
                    <a:pt x="964" y="6072"/>
                    <a:pt x="1313" y="6352"/>
                  </a:cubicBezTo>
                  <a:cubicBezTo>
                    <a:pt x="1664" y="6633"/>
                    <a:pt x="2065" y="6838"/>
                    <a:pt x="2514" y="6963"/>
                  </a:cubicBezTo>
                  <a:cubicBezTo>
                    <a:pt x="2828" y="7052"/>
                    <a:pt x="3158" y="7096"/>
                    <a:pt x="3503" y="7096"/>
                  </a:cubicBezTo>
                  <a:cubicBezTo>
                    <a:pt x="3652" y="7096"/>
                    <a:pt x="3803" y="7088"/>
                    <a:pt x="3958" y="7071"/>
                  </a:cubicBezTo>
                  <a:cubicBezTo>
                    <a:pt x="4289" y="7038"/>
                    <a:pt x="4614" y="6962"/>
                    <a:pt x="4933" y="6846"/>
                  </a:cubicBezTo>
                  <a:cubicBezTo>
                    <a:pt x="5251" y="6731"/>
                    <a:pt x="5538" y="6587"/>
                    <a:pt x="5791" y="6416"/>
                  </a:cubicBezTo>
                  <a:cubicBezTo>
                    <a:pt x="6044" y="6244"/>
                    <a:pt x="6244" y="6060"/>
                    <a:pt x="6387" y="5861"/>
                  </a:cubicBezTo>
                  <a:lnTo>
                    <a:pt x="5455" y="4680"/>
                  </a:lnTo>
                  <a:cubicBezTo>
                    <a:pt x="5345" y="4821"/>
                    <a:pt x="5216" y="4953"/>
                    <a:pt x="5069" y="5070"/>
                  </a:cubicBezTo>
                  <a:cubicBezTo>
                    <a:pt x="4920" y="5186"/>
                    <a:pt x="4756" y="5285"/>
                    <a:pt x="4573" y="5363"/>
                  </a:cubicBezTo>
                  <a:cubicBezTo>
                    <a:pt x="4391" y="5442"/>
                    <a:pt x="4195" y="5490"/>
                    <a:pt x="3988" y="5514"/>
                  </a:cubicBezTo>
                  <a:cubicBezTo>
                    <a:pt x="3887" y="5524"/>
                    <a:pt x="3788" y="5530"/>
                    <a:pt x="3692" y="5530"/>
                  </a:cubicBezTo>
                  <a:cubicBezTo>
                    <a:pt x="3499" y="5530"/>
                    <a:pt x="3315" y="5508"/>
                    <a:pt x="3142" y="5465"/>
                  </a:cubicBezTo>
                  <a:cubicBezTo>
                    <a:pt x="2884" y="5400"/>
                    <a:pt x="2656" y="5291"/>
                    <a:pt x="2462" y="5134"/>
                  </a:cubicBezTo>
                  <a:cubicBezTo>
                    <a:pt x="2268" y="4978"/>
                    <a:pt x="2110" y="4782"/>
                    <a:pt x="1988" y="4551"/>
                  </a:cubicBezTo>
                  <a:cubicBezTo>
                    <a:pt x="1865" y="4316"/>
                    <a:pt x="1788" y="4050"/>
                    <a:pt x="1756" y="3754"/>
                  </a:cubicBezTo>
                  <a:cubicBezTo>
                    <a:pt x="1723" y="3448"/>
                    <a:pt x="1743" y="3167"/>
                    <a:pt x="1815" y="2911"/>
                  </a:cubicBezTo>
                  <a:cubicBezTo>
                    <a:pt x="1888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5" y="1778"/>
                  </a:cubicBezTo>
                  <a:cubicBezTo>
                    <a:pt x="2935" y="1660"/>
                    <a:pt x="3176" y="1588"/>
                    <a:pt x="3434" y="1559"/>
                  </a:cubicBezTo>
                  <a:cubicBezTo>
                    <a:pt x="3508" y="1552"/>
                    <a:pt x="3580" y="1548"/>
                    <a:pt x="3651" y="1548"/>
                  </a:cubicBezTo>
                  <a:cubicBezTo>
                    <a:pt x="3781" y="1548"/>
                    <a:pt x="3907" y="1561"/>
                    <a:pt x="4028" y="1587"/>
                  </a:cubicBezTo>
                  <a:cubicBezTo>
                    <a:pt x="4215" y="1626"/>
                    <a:pt x="4391" y="1690"/>
                    <a:pt x="4555" y="1782"/>
                  </a:cubicBezTo>
                  <a:cubicBezTo>
                    <a:pt x="4718" y="1874"/>
                    <a:pt x="4877" y="1984"/>
                    <a:pt x="5028" y="2112"/>
                  </a:cubicBezTo>
                  <a:lnTo>
                    <a:pt x="5918" y="846"/>
                  </a:lnTo>
                  <a:cubicBezTo>
                    <a:pt x="5698" y="639"/>
                    <a:pt x="5446" y="468"/>
                    <a:pt x="5159" y="330"/>
                  </a:cubicBezTo>
                  <a:cubicBezTo>
                    <a:pt x="4872" y="193"/>
                    <a:pt x="4569" y="97"/>
                    <a:pt x="4250" y="47"/>
                  </a:cubicBezTo>
                  <a:cubicBezTo>
                    <a:pt x="4057" y="16"/>
                    <a:pt x="3864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13"/>
            <p:cNvSpPr/>
            <p:nvPr/>
          </p:nvSpPr>
          <p:spPr>
            <a:xfrm>
              <a:off x="722922" y="524755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7" y="6813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13"/>
            <p:cNvSpPr/>
            <p:nvPr/>
          </p:nvSpPr>
          <p:spPr>
            <a:xfrm>
              <a:off x="985545" y="49596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0" y="1"/>
                  </a:moveTo>
                  <a:lnTo>
                    <a:pt x="4536" y="171"/>
                  </a:lnTo>
                  <a:lnTo>
                    <a:pt x="4712" y="1854"/>
                  </a:lnTo>
                  <a:cubicBezTo>
                    <a:pt x="4741" y="2120"/>
                    <a:pt x="4769" y="2366"/>
                    <a:pt x="4796" y="2594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2" y="3418"/>
                    <a:pt x="4945" y="3607"/>
                    <a:pt x="4981" y="3794"/>
                  </a:cubicBezTo>
                  <a:cubicBezTo>
                    <a:pt x="5017" y="3981"/>
                    <a:pt x="5055" y="4170"/>
                    <a:pt x="5094" y="4362"/>
                  </a:cubicBezTo>
                  <a:cubicBezTo>
                    <a:pt x="5104" y="4407"/>
                    <a:pt x="5114" y="4453"/>
                    <a:pt x="5125" y="4500"/>
                  </a:cubicBezTo>
                  <a:lnTo>
                    <a:pt x="1477" y="494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11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1"/>
                    <a:pt x="1772" y="3146"/>
                  </a:cubicBezTo>
                  <a:cubicBezTo>
                    <a:pt x="1767" y="3117"/>
                    <a:pt x="1760" y="3082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59" y="6814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13"/>
            <p:cNvSpPr/>
            <p:nvPr/>
          </p:nvSpPr>
          <p:spPr>
            <a:xfrm>
              <a:off x="1252879" y="47590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0" y="416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19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13"/>
            <p:cNvSpPr/>
            <p:nvPr/>
          </p:nvSpPr>
          <p:spPr>
            <a:xfrm>
              <a:off x="1434913" y="453071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594" y="1567"/>
                  </a:moveTo>
                  <a:cubicBezTo>
                    <a:pt x="3781" y="1567"/>
                    <a:pt x="3961" y="1594"/>
                    <a:pt x="4129" y="1647"/>
                  </a:cubicBezTo>
                  <a:cubicBezTo>
                    <a:pt x="4364" y="1719"/>
                    <a:pt x="4574" y="1840"/>
                    <a:pt x="4759" y="2000"/>
                  </a:cubicBezTo>
                  <a:cubicBezTo>
                    <a:pt x="4942" y="2161"/>
                    <a:pt x="5091" y="2358"/>
                    <a:pt x="5208" y="2588"/>
                  </a:cubicBezTo>
                  <a:cubicBezTo>
                    <a:pt x="5323" y="2815"/>
                    <a:pt x="5399" y="3074"/>
                    <a:pt x="5428" y="3361"/>
                  </a:cubicBezTo>
                  <a:cubicBezTo>
                    <a:pt x="5458" y="3647"/>
                    <a:pt x="5442" y="3915"/>
                    <a:pt x="5375" y="4165"/>
                  </a:cubicBezTo>
                  <a:cubicBezTo>
                    <a:pt x="5330" y="4336"/>
                    <a:pt x="5265" y="4494"/>
                    <a:pt x="5181" y="4643"/>
                  </a:cubicBezTo>
                  <a:lnTo>
                    <a:pt x="4244" y="3616"/>
                  </a:lnTo>
                  <a:lnTo>
                    <a:pt x="3117" y="4592"/>
                  </a:lnTo>
                  <a:lnTo>
                    <a:pt x="3957" y="5508"/>
                  </a:lnTo>
                  <a:cubicBezTo>
                    <a:pt x="3905" y="5517"/>
                    <a:pt x="3853" y="5527"/>
                    <a:pt x="3797" y="5531"/>
                  </a:cubicBezTo>
                  <a:cubicBezTo>
                    <a:pt x="3723" y="5539"/>
                    <a:pt x="3650" y="5543"/>
                    <a:pt x="3578" y="5543"/>
                  </a:cubicBezTo>
                  <a:cubicBezTo>
                    <a:pt x="3393" y="5543"/>
                    <a:pt x="3216" y="5517"/>
                    <a:pt x="3048" y="5464"/>
                  </a:cubicBezTo>
                  <a:cubicBezTo>
                    <a:pt x="2814" y="5390"/>
                    <a:pt x="2604" y="5272"/>
                    <a:pt x="2415" y="5117"/>
                  </a:cubicBezTo>
                  <a:cubicBezTo>
                    <a:pt x="2230" y="4959"/>
                    <a:pt x="2079" y="4762"/>
                    <a:pt x="1965" y="4529"/>
                  </a:cubicBezTo>
                  <a:cubicBezTo>
                    <a:pt x="1852" y="4295"/>
                    <a:pt x="1783" y="4036"/>
                    <a:pt x="1751" y="3748"/>
                  </a:cubicBezTo>
                  <a:cubicBezTo>
                    <a:pt x="1719" y="3465"/>
                    <a:pt x="1737" y="3196"/>
                    <a:pt x="1800" y="2947"/>
                  </a:cubicBezTo>
                  <a:cubicBezTo>
                    <a:pt x="1862" y="2697"/>
                    <a:pt x="1967" y="2474"/>
                    <a:pt x="2116" y="2279"/>
                  </a:cubicBezTo>
                  <a:cubicBezTo>
                    <a:pt x="2267" y="2080"/>
                    <a:pt x="2448" y="1922"/>
                    <a:pt x="2663" y="1803"/>
                  </a:cubicBezTo>
                  <a:cubicBezTo>
                    <a:pt x="2876" y="1682"/>
                    <a:pt x="3114" y="1606"/>
                    <a:pt x="3380" y="1578"/>
                  </a:cubicBezTo>
                  <a:cubicBezTo>
                    <a:pt x="3452" y="1571"/>
                    <a:pt x="3524" y="1567"/>
                    <a:pt x="3594" y="1567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6"/>
                  </a:cubicBezTo>
                  <a:cubicBezTo>
                    <a:pt x="1423" y="656"/>
                    <a:pt x="1075" y="944"/>
                    <a:pt x="792" y="1293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37"/>
                    <a:pt x="2075" y="6846"/>
                    <a:pt x="2520" y="6976"/>
                  </a:cubicBezTo>
                  <a:cubicBezTo>
                    <a:pt x="2836" y="7067"/>
                    <a:pt x="3170" y="7114"/>
                    <a:pt x="3520" y="7114"/>
                  </a:cubicBezTo>
                  <a:cubicBezTo>
                    <a:pt x="3664" y="7114"/>
                    <a:pt x="3811" y="7106"/>
                    <a:pt x="3961" y="7090"/>
                  </a:cubicBezTo>
                  <a:cubicBezTo>
                    <a:pt x="4383" y="7045"/>
                    <a:pt x="4768" y="6941"/>
                    <a:pt x="5122" y="6782"/>
                  </a:cubicBezTo>
                  <a:lnTo>
                    <a:pt x="6095" y="7846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3" y="5869"/>
                    <a:pt x="6366" y="5846"/>
                    <a:pt x="6386" y="5822"/>
                  </a:cubicBezTo>
                  <a:cubicBezTo>
                    <a:pt x="6669" y="5471"/>
                    <a:pt x="6875" y="5070"/>
                    <a:pt x="7003" y="4621"/>
                  </a:cubicBezTo>
                  <a:cubicBezTo>
                    <a:pt x="7128" y="4171"/>
                    <a:pt x="7165" y="3693"/>
                    <a:pt x="7112" y="3186"/>
                  </a:cubicBezTo>
                  <a:cubicBezTo>
                    <a:pt x="7057" y="2674"/>
                    <a:pt x="6921" y="2214"/>
                    <a:pt x="6703" y="1803"/>
                  </a:cubicBezTo>
                  <a:cubicBezTo>
                    <a:pt x="6486" y="1393"/>
                    <a:pt x="6204" y="1045"/>
                    <a:pt x="5852" y="760"/>
                  </a:cubicBezTo>
                  <a:cubicBezTo>
                    <a:pt x="5500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13"/>
            <p:cNvSpPr/>
            <p:nvPr/>
          </p:nvSpPr>
          <p:spPr>
            <a:xfrm>
              <a:off x="1711775" y="420504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6"/>
                    <a:pt x="4637" y="4753"/>
                    <a:pt x="4542" y="4964"/>
                  </a:cubicBezTo>
                  <a:cubicBezTo>
                    <a:pt x="4447" y="5176"/>
                    <a:pt x="4308" y="5348"/>
                    <a:pt x="4128" y="5482"/>
                  </a:cubicBezTo>
                  <a:cubicBezTo>
                    <a:pt x="3948" y="5616"/>
                    <a:pt x="3737" y="5695"/>
                    <a:pt x="3491" y="5721"/>
                  </a:cubicBezTo>
                  <a:cubicBezTo>
                    <a:pt x="3442" y="5726"/>
                    <a:pt x="3393" y="5728"/>
                    <a:pt x="3345" y="5728"/>
                  </a:cubicBezTo>
                  <a:cubicBezTo>
                    <a:pt x="3166" y="5728"/>
                    <a:pt x="2997" y="5692"/>
                    <a:pt x="2840" y="5616"/>
                  </a:cubicBezTo>
                  <a:cubicBezTo>
                    <a:pt x="2640" y="5522"/>
                    <a:pt x="2473" y="5383"/>
                    <a:pt x="2343" y="5196"/>
                  </a:cubicBezTo>
                  <a:cubicBezTo>
                    <a:pt x="2213" y="5009"/>
                    <a:pt x="2133" y="4793"/>
                    <a:pt x="2108" y="4547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7"/>
                    <a:pt x="964" y="6152"/>
                  </a:cubicBezTo>
                  <a:cubicBezTo>
                    <a:pt x="1258" y="6527"/>
                    <a:pt x="1636" y="6808"/>
                    <a:pt x="2100" y="6992"/>
                  </a:cubicBezTo>
                  <a:cubicBezTo>
                    <a:pt x="2454" y="7130"/>
                    <a:pt x="2835" y="7200"/>
                    <a:pt x="3244" y="7200"/>
                  </a:cubicBezTo>
                  <a:cubicBezTo>
                    <a:pt x="3375" y="7200"/>
                    <a:pt x="3508" y="7193"/>
                    <a:pt x="3645" y="7179"/>
                  </a:cubicBezTo>
                  <a:cubicBezTo>
                    <a:pt x="4203" y="7118"/>
                    <a:pt x="4692" y="6952"/>
                    <a:pt x="5106" y="6675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9"/>
                    <a:pt x="6327" y="4714"/>
                    <a:pt x="6271" y="4195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13"/>
            <p:cNvSpPr/>
            <p:nvPr/>
          </p:nvSpPr>
          <p:spPr>
            <a:xfrm>
              <a:off x="1971348" y="39718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0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13"/>
            <p:cNvSpPr/>
            <p:nvPr/>
          </p:nvSpPr>
          <p:spPr>
            <a:xfrm>
              <a:off x="2184010" y="37684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4" y="2669"/>
                    <a:pt x="136" y="2924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5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6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2" y="6306"/>
                    <a:pt x="588" y="6522"/>
                    <a:pt x="888" y="6696"/>
                  </a:cubicBezTo>
                  <a:cubicBezTo>
                    <a:pt x="1188" y="6871"/>
                    <a:pt x="1525" y="6994"/>
                    <a:pt x="1897" y="7063"/>
                  </a:cubicBezTo>
                  <a:cubicBezTo>
                    <a:pt x="2117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7"/>
                    <a:pt x="4474" y="6693"/>
                  </a:cubicBezTo>
                  <a:cubicBezTo>
                    <a:pt x="4855" y="6479"/>
                    <a:pt x="5143" y="6195"/>
                    <a:pt x="5338" y="5845"/>
                  </a:cubicBezTo>
                  <a:cubicBezTo>
                    <a:pt x="5535" y="5492"/>
                    <a:pt x="5607" y="5081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3"/>
                  </a:cubicBezTo>
                  <a:cubicBezTo>
                    <a:pt x="4524" y="3128"/>
                    <a:pt x="4258" y="3012"/>
                    <a:pt x="3958" y="2925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2" y="2690"/>
                  </a:cubicBezTo>
                  <a:cubicBezTo>
                    <a:pt x="2354" y="2662"/>
                    <a:pt x="2223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7"/>
                    <a:pt x="1949" y="1618"/>
                    <a:pt x="2081" y="1554"/>
                  </a:cubicBezTo>
                  <a:cubicBezTo>
                    <a:pt x="2216" y="1490"/>
                    <a:pt x="2380" y="1447"/>
                    <a:pt x="2576" y="1429"/>
                  </a:cubicBezTo>
                  <a:cubicBezTo>
                    <a:pt x="2640" y="1422"/>
                    <a:pt x="2704" y="1418"/>
                    <a:pt x="2768" y="1418"/>
                  </a:cubicBezTo>
                  <a:cubicBezTo>
                    <a:pt x="2891" y="1418"/>
                    <a:pt x="3013" y="1431"/>
                    <a:pt x="3135" y="1459"/>
                  </a:cubicBezTo>
                  <a:cubicBezTo>
                    <a:pt x="3321" y="1498"/>
                    <a:pt x="3496" y="1565"/>
                    <a:pt x="3667" y="1657"/>
                  </a:cubicBezTo>
                  <a:cubicBezTo>
                    <a:pt x="3838" y="1752"/>
                    <a:pt x="3999" y="1876"/>
                    <a:pt x="4155" y="2030"/>
                  </a:cubicBezTo>
                  <a:lnTo>
                    <a:pt x="5072" y="938"/>
                  </a:lnTo>
                  <a:cubicBezTo>
                    <a:pt x="4884" y="710"/>
                    <a:pt x="4667" y="520"/>
                    <a:pt x="4416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13"/>
            <p:cNvSpPr/>
            <p:nvPr/>
          </p:nvSpPr>
          <p:spPr>
            <a:xfrm>
              <a:off x="2482041" y="325641"/>
              <a:ext cx="331819" cy="263633"/>
            </a:xfrm>
            <a:custGeom>
              <a:avLst/>
              <a:gdLst/>
              <a:ahLst/>
              <a:cxnLst/>
              <a:rect l="l" t="t" r="r" b="b"/>
              <a:pathLst>
                <a:path w="9577" h="7609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4"/>
                    <a:pt x="7215" y="4777"/>
                  </a:cubicBezTo>
                  <a:cubicBezTo>
                    <a:pt x="7183" y="4684"/>
                    <a:pt x="7150" y="4589"/>
                    <a:pt x="7110" y="4491"/>
                  </a:cubicBezTo>
                  <a:cubicBezTo>
                    <a:pt x="7038" y="4309"/>
                    <a:pt x="6952" y="4114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8"/>
                    <a:pt x="3455" y="4628"/>
                    <a:pt x="3433" y="4796"/>
                  </a:cubicBezTo>
                  <a:cubicBezTo>
                    <a:pt x="3414" y="4936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5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13"/>
            <p:cNvSpPr/>
            <p:nvPr/>
          </p:nvSpPr>
          <p:spPr>
            <a:xfrm>
              <a:off x="2838763" y="304853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8" y="1572"/>
                  </a:moveTo>
                  <a:cubicBezTo>
                    <a:pt x="3784" y="1572"/>
                    <a:pt x="3961" y="1599"/>
                    <a:pt x="4131" y="1653"/>
                  </a:cubicBezTo>
                  <a:cubicBezTo>
                    <a:pt x="4363" y="1726"/>
                    <a:pt x="4572" y="1844"/>
                    <a:pt x="4759" y="2005"/>
                  </a:cubicBezTo>
                  <a:cubicBezTo>
                    <a:pt x="4943" y="2166"/>
                    <a:pt x="5091" y="2362"/>
                    <a:pt x="5209" y="2592"/>
                  </a:cubicBezTo>
                  <a:cubicBezTo>
                    <a:pt x="5324" y="2822"/>
                    <a:pt x="5399" y="3079"/>
                    <a:pt x="5428" y="3367"/>
                  </a:cubicBezTo>
                  <a:cubicBezTo>
                    <a:pt x="5458" y="3650"/>
                    <a:pt x="5441" y="3918"/>
                    <a:pt x="5376" y="4167"/>
                  </a:cubicBezTo>
                  <a:cubicBezTo>
                    <a:pt x="5311" y="4418"/>
                    <a:pt x="5205" y="4640"/>
                    <a:pt x="5058" y="4837"/>
                  </a:cubicBezTo>
                  <a:cubicBezTo>
                    <a:pt x="4910" y="5034"/>
                    <a:pt x="4732" y="5192"/>
                    <a:pt x="4519" y="5313"/>
                  </a:cubicBezTo>
                  <a:cubicBezTo>
                    <a:pt x="4305" y="5433"/>
                    <a:pt x="4063" y="5508"/>
                    <a:pt x="3797" y="5536"/>
                  </a:cubicBezTo>
                  <a:cubicBezTo>
                    <a:pt x="3723" y="5544"/>
                    <a:pt x="3650" y="5548"/>
                    <a:pt x="3579" y="5548"/>
                  </a:cubicBezTo>
                  <a:cubicBezTo>
                    <a:pt x="3394" y="5548"/>
                    <a:pt x="3217" y="5521"/>
                    <a:pt x="3048" y="5466"/>
                  </a:cubicBezTo>
                  <a:cubicBezTo>
                    <a:pt x="2815" y="5395"/>
                    <a:pt x="2603" y="5278"/>
                    <a:pt x="2415" y="5121"/>
                  </a:cubicBezTo>
                  <a:cubicBezTo>
                    <a:pt x="2229" y="4963"/>
                    <a:pt x="2078" y="4768"/>
                    <a:pt x="1966" y="4535"/>
                  </a:cubicBezTo>
                  <a:cubicBezTo>
                    <a:pt x="1853" y="4302"/>
                    <a:pt x="1782" y="4041"/>
                    <a:pt x="1751" y="3754"/>
                  </a:cubicBezTo>
                  <a:cubicBezTo>
                    <a:pt x="1719" y="3471"/>
                    <a:pt x="1738" y="3202"/>
                    <a:pt x="1798" y="2951"/>
                  </a:cubicBezTo>
                  <a:cubicBezTo>
                    <a:pt x="1861" y="2703"/>
                    <a:pt x="1968" y="2481"/>
                    <a:pt x="2117" y="2283"/>
                  </a:cubicBezTo>
                  <a:cubicBezTo>
                    <a:pt x="2268" y="2087"/>
                    <a:pt x="2449" y="1928"/>
                    <a:pt x="2661" y="1807"/>
                  </a:cubicBezTo>
                  <a:cubicBezTo>
                    <a:pt x="2875" y="1686"/>
                    <a:pt x="3117" y="1611"/>
                    <a:pt x="3380" y="1584"/>
                  </a:cubicBezTo>
                  <a:cubicBezTo>
                    <a:pt x="3454" y="1576"/>
                    <a:pt x="3526" y="1572"/>
                    <a:pt x="3598" y="1572"/>
                  </a:cubicBezTo>
                  <a:close/>
                  <a:moveTo>
                    <a:pt x="3655" y="1"/>
                  </a:moveTo>
                  <a:cubicBezTo>
                    <a:pt x="3512" y="1"/>
                    <a:pt x="3366" y="8"/>
                    <a:pt x="3217" y="24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6"/>
                    <a:pt x="1" y="3416"/>
                    <a:pt x="55" y="3931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2"/>
                    <a:pt x="976" y="6069"/>
                    <a:pt x="1325" y="6355"/>
                  </a:cubicBezTo>
                  <a:cubicBezTo>
                    <a:pt x="1676" y="6638"/>
                    <a:pt x="2076" y="6846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69" y="7090"/>
                  </a:cubicBezTo>
                  <a:cubicBezTo>
                    <a:pt x="4477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0"/>
                  </a:cubicBezTo>
                  <a:cubicBezTo>
                    <a:pt x="6667" y="5469"/>
                    <a:pt x="6874" y="5070"/>
                    <a:pt x="7002" y="4618"/>
                  </a:cubicBezTo>
                  <a:cubicBezTo>
                    <a:pt x="7130" y="4171"/>
                    <a:pt x="7165" y="3693"/>
                    <a:pt x="7111" y="3186"/>
                  </a:cubicBezTo>
                  <a:cubicBezTo>
                    <a:pt x="7058" y="2674"/>
                    <a:pt x="6922" y="2214"/>
                    <a:pt x="6705" y="1802"/>
                  </a:cubicBezTo>
                  <a:cubicBezTo>
                    <a:pt x="6486" y="1393"/>
                    <a:pt x="6203" y="1048"/>
                    <a:pt x="5852" y="761"/>
                  </a:cubicBezTo>
                  <a:cubicBezTo>
                    <a:pt x="5499" y="477"/>
                    <a:pt x="5101" y="268"/>
                    <a:pt x="4655" y="137"/>
                  </a:cubicBezTo>
                  <a:cubicBezTo>
                    <a:pt x="4339" y="46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13"/>
            <p:cNvSpPr/>
            <p:nvPr/>
          </p:nvSpPr>
          <p:spPr>
            <a:xfrm>
              <a:off x="3117358" y="281848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1"/>
                  </a:moveTo>
                  <a:cubicBezTo>
                    <a:pt x="3223" y="1421"/>
                    <a:pt x="3347" y="1441"/>
                    <a:pt x="3459" y="1480"/>
                  </a:cubicBezTo>
                  <a:cubicBezTo>
                    <a:pt x="3613" y="1536"/>
                    <a:pt x="3734" y="1628"/>
                    <a:pt x="3827" y="1752"/>
                  </a:cubicBezTo>
                  <a:cubicBezTo>
                    <a:pt x="3919" y="1875"/>
                    <a:pt x="3974" y="2026"/>
                    <a:pt x="3993" y="2202"/>
                  </a:cubicBezTo>
                  <a:cubicBezTo>
                    <a:pt x="4013" y="2376"/>
                    <a:pt x="3994" y="2535"/>
                    <a:pt x="3941" y="2678"/>
                  </a:cubicBezTo>
                  <a:cubicBezTo>
                    <a:pt x="3888" y="2822"/>
                    <a:pt x="3800" y="2937"/>
                    <a:pt x="3682" y="3024"/>
                  </a:cubicBezTo>
                  <a:cubicBezTo>
                    <a:pt x="3564" y="3115"/>
                    <a:pt x="3419" y="3167"/>
                    <a:pt x="3252" y="3184"/>
                  </a:cubicBezTo>
                  <a:lnTo>
                    <a:pt x="1909" y="3326"/>
                  </a:lnTo>
                  <a:lnTo>
                    <a:pt x="1721" y="1556"/>
                  </a:lnTo>
                  <a:lnTo>
                    <a:pt x="2917" y="1430"/>
                  </a:lnTo>
                  <a:cubicBezTo>
                    <a:pt x="2975" y="1424"/>
                    <a:pt x="3031" y="1421"/>
                    <a:pt x="3084" y="1421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2" y="16"/>
                  </a:cubicBezTo>
                  <a:lnTo>
                    <a:pt x="1" y="340"/>
                  </a:lnTo>
                  <a:lnTo>
                    <a:pt x="717" y="7151"/>
                  </a:lnTo>
                  <a:lnTo>
                    <a:pt x="2293" y="6986"/>
                  </a:lnTo>
                  <a:lnTo>
                    <a:pt x="2041" y="4592"/>
                  </a:lnTo>
                  <a:lnTo>
                    <a:pt x="2893" y="4503"/>
                  </a:lnTo>
                  <a:lnTo>
                    <a:pt x="4495" y="6753"/>
                  </a:lnTo>
                  <a:lnTo>
                    <a:pt x="6381" y="6553"/>
                  </a:lnTo>
                  <a:lnTo>
                    <a:pt x="4577" y="4084"/>
                  </a:lnTo>
                  <a:cubicBezTo>
                    <a:pt x="4614" y="4063"/>
                    <a:pt x="4653" y="4041"/>
                    <a:pt x="4689" y="4017"/>
                  </a:cubicBezTo>
                  <a:cubicBezTo>
                    <a:pt x="5017" y="3787"/>
                    <a:pt x="5265" y="3489"/>
                    <a:pt x="5431" y="3128"/>
                  </a:cubicBezTo>
                  <a:cubicBezTo>
                    <a:pt x="5595" y="2764"/>
                    <a:pt x="5655" y="2370"/>
                    <a:pt x="5609" y="1943"/>
                  </a:cubicBezTo>
                  <a:cubicBezTo>
                    <a:pt x="5566" y="1526"/>
                    <a:pt x="5426" y="1165"/>
                    <a:pt x="5189" y="860"/>
                  </a:cubicBezTo>
                  <a:cubicBezTo>
                    <a:pt x="4953" y="552"/>
                    <a:pt x="4650" y="325"/>
                    <a:pt x="4276" y="174"/>
                  </a:cubicBezTo>
                  <a:cubicBezTo>
                    <a:pt x="3988" y="58"/>
                    <a:pt x="3683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13"/>
            <p:cNvSpPr/>
            <p:nvPr/>
          </p:nvSpPr>
          <p:spPr>
            <a:xfrm>
              <a:off x="3354030" y="24626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1"/>
                  </a:lnTo>
                  <a:lnTo>
                    <a:pt x="0" y="646"/>
                  </a:lnTo>
                  <a:lnTo>
                    <a:pt x="719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4" y="6792"/>
                  </a:lnTo>
                  <a:lnTo>
                    <a:pt x="3512" y="3153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13"/>
            <p:cNvSpPr/>
            <p:nvPr/>
          </p:nvSpPr>
          <p:spPr>
            <a:xfrm>
              <a:off x="3594928" y="22800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301"/>
                  </a:cubicBezTo>
                  <a:cubicBezTo>
                    <a:pt x="2626" y="4311"/>
                    <a:pt x="2763" y="4330"/>
                    <a:pt x="2895" y="4351"/>
                  </a:cubicBezTo>
                  <a:cubicBezTo>
                    <a:pt x="3029" y="4373"/>
                    <a:pt x="3157" y="4402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9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50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1" y="5706"/>
                    <a:pt x="2885" y="5711"/>
                    <a:pt x="2800" y="5711"/>
                  </a:cubicBezTo>
                  <a:cubicBezTo>
                    <a:pt x="2537" y="5711"/>
                    <a:pt x="2276" y="5668"/>
                    <a:pt x="2016" y="5581"/>
                  </a:cubicBezTo>
                  <a:cubicBezTo>
                    <a:pt x="1673" y="5466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7"/>
                    <a:pt x="587" y="6523"/>
                    <a:pt x="887" y="6697"/>
                  </a:cubicBezTo>
                  <a:cubicBezTo>
                    <a:pt x="1188" y="6871"/>
                    <a:pt x="1524" y="6993"/>
                    <a:pt x="1895" y="7063"/>
                  </a:cubicBezTo>
                  <a:cubicBezTo>
                    <a:pt x="2117" y="7104"/>
                    <a:pt x="2351" y="7124"/>
                    <a:pt x="2599" y="7124"/>
                  </a:cubicBezTo>
                  <a:cubicBezTo>
                    <a:pt x="2768" y="7124"/>
                    <a:pt x="2942" y="7115"/>
                    <a:pt x="3123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9"/>
                    <a:pt x="5142" y="6196"/>
                    <a:pt x="5338" y="5844"/>
                  </a:cubicBezTo>
                  <a:cubicBezTo>
                    <a:pt x="5534" y="5492"/>
                    <a:pt x="5605" y="5080"/>
                    <a:pt x="5558" y="4606"/>
                  </a:cubicBezTo>
                  <a:cubicBezTo>
                    <a:pt x="5525" y="4301"/>
                    <a:pt x="5440" y="4039"/>
                    <a:pt x="5302" y="3821"/>
                  </a:cubicBezTo>
                  <a:cubicBezTo>
                    <a:pt x="5164" y="3603"/>
                    <a:pt x="4980" y="3419"/>
                    <a:pt x="4753" y="3274"/>
                  </a:cubicBezTo>
                  <a:cubicBezTo>
                    <a:pt x="4524" y="3129"/>
                    <a:pt x="4258" y="3011"/>
                    <a:pt x="3958" y="2925"/>
                  </a:cubicBezTo>
                  <a:cubicBezTo>
                    <a:pt x="3657" y="2838"/>
                    <a:pt x="3323" y="2779"/>
                    <a:pt x="2960" y="2745"/>
                  </a:cubicBezTo>
                  <a:cubicBezTo>
                    <a:pt x="2801" y="2736"/>
                    <a:pt x="2649" y="2719"/>
                    <a:pt x="2502" y="2692"/>
                  </a:cubicBezTo>
                  <a:cubicBezTo>
                    <a:pt x="2354" y="2664"/>
                    <a:pt x="2223" y="2627"/>
                    <a:pt x="2107" y="2577"/>
                  </a:cubicBezTo>
                  <a:cubicBezTo>
                    <a:pt x="1989" y="2526"/>
                    <a:pt x="1894" y="2467"/>
                    <a:pt x="1822" y="2396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2000"/>
                    <a:pt x="1708" y="1889"/>
                    <a:pt x="1778" y="1794"/>
                  </a:cubicBezTo>
                  <a:cubicBezTo>
                    <a:pt x="1849" y="1694"/>
                    <a:pt x="1950" y="1615"/>
                    <a:pt x="2085" y="1551"/>
                  </a:cubicBezTo>
                  <a:cubicBezTo>
                    <a:pt x="2219" y="1490"/>
                    <a:pt x="2383" y="1446"/>
                    <a:pt x="2577" y="1426"/>
                  </a:cubicBezTo>
                  <a:cubicBezTo>
                    <a:pt x="2641" y="1419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6" y="1457"/>
                  </a:cubicBezTo>
                  <a:cubicBezTo>
                    <a:pt x="3322" y="1497"/>
                    <a:pt x="3497" y="1563"/>
                    <a:pt x="3668" y="1656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1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13"/>
            <p:cNvSpPr/>
            <p:nvPr/>
          </p:nvSpPr>
          <p:spPr>
            <a:xfrm>
              <a:off x="3813480" y="198626"/>
              <a:ext cx="228639" cy="257535"/>
            </a:xfrm>
            <a:custGeom>
              <a:avLst/>
              <a:gdLst/>
              <a:ahLst/>
              <a:cxnLst/>
              <a:rect l="l" t="t" r="r" b="b"/>
              <a:pathLst>
                <a:path w="6599" h="7433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3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2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13"/>
            <p:cNvSpPr/>
            <p:nvPr/>
          </p:nvSpPr>
          <p:spPr>
            <a:xfrm>
              <a:off x="4071459" y="174824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2" y="1720"/>
                    <a:pt x="4571" y="1841"/>
                    <a:pt x="4756" y="2001"/>
                  </a:cubicBezTo>
                  <a:cubicBezTo>
                    <a:pt x="4939" y="2163"/>
                    <a:pt x="5091" y="2359"/>
                    <a:pt x="5205" y="2589"/>
                  </a:cubicBezTo>
                  <a:cubicBezTo>
                    <a:pt x="5323" y="2818"/>
                    <a:pt x="5396" y="3076"/>
                    <a:pt x="5425" y="3364"/>
                  </a:cubicBezTo>
                  <a:cubicBezTo>
                    <a:pt x="5455" y="3650"/>
                    <a:pt x="5439" y="3918"/>
                    <a:pt x="5373" y="4165"/>
                  </a:cubicBezTo>
                  <a:cubicBezTo>
                    <a:pt x="5307" y="4415"/>
                    <a:pt x="5200" y="4638"/>
                    <a:pt x="5055" y="4834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0" y="5430"/>
                    <a:pt x="4063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5" y="5518"/>
                    <a:pt x="3045" y="5465"/>
                  </a:cubicBezTo>
                  <a:cubicBezTo>
                    <a:pt x="2813" y="5392"/>
                    <a:pt x="2601" y="5275"/>
                    <a:pt x="2414" y="5118"/>
                  </a:cubicBezTo>
                  <a:cubicBezTo>
                    <a:pt x="2225" y="4960"/>
                    <a:pt x="2076" y="4765"/>
                    <a:pt x="1964" y="4530"/>
                  </a:cubicBezTo>
                  <a:cubicBezTo>
                    <a:pt x="1851" y="4297"/>
                    <a:pt x="1779" y="4038"/>
                    <a:pt x="1749" y="3751"/>
                  </a:cubicBezTo>
                  <a:cubicBezTo>
                    <a:pt x="1719" y="3466"/>
                    <a:pt x="1735" y="3199"/>
                    <a:pt x="1798" y="2948"/>
                  </a:cubicBezTo>
                  <a:cubicBezTo>
                    <a:pt x="1859" y="2698"/>
                    <a:pt x="1965" y="2475"/>
                    <a:pt x="2116" y="2280"/>
                  </a:cubicBezTo>
                  <a:cubicBezTo>
                    <a:pt x="2266" y="2083"/>
                    <a:pt x="2447" y="1925"/>
                    <a:pt x="2661" y="1804"/>
                  </a:cubicBezTo>
                  <a:cubicBezTo>
                    <a:pt x="2874" y="1683"/>
                    <a:pt x="3111" y="1608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3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0" y="656"/>
                    <a:pt x="1075" y="944"/>
                    <a:pt x="789" y="1293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5"/>
                    <a:pt x="1" y="3416"/>
                    <a:pt x="54" y="3928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5" y="5722"/>
                    <a:pt x="971" y="6069"/>
                    <a:pt x="1322" y="6355"/>
                  </a:cubicBezTo>
                  <a:cubicBezTo>
                    <a:pt x="1676" y="6637"/>
                    <a:pt x="2073" y="6845"/>
                    <a:pt x="2520" y="6976"/>
                  </a:cubicBezTo>
                  <a:cubicBezTo>
                    <a:pt x="2834" y="7066"/>
                    <a:pt x="3167" y="7113"/>
                    <a:pt x="3517" y="7113"/>
                  </a:cubicBezTo>
                  <a:cubicBezTo>
                    <a:pt x="3664" y="7113"/>
                    <a:pt x="3814" y="7105"/>
                    <a:pt x="3967" y="7088"/>
                  </a:cubicBezTo>
                  <a:cubicBezTo>
                    <a:pt x="4473" y="7037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22"/>
                  </a:cubicBezTo>
                  <a:cubicBezTo>
                    <a:pt x="6667" y="5469"/>
                    <a:pt x="6871" y="5068"/>
                    <a:pt x="6999" y="4618"/>
                  </a:cubicBezTo>
                  <a:cubicBezTo>
                    <a:pt x="7126" y="4171"/>
                    <a:pt x="7163" y="3693"/>
                    <a:pt x="7109" y="3186"/>
                  </a:cubicBezTo>
                  <a:cubicBezTo>
                    <a:pt x="7056" y="2674"/>
                    <a:pt x="6919" y="2214"/>
                    <a:pt x="6702" y="1802"/>
                  </a:cubicBezTo>
                  <a:cubicBezTo>
                    <a:pt x="6486" y="1392"/>
                    <a:pt x="6201" y="1044"/>
                    <a:pt x="5849" y="760"/>
                  </a:cubicBezTo>
                  <a:cubicBezTo>
                    <a:pt x="5497" y="476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13"/>
            <p:cNvSpPr/>
            <p:nvPr/>
          </p:nvSpPr>
          <p:spPr>
            <a:xfrm>
              <a:off x="4349881" y="152234"/>
              <a:ext cx="189210" cy="247383"/>
            </a:xfrm>
            <a:custGeom>
              <a:avLst/>
              <a:gdLst/>
              <a:ahLst/>
              <a:cxnLst/>
              <a:rect l="l" t="t" r="r" b="b"/>
              <a:pathLst>
                <a:path w="5461" h="7140" extrusionOk="0">
                  <a:moveTo>
                    <a:pt x="2952" y="1496"/>
                  </a:moveTo>
                  <a:cubicBezTo>
                    <a:pt x="3061" y="1496"/>
                    <a:pt x="3162" y="1517"/>
                    <a:pt x="3262" y="1558"/>
                  </a:cubicBezTo>
                  <a:cubicBezTo>
                    <a:pt x="3384" y="1610"/>
                    <a:pt x="3487" y="1689"/>
                    <a:pt x="3572" y="1801"/>
                  </a:cubicBezTo>
                  <a:cubicBezTo>
                    <a:pt x="3657" y="1911"/>
                    <a:pt x="3707" y="2049"/>
                    <a:pt x="3725" y="2218"/>
                  </a:cubicBezTo>
                  <a:cubicBezTo>
                    <a:pt x="3742" y="2378"/>
                    <a:pt x="3720" y="2523"/>
                    <a:pt x="3663" y="2656"/>
                  </a:cubicBezTo>
                  <a:cubicBezTo>
                    <a:pt x="3602" y="2786"/>
                    <a:pt x="3519" y="2893"/>
                    <a:pt x="3408" y="2976"/>
                  </a:cubicBezTo>
                  <a:cubicBezTo>
                    <a:pt x="3300" y="3061"/>
                    <a:pt x="3175" y="3111"/>
                    <a:pt x="3032" y="3126"/>
                  </a:cubicBezTo>
                  <a:lnTo>
                    <a:pt x="1953" y="3239"/>
                  </a:lnTo>
                  <a:lnTo>
                    <a:pt x="1780" y="1616"/>
                  </a:lnTo>
                  <a:lnTo>
                    <a:pt x="2860" y="1501"/>
                  </a:lnTo>
                  <a:cubicBezTo>
                    <a:pt x="2892" y="1498"/>
                    <a:pt x="2922" y="1496"/>
                    <a:pt x="2952" y="1496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0" y="327"/>
                  </a:lnTo>
                  <a:lnTo>
                    <a:pt x="718" y="7139"/>
                  </a:lnTo>
                  <a:lnTo>
                    <a:pt x="2373" y="6965"/>
                  </a:lnTo>
                  <a:lnTo>
                    <a:pt x="2133" y="4688"/>
                  </a:lnTo>
                  <a:lnTo>
                    <a:pt x="3415" y="4551"/>
                  </a:lnTo>
                  <a:cubicBezTo>
                    <a:pt x="3844" y="4506"/>
                    <a:pt x="4214" y="4365"/>
                    <a:pt x="4528" y="4128"/>
                  </a:cubicBezTo>
                  <a:cubicBezTo>
                    <a:pt x="4841" y="3894"/>
                    <a:pt x="5076" y="3589"/>
                    <a:pt x="5239" y="3222"/>
                  </a:cubicBezTo>
                  <a:cubicBezTo>
                    <a:pt x="5403" y="2854"/>
                    <a:pt x="5460" y="2450"/>
                    <a:pt x="5413" y="2009"/>
                  </a:cubicBezTo>
                  <a:cubicBezTo>
                    <a:pt x="5368" y="1587"/>
                    <a:pt x="5232" y="1218"/>
                    <a:pt x="4996" y="900"/>
                  </a:cubicBezTo>
                  <a:cubicBezTo>
                    <a:pt x="4764" y="583"/>
                    <a:pt x="4470" y="348"/>
                    <a:pt x="4113" y="187"/>
                  </a:cubicBezTo>
                  <a:cubicBezTo>
                    <a:pt x="3835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13"/>
            <p:cNvSpPr/>
            <p:nvPr/>
          </p:nvSpPr>
          <p:spPr>
            <a:xfrm>
              <a:off x="65882" y="921598"/>
              <a:ext cx="204697" cy="249670"/>
            </a:xfrm>
            <a:custGeom>
              <a:avLst/>
              <a:gdLst/>
              <a:ahLst/>
              <a:cxnLst/>
              <a:rect l="l" t="t" r="r" b="b"/>
              <a:pathLst>
                <a:path w="5908" h="7206" extrusionOk="0">
                  <a:moveTo>
                    <a:pt x="5752" y="1"/>
                  </a:moveTo>
                  <a:lnTo>
                    <a:pt x="0" y="608"/>
                  </a:lnTo>
                  <a:lnTo>
                    <a:pt x="155" y="2067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4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13"/>
            <p:cNvSpPr/>
            <p:nvPr/>
          </p:nvSpPr>
          <p:spPr>
            <a:xfrm>
              <a:off x="305602" y="899979"/>
              <a:ext cx="192917" cy="253377"/>
            </a:xfrm>
            <a:custGeom>
              <a:avLst/>
              <a:gdLst/>
              <a:ahLst/>
              <a:cxnLst/>
              <a:rect l="l" t="t" r="r" b="b"/>
              <a:pathLst>
                <a:path w="5568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7" y="6802"/>
                  </a:lnTo>
                  <a:lnTo>
                    <a:pt x="5418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4"/>
                  </a:lnTo>
                  <a:lnTo>
                    <a:pt x="4594" y="2723"/>
                  </a:lnTo>
                  <a:lnTo>
                    <a:pt x="1889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13"/>
            <p:cNvSpPr/>
            <p:nvPr/>
          </p:nvSpPr>
          <p:spPr>
            <a:xfrm>
              <a:off x="518437" y="877424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72" y="0"/>
                  </a:moveTo>
                  <a:cubicBezTo>
                    <a:pt x="3543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6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6" y="2036"/>
                    <a:pt x="179" y="2484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09" y="4434"/>
                    <a:pt x="245" y="4899"/>
                    <a:pt x="462" y="5312"/>
                  </a:cubicBezTo>
                  <a:cubicBezTo>
                    <a:pt x="680" y="5726"/>
                    <a:pt x="964" y="6073"/>
                    <a:pt x="1315" y="6355"/>
                  </a:cubicBezTo>
                  <a:cubicBezTo>
                    <a:pt x="1665" y="6635"/>
                    <a:pt x="2066" y="6841"/>
                    <a:pt x="2516" y="6966"/>
                  </a:cubicBezTo>
                  <a:cubicBezTo>
                    <a:pt x="2829" y="7054"/>
                    <a:pt x="3159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5" y="6964"/>
                    <a:pt x="4933" y="6848"/>
                  </a:cubicBezTo>
                  <a:cubicBezTo>
                    <a:pt x="5251" y="6733"/>
                    <a:pt x="5539" y="6589"/>
                    <a:pt x="5792" y="6418"/>
                  </a:cubicBezTo>
                  <a:cubicBezTo>
                    <a:pt x="6046" y="6247"/>
                    <a:pt x="6245" y="6061"/>
                    <a:pt x="6387" y="5863"/>
                  </a:cubicBezTo>
                  <a:lnTo>
                    <a:pt x="5457" y="4681"/>
                  </a:lnTo>
                  <a:cubicBezTo>
                    <a:pt x="5346" y="4823"/>
                    <a:pt x="5217" y="4954"/>
                    <a:pt x="5070" y="5072"/>
                  </a:cubicBezTo>
                  <a:cubicBezTo>
                    <a:pt x="4920" y="5188"/>
                    <a:pt x="4756" y="5288"/>
                    <a:pt x="4574" y="5365"/>
                  </a:cubicBezTo>
                  <a:cubicBezTo>
                    <a:pt x="4393" y="5444"/>
                    <a:pt x="4196" y="5492"/>
                    <a:pt x="3990" y="5516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6" y="5511"/>
                    <a:pt x="3143" y="5467"/>
                  </a:cubicBezTo>
                  <a:cubicBezTo>
                    <a:pt x="2884" y="5403"/>
                    <a:pt x="2657" y="5293"/>
                    <a:pt x="2463" y="5137"/>
                  </a:cubicBezTo>
                  <a:cubicBezTo>
                    <a:pt x="2269" y="4980"/>
                    <a:pt x="2110" y="4784"/>
                    <a:pt x="1988" y="4553"/>
                  </a:cubicBezTo>
                  <a:cubicBezTo>
                    <a:pt x="1866" y="4318"/>
                    <a:pt x="1790" y="4054"/>
                    <a:pt x="1757" y="3756"/>
                  </a:cubicBezTo>
                  <a:cubicBezTo>
                    <a:pt x="1725" y="3450"/>
                    <a:pt x="1744" y="3170"/>
                    <a:pt x="1816" y="2914"/>
                  </a:cubicBezTo>
                  <a:cubicBezTo>
                    <a:pt x="1888" y="2656"/>
                    <a:pt x="2000" y="2433"/>
                    <a:pt x="2154" y="2242"/>
                  </a:cubicBezTo>
                  <a:cubicBezTo>
                    <a:pt x="2309" y="2052"/>
                    <a:pt x="2496" y="1897"/>
                    <a:pt x="2714" y="1780"/>
                  </a:cubicBezTo>
                  <a:cubicBezTo>
                    <a:pt x="2934" y="1663"/>
                    <a:pt x="3175" y="1591"/>
                    <a:pt x="3433" y="1562"/>
                  </a:cubicBezTo>
                  <a:cubicBezTo>
                    <a:pt x="3508" y="1554"/>
                    <a:pt x="3581" y="1550"/>
                    <a:pt x="3654" y="1550"/>
                  </a:cubicBezTo>
                  <a:cubicBezTo>
                    <a:pt x="3782" y="1550"/>
                    <a:pt x="3907" y="1562"/>
                    <a:pt x="4027" y="1586"/>
                  </a:cubicBezTo>
                  <a:cubicBezTo>
                    <a:pt x="4214" y="1627"/>
                    <a:pt x="4390" y="1691"/>
                    <a:pt x="4554" y="1782"/>
                  </a:cubicBezTo>
                  <a:cubicBezTo>
                    <a:pt x="4718" y="1874"/>
                    <a:pt x="4876" y="1983"/>
                    <a:pt x="5027" y="2111"/>
                  </a:cubicBezTo>
                  <a:lnTo>
                    <a:pt x="5917" y="846"/>
                  </a:lnTo>
                  <a:cubicBezTo>
                    <a:pt x="5697" y="639"/>
                    <a:pt x="5445" y="469"/>
                    <a:pt x="5158" y="329"/>
                  </a:cubicBezTo>
                  <a:cubicBezTo>
                    <a:pt x="4874" y="191"/>
                    <a:pt x="4569" y="98"/>
                    <a:pt x="4250" y="46"/>
                  </a:cubicBezTo>
                  <a:cubicBezTo>
                    <a:pt x="4058" y="15"/>
                    <a:pt x="3866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13"/>
            <p:cNvSpPr/>
            <p:nvPr/>
          </p:nvSpPr>
          <p:spPr>
            <a:xfrm>
              <a:off x="757049" y="84818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6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13"/>
            <p:cNvSpPr/>
            <p:nvPr/>
          </p:nvSpPr>
          <p:spPr>
            <a:xfrm>
              <a:off x="1019602" y="819460"/>
              <a:ext cx="237716" cy="258644"/>
            </a:xfrm>
            <a:custGeom>
              <a:avLst/>
              <a:gdLst/>
              <a:ahLst/>
              <a:cxnLst/>
              <a:rect l="l" t="t" r="r" b="b"/>
              <a:pathLst>
                <a:path w="6861" h="7465" extrusionOk="0">
                  <a:moveTo>
                    <a:pt x="6141" y="1"/>
                  </a:moveTo>
                  <a:lnTo>
                    <a:pt x="4538" y="172"/>
                  </a:lnTo>
                  <a:lnTo>
                    <a:pt x="4715" y="1856"/>
                  </a:lnTo>
                  <a:cubicBezTo>
                    <a:pt x="4743" y="2122"/>
                    <a:pt x="4771" y="2368"/>
                    <a:pt x="4798" y="2595"/>
                  </a:cubicBezTo>
                  <a:cubicBezTo>
                    <a:pt x="4825" y="2821"/>
                    <a:pt x="4854" y="3031"/>
                    <a:pt x="4884" y="3225"/>
                  </a:cubicBezTo>
                  <a:cubicBezTo>
                    <a:pt x="4914" y="3419"/>
                    <a:pt x="4947" y="3607"/>
                    <a:pt x="4983" y="3794"/>
                  </a:cubicBezTo>
                  <a:cubicBezTo>
                    <a:pt x="5019" y="3983"/>
                    <a:pt x="5057" y="4171"/>
                    <a:pt x="5096" y="4362"/>
                  </a:cubicBezTo>
                  <a:cubicBezTo>
                    <a:pt x="5106" y="4408"/>
                    <a:pt x="5116" y="4454"/>
                    <a:pt x="5127" y="4502"/>
                  </a:cubicBezTo>
                  <a:lnTo>
                    <a:pt x="1479" y="494"/>
                  </a:lnTo>
                  <a:lnTo>
                    <a:pt x="1" y="651"/>
                  </a:lnTo>
                  <a:lnTo>
                    <a:pt x="720" y="7464"/>
                  </a:lnTo>
                  <a:lnTo>
                    <a:pt x="2325" y="7294"/>
                  </a:lnTo>
                  <a:lnTo>
                    <a:pt x="2083" y="5017"/>
                  </a:lnTo>
                  <a:cubicBezTo>
                    <a:pt x="2067" y="4855"/>
                    <a:pt x="2050" y="4707"/>
                    <a:pt x="2031" y="4575"/>
                  </a:cubicBezTo>
                  <a:cubicBezTo>
                    <a:pt x="2014" y="4441"/>
                    <a:pt x="1995" y="4309"/>
                    <a:pt x="1974" y="4172"/>
                  </a:cubicBezTo>
                  <a:cubicBezTo>
                    <a:pt x="1952" y="4037"/>
                    <a:pt x="1925" y="3886"/>
                    <a:pt x="1892" y="3718"/>
                  </a:cubicBezTo>
                  <a:cubicBezTo>
                    <a:pt x="1857" y="3550"/>
                    <a:pt x="1817" y="3360"/>
                    <a:pt x="1772" y="3144"/>
                  </a:cubicBezTo>
                  <a:cubicBezTo>
                    <a:pt x="1765" y="3115"/>
                    <a:pt x="1759" y="3081"/>
                    <a:pt x="1752" y="3051"/>
                  </a:cubicBezTo>
                  <a:lnTo>
                    <a:pt x="1752" y="3051"/>
                  </a:lnTo>
                  <a:lnTo>
                    <a:pt x="5360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13"/>
            <p:cNvSpPr/>
            <p:nvPr/>
          </p:nvSpPr>
          <p:spPr>
            <a:xfrm>
              <a:off x="1287006" y="799296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20"/>
                  </a:lnTo>
                  <a:lnTo>
                    <a:pt x="3377" y="5542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13"/>
            <p:cNvSpPr/>
            <p:nvPr/>
          </p:nvSpPr>
          <p:spPr>
            <a:xfrm>
              <a:off x="1469109" y="776463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7" y="1569"/>
                  </a:moveTo>
                  <a:cubicBezTo>
                    <a:pt x="3783" y="1569"/>
                    <a:pt x="3959" y="1596"/>
                    <a:pt x="4127" y="1649"/>
                  </a:cubicBezTo>
                  <a:cubicBezTo>
                    <a:pt x="4362" y="1721"/>
                    <a:pt x="4570" y="1840"/>
                    <a:pt x="4754" y="2001"/>
                  </a:cubicBezTo>
                  <a:cubicBezTo>
                    <a:pt x="4939" y="2164"/>
                    <a:pt x="5090" y="2359"/>
                    <a:pt x="5205" y="2589"/>
                  </a:cubicBezTo>
                  <a:cubicBezTo>
                    <a:pt x="5321" y="2819"/>
                    <a:pt x="5394" y="3077"/>
                    <a:pt x="5423" y="3364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3" y="5518"/>
                    <a:pt x="3849" y="5527"/>
                    <a:pt x="3795" y="5533"/>
                  </a:cubicBezTo>
                  <a:cubicBezTo>
                    <a:pt x="3723" y="5541"/>
                    <a:pt x="3651" y="5545"/>
                    <a:pt x="3581" y="5545"/>
                  </a:cubicBezTo>
                  <a:cubicBezTo>
                    <a:pt x="3394" y="5545"/>
                    <a:pt x="3215" y="5517"/>
                    <a:pt x="3046" y="5464"/>
                  </a:cubicBezTo>
                  <a:cubicBezTo>
                    <a:pt x="2812" y="5390"/>
                    <a:pt x="2602" y="5274"/>
                    <a:pt x="2413" y="5119"/>
                  </a:cubicBezTo>
                  <a:cubicBezTo>
                    <a:pt x="2224" y="4960"/>
                    <a:pt x="2077" y="4765"/>
                    <a:pt x="1963" y="4530"/>
                  </a:cubicBezTo>
                  <a:cubicBezTo>
                    <a:pt x="1850" y="4298"/>
                    <a:pt x="1778" y="4039"/>
                    <a:pt x="1748" y="3751"/>
                  </a:cubicBezTo>
                  <a:cubicBezTo>
                    <a:pt x="1717" y="3466"/>
                    <a:pt x="1735" y="3199"/>
                    <a:pt x="1796" y="2949"/>
                  </a:cubicBezTo>
                  <a:cubicBezTo>
                    <a:pt x="1857" y="2698"/>
                    <a:pt x="1963" y="2477"/>
                    <a:pt x="2114" y="2280"/>
                  </a:cubicBezTo>
                  <a:cubicBezTo>
                    <a:pt x="2265" y="2083"/>
                    <a:pt x="2445" y="1925"/>
                    <a:pt x="2659" y="1804"/>
                  </a:cubicBezTo>
                  <a:cubicBezTo>
                    <a:pt x="2874" y="1683"/>
                    <a:pt x="3114" y="1608"/>
                    <a:pt x="3378" y="1581"/>
                  </a:cubicBezTo>
                  <a:cubicBezTo>
                    <a:pt x="3452" y="1573"/>
                    <a:pt x="3525" y="1569"/>
                    <a:pt x="3597" y="1569"/>
                  </a:cubicBezTo>
                  <a:close/>
                  <a:moveTo>
                    <a:pt x="3663" y="1"/>
                  </a:moveTo>
                  <a:cubicBezTo>
                    <a:pt x="3517" y="1"/>
                    <a:pt x="3367" y="9"/>
                    <a:pt x="3214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3" y="658"/>
                    <a:pt x="1076" y="946"/>
                    <a:pt x="790" y="1294"/>
                  </a:cubicBezTo>
                  <a:cubicBezTo>
                    <a:pt x="505" y="1646"/>
                    <a:pt x="300" y="2046"/>
                    <a:pt x="167" y="2491"/>
                  </a:cubicBezTo>
                  <a:cubicBezTo>
                    <a:pt x="38" y="2937"/>
                    <a:pt x="0" y="3416"/>
                    <a:pt x="55" y="3929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7"/>
                    <a:pt x="2075" y="6846"/>
                    <a:pt x="2521" y="6978"/>
                  </a:cubicBezTo>
                  <a:cubicBezTo>
                    <a:pt x="2837" y="7068"/>
                    <a:pt x="3169" y="7114"/>
                    <a:pt x="3519" y="7114"/>
                  </a:cubicBezTo>
                  <a:cubicBezTo>
                    <a:pt x="3663" y="7114"/>
                    <a:pt x="3809" y="7106"/>
                    <a:pt x="3959" y="7090"/>
                  </a:cubicBezTo>
                  <a:cubicBezTo>
                    <a:pt x="4381" y="7046"/>
                    <a:pt x="4767" y="6942"/>
                    <a:pt x="5121" y="6784"/>
                  </a:cubicBezTo>
                  <a:lnTo>
                    <a:pt x="6096" y="7849"/>
                  </a:lnTo>
                  <a:lnTo>
                    <a:pt x="7190" y="6846"/>
                  </a:lnTo>
                  <a:lnTo>
                    <a:pt x="6320" y="5894"/>
                  </a:lnTo>
                  <a:cubicBezTo>
                    <a:pt x="6341" y="5871"/>
                    <a:pt x="6365" y="5846"/>
                    <a:pt x="6384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4"/>
                    <a:pt x="6919" y="2214"/>
                    <a:pt x="6703" y="1803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0" y="46"/>
                    <a:pt x="4011" y="1"/>
                    <a:pt x="3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13"/>
            <p:cNvSpPr/>
            <p:nvPr/>
          </p:nvSpPr>
          <p:spPr>
            <a:xfrm>
              <a:off x="1745902" y="744034"/>
              <a:ext cx="219215" cy="249393"/>
            </a:xfrm>
            <a:custGeom>
              <a:avLst/>
              <a:gdLst/>
              <a:ahLst/>
              <a:cxnLst/>
              <a:rect l="l" t="t" r="r" b="b"/>
              <a:pathLst>
                <a:path w="6327" h="7198" extrusionOk="0">
                  <a:moveTo>
                    <a:pt x="5829" y="1"/>
                  </a:moveTo>
                  <a:lnTo>
                    <a:pt x="4213" y="172"/>
                  </a:lnTo>
                  <a:lnTo>
                    <a:pt x="4646" y="4277"/>
                  </a:lnTo>
                  <a:cubicBezTo>
                    <a:pt x="4672" y="4523"/>
                    <a:pt x="4637" y="4752"/>
                    <a:pt x="4542" y="4962"/>
                  </a:cubicBezTo>
                  <a:cubicBezTo>
                    <a:pt x="4446" y="5172"/>
                    <a:pt x="4308" y="5344"/>
                    <a:pt x="4128" y="5478"/>
                  </a:cubicBezTo>
                  <a:cubicBezTo>
                    <a:pt x="3948" y="5610"/>
                    <a:pt x="3737" y="5692"/>
                    <a:pt x="3490" y="5717"/>
                  </a:cubicBezTo>
                  <a:cubicBezTo>
                    <a:pt x="3440" y="5722"/>
                    <a:pt x="3392" y="5725"/>
                    <a:pt x="3344" y="5725"/>
                  </a:cubicBezTo>
                  <a:cubicBezTo>
                    <a:pt x="3166" y="5725"/>
                    <a:pt x="2997" y="5687"/>
                    <a:pt x="2840" y="5613"/>
                  </a:cubicBezTo>
                  <a:cubicBezTo>
                    <a:pt x="2640" y="5520"/>
                    <a:pt x="2473" y="5379"/>
                    <a:pt x="2343" y="5192"/>
                  </a:cubicBezTo>
                  <a:cubicBezTo>
                    <a:pt x="2213" y="5005"/>
                    <a:pt x="2134" y="4789"/>
                    <a:pt x="2108" y="4543"/>
                  </a:cubicBezTo>
                  <a:lnTo>
                    <a:pt x="1675" y="438"/>
                  </a:lnTo>
                  <a:lnTo>
                    <a:pt x="1" y="613"/>
                  </a:lnTo>
                  <a:lnTo>
                    <a:pt x="444" y="4808"/>
                  </a:lnTo>
                  <a:cubicBezTo>
                    <a:pt x="497" y="5327"/>
                    <a:pt x="673" y="5774"/>
                    <a:pt x="964" y="6150"/>
                  </a:cubicBezTo>
                  <a:cubicBezTo>
                    <a:pt x="1258" y="6526"/>
                    <a:pt x="1636" y="6807"/>
                    <a:pt x="2100" y="6989"/>
                  </a:cubicBezTo>
                  <a:cubicBezTo>
                    <a:pt x="2453" y="7129"/>
                    <a:pt x="2833" y="7198"/>
                    <a:pt x="3241" y="7198"/>
                  </a:cubicBezTo>
                  <a:cubicBezTo>
                    <a:pt x="3373" y="7198"/>
                    <a:pt x="3507" y="7191"/>
                    <a:pt x="3645" y="7176"/>
                  </a:cubicBezTo>
                  <a:cubicBezTo>
                    <a:pt x="4203" y="7117"/>
                    <a:pt x="4689" y="6951"/>
                    <a:pt x="5106" y="6673"/>
                  </a:cubicBezTo>
                  <a:cubicBezTo>
                    <a:pt x="5523" y="6397"/>
                    <a:pt x="5835" y="6045"/>
                    <a:pt x="6043" y="5615"/>
                  </a:cubicBezTo>
                  <a:cubicBezTo>
                    <a:pt x="6249" y="5186"/>
                    <a:pt x="6327" y="4712"/>
                    <a:pt x="6271" y="4192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13"/>
            <p:cNvSpPr/>
            <p:nvPr/>
          </p:nvSpPr>
          <p:spPr>
            <a:xfrm>
              <a:off x="2005475" y="720578"/>
              <a:ext cx="192883" cy="253446"/>
            </a:xfrm>
            <a:custGeom>
              <a:avLst/>
              <a:gdLst/>
              <a:ahLst/>
              <a:cxnLst/>
              <a:rect l="l" t="t" r="r" b="b"/>
              <a:pathLst>
                <a:path w="5567" h="7315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13"/>
            <p:cNvSpPr/>
            <p:nvPr/>
          </p:nvSpPr>
          <p:spPr>
            <a:xfrm>
              <a:off x="2218033" y="700275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798"/>
                  </a:cubicBezTo>
                  <a:cubicBezTo>
                    <a:pt x="430" y="1009"/>
                    <a:pt x="265" y="1249"/>
                    <a:pt x="154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7" y="3552"/>
                    <a:pt x="730" y="3711"/>
                  </a:cubicBezTo>
                  <a:cubicBezTo>
                    <a:pt x="932" y="3869"/>
                    <a:pt x="1181" y="3997"/>
                    <a:pt x="1473" y="4091"/>
                  </a:cubicBezTo>
                  <a:cubicBezTo>
                    <a:pt x="1765" y="4184"/>
                    <a:pt x="2104" y="4255"/>
                    <a:pt x="2490" y="4298"/>
                  </a:cubicBezTo>
                  <a:cubicBezTo>
                    <a:pt x="2628" y="4311"/>
                    <a:pt x="2764" y="4327"/>
                    <a:pt x="2897" y="4348"/>
                  </a:cubicBezTo>
                  <a:cubicBezTo>
                    <a:pt x="3030" y="4370"/>
                    <a:pt x="3158" y="4398"/>
                    <a:pt x="3281" y="4436"/>
                  </a:cubicBezTo>
                  <a:cubicBezTo>
                    <a:pt x="3403" y="4472"/>
                    <a:pt x="3508" y="4515"/>
                    <a:pt x="3598" y="4565"/>
                  </a:cubicBezTo>
                  <a:cubicBezTo>
                    <a:pt x="3688" y="4616"/>
                    <a:pt x="3762" y="4675"/>
                    <a:pt x="3820" y="4749"/>
                  </a:cubicBezTo>
                  <a:cubicBezTo>
                    <a:pt x="3877" y="4821"/>
                    <a:pt x="3909" y="4908"/>
                    <a:pt x="3920" y="5004"/>
                  </a:cubicBezTo>
                  <a:cubicBezTo>
                    <a:pt x="3935" y="5133"/>
                    <a:pt x="3906" y="5247"/>
                    <a:pt x="3837" y="5342"/>
                  </a:cubicBezTo>
                  <a:cubicBezTo>
                    <a:pt x="3769" y="5437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3" y="5703"/>
                    <a:pt x="2887" y="5708"/>
                    <a:pt x="2802" y="5708"/>
                  </a:cubicBezTo>
                  <a:cubicBezTo>
                    <a:pt x="2538" y="5708"/>
                    <a:pt x="2277" y="5664"/>
                    <a:pt x="2018" y="5578"/>
                  </a:cubicBezTo>
                  <a:cubicBezTo>
                    <a:pt x="1674" y="5463"/>
                    <a:pt x="1318" y="5205"/>
                    <a:pt x="948" y="4804"/>
                  </a:cubicBezTo>
                  <a:lnTo>
                    <a:pt x="67" y="6048"/>
                  </a:lnTo>
                  <a:cubicBezTo>
                    <a:pt x="315" y="6304"/>
                    <a:pt x="592" y="6520"/>
                    <a:pt x="891" y="6694"/>
                  </a:cubicBezTo>
                  <a:cubicBezTo>
                    <a:pt x="1191" y="6869"/>
                    <a:pt x="1528" y="6991"/>
                    <a:pt x="1900" y="7060"/>
                  </a:cubicBezTo>
                  <a:cubicBezTo>
                    <a:pt x="2120" y="7101"/>
                    <a:pt x="2354" y="7121"/>
                    <a:pt x="2601" y="7121"/>
                  </a:cubicBezTo>
                  <a:cubicBezTo>
                    <a:pt x="2770" y="7121"/>
                    <a:pt x="2945" y="7112"/>
                    <a:pt x="3127" y="7093"/>
                  </a:cubicBezTo>
                  <a:cubicBezTo>
                    <a:pt x="3647" y="7039"/>
                    <a:pt x="4096" y="6905"/>
                    <a:pt x="4477" y="6691"/>
                  </a:cubicBezTo>
                  <a:cubicBezTo>
                    <a:pt x="4858" y="6476"/>
                    <a:pt x="5146" y="6192"/>
                    <a:pt x="5341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28" y="4298"/>
                    <a:pt x="5445" y="4038"/>
                    <a:pt x="5305" y="3818"/>
                  </a:cubicBezTo>
                  <a:cubicBezTo>
                    <a:pt x="5167" y="3600"/>
                    <a:pt x="4985" y="3416"/>
                    <a:pt x="4756" y="3271"/>
                  </a:cubicBezTo>
                  <a:cubicBezTo>
                    <a:pt x="4527" y="3126"/>
                    <a:pt x="4261" y="3009"/>
                    <a:pt x="3961" y="2923"/>
                  </a:cubicBezTo>
                  <a:cubicBezTo>
                    <a:pt x="3659" y="2837"/>
                    <a:pt x="3327" y="2776"/>
                    <a:pt x="2964" y="2743"/>
                  </a:cubicBezTo>
                  <a:cubicBezTo>
                    <a:pt x="2806" y="2733"/>
                    <a:pt x="2652" y="2716"/>
                    <a:pt x="2505" y="2687"/>
                  </a:cubicBezTo>
                  <a:cubicBezTo>
                    <a:pt x="2357" y="2660"/>
                    <a:pt x="2227" y="2623"/>
                    <a:pt x="2110" y="2572"/>
                  </a:cubicBezTo>
                  <a:cubicBezTo>
                    <a:pt x="1994" y="2522"/>
                    <a:pt x="1897" y="2463"/>
                    <a:pt x="1825" y="2391"/>
                  </a:cubicBezTo>
                  <a:cubicBezTo>
                    <a:pt x="1752" y="2321"/>
                    <a:pt x="1710" y="2229"/>
                    <a:pt x="1699" y="2119"/>
                  </a:cubicBezTo>
                  <a:cubicBezTo>
                    <a:pt x="1686" y="1996"/>
                    <a:pt x="1713" y="1885"/>
                    <a:pt x="1781" y="1790"/>
                  </a:cubicBezTo>
                  <a:cubicBezTo>
                    <a:pt x="1850" y="1695"/>
                    <a:pt x="1952" y="1616"/>
                    <a:pt x="2084" y="1551"/>
                  </a:cubicBezTo>
                  <a:cubicBezTo>
                    <a:pt x="2219" y="1488"/>
                    <a:pt x="2383" y="1445"/>
                    <a:pt x="2579" y="1425"/>
                  </a:cubicBezTo>
                  <a:cubicBezTo>
                    <a:pt x="2642" y="1418"/>
                    <a:pt x="2705" y="1415"/>
                    <a:pt x="2768" y="1415"/>
                  </a:cubicBezTo>
                  <a:cubicBezTo>
                    <a:pt x="2892" y="1415"/>
                    <a:pt x="3015" y="1428"/>
                    <a:pt x="3138" y="1453"/>
                  </a:cubicBezTo>
                  <a:cubicBezTo>
                    <a:pt x="3324" y="1494"/>
                    <a:pt x="3499" y="1560"/>
                    <a:pt x="3670" y="1653"/>
                  </a:cubicBezTo>
                  <a:cubicBezTo>
                    <a:pt x="3841" y="1747"/>
                    <a:pt x="4002" y="1870"/>
                    <a:pt x="4158" y="2026"/>
                  </a:cubicBezTo>
                  <a:lnTo>
                    <a:pt x="5075" y="934"/>
                  </a:lnTo>
                  <a:cubicBezTo>
                    <a:pt x="4887" y="704"/>
                    <a:pt x="4670" y="516"/>
                    <a:pt x="4419" y="365"/>
                  </a:cubicBezTo>
                  <a:cubicBezTo>
                    <a:pt x="4174" y="215"/>
                    <a:pt x="3882" y="112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13"/>
            <p:cNvSpPr/>
            <p:nvPr/>
          </p:nvSpPr>
          <p:spPr>
            <a:xfrm>
              <a:off x="2516168" y="649137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50" y="4586"/>
                    <a:pt x="7110" y="4488"/>
                  </a:cubicBezTo>
                  <a:cubicBezTo>
                    <a:pt x="7038" y="4306"/>
                    <a:pt x="6952" y="4111"/>
                    <a:pt x="6851" y="3906"/>
                  </a:cubicBezTo>
                  <a:lnTo>
                    <a:pt x="5576" y="1316"/>
                  </a:lnTo>
                  <a:lnTo>
                    <a:pt x="4253" y="1457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3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11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7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13"/>
            <p:cNvSpPr/>
            <p:nvPr/>
          </p:nvSpPr>
          <p:spPr>
            <a:xfrm>
              <a:off x="2872960" y="628314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3" y="1569"/>
                  </a:moveTo>
                  <a:cubicBezTo>
                    <a:pt x="3782" y="1569"/>
                    <a:pt x="3961" y="1597"/>
                    <a:pt x="4131" y="1650"/>
                  </a:cubicBezTo>
                  <a:cubicBezTo>
                    <a:pt x="4366" y="1723"/>
                    <a:pt x="4574" y="1842"/>
                    <a:pt x="4758" y="2002"/>
                  </a:cubicBezTo>
                  <a:cubicBezTo>
                    <a:pt x="4942" y="2163"/>
                    <a:pt x="5093" y="2360"/>
                    <a:pt x="5208" y="2590"/>
                  </a:cubicBezTo>
                  <a:cubicBezTo>
                    <a:pt x="5325" y="2820"/>
                    <a:pt x="5398" y="3076"/>
                    <a:pt x="5427" y="3364"/>
                  </a:cubicBezTo>
                  <a:cubicBezTo>
                    <a:pt x="5459" y="3648"/>
                    <a:pt x="5440" y="3916"/>
                    <a:pt x="5374" y="4166"/>
                  </a:cubicBezTo>
                  <a:cubicBezTo>
                    <a:pt x="5309" y="4416"/>
                    <a:pt x="5203" y="4639"/>
                    <a:pt x="5056" y="4835"/>
                  </a:cubicBezTo>
                  <a:cubicBezTo>
                    <a:pt x="4908" y="5032"/>
                    <a:pt x="4728" y="5190"/>
                    <a:pt x="4514" y="5311"/>
                  </a:cubicBezTo>
                  <a:cubicBezTo>
                    <a:pt x="4303" y="5431"/>
                    <a:pt x="4062" y="5506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7" y="5466"/>
                  </a:cubicBezTo>
                  <a:cubicBezTo>
                    <a:pt x="2814" y="5394"/>
                    <a:pt x="2601" y="5276"/>
                    <a:pt x="2414" y="5118"/>
                  </a:cubicBezTo>
                  <a:cubicBezTo>
                    <a:pt x="2226" y="4963"/>
                    <a:pt x="2077" y="4764"/>
                    <a:pt x="1966" y="4531"/>
                  </a:cubicBezTo>
                  <a:cubicBezTo>
                    <a:pt x="1852" y="4298"/>
                    <a:pt x="1780" y="4038"/>
                    <a:pt x="1750" y="3752"/>
                  </a:cubicBezTo>
                  <a:cubicBezTo>
                    <a:pt x="1720" y="3467"/>
                    <a:pt x="1736" y="3198"/>
                    <a:pt x="1799" y="2950"/>
                  </a:cubicBezTo>
                  <a:cubicBezTo>
                    <a:pt x="1859" y="2699"/>
                    <a:pt x="1966" y="2478"/>
                    <a:pt x="2117" y="2281"/>
                  </a:cubicBezTo>
                  <a:cubicBezTo>
                    <a:pt x="2266" y="2084"/>
                    <a:pt x="2448" y="1926"/>
                    <a:pt x="2662" y="1806"/>
                  </a:cubicBezTo>
                  <a:cubicBezTo>
                    <a:pt x="2875" y="1684"/>
                    <a:pt x="3116" y="1608"/>
                    <a:pt x="3382" y="1581"/>
                  </a:cubicBezTo>
                  <a:cubicBezTo>
                    <a:pt x="3454" y="1573"/>
                    <a:pt x="3524" y="1569"/>
                    <a:pt x="3593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4" y="25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1" y="657"/>
                    <a:pt x="1076" y="943"/>
                    <a:pt x="790" y="1296"/>
                  </a:cubicBezTo>
                  <a:cubicBezTo>
                    <a:pt x="506" y="1648"/>
                    <a:pt x="299" y="2045"/>
                    <a:pt x="168" y="2491"/>
                  </a:cubicBezTo>
                  <a:cubicBezTo>
                    <a:pt x="39" y="2937"/>
                    <a:pt x="0" y="3417"/>
                    <a:pt x="55" y="3930"/>
                  </a:cubicBezTo>
                  <a:cubicBezTo>
                    <a:pt x="108" y="4442"/>
                    <a:pt x="247" y="4902"/>
                    <a:pt x="466" y="5312"/>
                  </a:cubicBezTo>
                  <a:cubicBezTo>
                    <a:pt x="687" y="5722"/>
                    <a:pt x="974" y="6070"/>
                    <a:pt x="1323" y="6355"/>
                  </a:cubicBezTo>
                  <a:cubicBezTo>
                    <a:pt x="1674" y="6641"/>
                    <a:pt x="2075" y="6846"/>
                    <a:pt x="2521" y="6977"/>
                  </a:cubicBezTo>
                  <a:cubicBezTo>
                    <a:pt x="2836" y="7069"/>
                    <a:pt x="3169" y="7114"/>
                    <a:pt x="3521" y="7114"/>
                  </a:cubicBezTo>
                  <a:cubicBezTo>
                    <a:pt x="3667" y="7114"/>
                    <a:pt x="3815" y="7107"/>
                    <a:pt x="3967" y="7091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8"/>
                    <a:pt x="6097" y="6174"/>
                    <a:pt x="6382" y="5821"/>
                  </a:cubicBezTo>
                  <a:cubicBezTo>
                    <a:pt x="6665" y="5469"/>
                    <a:pt x="6871" y="5069"/>
                    <a:pt x="6999" y="4619"/>
                  </a:cubicBezTo>
                  <a:cubicBezTo>
                    <a:pt x="7127" y="4169"/>
                    <a:pt x="7164" y="3692"/>
                    <a:pt x="7110" y="3187"/>
                  </a:cubicBezTo>
                  <a:cubicBezTo>
                    <a:pt x="7056" y="2673"/>
                    <a:pt x="6920" y="2213"/>
                    <a:pt x="6704" y="1803"/>
                  </a:cubicBezTo>
                  <a:cubicBezTo>
                    <a:pt x="6485" y="1392"/>
                    <a:pt x="6202" y="1046"/>
                    <a:pt x="5850" y="761"/>
                  </a:cubicBezTo>
                  <a:cubicBezTo>
                    <a:pt x="5498" y="478"/>
                    <a:pt x="5101" y="269"/>
                    <a:pt x="4655" y="140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13"/>
            <p:cNvSpPr/>
            <p:nvPr/>
          </p:nvSpPr>
          <p:spPr>
            <a:xfrm>
              <a:off x="3151346" y="605240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3" y="1423"/>
                  </a:moveTo>
                  <a:cubicBezTo>
                    <a:pt x="3230" y="1423"/>
                    <a:pt x="3354" y="1443"/>
                    <a:pt x="3465" y="1483"/>
                  </a:cubicBezTo>
                  <a:cubicBezTo>
                    <a:pt x="3617" y="1539"/>
                    <a:pt x="3739" y="1631"/>
                    <a:pt x="3831" y="1755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7" y="2376"/>
                    <a:pt x="3998" y="2537"/>
                    <a:pt x="3945" y="2681"/>
                  </a:cubicBezTo>
                  <a:cubicBezTo>
                    <a:pt x="3890" y="2825"/>
                    <a:pt x="3804" y="2940"/>
                    <a:pt x="3686" y="3027"/>
                  </a:cubicBezTo>
                  <a:cubicBezTo>
                    <a:pt x="3567" y="3117"/>
                    <a:pt x="3423" y="3170"/>
                    <a:pt x="3255" y="3187"/>
                  </a:cubicBezTo>
                  <a:lnTo>
                    <a:pt x="1912" y="3329"/>
                  </a:lnTo>
                  <a:lnTo>
                    <a:pt x="1726" y="1559"/>
                  </a:lnTo>
                  <a:lnTo>
                    <a:pt x="2921" y="1433"/>
                  </a:lnTo>
                  <a:cubicBezTo>
                    <a:pt x="2981" y="1426"/>
                    <a:pt x="3038" y="1423"/>
                    <a:pt x="3093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4" y="4503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1" y="4084"/>
                  </a:lnTo>
                  <a:cubicBezTo>
                    <a:pt x="4617" y="4063"/>
                    <a:pt x="4654" y="4043"/>
                    <a:pt x="4690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9" y="2764"/>
                    <a:pt x="5658" y="2372"/>
                    <a:pt x="5613" y="1943"/>
                  </a:cubicBezTo>
                  <a:cubicBezTo>
                    <a:pt x="5567" y="1526"/>
                    <a:pt x="5429" y="1167"/>
                    <a:pt x="5193" y="860"/>
                  </a:cubicBezTo>
                  <a:cubicBezTo>
                    <a:pt x="4959" y="554"/>
                    <a:pt x="4653" y="325"/>
                    <a:pt x="4280" y="174"/>
                  </a:cubicBezTo>
                  <a:cubicBezTo>
                    <a:pt x="3992" y="58"/>
                    <a:pt x="3686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13"/>
            <p:cNvSpPr/>
            <p:nvPr/>
          </p:nvSpPr>
          <p:spPr>
            <a:xfrm>
              <a:off x="3388157" y="569657"/>
              <a:ext cx="243018" cy="258436"/>
            </a:xfrm>
            <a:custGeom>
              <a:avLst/>
              <a:gdLst/>
              <a:ahLst/>
              <a:cxnLst/>
              <a:rect l="l" t="t" r="r" b="b"/>
              <a:pathLst>
                <a:path w="7014" h="7459" extrusionOk="0">
                  <a:moveTo>
                    <a:pt x="6112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7" y="6997"/>
                  </a:lnTo>
                  <a:lnTo>
                    <a:pt x="7014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13"/>
            <p:cNvSpPr/>
            <p:nvPr/>
          </p:nvSpPr>
          <p:spPr>
            <a:xfrm>
              <a:off x="3629055" y="551329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0"/>
                    <a:pt x="647" y="799"/>
                  </a:cubicBezTo>
                  <a:cubicBezTo>
                    <a:pt x="429" y="1010"/>
                    <a:pt x="263" y="1250"/>
                    <a:pt x="153" y="1520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2"/>
                  </a:cubicBezTo>
                  <a:cubicBezTo>
                    <a:pt x="1763" y="4185"/>
                    <a:pt x="2103" y="4255"/>
                    <a:pt x="2488" y="4299"/>
                  </a:cubicBezTo>
                  <a:cubicBezTo>
                    <a:pt x="2626" y="4312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7"/>
                    <a:pt x="3818" y="4750"/>
                  </a:cubicBezTo>
                  <a:cubicBezTo>
                    <a:pt x="3876" y="4822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9"/>
                    <a:pt x="3663" y="5518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5"/>
                    <a:pt x="2884" y="5709"/>
                    <a:pt x="2798" y="5709"/>
                  </a:cubicBezTo>
                  <a:cubicBezTo>
                    <a:pt x="2535" y="5709"/>
                    <a:pt x="2275" y="5665"/>
                    <a:pt x="2016" y="5578"/>
                  </a:cubicBezTo>
                  <a:cubicBezTo>
                    <a:pt x="1673" y="5463"/>
                    <a:pt x="1316" y="5206"/>
                    <a:pt x="945" y="4806"/>
                  </a:cubicBezTo>
                  <a:lnTo>
                    <a:pt x="62" y="6050"/>
                  </a:lnTo>
                  <a:cubicBezTo>
                    <a:pt x="312" y="6305"/>
                    <a:pt x="587" y="6520"/>
                    <a:pt x="887" y="6694"/>
                  </a:cubicBezTo>
                  <a:cubicBezTo>
                    <a:pt x="1188" y="6870"/>
                    <a:pt x="1524" y="6992"/>
                    <a:pt x="1895" y="7062"/>
                  </a:cubicBezTo>
                  <a:cubicBezTo>
                    <a:pt x="2117" y="7103"/>
                    <a:pt x="2352" y="7124"/>
                    <a:pt x="2599" y="7124"/>
                  </a:cubicBezTo>
                  <a:cubicBezTo>
                    <a:pt x="2768" y="7124"/>
                    <a:pt x="2942" y="7114"/>
                    <a:pt x="3124" y="7094"/>
                  </a:cubicBezTo>
                  <a:cubicBezTo>
                    <a:pt x="3643" y="7039"/>
                    <a:pt x="4093" y="6906"/>
                    <a:pt x="4474" y="6691"/>
                  </a:cubicBezTo>
                  <a:cubicBezTo>
                    <a:pt x="4855" y="6477"/>
                    <a:pt x="5142" y="6195"/>
                    <a:pt x="5338" y="5843"/>
                  </a:cubicBezTo>
                  <a:cubicBezTo>
                    <a:pt x="5534" y="5491"/>
                    <a:pt x="5606" y="5079"/>
                    <a:pt x="5558" y="4605"/>
                  </a:cubicBezTo>
                  <a:cubicBezTo>
                    <a:pt x="5525" y="4299"/>
                    <a:pt x="5440" y="4038"/>
                    <a:pt x="5302" y="3818"/>
                  </a:cubicBezTo>
                  <a:cubicBezTo>
                    <a:pt x="5164" y="3601"/>
                    <a:pt x="4980" y="3419"/>
                    <a:pt x="4753" y="3272"/>
                  </a:cubicBezTo>
                  <a:cubicBezTo>
                    <a:pt x="4524" y="3127"/>
                    <a:pt x="4258" y="3010"/>
                    <a:pt x="3958" y="2924"/>
                  </a:cubicBezTo>
                  <a:cubicBezTo>
                    <a:pt x="3656" y="2838"/>
                    <a:pt x="3323" y="2779"/>
                    <a:pt x="2960" y="2744"/>
                  </a:cubicBezTo>
                  <a:cubicBezTo>
                    <a:pt x="2801" y="2736"/>
                    <a:pt x="2649" y="2717"/>
                    <a:pt x="2502" y="2690"/>
                  </a:cubicBezTo>
                  <a:cubicBezTo>
                    <a:pt x="2354" y="2664"/>
                    <a:pt x="2223" y="2625"/>
                    <a:pt x="2107" y="2574"/>
                  </a:cubicBezTo>
                  <a:cubicBezTo>
                    <a:pt x="1989" y="2524"/>
                    <a:pt x="1894" y="2465"/>
                    <a:pt x="1822" y="2393"/>
                  </a:cubicBezTo>
                  <a:cubicBezTo>
                    <a:pt x="1749" y="2323"/>
                    <a:pt x="1707" y="2232"/>
                    <a:pt x="1694" y="2122"/>
                  </a:cubicBezTo>
                  <a:cubicBezTo>
                    <a:pt x="1683" y="1998"/>
                    <a:pt x="1709" y="1889"/>
                    <a:pt x="1778" y="1794"/>
                  </a:cubicBezTo>
                  <a:cubicBezTo>
                    <a:pt x="1849" y="1699"/>
                    <a:pt x="1950" y="1617"/>
                    <a:pt x="2085" y="1555"/>
                  </a:cubicBezTo>
                  <a:cubicBezTo>
                    <a:pt x="2219" y="1492"/>
                    <a:pt x="2383" y="1449"/>
                    <a:pt x="2577" y="1428"/>
                  </a:cubicBezTo>
                  <a:cubicBezTo>
                    <a:pt x="2640" y="1422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8" y="111"/>
                    <a:pt x="3548" y="51"/>
                  </a:cubicBezTo>
                  <a:cubicBezTo>
                    <a:pt x="3362" y="18"/>
                    <a:pt x="3158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13"/>
            <p:cNvSpPr/>
            <p:nvPr/>
          </p:nvSpPr>
          <p:spPr>
            <a:xfrm>
              <a:off x="3847676" y="522018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1"/>
                  </a:moveTo>
                  <a:lnTo>
                    <a:pt x="4224" y="175"/>
                  </a:lnTo>
                  <a:lnTo>
                    <a:pt x="4505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8" y="7434"/>
                  </a:lnTo>
                  <a:lnTo>
                    <a:pt x="2373" y="7259"/>
                  </a:lnTo>
                  <a:lnTo>
                    <a:pt x="2092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13"/>
            <p:cNvSpPr/>
            <p:nvPr/>
          </p:nvSpPr>
          <p:spPr>
            <a:xfrm>
              <a:off x="4105587" y="498216"/>
              <a:ext cx="248145" cy="246482"/>
            </a:xfrm>
            <a:custGeom>
              <a:avLst/>
              <a:gdLst/>
              <a:ahLst/>
              <a:cxnLst/>
              <a:rect l="l" t="t" r="r" b="b"/>
              <a:pathLst>
                <a:path w="7162" h="7114" extrusionOk="0">
                  <a:moveTo>
                    <a:pt x="3590" y="1573"/>
                  </a:moveTo>
                  <a:cubicBezTo>
                    <a:pt x="3778" y="1573"/>
                    <a:pt x="3957" y="1599"/>
                    <a:pt x="4128" y="1653"/>
                  </a:cubicBezTo>
                  <a:cubicBezTo>
                    <a:pt x="4361" y="1726"/>
                    <a:pt x="4571" y="1845"/>
                    <a:pt x="4756" y="2005"/>
                  </a:cubicBezTo>
                  <a:cubicBezTo>
                    <a:pt x="4940" y="2166"/>
                    <a:pt x="5088" y="2363"/>
                    <a:pt x="5206" y="2593"/>
                  </a:cubicBezTo>
                  <a:cubicBezTo>
                    <a:pt x="5321" y="2823"/>
                    <a:pt x="5396" y="3079"/>
                    <a:pt x="5425" y="3367"/>
                  </a:cubicBezTo>
                  <a:cubicBezTo>
                    <a:pt x="5455" y="3650"/>
                    <a:pt x="5438" y="3918"/>
                    <a:pt x="5373" y="4168"/>
                  </a:cubicBezTo>
                  <a:cubicBezTo>
                    <a:pt x="5308" y="4418"/>
                    <a:pt x="5202" y="4641"/>
                    <a:pt x="5055" y="4837"/>
                  </a:cubicBezTo>
                  <a:cubicBezTo>
                    <a:pt x="4907" y="5034"/>
                    <a:pt x="4729" y="5192"/>
                    <a:pt x="4516" y="5313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0" y="5547"/>
                    <a:pt x="3214" y="5521"/>
                    <a:pt x="3045" y="5468"/>
                  </a:cubicBezTo>
                  <a:cubicBezTo>
                    <a:pt x="2812" y="5393"/>
                    <a:pt x="2601" y="5277"/>
                    <a:pt x="2412" y="5123"/>
                  </a:cubicBezTo>
                  <a:cubicBezTo>
                    <a:pt x="2227" y="4965"/>
                    <a:pt x="2076" y="4768"/>
                    <a:pt x="1964" y="4535"/>
                  </a:cubicBezTo>
                  <a:cubicBezTo>
                    <a:pt x="1850" y="4300"/>
                    <a:pt x="1780" y="4041"/>
                    <a:pt x="1748" y="3754"/>
                  </a:cubicBezTo>
                  <a:cubicBezTo>
                    <a:pt x="1716" y="3470"/>
                    <a:pt x="1735" y="3203"/>
                    <a:pt x="1795" y="2953"/>
                  </a:cubicBezTo>
                  <a:cubicBezTo>
                    <a:pt x="1859" y="2703"/>
                    <a:pt x="1965" y="2480"/>
                    <a:pt x="2115" y="2284"/>
                  </a:cubicBezTo>
                  <a:cubicBezTo>
                    <a:pt x="2266" y="2086"/>
                    <a:pt x="2447" y="1927"/>
                    <a:pt x="2658" y="1808"/>
                  </a:cubicBezTo>
                  <a:cubicBezTo>
                    <a:pt x="2872" y="1687"/>
                    <a:pt x="3114" y="1611"/>
                    <a:pt x="3377" y="1584"/>
                  </a:cubicBezTo>
                  <a:cubicBezTo>
                    <a:pt x="3449" y="1576"/>
                    <a:pt x="3520" y="1573"/>
                    <a:pt x="3590" y="1573"/>
                  </a:cubicBezTo>
                  <a:close/>
                  <a:moveTo>
                    <a:pt x="3664" y="1"/>
                  </a:moveTo>
                  <a:cubicBezTo>
                    <a:pt x="3517" y="1"/>
                    <a:pt x="3368" y="9"/>
                    <a:pt x="3216" y="25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1" y="658"/>
                    <a:pt x="1075" y="945"/>
                    <a:pt x="789" y="1293"/>
                  </a:cubicBezTo>
                  <a:cubicBezTo>
                    <a:pt x="507" y="1646"/>
                    <a:pt x="298" y="2045"/>
                    <a:pt x="167" y="2491"/>
                  </a:cubicBezTo>
                  <a:cubicBezTo>
                    <a:pt x="40" y="2937"/>
                    <a:pt x="1" y="3416"/>
                    <a:pt x="54" y="3929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8"/>
                  </a:cubicBezTo>
                  <a:cubicBezTo>
                    <a:pt x="2834" y="7067"/>
                    <a:pt x="3167" y="7113"/>
                    <a:pt x="3518" y="7113"/>
                  </a:cubicBezTo>
                  <a:cubicBezTo>
                    <a:pt x="3665" y="7113"/>
                    <a:pt x="3816" y="7105"/>
                    <a:pt x="3970" y="7088"/>
                  </a:cubicBezTo>
                  <a:cubicBezTo>
                    <a:pt x="4474" y="7037"/>
                    <a:pt x="4933" y="6899"/>
                    <a:pt x="5343" y="6679"/>
                  </a:cubicBezTo>
                  <a:cubicBezTo>
                    <a:pt x="5753" y="6457"/>
                    <a:pt x="6099" y="6174"/>
                    <a:pt x="6385" y="5822"/>
                  </a:cubicBezTo>
                  <a:cubicBezTo>
                    <a:pt x="6667" y="5469"/>
                    <a:pt x="6874" y="5068"/>
                    <a:pt x="7001" y="4619"/>
                  </a:cubicBezTo>
                  <a:cubicBezTo>
                    <a:pt x="7127" y="4171"/>
                    <a:pt x="7162" y="3693"/>
                    <a:pt x="7112" y="3186"/>
                  </a:cubicBezTo>
                  <a:cubicBezTo>
                    <a:pt x="7057" y="2674"/>
                    <a:pt x="6920" y="2214"/>
                    <a:pt x="6703" y="1802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69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13"/>
            <p:cNvSpPr/>
            <p:nvPr/>
          </p:nvSpPr>
          <p:spPr>
            <a:xfrm>
              <a:off x="4384008" y="475696"/>
              <a:ext cx="189210" cy="247349"/>
            </a:xfrm>
            <a:custGeom>
              <a:avLst/>
              <a:gdLst/>
              <a:ahLst/>
              <a:cxnLst/>
              <a:rect l="l" t="t" r="r" b="b"/>
              <a:pathLst>
                <a:path w="5461" h="7139" extrusionOk="0">
                  <a:moveTo>
                    <a:pt x="2953" y="1493"/>
                  </a:moveTo>
                  <a:cubicBezTo>
                    <a:pt x="3062" y="1493"/>
                    <a:pt x="3165" y="1513"/>
                    <a:pt x="3260" y="1554"/>
                  </a:cubicBezTo>
                  <a:cubicBezTo>
                    <a:pt x="3384" y="1607"/>
                    <a:pt x="3486" y="1689"/>
                    <a:pt x="3572" y="1798"/>
                  </a:cubicBezTo>
                  <a:cubicBezTo>
                    <a:pt x="3657" y="1907"/>
                    <a:pt x="3707" y="2045"/>
                    <a:pt x="3723" y="2215"/>
                  </a:cubicBezTo>
                  <a:cubicBezTo>
                    <a:pt x="3742" y="2376"/>
                    <a:pt x="3720" y="2524"/>
                    <a:pt x="3663" y="2654"/>
                  </a:cubicBezTo>
                  <a:cubicBezTo>
                    <a:pt x="3605" y="2785"/>
                    <a:pt x="3520" y="2891"/>
                    <a:pt x="3411" y="2976"/>
                  </a:cubicBezTo>
                  <a:cubicBezTo>
                    <a:pt x="3300" y="3059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1"/>
                  </a:lnTo>
                  <a:lnTo>
                    <a:pt x="2862" y="1498"/>
                  </a:lnTo>
                  <a:cubicBezTo>
                    <a:pt x="2893" y="1494"/>
                    <a:pt x="2923" y="1493"/>
                    <a:pt x="2953" y="1493"/>
                  </a:cubicBezTo>
                  <a:close/>
                  <a:moveTo>
                    <a:pt x="3214" y="0"/>
                  </a:moveTo>
                  <a:cubicBezTo>
                    <a:pt x="3124" y="0"/>
                    <a:pt x="3032" y="5"/>
                    <a:pt x="2938" y="15"/>
                  </a:cubicBezTo>
                  <a:lnTo>
                    <a:pt x="0" y="326"/>
                  </a:lnTo>
                  <a:lnTo>
                    <a:pt x="718" y="7139"/>
                  </a:lnTo>
                  <a:lnTo>
                    <a:pt x="2372" y="6963"/>
                  </a:lnTo>
                  <a:lnTo>
                    <a:pt x="2131" y="4687"/>
                  </a:lnTo>
                  <a:lnTo>
                    <a:pt x="3416" y="4550"/>
                  </a:lnTo>
                  <a:cubicBezTo>
                    <a:pt x="3844" y="4504"/>
                    <a:pt x="4214" y="4365"/>
                    <a:pt x="4527" y="4128"/>
                  </a:cubicBezTo>
                  <a:cubicBezTo>
                    <a:pt x="4839" y="3892"/>
                    <a:pt x="5076" y="3590"/>
                    <a:pt x="5237" y="3222"/>
                  </a:cubicBezTo>
                  <a:cubicBezTo>
                    <a:pt x="5403" y="2854"/>
                    <a:pt x="5460" y="2448"/>
                    <a:pt x="5413" y="2007"/>
                  </a:cubicBezTo>
                  <a:cubicBezTo>
                    <a:pt x="5368" y="1585"/>
                    <a:pt x="5230" y="1216"/>
                    <a:pt x="4996" y="899"/>
                  </a:cubicBezTo>
                  <a:cubicBezTo>
                    <a:pt x="4763" y="583"/>
                    <a:pt x="4468" y="346"/>
                    <a:pt x="4113" y="186"/>
                  </a:cubicBezTo>
                  <a:cubicBezTo>
                    <a:pt x="3835" y="62"/>
                    <a:pt x="3537" y="0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13"/>
            <p:cNvSpPr/>
            <p:nvPr/>
          </p:nvSpPr>
          <p:spPr>
            <a:xfrm>
              <a:off x="-12593" y="1497634"/>
              <a:ext cx="19645" cy="18987"/>
            </a:xfrm>
            <a:custGeom>
              <a:avLst/>
              <a:gdLst/>
              <a:ahLst/>
              <a:cxnLst/>
              <a:rect l="l" t="t" r="r" b="b"/>
              <a:pathLst>
                <a:path w="567" h="548" extrusionOk="0">
                  <a:moveTo>
                    <a:pt x="0" y="1"/>
                  </a:moveTo>
                  <a:lnTo>
                    <a:pt x="0" y="547"/>
                  </a:lnTo>
                  <a:lnTo>
                    <a:pt x="567" y="4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13"/>
            <p:cNvSpPr/>
            <p:nvPr/>
          </p:nvSpPr>
          <p:spPr>
            <a:xfrm>
              <a:off x="100043" y="1244990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3" y="7207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13"/>
            <p:cNvSpPr/>
            <p:nvPr/>
          </p:nvSpPr>
          <p:spPr>
            <a:xfrm>
              <a:off x="339799" y="122337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8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4" y="5734"/>
                  </a:lnTo>
                  <a:lnTo>
                    <a:pt x="2029" y="4351"/>
                  </a:lnTo>
                  <a:lnTo>
                    <a:pt x="4734" y="4067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13"/>
            <p:cNvSpPr/>
            <p:nvPr/>
          </p:nvSpPr>
          <p:spPr>
            <a:xfrm>
              <a:off x="552426" y="120081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9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4" y="76"/>
                    <a:pt x="2294" y="213"/>
                    <a:pt x="1876" y="435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40"/>
                    <a:pt x="316" y="2036"/>
                    <a:pt x="179" y="2484"/>
                  </a:cubicBezTo>
                  <a:cubicBezTo>
                    <a:pt x="42" y="2931"/>
                    <a:pt x="1" y="3408"/>
                    <a:pt x="55" y="3914"/>
                  </a:cubicBezTo>
                  <a:cubicBezTo>
                    <a:pt x="108" y="4434"/>
                    <a:pt x="245" y="4900"/>
                    <a:pt x="464" y="5314"/>
                  </a:cubicBezTo>
                  <a:cubicBezTo>
                    <a:pt x="681" y="5726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6" y="6967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7" y="7099"/>
                    <a:pt x="3807" y="7091"/>
                    <a:pt x="3959" y="7075"/>
                  </a:cubicBezTo>
                  <a:cubicBezTo>
                    <a:pt x="4290" y="7041"/>
                    <a:pt x="4615" y="6964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8"/>
                    <a:pt x="6246" y="6063"/>
                    <a:pt x="6387" y="5863"/>
                  </a:cubicBezTo>
                  <a:lnTo>
                    <a:pt x="5456" y="4682"/>
                  </a:lnTo>
                  <a:cubicBezTo>
                    <a:pt x="5347" y="4825"/>
                    <a:pt x="5218" y="4956"/>
                    <a:pt x="5070" y="5072"/>
                  </a:cubicBezTo>
                  <a:cubicBezTo>
                    <a:pt x="4921" y="5189"/>
                    <a:pt x="4758" y="5288"/>
                    <a:pt x="4573" y="5365"/>
                  </a:cubicBezTo>
                  <a:cubicBezTo>
                    <a:pt x="4392" y="5445"/>
                    <a:pt x="4197" y="5493"/>
                    <a:pt x="3990" y="5516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500" y="5532"/>
                    <a:pt x="3316" y="5511"/>
                    <a:pt x="3143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2" y="4784"/>
                    <a:pt x="1989" y="4553"/>
                  </a:cubicBezTo>
                  <a:cubicBezTo>
                    <a:pt x="1867" y="4319"/>
                    <a:pt x="1789" y="4055"/>
                    <a:pt x="1758" y="3756"/>
                  </a:cubicBezTo>
                  <a:cubicBezTo>
                    <a:pt x="1725" y="3451"/>
                    <a:pt x="1745" y="3171"/>
                    <a:pt x="1817" y="2914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2" y="1553"/>
                    <a:pt x="3585" y="1549"/>
                    <a:pt x="3658" y="1549"/>
                  </a:cubicBezTo>
                  <a:cubicBezTo>
                    <a:pt x="3786" y="1549"/>
                    <a:pt x="3911" y="1561"/>
                    <a:pt x="4031" y="1585"/>
                  </a:cubicBezTo>
                  <a:cubicBezTo>
                    <a:pt x="4218" y="1625"/>
                    <a:pt x="4394" y="1690"/>
                    <a:pt x="4558" y="1780"/>
                  </a:cubicBezTo>
                  <a:cubicBezTo>
                    <a:pt x="4722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8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13"/>
            <p:cNvSpPr/>
            <p:nvPr/>
          </p:nvSpPr>
          <p:spPr>
            <a:xfrm>
              <a:off x="791176" y="1171678"/>
              <a:ext cx="228570" cy="257466"/>
            </a:xfrm>
            <a:custGeom>
              <a:avLst/>
              <a:gdLst/>
              <a:ahLst/>
              <a:cxnLst/>
              <a:rect l="l" t="t" r="r" b="b"/>
              <a:pathLst>
                <a:path w="6597" h="7431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7" y="3119"/>
                  </a:lnTo>
                  <a:lnTo>
                    <a:pt x="1656" y="446"/>
                  </a:lnTo>
                  <a:lnTo>
                    <a:pt x="0" y="620"/>
                  </a:lnTo>
                  <a:lnTo>
                    <a:pt x="720" y="7430"/>
                  </a:lnTo>
                  <a:lnTo>
                    <a:pt x="2375" y="7256"/>
                  </a:lnTo>
                  <a:lnTo>
                    <a:pt x="2094" y="4599"/>
                  </a:lnTo>
                  <a:lnTo>
                    <a:pt x="4663" y="4330"/>
                  </a:lnTo>
                  <a:lnTo>
                    <a:pt x="4943" y="6984"/>
                  </a:lnTo>
                  <a:lnTo>
                    <a:pt x="6597" y="6810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13"/>
            <p:cNvSpPr/>
            <p:nvPr/>
          </p:nvSpPr>
          <p:spPr>
            <a:xfrm>
              <a:off x="1053799" y="1142852"/>
              <a:ext cx="237682" cy="258574"/>
            </a:xfrm>
            <a:custGeom>
              <a:avLst/>
              <a:gdLst/>
              <a:ahLst/>
              <a:cxnLst/>
              <a:rect l="l" t="t" r="r" b="b"/>
              <a:pathLst>
                <a:path w="6860" h="7463" extrusionOk="0">
                  <a:moveTo>
                    <a:pt x="6140" y="1"/>
                  </a:moveTo>
                  <a:lnTo>
                    <a:pt x="4536" y="169"/>
                  </a:lnTo>
                  <a:lnTo>
                    <a:pt x="4713" y="1852"/>
                  </a:lnTo>
                  <a:cubicBezTo>
                    <a:pt x="4741" y="2118"/>
                    <a:pt x="4769" y="2365"/>
                    <a:pt x="4796" y="2591"/>
                  </a:cubicBezTo>
                  <a:cubicBezTo>
                    <a:pt x="4823" y="2818"/>
                    <a:pt x="4852" y="3028"/>
                    <a:pt x="4882" y="3222"/>
                  </a:cubicBezTo>
                  <a:cubicBezTo>
                    <a:pt x="4912" y="3416"/>
                    <a:pt x="4946" y="3604"/>
                    <a:pt x="4981" y="3791"/>
                  </a:cubicBezTo>
                  <a:cubicBezTo>
                    <a:pt x="5017" y="3978"/>
                    <a:pt x="5055" y="4167"/>
                    <a:pt x="5094" y="4359"/>
                  </a:cubicBezTo>
                  <a:cubicBezTo>
                    <a:pt x="5104" y="4404"/>
                    <a:pt x="5114" y="4451"/>
                    <a:pt x="5125" y="4497"/>
                  </a:cubicBezTo>
                  <a:lnTo>
                    <a:pt x="1477" y="491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4" y="7293"/>
                  </a:lnTo>
                  <a:lnTo>
                    <a:pt x="2084" y="5017"/>
                  </a:lnTo>
                  <a:cubicBezTo>
                    <a:pt x="2067" y="4854"/>
                    <a:pt x="2049" y="4707"/>
                    <a:pt x="2031" y="4574"/>
                  </a:cubicBezTo>
                  <a:cubicBezTo>
                    <a:pt x="2013" y="4441"/>
                    <a:pt x="1995" y="4308"/>
                    <a:pt x="1973" y="4171"/>
                  </a:cubicBezTo>
                  <a:cubicBezTo>
                    <a:pt x="1952" y="4036"/>
                    <a:pt x="1926" y="3885"/>
                    <a:pt x="1891" y="3717"/>
                  </a:cubicBezTo>
                  <a:cubicBezTo>
                    <a:pt x="1857" y="3548"/>
                    <a:pt x="1818" y="3359"/>
                    <a:pt x="1772" y="3143"/>
                  </a:cubicBezTo>
                  <a:cubicBezTo>
                    <a:pt x="1765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59" y="6811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13"/>
            <p:cNvSpPr/>
            <p:nvPr/>
          </p:nvSpPr>
          <p:spPr>
            <a:xfrm>
              <a:off x="1321133" y="1122688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8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4"/>
                  </a:lnTo>
                  <a:lnTo>
                    <a:pt x="4535" y="5422"/>
                  </a:lnTo>
                  <a:lnTo>
                    <a:pt x="3377" y="5544"/>
                  </a:lnTo>
                  <a:lnTo>
                    <a:pt x="2950" y="1513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13"/>
            <p:cNvSpPr/>
            <p:nvPr/>
          </p:nvSpPr>
          <p:spPr>
            <a:xfrm>
              <a:off x="1503236" y="1099890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67"/>
                  </a:moveTo>
                  <a:cubicBezTo>
                    <a:pt x="3781" y="1567"/>
                    <a:pt x="3959" y="1594"/>
                    <a:pt x="4128" y="1648"/>
                  </a:cubicBezTo>
                  <a:cubicBezTo>
                    <a:pt x="4359" y="1721"/>
                    <a:pt x="4570" y="1839"/>
                    <a:pt x="4754" y="2000"/>
                  </a:cubicBezTo>
                  <a:cubicBezTo>
                    <a:pt x="4939" y="2161"/>
                    <a:pt x="5090" y="2357"/>
                    <a:pt x="5205" y="2587"/>
                  </a:cubicBezTo>
                  <a:cubicBezTo>
                    <a:pt x="5321" y="2817"/>
                    <a:pt x="5394" y="3074"/>
                    <a:pt x="5423" y="3362"/>
                  </a:cubicBezTo>
                  <a:cubicBezTo>
                    <a:pt x="5456" y="3650"/>
                    <a:pt x="5440" y="3917"/>
                    <a:pt x="5371" y="4166"/>
                  </a:cubicBezTo>
                  <a:cubicBezTo>
                    <a:pt x="5327" y="4338"/>
                    <a:pt x="5262" y="4496"/>
                    <a:pt x="5177" y="4642"/>
                  </a:cubicBezTo>
                  <a:lnTo>
                    <a:pt x="4241" y="3618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4" y="5532"/>
                  </a:cubicBezTo>
                  <a:cubicBezTo>
                    <a:pt x="3720" y="5540"/>
                    <a:pt x="3647" y="5544"/>
                    <a:pt x="3576" y="5544"/>
                  </a:cubicBezTo>
                  <a:cubicBezTo>
                    <a:pt x="3390" y="5544"/>
                    <a:pt x="3213" y="5517"/>
                    <a:pt x="3043" y="5463"/>
                  </a:cubicBezTo>
                  <a:cubicBezTo>
                    <a:pt x="2810" y="5391"/>
                    <a:pt x="2600" y="5273"/>
                    <a:pt x="2413" y="5116"/>
                  </a:cubicBezTo>
                  <a:cubicBezTo>
                    <a:pt x="2224" y="4958"/>
                    <a:pt x="2075" y="4763"/>
                    <a:pt x="1962" y="4528"/>
                  </a:cubicBezTo>
                  <a:cubicBezTo>
                    <a:pt x="1848" y="4297"/>
                    <a:pt x="1778" y="4036"/>
                    <a:pt x="1748" y="3749"/>
                  </a:cubicBezTo>
                  <a:cubicBezTo>
                    <a:pt x="1717" y="3464"/>
                    <a:pt x="1733" y="3197"/>
                    <a:pt x="1797" y="2946"/>
                  </a:cubicBezTo>
                  <a:cubicBezTo>
                    <a:pt x="1857" y="2696"/>
                    <a:pt x="1963" y="2473"/>
                    <a:pt x="2114" y="2278"/>
                  </a:cubicBezTo>
                  <a:cubicBezTo>
                    <a:pt x="2264" y="2082"/>
                    <a:pt x="2445" y="1922"/>
                    <a:pt x="2659" y="1802"/>
                  </a:cubicBezTo>
                  <a:cubicBezTo>
                    <a:pt x="2871" y="1681"/>
                    <a:pt x="3112" y="1606"/>
                    <a:pt x="3377" y="1579"/>
                  </a:cubicBezTo>
                  <a:cubicBezTo>
                    <a:pt x="3451" y="1571"/>
                    <a:pt x="3524" y="1567"/>
                    <a:pt x="3595" y="1567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4" y="24"/>
                  </a:cubicBezTo>
                  <a:cubicBezTo>
                    <a:pt x="2701" y="78"/>
                    <a:pt x="2242" y="216"/>
                    <a:pt x="1831" y="436"/>
                  </a:cubicBezTo>
                  <a:cubicBezTo>
                    <a:pt x="1421" y="657"/>
                    <a:pt x="1076" y="945"/>
                    <a:pt x="791" y="1294"/>
                  </a:cubicBezTo>
                  <a:cubicBezTo>
                    <a:pt x="508" y="1645"/>
                    <a:pt x="301" y="2045"/>
                    <a:pt x="170" y="2490"/>
                  </a:cubicBezTo>
                  <a:cubicBezTo>
                    <a:pt x="41" y="2936"/>
                    <a:pt x="0" y="3415"/>
                    <a:pt x="57" y="3928"/>
                  </a:cubicBezTo>
                  <a:cubicBezTo>
                    <a:pt x="110" y="4442"/>
                    <a:pt x="246" y="4902"/>
                    <a:pt x="468" y="5312"/>
                  </a:cubicBezTo>
                  <a:cubicBezTo>
                    <a:pt x="688" y="5722"/>
                    <a:pt x="973" y="6068"/>
                    <a:pt x="1325" y="6354"/>
                  </a:cubicBezTo>
                  <a:cubicBezTo>
                    <a:pt x="1677" y="6639"/>
                    <a:pt x="2074" y="6845"/>
                    <a:pt x="2521" y="6977"/>
                  </a:cubicBezTo>
                  <a:cubicBezTo>
                    <a:pt x="2835" y="7068"/>
                    <a:pt x="3164" y="7114"/>
                    <a:pt x="3512" y="7114"/>
                  </a:cubicBezTo>
                  <a:cubicBezTo>
                    <a:pt x="3658" y="7114"/>
                    <a:pt x="3808" y="7105"/>
                    <a:pt x="3961" y="7089"/>
                  </a:cubicBezTo>
                  <a:cubicBezTo>
                    <a:pt x="4382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5"/>
                  </a:lnTo>
                  <a:lnTo>
                    <a:pt x="6319" y="5893"/>
                  </a:lnTo>
                  <a:cubicBezTo>
                    <a:pt x="6341" y="5870"/>
                    <a:pt x="6364" y="5847"/>
                    <a:pt x="6384" y="5822"/>
                  </a:cubicBezTo>
                  <a:cubicBezTo>
                    <a:pt x="6667" y="5470"/>
                    <a:pt x="6873" y="5069"/>
                    <a:pt x="7001" y="4620"/>
                  </a:cubicBezTo>
                  <a:cubicBezTo>
                    <a:pt x="7126" y="4170"/>
                    <a:pt x="7163" y="3693"/>
                    <a:pt x="7110" y="3185"/>
                  </a:cubicBezTo>
                  <a:cubicBezTo>
                    <a:pt x="7055" y="2673"/>
                    <a:pt x="6919" y="2213"/>
                    <a:pt x="6702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7"/>
                    <a:pt x="5100" y="269"/>
                    <a:pt x="4652" y="136"/>
                  </a:cubicBezTo>
                  <a:cubicBezTo>
                    <a:pt x="4337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13"/>
            <p:cNvSpPr/>
            <p:nvPr/>
          </p:nvSpPr>
          <p:spPr>
            <a:xfrm>
              <a:off x="1780133" y="1067426"/>
              <a:ext cx="219180" cy="249462"/>
            </a:xfrm>
            <a:custGeom>
              <a:avLst/>
              <a:gdLst/>
              <a:ahLst/>
              <a:cxnLst/>
              <a:rect l="l" t="t" r="r" b="b"/>
              <a:pathLst>
                <a:path w="6326" h="7200" extrusionOk="0">
                  <a:moveTo>
                    <a:pt x="5828" y="1"/>
                  </a:moveTo>
                  <a:lnTo>
                    <a:pt x="4211" y="172"/>
                  </a:lnTo>
                  <a:lnTo>
                    <a:pt x="4646" y="4277"/>
                  </a:lnTo>
                  <a:cubicBezTo>
                    <a:pt x="4670" y="4523"/>
                    <a:pt x="4636" y="4752"/>
                    <a:pt x="4541" y="4962"/>
                  </a:cubicBezTo>
                  <a:cubicBezTo>
                    <a:pt x="4446" y="5172"/>
                    <a:pt x="4308" y="5346"/>
                    <a:pt x="4128" y="5478"/>
                  </a:cubicBezTo>
                  <a:cubicBezTo>
                    <a:pt x="3948" y="5613"/>
                    <a:pt x="3735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5" y="5688"/>
                    <a:pt x="2838" y="5613"/>
                  </a:cubicBezTo>
                  <a:cubicBezTo>
                    <a:pt x="2640" y="5520"/>
                    <a:pt x="2471" y="5379"/>
                    <a:pt x="2342" y="5193"/>
                  </a:cubicBezTo>
                  <a:cubicBezTo>
                    <a:pt x="2211" y="5006"/>
                    <a:pt x="2132" y="4791"/>
                    <a:pt x="2108" y="4545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9"/>
                    <a:pt x="671" y="5777"/>
                    <a:pt x="964" y="6152"/>
                  </a:cubicBezTo>
                  <a:cubicBezTo>
                    <a:pt x="1255" y="6528"/>
                    <a:pt x="1634" y="6808"/>
                    <a:pt x="2100" y="6991"/>
                  </a:cubicBezTo>
                  <a:cubicBezTo>
                    <a:pt x="2451" y="7130"/>
                    <a:pt x="2831" y="7200"/>
                    <a:pt x="3238" y="7200"/>
                  </a:cubicBezTo>
                  <a:cubicBezTo>
                    <a:pt x="3370" y="7200"/>
                    <a:pt x="3505" y="7193"/>
                    <a:pt x="3643" y="7178"/>
                  </a:cubicBezTo>
                  <a:cubicBezTo>
                    <a:pt x="4201" y="7119"/>
                    <a:pt x="4689" y="6952"/>
                    <a:pt x="5106" y="6674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13"/>
            <p:cNvSpPr/>
            <p:nvPr/>
          </p:nvSpPr>
          <p:spPr>
            <a:xfrm>
              <a:off x="2039602" y="1044005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51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0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13"/>
            <p:cNvSpPr/>
            <p:nvPr/>
          </p:nvSpPr>
          <p:spPr>
            <a:xfrm>
              <a:off x="2252194" y="1023667"/>
              <a:ext cx="194269" cy="246759"/>
            </a:xfrm>
            <a:custGeom>
              <a:avLst/>
              <a:gdLst/>
              <a:ahLst/>
              <a:cxnLst/>
              <a:rect l="l" t="t" r="r" b="b"/>
              <a:pathLst>
                <a:path w="5607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7" y="152"/>
                    <a:pt x="1425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9"/>
                    <a:pt x="264" y="1248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9" y="4298"/>
                  </a:cubicBezTo>
                  <a:cubicBezTo>
                    <a:pt x="2627" y="4309"/>
                    <a:pt x="2763" y="4327"/>
                    <a:pt x="2896" y="4348"/>
                  </a:cubicBezTo>
                  <a:cubicBezTo>
                    <a:pt x="3029" y="4370"/>
                    <a:pt x="3157" y="4400"/>
                    <a:pt x="3280" y="4436"/>
                  </a:cubicBezTo>
                  <a:cubicBezTo>
                    <a:pt x="3402" y="4472"/>
                    <a:pt x="3507" y="4515"/>
                    <a:pt x="3597" y="4565"/>
                  </a:cubicBezTo>
                  <a:cubicBezTo>
                    <a:pt x="3687" y="4616"/>
                    <a:pt x="3761" y="4678"/>
                    <a:pt x="3819" y="4749"/>
                  </a:cubicBezTo>
                  <a:cubicBezTo>
                    <a:pt x="3876" y="4821"/>
                    <a:pt x="3908" y="4908"/>
                    <a:pt x="3920" y="5004"/>
                  </a:cubicBezTo>
                  <a:cubicBezTo>
                    <a:pt x="3934" y="5133"/>
                    <a:pt x="3905" y="5247"/>
                    <a:pt x="3836" y="5342"/>
                  </a:cubicBezTo>
                  <a:cubicBezTo>
                    <a:pt x="3769" y="5438"/>
                    <a:pt x="3664" y="5517"/>
                    <a:pt x="3527" y="5576"/>
                  </a:cubicBezTo>
                  <a:cubicBezTo>
                    <a:pt x="3389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9" y="5709"/>
                  </a:cubicBezTo>
                  <a:cubicBezTo>
                    <a:pt x="2536" y="5709"/>
                    <a:pt x="2276" y="5664"/>
                    <a:pt x="2017" y="5578"/>
                  </a:cubicBezTo>
                  <a:cubicBezTo>
                    <a:pt x="1673" y="5463"/>
                    <a:pt x="1317" y="5205"/>
                    <a:pt x="946" y="4806"/>
                  </a:cubicBezTo>
                  <a:lnTo>
                    <a:pt x="63" y="6049"/>
                  </a:lnTo>
                  <a:cubicBezTo>
                    <a:pt x="313" y="6304"/>
                    <a:pt x="588" y="6520"/>
                    <a:pt x="888" y="6694"/>
                  </a:cubicBezTo>
                  <a:cubicBezTo>
                    <a:pt x="1189" y="6869"/>
                    <a:pt x="1525" y="6991"/>
                    <a:pt x="1896" y="7060"/>
                  </a:cubicBezTo>
                  <a:cubicBezTo>
                    <a:pt x="2117" y="7101"/>
                    <a:pt x="2351" y="7121"/>
                    <a:pt x="2599" y="7121"/>
                  </a:cubicBezTo>
                  <a:cubicBezTo>
                    <a:pt x="2768" y="7121"/>
                    <a:pt x="2943" y="7112"/>
                    <a:pt x="3124" y="7093"/>
                  </a:cubicBezTo>
                  <a:cubicBezTo>
                    <a:pt x="3643" y="7039"/>
                    <a:pt x="4094" y="6905"/>
                    <a:pt x="4475" y="6691"/>
                  </a:cubicBezTo>
                  <a:cubicBezTo>
                    <a:pt x="4856" y="6476"/>
                    <a:pt x="5143" y="6193"/>
                    <a:pt x="5339" y="5842"/>
                  </a:cubicBezTo>
                  <a:cubicBezTo>
                    <a:pt x="5534" y="5490"/>
                    <a:pt x="5606" y="5079"/>
                    <a:pt x="5559" y="4604"/>
                  </a:cubicBezTo>
                  <a:cubicBezTo>
                    <a:pt x="5526" y="4298"/>
                    <a:pt x="5441" y="4038"/>
                    <a:pt x="5303" y="3818"/>
                  </a:cubicBezTo>
                  <a:cubicBezTo>
                    <a:pt x="5165" y="3600"/>
                    <a:pt x="4981" y="3418"/>
                    <a:pt x="4754" y="3271"/>
                  </a:cubicBezTo>
                  <a:cubicBezTo>
                    <a:pt x="4525" y="3126"/>
                    <a:pt x="4259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50" y="2716"/>
                    <a:pt x="2503" y="2687"/>
                  </a:cubicBezTo>
                  <a:cubicBezTo>
                    <a:pt x="2355" y="2660"/>
                    <a:pt x="2224" y="2623"/>
                    <a:pt x="2108" y="2572"/>
                  </a:cubicBezTo>
                  <a:cubicBezTo>
                    <a:pt x="1990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5" y="2119"/>
                  </a:cubicBezTo>
                  <a:cubicBezTo>
                    <a:pt x="1683" y="1996"/>
                    <a:pt x="1709" y="1886"/>
                    <a:pt x="1778" y="1790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0" y="1491"/>
                    <a:pt x="2384" y="1448"/>
                    <a:pt x="2579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5"/>
                    <a:pt x="3500" y="1563"/>
                    <a:pt x="3671" y="1656"/>
                  </a:cubicBezTo>
                  <a:cubicBezTo>
                    <a:pt x="3842" y="1750"/>
                    <a:pt x="4003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20" y="366"/>
                  </a:cubicBezTo>
                  <a:cubicBezTo>
                    <a:pt x="4173" y="215"/>
                    <a:pt x="3881" y="110"/>
                    <a:pt x="3550" y="50"/>
                  </a:cubicBezTo>
                  <a:cubicBezTo>
                    <a:pt x="3364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13"/>
            <p:cNvSpPr/>
            <p:nvPr/>
          </p:nvSpPr>
          <p:spPr>
            <a:xfrm>
              <a:off x="2550295" y="97252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50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6"/>
                    <a:pt x="7110" y="4488"/>
                  </a:cubicBezTo>
                  <a:cubicBezTo>
                    <a:pt x="7038" y="4306"/>
                    <a:pt x="6952" y="4112"/>
                    <a:pt x="6851" y="3906"/>
                  </a:cubicBezTo>
                  <a:lnTo>
                    <a:pt x="5576" y="1316"/>
                  </a:lnTo>
                  <a:lnTo>
                    <a:pt x="4251" y="1457"/>
                  </a:lnTo>
                  <a:lnTo>
                    <a:pt x="3524" y="4258"/>
                  </a:lnTo>
                  <a:cubicBezTo>
                    <a:pt x="3485" y="4448"/>
                    <a:pt x="3455" y="4625"/>
                    <a:pt x="3432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4" y="833"/>
                  </a:lnTo>
                  <a:lnTo>
                    <a:pt x="1" y="1011"/>
                  </a:lnTo>
                  <a:lnTo>
                    <a:pt x="2763" y="7606"/>
                  </a:lnTo>
                  <a:lnTo>
                    <a:pt x="4067" y="7468"/>
                  </a:lnTo>
                  <a:lnTo>
                    <a:pt x="5082" y="3640"/>
                  </a:lnTo>
                  <a:lnTo>
                    <a:pt x="6986" y="7160"/>
                  </a:lnTo>
                  <a:lnTo>
                    <a:pt x="8252" y="7026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13"/>
            <p:cNvSpPr/>
            <p:nvPr/>
          </p:nvSpPr>
          <p:spPr>
            <a:xfrm>
              <a:off x="2907018" y="951741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0" y="1569"/>
                  </a:moveTo>
                  <a:cubicBezTo>
                    <a:pt x="3786" y="1569"/>
                    <a:pt x="3964" y="1596"/>
                    <a:pt x="4133" y="1649"/>
                  </a:cubicBezTo>
                  <a:cubicBezTo>
                    <a:pt x="4368" y="1722"/>
                    <a:pt x="4578" y="1841"/>
                    <a:pt x="4763" y="2001"/>
                  </a:cubicBezTo>
                  <a:cubicBezTo>
                    <a:pt x="4946" y="2162"/>
                    <a:pt x="5095" y="2359"/>
                    <a:pt x="5212" y="2589"/>
                  </a:cubicBezTo>
                  <a:cubicBezTo>
                    <a:pt x="5327" y="2819"/>
                    <a:pt x="5403" y="3078"/>
                    <a:pt x="5432" y="3364"/>
                  </a:cubicBezTo>
                  <a:cubicBezTo>
                    <a:pt x="5458" y="3652"/>
                    <a:pt x="5442" y="3918"/>
                    <a:pt x="5376" y="4165"/>
                  </a:cubicBezTo>
                  <a:cubicBezTo>
                    <a:pt x="5311" y="4417"/>
                    <a:pt x="5205" y="4638"/>
                    <a:pt x="5058" y="4835"/>
                  </a:cubicBezTo>
                  <a:cubicBezTo>
                    <a:pt x="4911" y="5032"/>
                    <a:pt x="4732" y="5189"/>
                    <a:pt x="4519" y="5310"/>
                  </a:cubicBezTo>
                  <a:cubicBezTo>
                    <a:pt x="4305" y="5431"/>
                    <a:pt x="4063" y="5507"/>
                    <a:pt x="3800" y="5533"/>
                  </a:cubicBezTo>
                  <a:cubicBezTo>
                    <a:pt x="3727" y="5540"/>
                    <a:pt x="3654" y="5544"/>
                    <a:pt x="3583" y="5544"/>
                  </a:cubicBezTo>
                  <a:cubicBezTo>
                    <a:pt x="3397" y="5544"/>
                    <a:pt x="3219" y="5518"/>
                    <a:pt x="3049" y="5465"/>
                  </a:cubicBezTo>
                  <a:cubicBezTo>
                    <a:pt x="2816" y="5393"/>
                    <a:pt x="2606" y="5277"/>
                    <a:pt x="2416" y="5117"/>
                  </a:cubicBezTo>
                  <a:cubicBezTo>
                    <a:pt x="2232" y="4962"/>
                    <a:pt x="2081" y="4763"/>
                    <a:pt x="1968" y="4532"/>
                  </a:cubicBezTo>
                  <a:cubicBezTo>
                    <a:pt x="1854" y="4299"/>
                    <a:pt x="1784" y="4037"/>
                    <a:pt x="1754" y="3751"/>
                  </a:cubicBezTo>
                  <a:cubicBezTo>
                    <a:pt x="1722" y="3466"/>
                    <a:pt x="1739" y="3200"/>
                    <a:pt x="1801" y="2950"/>
                  </a:cubicBezTo>
                  <a:cubicBezTo>
                    <a:pt x="1863" y="2700"/>
                    <a:pt x="1969" y="2477"/>
                    <a:pt x="2119" y="2280"/>
                  </a:cubicBezTo>
                  <a:cubicBezTo>
                    <a:pt x="2270" y="2084"/>
                    <a:pt x="2451" y="1926"/>
                    <a:pt x="2664" y="1805"/>
                  </a:cubicBezTo>
                  <a:cubicBezTo>
                    <a:pt x="2877" y="1685"/>
                    <a:pt x="3118" y="1608"/>
                    <a:pt x="3384" y="1581"/>
                  </a:cubicBezTo>
                  <a:cubicBezTo>
                    <a:pt x="3457" y="1573"/>
                    <a:pt x="3529" y="1569"/>
                    <a:pt x="3600" y="1569"/>
                  </a:cubicBezTo>
                  <a:close/>
                  <a:moveTo>
                    <a:pt x="3654" y="1"/>
                  </a:moveTo>
                  <a:cubicBezTo>
                    <a:pt x="3511" y="1"/>
                    <a:pt x="3366" y="8"/>
                    <a:pt x="3217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2" y="1295"/>
                  </a:cubicBezTo>
                  <a:cubicBezTo>
                    <a:pt x="508" y="1647"/>
                    <a:pt x="300" y="2044"/>
                    <a:pt x="170" y="2490"/>
                  </a:cubicBezTo>
                  <a:cubicBezTo>
                    <a:pt x="41" y="2936"/>
                    <a:pt x="1" y="3416"/>
                    <a:pt x="55" y="3929"/>
                  </a:cubicBezTo>
                  <a:cubicBezTo>
                    <a:pt x="108" y="4443"/>
                    <a:pt x="248" y="4901"/>
                    <a:pt x="468" y="5313"/>
                  </a:cubicBezTo>
                  <a:cubicBezTo>
                    <a:pt x="688" y="5722"/>
                    <a:pt x="974" y="6069"/>
                    <a:pt x="1326" y="6355"/>
                  </a:cubicBezTo>
                  <a:cubicBezTo>
                    <a:pt x="1679" y="6638"/>
                    <a:pt x="2076" y="6846"/>
                    <a:pt x="2521" y="6976"/>
                  </a:cubicBezTo>
                  <a:cubicBezTo>
                    <a:pt x="2837" y="7068"/>
                    <a:pt x="3171" y="7113"/>
                    <a:pt x="3523" y="7113"/>
                  </a:cubicBezTo>
                  <a:cubicBezTo>
                    <a:pt x="3668" y="7113"/>
                    <a:pt x="3817" y="7106"/>
                    <a:pt x="3970" y="7090"/>
                  </a:cubicBezTo>
                  <a:cubicBezTo>
                    <a:pt x="4476" y="7035"/>
                    <a:pt x="4933" y="6897"/>
                    <a:pt x="5343" y="6679"/>
                  </a:cubicBezTo>
                  <a:cubicBezTo>
                    <a:pt x="5753" y="6459"/>
                    <a:pt x="6101" y="6171"/>
                    <a:pt x="6385" y="5820"/>
                  </a:cubicBezTo>
                  <a:cubicBezTo>
                    <a:pt x="6670" y="5468"/>
                    <a:pt x="6874" y="5070"/>
                    <a:pt x="7002" y="4618"/>
                  </a:cubicBezTo>
                  <a:cubicBezTo>
                    <a:pt x="7130" y="4169"/>
                    <a:pt x="7166" y="3691"/>
                    <a:pt x="7112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500" y="477"/>
                    <a:pt x="5101" y="270"/>
                    <a:pt x="4655" y="139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3"/>
            <p:cNvSpPr/>
            <p:nvPr/>
          </p:nvSpPr>
          <p:spPr>
            <a:xfrm>
              <a:off x="3185543" y="928701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4" y="1420"/>
                  </a:moveTo>
                  <a:cubicBezTo>
                    <a:pt x="3231" y="1420"/>
                    <a:pt x="3354" y="1440"/>
                    <a:pt x="3463" y="1480"/>
                  </a:cubicBezTo>
                  <a:cubicBezTo>
                    <a:pt x="3617" y="1537"/>
                    <a:pt x="3739" y="1628"/>
                    <a:pt x="3831" y="1751"/>
                  </a:cubicBezTo>
                  <a:cubicBezTo>
                    <a:pt x="3923" y="1875"/>
                    <a:pt x="3979" y="2026"/>
                    <a:pt x="3996" y="2200"/>
                  </a:cubicBezTo>
                  <a:cubicBezTo>
                    <a:pt x="4015" y="2375"/>
                    <a:pt x="3996" y="2535"/>
                    <a:pt x="3945" y="2679"/>
                  </a:cubicBezTo>
                  <a:cubicBezTo>
                    <a:pt x="3890" y="2823"/>
                    <a:pt x="3802" y="2938"/>
                    <a:pt x="3686" y="3024"/>
                  </a:cubicBezTo>
                  <a:cubicBezTo>
                    <a:pt x="3566" y="3113"/>
                    <a:pt x="3423" y="3166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82" y="1423"/>
                    <a:pt x="3039" y="1420"/>
                    <a:pt x="3094" y="1420"/>
                  </a:cubicBezTo>
                  <a:close/>
                  <a:moveTo>
                    <a:pt x="3373" y="0"/>
                  </a:moveTo>
                  <a:cubicBezTo>
                    <a:pt x="3273" y="0"/>
                    <a:pt x="3171" y="6"/>
                    <a:pt x="3067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7" y="6986"/>
                  </a:lnTo>
                  <a:lnTo>
                    <a:pt x="2042" y="4591"/>
                  </a:lnTo>
                  <a:lnTo>
                    <a:pt x="2893" y="4501"/>
                  </a:lnTo>
                  <a:lnTo>
                    <a:pt x="4494" y="6751"/>
                  </a:lnTo>
                  <a:lnTo>
                    <a:pt x="6382" y="6553"/>
                  </a:lnTo>
                  <a:lnTo>
                    <a:pt x="4579" y="4082"/>
                  </a:lnTo>
                  <a:cubicBezTo>
                    <a:pt x="4616" y="4061"/>
                    <a:pt x="4655" y="4041"/>
                    <a:pt x="4691" y="4016"/>
                  </a:cubicBezTo>
                  <a:cubicBezTo>
                    <a:pt x="5019" y="3786"/>
                    <a:pt x="5267" y="3487"/>
                    <a:pt x="5433" y="3126"/>
                  </a:cubicBezTo>
                  <a:cubicBezTo>
                    <a:pt x="5598" y="2764"/>
                    <a:pt x="5657" y="2370"/>
                    <a:pt x="5613" y="1941"/>
                  </a:cubicBezTo>
                  <a:cubicBezTo>
                    <a:pt x="5568" y="1527"/>
                    <a:pt x="5429" y="1165"/>
                    <a:pt x="5191" y="860"/>
                  </a:cubicBezTo>
                  <a:cubicBezTo>
                    <a:pt x="4958" y="552"/>
                    <a:pt x="4652" y="323"/>
                    <a:pt x="4278" y="172"/>
                  </a:cubicBezTo>
                  <a:cubicBezTo>
                    <a:pt x="3994" y="58"/>
                    <a:pt x="3692" y="0"/>
                    <a:pt x="3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3"/>
            <p:cNvSpPr/>
            <p:nvPr/>
          </p:nvSpPr>
          <p:spPr>
            <a:xfrm>
              <a:off x="3422284" y="893153"/>
              <a:ext cx="243018" cy="258332"/>
            </a:xfrm>
            <a:custGeom>
              <a:avLst/>
              <a:gdLst/>
              <a:ahLst/>
              <a:cxnLst/>
              <a:rect l="l" t="t" r="r" b="b"/>
              <a:pathLst>
                <a:path w="7014" h="7456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5"/>
                  </a:lnTo>
                  <a:lnTo>
                    <a:pt x="2373" y="7281"/>
                  </a:lnTo>
                  <a:lnTo>
                    <a:pt x="2116" y="4847"/>
                  </a:lnTo>
                  <a:lnTo>
                    <a:pt x="2560" y="4309"/>
                  </a:lnTo>
                  <a:lnTo>
                    <a:pt x="5088" y="6994"/>
                  </a:lnTo>
                  <a:lnTo>
                    <a:pt x="7014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3"/>
            <p:cNvSpPr/>
            <p:nvPr/>
          </p:nvSpPr>
          <p:spPr>
            <a:xfrm>
              <a:off x="3663182" y="874756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28" y="1"/>
                  </a:moveTo>
                  <a:cubicBezTo>
                    <a:pt x="2756" y="1"/>
                    <a:pt x="2574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8"/>
                    <a:pt x="153" y="1519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1" y="5677"/>
                    <a:pt x="3057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2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7" y="6695"/>
                  </a:cubicBezTo>
                  <a:cubicBezTo>
                    <a:pt x="1188" y="6869"/>
                    <a:pt x="1524" y="6991"/>
                    <a:pt x="1896" y="7062"/>
                  </a:cubicBezTo>
                  <a:cubicBezTo>
                    <a:pt x="2117" y="7102"/>
                    <a:pt x="2352" y="7123"/>
                    <a:pt x="2599" y="7123"/>
                  </a:cubicBezTo>
                  <a:cubicBezTo>
                    <a:pt x="2768" y="7123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9"/>
                  </a:cubicBezTo>
                  <a:cubicBezTo>
                    <a:pt x="5164" y="3600"/>
                    <a:pt x="4980" y="3418"/>
                    <a:pt x="4753" y="3272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3" y="2778"/>
                    <a:pt x="2960" y="2743"/>
                  </a:cubicBezTo>
                  <a:cubicBezTo>
                    <a:pt x="2801" y="2735"/>
                    <a:pt x="2649" y="2716"/>
                    <a:pt x="2502" y="2690"/>
                  </a:cubicBezTo>
                  <a:cubicBezTo>
                    <a:pt x="2354" y="2663"/>
                    <a:pt x="2223" y="2625"/>
                    <a:pt x="2107" y="2575"/>
                  </a:cubicBezTo>
                  <a:cubicBezTo>
                    <a:pt x="1989" y="2525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2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49" y="1698"/>
                    <a:pt x="1950" y="1619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0"/>
                    <a:pt x="3137" y="1456"/>
                  </a:cubicBezTo>
                  <a:cubicBezTo>
                    <a:pt x="3322" y="1496"/>
                    <a:pt x="3497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9" y="110"/>
                    <a:pt x="3548" y="51"/>
                  </a:cubicBezTo>
                  <a:cubicBezTo>
                    <a:pt x="3360" y="18"/>
                    <a:pt x="315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3"/>
            <p:cNvSpPr/>
            <p:nvPr/>
          </p:nvSpPr>
          <p:spPr>
            <a:xfrm>
              <a:off x="3881803" y="845480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4" y="176"/>
                  </a:lnTo>
                  <a:lnTo>
                    <a:pt x="4505" y="2851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2" y="4601"/>
                  </a:lnTo>
                  <a:lnTo>
                    <a:pt x="4662" y="4329"/>
                  </a:lnTo>
                  <a:lnTo>
                    <a:pt x="4943" y="6986"/>
                  </a:lnTo>
                  <a:lnTo>
                    <a:pt x="6596" y="6812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3"/>
            <p:cNvSpPr/>
            <p:nvPr/>
          </p:nvSpPr>
          <p:spPr>
            <a:xfrm>
              <a:off x="4139679" y="82164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6" y="1724"/>
                    <a:pt x="4575" y="1843"/>
                    <a:pt x="4759" y="2003"/>
                  </a:cubicBezTo>
                  <a:cubicBezTo>
                    <a:pt x="4943" y="2165"/>
                    <a:pt x="5094" y="2361"/>
                    <a:pt x="5209" y="2591"/>
                  </a:cubicBezTo>
                  <a:cubicBezTo>
                    <a:pt x="5325" y="2821"/>
                    <a:pt x="5399" y="3078"/>
                    <a:pt x="5427" y="3366"/>
                  </a:cubicBezTo>
                  <a:cubicBezTo>
                    <a:pt x="5459" y="3649"/>
                    <a:pt x="5440" y="3917"/>
                    <a:pt x="5374" y="4167"/>
                  </a:cubicBezTo>
                  <a:cubicBezTo>
                    <a:pt x="5309" y="4417"/>
                    <a:pt x="5203" y="4640"/>
                    <a:pt x="5056" y="4836"/>
                  </a:cubicBezTo>
                  <a:cubicBezTo>
                    <a:pt x="4908" y="5034"/>
                    <a:pt x="4728" y="5192"/>
                    <a:pt x="4514" y="5312"/>
                  </a:cubicBezTo>
                  <a:cubicBezTo>
                    <a:pt x="4303" y="5432"/>
                    <a:pt x="4063" y="5509"/>
                    <a:pt x="3798" y="5534"/>
                  </a:cubicBezTo>
                  <a:cubicBezTo>
                    <a:pt x="3724" y="5543"/>
                    <a:pt x="3651" y="5546"/>
                    <a:pt x="3579" y="5546"/>
                  </a:cubicBezTo>
                  <a:cubicBezTo>
                    <a:pt x="3393" y="5546"/>
                    <a:pt x="3215" y="5520"/>
                    <a:pt x="3047" y="5467"/>
                  </a:cubicBezTo>
                  <a:cubicBezTo>
                    <a:pt x="2814" y="5395"/>
                    <a:pt x="2602" y="5279"/>
                    <a:pt x="2415" y="5120"/>
                  </a:cubicBezTo>
                  <a:cubicBezTo>
                    <a:pt x="2226" y="4962"/>
                    <a:pt x="2077" y="4765"/>
                    <a:pt x="1966" y="4532"/>
                  </a:cubicBezTo>
                  <a:cubicBezTo>
                    <a:pt x="1852" y="4301"/>
                    <a:pt x="1781" y="4039"/>
                    <a:pt x="1750" y="3751"/>
                  </a:cubicBezTo>
                  <a:cubicBezTo>
                    <a:pt x="1720" y="3468"/>
                    <a:pt x="1736" y="3201"/>
                    <a:pt x="1799" y="2950"/>
                  </a:cubicBezTo>
                  <a:cubicBezTo>
                    <a:pt x="1860" y="2700"/>
                    <a:pt x="1966" y="2479"/>
                    <a:pt x="2117" y="2282"/>
                  </a:cubicBezTo>
                  <a:cubicBezTo>
                    <a:pt x="2267" y="2086"/>
                    <a:pt x="2448" y="1925"/>
                    <a:pt x="2662" y="1806"/>
                  </a:cubicBezTo>
                  <a:cubicBezTo>
                    <a:pt x="2875" y="1685"/>
                    <a:pt x="3116" y="1609"/>
                    <a:pt x="3382" y="1583"/>
                  </a:cubicBezTo>
                  <a:cubicBezTo>
                    <a:pt x="3457" y="1575"/>
                    <a:pt x="3530" y="1571"/>
                    <a:pt x="3601" y="1571"/>
                  </a:cubicBezTo>
                  <a:close/>
                  <a:moveTo>
                    <a:pt x="3656" y="0"/>
                  </a:moveTo>
                  <a:cubicBezTo>
                    <a:pt x="3512" y="0"/>
                    <a:pt x="3364" y="8"/>
                    <a:pt x="3214" y="24"/>
                  </a:cubicBezTo>
                  <a:cubicBezTo>
                    <a:pt x="2702" y="77"/>
                    <a:pt x="2242" y="217"/>
                    <a:pt x="1832" y="435"/>
                  </a:cubicBezTo>
                  <a:cubicBezTo>
                    <a:pt x="1422" y="657"/>
                    <a:pt x="1076" y="944"/>
                    <a:pt x="790" y="1295"/>
                  </a:cubicBezTo>
                  <a:cubicBezTo>
                    <a:pt x="506" y="1646"/>
                    <a:pt x="299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1"/>
                    <a:pt x="974" y="6068"/>
                    <a:pt x="1323" y="6354"/>
                  </a:cubicBezTo>
                  <a:cubicBezTo>
                    <a:pt x="1676" y="6639"/>
                    <a:pt x="2075" y="6846"/>
                    <a:pt x="2521" y="6977"/>
                  </a:cubicBezTo>
                  <a:cubicBezTo>
                    <a:pt x="2833" y="7067"/>
                    <a:pt x="3162" y="7113"/>
                    <a:pt x="3510" y="7113"/>
                  </a:cubicBezTo>
                  <a:cubicBezTo>
                    <a:pt x="3659" y="7113"/>
                    <a:pt x="3812" y="7104"/>
                    <a:pt x="3968" y="7088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6"/>
                    <a:pt x="6097" y="6173"/>
                    <a:pt x="6384" y="5821"/>
                  </a:cubicBezTo>
                  <a:cubicBezTo>
                    <a:pt x="6668" y="5468"/>
                    <a:pt x="6873" y="5067"/>
                    <a:pt x="7000" y="4618"/>
                  </a:cubicBezTo>
                  <a:cubicBezTo>
                    <a:pt x="7127" y="4171"/>
                    <a:pt x="7164" y="3692"/>
                    <a:pt x="7110" y="3186"/>
                  </a:cubicBezTo>
                  <a:cubicBezTo>
                    <a:pt x="7057" y="2673"/>
                    <a:pt x="6920" y="2213"/>
                    <a:pt x="6704" y="1801"/>
                  </a:cubicBezTo>
                  <a:cubicBezTo>
                    <a:pt x="6486" y="1392"/>
                    <a:pt x="6202" y="1045"/>
                    <a:pt x="5850" y="760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3"/>
            <p:cNvSpPr/>
            <p:nvPr/>
          </p:nvSpPr>
          <p:spPr>
            <a:xfrm>
              <a:off x="4418135" y="799122"/>
              <a:ext cx="189245" cy="247314"/>
            </a:xfrm>
            <a:custGeom>
              <a:avLst/>
              <a:gdLst/>
              <a:ahLst/>
              <a:cxnLst/>
              <a:rect l="l" t="t" r="r" b="b"/>
              <a:pathLst>
                <a:path w="5462" h="7138" extrusionOk="0">
                  <a:moveTo>
                    <a:pt x="2955" y="1495"/>
                  </a:moveTo>
                  <a:cubicBezTo>
                    <a:pt x="3063" y="1495"/>
                    <a:pt x="3166" y="1515"/>
                    <a:pt x="3262" y="1557"/>
                  </a:cubicBezTo>
                  <a:cubicBezTo>
                    <a:pt x="3384" y="1609"/>
                    <a:pt x="3487" y="1688"/>
                    <a:pt x="3572" y="1799"/>
                  </a:cubicBezTo>
                  <a:cubicBezTo>
                    <a:pt x="3657" y="1909"/>
                    <a:pt x="3707" y="2049"/>
                    <a:pt x="3725" y="2216"/>
                  </a:cubicBezTo>
                  <a:cubicBezTo>
                    <a:pt x="3742" y="2377"/>
                    <a:pt x="3720" y="2523"/>
                    <a:pt x="3663" y="2653"/>
                  </a:cubicBezTo>
                  <a:cubicBezTo>
                    <a:pt x="3602" y="2784"/>
                    <a:pt x="3519" y="2890"/>
                    <a:pt x="3411" y="2975"/>
                  </a:cubicBezTo>
                  <a:cubicBezTo>
                    <a:pt x="3301" y="3060"/>
                    <a:pt x="3175" y="3110"/>
                    <a:pt x="3032" y="3124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0" y="1499"/>
                  </a:lnTo>
                  <a:cubicBezTo>
                    <a:pt x="2893" y="1496"/>
                    <a:pt x="2924" y="1495"/>
                    <a:pt x="2955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40" y="15"/>
                  </a:cubicBezTo>
                  <a:lnTo>
                    <a:pt x="0" y="325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4" y="4686"/>
                  </a:lnTo>
                  <a:lnTo>
                    <a:pt x="3417" y="4549"/>
                  </a:lnTo>
                  <a:cubicBezTo>
                    <a:pt x="3846" y="4505"/>
                    <a:pt x="4215" y="4364"/>
                    <a:pt x="4530" y="4127"/>
                  </a:cubicBezTo>
                  <a:cubicBezTo>
                    <a:pt x="4843" y="3891"/>
                    <a:pt x="5078" y="3589"/>
                    <a:pt x="5240" y="3221"/>
                  </a:cubicBezTo>
                  <a:cubicBezTo>
                    <a:pt x="5401" y="2853"/>
                    <a:pt x="5462" y="2449"/>
                    <a:pt x="5414" y="2006"/>
                  </a:cubicBezTo>
                  <a:cubicBezTo>
                    <a:pt x="5370" y="1586"/>
                    <a:pt x="5232" y="1215"/>
                    <a:pt x="4996" y="898"/>
                  </a:cubicBezTo>
                  <a:cubicBezTo>
                    <a:pt x="4764" y="582"/>
                    <a:pt x="4470" y="345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3"/>
            <p:cNvSpPr/>
            <p:nvPr/>
          </p:nvSpPr>
          <p:spPr>
            <a:xfrm>
              <a:off x="-12593" y="1724189"/>
              <a:ext cx="53738" cy="119465"/>
            </a:xfrm>
            <a:custGeom>
              <a:avLst/>
              <a:gdLst/>
              <a:ahLst/>
              <a:cxnLst/>
              <a:rect l="l" t="t" r="r" b="b"/>
              <a:pathLst>
                <a:path w="1551" h="3448" extrusionOk="0">
                  <a:moveTo>
                    <a:pt x="396" y="0"/>
                  </a:moveTo>
                  <a:lnTo>
                    <a:pt x="0" y="41"/>
                  </a:lnTo>
                  <a:lnTo>
                    <a:pt x="0" y="1771"/>
                  </a:lnTo>
                  <a:cubicBezTo>
                    <a:pt x="86" y="1585"/>
                    <a:pt x="158" y="1391"/>
                    <a:pt x="216" y="1184"/>
                  </a:cubicBezTo>
                  <a:cubicBezTo>
                    <a:pt x="322" y="816"/>
                    <a:pt x="381" y="422"/>
                    <a:pt x="396" y="0"/>
                  </a:cubicBezTo>
                  <a:close/>
                  <a:moveTo>
                    <a:pt x="0" y="1950"/>
                  </a:moveTo>
                  <a:lnTo>
                    <a:pt x="0" y="3447"/>
                  </a:lnTo>
                  <a:lnTo>
                    <a:pt x="1550" y="3283"/>
                  </a:lnTo>
                  <a:lnTo>
                    <a:pt x="0" y="1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3"/>
            <p:cNvSpPr/>
            <p:nvPr/>
          </p:nvSpPr>
          <p:spPr>
            <a:xfrm>
              <a:off x="134170" y="1568486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4" y="2066"/>
                  </a:lnTo>
                  <a:lnTo>
                    <a:pt x="2178" y="1853"/>
                  </a:lnTo>
                  <a:lnTo>
                    <a:pt x="2744" y="7205"/>
                  </a:lnTo>
                  <a:lnTo>
                    <a:pt x="4398" y="7030"/>
                  </a:lnTo>
                  <a:lnTo>
                    <a:pt x="3833" y="1677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13"/>
            <p:cNvSpPr/>
            <p:nvPr/>
          </p:nvSpPr>
          <p:spPr>
            <a:xfrm>
              <a:off x="373926" y="1546832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4" y="5732"/>
                  </a:lnTo>
                  <a:lnTo>
                    <a:pt x="2029" y="4352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8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13"/>
            <p:cNvSpPr/>
            <p:nvPr/>
          </p:nvSpPr>
          <p:spPr>
            <a:xfrm>
              <a:off x="586691" y="1524243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68" y="0"/>
                  </a:moveTo>
                  <a:cubicBezTo>
                    <a:pt x="3540" y="0"/>
                    <a:pt x="3411" y="7"/>
                    <a:pt x="3282" y="21"/>
                  </a:cubicBezTo>
                  <a:cubicBezTo>
                    <a:pt x="2763" y="77"/>
                    <a:pt x="2295" y="214"/>
                    <a:pt x="1876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6" y="2036"/>
                    <a:pt x="179" y="2483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10" y="4434"/>
                    <a:pt x="245" y="4899"/>
                    <a:pt x="463" y="5313"/>
                  </a:cubicBezTo>
                  <a:cubicBezTo>
                    <a:pt x="680" y="5725"/>
                    <a:pt x="964" y="6073"/>
                    <a:pt x="1315" y="6355"/>
                  </a:cubicBezTo>
                  <a:cubicBezTo>
                    <a:pt x="1665" y="6636"/>
                    <a:pt x="2066" y="6840"/>
                    <a:pt x="2516" y="6966"/>
                  </a:cubicBezTo>
                  <a:cubicBezTo>
                    <a:pt x="2831" y="7054"/>
                    <a:pt x="3162" y="7098"/>
                    <a:pt x="3508" y="7098"/>
                  </a:cubicBezTo>
                  <a:cubicBezTo>
                    <a:pt x="3656" y="7098"/>
                    <a:pt x="3806" y="7090"/>
                    <a:pt x="3958" y="7074"/>
                  </a:cubicBezTo>
                  <a:cubicBezTo>
                    <a:pt x="4289" y="7040"/>
                    <a:pt x="4615" y="6965"/>
                    <a:pt x="4933" y="6847"/>
                  </a:cubicBezTo>
                  <a:cubicBezTo>
                    <a:pt x="5251" y="6732"/>
                    <a:pt x="5539" y="6588"/>
                    <a:pt x="5792" y="6419"/>
                  </a:cubicBezTo>
                  <a:cubicBezTo>
                    <a:pt x="6045" y="6247"/>
                    <a:pt x="6245" y="6062"/>
                    <a:pt x="6387" y="5862"/>
                  </a:cubicBezTo>
                  <a:lnTo>
                    <a:pt x="5457" y="4681"/>
                  </a:lnTo>
                  <a:cubicBezTo>
                    <a:pt x="5346" y="4824"/>
                    <a:pt x="5217" y="4955"/>
                    <a:pt x="5070" y="5071"/>
                  </a:cubicBezTo>
                  <a:cubicBezTo>
                    <a:pt x="4920" y="5189"/>
                    <a:pt x="4756" y="5287"/>
                    <a:pt x="4574" y="5365"/>
                  </a:cubicBezTo>
                  <a:cubicBezTo>
                    <a:pt x="4393" y="5444"/>
                    <a:pt x="4196" y="5492"/>
                    <a:pt x="3990" y="5515"/>
                  </a:cubicBezTo>
                  <a:cubicBezTo>
                    <a:pt x="3888" y="5526"/>
                    <a:pt x="3789" y="5532"/>
                    <a:pt x="3693" y="5532"/>
                  </a:cubicBezTo>
                  <a:cubicBezTo>
                    <a:pt x="3499" y="5532"/>
                    <a:pt x="3316" y="5510"/>
                    <a:pt x="3143" y="5467"/>
                  </a:cubicBezTo>
                  <a:cubicBezTo>
                    <a:pt x="2884" y="5402"/>
                    <a:pt x="2657" y="5293"/>
                    <a:pt x="2463" y="5136"/>
                  </a:cubicBezTo>
                  <a:cubicBezTo>
                    <a:pt x="2269" y="4981"/>
                    <a:pt x="2110" y="4784"/>
                    <a:pt x="1988" y="4552"/>
                  </a:cubicBezTo>
                  <a:cubicBezTo>
                    <a:pt x="1866" y="4319"/>
                    <a:pt x="1790" y="4053"/>
                    <a:pt x="1757" y="3754"/>
                  </a:cubicBezTo>
                  <a:cubicBezTo>
                    <a:pt x="1725" y="3451"/>
                    <a:pt x="1744" y="3169"/>
                    <a:pt x="1816" y="2911"/>
                  </a:cubicBezTo>
                  <a:cubicBezTo>
                    <a:pt x="1888" y="2654"/>
                    <a:pt x="2000" y="2431"/>
                    <a:pt x="2154" y="2241"/>
                  </a:cubicBezTo>
                  <a:cubicBezTo>
                    <a:pt x="2309" y="2050"/>
                    <a:pt x="2496" y="1896"/>
                    <a:pt x="2714" y="1778"/>
                  </a:cubicBezTo>
                  <a:cubicBezTo>
                    <a:pt x="2934" y="1660"/>
                    <a:pt x="3175" y="1588"/>
                    <a:pt x="3433" y="1560"/>
                  </a:cubicBezTo>
                  <a:cubicBezTo>
                    <a:pt x="3507" y="1552"/>
                    <a:pt x="3579" y="1548"/>
                    <a:pt x="3650" y="1548"/>
                  </a:cubicBezTo>
                  <a:cubicBezTo>
                    <a:pt x="3780" y="1548"/>
                    <a:pt x="3906" y="1561"/>
                    <a:pt x="4027" y="1587"/>
                  </a:cubicBezTo>
                  <a:cubicBezTo>
                    <a:pt x="4214" y="1626"/>
                    <a:pt x="4390" y="1690"/>
                    <a:pt x="4554" y="1782"/>
                  </a:cubicBezTo>
                  <a:cubicBezTo>
                    <a:pt x="4718" y="1874"/>
                    <a:pt x="4876" y="1984"/>
                    <a:pt x="5027" y="2112"/>
                  </a:cubicBezTo>
                  <a:lnTo>
                    <a:pt x="5915" y="846"/>
                  </a:lnTo>
                  <a:cubicBezTo>
                    <a:pt x="5697" y="639"/>
                    <a:pt x="5445" y="468"/>
                    <a:pt x="5158" y="330"/>
                  </a:cubicBezTo>
                  <a:cubicBezTo>
                    <a:pt x="4874" y="193"/>
                    <a:pt x="4569" y="99"/>
                    <a:pt x="4250" y="48"/>
                  </a:cubicBezTo>
                  <a:cubicBezTo>
                    <a:pt x="4057" y="16"/>
                    <a:pt x="3863" y="0"/>
                    <a:pt x="3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13"/>
            <p:cNvSpPr/>
            <p:nvPr/>
          </p:nvSpPr>
          <p:spPr>
            <a:xfrm>
              <a:off x="825303" y="1495070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13"/>
            <p:cNvSpPr/>
            <p:nvPr/>
          </p:nvSpPr>
          <p:spPr>
            <a:xfrm>
              <a:off x="1087926" y="146624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1" y="1"/>
                  </a:moveTo>
                  <a:lnTo>
                    <a:pt x="4536" y="173"/>
                  </a:lnTo>
                  <a:lnTo>
                    <a:pt x="4713" y="1859"/>
                  </a:lnTo>
                  <a:cubicBezTo>
                    <a:pt x="4741" y="2125"/>
                    <a:pt x="4769" y="2371"/>
                    <a:pt x="4796" y="2597"/>
                  </a:cubicBezTo>
                  <a:cubicBezTo>
                    <a:pt x="4823" y="2824"/>
                    <a:pt x="4852" y="3034"/>
                    <a:pt x="4882" y="3228"/>
                  </a:cubicBezTo>
                  <a:cubicBezTo>
                    <a:pt x="4912" y="3422"/>
                    <a:pt x="4946" y="3610"/>
                    <a:pt x="4981" y="3797"/>
                  </a:cubicBezTo>
                  <a:cubicBezTo>
                    <a:pt x="5017" y="3984"/>
                    <a:pt x="5055" y="4174"/>
                    <a:pt x="5094" y="4365"/>
                  </a:cubicBezTo>
                  <a:cubicBezTo>
                    <a:pt x="5104" y="4410"/>
                    <a:pt x="5114" y="4457"/>
                    <a:pt x="5125" y="4503"/>
                  </a:cubicBezTo>
                  <a:lnTo>
                    <a:pt x="1480" y="496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09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0"/>
                    <a:pt x="1772" y="3144"/>
                  </a:cubicBezTo>
                  <a:cubicBezTo>
                    <a:pt x="1768" y="3116"/>
                    <a:pt x="1760" y="3084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3"/>
            <p:cNvSpPr/>
            <p:nvPr/>
          </p:nvSpPr>
          <p:spPr>
            <a:xfrm>
              <a:off x="1355260" y="144618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3" y="5716"/>
                  </a:lnTo>
                  <a:lnTo>
                    <a:pt x="574" y="5836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10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3"/>
            <p:cNvSpPr/>
            <p:nvPr/>
          </p:nvSpPr>
          <p:spPr>
            <a:xfrm>
              <a:off x="1537363" y="1423282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9" y="1570"/>
                  </a:moveTo>
                  <a:cubicBezTo>
                    <a:pt x="3784" y="1570"/>
                    <a:pt x="3961" y="1596"/>
                    <a:pt x="4129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1" y="2164"/>
                    <a:pt x="5091" y="2360"/>
                    <a:pt x="5207" y="2590"/>
                  </a:cubicBezTo>
                  <a:cubicBezTo>
                    <a:pt x="5323" y="2820"/>
                    <a:pt x="5397" y="3079"/>
                    <a:pt x="5428" y="3365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40"/>
                    <a:pt x="5264" y="4498"/>
                    <a:pt x="5179" y="4645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19"/>
                    <a:pt x="3849" y="5529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4" y="5519"/>
                    <a:pt x="3046" y="5466"/>
                  </a:cubicBezTo>
                  <a:cubicBezTo>
                    <a:pt x="2812" y="5394"/>
                    <a:pt x="2602" y="5277"/>
                    <a:pt x="2413" y="5118"/>
                  </a:cubicBezTo>
                  <a:cubicBezTo>
                    <a:pt x="2228" y="4960"/>
                    <a:pt x="2077" y="4764"/>
                    <a:pt x="1963" y="4531"/>
                  </a:cubicBezTo>
                  <a:cubicBezTo>
                    <a:pt x="1850" y="4300"/>
                    <a:pt x="1781" y="4038"/>
                    <a:pt x="1748" y="3750"/>
                  </a:cubicBezTo>
                  <a:cubicBezTo>
                    <a:pt x="1717" y="3467"/>
                    <a:pt x="1735" y="3199"/>
                    <a:pt x="1797" y="2949"/>
                  </a:cubicBezTo>
                  <a:cubicBezTo>
                    <a:pt x="1860" y="2699"/>
                    <a:pt x="1965" y="2478"/>
                    <a:pt x="2114" y="2281"/>
                  </a:cubicBezTo>
                  <a:cubicBezTo>
                    <a:pt x="2265" y="2085"/>
                    <a:pt x="2445" y="1924"/>
                    <a:pt x="2659" y="1805"/>
                  </a:cubicBezTo>
                  <a:cubicBezTo>
                    <a:pt x="2874" y="1684"/>
                    <a:pt x="3114" y="1608"/>
                    <a:pt x="3380" y="1582"/>
                  </a:cubicBezTo>
                  <a:cubicBezTo>
                    <a:pt x="3454" y="1574"/>
                    <a:pt x="3527" y="1570"/>
                    <a:pt x="3599" y="1570"/>
                  </a:cubicBezTo>
                  <a:close/>
                  <a:moveTo>
                    <a:pt x="3655" y="1"/>
                  </a:moveTo>
                  <a:cubicBezTo>
                    <a:pt x="3512" y="1"/>
                    <a:pt x="3365" y="8"/>
                    <a:pt x="3216" y="24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3" y="657"/>
                    <a:pt x="1076" y="943"/>
                    <a:pt x="790" y="1296"/>
                  </a:cubicBezTo>
                  <a:cubicBezTo>
                    <a:pt x="505" y="1648"/>
                    <a:pt x="300" y="2045"/>
                    <a:pt x="167" y="2491"/>
                  </a:cubicBezTo>
                  <a:cubicBezTo>
                    <a:pt x="38" y="2936"/>
                    <a:pt x="0" y="3417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8" y="5722"/>
                    <a:pt x="973" y="6070"/>
                    <a:pt x="1323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6" y="7069"/>
                    <a:pt x="3168" y="7114"/>
                    <a:pt x="3517" y="7114"/>
                  </a:cubicBezTo>
                  <a:cubicBezTo>
                    <a:pt x="3661" y="7114"/>
                    <a:pt x="3809" y="7106"/>
                    <a:pt x="3959" y="7091"/>
                  </a:cubicBezTo>
                  <a:cubicBezTo>
                    <a:pt x="4384" y="7045"/>
                    <a:pt x="4767" y="6941"/>
                    <a:pt x="5121" y="6783"/>
                  </a:cubicBezTo>
                  <a:lnTo>
                    <a:pt x="6096" y="7849"/>
                  </a:lnTo>
                  <a:lnTo>
                    <a:pt x="7190" y="6848"/>
                  </a:lnTo>
                  <a:lnTo>
                    <a:pt x="6321" y="5893"/>
                  </a:lnTo>
                  <a:cubicBezTo>
                    <a:pt x="6341" y="5870"/>
                    <a:pt x="6365" y="5847"/>
                    <a:pt x="6385" y="5824"/>
                  </a:cubicBezTo>
                  <a:cubicBezTo>
                    <a:pt x="6667" y="5472"/>
                    <a:pt x="6874" y="5072"/>
                    <a:pt x="7002" y="4620"/>
                  </a:cubicBezTo>
                  <a:cubicBezTo>
                    <a:pt x="7127" y="4172"/>
                    <a:pt x="7163" y="3693"/>
                    <a:pt x="7111" y="3187"/>
                  </a:cubicBezTo>
                  <a:cubicBezTo>
                    <a:pt x="7058" y="2673"/>
                    <a:pt x="6922" y="2214"/>
                    <a:pt x="6703" y="1802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499" y="477"/>
                    <a:pt x="5100" y="269"/>
                    <a:pt x="4654" y="138"/>
                  </a:cubicBezTo>
                  <a:cubicBezTo>
                    <a:pt x="4338" y="47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3"/>
            <p:cNvSpPr/>
            <p:nvPr/>
          </p:nvSpPr>
          <p:spPr>
            <a:xfrm>
              <a:off x="1814260" y="1390784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0"/>
                  </a:moveTo>
                  <a:lnTo>
                    <a:pt x="4211" y="171"/>
                  </a:lnTo>
                  <a:lnTo>
                    <a:pt x="4646" y="4278"/>
                  </a:lnTo>
                  <a:cubicBezTo>
                    <a:pt x="4672" y="4526"/>
                    <a:pt x="4636" y="4753"/>
                    <a:pt x="4541" y="4964"/>
                  </a:cubicBezTo>
                  <a:cubicBezTo>
                    <a:pt x="4444" y="5176"/>
                    <a:pt x="4305" y="5347"/>
                    <a:pt x="4128" y="5482"/>
                  </a:cubicBezTo>
                  <a:cubicBezTo>
                    <a:pt x="3948" y="5616"/>
                    <a:pt x="3735" y="5695"/>
                    <a:pt x="3490" y="5721"/>
                  </a:cubicBezTo>
                  <a:cubicBezTo>
                    <a:pt x="3440" y="5726"/>
                    <a:pt x="3392" y="5728"/>
                    <a:pt x="3344" y="5728"/>
                  </a:cubicBezTo>
                  <a:cubicBezTo>
                    <a:pt x="3165" y="5728"/>
                    <a:pt x="2996" y="5692"/>
                    <a:pt x="2838" y="5616"/>
                  </a:cubicBezTo>
                  <a:cubicBezTo>
                    <a:pt x="2640" y="5522"/>
                    <a:pt x="2474" y="5383"/>
                    <a:pt x="2342" y="5196"/>
                  </a:cubicBezTo>
                  <a:cubicBezTo>
                    <a:pt x="2211" y="5009"/>
                    <a:pt x="2132" y="4793"/>
                    <a:pt x="2108" y="4547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8"/>
                    <a:pt x="671" y="5777"/>
                    <a:pt x="964" y="6152"/>
                  </a:cubicBezTo>
                  <a:cubicBezTo>
                    <a:pt x="1255" y="6527"/>
                    <a:pt x="1634" y="6808"/>
                    <a:pt x="2100" y="6992"/>
                  </a:cubicBezTo>
                  <a:cubicBezTo>
                    <a:pt x="2453" y="7130"/>
                    <a:pt x="2834" y="7200"/>
                    <a:pt x="3243" y="7200"/>
                  </a:cubicBezTo>
                  <a:cubicBezTo>
                    <a:pt x="3374" y="7200"/>
                    <a:pt x="3507" y="7193"/>
                    <a:pt x="3643" y="7179"/>
                  </a:cubicBezTo>
                  <a:cubicBezTo>
                    <a:pt x="4201" y="7118"/>
                    <a:pt x="4689" y="6952"/>
                    <a:pt x="5106" y="6676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5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13"/>
            <p:cNvSpPr/>
            <p:nvPr/>
          </p:nvSpPr>
          <p:spPr>
            <a:xfrm>
              <a:off x="2073764" y="136746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13"/>
            <p:cNvSpPr/>
            <p:nvPr/>
          </p:nvSpPr>
          <p:spPr>
            <a:xfrm>
              <a:off x="2286391" y="134712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8"/>
                    <a:pt x="945" y="4806"/>
                  </a:cubicBezTo>
                  <a:lnTo>
                    <a:pt x="64" y="6050"/>
                  </a:lnTo>
                  <a:cubicBezTo>
                    <a:pt x="312" y="6306"/>
                    <a:pt x="589" y="6522"/>
                    <a:pt x="888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6"/>
                    <a:pt x="4474" y="6693"/>
                  </a:cubicBezTo>
                  <a:cubicBezTo>
                    <a:pt x="4855" y="6479"/>
                    <a:pt x="5143" y="6194"/>
                    <a:pt x="5338" y="5845"/>
                  </a:cubicBezTo>
                  <a:cubicBezTo>
                    <a:pt x="5535" y="5492"/>
                    <a:pt x="5607" y="5080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3" y="2690"/>
                  </a:cubicBezTo>
                  <a:cubicBezTo>
                    <a:pt x="2354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0"/>
                    <a:pt x="2380" y="1447"/>
                    <a:pt x="2576" y="1427"/>
                  </a:cubicBezTo>
                  <a:cubicBezTo>
                    <a:pt x="2638" y="1421"/>
                    <a:pt x="2700" y="1418"/>
                    <a:pt x="2762" y="1418"/>
                  </a:cubicBezTo>
                  <a:cubicBezTo>
                    <a:pt x="2887" y="1418"/>
                    <a:pt x="3011" y="1431"/>
                    <a:pt x="3135" y="1459"/>
                  </a:cubicBezTo>
                  <a:cubicBezTo>
                    <a:pt x="3321" y="1498"/>
                    <a:pt x="3496" y="1564"/>
                    <a:pt x="3667" y="1657"/>
                  </a:cubicBezTo>
                  <a:cubicBezTo>
                    <a:pt x="3838" y="1751"/>
                    <a:pt x="4000" y="1876"/>
                    <a:pt x="4155" y="2030"/>
                  </a:cubicBezTo>
                  <a:lnTo>
                    <a:pt x="5072" y="938"/>
                  </a:lnTo>
                  <a:cubicBezTo>
                    <a:pt x="4884" y="708"/>
                    <a:pt x="4667" y="520"/>
                    <a:pt x="4417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13"/>
            <p:cNvSpPr/>
            <p:nvPr/>
          </p:nvSpPr>
          <p:spPr>
            <a:xfrm>
              <a:off x="2584422" y="1296025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5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5"/>
                    <a:pt x="7110" y="4488"/>
                  </a:cubicBezTo>
                  <a:cubicBezTo>
                    <a:pt x="7038" y="4306"/>
                    <a:pt x="6952" y="4110"/>
                    <a:pt x="6851" y="3906"/>
                  </a:cubicBezTo>
                  <a:lnTo>
                    <a:pt x="5576" y="1316"/>
                  </a:lnTo>
                  <a:lnTo>
                    <a:pt x="4253" y="1456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2" y="4795"/>
                  </a:cubicBezTo>
                  <a:cubicBezTo>
                    <a:pt x="3414" y="4933"/>
                    <a:pt x="3401" y="5079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1"/>
                    <a:pt x="3085" y="4306"/>
                  </a:cubicBezTo>
                  <a:lnTo>
                    <a:pt x="1684" y="833"/>
                  </a:lnTo>
                  <a:lnTo>
                    <a:pt x="1" y="1010"/>
                  </a:lnTo>
                  <a:lnTo>
                    <a:pt x="2763" y="7607"/>
                  </a:lnTo>
                  <a:lnTo>
                    <a:pt x="4067" y="7469"/>
                  </a:lnTo>
                  <a:lnTo>
                    <a:pt x="5082" y="3641"/>
                  </a:lnTo>
                  <a:lnTo>
                    <a:pt x="6986" y="7162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13"/>
            <p:cNvSpPr/>
            <p:nvPr/>
          </p:nvSpPr>
          <p:spPr>
            <a:xfrm>
              <a:off x="2941249" y="127516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69"/>
                  </a:moveTo>
                  <a:cubicBezTo>
                    <a:pt x="3785" y="1569"/>
                    <a:pt x="3961" y="1596"/>
                    <a:pt x="4129" y="1648"/>
                  </a:cubicBezTo>
                  <a:cubicBezTo>
                    <a:pt x="4362" y="1721"/>
                    <a:pt x="4571" y="1840"/>
                    <a:pt x="4756" y="2001"/>
                  </a:cubicBezTo>
                  <a:cubicBezTo>
                    <a:pt x="4940" y="2163"/>
                    <a:pt x="5091" y="2358"/>
                    <a:pt x="5208" y="2588"/>
                  </a:cubicBezTo>
                  <a:cubicBezTo>
                    <a:pt x="5323" y="2818"/>
                    <a:pt x="5396" y="3077"/>
                    <a:pt x="5425" y="3363"/>
                  </a:cubicBezTo>
                  <a:cubicBezTo>
                    <a:pt x="5458" y="3651"/>
                    <a:pt x="5439" y="3917"/>
                    <a:pt x="5373" y="4167"/>
                  </a:cubicBezTo>
                  <a:cubicBezTo>
                    <a:pt x="5308" y="4416"/>
                    <a:pt x="5202" y="4637"/>
                    <a:pt x="5055" y="4836"/>
                  </a:cubicBezTo>
                  <a:cubicBezTo>
                    <a:pt x="4907" y="5031"/>
                    <a:pt x="4727" y="5189"/>
                    <a:pt x="4513" y="5310"/>
                  </a:cubicBezTo>
                  <a:cubicBezTo>
                    <a:pt x="4302" y="5430"/>
                    <a:pt x="4063" y="5506"/>
                    <a:pt x="3797" y="5533"/>
                  </a:cubicBezTo>
                  <a:cubicBezTo>
                    <a:pt x="3723" y="5542"/>
                    <a:pt x="3651" y="5546"/>
                    <a:pt x="3580" y="5546"/>
                  </a:cubicBezTo>
                  <a:cubicBezTo>
                    <a:pt x="3393" y="5546"/>
                    <a:pt x="3215" y="5518"/>
                    <a:pt x="3046" y="5466"/>
                  </a:cubicBezTo>
                  <a:cubicBezTo>
                    <a:pt x="2813" y="5392"/>
                    <a:pt x="2603" y="5276"/>
                    <a:pt x="2414" y="5118"/>
                  </a:cubicBezTo>
                  <a:cubicBezTo>
                    <a:pt x="2225" y="4961"/>
                    <a:pt x="2078" y="4765"/>
                    <a:pt x="1965" y="4531"/>
                  </a:cubicBezTo>
                  <a:cubicBezTo>
                    <a:pt x="1851" y="4298"/>
                    <a:pt x="1779" y="4038"/>
                    <a:pt x="1749" y="3751"/>
                  </a:cubicBezTo>
                  <a:cubicBezTo>
                    <a:pt x="1719" y="3465"/>
                    <a:pt x="1736" y="3199"/>
                    <a:pt x="1798" y="2949"/>
                  </a:cubicBezTo>
                  <a:cubicBezTo>
                    <a:pt x="1858" y="2700"/>
                    <a:pt x="1965" y="2477"/>
                    <a:pt x="2116" y="2279"/>
                  </a:cubicBezTo>
                  <a:cubicBezTo>
                    <a:pt x="2267" y="2083"/>
                    <a:pt x="2447" y="1925"/>
                    <a:pt x="2661" y="1804"/>
                  </a:cubicBezTo>
                  <a:cubicBezTo>
                    <a:pt x="2874" y="1684"/>
                    <a:pt x="3115" y="1609"/>
                    <a:pt x="3380" y="1582"/>
                  </a:cubicBezTo>
                  <a:cubicBezTo>
                    <a:pt x="3455" y="1573"/>
                    <a:pt x="3528" y="1569"/>
                    <a:pt x="3601" y="1569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9"/>
                    <a:pt x="3214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1" y="655"/>
                    <a:pt x="1075" y="942"/>
                    <a:pt x="789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1" y="3415"/>
                    <a:pt x="54" y="3928"/>
                  </a:cubicBezTo>
                  <a:cubicBezTo>
                    <a:pt x="108" y="4442"/>
                    <a:pt x="246" y="4902"/>
                    <a:pt x="465" y="5312"/>
                  </a:cubicBezTo>
                  <a:cubicBezTo>
                    <a:pt x="686" y="5723"/>
                    <a:pt x="971" y="6068"/>
                    <a:pt x="1322" y="6354"/>
                  </a:cubicBezTo>
                  <a:cubicBezTo>
                    <a:pt x="1674" y="6638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1" y="6899"/>
                    <a:pt x="5341" y="6678"/>
                  </a:cubicBezTo>
                  <a:cubicBezTo>
                    <a:pt x="5753" y="6458"/>
                    <a:pt x="6099" y="6173"/>
                    <a:pt x="6382" y="5821"/>
                  </a:cubicBezTo>
                  <a:cubicBezTo>
                    <a:pt x="6667" y="5468"/>
                    <a:pt x="6873" y="5069"/>
                    <a:pt x="7001" y="4617"/>
                  </a:cubicBezTo>
                  <a:cubicBezTo>
                    <a:pt x="7126" y="4169"/>
                    <a:pt x="7163" y="3691"/>
                    <a:pt x="7109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1" y="1047"/>
                    <a:pt x="5849" y="760"/>
                  </a:cubicBezTo>
                  <a:cubicBezTo>
                    <a:pt x="5497" y="476"/>
                    <a:pt x="5100" y="269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13"/>
            <p:cNvSpPr/>
            <p:nvPr/>
          </p:nvSpPr>
          <p:spPr>
            <a:xfrm>
              <a:off x="3219600" y="1252093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3"/>
                  </a:moveTo>
                  <a:cubicBezTo>
                    <a:pt x="3226" y="1423"/>
                    <a:pt x="3351" y="1443"/>
                    <a:pt x="3463" y="1484"/>
                  </a:cubicBezTo>
                  <a:cubicBezTo>
                    <a:pt x="3616" y="1540"/>
                    <a:pt x="3738" y="1629"/>
                    <a:pt x="3832" y="1753"/>
                  </a:cubicBezTo>
                  <a:cubicBezTo>
                    <a:pt x="3924" y="1878"/>
                    <a:pt x="3978" y="2029"/>
                    <a:pt x="3997" y="2203"/>
                  </a:cubicBezTo>
                  <a:cubicBezTo>
                    <a:pt x="4018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8"/>
                  </a:cubicBezTo>
                  <a:cubicBezTo>
                    <a:pt x="3567" y="3116"/>
                    <a:pt x="3423" y="3168"/>
                    <a:pt x="3255" y="3187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9" y="1426"/>
                    <a:pt x="3034" y="1423"/>
                    <a:pt x="3088" y="1423"/>
                  </a:cubicBezTo>
                  <a:close/>
                  <a:moveTo>
                    <a:pt x="3371" y="0"/>
                  </a:moveTo>
                  <a:cubicBezTo>
                    <a:pt x="3272" y="0"/>
                    <a:pt x="3171" y="6"/>
                    <a:pt x="3068" y="17"/>
                  </a:cubicBezTo>
                  <a:lnTo>
                    <a:pt x="1" y="341"/>
                  </a:lnTo>
                  <a:lnTo>
                    <a:pt x="721" y="7151"/>
                  </a:lnTo>
                  <a:lnTo>
                    <a:pt x="2299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70" y="3489"/>
                    <a:pt x="5433" y="3126"/>
                  </a:cubicBezTo>
                  <a:cubicBezTo>
                    <a:pt x="5599" y="2764"/>
                    <a:pt x="5658" y="2370"/>
                    <a:pt x="5613" y="1943"/>
                  </a:cubicBezTo>
                  <a:cubicBezTo>
                    <a:pt x="5570" y="1527"/>
                    <a:pt x="5429" y="1166"/>
                    <a:pt x="5193" y="860"/>
                  </a:cubicBezTo>
                  <a:cubicBezTo>
                    <a:pt x="4959" y="552"/>
                    <a:pt x="4653" y="325"/>
                    <a:pt x="4280" y="174"/>
                  </a:cubicBezTo>
                  <a:cubicBezTo>
                    <a:pt x="3995" y="59"/>
                    <a:pt x="3692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13"/>
            <p:cNvSpPr/>
            <p:nvPr/>
          </p:nvSpPr>
          <p:spPr>
            <a:xfrm>
              <a:off x="3456411" y="121654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2" y="1"/>
                  </a:moveTo>
                  <a:lnTo>
                    <a:pt x="4156" y="206"/>
                  </a:lnTo>
                  <a:lnTo>
                    <a:pt x="1922" y="3008"/>
                  </a:lnTo>
                  <a:lnTo>
                    <a:pt x="1654" y="471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4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13"/>
            <p:cNvSpPr/>
            <p:nvPr/>
          </p:nvSpPr>
          <p:spPr>
            <a:xfrm>
              <a:off x="3697309" y="119828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6" y="0"/>
                  </a:moveTo>
                  <a:cubicBezTo>
                    <a:pt x="2762" y="0"/>
                    <a:pt x="2577" y="11"/>
                    <a:pt x="2380" y="32"/>
                  </a:cubicBezTo>
                  <a:cubicBezTo>
                    <a:pt x="2042" y="67"/>
                    <a:pt x="1723" y="151"/>
                    <a:pt x="1424" y="285"/>
                  </a:cubicBezTo>
                  <a:cubicBezTo>
                    <a:pt x="1123" y="418"/>
                    <a:pt x="863" y="589"/>
                    <a:pt x="647" y="798"/>
                  </a:cubicBezTo>
                  <a:cubicBezTo>
                    <a:pt x="429" y="1009"/>
                    <a:pt x="263" y="1250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1"/>
                  </a:cubicBezTo>
                  <a:cubicBezTo>
                    <a:pt x="1763" y="4184"/>
                    <a:pt x="2103" y="4255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9"/>
                    <a:pt x="3057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6"/>
                    <a:pt x="587" y="6521"/>
                    <a:pt x="887" y="6697"/>
                  </a:cubicBezTo>
                  <a:cubicBezTo>
                    <a:pt x="1188" y="6871"/>
                    <a:pt x="1525" y="6993"/>
                    <a:pt x="1896" y="7063"/>
                  </a:cubicBezTo>
                  <a:cubicBezTo>
                    <a:pt x="2117" y="7104"/>
                    <a:pt x="2352" y="7124"/>
                    <a:pt x="2599" y="7124"/>
                  </a:cubicBezTo>
                  <a:cubicBezTo>
                    <a:pt x="2768" y="7124"/>
                    <a:pt x="2943" y="7115"/>
                    <a:pt x="3124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80"/>
                    <a:pt x="5558" y="4606"/>
                  </a:cubicBezTo>
                  <a:cubicBezTo>
                    <a:pt x="5525" y="4300"/>
                    <a:pt x="5440" y="4039"/>
                    <a:pt x="5302" y="3821"/>
                  </a:cubicBezTo>
                  <a:cubicBezTo>
                    <a:pt x="5164" y="3602"/>
                    <a:pt x="4980" y="3419"/>
                    <a:pt x="4753" y="3274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6" y="2839"/>
                    <a:pt x="3323" y="2780"/>
                    <a:pt x="2960" y="2745"/>
                  </a:cubicBezTo>
                  <a:cubicBezTo>
                    <a:pt x="2801" y="2736"/>
                    <a:pt x="2649" y="2718"/>
                    <a:pt x="2502" y="2692"/>
                  </a:cubicBezTo>
                  <a:cubicBezTo>
                    <a:pt x="2354" y="2665"/>
                    <a:pt x="2223" y="2627"/>
                    <a:pt x="2107" y="2577"/>
                  </a:cubicBezTo>
                  <a:cubicBezTo>
                    <a:pt x="1989" y="2526"/>
                    <a:pt x="1894" y="2466"/>
                    <a:pt x="1822" y="2394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1999"/>
                    <a:pt x="1709" y="1889"/>
                    <a:pt x="1778" y="1795"/>
                  </a:cubicBezTo>
                  <a:cubicBezTo>
                    <a:pt x="1850" y="1694"/>
                    <a:pt x="1950" y="1615"/>
                    <a:pt x="2085" y="1552"/>
                  </a:cubicBezTo>
                  <a:cubicBezTo>
                    <a:pt x="2219" y="1488"/>
                    <a:pt x="2383" y="1445"/>
                    <a:pt x="2577" y="1426"/>
                  </a:cubicBezTo>
                  <a:cubicBezTo>
                    <a:pt x="2641" y="1420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7" y="1457"/>
                  </a:cubicBezTo>
                  <a:cubicBezTo>
                    <a:pt x="3322" y="1495"/>
                    <a:pt x="3497" y="1563"/>
                    <a:pt x="3669" y="1656"/>
                  </a:cubicBezTo>
                  <a:cubicBezTo>
                    <a:pt x="3840" y="1750"/>
                    <a:pt x="4001" y="1874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0" y="216"/>
                    <a:pt x="3879" y="111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13"/>
            <p:cNvSpPr/>
            <p:nvPr/>
          </p:nvSpPr>
          <p:spPr>
            <a:xfrm>
              <a:off x="3915930" y="116887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9" y="0"/>
                  </a:moveTo>
                  <a:lnTo>
                    <a:pt x="4224" y="176"/>
                  </a:lnTo>
                  <a:lnTo>
                    <a:pt x="4505" y="2852"/>
                  </a:lnTo>
                  <a:lnTo>
                    <a:pt x="1937" y="3124"/>
                  </a:lnTo>
                  <a:lnTo>
                    <a:pt x="1654" y="448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3" y="4601"/>
                  </a:lnTo>
                  <a:lnTo>
                    <a:pt x="4662" y="4332"/>
                  </a:lnTo>
                  <a:lnTo>
                    <a:pt x="4943" y="6988"/>
                  </a:lnTo>
                  <a:lnTo>
                    <a:pt x="6596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13"/>
            <p:cNvSpPr/>
            <p:nvPr/>
          </p:nvSpPr>
          <p:spPr>
            <a:xfrm>
              <a:off x="4173737" y="114517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2" y="1567"/>
                  </a:moveTo>
                  <a:cubicBezTo>
                    <a:pt x="3788" y="1567"/>
                    <a:pt x="3965" y="1594"/>
                    <a:pt x="4132" y="1647"/>
                  </a:cubicBezTo>
                  <a:cubicBezTo>
                    <a:pt x="4365" y="1721"/>
                    <a:pt x="4577" y="1839"/>
                    <a:pt x="4761" y="1999"/>
                  </a:cubicBezTo>
                  <a:cubicBezTo>
                    <a:pt x="4945" y="2161"/>
                    <a:pt x="5094" y="2357"/>
                    <a:pt x="5211" y="2587"/>
                  </a:cubicBezTo>
                  <a:cubicBezTo>
                    <a:pt x="5326" y="2817"/>
                    <a:pt x="5401" y="3076"/>
                    <a:pt x="5429" y="3362"/>
                  </a:cubicBezTo>
                  <a:cubicBezTo>
                    <a:pt x="5458" y="3645"/>
                    <a:pt x="5442" y="3914"/>
                    <a:pt x="5376" y="4163"/>
                  </a:cubicBezTo>
                  <a:cubicBezTo>
                    <a:pt x="5311" y="4415"/>
                    <a:pt x="5205" y="4636"/>
                    <a:pt x="5058" y="4835"/>
                  </a:cubicBezTo>
                  <a:cubicBezTo>
                    <a:pt x="4912" y="5030"/>
                    <a:pt x="4732" y="5188"/>
                    <a:pt x="4519" y="5309"/>
                  </a:cubicBezTo>
                  <a:cubicBezTo>
                    <a:pt x="4305" y="5428"/>
                    <a:pt x="4063" y="5505"/>
                    <a:pt x="3800" y="5532"/>
                  </a:cubicBezTo>
                  <a:cubicBezTo>
                    <a:pt x="3727" y="5540"/>
                    <a:pt x="3656" y="5544"/>
                    <a:pt x="3586" y="5544"/>
                  </a:cubicBezTo>
                  <a:cubicBezTo>
                    <a:pt x="3398" y="5544"/>
                    <a:pt x="3220" y="5516"/>
                    <a:pt x="3049" y="5463"/>
                  </a:cubicBezTo>
                  <a:cubicBezTo>
                    <a:pt x="2816" y="5391"/>
                    <a:pt x="2607" y="5275"/>
                    <a:pt x="2417" y="5116"/>
                  </a:cubicBezTo>
                  <a:cubicBezTo>
                    <a:pt x="2233" y="4958"/>
                    <a:pt x="2082" y="4763"/>
                    <a:pt x="1968" y="4528"/>
                  </a:cubicBezTo>
                  <a:cubicBezTo>
                    <a:pt x="1854" y="4297"/>
                    <a:pt x="1784" y="4036"/>
                    <a:pt x="1754" y="3750"/>
                  </a:cubicBezTo>
                  <a:cubicBezTo>
                    <a:pt x="1722" y="3464"/>
                    <a:pt x="1739" y="3197"/>
                    <a:pt x="1803" y="2946"/>
                  </a:cubicBezTo>
                  <a:cubicBezTo>
                    <a:pt x="1863" y="2696"/>
                    <a:pt x="1970" y="2476"/>
                    <a:pt x="2119" y="2278"/>
                  </a:cubicBezTo>
                  <a:cubicBezTo>
                    <a:pt x="2270" y="2082"/>
                    <a:pt x="2451" y="1924"/>
                    <a:pt x="2666" y="1802"/>
                  </a:cubicBezTo>
                  <a:cubicBezTo>
                    <a:pt x="2877" y="1681"/>
                    <a:pt x="3117" y="1606"/>
                    <a:pt x="3383" y="1579"/>
                  </a:cubicBezTo>
                  <a:cubicBezTo>
                    <a:pt x="3457" y="1571"/>
                    <a:pt x="3530" y="1567"/>
                    <a:pt x="3602" y="1567"/>
                  </a:cubicBezTo>
                  <a:close/>
                  <a:moveTo>
                    <a:pt x="3651" y="0"/>
                  </a:moveTo>
                  <a:cubicBezTo>
                    <a:pt x="3509" y="0"/>
                    <a:pt x="3365" y="8"/>
                    <a:pt x="3218" y="23"/>
                  </a:cubicBezTo>
                  <a:cubicBezTo>
                    <a:pt x="2703" y="78"/>
                    <a:pt x="2243" y="216"/>
                    <a:pt x="1833" y="437"/>
                  </a:cubicBezTo>
                  <a:cubicBezTo>
                    <a:pt x="1423" y="656"/>
                    <a:pt x="1077" y="942"/>
                    <a:pt x="792" y="1294"/>
                  </a:cubicBezTo>
                  <a:cubicBezTo>
                    <a:pt x="508" y="1647"/>
                    <a:pt x="300" y="2043"/>
                    <a:pt x="171" y="2489"/>
                  </a:cubicBezTo>
                  <a:cubicBezTo>
                    <a:pt x="41" y="2935"/>
                    <a:pt x="1" y="3415"/>
                    <a:pt x="56" y="3930"/>
                  </a:cubicBezTo>
                  <a:cubicBezTo>
                    <a:pt x="109" y="4442"/>
                    <a:pt x="248" y="4902"/>
                    <a:pt x="468" y="5312"/>
                  </a:cubicBezTo>
                  <a:cubicBezTo>
                    <a:pt x="688" y="5722"/>
                    <a:pt x="974" y="6068"/>
                    <a:pt x="1327" y="6355"/>
                  </a:cubicBezTo>
                  <a:cubicBezTo>
                    <a:pt x="1679" y="6638"/>
                    <a:pt x="2076" y="6845"/>
                    <a:pt x="2522" y="6976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70" y="7089"/>
                  </a:cubicBezTo>
                  <a:cubicBezTo>
                    <a:pt x="4476" y="7036"/>
                    <a:pt x="4933" y="6897"/>
                    <a:pt x="5343" y="6678"/>
                  </a:cubicBezTo>
                  <a:cubicBezTo>
                    <a:pt x="5753" y="6457"/>
                    <a:pt x="6101" y="6170"/>
                    <a:pt x="6386" y="5821"/>
                  </a:cubicBezTo>
                  <a:cubicBezTo>
                    <a:pt x="6670" y="5469"/>
                    <a:pt x="6875" y="5069"/>
                    <a:pt x="7003" y="4617"/>
                  </a:cubicBezTo>
                  <a:cubicBezTo>
                    <a:pt x="7131" y="4167"/>
                    <a:pt x="7166" y="3688"/>
                    <a:pt x="7112" y="3184"/>
                  </a:cubicBezTo>
                  <a:cubicBezTo>
                    <a:pt x="7059" y="2672"/>
                    <a:pt x="6922" y="2212"/>
                    <a:pt x="6705" y="1799"/>
                  </a:cubicBezTo>
                  <a:cubicBezTo>
                    <a:pt x="6486" y="1389"/>
                    <a:pt x="6204" y="1044"/>
                    <a:pt x="5852" y="761"/>
                  </a:cubicBezTo>
                  <a:cubicBezTo>
                    <a:pt x="5500" y="476"/>
                    <a:pt x="5101" y="267"/>
                    <a:pt x="4656" y="138"/>
                  </a:cubicBezTo>
                  <a:cubicBezTo>
                    <a:pt x="4338" y="47"/>
                    <a:pt x="4003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13"/>
            <p:cNvSpPr/>
            <p:nvPr/>
          </p:nvSpPr>
          <p:spPr>
            <a:xfrm>
              <a:off x="4452262" y="1122514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6" y="1496"/>
                  </a:moveTo>
                  <a:cubicBezTo>
                    <a:pt x="3064" y="1496"/>
                    <a:pt x="3166" y="1517"/>
                    <a:pt x="3262" y="1557"/>
                  </a:cubicBezTo>
                  <a:cubicBezTo>
                    <a:pt x="3384" y="1609"/>
                    <a:pt x="3487" y="1692"/>
                    <a:pt x="3572" y="1800"/>
                  </a:cubicBezTo>
                  <a:cubicBezTo>
                    <a:pt x="3657" y="1909"/>
                    <a:pt x="3707" y="2049"/>
                    <a:pt x="3725" y="2217"/>
                  </a:cubicBezTo>
                  <a:cubicBezTo>
                    <a:pt x="3742" y="2378"/>
                    <a:pt x="3722" y="2523"/>
                    <a:pt x="3663" y="2656"/>
                  </a:cubicBezTo>
                  <a:cubicBezTo>
                    <a:pt x="3605" y="2785"/>
                    <a:pt x="3521" y="2890"/>
                    <a:pt x="3411" y="2975"/>
                  </a:cubicBezTo>
                  <a:cubicBezTo>
                    <a:pt x="3301" y="3061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7"/>
                    <a:pt x="2926" y="1496"/>
                    <a:pt x="2956" y="1496"/>
                  </a:cubicBezTo>
                  <a:close/>
                  <a:moveTo>
                    <a:pt x="3225" y="1"/>
                  </a:moveTo>
                  <a:cubicBezTo>
                    <a:pt x="3132" y="1"/>
                    <a:pt x="3037" y="6"/>
                    <a:pt x="2940" y="17"/>
                  </a:cubicBezTo>
                  <a:lnTo>
                    <a:pt x="0" y="326"/>
                  </a:lnTo>
                  <a:lnTo>
                    <a:pt x="718" y="7138"/>
                  </a:lnTo>
                  <a:lnTo>
                    <a:pt x="2372" y="6964"/>
                  </a:lnTo>
                  <a:lnTo>
                    <a:pt x="2131" y="4686"/>
                  </a:lnTo>
                  <a:lnTo>
                    <a:pt x="3416" y="4550"/>
                  </a:lnTo>
                  <a:cubicBezTo>
                    <a:pt x="3844" y="4505"/>
                    <a:pt x="4214" y="4364"/>
                    <a:pt x="4527" y="4127"/>
                  </a:cubicBezTo>
                  <a:cubicBezTo>
                    <a:pt x="4839" y="3892"/>
                    <a:pt x="5076" y="3590"/>
                    <a:pt x="5239" y="3221"/>
                  </a:cubicBezTo>
                  <a:cubicBezTo>
                    <a:pt x="5403" y="2853"/>
                    <a:pt x="5460" y="2449"/>
                    <a:pt x="5413" y="2009"/>
                  </a:cubicBezTo>
                  <a:cubicBezTo>
                    <a:pt x="5368" y="1586"/>
                    <a:pt x="5230" y="1218"/>
                    <a:pt x="4996" y="898"/>
                  </a:cubicBezTo>
                  <a:cubicBezTo>
                    <a:pt x="4763" y="582"/>
                    <a:pt x="4468" y="345"/>
                    <a:pt x="4113" y="187"/>
                  </a:cubicBezTo>
                  <a:cubicBezTo>
                    <a:pt x="3838" y="63"/>
                    <a:pt x="3543" y="1"/>
                    <a:pt x="3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13"/>
            <p:cNvSpPr/>
            <p:nvPr/>
          </p:nvSpPr>
          <p:spPr>
            <a:xfrm>
              <a:off x="-12662" y="1957257"/>
              <a:ext cx="87831" cy="211246"/>
            </a:xfrm>
            <a:custGeom>
              <a:avLst/>
              <a:gdLst/>
              <a:ahLst/>
              <a:cxnLst/>
              <a:rect l="l" t="t" r="r" b="b"/>
              <a:pathLst>
                <a:path w="2535" h="6097" extrusionOk="0">
                  <a:moveTo>
                    <a:pt x="2" y="0"/>
                  </a:moveTo>
                  <a:lnTo>
                    <a:pt x="2" y="587"/>
                  </a:lnTo>
                  <a:lnTo>
                    <a:pt x="255" y="396"/>
                  </a:lnTo>
                  <a:cubicBezTo>
                    <a:pt x="189" y="251"/>
                    <a:pt x="107" y="120"/>
                    <a:pt x="2" y="0"/>
                  </a:cubicBezTo>
                  <a:close/>
                  <a:moveTo>
                    <a:pt x="1383" y="2609"/>
                  </a:moveTo>
                  <a:lnTo>
                    <a:pt x="1" y="2754"/>
                  </a:lnTo>
                  <a:lnTo>
                    <a:pt x="1" y="5693"/>
                  </a:lnTo>
                  <a:cubicBezTo>
                    <a:pt x="22" y="5678"/>
                    <a:pt x="44" y="5659"/>
                    <a:pt x="64" y="5642"/>
                  </a:cubicBezTo>
                  <a:lnTo>
                    <a:pt x="608" y="6096"/>
                  </a:lnTo>
                  <a:lnTo>
                    <a:pt x="2535" y="5893"/>
                  </a:lnTo>
                  <a:lnTo>
                    <a:pt x="928" y="4507"/>
                  </a:lnTo>
                  <a:cubicBezTo>
                    <a:pt x="1038" y="4283"/>
                    <a:pt x="1131" y="4046"/>
                    <a:pt x="1203" y="3794"/>
                  </a:cubicBezTo>
                  <a:cubicBezTo>
                    <a:pt x="1309" y="3426"/>
                    <a:pt x="1368" y="3032"/>
                    <a:pt x="1383" y="26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13"/>
            <p:cNvSpPr/>
            <p:nvPr/>
          </p:nvSpPr>
          <p:spPr>
            <a:xfrm>
              <a:off x="168297" y="1891878"/>
              <a:ext cx="204628" cy="249670"/>
            </a:xfrm>
            <a:custGeom>
              <a:avLst/>
              <a:gdLst/>
              <a:ahLst/>
              <a:cxnLst/>
              <a:rect l="l" t="t" r="r" b="b"/>
              <a:pathLst>
                <a:path w="5906" h="7206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6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13"/>
            <p:cNvSpPr/>
            <p:nvPr/>
          </p:nvSpPr>
          <p:spPr>
            <a:xfrm>
              <a:off x="408053" y="187025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4"/>
                  </a:lnTo>
                  <a:lnTo>
                    <a:pt x="4592" y="2723"/>
                  </a:lnTo>
                  <a:lnTo>
                    <a:pt x="1887" y="3008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13"/>
            <p:cNvSpPr/>
            <p:nvPr/>
          </p:nvSpPr>
          <p:spPr>
            <a:xfrm>
              <a:off x="620680" y="1847600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3" y="78"/>
                    <a:pt x="2294" y="215"/>
                    <a:pt x="1876" y="436"/>
                  </a:cubicBezTo>
                  <a:cubicBezTo>
                    <a:pt x="1457" y="656"/>
                    <a:pt x="1104" y="942"/>
                    <a:pt x="816" y="1292"/>
                  </a:cubicBezTo>
                  <a:cubicBezTo>
                    <a:pt x="528" y="1640"/>
                    <a:pt x="316" y="2037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09" y="4435"/>
                    <a:pt x="245" y="4901"/>
                    <a:pt x="462" y="5314"/>
                  </a:cubicBezTo>
                  <a:cubicBezTo>
                    <a:pt x="681" y="5728"/>
                    <a:pt x="964" y="6075"/>
                    <a:pt x="1315" y="6356"/>
                  </a:cubicBezTo>
                  <a:cubicBezTo>
                    <a:pt x="1666" y="6637"/>
                    <a:pt x="2067" y="6842"/>
                    <a:pt x="2516" y="6968"/>
                  </a:cubicBezTo>
                  <a:cubicBezTo>
                    <a:pt x="2830" y="7056"/>
                    <a:pt x="3159" y="7100"/>
                    <a:pt x="3504" y="7100"/>
                  </a:cubicBezTo>
                  <a:cubicBezTo>
                    <a:pt x="3653" y="7100"/>
                    <a:pt x="3805" y="7092"/>
                    <a:pt x="3959" y="7075"/>
                  </a:cubicBezTo>
                  <a:cubicBezTo>
                    <a:pt x="4290" y="7041"/>
                    <a:pt x="4615" y="6966"/>
                    <a:pt x="4933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6" y="6249"/>
                    <a:pt x="6246" y="6063"/>
                    <a:pt x="6387" y="5865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70" y="5074"/>
                  </a:cubicBezTo>
                  <a:cubicBezTo>
                    <a:pt x="4920" y="5190"/>
                    <a:pt x="4758" y="5289"/>
                    <a:pt x="4574" y="5366"/>
                  </a:cubicBezTo>
                  <a:cubicBezTo>
                    <a:pt x="4392" y="5445"/>
                    <a:pt x="4197" y="5494"/>
                    <a:pt x="3990" y="5517"/>
                  </a:cubicBezTo>
                  <a:cubicBezTo>
                    <a:pt x="3887" y="5528"/>
                    <a:pt x="3786" y="5533"/>
                    <a:pt x="3688" y="5533"/>
                  </a:cubicBezTo>
                  <a:cubicBezTo>
                    <a:pt x="3496" y="5533"/>
                    <a:pt x="3314" y="5512"/>
                    <a:pt x="3143" y="5469"/>
                  </a:cubicBezTo>
                  <a:cubicBezTo>
                    <a:pt x="2884" y="5404"/>
                    <a:pt x="2658" y="5294"/>
                    <a:pt x="2464" y="5138"/>
                  </a:cubicBezTo>
                  <a:cubicBezTo>
                    <a:pt x="2270" y="4982"/>
                    <a:pt x="2112" y="4786"/>
                    <a:pt x="1989" y="4553"/>
                  </a:cubicBezTo>
                  <a:cubicBezTo>
                    <a:pt x="1867" y="4320"/>
                    <a:pt x="1790" y="4056"/>
                    <a:pt x="1756" y="3758"/>
                  </a:cubicBezTo>
                  <a:cubicBezTo>
                    <a:pt x="1725" y="3452"/>
                    <a:pt x="1745" y="3171"/>
                    <a:pt x="1817" y="2914"/>
                  </a:cubicBezTo>
                  <a:cubicBezTo>
                    <a:pt x="1892" y="2655"/>
                    <a:pt x="2005" y="2432"/>
                    <a:pt x="2158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38" y="1661"/>
                    <a:pt x="3179" y="1589"/>
                    <a:pt x="3437" y="1561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8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2" y="330"/>
                  </a:cubicBezTo>
                  <a:cubicBezTo>
                    <a:pt x="4875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13"/>
            <p:cNvSpPr/>
            <p:nvPr/>
          </p:nvSpPr>
          <p:spPr>
            <a:xfrm>
              <a:off x="859430" y="181846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2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3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13"/>
            <p:cNvSpPr/>
            <p:nvPr/>
          </p:nvSpPr>
          <p:spPr>
            <a:xfrm>
              <a:off x="1122087" y="1789636"/>
              <a:ext cx="237682" cy="258678"/>
            </a:xfrm>
            <a:custGeom>
              <a:avLst/>
              <a:gdLst/>
              <a:ahLst/>
              <a:cxnLst/>
              <a:rect l="l" t="t" r="r" b="b"/>
              <a:pathLst>
                <a:path w="6860" h="7466" extrusionOk="0">
                  <a:moveTo>
                    <a:pt x="6141" y="1"/>
                  </a:moveTo>
                  <a:lnTo>
                    <a:pt x="4536" y="171"/>
                  </a:lnTo>
                  <a:lnTo>
                    <a:pt x="4714" y="1853"/>
                  </a:lnTo>
                  <a:cubicBezTo>
                    <a:pt x="4743" y="2119"/>
                    <a:pt x="4769" y="2365"/>
                    <a:pt x="4796" y="2592"/>
                  </a:cubicBezTo>
                  <a:cubicBezTo>
                    <a:pt x="4824" y="2818"/>
                    <a:pt x="4853" y="3028"/>
                    <a:pt x="4883" y="3222"/>
                  </a:cubicBezTo>
                  <a:cubicBezTo>
                    <a:pt x="4913" y="3416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6"/>
                    <a:pt x="5114" y="4452"/>
                    <a:pt x="5126" y="4499"/>
                  </a:cubicBezTo>
                  <a:lnTo>
                    <a:pt x="1479" y="493"/>
                  </a:lnTo>
                  <a:lnTo>
                    <a:pt x="1" y="652"/>
                  </a:lnTo>
                  <a:lnTo>
                    <a:pt x="720" y="7466"/>
                  </a:lnTo>
                  <a:lnTo>
                    <a:pt x="2325" y="7296"/>
                  </a:lnTo>
                  <a:lnTo>
                    <a:pt x="2084" y="5018"/>
                  </a:lnTo>
                  <a:cubicBezTo>
                    <a:pt x="2069" y="4857"/>
                    <a:pt x="2050" y="4709"/>
                    <a:pt x="2033" y="4577"/>
                  </a:cubicBezTo>
                  <a:cubicBezTo>
                    <a:pt x="2014" y="4443"/>
                    <a:pt x="1997" y="4311"/>
                    <a:pt x="1975" y="4174"/>
                  </a:cubicBezTo>
                  <a:cubicBezTo>
                    <a:pt x="1954" y="4039"/>
                    <a:pt x="1926" y="3888"/>
                    <a:pt x="1892" y="3720"/>
                  </a:cubicBezTo>
                  <a:cubicBezTo>
                    <a:pt x="1857" y="3551"/>
                    <a:pt x="1818" y="3362"/>
                    <a:pt x="1774" y="3146"/>
                  </a:cubicBezTo>
                  <a:cubicBezTo>
                    <a:pt x="1767" y="3117"/>
                    <a:pt x="1761" y="3083"/>
                    <a:pt x="1754" y="3052"/>
                  </a:cubicBezTo>
                  <a:lnTo>
                    <a:pt x="1754" y="3052"/>
                  </a:lnTo>
                  <a:lnTo>
                    <a:pt x="5362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13"/>
            <p:cNvSpPr/>
            <p:nvPr/>
          </p:nvSpPr>
          <p:spPr>
            <a:xfrm>
              <a:off x="1389456" y="176957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0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8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3"/>
                  </a:lnTo>
                  <a:lnTo>
                    <a:pt x="4108" y="1391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13"/>
            <p:cNvSpPr/>
            <p:nvPr/>
          </p:nvSpPr>
          <p:spPr>
            <a:xfrm>
              <a:off x="1571490" y="1746778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5" y="1568"/>
                  </a:moveTo>
                  <a:cubicBezTo>
                    <a:pt x="3781" y="1568"/>
                    <a:pt x="3959" y="1595"/>
                    <a:pt x="4128" y="1649"/>
                  </a:cubicBezTo>
                  <a:cubicBezTo>
                    <a:pt x="4362" y="1723"/>
                    <a:pt x="4569" y="1841"/>
                    <a:pt x="4755" y="2002"/>
                  </a:cubicBezTo>
                  <a:cubicBezTo>
                    <a:pt x="4939" y="2163"/>
                    <a:pt x="5090" y="2358"/>
                    <a:pt x="5205" y="2588"/>
                  </a:cubicBezTo>
                  <a:cubicBezTo>
                    <a:pt x="5321" y="2818"/>
                    <a:pt x="5394" y="3076"/>
                    <a:pt x="5423" y="3363"/>
                  </a:cubicBezTo>
                  <a:cubicBezTo>
                    <a:pt x="5456" y="3648"/>
                    <a:pt x="5440" y="3916"/>
                    <a:pt x="5373" y="4166"/>
                  </a:cubicBezTo>
                  <a:cubicBezTo>
                    <a:pt x="5327" y="4338"/>
                    <a:pt x="5262" y="4497"/>
                    <a:pt x="5177" y="4642"/>
                  </a:cubicBezTo>
                  <a:lnTo>
                    <a:pt x="4241" y="3616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5" y="5532"/>
                  </a:cubicBezTo>
                  <a:cubicBezTo>
                    <a:pt x="3723" y="5540"/>
                    <a:pt x="3651" y="5544"/>
                    <a:pt x="3581" y="5544"/>
                  </a:cubicBezTo>
                  <a:cubicBezTo>
                    <a:pt x="3393" y="5544"/>
                    <a:pt x="3214" y="5516"/>
                    <a:pt x="3043" y="5463"/>
                  </a:cubicBezTo>
                  <a:cubicBezTo>
                    <a:pt x="2812" y="5391"/>
                    <a:pt x="2600" y="5274"/>
                    <a:pt x="2412" y="5118"/>
                  </a:cubicBezTo>
                  <a:cubicBezTo>
                    <a:pt x="2224" y="4960"/>
                    <a:pt x="2074" y="4764"/>
                    <a:pt x="1962" y="4530"/>
                  </a:cubicBezTo>
                  <a:cubicBezTo>
                    <a:pt x="1850" y="4298"/>
                    <a:pt x="1778" y="4038"/>
                    <a:pt x="1748" y="3752"/>
                  </a:cubicBezTo>
                  <a:cubicBezTo>
                    <a:pt x="1717" y="3465"/>
                    <a:pt x="1733" y="3198"/>
                    <a:pt x="1797" y="2948"/>
                  </a:cubicBezTo>
                  <a:cubicBezTo>
                    <a:pt x="1857" y="2699"/>
                    <a:pt x="1963" y="2478"/>
                    <a:pt x="2114" y="2279"/>
                  </a:cubicBezTo>
                  <a:cubicBezTo>
                    <a:pt x="2264" y="2084"/>
                    <a:pt x="2445" y="1925"/>
                    <a:pt x="2659" y="1803"/>
                  </a:cubicBezTo>
                  <a:cubicBezTo>
                    <a:pt x="2872" y="1682"/>
                    <a:pt x="3109" y="1608"/>
                    <a:pt x="3376" y="1580"/>
                  </a:cubicBezTo>
                  <a:cubicBezTo>
                    <a:pt x="3450" y="1572"/>
                    <a:pt x="3523" y="1568"/>
                    <a:pt x="3595" y="1568"/>
                  </a:cubicBezTo>
                  <a:close/>
                  <a:moveTo>
                    <a:pt x="3648" y="0"/>
                  </a:moveTo>
                  <a:cubicBezTo>
                    <a:pt x="3506" y="0"/>
                    <a:pt x="3362" y="8"/>
                    <a:pt x="3214" y="23"/>
                  </a:cubicBezTo>
                  <a:cubicBezTo>
                    <a:pt x="2703" y="78"/>
                    <a:pt x="2242" y="216"/>
                    <a:pt x="1833" y="437"/>
                  </a:cubicBezTo>
                  <a:cubicBezTo>
                    <a:pt x="1421" y="656"/>
                    <a:pt x="1076" y="943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5"/>
                    <a:pt x="1" y="3415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68"/>
                    <a:pt x="1323" y="6354"/>
                  </a:cubicBezTo>
                  <a:cubicBezTo>
                    <a:pt x="1676" y="6638"/>
                    <a:pt x="2073" y="6845"/>
                    <a:pt x="2521" y="6976"/>
                  </a:cubicBezTo>
                  <a:cubicBezTo>
                    <a:pt x="2836" y="7067"/>
                    <a:pt x="3167" y="7113"/>
                    <a:pt x="3515" y="7113"/>
                  </a:cubicBezTo>
                  <a:cubicBezTo>
                    <a:pt x="3660" y="7113"/>
                    <a:pt x="3808" y="7105"/>
                    <a:pt x="3959" y="7089"/>
                  </a:cubicBezTo>
                  <a:cubicBezTo>
                    <a:pt x="4381" y="7045"/>
                    <a:pt x="4767" y="6940"/>
                    <a:pt x="5120" y="6781"/>
                  </a:cubicBezTo>
                  <a:lnTo>
                    <a:pt x="6095" y="7848"/>
                  </a:lnTo>
                  <a:lnTo>
                    <a:pt x="7191" y="6848"/>
                  </a:lnTo>
                  <a:lnTo>
                    <a:pt x="6321" y="5891"/>
                  </a:lnTo>
                  <a:cubicBezTo>
                    <a:pt x="6341" y="5867"/>
                    <a:pt x="6364" y="5844"/>
                    <a:pt x="6384" y="5821"/>
                  </a:cubicBezTo>
                  <a:cubicBezTo>
                    <a:pt x="6667" y="5469"/>
                    <a:pt x="6873" y="5069"/>
                    <a:pt x="7001" y="4619"/>
                  </a:cubicBezTo>
                  <a:cubicBezTo>
                    <a:pt x="7126" y="4169"/>
                    <a:pt x="7163" y="3691"/>
                    <a:pt x="7110" y="3184"/>
                  </a:cubicBezTo>
                  <a:cubicBezTo>
                    <a:pt x="7055" y="2672"/>
                    <a:pt x="6919" y="2212"/>
                    <a:pt x="6703" y="1800"/>
                  </a:cubicBezTo>
                  <a:cubicBezTo>
                    <a:pt x="6486" y="1389"/>
                    <a:pt x="6203" y="1045"/>
                    <a:pt x="5850" y="761"/>
                  </a:cubicBezTo>
                  <a:cubicBezTo>
                    <a:pt x="5498" y="476"/>
                    <a:pt x="5100" y="267"/>
                    <a:pt x="4654" y="139"/>
                  </a:cubicBezTo>
                  <a:cubicBezTo>
                    <a:pt x="4335" y="47"/>
                    <a:pt x="4000" y="0"/>
                    <a:pt x="3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13"/>
            <p:cNvSpPr/>
            <p:nvPr/>
          </p:nvSpPr>
          <p:spPr>
            <a:xfrm>
              <a:off x="1848317" y="1714280"/>
              <a:ext cx="219180" cy="249393"/>
            </a:xfrm>
            <a:custGeom>
              <a:avLst/>
              <a:gdLst/>
              <a:ahLst/>
              <a:cxnLst/>
              <a:rect l="l" t="t" r="r" b="b"/>
              <a:pathLst>
                <a:path w="6326" h="7198" extrusionOk="0">
                  <a:moveTo>
                    <a:pt x="5828" y="0"/>
                  </a:moveTo>
                  <a:lnTo>
                    <a:pt x="4212" y="171"/>
                  </a:lnTo>
                  <a:lnTo>
                    <a:pt x="4645" y="4277"/>
                  </a:lnTo>
                  <a:cubicBezTo>
                    <a:pt x="4671" y="4523"/>
                    <a:pt x="4636" y="4751"/>
                    <a:pt x="4541" y="4961"/>
                  </a:cubicBezTo>
                  <a:cubicBezTo>
                    <a:pt x="4445" y="5171"/>
                    <a:pt x="4307" y="5344"/>
                    <a:pt x="4127" y="5478"/>
                  </a:cubicBezTo>
                  <a:cubicBezTo>
                    <a:pt x="3947" y="5610"/>
                    <a:pt x="3736" y="5690"/>
                    <a:pt x="3490" y="5716"/>
                  </a:cubicBezTo>
                  <a:cubicBezTo>
                    <a:pt x="3442" y="5721"/>
                    <a:pt x="3395" y="5724"/>
                    <a:pt x="3349" y="5724"/>
                  </a:cubicBezTo>
                  <a:cubicBezTo>
                    <a:pt x="3168" y="5724"/>
                    <a:pt x="2998" y="5686"/>
                    <a:pt x="2839" y="5611"/>
                  </a:cubicBezTo>
                  <a:cubicBezTo>
                    <a:pt x="2639" y="5518"/>
                    <a:pt x="2472" y="5378"/>
                    <a:pt x="2343" y="5191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7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7"/>
                    <a:pt x="672" y="5774"/>
                    <a:pt x="964" y="6149"/>
                  </a:cubicBezTo>
                  <a:cubicBezTo>
                    <a:pt x="1255" y="6525"/>
                    <a:pt x="1635" y="6805"/>
                    <a:pt x="2100" y="6989"/>
                  </a:cubicBezTo>
                  <a:cubicBezTo>
                    <a:pt x="2453" y="7127"/>
                    <a:pt x="2834" y="7197"/>
                    <a:pt x="3244" y="7197"/>
                  </a:cubicBezTo>
                  <a:cubicBezTo>
                    <a:pt x="3374" y="7197"/>
                    <a:pt x="3508" y="7190"/>
                    <a:pt x="3644" y="7176"/>
                  </a:cubicBezTo>
                  <a:cubicBezTo>
                    <a:pt x="4202" y="7117"/>
                    <a:pt x="4688" y="6949"/>
                    <a:pt x="5105" y="6673"/>
                  </a:cubicBezTo>
                  <a:cubicBezTo>
                    <a:pt x="5522" y="6395"/>
                    <a:pt x="5834" y="6043"/>
                    <a:pt x="6043" y="5614"/>
                  </a:cubicBezTo>
                  <a:cubicBezTo>
                    <a:pt x="6248" y="5186"/>
                    <a:pt x="6326" y="4711"/>
                    <a:pt x="6270" y="4192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13"/>
            <p:cNvSpPr/>
            <p:nvPr/>
          </p:nvSpPr>
          <p:spPr>
            <a:xfrm>
              <a:off x="2107891" y="169085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13"/>
            <p:cNvSpPr/>
            <p:nvPr/>
          </p:nvSpPr>
          <p:spPr>
            <a:xfrm>
              <a:off x="2320483" y="167055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3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798"/>
                  </a:cubicBezTo>
                  <a:cubicBezTo>
                    <a:pt x="429" y="1009"/>
                    <a:pt x="263" y="1249"/>
                    <a:pt x="152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0" y="3872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1"/>
                    <a:pt x="2762" y="4327"/>
                    <a:pt x="2895" y="4348"/>
                  </a:cubicBezTo>
                  <a:cubicBezTo>
                    <a:pt x="3028" y="4370"/>
                    <a:pt x="3156" y="4400"/>
                    <a:pt x="3279" y="4436"/>
                  </a:cubicBezTo>
                  <a:cubicBezTo>
                    <a:pt x="3401" y="4472"/>
                    <a:pt x="3506" y="4515"/>
                    <a:pt x="3596" y="4565"/>
                  </a:cubicBezTo>
                  <a:cubicBezTo>
                    <a:pt x="3686" y="4616"/>
                    <a:pt x="3760" y="4675"/>
                    <a:pt x="3818" y="4749"/>
                  </a:cubicBezTo>
                  <a:cubicBezTo>
                    <a:pt x="3875" y="4821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3"/>
                    <a:pt x="2885" y="5708"/>
                    <a:pt x="2800" y="5708"/>
                  </a:cubicBezTo>
                  <a:cubicBezTo>
                    <a:pt x="2537" y="5708"/>
                    <a:pt x="2275" y="5665"/>
                    <a:pt x="2016" y="5578"/>
                  </a:cubicBezTo>
                  <a:cubicBezTo>
                    <a:pt x="1672" y="5463"/>
                    <a:pt x="1316" y="5205"/>
                    <a:pt x="946" y="4804"/>
                  </a:cubicBezTo>
                  <a:lnTo>
                    <a:pt x="65" y="6048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8"/>
                    <a:pt x="1526" y="6990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9"/>
                    <a:pt x="4094" y="6904"/>
                    <a:pt x="4475" y="6691"/>
                  </a:cubicBezTo>
                  <a:cubicBezTo>
                    <a:pt x="4856" y="6476"/>
                    <a:pt x="5144" y="6192"/>
                    <a:pt x="5339" y="5842"/>
                  </a:cubicBezTo>
                  <a:cubicBezTo>
                    <a:pt x="5536" y="5490"/>
                    <a:pt x="5608" y="5077"/>
                    <a:pt x="5559" y="4603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0"/>
                    <a:pt x="4983" y="3416"/>
                    <a:pt x="4754" y="3271"/>
                  </a:cubicBezTo>
                  <a:cubicBezTo>
                    <a:pt x="4525" y="3126"/>
                    <a:pt x="4259" y="3009"/>
                    <a:pt x="3959" y="2923"/>
                  </a:cubicBezTo>
                  <a:cubicBezTo>
                    <a:pt x="3657" y="2837"/>
                    <a:pt x="3325" y="2777"/>
                    <a:pt x="2962" y="2743"/>
                  </a:cubicBezTo>
                  <a:cubicBezTo>
                    <a:pt x="2804" y="2733"/>
                    <a:pt x="2650" y="2716"/>
                    <a:pt x="2504" y="2687"/>
                  </a:cubicBezTo>
                  <a:cubicBezTo>
                    <a:pt x="2355" y="2660"/>
                    <a:pt x="2225" y="2623"/>
                    <a:pt x="2108" y="2572"/>
                  </a:cubicBezTo>
                  <a:cubicBezTo>
                    <a:pt x="1992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7" y="2119"/>
                  </a:cubicBezTo>
                  <a:cubicBezTo>
                    <a:pt x="1684" y="1996"/>
                    <a:pt x="1711" y="1885"/>
                    <a:pt x="1779" y="1790"/>
                  </a:cubicBezTo>
                  <a:cubicBezTo>
                    <a:pt x="1849" y="1695"/>
                    <a:pt x="1950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48"/>
                    <a:pt x="4002" y="1873"/>
                    <a:pt x="4157" y="2027"/>
                  </a:cubicBezTo>
                  <a:lnTo>
                    <a:pt x="5076" y="937"/>
                  </a:lnTo>
                  <a:cubicBezTo>
                    <a:pt x="4886" y="706"/>
                    <a:pt x="4669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13"/>
            <p:cNvSpPr/>
            <p:nvPr/>
          </p:nvSpPr>
          <p:spPr>
            <a:xfrm>
              <a:off x="2618514" y="1619348"/>
              <a:ext cx="331784" cy="263598"/>
            </a:xfrm>
            <a:custGeom>
              <a:avLst/>
              <a:gdLst/>
              <a:ahLst/>
              <a:cxnLst/>
              <a:rect l="l" t="t" r="r" b="b"/>
              <a:pathLst>
                <a:path w="9576" h="7608" extrusionOk="0">
                  <a:moveTo>
                    <a:pt x="9576" y="1"/>
                  </a:moveTo>
                  <a:lnTo>
                    <a:pt x="7931" y="175"/>
                  </a:lnTo>
                  <a:lnTo>
                    <a:pt x="7299" y="3850"/>
                  </a:lnTo>
                  <a:cubicBezTo>
                    <a:pt x="7271" y="4019"/>
                    <a:pt x="7252" y="4165"/>
                    <a:pt x="7239" y="4295"/>
                  </a:cubicBezTo>
                  <a:cubicBezTo>
                    <a:pt x="7226" y="4424"/>
                    <a:pt x="7219" y="4541"/>
                    <a:pt x="7217" y="4647"/>
                  </a:cubicBezTo>
                  <a:cubicBezTo>
                    <a:pt x="7216" y="4692"/>
                    <a:pt x="7217" y="4733"/>
                    <a:pt x="7216" y="4777"/>
                  </a:cubicBezTo>
                  <a:cubicBezTo>
                    <a:pt x="7184" y="4683"/>
                    <a:pt x="7151" y="4588"/>
                    <a:pt x="7111" y="4490"/>
                  </a:cubicBezTo>
                  <a:cubicBezTo>
                    <a:pt x="7039" y="4308"/>
                    <a:pt x="6953" y="4114"/>
                    <a:pt x="6852" y="3908"/>
                  </a:cubicBezTo>
                  <a:lnTo>
                    <a:pt x="5577" y="1318"/>
                  </a:lnTo>
                  <a:lnTo>
                    <a:pt x="4254" y="1458"/>
                  </a:lnTo>
                  <a:lnTo>
                    <a:pt x="3525" y="4260"/>
                  </a:lnTo>
                  <a:cubicBezTo>
                    <a:pt x="3486" y="4449"/>
                    <a:pt x="3456" y="4627"/>
                    <a:pt x="3433" y="4797"/>
                  </a:cubicBezTo>
                  <a:cubicBezTo>
                    <a:pt x="3415" y="4935"/>
                    <a:pt x="3402" y="5083"/>
                    <a:pt x="3394" y="5235"/>
                  </a:cubicBezTo>
                  <a:cubicBezTo>
                    <a:pt x="3356" y="5091"/>
                    <a:pt x="3310" y="4942"/>
                    <a:pt x="3259" y="4784"/>
                  </a:cubicBezTo>
                  <a:cubicBezTo>
                    <a:pt x="3205" y="4623"/>
                    <a:pt x="3148" y="4462"/>
                    <a:pt x="3085" y="4306"/>
                  </a:cubicBezTo>
                  <a:lnTo>
                    <a:pt x="1684" y="834"/>
                  </a:lnTo>
                  <a:lnTo>
                    <a:pt x="0" y="1010"/>
                  </a:lnTo>
                  <a:lnTo>
                    <a:pt x="2763" y="7608"/>
                  </a:lnTo>
                  <a:lnTo>
                    <a:pt x="4067" y="7470"/>
                  </a:lnTo>
                  <a:lnTo>
                    <a:pt x="5082" y="3642"/>
                  </a:lnTo>
                  <a:lnTo>
                    <a:pt x="6986" y="7162"/>
                  </a:lnTo>
                  <a:lnTo>
                    <a:pt x="8251" y="7028"/>
                  </a:lnTo>
                  <a:lnTo>
                    <a:pt x="9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13"/>
            <p:cNvSpPr/>
            <p:nvPr/>
          </p:nvSpPr>
          <p:spPr>
            <a:xfrm>
              <a:off x="2975272" y="1598594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5" y="1723"/>
                    <a:pt x="4575" y="1841"/>
                    <a:pt x="4760" y="2003"/>
                  </a:cubicBezTo>
                  <a:cubicBezTo>
                    <a:pt x="4945" y="2163"/>
                    <a:pt x="5096" y="2359"/>
                    <a:pt x="5211" y="2589"/>
                  </a:cubicBezTo>
                  <a:cubicBezTo>
                    <a:pt x="5326" y="2819"/>
                    <a:pt x="5400" y="3078"/>
                    <a:pt x="5429" y="3364"/>
                  </a:cubicBezTo>
                  <a:cubicBezTo>
                    <a:pt x="5458" y="3650"/>
                    <a:pt x="5442" y="3916"/>
                    <a:pt x="5377" y="4168"/>
                  </a:cubicBezTo>
                  <a:cubicBezTo>
                    <a:pt x="5311" y="4418"/>
                    <a:pt x="5205" y="4641"/>
                    <a:pt x="5060" y="4836"/>
                  </a:cubicBezTo>
                  <a:cubicBezTo>
                    <a:pt x="4911" y="5032"/>
                    <a:pt x="4732" y="5190"/>
                    <a:pt x="4519" y="5311"/>
                  </a:cubicBezTo>
                  <a:cubicBezTo>
                    <a:pt x="4305" y="5432"/>
                    <a:pt x="4063" y="5506"/>
                    <a:pt x="3800" y="5534"/>
                  </a:cubicBezTo>
                  <a:cubicBezTo>
                    <a:pt x="3725" y="5542"/>
                    <a:pt x="3651" y="5546"/>
                    <a:pt x="3578" y="5546"/>
                  </a:cubicBezTo>
                  <a:cubicBezTo>
                    <a:pt x="3394" y="5546"/>
                    <a:pt x="3218" y="5519"/>
                    <a:pt x="3049" y="5468"/>
                  </a:cubicBezTo>
                  <a:cubicBezTo>
                    <a:pt x="2816" y="5394"/>
                    <a:pt x="2606" y="5276"/>
                    <a:pt x="2418" y="5118"/>
                  </a:cubicBezTo>
                  <a:cubicBezTo>
                    <a:pt x="2230" y="4963"/>
                    <a:pt x="2080" y="4766"/>
                    <a:pt x="1968" y="4533"/>
                  </a:cubicBezTo>
                  <a:cubicBezTo>
                    <a:pt x="1854" y="4298"/>
                    <a:pt x="1784" y="4038"/>
                    <a:pt x="1754" y="3752"/>
                  </a:cubicBezTo>
                  <a:cubicBezTo>
                    <a:pt x="1723" y="3467"/>
                    <a:pt x="1739" y="3201"/>
                    <a:pt x="1803" y="2951"/>
                  </a:cubicBezTo>
                  <a:cubicBezTo>
                    <a:pt x="1863" y="2701"/>
                    <a:pt x="1969" y="2478"/>
                    <a:pt x="2120" y="2281"/>
                  </a:cubicBezTo>
                  <a:cubicBezTo>
                    <a:pt x="2270" y="2084"/>
                    <a:pt x="2451" y="1926"/>
                    <a:pt x="2665" y="1806"/>
                  </a:cubicBezTo>
                  <a:cubicBezTo>
                    <a:pt x="2877" y="1686"/>
                    <a:pt x="3117" y="1609"/>
                    <a:pt x="3381" y="1583"/>
                  </a:cubicBezTo>
                  <a:cubicBezTo>
                    <a:pt x="3456" y="1575"/>
                    <a:pt x="3529" y="1571"/>
                    <a:pt x="3601" y="1571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8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6"/>
                    <a:pt x="1078" y="941"/>
                    <a:pt x="792" y="1293"/>
                  </a:cubicBezTo>
                  <a:cubicBezTo>
                    <a:pt x="508" y="1645"/>
                    <a:pt x="301" y="2044"/>
                    <a:pt x="170" y="2491"/>
                  </a:cubicBezTo>
                  <a:cubicBezTo>
                    <a:pt x="41" y="2937"/>
                    <a:pt x="1" y="3414"/>
                    <a:pt x="55" y="3929"/>
                  </a:cubicBezTo>
                  <a:cubicBezTo>
                    <a:pt x="111" y="4441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7" y="6353"/>
                  </a:cubicBezTo>
                  <a:cubicBezTo>
                    <a:pt x="1679" y="6638"/>
                    <a:pt x="2076" y="6844"/>
                    <a:pt x="2522" y="6976"/>
                  </a:cubicBezTo>
                  <a:cubicBezTo>
                    <a:pt x="2836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6" y="7035"/>
                    <a:pt x="4933" y="6898"/>
                    <a:pt x="5343" y="6677"/>
                  </a:cubicBezTo>
                  <a:cubicBezTo>
                    <a:pt x="5756" y="6458"/>
                    <a:pt x="6101" y="6172"/>
                    <a:pt x="6385" y="5820"/>
                  </a:cubicBezTo>
                  <a:cubicBezTo>
                    <a:pt x="6670" y="5468"/>
                    <a:pt x="6874" y="5068"/>
                    <a:pt x="7002" y="4618"/>
                  </a:cubicBezTo>
                  <a:cubicBezTo>
                    <a:pt x="7130" y="4172"/>
                    <a:pt x="7166" y="3693"/>
                    <a:pt x="7112" y="3187"/>
                  </a:cubicBezTo>
                  <a:cubicBezTo>
                    <a:pt x="7058" y="2672"/>
                    <a:pt x="6922" y="2212"/>
                    <a:pt x="6705" y="1802"/>
                  </a:cubicBezTo>
                  <a:cubicBezTo>
                    <a:pt x="6489" y="1391"/>
                    <a:pt x="6204" y="1046"/>
                    <a:pt x="5852" y="760"/>
                  </a:cubicBezTo>
                  <a:cubicBezTo>
                    <a:pt x="5500" y="476"/>
                    <a:pt x="5101" y="269"/>
                    <a:pt x="4656" y="138"/>
                  </a:cubicBezTo>
                  <a:cubicBezTo>
                    <a:pt x="4341" y="47"/>
                    <a:pt x="4009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13"/>
            <p:cNvSpPr/>
            <p:nvPr/>
          </p:nvSpPr>
          <p:spPr>
            <a:xfrm>
              <a:off x="3253797" y="1575554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9" y="1421"/>
                  </a:moveTo>
                  <a:cubicBezTo>
                    <a:pt x="3228" y="1421"/>
                    <a:pt x="3353" y="1442"/>
                    <a:pt x="3463" y="1482"/>
                  </a:cubicBezTo>
                  <a:cubicBezTo>
                    <a:pt x="3617" y="1538"/>
                    <a:pt x="3739" y="1627"/>
                    <a:pt x="3831" y="1752"/>
                  </a:cubicBezTo>
                  <a:cubicBezTo>
                    <a:pt x="3923" y="1876"/>
                    <a:pt x="3979" y="2027"/>
                    <a:pt x="3996" y="2201"/>
                  </a:cubicBezTo>
                  <a:cubicBezTo>
                    <a:pt x="4015" y="2374"/>
                    <a:pt x="3998" y="2533"/>
                    <a:pt x="3945" y="2677"/>
                  </a:cubicBezTo>
                  <a:cubicBezTo>
                    <a:pt x="3890" y="2821"/>
                    <a:pt x="3802" y="2936"/>
                    <a:pt x="3686" y="3026"/>
                  </a:cubicBezTo>
                  <a:cubicBezTo>
                    <a:pt x="3566" y="3114"/>
                    <a:pt x="3423" y="3166"/>
                    <a:pt x="3254" y="3185"/>
                  </a:cubicBezTo>
                  <a:lnTo>
                    <a:pt x="1911" y="3327"/>
                  </a:lnTo>
                  <a:lnTo>
                    <a:pt x="1726" y="1555"/>
                  </a:lnTo>
                  <a:lnTo>
                    <a:pt x="2922" y="1430"/>
                  </a:lnTo>
                  <a:cubicBezTo>
                    <a:pt x="2980" y="1424"/>
                    <a:pt x="3036" y="1421"/>
                    <a:pt x="3089" y="1421"/>
                  </a:cubicBezTo>
                  <a:close/>
                  <a:moveTo>
                    <a:pt x="3368" y="0"/>
                  </a:moveTo>
                  <a:cubicBezTo>
                    <a:pt x="3269" y="0"/>
                    <a:pt x="3169" y="6"/>
                    <a:pt x="3067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79" y="4085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8" y="2763"/>
                    <a:pt x="5657" y="2371"/>
                    <a:pt x="5613" y="1942"/>
                  </a:cubicBezTo>
                  <a:cubicBezTo>
                    <a:pt x="5568" y="1527"/>
                    <a:pt x="5429" y="1166"/>
                    <a:pt x="5191" y="861"/>
                  </a:cubicBezTo>
                  <a:cubicBezTo>
                    <a:pt x="4958" y="553"/>
                    <a:pt x="4652" y="326"/>
                    <a:pt x="4278" y="173"/>
                  </a:cubicBezTo>
                  <a:cubicBezTo>
                    <a:pt x="3992" y="58"/>
                    <a:pt x="3688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13"/>
            <p:cNvSpPr/>
            <p:nvPr/>
          </p:nvSpPr>
          <p:spPr>
            <a:xfrm>
              <a:off x="3490538" y="153993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13"/>
            <p:cNvSpPr/>
            <p:nvPr/>
          </p:nvSpPr>
          <p:spPr>
            <a:xfrm>
              <a:off x="3731436" y="152164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5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11"/>
                    <a:pt x="2763" y="4326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1"/>
                    <a:pt x="3907" y="4907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8"/>
                    <a:pt x="2798" y="5708"/>
                  </a:cubicBezTo>
                  <a:cubicBezTo>
                    <a:pt x="2535" y="5708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3"/>
                  </a:cubicBezTo>
                  <a:cubicBezTo>
                    <a:pt x="1188" y="6869"/>
                    <a:pt x="1525" y="6991"/>
                    <a:pt x="1896" y="7060"/>
                  </a:cubicBezTo>
                  <a:cubicBezTo>
                    <a:pt x="2118" y="7101"/>
                    <a:pt x="2353" y="7123"/>
                    <a:pt x="2602" y="7123"/>
                  </a:cubicBezTo>
                  <a:cubicBezTo>
                    <a:pt x="2770" y="7123"/>
                    <a:pt x="2943" y="7113"/>
                    <a:pt x="3124" y="7093"/>
                  </a:cubicBezTo>
                  <a:cubicBezTo>
                    <a:pt x="3643" y="7039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7"/>
                  </a:cubicBezTo>
                  <a:cubicBezTo>
                    <a:pt x="5164" y="3600"/>
                    <a:pt x="4980" y="3418"/>
                    <a:pt x="4753" y="3271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2" y="2689"/>
                  </a:cubicBezTo>
                  <a:cubicBezTo>
                    <a:pt x="2354" y="2663"/>
                    <a:pt x="2223" y="2624"/>
                    <a:pt x="2107" y="2574"/>
                  </a:cubicBezTo>
                  <a:cubicBezTo>
                    <a:pt x="1989" y="2523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1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50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7"/>
                    <a:pt x="2766" y="1417"/>
                  </a:cubicBezTo>
                  <a:cubicBezTo>
                    <a:pt x="2890" y="1417"/>
                    <a:pt x="3013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7"/>
                    <a:pt x="4418" y="368"/>
                  </a:cubicBezTo>
                  <a:cubicBezTo>
                    <a:pt x="4170" y="217"/>
                    <a:pt x="3879" y="112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13"/>
            <p:cNvSpPr/>
            <p:nvPr/>
          </p:nvSpPr>
          <p:spPr>
            <a:xfrm>
              <a:off x="3950057" y="1492298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9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13"/>
            <p:cNvSpPr/>
            <p:nvPr/>
          </p:nvSpPr>
          <p:spPr>
            <a:xfrm>
              <a:off x="4207968" y="1468531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1" y="1570"/>
                  </a:moveTo>
                  <a:cubicBezTo>
                    <a:pt x="3779" y="1570"/>
                    <a:pt x="3958" y="1598"/>
                    <a:pt x="4129" y="1650"/>
                  </a:cubicBezTo>
                  <a:cubicBezTo>
                    <a:pt x="4362" y="1724"/>
                    <a:pt x="4571" y="1843"/>
                    <a:pt x="4756" y="2003"/>
                  </a:cubicBezTo>
                  <a:cubicBezTo>
                    <a:pt x="4940" y="2164"/>
                    <a:pt x="5091" y="2361"/>
                    <a:pt x="5208" y="2591"/>
                  </a:cubicBezTo>
                  <a:cubicBezTo>
                    <a:pt x="5323" y="2821"/>
                    <a:pt x="5396" y="3077"/>
                    <a:pt x="5425" y="3365"/>
                  </a:cubicBezTo>
                  <a:cubicBezTo>
                    <a:pt x="5458" y="3648"/>
                    <a:pt x="5439" y="3915"/>
                    <a:pt x="5373" y="4166"/>
                  </a:cubicBezTo>
                  <a:cubicBezTo>
                    <a:pt x="5308" y="4417"/>
                    <a:pt x="5202" y="4637"/>
                    <a:pt x="5055" y="4834"/>
                  </a:cubicBezTo>
                  <a:cubicBezTo>
                    <a:pt x="4907" y="5031"/>
                    <a:pt x="4728" y="5189"/>
                    <a:pt x="4516" y="5310"/>
                  </a:cubicBezTo>
                  <a:cubicBezTo>
                    <a:pt x="4302" y="5430"/>
                    <a:pt x="4060" y="5506"/>
                    <a:pt x="3797" y="5533"/>
                  </a:cubicBezTo>
                  <a:cubicBezTo>
                    <a:pt x="3723" y="5541"/>
                    <a:pt x="3651" y="5545"/>
                    <a:pt x="3579" y="5545"/>
                  </a:cubicBezTo>
                  <a:cubicBezTo>
                    <a:pt x="3393" y="5545"/>
                    <a:pt x="3216" y="5518"/>
                    <a:pt x="3046" y="5464"/>
                  </a:cubicBezTo>
                  <a:cubicBezTo>
                    <a:pt x="2814" y="5392"/>
                    <a:pt x="2604" y="5276"/>
                    <a:pt x="2414" y="5119"/>
                  </a:cubicBezTo>
                  <a:cubicBezTo>
                    <a:pt x="2225" y="4964"/>
                    <a:pt x="2079" y="4765"/>
                    <a:pt x="1965" y="4532"/>
                  </a:cubicBezTo>
                  <a:cubicBezTo>
                    <a:pt x="1851" y="4299"/>
                    <a:pt x="1780" y="4039"/>
                    <a:pt x="1749" y="3753"/>
                  </a:cubicBezTo>
                  <a:cubicBezTo>
                    <a:pt x="1719" y="3468"/>
                    <a:pt x="1736" y="3199"/>
                    <a:pt x="1798" y="2950"/>
                  </a:cubicBezTo>
                  <a:cubicBezTo>
                    <a:pt x="1859" y="2700"/>
                    <a:pt x="1965" y="2479"/>
                    <a:pt x="2116" y="2282"/>
                  </a:cubicBezTo>
                  <a:cubicBezTo>
                    <a:pt x="2267" y="2085"/>
                    <a:pt x="2447" y="1927"/>
                    <a:pt x="2661" y="1807"/>
                  </a:cubicBezTo>
                  <a:cubicBezTo>
                    <a:pt x="2874" y="1686"/>
                    <a:pt x="3116" y="1609"/>
                    <a:pt x="3380" y="1581"/>
                  </a:cubicBezTo>
                  <a:cubicBezTo>
                    <a:pt x="3452" y="1574"/>
                    <a:pt x="3522" y="1570"/>
                    <a:pt x="3591" y="1570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5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2" y="657"/>
                    <a:pt x="1075" y="942"/>
                    <a:pt x="789" y="1294"/>
                  </a:cubicBezTo>
                  <a:cubicBezTo>
                    <a:pt x="506" y="1646"/>
                    <a:pt x="298" y="2043"/>
                    <a:pt x="168" y="2490"/>
                  </a:cubicBezTo>
                  <a:cubicBezTo>
                    <a:pt x="38" y="2936"/>
                    <a:pt x="1" y="3415"/>
                    <a:pt x="54" y="3930"/>
                  </a:cubicBezTo>
                  <a:cubicBezTo>
                    <a:pt x="109" y="4442"/>
                    <a:pt x="247" y="4902"/>
                    <a:pt x="465" y="5312"/>
                  </a:cubicBezTo>
                  <a:cubicBezTo>
                    <a:pt x="687" y="5721"/>
                    <a:pt x="971" y="6068"/>
                    <a:pt x="1322" y="6354"/>
                  </a:cubicBezTo>
                  <a:cubicBezTo>
                    <a:pt x="1675" y="6639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2" y="6898"/>
                    <a:pt x="5342" y="6678"/>
                  </a:cubicBezTo>
                  <a:cubicBezTo>
                    <a:pt x="5753" y="6456"/>
                    <a:pt x="6099" y="6173"/>
                    <a:pt x="6383" y="5821"/>
                  </a:cubicBezTo>
                  <a:cubicBezTo>
                    <a:pt x="6667" y="5468"/>
                    <a:pt x="6873" y="5069"/>
                    <a:pt x="7001" y="4618"/>
                  </a:cubicBezTo>
                  <a:cubicBezTo>
                    <a:pt x="7126" y="4168"/>
                    <a:pt x="7163" y="3691"/>
                    <a:pt x="7109" y="3185"/>
                  </a:cubicBezTo>
                  <a:cubicBezTo>
                    <a:pt x="7056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69"/>
                    <a:pt x="4654" y="139"/>
                  </a:cubicBezTo>
                  <a:cubicBezTo>
                    <a:pt x="4338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13"/>
            <p:cNvSpPr/>
            <p:nvPr/>
          </p:nvSpPr>
          <p:spPr>
            <a:xfrm>
              <a:off x="4486389" y="1445906"/>
              <a:ext cx="189245" cy="247349"/>
            </a:xfrm>
            <a:custGeom>
              <a:avLst/>
              <a:gdLst/>
              <a:ahLst/>
              <a:cxnLst/>
              <a:rect l="l" t="t" r="r" b="b"/>
              <a:pathLst>
                <a:path w="5462" h="7139" extrusionOk="0">
                  <a:moveTo>
                    <a:pt x="2960" y="1498"/>
                  </a:moveTo>
                  <a:cubicBezTo>
                    <a:pt x="3066" y="1498"/>
                    <a:pt x="3165" y="1519"/>
                    <a:pt x="3259" y="1559"/>
                  </a:cubicBezTo>
                  <a:cubicBezTo>
                    <a:pt x="3384" y="1612"/>
                    <a:pt x="3486" y="1694"/>
                    <a:pt x="3571" y="1802"/>
                  </a:cubicBezTo>
                  <a:cubicBezTo>
                    <a:pt x="3654" y="1911"/>
                    <a:pt x="3708" y="2052"/>
                    <a:pt x="3723" y="2219"/>
                  </a:cubicBezTo>
                  <a:cubicBezTo>
                    <a:pt x="3742" y="2378"/>
                    <a:pt x="3720" y="2525"/>
                    <a:pt x="3663" y="2657"/>
                  </a:cubicBezTo>
                  <a:cubicBezTo>
                    <a:pt x="3603" y="2787"/>
                    <a:pt x="3519" y="2894"/>
                    <a:pt x="3411" y="2979"/>
                  </a:cubicBezTo>
                  <a:cubicBezTo>
                    <a:pt x="3301" y="3064"/>
                    <a:pt x="3175" y="3110"/>
                    <a:pt x="3033" y="3126"/>
                  </a:cubicBezTo>
                  <a:lnTo>
                    <a:pt x="1953" y="3240"/>
                  </a:lnTo>
                  <a:lnTo>
                    <a:pt x="1782" y="1616"/>
                  </a:lnTo>
                  <a:lnTo>
                    <a:pt x="2861" y="1504"/>
                  </a:lnTo>
                  <a:cubicBezTo>
                    <a:pt x="2894" y="1500"/>
                    <a:pt x="2927" y="1498"/>
                    <a:pt x="2960" y="1498"/>
                  </a:cubicBezTo>
                  <a:close/>
                  <a:moveTo>
                    <a:pt x="3224" y="1"/>
                  </a:moveTo>
                  <a:cubicBezTo>
                    <a:pt x="3131" y="1"/>
                    <a:pt x="3036" y="6"/>
                    <a:pt x="2940" y="17"/>
                  </a:cubicBezTo>
                  <a:lnTo>
                    <a:pt x="0" y="326"/>
                  </a:lnTo>
                  <a:lnTo>
                    <a:pt x="721" y="7138"/>
                  </a:lnTo>
                  <a:lnTo>
                    <a:pt x="2374" y="6964"/>
                  </a:lnTo>
                  <a:lnTo>
                    <a:pt x="2134" y="4686"/>
                  </a:lnTo>
                  <a:lnTo>
                    <a:pt x="3417" y="4550"/>
                  </a:lnTo>
                  <a:cubicBezTo>
                    <a:pt x="3847" y="4505"/>
                    <a:pt x="4218" y="4366"/>
                    <a:pt x="4530" y="4128"/>
                  </a:cubicBezTo>
                  <a:cubicBezTo>
                    <a:pt x="4844" y="3892"/>
                    <a:pt x="5078" y="3590"/>
                    <a:pt x="5240" y="3222"/>
                  </a:cubicBezTo>
                  <a:cubicBezTo>
                    <a:pt x="5404" y="2853"/>
                    <a:pt x="5462" y="2450"/>
                    <a:pt x="5414" y="2009"/>
                  </a:cubicBezTo>
                  <a:cubicBezTo>
                    <a:pt x="5370" y="1586"/>
                    <a:pt x="5232" y="1218"/>
                    <a:pt x="4996" y="900"/>
                  </a:cubicBezTo>
                  <a:cubicBezTo>
                    <a:pt x="4764" y="584"/>
                    <a:pt x="4470" y="346"/>
                    <a:pt x="4113" y="188"/>
                  </a:cubicBezTo>
                  <a:cubicBezTo>
                    <a:pt x="3839" y="64"/>
                    <a:pt x="3542" y="1"/>
                    <a:pt x="3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13"/>
            <p:cNvSpPr/>
            <p:nvPr/>
          </p:nvSpPr>
          <p:spPr>
            <a:xfrm>
              <a:off x="-12662" y="2259930"/>
              <a:ext cx="122063" cy="237543"/>
            </a:xfrm>
            <a:custGeom>
              <a:avLst/>
              <a:gdLst/>
              <a:ahLst/>
              <a:cxnLst/>
              <a:rect l="l" t="t" r="r" b="b"/>
              <a:pathLst>
                <a:path w="3523" h="6856" extrusionOk="0">
                  <a:moveTo>
                    <a:pt x="1" y="0"/>
                  </a:moveTo>
                  <a:lnTo>
                    <a:pt x="1" y="1703"/>
                  </a:lnTo>
                  <a:cubicBezTo>
                    <a:pt x="31" y="1749"/>
                    <a:pt x="60" y="1801"/>
                    <a:pt x="90" y="1854"/>
                  </a:cubicBezTo>
                  <a:lnTo>
                    <a:pt x="1239" y="994"/>
                  </a:lnTo>
                  <a:cubicBezTo>
                    <a:pt x="1128" y="744"/>
                    <a:pt x="958" y="532"/>
                    <a:pt x="728" y="358"/>
                  </a:cubicBezTo>
                  <a:cubicBezTo>
                    <a:pt x="517" y="199"/>
                    <a:pt x="274" y="78"/>
                    <a:pt x="1" y="0"/>
                  </a:cubicBezTo>
                  <a:close/>
                  <a:moveTo>
                    <a:pt x="2368" y="3207"/>
                  </a:moveTo>
                  <a:lnTo>
                    <a:pt x="918" y="3361"/>
                  </a:lnTo>
                  <a:cubicBezTo>
                    <a:pt x="915" y="3677"/>
                    <a:pt x="875" y="3966"/>
                    <a:pt x="802" y="4234"/>
                  </a:cubicBezTo>
                  <a:lnTo>
                    <a:pt x="262" y="3753"/>
                  </a:lnTo>
                  <a:cubicBezTo>
                    <a:pt x="182" y="3693"/>
                    <a:pt x="96" y="3624"/>
                    <a:pt x="2" y="3545"/>
                  </a:cubicBezTo>
                  <a:lnTo>
                    <a:pt x="2" y="5411"/>
                  </a:lnTo>
                  <a:lnTo>
                    <a:pt x="31" y="5435"/>
                  </a:lnTo>
                  <a:cubicBezTo>
                    <a:pt x="22" y="5442"/>
                    <a:pt x="12" y="5449"/>
                    <a:pt x="2" y="5455"/>
                  </a:cubicBezTo>
                  <a:lnTo>
                    <a:pt x="2" y="6855"/>
                  </a:lnTo>
                  <a:cubicBezTo>
                    <a:pt x="70" y="6831"/>
                    <a:pt x="139" y="6802"/>
                    <a:pt x="204" y="6776"/>
                  </a:cubicBezTo>
                  <a:cubicBezTo>
                    <a:pt x="514" y="6637"/>
                    <a:pt x="796" y="6460"/>
                    <a:pt x="1050" y="6238"/>
                  </a:cubicBezTo>
                  <a:lnTo>
                    <a:pt x="1597" y="6693"/>
                  </a:lnTo>
                  <a:lnTo>
                    <a:pt x="3522" y="6490"/>
                  </a:lnTo>
                  <a:lnTo>
                    <a:pt x="1915" y="5105"/>
                  </a:lnTo>
                  <a:cubicBezTo>
                    <a:pt x="2024" y="4881"/>
                    <a:pt x="2117" y="4644"/>
                    <a:pt x="2189" y="4392"/>
                  </a:cubicBezTo>
                  <a:cubicBezTo>
                    <a:pt x="2294" y="4024"/>
                    <a:pt x="2355" y="3630"/>
                    <a:pt x="2368" y="3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13"/>
            <p:cNvSpPr/>
            <p:nvPr/>
          </p:nvSpPr>
          <p:spPr>
            <a:xfrm>
              <a:off x="202425" y="221527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13"/>
            <p:cNvSpPr/>
            <p:nvPr/>
          </p:nvSpPr>
          <p:spPr>
            <a:xfrm>
              <a:off x="442180" y="219365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3"/>
                  </a:lnTo>
                  <a:lnTo>
                    <a:pt x="5416" y="5392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13"/>
            <p:cNvSpPr/>
            <p:nvPr/>
          </p:nvSpPr>
          <p:spPr>
            <a:xfrm>
              <a:off x="654772" y="217109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5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1"/>
                    <a:pt x="0" y="3408"/>
                    <a:pt x="53" y="3915"/>
                  </a:cubicBezTo>
                  <a:cubicBezTo>
                    <a:pt x="114" y="4432"/>
                    <a:pt x="249" y="4898"/>
                    <a:pt x="466" y="5311"/>
                  </a:cubicBezTo>
                  <a:cubicBezTo>
                    <a:pt x="683" y="5725"/>
                    <a:pt x="968" y="6072"/>
                    <a:pt x="1317" y="6353"/>
                  </a:cubicBezTo>
                  <a:cubicBezTo>
                    <a:pt x="1668" y="6634"/>
                    <a:pt x="2070" y="6839"/>
                    <a:pt x="2518" y="6965"/>
                  </a:cubicBezTo>
                  <a:cubicBezTo>
                    <a:pt x="2833" y="7053"/>
                    <a:pt x="3162" y="7097"/>
                    <a:pt x="3507" y="7097"/>
                  </a:cubicBezTo>
                  <a:cubicBezTo>
                    <a:pt x="3656" y="7097"/>
                    <a:pt x="3808" y="7089"/>
                    <a:pt x="3962" y="7072"/>
                  </a:cubicBezTo>
                  <a:cubicBezTo>
                    <a:pt x="4293" y="7039"/>
                    <a:pt x="4618" y="6963"/>
                    <a:pt x="4937" y="6847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48" y="6246"/>
                    <a:pt x="6248" y="6060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4"/>
                    <a:pt x="5074" y="5071"/>
                  </a:cubicBezTo>
                  <a:cubicBezTo>
                    <a:pt x="4924" y="5187"/>
                    <a:pt x="4760" y="5286"/>
                    <a:pt x="4577" y="5364"/>
                  </a:cubicBezTo>
                  <a:cubicBezTo>
                    <a:pt x="4395" y="5443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6" y="5135"/>
                  </a:cubicBezTo>
                  <a:cubicBezTo>
                    <a:pt x="2272" y="4979"/>
                    <a:pt x="2114" y="4783"/>
                    <a:pt x="1992" y="4552"/>
                  </a:cubicBezTo>
                  <a:cubicBezTo>
                    <a:pt x="1870" y="4317"/>
                    <a:pt x="1792" y="4053"/>
                    <a:pt x="1760" y="3755"/>
                  </a:cubicBezTo>
                  <a:cubicBezTo>
                    <a:pt x="1727" y="3449"/>
                    <a:pt x="1747" y="3168"/>
                    <a:pt x="1819" y="2912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9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1" y="1585"/>
                  </a:cubicBezTo>
                  <a:cubicBezTo>
                    <a:pt x="4218" y="1625"/>
                    <a:pt x="4393" y="1690"/>
                    <a:pt x="4557" y="1781"/>
                  </a:cubicBezTo>
                  <a:cubicBezTo>
                    <a:pt x="4720" y="1873"/>
                    <a:pt x="4879" y="1982"/>
                    <a:pt x="5029" y="2110"/>
                  </a:cubicBezTo>
                  <a:lnTo>
                    <a:pt x="5919" y="844"/>
                  </a:lnTo>
                  <a:cubicBezTo>
                    <a:pt x="5700" y="637"/>
                    <a:pt x="5449" y="468"/>
                    <a:pt x="5161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13"/>
            <p:cNvSpPr/>
            <p:nvPr/>
          </p:nvSpPr>
          <p:spPr>
            <a:xfrm>
              <a:off x="893627" y="2141958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599"/>
                  </a:lnTo>
                  <a:lnTo>
                    <a:pt x="4661" y="4328"/>
                  </a:lnTo>
                  <a:lnTo>
                    <a:pt x="4941" y="6984"/>
                  </a:lnTo>
                  <a:lnTo>
                    <a:pt x="6595" y="681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13"/>
            <p:cNvSpPr/>
            <p:nvPr/>
          </p:nvSpPr>
          <p:spPr>
            <a:xfrm>
              <a:off x="1156076" y="2113097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1"/>
                  </a:moveTo>
                  <a:lnTo>
                    <a:pt x="4539" y="173"/>
                  </a:lnTo>
                  <a:lnTo>
                    <a:pt x="4716" y="1856"/>
                  </a:lnTo>
                  <a:cubicBezTo>
                    <a:pt x="4744" y="2122"/>
                    <a:pt x="4772" y="2367"/>
                    <a:pt x="4799" y="2595"/>
                  </a:cubicBezTo>
                  <a:cubicBezTo>
                    <a:pt x="4826" y="2820"/>
                    <a:pt x="4855" y="3030"/>
                    <a:pt x="4885" y="3225"/>
                  </a:cubicBezTo>
                  <a:cubicBezTo>
                    <a:pt x="4916" y="3419"/>
                    <a:pt x="4949" y="3608"/>
                    <a:pt x="4985" y="3794"/>
                  </a:cubicBezTo>
                  <a:cubicBezTo>
                    <a:pt x="5021" y="3982"/>
                    <a:pt x="5058" y="4171"/>
                    <a:pt x="5097" y="4362"/>
                  </a:cubicBezTo>
                  <a:cubicBezTo>
                    <a:pt x="5107" y="4408"/>
                    <a:pt x="5117" y="4454"/>
                    <a:pt x="5128" y="4501"/>
                  </a:cubicBezTo>
                  <a:lnTo>
                    <a:pt x="1480" y="494"/>
                  </a:lnTo>
                  <a:lnTo>
                    <a:pt x="0" y="650"/>
                  </a:lnTo>
                  <a:lnTo>
                    <a:pt x="719" y="7461"/>
                  </a:lnTo>
                  <a:lnTo>
                    <a:pt x="2326" y="7293"/>
                  </a:lnTo>
                  <a:lnTo>
                    <a:pt x="2084" y="5015"/>
                  </a:lnTo>
                  <a:cubicBezTo>
                    <a:pt x="2068" y="4854"/>
                    <a:pt x="2050" y="4706"/>
                    <a:pt x="2032" y="4573"/>
                  </a:cubicBezTo>
                  <a:cubicBezTo>
                    <a:pt x="2014" y="4440"/>
                    <a:pt x="1996" y="4307"/>
                    <a:pt x="1975" y="4171"/>
                  </a:cubicBezTo>
                  <a:cubicBezTo>
                    <a:pt x="1953" y="4036"/>
                    <a:pt x="1926" y="3885"/>
                    <a:pt x="1893" y="3715"/>
                  </a:cubicBezTo>
                  <a:cubicBezTo>
                    <a:pt x="1858" y="3548"/>
                    <a:pt x="1818" y="3358"/>
                    <a:pt x="1773" y="3143"/>
                  </a:cubicBezTo>
                  <a:cubicBezTo>
                    <a:pt x="1768" y="3114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13"/>
            <p:cNvSpPr/>
            <p:nvPr/>
          </p:nvSpPr>
          <p:spPr>
            <a:xfrm>
              <a:off x="1423583" y="209296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4" y="1689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13"/>
            <p:cNvSpPr/>
            <p:nvPr/>
          </p:nvSpPr>
          <p:spPr>
            <a:xfrm>
              <a:off x="1605617" y="2070101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0" y="1569"/>
                  </a:moveTo>
                  <a:cubicBezTo>
                    <a:pt x="3778" y="1569"/>
                    <a:pt x="3957" y="1597"/>
                    <a:pt x="4128" y="1650"/>
                  </a:cubicBezTo>
                  <a:cubicBezTo>
                    <a:pt x="4362" y="1723"/>
                    <a:pt x="4571" y="1841"/>
                    <a:pt x="4757" y="2002"/>
                  </a:cubicBezTo>
                  <a:cubicBezTo>
                    <a:pt x="4940" y="2163"/>
                    <a:pt x="5090" y="2359"/>
                    <a:pt x="5206" y="2589"/>
                  </a:cubicBezTo>
                  <a:cubicBezTo>
                    <a:pt x="5321" y="2819"/>
                    <a:pt x="5397" y="3078"/>
                    <a:pt x="5426" y="3364"/>
                  </a:cubicBezTo>
                  <a:cubicBezTo>
                    <a:pt x="5456" y="3652"/>
                    <a:pt x="5438" y="3918"/>
                    <a:pt x="5373" y="4168"/>
                  </a:cubicBezTo>
                  <a:cubicBezTo>
                    <a:pt x="5328" y="4340"/>
                    <a:pt x="5264" y="4499"/>
                    <a:pt x="5179" y="4644"/>
                  </a:cubicBezTo>
                  <a:lnTo>
                    <a:pt x="4243" y="3620"/>
                  </a:lnTo>
                  <a:lnTo>
                    <a:pt x="3115" y="4593"/>
                  </a:lnTo>
                  <a:lnTo>
                    <a:pt x="3955" y="5511"/>
                  </a:lnTo>
                  <a:cubicBezTo>
                    <a:pt x="3903" y="5520"/>
                    <a:pt x="3849" y="5528"/>
                    <a:pt x="3795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2" y="5546"/>
                    <a:pt x="3214" y="5519"/>
                    <a:pt x="3046" y="5465"/>
                  </a:cubicBezTo>
                  <a:cubicBezTo>
                    <a:pt x="2812" y="5393"/>
                    <a:pt x="2602" y="5277"/>
                    <a:pt x="2414" y="5118"/>
                  </a:cubicBezTo>
                  <a:cubicBezTo>
                    <a:pt x="2228" y="4962"/>
                    <a:pt x="2077" y="4765"/>
                    <a:pt x="1963" y="4532"/>
                  </a:cubicBezTo>
                  <a:cubicBezTo>
                    <a:pt x="1850" y="4299"/>
                    <a:pt x="1781" y="4038"/>
                    <a:pt x="1748" y="3752"/>
                  </a:cubicBezTo>
                  <a:cubicBezTo>
                    <a:pt x="1718" y="3466"/>
                    <a:pt x="1735" y="3199"/>
                    <a:pt x="1797" y="2948"/>
                  </a:cubicBezTo>
                  <a:cubicBezTo>
                    <a:pt x="1860" y="2701"/>
                    <a:pt x="1965" y="2478"/>
                    <a:pt x="2114" y="2280"/>
                  </a:cubicBezTo>
                  <a:cubicBezTo>
                    <a:pt x="2265" y="2084"/>
                    <a:pt x="2447" y="1926"/>
                    <a:pt x="2659" y="1805"/>
                  </a:cubicBezTo>
                  <a:cubicBezTo>
                    <a:pt x="2874" y="1686"/>
                    <a:pt x="3114" y="1610"/>
                    <a:pt x="3378" y="1581"/>
                  </a:cubicBezTo>
                  <a:cubicBezTo>
                    <a:pt x="3450" y="1573"/>
                    <a:pt x="3520" y="1569"/>
                    <a:pt x="3590" y="1569"/>
                  </a:cubicBezTo>
                  <a:close/>
                  <a:moveTo>
                    <a:pt x="3650" y="1"/>
                  </a:moveTo>
                  <a:cubicBezTo>
                    <a:pt x="3508" y="1"/>
                    <a:pt x="3363" y="8"/>
                    <a:pt x="3216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2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5"/>
                    <a:pt x="1" y="3416"/>
                    <a:pt x="55" y="3931"/>
                  </a:cubicBezTo>
                  <a:cubicBezTo>
                    <a:pt x="108" y="4442"/>
                    <a:pt x="246" y="4903"/>
                    <a:pt x="468" y="5312"/>
                  </a:cubicBezTo>
                  <a:cubicBezTo>
                    <a:pt x="688" y="5724"/>
                    <a:pt x="973" y="6069"/>
                    <a:pt x="1325" y="6355"/>
                  </a:cubicBezTo>
                  <a:cubicBezTo>
                    <a:pt x="1676" y="6638"/>
                    <a:pt x="2074" y="6845"/>
                    <a:pt x="2521" y="6976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1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9"/>
                  </a:lnTo>
                  <a:lnTo>
                    <a:pt x="7191" y="6848"/>
                  </a:lnTo>
                  <a:lnTo>
                    <a:pt x="6321" y="5895"/>
                  </a:lnTo>
                  <a:cubicBezTo>
                    <a:pt x="6341" y="5870"/>
                    <a:pt x="6365" y="5846"/>
                    <a:pt x="6385" y="5823"/>
                  </a:cubicBezTo>
                  <a:cubicBezTo>
                    <a:pt x="6667" y="5471"/>
                    <a:pt x="6874" y="5071"/>
                    <a:pt x="7002" y="4621"/>
                  </a:cubicBezTo>
                  <a:cubicBezTo>
                    <a:pt x="7127" y="4171"/>
                    <a:pt x="7163" y="3695"/>
                    <a:pt x="7111" y="3186"/>
                  </a:cubicBezTo>
                  <a:cubicBezTo>
                    <a:pt x="7058" y="2674"/>
                    <a:pt x="6922" y="2214"/>
                    <a:pt x="6703" y="1804"/>
                  </a:cubicBezTo>
                  <a:cubicBezTo>
                    <a:pt x="6486" y="1392"/>
                    <a:pt x="6204" y="1047"/>
                    <a:pt x="5852" y="761"/>
                  </a:cubicBezTo>
                  <a:cubicBezTo>
                    <a:pt x="5499" y="476"/>
                    <a:pt x="5100" y="271"/>
                    <a:pt x="4654" y="139"/>
                  </a:cubicBezTo>
                  <a:cubicBezTo>
                    <a:pt x="4336" y="47"/>
                    <a:pt x="4002" y="1"/>
                    <a:pt x="3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13"/>
            <p:cNvSpPr/>
            <p:nvPr/>
          </p:nvSpPr>
          <p:spPr>
            <a:xfrm>
              <a:off x="1882444" y="2037706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1"/>
                  </a:moveTo>
                  <a:lnTo>
                    <a:pt x="4212" y="172"/>
                  </a:lnTo>
                  <a:lnTo>
                    <a:pt x="4645" y="4277"/>
                  </a:lnTo>
                  <a:cubicBezTo>
                    <a:pt x="4671" y="4523"/>
                    <a:pt x="4636" y="4752"/>
                    <a:pt x="4541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3"/>
                    <a:pt x="3736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6" y="5688"/>
                    <a:pt x="2839" y="5613"/>
                  </a:cubicBezTo>
                  <a:cubicBezTo>
                    <a:pt x="2639" y="5520"/>
                    <a:pt x="2472" y="5379"/>
                    <a:pt x="2343" y="5195"/>
                  </a:cubicBezTo>
                  <a:cubicBezTo>
                    <a:pt x="2212" y="5008"/>
                    <a:pt x="2133" y="4792"/>
                    <a:pt x="2107" y="4545"/>
                  </a:cubicBezTo>
                  <a:lnTo>
                    <a:pt x="1674" y="439"/>
                  </a:lnTo>
                  <a:lnTo>
                    <a:pt x="0" y="616"/>
                  </a:lnTo>
                  <a:lnTo>
                    <a:pt x="443" y="4809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5" y="6528"/>
                    <a:pt x="1635" y="6808"/>
                    <a:pt x="2100" y="6992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9" y="6952"/>
                    <a:pt x="5105" y="6676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9"/>
                    <a:pt x="6326" y="4715"/>
                    <a:pt x="6270" y="4195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13"/>
            <p:cNvSpPr/>
            <p:nvPr/>
          </p:nvSpPr>
          <p:spPr>
            <a:xfrm>
              <a:off x="2142018" y="201425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2"/>
                  </a:lnTo>
                  <a:lnTo>
                    <a:pt x="4735" y="4067"/>
                  </a:lnTo>
                  <a:lnTo>
                    <a:pt x="4593" y="2724"/>
                  </a:lnTo>
                  <a:lnTo>
                    <a:pt x="1888" y="3010"/>
                  </a:lnTo>
                  <a:lnTo>
                    <a:pt x="1754" y="1745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13"/>
            <p:cNvSpPr/>
            <p:nvPr/>
          </p:nvSpPr>
          <p:spPr>
            <a:xfrm>
              <a:off x="2354610" y="199394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4" y="0"/>
                  </a:moveTo>
                  <a:cubicBezTo>
                    <a:pt x="2761" y="0"/>
                    <a:pt x="2577" y="11"/>
                    <a:pt x="2381" y="31"/>
                  </a:cubicBezTo>
                  <a:cubicBezTo>
                    <a:pt x="2043" y="67"/>
                    <a:pt x="1726" y="152"/>
                    <a:pt x="1424" y="285"/>
                  </a:cubicBezTo>
                  <a:cubicBezTo>
                    <a:pt x="1123" y="418"/>
                    <a:pt x="864" y="591"/>
                    <a:pt x="647" y="799"/>
                  </a:cubicBezTo>
                  <a:cubicBezTo>
                    <a:pt x="429" y="1009"/>
                    <a:pt x="263" y="1248"/>
                    <a:pt x="152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0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2" y="4328"/>
                    <a:pt x="2895" y="4350"/>
                  </a:cubicBezTo>
                  <a:cubicBezTo>
                    <a:pt x="3028" y="4371"/>
                    <a:pt x="3156" y="4403"/>
                    <a:pt x="3279" y="4439"/>
                  </a:cubicBezTo>
                  <a:cubicBezTo>
                    <a:pt x="3401" y="4475"/>
                    <a:pt x="3506" y="4518"/>
                    <a:pt x="3596" y="4568"/>
                  </a:cubicBezTo>
                  <a:cubicBezTo>
                    <a:pt x="3686" y="4619"/>
                    <a:pt x="3760" y="4678"/>
                    <a:pt x="3818" y="4751"/>
                  </a:cubicBezTo>
                  <a:cubicBezTo>
                    <a:pt x="3875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2" y="5706"/>
                    <a:pt x="2888" y="5711"/>
                    <a:pt x="2803" y="5711"/>
                  </a:cubicBezTo>
                  <a:cubicBezTo>
                    <a:pt x="2539" y="5711"/>
                    <a:pt x="2277" y="5666"/>
                    <a:pt x="2016" y="5579"/>
                  </a:cubicBezTo>
                  <a:cubicBezTo>
                    <a:pt x="1672" y="5464"/>
                    <a:pt x="1316" y="5208"/>
                    <a:pt x="946" y="4807"/>
                  </a:cubicBezTo>
                  <a:lnTo>
                    <a:pt x="65" y="6051"/>
                  </a:lnTo>
                  <a:cubicBezTo>
                    <a:pt x="314" y="6305"/>
                    <a:pt x="590" y="6521"/>
                    <a:pt x="889" y="6697"/>
                  </a:cubicBezTo>
                  <a:cubicBezTo>
                    <a:pt x="1189" y="6871"/>
                    <a:pt x="1526" y="6993"/>
                    <a:pt x="1898" y="7063"/>
                  </a:cubicBezTo>
                  <a:cubicBezTo>
                    <a:pt x="2118" y="7103"/>
                    <a:pt x="2352" y="7124"/>
                    <a:pt x="2599" y="7124"/>
                  </a:cubicBezTo>
                  <a:cubicBezTo>
                    <a:pt x="2768" y="7124"/>
                    <a:pt x="2943" y="7114"/>
                    <a:pt x="3125" y="7095"/>
                  </a:cubicBezTo>
                  <a:cubicBezTo>
                    <a:pt x="3645" y="7042"/>
                    <a:pt x="4094" y="6907"/>
                    <a:pt x="4475" y="6692"/>
                  </a:cubicBezTo>
                  <a:cubicBezTo>
                    <a:pt x="4856" y="6478"/>
                    <a:pt x="5144" y="6195"/>
                    <a:pt x="5339" y="5844"/>
                  </a:cubicBezTo>
                  <a:cubicBezTo>
                    <a:pt x="5536" y="5492"/>
                    <a:pt x="5608" y="5080"/>
                    <a:pt x="5559" y="4606"/>
                  </a:cubicBezTo>
                  <a:cubicBezTo>
                    <a:pt x="5526" y="4299"/>
                    <a:pt x="5443" y="4039"/>
                    <a:pt x="5303" y="3821"/>
                  </a:cubicBezTo>
                  <a:cubicBezTo>
                    <a:pt x="5165" y="3602"/>
                    <a:pt x="4983" y="3419"/>
                    <a:pt x="4754" y="3274"/>
                  </a:cubicBezTo>
                  <a:cubicBezTo>
                    <a:pt x="4525" y="3127"/>
                    <a:pt x="4259" y="3011"/>
                    <a:pt x="3959" y="2925"/>
                  </a:cubicBezTo>
                  <a:cubicBezTo>
                    <a:pt x="3657" y="2838"/>
                    <a:pt x="3325" y="2779"/>
                    <a:pt x="2962" y="2745"/>
                  </a:cubicBezTo>
                  <a:cubicBezTo>
                    <a:pt x="2804" y="2736"/>
                    <a:pt x="2650" y="2718"/>
                    <a:pt x="2504" y="2692"/>
                  </a:cubicBezTo>
                  <a:cubicBezTo>
                    <a:pt x="2356" y="2664"/>
                    <a:pt x="2225" y="2624"/>
                    <a:pt x="2108" y="2577"/>
                  </a:cubicBezTo>
                  <a:cubicBezTo>
                    <a:pt x="1992" y="2526"/>
                    <a:pt x="1895" y="2466"/>
                    <a:pt x="1823" y="2394"/>
                  </a:cubicBezTo>
                  <a:cubicBezTo>
                    <a:pt x="1750" y="2322"/>
                    <a:pt x="1708" y="2233"/>
                    <a:pt x="1697" y="2124"/>
                  </a:cubicBezTo>
                  <a:cubicBezTo>
                    <a:pt x="1684" y="1999"/>
                    <a:pt x="1711" y="1889"/>
                    <a:pt x="1779" y="1794"/>
                  </a:cubicBezTo>
                  <a:cubicBezTo>
                    <a:pt x="1849" y="1698"/>
                    <a:pt x="1951" y="1616"/>
                    <a:pt x="2085" y="1554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6"/>
                  </a:cubicBezTo>
                  <a:cubicBezTo>
                    <a:pt x="3323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9"/>
                  </a:cubicBezTo>
                  <a:lnTo>
                    <a:pt x="5076" y="937"/>
                  </a:lnTo>
                  <a:cubicBezTo>
                    <a:pt x="4886" y="707"/>
                    <a:pt x="4669" y="519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13"/>
            <p:cNvSpPr/>
            <p:nvPr/>
          </p:nvSpPr>
          <p:spPr>
            <a:xfrm>
              <a:off x="2652745" y="1942740"/>
              <a:ext cx="331854" cy="263598"/>
            </a:xfrm>
            <a:custGeom>
              <a:avLst/>
              <a:gdLst/>
              <a:ahLst/>
              <a:cxnLst/>
              <a:rect l="l" t="t" r="r" b="b"/>
              <a:pathLst>
                <a:path w="9578" h="7608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0" y="4167"/>
                    <a:pt x="7238" y="4296"/>
                  </a:cubicBezTo>
                  <a:cubicBezTo>
                    <a:pt x="7225" y="4426"/>
                    <a:pt x="7217" y="4544"/>
                    <a:pt x="7216" y="4649"/>
                  </a:cubicBezTo>
                  <a:cubicBezTo>
                    <a:pt x="7215" y="4695"/>
                    <a:pt x="7216" y="4735"/>
                    <a:pt x="7215" y="4778"/>
                  </a:cubicBezTo>
                  <a:cubicBezTo>
                    <a:pt x="7183" y="4685"/>
                    <a:pt x="7150" y="4590"/>
                    <a:pt x="7110" y="4493"/>
                  </a:cubicBezTo>
                  <a:cubicBezTo>
                    <a:pt x="7038" y="4309"/>
                    <a:pt x="6951" y="4115"/>
                    <a:pt x="6851" y="3911"/>
                  </a:cubicBezTo>
                  <a:lnTo>
                    <a:pt x="5575" y="1320"/>
                  </a:lnTo>
                  <a:lnTo>
                    <a:pt x="4252" y="1461"/>
                  </a:lnTo>
                  <a:lnTo>
                    <a:pt x="3523" y="4263"/>
                  </a:lnTo>
                  <a:cubicBezTo>
                    <a:pt x="3484" y="4452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2" y="5237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5"/>
                    <a:pt x="3085" y="4308"/>
                  </a:cubicBezTo>
                  <a:lnTo>
                    <a:pt x="1685" y="835"/>
                  </a:lnTo>
                  <a:lnTo>
                    <a:pt x="0" y="1013"/>
                  </a:lnTo>
                  <a:lnTo>
                    <a:pt x="2764" y="7608"/>
                  </a:lnTo>
                  <a:lnTo>
                    <a:pt x="4068" y="7469"/>
                  </a:lnTo>
                  <a:lnTo>
                    <a:pt x="5085" y="3641"/>
                  </a:lnTo>
                  <a:lnTo>
                    <a:pt x="6987" y="7161"/>
                  </a:lnTo>
                  <a:lnTo>
                    <a:pt x="8253" y="7027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13"/>
            <p:cNvSpPr/>
            <p:nvPr/>
          </p:nvSpPr>
          <p:spPr>
            <a:xfrm>
              <a:off x="3009503" y="1922021"/>
              <a:ext cx="248215" cy="246344"/>
            </a:xfrm>
            <a:custGeom>
              <a:avLst/>
              <a:gdLst/>
              <a:ahLst/>
              <a:cxnLst/>
              <a:rect l="l" t="t" r="r" b="b"/>
              <a:pathLst>
                <a:path w="7164" h="7110" extrusionOk="0">
                  <a:moveTo>
                    <a:pt x="3596" y="1571"/>
                  </a:moveTo>
                  <a:cubicBezTo>
                    <a:pt x="3781" y="1571"/>
                    <a:pt x="3959" y="1597"/>
                    <a:pt x="4128" y="1650"/>
                  </a:cubicBezTo>
                  <a:cubicBezTo>
                    <a:pt x="4361" y="1722"/>
                    <a:pt x="4569" y="1841"/>
                    <a:pt x="4755" y="2002"/>
                  </a:cubicBezTo>
                  <a:cubicBezTo>
                    <a:pt x="4937" y="2164"/>
                    <a:pt x="5088" y="2359"/>
                    <a:pt x="5206" y="2589"/>
                  </a:cubicBezTo>
                  <a:cubicBezTo>
                    <a:pt x="5321" y="2819"/>
                    <a:pt x="5395" y="3078"/>
                    <a:pt x="5425" y="3364"/>
                  </a:cubicBezTo>
                  <a:cubicBezTo>
                    <a:pt x="5458" y="3649"/>
                    <a:pt x="5438" y="3918"/>
                    <a:pt x="5373" y="4167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2"/>
                    <a:pt x="4727" y="5191"/>
                    <a:pt x="4516" y="5310"/>
                  </a:cubicBezTo>
                  <a:cubicBezTo>
                    <a:pt x="4302" y="5431"/>
                    <a:pt x="4060" y="5507"/>
                    <a:pt x="3794" y="5536"/>
                  </a:cubicBezTo>
                  <a:cubicBezTo>
                    <a:pt x="3723" y="5543"/>
                    <a:pt x="3652" y="5547"/>
                    <a:pt x="3583" y="5547"/>
                  </a:cubicBezTo>
                  <a:cubicBezTo>
                    <a:pt x="3395" y="5547"/>
                    <a:pt x="3216" y="5519"/>
                    <a:pt x="3045" y="5467"/>
                  </a:cubicBezTo>
                  <a:cubicBezTo>
                    <a:pt x="2812" y="5393"/>
                    <a:pt x="2601" y="5277"/>
                    <a:pt x="2412" y="5119"/>
                  </a:cubicBezTo>
                  <a:cubicBezTo>
                    <a:pt x="2224" y="4962"/>
                    <a:pt x="2076" y="4766"/>
                    <a:pt x="1963" y="4532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6" y="3468"/>
                    <a:pt x="1735" y="3200"/>
                    <a:pt x="1795" y="2950"/>
                  </a:cubicBezTo>
                  <a:cubicBezTo>
                    <a:pt x="1859" y="2700"/>
                    <a:pt x="1965" y="2477"/>
                    <a:pt x="2114" y="2281"/>
                  </a:cubicBezTo>
                  <a:cubicBezTo>
                    <a:pt x="2265" y="2084"/>
                    <a:pt x="2445" y="1926"/>
                    <a:pt x="2658" y="1805"/>
                  </a:cubicBezTo>
                  <a:cubicBezTo>
                    <a:pt x="2872" y="1685"/>
                    <a:pt x="3114" y="1610"/>
                    <a:pt x="3377" y="1583"/>
                  </a:cubicBezTo>
                  <a:cubicBezTo>
                    <a:pt x="3451" y="1575"/>
                    <a:pt x="3524" y="1571"/>
                    <a:pt x="3596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6"/>
                    <a:pt x="1831" y="435"/>
                  </a:cubicBezTo>
                  <a:cubicBezTo>
                    <a:pt x="1421" y="656"/>
                    <a:pt x="1075" y="943"/>
                    <a:pt x="789" y="1292"/>
                  </a:cubicBezTo>
                  <a:cubicBezTo>
                    <a:pt x="505" y="1644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1"/>
                    <a:pt x="247" y="4900"/>
                    <a:pt x="465" y="5311"/>
                  </a:cubicBezTo>
                  <a:cubicBezTo>
                    <a:pt x="687" y="5723"/>
                    <a:pt x="971" y="6069"/>
                    <a:pt x="1322" y="6351"/>
                  </a:cubicBezTo>
                  <a:cubicBezTo>
                    <a:pt x="1676" y="6636"/>
                    <a:pt x="2074" y="6841"/>
                    <a:pt x="2520" y="6972"/>
                  </a:cubicBezTo>
                  <a:cubicBezTo>
                    <a:pt x="2835" y="7064"/>
                    <a:pt x="3168" y="7110"/>
                    <a:pt x="3520" y="7110"/>
                  </a:cubicBezTo>
                  <a:cubicBezTo>
                    <a:pt x="3666" y="7110"/>
                    <a:pt x="3816" y="7102"/>
                    <a:pt x="3969" y="7086"/>
                  </a:cubicBezTo>
                  <a:cubicBezTo>
                    <a:pt x="4476" y="7033"/>
                    <a:pt x="4933" y="6896"/>
                    <a:pt x="5343" y="6675"/>
                  </a:cubicBezTo>
                  <a:cubicBezTo>
                    <a:pt x="5753" y="6456"/>
                    <a:pt x="6099" y="6168"/>
                    <a:pt x="6385" y="5817"/>
                  </a:cubicBezTo>
                  <a:cubicBezTo>
                    <a:pt x="6667" y="5465"/>
                    <a:pt x="6874" y="5065"/>
                    <a:pt x="7001" y="4615"/>
                  </a:cubicBezTo>
                  <a:cubicBezTo>
                    <a:pt x="7127" y="4171"/>
                    <a:pt x="7163" y="3692"/>
                    <a:pt x="7112" y="3186"/>
                  </a:cubicBezTo>
                  <a:cubicBezTo>
                    <a:pt x="7055" y="2671"/>
                    <a:pt x="6920" y="2211"/>
                    <a:pt x="6703" y="1801"/>
                  </a:cubicBezTo>
                  <a:cubicBezTo>
                    <a:pt x="6486" y="1391"/>
                    <a:pt x="6201" y="1045"/>
                    <a:pt x="5849" y="759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6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13"/>
            <p:cNvSpPr/>
            <p:nvPr/>
          </p:nvSpPr>
          <p:spPr>
            <a:xfrm>
              <a:off x="3287854" y="1898946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4" y="1422"/>
                  </a:moveTo>
                  <a:cubicBezTo>
                    <a:pt x="3224" y="1422"/>
                    <a:pt x="3350" y="1442"/>
                    <a:pt x="3463" y="1482"/>
                  </a:cubicBezTo>
                  <a:cubicBezTo>
                    <a:pt x="3616" y="1538"/>
                    <a:pt x="3738" y="1629"/>
                    <a:pt x="3832" y="1754"/>
                  </a:cubicBezTo>
                  <a:cubicBezTo>
                    <a:pt x="3924" y="1878"/>
                    <a:pt x="3978" y="2027"/>
                    <a:pt x="3997" y="2201"/>
                  </a:cubicBezTo>
                  <a:cubicBezTo>
                    <a:pt x="4019" y="2377"/>
                    <a:pt x="3998" y="2536"/>
                    <a:pt x="3945" y="2679"/>
                  </a:cubicBezTo>
                  <a:cubicBezTo>
                    <a:pt x="3891" y="2822"/>
                    <a:pt x="3804" y="2939"/>
                    <a:pt x="3686" y="3027"/>
                  </a:cubicBezTo>
                  <a:cubicBezTo>
                    <a:pt x="3568" y="3114"/>
                    <a:pt x="3423" y="3167"/>
                    <a:pt x="3256" y="3185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0"/>
                  </a:lnTo>
                  <a:cubicBezTo>
                    <a:pt x="2978" y="1424"/>
                    <a:pt x="3032" y="1422"/>
                    <a:pt x="3084" y="1422"/>
                  </a:cubicBezTo>
                  <a:close/>
                  <a:moveTo>
                    <a:pt x="3362" y="1"/>
                  </a:moveTo>
                  <a:cubicBezTo>
                    <a:pt x="3265" y="1"/>
                    <a:pt x="3167" y="6"/>
                    <a:pt x="3067" y="17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7"/>
                  </a:lnTo>
                  <a:lnTo>
                    <a:pt x="2044" y="4593"/>
                  </a:lnTo>
                  <a:lnTo>
                    <a:pt x="2894" y="4502"/>
                  </a:lnTo>
                  <a:lnTo>
                    <a:pt x="4496" y="6752"/>
                  </a:lnTo>
                  <a:lnTo>
                    <a:pt x="6381" y="6554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7"/>
                  </a:cubicBezTo>
                  <a:cubicBezTo>
                    <a:pt x="5021" y="3787"/>
                    <a:pt x="5270" y="3490"/>
                    <a:pt x="5435" y="3127"/>
                  </a:cubicBezTo>
                  <a:cubicBezTo>
                    <a:pt x="5599" y="2765"/>
                    <a:pt x="5659" y="2371"/>
                    <a:pt x="5613" y="1942"/>
                  </a:cubicBezTo>
                  <a:cubicBezTo>
                    <a:pt x="5570" y="1527"/>
                    <a:pt x="5431" y="1166"/>
                    <a:pt x="5193" y="861"/>
                  </a:cubicBezTo>
                  <a:cubicBezTo>
                    <a:pt x="4958" y="553"/>
                    <a:pt x="4654" y="327"/>
                    <a:pt x="4280" y="176"/>
                  </a:cubicBezTo>
                  <a:cubicBezTo>
                    <a:pt x="3992" y="60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13"/>
            <p:cNvSpPr/>
            <p:nvPr/>
          </p:nvSpPr>
          <p:spPr>
            <a:xfrm>
              <a:off x="3524665" y="1863330"/>
              <a:ext cx="243087" cy="258470"/>
            </a:xfrm>
            <a:custGeom>
              <a:avLst/>
              <a:gdLst/>
              <a:ahLst/>
              <a:cxnLst/>
              <a:rect l="l" t="t" r="r" b="b"/>
              <a:pathLst>
                <a:path w="7016" h="7460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9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60"/>
                  </a:lnTo>
                  <a:lnTo>
                    <a:pt x="2373" y="7284"/>
                  </a:lnTo>
                  <a:lnTo>
                    <a:pt x="2116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13"/>
            <p:cNvSpPr/>
            <p:nvPr/>
          </p:nvSpPr>
          <p:spPr>
            <a:xfrm>
              <a:off x="3765598" y="1845071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1" y="1008"/>
                    <a:pt x="265" y="1247"/>
                    <a:pt x="153" y="1519"/>
                  </a:cubicBezTo>
                  <a:cubicBezTo>
                    <a:pt x="40" y="1790"/>
                    <a:pt x="1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6" y="3552"/>
                    <a:pt x="728" y="3712"/>
                  </a:cubicBezTo>
                  <a:cubicBezTo>
                    <a:pt x="931" y="3871"/>
                    <a:pt x="1180" y="3998"/>
                    <a:pt x="1473" y="4091"/>
                  </a:cubicBezTo>
                  <a:cubicBezTo>
                    <a:pt x="1764" y="4185"/>
                    <a:pt x="2103" y="4254"/>
                    <a:pt x="2489" y="4300"/>
                  </a:cubicBezTo>
                  <a:cubicBezTo>
                    <a:pt x="2627" y="4310"/>
                    <a:pt x="2763" y="4328"/>
                    <a:pt x="2897" y="4350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2" y="4474"/>
                    <a:pt x="3508" y="4517"/>
                    <a:pt x="3597" y="4567"/>
                  </a:cubicBezTo>
                  <a:cubicBezTo>
                    <a:pt x="3688" y="4617"/>
                    <a:pt x="3761" y="4676"/>
                    <a:pt x="3819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4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9" y="5638"/>
                    <a:pt x="3232" y="5677"/>
                    <a:pt x="3058" y="5696"/>
                  </a:cubicBezTo>
                  <a:cubicBezTo>
                    <a:pt x="2972" y="5705"/>
                    <a:pt x="2886" y="5710"/>
                    <a:pt x="2801" y="5710"/>
                  </a:cubicBezTo>
                  <a:cubicBezTo>
                    <a:pt x="2537" y="5710"/>
                    <a:pt x="2276" y="5666"/>
                    <a:pt x="2017" y="5580"/>
                  </a:cubicBezTo>
                  <a:cubicBezTo>
                    <a:pt x="1675" y="5464"/>
                    <a:pt x="1317" y="5207"/>
                    <a:pt x="946" y="4806"/>
                  </a:cubicBezTo>
                  <a:lnTo>
                    <a:pt x="64" y="6050"/>
                  </a:lnTo>
                  <a:cubicBezTo>
                    <a:pt x="313" y="6306"/>
                    <a:pt x="589" y="6521"/>
                    <a:pt x="888" y="6695"/>
                  </a:cubicBezTo>
                  <a:cubicBezTo>
                    <a:pt x="1189" y="6869"/>
                    <a:pt x="1525" y="6992"/>
                    <a:pt x="1897" y="7062"/>
                  </a:cubicBezTo>
                  <a:cubicBezTo>
                    <a:pt x="2118" y="7102"/>
                    <a:pt x="2352" y="7123"/>
                    <a:pt x="2600" y="7123"/>
                  </a:cubicBezTo>
                  <a:cubicBezTo>
                    <a:pt x="2768" y="7123"/>
                    <a:pt x="2943" y="7114"/>
                    <a:pt x="3124" y="7094"/>
                  </a:cubicBezTo>
                  <a:cubicBezTo>
                    <a:pt x="3645" y="7041"/>
                    <a:pt x="4093" y="6905"/>
                    <a:pt x="4474" y="6691"/>
                  </a:cubicBezTo>
                  <a:cubicBezTo>
                    <a:pt x="4855" y="6478"/>
                    <a:pt x="5143" y="6195"/>
                    <a:pt x="5339" y="5843"/>
                  </a:cubicBezTo>
                  <a:cubicBezTo>
                    <a:pt x="5536" y="5490"/>
                    <a:pt x="5608" y="5079"/>
                    <a:pt x="5559" y="4605"/>
                  </a:cubicBezTo>
                  <a:cubicBezTo>
                    <a:pt x="5526" y="4300"/>
                    <a:pt x="5442" y="4038"/>
                    <a:pt x="5303" y="3819"/>
                  </a:cubicBezTo>
                  <a:cubicBezTo>
                    <a:pt x="5165" y="3602"/>
                    <a:pt x="4982" y="3418"/>
                    <a:pt x="4753" y="3273"/>
                  </a:cubicBezTo>
                  <a:cubicBezTo>
                    <a:pt x="4525" y="3128"/>
                    <a:pt x="4259" y="3010"/>
                    <a:pt x="3958" y="2924"/>
                  </a:cubicBezTo>
                  <a:cubicBezTo>
                    <a:pt x="3656" y="2837"/>
                    <a:pt x="3324" y="2778"/>
                    <a:pt x="2962" y="2744"/>
                  </a:cubicBezTo>
                  <a:cubicBezTo>
                    <a:pt x="2803" y="2735"/>
                    <a:pt x="2650" y="2718"/>
                    <a:pt x="2503" y="2691"/>
                  </a:cubicBezTo>
                  <a:cubicBezTo>
                    <a:pt x="2355" y="2663"/>
                    <a:pt x="2224" y="2624"/>
                    <a:pt x="2107" y="2576"/>
                  </a:cubicBezTo>
                  <a:cubicBezTo>
                    <a:pt x="1991" y="2525"/>
                    <a:pt x="1895" y="2466"/>
                    <a:pt x="1823" y="2394"/>
                  </a:cubicBezTo>
                  <a:cubicBezTo>
                    <a:pt x="1749" y="2322"/>
                    <a:pt x="1708" y="2232"/>
                    <a:pt x="1696" y="2123"/>
                  </a:cubicBezTo>
                  <a:cubicBezTo>
                    <a:pt x="1683" y="1999"/>
                    <a:pt x="1711" y="1888"/>
                    <a:pt x="1778" y="1793"/>
                  </a:cubicBezTo>
                  <a:cubicBezTo>
                    <a:pt x="1849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8" y="1427"/>
                  </a:cubicBezTo>
                  <a:cubicBezTo>
                    <a:pt x="2641" y="1420"/>
                    <a:pt x="2705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7" y="2028"/>
                  </a:cubicBezTo>
                  <a:lnTo>
                    <a:pt x="5075" y="936"/>
                  </a:lnTo>
                  <a:cubicBezTo>
                    <a:pt x="4886" y="706"/>
                    <a:pt x="4669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13"/>
            <p:cNvSpPr/>
            <p:nvPr/>
          </p:nvSpPr>
          <p:spPr>
            <a:xfrm>
              <a:off x="3984184" y="181572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13"/>
            <p:cNvSpPr/>
            <p:nvPr/>
          </p:nvSpPr>
          <p:spPr>
            <a:xfrm>
              <a:off x="4241991" y="179192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592" y="1569"/>
                  </a:moveTo>
                  <a:cubicBezTo>
                    <a:pt x="3780" y="1569"/>
                    <a:pt x="3961" y="1597"/>
                    <a:pt x="4132" y="1649"/>
                  </a:cubicBezTo>
                  <a:cubicBezTo>
                    <a:pt x="4364" y="1722"/>
                    <a:pt x="4574" y="1842"/>
                    <a:pt x="4759" y="2001"/>
                  </a:cubicBezTo>
                  <a:cubicBezTo>
                    <a:pt x="4942" y="2162"/>
                    <a:pt x="5093" y="2359"/>
                    <a:pt x="5208" y="2590"/>
                  </a:cubicBezTo>
                  <a:cubicBezTo>
                    <a:pt x="5326" y="2820"/>
                    <a:pt x="5399" y="3078"/>
                    <a:pt x="5428" y="3363"/>
                  </a:cubicBezTo>
                  <a:cubicBezTo>
                    <a:pt x="5458" y="3651"/>
                    <a:pt x="5442" y="3917"/>
                    <a:pt x="5378" y="4166"/>
                  </a:cubicBezTo>
                  <a:cubicBezTo>
                    <a:pt x="5311" y="4417"/>
                    <a:pt x="5205" y="4639"/>
                    <a:pt x="5060" y="4836"/>
                  </a:cubicBezTo>
                  <a:cubicBezTo>
                    <a:pt x="4912" y="5031"/>
                    <a:pt x="4732" y="5189"/>
                    <a:pt x="4519" y="5310"/>
                  </a:cubicBezTo>
                  <a:cubicBezTo>
                    <a:pt x="4305" y="5431"/>
                    <a:pt x="4063" y="5506"/>
                    <a:pt x="3797" y="5533"/>
                  </a:cubicBezTo>
                  <a:cubicBezTo>
                    <a:pt x="3723" y="5541"/>
                    <a:pt x="3650" y="5545"/>
                    <a:pt x="3578" y="5545"/>
                  </a:cubicBezTo>
                  <a:cubicBezTo>
                    <a:pt x="3392" y="5545"/>
                    <a:pt x="3216" y="5519"/>
                    <a:pt x="3048" y="5467"/>
                  </a:cubicBezTo>
                  <a:cubicBezTo>
                    <a:pt x="2814" y="5394"/>
                    <a:pt x="2604" y="5276"/>
                    <a:pt x="2417" y="5118"/>
                  </a:cubicBezTo>
                  <a:cubicBezTo>
                    <a:pt x="2228" y="4962"/>
                    <a:pt x="2079" y="4764"/>
                    <a:pt x="1965" y="4532"/>
                  </a:cubicBezTo>
                  <a:cubicBezTo>
                    <a:pt x="1853" y="4298"/>
                    <a:pt x="1783" y="4038"/>
                    <a:pt x="1752" y="3751"/>
                  </a:cubicBezTo>
                  <a:cubicBezTo>
                    <a:pt x="1721" y="3467"/>
                    <a:pt x="1738" y="3201"/>
                    <a:pt x="1800" y="2950"/>
                  </a:cubicBezTo>
                  <a:cubicBezTo>
                    <a:pt x="1862" y="2700"/>
                    <a:pt x="1968" y="2477"/>
                    <a:pt x="2119" y="2280"/>
                  </a:cubicBezTo>
                  <a:cubicBezTo>
                    <a:pt x="2267" y="2083"/>
                    <a:pt x="2450" y="1925"/>
                    <a:pt x="2663" y="1806"/>
                  </a:cubicBezTo>
                  <a:cubicBezTo>
                    <a:pt x="2876" y="1685"/>
                    <a:pt x="3114" y="1609"/>
                    <a:pt x="3380" y="1580"/>
                  </a:cubicBezTo>
                  <a:cubicBezTo>
                    <a:pt x="3452" y="1572"/>
                    <a:pt x="3522" y="1569"/>
                    <a:pt x="3592" y="1569"/>
                  </a:cubicBezTo>
                  <a:close/>
                  <a:moveTo>
                    <a:pt x="3656" y="0"/>
                  </a:moveTo>
                  <a:cubicBezTo>
                    <a:pt x="3512" y="0"/>
                    <a:pt x="3366" y="8"/>
                    <a:pt x="3218" y="24"/>
                  </a:cubicBezTo>
                  <a:cubicBezTo>
                    <a:pt x="2704" y="80"/>
                    <a:pt x="2244" y="217"/>
                    <a:pt x="1833" y="437"/>
                  </a:cubicBezTo>
                  <a:cubicBezTo>
                    <a:pt x="1423" y="657"/>
                    <a:pt x="1078" y="943"/>
                    <a:pt x="792" y="1295"/>
                  </a:cubicBezTo>
                  <a:cubicBezTo>
                    <a:pt x="509" y="1648"/>
                    <a:pt x="301" y="2045"/>
                    <a:pt x="171" y="2490"/>
                  </a:cubicBezTo>
                  <a:cubicBezTo>
                    <a:pt x="41" y="2936"/>
                    <a:pt x="1" y="3416"/>
                    <a:pt x="57" y="3930"/>
                  </a:cubicBezTo>
                  <a:cubicBezTo>
                    <a:pt x="112" y="4442"/>
                    <a:pt x="248" y="4902"/>
                    <a:pt x="468" y="5312"/>
                  </a:cubicBezTo>
                  <a:cubicBezTo>
                    <a:pt x="688" y="5724"/>
                    <a:pt x="974" y="6070"/>
                    <a:pt x="1325" y="6354"/>
                  </a:cubicBezTo>
                  <a:cubicBezTo>
                    <a:pt x="1679" y="6639"/>
                    <a:pt x="2076" y="6846"/>
                    <a:pt x="2522" y="6977"/>
                  </a:cubicBezTo>
                  <a:cubicBezTo>
                    <a:pt x="2837" y="7068"/>
                    <a:pt x="3171" y="7114"/>
                    <a:pt x="3523" y="7114"/>
                  </a:cubicBezTo>
                  <a:cubicBezTo>
                    <a:pt x="3669" y="7114"/>
                    <a:pt x="3818" y="7106"/>
                    <a:pt x="3970" y="7090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9"/>
                    <a:pt x="6101" y="6173"/>
                    <a:pt x="6386" y="5821"/>
                  </a:cubicBezTo>
                  <a:cubicBezTo>
                    <a:pt x="6670" y="5468"/>
                    <a:pt x="6875" y="5070"/>
                    <a:pt x="7003" y="4619"/>
                  </a:cubicBezTo>
                  <a:cubicBezTo>
                    <a:pt x="7131" y="4171"/>
                    <a:pt x="7167" y="3692"/>
                    <a:pt x="7112" y="3188"/>
                  </a:cubicBezTo>
                  <a:cubicBezTo>
                    <a:pt x="7059" y="2673"/>
                    <a:pt x="6922" y="2213"/>
                    <a:pt x="6705" y="1803"/>
                  </a:cubicBezTo>
                  <a:cubicBezTo>
                    <a:pt x="6489" y="1392"/>
                    <a:pt x="6204" y="1047"/>
                    <a:pt x="5852" y="760"/>
                  </a:cubicBezTo>
                  <a:cubicBezTo>
                    <a:pt x="5500" y="477"/>
                    <a:pt x="5103" y="270"/>
                    <a:pt x="4656" y="139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13"/>
            <p:cNvSpPr/>
            <p:nvPr/>
          </p:nvSpPr>
          <p:spPr>
            <a:xfrm>
              <a:off x="4520516" y="1769402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7" y="1496"/>
                  </a:moveTo>
                  <a:cubicBezTo>
                    <a:pt x="3065" y="1496"/>
                    <a:pt x="3166" y="1516"/>
                    <a:pt x="3262" y="1556"/>
                  </a:cubicBezTo>
                  <a:cubicBezTo>
                    <a:pt x="3384" y="1609"/>
                    <a:pt x="3488" y="1691"/>
                    <a:pt x="3572" y="1799"/>
                  </a:cubicBezTo>
                  <a:cubicBezTo>
                    <a:pt x="3657" y="1908"/>
                    <a:pt x="3706" y="2049"/>
                    <a:pt x="3725" y="2219"/>
                  </a:cubicBezTo>
                  <a:cubicBezTo>
                    <a:pt x="3742" y="2377"/>
                    <a:pt x="3722" y="2522"/>
                    <a:pt x="3663" y="2654"/>
                  </a:cubicBezTo>
                  <a:cubicBezTo>
                    <a:pt x="3605" y="2784"/>
                    <a:pt x="3521" y="2892"/>
                    <a:pt x="3411" y="2976"/>
                  </a:cubicBezTo>
                  <a:cubicBezTo>
                    <a:pt x="3303" y="3061"/>
                    <a:pt x="3177" y="3107"/>
                    <a:pt x="3033" y="3125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8"/>
                    <a:pt x="2926" y="1496"/>
                    <a:pt x="2957" y="1496"/>
                  </a:cubicBezTo>
                  <a:close/>
                  <a:moveTo>
                    <a:pt x="3218" y="1"/>
                  </a:moveTo>
                  <a:cubicBezTo>
                    <a:pt x="3127" y="1"/>
                    <a:pt x="3034" y="6"/>
                    <a:pt x="2940" y="16"/>
                  </a:cubicBezTo>
                  <a:lnTo>
                    <a:pt x="0" y="328"/>
                  </a:lnTo>
                  <a:lnTo>
                    <a:pt x="718" y="7138"/>
                  </a:lnTo>
                  <a:lnTo>
                    <a:pt x="2373" y="6964"/>
                  </a:lnTo>
                  <a:lnTo>
                    <a:pt x="2132" y="4686"/>
                  </a:lnTo>
                  <a:lnTo>
                    <a:pt x="3416" y="4550"/>
                  </a:lnTo>
                  <a:cubicBezTo>
                    <a:pt x="3844" y="4505"/>
                    <a:pt x="4214" y="4366"/>
                    <a:pt x="4527" y="4127"/>
                  </a:cubicBezTo>
                  <a:cubicBezTo>
                    <a:pt x="4842" y="3891"/>
                    <a:pt x="5077" y="3589"/>
                    <a:pt x="5239" y="3221"/>
                  </a:cubicBezTo>
                  <a:cubicBezTo>
                    <a:pt x="5403" y="2851"/>
                    <a:pt x="5460" y="2449"/>
                    <a:pt x="5413" y="2007"/>
                  </a:cubicBezTo>
                  <a:cubicBezTo>
                    <a:pt x="5368" y="1586"/>
                    <a:pt x="5232" y="1216"/>
                    <a:pt x="4996" y="898"/>
                  </a:cubicBezTo>
                  <a:cubicBezTo>
                    <a:pt x="4764" y="584"/>
                    <a:pt x="4468" y="346"/>
                    <a:pt x="4113" y="187"/>
                  </a:cubicBezTo>
                  <a:cubicBezTo>
                    <a:pt x="3836" y="62"/>
                    <a:pt x="3539" y="1"/>
                    <a:pt x="3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13"/>
            <p:cNvSpPr/>
            <p:nvPr/>
          </p:nvSpPr>
          <p:spPr>
            <a:xfrm>
              <a:off x="-12593" y="2580031"/>
              <a:ext cx="156122" cy="247903"/>
            </a:xfrm>
            <a:custGeom>
              <a:avLst/>
              <a:gdLst/>
              <a:ahLst/>
              <a:cxnLst/>
              <a:rect l="l" t="t" r="r" b="b"/>
              <a:pathLst>
                <a:path w="4506" h="7155" extrusionOk="0">
                  <a:moveTo>
                    <a:pt x="281" y="1"/>
                  </a:moveTo>
                  <a:cubicBezTo>
                    <a:pt x="189" y="1"/>
                    <a:pt x="95" y="6"/>
                    <a:pt x="0" y="15"/>
                  </a:cubicBezTo>
                  <a:lnTo>
                    <a:pt x="0" y="1381"/>
                  </a:lnTo>
                  <a:cubicBezTo>
                    <a:pt x="56" y="1365"/>
                    <a:pt x="117" y="1352"/>
                    <a:pt x="184" y="1345"/>
                  </a:cubicBezTo>
                  <a:cubicBezTo>
                    <a:pt x="215" y="1342"/>
                    <a:pt x="246" y="1340"/>
                    <a:pt x="276" y="1340"/>
                  </a:cubicBezTo>
                  <a:cubicBezTo>
                    <a:pt x="414" y="1340"/>
                    <a:pt x="541" y="1373"/>
                    <a:pt x="656" y="1443"/>
                  </a:cubicBezTo>
                  <a:cubicBezTo>
                    <a:pt x="797" y="1526"/>
                    <a:pt x="935" y="1696"/>
                    <a:pt x="1073" y="1950"/>
                  </a:cubicBezTo>
                  <a:lnTo>
                    <a:pt x="2223" y="1092"/>
                  </a:lnTo>
                  <a:cubicBezTo>
                    <a:pt x="2111" y="840"/>
                    <a:pt x="1941" y="629"/>
                    <a:pt x="1713" y="455"/>
                  </a:cubicBezTo>
                  <a:cubicBezTo>
                    <a:pt x="1486" y="282"/>
                    <a:pt x="1222" y="157"/>
                    <a:pt x="926" y="80"/>
                  </a:cubicBezTo>
                  <a:cubicBezTo>
                    <a:pt x="718" y="28"/>
                    <a:pt x="504" y="1"/>
                    <a:pt x="281" y="1"/>
                  </a:cubicBezTo>
                  <a:close/>
                  <a:moveTo>
                    <a:pt x="0" y="2721"/>
                  </a:moveTo>
                  <a:lnTo>
                    <a:pt x="0" y="4664"/>
                  </a:lnTo>
                  <a:lnTo>
                    <a:pt x="1013" y="5532"/>
                  </a:lnTo>
                  <a:cubicBezTo>
                    <a:pt x="964" y="5571"/>
                    <a:pt x="912" y="5606"/>
                    <a:pt x="857" y="5637"/>
                  </a:cubicBezTo>
                  <a:cubicBezTo>
                    <a:pt x="646" y="5770"/>
                    <a:pt x="410" y="5849"/>
                    <a:pt x="151" y="5875"/>
                  </a:cubicBezTo>
                  <a:cubicBezTo>
                    <a:pt x="99" y="5880"/>
                    <a:pt x="49" y="5885"/>
                    <a:pt x="0" y="5885"/>
                  </a:cubicBezTo>
                  <a:lnTo>
                    <a:pt x="0" y="7155"/>
                  </a:lnTo>
                  <a:cubicBezTo>
                    <a:pt x="42" y="7155"/>
                    <a:pt x="85" y="7152"/>
                    <a:pt x="125" y="7146"/>
                  </a:cubicBezTo>
                  <a:cubicBezTo>
                    <a:pt x="509" y="7107"/>
                    <a:pt x="862" y="7016"/>
                    <a:pt x="1185" y="6873"/>
                  </a:cubicBezTo>
                  <a:cubicBezTo>
                    <a:pt x="1497" y="6735"/>
                    <a:pt x="1778" y="6556"/>
                    <a:pt x="2034" y="6335"/>
                  </a:cubicBezTo>
                  <a:lnTo>
                    <a:pt x="2577" y="6791"/>
                  </a:lnTo>
                  <a:lnTo>
                    <a:pt x="4505" y="6587"/>
                  </a:lnTo>
                  <a:lnTo>
                    <a:pt x="2896" y="5203"/>
                  </a:lnTo>
                  <a:cubicBezTo>
                    <a:pt x="3007" y="4979"/>
                    <a:pt x="3099" y="4742"/>
                    <a:pt x="3171" y="4490"/>
                  </a:cubicBezTo>
                  <a:cubicBezTo>
                    <a:pt x="3277" y="4120"/>
                    <a:pt x="3336" y="3728"/>
                    <a:pt x="3351" y="3305"/>
                  </a:cubicBezTo>
                  <a:lnTo>
                    <a:pt x="3351" y="3305"/>
                  </a:lnTo>
                  <a:lnTo>
                    <a:pt x="1903" y="3459"/>
                  </a:lnTo>
                  <a:cubicBezTo>
                    <a:pt x="1897" y="3774"/>
                    <a:pt x="1857" y="4066"/>
                    <a:pt x="1785" y="4332"/>
                  </a:cubicBezTo>
                  <a:lnTo>
                    <a:pt x="1244" y="3853"/>
                  </a:lnTo>
                  <a:cubicBezTo>
                    <a:pt x="1102" y="3744"/>
                    <a:pt x="941" y="3610"/>
                    <a:pt x="761" y="3456"/>
                  </a:cubicBezTo>
                  <a:cubicBezTo>
                    <a:pt x="581" y="3301"/>
                    <a:pt x="401" y="3135"/>
                    <a:pt x="226" y="2961"/>
                  </a:cubicBezTo>
                  <a:cubicBezTo>
                    <a:pt x="144" y="2879"/>
                    <a:pt x="69" y="2800"/>
                    <a:pt x="0" y="2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13"/>
            <p:cNvSpPr/>
            <p:nvPr/>
          </p:nvSpPr>
          <p:spPr>
            <a:xfrm>
              <a:off x="236552" y="2538662"/>
              <a:ext cx="204663" cy="249774"/>
            </a:xfrm>
            <a:custGeom>
              <a:avLst/>
              <a:gdLst/>
              <a:ahLst/>
              <a:cxnLst/>
              <a:rect l="l" t="t" r="r" b="b"/>
              <a:pathLst>
                <a:path w="5907" h="7209" extrusionOk="0">
                  <a:moveTo>
                    <a:pt x="5751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8" y="1855"/>
                  </a:lnTo>
                  <a:lnTo>
                    <a:pt x="2744" y="7208"/>
                  </a:lnTo>
                  <a:lnTo>
                    <a:pt x="4398" y="7033"/>
                  </a:lnTo>
                  <a:lnTo>
                    <a:pt x="3833" y="1681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13"/>
            <p:cNvSpPr/>
            <p:nvPr/>
          </p:nvSpPr>
          <p:spPr>
            <a:xfrm>
              <a:off x="476307" y="251711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13"/>
            <p:cNvSpPr/>
            <p:nvPr/>
          </p:nvSpPr>
          <p:spPr>
            <a:xfrm>
              <a:off x="688934" y="2494419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66" y="0"/>
                  </a:moveTo>
                  <a:cubicBezTo>
                    <a:pt x="3539" y="0"/>
                    <a:pt x="3411" y="7"/>
                    <a:pt x="3284" y="20"/>
                  </a:cubicBezTo>
                  <a:cubicBezTo>
                    <a:pt x="2765" y="76"/>
                    <a:pt x="2294" y="212"/>
                    <a:pt x="1876" y="434"/>
                  </a:cubicBezTo>
                  <a:cubicBezTo>
                    <a:pt x="1457" y="655"/>
                    <a:pt x="1104" y="940"/>
                    <a:pt x="816" y="1289"/>
                  </a:cubicBezTo>
                  <a:cubicBezTo>
                    <a:pt x="528" y="1637"/>
                    <a:pt x="316" y="2036"/>
                    <a:pt x="179" y="2483"/>
                  </a:cubicBezTo>
                  <a:cubicBezTo>
                    <a:pt x="42" y="2930"/>
                    <a:pt x="1" y="3406"/>
                    <a:pt x="55" y="3912"/>
                  </a:cubicBezTo>
                  <a:cubicBezTo>
                    <a:pt x="113" y="4434"/>
                    <a:pt x="248" y="4902"/>
                    <a:pt x="465" y="5316"/>
                  </a:cubicBezTo>
                  <a:cubicBezTo>
                    <a:pt x="682" y="5729"/>
                    <a:pt x="967" y="6077"/>
                    <a:pt x="1316" y="6358"/>
                  </a:cubicBezTo>
                  <a:cubicBezTo>
                    <a:pt x="1667" y="6639"/>
                    <a:pt x="2069" y="6843"/>
                    <a:pt x="2517" y="6970"/>
                  </a:cubicBezTo>
                  <a:cubicBezTo>
                    <a:pt x="2833" y="7057"/>
                    <a:pt x="3164" y="7101"/>
                    <a:pt x="3511" y="7101"/>
                  </a:cubicBezTo>
                  <a:cubicBezTo>
                    <a:pt x="3658" y="7101"/>
                    <a:pt x="3808" y="7093"/>
                    <a:pt x="3961" y="7077"/>
                  </a:cubicBezTo>
                  <a:cubicBezTo>
                    <a:pt x="4292" y="7043"/>
                    <a:pt x="4617" y="6968"/>
                    <a:pt x="4936" y="6850"/>
                  </a:cubicBezTo>
                  <a:cubicBezTo>
                    <a:pt x="5254" y="6735"/>
                    <a:pt x="5541" y="6591"/>
                    <a:pt x="5794" y="6422"/>
                  </a:cubicBezTo>
                  <a:cubicBezTo>
                    <a:pt x="6048" y="6251"/>
                    <a:pt x="6247" y="6065"/>
                    <a:pt x="6390" y="5865"/>
                  </a:cubicBezTo>
                  <a:lnTo>
                    <a:pt x="5458" y="4685"/>
                  </a:lnTo>
                  <a:cubicBezTo>
                    <a:pt x="5349" y="4827"/>
                    <a:pt x="5219" y="4958"/>
                    <a:pt x="5073" y="5074"/>
                  </a:cubicBezTo>
                  <a:cubicBezTo>
                    <a:pt x="4923" y="5192"/>
                    <a:pt x="4759" y="5290"/>
                    <a:pt x="4576" y="5368"/>
                  </a:cubicBezTo>
                  <a:cubicBezTo>
                    <a:pt x="4394" y="5447"/>
                    <a:pt x="4198" y="5496"/>
                    <a:pt x="3991" y="5519"/>
                  </a:cubicBezTo>
                  <a:cubicBezTo>
                    <a:pt x="3890" y="5530"/>
                    <a:pt x="3791" y="5535"/>
                    <a:pt x="3695" y="5535"/>
                  </a:cubicBezTo>
                  <a:cubicBezTo>
                    <a:pt x="3502" y="5535"/>
                    <a:pt x="3319" y="5513"/>
                    <a:pt x="3146" y="5470"/>
                  </a:cubicBezTo>
                  <a:cubicBezTo>
                    <a:pt x="2887" y="5405"/>
                    <a:pt x="2660" y="5296"/>
                    <a:pt x="2465" y="5138"/>
                  </a:cubicBezTo>
                  <a:cubicBezTo>
                    <a:pt x="2271" y="4981"/>
                    <a:pt x="2113" y="4785"/>
                    <a:pt x="1991" y="4554"/>
                  </a:cubicBezTo>
                  <a:cubicBezTo>
                    <a:pt x="1869" y="4319"/>
                    <a:pt x="1791" y="4053"/>
                    <a:pt x="1759" y="3756"/>
                  </a:cubicBezTo>
                  <a:cubicBezTo>
                    <a:pt x="1726" y="3452"/>
                    <a:pt x="1746" y="3169"/>
                    <a:pt x="1818" y="2913"/>
                  </a:cubicBezTo>
                  <a:cubicBezTo>
                    <a:pt x="1890" y="2656"/>
                    <a:pt x="2002" y="2433"/>
                    <a:pt x="2156" y="2241"/>
                  </a:cubicBezTo>
                  <a:cubicBezTo>
                    <a:pt x="2312" y="2052"/>
                    <a:pt x="2499" y="1896"/>
                    <a:pt x="2717" y="1778"/>
                  </a:cubicBezTo>
                  <a:cubicBezTo>
                    <a:pt x="2937" y="1659"/>
                    <a:pt x="3177" y="1587"/>
                    <a:pt x="3436" y="1558"/>
                  </a:cubicBezTo>
                  <a:cubicBezTo>
                    <a:pt x="3508" y="1551"/>
                    <a:pt x="3578" y="1547"/>
                    <a:pt x="3648" y="1547"/>
                  </a:cubicBezTo>
                  <a:cubicBezTo>
                    <a:pt x="3779" y="1547"/>
                    <a:pt x="3906" y="1560"/>
                    <a:pt x="4030" y="1586"/>
                  </a:cubicBezTo>
                  <a:cubicBezTo>
                    <a:pt x="4217" y="1626"/>
                    <a:pt x="4392" y="1691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8" y="845"/>
                  </a:lnTo>
                  <a:cubicBezTo>
                    <a:pt x="5700" y="638"/>
                    <a:pt x="5448" y="465"/>
                    <a:pt x="5160" y="329"/>
                  </a:cubicBezTo>
                  <a:cubicBezTo>
                    <a:pt x="4874" y="192"/>
                    <a:pt x="4571" y="97"/>
                    <a:pt x="4250" y="47"/>
                  </a:cubicBezTo>
                  <a:cubicBezTo>
                    <a:pt x="4057" y="16"/>
                    <a:pt x="3861" y="0"/>
                    <a:pt x="3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13"/>
            <p:cNvSpPr/>
            <p:nvPr/>
          </p:nvSpPr>
          <p:spPr>
            <a:xfrm>
              <a:off x="927754" y="246535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0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30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13"/>
            <p:cNvSpPr/>
            <p:nvPr/>
          </p:nvSpPr>
          <p:spPr>
            <a:xfrm>
              <a:off x="1190341" y="2436628"/>
              <a:ext cx="237716" cy="258470"/>
            </a:xfrm>
            <a:custGeom>
              <a:avLst/>
              <a:gdLst/>
              <a:ahLst/>
              <a:cxnLst/>
              <a:rect l="l" t="t" r="r" b="b"/>
              <a:pathLst>
                <a:path w="6861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5" y="1853"/>
                  </a:lnTo>
                  <a:cubicBezTo>
                    <a:pt x="4743" y="2119"/>
                    <a:pt x="4769" y="2366"/>
                    <a:pt x="4797" y="2592"/>
                  </a:cubicBezTo>
                  <a:cubicBezTo>
                    <a:pt x="4824" y="2819"/>
                    <a:pt x="4853" y="3029"/>
                    <a:pt x="4883" y="3223"/>
                  </a:cubicBezTo>
                  <a:cubicBezTo>
                    <a:pt x="4913" y="3418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5"/>
                    <a:pt x="5114" y="4453"/>
                    <a:pt x="5126" y="4499"/>
                  </a:cubicBezTo>
                  <a:lnTo>
                    <a:pt x="1479" y="493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5" y="7290"/>
                  </a:lnTo>
                  <a:lnTo>
                    <a:pt x="2084" y="5014"/>
                  </a:lnTo>
                  <a:cubicBezTo>
                    <a:pt x="2069" y="4851"/>
                    <a:pt x="2050" y="4705"/>
                    <a:pt x="2033" y="4571"/>
                  </a:cubicBezTo>
                  <a:cubicBezTo>
                    <a:pt x="2014" y="4439"/>
                    <a:pt x="1997" y="4305"/>
                    <a:pt x="1975" y="4168"/>
                  </a:cubicBezTo>
                  <a:cubicBezTo>
                    <a:pt x="1954" y="4034"/>
                    <a:pt x="1926" y="3883"/>
                    <a:pt x="1892" y="3715"/>
                  </a:cubicBezTo>
                  <a:cubicBezTo>
                    <a:pt x="1857" y="3548"/>
                    <a:pt x="1818" y="3359"/>
                    <a:pt x="1774" y="3143"/>
                  </a:cubicBezTo>
                  <a:cubicBezTo>
                    <a:pt x="1767" y="3114"/>
                    <a:pt x="1761" y="3080"/>
                    <a:pt x="1754" y="3049"/>
                  </a:cubicBezTo>
                  <a:lnTo>
                    <a:pt x="1754" y="3049"/>
                  </a:lnTo>
                  <a:lnTo>
                    <a:pt x="5362" y="6969"/>
                  </a:lnTo>
                  <a:lnTo>
                    <a:pt x="6860" y="6811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13"/>
            <p:cNvSpPr/>
            <p:nvPr/>
          </p:nvSpPr>
          <p:spPr>
            <a:xfrm>
              <a:off x="1457710" y="241636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7" y="1811"/>
                  </a:lnTo>
                  <a:lnTo>
                    <a:pt x="1294" y="1690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2"/>
                  </a:lnTo>
                  <a:lnTo>
                    <a:pt x="3375" y="5544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13"/>
            <p:cNvSpPr/>
            <p:nvPr/>
          </p:nvSpPr>
          <p:spPr>
            <a:xfrm>
              <a:off x="1639744" y="2393632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600" y="1567"/>
                  </a:moveTo>
                  <a:cubicBezTo>
                    <a:pt x="3785" y="1567"/>
                    <a:pt x="3961" y="1594"/>
                    <a:pt x="4128" y="1646"/>
                  </a:cubicBezTo>
                  <a:cubicBezTo>
                    <a:pt x="4362" y="1719"/>
                    <a:pt x="4571" y="1839"/>
                    <a:pt x="4755" y="1998"/>
                  </a:cubicBezTo>
                  <a:cubicBezTo>
                    <a:pt x="4939" y="2159"/>
                    <a:pt x="5090" y="2356"/>
                    <a:pt x="5205" y="2586"/>
                  </a:cubicBezTo>
                  <a:cubicBezTo>
                    <a:pt x="5321" y="2817"/>
                    <a:pt x="5395" y="3075"/>
                    <a:pt x="5423" y="3360"/>
                  </a:cubicBezTo>
                  <a:cubicBezTo>
                    <a:pt x="5458" y="3648"/>
                    <a:pt x="5441" y="3914"/>
                    <a:pt x="5373" y="4165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4" y="4590"/>
                  </a:lnTo>
                  <a:lnTo>
                    <a:pt x="3955" y="5507"/>
                  </a:lnTo>
                  <a:cubicBezTo>
                    <a:pt x="3902" y="5517"/>
                    <a:pt x="3849" y="5524"/>
                    <a:pt x="3795" y="5530"/>
                  </a:cubicBezTo>
                  <a:cubicBezTo>
                    <a:pt x="3721" y="5539"/>
                    <a:pt x="3647" y="5543"/>
                    <a:pt x="3574" y="5543"/>
                  </a:cubicBezTo>
                  <a:cubicBezTo>
                    <a:pt x="3389" y="5543"/>
                    <a:pt x="3213" y="5516"/>
                    <a:pt x="3046" y="5464"/>
                  </a:cubicBezTo>
                  <a:cubicBezTo>
                    <a:pt x="2812" y="5389"/>
                    <a:pt x="2600" y="5273"/>
                    <a:pt x="2414" y="5114"/>
                  </a:cubicBezTo>
                  <a:cubicBezTo>
                    <a:pt x="2224" y="4959"/>
                    <a:pt x="2077" y="4762"/>
                    <a:pt x="1963" y="4529"/>
                  </a:cubicBezTo>
                  <a:cubicBezTo>
                    <a:pt x="1850" y="4295"/>
                    <a:pt x="1778" y="4034"/>
                    <a:pt x="1748" y="3748"/>
                  </a:cubicBezTo>
                  <a:cubicBezTo>
                    <a:pt x="1718" y="3464"/>
                    <a:pt x="1733" y="3198"/>
                    <a:pt x="1797" y="2947"/>
                  </a:cubicBezTo>
                  <a:cubicBezTo>
                    <a:pt x="1857" y="2697"/>
                    <a:pt x="1963" y="2474"/>
                    <a:pt x="2114" y="2276"/>
                  </a:cubicBezTo>
                  <a:cubicBezTo>
                    <a:pt x="2264" y="2080"/>
                    <a:pt x="2445" y="1922"/>
                    <a:pt x="2659" y="1803"/>
                  </a:cubicBezTo>
                  <a:cubicBezTo>
                    <a:pt x="2874" y="1682"/>
                    <a:pt x="3114" y="1606"/>
                    <a:pt x="3378" y="1580"/>
                  </a:cubicBezTo>
                  <a:cubicBezTo>
                    <a:pt x="3454" y="1571"/>
                    <a:pt x="3528" y="1567"/>
                    <a:pt x="3600" y="1567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8"/>
                    <a:pt x="3215" y="24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1" y="655"/>
                    <a:pt x="1076" y="941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6"/>
                    <a:pt x="1" y="3415"/>
                    <a:pt x="55" y="3928"/>
                  </a:cubicBezTo>
                  <a:cubicBezTo>
                    <a:pt x="108" y="4441"/>
                    <a:pt x="246" y="4902"/>
                    <a:pt x="466" y="5311"/>
                  </a:cubicBezTo>
                  <a:cubicBezTo>
                    <a:pt x="688" y="5723"/>
                    <a:pt x="971" y="6068"/>
                    <a:pt x="1324" y="6354"/>
                  </a:cubicBezTo>
                  <a:cubicBezTo>
                    <a:pt x="1676" y="6637"/>
                    <a:pt x="2076" y="6844"/>
                    <a:pt x="2523" y="6975"/>
                  </a:cubicBezTo>
                  <a:cubicBezTo>
                    <a:pt x="2838" y="7067"/>
                    <a:pt x="3170" y="7112"/>
                    <a:pt x="3519" y="7112"/>
                  </a:cubicBezTo>
                  <a:cubicBezTo>
                    <a:pt x="3664" y="7112"/>
                    <a:pt x="3811" y="7104"/>
                    <a:pt x="3961" y="7089"/>
                  </a:cubicBezTo>
                  <a:cubicBezTo>
                    <a:pt x="4384" y="7044"/>
                    <a:pt x="4769" y="6939"/>
                    <a:pt x="5121" y="6781"/>
                  </a:cubicBezTo>
                  <a:lnTo>
                    <a:pt x="6098" y="7847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1" y="5869"/>
                    <a:pt x="6364" y="5846"/>
                    <a:pt x="6384" y="5822"/>
                  </a:cubicBezTo>
                  <a:cubicBezTo>
                    <a:pt x="6667" y="5470"/>
                    <a:pt x="6873" y="5070"/>
                    <a:pt x="7001" y="4618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3" y="1045"/>
                    <a:pt x="5850" y="760"/>
                  </a:cubicBezTo>
                  <a:cubicBezTo>
                    <a:pt x="5498" y="475"/>
                    <a:pt x="5100" y="268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13"/>
            <p:cNvSpPr/>
            <p:nvPr/>
          </p:nvSpPr>
          <p:spPr>
            <a:xfrm>
              <a:off x="1916675" y="2361029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0" y="171"/>
                  </a:lnTo>
                  <a:lnTo>
                    <a:pt x="4645" y="4279"/>
                  </a:lnTo>
                  <a:cubicBezTo>
                    <a:pt x="4671" y="4527"/>
                    <a:pt x="4635" y="4754"/>
                    <a:pt x="4540" y="4965"/>
                  </a:cubicBezTo>
                  <a:cubicBezTo>
                    <a:pt x="4445" y="5175"/>
                    <a:pt x="4307" y="5348"/>
                    <a:pt x="4127" y="5480"/>
                  </a:cubicBezTo>
                  <a:cubicBezTo>
                    <a:pt x="3947" y="5614"/>
                    <a:pt x="3734" y="5694"/>
                    <a:pt x="3489" y="5720"/>
                  </a:cubicBezTo>
                  <a:cubicBezTo>
                    <a:pt x="3440" y="5725"/>
                    <a:pt x="3392" y="5728"/>
                    <a:pt x="3345" y="5728"/>
                  </a:cubicBezTo>
                  <a:cubicBezTo>
                    <a:pt x="3165" y="5728"/>
                    <a:pt x="2996" y="5691"/>
                    <a:pt x="2837" y="5615"/>
                  </a:cubicBezTo>
                  <a:cubicBezTo>
                    <a:pt x="2639" y="5522"/>
                    <a:pt x="2470" y="5382"/>
                    <a:pt x="2341" y="5196"/>
                  </a:cubicBezTo>
                  <a:cubicBezTo>
                    <a:pt x="2210" y="5009"/>
                    <a:pt x="2131" y="4793"/>
                    <a:pt x="2107" y="4546"/>
                  </a:cubicBezTo>
                  <a:lnTo>
                    <a:pt x="1672" y="439"/>
                  </a:lnTo>
                  <a:lnTo>
                    <a:pt x="0" y="615"/>
                  </a:lnTo>
                  <a:lnTo>
                    <a:pt x="441" y="4809"/>
                  </a:lnTo>
                  <a:cubicBezTo>
                    <a:pt x="496" y="5328"/>
                    <a:pt x="670" y="5775"/>
                    <a:pt x="963" y="6152"/>
                  </a:cubicBezTo>
                  <a:cubicBezTo>
                    <a:pt x="1255" y="6527"/>
                    <a:pt x="1634" y="6808"/>
                    <a:pt x="2099" y="6990"/>
                  </a:cubicBezTo>
                  <a:cubicBezTo>
                    <a:pt x="2450" y="7129"/>
                    <a:pt x="2830" y="7199"/>
                    <a:pt x="3237" y="7199"/>
                  </a:cubicBezTo>
                  <a:cubicBezTo>
                    <a:pt x="3369" y="7199"/>
                    <a:pt x="3504" y="7192"/>
                    <a:pt x="3642" y="7177"/>
                  </a:cubicBezTo>
                  <a:cubicBezTo>
                    <a:pt x="4200" y="7118"/>
                    <a:pt x="4689" y="6951"/>
                    <a:pt x="5105" y="6674"/>
                  </a:cubicBezTo>
                  <a:cubicBezTo>
                    <a:pt x="5522" y="6398"/>
                    <a:pt x="5833" y="6045"/>
                    <a:pt x="6041" y="5615"/>
                  </a:cubicBezTo>
                  <a:cubicBezTo>
                    <a:pt x="6248" y="5188"/>
                    <a:pt x="6324" y="4714"/>
                    <a:pt x="6270" y="4193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13"/>
            <p:cNvSpPr/>
            <p:nvPr/>
          </p:nvSpPr>
          <p:spPr>
            <a:xfrm>
              <a:off x="2176145" y="233774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499"/>
                  </a:lnTo>
                  <a:lnTo>
                    <a:pt x="719" y="7313"/>
                  </a:lnTo>
                  <a:lnTo>
                    <a:pt x="5565" y="6799"/>
                  </a:lnTo>
                  <a:lnTo>
                    <a:pt x="5416" y="5389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13"/>
            <p:cNvSpPr/>
            <p:nvPr/>
          </p:nvSpPr>
          <p:spPr>
            <a:xfrm>
              <a:off x="2388772" y="231740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29" y="1009"/>
                    <a:pt x="265" y="1250"/>
                    <a:pt x="153" y="1519"/>
                  </a:cubicBezTo>
                  <a:cubicBezTo>
                    <a:pt x="39" y="1791"/>
                    <a:pt x="1" y="2079"/>
                    <a:pt x="32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8"/>
                    <a:pt x="3597" y="4568"/>
                  </a:cubicBezTo>
                  <a:cubicBezTo>
                    <a:pt x="3688" y="4618"/>
                    <a:pt x="3761" y="4679"/>
                    <a:pt x="3818" y="4752"/>
                  </a:cubicBezTo>
                  <a:cubicBezTo>
                    <a:pt x="3876" y="4824"/>
                    <a:pt x="3908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7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5" y="5711"/>
                    <a:pt x="2798" y="5711"/>
                  </a:cubicBezTo>
                  <a:cubicBezTo>
                    <a:pt x="2536" y="5711"/>
                    <a:pt x="2275" y="5667"/>
                    <a:pt x="2017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3" y="6306"/>
                    <a:pt x="589" y="6522"/>
                    <a:pt x="888" y="6696"/>
                  </a:cubicBezTo>
                  <a:cubicBezTo>
                    <a:pt x="1188" y="6872"/>
                    <a:pt x="1525" y="6994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5"/>
                    <a:pt x="3124" y="7096"/>
                  </a:cubicBezTo>
                  <a:cubicBezTo>
                    <a:pt x="3644" y="7040"/>
                    <a:pt x="4093" y="6907"/>
                    <a:pt x="4474" y="6693"/>
                  </a:cubicBezTo>
                  <a:cubicBezTo>
                    <a:pt x="4855" y="6479"/>
                    <a:pt x="5143" y="6196"/>
                    <a:pt x="5338" y="5845"/>
                  </a:cubicBezTo>
                  <a:cubicBezTo>
                    <a:pt x="5535" y="5492"/>
                    <a:pt x="5607" y="5081"/>
                    <a:pt x="5558" y="4607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20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80"/>
                    <a:pt x="2961" y="2746"/>
                  </a:cubicBezTo>
                  <a:cubicBezTo>
                    <a:pt x="2803" y="2737"/>
                    <a:pt x="2649" y="2719"/>
                    <a:pt x="2503" y="2690"/>
                  </a:cubicBezTo>
                  <a:cubicBezTo>
                    <a:pt x="2355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4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9"/>
                    <a:pt x="1778" y="1793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1"/>
                    <a:pt x="2380" y="1447"/>
                    <a:pt x="2576" y="1429"/>
                  </a:cubicBezTo>
                  <a:cubicBezTo>
                    <a:pt x="2641" y="1422"/>
                    <a:pt x="2705" y="1418"/>
                    <a:pt x="2770" y="1418"/>
                  </a:cubicBezTo>
                  <a:cubicBezTo>
                    <a:pt x="2892" y="1418"/>
                    <a:pt x="3014" y="1431"/>
                    <a:pt x="3135" y="1457"/>
                  </a:cubicBezTo>
                  <a:cubicBezTo>
                    <a:pt x="3321" y="1496"/>
                    <a:pt x="3496" y="1562"/>
                    <a:pt x="3667" y="1656"/>
                  </a:cubicBezTo>
                  <a:cubicBezTo>
                    <a:pt x="3839" y="1749"/>
                    <a:pt x="4000" y="1874"/>
                    <a:pt x="4155" y="2028"/>
                  </a:cubicBezTo>
                  <a:lnTo>
                    <a:pt x="5072" y="937"/>
                  </a:lnTo>
                  <a:cubicBezTo>
                    <a:pt x="4884" y="707"/>
                    <a:pt x="4667" y="518"/>
                    <a:pt x="4417" y="367"/>
                  </a:cubicBezTo>
                  <a:cubicBezTo>
                    <a:pt x="4171" y="216"/>
                    <a:pt x="3880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13"/>
            <p:cNvSpPr/>
            <p:nvPr/>
          </p:nvSpPr>
          <p:spPr>
            <a:xfrm>
              <a:off x="2686872" y="2266166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0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7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1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49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3"/>
                    <a:pt x="3310" y="4944"/>
                    <a:pt x="3257" y="4786"/>
                  </a:cubicBezTo>
                  <a:cubicBezTo>
                    <a:pt x="3204" y="4623"/>
                    <a:pt x="3146" y="4464"/>
                    <a:pt x="3085" y="4307"/>
                  </a:cubicBezTo>
                  <a:lnTo>
                    <a:pt x="1685" y="834"/>
                  </a:lnTo>
                  <a:lnTo>
                    <a:pt x="0" y="1012"/>
                  </a:lnTo>
                  <a:lnTo>
                    <a:pt x="2764" y="7610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13"/>
            <p:cNvSpPr/>
            <p:nvPr/>
          </p:nvSpPr>
          <p:spPr>
            <a:xfrm>
              <a:off x="3043630" y="2245413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7" y="1571"/>
                  </a:moveTo>
                  <a:cubicBezTo>
                    <a:pt x="3783" y="1571"/>
                    <a:pt x="3961" y="1598"/>
                    <a:pt x="4131" y="1652"/>
                  </a:cubicBezTo>
                  <a:cubicBezTo>
                    <a:pt x="4364" y="1724"/>
                    <a:pt x="4573" y="1841"/>
                    <a:pt x="4758" y="2004"/>
                  </a:cubicBezTo>
                  <a:cubicBezTo>
                    <a:pt x="4942" y="2164"/>
                    <a:pt x="5093" y="2361"/>
                    <a:pt x="5208" y="2589"/>
                  </a:cubicBezTo>
                  <a:cubicBezTo>
                    <a:pt x="5324" y="2819"/>
                    <a:pt x="5397" y="3078"/>
                    <a:pt x="5426" y="3364"/>
                  </a:cubicBezTo>
                  <a:cubicBezTo>
                    <a:pt x="5455" y="3650"/>
                    <a:pt x="5439" y="3918"/>
                    <a:pt x="5374" y="4168"/>
                  </a:cubicBezTo>
                  <a:cubicBezTo>
                    <a:pt x="5308" y="4417"/>
                    <a:pt x="5202" y="4640"/>
                    <a:pt x="5057" y="4837"/>
                  </a:cubicBezTo>
                  <a:cubicBezTo>
                    <a:pt x="4909" y="5032"/>
                    <a:pt x="4729" y="5192"/>
                    <a:pt x="4516" y="5313"/>
                  </a:cubicBezTo>
                  <a:cubicBezTo>
                    <a:pt x="4302" y="5434"/>
                    <a:pt x="4064" y="5508"/>
                    <a:pt x="3798" y="5536"/>
                  </a:cubicBezTo>
                  <a:cubicBezTo>
                    <a:pt x="3727" y="5543"/>
                    <a:pt x="3656" y="5547"/>
                    <a:pt x="3587" y="5547"/>
                  </a:cubicBezTo>
                  <a:cubicBezTo>
                    <a:pt x="3398" y="5547"/>
                    <a:pt x="3218" y="5519"/>
                    <a:pt x="3046" y="5467"/>
                  </a:cubicBezTo>
                  <a:cubicBezTo>
                    <a:pt x="2815" y="5393"/>
                    <a:pt x="2603" y="5277"/>
                    <a:pt x="2416" y="5120"/>
                  </a:cubicBezTo>
                  <a:cubicBezTo>
                    <a:pt x="2227" y="4962"/>
                    <a:pt x="2079" y="4766"/>
                    <a:pt x="1965" y="4532"/>
                  </a:cubicBezTo>
                  <a:cubicBezTo>
                    <a:pt x="1853" y="4299"/>
                    <a:pt x="1781" y="4040"/>
                    <a:pt x="1751" y="3753"/>
                  </a:cubicBezTo>
                  <a:cubicBezTo>
                    <a:pt x="1720" y="3468"/>
                    <a:pt x="1736" y="3200"/>
                    <a:pt x="1800" y="2950"/>
                  </a:cubicBezTo>
                  <a:cubicBezTo>
                    <a:pt x="1860" y="2701"/>
                    <a:pt x="1966" y="2477"/>
                    <a:pt x="2117" y="2282"/>
                  </a:cubicBezTo>
                  <a:cubicBezTo>
                    <a:pt x="2267" y="2085"/>
                    <a:pt x="2448" y="1926"/>
                    <a:pt x="2662" y="1806"/>
                  </a:cubicBezTo>
                  <a:cubicBezTo>
                    <a:pt x="2875" y="1685"/>
                    <a:pt x="3114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4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0" y="657"/>
                    <a:pt x="1075" y="941"/>
                    <a:pt x="789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3"/>
                    <a:pt x="245" y="4903"/>
                    <a:pt x="465" y="5313"/>
                  </a:cubicBezTo>
                  <a:cubicBezTo>
                    <a:pt x="685" y="5723"/>
                    <a:pt x="971" y="6069"/>
                    <a:pt x="1324" y="6352"/>
                  </a:cubicBezTo>
                  <a:cubicBezTo>
                    <a:pt x="1676" y="6637"/>
                    <a:pt x="2073" y="6846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4" y="7034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19"/>
                  </a:cubicBezTo>
                  <a:cubicBezTo>
                    <a:pt x="6667" y="5467"/>
                    <a:pt x="6871" y="5068"/>
                    <a:pt x="6999" y="4617"/>
                  </a:cubicBezTo>
                  <a:cubicBezTo>
                    <a:pt x="7127" y="4171"/>
                    <a:pt x="7163" y="3694"/>
                    <a:pt x="7109" y="3186"/>
                  </a:cubicBezTo>
                  <a:cubicBezTo>
                    <a:pt x="7055" y="2673"/>
                    <a:pt x="6919" y="2212"/>
                    <a:pt x="6702" y="1803"/>
                  </a:cubicBezTo>
                  <a:cubicBezTo>
                    <a:pt x="6486" y="1393"/>
                    <a:pt x="6201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13"/>
            <p:cNvSpPr/>
            <p:nvPr/>
          </p:nvSpPr>
          <p:spPr>
            <a:xfrm>
              <a:off x="3322051" y="2222373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2"/>
                  </a:moveTo>
                  <a:cubicBezTo>
                    <a:pt x="3224" y="1422"/>
                    <a:pt x="3351" y="1441"/>
                    <a:pt x="3463" y="1483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8"/>
                    <a:pt x="3979" y="2026"/>
                    <a:pt x="3996" y="2202"/>
                  </a:cubicBezTo>
                  <a:cubicBezTo>
                    <a:pt x="4015" y="2377"/>
                    <a:pt x="3998" y="2535"/>
                    <a:pt x="3945" y="2678"/>
                  </a:cubicBezTo>
                  <a:cubicBezTo>
                    <a:pt x="3890" y="2821"/>
                    <a:pt x="3804" y="2938"/>
                    <a:pt x="3686" y="3026"/>
                  </a:cubicBezTo>
                  <a:cubicBezTo>
                    <a:pt x="3566" y="3115"/>
                    <a:pt x="3423" y="3168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77" y="1424"/>
                    <a:pt x="3031" y="1422"/>
                    <a:pt x="3082" y="1422"/>
                  </a:cubicBezTo>
                  <a:close/>
                  <a:moveTo>
                    <a:pt x="3367" y="1"/>
                  </a:moveTo>
                  <a:cubicBezTo>
                    <a:pt x="3269" y="1"/>
                    <a:pt x="3169" y="6"/>
                    <a:pt x="3067" y="17"/>
                  </a:cubicBezTo>
                  <a:lnTo>
                    <a:pt x="0" y="341"/>
                  </a:lnTo>
                  <a:lnTo>
                    <a:pt x="718" y="7153"/>
                  </a:lnTo>
                  <a:lnTo>
                    <a:pt x="2297" y="6986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3"/>
                  </a:lnTo>
                  <a:lnTo>
                    <a:pt x="6382" y="6553"/>
                  </a:lnTo>
                  <a:lnTo>
                    <a:pt x="4580" y="4085"/>
                  </a:lnTo>
                  <a:cubicBezTo>
                    <a:pt x="4616" y="4064"/>
                    <a:pt x="4655" y="4042"/>
                    <a:pt x="4691" y="4018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0"/>
                    <a:pt x="5613" y="1943"/>
                  </a:cubicBezTo>
                  <a:cubicBezTo>
                    <a:pt x="5568" y="1527"/>
                    <a:pt x="5429" y="1166"/>
                    <a:pt x="5194" y="860"/>
                  </a:cubicBezTo>
                  <a:cubicBezTo>
                    <a:pt x="4958" y="555"/>
                    <a:pt x="4652" y="326"/>
                    <a:pt x="4278" y="175"/>
                  </a:cubicBezTo>
                  <a:cubicBezTo>
                    <a:pt x="3994" y="60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3"/>
            <p:cNvSpPr/>
            <p:nvPr/>
          </p:nvSpPr>
          <p:spPr>
            <a:xfrm>
              <a:off x="3558792" y="2186826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8"/>
                  </a:lnTo>
                  <a:lnTo>
                    <a:pt x="1654" y="470"/>
                  </a:lnTo>
                  <a:lnTo>
                    <a:pt x="1" y="644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5"/>
                  </a:lnTo>
                  <a:lnTo>
                    <a:pt x="7015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3"/>
            <p:cNvSpPr/>
            <p:nvPr/>
          </p:nvSpPr>
          <p:spPr>
            <a:xfrm>
              <a:off x="3799691" y="2168463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1" y="0"/>
                  </a:moveTo>
                  <a:cubicBezTo>
                    <a:pt x="2758" y="0"/>
                    <a:pt x="2575" y="10"/>
                    <a:pt x="2380" y="30"/>
                  </a:cubicBezTo>
                  <a:cubicBezTo>
                    <a:pt x="2042" y="66"/>
                    <a:pt x="1723" y="151"/>
                    <a:pt x="1424" y="285"/>
                  </a:cubicBezTo>
                  <a:cubicBezTo>
                    <a:pt x="1123" y="417"/>
                    <a:pt x="863" y="590"/>
                    <a:pt x="647" y="798"/>
                  </a:cubicBezTo>
                  <a:cubicBezTo>
                    <a:pt x="429" y="1008"/>
                    <a:pt x="264" y="1250"/>
                    <a:pt x="153" y="1519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69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0"/>
                    <a:pt x="2763" y="4329"/>
                    <a:pt x="2895" y="4350"/>
                  </a:cubicBezTo>
                  <a:cubicBezTo>
                    <a:pt x="3029" y="4372"/>
                    <a:pt x="3157" y="4400"/>
                    <a:pt x="3279" y="4438"/>
                  </a:cubicBezTo>
                  <a:cubicBezTo>
                    <a:pt x="3401" y="4474"/>
                    <a:pt x="3506" y="4517"/>
                    <a:pt x="3597" y="4567"/>
                  </a:cubicBezTo>
                  <a:cubicBezTo>
                    <a:pt x="3686" y="4616"/>
                    <a:pt x="3761" y="4677"/>
                    <a:pt x="3818" y="4751"/>
                  </a:cubicBezTo>
                  <a:cubicBezTo>
                    <a:pt x="3876" y="4823"/>
                    <a:pt x="3907" y="4909"/>
                    <a:pt x="3919" y="5006"/>
                  </a:cubicBezTo>
                  <a:cubicBezTo>
                    <a:pt x="3933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8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6" y="5580"/>
                  </a:cubicBezTo>
                  <a:cubicBezTo>
                    <a:pt x="1673" y="5465"/>
                    <a:pt x="1316" y="5207"/>
                    <a:pt x="945" y="4806"/>
                  </a:cubicBezTo>
                  <a:lnTo>
                    <a:pt x="62" y="6050"/>
                  </a:lnTo>
                  <a:cubicBezTo>
                    <a:pt x="312" y="6306"/>
                    <a:pt x="587" y="6521"/>
                    <a:pt x="888" y="6695"/>
                  </a:cubicBezTo>
                  <a:cubicBezTo>
                    <a:pt x="1188" y="6869"/>
                    <a:pt x="1525" y="6992"/>
                    <a:pt x="1896" y="7062"/>
                  </a:cubicBezTo>
                  <a:cubicBezTo>
                    <a:pt x="2117" y="7103"/>
                    <a:pt x="2352" y="7124"/>
                    <a:pt x="2600" y="7124"/>
                  </a:cubicBezTo>
                  <a:cubicBezTo>
                    <a:pt x="2768" y="7124"/>
                    <a:pt x="2943" y="7114"/>
                    <a:pt x="3124" y="7095"/>
                  </a:cubicBezTo>
                  <a:cubicBezTo>
                    <a:pt x="3643" y="7041"/>
                    <a:pt x="4093" y="6905"/>
                    <a:pt x="4474" y="6693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79"/>
                    <a:pt x="5558" y="4605"/>
                  </a:cubicBezTo>
                  <a:cubicBezTo>
                    <a:pt x="5525" y="4300"/>
                    <a:pt x="5440" y="4039"/>
                    <a:pt x="5302" y="3819"/>
                  </a:cubicBezTo>
                  <a:cubicBezTo>
                    <a:pt x="5164" y="3602"/>
                    <a:pt x="4980" y="3418"/>
                    <a:pt x="4753" y="3273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7" y="2839"/>
                    <a:pt x="3324" y="2778"/>
                    <a:pt x="2960" y="2745"/>
                  </a:cubicBezTo>
                  <a:cubicBezTo>
                    <a:pt x="2802" y="2735"/>
                    <a:pt x="2649" y="2718"/>
                    <a:pt x="2502" y="2691"/>
                  </a:cubicBezTo>
                  <a:cubicBezTo>
                    <a:pt x="2354" y="2663"/>
                    <a:pt x="2224" y="2626"/>
                    <a:pt x="2107" y="2576"/>
                  </a:cubicBezTo>
                  <a:cubicBezTo>
                    <a:pt x="1989" y="2525"/>
                    <a:pt x="1894" y="2466"/>
                    <a:pt x="1822" y="2394"/>
                  </a:cubicBezTo>
                  <a:cubicBezTo>
                    <a:pt x="1749" y="2324"/>
                    <a:pt x="1707" y="2232"/>
                    <a:pt x="1694" y="2123"/>
                  </a:cubicBezTo>
                  <a:cubicBezTo>
                    <a:pt x="1683" y="1999"/>
                    <a:pt x="1709" y="1890"/>
                    <a:pt x="1778" y="1793"/>
                  </a:cubicBezTo>
                  <a:cubicBezTo>
                    <a:pt x="1850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3" y="1418"/>
                    <a:pt x="3015" y="1430"/>
                    <a:pt x="3137" y="1457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4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3"/>
            <p:cNvSpPr/>
            <p:nvPr/>
          </p:nvSpPr>
          <p:spPr>
            <a:xfrm>
              <a:off x="4018311" y="2139221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6" y="2849"/>
                  </a:lnTo>
                  <a:lnTo>
                    <a:pt x="1937" y="3120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599"/>
                  </a:lnTo>
                  <a:lnTo>
                    <a:pt x="4662" y="4328"/>
                  </a:lnTo>
                  <a:lnTo>
                    <a:pt x="4943" y="6984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13"/>
            <p:cNvSpPr/>
            <p:nvPr/>
          </p:nvSpPr>
          <p:spPr>
            <a:xfrm>
              <a:off x="4276222" y="2115384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8" y="1568"/>
                  </a:moveTo>
                  <a:cubicBezTo>
                    <a:pt x="3783" y="1568"/>
                    <a:pt x="3960" y="1596"/>
                    <a:pt x="4128" y="1647"/>
                  </a:cubicBezTo>
                  <a:cubicBezTo>
                    <a:pt x="4361" y="1721"/>
                    <a:pt x="4569" y="1840"/>
                    <a:pt x="4755" y="2001"/>
                  </a:cubicBezTo>
                  <a:cubicBezTo>
                    <a:pt x="4938" y="2161"/>
                    <a:pt x="5089" y="2358"/>
                    <a:pt x="5206" y="2588"/>
                  </a:cubicBezTo>
                  <a:cubicBezTo>
                    <a:pt x="5321" y="2818"/>
                    <a:pt x="5395" y="3077"/>
                    <a:pt x="5425" y="3361"/>
                  </a:cubicBezTo>
                  <a:cubicBezTo>
                    <a:pt x="5458" y="3650"/>
                    <a:pt x="5439" y="3916"/>
                    <a:pt x="5373" y="4165"/>
                  </a:cubicBezTo>
                  <a:cubicBezTo>
                    <a:pt x="5309" y="4415"/>
                    <a:pt x="5202" y="4638"/>
                    <a:pt x="5055" y="4834"/>
                  </a:cubicBezTo>
                  <a:cubicBezTo>
                    <a:pt x="4907" y="5029"/>
                    <a:pt x="4729" y="5188"/>
                    <a:pt x="4516" y="5308"/>
                  </a:cubicBezTo>
                  <a:cubicBezTo>
                    <a:pt x="4302" y="5429"/>
                    <a:pt x="4060" y="5505"/>
                    <a:pt x="3794" y="5531"/>
                  </a:cubicBezTo>
                  <a:cubicBezTo>
                    <a:pt x="3719" y="5540"/>
                    <a:pt x="3646" y="5544"/>
                    <a:pt x="3574" y="5544"/>
                  </a:cubicBezTo>
                  <a:cubicBezTo>
                    <a:pt x="3389" y="5544"/>
                    <a:pt x="3214" y="5517"/>
                    <a:pt x="3045" y="5465"/>
                  </a:cubicBezTo>
                  <a:cubicBezTo>
                    <a:pt x="2812" y="5392"/>
                    <a:pt x="2601" y="5275"/>
                    <a:pt x="2412" y="5117"/>
                  </a:cubicBezTo>
                  <a:cubicBezTo>
                    <a:pt x="2227" y="4960"/>
                    <a:pt x="2076" y="4765"/>
                    <a:pt x="1964" y="4530"/>
                  </a:cubicBezTo>
                  <a:cubicBezTo>
                    <a:pt x="1850" y="4297"/>
                    <a:pt x="1780" y="4036"/>
                    <a:pt x="1748" y="3751"/>
                  </a:cubicBezTo>
                  <a:cubicBezTo>
                    <a:pt x="1716" y="3466"/>
                    <a:pt x="1735" y="3199"/>
                    <a:pt x="1795" y="2949"/>
                  </a:cubicBezTo>
                  <a:cubicBezTo>
                    <a:pt x="1859" y="2698"/>
                    <a:pt x="1965" y="2475"/>
                    <a:pt x="2115" y="2278"/>
                  </a:cubicBezTo>
                  <a:cubicBezTo>
                    <a:pt x="2266" y="2083"/>
                    <a:pt x="2445" y="1925"/>
                    <a:pt x="2658" y="1804"/>
                  </a:cubicBezTo>
                  <a:cubicBezTo>
                    <a:pt x="2873" y="1683"/>
                    <a:pt x="3114" y="1607"/>
                    <a:pt x="3377" y="1581"/>
                  </a:cubicBezTo>
                  <a:cubicBezTo>
                    <a:pt x="3452" y="1573"/>
                    <a:pt x="3526" y="1568"/>
                    <a:pt x="3598" y="1568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5"/>
                    <a:pt x="1831" y="436"/>
                  </a:cubicBezTo>
                  <a:cubicBezTo>
                    <a:pt x="1422" y="655"/>
                    <a:pt x="1075" y="943"/>
                    <a:pt x="789" y="1293"/>
                  </a:cubicBezTo>
                  <a:cubicBezTo>
                    <a:pt x="504" y="1643"/>
                    <a:pt x="299" y="2043"/>
                    <a:pt x="168" y="2488"/>
                  </a:cubicBezTo>
                  <a:cubicBezTo>
                    <a:pt x="38" y="2936"/>
                    <a:pt x="1" y="3414"/>
                    <a:pt x="54" y="3928"/>
                  </a:cubicBezTo>
                  <a:cubicBezTo>
                    <a:pt x="109" y="4440"/>
                    <a:pt x="247" y="4900"/>
                    <a:pt x="465" y="5310"/>
                  </a:cubicBezTo>
                  <a:cubicBezTo>
                    <a:pt x="687" y="5722"/>
                    <a:pt x="972" y="6068"/>
                    <a:pt x="1322" y="6352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6"/>
                    <a:pt x="3169" y="7112"/>
                    <a:pt x="3522" y="7112"/>
                  </a:cubicBezTo>
                  <a:cubicBezTo>
                    <a:pt x="3668" y="7112"/>
                    <a:pt x="3817" y="7104"/>
                    <a:pt x="3970" y="7089"/>
                  </a:cubicBezTo>
                  <a:cubicBezTo>
                    <a:pt x="4476" y="7034"/>
                    <a:pt x="4933" y="6897"/>
                    <a:pt x="5343" y="6677"/>
                  </a:cubicBezTo>
                  <a:cubicBezTo>
                    <a:pt x="5753" y="6457"/>
                    <a:pt x="6099" y="6170"/>
                    <a:pt x="6386" y="5819"/>
                  </a:cubicBezTo>
                  <a:cubicBezTo>
                    <a:pt x="6667" y="5466"/>
                    <a:pt x="6875" y="5068"/>
                    <a:pt x="7001" y="4617"/>
                  </a:cubicBezTo>
                  <a:cubicBezTo>
                    <a:pt x="7128" y="4169"/>
                    <a:pt x="7164" y="3693"/>
                    <a:pt x="7112" y="3186"/>
                  </a:cubicBezTo>
                  <a:cubicBezTo>
                    <a:pt x="7057" y="2672"/>
                    <a:pt x="6921" y="2212"/>
                    <a:pt x="6703" y="1802"/>
                  </a:cubicBezTo>
                  <a:cubicBezTo>
                    <a:pt x="6486" y="1390"/>
                    <a:pt x="6202" y="1045"/>
                    <a:pt x="5851" y="760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13"/>
            <p:cNvSpPr/>
            <p:nvPr/>
          </p:nvSpPr>
          <p:spPr>
            <a:xfrm>
              <a:off x="4554747" y="2092829"/>
              <a:ext cx="189141" cy="247314"/>
            </a:xfrm>
            <a:custGeom>
              <a:avLst/>
              <a:gdLst/>
              <a:ahLst/>
              <a:cxnLst/>
              <a:rect l="l" t="t" r="r" b="b"/>
              <a:pathLst>
                <a:path w="5459" h="7138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57" y="1555"/>
                  </a:cubicBezTo>
                  <a:cubicBezTo>
                    <a:pt x="3381" y="1606"/>
                    <a:pt x="3483" y="1688"/>
                    <a:pt x="3568" y="1796"/>
                  </a:cubicBezTo>
                  <a:cubicBezTo>
                    <a:pt x="3653" y="1907"/>
                    <a:pt x="3705" y="2047"/>
                    <a:pt x="3720" y="2216"/>
                  </a:cubicBezTo>
                  <a:cubicBezTo>
                    <a:pt x="3736" y="2377"/>
                    <a:pt x="3718" y="2522"/>
                    <a:pt x="3660" y="2655"/>
                  </a:cubicBezTo>
                  <a:cubicBezTo>
                    <a:pt x="3602" y="2784"/>
                    <a:pt x="3518" y="2892"/>
                    <a:pt x="3408" y="2975"/>
                  </a:cubicBezTo>
                  <a:cubicBezTo>
                    <a:pt x="3298" y="3060"/>
                    <a:pt x="3173" y="3108"/>
                    <a:pt x="3030" y="3124"/>
                  </a:cubicBezTo>
                  <a:lnTo>
                    <a:pt x="1950" y="3239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20" y="1"/>
                  </a:moveTo>
                  <a:cubicBezTo>
                    <a:pt x="3128" y="1"/>
                    <a:pt x="3033" y="6"/>
                    <a:pt x="2937" y="16"/>
                  </a:cubicBezTo>
                  <a:lnTo>
                    <a:pt x="0" y="327"/>
                  </a:lnTo>
                  <a:lnTo>
                    <a:pt x="716" y="7137"/>
                  </a:lnTo>
                  <a:lnTo>
                    <a:pt x="2370" y="6964"/>
                  </a:lnTo>
                  <a:lnTo>
                    <a:pt x="2130" y="4685"/>
                  </a:lnTo>
                  <a:lnTo>
                    <a:pt x="3416" y="4550"/>
                  </a:lnTo>
                  <a:cubicBezTo>
                    <a:pt x="3843" y="4504"/>
                    <a:pt x="4212" y="4366"/>
                    <a:pt x="4526" y="4129"/>
                  </a:cubicBezTo>
                  <a:cubicBezTo>
                    <a:pt x="4839" y="3893"/>
                    <a:pt x="5075" y="3589"/>
                    <a:pt x="5236" y="3220"/>
                  </a:cubicBezTo>
                  <a:cubicBezTo>
                    <a:pt x="5401" y="2853"/>
                    <a:pt x="5459" y="2448"/>
                    <a:pt x="5412" y="2008"/>
                  </a:cubicBezTo>
                  <a:cubicBezTo>
                    <a:pt x="5367" y="1585"/>
                    <a:pt x="5229" y="1217"/>
                    <a:pt x="4994" y="900"/>
                  </a:cubicBezTo>
                  <a:cubicBezTo>
                    <a:pt x="4762" y="584"/>
                    <a:pt x="4467" y="347"/>
                    <a:pt x="4110" y="186"/>
                  </a:cubicBezTo>
                  <a:cubicBezTo>
                    <a:pt x="3836" y="62"/>
                    <a:pt x="3539" y="1"/>
                    <a:pt x="3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3"/>
            <p:cNvSpPr/>
            <p:nvPr/>
          </p:nvSpPr>
          <p:spPr>
            <a:xfrm>
              <a:off x="-12593" y="2903700"/>
              <a:ext cx="190215" cy="248249"/>
            </a:xfrm>
            <a:custGeom>
              <a:avLst/>
              <a:gdLst/>
              <a:ahLst/>
              <a:cxnLst/>
              <a:rect l="l" t="t" r="r" b="b"/>
              <a:pathLst>
                <a:path w="5490" h="7165" extrusionOk="0">
                  <a:moveTo>
                    <a:pt x="1278" y="0"/>
                  </a:moveTo>
                  <a:cubicBezTo>
                    <a:pt x="1177" y="0"/>
                    <a:pt x="1075" y="6"/>
                    <a:pt x="971" y="17"/>
                  </a:cubicBezTo>
                  <a:cubicBezTo>
                    <a:pt x="604" y="56"/>
                    <a:pt x="282" y="146"/>
                    <a:pt x="2" y="293"/>
                  </a:cubicBezTo>
                  <a:lnTo>
                    <a:pt x="2" y="4095"/>
                  </a:lnTo>
                  <a:cubicBezTo>
                    <a:pt x="56" y="4046"/>
                    <a:pt x="118" y="3999"/>
                    <a:pt x="187" y="3954"/>
                  </a:cubicBezTo>
                  <a:cubicBezTo>
                    <a:pt x="308" y="4066"/>
                    <a:pt x="439" y="4183"/>
                    <a:pt x="577" y="4308"/>
                  </a:cubicBezTo>
                  <a:lnTo>
                    <a:pt x="1999" y="5527"/>
                  </a:lnTo>
                  <a:cubicBezTo>
                    <a:pt x="1949" y="5568"/>
                    <a:pt x="1897" y="5602"/>
                    <a:pt x="1844" y="5634"/>
                  </a:cubicBezTo>
                  <a:cubicBezTo>
                    <a:pt x="1632" y="5765"/>
                    <a:pt x="1396" y="5844"/>
                    <a:pt x="1136" y="5871"/>
                  </a:cubicBezTo>
                  <a:cubicBezTo>
                    <a:pt x="1051" y="5880"/>
                    <a:pt x="970" y="5885"/>
                    <a:pt x="891" y="5885"/>
                  </a:cubicBezTo>
                  <a:cubicBezTo>
                    <a:pt x="712" y="5885"/>
                    <a:pt x="549" y="5861"/>
                    <a:pt x="403" y="5815"/>
                  </a:cubicBezTo>
                  <a:cubicBezTo>
                    <a:pt x="243" y="5765"/>
                    <a:pt x="108" y="5691"/>
                    <a:pt x="0" y="5591"/>
                  </a:cubicBezTo>
                  <a:lnTo>
                    <a:pt x="0" y="7082"/>
                  </a:lnTo>
                  <a:cubicBezTo>
                    <a:pt x="228" y="7137"/>
                    <a:pt x="468" y="7165"/>
                    <a:pt x="720" y="7165"/>
                  </a:cubicBezTo>
                  <a:cubicBezTo>
                    <a:pt x="848" y="7165"/>
                    <a:pt x="979" y="7158"/>
                    <a:pt x="1113" y="7144"/>
                  </a:cubicBezTo>
                  <a:cubicBezTo>
                    <a:pt x="1494" y="7102"/>
                    <a:pt x="1848" y="7013"/>
                    <a:pt x="2172" y="6869"/>
                  </a:cubicBezTo>
                  <a:cubicBezTo>
                    <a:pt x="2482" y="6730"/>
                    <a:pt x="2764" y="6553"/>
                    <a:pt x="3019" y="6331"/>
                  </a:cubicBezTo>
                  <a:lnTo>
                    <a:pt x="3565" y="6787"/>
                  </a:lnTo>
                  <a:lnTo>
                    <a:pt x="5489" y="6583"/>
                  </a:lnTo>
                  <a:lnTo>
                    <a:pt x="3883" y="5195"/>
                  </a:lnTo>
                  <a:cubicBezTo>
                    <a:pt x="3992" y="4972"/>
                    <a:pt x="4086" y="4734"/>
                    <a:pt x="4157" y="4482"/>
                  </a:cubicBezTo>
                  <a:cubicBezTo>
                    <a:pt x="4262" y="4114"/>
                    <a:pt x="4323" y="3720"/>
                    <a:pt x="4336" y="3298"/>
                  </a:cubicBezTo>
                  <a:lnTo>
                    <a:pt x="4336" y="3298"/>
                  </a:lnTo>
                  <a:lnTo>
                    <a:pt x="2888" y="3452"/>
                  </a:lnTo>
                  <a:cubicBezTo>
                    <a:pt x="2883" y="3766"/>
                    <a:pt x="2845" y="4058"/>
                    <a:pt x="2773" y="4324"/>
                  </a:cubicBezTo>
                  <a:lnTo>
                    <a:pt x="2231" y="3845"/>
                  </a:lnTo>
                  <a:cubicBezTo>
                    <a:pt x="2087" y="3736"/>
                    <a:pt x="1926" y="3603"/>
                    <a:pt x="1746" y="3448"/>
                  </a:cubicBezTo>
                  <a:cubicBezTo>
                    <a:pt x="1566" y="3293"/>
                    <a:pt x="1388" y="3130"/>
                    <a:pt x="1211" y="2956"/>
                  </a:cubicBezTo>
                  <a:cubicBezTo>
                    <a:pt x="1037" y="2781"/>
                    <a:pt x="887" y="2607"/>
                    <a:pt x="770" y="2440"/>
                  </a:cubicBezTo>
                  <a:cubicBezTo>
                    <a:pt x="650" y="2273"/>
                    <a:pt x="584" y="2127"/>
                    <a:pt x="570" y="2004"/>
                  </a:cubicBezTo>
                  <a:cubicBezTo>
                    <a:pt x="557" y="1875"/>
                    <a:pt x="571" y="1763"/>
                    <a:pt x="614" y="1671"/>
                  </a:cubicBezTo>
                  <a:cubicBezTo>
                    <a:pt x="657" y="1577"/>
                    <a:pt x="725" y="1502"/>
                    <a:pt x="818" y="1448"/>
                  </a:cubicBezTo>
                  <a:cubicBezTo>
                    <a:pt x="909" y="1392"/>
                    <a:pt x="1028" y="1356"/>
                    <a:pt x="1171" y="1341"/>
                  </a:cubicBezTo>
                  <a:cubicBezTo>
                    <a:pt x="1202" y="1338"/>
                    <a:pt x="1233" y="1337"/>
                    <a:pt x="1263" y="1337"/>
                  </a:cubicBezTo>
                  <a:cubicBezTo>
                    <a:pt x="1401" y="1337"/>
                    <a:pt x="1528" y="1370"/>
                    <a:pt x="1642" y="1439"/>
                  </a:cubicBezTo>
                  <a:cubicBezTo>
                    <a:pt x="1785" y="1523"/>
                    <a:pt x="1923" y="1692"/>
                    <a:pt x="2062" y="1947"/>
                  </a:cubicBezTo>
                  <a:lnTo>
                    <a:pt x="3213" y="1088"/>
                  </a:lnTo>
                  <a:cubicBezTo>
                    <a:pt x="3101" y="837"/>
                    <a:pt x="2929" y="627"/>
                    <a:pt x="2702" y="454"/>
                  </a:cubicBezTo>
                  <a:cubicBezTo>
                    <a:pt x="2474" y="280"/>
                    <a:pt x="2210" y="155"/>
                    <a:pt x="1913" y="80"/>
                  </a:cubicBezTo>
                  <a:cubicBezTo>
                    <a:pt x="1709" y="27"/>
                    <a:pt x="1498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3"/>
            <p:cNvSpPr/>
            <p:nvPr/>
          </p:nvSpPr>
          <p:spPr>
            <a:xfrm>
              <a:off x="270679" y="286215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3"/>
            <p:cNvSpPr/>
            <p:nvPr/>
          </p:nvSpPr>
          <p:spPr>
            <a:xfrm>
              <a:off x="510434" y="284050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1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2" y="2724"/>
                  </a:lnTo>
                  <a:lnTo>
                    <a:pt x="1887" y="3009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3"/>
            <p:cNvSpPr/>
            <p:nvPr/>
          </p:nvSpPr>
          <p:spPr>
            <a:xfrm>
              <a:off x="723061" y="2817845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9" y="0"/>
                  </a:moveTo>
                  <a:cubicBezTo>
                    <a:pt x="3548" y="0"/>
                    <a:pt x="3416" y="8"/>
                    <a:pt x="3284" y="22"/>
                  </a:cubicBezTo>
                  <a:cubicBezTo>
                    <a:pt x="2765" y="75"/>
                    <a:pt x="2294" y="214"/>
                    <a:pt x="1876" y="434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39"/>
                    <a:pt x="316" y="2036"/>
                    <a:pt x="179" y="2483"/>
                  </a:cubicBezTo>
                  <a:cubicBezTo>
                    <a:pt x="42" y="2932"/>
                    <a:pt x="1" y="3408"/>
                    <a:pt x="55" y="3914"/>
                  </a:cubicBezTo>
                  <a:cubicBezTo>
                    <a:pt x="113" y="4436"/>
                    <a:pt x="248" y="4902"/>
                    <a:pt x="465" y="5315"/>
                  </a:cubicBezTo>
                  <a:cubicBezTo>
                    <a:pt x="682" y="5729"/>
                    <a:pt x="967" y="6076"/>
                    <a:pt x="1317" y="6357"/>
                  </a:cubicBezTo>
                  <a:cubicBezTo>
                    <a:pt x="1667" y="6638"/>
                    <a:pt x="2069" y="6843"/>
                    <a:pt x="2517" y="6969"/>
                  </a:cubicBezTo>
                  <a:cubicBezTo>
                    <a:pt x="2832" y="7057"/>
                    <a:pt x="3161" y="7101"/>
                    <a:pt x="3506" y="7101"/>
                  </a:cubicBezTo>
                  <a:cubicBezTo>
                    <a:pt x="3655" y="7101"/>
                    <a:pt x="3807" y="7093"/>
                    <a:pt x="3961" y="7076"/>
                  </a:cubicBezTo>
                  <a:cubicBezTo>
                    <a:pt x="4292" y="7042"/>
                    <a:pt x="4617" y="6967"/>
                    <a:pt x="4936" y="6851"/>
                  </a:cubicBezTo>
                  <a:cubicBezTo>
                    <a:pt x="5254" y="6736"/>
                    <a:pt x="5541" y="6592"/>
                    <a:pt x="5794" y="6421"/>
                  </a:cubicBezTo>
                  <a:cubicBezTo>
                    <a:pt x="6048" y="6250"/>
                    <a:pt x="6247" y="6064"/>
                    <a:pt x="6390" y="5866"/>
                  </a:cubicBezTo>
                  <a:lnTo>
                    <a:pt x="5458" y="4684"/>
                  </a:lnTo>
                  <a:cubicBezTo>
                    <a:pt x="5349" y="4826"/>
                    <a:pt x="5219" y="4957"/>
                    <a:pt x="5073" y="5075"/>
                  </a:cubicBezTo>
                  <a:cubicBezTo>
                    <a:pt x="4923" y="5191"/>
                    <a:pt x="4759" y="5290"/>
                    <a:pt x="4576" y="5367"/>
                  </a:cubicBezTo>
                  <a:cubicBezTo>
                    <a:pt x="4394" y="5446"/>
                    <a:pt x="4198" y="5496"/>
                    <a:pt x="3991" y="5518"/>
                  </a:cubicBezTo>
                  <a:cubicBezTo>
                    <a:pt x="3888" y="5529"/>
                    <a:pt x="3788" y="5534"/>
                    <a:pt x="3690" y="5534"/>
                  </a:cubicBezTo>
                  <a:cubicBezTo>
                    <a:pt x="3498" y="5534"/>
                    <a:pt x="3317" y="5513"/>
                    <a:pt x="3146" y="5470"/>
                  </a:cubicBezTo>
                  <a:cubicBezTo>
                    <a:pt x="2887" y="5405"/>
                    <a:pt x="2660" y="5295"/>
                    <a:pt x="2465" y="5137"/>
                  </a:cubicBezTo>
                  <a:cubicBezTo>
                    <a:pt x="2271" y="4981"/>
                    <a:pt x="2113" y="4784"/>
                    <a:pt x="1991" y="4553"/>
                  </a:cubicBezTo>
                  <a:cubicBezTo>
                    <a:pt x="1869" y="4320"/>
                    <a:pt x="1791" y="4055"/>
                    <a:pt x="1759" y="3756"/>
                  </a:cubicBezTo>
                  <a:cubicBezTo>
                    <a:pt x="1726" y="3451"/>
                    <a:pt x="1746" y="3171"/>
                    <a:pt x="1818" y="2913"/>
                  </a:cubicBezTo>
                  <a:cubicBezTo>
                    <a:pt x="1890" y="2656"/>
                    <a:pt x="2002" y="2433"/>
                    <a:pt x="2156" y="2243"/>
                  </a:cubicBezTo>
                  <a:cubicBezTo>
                    <a:pt x="2312" y="2052"/>
                    <a:pt x="2499" y="1898"/>
                    <a:pt x="2717" y="1779"/>
                  </a:cubicBezTo>
                  <a:cubicBezTo>
                    <a:pt x="2937" y="1661"/>
                    <a:pt x="3177" y="1589"/>
                    <a:pt x="3436" y="1560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5"/>
                  </a:cubicBezTo>
                  <a:cubicBezTo>
                    <a:pt x="4217" y="1625"/>
                    <a:pt x="4392" y="1690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8" y="844"/>
                  </a:lnTo>
                  <a:cubicBezTo>
                    <a:pt x="5700" y="639"/>
                    <a:pt x="5448" y="466"/>
                    <a:pt x="5160" y="329"/>
                  </a:cubicBezTo>
                  <a:cubicBezTo>
                    <a:pt x="4874" y="193"/>
                    <a:pt x="4571" y="96"/>
                    <a:pt x="4250" y="46"/>
                  </a:cubicBezTo>
                  <a:cubicBezTo>
                    <a:pt x="4061" y="15"/>
                    <a:pt x="3871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3"/>
            <p:cNvSpPr/>
            <p:nvPr/>
          </p:nvSpPr>
          <p:spPr>
            <a:xfrm>
              <a:off x="961881" y="2788742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3"/>
            <p:cNvSpPr/>
            <p:nvPr/>
          </p:nvSpPr>
          <p:spPr>
            <a:xfrm>
              <a:off x="1224434" y="2760020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2"/>
                  </a:lnTo>
                  <a:cubicBezTo>
                    <a:pt x="4744" y="2118"/>
                    <a:pt x="4770" y="2365"/>
                    <a:pt x="4798" y="2591"/>
                  </a:cubicBezTo>
                  <a:cubicBezTo>
                    <a:pt x="4825" y="2818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8"/>
                    <a:pt x="5056" y="4167"/>
                    <a:pt x="5097" y="4360"/>
                  </a:cubicBezTo>
                  <a:cubicBezTo>
                    <a:pt x="5105" y="4404"/>
                    <a:pt x="5115" y="4452"/>
                    <a:pt x="5127" y="4498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3"/>
                  </a:lnTo>
                  <a:lnTo>
                    <a:pt x="2085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6"/>
                    <a:pt x="1927" y="3885"/>
                    <a:pt x="1893" y="3718"/>
                  </a:cubicBezTo>
                  <a:cubicBezTo>
                    <a:pt x="1858" y="3551"/>
                    <a:pt x="1819" y="3360"/>
                    <a:pt x="1775" y="3144"/>
                  </a:cubicBezTo>
                  <a:cubicBezTo>
                    <a:pt x="1769" y="3116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3"/>
            <p:cNvSpPr/>
            <p:nvPr/>
          </p:nvSpPr>
          <p:spPr>
            <a:xfrm>
              <a:off x="1491837" y="273985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9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3"/>
            <p:cNvSpPr/>
            <p:nvPr/>
          </p:nvSpPr>
          <p:spPr>
            <a:xfrm>
              <a:off x="1673940" y="2717024"/>
              <a:ext cx="249185" cy="271879"/>
            </a:xfrm>
            <a:custGeom>
              <a:avLst/>
              <a:gdLst/>
              <a:ahLst/>
              <a:cxnLst/>
              <a:rect l="l" t="t" r="r" b="b"/>
              <a:pathLst>
                <a:path w="7192" h="7847" extrusionOk="0">
                  <a:moveTo>
                    <a:pt x="3596" y="1568"/>
                  </a:moveTo>
                  <a:cubicBezTo>
                    <a:pt x="3782" y="1568"/>
                    <a:pt x="3959" y="1594"/>
                    <a:pt x="4126" y="1646"/>
                  </a:cubicBezTo>
                  <a:cubicBezTo>
                    <a:pt x="4360" y="1719"/>
                    <a:pt x="4570" y="1839"/>
                    <a:pt x="4756" y="2000"/>
                  </a:cubicBezTo>
                  <a:cubicBezTo>
                    <a:pt x="4938" y="2161"/>
                    <a:pt x="5088" y="2356"/>
                    <a:pt x="5204" y="2586"/>
                  </a:cubicBezTo>
                  <a:cubicBezTo>
                    <a:pt x="5319" y="2817"/>
                    <a:pt x="5395" y="3075"/>
                    <a:pt x="5423" y="3362"/>
                  </a:cubicBezTo>
                  <a:cubicBezTo>
                    <a:pt x="5454" y="3651"/>
                    <a:pt x="5439" y="3918"/>
                    <a:pt x="5371" y="4167"/>
                  </a:cubicBezTo>
                  <a:cubicBezTo>
                    <a:pt x="5326" y="4337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3" y="4590"/>
                  </a:lnTo>
                  <a:lnTo>
                    <a:pt x="3953" y="5507"/>
                  </a:lnTo>
                  <a:cubicBezTo>
                    <a:pt x="3901" y="5519"/>
                    <a:pt x="3850" y="5524"/>
                    <a:pt x="3794" y="5530"/>
                  </a:cubicBezTo>
                  <a:cubicBezTo>
                    <a:pt x="3719" y="5539"/>
                    <a:pt x="3645" y="5543"/>
                    <a:pt x="3573" y="5543"/>
                  </a:cubicBezTo>
                  <a:cubicBezTo>
                    <a:pt x="3388" y="5543"/>
                    <a:pt x="3212" y="5516"/>
                    <a:pt x="3044" y="5464"/>
                  </a:cubicBezTo>
                  <a:cubicBezTo>
                    <a:pt x="2810" y="5391"/>
                    <a:pt x="2600" y="5273"/>
                    <a:pt x="2412" y="5116"/>
                  </a:cubicBezTo>
                  <a:cubicBezTo>
                    <a:pt x="2226" y="4959"/>
                    <a:pt x="2075" y="4764"/>
                    <a:pt x="1961" y="4529"/>
                  </a:cubicBezTo>
                  <a:cubicBezTo>
                    <a:pt x="1848" y="4296"/>
                    <a:pt x="1779" y="4035"/>
                    <a:pt x="1747" y="3750"/>
                  </a:cubicBezTo>
                  <a:cubicBezTo>
                    <a:pt x="1716" y="3465"/>
                    <a:pt x="1733" y="3198"/>
                    <a:pt x="1795" y="2947"/>
                  </a:cubicBezTo>
                  <a:cubicBezTo>
                    <a:pt x="1858" y="2697"/>
                    <a:pt x="1963" y="2474"/>
                    <a:pt x="2112" y="2279"/>
                  </a:cubicBezTo>
                  <a:cubicBezTo>
                    <a:pt x="2263" y="2082"/>
                    <a:pt x="2445" y="1924"/>
                    <a:pt x="2659" y="1803"/>
                  </a:cubicBezTo>
                  <a:cubicBezTo>
                    <a:pt x="2872" y="1682"/>
                    <a:pt x="3112" y="1607"/>
                    <a:pt x="3376" y="1580"/>
                  </a:cubicBezTo>
                  <a:cubicBezTo>
                    <a:pt x="3451" y="1572"/>
                    <a:pt x="3524" y="1568"/>
                    <a:pt x="3596" y="1568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0" y="217"/>
                    <a:pt x="1831" y="437"/>
                  </a:cubicBezTo>
                  <a:cubicBezTo>
                    <a:pt x="1421" y="657"/>
                    <a:pt x="1074" y="941"/>
                    <a:pt x="791" y="1294"/>
                  </a:cubicBezTo>
                  <a:cubicBezTo>
                    <a:pt x="508" y="1646"/>
                    <a:pt x="299" y="2043"/>
                    <a:pt x="170" y="2490"/>
                  </a:cubicBezTo>
                  <a:cubicBezTo>
                    <a:pt x="40" y="2936"/>
                    <a:pt x="0" y="3415"/>
                    <a:pt x="55" y="3928"/>
                  </a:cubicBezTo>
                  <a:cubicBezTo>
                    <a:pt x="111" y="4442"/>
                    <a:pt x="246" y="4902"/>
                    <a:pt x="467" y="5313"/>
                  </a:cubicBezTo>
                  <a:cubicBezTo>
                    <a:pt x="687" y="5723"/>
                    <a:pt x="974" y="6068"/>
                    <a:pt x="1324" y="6354"/>
                  </a:cubicBezTo>
                  <a:cubicBezTo>
                    <a:pt x="1677" y="6637"/>
                    <a:pt x="2075" y="6844"/>
                    <a:pt x="2521" y="6975"/>
                  </a:cubicBezTo>
                  <a:cubicBezTo>
                    <a:pt x="2837" y="7067"/>
                    <a:pt x="3170" y="7114"/>
                    <a:pt x="3521" y="7114"/>
                  </a:cubicBezTo>
                  <a:cubicBezTo>
                    <a:pt x="3664" y="7114"/>
                    <a:pt x="3811" y="7106"/>
                    <a:pt x="3960" y="7090"/>
                  </a:cubicBezTo>
                  <a:cubicBezTo>
                    <a:pt x="4383" y="7046"/>
                    <a:pt x="4767" y="6939"/>
                    <a:pt x="5121" y="6781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19" y="5894"/>
                  </a:lnTo>
                  <a:cubicBezTo>
                    <a:pt x="6340" y="5869"/>
                    <a:pt x="6363" y="5846"/>
                    <a:pt x="6383" y="5822"/>
                  </a:cubicBezTo>
                  <a:cubicBezTo>
                    <a:pt x="6668" y="5470"/>
                    <a:pt x="6872" y="5070"/>
                    <a:pt x="7000" y="4620"/>
                  </a:cubicBezTo>
                  <a:cubicBezTo>
                    <a:pt x="7125" y="4171"/>
                    <a:pt x="7164" y="3694"/>
                    <a:pt x="7110" y="3186"/>
                  </a:cubicBezTo>
                  <a:cubicBezTo>
                    <a:pt x="7056" y="2673"/>
                    <a:pt x="6920" y="2213"/>
                    <a:pt x="6701" y="1803"/>
                  </a:cubicBezTo>
                  <a:cubicBezTo>
                    <a:pt x="6484" y="1393"/>
                    <a:pt x="6202" y="1046"/>
                    <a:pt x="5850" y="760"/>
                  </a:cubicBezTo>
                  <a:cubicBezTo>
                    <a:pt x="5498" y="474"/>
                    <a:pt x="5098" y="270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3"/>
            <p:cNvSpPr/>
            <p:nvPr/>
          </p:nvSpPr>
          <p:spPr>
            <a:xfrm>
              <a:off x="1950802" y="2684560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1" y="170"/>
                  </a:lnTo>
                  <a:lnTo>
                    <a:pt x="4645" y="4276"/>
                  </a:lnTo>
                  <a:cubicBezTo>
                    <a:pt x="4671" y="4523"/>
                    <a:pt x="4635" y="4750"/>
                    <a:pt x="4540" y="4961"/>
                  </a:cubicBezTo>
                  <a:cubicBezTo>
                    <a:pt x="4443" y="5173"/>
                    <a:pt x="4304" y="5344"/>
                    <a:pt x="4127" y="5479"/>
                  </a:cubicBezTo>
                  <a:cubicBezTo>
                    <a:pt x="3947" y="5611"/>
                    <a:pt x="3735" y="5692"/>
                    <a:pt x="3489" y="5718"/>
                  </a:cubicBezTo>
                  <a:cubicBezTo>
                    <a:pt x="3439" y="5723"/>
                    <a:pt x="3391" y="5726"/>
                    <a:pt x="3343" y="5726"/>
                  </a:cubicBezTo>
                  <a:cubicBezTo>
                    <a:pt x="3163" y="5726"/>
                    <a:pt x="2995" y="5689"/>
                    <a:pt x="2837" y="5614"/>
                  </a:cubicBezTo>
                  <a:cubicBezTo>
                    <a:pt x="2639" y="5521"/>
                    <a:pt x="2473" y="5380"/>
                    <a:pt x="2341" y="5193"/>
                  </a:cubicBezTo>
                  <a:cubicBezTo>
                    <a:pt x="2210" y="5006"/>
                    <a:pt x="2131" y="4790"/>
                    <a:pt x="2107" y="4544"/>
                  </a:cubicBezTo>
                  <a:lnTo>
                    <a:pt x="1672" y="439"/>
                  </a:lnTo>
                  <a:lnTo>
                    <a:pt x="0" y="614"/>
                  </a:lnTo>
                  <a:lnTo>
                    <a:pt x="442" y="4809"/>
                  </a:lnTo>
                  <a:cubicBezTo>
                    <a:pt x="496" y="5328"/>
                    <a:pt x="670" y="5775"/>
                    <a:pt x="963" y="6151"/>
                  </a:cubicBezTo>
                  <a:cubicBezTo>
                    <a:pt x="1255" y="6527"/>
                    <a:pt x="1634" y="6808"/>
                    <a:pt x="2100" y="6991"/>
                  </a:cubicBezTo>
                  <a:cubicBezTo>
                    <a:pt x="2451" y="7130"/>
                    <a:pt x="2831" y="7199"/>
                    <a:pt x="3239" y="7199"/>
                  </a:cubicBezTo>
                  <a:cubicBezTo>
                    <a:pt x="3371" y="7199"/>
                    <a:pt x="3505" y="7192"/>
                    <a:pt x="3642" y="7177"/>
                  </a:cubicBezTo>
                  <a:cubicBezTo>
                    <a:pt x="4200" y="7118"/>
                    <a:pt x="4688" y="6950"/>
                    <a:pt x="5105" y="6674"/>
                  </a:cubicBezTo>
                  <a:cubicBezTo>
                    <a:pt x="5522" y="6398"/>
                    <a:pt x="5833" y="6046"/>
                    <a:pt x="6041" y="5616"/>
                  </a:cubicBezTo>
                  <a:cubicBezTo>
                    <a:pt x="6248" y="5187"/>
                    <a:pt x="6324" y="4713"/>
                    <a:pt x="6270" y="4194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3"/>
            <p:cNvSpPr/>
            <p:nvPr/>
          </p:nvSpPr>
          <p:spPr>
            <a:xfrm>
              <a:off x="2210272" y="266113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3"/>
            <p:cNvSpPr/>
            <p:nvPr/>
          </p:nvSpPr>
          <p:spPr>
            <a:xfrm>
              <a:off x="2422864" y="264083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29" y="1011"/>
                    <a:pt x="263" y="1251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0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0" y="4676"/>
                    <a:pt x="3818" y="4750"/>
                  </a:cubicBezTo>
                  <a:cubicBezTo>
                    <a:pt x="3876" y="4823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9"/>
                    <a:pt x="2798" y="5709"/>
                  </a:cubicBezTo>
                  <a:cubicBezTo>
                    <a:pt x="2535" y="5709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6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7"/>
                    <a:pt x="4094" y="6905"/>
                    <a:pt x="4475" y="6691"/>
                  </a:cubicBezTo>
                  <a:cubicBezTo>
                    <a:pt x="4856" y="6477"/>
                    <a:pt x="5144" y="6193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1"/>
                    <a:pt x="4983" y="3418"/>
                    <a:pt x="4754" y="3270"/>
                  </a:cubicBezTo>
                  <a:cubicBezTo>
                    <a:pt x="4526" y="3125"/>
                    <a:pt x="4259" y="3008"/>
                    <a:pt x="3959" y="2922"/>
                  </a:cubicBezTo>
                  <a:cubicBezTo>
                    <a:pt x="3657" y="2836"/>
                    <a:pt x="3325" y="2775"/>
                    <a:pt x="2962" y="2742"/>
                  </a:cubicBezTo>
                  <a:cubicBezTo>
                    <a:pt x="2804" y="2732"/>
                    <a:pt x="2650" y="2715"/>
                    <a:pt x="2504" y="2686"/>
                  </a:cubicBezTo>
                  <a:cubicBezTo>
                    <a:pt x="2356" y="2659"/>
                    <a:pt x="2225" y="2621"/>
                    <a:pt x="2108" y="2571"/>
                  </a:cubicBezTo>
                  <a:cubicBezTo>
                    <a:pt x="1992" y="2521"/>
                    <a:pt x="1895" y="2462"/>
                    <a:pt x="1824" y="2390"/>
                  </a:cubicBezTo>
                  <a:cubicBezTo>
                    <a:pt x="1750" y="2318"/>
                    <a:pt x="1708" y="2227"/>
                    <a:pt x="1697" y="2118"/>
                  </a:cubicBezTo>
                  <a:cubicBezTo>
                    <a:pt x="1684" y="1994"/>
                    <a:pt x="1711" y="1884"/>
                    <a:pt x="1779" y="1789"/>
                  </a:cubicBezTo>
                  <a:cubicBezTo>
                    <a:pt x="1849" y="1695"/>
                    <a:pt x="1951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1" y="1421"/>
                    <a:pt x="2702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7"/>
                  </a:cubicBezTo>
                  <a:lnTo>
                    <a:pt x="5076" y="937"/>
                  </a:lnTo>
                  <a:cubicBezTo>
                    <a:pt x="4886" y="707"/>
                    <a:pt x="4669" y="518"/>
                    <a:pt x="4419" y="367"/>
                  </a:cubicBezTo>
                  <a:cubicBezTo>
                    <a:pt x="4172" y="216"/>
                    <a:pt x="3880" y="111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3"/>
            <p:cNvSpPr/>
            <p:nvPr/>
          </p:nvSpPr>
          <p:spPr>
            <a:xfrm>
              <a:off x="2720999" y="2589593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6"/>
                    <a:pt x="7238" y="4296"/>
                  </a:cubicBezTo>
                  <a:cubicBezTo>
                    <a:pt x="7225" y="4425"/>
                    <a:pt x="7217" y="4542"/>
                    <a:pt x="7216" y="4648"/>
                  </a:cubicBezTo>
                  <a:cubicBezTo>
                    <a:pt x="7215" y="4693"/>
                    <a:pt x="7216" y="4734"/>
                    <a:pt x="7215" y="4778"/>
                  </a:cubicBezTo>
                  <a:cubicBezTo>
                    <a:pt x="7184" y="4684"/>
                    <a:pt x="7150" y="4589"/>
                    <a:pt x="7110" y="4491"/>
                  </a:cubicBezTo>
                  <a:cubicBezTo>
                    <a:pt x="7038" y="4309"/>
                    <a:pt x="6951" y="4115"/>
                    <a:pt x="6851" y="3909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1"/>
                  </a:lnTo>
                  <a:cubicBezTo>
                    <a:pt x="3484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2" y="5236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3"/>
                    <a:pt x="3085" y="4307"/>
                  </a:cubicBezTo>
                  <a:lnTo>
                    <a:pt x="1685" y="835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7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3"/>
            <p:cNvSpPr/>
            <p:nvPr/>
          </p:nvSpPr>
          <p:spPr>
            <a:xfrm>
              <a:off x="3077722" y="2568874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2" y="1571"/>
                  </a:moveTo>
                  <a:cubicBezTo>
                    <a:pt x="3787" y="1571"/>
                    <a:pt x="3964" y="1598"/>
                    <a:pt x="4132" y="1651"/>
                  </a:cubicBezTo>
                  <a:cubicBezTo>
                    <a:pt x="4366" y="1725"/>
                    <a:pt x="4576" y="1842"/>
                    <a:pt x="4761" y="2003"/>
                  </a:cubicBezTo>
                  <a:cubicBezTo>
                    <a:pt x="4944" y="2166"/>
                    <a:pt x="5094" y="2362"/>
                    <a:pt x="5210" y="2592"/>
                  </a:cubicBezTo>
                  <a:cubicBezTo>
                    <a:pt x="5325" y="2820"/>
                    <a:pt x="5401" y="3079"/>
                    <a:pt x="5430" y="3367"/>
                  </a:cubicBezTo>
                  <a:cubicBezTo>
                    <a:pt x="5459" y="3649"/>
                    <a:pt x="5439" y="3916"/>
                    <a:pt x="5374" y="4166"/>
                  </a:cubicBezTo>
                  <a:cubicBezTo>
                    <a:pt x="5309" y="4415"/>
                    <a:pt x="5203" y="4639"/>
                    <a:pt x="5056" y="4835"/>
                  </a:cubicBezTo>
                  <a:cubicBezTo>
                    <a:pt x="4908" y="5032"/>
                    <a:pt x="4730" y="5190"/>
                    <a:pt x="4517" y="5311"/>
                  </a:cubicBezTo>
                  <a:cubicBezTo>
                    <a:pt x="4303" y="5432"/>
                    <a:pt x="4061" y="5506"/>
                    <a:pt x="3798" y="5534"/>
                  </a:cubicBezTo>
                  <a:cubicBezTo>
                    <a:pt x="3724" y="5542"/>
                    <a:pt x="3651" y="5546"/>
                    <a:pt x="3580" y="5546"/>
                  </a:cubicBezTo>
                  <a:cubicBezTo>
                    <a:pt x="3394" y="5546"/>
                    <a:pt x="3217" y="5519"/>
                    <a:pt x="3047" y="5465"/>
                  </a:cubicBezTo>
                  <a:cubicBezTo>
                    <a:pt x="2814" y="5391"/>
                    <a:pt x="2604" y="5275"/>
                    <a:pt x="2415" y="5120"/>
                  </a:cubicBezTo>
                  <a:cubicBezTo>
                    <a:pt x="2231" y="4961"/>
                    <a:pt x="2080" y="4766"/>
                    <a:pt x="1966" y="4533"/>
                  </a:cubicBezTo>
                  <a:cubicBezTo>
                    <a:pt x="1852" y="4299"/>
                    <a:pt x="1782" y="4040"/>
                    <a:pt x="1750" y="3752"/>
                  </a:cubicBezTo>
                  <a:cubicBezTo>
                    <a:pt x="1720" y="3469"/>
                    <a:pt x="1737" y="3201"/>
                    <a:pt x="1799" y="2951"/>
                  </a:cubicBezTo>
                  <a:cubicBezTo>
                    <a:pt x="1861" y="2701"/>
                    <a:pt x="1967" y="2478"/>
                    <a:pt x="2117" y="2282"/>
                  </a:cubicBezTo>
                  <a:cubicBezTo>
                    <a:pt x="2268" y="2084"/>
                    <a:pt x="2449" y="1926"/>
                    <a:pt x="2662" y="1805"/>
                  </a:cubicBezTo>
                  <a:cubicBezTo>
                    <a:pt x="2875" y="1686"/>
                    <a:pt x="3116" y="1609"/>
                    <a:pt x="3382" y="1584"/>
                  </a:cubicBezTo>
                  <a:cubicBezTo>
                    <a:pt x="3457" y="1575"/>
                    <a:pt x="3530" y="1571"/>
                    <a:pt x="3602" y="1571"/>
                  </a:cubicBezTo>
                  <a:close/>
                  <a:moveTo>
                    <a:pt x="3665" y="0"/>
                  </a:moveTo>
                  <a:cubicBezTo>
                    <a:pt x="3518" y="0"/>
                    <a:pt x="3369" y="9"/>
                    <a:pt x="3217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2" y="658"/>
                    <a:pt x="1076" y="945"/>
                    <a:pt x="790" y="1293"/>
                  </a:cubicBezTo>
                  <a:cubicBezTo>
                    <a:pt x="508" y="1645"/>
                    <a:pt x="299" y="2045"/>
                    <a:pt x="168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5" y="6069"/>
                    <a:pt x="1326" y="6353"/>
                  </a:cubicBezTo>
                  <a:cubicBezTo>
                    <a:pt x="1676" y="6637"/>
                    <a:pt x="2075" y="6845"/>
                    <a:pt x="2521" y="6978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6" y="7113"/>
                    <a:pt x="3817" y="7105"/>
                    <a:pt x="3971" y="7088"/>
                  </a:cubicBezTo>
                  <a:cubicBezTo>
                    <a:pt x="4475" y="7036"/>
                    <a:pt x="4934" y="6898"/>
                    <a:pt x="5342" y="6677"/>
                  </a:cubicBezTo>
                  <a:cubicBezTo>
                    <a:pt x="5752" y="6457"/>
                    <a:pt x="6100" y="6174"/>
                    <a:pt x="6385" y="5820"/>
                  </a:cubicBezTo>
                  <a:cubicBezTo>
                    <a:pt x="6668" y="5469"/>
                    <a:pt x="6874" y="5068"/>
                    <a:pt x="7002" y="4619"/>
                  </a:cubicBezTo>
                  <a:cubicBezTo>
                    <a:pt x="7128" y="4169"/>
                    <a:pt x="7164" y="3692"/>
                    <a:pt x="7113" y="3186"/>
                  </a:cubicBezTo>
                  <a:cubicBezTo>
                    <a:pt x="7058" y="2674"/>
                    <a:pt x="6921" y="2213"/>
                    <a:pt x="6704" y="1802"/>
                  </a:cubicBezTo>
                  <a:cubicBezTo>
                    <a:pt x="6487" y="1392"/>
                    <a:pt x="6202" y="1046"/>
                    <a:pt x="5851" y="760"/>
                  </a:cubicBezTo>
                  <a:cubicBezTo>
                    <a:pt x="5499" y="478"/>
                    <a:pt x="5101" y="269"/>
                    <a:pt x="4655" y="137"/>
                  </a:cubicBezTo>
                  <a:cubicBezTo>
                    <a:pt x="4342" y="46"/>
                    <a:pt x="4011" y="0"/>
                    <a:pt x="3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3"/>
            <p:cNvSpPr/>
            <p:nvPr/>
          </p:nvSpPr>
          <p:spPr>
            <a:xfrm>
              <a:off x="3356282" y="2545800"/>
              <a:ext cx="221086" cy="247868"/>
            </a:xfrm>
            <a:custGeom>
              <a:avLst/>
              <a:gdLst/>
              <a:ahLst/>
              <a:cxnLst/>
              <a:rect l="l" t="t" r="r" b="b"/>
              <a:pathLst>
                <a:path w="6381" h="7154" extrusionOk="0">
                  <a:moveTo>
                    <a:pt x="3087" y="1424"/>
                  </a:moveTo>
                  <a:cubicBezTo>
                    <a:pt x="3224" y="1424"/>
                    <a:pt x="3348" y="1443"/>
                    <a:pt x="3459" y="1483"/>
                  </a:cubicBezTo>
                  <a:cubicBezTo>
                    <a:pt x="3612" y="1539"/>
                    <a:pt x="3735" y="1631"/>
                    <a:pt x="3827" y="1755"/>
                  </a:cubicBezTo>
                  <a:cubicBezTo>
                    <a:pt x="3919" y="1879"/>
                    <a:pt x="3973" y="2028"/>
                    <a:pt x="3992" y="2204"/>
                  </a:cubicBezTo>
                  <a:cubicBezTo>
                    <a:pt x="4014" y="2376"/>
                    <a:pt x="3993" y="2534"/>
                    <a:pt x="3940" y="2678"/>
                  </a:cubicBezTo>
                  <a:cubicBezTo>
                    <a:pt x="3887" y="2825"/>
                    <a:pt x="3799" y="2940"/>
                    <a:pt x="3681" y="3028"/>
                  </a:cubicBezTo>
                  <a:cubicBezTo>
                    <a:pt x="3563" y="3115"/>
                    <a:pt x="3418" y="3168"/>
                    <a:pt x="3251" y="3186"/>
                  </a:cubicBezTo>
                  <a:lnTo>
                    <a:pt x="1908" y="3328"/>
                  </a:lnTo>
                  <a:lnTo>
                    <a:pt x="1720" y="1556"/>
                  </a:lnTo>
                  <a:lnTo>
                    <a:pt x="2916" y="1433"/>
                  </a:lnTo>
                  <a:cubicBezTo>
                    <a:pt x="2975" y="1427"/>
                    <a:pt x="3032" y="1424"/>
                    <a:pt x="3087" y="1424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3" y="16"/>
                  </a:cubicBezTo>
                  <a:lnTo>
                    <a:pt x="0" y="340"/>
                  </a:lnTo>
                  <a:lnTo>
                    <a:pt x="716" y="7153"/>
                  </a:lnTo>
                  <a:lnTo>
                    <a:pt x="2294" y="6985"/>
                  </a:lnTo>
                  <a:lnTo>
                    <a:pt x="2042" y="4592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2"/>
                  </a:lnTo>
                  <a:lnTo>
                    <a:pt x="4576" y="4084"/>
                  </a:lnTo>
                  <a:cubicBezTo>
                    <a:pt x="4613" y="4063"/>
                    <a:pt x="4652" y="4041"/>
                    <a:pt x="4688" y="4018"/>
                  </a:cubicBezTo>
                  <a:cubicBezTo>
                    <a:pt x="5016" y="3785"/>
                    <a:pt x="5265" y="3489"/>
                    <a:pt x="5430" y="3127"/>
                  </a:cubicBezTo>
                  <a:cubicBezTo>
                    <a:pt x="5594" y="2764"/>
                    <a:pt x="5654" y="2369"/>
                    <a:pt x="5608" y="1942"/>
                  </a:cubicBezTo>
                  <a:cubicBezTo>
                    <a:pt x="5565" y="1526"/>
                    <a:pt x="5426" y="1165"/>
                    <a:pt x="5188" y="859"/>
                  </a:cubicBezTo>
                  <a:cubicBezTo>
                    <a:pt x="4954" y="554"/>
                    <a:pt x="4649" y="326"/>
                    <a:pt x="4275" y="175"/>
                  </a:cubicBezTo>
                  <a:cubicBezTo>
                    <a:pt x="3988" y="58"/>
                    <a:pt x="3682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3"/>
            <p:cNvSpPr/>
            <p:nvPr/>
          </p:nvSpPr>
          <p:spPr>
            <a:xfrm>
              <a:off x="3592919" y="251021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3"/>
            <p:cNvSpPr/>
            <p:nvPr/>
          </p:nvSpPr>
          <p:spPr>
            <a:xfrm>
              <a:off x="3833818" y="249192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6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4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4"/>
                    <a:pt x="3761" y="4677"/>
                    <a:pt x="3818" y="4749"/>
                  </a:cubicBezTo>
                  <a:cubicBezTo>
                    <a:pt x="3876" y="4823"/>
                    <a:pt x="3907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0" y="7122"/>
                    <a:pt x="2597" y="7122"/>
                  </a:cubicBezTo>
                  <a:cubicBezTo>
                    <a:pt x="2767" y="7122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3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4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2" y="2391"/>
                  </a:cubicBezTo>
                  <a:cubicBezTo>
                    <a:pt x="1749" y="2319"/>
                    <a:pt x="1707" y="2230"/>
                    <a:pt x="1694" y="2119"/>
                  </a:cubicBezTo>
                  <a:cubicBezTo>
                    <a:pt x="1683" y="1996"/>
                    <a:pt x="1709" y="1888"/>
                    <a:pt x="1778" y="1791"/>
                  </a:cubicBezTo>
                  <a:cubicBezTo>
                    <a:pt x="1850" y="1695"/>
                    <a:pt x="1952" y="1616"/>
                    <a:pt x="2085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2" y="1421"/>
                    <a:pt x="2707" y="1417"/>
                    <a:pt x="2771" y="1417"/>
                  </a:cubicBezTo>
                  <a:cubicBezTo>
                    <a:pt x="2893" y="1417"/>
                    <a:pt x="3015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3"/>
            <p:cNvSpPr/>
            <p:nvPr/>
          </p:nvSpPr>
          <p:spPr>
            <a:xfrm>
              <a:off x="4052438" y="2462613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6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3"/>
            <p:cNvSpPr/>
            <p:nvPr/>
          </p:nvSpPr>
          <p:spPr>
            <a:xfrm>
              <a:off x="4310314" y="2438776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1"/>
                  </a:moveTo>
                  <a:cubicBezTo>
                    <a:pt x="3782" y="1571"/>
                    <a:pt x="3961" y="1598"/>
                    <a:pt x="4132" y="1652"/>
                  </a:cubicBezTo>
                  <a:cubicBezTo>
                    <a:pt x="4365" y="1723"/>
                    <a:pt x="4575" y="1841"/>
                    <a:pt x="4759" y="2004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5" y="2819"/>
                    <a:pt x="5399" y="3078"/>
                    <a:pt x="5427" y="3364"/>
                  </a:cubicBezTo>
                  <a:cubicBezTo>
                    <a:pt x="5456" y="3650"/>
                    <a:pt x="5440" y="3918"/>
                    <a:pt x="5376" y="4168"/>
                  </a:cubicBezTo>
                  <a:cubicBezTo>
                    <a:pt x="5310" y="4418"/>
                    <a:pt x="5203" y="4641"/>
                    <a:pt x="5058" y="4837"/>
                  </a:cubicBezTo>
                  <a:cubicBezTo>
                    <a:pt x="4910" y="5032"/>
                    <a:pt x="4730" y="5190"/>
                    <a:pt x="4517" y="5311"/>
                  </a:cubicBezTo>
                  <a:cubicBezTo>
                    <a:pt x="4303" y="5431"/>
                    <a:pt x="4066" y="5507"/>
                    <a:pt x="3800" y="5536"/>
                  </a:cubicBezTo>
                  <a:cubicBezTo>
                    <a:pt x="3728" y="5543"/>
                    <a:pt x="3658" y="5547"/>
                    <a:pt x="3588" y="5547"/>
                  </a:cubicBezTo>
                  <a:cubicBezTo>
                    <a:pt x="3400" y="5547"/>
                    <a:pt x="3219" y="5519"/>
                    <a:pt x="3048" y="5467"/>
                  </a:cubicBezTo>
                  <a:cubicBezTo>
                    <a:pt x="2816" y="5393"/>
                    <a:pt x="2605" y="5277"/>
                    <a:pt x="2418" y="5119"/>
                  </a:cubicBezTo>
                  <a:cubicBezTo>
                    <a:pt x="2228" y="4962"/>
                    <a:pt x="2080" y="4766"/>
                    <a:pt x="1968" y="4532"/>
                  </a:cubicBezTo>
                  <a:cubicBezTo>
                    <a:pt x="1854" y="4299"/>
                    <a:pt x="1782" y="4040"/>
                    <a:pt x="1752" y="3752"/>
                  </a:cubicBezTo>
                  <a:cubicBezTo>
                    <a:pt x="1722" y="3469"/>
                    <a:pt x="1738" y="3200"/>
                    <a:pt x="1801" y="2950"/>
                  </a:cubicBezTo>
                  <a:cubicBezTo>
                    <a:pt x="1861" y="2701"/>
                    <a:pt x="1968" y="2478"/>
                    <a:pt x="2119" y="2283"/>
                  </a:cubicBezTo>
                  <a:cubicBezTo>
                    <a:pt x="2268" y="2084"/>
                    <a:pt x="2449" y="1926"/>
                    <a:pt x="2664" y="1805"/>
                  </a:cubicBezTo>
                  <a:cubicBezTo>
                    <a:pt x="2876" y="1686"/>
                    <a:pt x="3115" y="1610"/>
                    <a:pt x="3380" y="1583"/>
                  </a:cubicBezTo>
                  <a:cubicBezTo>
                    <a:pt x="3452" y="1575"/>
                    <a:pt x="3524" y="1571"/>
                    <a:pt x="3595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4" y="24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1" y="656"/>
                    <a:pt x="1076" y="941"/>
                    <a:pt x="790" y="1293"/>
                  </a:cubicBezTo>
                  <a:cubicBezTo>
                    <a:pt x="507" y="1646"/>
                    <a:pt x="300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3"/>
                    <a:pt x="248" y="4901"/>
                    <a:pt x="466" y="5313"/>
                  </a:cubicBezTo>
                  <a:cubicBezTo>
                    <a:pt x="686" y="5723"/>
                    <a:pt x="974" y="6068"/>
                    <a:pt x="1323" y="6354"/>
                  </a:cubicBezTo>
                  <a:cubicBezTo>
                    <a:pt x="1676" y="6637"/>
                    <a:pt x="2074" y="6844"/>
                    <a:pt x="2521" y="6975"/>
                  </a:cubicBezTo>
                  <a:cubicBezTo>
                    <a:pt x="2836" y="7066"/>
                    <a:pt x="3168" y="7113"/>
                    <a:pt x="3519" y="7113"/>
                  </a:cubicBezTo>
                  <a:cubicBezTo>
                    <a:pt x="3666" y="7113"/>
                    <a:pt x="3815" y="7105"/>
                    <a:pt x="3968" y="7089"/>
                  </a:cubicBezTo>
                  <a:cubicBezTo>
                    <a:pt x="4473" y="7034"/>
                    <a:pt x="4931" y="6897"/>
                    <a:pt x="5341" y="6677"/>
                  </a:cubicBezTo>
                  <a:cubicBezTo>
                    <a:pt x="5752" y="6457"/>
                    <a:pt x="6098" y="6171"/>
                    <a:pt x="6384" y="5820"/>
                  </a:cubicBezTo>
                  <a:cubicBezTo>
                    <a:pt x="6668" y="5467"/>
                    <a:pt x="6873" y="5068"/>
                    <a:pt x="7001" y="4617"/>
                  </a:cubicBezTo>
                  <a:cubicBezTo>
                    <a:pt x="7129" y="4171"/>
                    <a:pt x="7165" y="3694"/>
                    <a:pt x="7110" y="3186"/>
                  </a:cubicBezTo>
                  <a:cubicBezTo>
                    <a:pt x="7057" y="2673"/>
                    <a:pt x="6920" y="2212"/>
                    <a:pt x="6704" y="1803"/>
                  </a:cubicBezTo>
                  <a:cubicBezTo>
                    <a:pt x="6486" y="1393"/>
                    <a:pt x="6203" y="1045"/>
                    <a:pt x="5850" y="760"/>
                  </a:cubicBezTo>
                  <a:cubicBezTo>
                    <a:pt x="5498" y="475"/>
                    <a:pt x="5101" y="270"/>
                    <a:pt x="4655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3"/>
            <p:cNvSpPr/>
            <p:nvPr/>
          </p:nvSpPr>
          <p:spPr>
            <a:xfrm>
              <a:off x="4588770" y="2416221"/>
              <a:ext cx="189175" cy="247383"/>
            </a:xfrm>
            <a:custGeom>
              <a:avLst/>
              <a:gdLst/>
              <a:ahLst/>
              <a:cxnLst/>
              <a:rect l="l" t="t" r="r" b="b"/>
              <a:pathLst>
                <a:path w="5460" h="7140" extrusionOk="0">
                  <a:moveTo>
                    <a:pt x="2955" y="1494"/>
                  </a:moveTo>
                  <a:cubicBezTo>
                    <a:pt x="3063" y="1494"/>
                    <a:pt x="3163" y="1513"/>
                    <a:pt x="3260" y="1555"/>
                  </a:cubicBezTo>
                  <a:cubicBezTo>
                    <a:pt x="3383" y="1607"/>
                    <a:pt x="3486" y="1690"/>
                    <a:pt x="3571" y="1799"/>
                  </a:cubicBezTo>
                  <a:cubicBezTo>
                    <a:pt x="3656" y="1907"/>
                    <a:pt x="3706" y="2047"/>
                    <a:pt x="3723" y="2216"/>
                  </a:cubicBezTo>
                  <a:cubicBezTo>
                    <a:pt x="3742" y="2377"/>
                    <a:pt x="3722" y="2525"/>
                    <a:pt x="3663" y="2655"/>
                  </a:cubicBezTo>
                  <a:cubicBezTo>
                    <a:pt x="3603" y="2784"/>
                    <a:pt x="3519" y="2892"/>
                    <a:pt x="3409" y="2976"/>
                  </a:cubicBezTo>
                  <a:cubicBezTo>
                    <a:pt x="3301" y="3060"/>
                    <a:pt x="3176" y="3108"/>
                    <a:pt x="3032" y="3125"/>
                  </a:cubicBezTo>
                  <a:lnTo>
                    <a:pt x="1953" y="3239"/>
                  </a:lnTo>
                  <a:lnTo>
                    <a:pt x="1781" y="1612"/>
                  </a:lnTo>
                  <a:lnTo>
                    <a:pt x="2861" y="1499"/>
                  </a:lnTo>
                  <a:cubicBezTo>
                    <a:pt x="2893" y="1495"/>
                    <a:pt x="2924" y="1494"/>
                    <a:pt x="2955" y="1494"/>
                  </a:cubicBezTo>
                  <a:close/>
                  <a:moveTo>
                    <a:pt x="3223" y="1"/>
                  </a:moveTo>
                  <a:cubicBezTo>
                    <a:pt x="3131" y="1"/>
                    <a:pt x="3036" y="6"/>
                    <a:pt x="2940" y="16"/>
                  </a:cubicBezTo>
                  <a:lnTo>
                    <a:pt x="0" y="327"/>
                  </a:lnTo>
                  <a:lnTo>
                    <a:pt x="722" y="7140"/>
                  </a:lnTo>
                  <a:lnTo>
                    <a:pt x="2376" y="6965"/>
                  </a:lnTo>
                  <a:lnTo>
                    <a:pt x="2134" y="4688"/>
                  </a:lnTo>
                  <a:lnTo>
                    <a:pt x="3419" y="4552"/>
                  </a:lnTo>
                  <a:cubicBezTo>
                    <a:pt x="3846" y="4504"/>
                    <a:pt x="4217" y="4366"/>
                    <a:pt x="4530" y="4129"/>
                  </a:cubicBezTo>
                  <a:cubicBezTo>
                    <a:pt x="4844" y="3893"/>
                    <a:pt x="5079" y="3590"/>
                    <a:pt x="5241" y="3221"/>
                  </a:cubicBezTo>
                  <a:cubicBezTo>
                    <a:pt x="5404" y="2855"/>
                    <a:pt x="5459" y="2448"/>
                    <a:pt x="5413" y="2008"/>
                  </a:cubicBezTo>
                  <a:cubicBezTo>
                    <a:pt x="5369" y="1585"/>
                    <a:pt x="5232" y="1217"/>
                    <a:pt x="4996" y="900"/>
                  </a:cubicBezTo>
                  <a:cubicBezTo>
                    <a:pt x="4765" y="584"/>
                    <a:pt x="4470" y="347"/>
                    <a:pt x="4113" y="186"/>
                  </a:cubicBezTo>
                  <a:cubicBezTo>
                    <a:pt x="3838" y="62"/>
                    <a:pt x="3542" y="1"/>
                    <a:pt x="3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3"/>
            <p:cNvSpPr/>
            <p:nvPr/>
          </p:nvSpPr>
          <p:spPr>
            <a:xfrm>
              <a:off x="-14395" y="3227023"/>
              <a:ext cx="226214" cy="248284"/>
            </a:xfrm>
            <a:custGeom>
              <a:avLst/>
              <a:gdLst/>
              <a:ahLst/>
              <a:cxnLst/>
              <a:rect l="l" t="t" r="r" b="b"/>
              <a:pathLst>
                <a:path w="6529" h="7166" extrusionOk="0">
                  <a:moveTo>
                    <a:pt x="1226" y="3953"/>
                  </a:moveTo>
                  <a:cubicBezTo>
                    <a:pt x="1345" y="4066"/>
                    <a:pt x="1476" y="4182"/>
                    <a:pt x="1617" y="4306"/>
                  </a:cubicBezTo>
                  <a:lnTo>
                    <a:pt x="3037" y="5528"/>
                  </a:lnTo>
                  <a:cubicBezTo>
                    <a:pt x="2986" y="5567"/>
                    <a:pt x="2934" y="5600"/>
                    <a:pt x="2879" y="5633"/>
                  </a:cubicBezTo>
                  <a:cubicBezTo>
                    <a:pt x="2668" y="5764"/>
                    <a:pt x="2432" y="5843"/>
                    <a:pt x="2173" y="5870"/>
                  </a:cubicBezTo>
                  <a:cubicBezTo>
                    <a:pt x="2088" y="5879"/>
                    <a:pt x="2007" y="5884"/>
                    <a:pt x="1928" y="5884"/>
                  </a:cubicBezTo>
                  <a:cubicBezTo>
                    <a:pt x="1748" y="5884"/>
                    <a:pt x="1585" y="5860"/>
                    <a:pt x="1438" y="5814"/>
                  </a:cubicBezTo>
                  <a:cubicBezTo>
                    <a:pt x="1228" y="5748"/>
                    <a:pt x="1063" y="5640"/>
                    <a:pt x="942" y="5489"/>
                  </a:cubicBezTo>
                  <a:cubicBezTo>
                    <a:pt x="822" y="5335"/>
                    <a:pt x="748" y="5153"/>
                    <a:pt x="727" y="4931"/>
                  </a:cubicBezTo>
                  <a:cubicBezTo>
                    <a:pt x="696" y="4652"/>
                    <a:pt x="764" y="4412"/>
                    <a:pt x="926" y="4211"/>
                  </a:cubicBezTo>
                  <a:cubicBezTo>
                    <a:pt x="1003" y="4116"/>
                    <a:pt x="1103" y="4031"/>
                    <a:pt x="1226" y="3953"/>
                  </a:cubicBezTo>
                  <a:close/>
                  <a:moveTo>
                    <a:pt x="2317" y="1"/>
                  </a:moveTo>
                  <a:cubicBezTo>
                    <a:pt x="2216" y="1"/>
                    <a:pt x="2113" y="6"/>
                    <a:pt x="2008" y="18"/>
                  </a:cubicBezTo>
                  <a:cubicBezTo>
                    <a:pt x="1581" y="62"/>
                    <a:pt x="1210" y="182"/>
                    <a:pt x="899" y="376"/>
                  </a:cubicBezTo>
                  <a:cubicBezTo>
                    <a:pt x="589" y="570"/>
                    <a:pt x="356" y="811"/>
                    <a:pt x="199" y="1109"/>
                  </a:cubicBezTo>
                  <a:cubicBezTo>
                    <a:pt x="133" y="1234"/>
                    <a:pt x="82" y="1368"/>
                    <a:pt x="52" y="1502"/>
                  </a:cubicBezTo>
                  <a:cubicBezTo>
                    <a:pt x="9" y="1684"/>
                    <a:pt x="0" y="1876"/>
                    <a:pt x="19" y="2077"/>
                  </a:cubicBezTo>
                  <a:cubicBezTo>
                    <a:pt x="25" y="2134"/>
                    <a:pt x="36" y="2195"/>
                    <a:pt x="52" y="2257"/>
                  </a:cubicBezTo>
                  <a:cubicBezTo>
                    <a:pt x="69" y="2347"/>
                    <a:pt x="101" y="2439"/>
                    <a:pt x="138" y="2536"/>
                  </a:cubicBezTo>
                  <a:cubicBezTo>
                    <a:pt x="197" y="2691"/>
                    <a:pt x="284" y="2853"/>
                    <a:pt x="396" y="3023"/>
                  </a:cubicBezTo>
                  <a:cubicBezTo>
                    <a:pt x="274" y="3095"/>
                    <a:pt x="159" y="3174"/>
                    <a:pt x="54" y="3256"/>
                  </a:cubicBezTo>
                  <a:lnTo>
                    <a:pt x="54" y="6631"/>
                  </a:lnTo>
                  <a:cubicBezTo>
                    <a:pt x="255" y="6783"/>
                    <a:pt x="485" y="6904"/>
                    <a:pt x="744" y="6998"/>
                  </a:cubicBezTo>
                  <a:cubicBezTo>
                    <a:pt x="1058" y="7109"/>
                    <a:pt x="1397" y="7166"/>
                    <a:pt x="1758" y="7166"/>
                  </a:cubicBezTo>
                  <a:cubicBezTo>
                    <a:pt x="1886" y="7166"/>
                    <a:pt x="2017" y="7159"/>
                    <a:pt x="2150" y="7144"/>
                  </a:cubicBezTo>
                  <a:cubicBezTo>
                    <a:pt x="2533" y="7103"/>
                    <a:pt x="2886" y="7012"/>
                    <a:pt x="3209" y="6870"/>
                  </a:cubicBezTo>
                  <a:cubicBezTo>
                    <a:pt x="3521" y="6732"/>
                    <a:pt x="3801" y="6553"/>
                    <a:pt x="4057" y="6332"/>
                  </a:cubicBezTo>
                  <a:lnTo>
                    <a:pt x="4602" y="6789"/>
                  </a:lnTo>
                  <a:lnTo>
                    <a:pt x="6529" y="6584"/>
                  </a:lnTo>
                  <a:lnTo>
                    <a:pt x="4918" y="5197"/>
                  </a:lnTo>
                  <a:cubicBezTo>
                    <a:pt x="5029" y="4974"/>
                    <a:pt x="5123" y="4736"/>
                    <a:pt x="5193" y="4485"/>
                  </a:cubicBezTo>
                  <a:cubicBezTo>
                    <a:pt x="5299" y="4116"/>
                    <a:pt x="5358" y="3722"/>
                    <a:pt x="5373" y="3302"/>
                  </a:cubicBezTo>
                  <a:lnTo>
                    <a:pt x="5373" y="3302"/>
                  </a:lnTo>
                  <a:lnTo>
                    <a:pt x="3925" y="3453"/>
                  </a:lnTo>
                  <a:cubicBezTo>
                    <a:pt x="3920" y="3766"/>
                    <a:pt x="3879" y="4058"/>
                    <a:pt x="3807" y="4324"/>
                  </a:cubicBezTo>
                  <a:lnTo>
                    <a:pt x="3266" y="3846"/>
                  </a:lnTo>
                  <a:cubicBezTo>
                    <a:pt x="3124" y="3736"/>
                    <a:pt x="2963" y="3604"/>
                    <a:pt x="2783" y="3449"/>
                  </a:cubicBezTo>
                  <a:cubicBezTo>
                    <a:pt x="2603" y="3293"/>
                    <a:pt x="2423" y="3131"/>
                    <a:pt x="2249" y="2957"/>
                  </a:cubicBezTo>
                  <a:cubicBezTo>
                    <a:pt x="2073" y="2781"/>
                    <a:pt x="1926" y="2612"/>
                    <a:pt x="1807" y="2441"/>
                  </a:cubicBezTo>
                  <a:cubicBezTo>
                    <a:pt x="1686" y="2274"/>
                    <a:pt x="1621" y="2127"/>
                    <a:pt x="1607" y="2005"/>
                  </a:cubicBezTo>
                  <a:cubicBezTo>
                    <a:pt x="1592" y="1876"/>
                    <a:pt x="1607" y="1763"/>
                    <a:pt x="1650" y="1671"/>
                  </a:cubicBezTo>
                  <a:cubicBezTo>
                    <a:pt x="1693" y="1578"/>
                    <a:pt x="1762" y="1505"/>
                    <a:pt x="1853" y="1448"/>
                  </a:cubicBezTo>
                  <a:cubicBezTo>
                    <a:pt x="1946" y="1392"/>
                    <a:pt x="2064" y="1356"/>
                    <a:pt x="2208" y="1342"/>
                  </a:cubicBezTo>
                  <a:cubicBezTo>
                    <a:pt x="2239" y="1339"/>
                    <a:pt x="2270" y="1337"/>
                    <a:pt x="2300" y="1337"/>
                  </a:cubicBezTo>
                  <a:cubicBezTo>
                    <a:pt x="2438" y="1337"/>
                    <a:pt x="2565" y="1370"/>
                    <a:pt x="2679" y="1440"/>
                  </a:cubicBezTo>
                  <a:cubicBezTo>
                    <a:pt x="2820" y="1523"/>
                    <a:pt x="2958" y="1693"/>
                    <a:pt x="3096" y="1947"/>
                  </a:cubicBezTo>
                  <a:lnTo>
                    <a:pt x="4247" y="1089"/>
                  </a:lnTo>
                  <a:cubicBezTo>
                    <a:pt x="4136" y="837"/>
                    <a:pt x="3966" y="627"/>
                    <a:pt x="3736" y="455"/>
                  </a:cubicBezTo>
                  <a:cubicBezTo>
                    <a:pt x="3509" y="282"/>
                    <a:pt x="3246" y="156"/>
                    <a:pt x="2950" y="78"/>
                  </a:cubicBezTo>
                  <a:cubicBezTo>
                    <a:pt x="2746" y="27"/>
                    <a:pt x="2536" y="1"/>
                    <a:pt x="2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3"/>
            <p:cNvSpPr/>
            <p:nvPr/>
          </p:nvSpPr>
          <p:spPr>
            <a:xfrm>
              <a:off x="304806" y="318555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6" y="2069"/>
                  </a:lnTo>
                  <a:lnTo>
                    <a:pt x="2179" y="1855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1"/>
                  </a:lnTo>
                  <a:lnTo>
                    <a:pt x="5907" y="1461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3"/>
            <p:cNvSpPr/>
            <p:nvPr/>
          </p:nvSpPr>
          <p:spPr>
            <a:xfrm>
              <a:off x="544561" y="3163931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0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3"/>
            <p:cNvSpPr/>
            <p:nvPr/>
          </p:nvSpPr>
          <p:spPr>
            <a:xfrm>
              <a:off x="757153" y="3141341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3" y="75"/>
                    <a:pt x="2294" y="213"/>
                    <a:pt x="1875" y="434"/>
                  </a:cubicBezTo>
                  <a:cubicBezTo>
                    <a:pt x="1457" y="656"/>
                    <a:pt x="1102" y="940"/>
                    <a:pt x="814" y="1290"/>
                  </a:cubicBezTo>
                  <a:cubicBezTo>
                    <a:pt x="527" y="1638"/>
                    <a:pt x="315" y="2036"/>
                    <a:pt x="179" y="2483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4" y="4433"/>
                    <a:pt x="251" y="4899"/>
                    <a:pt x="466" y="5312"/>
                  </a:cubicBezTo>
                  <a:cubicBezTo>
                    <a:pt x="683" y="5726"/>
                    <a:pt x="968" y="6073"/>
                    <a:pt x="1318" y="6355"/>
                  </a:cubicBezTo>
                  <a:cubicBezTo>
                    <a:pt x="1668" y="6635"/>
                    <a:pt x="2070" y="6841"/>
                    <a:pt x="2518" y="6966"/>
                  </a:cubicBezTo>
                  <a:cubicBezTo>
                    <a:pt x="2833" y="7054"/>
                    <a:pt x="3162" y="7098"/>
                    <a:pt x="3507" y="7098"/>
                  </a:cubicBezTo>
                  <a:cubicBezTo>
                    <a:pt x="3656" y="7098"/>
                    <a:pt x="3808" y="7090"/>
                    <a:pt x="3962" y="7074"/>
                  </a:cubicBezTo>
                  <a:cubicBezTo>
                    <a:pt x="4293" y="7040"/>
                    <a:pt x="4618" y="6964"/>
                    <a:pt x="4936" y="6848"/>
                  </a:cubicBezTo>
                  <a:cubicBezTo>
                    <a:pt x="5255" y="6733"/>
                    <a:pt x="5542" y="6589"/>
                    <a:pt x="5795" y="6418"/>
                  </a:cubicBezTo>
                  <a:cubicBezTo>
                    <a:pt x="6049" y="6247"/>
                    <a:pt x="6248" y="6063"/>
                    <a:pt x="6391" y="5863"/>
                  </a:cubicBezTo>
                  <a:lnTo>
                    <a:pt x="5459" y="4682"/>
                  </a:lnTo>
                  <a:cubicBezTo>
                    <a:pt x="5350" y="4823"/>
                    <a:pt x="5220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199" y="5492"/>
                    <a:pt x="3992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7" y="5467"/>
                  </a:cubicBezTo>
                  <a:cubicBezTo>
                    <a:pt x="2886" y="5403"/>
                    <a:pt x="2661" y="5293"/>
                    <a:pt x="2467" y="5137"/>
                  </a:cubicBezTo>
                  <a:cubicBezTo>
                    <a:pt x="2272" y="4980"/>
                    <a:pt x="2114" y="4784"/>
                    <a:pt x="1992" y="4553"/>
                  </a:cubicBezTo>
                  <a:cubicBezTo>
                    <a:pt x="1870" y="4318"/>
                    <a:pt x="1792" y="4054"/>
                    <a:pt x="1760" y="3756"/>
                  </a:cubicBezTo>
                  <a:cubicBezTo>
                    <a:pt x="1727" y="3450"/>
                    <a:pt x="1748" y="3169"/>
                    <a:pt x="1819" y="2913"/>
                  </a:cubicBezTo>
                  <a:cubicBezTo>
                    <a:pt x="1891" y="2656"/>
                    <a:pt x="2002" y="2433"/>
                    <a:pt x="2157" y="2242"/>
                  </a:cubicBezTo>
                  <a:cubicBezTo>
                    <a:pt x="2311" y="2052"/>
                    <a:pt x="2498" y="1897"/>
                    <a:pt x="2718" y="1779"/>
                  </a:cubicBezTo>
                  <a:cubicBezTo>
                    <a:pt x="2937" y="1659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7" y="1780"/>
                  </a:cubicBezTo>
                  <a:cubicBezTo>
                    <a:pt x="4720" y="1872"/>
                    <a:pt x="4879" y="1982"/>
                    <a:pt x="5030" y="2110"/>
                  </a:cubicBezTo>
                  <a:lnTo>
                    <a:pt x="5919" y="844"/>
                  </a:lnTo>
                  <a:cubicBezTo>
                    <a:pt x="5701" y="637"/>
                    <a:pt x="5449" y="464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3"/>
            <p:cNvSpPr/>
            <p:nvPr/>
          </p:nvSpPr>
          <p:spPr>
            <a:xfrm>
              <a:off x="996008" y="3112134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7" y="0"/>
                  </a:moveTo>
                  <a:lnTo>
                    <a:pt x="4222" y="177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3"/>
            <p:cNvSpPr/>
            <p:nvPr/>
          </p:nvSpPr>
          <p:spPr>
            <a:xfrm>
              <a:off x="1258561" y="3083481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3"/>
                  </a:lnTo>
                  <a:cubicBezTo>
                    <a:pt x="4744" y="2119"/>
                    <a:pt x="4770" y="2365"/>
                    <a:pt x="4798" y="2592"/>
                  </a:cubicBezTo>
                  <a:cubicBezTo>
                    <a:pt x="4825" y="2818"/>
                    <a:pt x="4854" y="3027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9"/>
                    <a:pt x="5056" y="4168"/>
                    <a:pt x="5097" y="4360"/>
                  </a:cubicBezTo>
                  <a:cubicBezTo>
                    <a:pt x="5105" y="4405"/>
                    <a:pt x="5115" y="4451"/>
                    <a:pt x="5127" y="4499"/>
                  </a:cubicBezTo>
                  <a:lnTo>
                    <a:pt x="1480" y="492"/>
                  </a:lnTo>
                  <a:lnTo>
                    <a:pt x="0" y="648"/>
                  </a:lnTo>
                  <a:lnTo>
                    <a:pt x="719" y="7459"/>
                  </a:lnTo>
                  <a:lnTo>
                    <a:pt x="2324" y="7290"/>
                  </a:lnTo>
                  <a:lnTo>
                    <a:pt x="2084" y="5012"/>
                  </a:lnTo>
                  <a:cubicBezTo>
                    <a:pt x="2065" y="4851"/>
                    <a:pt x="2050" y="4703"/>
                    <a:pt x="2031" y="4570"/>
                  </a:cubicBezTo>
                  <a:cubicBezTo>
                    <a:pt x="2014" y="4437"/>
                    <a:pt x="1995" y="4304"/>
                    <a:pt x="1973" y="4168"/>
                  </a:cubicBezTo>
                  <a:cubicBezTo>
                    <a:pt x="1952" y="4033"/>
                    <a:pt x="1926" y="3882"/>
                    <a:pt x="1891" y="3715"/>
                  </a:cubicBezTo>
                  <a:cubicBezTo>
                    <a:pt x="1857" y="3548"/>
                    <a:pt x="1818" y="3357"/>
                    <a:pt x="1772" y="3141"/>
                  </a:cubicBezTo>
                  <a:cubicBezTo>
                    <a:pt x="1765" y="3112"/>
                    <a:pt x="1761" y="3078"/>
                    <a:pt x="1753" y="3048"/>
                  </a:cubicBezTo>
                  <a:lnTo>
                    <a:pt x="1753" y="3048"/>
                  </a:lnTo>
                  <a:lnTo>
                    <a:pt x="5360" y="6968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3"/>
            <p:cNvSpPr/>
            <p:nvPr/>
          </p:nvSpPr>
          <p:spPr>
            <a:xfrm>
              <a:off x="1525964" y="306324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3"/>
            <p:cNvSpPr/>
            <p:nvPr/>
          </p:nvSpPr>
          <p:spPr>
            <a:xfrm>
              <a:off x="1707998" y="3040450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5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4" y="1721"/>
                    <a:pt x="4572" y="1839"/>
                    <a:pt x="4758" y="2002"/>
                  </a:cubicBezTo>
                  <a:cubicBezTo>
                    <a:pt x="4940" y="2161"/>
                    <a:pt x="5091" y="2360"/>
                    <a:pt x="5211" y="2587"/>
                  </a:cubicBezTo>
                  <a:cubicBezTo>
                    <a:pt x="5326" y="2817"/>
                    <a:pt x="5399" y="3076"/>
                    <a:pt x="5428" y="3362"/>
                  </a:cubicBezTo>
                  <a:cubicBezTo>
                    <a:pt x="5458" y="3650"/>
                    <a:pt x="5441" y="3917"/>
                    <a:pt x="5373" y="4166"/>
                  </a:cubicBezTo>
                  <a:cubicBezTo>
                    <a:pt x="5328" y="4337"/>
                    <a:pt x="5262" y="4495"/>
                    <a:pt x="5179" y="4642"/>
                  </a:cubicBezTo>
                  <a:lnTo>
                    <a:pt x="4241" y="3615"/>
                  </a:lnTo>
                  <a:lnTo>
                    <a:pt x="3114" y="4590"/>
                  </a:lnTo>
                  <a:lnTo>
                    <a:pt x="3955" y="5506"/>
                  </a:lnTo>
                  <a:cubicBezTo>
                    <a:pt x="3902" y="5518"/>
                    <a:pt x="3849" y="5525"/>
                    <a:pt x="3796" y="5533"/>
                  </a:cubicBezTo>
                  <a:cubicBezTo>
                    <a:pt x="3723" y="5541"/>
                    <a:pt x="3651" y="5545"/>
                    <a:pt x="3580" y="5545"/>
                  </a:cubicBezTo>
                  <a:cubicBezTo>
                    <a:pt x="3393" y="5545"/>
                    <a:pt x="3214" y="5518"/>
                    <a:pt x="3046" y="5466"/>
                  </a:cubicBezTo>
                  <a:cubicBezTo>
                    <a:pt x="2812" y="5391"/>
                    <a:pt x="2602" y="5275"/>
                    <a:pt x="2414" y="5116"/>
                  </a:cubicBezTo>
                  <a:cubicBezTo>
                    <a:pt x="2224" y="4960"/>
                    <a:pt x="2077" y="4764"/>
                    <a:pt x="1964" y="4531"/>
                  </a:cubicBezTo>
                  <a:cubicBezTo>
                    <a:pt x="1850" y="4297"/>
                    <a:pt x="1778" y="4038"/>
                    <a:pt x="1748" y="3750"/>
                  </a:cubicBezTo>
                  <a:cubicBezTo>
                    <a:pt x="1718" y="3467"/>
                    <a:pt x="1735" y="3198"/>
                    <a:pt x="1797" y="2949"/>
                  </a:cubicBezTo>
                  <a:cubicBezTo>
                    <a:pt x="1860" y="2699"/>
                    <a:pt x="1965" y="2476"/>
                    <a:pt x="2115" y="2281"/>
                  </a:cubicBezTo>
                  <a:cubicBezTo>
                    <a:pt x="2265" y="2082"/>
                    <a:pt x="2445" y="1924"/>
                    <a:pt x="2660" y="1803"/>
                  </a:cubicBezTo>
                  <a:cubicBezTo>
                    <a:pt x="2874" y="1684"/>
                    <a:pt x="3114" y="1608"/>
                    <a:pt x="3380" y="1580"/>
                  </a:cubicBezTo>
                  <a:cubicBezTo>
                    <a:pt x="3453" y="1573"/>
                    <a:pt x="3525" y="1569"/>
                    <a:pt x="3595" y="1569"/>
                  </a:cubicBezTo>
                  <a:close/>
                  <a:moveTo>
                    <a:pt x="3659" y="0"/>
                  </a:moveTo>
                  <a:cubicBezTo>
                    <a:pt x="3514" y="0"/>
                    <a:pt x="3366" y="8"/>
                    <a:pt x="3215" y="24"/>
                  </a:cubicBezTo>
                  <a:cubicBezTo>
                    <a:pt x="2703" y="78"/>
                    <a:pt x="2242" y="216"/>
                    <a:pt x="1833" y="436"/>
                  </a:cubicBezTo>
                  <a:cubicBezTo>
                    <a:pt x="1423" y="657"/>
                    <a:pt x="1076" y="940"/>
                    <a:pt x="790" y="1293"/>
                  </a:cubicBezTo>
                  <a:cubicBezTo>
                    <a:pt x="505" y="1645"/>
                    <a:pt x="300" y="2045"/>
                    <a:pt x="167" y="2491"/>
                  </a:cubicBezTo>
                  <a:cubicBezTo>
                    <a:pt x="38" y="2936"/>
                    <a:pt x="1" y="3417"/>
                    <a:pt x="55" y="3929"/>
                  </a:cubicBezTo>
                  <a:cubicBezTo>
                    <a:pt x="108" y="4442"/>
                    <a:pt x="247" y="4901"/>
                    <a:pt x="467" y="5312"/>
                  </a:cubicBezTo>
                  <a:cubicBezTo>
                    <a:pt x="688" y="5722"/>
                    <a:pt x="973" y="6070"/>
                    <a:pt x="1324" y="6353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5" y="7067"/>
                    <a:pt x="3164" y="7113"/>
                    <a:pt x="3510" y="7113"/>
                  </a:cubicBezTo>
                  <a:cubicBezTo>
                    <a:pt x="3657" y="7113"/>
                    <a:pt x="3807" y="7105"/>
                    <a:pt x="3959" y="7088"/>
                  </a:cubicBezTo>
                  <a:cubicBezTo>
                    <a:pt x="4381" y="7045"/>
                    <a:pt x="4768" y="6940"/>
                    <a:pt x="5121" y="6783"/>
                  </a:cubicBezTo>
                  <a:lnTo>
                    <a:pt x="6096" y="7847"/>
                  </a:lnTo>
                  <a:lnTo>
                    <a:pt x="7191" y="6846"/>
                  </a:lnTo>
                  <a:lnTo>
                    <a:pt x="6321" y="5893"/>
                  </a:lnTo>
                  <a:cubicBezTo>
                    <a:pt x="6341" y="5870"/>
                    <a:pt x="6364" y="5847"/>
                    <a:pt x="6384" y="5821"/>
                  </a:cubicBezTo>
                  <a:cubicBezTo>
                    <a:pt x="6667" y="5469"/>
                    <a:pt x="6874" y="5070"/>
                    <a:pt x="7002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7"/>
                    <a:pt x="4008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3"/>
            <p:cNvSpPr/>
            <p:nvPr/>
          </p:nvSpPr>
          <p:spPr>
            <a:xfrm>
              <a:off x="1984929" y="3007986"/>
              <a:ext cx="219145" cy="249497"/>
            </a:xfrm>
            <a:custGeom>
              <a:avLst/>
              <a:gdLst/>
              <a:ahLst/>
              <a:cxnLst/>
              <a:rect l="l" t="t" r="r" b="b"/>
              <a:pathLst>
                <a:path w="6325" h="7201" extrusionOk="0">
                  <a:moveTo>
                    <a:pt x="5827" y="1"/>
                  </a:moveTo>
                  <a:lnTo>
                    <a:pt x="4211" y="172"/>
                  </a:lnTo>
                  <a:lnTo>
                    <a:pt x="4645" y="4278"/>
                  </a:lnTo>
                  <a:cubicBezTo>
                    <a:pt x="4669" y="4523"/>
                    <a:pt x="4635" y="4752"/>
                    <a:pt x="4540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2"/>
                    <a:pt x="3735" y="5693"/>
                    <a:pt x="3489" y="5717"/>
                  </a:cubicBezTo>
                  <a:cubicBezTo>
                    <a:pt x="3438" y="5723"/>
                    <a:pt x="3389" y="5725"/>
                    <a:pt x="3340" y="5725"/>
                  </a:cubicBezTo>
                  <a:cubicBezTo>
                    <a:pt x="3162" y="5725"/>
                    <a:pt x="2994" y="5688"/>
                    <a:pt x="2837" y="5613"/>
                  </a:cubicBezTo>
                  <a:cubicBezTo>
                    <a:pt x="2639" y="5520"/>
                    <a:pt x="2471" y="5379"/>
                    <a:pt x="2341" y="5195"/>
                  </a:cubicBezTo>
                  <a:cubicBezTo>
                    <a:pt x="2210" y="5008"/>
                    <a:pt x="2131" y="4792"/>
                    <a:pt x="2107" y="4545"/>
                  </a:cubicBezTo>
                  <a:lnTo>
                    <a:pt x="1672" y="439"/>
                  </a:lnTo>
                  <a:lnTo>
                    <a:pt x="0" y="616"/>
                  </a:lnTo>
                  <a:lnTo>
                    <a:pt x="442" y="4810"/>
                  </a:lnTo>
                  <a:cubicBezTo>
                    <a:pt x="496" y="5329"/>
                    <a:pt x="670" y="5777"/>
                    <a:pt x="964" y="6153"/>
                  </a:cubicBezTo>
                  <a:cubicBezTo>
                    <a:pt x="1254" y="6528"/>
                    <a:pt x="1634" y="6808"/>
                    <a:pt x="2100" y="6992"/>
                  </a:cubicBezTo>
                  <a:cubicBezTo>
                    <a:pt x="2452" y="7131"/>
                    <a:pt x="2833" y="7201"/>
                    <a:pt x="3242" y="7201"/>
                  </a:cubicBezTo>
                  <a:cubicBezTo>
                    <a:pt x="3373" y="7201"/>
                    <a:pt x="3506" y="7194"/>
                    <a:pt x="3643" y="7179"/>
                  </a:cubicBezTo>
                  <a:cubicBezTo>
                    <a:pt x="4200" y="7119"/>
                    <a:pt x="4688" y="6952"/>
                    <a:pt x="5105" y="6676"/>
                  </a:cubicBezTo>
                  <a:cubicBezTo>
                    <a:pt x="5522" y="6399"/>
                    <a:pt x="5833" y="6046"/>
                    <a:pt x="6041" y="5616"/>
                  </a:cubicBezTo>
                  <a:cubicBezTo>
                    <a:pt x="6248" y="5189"/>
                    <a:pt x="6324" y="4715"/>
                    <a:pt x="6270" y="4196"/>
                  </a:cubicBezTo>
                  <a:lnTo>
                    <a:pt x="58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3"/>
            <p:cNvSpPr/>
            <p:nvPr/>
          </p:nvSpPr>
          <p:spPr>
            <a:xfrm>
              <a:off x="2244399" y="298453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3"/>
            <p:cNvSpPr/>
            <p:nvPr/>
          </p:nvSpPr>
          <p:spPr>
            <a:xfrm>
              <a:off x="2456991" y="2964366"/>
              <a:ext cx="194372" cy="246690"/>
            </a:xfrm>
            <a:custGeom>
              <a:avLst/>
              <a:gdLst/>
              <a:ahLst/>
              <a:cxnLst/>
              <a:rect l="l" t="t" r="r" b="b"/>
              <a:pathLst>
                <a:path w="5610" h="7120" extrusionOk="0">
                  <a:moveTo>
                    <a:pt x="2932" y="0"/>
                  </a:moveTo>
                  <a:cubicBezTo>
                    <a:pt x="2760" y="0"/>
                    <a:pt x="2576" y="10"/>
                    <a:pt x="2381" y="30"/>
                  </a:cubicBezTo>
                  <a:cubicBezTo>
                    <a:pt x="2044" y="66"/>
                    <a:pt x="1726" y="151"/>
                    <a:pt x="1424" y="285"/>
                  </a:cubicBezTo>
                  <a:cubicBezTo>
                    <a:pt x="1123" y="417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2" y="2672"/>
                    <a:pt x="134" y="2925"/>
                    <a:pt x="249" y="3144"/>
                  </a:cubicBezTo>
                  <a:cubicBezTo>
                    <a:pt x="364" y="3365"/>
                    <a:pt x="525" y="3554"/>
                    <a:pt x="728" y="3715"/>
                  </a:cubicBezTo>
                  <a:cubicBezTo>
                    <a:pt x="931" y="3873"/>
                    <a:pt x="1179" y="3999"/>
                    <a:pt x="1471" y="4093"/>
                  </a:cubicBezTo>
                  <a:cubicBezTo>
                    <a:pt x="1763" y="4186"/>
                    <a:pt x="2103" y="4257"/>
                    <a:pt x="2488" y="4301"/>
                  </a:cubicBezTo>
                  <a:cubicBezTo>
                    <a:pt x="2626" y="4313"/>
                    <a:pt x="2763" y="4330"/>
                    <a:pt x="2895" y="4352"/>
                  </a:cubicBezTo>
                  <a:cubicBezTo>
                    <a:pt x="3029" y="4373"/>
                    <a:pt x="3157" y="4405"/>
                    <a:pt x="3279" y="4441"/>
                  </a:cubicBezTo>
                  <a:cubicBezTo>
                    <a:pt x="3401" y="4477"/>
                    <a:pt x="3506" y="4520"/>
                    <a:pt x="3597" y="4570"/>
                  </a:cubicBezTo>
                  <a:cubicBezTo>
                    <a:pt x="3686" y="4621"/>
                    <a:pt x="3761" y="4679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8"/>
                    <a:pt x="3904" y="5250"/>
                    <a:pt x="3835" y="5347"/>
                  </a:cubicBezTo>
                  <a:cubicBezTo>
                    <a:pt x="3768" y="5442"/>
                    <a:pt x="3663" y="5521"/>
                    <a:pt x="3526" y="5580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2" y="5708"/>
                    <a:pt x="2888" y="5713"/>
                    <a:pt x="2804" y="5713"/>
                  </a:cubicBezTo>
                  <a:cubicBezTo>
                    <a:pt x="2539" y="5713"/>
                    <a:pt x="2277" y="5668"/>
                    <a:pt x="2016" y="5581"/>
                  </a:cubicBezTo>
                  <a:cubicBezTo>
                    <a:pt x="1673" y="5466"/>
                    <a:pt x="1316" y="5210"/>
                    <a:pt x="945" y="4809"/>
                  </a:cubicBezTo>
                  <a:lnTo>
                    <a:pt x="62" y="6053"/>
                  </a:lnTo>
                  <a:cubicBezTo>
                    <a:pt x="312" y="6307"/>
                    <a:pt x="587" y="6523"/>
                    <a:pt x="887" y="6698"/>
                  </a:cubicBezTo>
                  <a:cubicBezTo>
                    <a:pt x="1191" y="6868"/>
                    <a:pt x="1529" y="6990"/>
                    <a:pt x="1900" y="7059"/>
                  </a:cubicBezTo>
                  <a:cubicBezTo>
                    <a:pt x="2120" y="7099"/>
                    <a:pt x="2353" y="7120"/>
                    <a:pt x="2600" y="7120"/>
                  </a:cubicBezTo>
                  <a:cubicBezTo>
                    <a:pt x="2770" y="7120"/>
                    <a:pt x="2945" y="7110"/>
                    <a:pt x="3128" y="7091"/>
                  </a:cubicBezTo>
                  <a:cubicBezTo>
                    <a:pt x="3647" y="7036"/>
                    <a:pt x="4096" y="6903"/>
                    <a:pt x="4477" y="6688"/>
                  </a:cubicBezTo>
                  <a:cubicBezTo>
                    <a:pt x="4858" y="6476"/>
                    <a:pt x="5145" y="6191"/>
                    <a:pt x="5342" y="5840"/>
                  </a:cubicBezTo>
                  <a:cubicBezTo>
                    <a:pt x="5538" y="5488"/>
                    <a:pt x="5610" y="5076"/>
                    <a:pt x="5561" y="4602"/>
                  </a:cubicBezTo>
                  <a:cubicBezTo>
                    <a:pt x="5529" y="4297"/>
                    <a:pt x="5444" y="4035"/>
                    <a:pt x="5306" y="3817"/>
                  </a:cubicBezTo>
                  <a:cubicBezTo>
                    <a:pt x="5167" y="3600"/>
                    <a:pt x="4984" y="3415"/>
                    <a:pt x="4756" y="3270"/>
                  </a:cubicBezTo>
                  <a:cubicBezTo>
                    <a:pt x="4527" y="3125"/>
                    <a:pt x="4261" y="3007"/>
                    <a:pt x="3962" y="2921"/>
                  </a:cubicBezTo>
                  <a:cubicBezTo>
                    <a:pt x="3660" y="2835"/>
                    <a:pt x="3326" y="2776"/>
                    <a:pt x="2964" y="2741"/>
                  </a:cubicBezTo>
                  <a:cubicBezTo>
                    <a:pt x="2806" y="2732"/>
                    <a:pt x="2653" y="2715"/>
                    <a:pt x="2505" y="2688"/>
                  </a:cubicBezTo>
                  <a:cubicBezTo>
                    <a:pt x="2358" y="2661"/>
                    <a:pt x="2226" y="2623"/>
                    <a:pt x="2110" y="2573"/>
                  </a:cubicBezTo>
                  <a:cubicBezTo>
                    <a:pt x="1993" y="2522"/>
                    <a:pt x="1898" y="2464"/>
                    <a:pt x="1826" y="2392"/>
                  </a:cubicBezTo>
                  <a:cubicBezTo>
                    <a:pt x="1752" y="2320"/>
                    <a:pt x="1711" y="2229"/>
                    <a:pt x="1698" y="2120"/>
                  </a:cubicBezTo>
                  <a:cubicBezTo>
                    <a:pt x="1685" y="1996"/>
                    <a:pt x="1713" y="1885"/>
                    <a:pt x="1780" y="1791"/>
                  </a:cubicBezTo>
                  <a:cubicBezTo>
                    <a:pt x="1849" y="1696"/>
                    <a:pt x="1952" y="1617"/>
                    <a:pt x="2085" y="1552"/>
                  </a:cubicBezTo>
                  <a:cubicBezTo>
                    <a:pt x="2219" y="1489"/>
                    <a:pt x="2383" y="1445"/>
                    <a:pt x="2578" y="1425"/>
                  </a:cubicBezTo>
                  <a:cubicBezTo>
                    <a:pt x="2640" y="1419"/>
                    <a:pt x="2700" y="1416"/>
                    <a:pt x="2761" y="1416"/>
                  </a:cubicBezTo>
                  <a:cubicBezTo>
                    <a:pt x="2887" y="1416"/>
                    <a:pt x="3012" y="1430"/>
                    <a:pt x="3138" y="1457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9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3"/>
            <p:cNvSpPr/>
            <p:nvPr/>
          </p:nvSpPr>
          <p:spPr>
            <a:xfrm>
              <a:off x="2755126" y="2913054"/>
              <a:ext cx="331888" cy="263598"/>
            </a:xfrm>
            <a:custGeom>
              <a:avLst/>
              <a:gdLst/>
              <a:ahLst/>
              <a:cxnLst/>
              <a:rect l="l" t="t" r="r" b="b"/>
              <a:pathLst>
                <a:path w="9579" h="7608" extrusionOk="0">
                  <a:moveTo>
                    <a:pt x="9579" y="0"/>
                  </a:moveTo>
                  <a:lnTo>
                    <a:pt x="7934" y="174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4" y="4685"/>
                    <a:pt x="7150" y="4589"/>
                    <a:pt x="7110" y="4492"/>
                  </a:cubicBezTo>
                  <a:cubicBezTo>
                    <a:pt x="7038" y="4308"/>
                    <a:pt x="6951" y="4114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7"/>
                  </a:cubicBezTo>
                  <a:cubicBezTo>
                    <a:pt x="3414" y="4937"/>
                    <a:pt x="3401" y="5083"/>
                    <a:pt x="3392" y="5236"/>
                  </a:cubicBezTo>
                  <a:cubicBezTo>
                    <a:pt x="3355" y="5092"/>
                    <a:pt x="3310" y="4944"/>
                    <a:pt x="3257" y="4786"/>
                  </a:cubicBezTo>
                  <a:cubicBezTo>
                    <a:pt x="3204" y="4623"/>
                    <a:pt x="3147" y="4464"/>
                    <a:pt x="3085" y="4307"/>
                  </a:cubicBezTo>
                  <a:lnTo>
                    <a:pt x="1686" y="834"/>
                  </a:lnTo>
                  <a:lnTo>
                    <a:pt x="0" y="1012"/>
                  </a:lnTo>
                  <a:lnTo>
                    <a:pt x="2764" y="7607"/>
                  </a:lnTo>
                  <a:lnTo>
                    <a:pt x="4068" y="7468"/>
                  </a:lnTo>
                  <a:lnTo>
                    <a:pt x="5085" y="3640"/>
                  </a:lnTo>
                  <a:lnTo>
                    <a:pt x="6987" y="7160"/>
                  </a:lnTo>
                  <a:lnTo>
                    <a:pt x="8253" y="7026"/>
                  </a:lnTo>
                  <a:lnTo>
                    <a:pt x="9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3"/>
            <p:cNvSpPr/>
            <p:nvPr/>
          </p:nvSpPr>
          <p:spPr>
            <a:xfrm>
              <a:off x="3111884" y="2892266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2" y="1572"/>
                  </a:moveTo>
                  <a:cubicBezTo>
                    <a:pt x="3787" y="1572"/>
                    <a:pt x="3964" y="1598"/>
                    <a:pt x="4132" y="1651"/>
                  </a:cubicBezTo>
                  <a:cubicBezTo>
                    <a:pt x="4366" y="1723"/>
                    <a:pt x="4575" y="1844"/>
                    <a:pt x="4760" y="2004"/>
                  </a:cubicBezTo>
                  <a:cubicBezTo>
                    <a:pt x="4943" y="2166"/>
                    <a:pt x="5094" y="2362"/>
                    <a:pt x="5209" y="2592"/>
                  </a:cubicBezTo>
                  <a:cubicBezTo>
                    <a:pt x="5326" y="2822"/>
                    <a:pt x="5400" y="3079"/>
                    <a:pt x="5429" y="3367"/>
                  </a:cubicBezTo>
                  <a:cubicBezTo>
                    <a:pt x="5455" y="3649"/>
                    <a:pt x="5439" y="3918"/>
                    <a:pt x="5375" y="4166"/>
                  </a:cubicBezTo>
                  <a:cubicBezTo>
                    <a:pt x="5310" y="4417"/>
                    <a:pt x="5203" y="4639"/>
                    <a:pt x="5057" y="4835"/>
                  </a:cubicBezTo>
                  <a:cubicBezTo>
                    <a:pt x="4909" y="5033"/>
                    <a:pt x="4729" y="5192"/>
                    <a:pt x="4516" y="5311"/>
                  </a:cubicBezTo>
                  <a:cubicBezTo>
                    <a:pt x="4303" y="5432"/>
                    <a:pt x="4065" y="5507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5" y="5391"/>
                    <a:pt x="2603" y="5275"/>
                    <a:pt x="2417" y="5121"/>
                  </a:cubicBezTo>
                  <a:cubicBezTo>
                    <a:pt x="2227" y="4963"/>
                    <a:pt x="2079" y="4767"/>
                    <a:pt x="1966" y="4533"/>
                  </a:cubicBezTo>
                  <a:cubicBezTo>
                    <a:pt x="1853" y="4299"/>
                    <a:pt x="1781" y="4041"/>
                    <a:pt x="1751" y="3754"/>
                  </a:cubicBezTo>
                  <a:cubicBezTo>
                    <a:pt x="1721" y="3469"/>
                    <a:pt x="1736" y="3201"/>
                    <a:pt x="1800" y="2951"/>
                  </a:cubicBezTo>
                  <a:cubicBezTo>
                    <a:pt x="1860" y="2701"/>
                    <a:pt x="1966" y="2478"/>
                    <a:pt x="2117" y="2283"/>
                  </a:cubicBezTo>
                  <a:cubicBezTo>
                    <a:pt x="2267" y="2084"/>
                    <a:pt x="2448" y="1926"/>
                    <a:pt x="2662" y="1807"/>
                  </a:cubicBezTo>
                  <a:cubicBezTo>
                    <a:pt x="2877" y="1686"/>
                    <a:pt x="3117" y="1611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9"/>
                    <a:pt x="3215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0" y="658"/>
                    <a:pt x="1075" y="945"/>
                    <a:pt x="789" y="1293"/>
                  </a:cubicBezTo>
                  <a:cubicBezTo>
                    <a:pt x="505" y="1645"/>
                    <a:pt x="298" y="2045"/>
                    <a:pt x="168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7" y="5722"/>
                    <a:pt x="971" y="6070"/>
                    <a:pt x="1322" y="6355"/>
                  </a:cubicBezTo>
                  <a:cubicBezTo>
                    <a:pt x="1675" y="6638"/>
                    <a:pt x="2074" y="6847"/>
                    <a:pt x="2520" y="6978"/>
                  </a:cubicBezTo>
                  <a:cubicBezTo>
                    <a:pt x="2832" y="7068"/>
                    <a:pt x="3161" y="7114"/>
                    <a:pt x="3509" y="7114"/>
                  </a:cubicBezTo>
                  <a:cubicBezTo>
                    <a:pt x="3658" y="7114"/>
                    <a:pt x="3811" y="7105"/>
                    <a:pt x="3967" y="7088"/>
                  </a:cubicBezTo>
                  <a:cubicBezTo>
                    <a:pt x="4473" y="7037"/>
                    <a:pt x="4930" y="6899"/>
                    <a:pt x="5341" y="6677"/>
                  </a:cubicBezTo>
                  <a:cubicBezTo>
                    <a:pt x="5753" y="6458"/>
                    <a:pt x="6096" y="6172"/>
                    <a:pt x="6383" y="5821"/>
                  </a:cubicBezTo>
                  <a:cubicBezTo>
                    <a:pt x="6667" y="5469"/>
                    <a:pt x="6871" y="5069"/>
                    <a:pt x="6999" y="4619"/>
                  </a:cubicBezTo>
                  <a:cubicBezTo>
                    <a:pt x="7127" y="4169"/>
                    <a:pt x="7163" y="3692"/>
                    <a:pt x="7109" y="3187"/>
                  </a:cubicBezTo>
                  <a:cubicBezTo>
                    <a:pt x="7056" y="2675"/>
                    <a:pt x="6919" y="2214"/>
                    <a:pt x="6703" y="1802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8"/>
                    <a:pt x="5100" y="269"/>
                    <a:pt x="4654" y="138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13"/>
            <p:cNvSpPr/>
            <p:nvPr/>
          </p:nvSpPr>
          <p:spPr>
            <a:xfrm>
              <a:off x="3390305" y="2869226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5" y="1422"/>
                  </a:moveTo>
                  <a:cubicBezTo>
                    <a:pt x="3225" y="1422"/>
                    <a:pt x="3350" y="1442"/>
                    <a:pt x="3463" y="1482"/>
                  </a:cubicBezTo>
                  <a:cubicBezTo>
                    <a:pt x="3615" y="1538"/>
                    <a:pt x="3738" y="1630"/>
                    <a:pt x="3830" y="1754"/>
                  </a:cubicBezTo>
                  <a:cubicBezTo>
                    <a:pt x="3923" y="1878"/>
                    <a:pt x="3976" y="2027"/>
                    <a:pt x="3995" y="2203"/>
                  </a:cubicBezTo>
                  <a:cubicBezTo>
                    <a:pt x="4015" y="2377"/>
                    <a:pt x="3998" y="2533"/>
                    <a:pt x="3945" y="2677"/>
                  </a:cubicBezTo>
                  <a:cubicBezTo>
                    <a:pt x="3890" y="2824"/>
                    <a:pt x="3804" y="2939"/>
                    <a:pt x="3686" y="3027"/>
                  </a:cubicBezTo>
                  <a:cubicBezTo>
                    <a:pt x="3567" y="3114"/>
                    <a:pt x="3423" y="3169"/>
                    <a:pt x="3254" y="3185"/>
                  </a:cubicBezTo>
                  <a:lnTo>
                    <a:pt x="1913" y="3327"/>
                  </a:lnTo>
                  <a:lnTo>
                    <a:pt x="1724" y="1556"/>
                  </a:lnTo>
                  <a:lnTo>
                    <a:pt x="2919" y="1430"/>
                  </a:lnTo>
                  <a:cubicBezTo>
                    <a:pt x="2977" y="1425"/>
                    <a:pt x="3032" y="1422"/>
                    <a:pt x="3085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8" y="5"/>
                    <a:pt x="3068" y="15"/>
                  </a:cubicBezTo>
                  <a:lnTo>
                    <a:pt x="0" y="339"/>
                  </a:lnTo>
                  <a:lnTo>
                    <a:pt x="722" y="7152"/>
                  </a:lnTo>
                  <a:lnTo>
                    <a:pt x="2298" y="6985"/>
                  </a:lnTo>
                  <a:lnTo>
                    <a:pt x="2045" y="4591"/>
                  </a:lnTo>
                  <a:lnTo>
                    <a:pt x="2896" y="4501"/>
                  </a:lnTo>
                  <a:lnTo>
                    <a:pt x="4495" y="6752"/>
                  </a:lnTo>
                  <a:lnTo>
                    <a:pt x="6384" y="6551"/>
                  </a:lnTo>
                  <a:lnTo>
                    <a:pt x="4580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88"/>
                    <a:pt x="5433" y="3126"/>
                  </a:cubicBezTo>
                  <a:cubicBezTo>
                    <a:pt x="5598" y="2765"/>
                    <a:pt x="5657" y="2369"/>
                    <a:pt x="5613" y="1941"/>
                  </a:cubicBezTo>
                  <a:cubicBezTo>
                    <a:pt x="5570" y="1525"/>
                    <a:pt x="5429" y="1164"/>
                    <a:pt x="5194" y="860"/>
                  </a:cubicBezTo>
                  <a:cubicBezTo>
                    <a:pt x="4959" y="553"/>
                    <a:pt x="4652" y="325"/>
                    <a:pt x="4281" y="174"/>
                  </a:cubicBezTo>
                  <a:cubicBezTo>
                    <a:pt x="3994" y="57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13"/>
            <p:cNvSpPr/>
            <p:nvPr/>
          </p:nvSpPr>
          <p:spPr>
            <a:xfrm>
              <a:off x="3627046" y="2833610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7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13"/>
            <p:cNvSpPr/>
            <p:nvPr/>
          </p:nvSpPr>
          <p:spPr>
            <a:xfrm>
              <a:off x="3867841" y="281545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9"/>
                    <a:pt x="265" y="1248"/>
                    <a:pt x="154" y="1520"/>
                  </a:cubicBezTo>
                  <a:cubicBezTo>
                    <a:pt x="41" y="1790"/>
                    <a:pt x="1" y="2078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4"/>
                    <a:pt x="525" y="3555"/>
                    <a:pt x="730" y="3713"/>
                  </a:cubicBezTo>
                  <a:cubicBezTo>
                    <a:pt x="932" y="3873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8"/>
                    <a:pt x="2897" y="4350"/>
                  </a:cubicBezTo>
                  <a:cubicBezTo>
                    <a:pt x="3030" y="4372"/>
                    <a:pt x="3157" y="4403"/>
                    <a:pt x="3279" y="4439"/>
                  </a:cubicBezTo>
                  <a:cubicBezTo>
                    <a:pt x="3401" y="4475"/>
                    <a:pt x="3508" y="4518"/>
                    <a:pt x="3598" y="4569"/>
                  </a:cubicBezTo>
                  <a:cubicBezTo>
                    <a:pt x="3688" y="4619"/>
                    <a:pt x="3761" y="4679"/>
                    <a:pt x="3818" y="4751"/>
                  </a:cubicBezTo>
                  <a:cubicBezTo>
                    <a:pt x="3876" y="4825"/>
                    <a:pt x="3909" y="4909"/>
                    <a:pt x="3919" y="5007"/>
                  </a:cubicBezTo>
                  <a:cubicBezTo>
                    <a:pt x="3933" y="5137"/>
                    <a:pt x="3905" y="5249"/>
                    <a:pt x="3837" y="5345"/>
                  </a:cubicBezTo>
                  <a:cubicBezTo>
                    <a:pt x="3772" y="5436"/>
                    <a:pt x="3670" y="5513"/>
                    <a:pt x="3531" y="5575"/>
                  </a:cubicBezTo>
                  <a:cubicBezTo>
                    <a:pt x="3393" y="5636"/>
                    <a:pt x="3236" y="5676"/>
                    <a:pt x="3062" y="5693"/>
                  </a:cubicBezTo>
                  <a:cubicBezTo>
                    <a:pt x="2976" y="5702"/>
                    <a:pt x="2890" y="5707"/>
                    <a:pt x="2805" y="5707"/>
                  </a:cubicBezTo>
                  <a:cubicBezTo>
                    <a:pt x="2541" y="5707"/>
                    <a:pt x="2280" y="5663"/>
                    <a:pt x="2021" y="5577"/>
                  </a:cubicBezTo>
                  <a:cubicBezTo>
                    <a:pt x="1677" y="5462"/>
                    <a:pt x="1321" y="5204"/>
                    <a:pt x="950" y="4803"/>
                  </a:cubicBezTo>
                  <a:lnTo>
                    <a:pt x="67" y="6047"/>
                  </a:lnTo>
                  <a:cubicBezTo>
                    <a:pt x="317" y="6303"/>
                    <a:pt x="592" y="6518"/>
                    <a:pt x="892" y="6692"/>
                  </a:cubicBezTo>
                  <a:cubicBezTo>
                    <a:pt x="1193" y="6866"/>
                    <a:pt x="1529" y="6989"/>
                    <a:pt x="1900" y="7059"/>
                  </a:cubicBezTo>
                  <a:cubicBezTo>
                    <a:pt x="2121" y="7100"/>
                    <a:pt x="2355" y="7120"/>
                    <a:pt x="2602" y="7120"/>
                  </a:cubicBezTo>
                  <a:cubicBezTo>
                    <a:pt x="2771" y="7120"/>
                    <a:pt x="2947" y="7111"/>
                    <a:pt x="3128" y="7092"/>
                  </a:cubicBezTo>
                  <a:cubicBezTo>
                    <a:pt x="3647" y="7038"/>
                    <a:pt x="4097" y="6902"/>
                    <a:pt x="4478" y="6690"/>
                  </a:cubicBezTo>
                  <a:cubicBezTo>
                    <a:pt x="4860" y="6475"/>
                    <a:pt x="5147" y="6192"/>
                    <a:pt x="5343" y="5841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0" y="4297"/>
                    <a:pt x="5446" y="4036"/>
                    <a:pt x="5307" y="3816"/>
                  </a:cubicBezTo>
                  <a:cubicBezTo>
                    <a:pt x="5169" y="3599"/>
                    <a:pt x="4986" y="3415"/>
                    <a:pt x="4757" y="3270"/>
                  </a:cubicBezTo>
                  <a:cubicBezTo>
                    <a:pt x="4529" y="3125"/>
                    <a:pt x="4263" y="3008"/>
                    <a:pt x="3962" y="2922"/>
                  </a:cubicBezTo>
                  <a:cubicBezTo>
                    <a:pt x="3660" y="2836"/>
                    <a:pt x="3328" y="2775"/>
                    <a:pt x="2966" y="2742"/>
                  </a:cubicBezTo>
                  <a:cubicBezTo>
                    <a:pt x="2808" y="2732"/>
                    <a:pt x="2654" y="2715"/>
                    <a:pt x="2507" y="2688"/>
                  </a:cubicBezTo>
                  <a:cubicBezTo>
                    <a:pt x="2359" y="2660"/>
                    <a:pt x="2228" y="2621"/>
                    <a:pt x="2112" y="2573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3" y="2320"/>
                    <a:pt x="1712" y="2229"/>
                    <a:pt x="1699" y="2120"/>
                  </a:cubicBezTo>
                  <a:cubicBezTo>
                    <a:pt x="1687" y="1996"/>
                    <a:pt x="1713" y="1888"/>
                    <a:pt x="1782" y="1790"/>
                  </a:cubicBezTo>
                  <a:cubicBezTo>
                    <a:pt x="1851" y="1695"/>
                    <a:pt x="1953" y="1615"/>
                    <a:pt x="2086" y="1552"/>
                  </a:cubicBezTo>
                  <a:cubicBezTo>
                    <a:pt x="2221" y="1488"/>
                    <a:pt x="2385" y="1445"/>
                    <a:pt x="2579" y="1427"/>
                  </a:cubicBezTo>
                  <a:cubicBezTo>
                    <a:pt x="2642" y="1420"/>
                    <a:pt x="2704" y="1416"/>
                    <a:pt x="2766" y="1416"/>
                  </a:cubicBezTo>
                  <a:cubicBezTo>
                    <a:pt x="2891" y="1416"/>
                    <a:pt x="3014" y="1430"/>
                    <a:pt x="3137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0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13"/>
            <p:cNvSpPr/>
            <p:nvPr/>
          </p:nvSpPr>
          <p:spPr>
            <a:xfrm>
              <a:off x="4086565" y="278600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13"/>
            <p:cNvSpPr/>
            <p:nvPr/>
          </p:nvSpPr>
          <p:spPr>
            <a:xfrm>
              <a:off x="4344476" y="2762203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6" y="1570"/>
                  </a:moveTo>
                  <a:cubicBezTo>
                    <a:pt x="3783" y="1570"/>
                    <a:pt x="3962" y="1597"/>
                    <a:pt x="4131" y="1651"/>
                  </a:cubicBezTo>
                  <a:cubicBezTo>
                    <a:pt x="4365" y="1723"/>
                    <a:pt x="4575" y="1842"/>
                    <a:pt x="4761" y="2003"/>
                  </a:cubicBezTo>
                  <a:cubicBezTo>
                    <a:pt x="4943" y="2163"/>
                    <a:pt x="5093" y="2361"/>
                    <a:pt x="5209" y="2590"/>
                  </a:cubicBezTo>
                  <a:cubicBezTo>
                    <a:pt x="5324" y="2820"/>
                    <a:pt x="5401" y="3079"/>
                    <a:pt x="5429" y="3363"/>
                  </a:cubicBezTo>
                  <a:cubicBezTo>
                    <a:pt x="5458" y="3649"/>
                    <a:pt x="5439" y="3917"/>
                    <a:pt x="5373" y="4167"/>
                  </a:cubicBezTo>
                  <a:cubicBezTo>
                    <a:pt x="5309" y="4417"/>
                    <a:pt x="5202" y="4640"/>
                    <a:pt x="5056" y="4836"/>
                  </a:cubicBezTo>
                  <a:cubicBezTo>
                    <a:pt x="4907" y="5031"/>
                    <a:pt x="4729" y="5190"/>
                    <a:pt x="4516" y="5310"/>
                  </a:cubicBezTo>
                  <a:cubicBezTo>
                    <a:pt x="4302" y="5431"/>
                    <a:pt x="4060" y="5507"/>
                    <a:pt x="3797" y="5535"/>
                  </a:cubicBezTo>
                  <a:cubicBezTo>
                    <a:pt x="3724" y="5543"/>
                    <a:pt x="3652" y="5546"/>
                    <a:pt x="3582" y="5546"/>
                  </a:cubicBezTo>
                  <a:cubicBezTo>
                    <a:pt x="3395" y="5546"/>
                    <a:pt x="3217" y="5519"/>
                    <a:pt x="3047" y="5467"/>
                  </a:cubicBezTo>
                  <a:cubicBezTo>
                    <a:pt x="2814" y="5392"/>
                    <a:pt x="2604" y="5276"/>
                    <a:pt x="2414" y="5118"/>
                  </a:cubicBezTo>
                  <a:cubicBezTo>
                    <a:pt x="2230" y="4961"/>
                    <a:pt x="2079" y="4765"/>
                    <a:pt x="1965" y="4532"/>
                  </a:cubicBezTo>
                  <a:cubicBezTo>
                    <a:pt x="1852" y="4298"/>
                    <a:pt x="1781" y="4039"/>
                    <a:pt x="1750" y="3752"/>
                  </a:cubicBezTo>
                  <a:cubicBezTo>
                    <a:pt x="1719" y="3468"/>
                    <a:pt x="1737" y="3199"/>
                    <a:pt x="1798" y="2951"/>
                  </a:cubicBezTo>
                  <a:cubicBezTo>
                    <a:pt x="1860" y="2700"/>
                    <a:pt x="1967" y="2477"/>
                    <a:pt x="2116" y="2282"/>
                  </a:cubicBezTo>
                  <a:cubicBezTo>
                    <a:pt x="2267" y="2083"/>
                    <a:pt x="2448" y="1925"/>
                    <a:pt x="2661" y="1804"/>
                  </a:cubicBezTo>
                  <a:cubicBezTo>
                    <a:pt x="2874" y="1685"/>
                    <a:pt x="3116" y="1609"/>
                    <a:pt x="3382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1" y="77"/>
                    <a:pt x="2241" y="215"/>
                    <a:pt x="1831" y="436"/>
                  </a:cubicBezTo>
                  <a:cubicBezTo>
                    <a:pt x="1422" y="657"/>
                    <a:pt x="1075" y="940"/>
                    <a:pt x="792" y="1293"/>
                  </a:cubicBezTo>
                  <a:cubicBezTo>
                    <a:pt x="507" y="1645"/>
                    <a:pt x="299" y="2045"/>
                    <a:pt x="168" y="2490"/>
                  </a:cubicBezTo>
                  <a:cubicBezTo>
                    <a:pt x="40" y="2936"/>
                    <a:pt x="1" y="3415"/>
                    <a:pt x="54" y="3928"/>
                  </a:cubicBezTo>
                  <a:cubicBezTo>
                    <a:pt x="109" y="4442"/>
                    <a:pt x="247" y="4901"/>
                    <a:pt x="468" y="5312"/>
                  </a:cubicBezTo>
                  <a:cubicBezTo>
                    <a:pt x="687" y="5722"/>
                    <a:pt x="973" y="6070"/>
                    <a:pt x="1325" y="6353"/>
                  </a:cubicBezTo>
                  <a:cubicBezTo>
                    <a:pt x="1676" y="6636"/>
                    <a:pt x="2075" y="6845"/>
                    <a:pt x="2520" y="6974"/>
                  </a:cubicBezTo>
                  <a:cubicBezTo>
                    <a:pt x="2835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5" y="7035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9" y="5467"/>
                    <a:pt x="6875" y="5067"/>
                    <a:pt x="7001" y="4617"/>
                  </a:cubicBezTo>
                  <a:cubicBezTo>
                    <a:pt x="7128" y="4171"/>
                    <a:pt x="7164" y="3693"/>
                    <a:pt x="7112" y="3186"/>
                  </a:cubicBezTo>
                  <a:cubicBezTo>
                    <a:pt x="7057" y="2672"/>
                    <a:pt x="6921" y="2211"/>
                    <a:pt x="6703" y="1802"/>
                  </a:cubicBezTo>
                  <a:cubicBezTo>
                    <a:pt x="6486" y="1392"/>
                    <a:pt x="6202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13"/>
            <p:cNvSpPr/>
            <p:nvPr/>
          </p:nvSpPr>
          <p:spPr>
            <a:xfrm>
              <a:off x="4623001" y="2739648"/>
              <a:ext cx="189175" cy="247279"/>
            </a:xfrm>
            <a:custGeom>
              <a:avLst/>
              <a:gdLst/>
              <a:ahLst/>
              <a:cxnLst/>
              <a:rect l="l" t="t" r="r" b="b"/>
              <a:pathLst>
                <a:path w="5460" h="7137" extrusionOk="0">
                  <a:moveTo>
                    <a:pt x="2951" y="1493"/>
                  </a:moveTo>
                  <a:cubicBezTo>
                    <a:pt x="3059" y="1493"/>
                    <a:pt x="3162" y="1513"/>
                    <a:pt x="3257" y="1554"/>
                  </a:cubicBezTo>
                  <a:cubicBezTo>
                    <a:pt x="3381" y="1609"/>
                    <a:pt x="3485" y="1689"/>
                    <a:pt x="3569" y="1798"/>
                  </a:cubicBezTo>
                  <a:cubicBezTo>
                    <a:pt x="3654" y="1906"/>
                    <a:pt x="3705" y="2047"/>
                    <a:pt x="3720" y="2215"/>
                  </a:cubicBezTo>
                  <a:cubicBezTo>
                    <a:pt x="3739" y="2378"/>
                    <a:pt x="3719" y="2525"/>
                    <a:pt x="3660" y="2654"/>
                  </a:cubicBezTo>
                  <a:cubicBezTo>
                    <a:pt x="3603" y="2783"/>
                    <a:pt x="3518" y="2891"/>
                    <a:pt x="3408" y="2976"/>
                  </a:cubicBezTo>
                  <a:cubicBezTo>
                    <a:pt x="3298" y="3059"/>
                    <a:pt x="3174" y="3107"/>
                    <a:pt x="3030" y="3126"/>
                  </a:cubicBezTo>
                  <a:lnTo>
                    <a:pt x="1950" y="3238"/>
                  </a:lnTo>
                  <a:lnTo>
                    <a:pt x="1779" y="1611"/>
                  </a:lnTo>
                  <a:lnTo>
                    <a:pt x="2859" y="1498"/>
                  </a:lnTo>
                  <a:cubicBezTo>
                    <a:pt x="2890" y="1495"/>
                    <a:pt x="2921" y="1493"/>
                    <a:pt x="2951" y="1493"/>
                  </a:cubicBezTo>
                  <a:close/>
                  <a:moveTo>
                    <a:pt x="3213" y="1"/>
                  </a:moveTo>
                  <a:cubicBezTo>
                    <a:pt x="3123" y="1"/>
                    <a:pt x="3031" y="5"/>
                    <a:pt x="2937" y="15"/>
                  </a:cubicBezTo>
                  <a:lnTo>
                    <a:pt x="0" y="326"/>
                  </a:lnTo>
                  <a:lnTo>
                    <a:pt x="719" y="7136"/>
                  </a:lnTo>
                  <a:lnTo>
                    <a:pt x="2373" y="6964"/>
                  </a:lnTo>
                  <a:lnTo>
                    <a:pt x="2131" y="4687"/>
                  </a:lnTo>
                  <a:lnTo>
                    <a:pt x="3417" y="4551"/>
                  </a:lnTo>
                  <a:cubicBezTo>
                    <a:pt x="3844" y="4503"/>
                    <a:pt x="4215" y="4365"/>
                    <a:pt x="4527" y="4128"/>
                  </a:cubicBezTo>
                  <a:cubicBezTo>
                    <a:pt x="4841" y="3892"/>
                    <a:pt x="5078" y="3589"/>
                    <a:pt x="5238" y="3221"/>
                  </a:cubicBezTo>
                  <a:cubicBezTo>
                    <a:pt x="5401" y="2854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2" y="186"/>
                  </a:cubicBezTo>
                  <a:cubicBezTo>
                    <a:pt x="3834" y="63"/>
                    <a:pt x="3535" y="1"/>
                    <a:pt x="3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13"/>
            <p:cNvSpPr/>
            <p:nvPr/>
          </p:nvSpPr>
          <p:spPr>
            <a:xfrm>
              <a:off x="-9059" y="3550415"/>
              <a:ext cx="255006" cy="248423"/>
            </a:xfrm>
            <a:custGeom>
              <a:avLst/>
              <a:gdLst/>
              <a:ahLst/>
              <a:cxnLst/>
              <a:rect l="l" t="t" r="r" b="b"/>
              <a:pathLst>
                <a:path w="7360" h="7170" extrusionOk="0">
                  <a:moveTo>
                    <a:pt x="2057" y="3956"/>
                  </a:moveTo>
                  <a:cubicBezTo>
                    <a:pt x="2176" y="4067"/>
                    <a:pt x="2307" y="4184"/>
                    <a:pt x="2445" y="4309"/>
                  </a:cubicBezTo>
                  <a:lnTo>
                    <a:pt x="3867" y="5531"/>
                  </a:lnTo>
                  <a:cubicBezTo>
                    <a:pt x="3815" y="5567"/>
                    <a:pt x="3765" y="5603"/>
                    <a:pt x="3710" y="5635"/>
                  </a:cubicBezTo>
                  <a:cubicBezTo>
                    <a:pt x="3499" y="5764"/>
                    <a:pt x="3263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6" y="5884"/>
                    <a:pt x="2415" y="5861"/>
                    <a:pt x="2269" y="5814"/>
                  </a:cubicBezTo>
                  <a:cubicBezTo>
                    <a:pt x="2060" y="5750"/>
                    <a:pt x="1894" y="5640"/>
                    <a:pt x="1773" y="5489"/>
                  </a:cubicBezTo>
                  <a:cubicBezTo>
                    <a:pt x="1653" y="5338"/>
                    <a:pt x="1579" y="5153"/>
                    <a:pt x="1558" y="4933"/>
                  </a:cubicBezTo>
                  <a:cubicBezTo>
                    <a:pt x="1527" y="4654"/>
                    <a:pt x="1594" y="4412"/>
                    <a:pt x="1758" y="4214"/>
                  </a:cubicBezTo>
                  <a:cubicBezTo>
                    <a:pt x="1832" y="4117"/>
                    <a:pt x="1933" y="4034"/>
                    <a:pt x="2057" y="3956"/>
                  </a:cubicBezTo>
                  <a:close/>
                  <a:moveTo>
                    <a:pt x="3145" y="1"/>
                  </a:moveTo>
                  <a:cubicBezTo>
                    <a:pt x="3044" y="1"/>
                    <a:pt x="2942" y="6"/>
                    <a:pt x="2837" y="18"/>
                  </a:cubicBezTo>
                  <a:cubicBezTo>
                    <a:pt x="2409" y="62"/>
                    <a:pt x="2041" y="182"/>
                    <a:pt x="1730" y="376"/>
                  </a:cubicBezTo>
                  <a:cubicBezTo>
                    <a:pt x="1417" y="570"/>
                    <a:pt x="1185" y="814"/>
                    <a:pt x="1028" y="1109"/>
                  </a:cubicBezTo>
                  <a:cubicBezTo>
                    <a:pt x="875" y="1405"/>
                    <a:pt x="816" y="1729"/>
                    <a:pt x="853" y="2078"/>
                  </a:cubicBezTo>
                  <a:cubicBezTo>
                    <a:pt x="867" y="2222"/>
                    <a:pt x="906" y="2375"/>
                    <a:pt x="969" y="2539"/>
                  </a:cubicBezTo>
                  <a:cubicBezTo>
                    <a:pt x="1028" y="2692"/>
                    <a:pt x="1115" y="2856"/>
                    <a:pt x="1227" y="3025"/>
                  </a:cubicBezTo>
                  <a:cubicBezTo>
                    <a:pt x="830" y="3258"/>
                    <a:pt x="528" y="3547"/>
                    <a:pt x="330" y="3890"/>
                  </a:cubicBezTo>
                  <a:cubicBezTo>
                    <a:pt x="94" y="4297"/>
                    <a:pt x="0" y="4739"/>
                    <a:pt x="51" y="5213"/>
                  </a:cubicBezTo>
                  <a:cubicBezTo>
                    <a:pt x="97" y="5627"/>
                    <a:pt x="255" y="5993"/>
                    <a:pt x="525" y="6306"/>
                  </a:cubicBezTo>
                  <a:cubicBezTo>
                    <a:pt x="797" y="6617"/>
                    <a:pt x="1148" y="6848"/>
                    <a:pt x="1573" y="7001"/>
                  </a:cubicBezTo>
                  <a:cubicBezTo>
                    <a:pt x="1889" y="7113"/>
                    <a:pt x="2229" y="7169"/>
                    <a:pt x="2593" y="7169"/>
                  </a:cubicBezTo>
                  <a:cubicBezTo>
                    <a:pt x="2719" y="7169"/>
                    <a:pt x="2849" y="7162"/>
                    <a:pt x="2981" y="7149"/>
                  </a:cubicBezTo>
                  <a:cubicBezTo>
                    <a:pt x="3364" y="7107"/>
                    <a:pt x="3716" y="7015"/>
                    <a:pt x="4040" y="6874"/>
                  </a:cubicBezTo>
                  <a:cubicBezTo>
                    <a:pt x="4350" y="6735"/>
                    <a:pt x="4632" y="6558"/>
                    <a:pt x="4888" y="6338"/>
                  </a:cubicBezTo>
                  <a:lnTo>
                    <a:pt x="5433" y="6792"/>
                  </a:lnTo>
                  <a:lnTo>
                    <a:pt x="7360" y="6588"/>
                  </a:lnTo>
                  <a:lnTo>
                    <a:pt x="5749" y="5199"/>
                  </a:lnTo>
                  <a:cubicBezTo>
                    <a:pt x="5859" y="4976"/>
                    <a:pt x="5952" y="4736"/>
                    <a:pt x="6024" y="4486"/>
                  </a:cubicBezTo>
                  <a:cubicBezTo>
                    <a:pt x="6130" y="4117"/>
                    <a:pt x="6189" y="3722"/>
                    <a:pt x="6204" y="3302"/>
                  </a:cubicBezTo>
                  <a:lnTo>
                    <a:pt x="6204" y="3302"/>
                  </a:lnTo>
                  <a:lnTo>
                    <a:pt x="4753" y="3455"/>
                  </a:lnTo>
                  <a:cubicBezTo>
                    <a:pt x="4750" y="3771"/>
                    <a:pt x="4710" y="4060"/>
                    <a:pt x="4638" y="4329"/>
                  </a:cubicBezTo>
                  <a:lnTo>
                    <a:pt x="4097" y="3849"/>
                  </a:lnTo>
                  <a:cubicBezTo>
                    <a:pt x="3953" y="3739"/>
                    <a:pt x="3792" y="3606"/>
                    <a:pt x="3614" y="3453"/>
                  </a:cubicBezTo>
                  <a:cubicBezTo>
                    <a:pt x="3434" y="3296"/>
                    <a:pt x="3254" y="3132"/>
                    <a:pt x="3078" y="2958"/>
                  </a:cubicBezTo>
                  <a:cubicBezTo>
                    <a:pt x="2904" y="2784"/>
                    <a:pt x="2754" y="2612"/>
                    <a:pt x="2636" y="2442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8" y="1765"/>
                    <a:pt x="2481" y="1673"/>
                  </a:cubicBezTo>
                  <a:cubicBezTo>
                    <a:pt x="2524" y="1579"/>
                    <a:pt x="2592" y="1506"/>
                    <a:pt x="2684" y="1450"/>
                  </a:cubicBezTo>
                  <a:cubicBezTo>
                    <a:pt x="2779" y="1395"/>
                    <a:pt x="2895" y="1359"/>
                    <a:pt x="3037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9" y="1340"/>
                    <a:pt x="3395" y="1374"/>
                    <a:pt x="3510" y="1443"/>
                  </a:cubicBezTo>
                  <a:cubicBezTo>
                    <a:pt x="3651" y="1528"/>
                    <a:pt x="3789" y="1694"/>
                    <a:pt x="3929" y="1949"/>
                  </a:cubicBezTo>
                  <a:lnTo>
                    <a:pt x="5079" y="1089"/>
                  </a:lnTo>
                  <a:cubicBezTo>
                    <a:pt x="4967" y="839"/>
                    <a:pt x="4796" y="627"/>
                    <a:pt x="4569" y="455"/>
                  </a:cubicBezTo>
                  <a:cubicBezTo>
                    <a:pt x="4340" y="282"/>
                    <a:pt x="4077" y="156"/>
                    <a:pt x="3779" y="81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13"/>
            <p:cNvSpPr/>
            <p:nvPr/>
          </p:nvSpPr>
          <p:spPr>
            <a:xfrm>
              <a:off x="338933" y="3508977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1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4" y="7207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13"/>
            <p:cNvSpPr/>
            <p:nvPr/>
          </p:nvSpPr>
          <p:spPr>
            <a:xfrm>
              <a:off x="578688" y="348739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13"/>
            <p:cNvSpPr/>
            <p:nvPr/>
          </p:nvSpPr>
          <p:spPr>
            <a:xfrm>
              <a:off x="791419" y="3464664"/>
              <a:ext cx="221363" cy="246032"/>
            </a:xfrm>
            <a:custGeom>
              <a:avLst/>
              <a:gdLst/>
              <a:ahLst/>
              <a:cxnLst/>
              <a:rect l="l" t="t" r="r" b="b"/>
              <a:pathLst>
                <a:path w="6389" h="7101" extrusionOk="0">
                  <a:moveTo>
                    <a:pt x="3672" y="1"/>
                  </a:moveTo>
                  <a:cubicBezTo>
                    <a:pt x="3542" y="1"/>
                    <a:pt x="3412" y="7"/>
                    <a:pt x="3282" y="21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5" y="1291"/>
                  </a:cubicBezTo>
                  <a:cubicBezTo>
                    <a:pt x="527" y="1639"/>
                    <a:pt x="314" y="2037"/>
                    <a:pt x="178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0" y="4433"/>
                    <a:pt x="245" y="4898"/>
                    <a:pt x="462" y="5311"/>
                  </a:cubicBezTo>
                  <a:cubicBezTo>
                    <a:pt x="679" y="5728"/>
                    <a:pt x="966" y="6075"/>
                    <a:pt x="1316" y="6358"/>
                  </a:cubicBezTo>
                  <a:cubicBezTo>
                    <a:pt x="1666" y="6638"/>
                    <a:pt x="2067" y="6843"/>
                    <a:pt x="2517" y="6969"/>
                  </a:cubicBezTo>
                  <a:cubicBezTo>
                    <a:pt x="2832" y="7057"/>
                    <a:pt x="3163" y="7101"/>
                    <a:pt x="3509" y="7101"/>
                  </a:cubicBezTo>
                  <a:cubicBezTo>
                    <a:pt x="3657" y="7101"/>
                    <a:pt x="3807" y="7093"/>
                    <a:pt x="3960" y="7077"/>
                  </a:cubicBezTo>
                  <a:cubicBezTo>
                    <a:pt x="4290" y="7043"/>
                    <a:pt x="4617" y="6966"/>
                    <a:pt x="4934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7" y="6250"/>
                    <a:pt x="6246" y="6065"/>
                    <a:pt x="6388" y="5865"/>
                  </a:cubicBezTo>
                  <a:lnTo>
                    <a:pt x="5456" y="4684"/>
                  </a:lnTo>
                  <a:cubicBezTo>
                    <a:pt x="5347" y="4828"/>
                    <a:pt x="5218" y="4957"/>
                    <a:pt x="5071" y="5074"/>
                  </a:cubicBezTo>
                  <a:cubicBezTo>
                    <a:pt x="4922" y="5190"/>
                    <a:pt x="4758" y="5290"/>
                    <a:pt x="4575" y="5367"/>
                  </a:cubicBezTo>
                  <a:cubicBezTo>
                    <a:pt x="4394" y="5446"/>
                    <a:pt x="4197" y="5495"/>
                    <a:pt x="3991" y="5518"/>
                  </a:cubicBezTo>
                  <a:cubicBezTo>
                    <a:pt x="3890" y="5529"/>
                    <a:pt x="3791" y="5534"/>
                    <a:pt x="3694" y="5534"/>
                  </a:cubicBezTo>
                  <a:cubicBezTo>
                    <a:pt x="3500" y="5534"/>
                    <a:pt x="3317" y="5513"/>
                    <a:pt x="3144" y="5469"/>
                  </a:cubicBezTo>
                  <a:cubicBezTo>
                    <a:pt x="2885" y="5405"/>
                    <a:pt x="2658" y="5295"/>
                    <a:pt x="2464" y="5137"/>
                  </a:cubicBezTo>
                  <a:cubicBezTo>
                    <a:pt x="2270" y="4980"/>
                    <a:pt x="2112" y="4785"/>
                    <a:pt x="1989" y="4553"/>
                  </a:cubicBezTo>
                  <a:cubicBezTo>
                    <a:pt x="1867" y="4319"/>
                    <a:pt x="1791" y="4053"/>
                    <a:pt x="1758" y="3755"/>
                  </a:cubicBezTo>
                  <a:cubicBezTo>
                    <a:pt x="1726" y="3450"/>
                    <a:pt x="1745" y="3169"/>
                    <a:pt x="1817" y="2911"/>
                  </a:cubicBezTo>
                  <a:cubicBezTo>
                    <a:pt x="1889" y="2655"/>
                    <a:pt x="2001" y="2432"/>
                    <a:pt x="2155" y="2241"/>
                  </a:cubicBezTo>
                  <a:cubicBezTo>
                    <a:pt x="2310" y="2051"/>
                    <a:pt x="2497" y="1896"/>
                    <a:pt x="2716" y="1778"/>
                  </a:cubicBezTo>
                  <a:cubicBezTo>
                    <a:pt x="2936" y="1659"/>
                    <a:pt x="3176" y="1587"/>
                    <a:pt x="3435" y="1558"/>
                  </a:cubicBezTo>
                  <a:cubicBezTo>
                    <a:pt x="3508" y="1550"/>
                    <a:pt x="3580" y="1546"/>
                    <a:pt x="3651" y="1546"/>
                  </a:cubicBezTo>
                  <a:cubicBezTo>
                    <a:pt x="3780" y="1546"/>
                    <a:pt x="3906" y="1559"/>
                    <a:pt x="4029" y="1585"/>
                  </a:cubicBezTo>
                  <a:cubicBezTo>
                    <a:pt x="4215" y="1624"/>
                    <a:pt x="4391" y="1689"/>
                    <a:pt x="4555" y="1781"/>
                  </a:cubicBezTo>
                  <a:cubicBezTo>
                    <a:pt x="4719" y="1873"/>
                    <a:pt x="4877" y="1982"/>
                    <a:pt x="5028" y="2110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8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8" y="16"/>
                    <a:pt x="3865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13"/>
            <p:cNvSpPr/>
            <p:nvPr/>
          </p:nvSpPr>
          <p:spPr>
            <a:xfrm>
              <a:off x="1030135" y="343563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13"/>
            <p:cNvSpPr/>
            <p:nvPr/>
          </p:nvSpPr>
          <p:spPr>
            <a:xfrm>
              <a:off x="1292688" y="3406839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30"/>
                    <a:pt x="4884" y="3224"/>
                  </a:cubicBezTo>
                  <a:cubicBezTo>
                    <a:pt x="4914" y="3418"/>
                    <a:pt x="4947" y="3607"/>
                    <a:pt x="4983" y="3794"/>
                  </a:cubicBezTo>
                  <a:cubicBezTo>
                    <a:pt x="5019" y="3980"/>
                    <a:pt x="5056" y="4169"/>
                    <a:pt x="5097" y="4362"/>
                  </a:cubicBezTo>
                  <a:cubicBezTo>
                    <a:pt x="5105" y="4406"/>
                    <a:pt x="5115" y="4454"/>
                    <a:pt x="5127" y="4500"/>
                  </a:cubicBezTo>
                  <a:lnTo>
                    <a:pt x="1480" y="493"/>
                  </a:lnTo>
                  <a:lnTo>
                    <a:pt x="0" y="650"/>
                  </a:lnTo>
                  <a:lnTo>
                    <a:pt x="719" y="7462"/>
                  </a:lnTo>
                  <a:lnTo>
                    <a:pt x="2326" y="7294"/>
                  </a:lnTo>
                  <a:lnTo>
                    <a:pt x="2086" y="5016"/>
                  </a:lnTo>
                  <a:cubicBezTo>
                    <a:pt x="2067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7"/>
                    <a:pt x="1927" y="3886"/>
                    <a:pt x="1893" y="3717"/>
                  </a:cubicBezTo>
                  <a:cubicBezTo>
                    <a:pt x="1858" y="3551"/>
                    <a:pt x="1820" y="3361"/>
                    <a:pt x="1775" y="3145"/>
                  </a:cubicBezTo>
                  <a:cubicBezTo>
                    <a:pt x="1768" y="3116"/>
                    <a:pt x="1762" y="3082"/>
                    <a:pt x="1755" y="3052"/>
                  </a:cubicBezTo>
                  <a:lnTo>
                    <a:pt x="1755" y="3052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13"/>
            <p:cNvSpPr/>
            <p:nvPr/>
          </p:nvSpPr>
          <p:spPr>
            <a:xfrm>
              <a:off x="1560091" y="338664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4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13"/>
            <p:cNvSpPr/>
            <p:nvPr/>
          </p:nvSpPr>
          <p:spPr>
            <a:xfrm>
              <a:off x="1742125" y="3363842"/>
              <a:ext cx="249219" cy="271914"/>
            </a:xfrm>
            <a:custGeom>
              <a:avLst/>
              <a:gdLst/>
              <a:ahLst/>
              <a:cxnLst/>
              <a:rect l="l" t="t" r="r" b="b"/>
              <a:pathLst>
                <a:path w="7193" h="7848" extrusionOk="0">
                  <a:moveTo>
                    <a:pt x="3598" y="1571"/>
                  </a:moveTo>
                  <a:cubicBezTo>
                    <a:pt x="3783" y="1571"/>
                    <a:pt x="3961" y="1598"/>
                    <a:pt x="4129" y="1651"/>
                  </a:cubicBezTo>
                  <a:cubicBezTo>
                    <a:pt x="4362" y="1723"/>
                    <a:pt x="4572" y="1842"/>
                    <a:pt x="4758" y="2003"/>
                  </a:cubicBezTo>
                  <a:cubicBezTo>
                    <a:pt x="4940" y="2164"/>
                    <a:pt x="5091" y="2361"/>
                    <a:pt x="5206" y="2590"/>
                  </a:cubicBezTo>
                  <a:cubicBezTo>
                    <a:pt x="5323" y="2820"/>
                    <a:pt x="5396" y="3079"/>
                    <a:pt x="5425" y="3365"/>
                  </a:cubicBezTo>
                  <a:cubicBezTo>
                    <a:pt x="5456" y="3650"/>
                    <a:pt x="5441" y="3919"/>
                    <a:pt x="5376" y="4167"/>
                  </a:cubicBezTo>
                  <a:cubicBezTo>
                    <a:pt x="5328" y="4339"/>
                    <a:pt x="5264" y="4497"/>
                    <a:pt x="5179" y="4645"/>
                  </a:cubicBezTo>
                  <a:lnTo>
                    <a:pt x="4243" y="3618"/>
                  </a:lnTo>
                  <a:lnTo>
                    <a:pt x="3115" y="4592"/>
                  </a:lnTo>
                  <a:lnTo>
                    <a:pt x="3955" y="5511"/>
                  </a:lnTo>
                  <a:cubicBezTo>
                    <a:pt x="3903" y="5519"/>
                    <a:pt x="3850" y="5529"/>
                    <a:pt x="3797" y="5534"/>
                  </a:cubicBezTo>
                  <a:cubicBezTo>
                    <a:pt x="3724" y="5541"/>
                    <a:pt x="3652" y="5545"/>
                    <a:pt x="3581" y="5545"/>
                  </a:cubicBezTo>
                  <a:cubicBezTo>
                    <a:pt x="3393" y="5545"/>
                    <a:pt x="3215" y="5518"/>
                    <a:pt x="3045" y="5466"/>
                  </a:cubicBezTo>
                  <a:cubicBezTo>
                    <a:pt x="2812" y="5393"/>
                    <a:pt x="2602" y="5275"/>
                    <a:pt x="2415" y="5121"/>
                  </a:cubicBezTo>
                  <a:cubicBezTo>
                    <a:pt x="2228" y="4963"/>
                    <a:pt x="2077" y="4767"/>
                    <a:pt x="1964" y="4533"/>
                  </a:cubicBezTo>
                  <a:cubicBezTo>
                    <a:pt x="1850" y="4300"/>
                    <a:pt x="1781" y="4041"/>
                    <a:pt x="1749" y="3753"/>
                  </a:cubicBezTo>
                  <a:cubicBezTo>
                    <a:pt x="1719" y="3469"/>
                    <a:pt x="1735" y="3201"/>
                    <a:pt x="1798" y="2951"/>
                  </a:cubicBezTo>
                  <a:cubicBezTo>
                    <a:pt x="1859" y="2701"/>
                    <a:pt x="1965" y="2478"/>
                    <a:pt x="2116" y="2282"/>
                  </a:cubicBezTo>
                  <a:cubicBezTo>
                    <a:pt x="2266" y="2085"/>
                    <a:pt x="2447" y="1927"/>
                    <a:pt x="2661" y="1806"/>
                  </a:cubicBezTo>
                  <a:cubicBezTo>
                    <a:pt x="2872" y="1685"/>
                    <a:pt x="3113" y="1611"/>
                    <a:pt x="3379" y="1583"/>
                  </a:cubicBezTo>
                  <a:cubicBezTo>
                    <a:pt x="3453" y="1575"/>
                    <a:pt x="3526" y="1571"/>
                    <a:pt x="3598" y="1571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6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7"/>
                    <a:pt x="1078" y="941"/>
                    <a:pt x="792" y="1293"/>
                  </a:cubicBezTo>
                  <a:cubicBezTo>
                    <a:pt x="508" y="1645"/>
                    <a:pt x="301" y="2045"/>
                    <a:pt x="170" y="2491"/>
                  </a:cubicBezTo>
                  <a:cubicBezTo>
                    <a:pt x="41" y="2937"/>
                    <a:pt x="1" y="3417"/>
                    <a:pt x="57" y="3929"/>
                  </a:cubicBezTo>
                  <a:cubicBezTo>
                    <a:pt x="110" y="4442"/>
                    <a:pt x="247" y="4901"/>
                    <a:pt x="468" y="5312"/>
                  </a:cubicBezTo>
                  <a:cubicBezTo>
                    <a:pt x="688" y="5722"/>
                    <a:pt x="973" y="6070"/>
                    <a:pt x="1325" y="6353"/>
                  </a:cubicBezTo>
                  <a:cubicBezTo>
                    <a:pt x="1677" y="6638"/>
                    <a:pt x="2076" y="6846"/>
                    <a:pt x="2521" y="6976"/>
                  </a:cubicBezTo>
                  <a:cubicBezTo>
                    <a:pt x="2838" y="7068"/>
                    <a:pt x="3171" y="7114"/>
                    <a:pt x="3522" y="7114"/>
                  </a:cubicBezTo>
                  <a:cubicBezTo>
                    <a:pt x="3666" y="7114"/>
                    <a:pt x="3812" y="7106"/>
                    <a:pt x="3961" y="7091"/>
                  </a:cubicBezTo>
                  <a:cubicBezTo>
                    <a:pt x="4384" y="7045"/>
                    <a:pt x="4768" y="6941"/>
                    <a:pt x="5121" y="6783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21" y="5893"/>
                  </a:lnTo>
                  <a:cubicBezTo>
                    <a:pt x="6342" y="5870"/>
                    <a:pt x="6365" y="5847"/>
                    <a:pt x="6385" y="5821"/>
                  </a:cubicBezTo>
                  <a:cubicBezTo>
                    <a:pt x="6670" y="5469"/>
                    <a:pt x="6874" y="5071"/>
                    <a:pt x="7002" y="4620"/>
                  </a:cubicBezTo>
                  <a:cubicBezTo>
                    <a:pt x="7127" y="4172"/>
                    <a:pt x="7166" y="3693"/>
                    <a:pt x="7112" y="3187"/>
                  </a:cubicBezTo>
                  <a:cubicBezTo>
                    <a:pt x="7058" y="2675"/>
                    <a:pt x="6922" y="2212"/>
                    <a:pt x="6703" y="1802"/>
                  </a:cubicBezTo>
                  <a:cubicBezTo>
                    <a:pt x="6488" y="1392"/>
                    <a:pt x="6204" y="1046"/>
                    <a:pt x="5852" y="759"/>
                  </a:cubicBezTo>
                  <a:cubicBezTo>
                    <a:pt x="5500" y="476"/>
                    <a:pt x="5100" y="269"/>
                    <a:pt x="4654" y="138"/>
                  </a:cubicBezTo>
                  <a:cubicBezTo>
                    <a:pt x="4339" y="47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13"/>
            <p:cNvSpPr/>
            <p:nvPr/>
          </p:nvSpPr>
          <p:spPr>
            <a:xfrm>
              <a:off x="2018953" y="3331448"/>
              <a:ext cx="219180" cy="249427"/>
            </a:xfrm>
            <a:custGeom>
              <a:avLst/>
              <a:gdLst/>
              <a:ahLst/>
              <a:cxnLst/>
              <a:rect l="l" t="t" r="r" b="b"/>
              <a:pathLst>
                <a:path w="6326" h="7199" extrusionOk="0">
                  <a:moveTo>
                    <a:pt x="5828" y="0"/>
                  </a:moveTo>
                  <a:lnTo>
                    <a:pt x="4212" y="170"/>
                  </a:lnTo>
                  <a:lnTo>
                    <a:pt x="4645" y="4278"/>
                  </a:lnTo>
                  <a:cubicBezTo>
                    <a:pt x="4672" y="4524"/>
                    <a:pt x="4636" y="4752"/>
                    <a:pt x="4541" y="4963"/>
                  </a:cubicBezTo>
                  <a:cubicBezTo>
                    <a:pt x="4445" y="5173"/>
                    <a:pt x="4307" y="5345"/>
                    <a:pt x="4127" y="5479"/>
                  </a:cubicBezTo>
                  <a:cubicBezTo>
                    <a:pt x="3948" y="5611"/>
                    <a:pt x="3736" y="5692"/>
                    <a:pt x="3489" y="5718"/>
                  </a:cubicBezTo>
                  <a:cubicBezTo>
                    <a:pt x="3440" y="5723"/>
                    <a:pt x="3392" y="5726"/>
                    <a:pt x="3344" y="5726"/>
                  </a:cubicBezTo>
                  <a:cubicBezTo>
                    <a:pt x="3165" y="5726"/>
                    <a:pt x="2997" y="5689"/>
                    <a:pt x="2839" y="5613"/>
                  </a:cubicBezTo>
                  <a:cubicBezTo>
                    <a:pt x="2639" y="5519"/>
                    <a:pt x="2474" y="5380"/>
                    <a:pt x="2343" y="5193"/>
                  </a:cubicBezTo>
                  <a:cubicBezTo>
                    <a:pt x="2212" y="5006"/>
                    <a:pt x="2133" y="4790"/>
                    <a:pt x="2107" y="4544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8"/>
                    <a:pt x="672" y="5775"/>
                    <a:pt x="964" y="6151"/>
                  </a:cubicBezTo>
                  <a:cubicBezTo>
                    <a:pt x="1256" y="6526"/>
                    <a:pt x="1635" y="6806"/>
                    <a:pt x="2100" y="6991"/>
                  </a:cubicBezTo>
                  <a:cubicBezTo>
                    <a:pt x="2453" y="7129"/>
                    <a:pt x="2834" y="7199"/>
                    <a:pt x="3244" y="7199"/>
                  </a:cubicBezTo>
                  <a:cubicBezTo>
                    <a:pt x="3374" y="7199"/>
                    <a:pt x="3508" y="7192"/>
                    <a:pt x="3644" y="7177"/>
                  </a:cubicBezTo>
                  <a:cubicBezTo>
                    <a:pt x="4202" y="7119"/>
                    <a:pt x="4688" y="6950"/>
                    <a:pt x="5105" y="6674"/>
                  </a:cubicBezTo>
                  <a:cubicBezTo>
                    <a:pt x="5522" y="6397"/>
                    <a:pt x="5834" y="6044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13"/>
            <p:cNvSpPr/>
            <p:nvPr/>
          </p:nvSpPr>
          <p:spPr>
            <a:xfrm>
              <a:off x="2278526" y="330792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29" y="4354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13"/>
            <p:cNvSpPr/>
            <p:nvPr/>
          </p:nvSpPr>
          <p:spPr>
            <a:xfrm>
              <a:off x="2491118" y="3287550"/>
              <a:ext cx="194338" cy="246933"/>
            </a:xfrm>
            <a:custGeom>
              <a:avLst/>
              <a:gdLst/>
              <a:ahLst/>
              <a:cxnLst/>
              <a:rect l="l" t="t" r="r" b="b"/>
              <a:pathLst>
                <a:path w="5609" h="7127" extrusionOk="0">
                  <a:moveTo>
                    <a:pt x="2938" y="1"/>
                  </a:moveTo>
                  <a:cubicBezTo>
                    <a:pt x="2763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2"/>
                    <a:pt x="647" y="801"/>
                  </a:cubicBezTo>
                  <a:cubicBezTo>
                    <a:pt x="429" y="1011"/>
                    <a:pt x="263" y="1253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4"/>
                  </a:cubicBezTo>
                  <a:cubicBezTo>
                    <a:pt x="364" y="3364"/>
                    <a:pt x="525" y="3554"/>
                    <a:pt x="728" y="3713"/>
                  </a:cubicBezTo>
                  <a:cubicBezTo>
                    <a:pt x="931" y="3872"/>
                    <a:pt x="1179" y="4000"/>
                    <a:pt x="1471" y="4093"/>
                  </a:cubicBezTo>
                  <a:cubicBezTo>
                    <a:pt x="1763" y="4187"/>
                    <a:pt x="2103" y="4256"/>
                    <a:pt x="2488" y="4302"/>
                  </a:cubicBezTo>
                  <a:cubicBezTo>
                    <a:pt x="2626" y="4312"/>
                    <a:pt x="2763" y="4330"/>
                    <a:pt x="2895" y="4352"/>
                  </a:cubicBezTo>
                  <a:cubicBezTo>
                    <a:pt x="3029" y="4373"/>
                    <a:pt x="3157" y="4402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4" y="5251"/>
                    <a:pt x="3835" y="5346"/>
                  </a:cubicBezTo>
                  <a:cubicBezTo>
                    <a:pt x="3771" y="5442"/>
                    <a:pt x="3667" y="5521"/>
                    <a:pt x="3528" y="5581"/>
                  </a:cubicBezTo>
                  <a:cubicBezTo>
                    <a:pt x="3390" y="5642"/>
                    <a:pt x="3233" y="5682"/>
                    <a:pt x="3059" y="5699"/>
                  </a:cubicBezTo>
                  <a:cubicBezTo>
                    <a:pt x="2973" y="5709"/>
                    <a:pt x="2887" y="5713"/>
                    <a:pt x="2801" y="5713"/>
                  </a:cubicBezTo>
                  <a:cubicBezTo>
                    <a:pt x="2538" y="5713"/>
                    <a:pt x="2277" y="5670"/>
                    <a:pt x="2018" y="5583"/>
                  </a:cubicBezTo>
                  <a:cubicBezTo>
                    <a:pt x="1675" y="5468"/>
                    <a:pt x="1317" y="5210"/>
                    <a:pt x="946" y="4809"/>
                  </a:cubicBezTo>
                  <a:lnTo>
                    <a:pt x="63" y="6053"/>
                  </a:lnTo>
                  <a:cubicBezTo>
                    <a:pt x="314" y="6309"/>
                    <a:pt x="588" y="6525"/>
                    <a:pt x="889" y="6699"/>
                  </a:cubicBezTo>
                  <a:cubicBezTo>
                    <a:pt x="1189" y="6873"/>
                    <a:pt x="1526" y="6995"/>
                    <a:pt x="1897" y="7065"/>
                  </a:cubicBezTo>
                  <a:cubicBezTo>
                    <a:pt x="2118" y="7106"/>
                    <a:pt x="2352" y="7127"/>
                    <a:pt x="2599" y="7127"/>
                  </a:cubicBezTo>
                  <a:cubicBezTo>
                    <a:pt x="2768" y="7127"/>
                    <a:pt x="2943" y="7117"/>
                    <a:pt x="3125" y="7099"/>
                  </a:cubicBezTo>
                  <a:cubicBezTo>
                    <a:pt x="3644" y="7042"/>
                    <a:pt x="4094" y="6909"/>
                    <a:pt x="4475" y="6696"/>
                  </a:cubicBezTo>
                  <a:cubicBezTo>
                    <a:pt x="4856" y="6482"/>
                    <a:pt x="5144" y="6197"/>
                    <a:pt x="5339" y="5847"/>
                  </a:cubicBezTo>
                  <a:cubicBezTo>
                    <a:pt x="5536" y="5495"/>
                    <a:pt x="5608" y="5082"/>
                    <a:pt x="5560" y="4608"/>
                  </a:cubicBezTo>
                  <a:cubicBezTo>
                    <a:pt x="5526" y="4303"/>
                    <a:pt x="5443" y="4043"/>
                    <a:pt x="5304" y="3823"/>
                  </a:cubicBezTo>
                  <a:cubicBezTo>
                    <a:pt x="5165" y="3606"/>
                    <a:pt x="4983" y="3422"/>
                    <a:pt x="4754" y="3275"/>
                  </a:cubicBezTo>
                  <a:cubicBezTo>
                    <a:pt x="4526" y="3130"/>
                    <a:pt x="4260" y="3012"/>
                    <a:pt x="3959" y="2925"/>
                  </a:cubicBezTo>
                  <a:cubicBezTo>
                    <a:pt x="3657" y="2839"/>
                    <a:pt x="3325" y="2780"/>
                    <a:pt x="2962" y="2746"/>
                  </a:cubicBezTo>
                  <a:cubicBezTo>
                    <a:pt x="2804" y="2737"/>
                    <a:pt x="2650" y="2720"/>
                    <a:pt x="2504" y="2691"/>
                  </a:cubicBezTo>
                  <a:cubicBezTo>
                    <a:pt x="2356" y="2664"/>
                    <a:pt x="2225" y="2626"/>
                    <a:pt x="2108" y="2576"/>
                  </a:cubicBezTo>
                  <a:cubicBezTo>
                    <a:pt x="1992" y="2526"/>
                    <a:pt x="1895" y="2465"/>
                    <a:pt x="1824" y="2393"/>
                  </a:cubicBezTo>
                  <a:cubicBezTo>
                    <a:pt x="1750" y="2324"/>
                    <a:pt x="1709" y="2232"/>
                    <a:pt x="1697" y="2123"/>
                  </a:cubicBezTo>
                  <a:cubicBezTo>
                    <a:pt x="1684" y="1998"/>
                    <a:pt x="1711" y="1889"/>
                    <a:pt x="1779" y="1794"/>
                  </a:cubicBezTo>
                  <a:cubicBezTo>
                    <a:pt x="1848" y="1699"/>
                    <a:pt x="1950" y="1617"/>
                    <a:pt x="2082" y="1555"/>
                  </a:cubicBezTo>
                  <a:cubicBezTo>
                    <a:pt x="2218" y="1492"/>
                    <a:pt x="2382" y="1449"/>
                    <a:pt x="2577" y="1428"/>
                  </a:cubicBezTo>
                  <a:cubicBezTo>
                    <a:pt x="2639" y="1422"/>
                    <a:pt x="2700" y="1419"/>
                    <a:pt x="2762" y="1419"/>
                  </a:cubicBezTo>
                  <a:cubicBezTo>
                    <a:pt x="2887" y="1419"/>
                    <a:pt x="3012" y="1432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1"/>
                    <a:pt x="4001" y="1874"/>
                    <a:pt x="4156" y="2030"/>
                  </a:cubicBezTo>
                  <a:lnTo>
                    <a:pt x="5073" y="938"/>
                  </a:lnTo>
                  <a:cubicBezTo>
                    <a:pt x="4885" y="708"/>
                    <a:pt x="4668" y="520"/>
                    <a:pt x="4418" y="369"/>
                  </a:cubicBezTo>
                  <a:cubicBezTo>
                    <a:pt x="4170" y="218"/>
                    <a:pt x="3878" y="113"/>
                    <a:pt x="3548" y="52"/>
                  </a:cubicBezTo>
                  <a:cubicBezTo>
                    <a:pt x="3363" y="18"/>
                    <a:pt x="3159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13"/>
            <p:cNvSpPr/>
            <p:nvPr/>
          </p:nvSpPr>
          <p:spPr>
            <a:xfrm>
              <a:off x="2789253" y="3236446"/>
              <a:ext cx="331854" cy="263737"/>
            </a:xfrm>
            <a:custGeom>
              <a:avLst/>
              <a:gdLst/>
              <a:ahLst/>
              <a:cxnLst/>
              <a:rect l="l" t="t" r="r" b="b"/>
              <a:pathLst>
                <a:path w="9578" h="7612" extrusionOk="0">
                  <a:moveTo>
                    <a:pt x="9577" y="0"/>
                  </a:moveTo>
                  <a:lnTo>
                    <a:pt x="7934" y="176"/>
                  </a:lnTo>
                  <a:lnTo>
                    <a:pt x="7298" y="3853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2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4"/>
                    <a:pt x="3310" y="4944"/>
                    <a:pt x="3257" y="4787"/>
                  </a:cubicBezTo>
                  <a:cubicBezTo>
                    <a:pt x="3204" y="4626"/>
                    <a:pt x="3147" y="4465"/>
                    <a:pt x="3085" y="4310"/>
                  </a:cubicBezTo>
                  <a:lnTo>
                    <a:pt x="1686" y="837"/>
                  </a:lnTo>
                  <a:lnTo>
                    <a:pt x="0" y="1014"/>
                  </a:lnTo>
                  <a:lnTo>
                    <a:pt x="2764" y="7611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13"/>
            <p:cNvSpPr/>
            <p:nvPr/>
          </p:nvSpPr>
          <p:spPr>
            <a:xfrm>
              <a:off x="3146011" y="321569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8" y="1571"/>
                  </a:moveTo>
                  <a:cubicBezTo>
                    <a:pt x="3784" y="1571"/>
                    <a:pt x="3962" y="1598"/>
                    <a:pt x="4129" y="1652"/>
                  </a:cubicBezTo>
                  <a:cubicBezTo>
                    <a:pt x="4362" y="1725"/>
                    <a:pt x="4574" y="1843"/>
                    <a:pt x="4758" y="2004"/>
                  </a:cubicBezTo>
                  <a:cubicBezTo>
                    <a:pt x="4942" y="2165"/>
                    <a:pt x="5091" y="2361"/>
                    <a:pt x="5208" y="2591"/>
                  </a:cubicBezTo>
                  <a:cubicBezTo>
                    <a:pt x="5323" y="2821"/>
                    <a:pt x="5398" y="3078"/>
                    <a:pt x="5426" y="3366"/>
                  </a:cubicBezTo>
                  <a:cubicBezTo>
                    <a:pt x="5458" y="3651"/>
                    <a:pt x="5439" y="3918"/>
                    <a:pt x="5373" y="4165"/>
                  </a:cubicBezTo>
                  <a:cubicBezTo>
                    <a:pt x="5308" y="4416"/>
                    <a:pt x="5202" y="4638"/>
                    <a:pt x="5055" y="4834"/>
                  </a:cubicBezTo>
                  <a:cubicBezTo>
                    <a:pt x="4909" y="5033"/>
                    <a:pt x="4729" y="5191"/>
                    <a:pt x="4516" y="5311"/>
                  </a:cubicBezTo>
                  <a:cubicBezTo>
                    <a:pt x="4302" y="5431"/>
                    <a:pt x="4060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7" y="5519"/>
                    <a:pt x="3046" y="5465"/>
                  </a:cubicBezTo>
                  <a:cubicBezTo>
                    <a:pt x="2813" y="5393"/>
                    <a:pt x="2604" y="5274"/>
                    <a:pt x="2414" y="5120"/>
                  </a:cubicBezTo>
                  <a:cubicBezTo>
                    <a:pt x="2230" y="4962"/>
                    <a:pt x="2079" y="4766"/>
                    <a:pt x="1965" y="4532"/>
                  </a:cubicBezTo>
                  <a:cubicBezTo>
                    <a:pt x="1851" y="4301"/>
                    <a:pt x="1781" y="4040"/>
                    <a:pt x="1751" y="3753"/>
                  </a:cubicBezTo>
                  <a:cubicBezTo>
                    <a:pt x="1719" y="3468"/>
                    <a:pt x="1736" y="3200"/>
                    <a:pt x="1798" y="2950"/>
                  </a:cubicBezTo>
                  <a:cubicBezTo>
                    <a:pt x="1860" y="2702"/>
                    <a:pt x="1966" y="2480"/>
                    <a:pt x="2116" y="2282"/>
                  </a:cubicBezTo>
                  <a:cubicBezTo>
                    <a:pt x="2267" y="2086"/>
                    <a:pt x="2448" y="1926"/>
                    <a:pt x="2662" y="1806"/>
                  </a:cubicBezTo>
                  <a:cubicBezTo>
                    <a:pt x="2874" y="1685"/>
                    <a:pt x="3114" y="1610"/>
                    <a:pt x="3380" y="1583"/>
                  </a:cubicBezTo>
                  <a:cubicBezTo>
                    <a:pt x="3454" y="1575"/>
                    <a:pt x="3527" y="1571"/>
                    <a:pt x="3598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1" y="657"/>
                    <a:pt x="1075" y="944"/>
                    <a:pt x="792" y="1294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7" y="6639"/>
                    <a:pt x="2074" y="6846"/>
                    <a:pt x="2520" y="6977"/>
                  </a:cubicBezTo>
                  <a:cubicBezTo>
                    <a:pt x="2833" y="7068"/>
                    <a:pt x="3165" y="7114"/>
                    <a:pt x="3515" y="7114"/>
                  </a:cubicBezTo>
                  <a:cubicBezTo>
                    <a:pt x="3663" y="7114"/>
                    <a:pt x="3815" y="7106"/>
                    <a:pt x="3970" y="7089"/>
                  </a:cubicBezTo>
                  <a:cubicBezTo>
                    <a:pt x="4474" y="7037"/>
                    <a:pt x="4933" y="6898"/>
                    <a:pt x="5343" y="6679"/>
                  </a:cubicBezTo>
                  <a:cubicBezTo>
                    <a:pt x="5753" y="6458"/>
                    <a:pt x="6099" y="6171"/>
                    <a:pt x="6385" y="5822"/>
                  </a:cubicBezTo>
                  <a:cubicBezTo>
                    <a:pt x="6669" y="5468"/>
                    <a:pt x="6874" y="5068"/>
                    <a:pt x="7001" y="4618"/>
                  </a:cubicBezTo>
                  <a:cubicBezTo>
                    <a:pt x="7127" y="4170"/>
                    <a:pt x="7165" y="3691"/>
                    <a:pt x="7112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3" y="1045"/>
                    <a:pt x="5851" y="760"/>
                  </a:cubicBezTo>
                  <a:cubicBezTo>
                    <a:pt x="5498" y="477"/>
                    <a:pt x="5100" y="268"/>
                    <a:pt x="4654" y="138"/>
                  </a:cubicBezTo>
                  <a:cubicBezTo>
                    <a:pt x="4338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13"/>
            <p:cNvSpPr/>
            <p:nvPr/>
          </p:nvSpPr>
          <p:spPr>
            <a:xfrm>
              <a:off x="3424432" y="319261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0" y="1421"/>
                  </a:moveTo>
                  <a:cubicBezTo>
                    <a:pt x="3229" y="1421"/>
                    <a:pt x="3353" y="1441"/>
                    <a:pt x="3463" y="1481"/>
                  </a:cubicBezTo>
                  <a:cubicBezTo>
                    <a:pt x="3617" y="1537"/>
                    <a:pt x="3739" y="1629"/>
                    <a:pt x="3831" y="1753"/>
                  </a:cubicBezTo>
                  <a:cubicBezTo>
                    <a:pt x="3923" y="1876"/>
                    <a:pt x="3979" y="2027"/>
                    <a:pt x="3997" y="2203"/>
                  </a:cubicBezTo>
                  <a:cubicBezTo>
                    <a:pt x="4017" y="2377"/>
                    <a:pt x="3997" y="2535"/>
                    <a:pt x="3945" y="2680"/>
                  </a:cubicBezTo>
                  <a:cubicBezTo>
                    <a:pt x="3890" y="2824"/>
                    <a:pt x="3802" y="2939"/>
                    <a:pt x="3686" y="3025"/>
                  </a:cubicBezTo>
                  <a:cubicBezTo>
                    <a:pt x="3567" y="3116"/>
                    <a:pt x="3423" y="3168"/>
                    <a:pt x="3255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2" y="1431"/>
                  </a:lnTo>
                  <a:cubicBezTo>
                    <a:pt x="2981" y="1424"/>
                    <a:pt x="3037" y="1421"/>
                    <a:pt x="3090" y="1421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8" y="17"/>
                  </a:cubicBezTo>
                  <a:lnTo>
                    <a:pt x="0" y="341"/>
                  </a:lnTo>
                  <a:lnTo>
                    <a:pt x="718" y="7152"/>
                  </a:lnTo>
                  <a:lnTo>
                    <a:pt x="2297" y="6986"/>
                  </a:lnTo>
                  <a:lnTo>
                    <a:pt x="2042" y="4593"/>
                  </a:lnTo>
                  <a:lnTo>
                    <a:pt x="2894" y="4501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8" y="1527"/>
                    <a:pt x="5429" y="1164"/>
                    <a:pt x="5191" y="861"/>
                  </a:cubicBezTo>
                  <a:cubicBezTo>
                    <a:pt x="4959" y="553"/>
                    <a:pt x="4652" y="325"/>
                    <a:pt x="4278" y="175"/>
                  </a:cubicBezTo>
                  <a:cubicBezTo>
                    <a:pt x="3991" y="59"/>
                    <a:pt x="3686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13"/>
            <p:cNvSpPr/>
            <p:nvPr/>
          </p:nvSpPr>
          <p:spPr>
            <a:xfrm>
              <a:off x="3661173" y="315707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13"/>
            <p:cNvSpPr/>
            <p:nvPr/>
          </p:nvSpPr>
          <p:spPr>
            <a:xfrm>
              <a:off x="3901968" y="3138743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0"/>
                  </a:moveTo>
                  <a:cubicBezTo>
                    <a:pt x="2760" y="0"/>
                    <a:pt x="2576" y="10"/>
                    <a:pt x="2380" y="30"/>
                  </a:cubicBezTo>
                  <a:cubicBezTo>
                    <a:pt x="2043" y="66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8"/>
                    <a:pt x="265" y="1250"/>
                    <a:pt x="154" y="1519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9"/>
                    <a:pt x="2897" y="4350"/>
                  </a:cubicBezTo>
                  <a:cubicBezTo>
                    <a:pt x="3030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8" y="4567"/>
                  </a:cubicBezTo>
                  <a:cubicBezTo>
                    <a:pt x="3688" y="4618"/>
                    <a:pt x="3761" y="4679"/>
                    <a:pt x="3818" y="4751"/>
                  </a:cubicBezTo>
                  <a:cubicBezTo>
                    <a:pt x="3876" y="4823"/>
                    <a:pt x="3909" y="4910"/>
                    <a:pt x="3919" y="5006"/>
                  </a:cubicBezTo>
                  <a:cubicBezTo>
                    <a:pt x="3934" y="5135"/>
                    <a:pt x="3905" y="5249"/>
                    <a:pt x="3837" y="5344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3" y="5711"/>
                  </a:cubicBezTo>
                  <a:cubicBezTo>
                    <a:pt x="2540" y="5711"/>
                    <a:pt x="2280" y="5666"/>
                    <a:pt x="2021" y="5580"/>
                  </a:cubicBezTo>
                  <a:cubicBezTo>
                    <a:pt x="1679" y="5465"/>
                    <a:pt x="1321" y="5207"/>
                    <a:pt x="950" y="4807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6"/>
                  </a:cubicBezTo>
                  <a:cubicBezTo>
                    <a:pt x="1193" y="6871"/>
                    <a:pt x="1529" y="6993"/>
                    <a:pt x="1900" y="7062"/>
                  </a:cubicBezTo>
                  <a:cubicBezTo>
                    <a:pt x="2121" y="7103"/>
                    <a:pt x="2355" y="7123"/>
                    <a:pt x="2602" y="7123"/>
                  </a:cubicBezTo>
                  <a:cubicBezTo>
                    <a:pt x="2771" y="7123"/>
                    <a:pt x="2947" y="7114"/>
                    <a:pt x="3128" y="7095"/>
                  </a:cubicBezTo>
                  <a:cubicBezTo>
                    <a:pt x="3647" y="7041"/>
                    <a:pt x="4097" y="6907"/>
                    <a:pt x="4479" y="6693"/>
                  </a:cubicBezTo>
                  <a:cubicBezTo>
                    <a:pt x="4860" y="6478"/>
                    <a:pt x="5147" y="6197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2"/>
                    <a:pt x="4986" y="3420"/>
                    <a:pt x="4757" y="3273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2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3" y="2323"/>
                    <a:pt x="1712" y="2231"/>
                    <a:pt x="1699" y="2121"/>
                  </a:cubicBezTo>
                  <a:cubicBezTo>
                    <a:pt x="1687" y="1998"/>
                    <a:pt x="1715" y="1890"/>
                    <a:pt x="1782" y="1792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70" y="1655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70" y="518"/>
                    <a:pt x="4420" y="367"/>
                  </a:cubicBezTo>
                  <a:cubicBezTo>
                    <a:pt x="4171" y="216"/>
                    <a:pt x="3880" y="112"/>
                    <a:pt x="3550" y="51"/>
                  </a:cubicBezTo>
                  <a:cubicBezTo>
                    <a:pt x="3363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13"/>
            <p:cNvSpPr/>
            <p:nvPr/>
          </p:nvSpPr>
          <p:spPr>
            <a:xfrm>
              <a:off x="4120692" y="3109397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7" y="3124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1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13"/>
            <p:cNvSpPr/>
            <p:nvPr/>
          </p:nvSpPr>
          <p:spPr>
            <a:xfrm>
              <a:off x="4378603" y="3085664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600" y="1571"/>
                  </a:moveTo>
                  <a:cubicBezTo>
                    <a:pt x="3785" y="1571"/>
                    <a:pt x="3963" y="1598"/>
                    <a:pt x="4131" y="1652"/>
                  </a:cubicBezTo>
                  <a:cubicBezTo>
                    <a:pt x="4365" y="1723"/>
                    <a:pt x="4574" y="1841"/>
                    <a:pt x="4758" y="2004"/>
                  </a:cubicBezTo>
                  <a:cubicBezTo>
                    <a:pt x="4942" y="2165"/>
                    <a:pt x="5093" y="2361"/>
                    <a:pt x="5208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8" y="3648"/>
                    <a:pt x="5439" y="3916"/>
                    <a:pt x="5375" y="4165"/>
                  </a:cubicBezTo>
                  <a:cubicBezTo>
                    <a:pt x="5310" y="4415"/>
                    <a:pt x="5204" y="4638"/>
                    <a:pt x="5057" y="4834"/>
                  </a:cubicBezTo>
                  <a:cubicBezTo>
                    <a:pt x="4909" y="5029"/>
                    <a:pt x="4729" y="5190"/>
                    <a:pt x="4516" y="5311"/>
                  </a:cubicBezTo>
                  <a:cubicBezTo>
                    <a:pt x="4303" y="5431"/>
                    <a:pt x="4065" y="5507"/>
                    <a:pt x="3799" y="5533"/>
                  </a:cubicBezTo>
                  <a:cubicBezTo>
                    <a:pt x="3725" y="5541"/>
                    <a:pt x="3653" y="5545"/>
                    <a:pt x="3582" y="5545"/>
                  </a:cubicBezTo>
                  <a:cubicBezTo>
                    <a:pt x="3395" y="5545"/>
                    <a:pt x="3217" y="5517"/>
                    <a:pt x="3050" y="5465"/>
                  </a:cubicBezTo>
                  <a:cubicBezTo>
                    <a:pt x="2815" y="5392"/>
                    <a:pt x="2604" y="5274"/>
                    <a:pt x="2417" y="5120"/>
                  </a:cubicBezTo>
                  <a:cubicBezTo>
                    <a:pt x="2227" y="4962"/>
                    <a:pt x="2080" y="4766"/>
                    <a:pt x="1967" y="4532"/>
                  </a:cubicBezTo>
                  <a:cubicBezTo>
                    <a:pt x="1853" y="4299"/>
                    <a:pt x="1781" y="4040"/>
                    <a:pt x="1751" y="3752"/>
                  </a:cubicBezTo>
                  <a:cubicBezTo>
                    <a:pt x="1721" y="3468"/>
                    <a:pt x="1737" y="3200"/>
                    <a:pt x="1800" y="2950"/>
                  </a:cubicBezTo>
                  <a:cubicBezTo>
                    <a:pt x="1860" y="2701"/>
                    <a:pt x="1967" y="2477"/>
                    <a:pt x="2118" y="2281"/>
                  </a:cubicBezTo>
                  <a:cubicBezTo>
                    <a:pt x="2267" y="2084"/>
                    <a:pt x="2448" y="1926"/>
                    <a:pt x="2663" y="1805"/>
                  </a:cubicBezTo>
                  <a:cubicBezTo>
                    <a:pt x="2877" y="1685"/>
                    <a:pt x="3117" y="1610"/>
                    <a:pt x="3382" y="1583"/>
                  </a:cubicBezTo>
                  <a:cubicBezTo>
                    <a:pt x="3456" y="1575"/>
                    <a:pt x="3528" y="1571"/>
                    <a:pt x="3600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5" y="24"/>
                  </a:cubicBezTo>
                  <a:cubicBezTo>
                    <a:pt x="2702" y="78"/>
                    <a:pt x="2241" y="216"/>
                    <a:pt x="1832" y="435"/>
                  </a:cubicBezTo>
                  <a:cubicBezTo>
                    <a:pt x="1420" y="656"/>
                    <a:pt x="1075" y="943"/>
                    <a:pt x="789" y="1294"/>
                  </a:cubicBezTo>
                  <a:cubicBezTo>
                    <a:pt x="504" y="1643"/>
                    <a:pt x="299" y="2044"/>
                    <a:pt x="168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2" y="6069"/>
                    <a:pt x="1322" y="6352"/>
                  </a:cubicBezTo>
                  <a:cubicBezTo>
                    <a:pt x="1675" y="6637"/>
                    <a:pt x="2075" y="6846"/>
                    <a:pt x="2520" y="6975"/>
                  </a:cubicBezTo>
                  <a:cubicBezTo>
                    <a:pt x="2835" y="7066"/>
                    <a:pt x="3168" y="7113"/>
                    <a:pt x="3519" y="7113"/>
                  </a:cubicBezTo>
                  <a:cubicBezTo>
                    <a:pt x="3665" y="7113"/>
                    <a:pt x="3815" y="7105"/>
                    <a:pt x="3967" y="7089"/>
                  </a:cubicBezTo>
                  <a:cubicBezTo>
                    <a:pt x="4473" y="7034"/>
                    <a:pt x="4930" y="6897"/>
                    <a:pt x="5342" y="6677"/>
                  </a:cubicBezTo>
                  <a:cubicBezTo>
                    <a:pt x="5753" y="6457"/>
                    <a:pt x="6097" y="6171"/>
                    <a:pt x="6383" y="5819"/>
                  </a:cubicBezTo>
                  <a:cubicBezTo>
                    <a:pt x="6668" y="5467"/>
                    <a:pt x="6873" y="5068"/>
                    <a:pt x="7000" y="4618"/>
                  </a:cubicBezTo>
                  <a:cubicBezTo>
                    <a:pt x="7128" y="4170"/>
                    <a:pt x="7164" y="3691"/>
                    <a:pt x="7109" y="3186"/>
                  </a:cubicBezTo>
                  <a:cubicBezTo>
                    <a:pt x="7056" y="2674"/>
                    <a:pt x="6919" y="2212"/>
                    <a:pt x="6703" y="1803"/>
                  </a:cubicBezTo>
                  <a:cubicBezTo>
                    <a:pt x="6486" y="1393"/>
                    <a:pt x="6202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13"/>
            <p:cNvSpPr/>
            <p:nvPr/>
          </p:nvSpPr>
          <p:spPr>
            <a:xfrm>
              <a:off x="4657024" y="3063040"/>
              <a:ext cx="189279" cy="247383"/>
            </a:xfrm>
            <a:custGeom>
              <a:avLst/>
              <a:gdLst/>
              <a:ahLst/>
              <a:cxnLst/>
              <a:rect l="l" t="t" r="r" b="b"/>
              <a:pathLst>
                <a:path w="5463" h="7140" extrusionOk="0">
                  <a:moveTo>
                    <a:pt x="2956" y="1494"/>
                  </a:moveTo>
                  <a:cubicBezTo>
                    <a:pt x="3064" y="1494"/>
                    <a:pt x="3165" y="1514"/>
                    <a:pt x="3260" y="1554"/>
                  </a:cubicBezTo>
                  <a:cubicBezTo>
                    <a:pt x="3381" y="1609"/>
                    <a:pt x="3486" y="1688"/>
                    <a:pt x="3571" y="1798"/>
                  </a:cubicBezTo>
                  <a:cubicBezTo>
                    <a:pt x="3656" y="1909"/>
                    <a:pt x="3705" y="2047"/>
                    <a:pt x="3724" y="2215"/>
                  </a:cubicBezTo>
                  <a:cubicBezTo>
                    <a:pt x="3741" y="2378"/>
                    <a:pt x="3722" y="2525"/>
                    <a:pt x="3663" y="2654"/>
                  </a:cubicBezTo>
                  <a:cubicBezTo>
                    <a:pt x="3603" y="2783"/>
                    <a:pt x="3519" y="2891"/>
                    <a:pt x="3411" y="2976"/>
                  </a:cubicBezTo>
                  <a:cubicBezTo>
                    <a:pt x="3301" y="3061"/>
                    <a:pt x="3176" y="3111"/>
                    <a:pt x="3032" y="3126"/>
                  </a:cubicBezTo>
                  <a:lnTo>
                    <a:pt x="1953" y="3239"/>
                  </a:lnTo>
                  <a:lnTo>
                    <a:pt x="1782" y="1611"/>
                  </a:lnTo>
                  <a:lnTo>
                    <a:pt x="2861" y="1499"/>
                  </a:lnTo>
                  <a:cubicBezTo>
                    <a:pt x="2893" y="1496"/>
                    <a:pt x="2925" y="1494"/>
                    <a:pt x="2956" y="1494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1" y="327"/>
                  </a:lnTo>
                  <a:lnTo>
                    <a:pt x="722" y="7139"/>
                  </a:lnTo>
                  <a:lnTo>
                    <a:pt x="2376" y="6965"/>
                  </a:lnTo>
                  <a:lnTo>
                    <a:pt x="2135" y="4687"/>
                  </a:lnTo>
                  <a:lnTo>
                    <a:pt x="3419" y="4551"/>
                  </a:lnTo>
                  <a:cubicBezTo>
                    <a:pt x="3846" y="4506"/>
                    <a:pt x="4217" y="4365"/>
                    <a:pt x="4530" y="4128"/>
                  </a:cubicBezTo>
                  <a:cubicBezTo>
                    <a:pt x="4844" y="3894"/>
                    <a:pt x="5080" y="3589"/>
                    <a:pt x="5241" y="3222"/>
                  </a:cubicBezTo>
                  <a:cubicBezTo>
                    <a:pt x="5405" y="2854"/>
                    <a:pt x="5462" y="2448"/>
                    <a:pt x="5415" y="2007"/>
                  </a:cubicBezTo>
                  <a:cubicBezTo>
                    <a:pt x="5370" y="1587"/>
                    <a:pt x="5232" y="1216"/>
                    <a:pt x="4996" y="900"/>
                  </a:cubicBezTo>
                  <a:cubicBezTo>
                    <a:pt x="4765" y="583"/>
                    <a:pt x="4470" y="346"/>
                    <a:pt x="4113" y="186"/>
                  </a:cubicBezTo>
                  <a:cubicBezTo>
                    <a:pt x="3836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13"/>
            <p:cNvSpPr/>
            <p:nvPr/>
          </p:nvSpPr>
          <p:spPr>
            <a:xfrm>
              <a:off x="25103" y="3873807"/>
              <a:ext cx="255006" cy="248388"/>
            </a:xfrm>
            <a:custGeom>
              <a:avLst/>
              <a:gdLst/>
              <a:ahLst/>
              <a:cxnLst/>
              <a:rect l="l" t="t" r="r" b="b"/>
              <a:pathLst>
                <a:path w="7360" h="7169" extrusionOk="0">
                  <a:moveTo>
                    <a:pt x="2056" y="3956"/>
                  </a:moveTo>
                  <a:cubicBezTo>
                    <a:pt x="2175" y="4067"/>
                    <a:pt x="2306" y="4185"/>
                    <a:pt x="2447" y="4309"/>
                  </a:cubicBezTo>
                  <a:lnTo>
                    <a:pt x="3868" y="5531"/>
                  </a:lnTo>
                  <a:cubicBezTo>
                    <a:pt x="3816" y="5567"/>
                    <a:pt x="3764" y="5603"/>
                    <a:pt x="3712" y="5636"/>
                  </a:cubicBezTo>
                  <a:cubicBezTo>
                    <a:pt x="3498" y="5765"/>
                    <a:pt x="3262" y="5845"/>
                    <a:pt x="3003" y="5870"/>
                  </a:cubicBezTo>
                  <a:cubicBezTo>
                    <a:pt x="2917" y="5880"/>
                    <a:pt x="2833" y="5885"/>
                    <a:pt x="2753" y="5885"/>
                  </a:cubicBezTo>
                  <a:cubicBezTo>
                    <a:pt x="2575" y="5885"/>
                    <a:pt x="2413" y="5861"/>
                    <a:pt x="2268" y="5816"/>
                  </a:cubicBezTo>
                  <a:cubicBezTo>
                    <a:pt x="2059" y="5751"/>
                    <a:pt x="1893" y="5640"/>
                    <a:pt x="1772" y="5489"/>
                  </a:cubicBezTo>
                  <a:cubicBezTo>
                    <a:pt x="1652" y="5338"/>
                    <a:pt x="1580" y="5154"/>
                    <a:pt x="1557" y="4933"/>
                  </a:cubicBezTo>
                  <a:cubicBezTo>
                    <a:pt x="1526" y="4654"/>
                    <a:pt x="1594" y="4414"/>
                    <a:pt x="1757" y="4214"/>
                  </a:cubicBezTo>
                  <a:cubicBezTo>
                    <a:pt x="1833" y="4119"/>
                    <a:pt x="1933" y="4034"/>
                    <a:pt x="2056" y="3956"/>
                  </a:cubicBezTo>
                  <a:close/>
                  <a:moveTo>
                    <a:pt x="3145" y="1"/>
                  </a:moveTo>
                  <a:cubicBezTo>
                    <a:pt x="3045" y="1"/>
                    <a:pt x="2942" y="6"/>
                    <a:pt x="2838" y="18"/>
                  </a:cubicBezTo>
                  <a:cubicBezTo>
                    <a:pt x="2411" y="64"/>
                    <a:pt x="2040" y="182"/>
                    <a:pt x="1729" y="376"/>
                  </a:cubicBezTo>
                  <a:cubicBezTo>
                    <a:pt x="1417" y="570"/>
                    <a:pt x="1186" y="814"/>
                    <a:pt x="1029" y="1109"/>
                  </a:cubicBezTo>
                  <a:cubicBezTo>
                    <a:pt x="874" y="1405"/>
                    <a:pt x="813" y="1729"/>
                    <a:pt x="852" y="2078"/>
                  </a:cubicBezTo>
                  <a:cubicBezTo>
                    <a:pt x="866" y="2222"/>
                    <a:pt x="905" y="2375"/>
                    <a:pt x="969" y="2539"/>
                  </a:cubicBezTo>
                  <a:cubicBezTo>
                    <a:pt x="1027" y="2692"/>
                    <a:pt x="1117" y="2856"/>
                    <a:pt x="1226" y="3026"/>
                  </a:cubicBezTo>
                  <a:cubicBezTo>
                    <a:pt x="828" y="3258"/>
                    <a:pt x="529" y="3547"/>
                    <a:pt x="329" y="3890"/>
                  </a:cubicBezTo>
                  <a:cubicBezTo>
                    <a:pt x="94" y="4299"/>
                    <a:pt x="1" y="4740"/>
                    <a:pt x="51" y="5213"/>
                  </a:cubicBezTo>
                  <a:cubicBezTo>
                    <a:pt x="94" y="5629"/>
                    <a:pt x="254" y="5993"/>
                    <a:pt x="526" y="6305"/>
                  </a:cubicBezTo>
                  <a:cubicBezTo>
                    <a:pt x="797" y="6617"/>
                    <a:pt x="1148" y="6847"/>
                    <a:pt x="1574" y="6999"/>
                  </a:cubicBezTo>
                  <a:cubicBezTo>
                    <a:pt x="1888" y="7113"/>
                    <a:pt x="2226" y="7168"/>
                    <a:pt x="2587" y="7168"/>
                  </a:cubicBezTo>
                  <a:cubicBezTo>
                    <a:pt x="2715" y="7168"/>
                    <a:pt x="2846" y="7161"/>
                    <a:pt x="2980" y="7147"/>
                  </a:cubicBezTo>
                  <a:cubicBezTo>
                    <a:pt x="3363" y="7106"/>
                    <a:pt x="3717" y="7017"/>
                    <a:pt x="4039" y="6873"/>
                  </a:cubicBezTo>
                  <a:cubicBezTo>
                    <a:pt x="4351" y="6736"/>
                    <a:pt x="4634" y="6556"/>
                    <a:pt x="4887" y="6336"/>
                  </a:cubicBezTo>
                  <a:lnTo>
                    <a:pt x="5432" y="6791"/>
                  </a:lnTo>
                  <a:lnTo>
                    <a:pt x="7359" y="6588"/>
                  </a:lnTo>
                  <a:lnTo>
                    <a:pt x="5750" y="5199"/>
                  </a:lnTo>
                  <a:cubicBezTo>
                    <a:pt x="5859" y="4976"/>
                    <a:pt x="5953" y="4737"/>
                    <a:pt x="6023" y="4487"/>
                  </a:cubicBezTo>
                  <a:cubicBezTo>
                    <a:pt x="6130" y="4119"/>
                    <a:pt x="6188" y="3723"/>
                    <a:pt x="6203" y="3302"/>
                  </a:cubicBezTo>
                  <a:lnTo>
                    <a:pt x="6203" y="3302"/>
                  </a:lnTo>
                  <a:lnTo>
                    <a:pt x="4755" y="3455"/>
                  </a:lnTo>
                  <a:cubicBezTo>
                    <a:pt x="4750" y="3771"/>
                    <a:pt x="4709" y="4061"/>
                    <a:pt x="4637" y="4329"/>
                  </a:cubicBezTo>
                  <a:lnTo>
                    <a:pt x="4098" y="3849"/>
                  </a:lnTo>
                  <a:cubicBezTo>
                    <a:pt x="3954" y="3739"/>
                    <a:pt x="3793" y="3606"/>
                    <a:pt x="3613" y="3453"/>
                  </a:cubicBezTo>
                  <a:cubicBezTo>
                    <a:pt x="3433" y="3296"/>
                    <a:pt x="3254" y="3134"/>
                    <a:pt x="3080" y="2958"/>
                  </a:cubicBezTo>
                  <a:cubicBezTo>
                    <a:pt x="2903" y="2784"/>
                    <a:pt x="2756" y="2612"/>
                    <a:pt x="2637" y="2445"/>
                  </a:cubicBezTo>
                  <a:cubicBezTo>
                    <a:pt x="2519" y="2275"/>
                    <a:pt x="2451" y="2130"/>
                    <a:pt x="2437" y="2008"/>
                  </a:cubicBezTo>
                  <a:cubicBezTo>
                    <a:pt x="2424" y="1879"/>
                    <a:pt x="2437" y="1765"/>
                    <a:pt x="2480" y="1674"/>
                  </a:cubicBezTo>
                  <a:cubicBezTo>
                    <a:pt x="2523" y="1581"/>
                    <a:pt x="2592" y="1506"/>
                    <a:pt x="2683" y="1451"/>
                  </a:cubicBezTo>
                  <a:cubicBezTo>
                    <a:pt x="2776" y="1395"/>
                    <a:pt x="2894" y="1359"/>
                    <a:pt x="3038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8" y="1340"/>
                    <a:pt x="3395" y="1375"/>
                    <a:pt x="3509" y="1444"/>
                  </a:cubicBezTo>
                  <a:cubicBezTo>
                    <a:pt x="3650" y="1528"/>
                    <a:pt x="3788" y="1697"/>
                    <a:pt x="3929" y="1949"/>
                  </a:cubicBezTo>
                  <a:lnTo>
                    <a:pt x="5077" y="1089"/>
                  </a:lnTo>
                  <a:cubicBezTo>
                    <a:pt x="4966" y="840"/>
                    <a:pt x="4796" y="627"/>
                    <a:pt x="4566" y="455"/>
                  </a:cubicBezTo>
                  <a:cubicBezTo>
                    <a:pt x="4341" y="282"/>
                    <a:pt x="4077" y="157"/>
                    <a:pt x="3780" y="81"/>
                  </a:cubicBezTo>
                  <a:cubicBezTo>
                    <a:pt x="3577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13"/>
            <p:cNvSpPr/>
            <p:nvPr/>
          </p:nvSpPr>
          <p:spPr>
            <a:xfrm>
              <a:off x="373060" y="383243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2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59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13"/>
            <p:cNvSpPr/>
            <p:nvPr/>
          </p:nvSpPr>
          <p:spPr>
            <a:xfrm>
              <a:off x="612815" y="381078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5" y="2724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13"/>
            <p:cNvSpPr/>
            <p:nvPr/>
          </p:nvSpPr>
          <p:spPr>
            <a:xfrm>
              <a:off x="825546" y="3788195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5" y="0"/>
                  </a:moveTo>
                  <a:cubicBezTo>
                    <a:pt x="3545" y="0"/>
                    <a:pt x="3413" y="7"/>
                    <a:pt x="3282" y="21"/>
                  </a:cubicBezTo>
                  <a:cubicBezTo>
                    <a:pt x="2763" y="76"/>
                    <a:pt x="2294" y="214"/>
                    <a:pt x="1874" y="435"/>
                  </a:cubicBezTo>
                  <a:cubicBezTo>
                    <a:pt x="1456" y="655"/>
                    <a:pt x="1102" y="941"/>
                    <a:pt x="815" y="1291"/>
                  </a:cubicBezTo>
                  <a:cubicBezTo>
                    <a:pt x="527" y="1639"/>
                    <a:pt x="314" y="2036"/>
                    <a:pt x="178" y="2484"/>
                  </a:cubicBezTo>
                  <a:cubicBezTo>
                    <a:pt x="41" y="2932"/>
                    <a:pt x="1" y="3408"/>
                    <a:pt x="54" y="3915"/>
                  </a:cubicBezTo>
                  <a:cubicBezTo>
                    <a:pt x="110" y="4434"/>
                    <a:pt x="247" y="4900"/>
                    <a:pt x="464" y="5313"/>
                  </a:cubicBezTo>
                  <a:cubicBezTo>
                    <a:pt x="681" y="5727"/>
                    <a:pt x="966" y="6074"/>
                    <a:pt x="1316" y="6356"/>
                  </a:cubicBezTo>
                  <a:cubicBezTo>
                    <a:pt x="1666" y="6636"/>
                    <a:pt x="2067" y="6842"/>
                    <a:pt x="2517" y="6967"/>
                  </a:cubicBezTo>
                  <a:cubicBezTo>
                    <a:pt x="2831" y="7055"/>
                    <a:pt x="3160" y="7099"/>
                    <a:pt x="3505" y="7099"/>
                  </a:cubicBezTo>
                  <a:cubicBezTo>
                    <a:pt x="3654" y="7099"/>
                    <a:pt x="3805" y="7091"/>
                    <a:pt x="3960" y="7075"/>
                  </a:cubicBezTo>
                  <a:cubicBezTo>
                    <a:pt x="4290" y="7040"/>
                    <a:pt x="4617" y="6965"/>
                    <a:pt x="4935" y="6849"/>
                  </a:cubicBezTo>
                  <a:cubicBezTo>
                    <a:pt x="5252" y="6734"/>
                    <a:pt x="5540" y="6590"/>
                    <a:pt x="5793" y="6419"/>
                  </a:cubicBezTo>
                  <a:cubicBezTo>
                    <a:pt x="6048" y="6248"/>
                    <a:pt x="6246" y="6062"/>
                    <a:pt x="6388" y="5864"/>
                  </a:cubicBezTo>
                  <a:lnTo>
                    <a:pt x="5458" y="4682"/>
                  </a:lnTo>
                  <a:cubicBezTo>
                    <a:pt x="5347" y="4824"/>
                    <a:pt x="5218" y="4955"/>
                    <a:pt x="5071" y="5073"/>
                  </a:cubicBezTo>
                  <a:cubicBezTo>
                    <a:pt x="4922" y="5189"/>
                    <a:pt x="4758" y="5289"/>
                    <a:pt x="4575" y="5365"/>
                  </a:cubicBezTo>
                  <a:cubicBezTo>
                    <a:pt x="4394" y="5444"/>
                    <a:pt x="4197" y="5494"/>
                    <a:pt x="3991" y="5516"/>
                  </a:cubicBezTo>
                  <a:cubicBezTo>
                    <a:pt x="3888" y="5527"/>
                    <a:pt x="3787" y="5533"/>
                    <a:pt x="3689" y="5533"/>
                  </a:cubicBezTo>
                  <a:cubicBezTo>
                    <a:pt x="3497" y="5533"/>
                    <a:pt x="3315" y="5511"/>
                    <a:pt x="3144" y="5468"/>
                  </a:cubicBezTo>
                  <a:cubicBezTo>
                    <a:pt x="2885" y="5404"/>
                    <a:pt x="2658" y="5293"/>
                    <a:pt x="2464" y="5135"/>
                  </a:cubicBezTo>
                  <a:cubicBezTo>
                    <a:pt x="2270" y="4979"/>
                    <a:pt x="2112" y="4782"/>
                    <a:pt x="1989" y="4551"/>
                  </a:cubicBezTo>
                  <a:cubicBezTo>
                    <a:pt x="1867" y="4318"/>
                    <a:pt x="1791" y="4053"/>
                    <a:pt x="1758" y="3754"/>
                  </a:cubicBezTo>
                  <a:cubicBezTo>
                    <a:pt x="1726" y="3449"/>
                    <a:pt x="1745" y="3169"/>
                    <a:pt x="1817" y="2912"/>
                  </a:cubicBezTo>
                  <a:cubicBezTo>
                    <a:pt x="1889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6" y="1780"/>
                  </a:cubicBezTo>
                  <a:cubicBezTo>
                    <a:pt x="2936" y="1660"/>
                    <a:pt x="3176" y="1589"/>
                    <a:pt x="3435" y="1560"/>
                  </a:cubicBezTo>
                  <a:cubicBezTo>
                    <a:pt x="3509" y="1552"/>
                    <a:pt x="3581" y="1548"/>
                    <a:pt x="3653" y="1548"/>
                  </a:cubicBezTo>
                  <a:cubicBezTo>
                    <a:pt x="3782" y="1548"/>
                    <a:pt x="3907" y="1561"/>
                    <a:pt x="4029" y="1586"/>
                  </a:cubicBezTo>
                  <a:cubicBezTo>
                    <a:pt x="4216" y="1625"/>
                    <a:pt x="4391" y="1689"/>
                    <a:pt x="4555" y="1781"/>
                  </a:cubicBezTo>
                  <a:cubicBezTo>
                    <a:pt x="4719" y="1873"/>
                    <a:pt x="4877" y="1983"/>
                    <a:pt x="5028" y="2111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9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9" y="15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13"/>
            <p:cNvSpPr/>
            <p:nvPr/>
          </p:nvSpPr>
          <p:spPr>
            <a:xfrm>
              <a:off x="1064262" y="375902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7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13"/>
            <p:cNvSpPr/>
            <p:nvPr/>
          </p:nvSpPr>
          <p:spPr>
            <a:xfrm>
              <a:off x="1326815" y="3730335"/>
              <a:ext cx="237751" cy="258436"/>
            </a:xfrm>
            <a:custGeom>
              <a:avLst/>
              <a:gdLst/>
              <a:ahLst/>
              <a:cxnLst/>
              <a:rect l="l" t="t" r="r" b="b"/>
              <a:pathLst>
                <a:path w="6862" h="7459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1"/>
                  </a:lnTo>
                  <a:cubicBezTo>
                    <a:pt x="4744" y="2117"/>
                    <a:pt x="4770" y="2364"/>
                    <a:pt x="4798" y="2590"/>
                  </a:cubicBezTo>
                  <a:cubicBezTo>
                    <a:pt x="4825" y="2817"/>
                    <a:pt x="4854" y="3027"/>
                    <a:pt x="4884" y="3221"/>
                  </a:cubicBezTo>
                  <a:cubicBezTo>
                    <a:pt x="4914" y="3415"/>
                    <a:pt x="4947" y="3605"/>
                    <a:pt x="4983" y="3791"/>
                  </a:cubicBezTo>
                  <a:cubicBezTo>
                    <a:pt x="5019" y="3978"/>
                    <a:pt x="5056" y="4166"/>
                    <a:pt x="5097" y="4359"/>
                  </a:cubicBezTo>
                  <a:cubicBezTo>
                    <a:pt x="5105" y="4403"/>
                    <a:pt x="5115" y="4451"/>
                    <a:pt x="5127" y="4497"/>
                  </a:cubicBezTo>
                  <a:lnTo>
                    <a:pt x="1480" y="490"/>
                  </a:lnTo>
                  <a:lnTo>
                    <a:pt x="0" y="647"/>
                  </a:lnTo>
                  <a:lnTo>
                    <a:pt x="719" y="7459"/>
                  </a:lnTo>
                  <a:lnTo>
                    <a:pt x="2324" y="7291"/>
                  </a:lnTo>
                  <a:lnTo>
                    <a:pt x="2084" y="5013"/>
                  </a:lnTo>
                  <a:cubicBezTo>
                    <a:pt x="2067" y="4852"/>
                    <a:pt x="2050" y="4704"/>
                    <a:pt x="2031" y="4571"/>
                  </a:cubicBezTo>
                  <a:cubicBezTo>
                    <a:pt x="2014" y="4438"/>
                    <a:pt x="1995" y="4305"/>
                    <a:pt x="1973" y="4169"/>
                  </a:cubicBezTo>
                  <a:cubicBezTo>
                    <a:pt x="1952" y="4032"/>
                    <a:pt x="1926" y="3883"/>
                    <a:pt x="1891" y="3716"/>
                  </a:cubicBezTo>
                  <a:cubicBezTo>
                    <a:pt x="1857" y="3548"/>
                    <a:pt x="1818" y="3358"/>
                    <a:pt x="1772" y="3142"/>
                  </a:cubicBezTo>
                  <a:cubicBezTo>
                    <a:pt x="1765" y="3113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13"/>
            <p:cNvSpPr/>
            <p:nvPr/>
          </p:nvSpPr>
          <p:spPr>
            <a:xfrm>
              <a:off x="1594218" y="3710101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4" y="1690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2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13"/>
            <p:cNvSpPr/>
            <p:nvPr/>
          </p:nvSpPr>
          <p:spPr>
            <a:xfrm>
              <a:off x="1776252" y="368726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69"/>
                  </a:moveTo>
                  <a:cubicBezTo>
                    <a:pt x="3783" y="1569"/>
                    <a:pt x="3960" y="1596"/>
                    <a:pt x="4128" y="1649"/>
                  </a:cubicBezTo>
                  <a:cubicBezTo>
                    <a:pt x="4362" y="1720"/>
                    <a:pt x="4571" y="1840"/>
                    <a:pt x="4755" y="2001"/>
                  </a:cubicBezTo>
                  <a:cubicBezTo>
                    <a:pt x="4939" y="2162"/>
                    <a:pt x="5090" y="2359"/>
                    <a:pt x="5206" y="2589"/>
                  </a:cubicBezTo>
                  <a:cubicBezTo>
                    <a:pt x="5321" y="2818"/>
                    <a:pt x="5395" y="3077"/>
                    <a:pt x="5426" y="3364"/>
                  </a:cubicBezTo>
                  <a:cubicBezTo>
                    <a:pt x="5458" y="3650"/>
                    <a:pt x="5441" y="3918"/>
                    <a:pt x="5373" y="4168"/>
                  </a:cubicBezTo>
                  <a:cubicBezTo>
                    <a:pt x="5329" y="4338"/>
                    <a:pt x="5264" y="4496"/>
                    <a:pt x="5179" y="4644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20"/>
                    <a:pt x="3849" y="5528"/>
                    <a:pt x="3796" y="5534"/>
                  </a:cubicBezTo>
                  <a:cubicBezTo>
                    <a:pt x="3723" y="5542"/>
                    <a:pt x="3651" y="5546"/>
                    <a:pt x="3581" y="5546"/>
                  </a:cubicBezTo>
                  <a:cubicBezTo>
                    <a:pt x="3394" y="5546"/>
                    <a:pt x="3216" y="5518"/>
                    <a:pt x="3046" y="5465"/>
                  </a:cubicBezTo>
                  <a:cubicBezTo>
                    <a:pt x="2812" y="5392"/>
                    <a:pt x="2602" y="5275"/>
                    <a:pt x="2414" y="5118"/>
                  </a:cubicBezTo>
                  <a:cubicBezTo>
                    <a:pt x="2228" y="4960"/>
                    <a:pt x="2077" y="4765"/>
                    <a:pt x="1964" y="4530"/>
                  </a:cubicBezTo>
                  <a:cubicBezTo>
                    <a:pt x="1850" y="4297"/>
                    <a:pt x="1781" y="4039"/>
                    <a:pt x="1748" y="3751"/>
                  </a:cubicBezTo>
                  <a:cubicBezTo>
                    <a:pt x="1718" y="3466"/>
                    <a:pt x="1735" y="3199"/>
                    <a:pt x="1797" y="2949"/>
                  </a:cubicBezTo>
                  <a:cubicBezTo>
                    <a:pt x="1860" y="2698"/>
                    <a:pt x="1965" y="2475"/>
                    <a:pt x="2115" y="2280"/>
                  </a:cubicBezTo>
                  <a:cubicBezTo>
                    <a:pt x="2266" y="2083"/>
                    <a:pt x="2445" y="1925"/>
                    <a:pt x="2660" y="1804"/>
                  </a:cubicBezTo>
                  <a:cubicBezTo>
                    <a:pt x="2874" y="1683"/>
                    <a:pt x="3114" y="1608"/>
                    <a:pt x="3379" y="1581"/>
                  </a:cubicBezTo>
                  <a:cubicBezTo>
                    <a:pt x="3453" y="1573"/>
                    <a:pt x="3526" y="1569"/>
                    <a:pt x="3597" y="1569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5"/>
                  </a:cubicBezTo>
                  <a:cubicBezTo>
                    <a:pt x="1423" y="656"/>
                    <a:pt x="1076" y="944"/>
                    <a:pt x="790" y="1293"/>
                  </a:cubicBezTo>
                  <a:cubicBezTo>
                    <a:pt x="508" y="1646"/>
                    <a:pt x="300" y="2044"/>
                    <a:pt x="168" y="2490"/>
                  </a:cubicBezTo>
                  <a:cubicBezTo>
                    <a:pt x="38" y="2936"/>
                    <a:pt x="1" y="3416"/>
                    <a:pt x="55" y="3928"/>
                  </a:cubicBezTo>
                  <a:cubicBezTo>
                    <a:pt x="109" y="4443"/>
                    <a:pt x="247" y="4903"/>
                    <a:pt x="467" y="5313"/>
                  </a:cubicBezTo>
                  <a:cubicBezTo>
                    <a:pt x="688" y="5722"/>
                    <a:pt x="971" y="6069"/>
                    <a:pt x="1324" y="6352"/>
                  </a:cubicBezTo>
                  <a:cubicBezTo>
                    <a:pt x="1676" y="6637"/>
                    <a:pt x="2076" y="6846"/>
                    <a:pt x="2522" y="6976"/>
                  </a:cubicBezTo>
                  <a:cubicBezTo>
                    <a:pt x="2838" y="7067"/>
                    <a:pt x="3171" y="7113"/>
                    <a:pt x="3521" y="7113"/>
                  </a:cubicBezTo>
                  <a:cubicBezTo>
                    <a:pt x="3664" y="7113"/>
                    <a:pt x="3810" y="7105"/>
                    <a:pt x="3960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8"/>
                  </a:lnTo>
                  <a:lnTo>
                    <a:pt x="7191" y="6846"/>
                  </a:lnTo>
                  <a:lnTo>
                    <a:pt x="6321" y="5894"/>
                  </a:lnTo>
                  <a:cubicBezTo>
                    <a:pt x="6341" y="5869"/>
                    <a:pt x="6365" y="5846"/>
                    <a:pt x="6385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7" y="4171"/>
                    <a:pt x="7163" y="3693"/>
                    <a:pt x="7112" y="3186"/>
                  </a:cubicBezTo>
                  <a:cubicBezTo>
                    <a:pt x="7058" y="2674"/>
                    <a:pt x="6922" y="2214"/>
                    <a:pt x="6703" y="1802"/>
                  </a:cubicBezTo>
                  <a:cubicBezTo>
                    <a:pt x="6486" y="1393"/>
                    <a:pt x="6203" y="1045"/>
                    <a:pt x="5852" y="760"/>
                  </a:cubicBezTo>
                  <a:cubicBezTo>
                    <a:pt x="5500" y="477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13"/>
            <p:cNvSpPr/>
            <p:nvPr/>
          </p:nvSpPr>
          <p:spPr>
            <a:xfrm>
              <a:off x="2053080" y="365484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8" y="0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1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2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2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2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2" y="7119"/>
                    <a:pt x="4688" y="6952"/>
                    <a:pt x="5105" y="6674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13"/>
            <p:cNvSpPr/>
            <p:nvPr/>
          </p:nvSpPr>
          <p:spPr>
            <a:xfrm>
              <a:off x="2312653" y="363141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0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7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6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13"/>
            <p:cNvSpPr/>
            <p:nvPr/>
          </p:nvSpPr>
          <p:spPr>
            <a:xfrm>
              <a:off x="2525245" y="3611046"/>
              <a:ext cx="194372" cy="246898"/>
            </a:xfrm>
            <a:custGeom>
              <a:avLst/>
              <a:gdLst/>
              <a:ahLst/>
              <a:cxnLst/>
              <a:rect l="l" t="t" r="r" b="b"/>
              <a:pathLst>
                <a:path w="5610" h="7126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69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6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4" y="6874"/>
                    <a:pt x="1529" y="6995"/>
                    <a:pt x="1900" y="7065"/>
                  </a:cubicBezTo>
                  <a:cubicBezTo>
                    <a:pt x="2121" y="7105"/>
                    <a:pt x="2354" y="7126"/>
                    <a:pt x="2601" y="7126"/>
                  </a:cubicBezTo>
                  <a:cubicBezTo>
                    <a:pt x="2770" y="7126"/>
                    <a:pt x="2946" y="7116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4" y="4041"/>
                    <a:pt x="5306" y="3823"/>
                  </a:cubicBezTo>
                  <a:cubicBezTo>
                    <a:pt x="5167" y="3604"/>
                    <a:pt x="4984" y="3421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89"/>
                    <a:pt x="1780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7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13"/>
            <p:cNvSpPr/>
            <p:nvPr/>
          </p:nvSpPr>
          <p:spPr>
            <a:xfrm>
              <a:off x="2823311" y="3559873"/>
              <a:ext cx="331923" cy="263667"/>
            </a:xfrm>
            <a:custGeom>
              <a:avLst/>
              <a:gdLst/>
              <a:ahLst/>
              <a:cxnLst/>
              <a:rect l="l" t="t" r="r" b="b"/>
              <a:pathLst>
                <a:path w="9580" h="7610" extrusionOk="0">
                  <a:moveTo>
                    <a:pt x="9579" y="1"/>
                  </a:moveTo>
                  <a:lnTo>
                    <a:pt x="7936" y="175"/>
                  </a:lnTo>
                  <a:lnTo>
                    <a:pt x="7300" y="3852"/>
                  </a:lnTo>
                  <a:cubicBezTo>
                    <a:pt x="7271" y="4020"/>
                    <a:pt x="7253" y="4167"/>
                    <a:pt x="7240" y="4296"/>
                  </a:cubicBezTo>
                  <a:cubicBezTo>
                    <a:pt x="7227" y="4425"/>
                    <a:pt x="7220" y="4542"/>
                    <a:pt x="7218" y="4648"/>
                  </a:cubicBezTo>
                  <a:cubicBezTo>
                    <a:pt x="7217" y="4693"/>
                    <a:pt x="7218" y="4735"/>
                    <a:pt x="7217" y="4778"/>
                  </a:cubicBezTo>
                  <a:cubicBezTo>
                    <a:pt x="7185" y="4684"/>
                    <a:pt x="7152" y="4589"/>
                    <a:pt x="7112" y="4492"/>
                  </a:cubicBezTo>
                  <a:cubicBezTo>
                    <a:pt x="7040" y="4309"/>
                    <a:pt x="6954" y="4115"/>
                    <a:pt x="6853" y="3909"/>
                  </a:cubicBezTo>
                  <a:lnTo>
                    <a:pt x="5577" y="1319"/>
                  </a:lnTo>
                  <a:lnTo>
                    <a:pt x="4254" y="1460"/>
                  </a:lnTo>
                  <a:lnTo>
                    <a:pt x="3525" y="4261"/>
                  </a:lnTo>
                  <a:cubicBezTo>
                    <a:pt x="3487" y="4451"/>
                    <a:pt x="3456" y="4628"/>
                    <a:pt x="3435" y="4798"/>
                  </a:cubicBezTo>
                  <a:cubicBezTo>
                    <a:pt x="3416" y="4936"/>
                    <a:pt x="3403" y="5084"/>
                    <a:pt x="3394" y="5236"/>
                  </a:cubicBezTo>
                  <a:cubicBezTo>
                    <a:pt x="3357" y="5093"/>
                    <a:pt x="3313" y="4943"/>
                    <a:pt x="3259" y="4785"/>
                  </a:cubicBezTo>
                  <a:cubicBezTo>
                    <a:pt x="3206" y="4624"/>
                    <a:pt x="3149" y="4463"/>
                    <a:pt x="3085" y="4307"/>
                  </a:cubicBezTo>
                  <a:lnTo>
                    <a:pt x="1685" y="835"/>
                  </a:lnTo>
                  <a:lnTo>
                    <a:pt x="1" y="1012"/>
                  </a:lnTo>
                  <a:lnTo>
                    <a:pt x="2763" y="7609"/>
                  </a:lnTo>
                  <a:lnTo>
                    <a:pt x="4070" y="7468"/>
                  </a:lnTo>
                  <a:lnTo>
                    <a:pt x="5087" y="3642"/>
                  </a:lnTo>
                  <a:lnTo>
                    <a:pt x="6989" y="7162"/>
                  </a:lnTo>
                  <a:lnTo>
                    <a:pt x="8255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13"/>
            <p:cNvSpPr/>
            <p:nvPr/>
          </p:nvSpPr>
          <p:spPr>
            <a:xfrm>
              <a:off x="3180103" y="3539120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73"/>
                  </a:moveTo>
                  <a:cubicBezTo>
                    <a:pt x="3783" y="1573"/>
                    <a:pt x="3960" y="1600"/>
                    <a:pt x="4130" y="1652"/>
                  </a:cubicBezTo>
                  <a:cubicBezTo>
                    <a:pt x="4363" y="1726"/>
                    <a:pt x="4572" y="1845"/>
                    <a:pt x="4757" y="2005"/>
                  </a:cubicBezTo>
                  <a:cubicBezTo>
                    <a:pt x="4940" y="2167"/>
                    <a:pt x="5092" y="2363"/>
                    <a:pt x="5206" y="2593"/>
                  </a:cubicBezTo>
                  <a:cubicBezTo>
                    <a:pt x="5324" y="2823"/>
                    <a:pt x="5397" y="3080"/>
                    <a:pt x="5426" y="3368"/>
                  </a:cubicBezTo>
                  <a:cubicBezTo>
                    <a:pt x="5459" y="3650"/>
                    <a:pt x="5440" y="3917"/>
                    <a:pt x="5376" y="4167"/>
                  </a:cubicBezTo>
                  <a:cubicBezTo>
                    <a:pt x="5311" y="4416"/>
                    <a:pt x="5204" y="4640"/>
                    <a:pt x="5058" y="4836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3"/>
                    <a:pt x="4064" y="5508"/>
                    <a:pt x="3798" y="5535"/>
                  </a:cubicBezTo>
                  <a:cubicBezTo>
                    <a:pt x="3724" y="5543"/>
                    <a:pt x="3652" y="5547"/>
                    <a:pt x="3580" y="5547"/>
                  </a:cubicBezTo>
                  <a:cubicBezTo>
                    <a:pt x="3394" y="5547"/>
                    <a:pt x="3217" y="5520"/>
                    <a:pt x="3047" y="5466"/>
                  </a:cubicBezTo>
                  <a:cubicBezTo>
                    <a:pt x="2815" y="5394"/>
                    <a:pt x="2605" y="5277"/>
                    <a:pt x="2415" y="5121"/>
                  </a:cubicBezTo>
                  <a:cubicBezTo>
                    <a:pt x="2226" y="4963"/>
                    <a:pt x="2080" y="4767"/>
                    <a:pt x="1966" y="4534"/>
                  </a:cubicBezTo>
                  <a:cubicBezTo>
                    <a:pt x="1852" y="4303"/>
                    <a:pt x="1781" y="4041"/>
                    <a:pt x="1750" y="3755"/>
                  </a:cubicBezTo>
                  <a:cubicBezTo>
                    <a:pt x="1720" y="3470"/>
                    <a:pt x="1737" y="3201"/>
                    <a:pt x="1799" y="2952"/>
                  </a:cubicBezTo>
                  <a:cubicBezTo>
                    <a:pt x="1860" y="2702"/>
                    <a:pt x="1968" y="2481"/>
                    <a:pt x="2117" y="2284"/>
                  </a:cubicBezTo>
                  <a:cubicBezTo>
                    <a:pt x="2268" y="2088"/>
                    <a:pt x="2448" y="1927"/>
                    <a:pt x="2662" y="1808"/>
                  </a:cubicBezTo>
                  <a:cubicBezTo>
                    <a:pt x="2875" y="1687"/>
                    <a:pt x="3116" y="1611"/>
                    <a:pt x="3381" y="1585"/>
                  </a:cubicBezTo>
                  <a:cubicBezTo>
                    <a:pt x="3454" y="1577"/>
                    <a:pt x="3526" y="1573"/>
                    <a:pt x="3596" y="1573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4"/>
                  </a:cubicBezTo>
                  <a:cubicBezTo>
                    <a:pt x="2702" y="78"/>
                    <a:pt x="2242" y="216"/>
                    <a:pt x="1832" y="437"/>
                  </a:cubicBezTo>
                  <a:cubicBezTo>
                    <a:pt x="1423" y="657"/>
                    <a:pt x="1076" y="942"/>
                    <a:pt x="790" y="1294"/>
                  </a:cubicBezTo>
                  <a:cubicBezTo>
                    <a:pt x="507" y="1647"/>
                    <a:pt x="299" y="2045"/>
                    <a:pt x="169" y="2491"/>
                  </a:cubicBezTo>
                  <a:cubicBezTo>
                    <a:pt x="39" y="2936"/>
                    <a:pt x="0" y="3415"/>
                    <a:pt x="55" y="3930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68"/>
                    <a:pt x="1323" y="6355"/>
                  </a:cubicBezTo>
                  <a:cubicBezTo>
                    <a:pt x="1676" y="6639"/>
                    <a:pt x="2075" y="6845"/>
                    <a:pt x="2521" y="6977"/>
                  </a:cubicBezTo>
                  <a:cubicBezTo>
                    <a:pt x="2835" y="7068"/>
                    <a:pt x="3166" y="7114"/>
                    <a:pt x="3515" y="7114"/>
                  </a:cubicBezTo>
                  <a:cubicBezTo>
                    <a:pt x="3663" y="7114"/>
                    <a:pt x="3814" y="7106"/>
                    <a:pt x="3968" y="7089"/>
                  </a:cubicBezTo>
                  <a:cubicBezTo>
                    <a:pt x="4473" y="7036"/>
                    <a:pt x="4933" y="6898"/>
                    <a:pt x="5343" y="6678"/>
                  </a:cubicBezTo>
                  <a:cubicBezTo>
                    <a:pt x="5752" y="6457"/>
                    <a:pt x="6100" y="6173"/>
                    <a:pt x="6384" y="5821"/>
                  </a:cubicBezTo>
                  <a:cubicBezTo>
                    <a:pt x="6668" y="5469"/>
                    <a:pt x="6874" y="5069"/>
                    <a:pt x="7002" y="4619"/>
                  </a:cubicBezTo>
                  <a:cubicBezTo>
                    <a:pt x="7129" y="4170"/>
                    <a:pt x="7164" y="3693"/>
                    <a:pt x="7110" y="3185"/>
                  </a:cubicBezTo>
                  <a:cubicBezTo>
                    <a:pt x="7057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61"/>
                  </a:cubicBezTo>
                  <a:cubicBezTo>
                    <a:pt x="5498" y="477"/>
                    <a:pt x="5101" y="269"/>
                    <a:pt x="4655" y="139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13"/>
            <p:cNvSpPr/>
            <p:nvPr/>
          </p:nvSpPr>
          <p:spPr>
            <a:xfrm>
              <a:off x="3458559" y="3516045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2" y="1423"/>
                  </a:moveTo>
                  <a:cubicBezTo>
                    <a:pt x="3229" y="1423"/>
                    <a:pt x="3352" y="1443"/>
                    <a:pt x="3463" y="1483"/>
                  </a:cubicBezTo>
                  <a:cubicBezTo>
                    <a:pt x="3615" y="1539"/>
                    <a:pt x="3738" y="1629"/>
                    <a:pt x="3831" y="1755"/>
                  </a:cubicBezTo>
                  <a:cubicBezTo>
                    <a:pt x="3923" y="1878"/>
                    <a:pt x="3979" y="2029"/>
                    <a:pt x="3997" y="2203"/>
                  </a:cubicBezTo>
                  <a:cubicBezTo>
                    <a:pt x="4017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7"/>
                  </a:cubicBezTo>
                  <a:cubicBezTo>
                    <a:pt x="3567" y="3116"/>
                    <a:pt x="3423" y="3168"/>
                    <a:pt x="3256" y="3185"/>
                  </a:cubicBezTo>
                  <a:lnTo>
                    <a:pt x="1913" y="3329"/>
                  </a:lnTo>
                  <a:lnTo>
                    <a:pt x="1725" y="1558"/>
                  </a:lnTo>
                  <a:lnTo>
                    <a:pt x="2922" y="1432"/>
                  </a:lnTo>
                  <a:cubicBezTo>
                    <a:pt x="2981" y="1426"/>
                    <a:pt x="3038" y="1423"/>
                    <a:pt x="3092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0" y="340"/>
                  </a:lnTo>
                  <a:lnTo>
                    <a:pt x="722" y="7151"/>
                  </a:lnTo>
                  <a:lnTo>
                    <a:pt x="2298" y="6986"/>
                  </a:lnTo>
                  <a:lnTo>
                    <a:pt x="2045" y="4592"/>
                  </a:lnTo>
                  <a:lnTo>
                    <a:pt x="2896" y="4503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9" y="4063"/>
                    <a:pt x="4655" y="4041"/>
                    <a:pt x="4691" y="4017"/>
                  </a:cubicBezTo>
                  <a:cubicBezTo>
                    <a:pt x="5022" y="3786"/>
                    <a:pt x="5269" y="3489"/>
                    <a:pt x="5433" y="3128"/>
                  </a:cubicBezTo>
                  <a:cubicBezTo>
                    <a:pt x="5598" y="2764"/>
                    <a:pt x="5659" y="2370"/>
                    <a:pt x="5613" y="1942"/>
                  </a:cubicBezTo>
                  <a:cubicBezTo>
                    <a:pt x="5570" y="1526"/>
                    <a:pt x="5429" y="1166"/>
                    <a:pt x="5194" y="860"/>
                  </a:cubicBezTo>
                  <a:cubicBezTo>
                    <a:pt x="4959" y="552"/>
                    <a:pt x="4652" y="325"/>
                    <a:pt x="4281" y="174"/>
                  </a:cubicBezTo>
                  <a:cubicBezTo>
                    <a:pt x="3994" y="58"/>
                    <a:pt x="368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13"/>
            <p:cNvSpPr/>
            <p:nvPr/>
          </p:nvSpPr>
          <p:spPr>
            <a:xfrm>
              <a:off x="3695300" y="348049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8"/>
                  </a:lnTo>
                  <a:lnTo>
                    <a:pt x="1656" y="470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7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3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13"/>
            <p:cNvSpPr/>
            <p:nvPr/>
          </p:nvSpPr>
          <p:spPr>
            <a:xfrm>
              <a:off x="3936095" y="3462135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6" y="590"/>
                    <a:pt x="648" y="798"/>
                  </a:cubicBezTo>
                  <a:cubicBezTo>
                    <a:pt x="431" y="1010"/>
                    <a:pt x="265" y="1248"/>
                    <a:pt x="154" y="1520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71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298"/>
                  </a:cubicBezTo>
                  <a:cubicBezTo>
                    <a:pt x="2628" y="4310"/>
                    <a:pt x="2764" y="4327"/>
                    <a:pt x="2897" y="4349"/>
                  </a:cubicBezTo>
                  <a:cubicBezTo>
                    <a:pt x="3030" y="4370"/>
                    <a:pt x="3157" y="4401"/>
                    <a:pt x="3279" y="4437"/>
                  </a:cubicBezTo>
                  <a:cubicBezTo>
                    <a:pt x="3401" y="4472"/>
                    <a:pt x="3508" y="4516"/>
                    <a:pt x="3598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3"/>
                    <a:pt x="3909" y="4908"/>
                    <a:pt x="3919" y="5005"/>
                  </a:cubicBezTo>
                  <a:cubicBezTo>
                    <a:pt x="3934" y="5134"/>
                    <a:pt x="3905" y="5248"/>
                    <a:pt x="3837" y="5342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40"/>
                    <a:pt x="3236" y="5679"/>
                    <a:pt x="3062" y="5698"/>
                  </a:cubicBezTo>
                  <a:cubicBezTo>
                    <a:pt x="2977" y="5707"/>
                    <a:pt x="2893" y="5711"/>
                    <a:pt x="2808" y="5711"/>
                  </a:cubicBezTo>
                  <a:cubicBezTo>
                    <a:pt x="2544" y="5711"/>
                    <a:pt x="2282" y="5667"/>
                    <a:pt x="2021" y="5580"/>
                  </a:cubicBezTo>
                  <a:cubicBezTo>
                    <a:pt x="1679" y="5465"/>
                    <a:pt x="1321" y="5209"/>
                    <a:pt x="950" y="4808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7"/>
                  </a:cubicBezTo>
                  <a:cubicBezTo>
                    <a:pt x="1193" y="6871"/>
                    <a:pt x="1529" y="6993"/>
                    <a:pt x="1900" y="7064"/>
                  </a:cubicBezTo>
                  <a:cubicBezTo>
                    <a:pt x="2121" y="7104"/>
                    <a:pt x="2354" y="7124"/>
                    <a:pt x="2600" y="7124"/>
                  </a:cubicBezTo>
                  <a:cubicBezTo>
                    <a:pt x="2770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9" y="6693"/>
                  </a:cubicBezTo>
                  <a:cubicBezTo>
                    <a:pt x="4860" y="6478"/>
                    <a:pt x="5147" y="6195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1"/>
                  </a:cubicBezTo>
                  <a:cubicBezTo>
                    <a:pt x="5169" y="3602"/>
                    <a:pt x="4986" y="3420"/>
                    <a:pt x="4758" y="3275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3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4" y="2321"/>
                    <a:pt x="1712" y="2232"/>
                    <a:pt x="1700" y="2121"/>
                  </a:cubicBezTo>
                  <a:cubicBezTo>
                    <a:pt x="1687" y="1998"/>
                    <a:pt x="1715" y="1890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7" y="1431"/>
                    <a:pt x="3138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1"/>
                  </a:cubicBezTo>
                  <a:cubicBezTo>
                    <a:pt x="3364" y="18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13"/>
            <p:cNvSpPr/>
            <p:nvPr/>
          </p:nvSpPr>
          <p:spPr>
            <a:xfrm>
              <a:off x="4154820" y="3432893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0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3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13"/>
            <p:cNvSpPr/>
            <p:nvPr/>
          </p:nvSpPr>
          <p:spPr>
            <a:xfrm>
              <a:off x="4412730" y="3409056"/>
              <a:ext cx="248284" cy="246482"/>
            </a:xfrm>
            <a:custGeom>
              <a:avLst/>
              <a:gdLst/>
              <a:ahLst/>
              <a:cxnLst/>
              <a:rect l="l" t="t" r="r" b="b"/>
              <a:pathLst>
                <a:path w="7166" h="7114" extrusionOk="0">
                  <a:moveTo>
                    <a:pt x="3592" y="1571"/>
                  </a:moveTo>
                  <a:cubicBezTo>
                    <a:pt x="3780" y="1571"/>
                    <a:pt x="3959" y="1598"/>
                    <a:pt x="4128" y="1652"/>
                  </a:cubicBezTo>
                  <a:cubicBezTo>
                    <a:pt x="4361" y="1725"/>
                    <a:pt x="4571" y="1844"/>
                    <a:pt x="4756" y="2004"/>
                  </a:cubicBezTo>
                  <a:cubicBezTo>
                    <a:pt x="4941" y="2165"/>
                    <a:pt x="5092" y="2362"/>
                    <a:pt x="5207" y="2592"/>
                  </a:cubicBezTo>
                  <a:cubicBezTo>
                    <a:pt x="5322" y="2822"/>
                    <a:pt x="5396" y="3078"/>
                    <a:pt x="5425" y="3366"/>
                  </a:cubicBezTo>
                  <a:cubicBezTo>
                    <a:pt x="5458" y="3649"/>
                    <a:pt x="5441" y="3916"/>
                    <a:pt x="5373" y="4167"/>
                  </a:cubicBezTo>
                  <a:cubicBezTo>
                    <a:pt x="5309" y="4415"/>
                    <a:pt x="5202" y="4638"/>
                    <a:pt x="5056" y="4835"/>
                  </a:cubicBezTo>
                  <a:cubicBezTo>
                    <a:pt x="4909" y="5032"/>
                    <a:pt x="4729" y="5191"/>
                    <a:pt x="4516" y="5311"/>
                  </a:cubicBezTo>
                  <a:cubicBezTo>
                    <a:pt x="4302" y="5432"/>
                    <a:pt x="4060" y="5507"/>
                    <a:pt x="3794" y="5534"/>
                  </a:cubicBezTo>
                  <a:cubicBezTo>
                    <a:pt x="3721" y="5542"/>
                    <a:pt x="3648" y="5546"/>
                    <a:pt x="3577" y="5546"/>
                  </a:cubicBezTo>
                  <a:cubicBezTo>
                    <a:pt x="3391" y="5546"/>
                    <a:pt x="3215" y="5519"/>
                    <a:pt x="3045" y="5465"/>
                  </a:cubicBezTo>
                  <a:cubicBezTo>
                    <a:pt x="2812" y="5392"/>
                    <a:pt x="2601" y="5275"/>
                    <a:pt x="2413" y="5120"/>
                  </a:cubicBezTo>
                  <a:cubicBezTo>
                    <a:pt x="2227" y="4962"/>
                    <a:pt x="2076" y="4766"/>
                    <a:pt x="1964" y="4533"/>
                  </a:cubicBezTo>
                  <a:cubicBezTo>
                    <a:pt x="1850" y="4299"/>
                    <a:pt x="1780" y="4040"/>
                    <a:pt x="1750" y="3753"/>
                  </a:cubicBezTo>
                  <a:cubicBezTo>
                    <a:pt x="1717" y="3469"/>
                    <a:pt x="1735" y="3200"/>
                    <a:pt x="1798" y="2952"/>
                  </a:cubicBezTo>
                  <a:cubicBezTo>
                    <a:pt x="1859" y="2701"/>
                    <a:pt x="1965" y="2478"/>
                    <a:pt x="2116" y="2283"/>
                  </a:cubicBezTo>
                  <a:cubicBezTo>
                    <a:pt x="2266" y="2084"/>
                    <a:pt x="2447" y="1926"/>
                    <a:pt x="2661" y="1806"/>
                  </a:cubicBezTo>
                  <a:cubicBezTo>
                    <a:pt x="2873" y="1686"/>
                    <a:pt x="3111" y="1610"/>
                    <a:pt x="3377" y="1583"/>
                  </a:cubicBezTo>
                  <a:cubicBezTo>
                    <a:pt x="3450" y="1575"/>
                    <a:pt x="3522" y="1571"/>
                    <a:pt x="3592" y="1571"/>
                  </a:cubicBezTo>
                  <a:close/>
                  <a:moveTo>
                    <a:pt x="3664" y="1"/>
                  </a:moveTo>
                  <a:cubicBezTo>
                    <a:pt x="3518" y="1"/>
                    <a:pt x="3368" y="9"/>
                    <a:pt x="3216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2" y="657"/>
                    <a:pt x="1077" y="944"/>
                    <a:pt x="792" y="1294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7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40"/>
                    <a:pt x="2075" y="6846"/>
                    <a:pt x="2520" y="6978"/>
                  </a:cubicBezTo>
                  <a:cubicBezTo>
                    <a:pt x="2832" y="7069"/>
                    <a:pt x="3162" y="7114"/>
                    <a:pt x="3510" y="7114"/>
                  </a:cubicBezTo>
                  <a:cubicBezTo>
                    <a:pt x="3660" y="7114"/>
                    <a:pt x="3813" y="7106"/>
                    <a:pt x="3970" y="7089"/>
                  </a:cubicBezTo>
                  <a:cubicBezTo>
                    <a:pt x="4475" y="7037"/>
                    <a:pt x="4933" y="6897"/>
                    <a:pt x="5343" y="6679"/>
                  </a:cubicBezTo>
                  <a:cubicBezTo>
                    <a:pt x="5753" y="6457"/>
                    <a:pt x="6100" y="6173"/>
                    <a:pt x="6386" y="5819"/>
                  </a:cubicBezTo>
                  <a:cubicBezTo>
                    <a:pt x="6669" y="5470"/>
                    <a:pt x="6875" y="5068"/>
                    <a:pt x="7001" y="4618"/>
                  </a:cubicBezTo>
                  <a:cubicBezTo>
                    <a:pt x="7128" y="4170"/>
                    <a:pt x="7165" y="3692"/>
                    <a:pt x="7112" y="3186"/>
                  </a:cubicBezTo>
                  <a:cubicBezTo>
                    <a:pt x="7057" y="2674"/>
                    <a:pt x="6921" y="2214"/>
                    <a:pt x="6704" y="1803"/>
                  </a:cubicBezTo>
                  <a:cubicBezTo>
                    <a:pt x="6488" y="1393"/>
                    <a:pt x="6203" y="1046"/>
                    <a:pt x="5851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13"/>
            <p:cNvSpPr/>
            <p:nvPr/>
          </p:nvSpPr>
          <p:spPr>
            <a:xfrm>
              <a:off x="4691255" y="3386467"/>
              <a:ext cx="189175" cy="247349"/>
            </a:xfrm>
            <a:custGeom>
              <a:avLst/>
              <a:gdLst/>
              <a:ahLst/>
              <a:cxnLst/>
              <a:rect l="l" t="t" r="r" b="b"/>
              <a:pathLst>
                <a:path w="5460" h="7139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60" y="1554"/>
                  </a:cubicBezTo>
                  <a:cubicBezTo>
                    <a:pt x="3383" y="1608"/>
                    <a:pt x="3488" y="1688"/>
                    <a:pt x="3571" y="1799"/>
                  </a:cubicBezTo>
                  <a:cubicBezTo>
                    <a:pt x="3656" y="1908"/>
                    <a:pt x="3705" y="2046"/>
                    <a:pt x="3723" y="2216"/>
                  </a:cubicBezTo>
                  <a:cubicBezTo>
                    <a:pt x="3739" y="2377"/>
                    <a:pt x="3719" y="2525"/>
                    <a:pt x="3660" y="2655"/>
                  </a:cubicBezTo>
                  <a:cubicBezTo>
                    <a:pt x="3603" y="2785"/>
                    <a:pt x="3518" y="2892"/>
                    <a:pt x="3408" y="2975"/>
                  </a:cubicBezTo>
                  <a:cubicBezTo>
                    <a:pt x="3298" y="3060"/>
                    <a:pt x="3174" y="3110"/>
                    <a:pt x="3030" y="3125"/>
                  </a:cubicBezTo>
                  <a:lnTo>
                    <a:pt x="1950" y="3238"/>
                  </a:lnTo>
                  <a:lnTo>
                    <a:pt x="1779" y="1612"/>
                  </a:lnTo>
                  <a:lnTo>
                    <a:pt x="2859" y="1498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19" y="0"/>
                  </a:moveTo>
                  <a:cubicBezTo>
                    <a:pt x="3127" y="0"/>
                    <a:pt x="3034" y="6"/>
                    <a:pt x="2938" y="16"/>
                  </a:cubicBezTo>
                  <a:lnTo>
                    <a:pt x="0" y="326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3" y="4686"/>
                  </a:lnTo>
                  <a:lnTo>
                    <a:pt x="3419" y="4550"/>
                  </a:lnTo>
                  <a:cubicBezTo>
                    <a:pt x="3847" y="4505"/>
                    <a:pt x="4217" y="4366"/>
                    <a:pt x="4530" y="4128"/>
                  </a:cubicBezTo>
                  <a:cubicBezTo>
                    <a:pt x="4844" y="3893"/>
                    <a:pt x="5079" y="3589"/>
                    <a:pt x="5242" y="3223"/>
                  </a:cubicBezTo>
                  <a:cubicBezTo>
                    <a:pt x="5402" y="2853"/>
                    <a:pt x="5459" y="2450"/>
                    <a:pt x="5412" y="2007"/>
                  </a:cubicBezTo>
                  <a:cubicBezTo>
                    <a:pt x="5367" y="1586"/>
                    <a:pt x="5229" y="1217"/>
                    <a:pt x="4995" y="900"/>
                  </a:cubicBezTo>
                  <a:cubicBezTo>
                    <a:pt x="4762" y="584"/>
                    <a:pt x="4467" y="347"/>
                    <a:pt x="4113" y="185"/>
                  </a:cubicBezTo>
                  <a:cubicBezTo>
                    <a:pt x="3836" y="63"/>
                    <a:pt x="3539" y="0"/>
                    <a:pt x="3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13"/>
            <p:cNvSpPr/>
            <p:nvPr/>
          </p:nvSpPr>
          <p:spPr>
            <a:xfrm>
              <a:off x="59195" y="4197268"/>
              <a:ext cx="255040" cy="248353"/>
            </a:xfrm>
            <a:custGeom>
              <a:avLst/>
              <a:gdLst/>
              <a:ahLst/>
              <a:cxnLst/>
              <a:rect l="l" t="t" r="r" b="b"/>
              <a:pathLst>
                <a:path w="7361" h="7168" extrusionOk="0">
                  <a:moveTo>
                    <a:pt x="2057" y="3955"/>
                  </a:moveTo>
                  <a:cubicBezTo>
                    <a:pt x="2176" y="4067"/>
                    <a:pt x="2307" y="4185"/>
                    <a:pt x="2445" y="4307"/>
                  </a:cubicBezTo>
                  <a:lnTo>
                    <a:pt x="3867" y="5529"/>
                  </a:lnTo>
                  <a:cubicBezTo>
                    <a:pt x="3815" y="5565"/>
                    <a:pt x="3765" y="5601"/>
                    <a:pt x="3710" y="5636"/>
                  </a:cubicBezTo>
                  <a:cubicBezTo>
                    <a:pt x="3499" y="5765"/>
                    <a:pt x="3263" y="5845"/>
                    <a:pt x="3004" y="5871"/>
                  </a:cubicBezTo>
                  <a:cubicBezTo>
                    <a:pt x="2919" y="5881"/>
                    <a:pt x="2837" y="5885"/>
                    <a:pt x="2758" y="5885"/>
                  </a:cubicBezTo>
                  <a:cubicBezTo>
                    <a:pt x="2579" y="5885"/>
                    <a:pt x="2415" y="5862"/>
                    <a:pt x="2270" y="5817"/>
                  </a:cubicBezTo>
                  <a:cubicBezTo>
                    <a:pt x="2060" y="5751"/>
                    <a:pt x="1894" y="5641"/>
                    <a:pt x="1773" y="5490"/>
                  </a:cubicBezTo>
                  <a:cubicBezTo>
                    <a:pt x="1653" y="5339"/>
                    <a:pt x="1579" y="5154"/>
                    <a:pt x="1558" y="4932"/>
                  </a:cubicBezTo>
                  <a:cubicBezTo>
                    <a:pt x="1528" y="4655"/>
                    <a:pt x="1595" y="4413"/>
                    <a:pt x="1758" y="4212"/>
                  </a:cubicBezTo>
                  <a:cubicBezTo>
                    <a:pt x="1832" y="4117"/>
                    <a:pt x="1934" y="4032"/>
                    <a:pt x="2057" y="3955"/>
                  </a:cubicBezTo>
                  <a:close/>
                  <a:moveTo>
                    <a:pt x="3146" y="0"/>
                  </a:moveTo>
                  <a:cubicBezTo>
                    <a:pt x="3046" y="0"/>
                    <a:pt x="2943" y="6"/>
                    <a:pt x="2839" y="17"/>
                  </a:cubicBezTo>
                  <a:cubicBezTo>
                    <a:pt x="2409" y="62"/>
                    <a:pt x="2041" y="180"/>
                    <a:pt x="1730" y="374"/>
                  </a:cubicBezTo>
                  <a:cubicBezTo>
                    <a:pt x="1420" y="568"/>
                    <a:pt x="1185" y="812"/>
                    <a:pt x="1029" y="1110"/>
                  </a:cubicBezTo>
                  <a:cubicBezTo>
                    <a:pt x="875" y="1405"/>
                    <a:pt x="816" y="1728"/>
                    <a:pt x="853" y="2076"/>
                  </a:cubicBezTo>
                  <a:cubicBezTo>
                    <a:pt x="867" y="2220"/>
                    <a:pt x="906" y="2373"/>
                    <a:pt x="970" y="2537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30" y="3256"/>
                    <a:pt x="530" y="3545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7"/>
                    <a:pt x="255" y="5992"/>
                    <a:pt x="525" y="6303"/>
                  </a:cubicBezTo>
                  <a:cubicBezTo>
                    <a:pt x="798" y="6615"/>
                    <a:pt x="1148" y="6845"/>
                    <a:pt x="1574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5" y="7167"/>
                    <a:pt x="2847" y="7160"/>
                    <a:pt x="2981" y="7145"/>
                  </a:cubicBezTo>
                  <a:cubicBezTo>
                    <a:pt x="3364" y="7104"/>
                    <a:pt x="3716" y="7015"/>
                    <a:pt x="4040" y="6872"/>
                  </a:cubicBezTo>
                  <a:cubicBezTo>
                    <a:pt x="4350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49" y="5197"/>
                  </a:lnTo>
                  <a:cubicBezTo>
                    <a:pt x="5859" y="4974"/>
                    <a:pt x="5952" y="4737"/>
                    <a:pt x="6024" y="4485"/>
                  </a:cubicBezTo>
                  <a:cubicBezTo>
                    <a:pt x="6131" y="4117"/>
                    <a:pt x="6190" y="3722"/>
                    <a:pt x="6204" y="3300"/>
                  </a:cubicBezTo>
                  <a:lnTo>
                    <a:pt x="6204" y="3300"/>
                  </a:lnTo>
                  <a:lnTo>
                    <a:pt x="4753" y="3454"/>
                  </a:lnTo>
                  <a:cubicBezTo>
                    <a:pt x="4750" y="3770"/>
                    <a:pt x="4710" y="4059"/>
                    <a:pt x="4638" y="4327"/>
                  </a:cubicBezTo>
                  <a:lnTo>
                    <a:pt x="4097" y="3847"/>
                  </a:lnTo>
                  <a:cubicBezTo>
                    <a:pt x="3953" y="3737"/>
                    <a:pt x="3794" y="3605"/>
                    <a:pt x="3614" y="3451"/>
                  </a:cubicBezTo>
                  <a:cubicBezTo>
                    <a:pt x="3434" y="3297"/>
                    <a:pt x="3255" y="3132"/>
                    <a:pt x="3078" y="2958"/>
                  </a:cubicBezTo>
                  <a:cubicBezTo>
                    <a:pt x="2904" y="2783"/>
                    <a:pt x="2757" y="2613"/>
                    <a:pt x="2636" y="2443"/>
                  </a:cubicBezTo>
                  <a:cubicBezTo>
                    <a:pt x="2517" y="2275"/>
                    <a:pt x="2452" y="2128"/>
                    <a:pt x="2438" y="2006"/>
                  </a:cubicBezTo>
                  <a:cubicBezTo>
                    <a:pt x="2423" y="1877"/>
                    <a:pt x="2438" y="1764"/>
                    <a:pt x="2481" y="1672"/>
                  </a:cubicBezTo>
                  <a:cubicBezTo>
                    <a:pt x="2524" y="1579"/>
                    <a:pt x="2592" y="1506"/>
                    <a:pt x="2685" y="1450"/>
                  </a:cubicBezTo>
                  <a:cubicBezTo>
                    <a:pt x="2779" y="1395"/>
                    <a:pt x="2895" y="1357"/>
                    <a:pt x="3039" y="1343"/>
                  </a:cubicBezTo>
                  <a:cubicBezTo>
                    <a:pt x="3069" y="1340"/>
                    <a:pt x="3099" y="1339"/>
                    <a:pt x="3129" y="1339"/>
                  </a:cubicBezTo>
                  <a:cubicBezTo>
                    <a:pt x="3267" y="1339"/>
                    <a:pt x="3395" y="1372"/>
                    <a:pt x="3512" y="1442"/>
                  </a:cubicBezTo>
                  <a:cubicBezTo>
                    <a:pt x="3651" y="1527"/>
                    <a:pt x="3789" y="1695"/>
                    <a:pt x="3929" y="1947"/>
                  </a:cubicBezTo>
                  <a:lnTo>
                    <a:pt x="5079" y="1090"/>
                  </a:lnTo>
                  <a:cubicBezTo>
                    <a:pt x="4967" y="838"/>
                    <a:pt x="4796" y="626"/>
                    <a:pt x="4569" y="453"/>
                  </a:cubicBezTo>
                  <a:cubicBezTo>
                    <a:pt x="4340" y="280"/>
                    <a:pt x="4077" y="155"/>
                    <a:pt x="3781" y="79"/>
                  </a:cubicBezTo>
                  <a:cubicBezTo>
                    <a:pt x="3577" y="27"/>
                    <a:pt x="3366" y="0"/>
                    <a:pt x="3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13"/>
            <p:cNvSpPr/>
            <p:nvPr/>
          </p:nvSpPr>
          <p:spPr>
            <a:xfrm>
              <a:off x="407187" y="4155865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1" y="0"/>
                  </a:moveTo>
                  <a:lnTo>
                    <a:pt x="1" y="605"/>
                  </a:lnTo>
                  <a:lnTo>
                    <a:pt x="156" y="2065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13"/>
            <p:cNvSpPr/>
            <p:nvPr/>
          </p:nvSpPr>
          <p:spPr>
            <a:xfrm>
              <a:off x="646942" y="4134176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4" y="4067"/>
                  </a:lnTo>
                  <a:lnTo>
                    <a:pt x="4595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13"/>
            <p:cNvSpPr/>
            <p:nvPr/>
          </p:nvSpPr>
          <p:spPr>
            <a:xfrm>
              <a:off x="859569" y="4111517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5" y="76"/>
                    <a:pt x="2294" y="214"/>
                    <a:pt x="1876" y="436"/>
                  </a:cubicBezTo>
                  <a:cubicBezTo>
                    <a:pt x="1458" y="656"/>
                    <a:pt x="1104" y="942"/>
                    <a:pt x="816" y="1292"/>
                  </a:cubicBezTo>
                  <a:cubicBezTo>
                    <a:pt x="529" y="1640"/>
                    <a:pt x="316" y="2036"/>
                    <a:pt x="179" y="2485"/>
                  </a:cubicBezTo>
                  <a:cubicBezTo>
                    <a:pt x="43" y="2932"/>
                    <a:pt x="1" y="3408"/>
                    <a:pt x="56" y="3913"/>
                  </a:cubicBezTo>
                  <a:cubicBezTo>
                    <a:pt x="113" y="4436"/>
                    <a:pt x="250" y="4902"/>
                    <a:pt x="467" y="5315"/>
                  </a:cubicBezTo>
                  <a:cubicBezTo>
                    <a:pt x="684" y="5729"/>
                    <a:pt x="969" y="6076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6"/>
                    <a:pt x="4938" y="6848"/>
                  </a:cubicBezTo>
                  <a:cubicBezTo>
                    <a:pt x="5255" y="6733"/>
                    <a:pt x="5543" y="6589"/>
                    <a:pt x="5796" y="6419"/>
                  </a:cubicBezTo>
                  <a:cubicBezTo>
                    <a:pt x="6051" y="6248"/>
                    <a:pt x="6249" y="6063"/>
                    <a:pt x="6391" y="5864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3"/>
                  </a:cubicBezTo>
                  <a:cubicBezTo>
                    <a:pt x="4925" y="5190"/>
                    <a:pt x="4761" y="5289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2" y="5527"/>
                    <a:pt x="3793" y="5533"/>
                    <a:pt x="3696" y="5533"/>
                  </a:cubicBezTo>
                  <a:cubicBezTo>
                    <a:pt x="3503" y="5533"/>
                    <a:pt x="3320" y="5511"/>
                    <a:pt x="3147" y="5469"/>
                  </a:cubicBezTo>
                  <a:cubicBezTo>
                    <a:pt x="2888" y="5403"/>
                    <a:pt x="2661" y="5293"/>
                    <a:pt x="2467" y="5138"/>
                  </a:cubicBezTo>
                  <a:cubicBezTo>
                    <a:pt x="2273" y="4981"/>
                    <a:pt x="2115" y="4786"/>
                    <a:pt x="1993" y="4553"/>
                  </a:cubicBezTo>
                  <a:cubicBezTo>
                    <a:pt x="1870" y="4320"/>
                    <a:pt x="1794" y="4055"/>
                    <a:pt x="1761" y="3758"/>
                  </a:cubicBezTo>
                  <a:cubicBezTo>
                    <a:pt x="1728" y="3451"/>
                    <a:pt x="1748" y="3171"/>
                    <a:pt x="1820" y="2914"/>
                  </a:cubicBezTo>
                  <a:cubicBezTo>
                    <a:pt x="1892" y="2658"/>
                    <a:pt x="2004" y="2435"/>
                    <a:pt x="2158" y="2243"/>
                  </a:cubicBezTo>
                  <a:cubicBezTo>
                    <a:pt x="2313" y="2054"/>
                    <a:pt x="2500" y="1898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1" y="1561"/>
                    <a:pt x="4032" y="1586"/>
                  </a:cubicBezTo>
                  <a:cubicBezTo>
                    <a:pt x="4219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6"/>
                    <a:pt x="5162" y="330"/>
                  </a:cubicBezTo>
                  <a:cubicBezTo>
                    <a:pt x="4876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13"/>
            <p:cNvSpPr/>
            <p:nvPr/>
          </p:nvSpPr>
          <p:spPr>
            <a:xfrm>
              <a:off x="1098389" y="4082414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6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13"/>
            <p:cNvSpPr/>
            <p:nvPr/>
          </p:nvSpPr>
          <p:spPr>
            <a:xfrm>
              <a:off x="1360942" y="4053727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7"/>
                    <a:pt x="4983" y="3794"/>
                  </a:cubicBezTo>
                  <a:cubicBezTo>
                    <a:pt x="5019" y="3981"/>
                    <a:pt x="5057" y="4169"/>
                    <a:pt x="5097" y="4362"/>
                  </a:cubicBezTo>
                  <a:cubicBezTo>
                    <a:pt x="5105" y="4406"/>
                    <a:pt x="5115" y="4452"/>
                    <a:pt x="5127" y="4500"/>
                  </a:cubicBezTo>
                  <a:lnTo>
                    <a:pt x="1480" y="493"/>
                  </a:lnTo>
                  <a:lnTo>
                    <a:pt x="1" y="649"/>
                  </a:lnTo>
                  <a:lnTo>
                    <a:pt x="720" y="7462"/>
                  </a:lnTo>
                  <a:lnTo>
                    <a:pt x="2326" y="7292"/>
                  </a:lnTo>
                  <a:lnTo>
                    <a:pt x="2086" y="5016"/>
                  </a:lnTo>
                  <a:cubicBezTo>
                    <a:pt x="2070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5"/>
                    <a:pt x="1927" y="3884"/>
                    <a:pt x="1893" y="3717"/>
                  </a:cubicBezTo>
                  <a:cubicBezTo>
                    <a:pt x="1858" y="3551"/>
                    <a:pt x="1820" y="3359"/>
                    <a:pt x="1775" y="3144"/>
                  </a:cubicBezTo>
                  <a:cubicBezTo>
                    <a:pt x="1768" y="3115"/>
                    <a:pt x="1762" y="3082"/>
                    <a:pt x="1755" y="3050"/>
                  </a:cubicBezTo>
                  <a:lnTo>
                    <a:pt x="1755" y="3050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13"/>
            <p:cNvSpPr/>
            <p:nvPr/>
          </p:nvSpPr>
          <p:spPr>
            <a:xfrm>
              <a:off x="1628345" y="403352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0"/>
                  </a:lnTo>
                  <a:lnTo>
                    <a:pt x="1294" y="1689"/>
                  </a:lnTo>
                  <a:lnTo>
                    <a:pt x="1722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1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13"/>
            <p:cNvSpPr/>
            <p:nvPr/>
          </p:nvSpPr>
          <p:spPr>
            <a:xfrm>
              <a:off x="1810449" y="4010696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2" y="1570"/>
                  </a:moveTo>
                  <a:cubicBezTo>
                    <a:pt x="3779" y="1570"/>
                    <a:pt x="3958" y="1597"/>
                    <a:pt x="4127" y="1651"/>
                  </a:cubicBezTo>
                  <a:cubicBezTo>
                    <a:pt x="4362" y="1722"/>
                    <a:pt x="4570" y="1843"/>
                    <a:pt x="4754" y="2003"/>
                  </a:cubicBezTo>
                  <a:cubicBezTo>
                    <a:pt x="4938" y="2164"/>
                    <a:pt x="5089" y="2361"/>
                    <a:pt x="5204" y="2591"/>
                  </a:cubicBezTo>
                  <a:cubicBezTo>
                    <a:pt x="5321" y="2821"/>
                    <a:pt x="5394" y="3077"/>
                    <a:pt x="5423" y="3365"/>
                  </a:cubicBezTo>
                  <a:cubicBezTo>
                    <a:pt x="5455" y="3649"/>
                    <a:pt x="5439" y="3917"/>
                    <a:pt x="5374" y="4167"/>
                  </a:cubicBezTo>
                  <a:cubicBezTo>
                    <a:pt x="5327" y="4340"/>
                    <a:pt x="5262" y="4496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1" y="5519"/>
                    <a:pt x="3850" y="5527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3" y="5518"/>
                    <a:pt x="3044" y="5464"/>
                  </a:cubicBezTo>
                  <a:cubicBezTo>
                    <a:pt x="2811" y="5391"/>
                    <a:pt x="2600" y="5274"/>
                    <a:pt x="2413" y="5119"/>
                  </a:cubicBezTo>
                  <a:cubicBezTo>
                    <a:pt x="2225" y="4961"/>
                    <a:pt x="2075" y="4765"/>
                    <a:pt x="1962" y="4532"/>
                  </a:cubicBezTo>
                  <a:cubicBezTo>
                    <a:pt x="1851" y="4298"/>
                    <a:pt x="1779" y="4039"/>
                    <a:pt x="1747" y="3751"/>
                  </a:cubicBezTo>
                  <a:cubicBezTo>
                    <a:pt x="1717" y="3468"/>
                    <a:pt x="1733" y="3199"/>
                    <a:pt x="1796" y="2950"/>
                  </a:cubicBezTo>
                  <a:cubicBezTo>
                    <a:pt x="1858" y="2700"/>
                    <a:pt x="1963" y="2477"/>
                    <a:pt x="2114" y="2282"/>
                  </a:cubicBezTo>
                  <a:cubicBezTo>
                    <a:pt x="2264" y="2085"/>
                    <a:pt x="2445" y="1925"/>
                    <a:pt x="2659" y="1804"/>
                  </a:cubicBezTo>
                  <a:cubicBezTo>
                    <a:pt x="2873" y="1685"/>
                    <a:pt x="3111" y="1609"/>
                    <a:pt x="3378" y="1581"/>
                  </a:cubicBezTo>
                  <a:cubicBezTo>
                    <a:pt x="3450" y="1574"/>
                    <a:pt x="3522" y="1570"/>
                    <a:pt x="3592" y="1570"/>
                  </a:cubicBezTo>
                  <a:close/>
                  <a:moveTo>
                    <a:pt x="3655" y="0"/>
                  </a:moveTo>
                  <a:cubicBezTo>
                    <a:pt x="3511" y="0"/>
                    <a:pt x="3364" y="8"/>
                    <a:pt x="3214" y="24"/>
                  </a:cubicBezTo>
                  <a:cubicBezTo>
                    <a:pt x="2702" y="77"/>
                    <a:pt x="2242" y="215"/>
                    <a:pt x="1832" y="435"/>
                  </a:cubicBezTo>
                  <a:cubicBezTo>
                    <a:pt x="1421" y="657"/>
                    <a:pt x="1076" y="944"/>
                    <a:pt x="790" y="1294"/>
                  </a:cubicBezTo>
                  <a:cubicBezTo>
                    <a:pt x="506" y="1646"/>
                    <a:pt x="299" y="2045"/>
                    <a:pt x="168" y="2490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5" y="6636"/>
                    <a:pt x="2074" y="6845"/>
                    <a:pt x="2521" y="6977"/>
                  </a:cubicBezTo>
                  <a:cubicBezTo>
                    <a:pt x="2834" y="7068"/>
                    <a:pt x="3164" y="7113"/>
                    <a:pt x="3510" y="7113"/>
                  </a:cubicBezTo>
                  <a:cubicBezTo>
                    <a:pt x="3657" y="7113"/>
                    <a:pt x="3806" y="7105"/>
                    <a:pt x="3959" y="7089"/>
                  </a:cubicBezTo>
                  <a:cubicBezTo>
                    <a:pt x="4382" y="7044"/>
                    <a:pt x="4767" y="6941"/>
                    <a:pt x="5119" y="6783"/>
                  </a:cubicBezTo>
                  <a:lnTo>
                    <a:pt x="6094" y="7848"/>
                  </a:lnTo>
                  <a:lnTo>
                    <a:pt x="7190" y="6845"/>
                  </a:lnTo>
                  <a:lnTo>
                    <a:pt x="6320" y="5893"/>
                  </a:lnTo>
                  <a:cubicBezTo>
                    <a:pt x="6340" y="5870"/>
                    <a:pt x="6363" y="5845"/>
                    <a:pt x="6383" y="5822"/>
                  </a:cubicBezTo>
                  <a:cubicBezTo>
                    <a:pt x="6668" y="5470"/>
                    <a:pt x="6872" y="5069"/>
                    <a:pt x="7000" y="4620"/>
                  </a:cubicBezTo>
                  <a:cubicBezTo>
                    <a:pt x="7125" y="4170"/>
                    <a:pt x="7164" y="3692"/>
                    <a:pt x="7110" y="3185"/>
                  </a:cubicBezTo>
                  <a:cubicBezTo>
                    <a:pt x="7056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59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7" y="47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13"/>
            <p:cNvSpPr/>
            <p:nvPr/>
          </p:nvSpPr>
          <p:spPr>
            <a:xfrm>
              <a:off x="2087207" y="3978266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9"/>
                  </a:lnTo>
                  <a:cubicBezTo>
                    <a:pt x="4671" y="4525"/>
                    <a:pt x="4636" y="4754"/>
                    <a:pt x="4542" y="4965"/>
                  </a:cubicBezTo>
                  <a:cubicBezTo>
                    <a:pt x="4447" y="5175"/>
                    <a:pt x="4307" y="5347"/>
                    <a:pt x="4127" y="5480"/>
                  </a:cubicBezTo>
                  <a:cubicBezTo>
                    <a:pt x="3948" y="5615"/>
                    <a:pt x="3736" y="5694"/>
                    <a:pt x="3490" y="5720"/>
                  </a:cubicBezTo>
                  <a:cubicBezTo>
                    <a:pt x="3442" y="5725"/>
                    <a:pt x="3394" y="5728"/>
                    <a:pt x="3347" y="5728"/>
                  </a:cubicBezTo>
                  <a:cubicBezTo>
                    <a:pt x="3167" y="5728"/>
                    <a:pt x="2997" y="5690"/>
                    <a:pt x="2839" y="5615"/>
                  </a:cubicBezTo>
                  <a:cubicBezTo>
                    <a:pt x="2639" y="5521"/>
                    <a:pt x="2472" y="5382"/>
                    <a:pt x="2343" y="5196"/>
                  </a:cubicBezTo>
                  <a:cubicBezTo>
                    <a:pt x="2212" y="5010"/>
                    <a:pt x="2133" y="4794"/>
                    <a:pt x="2107" y="4547"/>
                  </a:cubicBezTo>
                  <a:lnTo>
                    <a:pt x="1674" y="440"/>
                  </a:lnTo>
                  <a:lnTo>
                    <a:pt x="0" y="616"/>
                  </a:lnTo>
                  <a:lnTo>
                    <a:pt x="443" y="4810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6" y="6528"/>
                    <a:pt x="1635" y="6808"/>
                    <a:pt x="2100" y="6993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8" y="6952"/>
                    <a:pt x="5105" y="6676"/>
                  </a:cubicBezTo>
                  <a:cubicBezTo>
                    <a:pt x="5522" y="6399"/>
                    <a:pt x="5834" y="6046"/>
                    <a:pt x="6043" y="5616"/>
                  </a:cubicBezTo>
                  <a:cubicBezTo>
                    <a:pt x="6248" y="5188"/>
                    <a:pt x="6326" y="4715"/>
                    <a:pt x="6270" y="4196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13"/>
            <p:cNvSpPr/>
            <p:nvPr/>
          </p:nvSpPr>
          <p:spPr>
            <a:xfrm>
              <a:off x="2346780" y="395481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7" y="5733"/>
                  </a:lnTo>
                  <a:lnTo>
                    <a:pt x="2032" y="4351"/>
                  </a:lnTo>
                  <a:lnTo>
                    <a:pt x="4737" y="4064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13"/>
            <p:cNvSpPr/>
            <p:nvPr/>
          </p:nvSpPr>
          <p:spPr>
            <a:xfrm>
              <a:off x="2559407" y="3934612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4" y="417"/>
                    <a:pt x="865" y="589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0" y="1792"/>
                    <a:pt x="1" y="2079"/>
                    <a:pt x="32" y="2386"/>
                  </a:cubicBezTo>
                  <a:cubicBezTo>
                    <a:pt x="64" y="2670"/>
                    <a:pt x="136" y="2925"/>
                    <a:pt x="251" y="3143"/>
                  </a:cubicBezTo>
                  <a:cubicBezTo>
                    <a:pt x="366" y="3365"/>
                    <a:pt x="526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8" y="4301"/>
                  </a:cubicBezTo>
                  <a:cubicBezTo>
                    <a:pt x="2626" y="4312"/>
                    <a:pt x="2763" y="4330"/>
                    <a:pt x="2897" y="4351"/>
                  </a:cubicBezTo>
                  <a:cubicBezTo>
                    <a:pt x="3029" y="4373"/>
                    <a:pt x="3157" y="4403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9"/>
                    <a:pt x="3819" y="4752"/>
                  </a:cubicBezTo>
                  <a:cubicBezTo>
                    <a:pt x="3876" y="4826"/>
                    <a:pt x="3908" y="4911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5" y="5515"/>
                    <a:pt x="3530" y="5575"/>
                  </a:cubicBezTo>
                  <a:cubicBezTo>
                    <a:pt x="3390" y="5637"/>
                    <a:pt x="3235" y="5676"/>
                    <a:pt x="3059" y="5694"/>
                  </a:cubicBezTo>
                  <a:cubicBezTo>
                    <a:pt x="2974" y="5704"/>
                    <a:pt x="2888" y="5708"/>
                    <a:pt x="2803" y="5708"/>
                  </a:cubicBezTo>
                  <a:cubicBezTo>
                    <a:pt x="2540" y="5708"/>
                    <a:pt x="2278" y="5665"/>
                    <a:pt x="2020" y="5578"/>
                  </a:cubicBezTo>
                  <a:cubicBezTo>
                    <a:pt x="1676" y="5463"/>
                    <a:pt x="1318" y="5205"/>
                    <a:pt x="950" y="4804"/>
                  </a:cubicBezTo>
                  <a:lnTo>
                    <a:pt x="67" y="6048"/>
                  </a:lnTo>
                  <a:cubicBezTo>
                    <a:pt x="317" y="6304"/>
                    <a:pt x="592" y="6520"/>
                    <a:pt x="892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7" y="7112"/>
                    <a:pt x="3128" y="7092"/>
                  </a:cubicBezTo>
                  <a:cubicBezTo>
                    <a:pt x="3647" y="7037"/>
                    <a:pt x="4096" y="6904"/>
                    <a:pt x="4479" y="6689"/>
                  </a:cubicBezTo>
                  <a:cubicBezTo>
                    <a:pt x="4860" y="6477"/>
                    <a:pt x="5147" y="6192"/>
                    <a:pt x="5343" y="5841"/>
                  </a:cubicBezTo>
                  <a:cubicBezTo>
                    <a:pt x="5538" y="5489"/>
                    <a:pt x="5610" y="5077"/>
                    <a:pt x="5561" y="4603"/>
                  </a:cubicBezTo>
                  <a:cubicBezTo>
                    <a:pt x="5530" y="4298"/>
                    <a:pt x="5445" y="4036"/>
                    <a:pt x="5307" y="3818"/>
                  </a:cubicBezTo>
                  <a:cubicBezTo>
                    <a:pt x="5169" y="3601"/>
                    <a:pt x="4985" y="3417"/>
                    <a:pt x="4756" y="3271"/>
                  </a:cubicBezTo>
                  <a:cubicBezTo>
                    <a:pt x="4529" y="3126"/>
                    <a:pt x="4263" y="3008"/>
                    <a:pt x="3962" y="2922"/>
                  </a:cubicBezTo>
                  <a:cubicBezTo>
                    <a:pt x="3660" y="2836"/>
                    <a:pt x="3328" y="2777"/>
                    <a:pt x="2964" y="2742"/>
                  </a:cubicBezTo>
                  <a:cubicBezTo>
                    <a:pt x="2806" y="2734"/>
                    <a:pt x="2654" y="2716"/>
                    <a:pt x="2506" y="2687"/>
                  </a:cubicBezTo>
                  <a:cubicBezTo>
                    <a:pt x="2359" y="2660"/>
                    <a:pt x="2228" y="2623"/>
                    <a:pt x="2110" y="2572"/>
                  </a:cubicBezTo>
                  <a:cubicBezTo>
                    <a:pt x="1994" y="2522"/>
                    <a:pt x="1899" y="2462"/>
                    <a:pt x="1827" y="2390"/>
                  </a:cubicBezTo>
                  <a:cubicBezTo>
                    <a:pt x="1754" y="2318"/>
                    <a:pt x="1712" y="2229"/>
                    <a:pt x="1699" y="2119"/>
                  </a:cubicBezTo>
                  <a:cubicBezTo>
                    <a:pt x="1686" y="1994"/>
                    <a:pt x="1713" y="1885"/>
                    <a:pt x="1782" y="1790"/>
                  </a:cubicBezTo>
                  <a:cubicBezTo>
                    <a:pt x="1850" y="1695"/>
                    <a:pt x="1952" y="1616"/>
                    <a:pt x="2086" y="1551"/>
                  </a:cubicBezTo>
                  <a:cubicBezTo>
                    <a:pt x="2221" y="1488"/>
                    <a:pt x="2383" y="1445"/>
                    <a:pt x="2580" y="1425"/>
                  </a:cubicBezTo>
                  <a:cubicBezTo>
                    <a:pt x="2642" y="1418"/>
                    <a:pt x="2703" y="1415"/>
                    <a:pt x="2763" y="1415"/>
                  </a:cubicBezTo>
                  <a:cubicBezTo>
                    <a:pt x="2889" y="1415"/>
                    <a:pt x="3014" y="1429"/>
                    <a:pt x="3138" y="1455"/>
                  </a:cubicBezTo>
                  <a:cubicBezTo>
                    <a:pt x="3324" y="1495"/>
                    <a:pt x="3501" y="1562"/>
                    <a:pt x="3670" y="1655"/>
                  </a:cubicBezTo>
                  <a:cubicBezTo>
                    <a:pt x="3842" y="1748"/>
                    <a:pt x="4004" y="1872"/>
                    <a:pt x="4158" y="2027"/>
                  </a:cubicBezTo>
                  <a:lnTo>
                    <a:pt x="5077" y="936"/>
                  </a:lnTo>
                  <a:cubicBezTo>
                    <a:pt x="4888" y="707"/>
                    <a:pt x="4670" y="518"/>
                    <a:pt x="4421" y="367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13"/>
            <p:cNvSpPr/>
            <p:nvPr/>
          </p:nvSpPr>
          <p:spPr>
            <a:xfrm>
              <a:off x="2857507" y="388326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6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13"/>
            <p:cNvSpPr/>
            <p:nvPr/>
          </p:nvSpPr>
          <p:spPr>
            <a:xfrm>
              <a:off x="3214265" y="3862512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4" y="1571"/>
                  </a:moveTo>
                  <a:cubicBezTo>
                    <a:pt x="3781" y="1571"/>
                    <a:pt x="3959" y="1599"/>
                    <a:pt x="4126" y="1651"/>
                  </a:cubicBezTo>
                  <a:cubicBezTo>
                    <a:pt x="4361" y="1724"/>
                    <a:pt x="4571" y="1844"/>
                    <a:pt x="4756" y="2003"/>
                  </a:cubicBezTo>
                  <a:cubicBezTo>
                    <a:pt x="4939" y="2166"/>
                    <a:pt x="5090" y="2361"/>
                    <a:pt x="5205" y="2591"/>
                  </a:cubicBezTo>
                  <a:cubicBezTo>
                    <a:pt x="5323" y="2821"/>
                    <a:pt x="5396" y="3080"/>
                    <a:pt x="5425" y="3366"/>
                  </a:cubicBezTo>
                  <a:cubicBezTo>
                    <a:pt x="5458" y="3651"/>
                    <a:pt x="5439" y="3917"/>
                    <a:pt x="5375" y="4167"/>
                  </a:cubicBezTo>
                  <a:cubicBezTo>
                    <a:pt x="5308" y="4419"/>
                    <a:pt x="5202" y="4641"/>
                    <a:pt x="5057" y="4838"/>
                  </a:cubicBezTo>
                  <a:cubicBezTo>
                    <a:pt x="4909" y="5035"/>
                    <a:pt x="4729" y="5193"/>
                    <a:pt x="4516" y="5312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1" y="5547"/>
                    <a:pt x="3214" y="5520"/>
                    <a:pt x="3045" y="5467"/>
                  </a:cubicBezTo>
                  <a:cubicBezTo>
                    <a:pt x="2812" y="5395"/>
                    <a:pt x="2601" y="5278"/>
                    <a:pt x="2414" y="5119"/>
                  </a:cubicBezTo>
                  <a:cubicBezTo>
                    <a:pt x="2225" y="4964"/>
                    <a:pt x="2076" y="4766"/>
                    <a:pt x="1962" y="4534"/>
                  </a:cubicBezTo>
                  <a:cubicBezTo>
                    <a:pt x="1850" y="4300"/>
                    <a:pt x="1780" y="4039"/>
                    <a:pt x="1749" y="3753"/>
                  </a:cubicBezTo>
                  <a:cubicBezTo>
                    <a:pt x="1719" y="3469"/>
                    <a:pt x="1735" y="3203"/>
                    <a:pt x="1797" y="2951"/>
                  </a:cubicBezTo>
                  <a:cubicBezTo>
                    <a:pt x="1859" y="2702"/>
                    <a:pt x="1965" y="2479"/>
                    <a:pt x="2116" y="2282"/>
                  </a:cubicBezTo>
                  <a:cubicBezTo>
                    <a:pt x="2264" y="2087"/>
                    <a:pt x="2447" y="1928"/>
                    <a:pt x="2660" y="1808"/>
                  </a:cubicBezTo>
                  <a:cubicBezTo>
                    <a:pt x="2872" y="1685"/>
                    <a:pt x="3111" y="1612"/>
                    <a:pt x="3377" y="1583"/>
                  </a:cubicBezTo>
                  <a:cubicBezTo>
                    <a:pt x="3451" y="1575"/>
                    <a:pt x="3523" y="1571"/>
                    <a:pt x="3594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9"/>
                    <a:pt x="3216" y="25"/>
                  </a:cubicBezTo>
                  <a:cubicBezTo>
                    <a:pt x="2701" y="78"/>
                    <a:pt x="2244" y="217"/>
                    <a:pt x="1831" y="437"/>
                  </a:cubicBezTo>
                  <a:cubicBezTo>
                    <a:pt x="1422" y="657"/>
                    <a:pt x="1076" y="943"/>
                    <a:pt x="792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40" y="2936"/>
                    <a:pt x="1" y="3417"/>
                    <a:pt x="54" y="3930"/>
                  </a:cubicBezTo>
                  <a:cubicBezTo>
                    <a:pt x="110" y="4442"/>
                    <a:pt x="247" y="4902"/>
                    <a:pt x="468" y="5312"/>
                  </a:cubicBezTo>
                  <a:cubicBezTo>
                    <a:pt x="687" y="5722"/>
                    <a:pt x="973" y="6070"/>
                    <a:pt x="1325" y="6355"/>
                  </a:cubicBezTo>
                  <a:cubicBezTo>
                    <a:pt x="1678" y="6639"/>
                    <a:pt x="2074" y="6846"/>
                    <a:pt x="2520" y="6977"/>
                  </a:cubicBezTo>
                  <a:cubicBezTo>
                    <a:pt x="2835" y="7069"/>
                    <a:pt x="3169" y="7114"/>
                    <a:pt x="3522" y="7114"/>
                  </a:cubicBezTo>
                  <a:cubicBezTo>
                    <a:pt x="3668" y="7114"/>
                    <a:pt x="3817" y="7106"/>
                    <a:pt x="3970" y="7091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8"/>
                    <a:pt x="6099" y="6173"/>
                    <a:pt x="6386" y="5821"/>
                  </a:cubicBezTo>
                  <a:cubicBezTo>
                    <a:pt x="6669" y="5469"/>
                    <a:pt x="6874" y="5070"/>
                    <a:pt x="7001" y="4619"/>
                  </a:cubicBezTo>
                  <a:cubicBezTo>
                    <a:pt x="7128" y="4172"/>
                    <a:pt x="7165" y="3693"/>
                    <a:pt x="7112" y="3187"/>
                  </a:cubicBezTo>
                  <a:cubicBezTo>
                    <a:pt x="7057" y="2673"/>
                    <a:pt x="6920" y="2213"/>
                    <a:pt x="6703" y="1803"/>
                  </a:cubicBezTo>
                  <a:cubicBezTo>
                    <a:pt x="6488" y="1392"/>
                    <a:pt x="6203" y="1047"/>
                    <a:pt x="5851" y="761"/>
                  </a:cubicBezTo>
                  <a:cubicBezTo>
                    <a:pt x="5498" y="477"/>
                    <a:pt x="5101" y="270"/>
                    <a:pt x="4654" y="140"/>
                  </a:cubicBezTo>
                  <a:cubicBezTo>
                    <a:pt x="4338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13"/>
            <p:cNvSpPr/>
            <p:nvPr/>
          </p:nvSpPr>
          <p:spPr>
            <a:xfrm>
              <a:off x="3492686" y="3839506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4" y="1421"/>
                  </a:moveTo>
                  <a:cubicBezTo>
                    <a:pt x="3231" y="1421"/>
                    <a:pt x="3354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6"/>
                    <a:pt x="3979" y="2027"/>
                    <a:pt x="3997" y="2201"/>
                  </a:cubicBezTo>
                  <a:cubicBezTo>
                    <a:pt x="4015" y="2377"/>
                    <a:pt x="3998" y="2536"/>
                    <a:pt x="3945" y="2679"/>
                  </a:cubicBezTo>
                  <a:cubicBezTo>
                    <a:pt x="3890" y="2823"/>
                    <a:pt x="3804" y="2936"/>
                    <a:pt x="3686" y="3025"/>
                  </a:cubicBezTo>
                  <a:cubicBezTo>
                    <a:pt x="3567" y="3114"/>
                    <a:pt x="3423" y="3168"/>
                    <a:pt x="3255" y="3185"/>
                  </a:cubicBezTo>
                  <a:lnTo>
                    <a:pt x="1911" y="3327"/>
                  </a:lnTo>
                  <a:lnTo>
                    <a:pt x="1726" y="1556"/>
                  </a:lnTo>
                  <a:lnTo>
                    <a:pt x="2922" y="1431"/>
                  </a:lnTo>
                  <a:cubicBezTo>
                    <a:pt x="2982" y="1424"/>
                    <a:pt x="3039" y="1421"/>
                    <a:pt x="3094" y="1421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5"/>
                    <a:pt x="3068" y="16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3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9" y="2765"/>
                    <a:pt x="5657" y="2371"/>
                    <a:pt x="5613" y="1942"/>
                  </a:cubicBezTo>
                  <a:cubicBezTo>
                    <a:pt x="5568" y="1528"/>
                    <a:pt x="5429" y="1166"/>
                    <a:pt x="5192" y="861"/>
                  </a:cubicBezTo>
                  <a:cubicBezTo>
                    <a:pt x="4959" y="553"/>
                    <a:pt x="4652" y="325"/>
                    <a:pt x="4278" y="174"/>
                  </a:cubicBezTo>
                  <a:cubicBezTo>
                    <a:pt x="3991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13"/>
            <p:cNvSpPr/>
            <p:nvPr/>
          </p:nvSpPr>
          <p:spPr>
            <a:xfrm>
              <a:off x="3729427" y="3803890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8" y="4850"/>
                  </a:lnTo>
                  <a:lnTo>
                    <a:pt x="2560" y="4311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5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13"/>
            <p:cNvSpPr/>
            <p:nvPr/>
          </p:nvSpPr>
          <p:spPr>
            <a:xfrm>
              <a:off x="3970222" y="378566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3" y="1"/>
                  </a:moveTo>
                  <a:cubicBezTo>
                    <a:pt x="2760" y="1"/>
                    <a:pt x="2576" y="11"/>
                    <a:pt x="2381" y="31"/>
                  </a:cubicBezTo>
                  <a:cubicBezTo>
                    <a:pt x="2043" y="67"/>
                    <a:pt x="1725" y="152"/>
                    <a:pt x="1424" y="285"/>
                  </a:cubicBezTo>
                  <a:cubicBezTo>
                    <a:pt x="1125" y="418"/>
                    <a:pt x="866" y="590"/>
                    <a:pt x="648" y="799"/>
                  </a:cubicBezTo>
                  <a:cubicBezTo>
                    <a:pt x="431" y="1009"/>
                    <a:pt x="265" y="1249"/>
                    <a:pt x="155" y="1519"/>
                  </a:cubicBezTo>
                  <a:cubicBezTo>
                    <a:pt x="41" y="1791"/>
                    <a:pt x="1" y="2079"/>
                    <a:pt x="34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6" y="3553"/>
                    <a:pt x="730" y="3712"/>
                  </a:cubicBezTo>
                  <a:cubicBezTo>
                    <a:pt x="932" y="3873"/>
                    <a:pt x="1180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8" y="4312"/>
                    <a:pt x="2764" y="4329"/>
                    <a:pt x="2897" y="4351"/>
                  </a:cubicBezTo>
                  <a:cubicBezTo>
                    <a:pt x="3031" y="4372"/>
                    <a:pt x="3157" y="4401"/>
                    <a:pt x="3279" y="4438"/>
                  </a:cubicBezTo>
                  <a:cubicBezTo>
                    <a:pt x="3402" y="4474"/>
                    <a:pt x="3508" y="4517"/>
                    <a:pt x="3599" y="4568"/>
                  </a:cubicBezTo>
                  <a:cubicBezTo>
                    <a:pt x="3688" y="4617"/>
                    <a:pt x="3761" y="4680"/>
                    <a:pt x="3819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4" y="5136"/>
                    <a:pt x="3905" y="5249"/>
                    <a:pt x="3837" y="5344"/>
                  </a:cubicBezTo>
                  <a:cubicBezTo>
                    <a:pt x="3774" y="5438"/>
                    <a:pt x="3670" y="5515"/>
                    <a:pt x="3531" y="5577"/>
                  </a:cubicBezTo>
                  <a:cubicBezTo>
                    <a:pt x="3393" y="5638"/>
                    <a:pt x="3236" y="5678"/>
                    <a:pt x="3062" y="5695"/>
                  </a:cubicBezTo>
                  <a:cubicBezTo>
                    <a:pt x="2976" y="5704"/>
                    <a:pt x="2890" y="5709"/>
                    <a:pt x="2805" y="5709"/>
                  </a:cubicBezTo>
                  <a:cubicBezTo>
                    <a:pt x="2541" y="5709"/>
                    <a:pt x="2280" y="5666"/>
                    <a:pt x="2021" y="5579"/>
                  </a:cubicBezTo>
                  <a:cubicBezTo>
                    <a:pt x="1679" y="5464"/>
                    <a:pt x="1321" y="5206"/>
                    <a:pt x="950" y="4805"/>
                  </a:cubicBezTo>
                  <a:lnTo>
                    <a:pt x="68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3" y="6869"/>
                    <a:pt x="1529" y="6991"/>
                    <a:pt x="1902" y="7061"/>
                  </a:cubicBezTo>
                  <a:cubicBezTo>
                    <a:pt x="2122" y="7102"/>
                    <a:pt x="2356" y="7122"/>
                    <a:pt x="2603" y="7122"/>
                  </a:cubicBezTo>
                  <a:cubicBezTo>
                    <a:pt x="2772" y="7122"/>
                    <a:pt x="2947" y="7113"/>
                    <a:pt x="3128" y="7094"/>
                  </a:cubicBezTo>
                  <a:cubicBezTo>
                    <a:pt x="3647" y="7040"/>
                    <a:pt x="4098" y="6905"/>
                    <a:pt x="4479" y="6692"/>
                  </a:cubicBezTo>
                  <a:cubicBezTo>
                    <a:pt x="4860" y="6477"/>
                    <a:pt x="5147" y="6196"/>
                    <a:pt x="5343" y="5843"/>
                  </a:cubicBezTo>
                  <a:cubicBezTo>
                    <a:pt x="5540" y="5491"/>
                    <a:pt x="5612" y="5078"/>
                    <a:pt x="5563" y="4604"/>
                  </a:cubicBezTo>
                  <a:cubicBezTo>
                    <a:pt x="5530" y="4299"/>
                    <a:pt x="5446" y="4039"/>
                    <a:pt x="5307" y="3819"/>
                  </a:cubicBezTo>
                  <a:cubicBezTo>
                    <a:pt x="5169" y="3601"/>
                    <a:pt x="4986" y="3417"/>
                    <a:pt x="4758" y="3272"/>
                  </a:cubicBezTo>
                  <a:cubicBezTo>
                    <a:pt x="4529" y="3127"/>
                    <a:pt x="4263" y="3010"/>
                    <a:pt x="3962" y="2924"/>
                  </a:cubicBezTo>
                  <a:cubicBezTo>
                    <a:pt x="3660" y="2838"/>
                    <a:pt x="3328" y="2777"/>
                    <a:pt x="2966" y="2744"/>
                  </a:cubicBezTo>
                  <a:cubicBezTo>
                    <a:pt x="2808" y="2734"/>
                    <a:pt x="2654" y="2717"/>
                    <a:pt x="2507" y="2688"/>
                  </a:cubicBezTo>
                  <a:cubicBezTo>
                    <a:pt x="2359" y="2661"/>
                    <a:pt x="2228" y="2624"/>
                    <a:pt x="2112" y="2573"/>
                  </a:cubicBezTo>
                  <a:cubicBezTo>
                    <a:pt x="1995" y="2523"/>
                    <a:pt x="1899" y="2464"/>
                    <a:pt x="1827" y="2392"/>
                  </a:cubicBezTo>
                  <a:cubicBezTo>
                    <a:pt x="1754" y="2320"/>
                    <a:pt x="1712" y="2230"/>
                    <a:pt x="1700" y="2120"/>
                  </a:cubicBezTo>
                  <a:cubicBezTo>
                    <a:pt x="1687" y="1997"/>
                    <a:pt x="1715" y="1889"/>
                    <a:pt x="1782" y="1791"/>
                  </a:cubicBezTo>
                  <a:cubicBezTo>
                    <a:pt x="1851" y="1696"/>
                    <a:pt x="1953" y="1616"/>
                    <a:pt x="2086" y="1552"/>
                  </a:cubicBezTo>
                  <a:cubicBezTo>
                    <a:pt x="2221" y="1489"/>
                    <a:pt x="2385" y="1446"/>
                    <a:pt x="2579" y="1426"/>
                  </a:cubicBezTo>
                  <a:cubicBezTo>
                    <a:pt x="2640" y="1420"/>
                    <a:pt x="2700" y="1417"/>
                    <a:pt x="2760" y="1417"/>
                  </a:cubicBezTo>
                  <a:cubicBezTo>
                    <a:pt x="2887" y="1417"/>
                    <a:pt x="3013" y="1430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1" y="216"/>
                    <a:pt x="3880" y="110"/>
                    <a:pt x="3550" y="51"/>
                  </a:cubicBezTo>
                  <a:cubicBezTo>
                    <a:pt x="3363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13"/>
            <p:cNvSpPr/>
            <p:nvPr/>
          </p:nvSpPr>
          <p:spPr>
            <a:xfrm>
              <a:off x="4188947" y="3756285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13"/>
            <p:cNvSpPr/>
            <p:nvPr/>
          </p:nvSpPr>
          <p:spPr>
            <a:xfrm>
              <a:off x="4446822" y="373248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0" y="2163"/>
                    <a:pt x="5093" y="2360"/>
                    <a:pt x="5206" y="2590"/>
                  </a:cubicBezTo>
                  <a:cubicBezTo>
                    <a:pt x="5324" y="2820"/>
                    <a:pt x="5397" y="3076"/>
                    <a:pt x="5426" y="3363"/>
                  </a:cubicBezTo>
                  <a:cubicBezTo>
                    <a:pt x="5459" y="3650"/>
                    <a:pt x="5441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1"/>
                    <a:pt x="4730" y="5190"/>
                    <a:pt x="4519" y="5310"/>
                  </a:cubicBezTo>
                  <a:cubicBezTo>
                    <a:pt x="4305" y="5431"/>
                    <a:pt x="4064" y="5506"/>
                    <a:pt x="3798" y="5533"/>
                  </a:cubicBezTo>
                  <a:cubicBezTo>
                    <a:pt x="3724" y="5541"/>
                    <a:pt x="3651" y="5545"/>
                    <a:pt x="3579" y="5545"/>
                  </a:cubicBezTo>
                  <a:cubicBezTo>
                    <a:pt x="3394" y="5545"/>
                    <a:pt x="3217" y="5519"/>
                    <a:pt x="3048" y="5466"/>
                  </a:cubicBezTo>
                  <a:cubicBezTo>
                    <a:pt x="2815" y="5394"/>
                    <a:pt x="2605" y="5274"/>
                    <a:pt x="2415" y="5118"/>
                  </a:cubicBezTo>
                  <a:cubicBezTo>
                    <a:pt x="2227" y="4960"/>
                    <a:pt x="2080" y="4764"/>
                    <a:pt x="1966" y="4531"/>
                  </a:cubicBezTo>
                  <a:cubicBezTo>
                    <a:pt x="1853" y="4298"/>
                    <a:pt x="1781" y="4038"/>
                    <a:pt x="1751" y="3750"/>
                  </a:cubicBezTo>
                  <a:cubicBezTo>
                    <a:pt x="1720" y="3467"/>
                    <a:pt x="1738" y="3198"/>
                    <a:pt x="1800" y="2949"/>
                  </a:cubicBezTo>
                  <a:cubicBezTo>
                    <a:pt x="1860" y="2699"/>
                    <a:pt x="1968" y="2476"/>
                    <a:pt x="2117" y="2281"/>
                  </a:cubicBezTo>
                  <a:cubicBezTo>
                    <a:pt x="2268" y="2084"/>
                    <a:pt x="2448" y="1924"/>
                    <a:pt x="2662" y="1803"/>
                  </a:cubicBezTo>
                  <a:cubicBezTo>
                    <a:pt x="2875" y="1684"/>
                    <a:pt x="3117" y="1608"/>
                    <a:pt x="3381" y="1580"/>
                  </a:cubicBezTo>
                  <a:cubicBezTo>
                    <a:pt x="3454" y="1572"/>
                    <a:pt x="3525" y="1569"/>
                    <a:pt x="3596" y="1569"/>
                  </a:cubicBezTo>
                  <a:close/>
                  <a:moveTo>
                    <a:pt x="3655" y="1"/>
                  </a:moveTo>
                  <a:cubicBezTo>
                    <a:pt x="3511" y="1"/>
                    <a:pt x="3364" y="8"/>
                    <a:pt x="3215" y="24"/>
                  </a:cubicBezTo>
                  <a:cubicBezTo>
                    <a:pt x="2703" y="78"/>
                    <a:pt x="2242" y="217"/>
                    <a:pt x="1833" y="436"/>
                  </a:cubicBezTo>
                  <a:cubicBezTo>
                    <a:pt x="1423" y="657"/>
                    <a:pt x="1076" y="945"/>
                    <a:pt x="790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39" y="2936"/>
                    <a:pt x="1" y="3417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70"/>
                    <a:pt x="1324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3" y="7068"/>
                    <a:pt x="3162" y="7113"/>
                    <a:pt x="3510" y="7113"/>
                  </a:cubicBezTo>
                  <a:cubicBezTo>
                    <a:pt x="3659" y="7113"/>
                    <a:pt x="3812" y="7105"/>
                    <a:pt x="3968" y="7088"/>
                  </a:cubicBezTo>
                  <a:cubicBezTo>
                    <a:pt x="4477" y="7036"/>
                    <a:pt x="4933" y="6898"/>
                    <a:pt x="5343" y="6678"/>
                  </a:cubicBezTo>
                  <a:cubicBezTo>
                    <a:pt x="5753" y="6458"/>
                    <a:pt x="6101" y="6173"/>
                    <a:pt x="6384" y="5821"/>
                  </a:cubicBezTo>
                  <a:cubicBezTo>
                    <a:pt x="6669" y="5469"/>
                    <a:pt x="6874" y="5067"/>
                    <a:pt x="7002" y="4619"/>
                  </a:cubicBezTo>
                  <a:cubicBezTo>
                    <a:pt x="7130" y="4169"/>
                    <a:pt x="7165" y="3691"/>
                    <a:pt x="7110" y="3187"/>
                  </a:cubicBezTo>
                  <a:cubicBezTo>
                    <a:pt x="7057" y="2673"/>
                    <a:pt x="6920" y="2213"/>
                    <a:pt x="6705" y="1802"/>
                  </a:cubicBezTo>
                  <a:cubicBezTo>
                    <a:pt x="6486" y="1392"/>
                    <a:pt x="6203" y="1045"/>
                    <a:pt x="5850" y="761"/>
                  </a:cubicBezTo>
                  <a:cubicBezTo>
                    <a:pt x="5498" y="477"/>
                    <a:pt x="5101" y="269"/>
                    <a:pt x="4655" y="138"/>
                  </a:cubicBezTo>
                  <a:cubicBezTo>
                    <a:pt x="4339" y="47"/>
                    <a:pt x="4006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13"/>
            <p:cNvSpPr/>
            <p:nvPr/>
          </p:nvSpPr>
          <p:spPr>
            <a:xfrm>
              <a:off x="4725278" y="3709859"/>
              <a:ext cx="189279" cy="247349"/>
            </a:xfrm>
            <a:custGeom>
              <a:avLst/>
              <a:gdLst/>
              <a:ahLst/>
              <a:cxnLst/>
              <a:rect l="l" t="t" r="r" b="b"/>
              <a:pathLst>
                <a:path w="5463" h="7139" extrusionOk="0">
                  <a:moveTo>
                    <a:pt x="2955" y="1498"/>
                  </a:moveTo>
                  <a:cubicBezTo>
                    <a:pt x="3063" y="1498"/>
                    <a:pt x="3165" y="1518"/>
                    <a:pt x="3262" y="1560"/>
                  </a:cubicBezTo>
                  <a:cubicBezTo>
                    <a:pt x="3386" y="1612"/>
                    <a:pt x="3488" y="1691"/>
                    <a:pt x="3573" y="1802"/>
                  </a:cubicBezTo>
                  <a:cubicBezTo>
                    <a:pt x="3657" y="1913"/>
                    <a:pt x="3709" y="2052"/>
                    <a:pt x="3725" y="2219"/>
                  </a:cubicBezTo>
                  <a:cubicBezTo>
                    <a:pt x="3742" y="2377"/>
                    <a:pt x="3722" y="2525"/>
                    <a:pt x="3663" y="2656"/>
                  </a:cubicBezTo>
                  <a:cubicBezTo>
                    <a:pt x="3604" y="2790"/>
                    <a:pt x="3519" y="2893"/>
                    <a:pt x="3412" y="2978"/>
                  </a:cubicBezTo>
                  <a:cubicBezTo>
                    <a:pt x="3301" y="3063"/>
                    <a:pt x="3176" y="3110"/>
                    <a:pt x="3033" y="3128"/>
                  </a:cubicBezTo>
                  <a:lnTo>
                    <a:pt x="1953" y="3240"/>
                  </a:lnTo>
                  <a:lnTo>
                    <a:pt x="1782" y="1618"/>
                  </a:lnTo>
                  <a:lnTo>
                    <a:pt x="2861" y="1503"/>
                  </a:lnTo>
                  <a:cubicBezTo>
                    <a:pt x="2893" y="1500"/>
                    <a:pt x="2924" y="1498"/>
                    <a:pt x="2955" y="1498"/>
                  </a:cubicBezTo>
                  <a:close/>
                  <a:moveTo>
                    <a:pt x="3219" y="1"/>
                  </a:moveTo>
                  <a:cubicBezTo>
                    <a:pt x="3128" y="1"/>
                    <a:pt x="3035" y="6"/>
                    <a:pt x="2940" y="16"/>
                  </a:cubicBezTo>
                  <a:lnTo>
                    <a:pt x="1" y="326"/>
                  </a:lnTo>
                  <a:lnTo>
                    <a:pt x="722" y="7138"/>
                  </a:lnTo>
                  <a:lnTo>
                    <a:pt x="2376" y="6964"/>
                  </a:lnTo>
                  <a:lnTo>
                    <a:pt x="2135" y="4686"/>
                  </a:lnTo>
                  <a:lnTo>
                    <a:pt x="3419" y="4550"/>
                  </a:lnTo>
                  <a:cubicBezTo>
                    <a:pt x="3847" y="4505"/>
                    <a:pt x="4218" y="4366"/>
                    <a:pt x="4530" y="4129"/>
                  </a:cubicBezTo>
                  <a:cubicBezTo>
                    <a:pt x="4844" y="3893"/>
                    <a:pt x="5078" y="3591"/>
                    <a:pt x="5241" y="3223"/>
                  </a:cubicBezTo>
                  <a:cubicBezTo>
                    <a:pt x="5405" y="2854"/>
                    <a:pt x="5462" y="2452"/>
                    <a:pt x="5415" y="2007"/>
                  </a:cubicBezTo>
                  <a:cubicBezTo>
                    <a:pt x="5370" y="1586"/>
                    <a:pt x="5232" y="1217"/>
                    <a:pt x="4998" y="900"/>
                  </a:cubicBezTo>
                  <a:cubicBezTo>
                    <a:pt x="4765" y="584"/>
                    <a:pt x="4470" y="347"/>
                    <a:pt x="4113" y="188"/>
                  </a:cubicBezTo>
                  <a:cubicBezTo>
                    <a:pt x="3838" y="63"/>
                    <a:pt x="3540" y="1"/>
                    <a:pt x="3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13"/>
            <p:cNvSpPr/>
            <p:nvPr/>
          </p:nvSpPr>
          <p:spPr>
            <a:xfrm>
              <a:off x="93426" y="4520764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4" y="3954"/>
                  </a:moveTo>
                  <a:cubicBezTo>
                    <a:pt x="2175" y="4068"/>
                    <a:pt x="2304" y="4185"/>
                    <a:pt x="2445" y="4307"/>
                  </a:cubicBezTo>
                  <a:lnTo>
                    <a:pt x="3866" y="5529"/>
                  </a:lnTo>
                  <a:cubicBezTo>
                    <a:pt x="3814" y="5564"/>
                    <a:pt x="3762" y="5600"/>
                    <a:pt x="3710" y="5633"/>
                  </a:cubicBezTo>
                  <a:cubicBezTo>
                    <a:pt x="3496" y="5762"/>
                    <a:pt x="3262" y="5844"/>
                    <a:pt x="3001" y="5868"/>
                  </a:cubicBezTo>
                  <a:cubicBezTo>
                    <a:pt x="2914" y="5878"/>
                    <a:pt x="2831" y="5883"/>
                    <a:pt x="2751" y="5883"/>
                  </a:cubicBezTo>
                  <a:cubicBezTo>
                    <a:pt x="2573" y="5883"/>
                    <a:pt x="2413" y="5860"/>
                    <a:pt x="2268" y="5815"/>
                  </a:cubicBezTo>
                  <a:cubicBezTo>
                    <a:pt x="2057" y="5748"/>
                    <a:pt x="1891" y="5638"/>
                    <a:pt x="1770" y="5487"/>
                  </a:cubicBezTo>
                  <a:cubicBezTo>
                    <a:pt x="1650" y="5336"/>
                    <a:pt x="1578" y="5151"/>
                    <a:pt x="1555" y="4931"/>
                  </a:cubicBezTo>
                  <a:cubicBezTo>
                    <a:pt x="1525" y="4653"/>
                    <a:pt x="1592" y="4413"/>
                    <a:pt x="1755" y="4212"/>
                  </a:cubicBezTo>
                  <a:cubicBezTo>
                    <a:pt x="1831" y="4116"/>
                    <a:pt x="1931" y="4032"/>
                    <a:pt x="2054" y="3954"/>
                  </a:cubicBezTo>
                  <a:close/>
                  <a:moveTo>
                    <a:pt x="3135" y="1"/>
                  </a:moveTo>
                  <a:cubicBezTo>
                    <a:pt x="3037" y="1"/>
                    <a:pt x="2937" y="6"/>
                    <a:pt x="2836" y="17"/>
                  </a:cubicBezTo>
                  <a:cubicBezTo>
                    <a:pt x="2409" y="63"/>
                    <a:pt x="2038" y="183"/>
                    <a:pt x="1727" y="377"/>
                  </a:cubicBezTo>
                  <a:cubicBezTo>
                    <a:pt x="1415" y="571"/>
                    <a:pt x="1184" y="814"/>
                    <a:pt x="1027" y="1110"/>
                  </a:cubicBezTo>
                  <a:cubicBezTo>
                    <a:pt x="872" y="1405"/>
                    <a:pt x="811" y="1728"/>
                    <a:pt x="850" y="2078"/>
                  </a:cubicBezTo>
                  <a:cubicBezTo>
                    <a:pt x="864" y="2222"/>
                    <a:pt x="903" y="2374"/>
                    <a:pt x="967" y="2538"/>
                  </a:cubicBezTo>
                  <a:cubicBezTo>
                    <a:pt x="1026" y="2695"/>
                    <a:pt x="1115" y="2856"/>
                    <a:pt x="1225" y="3026"/>
                  </a:cubicBezTo>
                  <a:cubicBezTo>
                    <a:pt x="826" y="3257"/>
                    <a:pt x="527" y="3546"/>
                    <a:pt x="328" y="3890"/>
                  </a:cubicBezTo>
                  <a:cubicBezTo>
                    <a:pt x="92" y="4300"/>
                    <a:pt x="0" y="4740"/>
                    <a:pt x="49" y="5213"/>
                  </a:cubicBezTo>
                  <a:cubicBezTo>
                    <a:pt x="92" y="5628"/>
                    <a:pt x="252" y="5992"/>
                    <a:pt x="524" y="6306"/>
                  </a:cubicBezTo>
                  <a:cubicBezTo>
                    <a:pt x="795" y="6618"/>
                    <a:pt x="1146" y="6851"/>
                    <a:pt x="1572" y="7002"/>
                  </a:cubicBezTo>
                  <a:cubicBezTo>
                    <a:pt x="1885" y="7114"/>
                    <a:pt x="2223" y="7170"/>
                    <a:pt x="2583" y="7170"/>
                  </a:cubicBezTo>
                  <a:cubicBezTo>
                    <a:pt x="2713" y="7170"/>
                    <a:pt x="2845" y="7163"/>
                    <a:pt x="2980" y="7148"/>
                  </a:cubicBezTo>
                  <a:cubicBezTo>
                    <a:pt x="3361" y="7107"/>
                    <a:pt x="3715" y="7017"/>
                    <a:pt x="4038" y="6875"/>
                  </a:cubicBezTo>
                  <a:cubicBezTo>
                    <a:pt x="4349" y="6737"/>
                    <a:pt x="4632" y="6557"/>
                    <a:pt x="4885" y="6337"/>
                  </a:cubicBezTo>
                  <a:lnTo>
                    <a:pt x="5432" y="6793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7" y="4974"/>
                    <a:pt x="5951" y="4735"/>
                    <a:pt x="6023" y="4484"/>
                  </a:cubicBezTo>
                  <a:cubicBezTo>
                    <a:pt x="6128" y="4116"/>
                    <a:pt x="6188" y="3723"/>
                    <a:pt x="6201" y="3300"/>
                  </a:cubicBezTo>
                  <a:lnTo>
                    <a:pt x="6201" y="3300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5" y="4327"/>
                  </a:cubicBezTo>
                  <a:lnTo>
                    <a:pt x="4096" y="3847"/>
                  </a:lnTo>
                  <a:cubicBezTo>
                    <a:pt x="3952" y="3737"/>
                    <a:pt x="3791" y="3604"/>
                    <a:pt x="3611" y="3451"/>
                  </a:cubicBezTo>
                  <a:cubicBezTo>
                    <a:pt x="3431" y="3296"/>
                    <a:pt x="3253" y="3130"/>
                    <a:pt x="3076" y="2956"/>
                  </a:cubicBezTo>
                  <a:cubicBezTo>
                    <a:pt x="2901" y="2782"/>
                    <a:pt x="2753" y="2610"/>
                    <a:pt x="2635" y="2443"/>
                  </a:cubicBezTo>
                  <a:cubicBezTo>
                    <a:pt x="2515" y="2275"/>
                    <a:pt x="2449" y="2128"/>
                    <a:pt x="2435" y="2006"/>
                  </a:cubicBezTo>
                  <a:cubicBezTo>
                    <a:pt x="2422" y="1877"/>
                    <a:pt x="2436" y="1763"/>
                    <a:pt x="2479" y="1671"/>
                  </a:cubicBezTo>
                  <a:cubicBezTo>
                    <a:pt x="2521" y="1577"/>
                    <a:pt x="2590" y="1504"/>
                    <a:pt x="2684" y="1448"/>
                  </a:cubicBezTo>
                  <a:cubicBezTo>
                    <a:pt x="2774" y="1395"/>
                    <a:pt x="2892" y="1359"/>
                    <a:pt x="3036" y="1343"/>
                  </a:cubicBezTo>
                  <a:cubicBezTo>
                    <a:pt x="3067" y="1340"/>
                    <a:pt x="3098" y="1338"/>
                    <a:pt x="3129" y="1338"/>
                  </a:cubicBezTo>
                  <a:cubicBezTo>
                    <a:pt x="3267" y="1338"/>
                    <a:pt x="3393" y="1373"/>
                    <a:pt x="3508" y="1441"/>
                  </a:cubicBezTo>
                  <a:cubicBezTo>
                    <a:pt x="3650" y="1526"/>
                    <a:pt x="3787" y="1695"/>
                    <a:pt x="3927" y="1950"/>
                  </a:cubicBezTo>
                  <a:lnTo>
                    <a:pt x="5075" y="1091"/>
                  </a:lnTo>
                  <a:cubicBezTo>
                    <a:pt x="4964" y="840"/>
                    <a:pt x="4795" y="627"/>
                    <a:pt x="4567" y="454"/>
                  </a:cubicBezTo>
                  <a:cubicBezTo>
                    <a:pt x="4339" y="282"/>
                    <a:pt x="4076" y="157"/>
                    <a:pt x="3778" y="80"/>
                  </a:cubicBezTo>
                  <a:cubicBezTo>
                    <a:pt x="3572" y="29"/>
                    <a:pt x="3358" y="1"/>
                    <a:pt x="3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13"/>
            <p:cNvSpPr/>
            <p:nvPr/>
          </p:nvSpPr>
          <p:spPr>
            <a:xfrm>
              <a:off x="441314" y="4479257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13"/>
            <p:cNvSpPr/>
            <p:nvPr/>
          </p:nvSpPr>
          <p:spPr>
            <a:xfrm>
              <a:off x="681069" y="445767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4" y="4064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13"/>
            <p:cNvSpPr/>
            <p:nvPr/>
          </p:nvSpPr>
          <p:spPr>
            <a:xfrm>
              <a:off x="893696" y="4435013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80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5" y="75"/>
                    <a:pt x="2295" y="213"/>
                    <a:pt x="1876" y="434"/>
                  </a:cubicBezTo>
                  <a:cubicBezTo>
                    <a:pt x="1458" y="656"/>
                    <a:pt x="1104" y="942"/>
                    <a:pt x="816" y="1290"/>
                  </a:cubicBezTo>
                  <a:cubicBezTo>
                    <a:pt x="529" y="1639"/>
                    <a:pt x="316" y="2036"/>
                    <a:pt x="179" y="2484"/>
                  </a:cubicBezTo>
                  <a:cubicBezTo>
                    <a:pt x="43" y="2931"/>
                    <a:pt x="1" y="3408"/>
                    <a:pt x="56" y="3913"/>
                  </a:cubicBezTo>
                  <a:cubicBezTo>
                    <a:pt x="113" y="4434"/>
                    <a:pt x="250" y="4899"/>
                    <a:pt x="467" y="5314"/>
                  </a:cubicBezTo>
                  <a:cubicBezTo>
                    <a:pt x="684" y="5726"/>
                    <a:pt x="969" y="6073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4"/>
                    <a:pt x="4938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51" y="6248"/>
                    <a:pt x="6249" y="6063"/>
                    <a:pt x="6391" y="5863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2"/>
                  </a:cubicBezTo>
                  <a:cubicBezTo>
                    <a:pt x="4925" y="5188"/>
                    <a:pt x="4761" y="5288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3" y="5527"/>
                    <a:pt x="3794" y="5532"/>
                    <a:pt x="3697" y="5532"/>
                  </a:cubicBezTo>
                  <a:cubicBezTo>
                    <a:pt x="3504" y="5532"/>
                    <a:pt x="3320" y="5511"/>
                    <a:pt x="3147" y="5467"/>
                  </a:cubicBezTo>
                  <a:cubicBezTo>
                    <a:pt x="2888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3" y="4551"/>
                  </a:cubicBezTo>
                  <a:cubicBezTo>
                    <a:pt x="1870" y="4317"/>
                    <a:pt x="1794" y="4052"/>
                    <a:pt x="1761" y="3755"/>
                  </a:cubicBezTo>
                  <a:cubicBezTo>
                    <a:pt x="1729" y="3451"/>
                    <a:pt x="1748" y="3168"/>
                    <a:pt x="1820" y="2912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5"/>
                    <a:pt x="2719" y="1778"/>
                  </a:cubicBezTo>
                  <a:cubicBezTo>
                    <a:pt x="2939" y="1658"/>
                    <a:pt x="3179" y="1586"/>
                    <a:pt x="3438" y="1558"/>
                  </a:cubicBezTo>
                  <a:cubicBezTo>
                    <a:pt x="3509" y="1550"/>
                    <a:pt x="3580" y="1546"/>
                    <a:pt x="3650" y="1546"/>
                  </a:cubicBezTo>
                  <a:cubicBezTo>
                    <a:pt x="3781" y="1546"/>
                    <a:pt x="3909" y="1559"/>
                    <a:pt x="4032" y="1585"/>
                  </a:cubicBezTo>
                  <a:cubicBezTo>
                    <a:pt x="4219" y="1625"/>
                    <a:pt x="4394" y="1690"/>
                    <a:pt x="4558" y="1780"/>
                  </a:cubicBezTo>
                  <a:cubicBezTo>
                    <a:pt x="4722" y="1872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50" y="465"/>
                    <a:pt x="5162" y="328"/>
                  </a:cubicBezTo>
                  <a:cubicBezTo>
                    <a:pt x="4874" y="191"/>
                    <a:pt x="4572" y="97"/>
                    <a:pt x="4250" y="46"/>
                  </a:cubicBezTo>
                  <a:cubicBezTo>
                    <a:pt x="4061" y="16"/>
                    <a:pt x="3871" y="1"/>
                    <a:pt x="3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13"/>
            <p:cNvSpPr/>
            <p:nvPr/>
          </p:nvSpPr>
          <p:spPr>
            <a:xfrm>
              <a:off x="1132516" y="4405841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1"/>
                  </a:moveTo>
                  <a:lnTo>
                    <a:pt x="4222" y="176"/>
                  </a:lnTo>
                  <a:lnTo>
                    <a:pt x="4504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1" y="4331"/>
                  </a:lnTo>
                  <a:lnTo>
                    <a:pt x="4941" y="6987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13"/>
            <p:cNvSpPr/>
            <p:nvPr/>
          </p:nvSpPr>
          <p:spPr>
            <a:xfrm>
              <a:off x="1395069" y="4377223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2"/>
                  </a:lnTo>
                  <a:cubicBezTo>
                    <a:pt x="4745" y="2118"/>
                    <a:pt x="4770" y="2366"/>
                    <a:pt x="4798" y="2591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5"/>
                    <a:pt x="4983" y="3792"/>
                  </a:cubicBezTo>
                  <a:cubicBezTo>
                    <a:pt x="5019" y="3979"/>
                    <a:pt x="5057" y="4167"/>
                    <a:pt x="5097" y="4360"/>
                  </a:cubicBezTo>
                  <a:cubicBezTo>
                    <a:pt x="5105" y="4405"/>
                    <a:pt x="5116" y="4452"/>
                    <a:pt x="5127" y="4498"/>
                  </a:cubicBezTo>
                  <a:lnTo>
                    <a:pt x="1480" y="492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4" y="7292"/>
                  </a:lnTo>
                  <a:lnTo>
                    <a:pt x="2084" y="5014"/>
                  </a:lnTo>
                  <a:cubicBezTo>
                    <a:pt x="2067" y="4853"/>
                    <a:pt x="2050" y="4705"/>
                    <a:pt x="2031" y="4573"/>
                  </a:cubicBezTo>
                  <a:cubicBezTo>
                    <a:pt x="2014" y="4439"/>
                    <a:pt x="1995" y="4307"/>
                    <a:pt x="1973" y="4170"/>
                  </a:cubicBezTo>
                  <a:cubicBezTo>
                    <a:pt x="1952" y="4035"/>
                    <a:pt x="1926" y="3884"/>
                    <a:pt x="1892" y="3717"/>
                  </a:cubicBezTo>
                  <a:cubicBezTo>
                    <a:pt x="1857" y="3549"/>
                    <a:pt x="1818" y="3359"/>
                    <a:pt x="1772" y="3144"/>
                  </a:cubicBezTo>
                  <a:cubicBezTo>
                    <a:pt x="1765" y="3115"/>
                    <a:pt x="1761" y="3080"/>
                    <a:pt x="1753" y="3050"/>
                  </a:cubicBezTo>
                  <a:lnTo>
                    <a:pt x="1753" y="3050"/>
                  </a:lnTo>
                  <a:lnTo>
                    <a:pt x="5360" y="6970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13"/>
            <p:cNvSpPr/>
            <p:nvPr/>
          </p:nvSpPr>
          <p:spPr>
            <a:xfrm>
              <a:off x="1662472" y="4356920"/>
              <a:ext cx="162150" cy="250571"/>
            </a:xfrm>
            <a:custGeom>
              <a:avLst/>
              <a:gdLst/>
              <a:ahLst/>
              <a:cxnLst/>
              <a:rect l="l" t="t" r="r" b="b"/>
              <a:pathLst>
                <a:path w="4680" h="7232" extrusionOk="0">
                  <a:moveTo>
                    <a:pt x="3961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5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13"/>
            <p:cNvSpPr/>
            <p:nvPr/>
          </p:nvSpPr>
          <p:spPr>
            <a:xfrm>
              <a:off x="1844576" y="4334088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71"/>
                  </a:moveTo>
                  <a:cubicBezTo>
                    <a:pt x="3781" y="1571"/>
                    <a:pt x="3958" y="1598"/>
                    <a:pt x="4126" y="1651"/>
                  </a:cubicBezTo>
                  <a:cubicBezTo>
                    <a:pt x="4360" y="1724"/>
                    <a:pt x="4570" y="1843"/>
                    <a:pt x="4756" y="2003"/>
                  </a:cubicBezTo>
                  <a:cubicBezTo>
                    <a:pt x="4938" y="2165"/>
                    <a:pt x="5088" y="2361"/>
                    <a:pt x="5204" y="2591"/>
                  </a:cubicBezTo>
                  <a:cubicBezTo>
                    <a:pt x="5319" y="2821"/>
                    <a:pt x="5396" y="3079"/>
                    <a:pt x="5423" y="3366"/>
                  </a:cubicBezTo>
                  <a:cubicBezTo>
                    <a:pt x="5456" y="3649"/>
                    <a:pt x="5439" y="3917"/>
                    <a:pt x="5371" y="4167"/>
                  </a:cubicBezTo>
                  <a:cubicBezTo>
                    <a:pt x="5327" y="4340"/>
                    <a:pt x="5262" y="4498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2" y="5519"/>
                    <a:pt x="3850" y="5527"/>
                    <a:pt x="3794" y="5533"/>
                  </a:cubicBezTo>
                  <a:cubicBezTo>
                    <a:pt x="3719" y="5541"/>
                    <a:pt x="3647" y="5545"/>
                    <a:pt x="3575" y="5545"/>
                  </a:cubicBezTo>
                  <a:cubicBezTo>
                    <a:pt x="3389" y="5545"/>
                    <a:pt x="3212" y="5518"/>
                    <a:pt x="3044" y="5466"/>
                  </a:cubicBezTo>
                  <a:cubicBezTo>
                    <a:pt x="2810" y="5394"/>
                    <a:pt x="2600" y="5276"/>
                    <a:pt x="2412" y="5120"/>
                  </a:cubicBezTo>
                  <a:cubicBezTo>
                    <a:pt x="2226" y="4962"/>
                    <a:pt x="2075" y="4765"/>
                    <a:pt x="1962" y="4532"/>
                  </a:cubicBezTo>
                  <a:cubicBezTo>
                    <a:pt x="1848" y="4301"/>
                    <a:pt x="1779" y="4039"/>
                    <a:pt x="1746" y="3754"/>
                  </a:cubicBezTo>
                  <a:cubicBezTo>
                    <a:pt x="1716" y="3468"/>
                    <a:pt x="1733" y="3201"/>
                    <a:pt x="1795" y="2951"/>
                  </a:cubicBezTo>
                  <a:cubicBezTo>
                    <a:pt x="1858" y="2700"/>
                    <a:pt x="1963" y="2479"/>
                    <a:pt x="2113" y="2282"/>
                  </a:cubicBezTo>
                  <a:cubicBezTo>
                    <a:pt x="2264" y="2086"/>
                    <a:pt x="2445" y="1925"/>
                    <a:pt x="2658" y="1806"/>
                  </a:cubicBezTo>
                  <a:cubicBezTo>
                    <a:pt x="2872" y="1685"/>
                    <a:pt x="3112" y="1609"/>
                    <a:pt x="3377" y="1583"/>
                  </a:cubicBezTo>
                  <a:cubicBezTo>
                    <a:pt x="3451" y="1575"/>
                    <a:pt x="3524" y="1571"/>
                    <a:pt x="3595" y="1571"/>
                  </a:cubicBezTo>
                  <a:close/>
                  <a:moveTo>
                    <a:pt x="3653" y="0"/>
                  </a:moveTo>
                  <a:cubicBezTo>
                    <a:pt x="3509" y="0"/>
                    <a:pt x="3363" y="8"/>
                    <a:pt x="3214" y="24"/>
                  </a:cubicBezTo>
                  <a:cubicBezTo>
                    <a:pt x="2701" y="77"/>
                    <a:pt x="2241" y="217"/>
                    <a:pt x="1831" y="437"/>
                  </a:cubicBezTo>
                  <a:cubicBezTo>
                    <a:pt x="1421" y="657"/>
                    <a:pt x="1074" y="945"/>
                    <a:pt x="791" y="1295"/>
                  </a:cubicBezTo>
                  <a:cubicBezTo>
                    <a:pt x="508" y="1648"/>
                    <a:pt x="299" y="2045"/>
                    <a:pt x="168" y="2490"/>
                  </a:cubicBezTo>
                  <a:cubicBezTo>
                    <a:pt x="40" y="2936"/>
                    <a:pt x="0" y="3416"/>
                    <a:pt x="55" y="3930"/>
                  </a:cubicBezTo>
                  <a:cubicBezTo>
                    <a:pt x="108" y="4442"/>
                    <a:pt x="246" y="4902"/>
                    <a:pt x="468" y="5312"/>
                  </a:cubicBezTo>
                  <a:cubicBezTo>
                    <a:pt x="688" y="5722"/>
                    <a:pt x="974" y="6070"/>
                    <a:pt x="1325" y="6354"/>
                  </a:cubicBezTo>
                  <a:cubicBezTo>
                    <a:pt x="1675" y="6639"/>
                    <a:pt x="2075" y="6846"/>
                    <a:pt x="2521" y="6977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0" y="7091"/>
                  </a:cubicBezTo>
                  <a:cubicBezTo>
                    <a:pt x="4383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8"/>
                  </a:lnTo>
                  <a:lnTo>
                    <a:pt x="6319" y="5893"/>
                  </a:lnTo>
                  <a:cubicBezTo>
                    <a:pt x="6339" y="5870"/>
                    <a:pt x="6363" y="5845"/>
                    <a:pt x="6384" y="5822"/>
                  </a:cubicBezTo>
                  <a:cubicBezTo>
                    <a:pt x="6668" y="5470"/>
                    <a:pt x="6872" y="5072"/>
                    <a:pt x="7000" y="4620"/>
                  </a:cubicBezTo>
                  <a:cubicBezTo>
                    <a:pt x="7126" y="4171"/>
                    <a:pt x="7161" y="3693"/>
                    <a:pt x="7110" y="3186"/>
                  </a:cubicBezTo>
                  <a:cubicBezTo>
                    <a:pt x="7056" y="2673"/>
                    <a:pt x="6920" y="2213"/>
                    <a:pt x="6701" y="1802"/>
                  </a:cubicBezTo>
                  <a:cubicBezTo>
                    <a:pt x="6484" y="1392"/>
                    <a:pt x="6202" y="1047"/>
                    <a:pt x="5850" y="759"/>
                  </a:cubicBezTo>
                  <a:cubicBezTo>
                    <a:pt x="5498" y="477"/>
                    <a:pt x="5098" y="269"/>
                    <a:pt x="4652" y="139"/>
                  </a:cubicBezTo>
                  <a:cubicBezTo>
                    <a:pt x="4336" y="47"/>
                    <a:pt x="4003" y="0"/>
                    <a:pt x="3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13"/>
            <p:cNvSpPr/>
            <p:nvPr/>
          </p:nvSpPr>
          <p:spPr>
            <a:xfrm>
              <a:off x="2121334" y="4301728"/>
              <a:ext cx="219215" cy="249427"/>
            </a:xfrm>
            <a:custGeom>
              <a:avLst/>
              <a:gdLst/>
              <a:ahLst/>
              <a:cxnLst/>
              <a:rect l="l" t="t" r="r" b="b"/>
              <a:pathLst>
                <a:path w="6327" h="7199" extrusionOk="0">
                  <a:moveTo>
                    <a:pt x="5829" y="1"/>
                  </a:moveTo>
                  <a:lnTo>
                    <a:pt x="4212" y="170"/>
                  </a:lnTo>
                  <a:lnTo>
                    <a:pt x="4645" y="4279"/>
                  </a:lnTo>
                  <a:cubicBezTo>
                    <a:pt x="4672" y="4524"/>
                    <a:pt x="4636" y="4752"/>
                    <a:pt x="4542" y="4963"/>
                  </a:cubicBezTo>
                  <a:cubicBezTo>
                    <a:pt x="4445" y="5173"/>
                    <a:pt x="4307" y="5346"/>
                    <a:pt x="4127" y="5479"/>
                  </a:cubicBezTo>
                  <a:cubicBezTo>
                    <a:pt x="3948" y="5612"/>
                    <a:pt x="3736" y="5692"/>
                    <a:pt x="3490" y="5718"/>
                  </a:cubicBezTo>
                  <a:cubicBezTo>
                    <a:pt x="3443" y="5723"/>
                    <a:pt x="3396" y="5725"/>
                    <a:pt x="3349" y="5725"/>
                  </a:cubicBezTo>
                  <a:cubicBezTo>
                    <a:pt x="3168" y="5725"/>
                    <a:pt x="2998" y="5687"/>
                    <a:pt x="2839" y="5613"/>
                  </a:cubicBezTo>
                  <a:cubicBezTo>
                    <a:pt x="2639" y="5520"/>
                    <a:pt x="2472" y="5380"/>
                    <a:pt x="2343" y="5193"/>
                  </a:cubicBezTo>
                  <a:cubicBezTo>
                    <a:pt x="2212" y="5006"/>
                    <a:pt x="2133" y="4790"/>
                    <a:pt x="2107" y="4545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6" y="6526"/>
                    <a:pt x="1635" y="6807"/>
                    <a:pt x="2100" y="6991"/>
                  </a:cubicBezTo>
                  <a:cubicBezTo>
                    <a:pt x="2453" y="7129"/>
                    <a:pt x="2834" y="7199"/>
                    <a:pt x="3243" y="7199"/>
                  </a:cubicBezTo>
                  <a:cubicBezTo>
                    <a:pt x="3374" y="7199"/>
                    <a:pt x="3508" y="7192"/>
                    <a:pt x="3644" y="7178"/>
                  </a:cubicBezTo>
                  <a:cubicBezTo>
                    <a:pt x="4201" y="7119"/>
                    <a:pt x="4690" y="6950"/>
                    <a:pt x="5105" y="6674"/>
                  </a:cubicBezTo>
                  <a:cubicBezTo>
                    <a:pt x="5522" y="6397"/>
                    <a:pt x="5833" y="6044"/>
                    <a:pt x="6043" y="5616"/>
                  </a:cubicBezTo>
                  <a:cubicBezTo>
                    <a:pt x="6248" y="5186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13"/>
            <p:cNvSpPr/>
            <p:nvPr/>
          </p:nvSpPr>
          <p:spPr>
            <a:xfrm>
              <a:off x="2380907" y="427820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3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32" y="4354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8" y="1745"/>
                  </a:lnTo>
                  <a:lnTo>
                    <a:pt x="4898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13"/>
            <p:cNvSpPr/>
            <p:nvPr/>
          </p:nvSpPr>
          <p:spPr>
            <a:xfrm>
              <a:off x="2593499" y="4257830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9" y="1"/>
                  </a:moveTo>
                  <a:cubicBezTo>
                    <a:pt x="2765" y="1"/>
                    <a:pt x="2579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3" y="419"/>
                    <a:pt x="865" y="592"/>
                    <a:pt x="647" y="802"/>
                  </a:cubicBezTo>
                  <a:cubicBezTo>
                    <a:pt x="429" y="1012"/>
                    <a:pt x="263" y="1250"/>
                    <a:pt x="153" y="1522"/>
                  </a:cubicBezTo>
                  <a:cubicBezTo>
                    <a:pt x="39" y="1794"/>
                    <a:pt x="0" y="2081"/>
                    <a:pt x="32" y="2386"/>
                  </a:cubicBezTo>
                  <a:cubicBezTo>
                    <a:pt x="62" y="2672"/>
                    <a:pt x="134" y="2926"/>
                    <a:pt x="249" y="3146"/>
                  </a:cubicBezTo>
                  <a:cubicBezTo>
                    <a:pt x="364" y="3367"/>
                    <a:pt x="525" y="3555"/>
                    <a:pt x="728" y="3715"/>
                  </a:cubicBezTo>
                  <a:cubicBezTo>
                    <a:pt x="931" y="3873"/>
                    <a:pt x="1179" y="4001"/>
                    <a:pt x="1471" y="4095"/>
                  </a:cubicBezTo>
                  <a:cubicBezTo>
                    <a:pt x="1763" y="4188"/>
                    <a:pt x="2103" y="4259"/>
                    <a:pt x="2488" y="4303"/>
                  </a:cubicBezTo>
                  <a:cubicBezTo>
                    <a:pt x="2626" y="4313"/>
                    <a:pt x="2763" y="4332"/>
                    <a:pt x="2895" y="4353"/>
                  </a:cubicBezTo>
                  <a:cubicBezTo>
                    <a:pt x="3029" y="4375"/>
                    <a:pt x="3157" y="4404"/>
                    <a:pt x="3279" y="4441"/>
                  </a:cubicBezTo>
                  <a:cubicBezTo>
                    <a:pt x="3401" y="4477"/>
                    <a:pt x="3506" y="4520"/>
                    <a:pt x="3597" y="4571"/>
                  </a:cubicBezTo>
                  <a:cubicBezTo>
                    <a:pt x="3686" y="4619"/>
                    <a:pt x="3761" y="4680"/>
                    <a:pt x="3818" y="4755"/>
                  </a:cubicBezTo>
                  <a:cubicBezTo>
                    <a:pt x="3876" y="4827"/>
                    <a:pt x="3907" y="4913"/>
                    <a:pt x="3919" y="5009"/>
                  </a:cubicBezTo>
                  <a:cubicBezTo>
                    <a:pt x="3933" y="5139"/>
                    <a:pt x="3904" y="5252"/>
                    <a:pt x="3835" y="5347"/>
                  </a:cubicBezTo>
                  <a:cubicBezTo>
                    <a:pt x="3771" y="5442"/>
                    <a:pt x="3667" y="5520"/>
                    <a:pt x="3531" y="5582"/>
                  </a:cubicBezTo>
                  <a:cubicBezTo>
                    <a:pt x="3391" y="5642"/>
                    <a:pt x="3236" y="5682"/>
                    <a:pt x="3060" y="5699"/>
                  </a:cubicBezTo>
                  <a:cubicBezTo>
                    <a:pt x="2975" y="5709"/>
                    <a:pt x="2889" y="5713"/>
                    <a:pt x="2804" y="5713"/>
                  </a:cubicBezTo>
                  <a:cubicBezTo>
                    <a:pt x="2541" y="5713"/>
                    <a:pt x="2279" y="5670"/>
                    <a:pt x="2021" y="5583"/>
                  </a:cubicBezTo>
                  <a:cubicBezTo>
                    <a:pt x="1677" y="5468"/>
                    <a:pt x="1319" y="5211"/>
                    <a:pt x="949" y="4809"/>
                  </a:cubicBezTo>
                  <a:lnTo>
                    <a:pt x="66" y="6053"/>
                  </a:lnTo>
                  <a:cubicBezTo>
                    <a:pt x="315" y="6309"/>
                    <a:pt x="591" y="6525"/>
                    <a:pt x="890" y="6699"/>
                  </a:cubicBezTo>
                  <a:cubicBezTo>
                    <a:pt x="1191" y="6873"/>
                    <a:pt x="1527" y="6995"/>
                    <a:pt x="1900" y="7066"/>
                  </a:cubicBezTo>
                  <a:cubicBezTo>
                    <a:pt x="2121" y="7107"/>
                    <a:pt x="2355" y="7127"/>
                    <a:pt x="2603" y="7127"/>
                  </a:cubicBezTo>
                  <a:cubicBezTo>
                    <a:pt x="2772" y="7127"/>
                    <a:pt x="2946" y="7118"/>
                    <a:pt x="3128" y="7099"/>
                  </a:cubicBezTo>
                  <a:cubicBezTo>
                    <a:pt x="3647" y="7043"/>
                    <a:pt x="4096" y="6909"/>
                    <a:pt x="4477" y="6696"/>
                  </a:cubicBezTo>
                  <a:cubicBezTo>
                    <a:pt x="4858" y="6482"/>
                    <a:pt x="5145" y="6197"/>
                    <a:pt x="5342" y="5848"/>
                  </a:cubicBezTo>
                  <a:cubicBezTo>
                    <a:pt x="5538" y="5495"/>
                    <a:pt x="5610" y="5083"/>
                    <a:pt x="5561" y="4608"/>
                  </a:cubicBezTo>
                  <a:cubicBezTo>
                    <a:pt x="5529" y="4303"/>
                    <a:pt x="5445" y="4043"/>
                    <a:pt x="5307" y="3823"/>
                  </a:cubicBezTo>
                  <a:cubicBezTo>
                    <a:pt x="5167" y="3606"/>
                    <a:pt x="4984" y="3422"/>
                    <a:pt x="4756" y="3275"/>
                  </a:cubicBezTo>
                  <a:cubicBezTo>
                    <a:pt x="4527" y="3130"/>
                    <a:pt x="4261" y="3012"/>
                    <a:pt x="3962" y="2926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20"/>
                    <a:pt x="2505" y="2691"/>
                  </a:cubicBezTo>
                  <a:cubicBezTo>
                    <a:pt x="2359" y="2664"/>
                    <a:pt x="2226" y="2626"/>
                    <a:pt x="2110" y="2576"/>
                  </a:cubicBezTo>
                  <a:cubicBezTo>
                    <a:pt x="1993" y="2526"/>
                    <a:pt x="1898" y="2465"/>
                    <a:pt x="1827" y="2393"/>
                  </a:cubicBezTo>
                  <a:cubicBezTo>
                    <a:pt x="1752" y="2324"/>
                    <a:pt x="1712" y="2232"/>
                    <a:pt x="1699" y="2123"/>
                  </a:cubicBezTo>
                  <a:cubicBezTo>
                    <a:pt x="1686" y="1998"/>
                    <a:pt x="1713" y="1889"/>
                    <a:pt x="1781" y="1794"/>
                  </a:cubicBezTo>
                  <a:cubicBezTo>
                    <a:pt x="1850" y="1699"/>
                    <a:pt x="1952" y="1617"/>
                    <a:pt x="2085" y="1555"/>
                  </a:cubicBezTo>
                  <a:cubicBezTo>
                    <a:pt x="2219" y="1492"/>
                    <a:pt x="2383" y="1449"/>
                    <a:pt x="2579" y="1429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8"/>
                    <a:pt x="3499" y="1564"/>
                    <a:pt x="3670" y="1657"/>
                  </a:cubicBezTo>
                  <a:cubicBezTo>
                    <a:pt x="3841" y="1751"/>
                    <a:pt x="4002" y="1874"/>
                    <a:pt x="4158" y="2030"/>
                  </a:cubicBezTo>
                  <a:lnTo>
                    <a:pt x="5076" y="938"/>
                  </a:lnTo>
                  <a:cubicBezTo>
                    <a:pt x="4887" y="708"/>
                    <a:pt x="4669" y="520"/>
                    <a:pt x="4419" y="369"/>
                  </a:cubicBezTo>
                  <a:cubicBezTo>
                    <a:pt x="4172" y="218"/>
                    <a:pt x="3880" y="111"/>
                    <a:pt x="3549" y="52"/>
                  </a:cubicBezTo>
                  <a:cubicBezTo>
                    <a:pt x="3364" y="18"/>
                    <a:pt x="3161" y="1"/>
                    <a:pt x="2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13"/>
            <p:cNvSpPr/>
            <p:nvPr/>
          </p:nvSpPr>
          <p:spPr>
            <a:xfrm>
              <a:off x="2891669" y="4206726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3" y="176"/>
                  </a:lnTo>
                  <a:lnTo>
                    <a:pt x="7297" y="3853"/>
                  </a:lnTo>
                  <a:cubicBezTo>
                    <a:pt x="7268" y="4019"/>
                    <a:pt x="7250" y="4168"/>
                    <a:pt x="7237" y="4297"/>
                  </a:cubicBezTo>
                  <a:cubicBezTo>
                    <a:pt x="7224" y="4426"/>
                    <a:pt x="7217" y="4543"/>
                    <a:pt x="7215" y="4649"/>
                  </a:cubicBezTo>
                  <a:cubicBezTo>
                    <a:pt x="7214" y="4694"/>
                    <a:pt x="7215" y="4736"/>
                    <a:pt x="7214" y="4779"/>
                  </a:cubicBezTo>
                  <a:cubicBezTo>
                    <a:pt x="7184" y="4685"/>
                    <a:pt x="7149" y="4590"/>
                    <a:pt x="7109" y="4493"/>
                  </a:cubicBezTo>
                  <a:cubicBezTo>
                    <a:pt x="7037" y="4310"/>
                    <a:pt x="6951" y="4116"/>
                    <a:pt x="6850" y="3910"/>
                  </a:cubicBezTo>
                  <a:lnTo>
                    <a:pt x="5574" y="1320"/>
                  </a:lnTo>
                  <a:lnTo>
                    <a:pt x="4251" y="1460"/>
                  </a:lnTo>
                  <a:lnTo>
                    <a:pt x="3524" y="4260"/>
                  </a:lnTo>
                  <a:cubicBezTo>
                    <a:pt x="3484" y="4448"/>
                    <a:pt x="3453" y="4626"/>
                    <a:pt x="3432" y="4795"/>
                  </a:cubicBezTo>
                  <a:cubicBezTo>
                    <a:pt x="3413" y="4933"/>
                    <a:pt x="3402" y="5081"/>
                    <a:pt x="3392" y="5233"/>
                  </a:cubicBezTo>
                  <a:cubicBezTo>
                    <a:pt x="3354" y="5089"/>
                    <a:pt x="3310" y="4940"/>
                    <a:pt x="3258" y="4782"/>
                  </a:cubicBezTo>
                  <a:cubicBezTo>
                    <a:pt x="3203" y="4621"/>
                    <a:pt x="3146" y="4461"/>
                    <a:pt x="3085" y="4304"/>
                  </a:cubicBezTo>
                  <a:lnTo>
                    <a:pt x="1685" y="831"/>
                  </a:lnTo>
                  <a:lnTo>
                    <a:pt x="1" y="1008"/>
                  </a:lnTo>
                  <a:lnTo>
                    <a:pt x="2763" y="7606"/>
                  </a:lnTo>
                  <a:lnTo>
                    <a:pt x="4067" y="7469"/>
                  </a:lnTo>
                  <a:lnTo>
                    <a:pt x="5084" y="3643"/>
                  </a:lnTo>
                  <a:lnTo>
                    <a:pt x="6987" y="7161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13"/>
            <p:cNvSpPr/>
            <p:nvPr/>
          </p:nvSpPr>
          <p:spPr>
            <a:xfrm>
              <a:off x="3248357" y="418597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5" y="1570"/>
                  </a:moveTo>
                  <a:cubicBezTo>
                    <a:pt x="3790" y="1570"/>
                    <a:pt x="3966" y="1597"/>
                    <a:pt x="4133" y="1649"/>
                  </a:cubicBezTo>
                  <a:cubicBezTo>
                    <a:pt x="4368" y="1724"/>
                    <a:pt x="4576" y="1842"/>
                    <a:pt x="4762" y="2004"/>
                  </a:cubicBezTo>
                  <a:cubicBezTo>
                    <a:pt x="4946" y="2164"/>
                    <a:pt x="5095" y="2359"/>
                    <a:pt x="5212" y="2589"/>
                  </a:cubicBezTo>
                  <a:cubicBezTo>
                    <a:pt x="5327" y="2820"/>
                    <a:pt x="5402" y="3078"/>
                    <a:pt x="5432" y="3365"/>
                  </a:cubicBezTo>
                  <a:cubicBezTo>
                    <a:pt x="5459" y="3651"/>
                    <a:pt x="5440" y="3917"/>
                    <a:pt x="5376" y="4168"/>
                  </a:cubicBezTo>
                  <a:cubicBezTo>
                    <a:pt x="5311" y="4417"/>
                    <a:pt x="5205" y="4640"/>
                    <a:pt x="5058" y="4837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1"/>
                    <a:pt x="4064" y="5507"/>
                    <a:pt x="3800" y="5534"/>
                  </a:cubicBezTo>
                  <a:cubicBezTo>
                    <a:pt x="3726" y="5543"/>
                    <a:pt x="3654" y="5547"/>
                    <a:pt x="3583" y="5547"/>
                  </a:cubicBezTo>
                  <a:cubicBezTo>
                    <a:pt x="3397" y="5547"/>
                    <a:pt x="3219" y="5519"/>
                    <a:pt x="3050" y="5467"/>
                  </a:cubicBezTo>
                  <a:cubicBezTo>
                    <a:pt x="2816" y="5394"/>
                    <a:pt x="2606" y="5277"/>
                    <a:pt x="2418" y="5119"/>
                  </a:cubicBezTo>
                  <a:cubicBezTo>
                    <a:pt x="2232" y="4962"/>
                    <a:pt x="2081" y="4767"/>
                    <a:pt x="1968" y="4532"/>
                  </a:cubicBezTo>
                  <a:cubicBezTo>
                    <a:pt x="1854" y="4299"/>
                    <a:pt x="1785" y="4039"/>
                    <a:pt x="1752" y="3753"/>
                  </a:cubicBezTo>
                  <a:cubicBezTo>
                    <a:pt x="1722" y="3467"/>
                    <a:pt x="1739" y="3201"/>
                    <a:pt x="1801" y="2950"/>
                  </a:cubicBezTo>
                  <a:cubicBezTo>
                    <a:pt x="1864" y="2702"/>
                    <a:pt x="1969" y="2479"/>
                    <a:pt x="2119" y="2280"/>
                  </a:cubicBezTo>
                  <a:cubicBezTo>
                    <a:pt x="2270" y="2085"/>
                    <a:pt x="2449" y="1927"/>
                    <a:pt x="2664" y="1806"/>
                  </a:cubicBezTo>
                  <a:cubicBezTo>
                    <a:pt x="2878" y="1685"/>
                    <a:pt x="3118" y="1610"/>
                    <a:pt x="3384" y="1583"/>
                  </a:cubicBezTo>
                  <a:cubicBezTo>
                    <a:pt x="3459" y="1574"/>
                    <a:pt x="3533" y="1570"/>
                    <a:pt x="3605" y="1570"/>
                  </a:cubicBezTo>
                  <a:close/>
                  <a:moveTo>
                    <a:pt x="3659" y="1"/>
                  </a:moveTo>
                  <a:cubicBezTo>
                    <a:pt x="3514" y="1"/>
                    <a:pt x="3367" y="8"/>
                    <a:pt x="3217" y="24"/>
                  </a:cubicBezTo>
                  <a:cubicBezTo>
                    <a:pt x="2702" y="79"/>
                    <a:pt x="2242" y="215"/>
                    <a:pt x="1832" y="435"/>
                  </a:cubicBezTo>
                  <a:cubicBezTo>
                    <a:pt x="1423" y="655"/>
                    <a:pt x="1076" y="943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0"/>
                    <a:pt x="248" y="4902"/>
                    <a:pt x="466" y="5310"/>
                  </a:cubicBezTo>
                  <a:cubicBezTo>
                    <a:pt x="688" y="5723"/>
                    <a:pt x="974" y="6068"/>
                    <a:pt x="1323" y="6353"/>
                  </a:cubicBezTo>
                  <a:cubicBezTo>
                    <a:pt x="1676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5"/>
                    <a:pt x="3971" y="7089"/>
                  </a:cubicBezTo>
                  <a:cubicBezTo>
                    <a:pt x="4475" y="7034"/>
                    <a:pt x="4934" y="6898"/>
                    <a:pt x="5343" y="6678"/>
                  </a:cubicBezTo>
                  <a:cubicBezTo>
                    <a:pt x="5752" y="6458"/>
                    <a:pt x="6100" y="6171"/>
                    <a:pt x="6385" y="5819"/>
                  </a:cubicBezTo>
                  <a:cubicBezTo>
                    <a:pt x="6668" y="5467"/>
                    <a:pt x="6874" y="5069"/>
                    <a:pt x="7002" y="4617"/>
                  </a:cubicBezTo>
                  <a:cubicBezTo>
                    <a:pt x="7130" y="4170"/>
                    <a:pt x="7165" y="3694"/>
                    <a:pt x="7113" y="3186"/>
                  </a:cubicBezTo>
                  <a:cubicBezTo>
                    <a:pt x="7058" y="2673"/>
                    <a:pt x="6922" y="2213"/>
                    <a:pt x="6704" y="1803"/>
                  </a:cubicBezTo>
                  <a:cubicBezTo>
                    <a:pt x="6487" y="1390"/>
                    <a:pt x="6203" y="1045"/>
                    <a:pt x="5852" y="760"/>
                  </a:cubicBezTo>
                  <a:cubicBezTo>
                    <a:pt x="5499" y="476"/>
                    <a:pt x="5101" y="268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13"/>
            <p:cNvSpPr/>
            <p:nvPr/>
          </p:nvSpPr>
          <p:spPr>
            <a:xfrm>
              <a:off x="3526813" y="4162933"/>
              <a:ext cx="221155" cy="247799"/>
            </a:xfrm>
            <a:custGeom>
              <a:avLst/>
              <a:gdLst/>
              <a:ahLst/>
              <a:cxnLst/>
              <a:rect l="l" t="t" r="r" b="b"/>
              <a:pathLst>
                <a:path w="6383" h="7152" extrusionOk="0">
                  <a:moveTo>
                    <a:pt x="3091" y="1420"/>
                  </a:moveTo>
                  <a:cubicBezTo>
                    <a:pt x="3228" y="1420"/>
                    <a:pt x="3352" y="1440"/>
                    <a:pt x="3463" y="1481"/>
                  </a:cubicBezTo>
                  <a:cubicBezTo>
                    <a:pt x="3616" y="1537"/>
                    <a:pt x="3738" y="1628"/>
                    <a:pt x="3831" y="1752"/>
                  </a:cubicBezTo>
                  <a:cubicBezTo>
                    <a:pt x="3923" y="1875"/>
                    <a:pt x="3979" y="2026"/>
                    <a:pt x="3997" y="2200"/>
                  </a:cubicBezTo>
                  <a:cubicBezTo>
                    <a:pt x="4017" y="2376"/>
                    <a:pt x="3998" y="2535"/>
                    <a:pt x="3945" y="2678"/>
                  </a:cubicBezTo>
                  <a:cubicBezTo>
                    <a:pt x="3890" y="2822"/>
                    <a:pt x="3804" y="2937"/>
                    <a:pt x="3686" y="3026"/>
                  </a:cubicBezTo>
                  <a:cubicBezTo>
                    <a:pt x="3570" y="3114"/>
                    <a:pt x="3423" y="3167"/>
                    <a:pt x="3256" y="3184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2" y="1430"/>
                  </a:lnTo>
                  <a:cubicBezTo>
                    <a:pt x="2981" y="1423"/>
                    <a:pt x="3037" y="1420"/>
                    <a:pt x="3091" y="1420"/>
                  </a:cubicBezTo>
                  <a:close/>
                  <a:moveTo>
                    <a:pt x="3371" y="1"/>
                  </a:moveTo>
                  <a:cubicBezTo>
                    <a:pt x="3271" y="1"/>
                    <a:pt x="3170" y="6"/>
                    <a:pt x="3068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5" y="4503"/>
                  </a:lnTo>
                  <a:lnTo>
                    <a:pt x="4496" y="6753"/>
                  </a:lnTo>
                  <a:lnTo>
                    <a:pt x="6382" y="6553"/>
                  </a:lnTo>
                  <a:lnTo>
                    <a:pt x="4580" y="4083"/>
                  </a:lnTo>
                  <a:cubicBezTo>
                    <a:pt x="4619" y="4061"/>
                    <a:pt x="4655" y="4042"/>
                    <a:pt x="4691" y="4017"/>
                  </a:cubicBezTo>
                  <a:cubicBezTo>
                    <a:pt x="5022" y="3786"/>
                    <a:pt x="5269" y="3489"/>
                    <a:pt x="5435" y="3126"/>
                  </a:cubicBezTo>
                  <a:cubicBezTo>
                    <a:pt x="5599" y="2764"/>
                    <a:pt x="5659" y="2370"/>
                    <a:pt x="5613" y="1943"/>
                  </a:cubicBezTo>
                  <a:cubicBezTo>
                    <a:pt x="5570" y="1527"/>
                    <a:pt x="5430" y="1166"/>
                    <a:pt x="5193" y="860"/>
                  </a:cubicBezTo>
                  <a:cubicBezTo>
                    <a:pt x="4959" y="552"/>
                    <a:pt x="4654" y="325"/>
                    <a:pt x="4280" y="174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13"/>
            <p:cNvSpPr/>
            <p:nvPr/>
          </p:nvSpPr>
          <p:spPr>
            <a:xfrm>
              <a:off x="3763554" y="412735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5" y="7284"/>
                  </a:lnTo>
                  <a:lnTo>
                    <a:pt x="2118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13"/>
            <p:cNvSpPr/>
            <p:nvPr/>
          </p:nvSpPr>
          <p:spPr>
            <a:xfrm>
              <a:off x="4004487" y="4109023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2" y="1"/>
                  </a:moveTo>
                  <a:cubicBezTo>
                    <a:pt x="2759" y="1"/>
                    <a:pt x="2575" y="10"/>
                    <a:pt x="2381" y="31"/>
                  </a:cubicBezTo>
                  <a:cubicBezTo>
                    <a:pt x="2043" y="66"/>
                    <a:pt x="1725" y="151"/>
                    <a:pt x="1425" y="285"/>
                  </a:cubicBezTo>
                  <a:cubicBezTo>
                    <a:pt x="1124" y="417"/>
                    <a:pt x="864" y="590"/>
                    <a:pt x="648" y="798"/>
                  </a:cubicBezTo>
                  <a:cubicBezTo>
                    <a:pt x="431" y="1008"/>
                    <a:pt x="266" y="1250"/>
                    <a:pt x="153" y="1519"/>
                  </a:cubicBezTo>
                  <a:cubicBezTo>
                    <a:pt x="40" y="1791"/>
                    <a:pt x="1" y="2078"/>
                    <a:pt x="33" y="2385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6" y="3552"/>
                    <a:pt x="729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4" y="4185"/>
                    <a:pt x="2103" y="4255"/>
                    <a:pt x="2489" y="4298"/>
                  </a:cubicBezTo>
                  <a:cubicBezTo>
                    <a:pt x="2627" y="4311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80" y="4437"/>
                  </a:cubicBezTo>
                  <a:cubicBezTo>
                    <a:pt x="3402" y="4472"/>
                    <a:pt x="3508" y="4516"/>
                    <a:pt x="3597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2"/>
                    <a:pt x="3908" y="4908"/>
                    <a:pt x="3920" y="5005"/>
                  </a:cubicBezTo>
                  <a:cubicBezTo>
                    <a:pt x="3934" y="5134"/>
                    <a:pt x="3905" y="5248"/>
                    <a:pt x="3836" y="5342"/>
                  </a:cubicBezTo>
                  <a:cubicBezTo>
                    <a:pt x="3770" y="5440"/>
                    <a:pt x="3666" y="5516"/>
                    <a:pt x="3530" y="5578"/>
                  </a:cubicBezTo>
                  <a:cubicBezTo>
                    <a:pt x="3390" y="5639"/>
                    <a:pt x="3235" y="5678"/>
                    <a:pt x="3060" y="5696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9" y="5711"/>
                    <a:pt x="2278" y="5666"/>
                    <a:pt x="2020" y="5580"/>
                  </a:cubicBezTo>
                  <a:cubicBezTo>
                    <a:pt x="1676" y="5465"/>
                    <a:pt x="1318" y="5207"/>
                    <a:pt x="949" y="4808"/>
                  </a:cubicBezTo>
                  <a:lnTo>
                    <a:pt x="66" y="6051"/>
                  </a:lnTo>
                  <a:cubicBezTo>
                    <a:pt x="314" y="6306"/>
                    <a:pt x="591" y="6522"/>
                    <a:pt x="890" y="6696"/>
                  </a:cubicBezTo>
                  <a:cubicBezTo>
                    <a:pt x="1190" y="6871"/>
                    <a:pt x="1527" y="6993"/>
                    <a:pt x="1899" y="7062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1"/>
                    <a:pt x="4095" y="6907"/>
                    <a:pt x="4476" y="6693"/>
                  </a:cubicBezTo>
                  <a:cubicBezTo>
                    <a:pt x="4857" y="6479"/>
                    <a:pt x="5145" y="6197"/>
                    <a:pt x="5342" y="5844"/>
                  </a:cubicBezTo>
                  <a:cubicBezTo>
                    <a:pt x="5537" y="5492"/>
                    <a:pt x="5609" y="5081"/>
                    <a:pt x="5560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6" y="3603"/>
                    <a:pt x="4984" y="3420"/>
                    <a:pt x="4755" y="3273"/>
                  </a:cubicBezTo>
                  <a:cubicBezTo>
                    <a:pt x="4526" y="3128"/>
                    <a:pt x="4260" y="3011"/>
                    <a:pt x="3961" y="2925"/>
                  </a:cubicBezTo>
                  <a:cubicBezTo>
                    <a:pt x="3659" y="2839"/>
                    <a:pt x="3326" y="2780"/>
                    <a:pt x="2963" y="2745"/>
                  </a:cubicBezTo>
                  <a:cubicBezTo>
                    <a:pt x="2805" y="2737"/>
                    <a:pt x="2653" y="2718"/>
                    <a:pt x="2505" y="2689"/>
                  </a:cubicBezTo>
                  <a:cubicBezTo>
                    <a:pt x="2358" y="2662"/>
                    <a:pt x="2226" y="2625"/>
                    <a:pt x="2109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1" y="2323"/>
                    <a:pt x="1711" y="2231"/>
                    <a:pt x="1698" y="2121"/>
                  </a:cubicBezTo>
                  <a:cubicBezTo>
                    <a:pt x="1685" y="1998"/>
                    <a:pt x="1712" y="1890"/>
                    <a:pt x="1780" y="1792"/>
                  </a:cubicBezTo>
                  <a:cubicBezTo>
                    <a:pt x="1849" y="1697"/>
                    <a:pt x="1951" y="1617"/>
                    <a:pt x="2083" y="1553"/>
                  </a:cubicBezTo>
                  <a:cubicBezTo>
                    <a:pt x="2218" y="1490"/>
                    <a:pt x="2382" y="1447"/>
                    <a:pt x="2578" y="1428"/>
                  </a:cubicBezTo>
                  <a:cubicBezTo>
                    <a:pt x="2643" y="1421"/>
                    <a:pt x="2707" y="1418"/>
                    <a:pt x="2771" y="1418"/>
                  </a:cubicBezTo>
                  <a:cubicBezTo>
                    <a:pt x="2894" y="1418"/>
                    <a:pt x="3016" y="1431"/>
                    <a:pt x="3137" y="1457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6"/>
                    <a:pt x="4669" y="518"/>
                    <a:pt x="4419" y="367"/>
                  </a:cubicBezTo>
                  <a:cubicBezTo>
                    <a:pt x="4171" y="216"/>
                    <a:pt x="3879" y="112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13"/>
            <p:cNvSpPr/>
            <p:nvPr/>
          </p:nvSpPr>
          <p:spPr>
            <a:xfrm>
              <a:off x="4223074" y="407967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9" y="3124"/>
                  </a:lnTo>
                  <a:lnTo>
                    <a:pt x="1657" y="446"/>
                  </a:lnTo>
                  <a:lnTo>
                    <a:pt x="1" y="622"/>
                  </a:lnTo>
                  <a:lnTo>
                    <a:pt x="720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2"/>
                  </a:lnTo>
                  <a:lnTo>
                    <a:pt x="4944" y="6988"/>
                  </a:lnTo>
                  <a:lnTo>
                    <a:pt x="6598" y="6814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13"/>
            <p:cNvSpPr/>
            <p:nvPr/>
          </p:nvSpPr>
          <p:spPr>
            <a:xfrm>
              <a:off x="4481053" y="405590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3" y="1570"/>
                  </a:moveTo>
                  <a:cubicBezTo>
                    <a:pt x="3779" y="1570"/>
                    <a:pt x="3957" y="1597"/>
                    <a:pt x="4126" y="1650"/>
                  </a:cubicBezTo>
                  <a:cubicBezTo>
                    <a:pt x="4358" y="1725"/>
                    <a:pt x="4568" y="1842"/>
                    <a:pt x="4753" y="2002"/>
                  </a:cubicBezTo>
                  <a:cubicBezTo>
                    <a:pt x="4936" y="2165"/>
                    <a:pt x="5087" y="2360"/>
                    <a:pt x="5202" y="2590"/>
                  </a:cubicBezTo>
                  <a:cubicBezTo>
                    <a:pt x="5318" y="2820"/>
                    <a:pt x="5393" y="3079"/>
                    <a:pt x="5422" y="3365"/>
                  </a:cubicBezTo>
                  <a:cubicBezTo>
                    <a:pt x="5456" y="3649"/>
                    <a:pt x="5438" y="3918"/>
                    <a:pt x="5373" y="4165"/>
                  </a:cubicBezTo>
                  <a:cubicBezTo>
                    <a:pt x="5307" y="4415"/>
                    <a:pt x="5200" y="4638"/>
                    <a:pt x="5055" y="4835"/>
                  </a:cubicBezTo>
                  <a:cubicBezTo>
                    <a:pt x="4907" y="5032"/>
                    <a:pt x="4727" y="5190"/>
                    <a:pt x="4514" y="5310"/>
                  </a:cubicBezTo>
                  <a:cubicBezTo>
                    <a:pt x="4300" y="5430"/>
                    <a:pt x="4059" y="5507"/>
                    <a:pt x="3793" y="5532"/>
                  </a:cubicBezTo>
                  <a:cubicBezTo>
                    <a:pt x="3718" y="5540"/>
                    <a:pt x="3645" y="5544"/>
                    <a:pt x="3574" y="5544"/>
                  </a:cubicBezTo>
                  <a:cubicBezTo>
                    <a:pt x="3389" y="5544"/>
                    <a:pt x="3212" y="5518"/>
                    <a:pt x="3043" y="5465"/>
                  </a:cubicBezTo>
                  <a:cubicBezTo>
                    <a:pt x="2810" y="5393"/>
                    <a:pt x="2599" y="5276"/>
                    <a:pt x="2412" y="5120"/>
                  </a:cubicBezTo>
                  <a:cubicBezTo>
                    <a:pt x="2224" y="4962"/>
                    <a:pt x="2074" y="4766"/>
                    <a:pt x="1959" y="4532"/>
                  </a:cubicBezTo>
                  <a:cubicBezTo>
                    <a:pt x="1845" y="4300"/>
                    <a:pt x="1776" y="4040"/>
                    <a:pt x="1746" y="3754"/>
                  </a:cubicBezTo>
                  <a:cubicBezTo>
                    <a:pt x="1715" y="3467"/>
                    <a:pt x="1732" y="3200"/>
                    <a:pt x="1794" y="2950"/>
                  </a:cubicBezTo>
                  <a:cubicBezTo>
                    <a:pt x="1856" y="2700"/>
                    <a:pt x="1962" y="2480"/>
                    <a:pt x="2113" y="2281"/>
                  </a:cubicBezTo>
                  <a:cubicBezTo>
                    <a:pt x="2261" y="2086"/>
                    <a:pt x="2442" y="1926"/>
                    <a:pt x="2656" y="1805"/>
                  </a:cubicBezTo>
                  <a:cubicBezTo>
                    <a:pt x="2869" y="1684"/>
                    <a:pt x="3108" y="1610"/>
                    <a:pt x="3374" y="1582"/>
                  </a:cubicBezTo>
                  <a:cubicBezTo>
                    <a:pt x="3448" y="1574"/>
                    <a:pt x="3521" y="1570"/>
                    <a:pt x="3593" y="1570"/>
                  </a:cubicBezTo>
                  <a:close/>
                  <a:moveTo>
                    <a:pt x="3651" y="0"/>
                  </a:moveTo>
                  <a:cubicBezTo>
                    <a:pt x="3508" y="0"/>
                    <a:pt x="3363" y="8"/>
                    <a:pt x="3214" y="23"/>
                  </a:cubicBezTo>
                  <a:cubicBezTo>
                    <a:pt x="2700" y="78"/>
                    <a:pt x="2242" y="216"/>
                    <a:pt x="1830" y="438"/>
                  </a:cubicBezTo>
                  <a:cubicBezTo>
                    <a:pt x="1420" y="656"/>
                    <a:pt x="1075" y="942"/>
                    <a:pt x="791" y="1295"/>
                  </a:cubicBezTo>
                  <a:cubicBezTo>
                    <a:pt x="507" y="1647"/>
                    <a:pt x="301" y="2044"/>
                    <a:pt x="169" y="2490"/>
                  </a:cubicBezTo>
                  <a:cubicBezTo>
                    <a:pt x="39" y="2935"/>
                    <a:pt x="0" y="3416"/>
                    <a:pt x="57" y="3929"/>
                  </a:cubicBezTo>
                  <a:cubicBezTo>
                    <a:pt x="110" y="4442"/>
                    <a:pt x="246" y="4903"/>
                    <a:pt x="468" y="5312"/>
                  </a:cubicBezTo>
                  <a:cubicBezTo>
                    <a:pt x="686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6"/>
                  </a:cubicBezTo>
                  <a:cubicBezTo>
                    <a:pt x="2835" y="7068"/>
                    <a:pt x="3169" y="7113"/>
                    <a:pt x="3521" y="7113"/>
                  </a:cubicBezTo>
                  <a:cubicBezTo>
                    <a:pt x="3668" y="7113"/>
                    <a:pt x="3817" y="7105"/>
                    <a:pt x="3969" y="7090"/>
                  </a:cubicBezTo>
                  <a:cubicBezTo>
                    <a:pt x="4476" y="7035"/>
                    <a:pt x="4933" y="6897"/>
                    <a:pt x="5343" y="6678"/>
                  </a:cubicBezTo>
                  <a:cubicBezTo>
                    <a:pt x="5754" y="6457"/>
                    <a:pt x="6099" y="6172"/>
                    <a:pt x="6385" y="5820"/>
                  </a:cubicBezTo>
                  <a:cubicBezTo>
                    <a:pt x="6669" y="5468"/>
                    <a:pt x="6874" y="5069"/>
                    <a:pt x="7002" y="4618"/>
                  </a:cubicBezTo>
                  <a:cubicBezTo>
                    <a:pt x="7126" y="4169"/>
                    <a:pt x="7163" y="3690"/>
                    <a:pt x="7110" y="3186"/>
                  </a:cubicBezTo>
                  <a:cubicBezTo>
                    <a:pt x="7055" y="2674"/>
                    <a:pt x="6919" y="2213"/>
                    <a:pt x="6702" y="1801"/>
                  </a:cubicBezTo>
                  <a:cubicBezTo>
                    <a:pt x="6486" y="1391"/>
                    <a:pt x="6201" y="1046"/>
                    <a:pt x="5849" y="761"/>
                  </a:cubicBezTo>
                  <a:cubicBezTo>
                    <a:pt x="5497" y="476"/>
                    <a:pt x="5100" y="268"/>
                    <a:pt x="4652" y="138"/>
                  </a:cubicBezTo>
                  <a:cubicBezTo>
                    <a:pt x="4336" y="47"/>
                    <a:pt x="4002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13"/>
            <p:cNvSpPr/>
            <p:nvPr/>
          </p:nvSpPr>
          <p:spPr>
            <a:xfrm>
              <a:off x="4759474" y="4033389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49" y="1494"/>
                  </a:moveTo>
                  <a:cubicBezTo>
                    <a:pt x="3059" y="1494"/>
                    <a:pt x="3161" y="1515"/>
                    <a:pt x="3260" y="1556"/>
                  </a:cubicBezTo>
                  <a:cubicBezTo>
                    <a:pt x="3382" y="1608"/>
                    <a:pt x="3486" y="1692"/>
                    <a:pt x="3571" y="1799"/>
                  </a:cubicBezTo>
                  <a:cubicBezTo>
                    <a:pt x="3655" y="1909"/>
                    <a:pt x="3703" y="2048"/>
                    <a:pt x="3723" y="2216"/>
                  </a:cubicBezTo>
                  <a:cubicBezTo>
                    <a:pt x="3740" y="2376"/>
                    <a:pt x="3720" y="2521"/>
                    <a:pt x="3660" y="2655"/>
                  </a:cubicBezTo>
                  <a:cubicBezTo>
                    <a:pt x="3602" y="2784"/>
                    <a:pt x="3519" y="2892"/>
                    <a:pt x="3408" y="2974"/>
                  </a:cubicBezTo>
                  <a:cubicBezTo>
                    <a:pt x="3300" y="3059"/>
                    <a:pt x="3175" y="3109"/>
                    <a:pt x="3031" y="3124"/>
                  </a:cubicBezTo>
                  <a:lnTo>
                    <a:pt x="1951" y="3237"/>
                  </a:lnTo>
                  <a:lnTo>
                    <a:pt x="1780" y="1614"/>
                  </a:lnTo>
                  <a:lnTo>
                    <a:pt x="2860" y="1499"/>
                  </a:lnTo>
                  <a:cubicBezTo>
                    <a:pt x="2890" y="1496"/>
                    <a:pt x="2920" y="1494"/>
                    <a:pt x="2949" y="1494"/>
                  </a:cubicBezTo>
                  <a:close/>
                  <a:moveTo>
                    <a:pt x="3225" y="0"/>
                  </a:moveTo>
                  <a:cubicBezTo>
                    <a:pt x="3132" y="0"/>
                    <a:pt x="3036" y="5"/>
                    <a:pt x="2939" y="16"/>
                  </a:cubicBezTo>
                  <a:lnTo>
                    <a:pt x="0" y="324"/>
                  </a:lnTo>
                  <a:lnTo>
                    <a:pt x="718" y="7137"/>
                  </a:lnTo>
                  <a:lnTo>
                    <a:pt x="2373" y="6963"/>
                  </a:lnTo>
                  <a:lnTo>
                    <a:pt x="2131" y="4685"/>
                  </a:lnTo>
                  <a:lnTo>
                    <a:pt x="3415" y="4549"/>
                  </a:lnTo>
                  <a:cubicBezTo>
                    <a:pt x="3844" y="4504"/>
                    <a:pt x="4213" y="4363"/>
                    <a:pt x="4528" y="4126"/>
                  </a:cubicBezTo>
                  <a:cubicBezTo>
                    <a:pt x="4842" y="3890"/>
                    <a:pt x="5076" y="3590"/>
                    <a:pt x="5239" y="3220"/>
                  </a:cubicBezTo>
                  <a:cubicBezTo>
                    <a:pt x="5403" y="2852"/>
                    <a:pt x="5460" y="2448"/>
                    <a:pt x="5413" y="2008"/>
                  </a:cubicBezTo>
                  <a:cubicBezTo>
                    <a:pt x="5368" y="1585"/>
                    <a:pt x="5232" y="1214"/>
                    <a:pt x="4996" y="898"/>
                  </a:cubicBezTo>
                  <a:cubicBezTo>
                    <a:pt x="4764" y="581"/>
                    <a:pt x="4469" y="344"/>
                    <a:pt x="4113" y="186"/>
                  </a:cubicBezTo>
                  <a:cubicBezTo>
                    <a:pt x="3838" y="62"/>
                    <a:pt x="3543" y="0"/>
                    <a:pt x="3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13"/>
            <p:cNvSpPr/>
            <p:nvPr/>
          </p:nvSpPr>
          <p:spPr>
            <a:xfrm>
              <a:off x="-12593" y="5023210"/>
              <a:ext cx="4955" cy="50551"/>
            </a:xfrm>
            <a:custGeom>
              <a:avLst/>
              <a:gdLst/>
              <a:ahLst/>
              <a:cxnLst/>
              <a:rect l="l" t="t" r="r" b="b"/>
              <a:pathLst>
                <a:path w="143" h="1459" extrusionOk="0">
                  <a:moveTo>
                    <a:pt x="0" y="0"/>
                  </a:moveTo>
                  <a:lnTo>
                    <a:pt x="0" y="1458"/>
                  </a:lnTo>
                  <a:cubicBezTo>
                    <a:pt x="108" y="1166"/>
                    <a:pt x="143" y="837"/>
                    <a:pt x="105" y="470"/>
                  </a:cubicBezTo>
                  <a:cubicBezTo>
                    <a:pt x="88" y="301"/>
                    <a:pt x="52" y="14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13"/>
            <p:cNvSpPr/>
            <p:nvPr/>
          </p:nvSpPr>
          <p:spPr>
            <a:xfrm>
              <a:off x="127449" y="4844225"/>
              <a:ext cx="255040" cy="248319"/>
            </a:xfrm>
            <a:custGeom>
              <a:avLst/>
              <a:gdLst/>
              <a:ahLst/>
              <a:cxnLst/>
              <a:rect l="l" t="t" r="r" b="b"/>
              <a:pathLst>
                <a:path w="7361" h="7167" extrusionOk="0">
                  <a:moveTo>
                    <a:pt x="2057" y="3953"/>
                  </a:moveTo>
                  <a:cubicBezTo>
                    <a:pt x="2176" y="4066"/>
                    <a:pt x="2307" y="4183"/>
                    <a:pt x="2445" y="4305"/>
                  </a:cubicBezTo>
                  <a:lnTo>
                    <a:pt x="3867" y="5527"/>
                  </a:lnTo>
                  <a:cubicBezTo>
                    <a:pt x="3817" y="5563"/>
                    <a:pt x="3765" y="5598"/>
                    <a:pt x="3710" y="5632"/>
                  </a:cubicBezTo>
                  <a:cubicBezTo>
                    <a:pt x="3499" y="5762"/>
                    <a:pt x="3263" y="5842"/>
                    <a:pt x="3004" y="5867"/>
                  </a:cubicBezTo>
                  <a:cubicBezTo>
                    <a:pt x="2917" y="5876"/>
                    <a:pt x="2833" y="5881"/>
                    <a:pt x="2753" y="5881"/>
                  </a:cubicBezTo>
                  <a:cubicBezTo>
                    <a:pt x="2575" y="5881"/>
                    <a:pt x="2414" y="5858"/>
                    <a:pt x="2270" y="5813"/>
                  </a:cubicBezTo>
                  <a:cubicBezTo>
                    <a:pt x="2060" y="5747"/>
                    <a:pt x="1894" y="5636"/>
                    <a:pt x="1773" y="5485"/>
                  </a:cubicBezTo>
                  <a:cubicBezTo>
                    <a:pt x="1653" y="5334"/>
                    <a:pt x="1579" y="5149"/>
                    <a:pt x="1558" y="4929"/>
                  </a:cubicBezTo>
                  <a:cubicBezTo>
                    <a:pt x="1528" y="4650"/>
                    <a:pt x="1595" y="4411"/>
                    <a:pt x="1758" y="4211"/>
                  </a:cubicBezTo>
                  <a:cubicBezTo>
                    <a:pt x="1834" y="4115"/>
                    <a:pt x="1935" y="4030"/>
                    <a:pt x="2057" y="3953"/>
                  </a:cubicBezTo>
                  <a:close/>
                  <a:moveTo>
                    <a:pt x="3143" y="0"/>
                  </a:moveTo>
                  <a:cubicBezTo>
                    <a:pt x="3044" y="0"/>
                    <a:pt x="2942" y="6"/>
                    <a:pt x="2839" y="17"/>
                  </a:cubicBezTo>
                  <a:cubicBezTo>
                    <a:pt x="2412" y="61"/>
                    <a:pt x="2041" y="182"/>
                    <a:pt x="1730" y="376"/>
                  </a:cubicBezTo>
                  <a:cubicBezTo>
                    <a:pt x="1420" y="570"/>
                    <a:pt x="1185" y="812"/>
                    <a:pt x="1031" y="1110"/>
                  </a:cubicBezTo>
                  <a:cubicBezTo>
                    <a:pt x="875" y="1404"/>
                    <a:pt x="816" y="1728"/>
                    <a:pt x="853" y="2076"/>
                  </a:cubicBezTo>
                  <a:cubicBezTo>
                    <a:pt x="868" y="2220"/>
                    <a:pt x="906" y="2372"/>
                    <a:pt x="970" y="2536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29" y="3255"/>
                    <a:pt x="530" y="3544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8"/>
                    <a:pt x="254" y="5992"/>
                    <a:pt x="525" y="6302"/>
                  </a:cubicBezTo>
                  <a:cubicBezTo>
                    <a:pt x="799" y="6614"/>
                    <a:pt x="1148" y="6847"/>
                    <a:pt x="1574" y="6998"/>
                  </a:cubicBezTo>
                  <a:cubicBezTo>
                    <a:pt x="1887" y="7110"/>
                    <a:pt x="2225" y="7167"/>
                    <a:pt x="2586" y="7167"/>
                  </a:cubicBezTo>
                  <a:cubicBezTo>
                    <a:pt x="2715" y="7167"/>
                    <a:pt x="2847" y="7159"/>
                    <a:pt x="2981" y="7145"/>
                  </a:cubicBezTo>
                  <a:cubicBezTo>
                    <a:pt x="3364" y="7103"/>
                    <a:pt x="3718" y="7014"/>
                    <a:pt x="4040" y="6872"/>
                  </a:cubicBezTo>
                  <a:cubicBezTo>
                    <a:pt x="4352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50" y="5195"/>
                  </a:lnTo>
                  <a:cubicBezTo>
                    <a:pt x="5860" y="4972"/>
                    <a:pt x="5952" y="4735"/>
                    <a:pt x="6024" y="4483"/>
                  </a:cubicBezTo>
                  <a:cubicBezTo>
                    <a:pt x="6131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6" y="3451"/>
                  </a:lnTo>
                  <a:cubicBezTo>
                    <a:pt x="4750" y="3767"/>
                    <a:pt x="4710" y="4058"/>
                    <a:pt x="4638" y="4325"/>
                  </a:cubicBezTo>
                  <a:lnTo>
                    <a:pt x="4097" y="3845"/>
                  </a:lnTo>
                  <a:cubicBezTo>
                    <a:pt x="3955" y="3735"/>
                    <a:pt x="3794" y="3602"/>
                    <a:pt x="3614" y="3449"/>
                  </a:cubicBezTo>
                  <a:cubicBezTo>
                    <a:pt x="3434" y="3295"/>
                    <a:pt x="3255" y="3130"/>
                    <a:pt x="3081" y="2955"/>
                  </a:cubicBezTo>
                  <a:cubicBezTo>
                    <a:pt x="2904" y="2781"/>
                    <a:pt x="2757" y="2609"/>
                    <a:pt x="2636" y="2441"/>
                  </a:cubicBezTo>
                  <a:cubicBezTo>
                    <a:pt x="2517" y="2274"/>
                    <a:pt x="2452" y="2126"/>
                    <a:pt x="2438" y="2004"/>
                  </a:cubicBezTo>
                  <a:cubicBezTo>
                    <a:pt x="2423" y="1875"/>
                    <a:pt x="2438" y="1761"/>
                    <a:pt x="2481" y="1670"/>
                  </a:cubicBezTo>
                  <a:cubicBezTo>
                    <a:pt x="2524" y="1577"/>
                    <a:pt x="2592" y="1502"/>
                    <a:pt x="2685" y="1449"/>
                  </a:cubicBezTo>
                  <a:cubicBezTo>
                    <a:pt x="2779" y="1393"/>
                    <a:pt x="2895" y="1357"/>
                    <a:pt x="3039" y="1341"/>
                  </a:cubicBezTo>
                  <a:cubicBezTo>
                    <a:pt x="3068" y="1338"/>
                    <a:pt x="3097" y="1337"/>
                    <a:pt x="3126" y="1337"/>
                  </a:cubicBezTo>
                  <a:cubicBezTo>
                    <a:pt x="3266" y="1337"/>
                    <a:pt x="3395" y="1370"/>
                    <a:pt x="3512" y="1440"/>
                  </a:cubicBezTo>
                  <a:cubicBezTo>
                    <a:pt x="3652" y="1524"/>
                    <a:pt x="3790" y="1693"/>
                    <a:pt x="3929" y="1948"/>
                  </a:cubicBezTo>
                  <a:lnTo>
                    <a:pt x="5079" y="1089"/>
                  </a:lnTo>
                  <a:cubicBezTo>
                    <a:pt x="4967" y="838"/>
                    <a:pt x="4799" y="625"/>
                    <a:pt x="4568" y="452"/>
                  </a:cubicBezTo>
                  <a:cubicBezTo>
                    <a:pt x="4340" y="283"/>
                    <a:pt x="4077" y="155"/>
                    <a:pt x="3781" y="79"/>
                  </a:cubicBezTo>
                  <a:cubicBezTo>
                    <a:pt x="3576" y="27"/>
                    <a:pt x="3364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13"/>
            <p:cNvSpPr/>
            <p:nvPr/>
          </p:nvSpPr>
          <p:spPr>
            <a:xfrm>
              <a:off x="475441" y="4802684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3" y="1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79" y="1853"/>
                  </a:lnTo>
                  <a:lnTo>
                    <a:pt x="2745" y="7206"/>
                  </a:lnTo>
                  <a:lnTo>
                    <a:pt x="4398" y="7032"/>
                  </a:lnTo>
                  <a:lnTo>
                    <a:pt x="3833" y="1679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3"/>
            <p:cNvSpPr/>
            <p:nvPr/>
          </p:nvSpPr>
          <p:spPr>
            <a:xfrm>
              <a:off x="715196" y="4781064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3"/>
            <p:cNvSpPr/>
            <p:nvPr/>
          </p:nvSpPr>
          <p:spPr>
            <a:xfrm>
              <a:off x="927927" y="4758440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3" y="0"/>
                  </a:moveTo>
                  <a:cubicBezTo>
                    <a:pt x="3543" y="0"/>
                    <a:pt x="3413" y="7"/>
                    <a:pt x="3282" y="21"/>
                  </a:cubicBezTo>
                  <a:cubicBezTo>
                    <a:pt x="2763" y="74"/>
                    <a:pt x="2294" y="212"/>
                    <a:pt x="1875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4" y="2035"/>
                    <a:pt x="178" y="2483"/>
                  </a:cubicBezTo>
                  <a:cubicBezTo>
                    <a:pt x="41" y="2930"/>
                    <a:pt x="1" y="3407"/>
                    <a:pt x="54" y="3913"/>
                  </a:cubicBezTo>
                  <a:cubicBezTo>
                    <a:pt x="109" y="4433"/>
                    <a:pt x="245" y="4899"/>
                    <a:pt x="462" y="5313"/>
                  </a:cubicBezTo>
                  <a:cubicBezTo>
                    <a:pt x="681" y="5728"/>
                    <a:pt x="966" y="6072"/>
                    <a:pt x="1317" y="6355"/>
                  </a:cubicBezTo>
                  <a:cubicBezTo>
                    <a:pt x="1666" y="6636"/>
                    <a:pt x="2067" y="6840"/>
                    <a:pt x="2517" y="6966"/>
                  </a:cubicBezTo>
                  <a:cubicBezTo>
                    <a:pt x="2832" y="7054"/>
                    <a:pt x="3162" y="7099"/>
                    <a:pt x="3508" y="7099"/>
                  </a:cubicBezTo>
                  <a:cubicBezTo>
                    <a:pt x="3656" y="7099"/>
                    <a:pt x="3806" y="7091"/>
                    <a:pt x="3960" y="7074"/>
                  </a:cubicBezTo>
                  <a:cubicBezTo>
                    <a:pt x="4290" y="7040"/>
                    <a:pt x="4617" y="6965"/>
                    <a:pt x="4935" y="6847"/>
                  </a:cubicBezTo>
                  <a:cubicBezTo>
                    <a:pt x="5252" y="6732"/>
                    <a:pt x="5540" y="6588"/>
                    <a:pt x="5793" y="6418"/>
                  </a:cubicBezTo>
                  <a:cubicBezTo>
                    <a:pt x="6048" y="6247"/>
                    <a:pt x="6246" y="6062"/>
                    <a:pt x="6388" y="5862"/>
                  </a:cubicBezTo>
                  <a:lnTo>
                    <a:pt x="5458" y="4681"/>
                  </a:lnTo>
                  <a:cubicBezTo>
                    <a:pt x="5347" y="4824"/>
                    <a:pt x="5218" y="4955"/>
                    <a:pt x="5071" y="5071"/>
                  </a:cubicBezTo>
                  <a:cubicBezTo>
                    <a:pt x="4922" y="5189"/>
                    <a:pt x="4758" y="5287"/>
                    <a:pt x="4575" y="5364"/>
                  </a:cubicBezTo>
                  <a:cubicBezTo>
                    <a:pt x="4394" y="5444"/>
                    <a:pt x="4197" y="5494"/>
                    <a:pt x="3991" y="5515"/>
                  </a:cubicBezTo>
                  <a:cubicBezTo>
                    <a:pt x="3890" y="5526"/>
                    <a:pt x="3791" y="5531"/>
                    <a:pt x="3695" y="5531"/>
                  </a:cubicBezTo>
                  <a:cubicBezTo>
                    <a:pt x="3501" y="5531"/>
                    <a:pt x="3317" y="5510"/>
                    <a:pt x="3144" y="5467"/>
                  </a:cubicBezTo>
                  <a:cubicBezTo>
                    <a:pt x="2885" y="5402"/>
                    <a:pt x="2658" y="5293"/>
                    <a:pt x="2464" y="5134"/>
                  </a:cubicBezTo>
                  <a:cubicBezTo>
                    <a:pt x="2270" y="4978"/>
                    <a:pt x="2112" y="4782"/>
                    <a:pt x="1990" y="4551"/>
                  </a:cubicBezTo>
                  <a:cubicBezTo>
                    <a:pt x="1867" y="4316"/>
                    <a:pt x="1791" y="4052"/>
                    <a:pt x="1758" y="3754"/>
                  </a:cubicBezTo>
                  <a:cubicBezTo>
                    <a:pt x="1725" y="3448"/>
                    <a:pt x="1745" y="3167"/>
                    <a:pt x="1817" y="2911"/>
                  </a:cubicBezTo>
                  <a:cubicBezTo>
                    <a:pt x="1889" y="2654"/>
                    <a:pt x="2001" y="2431"/>
                    <a:pt x="2155" y="2240"/>
                  </a:cubicBezTo>
                  <a:cubicBezTo>
                    <a:pt x="2310" y="2050"/>
                    <a:pt x="2497" y="1895"/>
                    <a:pt x="2716" y="1778"/>
                  </a:cubicBezTo>
                  <a:cubicBezTo>
                    <a:pt x="2936" y="1660"/>
                    <a:pt x="3176" y="1588"/>
                    <a:pt x="3435" y="1559"/>
                  </a:cubicBezTo>
                  <a:cubicBezTo>
                    <a:pt x="3509" y="1552"/>
                    <a:pt x="3583" y="1548"/>
                    <a:pt x="3655" y="1548"/>
                  </a:cubicBezTo>
                  <a:cubicBezTo>
                    <a:pt x="3784" y="1548"/>
                    <a:pt x="3908" y="1560"/>
                    <a:pt x="4029" y="1584"/>
                  </a:cubicBezTo>
                  <a:cubicBezTo>
                    <a:pt x="4216" y="1624"/>
                    <a:pt x="4391" y="1689"/>
                    <a:pt x="4555" y="1779"/>
                  </a:cubicBezTo>
                  <a:cubicBezTo>
                    <a:pt x="4719" y="1872"/>
                    <a:pt x="4877" y="1981"/>
                    <a:pt x="5028" y="2109"/>
                  </a:cubicBezTo>
                  <a:lnTo>
                    <a:pt x="5918" y="843"/>
                  </a:lnTo>
                  <a:cubicBezTo>
                    <a:pt x="5698" y="636"/>
                    <a:pt x="5447" y="464"/>
                    <a:pt x="5159" y="327"/>
                  </a:cubicBezTo>
                  <a:cubicBezTo>
                    <a:pt x="4873" y="190"/>
                    <a:pt x="4569" y="96"/>
                    <a:pt x="4250" y="45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3"/>
            <p:cNvSpPr/>
            <p:nvPr/>
          </p:nvSpPr>
          <p:spPr>
            <a:xfrm>
              <a:off x="1166643" y="472930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7" y="2852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2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6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3"/>
            <p:cNvSpPr/>
            <p:nvPr/>
          </p:nvSpPr>
          <p:spPr>
            <a:xfrm>
              <a:off x="1429196" y="4700545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1"/>
                  </a:lnTo>
                  <a:cubicBezTo>
                    <a:pt x="4745" y="2117"/>
                    <a:pt x="4770" y="2363"/>
                    <a:pt x="4798" y="2591"/>
                  </a:cubicBezTo>
                  <a:cubicBezTo>
                    <a:pt x="4825" y="2816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1"/>
                  </a:cubicBezTo>
                  <a:cubicBezTo>
                    <a:pt x="5019" y="3978"/>
                    <a:pt x="5057" y="4167"/>
                    <a:pt x="5097" y="4359"/>
                  </a:cubicBezTo>
                  <a:cubicBezTo>
                    <a:pt x="5105" y="4404"/>
                    <a:pt x="5116" y="4451"/>
                    <a:pt x="5127" y="4497"/>
                  </a:cubicBezTo>
                  <a:lnTo>
                    <a:pt x="1480" y="491"/>
                  </a:lnTo>
                  <a:lnTo>
                    <a:pt x="1" y="648"/>
                  </a:lnTo>
                  <a:lnTo>
                    <a:pt x="720" y="7460"/>
                  </a:lnTo>
                  <a:lnTo>
                    <a:pt x="2326" y="7293"/>
                  </a:lnTo>
                  <a:lnTo>
                    <a:pt x="2086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4"/>
                    <a:pt x="1927" y="3885"/>
                    <a:pt x="1893" y="3718"/>
                  </a:cubicBezTo>
                  <a:cubicBezTo>
                    <a:pt x="1858" y="3550"/>
                    <a:pt x="1820" y="3360"/>
                    <a:pt x="1775" y="3144"/>
                  </a:cubicBezTo>
                  <a:cubicBezTo>
                    <a:pt x="1769" y="3115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13"/>
            <p:cNvSpPr/>
            <p:nvPr/>
          </p:nvSpPr>
          <p:spPr>
            <a:xfrm>
              <a:off x="1696599" y="4680381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7" y="1687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29"/>
                  </a:lnTo>
                  <a:lnTo>
                    <a:pt x="4680" y="6812"/>
                  </a:lnTo>
                  <a:lnTo>
                    <a:pt x="4534" y="5422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13"/>
            <p:cNvSpPr/>
            <p:nvPr/>
          </p:nvSpPr>
          <p:spPr>
            <a:xfrm>
              <a:off x="1878703" y="465754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8" y="1568"/>
                  </a:moveTo>
                  <a:cubicBezTo>
                    <a:pt x="3784" y="1568"/>
                    <a:pt x="3961" y="1594"/>
                    <a:pt x="4130" y="1647"/>
                  </a:cubicBezTo>
                  <a:cubicBezTo>
                    <a:pt x="4363" y="1721"/>
                    <a:pt x="4572" y="1840"/>
                    <a:pt x="4757" y="2000"/>
                  </a:cubicBezTo>
                  <a:cubicBezTo>
                    <a:pt x="4940" y="2162"/>
                    <a:pt x="5091" y="2358"/>
                    <a:pt x="5206" y="2588"/>
                  </a:cubicBezTo>
                  <a:cubicBezTo>
                    <a:pt x="5324" y="2818"/>
                    <a:pt x="5397" y="3075"/>
                    <a:pt x="5426" y="3363"/>
                  </a:cubicBezTo>
                  <a:cubicBezTo>
                    <a:pt x="5456" y="3650"/>
                    <a:pt x="5439" y="3918"/>
                    <a:pt x="5374" y="4165"/>
                  </a:cubicBezTo>
                  <a:cubicBezTo>
                    <a:pt x="5328" y="4338"/>
                    <a:pt x="5262" y="4496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2" y="5517"/>
                    <a:pt x="3850" y="5527"/>
                    <a:pt x="3795" y="5531"/>
                  </a:cubicBezTo>
                  <a:cubicBezTo>
                    <a:pt x="3721" y="5539"/>
                    <a:pt x="3648" y="5543"/>
                    <a:pt x="3576" y="5543"/>
                  </a:cubicBezTo>
                  <a:cubicBezTo>
                    <a:pt x="3390" y="5543"/>
                    <a:pt x="3213" y="5517"/>
                    <a:pt x="3046" y="5464"/>
                  </a:cubicBezTo>
                  <a:cubicBezTo>
                    <a:pt x="2812" y="5392"/>
                    <a:pt x="2600" y="5275"/>
                    <a:pt x="2413" y="5117"/>
                  </a:cubicBezTo>
                  <a:cubicBezTo>
                    <a:pt x="2225" y="4958"/>
                    <a:pt x="2077" y="4762"/>
                    <a:pt x="1963" y="4529"/>
                  </a:cubicBezTo>
                  <a:cubicBezTo>
                    <a:pt x="1851" y="4297"/>
                    <a:pt x="1779" y="4036"/>
                    <a:pt x="1747" y="3751"/>
                  </a:cubicBezTo>
                  <a:cubicBezTo>
                    <a:pt x="1717" y="3465"/>
                    <a:pt x="1733" y="3196"/>
                    <a:pt x="1796" y="2947"/>
                  </a:cubicBezTo>
                  <a:cubicBezTo>
                    <a:pt x="1858" y="2697"/>
                    <a:pt x="1963" y="2476"/>
                    <a:pt x="2114" y="2279"/>
                  </a:cubicBezTo>
                  <a:cubicBezTo>
                    <a:pt x="2264" y="2083"/>
                    <a:pt x="2445" y="1922"/>
                    <a:pt x="2659" y="1803"/>
                  </a:cubicBezTo>
                  <a:cubicBezTo>
                    <a:pt x="2873" y="1682"/>
                    <a:pt x="3114" y="1606"/>
                    <a:pt x="3380" y="1580"/>
                  </a:cubicBezTo>
                  <a:cubicBezTo>
                    <a:pt x="3454" y="1572"/>
                    <a:pt x="3527" y="1568"/>
                    <a:pt x="3598" y="1568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4" y="24"/>
                  </a:cubicBezTo>
                  <a:cubicBezTo>
                    <a:pt x="2702" y="78"/>
                    <a:pt x="2242" y="216"/>
                    <a:pt x="1832" y="438"/>
                  </a:cubicBezTo>
                  <a:cubicBezTo>
                    <a:pt x="1422" y="656"/>
                    <a:pt x="1076" y="943"/>
                    <a:pt x="790" y="1295"/>
                  </a:cubicBezTo>
                  <a:cubicBezTo>
                    <a:pt x="506" y="1647"/>
                    <a:pt x="299" y="2044"/>
                    <a:pt x="168" y="2490"/>
                  </a:cubicBezTo>
                  <a:cubicBezTo>
                    <a:pt x="39" y="2936"/>
                    <a:pt x="0" y="3416"/>
                    <a:pt x="55" y="3931"/>
                  </a:cubicBezTo>
                  <a:cubicBezTo>
                    <a:pt x="108" y="4443"/>
                    <a:pt x="248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9"/>
                    <a:pt x="2075" y="6846"/>
                    <a:pt x="2521" y="6976"/>
                  </a:cubicBezTo>
                  <a:cubicBezTo>
                    <a:pt x="2836" y="7068"/>
                    <a:pt x="3168" y="7114"/>
                    <a:pt x="3516" y="7114"/>
                  </a:cubicBezTo>
                  <a:cubicBezTo>
                    <a:pt x="3661" y="7114"/>
                    <a:pt x="3809" y="7106"/>
                    <a:pt x="3959" y="7090"/>
                  </a:cubicBezTo>
                  <a:cubicBezTo>
                    <a:pt x="4382" y="7045"/>
                    <a:pt x="4767" y="6941"/>
                    <a:pt x="5120" y="6782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0" y="5869"/>
                    <a:pt x="6363" y="5846"/>
                    <a:pt x="6384" y="5823"/>
                  </a:cubicBezTo>
                  <a:cubicBezTo>
                    <a:pt x="6668" y="5471"/>
                    <a:pt x="6872" y="5071"/>
                    <a:pt x="7000" y="4621"/>
                  </a:cubicBezTo>
                  <a:cubicBezTo>
                    <a:pt x="7126" y="4171"/>
                    <a:pt x="7164" y="3694"/>
                    <a:pt x="7110" y="3186"/>
                  </a:cubicBezTo>
                  <a:cubicBezTo>
                    <a:pt x="7057" y="2674"/>
                    <a:pt x="6920" y="2214"/>
                    <a:pt x="6704" y="1804"/>
                  </a:cubicBezTo>
                  <a:cubicBezTo>
                    <a:pt x="6486" y="1393"/>
                    <a:pt x="6202" y="1045"/>
                    <a:pt x="5850" y="761"/>
                  </a:cubicBezTo>
                  <a:cubicBezTo>
                    <a:pt x="5498" y="477"/>
                    <a:pt x="5101" y="268"/>
                    <a:pt x="4655" y="137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13"/>
            <p:cNvSpPr/>
            <p:nvPr/>
          </p:nvSpPr>
          <p:spPr>
            <a:xfrm>
              <a:off x="2155461" y="462512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2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3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4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3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1" y="7119"/>
                    <a:pt x="4688" y="6952"/>
                    <a:pt x="5105" y="6674"/>
                  </a:cubicBezTo>
                  <a:cubicBezTo>
                    <a:pt x="5522" y="6398"/>
                    <a:pt x="5833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13"/>
            <p:cNvSpPr/>
            <p:nvPr/>
          </p:nvSpPr>
          <p:spPr>
            <a:xfrm>
              <a:off x="2415138" y="4601699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1"/>
                  </a:lnTo>
                  <a:lnTo>
                    <a:pt x="1887" y="3008"/>
                  </a:lnTo>
                  <a:lnTo>
                    <a:pt x="1753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13"/>
            <p:cNvSpPr/>
            <p:nvPr/>
          </p:nvSpPr>
          <p:spPr>
            <a:xfrm>
              <a:off x="2627626" y="458132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8"/>
                    <a:pt x="2895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8"/>
                    <a:pt x="3232" y="5678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2" y="6873"/>
                    <a:pt x="1529" y="6995"/>
                    <a:pt x="1900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1" y="7127"/>
                    <a:pt x="2946" y="7117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5" y="4041"/>
                    <a:pt x="5307" y="3823"/>
                  </a:cubicBezTo>
                  <a:cubicBezTo>
                    <a:pt x="5167" y="3604"/>
                    <a:pt x="4984" y="3422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2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2"/>
                  </a:cubicBezTo>
                  <a:cubicBezTo>
                    <a:pt x="1850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9"/>
                  </a:cubicBezTo>
                  <a:cubicBezTo>
                    <a:pt x="2642" y="1422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8" y="2028"/>
                  </a:cubicBezTo>
                  <a:lnTo>
                    <a:pt x="5076" y="937"/>
                  </a:lnTo>
                  <a:cubicBezTo>
                    <a:pt x="4887" y="707"/>
                    <a:pt x="4670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13"/>
            <p:cNvSpPr/>
            <p:nvPr/>
          </p:nvSpPr>
          <p:spPr>
            <a:xfrm>
              <a:off x="2925761" y="4530153"/>
              <a:ext cx="331888" cy="263667"/>
            </a:xfrm>
            <a:custGeom>
              <a:avLst/>
              <a:gdLst/>
              <a:ahLst/>
              <a:cxnLst/>
              <a:rect l="l" t="t" r="r" b="b"/>
              <a:pathLst>
                <a:path w="9579" h="7610" extrusionOk="0">
                  <a:moveTo>
                    <a:pt x="9579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5"/>
                    <a:pt x="7215" y="4778"/>
                  </a:cubicBezTo>
                  <a:cubicBezTo>
                    <a:pt x="7185" y="4684"/>
                    <a:pt x="7150" y="4589"/>
                    <a:pt x="7110" y="4492"/>
                  </a:cubicBezTo>
                  <a:cubicBezTo>
                    <a:pt x="7038" y="4309"/>
                    <a:pt x="6952" y="4115"/>
                    <a:pt x="6851" y="3909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2"/>
                  </a:lnTo>
                  <a:cubicBezTo>
                    <a:pt x="3485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5"/>
                  </a:cubicBezTo>
                  <a:cubicBezTo>
                    <a:pt x="3204" y="4624"/>
                    <a:pt x="3147" y="4463"/>
                    <a:pt x="3085" y="4308"/>
                  </a:cubicBezTo>
                  <a:lnTo>
                    <a:pt x="1686" y="835"/>
                  </a:lnTo>
                  <a:lnTo>
                    <a:pt x="0" y="1012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13"/>
            <p:cNvSpPr/>
            <p:nvPr/>
          </p:nvSpPr>
          <p:spPr>
            <a:xfrm>
              <a:off x="3282588" y="4509434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5" y="1568"/>
                  </a:moveTo>
                  <a:cubicBezTo>
                    <a:pt x="3782" y="1568"/>
                    <a:pt x="3960" y="1596"/>
                    <a:pt x="4129" y="1648"/>
                  </a:cubicBezTo>
                  <a:cubicBezTo>
                    <a:pt x="4363" y="1722"/>
                    <a:pt x="4572" y="1840"/>
                    <a:pt x="4756" y="2002"/>
                  </a:cubicBezTo>
                  <a:cubicBezTo>
                    <a:pt x="4940" y="2162"/>
                    <a:pt x="5091" y="2357"/>
                    <a:pt x="5206" y="2587"/>
                  </a:cubicBezTo>
                  <a:cubicBezTo>
                    <a:pt x="5322" y="2818"/>
                    <a:pt x="5396" y="3076"/>
                    <a:pt x="5424" y="3363"/>
                  </a:cubicBezTo>
                  <a:cubicBezTo>
                    <a:pt x="5456" y="3649"/>
                    <a:pt x="5437" y="3916"/>
                    <a:pt x="5373" y="4165"/>
                  </a:cubicBezTo>
                  <a:cubicBezTo>
                    <a:pt x="5307" y="4417"/>
                    <a:pt x="5200" y="4640"/>
                    <a:pt x="5055" y="4835"/>
                  </a:cubicBezTo>
                  <a:cubicBezTo>
                    <a:pt x="4907" y="5031"/>
                    <a:pt x="4727" y="5189"/>
                    <a:pt x="4514" y="5310"/>
                  </a:cubicBezTo>
                  <a:cubicBezTo>
                    <a:pt x="4300" y="5430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1" y="5545"/>
                    <a:pt x="3213" y="5518"/>
                    <a:pt x="3045" y="5466"/>
                  </a:cubicBezTo>
                  <a:cubicBezTo>
                    <a:pt x="2813" y="5392"/>
                    <a:pt x="2602" y="5275"/>
                    <a:pt x="2415" y="5117"/>
                  </a:cubicBezTo>
                  <a:cubicBezTo>
                    <a:pt x="2225" y="4960"/>
                    <a:pt x="2077" y="4765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5" y="3199"/>
                    <a:pt x="1798" y="2950"/>
                  </a:cubicBezTo>
                  <a:cubicBezTo>
                    <a:pt x="1858" y="2700"/>
                    <a:pt x="1965" y="2477"/>
                    <a:pt x="2116" y="2278"/>
                  </a:cubicBezTo>
                  <a:cubicBezTo>
                    <a:pt x="2265" y="2083"/>
                    <a:pt x="2446" y="1925"/>
                    <a:pt x="2661" y="1804"/>
                  </a:cubicBezTo>
                  <a:cubicBezTo>
                    <a:pt x="2875" y="1684"/>
                    <a:pt x="3112" y="1608"/>
                    <a:pt x="3378" y="1581"/>
                  </a:cubicBezTo>
                  <a:cubicBezTo>
                    <a:pt x="3452" y="1573"/>
                    <a:pt x="3524" y="1568"/>
                    <a:pt x="3595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5" y="9"/>
                    <a:pt x="3214" y="25"/>
                  </a:cubicBezTo>
                  <a:cubicBezTo>
                    <a:pt x="2701" y="78"/>
                    <a:pt x="2241" y="216"/>
                    <a:pt x="1832" y="436"/>
                  </a:cubicBezTo>
                  <a:cubicBezTo>
                    <a:pt x="1420" y="655"/>
                    <a:pt x="1074" y="941"/>
                    <a:pt x="790" y="1293"/>
                  </a:cubicBezTo>
                  <a:cubicBezTo>
                    <a:pt x="505" y="1646"/>
                    <a:pt x="298" y="2042"/>
                    <a:pt x="167" y="2488"/>
                  </a:cubicBezTo>
                  <a:cubicBezTo>
                    <a:pt x="38" y="2937"/>
                    <a:pt x="0" y="3414"/>
                    <a:pt x="54" y="3929"/>
                  </a:cubicBezTo>
                  <a:cubicBezTo>
                    <a:pt x="108" y="4441"/>
                    <a:pt x="246" y="4901"/>
                    <a:pt x="465" y="5311"/>
                  </a:cubicBezTo>
                  <a:cubicBezTo>
                    <a:pt x="685" y="5722"/>
                    <a:pt x="971" y="6067"/>
                    <a:pt x="1323" y="6354"/>
                  </a:cubicBezTo>
                  <a:cubicBezTo>
                    <a:pt x="1676" y="6637"/>
                    <a:pt x="2072" y="6844"/>
                    <a:pt x="2520" y="6975"/>
                  </a:cubicBezTo>
                  <a:cubicBezTo>
                    <a:pt x="2835" y="7066"/>
                    <a:pt x="3167" y="7112"/>
                    <a:pt x="3519" y="7112"/>
                  </a:cubicBezTo>
                  <a:cubicBezTo>
                    <a:pt x="3665" y="7112"/>
                    <a:pt x="3814" y="7104"/>
                    <a:pt x="3966" y="7088"/>
                  </a:cubicBezTo>
                  <a:cubicBezTo>
                    <a:pt x="4472" y="7035"/>
                    <a:pt x="4930" y="6899"/>
                    <a:pt x="5342" y="6677"/>
                  </a:cubicBezTo>
                  <a:cubicBezTo>
                    <a:pt x="5752" y="6459"/>
                    <a:pt x="6097" y="6172"/>
                    <a:pt x="6382" y="5820"/>
                  </a:cubicBezTo>
                  <a:cubicBezTo>
                    <a:pt x="6668" y="5468"/>
                    <a:pt x="6871" y="5068"/>
                    <a:pt x="6999" y="4618"/>
                  </a:cubicBezTo>
                  <a:cubicBezTo>
                    <a:pt x="7126" y="4169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7"/>
                    <a:pt x="5099" y="269"/>
                    <a:pt x="4654" y="137"/>
                  </a:cubicBezTo>
                  <a:cubicBezTo>
                    <a:pt x="4338" y="47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13"/>
            <p:cNvSpPr/>
            <p:nvPr/>
          </p:nvSpPr>
          <p:spPr>
            <a:xfrm>
              <a:off x="3560940" y="4486360"/>
              <a:ext cx="221155" cy="247764"/>
            </a:xfrm>
            <a:custGeom>
              <a:avLst/>
              <a:gdLst/>
              <a:ahLst/>
              <a:cxnLst/>
              <a:rect l="l" t="t" r="r" b="b"/>
              <a:pathLst>
                <a:path w="6383" h="7151" extrusionOk="0">
                  <a:moveTo>
                    <a:pt x="3093" y="1422"/>
                  </a:moveTo>
                  <a:cubicBezTo>
                    <a:pt x="3231" y="1422"/>
                    <a:pt x="3354" y="1442"/>
                    <a:pt x="3463" y="1483"/>
                  </a:cubicBezTo>
                  <a:cubicBezTo>
                    <a:pt x="3617" y="1539"/>
                    <a:pt x="3739" y="1629"/>
                    <a:pt x="3831" y="1754"/>
                  </a:cubicBezTo>
                  <a:cubicBezTo>
                    <a:pt x="3925" y="1877"/>
                    <a:pt x="3979" y="2028"/>
                    <a:pt x="3997" y="2202"/>
                  </a:cubicBezTo>
                  <a:cubicBezTo>
                    <a:pt x="4015" y="2375"/>
                    <a:pt x="3998" y="2534"/>
                    <a:pt x="3945" y="2678"/>
                  </a:cubicBezTo>
                  <a:cubicBezTo>
                    <a:pt x="3890" y="2822"/>
                    <a:pt x="3804" y="2937"/>
                    <a:pt x="3686" y="3028"/>
                  </a:cubicBezTo>
                  <a:cubicBezTo>
                    <a:pt x="3567" y="3115"/>
                    <a:pt x="3423" y="3167"/>
                    <a:pt x="3255" y="3186"/>
                  </a:cubicBezTo>
                  <a:lnTo>
                    <a:pt x="1912" y="3328"/>
                  </a:lnTo>
                  <a:lnTo>
                    <a:pt x="1726" y="1557"/>
                  </a:lnTo>
                  <a:lnTo>
                    <a:pt x="2922" y="1432"/>
                  </a:lnTo>
                  <a:cubicBezTo>
                    <a:pt x="2982" y="1425"/>
                    <a:pt x="3038" y="1422"/>
                    <a:pt x="3093" y="1422"/>
                  </a:cubicBezTo>
                  <a:close/>
                  <a:moveTo>
                    <a:pt x="3368" y="0"/>
                  </a:moveTo>
                  <a:cubicBezTo>
                    <a:pt x="3270" y="0"/>
                    <a:pt x="3169" y="6"/>
                    <a:pt x="3068" y="17"/>
                  </a:cubicBezTo>
                  <a:lnTo>
                    <a:pt x="0" y="340"/>
                  </a:lnTo>
                  <a:lnTo>
                    <a:pt x="718" y="7150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80" y="4083"/>
                  </a:lnTo>
                  <a:cubicBezTo>
                    <a:pt x="4616" y="4062"/>
                    <a:pt x="4655" y="4042"/>
                    <a:pt x="4691" y="4016"/>
                  </a:cubicBezTo>
                  <a:cubicBezTo>
                    <a:pt x="5019" y="3786"/>
                    <a:pt x="5268" y="3488"/>
                    <a:pt x="5433" y="3127"/>
                  </a:cubicBezTo>
                  <a:cubicBezTo>
                    <a:pt x="5599" y="2763"/>
                    <a:pt x="5658" y="2369"/>
                    <a:pt x="5613" y="1942"/>
                  </a:cubicBezTo>
                  <a:cubicBezTo>
                    <a:pt x="5568" y="1526"/>
                    <a:pt x="5429" y="1166"/>
                    <a:pt x="5195" y="859"/>
                  </a:cubicBezTo>
                  <a:cubicBezTo>
                    <a:pt x="4959" y="553"/>
                    <a:pt x="4652" y="324"/>
                    <a:pt x="4278" y="173"/>
                  </a:cubicBezTo>
                  <a:cubicBezTo>
                    <a:pt x="3995" y="58"/>
                    <a:pt x="3690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13"/>
            <p:cNvSpPr/>
            <p:nvPr/>
          </p:nvSpPr>
          <p:spPr>
            <a:xfrm>
              <a:off x="3797750" y="4450812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6"/>
                  </a:lnTo>
                  <a:lnTo>
                    <a:pt x="1921" y="3007"/>
                  </a:lnTo>
                  <a:lnTo>
                    <a:pt x="1654" y="469"/>
                  </a:lnTo>
                  <a:lnTo>
                    <a:pt x="0" y="644"/>
                  </a:lnTo>
                  <a:lnTo>
                    <a:pt x="718" y="7456"/>
                  </a:lnTo>
                  <a:lnTo>
                    <a:pt x="2373" y="7282"/>
                  </a:lnTo>
                  <a:lnTo>
                    <a:pt x="2116" y="4846"/>
                  </a:lnTo>
                  <a:lnTo>
                    <a:pt x="2560" y="4308"/>
                  </a:lnTo>
                  <a:lnTo>
                    <a:pt x="5086" y="6994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13"/>
            <p:cNvSpPr/>
            <p:nvPr/>
          </p:nvSpPr>
          <p:spPr>
            <a:xfrm>
              <a:off x="4038580" y="443241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3" y="68"/>
                    <a:pt x="1723" y="151"/>
                    <a:pt x="1424" y="285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29" y="1010"/>
                    <a:pt x="264" y="1249"/>
                    <a:pt x="153" y="1520"/>
                  </a:cubicBezTo>
                  <a:cubicBezTo>
                    <a:pt x="39" y="1791"/>
                    <a:pt x="1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3"/>
                    <a:pt x="1180" y="3998"/>
                    <a:pt x="1472" y="4091"/>
                  </a:cubicBezTo>
                  <a:cubicBezTo>
                    <a:pt x="1764" y="4185"/>
                    <a:pt x="2103" y="4255"/>
                    <a:pt x="2488" y="4299"/>
                  </a:cubicBezTo>
                  <a:cubicBezTo>
                    <a:pt x="2626" y="4310"/>
                    <a:pt x="2763" y="4327"/>
                    <a:pt x="2895" y="4349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8"/>
                    <a:pt x="3818" y="4750"/>
                  </a:cubicBezTo>
                  <a:cubicBezTo>
                    <a:pt x="3876" y="4823"/>
                    <a:pt x="3908" y="4908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71" y="5440"/>
                    <a:pt x="3667" y="5519"/>
                    <a:pt x="3531" y="5578"/>
                  </a:cubicBezTo>
                  <a:cubicBezTo>
                    <a:pt x="3391" y="5640"/>
                    <a:pt x="3236" y="5679"/>
                    <a:pt x="3061" y="5698"/>
                  </a:cubicBezTo>
                  <a:cubicBezTo>
                    <a:pt x="2976" y="5707"/>
                    <a:pt x="2892" y="5711"/>
                    <a:pt x="2807" y="5711"/>
                  </a:cubicBezTo>
                  <a:cubicBezTo>
                    <a:pt x="2543" y="5711"/>
                    <a:pt x="2280" y="5667"/>
                    <a:pt x="2021" y="5580"/>
                  </a:cubicBezTo>
                  <a:cubicBezTo>
                    <a:pt x="1677" y="5465"/>
                    <a:pt x="1319" y="5209"/>
                    <a:pt x="950" y="4808"/>
                  </a:cubicBezTo>
                  <a:lnTo>
                    <a:pt x="67" y="6051"/>
                  </a:lnTo>
                  <a:cubicBezTo>
                    <a:pt x="315" y="6306"/>
                    <a:pt x="592" y="6522"/>
                    <a:pt x="891" y="6697"/>
                  </a:cubicBezTo>
                  <a:cubicBezTo>
                    <a:pt x="1191" y="6871"/>
                    <a:pt x="1528" y="6993"/>
                    <a:pt x="1900" y="7064"/>
                  </a:cubicBezTo>
                  <a:cubicBezTo>
                    <a:pt x="2121" y="7104"/>
                    <a:pt x="2355" y="7125"/>
                    <a:pt x="2603" y="7125"/>
                  </a:cubicBezTo>
                  <a:cubicBezTo>
                    <a:pt x="2772" y="7125"/>
                    <a:pt x="2947" y="7115"/>
                    <a:pt x="3128" y="7095"/>
                  </a:cubicBezTo>
                  <a:cubicBezTo>
                    <a:pt x="3647" y="7042"/>
                    <a:pt x="4096" y="6907"/>
                    <a:pt x="4477" y="6693"/>
                  </a:cubicBezTo>
                  <a:cubicBezTo>
                    <a:pt x="4858" y="6479"/>
                    <a:pt x="5146" y="6197"/>
                    <a:pt x="5343" y="5844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30" y="4300"/>
                    <a:pt x="5445" y="4040"/>
                    <a:pt x="5307" y="3821"/>
                  </a:cubicBezTo>
                  <a:cubicBezTo>
                    <a:pt x="5167" y="3603"/>
                    <a:pt x="4985" y="3420"/>
                    <a:pt x="4756" y="3275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8"/>
                    <a:pt x="2506" y="2689"/>
                  </a:cubicBezTo>
                  <a:cubicBezTo>
                    <a:pt x="2359" y="2664"/>
                    <a:pt x="2227" y="2625"/>
                    <a:pt x="2110" y="2574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8"/>
                    <a:pt x="1713" y="1890"/>
                    <a:pt x="1781" y="1794"/>
                  </a:cubicBezTo>
                  <a:cubicBezTo>
                    <a:pt x="1850" y="1697"/>
                    <a:pt x="1952" y="1617"/>
                    <a:pt x="2086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4" y="1418"/>
                    <a:pt x="3015" y="1431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13"/>
            <p:cNvSpPr/>
            <p:nvPr/>
          </p:nvSpPr>
          <p:spPr>
            <a:xfrm>
              <a:off x="4257201" y="4403173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49"/>
                  </a:lnTo>
                  <a:lnTo>
                    <a:pt x="1939" y="3121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4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13"/>
            <p:cNvSpPr/>
            <p:nvPr/>
          </p:nvSpPr>
          <p:spPr>
            <a:xfrm>
              <a:off x="4515076" y="4379302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7" y="1572"/>
                  </a:moveTo>
                  <a:cubicBezTo>
                    <a:pt x="3784" y="1572"/>
                    <a:pt x="3963" y="1599"/>
                    <a:pt x="4132" y="1653"/>
                  </a:cubicBezTo>
                  <a:cubicBezTo>
                    <a:pt x="4366" y="1726"/>
                    <a:pt x="4575" y="1845"/>
                    <a:pt x="4759" y="2005"/>
                  </a:cubicBezTo>
                  <a:cubicBezTo>
                    <a:pt x="4944" y="2166"/>
                    <a:pt x="5094" y="2363"/>
                    <a:pt x="5211" y="2593"/>
                  </a:cubicBezTo>
                  <a:cubicBezTo>
                    <a:pt x="5326" y="2823"/>
                    <a:pt x="5399" y="3079"/>
                    <a:pt x="5431" y="3367"/>
                  </a:cubicBezTo>
                  <a:cubicBezTo>
                    <a:pt x="5459" y="3650"/>
                    <a:pt x="5441" y="3918"/>
                    <a:pt x="5376" y="4168"/>
                  </a:cubicBezTo>
                  <a:cubicBezTo>
                    <a:pt x="5311" y="4419"/>
                    <a:pt x="5205" y="4639"/>
                    <a:pt x="5058" y="4838"/>
                  </a:cubicBezTo>
                  <a:cubicBezTo>
                    <a:pt x="4910" y="5033"/>
                    <a:pt x="4733" y="5192"/>
                    <a:pt x="4519" y="5312"/>
                  </a:cubicBezTo>
                  <a:cubicBezTo>
                    <a:pt x="4305" y="5433"/>
                    <a:pt x="4064" y="5508"/>
                    <a:pt x="3798" y="5535"/>
                  </a:cubicBezTo>
                  <a:cubicBezTo>
                    <a:pt x="3725" y="5543"/>
                    <a:pt x="3652" y="5547"/>
                    <a:pt x="3580" y="5547"/>
                  </a:cubicBezTo>
                  <a:cubicBezTo>
                    <a:pt x="3395" y="5547"/>
                    <a:pt x="3217" y="5520"/>
                    <a:pt x="3048" y="5466"/>
                  </a:cubicBezTo>
                  <a:cubicBezTo>
                    <a:pt x="2815" y="5394"/>
                    <a:pt x="2605" y="5278"/>
                    <a:pt x="2415" y="5121"/>
                  </a:cubicBezTo>
                  <a:cubicBezTo>
                    <a:pt x="2231" y="4963"/>
                    <a:pt x="2080" y="4767"/>
                    <a:pt x="1966" y="4534"/>
                  </a:cubicBezTo>
                  <a:cubicBezTo>
                    <a:pt x="1853" y="4302"/>
                    <a:pt x="1782" y="4041"/>
                    <a:pt x="1751" y="3755"/>
                  </a:cubicBezTo>
                  <a:cubicBezTo>
                    <a:pt x="1720" y="3470"/>
                    <a:pt x="1738" y="3201"/>
                    <a:pt x="1800" y="2953"/>
                  </a:cubicBezTo>
                  <a:cubicBezTo>
                    <a:pt x="1861" y="2702"/>
                    <a:pt x="1968" y="2481"/>
                    <a:pt x="2117" y="2284"/>
                  </a:cubicBezTo>
                  <a:cubicBezTo>
                    <a:pt x="2268" y="2087"/>
                    <a:pt x="2448" y="1927"/>
                    <a:pt x="2662" y="1807"/>
                  </a:cubicBezTo>
                  <a:cubicBezTo>
                    <a:pt x="2875" y="1687"/>
                    <a:pt x="3117" y="1611"/>
                    <a:pt x="3383" y="1584"/>
                  </a:cubicBezTo>
                  <a:cubicBezTo>
                    <a:pt x="3456" y="1576"/>
                    <a:pt x="3527" y="1572"/>
                    <a:pt x="3597" y="1572"/>
                  </a:cubicBezTo>
                  <a:close/>
                  <a:moveTo>
                    <a:pt x="3655" y="0"/>
                  </a:moveTo>
                  <a:cubicBezTo>
                    <a:pt x="3512" y="0"/>
                    <a:pt x="3366" y="8"/>
                    <a:pt x="3217" y="23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4"/>
                    <a:pt x="790" y="1295"/>
                  </a:cubicBezTo>
                  <a:cubicBezTo>
                    <a:pt x="508" y="1647"/>
                    <a:pt x="300" y="2044"/>
                    <a:pt x="169" y="2490"/>
                  </a:cubicBezTo>
                  <a:cubicBezTo>
                    <a:pt x="39" y="2935"/>
                    <a:pt x="1" y="3416"/>
                    <a:pt x="55" y="3931"/>
                  </a:cubicBezTo>
                  <a:cubicBezTo>
                    <a:pt x="108" y="4442"/>
                    <a:pt x="248" y="4903"/>
                    <a:pt x="467" y="5312"/>
                  </a:cubicBezTo>
                  <a:cubicBezTo>
                    <a:pt x="688" y="5722"/>
                    <a:pt x="974" y="6069"/>
                    <a:pt x="1324" y="6355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70" y="7090"/>
                  </a:cubicBezTo>
                  <a:cubicBezTo>
                    <a:pt x="4476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2"/>
                  </a:cubicBezTo>
                  <a:cubicBezTo>
                    <a:pt x="6669" y="5469"/>
                    <a:pt x="6874" y="5069"/>
                    <a:pt x="7002" y="4618"/>
                  </a:cubicBezTo>
                  <a:cubicBezTo>
                    <a:pt x="7130" y="4171"/>
                    <a:pt x="7165" y="3693"/>
                    <a:pt x="7113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500" y="476"/>
                    <a:pt x="5101" y="268"/>
                    <a:pt x="4655" y="137"/>
                  </a:cubicBezTo>
                  <a:cubicBezTo>
                    <a:pt x="4339" y="46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13"/>
            <p:cNvSpPr/>
            <p:nvPr/>
          </p:nvSpPr>
          <p:spPr>
            <a:xfrm>
              <a:off x="4793636" y="4356781"/>
              <a:ext cx="189175" cy="247314"/>
            </a:xfrm>
            <a:custGeom>
              <a:avLst/>
              <a:gdLst/>
              <a:ahLst/>
              <a:cxnLst/>
              <a:rect l="l" t="t" r="r" b="b"/>
              <a:pathLst>
                <a:path w="5460" h="7138" extrusionOk="0">
                  <a:moveTo>
                    <a:pt x="2956" y="1495"/>
                  </a:moveTo>
                  <a:cubicBezTo>
                    <a:pt x="3062" y="1495"/>
                    <a:pt x="3163" y="1515"/>
                    <a:pt x="3258" y="1556"/>
                  </a:cubicBezTo>
                  <a:cubicBezTo>
                    <a:pt x="3381" y="1608"/>
                    <a:pt x="3483" y="1687"/>
                    <a:pt x="3568" y="1799"/>
                  </a:cubicBezTo>
                  <a:cubicBezTo>
                    <a:pt x="3653" y="1909"/>
                    <a:pt x="3705" y="2048"/>
                    <a:pt x="3721" y="2216"/>
                  </a:cubicBezTo>
                  <a:cubicBezTo>
                    <a:pt x="3741" y="2378"/>
                    <a:pt x="3716" y="2524"/>
                    <a:pt x="3660" y="2655"/>
                  </a:cubicBezTo>
                  <a:cubicBezTo>
                    <a:pt x="3603" y="2784"/>
                    <a:pt x="3518" y="2892"/>
                    <a:pt x="3409" y="2977"/>
                  </a:cubicBezTo>
                  <a:cubicBezTo>
                    <a:pt x="3298" y="3061"/>
                    <a:pt x="3173" y="3108"/>
                    <a:pt x="3030" y="3124"/>
                  </a:cubicBezTo>
                  <a:lnTo>
                    <a:pt x="1950" y="3237"/>
                  </a:lnTo>
                  <a:lnTo>
                    <a:pt x="1779" y="1614"/>
                  </a:lnTo>
                  <a:lnTo>
                    <a:pt x="2859" y="1500"/>
                  </a:lnTo>
                  <a:cubicBezTo>
                    <a:pt x="2892" y="1497"/>
                    <a:pt x="2924" y="1495"/>
                    <a:pt x="2956" y="1495"/>
                  </a:cubicBezTo>
                  <a:close/>
                  <a:moveTo>
                    <a:pt x="3223" y="0"/>
                  </a:moveTo>
                  <a:cubicBezTo>
                    <a:pt x="3130" y="0"/>
                    <a:pt x="3034" y="6"/>
                    <a:pt x="2937" y="16"/>
                  </a:cubicBezTo>
                  <a:lnTo>
                    <a:pt x="1" y="325"/>
                  </a:lnTo>
                  <a:lnTo>
                    <a:pt x="717" y="7137"/>
                  </a:lnTo>
                  <a:lnTo>
                    <a:pt x="2370" y="6963"/>
                  </a:lnTo>
                  <a:lnTo>
                    <a:pt x="2130" y="4686"/>
                  </a:lnTo>
                  <a:lnTo>
                    <a:pt x="3416" y="4549"/>
                  </a:lnTo>
                  <a:cubicBezTo>
                    <a:pt x="3843" y="4504"/>
                    <a:pt x="4214" y="4363"/>
                    <a:pt x="4526" y="4128"/>
                  </a:cubicBezTo>
                  <a:cubicBezTo>
                    <a:pt x="4838" y="3892"/>
                    <a:pt x="5077" y="3590"/>
                    <a:pt x="5236" y="3222"/>
                  </a:cubicBezTo>
                  <a:cubicBezTo>
                    <a:pt x="5402" y="2852"/>
                    <a:pt x="5459" y="2448"/>
                    <a:pt x="5412" y="2008"/>
                  </a:cubicBezTo>
                  <a:cubicBezTo>
                    <a:pt x="5367" y="1585"/>
                    <a:pt x="5229" y="1216"/>
                    <a:pt x="4995" y="899"/>
                  </a:cubicBezTo>
                  <a:cubicBezTo>
                    <a:pt x="4762" y="583"/>
                    <a:pt x="4467" y="346"/>
                    <a:pt x="4110" y="187"/>
                  </a:cubicBezTo>
                  <a:cubicBezTo>
                    <a:pt x="3837" y="63"/>
                    <a:pt x="3541" y="0"/>
                    <a:pt x="3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13"/>
            <p:cNvSpPr/>
            <p:nvPr/>
          </p:nvSpPr>
          <p:spPr>
            <a:xfrm>
              <a:off x="509672" y="5126145"/>
              <a:ext cx="201475" cy="21100"/>
            </a:xfrm>
            <a:custGeom>
              <a:avLst/>
              <a:gdLst/>
              <a:ahLst/>
              <a:cxnLst/>
              <a:rect l="l" t="t" r="r" b="b"/>
              <a:pathLst>
                <a:path w="5815" h="609" extrusionOk="0">
                  <a:moveTo>
                    <a:pt x="5748" y="0"/>
                  </a:moveTo>
                  <a:lnTo>
                    <a:pt x="1" y="606"/>
                  </a:lnTo>
                  <a:lnTo>
                    <a:pt x="1" y="608"/>
                  </a:lnTo>
                  <a:lnTo>
                    <a:pt x="5815" y="608"/>
                  </a:lnTo>
                  <a:lnTo>
                    <a:pt x="5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13"/>
            <p:cNvSpPr/>
            <p:nvPr/>
          </p:nvSpPr>
          <p:spPr>
            <a:xfrm>
              <a:off x="749323" y="5104456"/>
              <a:ext cx="169080" cy="42790"/>
            </a:xfrm>
            <a:custGeom>
              <a:avLst/>
              <a:gdLst/>
              <a:ahLst/>
              <a:cxnLst/>
              <a:rect l="l" t="t" r="r" b="b"/>
              <a:pathLst>
                <a:path w="4880" h="1235" extrusionOk="0">
                  <a:moveTo>
                    <a:pt x="4749" y="1"/>
                  </a:moveTo>
                  <a:lnTo>
                    <a:pt x="1" y="502"/>
                  </a:lnTo>
                  <a:lnTo>
                    <a:pt x="80" y="1234"/>
                  </a:lnTo>
                  <a:lnTo>
                    <a:pt x="4880" y="1234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13"/>
            <p:cNvSpPr/>
            <p:nvPr/>
          </p:nvSpPr>
          <p:spPr>
            <a:xfrm>
              <a:off x="976675" y="5081936"/>
              <a:ext cx="190561" cy="73141"/>
            </a:xfrm>
            <a:custGeom>
              <a:avLst/>
              <a:gdLst/>
              <a:ahLst/>
              <a:cxnLst/>
              <a:rect l="l" t="t" r="r" b="b"/>
              <a:pathLst>
                <a:path w="5500" h="2111" extrusionOk="0">
                  <a:moveTo>
                    <a:pt x="3250" y="1"/>
                  </a:moveTo>
                  <a:cubicBezTo>
                    <a:pt x="3120" y="1"/>
                    <a:pt x="2991" y="8"/>
                    <a:pt x="2860" y="22"/>
                  </a:cubicBezTo>
                  <a:cubicBezTo>
                    <a:pt x="2343" y="75"/>
                    <a:pt x="1874" y="216"/>
                    <a:pt x="1455" y="436"/>
                  </a:cubicBezTo>
                  <a:cubicBezTo>
                    <a:pt x="1034" y="656"/>
                    <a:pt x="680" y="943"/>
                    <a:pt x="393" y="1291"/>
                  </a:cubicBezTo>
                  <a:cubicBezTo>
                    <a:pt x="240" y="1475"/>
                    <a:pt x="109" y="1673"/>
                    <a:pt x="0" y="1886"/>
                  </a:cubicBezTo>
                  <a:lnTo>
                    <a:pt x="2121" y="1886"/>
                  </a:lnTo>
                  <a:cubicBezTo>
                    <a:pt x="2177" y="1844"/>
                    <a:pt x="2235" y="1812"/>
                    <a:pt x="2294" y="1778"/>
                  </a:cubicBezTo>
                  <a:cubicBezTo>
                    <a:pt x="2517" y="1662"/>
                    <a:pt x="2755" y="1590"/>
                    <a:pt x="3014" y="1561"/>
                  </a:cubicBezTo>
                  <a:cubicBezTo>
                    <a:pt x="3090" y="1552"/>
                    <a:pt x="3165" y="1548"/>
                    <a:pt x="3238" y="1548"/>
                  </a:cubicBezTo>
                  <a:cubicBezTo>
                    <a:pt x="3366" y="1548"/>
                    <a:pt x="3489" y="1561"/>
                    <a:pt x="3608" y="1585"/>
                  </a:cubicBezTo>
                  <a:cubicBezTo>
                    <a:pt x="3797" y="1624"/>
                    <a:pt x="3973" y="1690"/>
                    <a:pt x="4136" y="1781"/>
                  </a:cubicBezTo>
                  <a:cubicBezTo>
                    <a:pt x="4195" y="1814"/>
                    <a:pt x="4249" y="1847"/>
                    <a:pt x="4306" y="1886"/>
                  </a:cubicBezTo>
                  <a:cubicBezTo>
                    <a:pt x="4411" y="1952"/>
                    <a:pt x="4511" y="2025"/>
                    <a:pt x="4609" y="2110"/>
                  </a:cubicBezTo>
                  <a:lnTo>
                    <a:pt x="4767" y="1886"/>
                  </a:lnTo>
                  <a:lnTo>
                    <a:pt x="5499" y="845"/>
                  </a:lnTo>
                  <a:cubicBezTo>
                    <a:pt x="5281" y="638"/>
                    <a:pt x="5029" y="465"/>
                    <a:pt x="4738" y="328"/>
                  </a:cubicBezTo>
                  <a:cubicBezTo>
                    <a:pt x="4451" y="192"/>
                    <a:pt x="4147" y="97"/>
                    <a:pt x="3828" y="47"/>
                  </a:cubicBezTo>
                  <a:cubicBezTo>
                    <a:pt x="3636" y="16"/>
                    <a:pt x="3443" y="1"/>
                    <a:pt x="3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13"/>
            <p:cNvSpPr/>
            <p:nvPr/>
          </p:nvSpPr>
          <p:spPr>
            <a:xfrm>
              <a:off x="1200770" y="5068077"/>
              <a:ext cx="65657" cy="79170"/>
            </a:xfrm>
            <a:custGeom>
              <a:avLst/>
              <a:gdLst/>
              <a:ahLst/>
              <a:cxnLst/>
              <a:rect l="l" t="t" r="r" b="b"/>
              <a:pathLst>
                <a:path w="1895" h="2285" extrusionOk="0">
                  <a:moveTo>
                    <a:pt x="1654" y="1"/>
                  </a:moveTo>
                  <a:lnTo>
                    <a:pt x="0" y="178"/>
                  </a:lnTo>
                  <a:lnTo>
                    <a:pt x="223" y="2284"/>
                  </a:lnTo>
                  <a:lnTo>
                    <a:pt x="1894" y="228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13"/>
            <p:cNvSpPr/>
            <p:nvPr/>
          </p:nvSpPr>
          <p:spPr>
            <a:xfrm>
              <a:off x="1347049" y="5052694"/>
              <a:ext cx="67424" cy="94553"/>
            </a:xfrm>
            <a:custGeom>
              <a:avLst/>
              <a:gdLst/>
              <a:ahLst/>
              <a:cxnLst/>
              <a:rect l="l" t="t" r="r" b="b"/>
              <a:pathLst>
                <a:path w="1946" h="2729" extrusionOk="0">
                  <a:moveTo>
                    <a:pt x="1655" y="1"/>
                  </a:moveTo>
                  <a:lnTo>
                    <a:pt x="0" y="176"/>
                  </a:lnTo>
                  <a:lnTo>
                    <a:pt x="271" y="2728"/>
                  </a:lnTo>
                  <a:lnTo>
                    <a:pt x="1946" y="2728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13"/>
            <p:cNvSpPr/>
            <p:nvPr/>
          </p:nvSpPr>
          <p:spPr>
            <a:xfrm>
              <a:off x="1463392" y="5041053"/>
              <a:ext cx="147910" cy="106229"/>
            </a:xfrm>
            <a:custGeom>
              <a:avLst/>
              <a:gdLst/>
              <a:ahLst/>
              <a:cxnLst/>
              <a:rect l="l" t="t" r="r" b="b"/>
              <a:pathLst>
                <a:path w="4269" h="3066" extrusionOk="0">
                  <a:moveTo>
                    <a:pt x="1480" y="0"/>
                  </a:moveTo>
                  <a:lnTo>
                    <a:pt x="0" y="157"/>
                  </a:lnTo>
                  <a:lnTo>
                    <a:pt x="308" y="3066"/>
                  </a:lnTo>
                  <a:lnTo>
                    <a:pt x="1861" y="3066"/>
                  </a:lnTo>
                  <a:cubicBezTo>
                    <a:pt x="1833" y="2938"/>
                    <a:pt x="1806" y="2803"/>
                    <a:pt x="1775" y="2652"/>
                  </a:cubicBezTo>
                  <a:cubicBezTo>
                    <a:pt x="1767" y="2621"/>
                    <a:pt x="1760" y="2591"/>
                    <a:pt x="1754" y="2558"/>
                  </a:cubicBezTo>
                  <a:lnTo>
                    <a:pt x="1754" y="2558"/>
                  </a:lnTo>
                  <a:lnTo>
                    <a:pt x="2220" y="3066"/>
                  </a:lnTo>
                  <a:lnTo>
                    <a:pt x="4268" y="306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13"/>
            <p:cNvSpPr/>
            <p:nvPr/>
          </p:nvSpPr>
          <p:spPr>
            <a:xfrm>
              <a:off x="1620481" y="5024007"/>
              <a:ext cx="68637" cy="123241"/>
            </a:xfrm>
            <a:custGeom>
              <a:avLst/>
              <a:gdLst/>
              <a:ahLst/>
              <a:cxnLst/>
              <a:rect l="l" t="t" r="r" b="b"/>
              <a:pathLst>
                <a:path w="1981" h="3557" extrusionOk="0">
                  <a:moveTo>
                    <a:pt x="1605" y="0"/>
                  </a:moveTo>
                  <a:lnTo>
                    <a:pt x="0" y="168"/>
                  </a:lnTo>
                  <a:lnTo>
                    <a:pt x="176" y="1854"/>
                  </a:lnTo>
                  <a:cubicBezTo>
                    <a:pt x="204" y="2120"/>
                    <a:pt x="232" y="2366"/>
                    <a:pt x="260" y="2593"/>
                  </a:cubicBezTo>
                  <a:cubicBezTo>
                    <a:pt x="288" y="2819"/>
                    <a:pt x="316" y="3029"/>
                    <a:pt x="347" y="3223"/>
                  </a:cubicBezTo>
                  <a:cubicBezTo>
                    <a:pt x="362" y="3335"/>
                    <a:pt x="383" y="3446"/>
                    <a:pt x="403" y="3556"/>
                  </a:cubicBezTo>
                  <a:lnTo>
                    <a:pt x="1980" y="3556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13"/>
            <p:cNvSpPr/>
            <p:nvPr/>
          </p:nvSpPr>
          <p:spPr>
            <a:xfrm>
              <a:off x="1730726" y="5003808"/>
              <a:ext cx="142367" cy="143441"/>
            </a:xfrm>
            <a:custGeom>
              <a:avLst/>
              <a:gdLst/>
              <a:ahLst/>
              <a:cxnLst/>
              <a:rect l="l" t="t" r="r" b="b"/>
              <a:pathLst>
                <a:path w="4109" h="4140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1"/>
                  </a:lnTo>
                  <a:lnTo>
                    <a:pt x="1295" y="1686"/>
                  </a:lnTo>
                  <a:lnTo>
                    <a:pt x="1553" y="4139"/>
                  </a:lnTo>
                  <a:lnTo>
                    <a:pt x="3227" y="4139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13"/>
            <p:cNvSpPr/>
            <p:nvPr/>
          </p:nvSpPr>
          <p:spPr>
            <a:xfrm>
              <a:off x="1912760" y="4980976"/>
              <a:ext cx="248319" cy="166169"/>
            </a:xfrm>
            <a:custGeom>
              <a:avLst/>
              <a:gdLst/>
              <a:ahLst/>
              <a:cxnLst/>
              <a:rect l="l" t="t" r="r" b="b"/>
              <a:pathLst>
                <a:path w="7167" h="4796" extrusionOk="0"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3" y="79"/>
                    <a:pt x="2244" y="215"/>
                    <a:pt x="1833" y="437"/>
                  </a:cubicBezTo>
                  <a:cubicBezTo>
                    <a:pt x="1423" y="657"/>
                    <a:pt x="1076" y="942"/>
                    <a:pt x="792" y="1294"/>
                  </a:cubicBezTo>
                  <a:cubicBezTo>
                    <a:pt x="508" y="1646"/>
                    <a:pt x="300" y="2045"/>
                    <a:pt x="171" y="2490"/>
                  </a:cubicBezTo>
                  <a:cubicBezTo>
                    <a:pt x="41" y="2936"/>
                    <a:pt x="1" y="3415"/>
                    <a:pt x="55" y="3930"/>
                  </a:cubicBezTo>
                  <a:cubicBezTo>
                    <a:pt x="87" y="4238"/>
                    <a:pt x="150" y="4527"/>
                    <a:pt x="244" y="4796"/>
                  </a:cubicBezTo>
                  <a:lnTo>
                    <a:pt x="2122" y="4796"/>
                  </a:lnTo>
                  <a:cubicBezTo>
                    <a:pt x="2063" y="4714"/>
                    <a:pt x="2011" y="4623"/>
                    <a:pt x="1964" y="4528"/>
                  </a:cubicBezTo>
                  <a:cubicBezTo>
                    <a:pt x="1850" y="4297"/>
                    <a:pt x="1781" y="4036"/>
                    <a:pt x="1749" y="3750"/>
                  </a:cubicBezTo>
                  <a:cubicBezTo>
                    <a:pt x="1718" y="3464"/>
                    <a:pt x="1735" y="3196"/>
                    <a:pt x="1798" y="2946"/>
                  </a:cubicBezTo>
                  <a:cubicBezTo>
                    <a:pt x="1860" y="2699"/>
                    <a:pt x="1965" y="2476"/>
                    <a:pt x="2116" y="2278"/>
                  </a:cubicBezTo>
                  <a:cubicBezTo>
                    <a:pt x="2266" y="2082"/>
                    <a:pt x="2447" y="1924"/>
                    <a:pt x="2661" y="1803"/>
                  </a:cubicBezTo>
                  <a:cubicBezTo>
                    <a:pt x="2874" y="1682"/>
                    <a:pt x="3113" y="1607"/>
                    <a:pt x="3379" y="1579"/>
                  </a:cubicBezTo>
                  <a:cubicBezTo>
                    <a:pt x="3452" y="1571"/>
                    <a:pt x="3524" y="1567"/>
                    <a:pt x="3594" y="1567"/>
                  </a:cubicBezTo>
                  <a:cubicBezTo>
                    <a:pt x="3781" y="1567"/>
                    <a:pt x="3960" y="1594"/>
                    <a:pt x="4128" y="1646"/>
                  </a:cubicBezTo>
                  <a:cubicBezTo>
                    <a:pt x="4362" y="1721"/>
                    <a:pt x="4572" y="1839"/>
                    <a:pt x="4758" y="1999"/>
                  </a:cubicBezTo>
                  <a:cubicBezTo>
                    <a:pt x="4940" y="2161"/>
                    <a:pt x="5090" y="2357"/>
                    <a:pt x="5206" y="2587"/>
                  </a:cubicBezTo>
                  <a:cubicBezTo>
                    <a:pt x="5321" y="2817"/>
                    <a:pt x="5396" y="3076"/>
                    <a:pt x="5425" y="3362"/>
                  </a:cubicBezTo>
                  <a:cubicBezTo>
                    <a:pt x="5457" y="3645"/>
                    <a:pt x="5438" y="3914"/>
                    <a:pt x="5372" y="4163"/>
                  </a:cubicBezTo>
                  <a:cubicBezTo>
                    <a:pt x="5327" y="4335"/>
                    <a:pt x="5262" y="4494"/>
                    <a:pt x="5178" y="4640"/>
                  </a:cubicBezTo>
                  <a:lnTo>
                    <a:pt x="4242" y="3615"/>
                  </a:lnTo>
                  <a:lnTo>
                    <a:pt x="3114" y="4590"/>
                  </a:lnTo>
                  <a:lnTo>
                    <a:pt x="3304" y="4796"/>
                  </a:lnTo>
                  <a:lnTo>
                    <a:pt x="6942" y="4796"/>
                  </a:lnTo>
                  <a:cubicBezTo>
                    <a:pt x="6962" y="4737"/>
                    <a:pt x="6982" y="4678"/>
                    <a:pt x="6998" y="4619"/>
                  </a:cubicBezTo>
                  <a:cubicBezTo>
                    <a:pt x="7128" y="4169"/>
                    <a:pt x="7166" y="3694"/>
                    <a:pt x="7112" y="3185"/>
                  </a:cubicBezTo>
                  <a:cubicBezTo>
                    <a:pt x="7059" y="2673"/>
                    <a:pt x="6922" y="2213"/>
                    <a:pt x="6703" y="1803"/>
                  </a:cubicBezTo>
                  <a:cubicBezTo>
                    <a:pt x="6486" y="1392"/>
                    <a:pt x="6204" y="1047"/>
                    <a:pt x="5852" y="760"/>
                  </a:cubicBezTo>
                  <a:cubicBezTo>
                    <a:pt x="5500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13"/>
            <p:cNvSpPr/>
            <p:nvPr/>
          </p:nvSpPr>
          <p:spPr>
            <a:xfrm>
              <a:off x="2189622" y="4948512"/>
              <a:ext cx="219180" cy="198738"/>
            </a:xfrm>
            <a:custGeom>
              <a:avLst/>
              <a:gdLst/>
              <a:ahLst/>
              <a:cxnLst/>
              <a:rect l="l" t="t" r="r" b="b"/>
              <a:pathLst>
                <a:path w="6326" h="5736" extrusionOk="0">
                  <a:moveTo>
                    <a:pt x="5828" y="1"/>
                  </a:moveTo>
                  <a:lnTo>
                    <a:pt x="4213" y="170"/>
                  </a:lnTo>
                  <a:lnTo>
                    <a:pt x="4647" y="4277"/>
                  </a:lnTo>
                  <a:cubicBezTo>
                    <a:pt x="4671" y="4523"/>
                    <a:pt x="4637" y="4752"/>
                    <a:pt x="4541" y="4962"/>
                  </a:cubicBezTo>
                  <a:cubicBezTo>
                    <a:pt x="4446" y="5172"/>
                    <a:pt x="4306" y="5343"/>
                    <a:pt x="4126" y="5478"/>
                  </a:cubicBezTo>
                  <a:cubicBezTo>
                    <a:pt x="3950" y="5613"/>
                    <a:pt x="3735" y="5692"/>
                    <a:pt x="3489" y="5718"/>
                  </a:cubicBezTo>
                  <a:cubicBezTo>
                    <a:pt x="3440" y="5723"/>
                    <a:pt x="3391" y="5726"/>
                    <a:pt x="3344" y="5726"/>
                  </a:cubicBezTo>
                  <a:cubicBezTo>
                    <a:pt x="3165" y="5726"/>
                    <a:pt x="2997" y="5690"/>
                    <a:pt x="2838" y="5615"/>
                  </a:cubicBezTo>
                  <a:cubicBezTo>
                    <a:pt x="2641" y="5521"/>
                    <a:pt x="2473" y="5380"/>
                    <a:pt x="2342" y="5196"/>
                  </a:cubicBezTo>
                  <a:cubicBezTo>
                    <a:pt x="2212" y="5011"/>
                    <a:pt x="2133" y="4794"/>
                    <a:pt x="2106" y="4546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4" y="4811"/>
                  </a:lnTo>
                  <a:cubicBezTo>
                    <a:pt x="480" y="5149"/>
                    <a:pt x="565" y="5458"/>
                    <a:pt x="703" y="5735"/>
                  </a:cubicBezTo>
                  <a:lnTo>
                    <a:pt x="5980" y="5735"/>
                  </a:lnTo>
                  <a:cubicBezTo>
                    <a:pt x="6002" y="5695"/>
                    <a:pt x="6023" y="5658"/>
                    <a:pt x="6043" y="5616"/>
                  </a:cubicBezTo>
                  <a:cubicBezTo>
                    <a:pt x="6249" y="5188"/>
                    <a:pt x="6325" y="4714"/>
                    <a:pt x="6269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13"/>
            <p:cNvSpPr/>
            <p:nvPr/>
          </p:nvSpPr>
          <p:spPr>
            <a:xfrm>
              <a:off x="2449265" y="4925091"/>
              <a:ext cx="191393" cy="222160"/>
            </a:xfrm>
            <a:custGeom>
              <a:avLst/>
              <a:gdLst/>
              <a:ahLst/>
              <a:cxnLst/>
              <a:rect l="l" t="t" r="r" b="b"/>
              <a:pathLst>
                <a:path w="5524" h="6412" extrusionOk="0">
                  <a:moveTo>
                    <a:pt x="4747" y="1"/>
                  </a:moveTo>
                  <a:lnTo>
                    <a:pt x="0" y="501"/>
                  </a:lnTo>
                  <a:lnTo>
                    <a:pt x="623" y="6411"/>
                  </a:lnTo>
                  <a:lnTo>
                    <a:pt x="5524" y="641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3"/>
                  </a:lnTo>
                  <a:lnTo>
                    <a:pt x="1885" y="3008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13"/>
            <p:cNvSpPr/>
            <p:nvPr/>
          </p:nvSpPr>
          <p:spPr>
            <a:xfrm>
              <a:off x="2661788" y="4904857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5" y="1248"/>
                    <a:pt x="153" y="1519"/>
                  </a:cubicBezTo>
                  <a:cubicBezTo>
                    <a:pt x="40" y="1791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9" y="4301"/>
                  </a:cubicBezTo>
                  <a:cubicBezTo>
                    <a:pt x="2627" y="4311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7"/>
                    <a:pt x="3819" y="4752"/>
                  </a:cubicBezTo>
                  <a:cubicBezTo>
                    <a:pt x="3876" y="4825"/>
                    <a:pt x="3908" y="4910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6" y="5516"/>
                    <a:pt x="3530" y="5576"/>
                  </a:cubicBezTo>
                  <a:cubicBezTo>
                    <a:pt x="3390" y="5638"/>
                    <a:pt x="3235" y="5677"/>
                    <a:pt x="3059" y="5695"/>
                  </a:cubicBezTo>
                  <a:cubicBezTo>
                    <a:pt x="2974" y="5705"/>
                    <a:pt x="2890" y="5709"/>
                    <a:pt x="2805" y="5709"/>
                  </a:cubicBezTo>
                  <a:cubicBezTo>
                    <a:pt x="2541" y="5709"/>
                    <a:pt x="2279" y="5665"/>
                    <a:pt x="2020" y="5579"/>
                  </a:cubicBezTo>
                  <a:cubicBezTo>
                    <a:pt x="1676" y="5464"/>
                    <a:pt x="1318" y="5207"/>
                    <a:pt x="950" y="4805"/>
                  </a:cubicBezTo>
                  <a:lnTo>
                    <a:pt x="67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1" y="6869"/>
                    <a:pt x="1528" y="6991"/>
                    <a:pt x="1900" y="7062"/>
                  </a:cubicBezTo>
                  <a:cubicBezTo>
                    <a:pt x="2122" y="7102"/>
                    <a:pt x="2356" y="7123"/>
                    <a:pt x="2604" y="7123"/>
                  </a:cubicBezTo>
                  <a:cubicBezTo>
                    <a:pt x="2772" y="7123"/>
                    <a:pt x="2947" y="7113"/>
                    <a:pt x="3128" y="7093"/>
                  </a:cubicBezTo>
                  <a:cubicBezTo>
                    <a:pt x="3648" y="7037"/>
                    <a:pt x="4096" y="6905"/>
                    <a:pt x="4479" y="6691"/>
                  </a:cubicBezTo>
                  <a:cubicBezTo>
                    <a:pt x="4860" y="6478"/>
                    <a:pt x="5147" y="6193"/>
                    <a:pt x="5343" y="5842"/>
                  </a:cubicBezTo>
                  <a:cubicBezTo>
                    <a:pt x="5539" y="5490"/>
                    <a:pt x="5610" y="5079"/>
                    <a:pt x="5562" y="4604"/>
                  </a:cubicBezTo>
                  <a:cubicBezTo>
                    <a:pt x="5530" y="4298"/>
                    <a:pt x="5445" y="4037"/>
                    <a:pt x="5307" y="3819"/>
                  </a:cubicBezTo>
                  <a:cubicBezTo>
                    <a:pt x="5169" y="3600"/>
                    <a:pt x="4985" y="3418"/>
                    <a:pt x="4756" y="3272"/>
                  </a:cubicBezTo>
                  <a:cubicBezTo>
                    <a:pt x="4529" y="3126"/>
                    <a:pt x="4263" y="3009"/>
                    <a:pt x="3962" y="2923"/>
                  </a:cubicBezTo>
                  <a:cubicBezTo>
                    <a:pt x="3661" y="2837"/>
                    <a:pt x="3328" y="2778"/>
                    <a:pt x="2965" y="2743"/>
                  </a:cubicBezTo>
                  <a:cubicBezTo>
                    <a:pt x="2806" y="2735"/>
                    <a:pt x="2654" y="2716"/>
                    <a:pt x="2506" y="2687"/>
                  </a:cubicBezTo>
                  <a:cubicBezTo>
                    <a:pt x="2359" y="2661"/>
                    <a:pt x="2228" y="2622"/>
                    <a:pt x="2110" y="2572"/>
                  </a:cubicBezTo>
                  <a:cubicBezTo>
                    <a:pt x="1994" y="2523"/>
                    <a:pt x="1899" y="2463"/>
                    <a:pt x="1827" y="2391"/>
                  </a:cubicBezTo>
                  <a:cubicBezTo>
                    <a:pt x="1752" y="2319"/>
                    <a:pt x="1712" y="2230"/>
                    <a:pt x="1699" y="2119"/>
                  </a:cubicBezTo>
                  <a:cubicBezTo>
                    <a:pt x="1686" y="1995"/>
                    <a:pt x="1713" y="1886"/>
                    <a:pt x="1782" y="1791"/>
                  </a:cubicBezTo>
                  <a:cubicBezTo>
                    <a:pt x="1850" y="1696"/>
                    <a:pt x="1952" y="1616"/>
                    <a:pt x="2086" y="1553"/>
                  </a:cubicBezTo>
                  <a:cubicBezTo>
                    <a:pt x="2220" y="1489"/>
                    <a:pt x="2384" y="1446"/>
                    <a:pt x="2579" y="1426"/>
                  </a:cubicBezTo>
                  <a:cubicBezTo>
                    <a:pt x="2641" y="1419"/>
                    <a:pt x="2702" y="1416"/>
                    <a:pt x="2763" y="1416"/>
                  </a:cubicBezTo>
                  <a:cubicBezTo>
                    <a:pt x="2890" y="1416"/>
                    <a:pt x="3014" y="1430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8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4" y="18"/>
                    <a:pt x="3157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3"/>
            <p:cNvSpPr/>
            <p:nvPr/>
          </p:nvSpPr>
          <p:spPr>
            <a:xfrm>
              <a:off x="2959888" y="485354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6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3"/>
            <p:cNvSpPr/>
            <p:nvPr/>
          </p:nvSpPr>
          <p:spPr>
            <a:xfrm>
              <a:off x="3316646" y="4832861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600" y="1569"/>
                  </a:moveTo>
                  <a:cubicBezTo>
                    <a:pt x="3786" y="1569"/>
                    <a:pt x="3963" y="1596"/>
                    <a:pt x="4131" y="1649"/>
                  </a:cubicBezTo>
                  <a:cubicBezTo>
                    <a:pt x="4365" y="1721"/>
                    <a:pt x="4575" y="1840"/>
                    <a:pt x="4761" y="2001"/>
                  </a:cubicBezTo>
                  <a:cubicBezTo>
                    <a:pt x="4943" y="2161"/>
                    <a:pt x="5093" y="2358"/>
                    <a:pt x="5209" y="2588"/>
                  </a:cubicBezTo>
                  <a:cubicBezTo>
                    <a:pt x="5324" y="2818"/>
                    <a:pt x="5401" y="3077"/>
                    <a:pt x="5429" y="3362"/>
                  </a:cubicBezTo>
                  <a:cubicBezTo>
                    <a:pt x="5458" y="3649"/>
                    <a:pt x="5439" y="3918"/>
                    <a:pt x="5375" y="4165"/>
                  </a:cubicBezTo>
                  <a:cubicBezTo>
                    <a:pt x="5310" y="4416"/>
                    <a:pt x="5204" y="4639"/>
                    <a:pt x="5057" y="4834"/>
                  </a:cubicBezTo>
                  <a:cubicBezTo>
                    <a:pt x="4909" y="5030"/>
                    <a:pt x="4732" y="5188"/>
                    <a:pt x="4518" y="5309"/>
                  </a:cubicBezTo>
                  <a:cubicBezTo>
                    <a:pt x="4303" y="5430"/>
                    <a:pt x="4063" y="5504"/>
                    <a:pt x="3799" y="5533"/>
                  </a:cubicBezTo>
                  <a:cubicBezTo>
                    <a:pt x="3726" y="5541"/>
                    <a:pt x="3654" y="5545"/>
                    <a:pt x="3583" y="5545"/>
                  </a:cubicBezTo>
                  <a:cubicBezTo>
                    <a:pt x="3397" y="5545"/>
                    <a:pt x="3219" y="5518"/>
                    <a:pt x="3049" y="5465"/>
                  </a:cubicBezTo>
                  <a:cubicBezTo>
                    <a:pt x="2815" y="5392"/>
                    <a:pt x="2605" y="5274"/>
                    <a:pt x="2417" y="5116"/>
                  </a:cubicBezTo>
                  <a:cubicBezTo>
                    <a:pt x="2231" y="4961"/>
                    <a:pt x="2080" y="4764"/>
                    <a:pt x="1967" y="4531"/>
                  </a:cubicBezTo>
                  <a:cubicBezTo>
                    <a:pt x="1853" y="4296"/>
                    <a:pt x="1784" y="4036"/>
                    <a:pt x="1751" y="3750"/>
                  </a:cubicBezTo>
                  <a:cubicBezTo>
                    <a:pt x="1721" y="3467"/>
                    <a:pt x="1738" y="3199"/>
                    <a:pt x="1800" y="2949"/>
                  </a:cubicBezTo>
                  <a:cubicBezTo>
                    <a:pt x="1863" y="2699"/>
                    <a:pt x="1968" y="2476"/>
                    <a:pt x="2118" y="2279"/>
                  </a:cubicBezTo>
                  <a:cubicBezTo>
                    <a:pt x="2269" y="2082"/>
                    <a:pt x="2450" y="1924"/>
                    <a:pt x="2663" y="1804"/>
                  </a:cubicBezTo>
                  <a:cubicBezTo>
                    <a:pt x="2877" y="1684"/>
                    <a:pt x="3117" y="1607"/>
                    <a:pt x="3382" y="1581"/>
                  </a:cubicBezTo>
                  <a:cubicBezTo>
                    <a:pt x="3456" y="1573"/>
                    <a:pt x="3529" y="1569"/>
                    <a:pt x="3600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2" y="657"/>
                    <a:pt x="1075" y="941"/>
                    <a:pt x="789" y="1294"/>
                  </a:cubicBezTo>
                  <a:cubicBezTo>
                    <a:pt x="507" y="1646"/>
                    <a:pt x="299" y="2043"/>
                    <a:pt x="168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0"/>
                    <a:pt x="468" y="5313"/>
                  </a:cubicBezTo>
                  <a:cubicBezTo>
                    <a:pt x="687" y="5721"/>
                    <a:pt x="973" y="6068"/>
                    <a:pt x="1325" y="6353"/>
                  </a:cubicBezTo>
                  <a:cubicBezTo>
                    <a:pt x="1676" y="6637"/>
                    <a:pt x="2075" y="6843"/>
                    <a:pt x="2520" y="6975"/>
                  </a:cubicBezTo>
                  <a:cubicBezTo>
                    <a:pt x="2834" y="7066"/>
                    <a:pt x="3166" y="7112"/>
                    <a:pt x="3516" y="7112"/>
                  </a:cubicBezTo>
                  <a:cubicBezTo>
                    <a:pt x="3664" y="7112"/>
                    <a:pt x="3815" y="7104"/>
                    <a:pt x="3970" y="7088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7" y="5467"/>
                    <a:pt x="6873" y="5069"/>
                    <a:pt x="7001" y="4617"/>
                  </a:cubicBezTo>
                  <a:cubicBezTo>
                    <a:pt x="7129" y="4170"/>
                    <a:pt x="7164" y="3691"/>
                    <a:pt x="7112" y="3186"/>
                  </a:cubicBezTo>
                  <a:cubicBezTo>
                    <a:pt x="7057" y="2671"/>
                    <a:pt x="6921" y="2211"/>
                    <a:pt x="6703" y="1801"/>
                  </a:cubicBezTo>
                  <a:cubicBezTo>
                    <a:pt x="6486" y="1390"/>
                    <a:pt x="6203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3"/>
            <p:cNvSpPr/>
            <p:nvPr/>
          </p:nvSpPr>
          <p:spPr>
            <a:xfrm>
              <a:off x="3595206" y="4809752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3"/>
                  </a:moveTo>
                  <a:cubicBezTo>
                    <a:pt x="3223" y="1423"/>
                    <a:pt x="3349" y="1443"/>
                    <a:pt x="3459" y="1483"/>
                  </a:cubicBezTo>
                  <a:cubicBezTo>
                    <a:pt x="3613" y="1539"/>
                    <a:pt x="3735" y="1629"/>
                    <a:pt x="3827" y="1755"/>
                  </a:cubicBezTo>
                  <a:cubicBezTo>
                    <a:pt x="3919" y="1879"/>
                    <a:pt x="3975" y="2028"/>
                    <a:pt x="3993" y="2202"/>
                  </a:cubicBezTo>
                  <a:cubicBezTo>
                    <a:pt x="4013" y="2375"/>
                    <a:pt x="3994" y="2536"/>
                    <a:pt x="3941" y="2680"/>
                  </a:cubicBezTo>
                  <a:cubicBezTo>
                    <a:pt x="3889" y="2824"/>
                    <a:pt x="3800" y="2940"/>
                    <a:pt x="3682" y="3028"/>
                  </a:cubicBezTo>
                  <a:cubicBezTo>
                    <a:pt x="3566" y="3116"/>
                    <a:pt x="3419" y="3167"/>
                    <a:pt x="3252" y="3186"/>
                  </a:cubicBezTo>
                  <a:lnTo>
                    <a:pt x="1909" y="3328"/>
                  </a:lnTo>
                  <a:lnTo>
                    <a:pt x="1721" y="1557"/>
                  </a:lnTo>
                  <a:lnTo>
                    <a:pt x="2918" y="1432"/>
                  </a:lnTo>
                  <a:cubicBezTo>
                    <a:pt x="2976" y="1426"/>
                    <a:pt x="3031" y="1423"/>
                    <a:pt x="3084" y="1423"/>
                  </a:cubicBezTo>
                  <a:close/>
                  <a:moveTo>
                    <a:pt x="3361" y="1"/>
                  </a:moveTo>
                  <a:cubicBezTo>
                    <a:pt x="3264" y="1"/>
                    <a:pt x="3165" y="6"/>
                    <a:pt x="3064" y="17"/>
                  </a:cubicBezTo>
                  <a:lnTo>
                    <a:pt x="1" y="340"/>
                  </a:lnTo>
                  <a:lnTo>
                    <a:pt x="718" y="7152"/>
                  </a:lnTo>
                  <a:lnTo>
                    <a:pt x="2296" y="6987"/>
                  </a:lnTo>
                  <a:lnTo>
                    <a:pt x="2043" y="4591"/>
                  </a:lnTo>
                  <a:lnTo>
                    <a:pt x="2893" y="4502"/>
                  </a:lnTo>
                  <a:lnTo>
                    <a:pt x="4495" y="6752"/>
                  </a:lnTo>
                  <a:lnTo>
                    <a:pt x="6381" y="6552"/>
                  </a:lnTo>
                  <a:lnTo>
                    <a:pt x="4577" y="4085"/>
                  </a:lnTo>
                  <a:cubicBezTo>
                    <a:pt x="4615" y="4062"/>
                    <a:pt x="4653" y="4042"/>
                    <a:pt x="4689" y="4017"/>
                  </a:cubicBezTo>
                  <a:cubicBezTo>
                    <a:pt x="5018" y="3787"/>
                    <a:pt x="5265" y="3488"/>
                    <a:pt x="5431" y="3127"/>
                  </a:cubicBezTo>
                  <a:cubicBezTo>
                    <a:pt x="5595" y="2763"/>
                    <a:pt x="5655" y="2371"/>
                    <a:pt x="5609" y="1942"/>
                  </a:cubicBezTo>
                  <a:cubicBezTo>
                    <a:pt x="5566" y="1527"/>
                    <a:pt x="5428" y="1166"/>
                    <a:pt x="5191" y="861"/>
                  </a:cubicBezTo>
                  <a:cubicBezTo>
                    <a:pt x="4955" y="553"/>
                    <a:pt x="4651" y="326"/>
                    <a:pt x="4277" y="175"/>
                  </a:cubicBezTo>
                  <a:cubicBezTo>
                    <a:pt x="3989" y="59"/>
                    <a:pt x="3684" y="1"/>
                    <a:pt x="3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3"/>
            <p:cNvSpPr/>
            <p:nvPr/>
          </p:nvSpPr>
          <p:spPr>
            <a:xfrm>
              <a:off x="3831877" y="4774204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7"/>
                  </a:lnTo>
                  <a:lnTo>
                    <a:pt x="1921" y="3008"/>
                  </a:lnTo>
                  <a:lnTo>
                    <a:pt x="1654" y="470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6" y="4849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3"/>
            <p:cNvSpPr/>
            <p:nvPr/>
          </p:nvSpPr>
          <p:spPr>
            <a:xfrm>
              <a:off x="4072707" y="4755980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3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8"/>
                    <a:pt x="264" y="1249"/>
                    <a:pt x="153" y="1518"/>
                  </a:cubicBezTo>
                  <a:cubicBezTo>
                    <a:pt x="39" y="1790"/>
                    <a:pt x="1" y="2078"/>
                    <a:pt x="32" y="2384"/>
                  </a:cubicBezTo>
                  <a:cubicBezTo>
                    <a:pt x="62" y="2669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1" y="3872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9"/>
                    <a:pt x="3819" y="4751"/>
                  </a:cubicBezTo>
                  <a:cubicBezTo>
                    <a:pt x="3876" y="4824"/>
                    <a:pt x="3908" y="4909"/>
                    <a:pt x="3919" y="5005"/>
                  </a:cubicBezTo>
                  <a:cubicBezTo>
                    <a:pt x="3934" y="5135"/>
                    <a:pt x="3905" y="5248"/>
                    <a:pt x="3836" y="5343"/>
                  </a:cubicBezTo>
                  <a:cubicBezTo>
                    <a:pt x="3771" y="5437"/>
                    <a:pt x="3668" y="5515"/>
                    <a:pt x="3531" y="5576"/>
                  </a:cubicBezTo>
                  <a:cubicBezTo>
                    <a:pt x="3391" y="5637"/>
                    <a:pt x="3236" y="5677"/>
                    <a:pt x="3061" y="5694"/>
                  </a:cubicBezTo>
                  <a:cubicBezTo>
                    <a:pt x="2975" y="5703"/>
                    <a:pt x="2889" y="5708"/>
                    <a:pt x="2804" y="5708"/>
                  </a:cubicBezTo>
                  <a:cubicBezTo>
                    <a:pt x="2541" y="5708"/>
                    <a:pt x="2279" y="5665"/>
                    <a:pt x="2021" y="5578"/>
                  </a:cubicBezTo>
                  <a:cubicBezTo>
                    <a:pt x="1677" y="5463"/>
                    <a:pt x="1319" y="5205"/>
                    <a:pt x="950" y="4804"/>
                  </a:cubicBezTo>
                  <a:lnTo>
                    <a:pt x="67" y="6048"/>
                  </a:lnTo>
                  <a:cubicBezTo>
                    <a:pt x="316" y="6304"/>
                    <a:pt x="592" y="6520"/>
                    <a:pt x="891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1" y="7101"/>
                    <a:pt x="2354" y="7122"/>
                    <a:pt x="2601" y="7122"/>
                  </a:cubicBezTo>
                  <a:cubicBezTo>
                    <a:pt x="2771" y="7122"/>
                    <a:pt x="2946" y="7112"/>
                    <a:pt x="3128" y="7093"/>
                  </a:cubicBezTo>
                  <a:cubicBezTo>
                    <a:pt x="3647" y="7039"/>
                    <a:pt x="4096" y="6904"/>
                    <a:pt x="4477" y="6691"/>
                  </a:cubicBezTo>
                  <a:cubicBezTo>
                    <a:pt x="4858" y="6477"/>
                    <a:pt x="5146" y="6195"/>
                    <a:pt x="5343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7" y="3601"/>
                    <a:pt x="4985" y="3416"/>
                    <a:pt x="4756" y="3271"/>
                  </a:cubicBezTo>
                  <a:cubicBezTo>
                    <a:pt x="4527" y="3126"/>
                    <a:pt x="4261" y="3010"/>
                    <a:pt x="3962" y="2923"/>
                  </a:cubicBezTo>
                  <a:cubicBezTo>
                    <a:pt x="3660" y="2837"/>
                    <a:pt x="3327" y="2777"/>
                    <a:pt x="2964" y="2743"/>
                  </a:cubicBezTo>
                  <a:cubicBezTo>
                    <a:pt x="2806" y="2733"/>
                    <a:pt x="2654" y="2716"/>
                    <a:pt x="2506" y="2687"/>
                  </a:cubicBezTo>
                  <a:cubicBezTo>
                    <a:pt x="2359" y="2660"/>
                    <a:pt x="2227" y="2623"/>
                    <a:pt x="2110" y="2572"/>
                  </a:cubicBezTo>
                  <a:cubicBezTo>
                    <a:pt x="1994" y="2522"/>
                    <a:pt x="1899" y="2463"/>
                    <a:pt x="1827" y="2391"/>
                  </a:cubicBezTo>
                  <a:cubicBezTo>
                    <a:pt x="1752" y="2319"/>
                    <a:pt x="1712" y="2229"/>
                    <a:pt x="1699" y="2119"/>
                  </a:cubicBezTo>
                  <a:cubicBezTo>
                    <a:pt x="1686" y="1996"/>
                    <a:pt x="1713" y="1888"/>
                    <a:pt x="1781" y="1790"/>
                  </a:cubicBezTo>
                  <a:cubicBezTo>
                    <a:pt x="1850" y="1694"/>
                    <a:pt x="1952" y="1615"/>
                    <a:pt x="2086" y="1551"/>
                  </a:cubicBezTo>
                  <a:cubicBezTo>
                    <a:pt x="2219" y="1488"/>
                    <a:pt x="2383" y="1445"/>
                    <a:pt x="2578" y="1425"/>
                  </a:cubicBezTo>
                  <a:cubicBezTo>
                    <a:pt x="2640" y="1419"/>
                    <a:pt x="2702" y="1415"/>
                    <a:pt x="2764" y="1415"/>
                  </a:cubicBezTo>
                  <a:cubicBezTo>
                    <a:pt x="2889" y="1415"/>
                    <a:pt x="3013" y="1429"/>
                    <a:pt x="3137" y="1456"/>
                  </a:cubicBezTo>
                  <a:cubicBezTo>
                    <a:pt x="3322" y="1495"/>
                    <a:pt x="3498" y="1561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4" y="936"/>
                  </a:lnTo>
                  <a:cubicBezTo>
                    <a:pt x="4886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3"/>
            <p:cNvSpPr/>
            <p:nvPr/>
          </p:nvSpPr>
          <p:spPr>
            <a:xfrm>
              <a:off x="4291328" y="4726565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2"/>
                  </a:lnTo>
                  <a:lnTo>
                    <a:pt x="2376" y="7257"/>
                  </a:lnTo>
                  <a:lnTo>
                    <a:pt x="2096" y="4601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3"/>
            <p:cNvSpPr/>
            <p:nvPr/>
          </p:nvSpPr>
          <p:spPr>
            <a:xfrm>
              <a:off x="4549307" y="470272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71"/>
                  </a:moveTo>
                  <a:cubicBezTo>
                    <a:pt x="3785" y="1571"/>
                    <a:pt x="3962" y="1599"/>
                    <a:pt x="4129" y="1650"/>
                  </a:cubicBezTo>
                  <a:cubicBezTo>
                    <a:pt x="4363" y="1724"/>
                    <a:pt x="4572" y="1843"/>
                    <a:pt x="4756" y="2003"/>
                  </a:cubicBezTo>
                  <a:cubicBezTo>
                    <a:pt x="4940" y="2164"/>
                    <a:pt x="5091" y="2361"/>
                    <a:pt x="5206" y="2591"/>
                  </a:cubicBezTo>
                  <a:cubicBezTo>
                    <a:pt x="5323" y="2821"/>
                    <a:pt x="5396" y="3080"/>
                    <a:pt x="5425" y="3364"/>
                  </a:cubicBezTo>
                  <a:cubicBezTo>
                    <a:pt x="5456" y="3649"/>
                    <a:pt x="5438" y="3917"/>
                    <a:pt x="5373" y="4167"/>
                  </a:cubicBezTo>
                  <a:cubicBezTo>
                    <a:pt x="5307" y="4419"/>
                    <a:pt x="5202" y="4640"/>
                    <a:pt x="5055" y="4837"/>
                  </a:cubicBezTo>
                  <a:cubicBezTo>
                    <a:pt x="4907" y="5033"/>
                    <a:pt x="4727" y="5191"/>
                    <a:pt x="4514" y="5312"/>
                  </a:cubicBezTo>
                  <a:cubicBezTo>
                    <a:pt x="4300" y="5432"/>
                    <a:pt x="4063" y="5507"/>
                    <a:pt x="3797" y="5534"/>
                  </a:cubicBezTo>
                  <a:cubicBezTo>
                    <a:pt x="3723" y="5542"/>
                    <a:pt x="3650" y="5546"/>
                    <a:pt x="3578" y="5546"/>
                  </a:cubicBezTo>
                  <a:cubicBezTo>
                    <a:pt x="3392" y="5546"/>
                    <a:pt x="3214" y="5520"/>
                    <a:pt x="3045" y="5467"/>
                  </a:cubicBezTo>
                  <a:cubicBezTo>
                    <a:pt x="2813" y="5395"/>
                    <a:pt x="2602" y="5277"/>
                    <a:pt x="2415" y="5119"/>
                  </a:cubicBezTo>
                  <a:cubicBezTo>
                    <a:pt x="2225" y="4964"/>
                    <a:pt x="2077" y="4765"/>
                    <a:pt x="1965" y="4534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5" y="3202"/>
                    <a:pt x="1798" y="2950"/>
                  </a:cubicBezTo>
                  <a:cubicBezTo>
                    <a:pt x="1858" y="2702"/>
                    <a:pt x="1965" y="2479"/>
                    <a:pt x="2116" y="2282"/>
                  </a:cubicBezTo>
                  <a:cubicBezTo>
                    <a:pt x="2265" y="2085"/>
                    <a:pt x="2447" y="1926"/>
                    <a:pt x="2661" y="1807"/>
                  </a:cubicBezTo>
                  <a:cubicBezTo>
                    <a:pt x="2875" y="1686"/>
                    <a:pt x="3112" y="1610"/>
                    <a:pt x="3378" y="1584"/>
                  </a:cubicBezTo>
                  <a:cubicBezTo>
                    <a:pt x="3454" y="1575"/>
                    <a:pt x="3528" y="1571"/>
                    <a:pt x="3601" y="1571"/>
                  </a:cubicBezTo>
                  <a:close/>
                  <a:moveTo>
                    <a:pt x="3659" y="1"/>
                  </a:moveTo>
                  <a:cubicBezTo>
                    <a:pt x="3514" y="1"/>
                    <a:pt x="3366" y="9"/>
                    <a:pt x="3214" y="25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0" y="655"/>
                    <a:pt x="1075" y="941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5"/>
                    <a:pt x="1" y="3415"/>
                    <a:pt x="54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3"/>
                    <a:pt x="971" y="6068"/>
                    <a:pt x="1324" y="6354"/>
                  </a:cubicBezTo>
                  <a:cubicBezTo>
                    <a:pt x="1676" y="6637"/>
                    <a:pt x="2073" y="6844"/>
                    <a:pt x="2520" y="6977"/>
                  </a:cubicBezTo>
                  <a:cubicBezTo>
                    <a:pt x="2833" y="7068"/>
                    <a:pt x="3165" y="7113"/>
                    <a:pt x="3515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6"/>
                    <a:pt x="4931" y="6896"/>
                    <a:pt x="5343" y="6678"/>
                  </a:cubicBezTo>
                  <a:cubicBezTo>
                    <a:pt x="5753" y="6458"/>
                    <a:pt x="6098" y="6173"/>
                    <a:pt x="6381" y="5821"/>
                  </a:cubicBezTo>
                  <a:cubicBezTo>
                    <a:pt x="6666" y="5468"/>
                    <a:pt x="6870" y="5069"/>
                    <a:pt x="6998" y="4618"/>
                  </a:cubicBezTo>
                  <a:cubicBezTo>
                    <a:pt x="7126" y="4170"/>
                    <a:pt x="7163" y="3694"/>
                    <a:pt x="7110" y="3185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8" y="48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3"/>
            <p:cNvSpPr/>
            <p:nvPr/>
          </p:nvSpPr>
          <p:spPr>
            <a:xfrm>
              <a:off x="4827728" y="4680208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2" y="1495"/>
                  </a:moveTo>
                  <a:cubicBezTo>
                    <a:pt x="3061" y="1495"/>
                    <a:pt x="3162" y="1515"/>
                    <a:pt x="3260" y="1555"/>
                  </a:cubicBezTo>
                  <a:cubicBezTo>
                    <a:pt x="3382" y="1607"/>
                    <a:pt x="3486" y="1691"/>
                    <a:pt x="3571" y="1799"/>
                  </a:cubicBezTo>
                  <a:cubicBezTo>
                    <a:pt x="3656" y="1908"/>
                    <a:pt x="3706" y="2049"/>
                    <a:pt x="3723" y="2216"/>
                  </a:cubicBezTo>
                  <a:cubicBezTo>
                    <a:pt x="3739" y="2378"/>
                    <a:pt x="3720" y="2523"/>
                    <a:pt x="3663" y="2654"/>
                  </a:cubicBezTo>
                  <a:cubicBezTo>
                    <a:pt x="3604" y="2784"/>
                    <a:pt x="3519" y="2891"/>
                    <a:pt x="3410" y="2976"/>
                  </a:cubicBezTo>
                  <a:cubicBezTo>
                    <a:pt x="3302" y="3061"/>
                    <a:pt x="3175" y="3107"/>
                    <a:pt x="3031" y="3123"/>
                  </a:cubicBezTo>
                  <a:lnTo>
                    <a:pt x="1953" y="3237"/>
                  </a:lnTo>
                  <a:lnTo>
                    <a:pt x="1780" y="1613"/>
                  </a:lnTo>
                  <a:lnTo>
                    <a:pt x="2860" y="1499"/>
                  </a:lnTo>
                  <a:cubicBezTo>
                    <a:pt x="2892" y="1496"/>
                    <a:pt x="2922" y="1495"/>
                    <a:pt x="2952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39" y="15"/>
                  </a:cubicBezTo>
                  <a:lnTo>
                    <a:pt x="0" y="325"/>
                  </a:lnTo>
                  <a:lnTo>
                    <a:pt x="718" y="7138"/>
                  </a:lnTo>
                  <a:lnTo>
                    <a:pt x="2373" y="6962"/>
                  </a:lnTo>
                  <a:lnTo>
                    <a:pt x="2133" y="4685"/>
                  </a:lnTo>
                  <a:lnTo>
                    <a:pt x="3415" y="4548"/>
                  </a:lnTo>
                  <a:cubicBezTo>
                    <a:pt x="3844" y="4503"/>
                    <a:pt x="4213" y="4365"/>
                    <a:pt x="4528" y="4127"/>
                  </a:cubicBezTo>
                  <a:cubicBezTo>
                    <a:pt x="4842" y="3891"/>
                    <a:pt x="5076" y="3589"/>
                    <a:pt x="5239" y="3221"/>
                  </a:cubicBezTo>
                  <a:cubicBezTo>
                    <a:pt x="5404" y="2853"/>
                    <a:pt x="5460" y="2447"/>
                    <a:pt x="5413" y="2007"/>
                  </a:cubicBezTo>
                  <a:cubicBezTo>
                    <a:pt x="5368" y="1584"/>
                    <a:pt x="5232" y="1216"/>
                    <a:pt x="4996" y="898"/>
                  </a:cubicBezTo>
                  <a:cubicBezTo>
                    <a:pt x="4764" y="582"/>
                    <a:pt x="4469" y="346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3"/>
            <p:cNvSpPr/>
            <p:nvPr/>
          </p:nvSpPr>
          <p:spPr>
            <a:xfrm>
              <a:off x="3629194" y="5133178"/>
              <a:ext cx="163155" cy="14067"/>
            </a:xfrm>
            <a:custGeom>
              <a:avLst/>
              <a:gdLst/>
              <a:ahLst/>
              <a:cxnLst/>
              <a:rect l="l" t="t" r="r" b="b"/>
              <a:pathLst>
                <a:path w="4709" h="406" extrusionOk="0">
                  <a:moveTo>
                    <a:pt x="3368" y="1"/>
                  </a:moveTo>
                  <a:cubicBezTo>
                    <a:pt x="3269" y="1"/>
                    <a:pt x="3169" y="6"/>
                    <a:pt x="3068" y="17"/>
                  </a:cubicBezTo>
                  <a:lnTo>
                    <a:pt x="0" y="341"/>
                  </a:lnTo>
                  <a:lnTo>
                    <a:pt x="8" y="405"/>
                  </a:lnTo>
                  <a:lnTo>
                    <a:pt x="4709" y="405"/>
                  </a:lnTo>
                  <a:cubicBezTo>
                    <a:pt x="4579" y="315"/>
                    <a:pt x="4435" y="237"/>
                    <a:pt x="4281" y="175"/>
                  </a:cubicBezTo>
                  <a:cubicBezTo>
                    <a:pt x="3995" y="60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3"/>
            <p:cNvSpPr/>
            <p:nvPr/>
          </p:nvSpPr>
          <p:spPr>
            <a:xfrm>
              <a:off x="3865935" y="5113915"/>
              <a:ext cx="60945" cy="33331"/>
            </a:xfrm>
            <a:custGeom>
              <a:avLst/>
              <a:gdLst/>
              <a:ahLst/>
              <a:cxnLst/>
              <a:rect l="l" t="t" r="r" b="b"/>
              <a:pathLst>
                <a:path w="1759" h="962" extrusionOk="0">
                  <a:moveTo>
                    <a:pt x="1656" y="1"/>
                  </a:moveTo>
                  <a:lnTo>
                    <a:pt x="1" y="175"/>
                  </a:lnTo>
                  <a:lnTo>
                    <a:pt x="84" y="961"/>
                  </a:lnTo>
                  <a:lnTo>
                    <a:pt x="1758" y="9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3"/>
            <p:cNvSpPr/>
            <p:nvPr/>
          </p:nvSpPr>
          <p:spPr>
            <a:xfrm>
              <a:off x="3976112" y="5097631"/>
              <a:ext cx="101621" cy="49615"/>
            </a:xfrm>
            <a:custGeom>
              <a:avLst/>
              <a:gdLst/>
              <a:ahLst/>
              <a:cxnLst/>
              <a:rect l="l" t="t" r="r" b="b"/>
              <a:pathLst>
                <a:path w="2933" h="1432" extrusionOk="0">
                  <a:moveTo>
                    <a:pt x="2932" y="1"/>
                  </a:moveTo>
                  <a:lnTo>
                    <a:pt x="977" y="206"/>
                  </a:lnTo>
                  <a:lnTo>
                    <a:pt x="0" y="1431"/>
                  </a:lnTo>
                  <a:lnTo>
                    <a:pt x="1755" y="1431"/>
                  </a:lnTo>
                  <a:lnTo>
                    <a:pt x="2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3"/>
            <p:cNvSpPr/>
            <p:nvPr/>
          </p:nvSpPr>
          <p:spPr>
            <a:xfrm>
              <a:off x="4108185" y="5079164"/>
              <a:ext cx="174554" cy="70404"/>
            </a:xfrm>
            <a:custGeom>
              <a:avLst/>
              <a:gdLst/>
              <a:ahLst/>
              <a:cxnLst/>
              <a:rect l="l" t="t" r="r" b="b"/>
              <a:pathLst>
                <a:path w="5038" h="2032" extrusionOk="0">
                  <a:moveTo>
                    <a:pt x="2906" y="0"/>
                  </a:moveTo>
                  <a:cubicBezTo>
                    <a:pt x="2730" y="0"/>
                    <a:pt x="2543" y="11"/>
                    <a:pt x="2346" y="32"/>
                  </a:cubicBezTo>
                  <a:cubicBezTo>
                    <a:pt x="2008" y="68"/>
                    <a:pt x="1690" y="154"/>
                    <a:pt x="1388" y="285"/>
                  </a:cubicBezTo>
                  <a:cubicBezTo>
                    <a:pt x="1086" y="420"/>
                    <a:pt x="827" y="590"/>
                    <a:pt x="610" y="801"/>
                  </a:cubicBezTo>
                  <a:cubicBezTo>
                    <a:pt x="392" y="1011"/>
                    <a:pt x="229" y="1251"/>
                    <a:pt x="116" y="1523"/>
                  </a:cubicBezTo>
                  <a:cubicBezTo>
                    <a:pt x="58" y="1664"/>
                    <a:pt x="19" y="1811"/>
                    <a:pt x="0" y="1962"/>
                  </a:cubicBezTo>
                  <a:lnTo>
                    <a:pt x="1669" y="1962"/>
                  </a:lnTo>
                  <a:cubicBezTo>
                    <a:pt x="1680" y="1903"/>
                    <a:pt x="1705" y="1846"/>
                    <a:pt x="1742" y="1795"/>
                  </a:cubicBezTo>
                  <a:cubicBezTo>
                    <a:pt x="1812" y="1697"/>
                    <a:pt x="1913" y="1616"/>
                    <a:pt x="2048" y="1553"/>
                  </a:cubicBezTo>
                  <a:cubicBezTo>
                    <a:pt x="2180" y="1491"/>
                    <a:pt x="2346" y="1450"/>
                    <a:pt x="2540" y="1429"/>
                  </a:cubicBezTo>
                  <a:cubicBezTo>
                    <a:pt x="2603" y="1423"/>
                    <a:pt x="2666" y="1420"/>
                    <a:pt x="2729" y="1420"/>
                  </a:cubicBezTo>
                  <a:cubicBezTo>
                    <a:pt x="2854" y="1420"/>
                    <a:pt x="2978" y="1433"/>
                    <a:pt x="3101" y="1460"/>
                  </a:cubicBezTo>
                  <a:cubicBezTo>
                    <a:pt x="3285" y="1500"/>
                    <a:pt x="3463" y="1566"/>
                    <a:pt x="3633" y="1660"/>
                  </a:cubicBezTo>
                  <a:cubicBezTo>
                    <a:pt x="3777" y="1739"/>
                    <a:pt x="3916" y="1839"/>
                    <a:pt x="4047" y="1963"/>
                  </a:cubicBezTo>
                  <a:cubicBezTo>
                    <a:pt x="4071" y="1983"/>
                    <a:pt x="4097" y="2009"/>
                    <a:pt x="4120" y="2032"/>
                  </a:cubicBezTo>
                  <a:lnTo>
                    <a:pt x="4178" y="1963"/>
                  </a:lnTo>
                  <a:lnTo>
                    <a:pt x="5038" y="941"/>
                  </a:lnTo>
                  <a:cubicBezTo>
                    <a:pt x="4848" y="713"/>
                    <a:pt x="4631" y="522"/>
                    <a:pt x="4382" y="367"/>
                  </a:cubicBezTo>
                  <a:cubicBezTo>
                    <a:pt x="4135" y="216"/>
                    <a:pt x="3843" y="111"/>
                    <a:pt x="3512" y="50"/>
                  </a:cubicBezTo>
                  <a:cubicBezTo>
                    <a:pt x="3329" y="17"/>
                    <a:pt x="3126" y="0"/>
                    <a:pt x="2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3"/>
            <p:cNvSpPr/>
            <p:nvPr/>
          </p:nvSpPr>
          <p:spPr>
            <a:xfrm>
              <a:off x="4325455" y="5065410"/>
              <a:ext cx="66003" cy="81837"/>
            </a:xfrm>
            <a:custGeom>
              <a:avLst/>
              <a:gdLst/>
              <a:ahLst/>
              <a:cxnLst/>
              <a:rect l="l" t="t" r="r" b="b"/>
              <a:pathLst>
                <a:path w="1905" h="2362" extrusionOk="0">
                  <a:moveTo>
                    <a:pt x="1654" y="0"/>
                  </a:moveTo>
                  <a:lnTo>
                    <a:pt x="1" y="176"/>
                  </a:lnTo>
                  <a:lnTo>
                    <a:pt x="234" y="2361"/>
                  </a:lnTo>
                  <a:lnTo>
                    <a:pt x="1905" y="236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3"/>
            <p:cNvSpPr/>
            <p:nvPr/>
          </p:nvSpPr>
          <p:spPr>
            <a:xfrm>
              <a:off x="4471802" y="5049957"/>
              <a:ext cx="67632" cy="97290"/>
            </a:xfrm>
            <a:custGeom>
              <a:avLst/>
              <a:gdLst/>
              <a:ahLst/>
              <a:cxnLst/>
              <a:rect l="l" t="t" r="r" b="b"/>
              <a:pathLst>
                <a:path w="1952" h="2808" extrusionOk="0">
                  <a:moveTo>
                    <a:pt x="1655" y="0"/>
                  </a:moveTo>
                  <a:lnTo>
                    <a:pt x="0" y="174"/>
                  </a:lnTo>
                  <a:lnTo>
                    <a:pt x="278" y="2807"/>
                  </a:lnTo>
                  <a:lnTo>
                    <a:pt x="1951" y="280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3"/>
            <p:cNvSpPr/>
            <p:nvPr/>
          </p:nvSpPr>
          <p:spPr>
            <a:xfrm>
              <a:off x="4584439" y="5026224"/>
              <a:ext cx="245997" cy="121024"/>
            </a:xfrm>
            <a:custGeom>
              <a:avLst/>
              <a:gdLst/>
              <a:ahLst/>
              <a:cxnLst/>
              <a:rect l="l" t="t" r="r" b="b"/>
              <a:pathLst>
                <a:path w="7100" h="3493" extrusionOk="0">
                  <a:moveTo>
                    <a:pt x="3631" y="0"/>
                  </a:moveTo>
                  <a:cubicBezTo>
                    <a:pt x="3485" y="0"/>
                    <a:pt x="3337" y="8"/>
                    <a:pt x="3186" y="24"/>
                  </a:cubicBezTo>
                  <a:cubicBezTo>
                    <a:pt x="2671" y="79"/>
                    <a:pt x="2211" y="217"/>
                    <a:pt x="1801" y="437"/>
                  </a:cubicBezTo>
                  <a:cubicBezTo>
                    <a:pt x="1391" y="655"/>
                    <a:pt x="1044" y="941"/>
                    <a:pt x="762" y="1294"/>
                  </a:cubicBezTo>
                  <a:cubicBezTo>
                    <a:pt x="478" y="1646"/>
                    <a:pt x="269" y="2043"/>
                    <a:pt x="138" y="2489"/>
                  </a:cubicBezTo>
                  <a:cubicBezTo>
                    <a:pt x="46" y="2806"/>
                    <a:pt x="0" y="3142"/>
                    <a:pt x="0" y="3492"/>
                  </a:cubicBezTo>
                  <a:lnTo>
                    <a:pt x="1702" y="3492"/>
                  </a:lnTo>
                  <a:cubicBezTo>
                    <a:pt x="1702" y="3301"/>
                    <a:pt x="1722" y="3121"/>
                    <a:pt x="1765" y="2949"/>
                  </a:cubicBezTo>
                  <a:cubicBezTo>
                    <a:pt x="1828" y="2699"/>
                    <a:pt x="1934" y="2476"/>
                    <a:pt x="2083" y="2279"/>
                  </a:cubicBezTo>
                  <a:cubicBezTo>
                    <a:pt x="2234" y="2083"/>
                    <a:pt x="2416" y="1925"/>
                    <a:pt x="2628" y="1804"/>
                  </a:cubicBezTo>
                  <a:cubicBezTo>
                    <a:pt x="2842" y="1683"/>
                    <a:pt x="3081" y="1609"/>
                    <a:pt x="3347" y="1581"/>
                  </a:cubicBezTo>
                  <a:cubicBezTo>
                    <a:pt x="3421" y="1573"/>
                    <a:pt x="3495" y="1569"/>
                    <a:pt x="3568" y="1569"/>
                  </a:cubicBezTo>
                  <a:cubicBezTo>
                    <a:pt x="3752" y="1569"/>
                    <a:pt x="3929" y="1596"/>
                    <a:pt x="4097" y="1647"/>
                  </a:cubicBezTo>
                  <a:cubicBezTo>
                    <a:pt x="4330" y="1721"/>
                    <a:pt x="4540" y="1840"/>
                    <a:pt x="4726" y="2001"/>
                  </a:cubicBezTo>
                  <a:cubicBezTo>
                    <a:pt x="4910" y="2162"/>
                    <a:pt x="5058" y="2358"/>
                    <a:pt x="5176" y="2588"/>
                  </a:cubicBezTo>
                  <a:cubicBezTo>
                    <a:pt x="5291" y="2818"/>
                    <a:pt x="5366" y="3077"/>
                    <a:pt x="5394" y="3363"/>
                  </a:cubicBezTo>
                  <a:cubicBezTo>
                    <a:pt x="5399" y="3408"/>
                    <a:pt x="5401" y="3451"/>
                    <a:pt x="5403" y="3492"/>
                  </a:cubicBezTo>
                  <a:lnTo>
                    <a:pt x="7098" y="3492"/>
                  </a:lnTo>
                  <a:cubicBezTo>
                    <a:pt x="7100" y="3392"/>
                    <a:pt x="7093" y="3291"/>
                    <a:pt x="7081" y="3186"/>
                  </a:cubicBezTo>
                  <a:cubicBezTo>
                    <a:pt x="7026" y="2673"/>
                    <a:pt x="6890" y="2213"/>
                    <a:pt x="6673" y="1803"/>
                  </a:cubicBezTo>
                  <a:cubicBezTo>
                    <a:pt x="6454" y="1390"/>
                    <a:pt x="6172" y="1045"/>
                    <a:pt x="5820" y="760"/>
                  </a:cubicBezTo>
                  <a:cubicBezTo>
                    <a:pt x="5468" y="475"/>
                    <a:pt x="5069" y="268"/>
                    <a:pt x="4624" y="138"/>
                  </a:cubicBezTo>
                  <a:cubicBezTo>
                    <a:pt x="4310" y="45"/>
                    <a:pt x="3978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3"/>
            <p:cNvSpPr/>
            <p:nvPr/>
          </p:nvSpPr>
          <p:spPr>
            <a:xfrm>
              <a:off x="4861890" y="5003600"/>
              <a:ext cx="189175" cy="143683"/>
            </a:xfrm>
            <a:custGeom>
              <a:avLst/>
              <a:gdLst/>
              <a:ahLst/>
              <a:cxnLst/>
              <a:rect l="l" t="t" r="r" b="b"/>
              <a:pathLst>
                <a:path w="5460" h="4147" extrusionOk="0">
                  <a:moveTo>
                    <a:pt x="2954" y="1495"/>
                  </a:moveTo>
                  <a:cubicBezTo>
                    <a:pt x="3061" y="1495"/>
                    <a:pt x="3163" y="1514"/>
                    <a:pt x="3258" y="1554"/>
                  </a:cubicBezTo>
                  <a:cubicBezTo>
                    <a:pt x="3381" y="1607"/>
                    <a:pt x="3485" y="1689"/>
                    <a:pt x="3570" y="1799"/>
                  </a:cubicBezTo>
                  <a:cubicBezTo>
                    <a:pt x="3655" y="1906"/>
                    <a:pt x="3703" y="2047"/>
                    <a:pt x="3721" y="2216"/>
                  </a:cubicBezTo>
                  <a:cubicBezTo>
                    <a:pt x="3741" y="2378"/>
                    <a:pt x="3719" y="2525"/>
                    <a:pt x="3660" y="2654"/>
                  </a:cubicBezTo>
                  <a:cubicBezTo>
                    <a:pt x="3603" y="2784"/>
                    <a:pt x="3518" y="2891"/>
                    <a:pt x="3409" y="2976"/>
                  </a:cubicBezTo>
                  <a:cubicBezTo>
                    <a:pt x="3298" y="3061"/>
                    <a:pt x="3174" y="3107"/>
                    <a:pt x="3030" y="3124"/>
                  </a:cubicBezTo>
                  <a:lnTo>
                    <a:pt x="1951" y="3238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6"/>
                    <a:pt x="2923" y="1495"/>
                    <a:pt x="2954" y="1495"/>
                  </a:cubicBezTo>
                  <a:close/>
                  <a:moveTo>
                    <a:pt x="3216" y="1"/>
                  </a:moveTo>
                  <a:cubicBezTo>
                    <a:pt x="3125" y="1"/>
                    <a:pt x="3032" y="6"/>
                    <a:pt x="2937" y="15"/>
                  </a:cubicBezTo>
                  <a:lnTo>
                    <a:pt x="1" y="326"/>
                  </a:lnTo>
                  <a:lnTo>
                    <a:pt x="403" y="4147"/>
                  </a:lnTo>
                  <a:lnTo>
                    <a:pt x="4504" y="4147"/>
                  </a:lnTo>
                  <a:cubicBezTo>
                    <a:pt x="4512" y="4141"/>
                    <a:pt x="4520" y="4135"/>
                    <a:pt x="4527" y="4130"/>
                  </a:cubicBezTo>
                  <a:cubicBezTo>
                    <a:pt x="4841" y="3895"/>
                    <a:pt x="5078" y="3590"/>
                    <a:pt x="5239" y="3222"/>
                  </a:cubicBezTo>
                  <a:cubicBezTo>
                    <a:pt x="5402" y="2853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3" y="187"/>
                  </a:cubicBezTo>
                  <a:cubicBezTo>
                    <a:pt x="3835" y="62"/>
                    <a:pt x="3537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3"/>
            <p:cNvSpPr/>
            <p:nvPr/>
          </p:nvSpPr>
          <p:spPr>
            <a:xfrm>
              <a:off x="4620160" y="-8873"/>
              <a:ext cx="184983" cy="48749"/>
            </a:xfrm>
            <a:custGeom>
              <a:avLst/>
              <a:gdLst/>
              <a:ahLst/>
              <a:cxnLst/>
              <a:rect l="l" t="t" r="r" b="b"/>
              <a:pathLst>
                <a:path w="5339" h="1407" extrusionOk="0">
                  <a:moveTo>
                    <a:pt x="236" y="1"/>
                  </a:moveTo>
                  <a:lnTo>
                    <a:pt x="0" y="333"/>
                  </a:lnTo>
                  <a:cubicBezTo>
                    <a:pt x="251" y="587"/>
                    <a:pt x="525" y="803"/>
                    <a:pt x="826" y="978"/>
                  </a:cubicBezTo>
                  <a:cubicBezTo>
                    <a:pt x="1128" y="1152"/>
                    <a:pt x="1461" y="1275"/>
                    <a:pt x="1834" y="1344"/>
                  </a:cubicBezTo>
                  <a:cubicBezTo>
                    <a:pt x="2055" y="1385"/>
                    <a:pt x="2289" y="1407"/>
                    <a:pt x="2536" y="1407"/>
                  </a:cubicBezTo>
                  <a:cubicBezTo>
                    <a:pt x="2705" y="1407"/>
                    <a:pt x="2881" y="1397"/>
                    <a:pt x="3062" y="1377"/>
                  </a:cubicBezTo>
                  <a:cubicBezTo>
                    <a:pt x="3580" y="1324"/>
                    <a:pt x="4031" y="1185"/>
                    <a:pt x="4412" y="973"/>
                  </a:cubicBezTo>
                  <a:cubicBezTo>
                    <a:pt x="4793" y="758"/>
                    <a:pt x="5081" y="477"/>
                    <a:pt x="5276" y="124"/>
                  </a:cubicBezTo>
                  <a:cubicBezTo>
                    <a:pt x="5298" y="84"/>
                    <a:pt x="5321" y="44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3"/>
            <p:cNvSpPr/>
            <p:nvPr/>
          </p:nvSpPr>
          <p:spPr>
            <a:xfrm>
              <a:off x="4882054" y="-8873"/>
              <a:ext cx="147494" cy="22902"/>
            </a:xfrm>
            <a:custGeom>
              <a:avLst/>
              <a:gdLst/>
              <a:ahLst/>
              <a:cxnLst/>
              <a:rect l="l" t="t" r="r" b="b"/>
              <a:pathLst>
                <a:path w="4257" h="661" extrusionOk="0">
                  <a:moveTo>
                    <a:pt x="1" y="1"/>
                  </a:moveTo>
                  <a:cubicBezTo>
                    <a:pt x="320" y="234"/>
                    <a:pt x="677" y="410"/>
                    <a:pt x="1069" y="525"/>
                  </a:cubicBezTo>
                  <a:cubicBezTo>
                    <a:pt x="1383" y="615"/>
                    <a:pt x="1717" y="661"/>
                    <a:pt x="2068" y="661"/>
                  </a:cubicBezTo>
                  <a:cubicBezTo>
                    <a:pt x="2215" y="661"/>
                    <a:pt x="2365" y="653"/>
                    <a:pt x="2519" y="636"/>
                  </a:cubicBezTo>
                  <a:cubicBezTo>
                    <a:pt x="3025" y="583"/>
                    <a:pt x="3482" y="445"/>
                    <a:pt x="3892" y="225"/>
                  </a:cubicBezTo>
                  <a:cubicBezTo>
                    <a:pt x="4020" y="156"/>
                    <a:pt x="4142" y="81"/>
                    <a:pt x="4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3"/>
            <p:cNvSpPr/>
            <p:nvPr/>
          </p:nvSpPr>
          <p:spPr>
            <a:xfrm>
              <a:off x="4652000" y="11647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5" y="2923"/>
                    <a:pt x="250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79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4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39"/>
                    <a:pt x="3664" y="5518"/>
                    <a:pt x="3528" y="5579"/>
                  </a:cubicBezTo>
                  <a:cubicBezTo>
                    <a:pt x="3391" y="5638"/>
                    <a:pt x="3233" y="5679"/>
                    <a:pt x="3057" y="5696"/>
                  </a:cubicBezTo>
                  <a:cubicBezTo>
                    <a:pt x="2972" y="5706"/>
                    <a:pt x="2886" y="5710"/>
                    <a:pt x="2801" y="5710"/>
                  </a:cubicBezTo>
                  <a:cubicBezTo>
                    <a:pt x="2538" y="5710"/>
                    <a:pt x="2276" y="5667"/>
                    <a:pt x="2018" y="5580"/>
                  </a:cubicBezTo>
                  <a:cubicBezTo>
                    <a:pt x="1674" y="5465"/>
                    <a:pt x="1316" y="5208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0"/>
                    <a:pt x="1526" y="6992"/>
                    <a:pt x="1898" y="7063"/>
                  </a:cubicBezTo>
                  <a:cubicBezTo>
                    <a:pt x="2120" y="7104"/>
                    <a:pt x="2354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0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9"/>
                    <a:pt x="4757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3" y="2718"/>
                    <a:pt x="2507" y="2690"/>
                  </a:cubicBezTo>
                  <a:cubicBezTo>
                    <a:pt x="2359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3" y="2323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3"/>
                    <a:pt x="1950" y="1614"/>
                    <a:pt x="2085" y="1552"/>
                  </a:cubicBezTo>
                  <a:cubicBezTo>
                    <a:pt x="2221" y="1489"/>
                    <a:pt x="2384" y="1446"/>
                    <a:pt x="2580" y="1426"/>
                  </a:cubicBezTo>
                  <a:cubicBezTo>
                    <a:pt x="2643" y="1419"/>
                    <a:pt x="2705" y="1416"/>
                    <a:pt x="2768" y="1416"/>
                  </a:cubicBezTo>
                  <a:cubicBezTo>
                    <a:pt x="2892" y="1416"/>
                    <a:pt x="3016" y="1429"/>
                    <a:pt x="3139" y="1456"/>
                  </a:cubicBezTo>
                  <a:cubicBezTo>
                    <a:pt x="3324" y="1496"/>
                    <a:pt x="3500" y="1562"/>
                    <a:pt x="3671" y="1656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3"/>
            <p:cNvSpPr/>
            <p:nvPr/>
          </p:nvSpPr>
          <p:spPr>
            <a:xfrm>
              <a:off x="4865874" y="9097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50"/>
                  </a:cubicBezTo>
                  <a:cubicBezTo>
                    <a:pt x="4364" y="1723"/>
                    <a:pt x="4573" y="1842"/>
                    <a:pt x="4758" y="2002"/>
                  </a:cubicBezTo>
                  <a:cubicBezTo>
                    <a:pt x="4942" y="2163"/>
                    <a:pt x="5093" y="2360"/>
                    <a:pt x="5211" y="2590"/>
                  </a:cubicBezTo>
                  <a:cubicBezTo>
                    <a:pt x="5326" y="2820"/>
                    <a:pt x="5400" y="3076"/>
                    <a:pt x="5431" y="3364"/>
                  </a:cubicBezTo>
                  <a:cubicBezTo>
                    <a:pt x="5458" y="3649"/>
                    <a:pt x="5439" y="3916"/>
                    <a:pt x="5374" y="4166"/>
                  </a:cubicBezTo>
                  <a:cubicBezTo>
                    <a:pt x="5310" y="4416"/>
                    <a:pt x="5203" y="4639"/>
                    <a:pt x="5057" y="4835"/>
                  </a:cubicBezTo>
                  <a:cubicBezTo>
                    <a:pt x="4909" y="5032"/>
                    <a:pt x="4729" y="5190"/>
                    <a:pt x="4517" y="5311"/>
                  </a:cubicBezTo>
                  <a:cubicBezTo>
                    <a:pt x="4303" y="5432"/>
                    <a:pt x="4063" y="5506"/>
                    <a:pt x="3796" y="5534"/>
                  </a:cubicBezTo>
                  <a:cubicBezTo>
                    <a:pt x="3722" y="5542"/>
                    <a:pt x="3649" y="5546"/>
                    <a:pt x="3578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3" y="5394"/>
                    <a:pt x="2602" y="5275"/>
                    <a:pt x="2414" y="5118"/>
                  </a:cubicBezTo>
                  <a:cubicBezTo>
                    <a:pt x="2225" y="4960"/>
                    <a:pt x="2077" y="4764"/>
                    <a:pt x="1965" y="4531"/>
                  </a:cubicBezTo>
                  <a:cubicBezTo>
                    <a:pt x="1851" y="4298"/>
                    <a:pt x="1781" y="4038"/>
                    <a:pt x="1749" y="3751"/>
                  </a:cubicBezTo>
                  <a:cubicBezTo>
                    <a:pt x="1718" y="3467"/>
                    <a:pt x="1736" y="3198"/>
                    <a:pt x="1797" y="2950"/>
                  </a:cubicBezTo>
                  <a:cubicBezTo>
                    <a:pt x="1860" y="2699"/>
                    <a:pt x="1966" y="2478"/>
                    <a:pt x="2116" y="2281"/>
                  </a:cubicBezTo>
                  <a:cubicBezTo>
                    <a:pt x="2267" y="2084"/>
                    <a:pt x="2447" y="1924"/>
                    <a:pt x="2659" y="1804"/>
                  </a:cubicBezTo>
                  <a:cubicBezTo>
                    <a:pt x="2874" y="1684"/>
                    <a:pt x="3115" y="1608"/>
                    <a:pt x="3381" y="1581"/>
                  </a:cubicBezTo>
                  <a:cubicBezTo>
                    <a:pt x="3454" y="1573"/>
                    <a:pt x="3525" y="1569"/>
                    <a:pt x="3596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3" y="25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1" y="657"/>
                    <a:pt x="1075" y="942"/>
                    <a:pt x="789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8" y="4442"/>
                    <a:pt x="247" y="4902"/>
                    <a:pt x="465" y="5312"/>
                  </a:cubicBezTo>
                  <a:cubicBezTo>
                    <a:pt x="687" y="5722"/>
                    <a:pt x="973" y="6070"/>
                    <a:pt x="1324" y="6355"/>
                  </a:cubicBezTo>
                  <a:cubicBezTo>
                    <a:pt x="1676" y="6640"/>
                    <a:pt x="2074" y="6847"/>
                    <a:pt x="2520" y="6977"/>
                  </a:cubicBezTo>
                  <a:cubicBezTo>
                    <a:pt x="2832" y="7068"/>
                    <a:pt x="3162" y="7113"/>
                    <a:pt x="3510" y="7113"/>
                  </a:cubicBezTo>
                  <a:cubicBezTo>
                    <a:pt x="3660" y="7113"/>
                    <a:pt x="3813" y="7105"/>
                    <a:pt x="3970" y="7088"/>
                  </a:cubicBezTo>
                  <a:cubicBezTo>
                    <a:pt x="4474" y="7036"/>
                    <a:pt x="4933" y="6898"/>
                    <a:pt x="5343" y="6678"/>
                  </a:cubicBezTo>
                  <a:cubicBezTo>
                    <a:pt x="5753" y="6458"/>
                    <a:pt x="6099" y="6174"/>
                    <a:pt x="6381" y="5821"/>
                  </a:cubicBezTo>
                  <a:cubicBezTo>
                    <a:pt x="6664" y="5469"/>
                    <a:pt x="6871" y="5071"/>
                    <a:pt x="6999" y="4619"/>
                  </a:cubicBezTo>
                  <a:cubicBezTo>
                    <a:pt x="7127" y="4169"/>
                    <a:pt x="7163" y="3692"/>
                    <a:pt x="7112" y="3187"/>
                  </a:cubicBezTo>
                  <a:cubicBezTo>
                    <a:pt x="7057" y="2674"/>
                    <a:pt x="6919" y="2213"/>
                    <a:pt x="6703" y="1802"/>
                  </a:cubicBezTo>
                  <a:cubicBezTo>
                    <a:pt x="6485" y="1392"/>
                    <a:pt x="6201" y="1046"/>
                    <a:pt x="5849" y="760"/>
                  </a:cubicBezTo>
                  <a:cubicBezTo>
                    <a:pt x="5498" y="478"/>
                    <a:pt x="5100" y="269"/>
                    <a:pt x="4654" y="138"/>
                  </a:cubicBezTo>
                  <a:cubicBezTo>
                    <a:pt x="4338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3"/>
            <p:cNvSpPr/>
            <p:nvPr/>
          </p:nvSpPr>
          <p:spPr>
            <a:xfrm>
              <a:off x="5139757" y="62673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5" y="435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5"/>
                  </a:cubicBezTo>
                  <a:cubicBezTo>
                    <a:pt x="1666" y="6635"/>
                    <a:pt x="2065" y="6840"/>
                    <a:pt x="2515" y="6966"/>
                  </a:cubicBezTo>
                  <a:cubicBezTo>
                    <a:pt x="2830" y="7054"/>
                    <a:pt x="3161" y="7098"/>
                    <a:pt x="3508" y="7098"/>
                  </a:cubicBezTo>
                  <a:cubicBezTo>
                    <a:pt x="3656" y="7098"/>
                    <a:pt x="3806" y="7090"/>
                    <a:pt x="3959" y="7074"/>
                  </a:cubicBezTo>
                  <a:cubicBezTo>
                    <a:pt x="4290" y="7040"/>
                    <a:pt x="4615" y="6963"/>
                    <a:pt x="4933" y="6847"/>
                  </a:cubicBezTo>
                  <a:cubicBezTo>
                    <a:pt x="5250" y="6732"/>
                    <a:pt x="5538" y="6588"/>
                    <a:pt x="5793" y="6417"/>
                  </a:cubicBezTo>
                  <a:cubicBezTo>
                    <a:pt x="6046" y="6247"/>
                    <a:pt x="6246" y="6062"/>
                    <a:pt x="6387" y="5862"/>
                  </a:cubicBezTo>
                  <a:lnTo>
                    <a:pt x="5456" y="4681"/>
                  </a:lnTo>
                  <a:cubicBezTo>
                    <a:pt x="5347" y="4824"/>
                    <a:pt x="5217" y="4954"/>
                    <a:pt x="5069" y="5071"/>
                  </a:cubicBezTo>
                  <a:cubicBezTo>
                    <a:pt x="4920" y="5187"/>
                    <a:pt x="4757" y="5287"/>
                    <a:pt x="4573" y="5364"/>
                  </a:cubicBezTo>
                  <a:cubicBezTo>
                    <a:pt x="4392" y="5443"/>
                    <a:pt x="4196" y="5492"/>
                    <a:pt x="3989" y="5515"/>
                  </a:cubicBezTo>
                  <a:cubicBezTo>
                    <a:pt x="3888" y="5526"/>
                    <a:pt x="3789" y="5531"/>
                    <a:pt x="3693" y="5531"/>
                  </a:cubicBezTo>
                  <a:cubicBezTo>
                    <a:pt x="3499" y="5531"/>
                    <a:pt x="3315" y="5510"/>
                    <a:pt x="3142" y="5466"/>
                  </a:cubicBezTo>
                  <a:cubicBezTo>
                    <a:pt x="2884" y="5402"/>
                    <a:pt x="2658" y="5292"/>
                    <a:pt x="2464" y="5136"/>
                  </a:cubicBezTo>
                  <a:cubicBezTo>
                    <a:pt x="2270" y="4979"/>
                    <a:pt x="2111" y="4783"/>
                    <a:pt x="1989" y="4552"/>
                  </a:cubicBezTo>
                  <a:cubicBezTo>
                    <a:pt x="1867" y="4317"/>
                    <a:pt x="1789" y="4051"/>
                    <a:pt x="1756" y="3755"/>
                  </a:cubicBezTo>
                  <a:cubicBezTo>
                    <a:pt x="1724" y="3449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4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5" y="1661"/>
                    <a:pt x="3175" y="1590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4"/>
                    <a:pt x="4875" y="1985"/>
                    <a:pt x="5026" y="2112"/>
                  </a:cubicBezTo>
                  <a:lnTo>
                    <a:pt x="5916" y="846"/>
                  </a:lnTo>
                  <a:cubicBezTo>
                    <a:pt x="5696" y="640"/>
                    <a:pt x="5445" y="469"/>
                    <a:pt x="5157" y="331"/>
                  </a:cubicBezTo>
                  <a:cubicBezTo>
                    <a:pt x="4874" y="193"/>
                    <a:pt x="4570" y="100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3"/>
            <p:cNvSpPr/>
            <p:nvPr/>
          </p:nvSpPr>
          <p:spPr>
            <a:xfrm>
              <a:off x="5373622" y="3797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6" y="0"/>
                  </a:moveTo>
                  <a:cubicBezTo>
                    <a:pt x="3544" y="0"/>
                    <a:pt x="3413" y="7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4" y="2036"/>
                    <a:pt x="177" y="2484"/>
                  </a:cubicBezTo>
                  <a:cubicBezTo>
                    <a:pt x="41" y="2931"/>
                    <a:pt x="0" y="3408"/>
                    <a:pt x="54" y="3915"/>
                  </a:cubicBezTo>
                  <a:cubicBezTo>
                    <a:pt x="108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3"/>
                  </a:cubicBezTo>
                  <a:cubicBezTo>
                    <a:pt x="1664" y="6634"/>
                    <a:pt x="2065" y="6839"/>
                    <a:pt x="2514" y="6965"/>
                  </a:cubicBezTo>
                  <a:cubicBezTo>
                    <a:pt x="2828" y="7053"/>
                    <a:pt x="3158" y="7097"/>
                    <a:pt x="3503" y="7097"/>
                  </a:cubicBezTo>
                  <a:cubicBezTo>
                    <a:pt x="3652" y="7097"/>
                    <a:pt x="3803" y="7089"/>
                    <a:pt x="3958" y="7072"/>
                  </a:cubicBezTo>
                  <a:cubicBezTo>
                    <a:pt x="4288" y="7039"/>
                    <a:pt x="4613" y="6963"/>
                    <a:pt x="4933" y="6847"/>
                  </a:cubicBezTo>
                  <a:cubicBezTo>
                    <a:pt x="5250" y="6732"/>
                    <a:pt x="5538" y="6588"/>
                    <a:pt x="5791" y="6417"/>
                  </a:cubicBezTo>
                  <a:cubicBezTo>
                    <a:pt x="6044" y="6246"/>
                    <a:pt x="6244" y="6061"/>
                    <a:pt x="6386" y="5862"/>
                  </a:cubicBezTo>
                  <a:lnTo>
                    <a:pt x="5455" y="4681"/>
                  </a:lnTo>
                  <a:cubicBezTo>
                    <a:pt x="5345" y="4822"/>
                    <a:pt x="5216" y="4954"/>
                    <a:pt x="5069" y="5071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1" y="5443"/>
                    <a:pt x="4195" y="5491"/>
                    <a:pt x="3988" y="5515"/>
                  </a:cubicBezTo>
                  <a:cubicBezTo>
                    <a:pt x="3887" y="5526"/>
                    <a:pt x="3788" y="5531"/>
                    <a:pt x="3692" y="5531"/>
                  </a:cubicBezTo>
                  <a:cubicBezTo>
                    <a:pt x="3499" y="5531"/>
                    <a:pt x="3315" y="5509"/>
                    <a:pt x="3142" y="5466"/>
                  </a:cubicBezTo>
                  <a:cubicBezTo>
                    <a:pt x="2884" y="5401"/>
                    <a:pt x="2656" y="5291"/>
                    <a:pt x="2462" y="5135"/>
                  </a:cubicBezTo>
                  <a:cubicBezTo>
                    <a:pt x="2268" y="4979"/>
                    <a:pt x="2110" y="4783"/>
                    <a:pt x="1988" y="4552"/>
                  </a:cubicBezTo>
                  <a:cubicBezTo>
                    <a:pt x="1865" y="4317"/>
                    <a:pt x="1788" y="4051"/>
                    <a:pt x="1756" y="3753"/>
                  </a:cubicBezTo>
                  <a:cubicBezTo>
                    <a:pt x="1724" y="3447"/>
                    <a:pt x="1743" y="3167"/>
                    <a:pt x="1815" y="2909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1" y="2051"/>
                    <a:pt x="2498" y="1896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7"/>
                    <a:pt x="4393" y="1691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8"/>
                    <a:pt x="5160" y="328"/>
                  </a:cubicBezTo>
                  <a:cubicBezTo>
                    <a:pt x="4872" y="192"/>
                    <a:pt x="4570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3"/>
            <p:cNvSpPr/>
            <p:nvPr/>
          </p:nvSpPr>
          <p:spPr>
            <a:xfrm>
              <a:off x="5612303" y="12885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2"/>
                  </a:lnTo>
                  <a:lnTo>
                    <a:pt x="2176" y="5733"/>
                  </a:lnTo>
                  <a:lnTo>
                    <a:pt x="2030" y="4351"/>
                  </a:lnTo>
                  <a:lnTo>
                    <a:pt x="4736" y="4068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5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3"/>
            <p:cNvSpPr/>
            <p:nvPr/>
          </p:nvSpPr>
          <p:spPr>
            <a:xfrm>
              <a:off x="5829746" y="-4403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1" y="1421"/>
                  </a:moveTo>
                  <a:cubicBezTo>
                    <a:pt x="3223" y="1421"/>
                    <a:pt x="3349" y="1441"/>
                    <a:pt x="3462" y="1482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5" y="1878"/>
                    <a:pt x="3978" y="2026"/>
                    <a:pt x="3996" y="2201"/>
                  </a:cubicBezTo>
                  <a:cubicBezTo>
                    <a:pt x="4014" y="2377"/>
                    <a:pt x="3998" y="2535"/>
                    <a:pt x="3943" y="2677"/>
                  </a:cubicBezTo>
                  <a:cubicBezTo>
                    <a:pt x="3890" y="2822"/>
                    <a:pt x="3802" y="2937"/>
                    <a:pt x="3684" y="3025"/>
                  </a:cubicBezTo>
                  <a:cubicBezTo>
                    <a:pt x="3566" y="3114"/>
                    <a:pt x="3423" y="3167"/>
                    <a:pt x="3253" y="3183"/>
                  </a:cubicBezTo>
                  <a:lnTo>
                    <a:pt x="1911" y="3326"/>
                  </a:lnTo>
                  <a:lnTo>
                    <a:pt x="1726" y="1555"/>
                  </a:lnTo>
                  <a:lnTo>
                    <a:pt x="2921" y="1429"/>
                  </a:lnTo>
                  <a:cubicBezTo>
                    <a:pt x="2976" y="1424"/>
                    <a:pt x="3029" y="1421"/>
                    <a:pt x="3081" y="1421"/>
                  </a:cubicBezTo>
                  <a:close/>
                  <a:moveTo>
                    <a:pt x="3366" y="0"/>
                  </a:moveTo>
                  <a:cubicBezTo>
                    <a:pt x="3268" y="0"/>
                    <a:pt x="3168" y="6"/>
                    <a:pt x="3066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5" y="6985"/>
                  </a:lnTo>
                  <a:lnTo>
                    <a:pt x="2042" y="4591"/>
                  </a:lnTo>
                  <a:lnTo>
                    <a:pt x="2892" y="4500"/>
                  </a:lnTo>
                  <a:lnTo>
                    <a:pt x="4494" y="6752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2"/>
                    <a:pt x="4654" y="4042"/>
                    <a:pt x="4690" y="4017"/>
                  </a:cubicBezTo>
                  <a:cubicBezTo>
                    <a:pt x="5019" y="3786"/>
                    <a:pt x="5266" y="3490"/>
                    <a:pt x="5432" y="3126"/>
                  </a:cubicBezTo>
                  <a:cubicBezTo>
                    <a:pt x="5597" y="2765"/>
                    <a:pt x="5657" y="2369"/>
                    <a:pt x="5611" y="1941"/>
                  </a:cubicBezTo>
                  <a:cubicBezTo>
                    <a:pt x="5567" y="1527"/>
                    <a:pt x="5429" y="1164"/>
                    <a:pt x="5191" y="859"/>
                  </a:cubicBezTo>
                  <a:cubicBezTo>
                    <a:pt x="4957" y="553"/>
                    <a:pt x="4652" y="326"/>
                    <a:pt x="4278" y="175"/>
                  </a:cubicBezTo>
                  <a:cubicBezTo>
                    <a:pt x="3992" y="59"/>
                    <a:pt x="3688" y="0"/>
                    <a:pt x="3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13"/>
            <p:cNvSpPr/>
            <p:nvPr/>
          </p:nvSpPr>
          <p:spPr>
            <a:xfrm>
              <a:off x="6169561" y="-8769"/>
              <a:ext cx="194303" cy="211939"/>
            </a:xfrm>
            <a:custGeom>
              <a:avLst/>
              <a:gdLst/>
              <a:ahLst/>
              <a:cxnLst/>
              <a:rect l="l" t="t" r="r" b="b"/>
              <a:pathLst>
                <a:path w="5608" h="6117" extrusionOk="0">
                  <a:moveTo>
                    <a:pt x="461" y="0"/>
                  </a:moveTo>
                  <a:cubicBezTo>
                    <a:pt x="332" y="157"/>
                    <a:pt x="230" y="331"/>
                    <a:pt x="153" y="517"/>
                  </a:cubicBezTo>
                  <a:cubicBezTo>
                    <a:pt x="41" y="788"/>
                    <a:pt x="1" y="1073"/>
                    <a:pt x="34" y="1379"/>
                  </a:cubicBezTo>
                  <a:cubicBezTo>
                    <a:pt x="63" y="1666"/>
                    <a:pt x="136" y="1919"/>
                    <a:pt x="251" y="2137"/>
                  </a:cubicBezTo>
                  <a:cubicBezTo>
                    <a:pt x="366" y="2359"/>
                    <a:pt x="526" y="2550"/>
                    <a:pt x="728" y="2708"/>
                  </a:cubicBezTo>
                  <a:cubicBezTo>
                    <a:pt x="934" y="2868"/>
                    <a:pt x="1180" y="2993"/>
                    <a:pt x="1473" y="3086"/>
                  </a:cubicBezTo>
                  <a:cubicBezTo>
                    <a:pt x="1764" y="3183"/>
                    <a:pt x="2105" y="3250"/>
                    <a:pt x="2489" y="3295"/>
                  </a:cubicBezTo>
                  <a:cubicBezTo>
                    <a:pt x="2627" y="3306"/>
                    <a:pt x="2766" y="3324"/>
                    <a:pt x="2897" y="3345"/>
                  </a:cubicBezTo>
                  <a:cubicBezTo>
                    <a:pt x="3029" y="3370"/>
                    <a:pt x="3159" y="3396"/>
                    <a:pt x="3280" y="3434"/>
                  </a:cubicBezTo>
                  <a:cubicBezTo>
                    <a:pt x="3402" y="3467"/>
                    <a:pt x="3508" y="3513"/>
                    <a:pt x="3600" y="3561"/>
                  </a:cubicBezTo>
                  <a:cubicBezTo>
                    <a:pt x="3689" y="3610"/>
                    <a:pt x="3763" y="3672"/>
                    <a:pt x="3819" y="3745"/>
                  </a:cubicBezTo>
                  <a:cubicBezTo>
                    <a:pt x="3876" y="3818"/>
                    <a:pt x="3911" y="3902"/>
                    <a:pt x="3921" y="4000"/>
                  </a:cubicBezTo>
                  <a:cubicBezTo>
                    <a:pt x="3934" y="4129"/>
                    <a:pt x="3905" y="4241"/>
                    <a:pt x="3837" y="4337"/>
                  </a:cubicBezTo>
                  <a:cubicBezTo>
                    <a:pt x="3768" y="4431"/>
                    <a:pt x="3666" y="4510"/>
                    <a:pt x="3528" y="4572"/>
                  </a:cubicBezTo>
                  <a:cubicBezTo>
                    <a:pt x="3389" y="4631"/>
                    <a:pt x="3233" y="4671"/>
                    <a:pt x="3057" y="4688"/>
                  </a:cubicBezTo>
                  <a:cubicBezTo>
                    <a:pt x="2971" y="4698"/>
                    <a:pt x="2886" y="4702"/>
                    <a:pt x="2800" y="4702"/>
                  </a:cubicBezTo>
                  <a:cubicBezTo>
                    <a:pt x="2538" y="4702"/>
                    <a:pt x="2276" y="4659"/>
                    <a:pt x="2018" y="4573"/>
                  </a:cubicBezTo>
                  <a:cubicBezTo>
                    <a:pt x="1675" y="4457"/>
                    <a:pt x="1318" y="4201"/>
                    <a:pt x="949" y="3798"/>
                  </a:cubicBezTo>
                  <a:lnTo>
                    <a:pt x="64" y="5042"/>
                  </a:lnTo>
                  <a:cubicBezTo>
                    <a:pt x="314" y="5299"/>
                    <a:pt x="589" y="5514"/>
                    <a:pt x="890" y="5688"/>
                  </a:cubicBezTo>
                  <a:cubicBezTo>
                    <a:pt x="1192" y="5865"/>
                    <a:pt x="1527" y="5987"/>
                    <a:pt x="1898" y="6054"/>
                  </a:cubicBezTo>
                  <a:cubicBezTo>
                    <a:pt x="2119" y="6096"/>
                    <a:pt x="2354" y="6117"/>
                    <a:pt x="2603" y="6117"/>
                  </a:cubicBezTo>
                  <a:cubicBezTo>
                    <a:pt x="2771" y="6117"/>
                    <a:pt x="2946" y="6108"/>
                    <a:pt x="3126" y="6089"/>
                  </a:cubicBezTo>
                  <a:cubicBezTo>
                    <a:pt x="3643" y="6033"/>
                    <a:pt x="4093" y="5898"/>
                    <a:pt x="4474" y="5685"/>
                  </a:cubicBezTo>
                  <a:cubicBezTo>
                    <a:pt x="4856" y="5471"/>
                    <a:pt x="5143" y="5189"/>
                    <a:pt x="5340" y="4836"/>
                  </a:cubicBezTo>
                  <a:cubicBezTo>
                    <a:pt x="5536" y="4484"/>
                    <a:pt x="5608" y="4070"/>
                    <a:pt x="5560" y="3597"/>
                  </a:cubicBezTo>
                  <a:cubicBezTo>
                    <a:pt x="5529" y="3292"/>
                    <a:pt x="5444" y="3032"/>
                    <a:pt x="5306" y="2812"/>
                  </a:cubicBezTo>
                  <a:cubicBezTo>
                    <a:pt x="5169" y="2595"/>
                    <a:pt x="4985" y="2413"/>
                    <a:pt x="4758" y="2265"/>
                  </a:cubicBezTo>
                  <a:cubicBezTo>
                    <a:pt x="4529" y="2119"/>
                    <a:pt x="4265" y="2004"/>
                    <a:pt x="3963" y="1914"/>
                  </a:cubicBezTo>
                  <a:cubicBezTo>
                    <a:pt x="3661" y="1831"/>
                    <a:pt x="3328" y="1771"/>
                    <a:pt x="2963" y="1738"/>
                  </a:cubicBezTo>
                  <a:cubicBezTo>
                    <a:pt x="2805" y="1726"/>
                    <a:pt x="2653" y="1710"/>
                    <a:pt x="2504" y="1681"/>
                  </a:cubicBezTo>
                  <a:cubicBezTo>
                    <a:pt x="2359" y="1656"/>
                    <a:pt x="2227" y="1617"/>
                    <a:pt x="2109" y="1566"/>
                  </a:cubicBezTo>
                  <a:cubicBezTo>
                    <a:pt x="1992" y="1516"/>
                    <a:pt x="1898" y="1454"/>
                    <a:pt x="1826" y="1385"/>
                  </a:cubicBezTo>
                  <a:cubicBezTo>
                    <a:pt x="1754" y="1315"/>
                    <a:pt x="1711" y="1224"/>
                    <a:pt x="1699" y="1113"/>
                  </a:cubicBezTo>
                  <a:cubicBezTo>
                    <a:pt x="1688" y="991"/>
                    <a:pt x="1716" y="882"/>
                    <a:pt x="1783" y="786"/>
                  </a:cubicBezTo>
                  <a:cubicBezTo>
                    <a:pt x="1853" y="689"/>
                    <a:pt x="1954" y="609"/>
                    <a:pt x="2087" y="545"/>
                  </a:cubicBezTo>
                  <a:cubicBezTo>
                    <a:pt x="2221" y="482"/>
                    <a:pt x="2387" y="439"/>
                    <a:pt x="2581" y="419"/>
                  </a:cubicBezTo>
                  <a:cubicBezTo>
                    <a:pt x="2641" y="413"/>
                    <a:pt x="2701" y="410"/>
                    <a:pt x="2761" y="410"/>
                  </a:cubicBezTo>
                  <a:cubicBezTo>
                    <a:pt x="2888" y="410"/>
                    <a:pt x="3015" y="423"/>
                    <a:pt x="3140" y="451"/>
                  </a:cubicBezTo>
                  <a:cubicBezTo>
                    <a:pt x="3324" y="491"/>
                    <a:pt x="3501" y="555"/>
                    <a:pt x="3672" y="652"/>
                  </a:cubicBezTo>
                  <a:cubicBezTo>
                    <a:pt x="3842" y="745"/>
                    <a:pt x="4004" y="869"/>
                    <a:pt x="4158" y="1023"/>
                  </a:cubicBezTo>
                  <a:lnTo>
                    <a:pt x="5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13"/>
            <p:cNvSpPr/>
            <p:nvPr/>
          </p:nvSpPr>
          <p:spPr>
            <a:xfrm>
              <a:off x="6392582" y="-8873"/>
              <a:ext cx="238583" cy="193333"/>
            </a:xfrm>
            <a:custGeom>
              <a:avLst/>
              <a:gdLst/>
              <a:ahLst/>
              <a:cxnLst/>
              <a:rect l="l" t="t" r="r" b="b"/>
              <a:pathLst>
                <a:path w="6886" h="5580" extrusionOk="0">
                  <a:moveTo>
                    <a:pt x="0" y="1"/>
                  </a:moveTo>
                  <a:lnTo>
                    <a:pt x="590" y="5580"/>
                  </a:lnTo>
                  <a:lnTo>
                    <a:pt x="2244" y="5405"/>
                  </a:lnTo>
                  <a:lnTo>
                    <a:pt x="1988" y="2971"/>
                  </a:lnTo>
                  <a:lnTo>
                    <a:pt x="2429" y="2432"/>
                  </a:lnTo>
                  <a:lnTo>
                    <a:pt x="4959" y="5118"/>
                  </a:lnTo>
                  <a:lnTo>
                    <a:pt x="6886" y="4914"/>
                  </a:lnTo>
                  <a:lnTo>
                    <a:pt x="3384" y="1276"/>
                  </a:lnTo>
                  <a:lnTo>
                    <a:pt x="4435" y="1"/>
                  </a:lnTo>
                  <a:lnTo>
                    <a:pt x="2694" y="1"/>
                  </a:lnTo>
                  <a:lnTo>
                    <a:pt x="1794" y="1131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13"/>
            <p:cNvSpPr/>
            <p:nvPr/>
          </p:nvSpPr>
          <p:spPr>
            <a:xfrm>
              <a:off x="6652294" y="-8873"/>
              <a:ext cx="142332" cy="167486"/>
            </a:xfrm>
            <a:custGeom>
              <a:avLst/>
              <a:gdLst/>
              <a:ahLst/>
              <a:cxnLst/>
              <a:rect l="l" t="t" r="r" b="b"/>
              <a:pathLst>
                <a:path w="4108" h="4834" extrusionOk="0">
                  <a:moveTo>
                    <a:pt x="799" y="1"/>
                  </a:moveTo>
                  <a:lnTo>
                    <a:pt x="1151" y="3322"/>
                  </a:lnTo>
                  <a:lnTo>
                    <a:pt x="1" y="3442"/>
                  </a:lnTo>
                  <a:lnTo>
                    <a:pt x="147" y="4834"/>
                  </a:lnTo>
                  <a:lnTo>
                    <a:pt x="4108" y="4418"/>
                  </a:lnTo>
                  <a:lnTo>
                    <a:pt x="3962" y="3028"/>
                  </a:lnTo>
                  <a:lnTo>
                    <a:pt x="2805" y="3147"/>
                  </a:lnTo>
                  <a:lnTo>
                    <a:pt x="24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13"/>
            <p:cNvSpPr/>
            <p:nvPr/>
          </p:nvSpPr>
          <p:spPr>
            <a:xfrm>
              <a:off x="6833739" y="-8873"/>
              <a:ext cx="178054" cy="147321"/>
            </a:xfrm>
            <a:custGeom>
              <a:avLst/>
              <a:gdLst/>
              <a:ahLst/>
              <a:cxnLst/>
              <a:rect l="l" t="t" r="r" b="b"/>
              <a:pathLst>
                <a:path w="5139" h="4252" extrusionOk="0">
                  <a:moveTo>
                    <a:pt x="1" y="1"/>
                  </a:moveTo>
                  <a:lnTo>
                    <a:pt x="450" y="4251"/>
                  </a:lnTo>
                  <a:lnTo>
                    <a:pt x="5139" y="3755"/>
                  </a:lnTo>
                  <a:lnTo>
                    <a:pt x="4984" y="2297"/>
                  </a:lnTo>
                  <a:lnTo>
                    <a:pt x="1948" y="2618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13"/>
            <p:cNvSpPr/>
            <p:nvPr/>
          </p:nvSpPr>
          <p:spPr>
            <a:xfrm>
              <a:off x="7041377" y="-8873"/>
              <a:ext cx="175732" cy="125632"/>
            </a:xfrm>
            <a:custGeom>
              <a:avLst/>
              <a:gdLst/>
              <a:ahLst/>
              <a:cxnLst/>
              <a:rect l="l" t="t" r="r" b="b"/>
              <a:pathLst>
                <a:path w="5072" h="3626" extrusionOk="0">
                  <a:moveTo>
                    <a:pt x="0" y="1"/>
                  </a:moveTo>
                  <a:lnTo>
                    <a:pt x="381" y="3626"/>
                  </a:lnTo>
                  <a:lnTo>
                    <a:pt x="5072" y="3130"/>
                  </a:lnTo>
                  <a:lnTo>
                    <a:pt x="4918" y="1670"/>
                  </a:lnTo>
                  <a:lnTo>
                    <a:pt x="1881" y="1992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13"/>
            <p:cNvSpPr/>
            <p:nvPr/>
          </p:nvSpPr>
          <p:spPr>
            <a:xfrm>
              <a:off x="7232489" y="-8769"/>
              <a:ext cx="192086" cy="99993"/>
            </a:xfrm>
            <a:custGeom>
              <a:avLst/>
              <a:gdLst/>
              <a:ahLst/>
              <a:cxnLst/>
              <a:rect l="l" t="t" r="r" b="b"/>
              <a:pathLst>
                <a:path w="5544" h="2886" extrusionOk="0">
                  <a:moveTo>
                    <a:pt x="2000" y="0"/>
                  </a:moveTo>
                  <a:cubicBezTo>
                    <a:pt x="2136" y="25"/>
                    <a:pt x="2275" y="46"/>
                    <a:pt x="2423" y="64"/>
                  </a:cubicBezTo>
                  <a:cubicBezTo>
                    <a:pt x="2563" y="74"/>
                    <a:pt x="2699" y="92"/>
                    <a:pt x="2833" y="114"/>
                  </a:cubicBezTo>
                  <a:cubicBezTo>
                    <a:pt x="2965" y="137"/>
                    <a:pt x="3095" y="166"/>
                    <a:pt x="3216" y="202"/>
                  </a:cubicBezTo>
                  <a:cubicBezTo>
                    <a:pt x="3338" y="238"/>
                    <a:pt x="3444" y="281"/>
                    <a:pt x="3533" y="330"/>
                  </a:cubicBezTo>
                  <a:cubicBezTo>
                    <a:pt x="3625" y="377"/>
                    <a:pt x="3699" y="440"/>
                    <a:pt x="3755" y="512"/>
                  </a:cubicBezTo>
                  <a:cubicBezTo>
                    <a:pt x="3812" y="586"/>
                    <a:pt x="3847" y="671"/>
                    <a:pt x="3856" y="768"/>
                  </a:cubicBezTo>
                  <a:cubicBezTo>
                    <a:pt x="3870" y="898"/>
                    <a:pt x="3841" y="1008"/>
                    <a:pt x="3774" y="1106"/>
                  </a:cubicBezTo>
                  <a:cubicBezTo>
                    <a:pt x="3705" y="1200"/>
                    <a:pt x="3602" y="1279"/>
                    <a:pt x="3462" y="1339"/>
                  </a:cubicBezTo>
                  <a:cubicBezTo>
                    <a:pt x="3323" y="1398"/>
                    <a:pt x="3167" y="1440"/>
                    <a:pt x="2993" y="1459"/>
                  </a:cubicBezTo>
                  <a:cubicBezTo>
                    <a:pt x="2909" y="1467"/>
                    <a:pt x="2826" y="1472"/>
                    <a:pt x="2742" y="1472"/>
                  </a:cubicBezTo>
                  <a:cubicBezTo>
                    <a:pt x="2478" y="1472"/>
                    <a:pt x="2214" y="1428"/>
                    <a:pt x="1954" y="1341"/>
                  </a:cubicBezTo>
                  <a:cubicBezTo>
                    <a:pt x="1611" y="1224"/>
                    <a:pt x="1253" y="970"/>
                    <a:pt x="883" y="568"/>
                  </a:cubicBezTo>
                  <a:lnTo>
                    <a:pt x="0" y="1811"/>
                  </a:lnTo>
                  <a:cubicBezTo>
                    <a:pt x="248" y="2068"/>
                    <a:pt x="524" y="2284"/>
                    <a:pt x="826" y="2458"/>
                  </a:cubicBezTo>
                  <a:cubicBezTo>
                    <a:pt x="1125" y="2632"/>
                    <a:pt x="1461" y="2754"/>
                    <a:pt x="1834" y="2823"/>
                  </a:cubicBezTo>
                  <a:cubicBezTo>
                    <a:pt x="2051" y="2865"/>
                    <a:pt x="2282" y="2886"/>
                    <a:pt x="2527" y="2886"/>
                  </a:cubicBezTo>
                  <a:cubicBezTo>
                    <a:pt x="2698" y="2886"/>
                    <a:pt x="2877" y="2876"/>
                    <a:pt x="3062" y="2856"/>
                  </a:cubicBezTo>
                  <a:cubicBezTo>
                    <a:pt x="3579" y="2803"/>
                    <a:pt x="4030" y="2666"/>
                    <a:pt x="4411" y="2452"/>
                  </a:cubicBezTo>
                  <a:cubicBezTo>
                    <a:pt x="4790" y="2238"/>
                    <a:pt x="5078" y="1956"/>
                    <a:pt x="5276" y="1604"/>
                  </a:cubicBezTo>
                  <a:cubicBezTo>
                    <a:pt x="5470" y="1251"/>
                    <a:pt x="5544" y="840"/>
                    <a:pt x="5495" y="369"/>
                  </a:cubicBezTo>
                  <a:cubicBezTo>
                    <a:pt x="5482" y="238"/>
                    <a:pt x="5459" y="115"/>
                    <a:pt x="5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13"/>
            <p:cNvSpPr/>
            <p:nvPr/>
          </p:nvSpPr>
          <p:spPr>
            <a:xfrm>
              <a:off x="7561321" y="-8907"/>
              <a:ext cx="252927" cy="65657"/>
            </a:xfrm>
            <a:custGeom>
              <a:avLst/>
              <a:gdLst/>
              <a:ahLst/>
              <a:cxnLst/>
              <a:rect l="l" t="t" r="r" b="b"/>
              <a:pathLst>
                <a:path w="7300" h="1895" extrusionOk="0">
                  <a:moveTo>
                    <a:pt x="0" y="0"/>
                  </a:moveTo>
                  <a:cubicBezTo>
                    <a:pt x="52" y="391"/>
                    <a:pt x="206" y="733"/>
                    <a:pt x="465" y="1028"/>
                  </a:cubicBezTo>
                  <a:cubicBezTo>
                    <a:pt x="739" y="1342"/>
                    <a:pt x="1087" y="1573"/>
                    <a:pt x="1513" y="1726"/>
                  </a:cubicBezTo>
                  <a:cubicBezTo>
                    <a:pt x="1829" y="1838"/>
                    <a:pt x="2169" y="1894"/>
                    <a:pt x="2533" y="1894"/>
                  </a:cubicBezTo>
                  <a:cubicBezTo>
                    <a:pt x="2659" y="1894"/>
                    <a:pt x="2789" y="1888"/>
                    <a:pt x="2921" y="1874"/>
                  </a:cubicBezTo>
                  <a:cubicBezTo>
                    <a:pt x="3303" y="1832"/>
                    <a:pt x="3655" y="1743"/>
                    <a:pt x="3979" y="1599"/>
                  </a:cubicBezTo>
                  <a:cubicBezTo>
                    <a:pt x="4290" y="1460"/>
                    <a:pt x="4573" y="1283"/>
                    <a:pt x="4827" y="1061"/>
                  </a:cubicBezTo>
                  <a:lnTo>
                    <a:pt x="5372" y="1516"/>
                  </a:lnTo>
                  <a:lnTo>
                    <a:pt x="7299" y="1313"/>
                  </a:lnTo>
                  <a:lnTo>
                    <a:pt x="5774" y="2"/>
                  </a:lnTo>
                  <a:lnTo>
                    <a:pt x="3504" y="2"/>
                  </a:lnTo>
                  <a:lnTo>
                    <a:pt x="3805" y="258"/>
                  </a:lnTo>
                  <a:cubicBezTo>
                    <a:pt x="3755" y="298"/>
                    <a:pt x="3704" y="332"/>
                    <a:pt x="3651" y="364"/>
                  </a:cubicBezTo>
                  <a:cubicBezTo>
                    <a:pt x="3438" y="495"/>
                    <a:pt x="3202" y="574"/>
                    <a:pt x="2942" y="601"/>
                  </a:cubicBezTo>
                  <a:cubicBezTo>
                    <a:pt x="2856" y="611"/>
                    <a:pt x="2773" y="615"/>
                    <a:pt x="2694" y="615"/>
                  </a:cubicBezTo>
                  <a:cubicBezTo>
                    <a:pt x="2516" y="615"/>
                    <a:pt x="2354" y="592"/>
                    <a:pt x="2209" y="545"/>
                  </a:cubicBezTo>
                  <a:cubicBezTo>
                    <a:pt x="1999" y="479"/>
                    <a:pt x="1834" y="371"/>
                    <a:pt x="1713" y="220"/>
                  </a:cubicBezTo>
                  <a:cubicBezTo>
                    <a:pt x="1661" y="154"/>
                    <a:pt x="1616" y="79"/>
                    <a:pt x="1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13"/>
            <p:cNvSpPr/>
            <p:nvPr/>
          </p:nvSpPr>
          <p:spPr>
            <a:xfrm>
              <a:off x="7999532" y="-8873"/>
              <a:ext cx="60113" cy="25605"/>
            </a:xfrm>
            <a:custGeom>
              <a:avLst/>
              <a:gdLst/>
              <a:ahLst/>
              <a:cxnLst/>
              <a:rect l="l" t="t" r="r" b="b"/>
              <a:pathLst>
                <a:path w="1735" h="739" extrusionOk="0">
                  <a:moveTo>
                    <a:pt x="1" y="1"/>
                  </a:moveTo>
                  <a:lnTo>
                    <a:pt x="80" y="738"/>
                  </a:lnTo>
                  <a:lnTo>
                    <a:pt x="1735" y="563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13"/>
            <p:cNvSpPr/>
            <p:nvPr/>
          </p:nvSpPr>
          <p:spPr>
            <a:xfrm>
              <a:off x="8171068" y="-8873"/>
              <a:ext cx="74146" cy="7761"/>
            </a:xfrm>
            <a:custGeom>
              <a:avLst/>
              <a:gdLst/>
              <a:ahLst/>
              <a:cxnLst/>
              <a:rect l="l" t="t" r="r" b="b"/>
              <a:pathLst>
                <a:path w="2140" h="224" extrusionOk="0">
                  <a:moveTo>
                    <a:pt x="1" y="1"/>
                  </a:moveTo>
                  <a:lnTo>
                    <a:pt x="24" y="223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13"/>
            <p:cNvSpPr/>
            <p:nvPr/>
          </p:nvSpPr>
          <p:spPr>
            <a:xfrm>
              <a:off x="4686127" y="439802"/>
              <a:ext cx="194372" cy="246794"/>
            </a:xfrm>
            <a:custGeom>
              <a:avLst/>
              <a:gdLst/>
              <a:ahLst/>
              <a:cxnLst/>
              <a:rect l="l" t="t" r="r" b="b"/>
              <a:pathLst>
                <a:path w="5610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79" y="3999"/>
                    <a:pt x="1473" y="4092"/>
                  </a:cubicBezTo>
                  <a:cubicBezTo>
                    <a:pt x="1766" y="4186"/>
                    <a:pt x="2104" y="4255"/>
                    <a:pt x="2488" y="4298"/>
                  </a:cubicBezTo>
                  <a:cubicBezTo>
                    <a:pt x="2626" y="4311"/>
                    <a:pt x="2763" y="4327"/>
                    <a:pt x="2896" y="4348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4"/>
                    <a:pt x="3761" y="4676"/>
                    <a:pt x="3818" y="4749"/>
                  </a:cubicBezTo>
                  <a:cubicBezTo>
                    <a:pt x="3876" y="4821"/>
                    <a:pt x="3909" y="4908"/>
                    <a:pt x="3919" y="5005"/>
                  </a:cubicBezTo>
                  <a:cubicBezTo>
                    <a:pt x="3933" y="5135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88" y="5638"/>
                    <a:pt x="3233" y="5677"/>
                    <a:pt x="3058" y="5696"/>
                  </a:cubicBezTo>
                  <a:cubicBezTo>
                    <a:pt x="2973" y="5705"/>
                    <a:pt x="2889" y="5709"/>
                    <a:pt x="2804" y="5709"/>
                  </a:cubicBezTo>
                  <a:cubicBezTo>
                    <a:pt x="2540" y="5709"/>
                    <a:pt x="2277" y="5665"/>
                    <a:pt x="2018" y="5578"/>
                  </a:cubicBezTo>
                  <a:cubicBezTo>
                    <a:pt x="1674" y="5463"/>
                    <a:pt x="1316" y="5207"/>
                    <a:pt x="948" y="4806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5"/>
                  </a:cubicBezTo>
                  <a:cubicBezTo>
                    <a:pt x="1191" y="6869"/>
                    <a:pt x="1526" y="6991"/>
                    <a:pt x="1898" y="7062"/>
                  </a:cubicBezTo>
                  <a:cubicBezTo>
                    <a:pt x="2120" y="7102"/>
                    <a:pt x="2353" y="7122"/>
                    <a:pt x="2601" y="7122"/>
                  </a:cubicBezTo>
                  <a:cubicBezTo>
                    <a:pt x="2770" y="7122"/>
                    <a:pt x="2946" y="7113"/>
                    <a:pt x="3128" y="7093"/>
                  </a:cubicBezTo>
                  <a:cubicBezTo>
                    <a:pt x="3647" y="7040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2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29" y="4298"/>
                    <a:pt x="5445" y="4038"/>
                    <a:pt x="5307" y="3819"/>
                  </a:cubicBezTo>
                  <a:cubicBezTo>
                    <a:pt x="5168" y="3601"/>
                    <a:pt x="4984" y="3418"/>
                    <a:pt x="4757" y="3273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1" y="2837"/>
                    <a:pt x="3328" y="2778"/>
                    <a:pt x="2964" y="2743"/>
                  </a:cubicBezTo>
                  <a:cubicBezTo>
                    <a:pt x="2806" y="2735"/>
                    <a:pt x="2653" y="2716"/>
                    <a:pt x="2507" y="2687"/>
                  </a:cubicBezTo>
                  <a:cubicBezTo>
                    <a:pt x="2359" y="2662"/>
                    <a:pt x="2228" y="2623"/>
                    <a:pt x="2111" y="2572"/>
                  </a:cubicBezTo>
                  <a:cubicBezTo>
                    <a:pt x="1993" y="2522"/>
                    <a:pt x="1898" y="2463"/>
                    <a:pt x="1827" y="2391"/>
                  </a:cubicBezTo>
                  <a:cubicBezTo>
                    <a:pt x="1753" y="2321"/>
                    <a:pt x="1712" y="2230"/>
                    <a:pt x="1699" y="2119"/>
                  </a:cubicBezTo>
                  <a:cubicBezTo>
                    <a:pt x="1687" y="1996"/>
                    <a:pt x="1713" y="1886"/>
                    <a:pt x="1782" y="1792"/>
                  </a:cubicBezTo>
                  <a:cubicBezTo>
                    <a:pt x="1850" y="1697"/>
                    <a:pt x="1950" y="1618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8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2" y="217"/>
                    <a:pt x="3881" y="110"/>
                    <a:pt x="3551" y="52"/>
                  </a:cubicBezTo>
                  <a:cubicBezTo>
                    <a:pt x="3363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13"/>
            <p:cNvSpPr/>
            <p:nvPr/>
          </p:nvSpPr>
          <p:spPr>
            <a:xfrm>
              <a:off x="4900071" y="414406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9"/>
                  </a:cubicBezTo>
                  <a:cubicBezTo>
                    <a:pt x="4360" y="1722"/>
                    <a:pt x="4570" y="1841"/>
                    <a:pt x="4756" y="2001"/>
                  </a:cubicBezTo>
                  <a:cubicBezTo>
                    <a:pt x="4940" y="2164"/>
                    <a:pt x="5091" y="2359"/>
                    <a:pt x="5206" y="2589"/>
                  </a:cubicBezTo>
                  <a:cubicBezTo>
                    <a:pt x="5322" y="2819"/>
                    <a:pt x="5395" y="3077"/>
                    <a:pt x="5424" y="3364"/>
                  </a:cubicBezTo>
                  <a:cubicBezTo>
                    <a:pt x="5456" y="3648"/>
                    <a:pt x="5437" y="3915"/>
                    <a:pt x="5372" y="4165"/>
                  </a:cubicBezTo>
                  <a:cubicBezTo>
                    <a:pt x="5306" y="4415"/>
                    <a:pt x="5200" y="4638"/>
                    <a:pt x="5055" y="4834"/>
                  </a:cubicBezTo>
                  <a:cubicBezTo>
                    <a:pt x="4907" y="5032"/>
                    <a:pt x="4727" y="5191"/>
                    <a:pt x="4513" y="5310"/>
                  </a:cubicBezTo>
                  <a:cubicBezTo>
                    <a:pt x="4300" y="5431"/>
                    <a:pt x="4062" y="5507"/>
                    <a:pt x="3796" y="5533"/>
                  </a:cubicBezTo>
                  <a:cubicBezTo>
                    <a:pt x="3721" y="5541"/>
                    <a:pt x="3648" y="5545"/>
                    <a:pt x="3576" y="5545"/>
                  </a:cubicBezTo>
                  <a:cubicBezTo>
                    <a:pt x="3390" y="5545"/>
                    <a:pt x="3213" y="5518"/>
                    <a:pt x="3044" y="5465"/>
                  </a:cubicBezTo>
                  <a:cubicBezTo>
                    <a:pt x="2811" y="5393"/>
                    <a:pt x="2600" y="5277"/>
                    <a:pt x="2413" y="5119"/>
                  </a:cubicBezTo>
                  <a:cubicBezTo>
                    <a:pt x="2225" y="4960"/>
                    <a:pt x="2077" y="4763"/>
                    <a:pt x="1963" y="4531"/>
                  </a:cubicBezTo>
                  <a:cubicBezTo>
                    <a:pt x="1849" y="4299"/>
                    <a:pt x="1779" y="4037"/>
                    <a:pt x="1749" y="3750"/>
                  </a:cubicBezTo>
                  <a:cubicBezTo>
                    <a:pt x="1719" y="3466"/>
                    <a:pt x="1734" y="3199"/>
                    <a:pt x="1798" y="2949"/>
                  </a:cubicBezTo>
                  <a:cubicBezTo>
                    <a:pt x="1858" y="2699"/>
                    <a:pt x="1964" y="2477"/>
                    <a:pt x="2115" y="2280"/>
                  </a:cubicBezTo>
                  <a:cubicBezTo>
                    <a:pt x="2265" y="2084"/>
                    <a:pt x="2446" y="1923"/>
                    <a:pt x="2660" y="1804"/>
                  </a:cubicBezTo>
                  <a:cubicBezTo>
                    <a:pt x="2873" y="1683"/>
                    <a:pt x="3112" y="1607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2" y="1"/>
                  </a:moveTo>
                  <a:cubicBezTo>
                    <a:pt x="3509" y="1"/>
                    <a:pt x="3363" y="8"/>
                    <a:pt x="3214" y="24"/>
                  </a:cubicBezTo>
                  <a:cubicBezTo>
                    <a:pt x="2701" y="78"/>
                    <a:pt x="2241" y="217"/>
                    <a:pt x="1831" y="438"/>
                  </a:cubicBezTo>
                  <a:cubicBezTo>
                    <a:pt x="1419" y="657"/>
                    <a:pt x="1074" y="943"/>
                    <a:pt x="788" y="1295"/>
                  </a:cubicBezTo>
                  <a:cubicBezTo>
                    <a:pt x="505" y="1647"/>
                    <a:pt x="298" y="2044"/>
                    <a:pt x="167" y="2490"/>
                  </a:cubicBezTo>
                  <a:cubicBezTo>
                    <a:pt x="37" y="2936"/>
                    <a:pt x="0" y="3416"/>
                    <a:pt x="53" y="3929"/>
                  </a:cubicBezTo>
                  <a:cubicBezTo>
                    <a:pt x="108" y="4443"/>
                    <a:pt x="245" y="4902"/>
                    <a:pt x="465" y="5313"/>
                  </a:cubicBezTo>
                  <a:cubicBezTo>
                    <a:pt x="685" y="5723"/>
                    <a:pt x="971" y="6069"/>
                    <a:pt x="1323" y="6355"/>
                  </a:cubicBezTo>
                  <a:cubicBezTo>
                    <a:pt x="1675" y="6639"/>
                    <a:pt x="2072" y="6846"/>
                    <a:pt x="2519" y="6977"/>
                  </a:cubicBezTo>
                  <a:cubicBezTo>
                    <a:pt x="2835" y="7068"/>
                    <a:pt x="3168" y="7114"/>
                    <a:pt x="3520" y="7114"/>
                  </a:cubicBezTo>
                  <a:cubicBezTo>
                    <a:pt x="3666" y="7114"/>
                    <a:pt x="3815" y="7106"/>
                    <a:pt x="3968" y="7090"/>
                  </a:cubicBezTo>
                  <a:cubicBezTo>
                    <a:pt x="4472" y="7036"/>
                    <a:pt x="4931" y="6897"/>
                    <a:pt x="5341" y="6677"/>
                  </a:cubicBezTo>
                  <a:cubicBezTo>
                    <a:pt x="5752" y="6457"/>
                    <a:pt x="6097" y="6173"/>
                    <a:pt x="6383" y="5820"/>
                  </a:cubicBezTo>
                  <a:cubicBezTo>
                    <a:pt x="6667" y="5468"/>
                    <a:pt x="6872" y="5070"/>
                    <a:pt x="6999" y="4618"/>
                  </a:cubicBezTo>
                  <a:cubicBezTo>
                    <a:pt x="7125" y="4168"/>
                    <a:pt x="7163" y="3691"/>
                    <a:pt x="7110" y="3186"/>
                  </a:cubicBezTo>
                  <a:cubicBezTo>
                    <a:pt x="7055" y="2674"/>
                    <a:pt x="6918" y="2214"/>
                    <a:pt x="6701" y="1801"/>
                  </a:cubicBezTo>
                  <a:cubicBezTo>
                    <a:pt x="6485" y="1391"/>
                    <a:pt x="6201" y="1045"/>
                    <a:pt x="5848" y="762"/>
                  </a:cubicBezTo>
                  <a:cubicBezTo>
                    <a:pt x="5496" y="477"/>
                    <a:pt x="5099" y="268"/>
                    <a:pt x="4652" y="137"/>
                  </a:cubicBezTo>
                  <a:cubicBezTo>
                    <a:pt x="4336" y="47"/>
                    <a:pt x="4002" y="1"/>
                    <a:pt x="3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13"/>
            <p:cNvSpPr/>
            <p:nvPr/>
          </p:nvSpPr>
          <p:spPr>
            <a:xfrm>
              <a:off x="5173780" y="386099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6"/>
                    <a:pt x="2293" y="214"/>
                    <a:pt x="1874" y="435"/>
                  </a:cubicBezTo>
                  <a:cubicBezTo>
                    <a:pt x="1456" y="655"/>
                    <a:pt x="1102" y="941"/>
                    <a:pt x="814" y="1291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3"/>
                  </a:cubicBezTo>
                  <a:cubicBezTo>
                    <a:pt x="679" y="5727"/>
                    <a:pt x="964" y="6074"/>
                    <a:pt x="1313" y="6356"/>
                  </a:cubicBezTo>
                  <a:cubicBezTo>
                    <a:pt x="1664" y="6636"/>
                    <a:pt x="2065" y="6842"/>
                    <a:pt x="2514" y="6967"/>
                  </a:cubicBezTo>
                  <a:cubicBezTo>
                    <a:pt x="2828" y="7055"/>
                    <a:pt x="3158" y="7099"/>
                    <a:pt x="3503" y="7099"/>
                  </a:cubicBezTo>
                  <a:cubicBezTo>
                    <a:pt x="3652" y="7099"/>
                    <a:pt x="3803" y="7091"/>
                    <a:pt x="3958" y="7075"/>
                  </a:cubicBezTo>
                  <a:cubicBezTo>
                    <a:pt x="4289" y="7040"/>
                    <a:pt x="4614" y="6965"/>
                    <a:pt x="4931" y="6849"/>
                  </a:cubicBezTo>
                  <a:cubicBezTo>
                    <a:pt x="5251" y="6734"/>
                    <a:pt x="5538" y="6590"/>
                    <a:pt x="5791" y="6419"/>
                  </a:cubicBezTo>
                  <a:cubicBezTo>
                    <a:pt x="6044" y="6248"/>
                    <a:pt x="6244" y="6062"/>
                    <a:pt x="6387" y="5862"/>
                  </a:cubicBezTo>
                  <a:lnTo>
                    <a:pt x="5455" y="4682"/>
                  </a:lnTo>
                  <a:cubicBezTo>
                    <a:pt x="5346" y="4824"/>
                    <a:pt x="5216" y="4955"/>
                    <a:pt x="5069" y="5071"/>
                  </a:cubicBezTo>
                  <a:cubicBezTo>
                    <a:pt x="4920" y="5189"/>
                    <a:pt x="4756" y="5287"/>
                    <a:pt x="4572" y="5365"/>
                  </a:cubicBezTo>
                  <a:cubicBezTo>
                    <a:pt x="4391" y="5444"/>
                    <a:pt x="4195" y="5494"/>
                    <a:pt x="3988" y="5516"/>
                  </a:cubicBezTo>
                  <a:cubicBezTo>
                    <a:pt x="3885" y="5527"/>
                    <a:pt x="3785" y="5532"/>
                    <a:pt x="3688" y="5532"/>
                  </a:cubicBezTo>
                  <a:cubicBezTo>
                    <a:pt x="3495" y="5532"/>
                    <a:pt x="3313" y="5511"/>
                    <a:pt x="3141" y="5467"/>
                  </a:cubicBezTo>
                  <a:cubicBezTo>
                    <a:pt x="2882" y="5404"/>
                    <a:pt x="2656" y="5293"/>
                    <a:pt x="2462" y="5136"/>
                  </a:cubicBezTo>
                  <a:cubicBezTo>
                    <a:pt x="2268" y="4981"/>
                    <a:pt x="2110" y="4784"/>
                    <a:pt x="1988" y="4552"/>
                  </a:cubicBezTo>
                  <a:cubicBezTo>
                    <a:pt x="1866" y="4319"/>
                    <a:pt x="1788" y="4055"/>
                    <a:pt x="1756" y="3756"/>
                  </a:cubicBezTo>
                  <a:cubicBezTo>
                    <a:pt x="1723" y="3451"/>
                    <a:pt x="1743" y="3170"/>
                    <a:pt x="1815" y="2913"/>
                  </a:cubicBezTo>
                  <a:cubicBezTo>
                    <a:pt x="1891" y="2654"/>
                    <a:pt x="2002" y="2430"/>
                    <a:pt x="2157" y="2241"/>
                  </a:cubicBezTo>
                  <a:cubicBezTo>
                    <a:pt x="2310" y="2050"/>
                    <a:pt x="2498" y="1896"/>
                    <a:pt x="2718" y="1780"/>
                  </a:cubicBezTo>
                  <a:cubicBezTo>
                    <a:pt x="2937" y="1660"/>
                    <a:pt x="3178" y="1589"/>
                    <a:pt x="3437" y="1560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3" y="1548"/>
                    <a:pt x="3909" y="1561"/>
                    <a:pt x="4030" y="1586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4" y="192"/>
                    <a:pt x="4570" y="97"/>
                    <a:pt x="4248" y="47"/>
                  </a:cubicBezTo>
                  <a:cubicBezTo>
                    <a:pt x="4058" y="15"/>
                    <a:pt x="386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13"/>
            <p:cNvSpPr/>
            <p:nvPr/>
          </p:nvSpPr>
          <p:spPr>
            <a:xfrm>
              <a:off x="5407853" y="361431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6"/>
                    <a:pt x="2294" y="214"/>
                    <a:pt x="1875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5"/>
                    <a:pt x="245" y="4900"/>
                    <a:pt x="463" y="5313"/>
                  </a:cubicBezTo>
                  <a:cubicBezTo>
                    <a:pt x="680" y="5727"/>
                    <a:pt x="964" y="6074"/>
                    <a:pt x="1315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3" y="6849"/>
                  </a:cubicBezTo>
                  <a:cubicBezTo>
                    <a:pt x="5252" y="6734"/>
                    <a:pt x="5539" y="6590"/>
                    <a:pt x="5793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90"/>
                    <a:pt x="4757" y="5289"/>
                    <a:pt x="4573" y="5365"/>
                  </a:cubicBezTo>
                  <a:cubicBezTo>
                    <a:pt x="4392" y="5444"/>
                    <a:pt x="4196" y="5493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6" y="5533"/>
                    <a:pt x="3314" y="5511"/>
                    <a:pt x="3142" y="5469"/>
                  </a:cubicBezTo>
                  <a:cubicBezTo>
                    <a:pt x="2883" y="5404"/>
                    <a:pt x="2658" y="5293"/>
                    <a:pt x="2464" y="5136"/>
                  </a:cubicBezTo>
                  <a:cubicBezTo>
                    <a:pt x="2269" y="4981"/>
                    <a:pt x="2111" y="4785"/>
                    <a:pt x="1989" y="4553"/>
                  </a:cubicBezTo>
                  <a:cubicBezTo>
                    <a:pt x="1867" y="4320"/>
                    <a:pt x="1789" y="4055"/>
                    <a:pt x="1757" y="3754"/>
                  </a:cubicBezTo>
                  <a:cubicBezTo>
                    <a:pt x="1724" y="3450"/>
                    <a:pt x="1745" y="3169"/>
                    <a:pt x="1816" y="2912"/>
                  </a:cubicBezTo>
                  <a:cubicBezTo>
                    <a:pt x="1888" y="2654"/>
                    <a:pt x="1999" y="2431"/>
                    <a:pt x="2154" y="2242"/>
                  </a:cubicBezTo>
                  <a:cubicBezTo>
                    <a:pt x="2307" y="2050"/>
                    <a:pt x="2495" y="1897"/>
                    <a:pt x="2715" y="1779"/>
                  </a:cubicBezTo>
                  <a:cubicBezTo>
                    <a:pt x="2934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2" y="1548"/>
                    <a:pt x="3906" y="1561"/>
                    <a:pt x="4027" y="1584"/>
                  </a:cubicBezTo>
                  <a:cubicBezTo>
                    <a:pt x="4214" y="1625"/>
                    <a:pt x="4390" y="1689"/>
                    <a:pt x="4554" y="1781"/>
                  </a:cubicBezTo>
                  <a:cubicBezTo>
                    <a:pt x="4717" y="1872"/>
                    <a:pt x="4875" y="1983"/>
                    <a:pt x="5026" y="2109"/>
                  </a:cubicBezTo>
                  <a:lnTo>
                    <a:pt x="5916" y="844"/>
                  </a:lnTo>
                  <a:cubicBezTo>
                    <a:pt x="5698" y="638"/>
                    <a:pt x="5446" y="467"/>
                    <a:pt x="5158" y="329"/>
                  </a:cubicBezTo>
                  <a:cubicBezTo>
                    <a:pt x="4874" y="192"/>
                    <a:pt x="4570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13"/>
            <p:cNvSpPr/>
            <p:nvPr/>
          </p:nvSpPr>
          <p:spPr>
            <a:xfrm>
              <a:off x="5646431" y="33631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5"/>
                  </a:lnTo>
                  <a:lnTo>
                    <a:pt x="2030" y="4353"/>
                  </a:lnTo>
                  <a:lnTo>
                    <a:pt x="4735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13"/>
            <p:cNvSpPr/>
            <p:nvPr/>
          </p:nvSpPr>
          <p:spPr>
            <a:xfrm>
              <a:off x="5863804" y="318989"/>
              <a:ext cx="221155" cy="247868"/>
            </a:xfrm>
            <a:custGeom>
              <a:avLst/>
              <a:gdLst/>
              <a:ahLst/>
              <a:cxnLst/>
              <a:rect l="l" t="t" r="r" b="b"/>
              <a:pathLst>
                <a:path w="6383" h="7154" extrusionOk="0">
                  <a:moveTo>
                    <a:pt x="3086" y="1423"/>
                  </a:moveTo>
                  <a:cubicBezTo>
                    <a:pt x="3226" y="1423"/>
                    <a:pt x="3351" y="1443"/>
                    <a:pt x="3462" y="1484"/>
                  </a:cubicBezTo>
                  <a:cubicBezTo>
                    <a:pt x="3615" y="1540"/>
                    <a:pt x="3737" y="1632"/>
                    <a:pt x="3830" y="1755"/>
                  </a:cubicBezTo>
                  <a:cubicBezTo>
                    <a:pt x="3922" y="1879"/>
                    <a:pt x="3978" y="2029"/>
                    <a:pt x="3996" y="2203"/>
                  </a:cubicBezTo>
                  <a:cubicBezTo>
                    <a:pt x="4017" y="2377"/>
                    <a:pt x="3997" y="2535"/>
                    <a:pt x="3944" y="2679"/>
                  </a:cubicBezTo>
                  <a:cubicBezTo>
                    <a:pt x="3889" y="2825"/>
                    <a:pt x="3804" y="2940"/>
                    <a:pt x="3685" y="3028"/>
                  </a:cubicBezTo>
                  <a:cubicBezTo>
                    <a:pt x="3569" y="3116"/>
                    <a:pt x="3422" y="3170"/>
                    <a:pt x="3255" y="3186"/>
                  </a:cubicBezTo>
                  <a:lnTo>
                    <a:pt x="1912" y="3329"/>
                  </a:lnTo>
                  <a:lnTo>
                    <a:pt x="1724" y="1557"/>
                  </a:lnTo>
                  <a:lnTo>
                    <a:pt x="2921" y="1432"/>
                  </a:lnTo>
                  <a:cubicBezTo>
                    <a:pt x="2978" y="1426"/>
                    <a:pt x="3033" y="1423"/>
                    <a:pt x="3086" y="1423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1" y="340"/>
                  </a:lnTo>
                  <a:lnTo>
                    <a:pt x="721" y="7154"/>
                  </a:lnTo>
                  <a:lnTo>
                    <a:pt x="2297" y="6985"/>
                  </a:lnTo>
                  <a:lnTo>
                    <a:pt x="2046" y="4591"/>
                  </a:lnTo>
                  <a:lnTo>
                    <a:pt x="2896" y="4502"/>
                  </a:lnTo>
                  <a:lnTo>
                    <a:pt x="4497" y="6754"/>
                  </a:lnTo>
                  <a:lnTo>
                    <a:pt x="6383" y="6553"/>
                  </a:lnTo>
                  <a:lnTo>
                    <a:pt x="4581" y="4085"/>
                  </a:lnTo>
                  <a:cubicBezTo>
                    <a:pt x="4618" y="4063"/>
                    <a:pt x="4654" y="4042"/>
                    <a:pt x="4690" y="4019"/>
                  </a:cubicBezTo>
                  <a:cubicBezTo>
                    <a:pt x="5021" y="3786"/>
                    <a:pt x="5268" y="3490"/>
                    <a:pt x="5434" y="3127"/>
                  </a:cubicBezTo>
                  <a:cubicBezTo>
                    <a:pt x="5598" y="2765"/>
                    <a:pt x="5659" y="2369"/>
                    <a:pt x="5612" y="1942"/>
                  </a:cubicBezTo>
                  <a:cubicBezTo>
                    <a:pt x="5569" y="1527"/>
                    <a:pt x="5431" y="1166"/>
                    <a:pt x="5193" y="860"/>
                  </a:cubicBezTo>
                  <a:cubicBezTo>
                    <a:pt x="4958" y="555"/>
                    <a:pt x="4654" y="326"/>
                    <a:pt x="4280" y="175"/>
                  </a:cubicBezTo>
                  <a:cubicBezTo>
                    <a:pt x="3993" y="59"/>
                    <a:pt x="3688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13"/>
            <p:cNvSpPr/>
            <p:nvPr/>
          </p:nvSpPr>
          <p:spPr>
            <a:xfrm>
              <a:off x="6203654" y="27966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39" y="1790"/>
                    <a:pt x="0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5" y="4185"/>
                    <a:pt x="2103" y="4255"/>
                    <a:pt x="2488" y="4298"/>
                  </a:cubicBezTo>
                  <a:cubicBezTo>
                    <a:pt x="2626" y="4310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79" y="4436"/>
                  </a:cubicBezTo>
                  <a:cubicBezTo>
                    <a:pt x="3401" y="4472"/>
                    <a:pt x="3508" y="4515"/>
                    <a:pt x="3597" y="4566"/>
                  </a:cubicBezTo>
                  <a:cubicBezTo>
                    <a:pt x="3688" y="4615"/>
                    <a:pt x="3761" y="4675"/>
                    <a:pt x="3818" y="4748"/>
                  </a:cubicBezTo>
                  <a:cubicBezTo>
                    <a:pt x="3876" y="4820"/>
                    <a:pt x="3908" y="4906"/>
                    <a:pt x="3919" y="5004"/>
                  </a:cubicBezTo>
                  <a:cubicBezTo>
                    <a:pt x="3933" y="5134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2" y="5676"/>
                    <a:pt x="3058" y="5695"/>
                  </a:cubicBezTo>
                  <a:cubicBezTo>
                    <a:pt x="2972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5" y="4804"/>
                  </a:cubicBezTo>
                  <a:lnTo>
                    <a:pt x="62" y="6048"/>
                  </a:lnTo>
                  <a:cubicBezTo>
                    <a:pt x="313" y="6304"/>
                    <a:pt x="589" y="6520"/>
                    <a:pt x="888" y="6694"/>
                  </a:cubicBezTo>
                  <a:cubicBezTo>
                    <a:pt x="1188" y="6868"/>
                    <a:pt x="1525" y="6990"/>
                    <a:pt x="1896" y="7061"/>
                  </a:cubicBezTo>
                  <a:cubicBezTo>
                    <a:pt x="2117" y="7101"/>
                    <a:pt x="2352" y="7122"/>
                    <a:pt x="2600" y="7122"/>
                  </a:cubicBezTo>
                  <a:cubicBezTo>
                    <a:pt x="2769" y="7122"/>
                    <a:pt x="2944" y="7112"/>
                    <a:pt x="3125" y="7092"/>
                  </a:cubicBezTo>
                  <a:cubicBezTo>
                    <a:pt x="3646" y="7038"/>
                    <a:pt x="4094" y="6904"/>
                    <a:pt x="4476" y="6690"/>
                  </a:cubicBezTo>
                  <a:cubicBezTo>
                    <a:pt x="4857" y="6477"/>
                    <a:pt x="5144" y="6193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6"/>
                    <a:pt x="5305" y="3818"/>
                  </a:cubicBezTo>
                  <a:cubicBezTo>
                    <a:pt x="5166" y="3601"/>
                    <a:pt x="4983" y="3417"/>
                    <a:pt x="4754" y="3271"/>
                  </a:cubicBezTo>
                  <a:cubicBezTo>
                    <a:pt x="4526" y="3126"/>
                    <a:pt x="4260" y="3008"/>
                    <a:pt x="3959" y="2922"/>
                  </a:cubicBezTo>
                  <a:cubicBezTo>
                    <a:pt x="3657" y="2836"/>
                    <a:pt x="3325" y="2777"/>
                    <a:pt x="2963" y="2742"/>
                  </a:cubicBezTo>
                  <a:cubicBezTo>
                    <a:pt x="2805" y="2734"/>
                    <a:pt x="2651" y="2716"/>
                    <a:pt x="2504" y="2688"/>
                  </a:cubicBezTo>
                  <a:cubicBezTo>
                    <a:pt x="2356" y="2660"/>
                    <a:pt x="2225" y="2623"/>
                    <a:pt x="2109" y="2573"/>
                  </a:cubicBezTo>
                  <a:cubicBezTo>
                    <a:pt x="1992" y="2522"/>
                    <a:pt x="1896" y="2462"/>
                    <a:pt x="1824" y="2390"/>
                  </a:cubicBezTo>
                  <a:cubicBezTo>
                    <a:pt x="1751" y="2321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7" y="1427"/>
                  </a:cubicBezTo>
                  <a:cubicBezTo>
                    <a:pt x="2641" y="1420"/>
                    <a:pt x="2704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5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13"/>
            <p:cNvSpPr/>
            <p:nvPr/>
          </p:nvSpPr>
          <p:spPr>
            <a:xfrm>
              <a:off x="6422205" y="249522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1" y="0"/>
                  </a:moveTo>
                  <a:lnTo>
                    <a:pt x="4155" y="207"/>
                  </a:lnTo>
                  <a:lnTo>
                    <a:pt x="1924" y="3007"/>
                  </a:lnTo>
                  <a:lnTo>
                    <a:pt x="1655" y="470"/>
                  </a:lnTo>
                  <a:lnTo>
                    <a:pt x="1" y="646"/>
                  </a:lnTo>
                  <a:lnTo>
                    <a:pt x="720" y="7456"/>
                  </a:lnTo>
                  <a:lnTo>
                    <a:pt x="2374" y="7282"/>
                  </a:lnTo>
                  <a:lnTo>
                    <a:pt x="2118" y="4848"/>
                  </a:lnTo>
                  <a:lnTo>
                    <a:pt x="2561" y="4308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4" y="3152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13"/>
            <p:cNvSpPr/>
            <p:nvPr/>
          </p:nvSpPr>
          <p:spPr>
            <a:xfrm>
              <a:off x="6666707" y="23157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4" y="1689"/>
                  </a:lnTo>
                  <a:lnTo>
                    <a:pt x="1720" y="5716"/>
                  </a:lnTo>
                  <a:lnTo>
                    <a:pt x="571" y="5839"/>
                  </a:lnTo>
                  <a:lnTo>
                    <a:pt x="716" y="7229"/>
                  </a:lnTo>
                  <a:lnTo>
                    <a:pt x="4678" y="6811"/>
                  </a:lnTo>
                  <a:lnTo>
                    <a:pt x="4531" y="5420"/>
                  </a:lnTo>
                  <a:lnTo>
                    <a:pt x="3374" y="5542"/>
                  </a:lnTo>
                  <a:lnTo>
                    <a:pt x="2948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13"/>
            <p:cNvSpPr/>
            <p:nvPr/>
          </p:nvSpPr>
          <p:spPr>
            <a:xfrm>
              <a:off x="6858512" y="21972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4" y="5032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13"/>
            <p:cNvSpPr/>
            <p:nvPr/>
          </p:nvSpPr>
          <p:spPr>
            <a:xfrm>
              <a:off x="7063828" y="198037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5" y="5034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13"/>
            <p:cNvSpPr/>
            <p:nvPr/>
          </p:nvSpPr>
          <p:spPr>
            <a:xfrm>
              <a:off x="7264329" y="167721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7"/>
                    <a:pt x="864" y="591"/>
                    <a:pt x="647" y="801"/>
                  </a:cubicBezTo>
                  <a:cubicBezTo>
                    <a:pt x="429" y="1011"/>
                    <a:pt x="263" y="1249"/>
                    <a:pt x="153" y="1521"/>
                  </a:cubicBezTo>
                  <a:cubicBezTo>
                    <a:pt x="39" y="1793"/>
                    <a:pt x="0" y="2081"/>
                    <a:pt x="32" y="2385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4" y="3555"/>
                    <a:pt x="728" y="3714"/>
                  </a:cubicBezTo>
                  <a:cubicBezTo>
                    <a:pt x="931" y="3872"/>
                    <a:pt x="1179" y="4000"/>
                    <a:pt x="1471" y="4094"/>
                  </a:cubicBezTo>
                  <a:cubicBezTo>
                    <a:pt x="1763" y="4187"/>
                    <a:pt x="2102" y="4258"/>
                    <a:pt x="2486" y="4301"/>
                  </a:cubicBezTo>
                  <a:cubicBezTo>
                    <a:pt x="2626" y="4312"/>
                    <a:pt x="2763" y="4330"/>
                    <a:pt x="2896" y="4351"/>
                  </a:cubicBezTo>
                  <a:cubicBezTo>
                    <a:pt x="3030" y="4373"/>
                    <a:pt x="3158" y="4402"/>
                    <a:pt x="3280" y="4439"/>
                  </a:cubicBezTo>
                  <a:cubicBezTo>
                    <a:pt x="3402" y="4476"/>
                    <a:pt x="3507" y="4518"/>
                    <a:pt x="3598" y="4568"/>
                  </a:cubicBezTo>
                  <a:cubicBezTo>
                    <a:pt x="3687" y="4619"/>
                    <a:pt x="3762" y="4678"/>
                    <a:pt x="3819" y="4751"/>
                  </a:cubicBezTo>
                  <a:cubicBezTo>
                    <a:pt x="3877" y="4823"/>
                    <a:pt x="3909" y="4909"/>
                    <a:pt x="3920" y="5007"/>
                  </a:cubicBezTo>
                  <a:cubicBezTo>
                    <a:pt x="3934" y="5136"/>
                    <a:pt x="3906" y="5250"/>
                    <a:pt x="3837" y="5345"/>
                  </a:cubicBezTo>
                  <a:cubicBezTo>
                    <a:pt x="3769" y="5440"/>
                    <a:pt x="3664" y="5519"/>
                    <a:pt x="3528" y="5578"/>
                  </a:cubicBezTo>
                  <a:cubicBezTo>
                    <a:pt x="3389" y="5640"/>
                    <a:pt x="3233" y="5679"/>
                    <a:pt x="3059" y="5697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8" y="5711"/>
                    <a:pt x="2277" y="5668"/>
                    <a:pt x="2018" y="5581"/>
                  </a:cubicBezTo>
                  <a:cubicBezTo>
                    <a:pt x="1674" y="5466"/>
                    <a:pt x="1317" y="5208"/>
                    <a:pt x="948" y="4807"/>
                  </a:cubicBezTo>
                  <a:lnTo>
                    <a:pt x="66" y="6051"/>
                  </a:lnTo>
                  <a:cubicBezTo>
                    <a:pt x="315" y="6307"/>
                    <a:pt x="591" y="6523"/>
                    <a:pt x="890" y="6697"/>
                  </a:cubicBezTo>
                  <a:cubicBezTo>
                    <a:pt x="1191" y="6871"/>
                    <a:pt x="1527" y="6993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5" y="7115"/>
                    <a:pt x="3126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9"/>
                    <a:pt x="5145" y="6196"/>
                    <a:pt x="5341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8" y="4301"/>
                    <a:pt x="5444" y="4039"/>
                    <a:pt x="5305" y="3821"/>
                  </a:cubicBezTo>
                  <a:cubicBezTo>
                    <a:pt x="5167" y="3603"/>
                    <a:pt x="4984" y="3419"/>
                    <a:pt x="4756" y="3274"/>
                  </a:cubicBezTo>
                  <a:cubicBezTo>
                    <a:pt x="4527" y="3129"/>
                    <a:pt x="4261" y="3011"/>
                    <a:pt x="3960" y="2925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6" y="2626"/>
                    <a:pt x="2110" y="2575"/>
                  </a:cubicBezTo>
                  <a:cubicBezTo>
                    <a:pt x="1993" y="2525"/>
                    <a:pt x="1897" y="2465"/>
                    <a:pt x="1825" y="2393"/>
                  </a:cubicBezTo>
                  <a:cubicBezTo>
                    <a:pt x="1752" y="2324"/>
                    <a:pt x="1710" y="2232"/>
                    <a:pt x="1698" y="2122"/>
                  </a:cubicBezTo>
                  <a:cubicBezTo>
                    <a:pt x="1685" y="1997"/>
                    <a:pt x="1713" y="1888"/>
                    <a:pt x="1780" y="1793"/>
                  </a:cubicBezTo>
                  <a:cubicBezTo>
                    <a:pt x="1849" y="1698"/>
                    <a:pt x="1951" y="1619"/>
                    <a:pt x="2084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0" y="1497"/>
                    <a:pt x="3497" y="1563"/>
                    <a:pt x="3668" y="1656"/>
                  </a:cubicBezTo>
                  <a:cubicBezTo>
                    <a:pt x="3838" y="1750"/>
                    <a:pt x="4001" y="1874"/>
                    <a:pt x="4155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2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13"/>
            <p:cNvSpPr/>
            <p:nvPr/>
          </p:nvSpPr>
          <p:spPr>
            <a:xfrm>
              <a:off x="7593438" y="132001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5" y="3954"/>
                  </a:moveTo>
                  <a:cubicBezTo>
                    <a:pt x="2175" y="4066"/>
                    <a:pt x="2304" y="4183"/>
                    <a:pt x="2445" y="4307"/>
                  </a:cubicBezTo>
                  <a:lnTo>
                    <a:pt x="3867" y="5529"/>
                  </a:lnTo>
                  <a:cubicBezTo>
                    <a:pt x="3814" y="5563"/>
                    <a:pt x="3762" y="5599"/>
                    <a:pt x="3711" y="5634"/>
                  </a:cubicBezTo>
                  <a:cubicBezTo>
                    <a:pt x="3496" y="5763"/>
                    <a:pt x="3263" y="5842"/>
                    <a:pt x="3002" y="5868"/>
                  </a:cubicBezTo>
                  <a:cubicBezTo>
                    <a:pt x="2915" y="5878"/>
                    <a:pt x="2832" y="5883"/>
                    <a:pt x="2752" y="5883"/>
                  </a:cubicBezTo>
                  <a:cubicBezTo>
                    <a:pt x="2575" y="5883"/>
                    <a:pt x="2414" y="5859"/>
                    <a:pt x="2267" y="5814"/>
                  </a:cubicBezTo>
                  <a:cubicBezTo>
                    <a:pt x="2057" y="5746"/>
                    <a:pt x="1892" y="5638"/>
                    <a:pt x="1771" y="5487"/>
                  </a:cubicBezTo>
                  <a:cubicBezTo>
                    <a:pt x="1650" y="5335"/>
                    <a:pt x="1578" y="5149"/>
                    <a:pt x="1555" y="4931"/>
                  </a:cubicBezTo>
                  <a:cubicBezTo>
                    <a:pt x="1525" y="4652"/>
                    <a:pt x="1592" y="4412"/>
                    <a:pt x="1755" y="4212"/>
                  </a:cubicBezTo>
                  <a:cubicBezTo>
                    <a:pt x="1833" y="4117"/>
                    <a:pt x="1933" y="4032"/>
                    <a:pt x="2055" y="3954"/>
                  </a:cubicBezTo>
                  <a:close/>
                  <a:moveTo>
                    <a:pt x="3139" y="0"/>
                  </a:moveTo>
                  <a:cubicBezTo>
                    <a:pt x="3040" y="0"/>
                    <a:pt x="2939" y="6"/>
                    <a:pt x="2836" y="17"/>
                  </a:cubicBezTo>
                  <a:cubicBezTo>
                    <a:pt x="2409" y="63"/>
                    <a:pt x="2038" y="181"/>
                    <a:pt x="1728" y="375"/>
                  </a:cubicBezTo>
                  <a:cubicBezTo>
                    <a:pt x="1417" y="569"/>
                    <a:pt x="1184" y="812"/>
                    <a:pt x="1029" y="1108"/>
                  </a:cubicBezTo>
                  <a:cubicBezTo>
                    <a:pt x="872" y="1405"/>
                    <a:pt x="813" y="1727"/>
                    <a:pt x="850" y="2078"/>
                  </a:cubicBezTo>
                  <a:cubicBezTo>
                    <a:pt x="865" y="2220"/>
                    <a:pt x="904" y="2374"/>
                    <a:pt x="967" y="2538"/>
                  </a:cubicBezTo>
                  <a:cubicBezTo>
                    <a:pt x="1026" y="2692"/>
                    <a:pt x="1115" y="2856"/>
                    <a:pt x="1224" y="3025"/>
                  </a:cubicBezTo>
                  <a:cubicBezTo>
                    <a:pt x="827" y="3257"/>
                    <a:pt x="527" y="3544"/>
                    <a:pt x="327" y="3888"/>
                  </a:cubicBezTo>
                  <a:cubicBezTo>
                    <a:pt x="94" y="4298"/>
                    <a:pt x="1" y="4738"/>
                    <a:pt x="51" y="5213"/>
                  </a:cubicBezTo>
                  <a:cubicBezTo>
                    <a:pt x="94" y="5628"/>
                    <a:pt x="252" y="5992"/>
                    <a:pt x="525" y="6303"/>
                  </a:cubicBezTo>
                  <a:cubicBezTo>
                    <a:pt x="796" y="6615"/>
                    <a:pt x="1147" y="6846"/>
                    <a:pt x="1572" y="6999"/>
                  </a:cubicBezTo>
                  <a:cubicBezTo>
                    <a:pt x="1889" y="7110"/>
                    <a:pt x="2228" y="7168"/>
                    <a:pt x="2591" y="7168"/>
                  </a:cubicBezTo>
                  <a:cubicBezTo>
                    <a:pt x="2718" y="7168"/>
                    <a:pt x="2848" y="7161"/>
                    <a:pt x="2980" y="7147"/>
                  </a:cubicBezTo>
                  <a:cubicBezTo>
                    <a:pt x="3361" y="7105"/>
                    <a:pt x="3715" y="7016"/>
                    <a:pt x="4038" y="6872"/>
                  </a:cubicBezTo>
                  <a:cubicBezTo>
                    <a:pt x="4351" y="6734"/>
                    <a:pt x="4632" y="6556"/>
                    <a:pt x="4885" y="6334"/>
                  </a:cubicBezTo>
                  <a:lnTo>
                    <a:pt x="5432" y="6791"/>
                  </a:lnTo>
                  <a:lnTo>
                    <a:pt x="7357" y="6586"/>
                  </a:lnTo>
                  <a:lnTo>
                    <a:pt x="5748" y="5197"/>
                  </a:lnTo>
                  <a:cubicBezTo>
                    <a:pt x="5859" y="4974"/>
                    <a:pt x="5952" y="4734"/>
                    <a:pt x="6024" y="4485"/>
                  </a:cubicBezTo>
                  <a:cubicBezTo>
                    <a:pt x="6128" y="4114"/>
                    <a:pt x="6187" y="3721"/>
                    <a:pt x="6201" y="3300"/>
                  </a:cubicBezTo>
                  <a:lnTo>
                    <a:pt x="6201" y="3300"/>
                  </a:lnTo>
                  <a:lnTo>
                    <a:pt x="4753" y="3452"/>
                  </a:lnTo>
                  <a:cubicBezTo>
                    <a:pt x="4749" y="3769"/>
                    <a:pt x="4710" y="4059"/>
                    <a:pt x="4635" y="4327"/>
                  </a:cubicBezTo>
                  <a:lnTo>
                    <a:pt x="4096" y="3846"/>
                  </a:lnTo>
                  <a:cubicBezTo>
                    <a:pt x="3952" y="3737"/>
                    <a:pt x="3791" y="3603"/>
                    <a:pt x="3611" y="3450"/>
                  </a:cubicBezTo>
                  <a:cubicBezTo>
                    <a:pt x="3432" y="3294"/>
                    <a:pt x="3253" y="3130"/>
                    <a:pt x="3078" y="2956"/>
                  </a:cubicBezTo>
                  <a:cubicBezTo>
                    <a:pt x="2901" y="2782"/>
                    <a:pt x="2754" y="2610"/>
                    <a:pt x="2635" y="2440"/>
                  </a:cubicBezTo>
                  <a:cubicBezTo>
                    <a:pt x="2517" y="2273"/>
                    <a:pt x="2449" y="2128"/>
                    <a:pt x="2435" y="2006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1" y="1577"/>
                    <a:pt x="2590" y="1504"/>
                    <a:pt x="2682" y="1448"/>
                  </a:cubicBezTo>
                  <a:cubicBezTo>
                    <a:pt x="2776" y="1393"/>
                    <a:pt x="2892" y="1357"/>
                    <a:pt x="3036" y="1343"/>
                  </a:cubicBezTo>
                  <a:cubicBezTo>
                    <a:pt x="3068" y="1339"/>
                    <a:pt x="3099" y="1338"/>
                    <a:pt x="3129" y="1338"/>
                  </a:cubicBezTo>
                  <a:cubicBezTo>
                    <a:pt x="3267" y="1338"/>
                    <a:pt x="3394" y="1372"/>
                    <a:pt x="3509" y="1439"/>
                  </a:cubicBezTo>
                  <a:cubicBezTo>
                    <a:pt x="3650" y="1524"/>
                    <a:pt x="3787" y="1692"/>
                    <a:pt x="3928" y="1948"/>
                  </a:cubicBezTo>
                  <a:lnTo>
                    <a:pt x="5077" y="1088"/>
                  </a:lnTo>
                  <a:cubicBezTo>
                    <a:pt x="4965" y="837"/>
                    <a:pt x="4796" y="627"/>
                    <a:pt x="4566" y="454"/>
                  </a:cubicBezTo>
                  <a:cubicBezTo>
                    <a:pt x="4339" y="282"/>
                    <a:pt x="4077" y="157"/>
                    <a:pt x="3778" y="80"/>
                  </a:cubicBezTo>
                  <a:cubicBezTo>
                    <a:pt x="3574" y="28"/>
                    <a:pt x="3361" y="0"/>
                    <a:pt x="3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13"/>
            <p:cNvSpPr/>
            <p:nvPr/>
          </p:nvSpPr>
          <p:spPr>
            <a:xfrm>
              <a:off x="7941395" y="9052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0" y="0"/>
                  </a:moveTo>
                  <a:lnTo>
                    <a:pt x="1" y="606"/>
                  </a:lnTo>
                  <a:lnTo>
                    <a:pt x="154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9"/>
                  </a:lnTo>
                  <a:lnTo>
                    <a:pt x="5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13"/>
            <p:cNvSpPr/>
            <p:nvPr/>
          </p:nvSpPr>
          <p:spPr>
            <a:xfrm>
              <a:off x="8181081" y="6884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30" y="4352"/>
                  </a:lnTo>
                  <a:lnTo>
                    <a:pt x="4735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13"/>
            <p:cNvSpPr/>
            <p:nvPr/>
          </p:nvSpPr>
          <p:spPr>
            <a:xfrm>
              <a:off x="8393882" y="4625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9" y="0"/>
                  </a:moveTo>
                  <a:cubicBezTo>
                    <a:pt x="3548" y="0"/>
                    <a:pt x="3416" y="7"/>
                    <a:pt x="3284" y="22"/>
                  </a:cubicBezTo>
                  <a:cubicBezTo>
                    <a:pt x="2763" y="75"/>
                    <a:pt x="2294" y="214"/>
                    <a:pt x="1876" y="434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2" y="2932"/>
                    <a:pt x="1" y="3408"/>
                    <a:pt x="55" y="3913"/>
                  </a:cubicBezTo>
                  <a:cubicBezTo>
                    <a:pt x="110" y="4432"/>
                    <a:pt x="245" y="4898"/>
                    <a:pt x="462" y="5312"/>
                  </a:cubicBezTo>
                  <a:cubicBezTo>
                    <a:pt x="681" y="5725"/>
                    <a:pt x="964" y="6071"/>
                    <a:pt x="1315" y="6355"/>
                  </a:cubicBezTo>
                  <a:cubicBezTo>
                    <a:pt x="1666" y="6635"/>
                    <a:pt x="2066" y="6839"/>
                    <a:pt x="2516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5" y="7098"/>
                    <a:pt x="3806" y="7090"/>
                    <a:pt x="3959" y="7074"/>
                  </a:cubicBezTo>
                  <a:cubicBezTo>
                    <a:pt x="4290" y="7039"/>
                    <a:pt x="4615" y="6963"/>
                    <a:pt x="4933" y="6846"/>
                  </a:cubicBezTo>
                  <a:cubicBezTo>
                    <a:pt x="5251" y="6731"/>
                    <a:pt x="5538" y="6587"/>
                    <a:pt x="5793" y="6416"/>
                  </a:cubicBezTo>
                  <a:cubicBezTo>
                    <a:pt x="6046" y="6247"/>
                    <a:pt x="6246" y="6061"/>
                    <a:pt x="6387" y="5861"/>
                  </a:cubicBezTo>
                  <a:lnTo>
                    <a:pt x="5456" y="4681"/>
                  </a:lnTo>
                  <a:cubicBezTo>
                    <a:pt x="5347" y="4823"/>
                    <a:pt x="5218" y="4954"/>
                    <a:pt x="5070" y="5070"/>
                  </a:cubicBezTo>
                  <a:cubicBezTo>
                    <a:pt x="4920" y="5187"/>
                    <a:pt x="4757" y="5286"/>
                    <a:pt x="4573" y="5364"/>
                  </a:cubicBezTo>
                  <a:cubicBezTo>
                    <a:pt x="4392" y="5443"/>
                    <a:pt x="4197" y="5492"/>
                    <a:pt x="3990" y="5515"/>
                  </a:cubicBezTo>
                  <a:cubicBezTo>
                    <a:pt x="3888" y="5525"/>
                    <a:pt x="3789" y="5530"/>
                    <a:pt x="3693" y="5530"/>
                  </a:cubicBezTo>
                  <a:cubicBezTo>
                    <a:pt x="3499" y="5530"/>
                    <a:pt x="3316" y="5509"/>
                    <a:pt x="3143" y="5466"/>
                  </a:cubicBezTo>
                  <a:cubicBezTo>
                    <a:pt x="2884" y="5401"/>
                    <a:pt x="2658" y="5292"/>
                    <a:pt x="2464" y="5134"/>
                  </a:cubicBezTo>
                  <a:cubicBezTo>
                    <a:pt x="2270" y="4977"/>
                    <a:pt x="2112" y="4781"/>
                    <a:pt x="1989" y="4548"/>
                  </a:cubicBezTo>
                  <a:cubicBezTo>
                    <a:pt x="1867" y="4315"/>
                    <a:pt x="1789" y="4051"/>
                    <a:pt x="1756" y="3753"/>
                  </a:cubicBezTo>
                  <a:cubicBezTo>
                    <a:pt x="1725" y="3447"/>
                    <a:pt x="1745" y="3166"/>
                    <a:pt x="1817" y="2911"/>
                  </a:cubicBezTo>
                  <a:cubicBezTo>
                    <a:pt x="1889" y="2653"/>
                    <a:pt x="1999" y="2430"/>
                    <a:pt x="2155" y="2239"/>
                  </a:cubicBezTo>
                  <a:cubicBezTo>
                    <a:pt x="2307" y="2049"/>
                    <a:pt x="2495" y="1894"/>
                    <a:pt x="2715" y="1777"/>
                  </a:cubicBezTo>
                  <a:cubicBezTo>
                    <a:pt x="2934" y="1658"/>
                    <a:pt x="3176" y="1586"/>
                    <a:pt x="3434" y="1559"/>
                  </a:cubicBezTo>
                  <a:cubicBezTo>
                    <a:pt x="3509" y="1551"/>
                    <a:pt x="3582" y="1547"/>
                    <a:pt x="3654" y="1547"/>
                  </a:cubicBezTo>
                  <a:cubicBezTo>
                    <a:pt x="3782" y="1547"/>
                    <a:pt x="3906" y="1559"/>
                    <a:pt x="4027" y="1583"/>
                  </a:cubicBezTo>
                  <a:cubicBezTo>
                    <a:pt x="4214" y="1622"/>
                    <a:pt x="4391" y="1688"/>
                    <a:pt x="4553" y="1779"/>
                  </a:cubicBezTo>
                  <a:cubicBezTo>
                    <a:pt x="4717" y="1871"/>
                    <a:pt x="4875" y="1980"/>
                    <a:pt x="5026" y="2108"/>
                  </a:cubicBezTo>
                  <a:lnTo>
                    <a:pt x="5916" y="843"/>
                  </a:lnTo>
                  <a:cubicBezTo>
                    <a:pt x="5696" y="636"/>
                    <a:pt x="5445" y="466"/>
                    <a:pt x="5157" y="326"/>
                  </a:cubicBezTo>
                  <a:cubicBezTo>
                    <a:pt x="4874" y="194"/>
                    <a:pt x="4571" y="99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13"/>
            <p:cNvSpPr/>
            <p:nvPr/>
          </p:nvSpPr>
          <p:spPr>
            <a:xfrm>
              <a:off x="8632528" y="17078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5"/>
                  </a:lnTo>
                  <a:lnTo>
                    <a:pt x="4506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58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13"/>
            <p:cNvSpPr/>
            <p:nvPr/>
          </p:nvSpPr>
          <p:spPr>
            <a:xfrm>
              <a:off x="8895150" y="-11575"/>
              <a:ext cx="237682" cy="258470"/>
            </a:xfrm>
            <a:custGeom>
              <a:avLst/>
              <a:gdLst/>
              <a:ahLst/>
              <a:cxnLst/>
              <a:rect l="l" t="t" r="r" b="b"/>
              <a:pathLst>
                <a:path w="6860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4" y="1854"/>
                  </a:lnTo>
                  <a:cubicBezTo>
                    <a:pt x="4743" y="2121"/>
                    <a:pt x="4770" y="2366"/>
                    <a:pt x="4796" y="2592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4" y="3418"/>
                    <a:pt x="4946" y="3606"/>
                    <a:pt x="4982" y="3793"/>
                  </a:cubicBezTo>
                  <a:cubicBezTo>
                    <a:pt x="5017" y="3980"/>
                    <a:pt x="5055" y="4170"/>
                    <a:pt x="5095" y="4361"/>
                  </a:cubicBezTo>
                  <a:cubicBezTo>
                    <a:pt x="5104" y="4407"/>
                    <a:pt x="5115" y="4453"/>
                    <a:pt x="5125" y="4500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2"/>
                  </a:lnTo>
                  <a:lnTo>
                    <a:pt x="2084" y="5014"/>
                  </a:lnTo>
                  <a:cubicBezTo>
                    <a:pt x="2068" y="4853"/>
                    <a:pt x="2049" y="4705"/>
                    <a:pt x="2032" y="4572"/>
                  </a:cubicBezTo>
                  <a:cubicBezTo>
                    <a:pt x="2013" y="4439"/>
                    <a:pt x="1996" y="4306"/>
                    <a:pt x="1975" y="4170"/>
                  </a:cubicBezTo>
                  <a:cubicBezTo>
                    <a:pt x="1953" y="4034"/>
                    <a:pt x="1926" y="3884"/>
                    <a:pt x="1891" y="3717"/>
                  </a:cubicBezTo>
                  <a:cubicBezTo>
                    <a:pt x="1858" y="3548"/>
                    <a:pt x="1818" y="3359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13"/>
            <p:cNvSpPr/>
            <p:nvPr/>
          </p:nvSpPr>
          <p:spPr>
            <a:xfrm>
              <a:off x="4720254" y="763228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2" y="1"/>
                  </a:moveTo>
                  <a:cubicBezTo>
                    <a:pt x="2759" y="1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5"/>
                  </a:cubicBezTo>
                  <a:cubicBezTo>
                    <a:pt x="1123" y="417"/>
                    <a:pt x="865" y="590"/>
                    <a:pt x="647" y="798"/>
                  </a:cubicBezTo>
                  <a:cubicBezTo>
                    <a:pt x="430" y="1008"/>
                    <a:pt x="265" y="1247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5"/>
                    <a:pt x="2488" y="4298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8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8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4"/>
                  </a:cubicBezTo>
                  <a:cubicBezTo>
                    <a:pt x="1191" y="6868"/>
                    <a:pt x="1526" y="6990"/>
                    <a:pt x="1899" y="7061"/>
                  </a:cubicBezTo>
                  <a:cubicBezTo>
                    <a:pt x="2120" y="7102"/>
                    <a:pt x="2353" y="7122"/>
                    <a:pt x="2600" y="7122"/>
                  </a:cubicBezTo>
                  <a:cubicBezTo>
                    <a:pt x="2769" y="7122"/>
                    <a:pt x="2944" y="7113"/>
                    <a:pt x="3127" y="7094"/>
                  </a:cubicBezTo>
                  <a:cubicBezTo>
                    <a:pt x="3646" y="7039"/>
                    <a:pt x="4094" y="6904"/>
                    <a:pt x="4475" y="6690"/>
                  </a:cubicBezTo>
                  <a:cubicBezTo>
                    <a:pt x="4858" y="6477"/>
                    <a:pt x="5146" y="6195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7"/>
                    <a:pt x="5305" y="3818"/>
                  </a:cubicBezTo>
                  <a:cubicBezTo>
                    <a:pt x="5166" y="3601"/>
                    <a:pt x="4983" y="3417"/>
                    <a:pt x="4754" y="3272"/>
                  </a:cubicBezTo>
                  <a:cubicBezTo>
                    <a:pt x="4526" y="3126"/>
                    <a:pt x="4260" y="3009"/>
                    <a:pt x="3961" y="2922"/>
                  </a:cubicBezTo>
                  <a:cubicBezTo>
                    <a:pt x="3660" y="2836"/>
                    <a:pt x="3325" y="2777"/>
                    <a:pt x="2963" y="2743"/>
                  </a:cubicBezTo>
                  <a:cubicBezTo>
                    <a:pt x="2804" y="2734"/>
                    <a:pt x="2652" y="2717"/>
                    <a:pt x="2504" y="2688"/>
                  </a:cubicBezTo>
                  <a:cubicBezTo>
                    <a:pt x="2357" y="2661"/>
                    <a:pt x="2225" y="2623"/>
                    <a:pt x="2108" y="2573"/>
                  </a:cubicBezTo>
                  <a:cubicBezTo>
                    <a:pt x="1992" y="2523"/>
                    <a:pt x="1897" y="2462"/>
                    <a:pt x="1825" y="2390"/>
                  </a:cubicBezTo>
                  <a:cubicBezTo>
                    <a:pt x="1750" y="2318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1"/>
                  </a:cubicBezTo>
                  <a:cubicBezTo>
                    <a:pt x="1850" y="1697"/>
                    <a:pt x="1950" y="1617"/>
                    <a:pt x="2085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3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13"/>
            <p:cNvSpPr/>
            <p:nvPr/>
          </p:nvSpPr>
          <p:spPr>
            <a:xfrm>
              <a:off x="4934128" y="737798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7" y="1571"/>
                  </a:moveTo>
                  <a:cubicBezTo>
                    <a:pt x="3782" y="1571"/>
                    <a:pt x="3960" y="1598"/>
                    <a:pt x="4129" y="1652"/>
                  </a:cubicBezTo>
                  <a:cubicBezTo>
                    <a:pt x="4362" y="1725"/>
                    <a:pt x="4571" y="1843"/>
                    <a:pt x="4758" y="2004"/>
                  </a:cubicBezTo>
                  <a:cubicBezTo>
                    <a:pt x="4942" y="2165"/>
                    <a:pt x="5090" y="2361"/>
                    <a:pt x="5208" y="2591"/>
                  </a:cubicBezTo>
                  <a:cubicBezTo>
                    <a:pt x="5323" y="2821"/>
                    <a:pt x="5398" y="3080"/>
                    <a:pt x="5426" y="3366"/>
                  </a:cubicBezTo>
                  <a:cubicBezTo>
                    <a:pt x="5458" y="3651"/>
                    <a:pt x="5439" y="3918"/>
                    <a:pt x="5375" y="4165"/>
                  </a:cubicBezTo>
                  <a:cubicBezTo>
                    <a:pt x="5310" y="4417"/>
                    <a:pt x="5203" y="4638"/>
                    <a:pt x="5057" y="4837"/>
                  </a:cubicBezTo>
                  <a:cubicBezTo>
                    <a:pt x="4909" y="5032"/>
                    <a:pt x="4730" y="5191"/>
                    <a:pt x="4517" y="5311"/>
                  </a:cubicBezTo>
                  <a:cubicBezTo>
                    <a:pt x="4303" y="5431"/>
                    <a:pt x="4063" y="5507"/>
                    <a:pt x="3796" y="5534"/>
                  </a:cubicBezTo>
                  <a:cubicBezTo>
                    <a:pt x="3724" y="5541"/>
                    <a:pt x="3653" y="5545"/>
                    <a:pt x="3584" y="5545"/>
                  </a:cubicBezTo>
                  <a:cubicBezTo>
                    <a:pt x="3397" y="5545"/>
                    <a:pt x="3218" y="5519"/>
                    <a:pt x="3046" y="5465"/>
                  </a:cubicBezTo>
                  <a:cubicBezTo>
                    <a:pt x="2813" y="5393"/>
                    <a:pt x="2602" y="5277"/>
                    <a:pt x="2414" y="5120"/>
                  </a:cubicBezTo>
                  <a:cubicBezTo>
                    <a:pt x="2228" y="4962"/>
                    <a:pt x="2077" y="4766"/>
                    <a:pt x="1965" y="4532"/>
                  </a:cubicBezTo>
                  <a:cubicBezTo>
                    <a:pt x="1851" y="4301"/>
                    <a:pt x="1781" y="4040"/>
                    <a:pt x="1749" y="3754"/>
                  </a:cubicBezTo>
                  <a:cubicBezTo>
                    <a:pt x="1718" y="3468"/>
                    <a:pt x="1736" y="3200"/>
                    <a:pt x="1797" y="2950"/>
                  </a:cubicBezTo>
                  <a:cubicBezTo>
                    <a:pt x="1860" y="2701"/>
                    <a:pt x="1966" y="2480"/>
                    <a:pt x="2116" y="2282"/>
                  </a:cubicBezTo>
                  <a:cubicBezTo>
                    <a:pt x="2267" y="2086"/>
                    <a:pt x="2448" y="1928"/>
                    <a:pt x="2660" y="1806"/>
                  </a:cubicBezTo>
                  <a:cubicBezTo>
                    <a:pt x="2874" y="1685"/>
                    <a:pt x="3115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3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9"/>
                    <a:pt x="2241" y="217"/>
                    <a:pt x="1831" y="438"/>
                  </a:cubicBezTo>
                  <a:cubicBezTo>
                    <a:pt x="1421" y="657"/>
                    <a:pt x="1075" y="944"/>
                    <a:pt x="789" y="1295"/>
                  </a:cubicBezTo>
                  <a:cubicBezTo>
                    <a:pt x="507" y="1647"/>
                    <a:pt x="298" y="2044"/>
                    <a:pt x="167" y="2490"/>
                  </a:cubicBezTo>
                  <a:cubicBezTo>
                    <a:pt x="40" y="2936"/>
                    <a:pt x="1" y="3416"/>
                    <a:pt x="54" y="3931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4" y="6069"/>
                    <a:pt x="1325" y="6355"/>
                  </a:cubicBezTo>
                  <a:cubicBezTo>
                    <a:pt x="1675" y="6639"/>
                    <a:pt x="2074" y="6846"/>
                    <a:pt x="2520" y="6977"/>
                  </a:cubicBezTo>
                  <a:cubicBezTo>
                    <a:pt x="2835" y="7068"/>
                    <a:pt x="3168" y="7114"/>
                    <a:pt x="3521" y="7114"/>
                  </a:cubicBezTo>
                  <a:cubicBezTo>
                    <a:pt x="3667" y="7114"/>
                    <a:pt x="3817" y="7106"/>
                    <a:pt x="3970" y="7090"/>
                  </a:cubicBezTo>
                  <a:cubicBezTo>
                    <a:pt x="4474" y="7037"/>
                    <a:pt x="4933" y="6898"/>
                    <a:pt x="5341" y="6679"/>
                  </a:cubicBezTo>
                  <a:cubicBezTo>
                    <a:pt x="5751" y="6458"/>
                    <a:pt x="6099" y="6174"/>
                    <a:pt x="6384" y="5820"/>
                  </a:cubicBezTo>
                  <a:cubicBezTo>
                    <a:pt x="6667" y="5468"/>
                    <a:pt x="6874" y="5070"/>
                    <a:pt x="7001" y="4618"/>
                  </a:cubicBezTo>
                  <a:cubicBezTo>
                    <a:pt x="7129" y="4170"/>
                    <a:pt x="7163" y="3691"/>
                    <a:pt x="7112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3"/>
                    <a:pt x="6201" y="1048"/>
                    <a:pt x="5850" y="762"/>
                  </a:cubicBezTo>
                  <a:cubicBezTo>
                    <a:pt x="5498" y="477"/>
                    <a:pt x="5100" y="268"/>
                    <a:pt x="4654" y="139"/>
                  </a:cubicBezTo>
                  <a:cubicBezTo>
                    <a:pt x="4337" y="47"/>
                    <a:pt x="4003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13"/>
            <p:cNvSpPr/>
            <p:nvPr/>
          </p:nvSpPr>
          <p:spPr>
            <a:xfrm>
              <a:off x="5207907" y="70952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67" y="1"/>
                  </a:moveTo>
                  <a:cubicBezTo>
                    <a:pt x="3539" y="1"/>
                    <a:pt x="3410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4"/>
                    <a:pt x="1102" y="941"/>
                    <a:pt x="814" y="1290"/>
                  </a:cubicBezTo>
                  <a:cubicBezTo>
                    <a:pt x="527" y="1638"/>
                    <a:pt x="314" y="2035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1"/>
                    <a:pt x="6387" y="5863"/>
                  </a:cubicBezTo>
                  <a:lnTo>
                    <a:pt x="5455" y="4681"/>
                  </a:lnTo>
                  <a:cubicBezTo>
                    <a:pt x="5346" y="4823"/>
                    <a:pt x="5216" y="4954"/>
                    <a:pt x="5069" y="5072"/>
                  </a:cubicBezTo>
                  <a:cubicBezTo>
                    <a:pt x="4920" y="5188"/>
                    <a:pt x="4756" y="5288"/>
                    <a:pt x="4573" y="5364"/>
                  </a:cubicBezTo>
                  <a:cubicBezTo>
                    <a:pt x="4391" y="5443"/>
                    <a:pt x="4195" y="5492"/>
                    <a:pt x="3988" y="5515"/>
                  </a:cubicBezTo>
                  <a:cubicBezTo>
                    <a:pt x="3885" y="5526"/>
                    <a:pt x="3785" y="5532"/>
                    <a:pt x="3687" y="5532"/>
                  </a:cubicBezTo>
                  <a:cubicBezTo>
                    <a:pt x="3495" y="5532"/>
                    <a:pt x="3314" y="5510"/>
                    <a:pt x="3143" y="5467"/>
                  </a:cubicBezTo>
                  <a:cubicBezTo>
                    <a:pt x="2884" y="5403"/>
                    <a:pt x="2657" y="5292"/>
                    <a:pt x="2462" y="5137"/>
                  </a:cubicBezTo>
                  <a:cubicBezTo>
                    <a:pt x="2268" y="4980"/>
                    <a:pt x="2110" y="4784"/>
                    <a:pt x="1988" y="4551"/>
                  </a:cubicBezTo>
                  <a:cubicBezTo>
                    <a:pt x="1866" y="4318"/>
                    <a:pt x="1788" y="4054"/>
                    <a:pt x="1756" y="3756"/>
                  </a:cubicBezTo>
                  <a:cubicBezTo>
                    <a:pt x="1723" y="3450"/>
                    <a:pt x="1743" y="3169"/>
                    <a:pt x="1815" y="2912"/>
                  </a:cubicBezTo>
                  <a:cubicBezTo>
                    <a:pt x="1891" y="2655"/>
                    <a:pt x="2002" y="2432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09" y="1551"/>
                    <a:pt x="3580" y="1548"/>
                    <a:pt x="3650" y="1548"/>
                  </a:cubicBezTo>
                  <a:cubicBezTo>
                    <a:pt x="3780" y="1548"/>
                    <a:pt x="3907" y="1560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0" y="96"/>
                    <a:pt x="4248" y="46"/>
                  </a:cubicBezTo>
                  <a:cubicBezTo>
                    <a:pt x="4056" y="16"/>
                    <a:pt x="3862" y="1"/>
                    <a:pt x="3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13"/>
            <p:cNvSpPr/>
            <p:nvPr/>
          </p:nvSpPr>
          <p:spPr>
            <a:xfrm>
              <a:off x="5441876" y="684754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1"/>
                  </a:moveTo>
                  <a:cubicBezTo>
                    <a:pt x="3545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3"/>
                    <a:pt x="0" y="3408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4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5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2"/>
                  </a:cubicBezTo>
                  <a:cubicBezTo>
                    <a:pt x="2310" y="2051"/>
                    <a:pt x="2498" y="1899"/>
                    <a:pt x="2718" y="1781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7"/>
                  </a:cubicBezTo>
                  <a:cubicBezTo>
                    <a:pt x="4217" y="1625"/>
                    <a:pt x="4393" y="1690"/>
                    <a:pt x="4557" y="1782"/>
                  </a:cubicBezTo>
                  <a:cubicBezTo>
                    <a:pt x="4720" y="1874"/>
                    <a:pt x="4878" y="1983"/>
                    <a:pt x="5029" y="2111"/>
                  </a:cubicBezTo>
                  <a:lnTo>
                    <a:pt x="5919" y="846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0" y="97"/>
                    <a:pt x="4250" y="48"/>
                  </a:cubicBezTo>
                  <a:cubicBezTo>
                    <a:pt x="4059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13"/>
            <p:cNvSpPr/>
            <p:nvPr/>
          </p:nvSpPr>
          <p:spPr>
            <a:xfrm>
              <a:off x="5680558" y="659773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1" y="1"/>
                  </a:moveTo>
                  <a:lnTo>
                    <a:pt x="1" y="503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2"/>
                  </a:lnTo>
                  <a:lnTo>
                    <a:pt x="2178" y="5733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5" y="2722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899" y="141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13"/>
            <p:cNvSpPr/>
            <p:nvPr/>
          </p:nvSpPr>
          <p:spPr>
            <a:xfrm>
              <a:off x="5898000" y="642416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9" y="1423"/>
                  </a:moveTo>
                  <a:cubicBezTo>
                    <a:pt x="3228" y="1423"/>
                    <a:pt x="3352" y="1443"/>
                    <a:pt x="3462" y="1483"/>
                  </a:cubicBezTo>
                  <a:cubicBezTo>
                    <a:pt x="3617" y="1539"/>
                    <a:pt x="3739" y="1631"/>
                    <a:pt x="3831" y="1754"/>
                  </a:cubicBezTo>
                  <a:cubicBezTo>
                    <a:pt x="3925" y="1878"/>
                    <a:pt x="3978" y="2029"/>
                    <a:pt x="3997" y="2205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4"/>
                    <a:pt x="3804" y="2939"/>
                    <a:pt x="3684" y="3027"/>
                  </a:cubicBezTo>
                  <a:cubicBezTo>
                    <a:pt x="3567" y="3115"/>
                    <a:pt x="3423" y="3169"/>
                    <a:pt x="3253" y="3185"/>
                  </a:cubicBezTo>
                  <a:lnTo>
                    <a:pt x="1911" y="3328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9" y="1423"/>
                  </a:cubicBezTo>
                  <a:close/>
                  <a:moveTo>
                    <a:pt x="3362" y="1"/>
                  </a:moveTo>
                  <a:cubicBezTo>
                    <a:pt x="3265" y="1"/>
                    <a:pt x="3166" y="6"/>
                    <a:pt x="3066" y="16"/>
                  </a:cubicBezTo>
                  <a:lnTo>
                    <a:pt x="0" y="339"/>
                  </a:lnTo>
                  <a:lnTo>
                    <a:pt x="718" y="7153"/>
                  </a:lnTo>
                  <a:lnTo>
                    <a:pt x="2295" y="6986"/>
                  </a:lnTo>
                  <a:lnTo>
                    <a:pt x="2042" y="4593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5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90" y="4018"/>
                  </a:cubicBezTo>
                  <a:cubicBezTo>
                    <a:pt x="5019" y="3786"/>
                    <a:pt x="5266" y="3489"/>
                    <a:pt x="5432" y="3126"/>
                  </a:cubicBezTo>
                  <a:cubicBezTo>
                    <a:pt x="5597" y="2765"/>
                    <a:pt x="5657" y="2370"/>
                    <a:pt x="5611" y="1941"/>
                  </a:cubicBezTo>
                  <a:cubicBezTo>
                    <a:pt x="5567" y="1526"/>
                    <a:pt x="5429" y="1165"/>
                    <a:pt x="5193" y="860"/>
                  </a:cubicBezTo>
                  <a:cubicBezTo>
                    <a:pt x="4957" y="554"/>
                    <a:pt x="4652" y="325"/>
                    <a:pt x="4278" y="174"/>
                  </a:cubicBezTo>
                  <a:cubicBezTo>
                    <a:pt x="3992" y="58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13"/>
            <p:cNvSpPr/>
            <p:nvPr/>
          </p:nvSpPr>
          <p:spPr>
            <a:xfrm>
              <a:off x="6237781" y="60312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39" y="1790"/>
                    <a:pt x="0" y="2077"/>
                    <a:pt x="32" y="2384"/>
                  </a:cubicBezTo>
                  <a:cubicBezTo>
                    <a:pt x="64" y="2668"/>
                    <a:pt x="136" y="2923"/>
                    <a:pt x="251" y="3142"/>
                  </a:cubicBezTo>
                  <a:cubicBezTo>
                    <a:pt x="366" y="3363"/>
                    <a:pt x="525" y="3551"/>
                    <a:pt x="728" y="3711"/>
                  </a:cubicBezTo>
                  <a:cubicBezTo>
                    <a:pt x="931" y="3872"/>
                    <a:pt x="1180" y="3997"/>
                    <a:pt x="1473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8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6"/>
                  </a:cubicBezTo>
                  <a:cubicBezTo>
                    <a:pt x="3401" y="4472"/>
                    <a:pt x="3508" y="4515"/>
                    <a:pt x="3597" y="4565"/>
                  </a:cubicBezTo>
                  <a:cubicBezTo>
                    <a:pt x="3688" y="4616"/>
                    <a:pt x="3761" y="4677"/>
                    <a:pt x="3818" y="4749"/>
                  </a:cubicBezTo>
                  <a:cubicBezTo>
                    <a:pt x="3876" y="4821"/>
                    <a:pt x="3908" y="4907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2" y="5703"/>
                    <a:pt x="2886" y="5708"/>
                    <a:pt x="2800" y="5708"/>
                  </a:cubicBezTo>
                  <a:cubicBezTo>
                    <a:pt x="2537" y="5708"/>
                    <a:pt x="2276" y="5664"/>
                    <a:pt x="2017" y="5578"/>
                  </a:cubicBezTo>
                  <a:cubicBezTo>
                    <a:pt x="1673" y="5463"/>
                    <a:pt x="1316" y="5205"/>
                    <a:pt x="947" y="4804"/>
                  </a:cubicBezTo>
                  <a:lnTo>
                    <a:pt x="65" y="6048"/>
                  </a:lnTo>
                  <a:cubicBezTo>
                    <a:pt x="314" y="6304"/>
                    <a:pt x="590" y="6519"/>
                    <a:pt x="889" y="6693"/>
                  </a:cubicBezTo>
                  <a:cubicBezTo>
                    <a:pt x="1190" y="6867"/>
                    <a:pt x="1526" y="6990"/>
                    <a:pt x="1899" y="7060"/>
                  </a:cubicBezTo>
                  <a:cubicBezTo>
                    <a:pt x="2120" y="7101"/>
                    <a:pt x="2355" y="7122"/>
                    <a:pt x="2602" y="7122"/>
                  </a:cubicBezTo>
                  <a:cubicBezTo>
                    <a:pt x="2770" y="7122"/>
                    <a:pt x="2944" y="7112"/>
                    <a:pt x="3125" y="7093"/>
                  </a:cubicBezTo>
                  <a:cubicBezTo>
                    <a:pt x="3646" y="7037"/>
                    <a:pt x="4094" y="6903"/>
                    <a:pt x="4476" y="6691"/>
                  </a:cubicBezTo>
                  <a:cubicBezTo>
                    <a:pt x="4857" y="6476"/>
                    <a:pt x="5144" y="6194"/>
                    <a:pt x="5340" y="5842"/>
                  </a:cubicBezTo>
                  <a:cubicBezTo>
                    <a:pt x="5537" y="5490"/>
                    <a:pt x="5609" y="5077"/>
                    <a:pt x="5560" y="4603"/>
                  </a:cubicBezTo>
                  <a:cubicBezTo>
                    <a:pt x="5528" y="4298"/>
                    <a:pt x="5443" y="4037"/>
                    <a:pt x="5304" y="3817"/>
                  </a:cubicBezTo>
                  <a:cubicBezTo>
                    <a:pt x="5166" y="3600"/>
                    <a:pt x="4983" y="3416"/>
                    <a:pt x="4755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60" y="2837"/>
                    <a:pt x="3325" y="2776"/>
                    <a:pt x="2963" y="2743"/>
                  </a:cubicBezTo>
                  <a:cubicBezTo>
                    <a:pt x="2805" y="2733"/>
                    <a:pt x="2651" y="2716"/>
                    <a:pt x="2504" y="2687"/>
                  </a:cubicBezTo>
                  <a:cubicBezTo>
                    <a:pt x="2356" y="2660"/>
                    <a:pt x="2225" y="2622"/>
                    <a:pt x="2109" y="2572"/>
                  </a:cubicBezTo>
                  <a:cubicBezTo>
                    <a:pt x="1992" y="2522"/>
                    <a:pt x="1896" y="2463"/>
                    <a:pt x="1824" y="2391"/>
                  </a:cubicBezTo>
                  <a:cubicBezTo>
                    <a:pt x="1751" y="2319"/>
                    <a:pt x="1709" y="2228"/>
                    <a:pt x="1697" y="2119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5"/>
                    <a:pt x="1949" y="1616"/>
                    <a:pt x="2084" y="1553"/>
                  </a:cubicBezTo>
                  <a:cubicBezTo>
                    <a:pt x="2218" y="1491"/>
                    <a:pt x="2382" y="1446"/>
                    <a:pt x="2577" y="1427"/>
                  </a:cubicBezTo>
                  <a:cubicBezTo>
                    <a:pt x="2643" y="1421"/>
                    <a:pt x="2707" y="1417"/>
                    <a:pt x="2772" y="1417"/>
                  </a:cubicBezTo>
                  <a:cubicBezTo>
                    <a:pt x="2894" y="1417"/>
                    <a:pt x="3015" y="1430"/>
                    <a:pt x="3137" y="1456"/>
                  </a:cubicBezTo>
                  <a:cubicBezTo>
                    <a:pt x="3322" y="1495"/>
                    <a:pt x="3498" y="1563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5" y="936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3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13"/>
            <p:cNvSpPr/>
            <p:nvPr/>
          </p:nvSpPr>
          <p:spPr>
            <a:xfrm>
              <a:off x="6456367" y="57291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0" y="0"/>
                  </a:moveTo>
                  <a:lnTo>
                    <a:pt x="4154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13"/>
            <p:cNvSpPr/>
            <p:nvPr/>
          </p:nvSpPr>
          <p:spPr>
            <a:xfrm>
              <a:off x="6700834" y="55496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0"/>
                  </a:moveTo>
                  <a:lnTo>
                    <a:pt x="0" y="419"/>
                  </a:lnTo>
                  <a:lnTo>
                    <a:pt x="146" y="1811"/>
                  </a:lnTo>
                  <a:lnTo>
                    <a:pt x="1294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5"/>
                  </a:lnTo>
                  <a:lnTo>
                    <a:pt x="4107" y="1392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13"/>
            <p:cNvSpPr/>
            <p:nvPr/>
          </p:nvSpPr>
          <p:spPr>
            <a:xfrm>
              <a:off x="6892639" y="543222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4"/>
                  </a:lnTo>
                  <a:lnTo>
                    <a:pt x="5409" y="6491"/>
                  </a:lnTo>
                  <a:lnTo>
                    <a:pt x="5254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13"/>
            <p:cNvSpPr/>
            <p:nvPr/>
          </p:nvSpPr>
          <p:spPr>
            <a:xfrm>
              <a:off x="7097955" y="521533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5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13"/>
            <p:cNvSpPr/>
            <p:nvPr/>
          </p:nvSpPr>
          <p:spPr>
            <a:xfrm>
              <a:off x="7298352" y="49114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6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5"/>
                  </a:cubicBezTo>
                  <a:cubicBezTo>
                    <a:pt x="64" y="2671"/>
                    <a:pt x="135" y="2924"/>
                    <a:pt x="250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1"/>
                    <a:pt x="1179" y="3999"/>
                    <a:pt x="1473" y="4093"/>
                  </a:cubicBezTo>
                  <a:cubicBezTo>
                    <a:pt x="1765" y="4186"/>
                    <a:pt x="2104" y="4257"/>
                    <a:pt x="2488" y="4300"/>
                  </a:cubicBezTo>
                  <a:cubicBezTo>
                    <a:pt x="2628" y="4310"/>
                    <a:pt x="2763" y="4329"/>
                    <a:pt x="2898" y="4350"/>
                  </a:cubicBezTo>
                  <a:cubicBezTo>
                    <a:pt x="3032" y="4372"/>
                    <a:pt x="3158" y="4402"/>
                    <a:pt x="3280" y="4438"/>
                  </a:cubicBezTo>
                  <a:cubicBezTo>
                    <a:pt x="3403" y="4474"/>
                    <a:pt x="3509" y="4517"/>
                    <a:pt x="3600" y="4567"/>
                  </a:cubicBezTo>
                  <a:cubicBezTo>
                    <a:pt x="3689" y="4618"/>
                    <a:pt x="3764" y="4680"/>
                    <a:pt x="3820" y="4752"/>
                  </a:cubicBezTo>
                  <a:cubicBezTo>
                    <a:pt x="3877" y="4823"/>
                    <a:pt x="3910" y="4910"/>
                    <a:pt x="3920" y="5006"/>
                  </a:cubicBezTo>
                  <a:cubicBezTo>
                    <a:pt x="3935" y="5135"/>
                    <a:pt x="3907" y="5249"/>
                    <a:pt x="3838" y="5344"/>
                  </a:cubicBezTo>
                  <a:cubicBezTo>
                    <a:pt x="3769" y="5439"/>
                    <a:pt x="3666" y="5518"/>
                    <a:pt x="3529" y="5578"/>
                  </a:cubicBezTo>
                  <a:cubicBezTo>
                    <a:pt x="3391" y="5639"/>
                    <a:pt x="3234" y="5679"/>
                    <a:pt x="3060" y="5696"/>
                  </a:cubicBezTo>
                  <a:cubicBezTo>
                    <a:pt x="2974" y="5705"/>
                    <a:pt x="2888" y="5710"/>
                    <a:pt x="2803" y="5710"/>
                  </a:cubicBezTo>
                  <a:cubicBezTo>
                    <a:pt x="2540" y="5710"/>
                    <a:pt x="2279" y="5667"/>
                    <a:pt x="2019" y="5580"/>
                  </a:cubicBezTo>
                  <a:cubicBezTo>
                    <a:pt x="1676" y="5465"/>
                    <a:pt x="1317" y="5207"/>
                    <a:pt x="949" y="4806"/>
                  </a:cubicBezTo>
                  <a:lnTo>
                    <a:pt x="66" y="6050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0"/>
                    <a:pt x="1529" y="6992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3" y="7124"/>
                    <a:pt x="2947" y="7115"/>
                    <a:pt x="3128" y="7095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4"/>
                  </a:cubicBezTo>
                  <a:cubicBezTo>
                    <a:pt x="5538" y="5492"/>
                    <a:pt x="5610" y="5079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8"/>
                    <a:pt x="4757" y="3273"/>
                  </a:cubicBezTo>
                  <a:cubicBezTo>
                    <a:pt x="4529" y="3128"/>
                    <a:pt x="4263" y="3010"/>
                    <a:pt x="3962" y="2924"/>
                  </a:cubicBezTo>
                  <a:cubicBezTo>
                    <a:pt x="3661" y="2838"/>
                    <a:pt x="3328" y="2779"/>
                    <a:pt x="2964" y="2744"/>
                  </a:cubicBezTo>
                  <a:cubicBezTo>
                    <a:pt x="2806" y="2735"/>
                    <a:pt x="2653" y="2718"/>
                    <a:pt x="2507" y="2689"/>
                  </a:cubicBezTo>
                  <a:cubicBezTo>
                    <a:pt x="2359" y="2662"/>
                    <a:pt x="2228" y="2625"/>
                    <a:pt x="2111" y="2574"/>
                  </a:cubicBezTo>
                  <a:cubicBezTo>
                    <a:pt x="1993" y="2524"/>
                    <a:pt x="1898" y="2464"/>
                    <a:pt x="1827" y="2392"/>
                  </a:cubicBezTo>
                  <a:cubicBezTo>
                    <a:pt x="1753" y="2320"/>
                    <a:pt x="1711" y="2231"/>
                    <a:pt x="1699" y="2121"/>
                  </a:cubicBezTo>
                  <a:cubicBezTo>
                    <a:pt x="1687" y="1996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5" y="1553"/>
                  </a:cubicBezTo>
                  <a:cubicBezTo>
                    <a:pt x="2221" y="1490"/>
                    <a:pt x="2384" y="1447"/>
                    <a:pt x="2579" y="1427"/>
                  </a:cubicBezTo>
                  <a:cubicBezTo>
                    <a:pt x="2642" y="1421"/>
                    <a:pt x="2705" y="1417"/>
                    <a:pt x="2768" y="1417"/>
                  </a:cubicBezTo>
                  <a:cubicBezTo>
                    <a:pt x="2892" y="1417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3" y="217"/>
                    <a:pt x="3881" y="111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13"/>
            <p:cNvSpPr/>
            <p:nvPr/>
          </p:nvSpPr>
          <p:spPr>
            <a:xfrm>
              <a:off x="7627531" y="455427"/>
              <a:ext cx="254971" cy="248388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2057" y="3953"/>
                  </a:moveTo>
                  <a:cubicBezTo>
                    <a:pt x="2174" y="4066"/>
                    <a:pt x="2305" y="4182"/>
                    <a:pt x="2445" y="4306"/>
                  </a:cubicBezTo>
                  <a:lnTo>
                    <a:pt x="3866" y="5528"/>
                  </a:lnTo>
                  <a:cubicBezTo>
                    <a:pt x="3815" y="5564"/>
                    <a:pt x="3763" y="5598"/>
                    <a:pt x="3710" y="5633"/>
                  </a:cubicBezTo>
                  <a:cubicBezTo>
                    <a:pt x="3497" y="5762"/>
                    <a:pt x="3262" y="5841"/>
                    <a:pt x="3003" y="5869"/>
                  </a:cubicBezTo>
                  <a:cubicBezTo>
                    <a:pt x="2918" y="5878"/>
                    <a:pt x="2837" y="5882"/>
                    <a:pt x="2758" y="5882"/>
                  </a:cubicBezTo>
                  <a:cubicBezTo>
                    <a:pt x="2578" y="5882"/>
                    <a:pt x="2414" y="5859"/>
                    <a:pt x="2268" y="5813"/>
                  </a:cubicBezTo>
                  <a:cubicBezTo>
                    <a:pt x="2058" y="5748"/>
                    <a:pt x="1893" y="5639"/>
                    <a:pt x="1772" y="5488"/>
                  </a:cubicBezTo>
                  <a:cubicBezTo>
                    <a:pt x="1651" y="5337"/>
                    <a:pt x="1578" y="5151"/>
                    <a:pt x="1556" y="4930"/>
                  </a:cubicBezTo>
                  <a:cubicBezTo>
                    <a:pt x="1526" y="4651"/>
                    <a:pt x="1593" y="4411"/>
                    <a:pt x="1756" y="4211"/>
                  </a:cubicBezTo>
                  <a:cubicBezTo>
                    <a:pt x="1834" y="4116"/>
                    <a:pt x="1934" y="4031"/>
                    <a:pt x="2057" y="3953"/>
                  </a:cubicBezTo>
                  <a:close/>
                  <a:moveTo>
                    <a:pt x="3146" y="1"/>
                  </a:moveTo>
                  <a:cubicBezTo>
                    <a:pt x="3045" y="1"/>
                    <a:pt x="2942" y="6"/>
                    <a:pt x="2837" y="18"/>
                  </a:cubicBezTo>
                  <a:cubicBezTo>
                    <a:pt x="2410" y="62"/>
                    <a:pt x="2039" y="180"/>
                    <a:pt x="1729" y="374"/>
                  </a:cubicBezTo>
                  <a:cubicBezTo>
                    <a:pt x="1418" y="568"/>
                    <a:pt x="1184" y="814"/>
                    <a:pt x="1030" y="1108"/>
                  </a:cubicBezTo>
                  <a:cubicBezTo>
                    <a:pt x="873" y="1405"/>
                    <a:pt x="814" y="1726"/>
                    <a:pt x="851" y="2077"/>
                  </a:cubicBezTo>
                  <a:cubicBezTo>
                    <a:pt x="866" y="2221"/>
                    <a:pt x="906" y="2373"/>
                    <a:pt x="968" y="2537"/>
                  </a:cubicBezTo>
                  <a:cubicBezTo>
                    <a:pt x="1028" y="2692"/>
                    <a:pt x="1115" y="2855"/>
                    <a:pt x="1225" y="3024"/>
                  </a:cubicBezTo>
                  <a:cubicBezTo>
                    <a:pt x="828" y="3256"/>
                    <a:pt x="528" y="3545"/>
                    <a:pt x="328" y="3889"/>
                  </a:cubicBezTo>
                  <a:cubicBezTo>
                    <a:pt x="94" y="4297"/>
                    <a:pt x="0" y="4737"/>
                    <a:pt x="50" y="5212"/>
                  </a:cubicBezTo>
                  <a:cubicBezTo>
                    <a:pt x="95" y="5627"/>
                    <a:pt x="253" y="5992"/>
                    <a:pt x="525" y="6304"/>
                  </a:cubicBezTo>
                  <a:cubicBezTo>
                    <a:pt x="798" y="6615"/>
                    <a:pt x="1146" y="6848"/>
                    <a:pt x="1572" y="7000"/>
                  </a:cubicBezTo>
                  <a:cubicBezTo>
                    <a:pt x="1887" y="7112"/>
                    <a:pt x="2226" y="7169"/>
                    <a:pt x="2587" y="7169"/>
                  </a:cubicBezTo>
                  <a:cubicBezTo>
                    <a:pt x="2715" y="7169"/>
                    <a:pt x="2846" y="7161"/>
                    <a:pt x="2980" y="7147"/>
                  </a:cubicBezTo>
                  <a:cubicBezTo>
                    <a:pt x="3362" y="7107"/>
                    <a:pt x="3715" y="7016"/>
                    <a:pt x="4038" y="6873"/>
                  </a:cubicBezTo>
                  <a:cubicBezTo>
                    <a:pt x="4352" y="6736"/>
                    <a:pt x="4632" y="6556"/>
                    <a:pt x="4886" y="6338"/>
                  </a:cubicBezTo>
                  <a:lnTo>
                    <a:pt x="5432" y="6792"/>
                  </a:lnTo>
                  <a:lnTo>
                    <a:pt x="7358" y="6586"/>
                  </a:lnTo>
                  <a:lnTo>
                    <a:pt x="5748" y="5196"/>
                  </a:lnTo>
                  <a:cubicBezTo>
                    <a:pt x="5857" y="4973"/>
                    <a:pt x="5951" y="4734"/>
                    <a:pt x="6023" y="4484"/>
                  </a:cubicBezTo>
                  <a:cubicBezTo>
                    <a:pt x="6129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2"/>
                  </a:lnTo>
                  <a:cubicBezTo>
                    <a:pt x="4748" y="3768"/>
                    <a:pt x="4710" y="4058"/>
                    <a:pt x="4638" y="4326"/>
                  </a:cubicBezTo>
                  <a:lnTo>
                    <a:pt x="4096" y="3846"/>
                  </a:lnTo>
                  <a:cubicBezTo>
                    <a:pt x="3952" y="3736"/>
                    <a:pt x="3792" y="3602"/>
                    <a:pt x="3612" y="3450"/>
                  </a:cubicBezTo>
                  <a:cubicBezTo>
                    <a:pt x="3433" y="3293"/>
                    <a:pt x="3253" y="3131"/>
                    <a:pt x="3077" y="2955"/>
                  </a:cubicBezTo>
                  <a:cubicBezTo>
                    <a:pt x="2902" y="2781"/>
                    <a:pt x="2755" y="2609"/>
                    <a:pt x="2635" y="2441"/>
                  </a:cubicBezTo>
                  <a:cubicBezTo>
                    <a:pt x="2517" y="2272"/>
                    <a:pt x="2452" y="2127"/>
                    <a:pt x="2438" y="2005"/>
                  </a:cubicBezTo>
                  <a:cubicBezTo>
                    <a:pt x="2423" y="1875"/>
                    <a:pt x="2438" y="1762"/>
                    <a:pt x="2481" y="1671"/>
                  </a:cubicBezTo>
                  <a:cubicBezTo>
                    <a:pt x="2524" y="1579"/>
                    <a:pt x="2590" y="1503"/>
                    <a:pt x="2683" y="1448"/>
                  </a:cubicBezTo>
                  <a:cubicBezTo>
                    <a:pt x="2777" y="1392"/>
                    <a:pt x="2893" y="1356"/>
                    <a:pt x="3037" y="1342"/>
                  </a:cubicBezTo>
                  <a:cubicBezTo>
                    <a:pt x="3069" y="1339"/>
                    <a:pt x="3100" y="1337"/>
                    <a:pt x="3130" y="1337"/>
                  </a:cubicBezTo>
                  <a:cubicBezTo>
                    <a:pt x="3268" y="1337"/>
                    <a:pt x="3395" y="1372"/>
                    <a:pt x="3510" y="1441"/>
                  </a:cubicBezTo>
                  <a:cubicBezTo>
                    <a:pt x="3650" y="1525"/>
                    <a:pt x="3789" y="1693"/>
                    <a:pt x="3927" y="1947"/>
                  </a:cubicBezTo>
                  <a:lnTo>
                    <a:pt x="5078" y="1089"/>
                  </a:lnTo>
                  <a:cubicBezTo>
                    <a:pt x="4966" y="839"/>
                    <a:pt x="4797" y="626"/>
                    <a:pt x="4567" y="453"/>
                  </a:cubicBezTo>
                  <a:cubicBezTo>
                    <a:pt x="4339" y="281"/>
                    <a:pt x="4077" y="156"/>
                    <a:pt x="3779" y="79"/>
                  </a:cubicBezTo>
                  <a:cubicBezTo>
                    <a:pt x="3575" y="27"/>
                    <a:pt x="3365" y="1"/>
                    <a:pt x="3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13"/>
            <p:cNvSpPr/>
            <p:nvPr/>
          </p:nvSpPr>
          <p:spPr>
            <a:xfrm>
              <a:off x="7975522" y="41392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4" y="2067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7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13"/>
            <p:cNvSpPr/>
            <p:nvPr/>
          </p:nvSpPr>
          <p:spPr>
            <a:xfrm>
              <a:off x="8215208" y="39230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13"/>
            <p:cNvSpPr/>
            <p:nvPr/>
          </p:nvSpPr>
          <p:spPr>
            <a:xfrm>
              <a:off x="8427974" y="369642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5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6" y="1639"/>
                    <a:pt x="315" y="2036"/>
                    <a:pt x="178" y="2483"/>
                  </a:cubicBezTo>
                  <a:cubicBezTo>
                    <a:pt x="42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4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4" y="7090"/>
                    <a:pt x="3958" y="7074"/>
                  </a:cubicBezTo>
                  <a:cubicBezTo>
                    <a:pt x="4288" y="7039"/>
                    <a:pt x="4615" y="6963"/>
                    <a:pt x="4932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6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2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7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0" y="2655"/>
                    <a:pt x="2002" y="2432"/>
                    <a:pt x="2157" y="2242"/>
                  </a:cubicBezTo>
                  <a:cubicBezTo>
                    <a:pt x="2310" y="2051"/>
                    <a:pt x="2497" y="1898"/>
                    <a:pt x="2718" y="1780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09" y="1561"/>
                    <a:pt x="4029" y="1585"/>
                  </a:cubicBezTo>
                  <a:cubicBezTo>
                    <a:pt x="4216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700" y="639"/>
                    <a:pt x="5449" y="467"/>
                    <a:pt x="5161" y="329"/>
                  </a:cubicBezTo>
                  <a:cubicBezTo>
                    <a:pt x="4875" y="193"/>
                    <a:pt x="4572" y="96"/>
                    <a:pt x="4249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13"/>
            <p:cNvSpPr/>
            <p:nvPr/>
          </p:nvSpPr>
          <p:spPr>
            <a:xfrm>
              <a:off x="8666655" y="34047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8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13"/>
            <p:cNvSpPr/>
            <p:nvPr/>
          </p:nvSpPr>
          <p:spPr>
            <a:xfrm>
              <a:off x="8929208" y="311678"/>
              <a:ext cx="224654" cy="258678"/>
            </a:xfrm>
            <a:custGeom>
              <a:avLst/>
              <a:gdLst/>
              <a:ahLst/>
              <a:cxnLst/>
              <a:rect l="l" t="t" r="r" b="b"/>
              <a:pathLst>
                <a:path w="6484" h="7466" extrusionOk="0">
                  <a:moveTo>
                    <a:pt x="6140" y="1"/>
                  </a:moveTo>
                  <a:lnTo>
                    <a:pt x="4535" y="172"/>
                  </a:lnTo>
                  <a:lnTo>
                    <a:pt x="4712" y="1854"/>
                  </a:lnTo>
                  <a:cubicBezTo>
                    <a:pt x="4741" y="2122"/>
                    <a:pt x="4769" y="2369"/>
                    <a:pt x="4795" y="2595"/>
                  </a:cubicBezTo>
                  <a:cubicBezTo>
                    <a:pt x="4824" y="2822"/>
                    <a:pt x="4851" y="3032"/>
                    <a:pt x="4883" y="3226"/>
                  </a:cubicBezTo>
                  <a:cubicBezTo>
                    <a:pt x="4913" y="3420"/>
                    <a:pt x="4946" y="3610"/>
                    <a:pt x="4982" y="3796"/>
                  </a:cubicBezTo>
                  <a:cubicBezTo>
                    <a:pt x="5018" y="3982"/>
                    <a:pt x="5055" y="4172"/>
                    <a:pt x="5096" y="4365"/>
                  </a:cubicBezTo>
                  <a:cubicBezTo>
                    <a:pt x="5106" y="4411"/>
                    <a:pt x="5117" y="4457"/>
                    <a:pt x="5127" y="4504"/>
                  </a:cubicBezTo>
                  <a:lnTo>
                    <a:pt x="1482" y="498"/>
                  </a:lnTo>
                  <a:lnTo>
                    <a:pt x="1" y="654"/>
                  </a:lnTo>
                  <a:lnTo>
                    <a:pt x="721" y="7465"/>
                  </a:lnTo>
                  <a:lnTo>
                    <a:pt x="2328" y="7296"/>
                  </a:lnTo>
                  <a:lnTo>
                    <a:pt x="2086" y="5018"/>
                  </a:lnTo>
                  <a:cubicBezTo>
                    <a:pt x="2070" y="4857"/>
                    <a:pt x="2050" y="4709"/>
                    <a:pt x="2034" y="4578"/>
                  </a:cubicBezTo>
                  <a:cubicBezTo>
                    <a:pt x="2018" y="4443"/>
                    <a:pt x="1997" y="4310"/>
                    <a:pt x="1977" y="4174"/>
                  </a:cubicBezTo>
                  <a:cubicBezTo>
                    <a:pt x="1955" y="4037"/>
                    <a:pt x="1928" y="3886"/>
                    <a:pt x="1893" y="3718"/>
                  </a:cubicBezTo>
                  <a:cubicBezTo>
                    <a:pt x="1862" y="3553"/>
                    <a:pt x="1820" y="3361"/>
                    <a:pt x="1775" y="3147"/>
                  </a:cubicBezTo>
                  <a:cubicBezTo>
                    <a:pt x="1768" y="3117"/>
                    <a:pt x="1762" y="3084"/>
                    <a:pt x="1755" y="3052"/>
                  </a:cubicBezTo>
                  <a:lnTo>
                    <a:pt x="1755" y="3052"/>
                  </a:lnTo>
                  <a:lnTo>
                    <a:pt x="5363" y="6974"/>
                  </a:lnTo>
                  <a:lnTo>
                    <a:pt x="6483" y="6857"/>
                  </a:lnTo>
                  <a:lnTo>
                    <a:pt x="6483" y="3226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13"/>
            <p:cNvSpPr/>
            <p:nvPr/>
          </p:nvSpPr>
          <p:spPr>
            <a:xfrm>
              <a:off x="4754312" y="1086690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1"/>
                  </a:cubicBezTo>
                  <a:cubicBezTo>
                    <a:pt x="2044" y="67"/>
                    <a:pt x="1727" y="152"/>
                    <a:pt x="1425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6" y="1249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3" y="4091"/>
                  </a:cubicBezTo>
                  <a:cubicBezTo>
                    <a:pt x="1764" y="4184"/>
                    <a:pt x="2103" y="4255"/>
                    <a:pt x="2489" y="4299"/>
                  </a:cubicBezTo>
                  <a:cubicBezTo>
                    <a:pt x="2627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80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9"/>
                    <a:pt x="3761" y="4678"/>
                    <a:pt x="3819" y="4751"/>
                  </a:cubicBezTo>
                  <a:cubicBezTo>
                    <a:pt x="3876" y="4823"/>
                    <a:pt x="3908" y="4909"/>
                    <a:pt x="3919" y="5007"/>
                  </a:cubicBezTo>
                  <a:cubicBezTo>
                    <a:pt x="3934" y="5136"/>
                    <a:pt x="3905" y="5248"/>
                    <a:pt x="3836" y="5345"/>
                  </a:cubicBezTo>
                  <a:cubicBezTo>
                    <a:pt x="3769" y="5440"/>
                    <a:pt x="3664" y="5519"/>
                    <a:pt x="3527" y="5578"/>
                  </a:cubicBezTo>
                  <a:cubicBezTo>
                    <a:pt x="3389" y="5640"/>
                    <a:pt x="3232" y="5678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8" y="5666"/>
                    <a:pt x="2017" y="5579"/>
                  </a:cubicBezTo>
                  <a:cubicBezTo>
                    <a:pt x="1675" y="5464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5"/>
                    <a:pt x="591" y="6521"/>
                    <a:pt x="891" y="6697"/>
                  </a:cubicBezTo>
                  <a:cubicBezTo>
                    <a:pt x="1190" y="6871"/>
                    <a:pt x="1527" y="6993"/>
                    <a:pt x="1899" y="7063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2"/>
                    <a:pt x="4095" y="6907"/>
                    <a:pt x="4476" y="6692"/>
                  </a:cubicBezTo>
                  <a:cubicBezTo>
                    <a:pt x="4857" y="6478"/>
                    <a:pt x="5145" y="6196"/>
                    <a:pt x="5342" y="5844"/>
                  </a:cubicBezTo>
                  <a:cubicBezTo>
                    <a:pt x="5537" y="5492"/>
                    <a:pt x="5609" y="5080"/>
                    <a:pt x="5560" y="4606"/>
                  </a:cubicBezTo>
                  <a:cubicBezTo>
                    <a:pt x="5529" y="4299"/>
                    <a:pt x="5444" y="4039"/>
                    <a:pt x="5306" y="3821"/>
                  </a:cubicBezTo>
                  <a:cubicBezTo>
                    <a:pt x="5166" y="3602"/>
                    <a:pt x="4984" y="3419"/>
                    <a:pt x="4755" y="3274"/>
                  </a:cubicBezTo>
                  <a:cubicBezTo>
                    <a:pt x="4526" y="3127"/>
                    <a:pt x="4263" y="3011"/>
                    <a:pt x="3960" y="2925"/>
                  </a:cubicBezTo>
                  <a:cubicBezTo>
                    <a:pt x="3659" y="2838"/>
                    <a:pt x="3326" y="2779"/>
                    <a:pt x="2963" y="2745"/>
                  </a:cubicBezTo>
                  <a:cubicBezTo>
                    <a:pt x="2805" y="2736"/>
                    <a:pt x="2653" y="2718"/>
                    <a:pt x="2504" y="2689"/>
                  </a:cubicBezTo>
                  <a:cubicBezTo>
                    <a:pt x="2356" y="2663"/>
                    <a:pt x="2226" y="2624"/>
                    <a:pt x="2109" y="2574"/>
                  </a:cubicBezTo>
                  <a:cubicBezTo>
                    <a:pt x="1993" y="2523"/>
                    <a:pt x="1898" y="2465"/>
                    <a:pt x="1826" y="2393"/>
                  </a:cubicBezTo>
                  <a:cubicBezTo>
                    <a:pt x="1751" y="2322"/>
                    <a:pt x="1711" y="2232"/>
                    <a:pt x="1698" y="2121"/>
                  </a:cubicBezTo>
                  <a:cubicBezTo>
                    <a:pt x="1685" y="1997"/>
                    <a:pt x="1712" y="1888"/>
                    <a:pt x="1780" y="1793"/>
                  </a:cubicBezTo>
                  <a:cubicBezTo>
                    <a:pt x="1852" y="1695"/>
                    <a:pt x="1952" y="1616"/>
                    <a:pt x="2087" y="1551"/>
                  </a:cubicBezTo>
                  <a:cubicBezTo>
                    <a:pt x="2223" y="1490"/>
                    <a:pt x="2387" y="1446"/>
                    <a:pt x="2581" y="1426"/>
                  </a:cubicBezTo>
                  <a:cubicBezTo>
                    <a:pt x="2645" y="1419"/>
                    <a:pt x="2709" y="1416"/>
                    <a:pt x="2772" y="1416"/>
                  </a:cubicBezTo>
                  <a:cubicBezTo>
                    <a:pt x="2895" y="1416"/>
                    <a:pt x="3016" y="1429"/>
                    <a:pt x="3139" y="1456"/>
                  </a:cubicBezTo>
                  <a:cubicBezTo>
                    <a:pt x="3324" y="1495"/>
                    <a:pt x="3501" y="1563"/>
                    <a:pt x="3671" y="1656"/>
                  </a:cubicBezTo>
                  <a:cubicBezTo>
                    <a:pt x="3842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9" y="707"/>
                    <a:pt x="4670" y="517"/>
                    <a:pt x="4421" y="368"/>
                  </a:cubicBezTo>
                  <a:cubicBezTo>
                    <a:pt x="4173" y="215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13"/>
            <p:cNvSpPr/>
            <p:nvPr/>
          </p:nvSpPr>
          <p:spPr>
            <a:xfrm>
              <a:off x="4968325" y="1061259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1" y="1569"/>
                  </a:moveTo>
                  <a:cubicBezTo>
                    <a:pt x="3779" y="1569"/>
                    <a:pt x="3960" y="1597"/>
                    <a:pt x="4130" y="1650"/>
                  </a:cubicBezTo>
                  <a:cubicBezTo>
                    <a:pt x="4365" y="1723"/>
                    <a:pt x="4573" y="1842"/>
                    <a:pt x="4759" y="2002"/>
                  </a:cubicBezTo>
                  <a:cubicBezTo>
                    <a:pt x="4941" y="2163"/>
                    <a:pt x="5092" y="2360"/>
                    <a:pt x="5207" y="2590"/>
                  </a:cubicBezTo>
                  <a:cubicBezTo>
                    <a:pt x="5324" y="2820"/>
                    <a:pt x="5398" y="3079"/>
                    <a:pt x="5427" y="3364"/>
                  </a:cubicBezTo>
                  <a:cubicBezTo>
                    <a:pt x="5457" y="3650"/>
                    <a:pt x="5437" y="3916"/>
                    <a:pt x="5373" y="4166"/>
                  </a:cubicBezTo>
                  <a:cubicBezTo>
                    <a:pt x="5308" y="4418"/>
                    <a:pt x="5201" y="4639"/>
                    <a:pt x="5055" y="4836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1" y="5432"/>
                    <a:pt x="4063" y="5507"/>
                    <a:pt x="3796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1" y="5546"/>
                    <a:pt x="3213" y="5519"/>
                    <a:pt x="3044" y="5468"/>
                  </a:cubicBezTo>
                  <a:cubicBezTo>
                    <a:pt x="2813" y="5394"/>
                    <a:pt x="2600" y="5276"/>
                    <a:pt x="2413" y="5118"/>
                  </a:cubicBezTo>
                  <a:cubicBezTo>
                    <a:pt x="2225" y="4963"/>
                    <a:pt x="2077" y="4765"/>
                    <a:pt x="1964" y="4533"/>
                  </a:cubicBezTo>
                  <a:cubicBezTo>
                    <a:pt x="1851" y="4299"/>
                    <a:pt x="1779" y="4038"/>
                    <a:pt x="1749" y="3752"/>
                  </a:cubicBezTo>
                  <a:cubicBezTo>
                    <a:pt x="1719" y="3467"/>
                    <a:pt x="1734" y="3201"/>
                    <a:pt x="1798" y="2950"/>
                  </a:cubicBezTo>
                  <a:cubicBezTo>
                    <a:pt x="1858" y="2701"/>
                    <a:pt x="1964" y="2478"/>
                    <a:pt x="2115" y="2281"/>
                  </a:cubicBezTo>
                  <a:cubicBezTo>
                    <a:pt x="2265" y="2084"/>
                    <a:pt x="2446" y="1926"/>
                    <a:pt x="2660" y="1807"/>
                  </a:cubicBezTo>
                  <a:cubicBezTo>
                    <a:pt x="2875" y="1686"/>
                    <a:pt x="3115" y="1610"/>
                    <a:pt x="3381" y="1581"/>
                  </a:cubicBezTo>
                  <a:cubicBezTo>
                    <a:pt x="3452" y="1573"/>
                    <a:pt x="3522" y="1569"/>
                    <a:pt x="3591" y="1569"/>
                  </a:cubicBezTo>
                  <a:close/>
                  <a:moveTo>
                    <a:pt x="3659" y="0"/>
                  </a:moveTo>
                  <a:cubicBezTo>
                    <a:pt x="3513" y="0"/>
                    <a:pt x="3365" y="8"/>
                    <a:pt x="3214" y="25"/>
                  </a:cubicBezTo>
                  <a:cubicBezTo>
                    <a:pt x="2701" y="78"/>
                    <a:pt x="2241" y="215"/>
                    <a:pt x="1832" y="436"/>
                  </a:cubicBezTo>
                  <a:cubicBezTo>
                    <a:pt x="1419" y="655"/>
                    <a:pt x="1074" y="941"/>
                    <a:pt x="790" y="1293"/>
                  </a:cubicBezTo>
                  <a:cubicBezTo>
                    <a:pt x="505" y="1645"/>
                    <a:pt x="298" y="2042"/>
                    <a:pt x="167" y="2488"/>
                  </a:cubicBezTo>
                  <a:cubicBezTo>
                    <a:pt x="38" y="2935"/>
                    <a:pt x="0" y="3414"/>
                    <a:pt x="53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2" y="6067"/>
                    <a:pt x="1323" y="6353"/>
                  </a:cubicBezTo>
                  <a:cubicBezTo>
                    <a:pt x="1675" y="6638"/>
                    <a:pt x="2074" y="6844"/>
                    <a:pt x="2520" y="6975"/>
                  </a:cubicBezTo>
                  <a:cubicBezTo>
                    <a:pt x="2834" y="7066"/>
                    <a:pt x="3167" y="7112"/>
                    <a:pt x="3519" y="7112"/>
                  </a:cubicBezTo>
                  <a:cubicBezTo>
                    <a:pt x="3665" y="7112"/>
                    <a:pt x="3815" y="7104"/>
                    <a:pt x="3968" y="7088"/>
                  </a:cubicBezTo>
                  <a:cubicBezTo>
                    <a:pt x="4472" y="7035"/>
                    <a:pt x="4931" y="6897"/>
                    <a:pt x="5342" y="6677"/>
                  </a:cubicBezTo>
                  <a:cubicBezTo>
                    <a:pt x="5752" y="6456"/>
                    <a:pt x="6097" y="6172"/>
                    <a:pt x="6381" y="5820"/>
                  </a:cubicBezTo>
                  <a:cubicBezTo>
                    <a:pt x="6665" y="5468"/>
                    <a:pt x="6870" y="5068"/>
                    <a:pt x="6997" y="4616"/>
                  </a:cubicBezTo>
                  <a:cubicBezTo>
                    <a:pt x="7125" y="4169"/>
                    <a:pt x="7163" y="3693"/>
                    <a:pt x="7110" y="3187"/>
                  </a:cubicBezTo>
                  <a:cubicBezTo>
                    <a:pt x="7055" y="2672"/>
                    <a:pt x="6918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5"/>
                    <a:pt x="5099" y="269"/>
                    <a:pt x="4654" y="138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13"/>
            <p:cNvSpPr/>
            <p:nvPr/>
          </p:nvSpPr>
          <p:spPr>
            <a:xfrm>
              <a:off x="5242138" y="1032953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6" y="435"/>
                  </a:cubicBezTo>
                  <a:cubicBezTo>
                    <a:pt x="1457" y="656"/>
                    <a:pt x="1102" y="943"/>
                    <a:pt x="814" y="1291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7"/>
                  </a:cubicBezTo>
                  <a:cubicBezTo>
                    <a:pt x="1666" y="6637"/>
                    <a:pt x="2065" y="6841"/>
                    <a:pt x="2515" y="6968"/>
                  </a:cubicBezTo>
                  <a:cubicBezTo>
                    <a:pt x="2830" y="7056"/>
                    <a:pt x="3161" y="7099"/>
                    <a:pt x="3508" y="7099"/>
                  </a:cubicBezTo>
                  <a:cubicBezTo>
                    <a:pt x="3656" y="7099"/>
                    <a:pt x="3806" y="7091"/>
                    <a:pt x="3959" y="7076"/>
                  </a:cubicBezTo>
                  <a:cubicBezTo>
                    <a:pt x="4290" y="7041"/>
                    <a:pt x="4615" y="6966"/>
                    <a:pt x="4933" y="6848"/>
                  </a:cubicBezTo>
                  <a:cubicBezTo>
                    <a:pt x="5251" y="6733"/>
                    <a:pt x="5538" y="6590"/>
                    <a:pt x="5793" y="6420"/>
                  </a:cubicBezTo>
                  <a:cubicBezTo>
                    <a:pt x="6046" y="6249"/>
                    <a:pt x="6246" y="6063"/>
                    <a:pt x="6387" y="5863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69" y="5072"/>
                  </a:cubicBezTo>
                  <a:cubicBezTo>
                    <a:pt x="4920" y="5190"/>
                    <a:pt x="4757" y="5288"/>
                    <a:pt x="4573" y="5366"/>
                  </a:cubicBezTo>
                  <a:cubicBezTo>
                    <a:pt x="4392" y="5445"/>
                    <a:pt x="4197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2"/>
                    <a:pt x="2111" y="4785"/>
                    <a:pt x="1989" y="4553"/>
                  </a:cubicBezTo>
                  <a:cubicBezTo>
                    <a:pt x="1867" y="4320"/>
                    <a:pt x="1789" y="4054"/>
                    <a:pt x="1756" y="3755"/>
                  </a:cubicBezTo>
                  <a:cubicBezTo>
                    <a:pt x="1725" y="3452"/>
                    <a:pt x="1745" y="3170"/>
                    <a:pt x="1817" y="2913"/>
                  </a:cubicBezTo>
                  <a:cubicBezTo>
                    <a:pt x="1889" y="2655"/>
                    <a:pt x="1999" y="2432"/>
                    <a:pt x="2155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4" y="1662"/>
                    <a:pt x="3176" y="1590"/>
                    <a:pt x="3434" y="1561"/>
                  </a:cubicBezTo>
                  <a:cubicBezTo>
                    <a:pt x="3507" y="1553"/>
                    <a:pt x="3579" y="1549"/>
                    <a:pt x="3650" y="1549"/>
                  </a:cubicBezTo>
                  <a:cubicBezTo>
                    <a:pt x="3779" y="1549"/>
                    <a:pt x="3905" y="1562"/>
                    <a:pt x="4027" y="1588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6"/>
                    <a:pt x="4875" y="1985"/>
                    <a:pt x="5026" y="2113"/>
                  </a:cubicBezTo>
                  <a:lnTo>
                    <a:pt x="5916" y="848"/>
                  </a:lnTo>
                  <a:cubicBezTo>
                    <a:pt x="5696" y="641"/>
                    <a:pt x="5445" y="469"/>
                    <a:pt x="5157" y="331"/>
                  </a:cubicBezTo>
                  <a:cubicBezTo>
                    <a:pt x="4874" y="193"/>
                    <a:pt x="4570" y="97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13"/>
            <p:cNvSpPr/>
            <p:nvPr/>
          </p:nvSpPr>
          <p:spPr>
            <a:xfrm>
              <a:off x="5476003" y="1008250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2" y="22"/>
                  </a:cubicBezTo>
                  <a:cubicBezTo>
                    <a:pt x="2763" y="75"/>
                    <a:pt x="2294" y="213"/>
                    <a:pt x="1876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8"/>
                    <a:pt x="315" y="2037"/>
                    <a:pt x="179" y="2484"/>
                  </a:cubicBezTo>
                  <a:cubicBezTo>
                    <a:pt x="42" y="2931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6"/>
                  </a:cubicBezTo>
                  <a:cubicBezTo>
                    <a:pt x="1664" y="6637"/>
                    <a:pt x="2065" y="6841"/>
                    <a:pt x="2515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5" y="6965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6" y="6248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89"/>
                    <a:pt x="4756" y="5288"/>
                    <a:pt x="4573" y="5366"/>
                  </a:cubicBezTo>
                  <a:cubicBezTo>
                    <a:pt x="4392" y="5445"/>
                    <a:pt x="4195" y="5494"/>
                    <a:pt x="3989" y="5517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0"/>
                    <a:pt x="2110" y="4785"/>
                    <a:pt x="1988" y="4553"/>
                  </a:cubicBezTo>
                  <a:cubicBezTo>
                    <a:pt x="1866" y="4319"/>
                    <a:pt x="1789" y="4053"/>
                    <a:pt x="1756" y="3755"/>
                  </a:cubicBezTo>
                  <a:cubicBezTo>
                    <a:pt x="1725" y="3452"/>
                    <a:pt x="1743" y="3168"/>
                    <a:pt x="1815" y="2912"/>
                  </a:cubicBezTo>
                  <a:cubicBezTo>
                    <a:pt x="1891" y="2655"/>
                    <a:pt x="2002" y="2431"/>
                    <a:pt x="2157" y="2241"/>
                  </a:cubicBezTo>
                  <a:cubicBezTo>
                    <a:pt x="2310" y="2051"/>
                    <a:pt x="2498" y="1896"/>
                    <a:pt x="2718" y="1779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6"/>
                  </a:cubicBezTo>
                  <a:cubicBezTo>
                    <a:pt x="4217" y="1627"/>
                    <a:pt x="4394" y="1691"/>
                    <a:pt x="4557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13"/>
            <p:cNvSpPr/>
            <p:nvPr/>
          </p:nvSpPr>
          <p:spPr>
            <a:xfrm>
              <a:off x="5714685" y="98320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5" y="2722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13"/>
            <p:cNvSpPr/>
            <p:nvPr/>
          </p:nvSpPr>
          <p:spPr>
            <a:xfrm>
              <a:off x="5932127" y="965842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1"/>
                  </a:moveTo>
                  <a:cubicBezTo>
                    <a:pt x="3227" y="1421"/>
                    <a:pt x="3352" y="1441"/>
                    <a:pt x="3462" y="1480"/>
                  </a:cubicBezTo>
                  <a:cubicBezTo>
                    <a:pt x="3617" y="1536"/>
                    <a:pt x="3738" y="1628"/>
                    <a:pt x="3831" y="1752"/>
                  </a:cubicBezTo>
                  <a:cubicBezTo>
                    <a:pt x="3922" y="1876"/>
                    <a:pt x="3978" y="2027"/>
                    <a:pt x="3997" y="2202"/>
                  </a:cubicBezTo>
                  <a:cubicBezTo>
                    <a:pt x="4015" y="2376"/>
                    <a:pt x="3997" y="2534"/>
                    <a:pt x="3942" y="2680"/>
                  </a:cubicBezTo>
                  <a:cubicBezTo>
                    <a:pt x="3890" y="2823"/>
                    <a:pt x="3802" y="2938"/>
                    <a:pt x="3683" y="3025"/>
                  </a:cubicBezTo>
                  <a:cubicBezTo>
                    <a:pt x="3567" y="3115"/>
                    <a:pt x="3421" y="3167"/>
                    <a:pt x="3253" y="3183"/>
                  </a:cubicBezTo>
                  <a:lnTo>
                    <a:pt x="1911" y="3327"/>
                  </a:lnTo>
                  <a:lnTo>
                    <a:pt x="1722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8" y="1421"/>
                  </a:cubicBezTo>
                  <a:close/>
                  <a:moveTo>
                    <a:pt x="3363" y="0"/>
                  </a:moveTo>
                  <a:cubicBezTo>
                    <a:pt x="3265" y="0"/>
                    <a:pt x="3166" y="6"/>
                    <a:pt x="3065" y="16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4" y="4500"/>
                  </a:lnTo>
                  <a:lnTo>
                    <a:pt x="4496" y="6753"/>
                  </a:lnTo>
                  <a:lnTo>
                    <a:pt x="6384" y="6554"/>
                  </a:lnTo>
                  <a:lnTo>
                    <a:pt x="4578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5"/>
                    <a:pt x="5266" y="3489"/>
                    <a:pt x="5432" y="3125"/>
                  </a:cubicBezTo>
                  <a:cubicBezTo>
                    <a:pt x="5596" y="2764"/>
                    <a:pt x="5656" y="2370"/>
                    <a:pt x="5611" y="1940"/>
                  </a:cubicBezTo>
                  <a:cubicBezTo>
                    <a:pt x="5567" y="1526"/>
                    <a:pt x="5429" y="1164"/>
                    <a:pt x="5192" y="861"/>
                  </a:cubicBezTo>
                  <a:cubicBezTo>
                    <a:pt x="4956" y="553"/>
                    <a:pt x="4652" y="326"/>
                    <a:pt x="4278" y="175"/>
                  </a:cubicBezTo>
                  <a:cubicBezTo>
                    <a:pt x="3991" y="59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13"/>
            <p:cNvSpPr/>
            <p:nvPr/>
          </p:nvSpPr>
          <p:spPr>
            <a:xfrm>
              <a:off x="6271908" y="92658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1" y="2078"/>
                    <a:pt x="32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3"/>
                    <a:pt x="525" y="3552"/>
                    <a:pt x="728" y="3712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4"/>
                    <a:pt x="2488" y="4300"/>
                  </a:cubicBezTo>
                  <a:cubicBezTo>
                    <a:pt x="2626" y="4310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8" y="4616"/>
                    <a:pt x="3761" y="4677"/>
                    <a:pt x="3818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8" y="5639"/>
                    <a:pt x="3232" y="5678"/>
                    <a:pt x="3058" y="5696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7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1" y="6696"/>
                  </a:cubicBezTo>
                  <a:cubicBezTo>
                    <a:pt x="1190" y="6870"/>
                    <a:pt x="1526" y="6992"/>
                    <a:pt x="1899" y="7063"/>
                  </a:cubicBezTo>
                  <a:cubicBezTo>
                    <a:pt x="2120" y="7103"/>
                    <a:pt x="2354" y="7124"/>
                    <a:pt x="2602" y="7124"/>
                  </a:cubicBezTo>
                  <a:cubicBezTo>
                    <a:pt x="2770" y="7124"/>
                    <a:pt x="2944" y="7114"/>
                    <a:pt x="3125" y="7094"/>
                  </a:cubicBezTo>
                  <a:cubicBezTo>
                    <a:pt x="3646" y="7040"/>
                    <a:pt x="4095" y="6906"/>
                    <a:pt x="4476" y="6692"/>
                  </a:cubicBezTo>
                  <a:cubicBezTo>
                    <a:pt x="4857" y="6479"/>
                    <a:pt x="5144" y="6195"/>
                    <a:pt x="5341" y="5843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38"/>
                    <a:pt x="5305" y="3820"/>
                  </a:cubicBezTo>
                  <a:cubicBezTo>
                    <a:pt x="5166" y="3603"/>
                    <a:pt x="4983" y="3419"/>
                    <a:pt x="4755" y="3273"/>
                  </a:cubicBezTo>
                  <a:cubicBezTo>
                    <a:pt x="4526" y="3128"/>
                    <a:pt x="4263" y="3010"/>
                    <a:pt x="3959" y="2924"/>
                  </a:cubicBezTo>
                  <a:cubicBezTo>
                    <a:pt x="3660" y="2838"/>
                    <a:pt x="3325" y="2779"/>
                    <a:pt x="2963" y="2744"/>
                  </a:cubicBezTo>
                  <a:cubicBezTo>
                    <a:pt x="2805" y="2736"/>
                    <a:pt x="2652" y="2718"/>
                    <a:pt x="2504" y="2690"/>
                  </a:cubicBezTo>
                  <a:cubicBezTo>
                    <a:pt x="2356" y="2662"/>
                    <a:pt x="2225" y="2625"/>
                    <a:pt x="2109" y="2575"/>
                  </a:cubicBezTo>
                  <a:cubicBezTo>
                    <a:pt x="1992" y="2524"/>
                    <a:pt x="1897" y="2464"/>
                    <a:pt x="1825" y="2392"/>
                  </a:cubicBezTo>
                  <a:cubicBezTo>
                    <a:pt x="1751" y="2323"/>
                    <a:pt x="1710" y="2231"/>
                    <a:pt x="1697" y="2122"/>
                  </a:cubicBezTo>
                  <a:cubicBezTo>
                    <a:pt x="1684" y="1996"/>
                    <a:pt x="1712" y="1887"/>
                    <a:pt x="1779" y="1792"/>
                  </a:cubicBezTo>
                  <a:cubicBezTo>
                    <a:pt x="1848" y="1696"/>
                    <a:pt x="1949" y="1614"/>
                    <a:pt x="2084" y="1552"/>
                  </a:cubicBezTo>
                  <a:cubicBezTo>
                    <a:pt x="2218" y="1489"/>
                    <a:pt x="2382" y="1446"/>
                    <a:pt x="2577" y="1426"/>
                  </a:cubicBezTo>
                  <a:cubicBezTo>
                    <a:pt x="2641" y="1419"/>
                    <a:pt x="2703" y="1415"/>
                    <a:pt x="2766" y="1415"/>
                  </a:cubicBezTo>
                  <a:cubicBezTo>
                    <a:pt x="2890" y="1415"/>
                    <a:pt x="3013" y="1429"/>
                    <a:pt x="3137" y="1456"/>
                  </a:cubicBezTo>
                  <a:cubicBezTo>
                    <a:pt x="3322" y="1496"/>
                    <a:pt x="3498" y="1562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5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13"/>
            <p:cNvSpPr/>
            <p:nvPr/>
          </p:nvSpPr>
          <p:spPr>
            <a:xfrm>
              <a:off x="6490494" y="89630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4" y="207"/>
                  </a:lnTo>
                  <a:lnTo>
                    <a:pt x="1923" y="3008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13"/>
            <p:cNvSpPr/>
            <p:nvPr/>
          </p:nvSpPr>
          <p:spPr>
            <a:xfrm>
              <a:off x="6734961" y="878359"/>
              <a:ext cx="162116" cy="250605"/>
            </a:xfrm>
            <a:custGeom>
              <a:avLst/>
              <a:gdLst/>
              <a:ahLst/>
              <a:cxnLst/>
              <a:rect l="l" t="t" r="r" b="b"/>
              <a:pathLst>
                <a:path w="4679" h="7233" extrusionOk="0">
                  <a:moveTo>
                    <a:pt x="3959" y="0"/>
                  </a:moveTo>
                  <a:lnTo>
                    <a:pt x="0" y="420"/>
                  </a:lnTo>
                  <a:lnTo>
                    <a:pt x="146" y="1811"/>
                  </a:lnTo>
                  <a:lnTo>
                    <a:pt x="1295" y="1690"/>
                  </a:lnTo>
                  <a:lnTo>
                    <a:pt x="1720" y="5719"/>
                  </a:lnTo>
                  <a:lnTo>
                    <a:pt x="571" y="5839"/>
                  </a:lnTo>
                  <a:lnTo>
                    <a:pt x="719" y="7232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6"/>
                  </a:lnTo>
                  <a:lnTo>
                    <a:pt x="4107" y="1394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13"/>
            <p:cNvSpPr/>
            <p:nvPr/>
          </p:nvSpPr>
          <p:spPr>
            <a:xfrm>
              <a:off x="6926766" y="866614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13"/>
            <p:cNvSpPr/>
            <p:nvPr/>
          </p:nvSpPr>
          <p:spPr>
            <a:xfrm>
              <a:off x="7132082" y="844925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13"/>
            <p:cNvSpPr/>
            <p:nvPr/>
          </p:nvSpPr>
          <p:spPr>
            <a:xfrm>
              <a:off x="7332410" y="814644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6" y="1"/>
                  </a:moveTo>
                  <a:cubicBezTo>
                    <a:pt x="2763" y="1"/>
                    <a:pt x="2578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4" y="419"/>
                    <a:pt x="865" y="591"/>
                    <a:pt x="648" y="801"/>
                  </a:cubicBezTo>
                  <a:cubicBezTo>
                    <a:pt x="431" y="1011"/>
                    <a:pt x="265" y="1250"/>
                    <a:pt x="153" y="1522"/>
                  </a:cubicBezTo>
                  <a:cubicBezTo>
                    <a:pt x="41" y="1793"/>
                    <a:pt x="1" y="2081"/>
                    <a:pt x="34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7"/>
                    <a:pt x="526" y="3555"/>
                    <a:pt x="728" y="3715"/>
                  </a:cubicBezTo>
                  <a:cubicBezTo>
                    <a:pt x="933" y="3873"/>
                    <a:pt x="1180" y="4001"/>
                    <a:pt x="1473" y="4094"/>
                  </a:cubicBezTo>
                  <a:cubicBezTo>
                    <a:pt x="1767" y="4188"/>
                    <a:pt x="2105" y="4257"/>
                    <a:pt x="2489" y="4303"/>
                  </a:cubicBezTo>
                  <a:cubicBezTo>
                    <a:pt x="2627" y="4313"/>
                    <a:pt x="2763" y="4332"/>
                    <a:pt x="2897" y="4353"/>
                  </a:cubicBezTo>
                  <a:cubicBezTo>
                    <a:pt x="3029" y="4375"/>
                    <a:pt x="3157" y="4403"/>
                    <a:pt x="3280" y="4441"/>
                  </a:cubicBezTo>
                  <a:cubicBezTo>
                    <a:pt x="3402" y="4477"/>
                    <a:pt x="3508" y="4520"/>
                    <a:pt x="3597" y="4570"/>
                  </a:cubicBezTo>
                  <a:cubicBezTo>
                    <a:pt x="3688" y="4619"/>
                    <a:pt x="3761" y="4680"/>
                    <a:pt x="3819" y="4754"/>
                  </a:cubicBezTo>
                  <a:cubicBezTo>
                    <a:pt x="3876" y="4826"/>
                    <a:pt x="3909" y="4913"/>
                    <a:pt x="3919" y="5009"/>
                  </a:cubicBezTo>
                  <a:cubicBezTo>
                    <a:pt x="3934" y="5138"/>
                    <a:pt x="3905" y="5252"/>
                    <a:pt x="3837" y="5347"/>
                  </a:cubicBezTo>
                  <a:cubicBezTo>
                    <a:pt x="3768" y="5442"/>
                    <a:pt x="3665" y="5521"/>
                    <a:pt x="3528" y="5581"/>
                  </a:cubicBezTo>
                  <a:cubicBezTo>
                    <a:pt x="3389" y="5642"/>
                    <a:pt x="3233" y="5682"/>
                    <a:pt x="3058" y="5699"/>
                  </a:cubicBezTo>
                  <a:cubicBezTo>
                    <a:pt x="2972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5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6" y="6309"/>
                    <a:pt x="590" y="6525"/>
                    <a:pt x="891" y="6699"/>
                  </a:cubicBezTo>
                  <a:cubicBezTo>
                    <a:pt x="1192" y="6873"/>
                    <a:pt x="1527" y="6995"/>
                    <a:pt x="1899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2" y="7127"/>
                    <a:pt x="2946" y="7117"/>
                    <a:pt x="3127" y="7098"/>
                  </a:cubicBezTo>
                  <a:cubicBezTo>
                    <a:pt x="3646" y="7044"/>
                    <a:pt x="4096" y="6908"/>
                    <a:pt x="4477" y="6696"/>
                  </a:cubicBezTo>
                  <a:cubicBezTo>
                    <a:pt x="4858" y="6481"/>
                    <a:pt x="5146" y="6200"/>
                    <a:pt x="5342" y="5847"/>
                  </a:cubicBezTo>
                  <a:cubicBezTo>
                    <a:pt x="5537" y="5495"/>
                    <a:pt x="5609" y="5082"/>
                    <a:pt x="5560" y="4608"/>
                  </a:cubicBezTo>
                  <a:cubicBezTo>
                    <a:pt x="5529" y="4303"/>
                    <a:pt x="5444" y="4041"/>
                    <a:pt x="5306" y="3823"/>
                  </a:cubicBezTo>
                  <a:cubicBezTo>
                    <a:pt x="5168" y="3605"/>
                    <a:pt x="4984" y="3421"/>
                    <a:pt x="4755" y="3276"/>
                  </a:cubicBezTo>
                  <a:cubicBezTo>
                    <a:pt x="4528" y="3131"/>
                    <a:pt x="4263" y="3013"/>
                    <a:pt x="3961" y="2927"/>
                  </a:cubicBezTo>
                  <a:cubicBezTo>
                    <a:pt x="3659" y="2840"/>
                    <a:pt x="3327" y="2781"/>
                    <a:pt x="2963" y="2747"/>
                  </a:cubicBezTo>
                  <a:cubicBezTo>
                    <a:pt x="2805" y="2738"/>
                    <a:pt x="2653" y="2721"/>
                    <a:pt x="2504" y="2692"/>
                  </a:cubicBezTo>
                  <a:cubicBezTo>
                    <a:pt x="2358" y="2665"/>
                    <a:pt x="2227" y="2628"/>
                    <a:pt x="2109" y="2577"/>
                  </a:cubicBezTo>
                  <a:cubicBezTo>
                    <a:pt x="1993" y="2527"/>
                    <a:pt x="1898" y="2466"/>
                    <a:pt x="1826" y="2395"/>
                  </a:cubicBezTo>
                  <a:cubicBezTo>
                    <a:pt x="1752" y="2326"/>
                    <a:pt x="1711" y="2234"/>
                    <a:pt x="1698" y="2124"/>
                  </a:cubicBezTo>
                  <a:cubicBezTo>
                    <a:pt x="1685" y="1999"/>
                    <a:pt x="1712" y="1890"/>
                    <a:pt x="1781" y="1795"/>
                  </a:cubicBezTo>
                  <a:cubicBezTo>
                    <a:pt x="1853" y="1694"/>
                    <a:pt x="1955" y="1615"/>
                    <a:pt x="2087" y="1552"/>
                  </a:cubicBezTo>
                  <a:cubicBezTo>
                    <a:pt x="2223" y="1490"/>
                    <a:pt x="2387" y="1447"/>
                    <a:pt x="2581" y="1427"/>
                  </a:cubicBezTo>
                  <a:cubicBezTo>
                    <a:pt x="2645" y="1420"/>
                    <a:pt x="2709" y="1416"/>
                    <a:pt x="2773" y="1416"/>
                  </a:cubicBezTo>
                  <a:cubicBezTo>
                    <a:pt x="2896" y="1416"/>
                    <a:pt x="3018" y="1430"/>
                    <a:pt x="3140" y="1457"/>
                  </a:cubicBezTo>
                  <a:cubicBezTo>
                    <a:pt x="3324" y="1497"/>
                    <a:pt x="3501" y="1563"/>
                    <a:pt x="3672" y="1657"/>
                  </a:cubicBezTo>
                  <a:cubicBezTo>
                    <a:pt x="3842" y="1750"/>
                    <a:pt x="4004" y="1874"/>
                    <a:pt x="4158" y="2029"/>
                  </a:cubicBezTo>
                  <a:lnTo>
                    <a:pt x="5077" y="938"/>
                  </a:lnTo>
                  <a:cubicBezTo>
                    <a:pt x="4889" y="708"/>
                    <a:pt x="4672" y="519"/>
                    <a:pt x="4421" y="368"/>
                  </a:cubicBezTo>
                  <a:cubicBezTo>
                    <a:pt x="4173" y="217"/>
                    <a:pt x="3882" y="111"/>
                    <a:pt x="3551" y="52"/>
                  </a:cubicBezTo>
                  <a:cubicBezTo>
                    <a:pt x="3365" y="18"/>
                    <a:pt x="3160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13"/>
            <p:cNvSpPr/>
            <p:nvPr/>
          </p:nvSpPr>
          <p:spPr>
            <a:xfrm>
              <a:off x="7661692" y="778785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6" y="3953"/>
                  </a:moveTo>
                  <a:cubicBezTo>
                    <a:pt x="2175" y="4065"/>
                    <a:pt x="2307" y="4182"/>
                    <a:pt x="2445" y="4305"/>
                  </a:cubicBezTo>
                  <a:lnTo>
                    <a:pt x="3867" y="5528"/>
                  </a:lnTo>
                  <a:cubicBezTo>
                    <a:pt x="3814" y="5566"/>
                    <a:pt x="3762" y="5600"/>
                    <a:pt x="3711" y="5634"/>
                  </a:cubicBezTo>
                  <a:cubicBezTo>
                    <a:pt x="3498" y="5763"/>
                    <a:pt x="3263" y="5843"/>
                    <a:pt x="3002" y="5870"/>
                  </a:cubicBezTo>
                  <a:cubicBezTo>
                    <a:pt x="2917" y="5879"/>
                    <a:pt x="2836" y="5884"/>
                    <a:pt x="2758" y="5884"/>
                  </a:cubicBezTo>
                  <a:cubicBezTo>
                    <a:pt x="2579" y="5884"/>
                    <a:pt x="2415" y="5860"/>
                    <a:pt x="2268" y="5814"/>
                  </a:cubicBezTo>
                  <a:cubicBezTo>
                    <a:pt x="2058" y="5749"/>
                    <a:pt x="1892" y="5640"/>
                    <a:pt x="1772" y="5489"/>
                  </a:cubicBezTo>
                  <a:cubicBezTo>
                    <a:pt x="1653" y="5338"/>
                    <a:pt x="1578" y="5152"/>
                    <a:pt x="1555" y="4931"/>
                  </a:cubicBezTo>
                  <a:cubicBezTo>
                    <a:pt x="1525" y="4653"/>
                    <a:pt x="1593" y="4412"/>
                    <a:pt x="1756" y="4210"/>
                  </a:cubicBezTo>
                  <a:cubicBezTo>
                    <a:pt x="1833" y="4115"/>
                    <a:pt x="1933" y="4031"/>
                    <a:pt x="2056" y="3953"/>
                  </a:cubicBezTo>
                  <a:close/>
                  <a:moveTo>
                    <a:pt x="3144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4" y="814"/>
                    <a:pt x="1029" y="1109"/>
                  </a:cubicBezTo>
                  <a:cubicBezTo>
                    <a:pt x="872" y="1405"/>
                    <a:pt x="813" y="1728"/>
                    <a:pt x="850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28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4" y="5627"/>
                    <a:pt x="252" y="5992"/>
                    <a:pt x="526" y="6304"/>
                  </a:cubicBezTo>
                  <a:cubicBezTo>
                    <a:pt x="796" y="6618"/>
                    <a:pt x="1147" y="6848"/>
                    <a:pt x="1572" y="7000"/>
                  </a:cubicBezTo>
                  <a:cubicBezTo>
                    <a:pt x="1888" y="7113"/>
                    <a:pt x="2227" y="7169"/>
                    <a:pt x="2589" y="7169"/>
                  </a:cubicBezTo>
                  <a:cubicBezTo>
                    <a:pt x="2717" y="7169"/>
                    <a:pt x="2847" y="7162"/>
                    <a:pt x="2980" y="7148"/>
                  </a:cubicBezTo>
                  <a:cubicBezTo>
                    <a:pt x="3361" y="7107"/>
                    <a:pt x="3715" y="7016"/>
                    <a:pt x="4039" y="6874"/>
                  </a:cubicBezTo>
                  <a:cubicBezTo>
                    <a:pt x="4351" y="6736"/>
                    <a:pt x="4632" y="6556"/>
                    <a:pt x="4886" y="6337"/>
                  </a:cubicBezTo>
                  <a:lnTo>
                    <a:pt x="5432" y="6792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9" y="4974"/>
                    <a:pt x="5953" y="4735"/>
                    <a:pt x="6024" y="4485"/>
                  </a:cubicBezTo>
                  <a:cubicBezTo>
                    <a:pt x="6128" y="4117"/>
                    <a:pt x="6190" y="3721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8" y="3848"/>
                  </a:lnTo>
                  <a:cubicBezTo>
                    <a:pt x="3954" y="3737"/>
                    <a:pt x="3791" y="3605"/>
                    <a:pt x="3611" y="3453"/>
                  </a:cubicBezTo>
                  <a:cubicBezTo>
                    <a:pt x="3432" y="3297"/>
                    <a:pt x="3253" y="3132"/>
                    <a:pt x="3078" y="2958"/>
                  </a:cubicBezTo>
                  <a:cubicBezTo>
                    <a:pt x="2903" y="2784"/>
                    <a:pt x="2754" y="2613"/>
                    <a:pt x="2635" y="2443"/>
                  </a:cubicBezTo>
                  <a:cubicBezTo>
                    <a:pt x="2517" y="2275"/>
                    <a:pt x="2450" y="2130"/>
                    <a:pt x="2435" y="2007"/>
                  </a:cubicBezTo>
                  <a:cubicBezTo>
                    <a:pt x="2424" y="1878"/>
                    <a:pt x="2438" y="1764"/>
                    <a:pt x="2481" y="1672"/>
                  </a:cubicBezTo>
                  <a:cubicBezTo>
                    <a:pt x="2524" y="1580"/>
                    <a:pt x="2590" y="1506"/>
                    <a:pt x="2684" y="1449"/>
                  </a:cubicBezTo>
                  <a:cubicBezTo>
                    <a:pt x="2776" y="1393"/>
                    <a:pt x="2894" y="1357"/>
                    <a:pt x="3036" y="1343"/>
                  </a:cubicBezTo>
                  <a:cubicBezTo>
                    <a:pt x="3067" y="1340"/>
                    <a:pt x="3097" y="1338"/>
                    <a:pt x="3126" y="1338"/>
                  </a:cubicBezTo>
                  <a:cubicBezTo>
                    <a:pt x="3265" y="1338"/>
                    <a:pt x="3393" y="1372"/>
                    <a:pt x="3509" y="1442"/>
                  </a:cubicBezTo>
                  <a:cubicBezTo>
                    <a:pt x="3650" y="1527"/>
                    <a:pt x="3790" y="1695"/>
                    <a:pt x="3928" y="1947"/>
                  </a:cubicBezTo>
                  <a:lnTo>
                    <a:pt x="5078" y="1088"/>
                  </a:lnTo>
                  <a:cubicBezTo>
                    <a:pt x="4966" y="838"/>
                    <a:pt x="4796" y="627"/>
                    <a:pt x="4568" y="454"/>
                  </a:cubicBezTo>
                  <a:cubicBezTo>
                    <a:pt x="4339" y="282"/>
                    <a:pt x="4077" y="155"/>
                    <a:pt x="3778" y="80"/>
                  </a:cubicBezTo>
                  <a:cubicBezTo>
                    <a:pt x="3575" y="27"/>
                    <a:pt x="3364" y="0"/>
                    <a:pt x="3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13"/>
            <p:cNvSpPr/>
            <p:nvPr/>
          </p:nvSpPr>
          <p:spPr>
            <a:xfrm>
              <a:off x="8009649" y="737313"/>
              <a:ext cx="204628" cy="249705"/>
            </a:xfrm>
            <a:custGeom>
              <a:avLst/>
              <a:gdLst/>
              <a:ahLst/>
              <a:cxnLst/>
              <a:rect l="l" t="t" r="r" b="b"/>
              <a:pathLst>
                <a:path w="5906" h="7207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6"/>
                  </a:lnTo>
                  <a:lnTo>
                    <a:pt x="4397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13"/>
            <p:cNvSpPr/>
            <p:nvPr/>
          </p:nvSpPr>
          <p:spPr>
            <a:xfrm>
              <a:off x="8249335" y="71569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4"/>
                  </a:lnTo>
                  <a:lnTo>
                    <a:pt x="2030" y="4350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3"/>
                  </a:lnTo>
                  <a:lnTo>
                    <a:pt x="4899" y="1413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13"/>
            <p:cNvSpPr/>
            <p:nvPr/>
          </p:nvSpPr>
          <p:spPr>
            <a:xfrm>
              <a:off x="8462136" y="693104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3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7" y="657"/>
                    <a:pt x="1102" y="943"/>
                    <a:pt x="815" y="1291"/>
                  </a:cubicBezTo>
                  <a:cubicBezTo>
                    <a:pt x="527" y="1640"/>
                    <a:pt x="316" y="2037"/>
                    <a:pt x="179" y="2484"/>
                  </a:cubicBezTo>
                  <a:cubicBezTo>
                    <a:pt x="42" y="2932"/>
                    <a:pt x="1" y="3409"/>
                    <a:pt x="55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81" y="5726"/>
                    <a:pt x="964" y="6072"/>
                    <a:pt x="1315" y="6354"/>
                  </a:cubicBezTo>
                  <a:cubicBezTo>
                    <a:pt x="1666" y="6635"/>
                    <a:pt x="2066" y="6840"/>
                    <a:pt x="2516" y="6965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9" y="7073"/>
                  </a:cubicBezTo>
                  <a:cubicBezTo>
                    <a:pt x="4290" y="7039"/>
                    <a:pt x="4615" y="6964"/>
                    <a:pt x="4933" y="6847"/>
                  </a:cubicBezTo>
                  <a:cubicBezTo>
                    <a:pt x="5251" y="6732"/>
                    <a:pt x="5538" y="6588"/>
                    <a:pt x="5793" y="6417"/>
                  </a:cubicBezTo>
                  <a:cubicBezTo>
                    <a:pt x="6046" y="6246"/>
                    <a:pt x="6246" y="6062"/>
                    <a:pt x="6387" y="5862"/>
                  </a:cubicBezTo>
                  <a:lnTo>
                    <a:pt x="5456" y="4680"/>
                  </a:lnTo>
                  <a:cubicBezTo>
                    <a:pt x="5347" y="4823"/>
                    <a:pt x="5218" y="4953"/>
                    <a:pt x="5070" y="5071"/>
                  </a:cubicBezTo>
                  <a:cubicBezTo>
                    <a:pt x="4920" y="5188"/>
                    <a:pt x="4758" y="5287"/>
                    <a:pt x="4573" y="5363"/>
                  </a:cubicBezTo>
                  <a:cubicBezTo>
                    <a:pt x="4392" y="5442"/>
                    <a:pt x="4197" y="5491"/>
                    <a:pt x="3990" y="5514"/>
                  </a:cubicBezTo>
                  <a:cubicBezTo>
                    <a:pt x="3886" y="5525"/>
                    <a:pt x="3785" y="5531"/>
                    <a:pt x="3687" y="5531"/>
                  </a:cubicBezTo>
                  <a:cubicBezTo>
                    <a:pt x="3495" y="5531"/>
                    <a:pt x="3314" y="5510"/>
                    <a:pt x="3143" y="5467"/>
                  </a:cubicBezTo>
                  <a:cubicBezTo>
                    <a:pt x="2884" y="5402"/>
                    <a:pt x="2658" y="5291"/>
                    <a:pt x="2464" y="5133"/>
                  </a:cubicBezTo>
                  <a:cubicBezTo>
                    <a:pt x="2270" y="4978"/>
                    <a:pt x="2112" y="4781"/>
                    <a:pt x="1989" y="4549"/>
                  </a:cubicBezTo>
                  <a:cubicBezTo>
                    <a:pt x="1867" y="4316"/>
                    <a:pt x="1789" y="4050"/>
                    <a:pt x="1756" y="3751"/>
                  </a:cubicBezTo>
                  <a:cubicBezTo>
                    <a:pt x="1725" y="3448"/>
                    <a:pt x="1745" y="3166"/>
                    <a:pt x="1817" y="2909"/>
                  </a:cubicBezTo>
                  <a:cubicBezTo>
                    <a:pt x="1889" y="2651"/>
                    <a:pt x="1999" y="2428"/>
                    <a:pt x="2155" y="2239"/>
                  </a:cubicBezTo>
                  <a:cubicBezTo>
                    <a:pt x="2307" y="2047"/>
                    <a:pt x="2494" y="1893"/>
                    <a:pt x="2716" y="1775"/>
                  </a:cubicBezTo>
                  <a:cubicBezTo>
                    <a:pt x="2934" y="1658"/>
                    <a:pt x="3176" y="1586"/>
                    <a:pt x="3435" y="1557"/>
                  </a:cubicBezTo>
                  <a:cubicBezTo>
                    <a:pt x="3507" y="1549"/>
                    <a:pt x="3579" y="1545"/>
                    <a:pt x="3650" y="1545"/>
                  </a:cubicBezTo>
                  <a:cubicBezTo>
                    <a:pt x="3779" y="1545"/>
                    <a:pt x="3905" y="1558"/>
                    <a:pt x="4027" y="1584"/>
                  </a:cubicBezTo>
                  <a:cubicBezTo>
                    <a:pt x="4214" y="1623"/>
                    <a:pt x="4391" y="1688"/>
                    <a:pt x="4553" y="1780"/>
                  </a:cubicBezTo>
                  <a:cubicBezTo>
                    <a:pt x="4717" y="1872"/>
                    <a:pt x="4875" y="1981"/>
                    <a:pt x="5026" y="2109"/>
                  </a:cubicBezTo>
                  <a:lnTo>
                    <a:pt x="5917" y="844"/>
                  </a:lnTo>
                  <a:cubicBezTo>
                    <a:pt x="5697" y="637"/>
                    <a:pt x="5445" y="465"/>
                    <a:pt x="5157" y="327"/>
                  </a:cubicBezTo>
                  <a:cubicBezTo>
                    <a:pt x="4874" y="192"/>
                    <a:pt x="4572" y="99"/>
                    <a:pt x="4250" y="47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13"/>
            <p:cNvSpPr/>
            <p:nvPr/>
          </p:nvSpPr>
          <p:spPr>
            <a:xfrm>
              <a:off x="8700782" y="663966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5" y="175"/>
                  </a:lnTo>
                  <a:lnTo>
                    <a:pt x="4507" y="2849"/>
                  </a:lnTo>
                  <a:lnTo>
                    <a:pt x="1936" y="3121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1" y="4329"/>
                  </a:lnTo>
                  <a:lnTo>
                    <a:pt x="4942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13"/>
            <p:cNvSpPr/>
            <p:nvPr/>
          </p:nvSpPr>
          <p:spPr>
            <a:xfrm>
              <a:off x="8963404" y="637669"/>
              <a:ext cx="190457" cy="256080"/>
            </a:xfrm>
            <a:custGeom>
              <a:avLst/>
              <a:gdLst/>
              <a:ahLst/>
              <a:cxnLst/>
              <a:rect l="l" t="t" r="r" b="b"/>
              <a:pathLst>
                <a:path w="5497" h="7391" extrusionOk="0">
                  <a:moveTo>
                    <a:pt x="5496" y="1"/>
                  </a:moveTo>
                  <a:lnTo>
                    <a:pt x="4534" y="95"/>
                  </a:lnTo>
                  <a:lnTo>
                    <a:pt x="4710" y="1781"/>
                  </a:lnTo>
                  <a:cubicBezTo>
                    <a:pt x="4739" y="2047"/>
                    <a:pt x="4766" y="2293"/>
                    <a:pt x="4795" y="2518"/>
                  </a:cubicBezTo>
                  <a:cubicBezTo>
                    <a:pt x="4822" y="2746"/>
                    <a:pt x="4851" y="2956"/>
                    <a:pt x="4881" y="3150"/>
                  </a:cubicBezTo>
                  <a:cubicBezTo>
                    <a:pt x="4911" y="3344"/>
                    <a:pt x="4944" y="3535"/>
                    <a:pt x="4982" y="3719"/>
                  </a:cubicBezTo>
                  <a:cubicBezTo>
                    <a:pt x="5018" y="3909"/>
                    <a:pt x="5055" y="4096"/>
                    <a:pt x="5095" y="4290"/>
                  </a:cubicBezTo>
                  <a:cubicBezTo>
                    <a:pt x="5105" y="4335"/>
                    <a:pt x="5117" y="4381"/>
                    <a:pt x="5125" y="4428"/>
                  </a:cubicBezTo>
                  <a:lnTo>
                    <a:pt x="1480" y="422"/>
                  </a:lnTo>
                  <a:lnTo>
                    <a:pt x="0" y="577"/>
                  </a:lnTo>
                  <a:lnTo>
                    <a:pt x="719" y="7390"/>
                  </a:lnTo>
                  <a:lnTo>
                    <a:pt x="2327" y="7221"/>
                  </a:lnTo>
                  <a:lnTo>
                    <a:pt x="2084" y="4941"/>
                  </a:lnTo>
                  <a:cubicBezTo>
                    <a:pt x="2068" y="4780"/>
                    <a:pt x="2050" y="4632"/>
                    <a:pt x="2034" y="4501"/>
                  </a:cubicBezTo>
                  <a:cubicBezTo>
                    <a:pt x="2016" y="4366"/>
                    <a:pt x="1996" y="4234"/>
                    <a:pt x="1976" y="4097"/>
                  </a:cubicBezTo>
                  <a:cubicBezTo>
                    <a:pt x="1955" y="3964"/>
                    <a:pt x="1927" y="3811"/>
                    <a:pt x="1894" y="3646"/>
                  </a:cubicBezTo>
                  <a:cubicBezTo>
                    <a:pt x="1860" y="3479"/>
                    <a:pt x="1819" y="3286"/>
                    <a:pt x="1773" y="3072"/>
                  </a:cubicBezTo>
                  <a:cubicBezTo>
                    <a:pt x="1768" y="3042"/>
                    <a:pt x="1760" y="3010"/>
                    <a:pt x="1755" y="2979"/>
                  </a:cubicBezTo>
                  <a:lnTo>
                    <a:pt x="1755" y="2979"/>
                  </a:lnTo>
                  <a:lnTo>
                    <a:pt x="5363" y="6900"/>
                  </a:lnTo>
                  <a:lnTo>
                    <a:pt x="5496" y="6886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13"/>
            <p:cNvSpPr/>
            <p:nvPr/>
          </p:nvSpPr>
          <p:spPr>
            <a:xfrm>
              <a:off x="4788508" y="1410116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4" y="1"/>
                  </a:moveTo>
                  <a:cubicBezTo>
                    <a:pt x="2761" y="1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4"/>
                  </a:cubicBezTo>
                  <a:cubicBezTo>
                    <a:pt x="1123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42" y="1789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4"/>
                    <a:pt x="2488" y="4297"/>
                  </a:cubicBezTo>
                  <a:cubicBezTo>
                    <a:pt x="2626" y="4310"/>
                    <a:pt x="2763" y="4326"/>
                    <a:pt x="2897" y="4347"/>
                  </a:cubicBezTo>
                  <a:cubicBezTo>
                    <a:pt x="3029" y="4369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3"/>
                    <a:pt x="3761" y="4675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6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3" y="5704"/>
                    <a:pt x="2889" y="5708"/>
                    <a:pt x="2804" y="5708"/>
                  </a:cubicBezTo>
                  <a:cubicBezTo>
                    <a:pt x="2540" y="5708"/>
                    <a:pt x="2277" y="5664"/>
                    <a:pt x="2018" y="5577"/>
                  </a:cubicBezTo>
                  <a:cubicBezTo>
                    <a:pt x="1674" y="5462"/>
                    <a:pt x="1316" y="5206"/>
                    <a:pt x="947" y="4805"/>
                  </a:cubicBezTo>
                  <a:lnTo>
                    <a:pt x="64" y="6049"/>
                  </a:lnTo>
                  <a:cubicBezTo>
                    <a:pt x="312" y="6303"/>
                    <a:pt x="589" y="6519"/>
                    <a:pt x="888" y="6694"/>
                  </a:cubicBezTo>
                  <a:cubicBezTo>
                    <a:pt x="1188" y="6868"/>
                    <a:pt x="1525" y="6990"/>
                    <a:pt x="1897" y="7061"/>
                  </a:cubicBezTo>
                  <a:cubicBezTo>
                    <a:pt x="2118" y="7101"/>
                    <a:pt x="2351" y="7121"/>
                    <a:pt x="2598" y="7121"/>
                  </a:cubicBezTo>
                  <a:cubicBezTo>
                    <a:pt x="2767" y="7121"/>
                    <a:pt x="2942" y="7112"/>
                    <a:pt x="3124" y="7093"/>
                  </a:cubicBezTo>
                  <a:cubicBezTo>
                    <a:pt x="3644" y="7039"/>
                    <a:pt x="4093" y="6904"/>
                    <a:pt x="4474" y="6690"/>
                  </a:cubicBezTo>
                  <a:cubicBezTo>
                    <a:pt x="4855" y="6476"/>
                    <a:pt x="5143" y="6194"/>
                    <a:pt x="5338" y="5841"/>
                  </a:cubicBezTo>
                  <a:cubicBezTo>
                    <a:pt x="5535" y="5489"/>
                    <a:pt x="5607" y="5078"/>
                    <a:pt x="5558" y="4603"/>
                  </a:cubicBezTo>
                  <a:cubicBezTo>
                    <a:pt x="5527" y="4297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5"/>
                    <a:pt x="4258" y="3009"/>
                    <a:pt x="3958" y="2922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5"/>
                    <a:pt x="2503" y="2686"/>
                  </a:cubicBezTo>
                  <a:cubicBezTo>
                    <a:pt x="2354" y="2661"/>
                    <a:pt x="2224" y="2622"/>
                    <a:pt x="2107" y="2571"/>
                  </a:cubicBezTo>
                  <a:cubicBezTo>
                    <a:pt x="1991" y="2521"/>
                    <a:pt x="1894" y="2462"/>
                    <a:pt x="1822" y="2390"/>
                  </a:cubicBezTo>
                  <a:cubicBezTo>
                    <a:pt x="1749" y="2318"/>
                    <a:pt x="1707" y="2229"/>
                    <a:pt x="1696" y="2118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50" y="1696"/>
                    <a:pt x="1950" y="1617"/>
                    <a:pt x="2086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4" y="1496"/>
                    <a:pt x="3501" y="1562"/>
                    <a:pt x="3672" y="1655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13"/>
            <p:cNvSpPr/>
            <p:nvPr/>
          </p:nvSpPr>
          <p:spPr>
            <a:xfrm>
              <a:off x="5002348" y="1384686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3" y="1570"/>
                  </a:moveTo>
                  <a:cubicBezTo>
                    <a:pt x="3788" y="1570"/>
                    <a:pt x="3964" y="1597"/>
                    <a:pt x="4132" y="1649"/>
                  </a:cubicBezTo>
                  <a:cubicBezTo>
                    <a:pt x="4366" y="1722"/>
                    <a:pt x="4576" y="1842"/>
                    <a:pt x="4762" y="2001"/>
                  </a:cubicBezTo>
                  <a:cubicBezTo>
                    <a:pt x="4944" y="2162"/>
                    <a:pt x="5094" y="2359"/>
                    <a:pt x="5210" y="2589"/>
                  </a:cubicBezTo>
                  <a:cubicBezTo>
                    <a:pt x="5325" y="2819"/>
                    <a:pt x="5401" y="3078"/>
                    <a:pt x="5430" y="3363"/>
                  </a:cubicBezTo>
                  <a:cubicBezTo>
                    <a:pt x="5458" y="3649"/>
                    <a:pt x="5442" y="3915"/>
                    <a:pt x="5376" y="4167"/>
                  </a:cubicBezTo>
                  <a:cubicBezTo>
                    <a:pt x="5311" y="4417"/>
                    <a:pt x="5204" y="4638"/>
                    <a:pt x="5058" y="4835"/>
                  </a:cubicBezTo>
                  <a:cubicBezTo>
                    <a:pt x="4910" y="5032"/>
                    <a:pt x="4733" y="5189"/>
                    <a:pt x="4519" y="5310"/>
                  </a:cubicBezTo>
                  <a:cubicBezTo>
                    <a:pt x="4304" y="5431"/>
                    <a:pt x="4064" y="5507"/>
                    <a:pt x="3798" y="5533"/>
                  </a:cubicBezTo>
                  <a:cubicBezTo>
                    <a:pt x="3724" y="5541"/>
                    <a:pt x="3650" y="5545"/>
                    <a:pt x="3578" y="5545"/>
                  </a:cubicBezTo>
                  <a:cubicBezTo>
                    <a:pt x="3393" y="5545"/>
                    <a:pt x="3216" y="5519"/>
                    <a:pt x="3047" y="5467"/>
                  </a:cubicBezTo>
                  <a:cubicBezTo>
                    <a:pt x="2814" y="5393"/>
                    <a:pt x="2603" y="5277"/>
                    <a:pt x="2415" y="5119"/>
                  </a:cubicBezTo>
                  <a:cubicBezTo>
                    <a:pt x="2229" y="4962"/>
                    <a:pt x="2078" y="4764"/>
                    <a:pt x="1966" y="4532"/>
                  </a:cubicBezTo>
                  <a:cubicBezTo>
                    <a:pt x="1852" y="4299"/>
                    <a:pt x="1782" y="4037"/>
                    <a:pt x="1752" y="3753"/>
                  </a:cubicBezTo>
                  <a:cubicBezTo>
                    <a:pt x="1719" y="3466"/>
                    <a:pt x="1737" y="3200"/>
                    <a:pt x="1798" y="2950"/>
                  </a:cubicBezTo>
                  <a:cubicBezTo>
                    <a:pt x="1861" y="2700"/>
                    <a:pt x="1968" y="2477"/>
                    <a:pt x="2117" y="2280"/>
                  </a:cubicBezTo>
                  <a:cubicBezTo>
                    <a:pt x="2268" y="2085"/>
                    <a:pt x="2449" y="1926"/>
                    <a:pt x="2661" y="1806"/>
                  </a:cubicBezTo>
                  <a:cubicBezTo>
                    <a:pt x="2875" y="1685"/>
                    <a:pt x="3116" y="1610"/>
                    <a:pt x="3383" y="1583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8"/>
                    <a:pt x="3214" y="24"/>
                  </a:cubicBezTo>
                  <a:cubicBezTo>
                    <a:pt x="2701" y="79"/>
                    <a:pt x="2241" y="215"/>
                    <a:pt x="1831" y="435"/>
                  </a:cubicBezTo>
                  <a:cubicBezTo>
                    <a:pt x="1421" y="655"/>
                    <a:pt x="1075" y="941"/>
                    <a:pt x="791" y="1294"/>
                  </a:cubicBezTo>
                  <a:cubicBezTo>
                    <a:pt x="508" y="1646"/>
                    <a:pt x="299" y="2043"/>
                    <a:pt x="170" y="2489"/>
                  </a:cubicBezTo>
                  <a:cubicBezTo>
                    <a:pt x="41" y="2936"/>
                    <a:pt x="0" y="3415"/>
                    <a:pt x="55" y="3928"/>
                  </a:cubicBezTo>
                  <a:cubicBezTo>
                    <a:pt x="108" y="4440"/>
                    <a:pt x="248" y="4900"/>
                    <a:pt x="468" y="5310"/>
                  </a:cubicBezTo>
                  <a:cubicBezTo>
                    <a:pt x="688" y="5723"/>
                    <a:pt x="975" y="6068"/>
                    <a:pt x="1326" y="6353"/>
                  </a:cubicBezTo>
                  <a:cubicBezTo>
                    <a:pt x="1678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4"/>
                    <a:pt x="3971" y="7089"/>
                  </a:cubicBezTo>
                  <a:cubicBezTo>
                    <a:pt x="4477" y="7034"/>
                    <a:pt x="4934" y="6896"/>
                    <a:pt x="5344" y="6676"/>
                  </a:cubicBezTo>
                  <a:cubicBezTo>
                    <a:pt x="5752" y="6458"/>
                    <a:pt x="6100" y="6171"/>
                    <a:pt x="6386" y="5819"/>
                  </a:cubicBezTo>
                  <a:cubicBezTo>
                    <a:pt x="6670" y="5467"/>
                    <a:pt x="6875" y="5068"/>
                    <a:pt x="7002" y="4617"/>
                  </a:cubicBezTo>
                  <a:cubicBezTo>
                    <a:pt x="7130" y="4171"/>
                    <a:pt x="7164" y="3692"/>
                    <a:pt x="7111" y="3186"/>
                  </a:cubicBezTo>
                  <a:cubicBezTo>
                    <a:pt x="7058" y="2671"/>
                    <a:pt x="6921" y="2211"/>
                    <a:pt x="6704" y="1801"/>
                  </a:cubicBezTo>
                  <a:cubicBezTo>
                    <a:pt x="6486" y="1390"/>
                    <a:pt x="6204" y="1045"/>
                    <a:pt x="5852" y="759"/>
                  </a:cubicBezTo>
                  <a:cubicBezTo>
                    <a:pt x="5499" y="475"/>
                    <a:pt x="5101" y="268"/>
                    <a:pt x="4652" y="138"/>
                  </a:cubicBezTo>
                  <a:cubicBezTo>
                    <a:pt x="4337" y="46"/>
                    <a:pt x="4005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13"/>
            <p:cNvSpPr/>
            <p:nvPr/>
          </p:nvSpPr>
          <p:spPr>
            <a:xfrm>
              <a:off x="5276126" y="1356379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3" y="21"/>
                  </a:cubicBezTo>
                  <a:cubicBezTo>
                    <a:pt x="2764" y="76"/>
                    <a:pt x="2294" y="214"/>
                    <a:pt x="1875" y="435"/>
                  </a:cubicBezTo>
                  <a:cubicBezTo>
                    <a:pt x="1457" y="655"/>
                    <a:pt x="1103" y="942"/>
                    <a:pt x="815" y="1291"/>
                  </a:cubicBezTo>
                  <a:cubicBezTo>
                    <a:pt x="528" y="1639"/>
                    <a:pt x="315" y="2036"/>
                    <a:pt x="178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4"/>
                    <a:pt x="246" y="4900"/>
                    <a:pt x="463" y="5313"/>
                  </a:cubicBezTo>
                  <a:cubicBezTo>
                    <a:pt x="680" y="5727"/>
                    <a:pt x="965" y="6074"/>
                    <a:pt x="1314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2" y="6849"/>
                  </a:cubicBezTo>
                  <a:cubicBezTo>
                    <a:pt x="5252" y="6734"/>
                    <a:pt x="5539" y="6590"/>
                    <a:pt x="5792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89"/>
                    <a:pt x="4757" y="5289"/>
                    <a:pt x="4573" y="5365"/>
                  </a:cubicBezTo>
                  <a:cubicBezTo>
                    <a:pt x="4392" y="5444"/>
                    <a:pt x="4196" y="5494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5" y="5533"/>
                    <a:pt x="3313" y="5511"/>
                    <a:pt x="3142" y="5468"/>
                  </a:cubicBezTo>
                  <a:cubicBezTo>
                    <a:pt x="2883" y="5404"/>
                    <a:pt x="2658" y="5293"/>
                    <a:pt x="2463" y="5138"/>
                  </a:cubicBezTo>
                  <a:cubicBezTo>
                    <a:pt x="2269" y="4981"/>
                    <a:pt x="2111" y="4785"/>
                    <a:pt x="1989" y="4552"/>
                  </a:cubicBezTo>
                  <a:cubicBezTo>
                    <a:pt x="1867" y="4319"/>
                    <a:pt x="1789" y="4055"/>
                    <a:pt x="1757" y="3757"/>
                  </a:cubicBezTo>
                  <a:cubicBezTo>
                    <a:pt x="1724" y="3451"/>
                    <a:pt x="1744" y="3170"/>
                    <a:pt x="1816" y="2913"/>
                  </a:cubicBezTo>
                  <a:cubicBezTo>
                    <a:pt x="1893" y="2653"/>
                    <a:pt x="2003" y="2430"/>
                    <a:pt x="2157" y="2242"/>
                  </a:cubicBezTo>
                  <a:cubicBezTo>
                    <a:pt x="2311" y="2050"/>
                    <a:pt x="2499" y="1896"/>
                    <a:pt x="2719" y="1780"/>
                  </a:cubicBezTo>
                  <a:cubicBezTo>
                    <a:pt x="2939" y="1661"/>
                    <a:pt x="3180" y="1589"/>
                    <a:pt x="3438" y="1560"/>
                  </a:cubicBezTo>
                  <a:cubicBezTo>
                    <a:pt x="3513" y="1552"/>
                    <a:pt x="3586" y="1548"/>
                    <a:pt x="3657" y="1548"/>
                  </a:cubicBezTo>
                  <a:cubicBezTo>
                    <a:pt x="3786" y="1548"/>
                    <a:pt x="3910" y="1561"/>
                    <a:pt x="4031" y="1586"/>
                  </a:cubicBezTo>
                  <a:cubicBezTo>
                    <a:pt x="4219" y="1625"/>
                    <a:pt x="4395" y="1689"/>
                    <a:pt x="4557" y="1781"/>
                  </a:cubicBezTo>
                  <a:cubicBezTo>
                    <a:pt x="4721" y="1873"/>
                    <a:pt x="4879" y="1983"/>
                    <a:pt x="5030" y="2111"/>
                  </a:cubicBezTo>
                  <a:lnTo>
                    <a:pt x="5920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4" y="192"/>
                    <a:pt x="4572" y="97"/>
                    <a:pt x="4249" y="47"/>
                  </a:cubicBezTo>
                  <a:cubicBezTo>
                    <a:pt x="4060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13"/>
            <p:cNvSpPr/>
            <p:nvPr/>
          </p:nvSpPr>
          <p:spPr>
            <a:xfrm>
              <a:off x="5510130" y="1331642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1" y="2933"/>
                    <a:pt x="0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6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40" y="1661"/>
                    <a:pt x="3178" y="1589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7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2" y="193"/>
                    <a:pt x="4570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13"/>
            <p:cNvSpPr/>
            <p:nvPr/>
          </p:nvSpPr>
          <p:spPr>
            <a:xfrm>
              <a:off x="5748812" y="130659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13"/>
            <p:cNvSpPr/>
            <p:nvPr/>
          </p:nvSpPr>
          <p:spPr>
            <a:xfrm>
              <a:off x="5966254" y="1289269"/>
              <a:ext cx="221190" cy="247764"/>
            </a:xfrm>
            <a:custGeom>
              <a:avLst/>
              <a:gdLst/>
              <a:ahLst/>
              <a:cxnLst/>
              <a:rect l="l" t="t" r="r" b="b"/>
              <a:pathLst>
                <a:path w="6384" h="7151" extrusionOk="0">
                  <a:moveTo>
                    <a:pt x="3093" y="1423"/>
                  </a:moveTo>
                  <a:cubicBezTo>
                    <a:pt x="3230" y="1423"/>
                    <a:pt x="3354" y="1442"/>
                    <a:pt x="3465" y="1482"/>
                  </a:cubicBezTo>
                  <a:cubicBezTo>
                    <a:pt x="3617" y="1538"/>
                    <a:pt x="3739" y="1629"/>
                    <a:pt x="3831" y="1754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2"/>
                    <a:pt x="3804" y="2938"/>
                    <a:pt x="3685" y="3027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0" y="3329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80" y="1426"/>
                    <a:pt x="3038" y="1423"/>
                    <a:pt x="3093" y="1423"/>
                  </a:cubicBezTo>
                  <a:close/>
                  <a:moveTo>
                    <a:pt x="3363" y="0"/>
                  </a:moveTo>
                  <a:cubicBezTo>
                    <a:pt x="3265" y="0"/>
                    <a:pt x="3167" y="5"/>
                    <a:pt x="3066" y="16"/>
                  </a:cubicBezTo>
                  <a:lnTo>
                    <a:pt x="0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6" y="4062"/>
                    <a:pt x="4654" y="4040"/>
                    <a:pt x="4690" y="4016"/>
                  </a:cubicBezTo>
                  <a:cubicBezTo>
                    <a:pt x="5019" y="3786"/>
                    <a:pt x="5266" y="3488"/>
                    <a:pt x="5432" y="3124"/>
                  </a:cubicBezTo>
                  <a:cubicBezTo>
                    <a:pt x="5597" y="2764"/>
                    <a:pt x="5657" y="2370"/>
                    <a:pt x="5611" y="1942"/>
                  </a:cubicBezTo>
                  <a:cubicBezTo>
                    <a:pt x="5567" y="1525"/>
                    <a:pt x="5429" y="1163"/>
                    <a:pt x="5193" y="860"/>
                  </a:cubicBezTo>
                  <a:cubicBezTo>
                    <a:pt x="4957" y="553"/>
                    <a:pt x="4652" y="325"/>
                    <a:pt x="4278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13"/>
            <p:cNvSpPr/>
            <p:nvPr/>
          </p:nvSpPr>
          <p:spPr>
            <a:xfrm>
              <a:off x="6306035" y="1249910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1"/>
                  </a:cubicBezTo>
                  <a:cubicBezTo>
                    <a:pt x="2043" y="67"/>
                    <a:pt x="1725" y="152"/>
                    <a:pt x="1424" y="284"/>
                  </a:cubicBezTo>
                  <a:cubicBezTo>
                    <a:pt x="1124" y="418"/>
                    <a:pt x="863" y="591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2" y="1789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8" y="4298"/>
                  </a:cubicBezTo>
                  <a:cubicBezTo>
                    <a:pt x="2626" y="4311"/>
                    <a:pt x="2763" y="4327"/>
                    <a:pt x="2897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1"/>
                    <a:pt x="3908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7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3" y="6304"/>
                    <a:pt x="589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2" y="7123"/>
                    <a:pt x="2600" y="7123"/>
                  </a:cubicBezTo>
                  <a:cubicBezTo>
                    <a:pt x="2768" y="7123"/>
                    <a:pt x="2943" y="7113"/>
                    <a:pt x="3124" y="7093"/>
                  </a:cubicBezTo>
                  <a:cubicBezTo>
                    <a:pt x="3643" y="7037"/>
                    <a:pt x="4093" y="6905"/>
                    <a:pt x="4474" y="6691"/>
                  </a:cubicBezTo>
                  <a:cubicBezTo>
                    <a:pt x="4855" y="6476"/>
                    <a:pt x="5143" y="6195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2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5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5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3" y="2391"/>
                  </a:cubicBezTo>
                  <a:cubicBezTo>
                    <a:pt x="1749" y="2319"/>
                    <a:pt x="1707" y="2230"/>
                    <a:pt x="1695" y="2119"/>
                  </a:cubicBezTo>
                  <a:cubicBezTo>
                    <a:pt x="1683" y="1996"/>
                    <a:pt x="1709" y="1886"/>
                    <a:pt x="1778" y="1791"/>
                  </a:cubicBezTo>
                  <a:cubicBezTo>
                    <a:pt x="1848" y="1698"/>
                    <a:pt x="1950" y="1616"/>
                    <a:pt x="2084" y="1554"/>
                  </a:cubicBezTo>
                  <a:cubicBezTo>
                    <a:pt x="2218" y="1491"/>
                    <a:pt x="2382" y="1448"/>
                    <a:pt x="2577" y="1428"/>
                  </a:cubicBezTo>
                  <a:cubicBezTo>
                    <a:pt x="2641" y="1421"/>
                    <a:pt x="2704" y="1418"/>
                    <a:pt x="2767" y="1418"/>
                  </a:cubicBezTo>
                  <a:cubicBezTo>
                    <a:pt x="2891" y="1418"/>
                    <a:pt x="3014" y="1431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5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13"/>
            <p:cNvSpPr/>
            <p:nvPr/>
          </p:nvSpPr>
          <p:spPr>
            <a:xfrm>
              <a:off x="6524621" y="1219802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4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8" y="6995"/>
                  </a:lnTo>
                  <a:lnTo>
                    <a:pt x="7015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13"/>
            <p:cNvSpPr/>
            <p:nvPr/>
          </p:nvSpPr>
          <p:spPr>
            <a:xfrm>
              <a:off x="6769089" y="120185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13"/>
            <p:cNvSpPr/>
            <p:nvPr/>
          </p:nvSpPr>
          <p:spPr>
            <a:xfrm>
              <a:off x="6960893" y="119000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13"/>
            <p:cNvSpPr/>
            <p:nvPr/>
          </p:nvSpPr>
          <p:spPr>
            <a:xfrm>
              <a:off x="7166209" y="1168317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13"/>
            <p:cNvSpPr/>
            <p:nvPr/>
          </p:nvSpPr>
          <p:spPr>
            <a:xfrm>
              <a:off x="7366606" y="1138001"/>
              <a:ext cx="194303" cy="246863"/>
            </a:xfrm>
            <a:custGeom>
              <a:avLst/>
              <a:gdLst/>
              <a:ahLst/>
              <a:cxnLst/>
              <a:rect l="l" t="t" r="r" b="b"/>
              <a:pathLst>
                <a:path w="5608" h="7125" extrusionOk="0">
                  <a:moveTo>
                    <a:pt x="2936" y="1"/>
                  </a:moveTo>
                  <a:cubicBezTo>
                    <a:pt x="2763" y="1"/>
                    <a:pt x="2578" y="11"/>
                    <a:pt x="2383" y="32"/>
                  </a:cubicBezTo>
                  <a:cubicBezTo>
                    <a:pt x="2045" y="68"/>
                    <a:pt x="1726" y="152"/>
                    <a:pt x="1424" y="285"/>
                  </a:cubicBezTo>
                  <a:cubicBezTo>
                    <a:pt x="1125" y="418"/>
                    <a:pt x="866" y="591"/>
                    <a:pt x="647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3"/>
                    <a:pt x="0" y="2081"/>
                    <a:pt x="33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5" y="3555"/>
                    <a:pt x="729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5" y="4187"/>
                    <a:pt x="2104" y="4256"/>
                    <a:pt x="2488" y="4300"/>
                  </a:cubicBezTo>
                  <a:cubicBezTo>
                    <a:pt x="2628" y="4312"/>
                    <a:pt x="2764" y="4328"/>
                    <a:pt x="2896" y="4350"/>
                  </a:cubicBezTo>
                  <a:cubicBezTo>
                    <a:pt x="3030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4" y="5519"/>
                    <a:pt x="3528" y="5578"/>
                  </a:cubicBezTo>
                  <a:cubicBezTo>
                    <a:pt x="3390" y="5640"/>
                    <a:pt x="3233" y="5679"/>
                    <a:pt x="3059" y="5697"/>
                  </a:cubicBezTo>
                  <a:cubicBezTo>
                    <a:pt x="2974" y="5706"/>
                    <a:pt x="2890" y="5711"/>
                    <a:pt x="2805" y="5711"/>
                  </a:cubicBezTo>
                  <a:cubicBezTo>
                    <a:pt x="2541" y="5711"/>
                    <a:pt x="2278" y="5667"/>
                    <a:pt x="2018" y="5579"/>
                  </a:cubicBezTo>
                  <a:cubicBezTo>
                    <a:pt x="1674" y="5464"/>
                    <a:pt x="1316" y="5208"/>
                    <a:pt x="947" y="4807"/>
                  </a:cubicBezTo>
                  <a:lnTo>
                    <a:pt x="64" y="6051"/>
                  </a:lnTo>
                  <a:cubicBezTo>
                    <a:pt x="314" y="6306"/>
                    <a:pt x="588" y="6521"/>
                    <a:pt x="889" y="6697"/>
                  </a:cubicBezTo>
                  <a:cubicBezTo>
                    <a:pt x="1190" y="6871"/>
                    <a:pt x="1525" y="6993"/>
                    <a:pt x="1897" y="7063"/>
                  </a:cubicBezTo>
                  <a:cubicBezTo>
                    <a:pt x="2119" y="7104"/>
                    <a:pt x="2353" y="7124"/>
                    <a:pt x="2601" y="7124"/>
                  </a:cubicBezTo>
                  <a:cubicBezTo>
                    <a:pt x="2769" y="7124"/>
                    <a:pt x="2944" y="7115"/>
                    <a:pt x="3125" y="7095"/>
                  </a:cubicBezTo>
                  <a:cubicBezTo>
                    <a:pt x="3644" y="7042"/>
                    <a:pt x="4094" y="6907"/>
                    <a:pt x="4475" y="6692"/>
                  </a:cubicBezTo>
                  <a:cubicBezTo>
                    <a:pt x="4856" y="6478"/>
                    <a:pt x="5144" y="6196"/>
                    <a:pt x="5340" y="5844"/>
                  </a:cubicBezTo>
                  <a:cubicBezTo>
                    <a:pt x="5535" y="5492"/>
                    <a:pt x="5607" y="5080"/>
                    <a:pt x="5558" y="4606"/>
                  </a:cubicBezTo>
                  <a:cubicBezTo>
                    <a:pt x="5527" y="4300"/>
                    <a:pt x="5442" y="4039"/>
                    <a:pt x="5304" y="3821"/>
                  </a:cubicBezTo>
                  <a:cubicBezTo>
                    <a:pt x="5166" y="3602"/>
                    <a:pt x="4982" y="3419"/>
                    <a:pt x="4753" y="3274"/>
                  </a:cubicBezTo>
                  <a:cubicBezTo>
                    <a:pt x="4526" y="3128"/>
                    <a:pt x="4260" y="3011"/>
                    <a:pt x="3959" y="2925"/>
                  </a:cubicBezTo>
                  <a:cubicBezTo>
                    <a:pt x="3657" y="2839"/>
                    <a:pt x="3325" y="2780"/>
                    <a:pt x="2961" y="2745"/>
                  </a:cubicBezTo>
                  <a:cubicBezTo>
                    <a:pt x="2803" y="2736"/>
                    <a:pt x="2651" y="2718"/>
                    <a:pt x="2502" y="2689"/>
                  </a:cubicBezTo>
                  <a:cubicBezTo>
                    <a:pt x="2356" y="2663"/>
                    <a:pt x="2225" y="2624"/>
                    <a:pt x="2107" y="2574"/>
                  </a:cubicBezTo>
                  <a:cubicBezTo>
                    <a:pt x="1991" y="2524"/>
                    <a:pt x="1896" y="2465"/>
                    <a:pt x="1824" y="2393"/>
                  </a:cubicBezTo>
                  <a:cubicBezTo>
                    <a:pt x="1750" y="2321"/>
                    <a:pt x="1709" y="2232"/>
                    <a:pt x="1696" y="2121"/>
                  </a:cubicBezTo>
                  <a:cubicBezTo>
                    <a:pt x="1683" y="1997"/>
                    <a:pt x="1710" y="1888"/>
                    <a:pt x="1779" y="1793"/>
                  </a:cubicBezTo>
                  <a:cubicBezTo>
                    <a:pt x="1851" y="1695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7"/>
                  </a:cubicBezTo>
                  <a:cubicBezTo>
                    <a:pt x="3325" y="1495"/>
                    <a:pt x="3500" y="1563"/>
                    <a:pt x="3672" y="1657"/>
                  </a:cubicBezTo>
                  <a:cubicBezTo>
                    <a:pt x="3843" y="1750"/>
                    <a:pt x="4004" y="1874"/>
                    <a:pt x="4159" y="2028"/>
                  </a:cubicBezTo>
                  <a:lnTo>
                    <a:pt x="5076" y="938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3" y="217"/>
                    <a:pt x="3882" y="112"/>
                    <a:pt x="3551" y="52"/>
                  </a:cubicBezTo>
                  <a:cubicBezTo>
                    <a:pt x="3364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13"/>
            <p:cNvSpPr/>
            <p:nvPr/>
          </p:nvSpPr>
          <p:spPr>
            <a:xfrm>
              <a:off x="7695819" y="1102177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6" y="3955"/>
                  </a:moveTo>
                  <a:cubicBezTo>
                    <a:pt x="2173" y="4065"/>
                    <a:pt x="2304" y="4182"/>
                    <a:pt x="2444" y="4307"/>
                  </a:cubicBezTo>
                  <a:lnTo>
                    <a:pt x="3865" y="5529"/>
                  </a:lnTo>
                  <a:cubicBezTo>
                    <a:pt x="3814" y="5567"/>
                    <a:pt x="3762" y="5602"/>
                    <a:pt x="3709" y="5634"/>
                  </a:cubicBezTo>
                  <a:cubicBezTo>
                    <a:pt x="3496" y="5764"/>
                    <a:pt x="3261" y="5843"/>
                    <a:pt x="3002" y="5870"/>
                  </a:cubicBezTo>
                  <a:cubicBezTo>
                    <a:pt x="2917" y="5879"/>
                    <a:pt x="2836" y="5884"/>
                    <a:pt x="2757" y="5884"/>
                  </a:cubicBezTo>
                  <a:cubicBezTo>
                    <a:pt x="2577" y="5884"/>
                    <a:pt x="2413" y="5860"/>
                    <a:pt x="2267" y="5814"/>
                  </a:cubicBezTo>
                  <a:cubicBezTo>
                    <a:pt x="2057" y="5749"/>
                    <a:pt x="1892" y="5640"/>
                    <a:pt x="1771" y="5489"/>
                  </a:cubicBezTo>
                  <a:cubicBezTo>
                    <a:pt x="1650" y="5338"/>
                    <a:pt x="1577" y="5152"/>
                    <a:pt x="1555" y="4932"/>
                  </a:cubicBezTo>
                  <a:cubicBezTo>
                    <a:pt x="1525" y="4653"/>
                    <a:pt x="1593" y="4412"/>
                    <a:pt x="1755" y="4210"/>
                  </a:cubicBezTo>
                  <a:cubicBezTo>
                    <a:pt x="1834" y="4116"/>
                    <a:pt x="1933" y="4031"/>
                    <a:pt x="2056" y="3955"/>
                  </a:cubicBezTo>
                  <a:close/>
                  <a:moveTo>
                    <a:pt x="3143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3" y="814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2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1" y="4297"/>
                    <a:pt x="1" y="4740"/>
                    <a:pt x="48" y="5211"/>
                  </a:cubicBezTo>
                  <a:cubicBezTo>
                    <a:pt x="94" y="5627"/>
                    <a:pt x="252" y="5992"/>
                    <a:pt x="523" y="6303"/>
                  </a:cubicBezTo>
                  <a:cubicBezTo>
                    <a:pt x="796" y="6616"/>
                    <a:pt x="1145" y="6846"/>
                    <a:pt x="1571" y="6999"/>
                  </a:cubicBezTo>
                  <a:cubicBezTo>
                    <a:pt x="1884" y="7111"/>
                    <a:pt x="2223" y="7167"/>
                    <a:pt x="2583" y="7167"/>
                  </a:cubicBezTo>
                  <a:cubicBezTo>
                    <a:pt x="2712" y="7167"/>
                    <a:pt x="2844" y="7160"/>
                    <a:pt x="2979" y="7145"/>
                  </a:cubicBezTo>
                  <a:cubicBezTo>
                    <a:pt x="3361" y="7105"/>
                    <a:pt x="3715" y="7015"/>
                    <a:pt x="4037" y="6872"/>
                  </a:cubicBezTo>
                  <a:cubicBezTo>
                    <a:pt x="4351" y="6734"/>
                    <a:pt x="4631" y="6554"/>
                    <a:pt x="4886" y="6336"/>
                  </a:cubicBezTo>
                  <a:lnTo>
                    <a:pt x="5431" y="6790"/>
                  </a:lnTo>
                  <a:lnTo>
                    <a:pt x="7357" y="6587"/>
                  </a:lnTo>
                  <a:lnTo>
                    <a:pt x="5747" y="5197"/>
                  </a:lnTo>
                  <a:cubicBezTo>
                    <a:pt x="5859" y="4974"/>
                    <a:pt x="5950" y="4735"/>
                    <a:pt x="6022" y="4487"/>
                  </a:cubicBezTo>
                  <a:cubicBezTo>
                    <a:pt x="6128" y="4117"/>
                    <a:pt x="6187" y="3722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8" y="3770"/>
                    <a:pt x="4707" y="4059"/>
                    <a:pt x="4635" y="4327"/>
                  </a:cubicBezTo>
                  <a:lnTo>
                    <a:pt x="4095" y="3848"/>
                  </a:lnTo>
                  <a:cubicBezTo>
                    <a:pt x="3952" y="3739"/>
                    <a:pt x="3791" y="3605"/>
                    <a:pt x="3611" y="3453"/>
                  </a:cubicBezTo>
                  <a:cubicBezTo>
                    <a:pt x="3432" y="3297"/>
                    <a:pt x="3252" y="3132"/>
                    <a:pt x="3078" y="2958"/>
                  </a:cubicBezTo>
                  <a:cubicBezTo>
                    <a:pt x="2901" y="2784"/>
                    <a:pt x="2754" y="2613"/>
                    <a:pt x="2635" y="2445"/>
                  </a:cubicBezTo>
                  <a:cubicBezTo>
                    <a:pt x="2514" y="2275"/>
                    <a:pt x="2450" y="2130"/>
                    <a:pt x="2435" y="2007"/>
                  </a:cubicBezTo>
                  <a:cubicBezTo>
                    <a:pt x="2421" y="1878"/>
                    <a:pt x="2435" y="1764"/>
                    <a:pt x="2478" y="1672"/>
                  </a:cubicBezTo>
                  <a:cubicBezTo>
                    <a:pt x="2521" y="1579"/>
                    <a:pt x="2589" y="1506"/>
                    <a:pt x="2683" y="1450"/>
                  </a:cubicBezTo>
                  <a:cubicBezTo>
                    <a:pt x="2776" y="1395"/>
                    <a:pt x="2892" y="1359"/>
                    <a:pt x="3036" y="1343"/>
                  </a:cubicBezTo>
                  <a:cubicBezTo>
                    <a:pt x="3066" y="1340"/>
                    <a:pt x="3095" y="1339"/>
                    <a:pt x="3124" y="1339"/>
                  </a:cubicBezTo>
                  <a:cubicBezTo>
                    <a:pt x="3264" y="1339"/>
                    <a:pt x="3393" y="1373"/>
                    <a:pt x="3509" y="1442"/>
                  </a:cubicBezTo>
                  <a:cubicBezTo>
                    <a:pt x="3649" y="1527"/>
                    <a:pt x="3787" y="1695"/>
                    <a:pt x="3926" y="1947"/>
                  </a:cubicBezTo>
                  <a:lnTo>
                    <a:pt x="5077" y="1089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8" y="282"/>
                    <a:pt x="4075" y="155"/>
                    <a:pt x="3778" y="81"/>
                  </a:cubicBezTo>
                  <a:cubicBezTo>
                    <a:pt x="3574" y="27"/>
                    <a:pt x="3363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13"/>
            <p:cNvSpPr/>
            <p:nvPr/>
          </p:nvSpPr>
          <p:spPr>
            <a:xfrm>
              <a:off x="8043776" y="106080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6"/>
                  </a:lnTo>
                  <a:lnTo>
                    <a:pt x="155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7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13"/>
            <p:cNvSpPr/>
            <p:nvPr/>
          </p:nvSpPr>
          <p:spPr>
            <a:xfrm>
              <a:off x="8283462" y="1039120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1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13"/>
            <p:cNvSpPr/>
            <p:nvPr/>
          </p:nvSpPr>
          <p:spPr>
            <a:xfrm>
              <a:off x="8496228" y="1016530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4"/>
                  </a:cubicBezTo>
                  <a:cubicBezTo>
                    <a:pt x="40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5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5" y="7090"/>
                    <a:pt x="3958" y="7074"/>
                  </a:cubicBezTo>
                  <a:cubicBezTo>
                    <a:pt x="4288" y="7039"/>
                    <a:pt x="4613" y="6963"/>
                    <a:pt x="4933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4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0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8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1" y="2655"/>
                    <a:pt x="2002" y="2432"/>
                    <a:pt x="2157" y="2240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9" y="1661"/>
                    <a:pt x="3178" y="1589"/>
                    <a:pt x="3437" y="1560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29" y="1585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7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13"/>
            <p:cNvSpPr/>
            <p:nvPr/>
          </p:nvSpPr>
          <p:spPr>
            <a:xfrm>
              <a:off x="8734909" y="987358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13"/>
            <p:cNvSpPr/>
            <p:nvPr/>
          </p:nvSpPr>
          <p:spPr>
            <a:xfrm>
              <a:off x="8997635" y="975716"/>
              <a:ext cx="156260" cy="241458"/>
            </a:xfrm>
            <a:custGeom>
              <a:avLst/>
              <a:gdLst/>
              <a:ahLst/>
              <a:cxnLst/>
              <a:rect l="l" t="t" r="r" b="b"/>
              <a:pathLst>
                <a:path w="451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1"/>
                  </a:lnTo>
                  <a:cubicBezTo>
                    <a:pt x="2065" y="4359"/>
                    <a:pt x="2045" y="4212"/>
                    <a:pt x="2029" y="4081"/>
                  </a:cubicBezTo>
                  <a:cubicBezTo>
                    <a:pt x="2013" y="3948"/>
                    <a:pt x="1993" y="3812"/>
                    <a:pt x="1972" y="3676"/>
                  </a:cubicBezTo>
                  <a:cubicBezTo>
                    <a:pt x="1950" y="3544"/>
                    <a:pt x="1923" y="3391"/>
                    <a:pt x="1888" y="3226"/>
                  </a:cubicBezTo>
                  <a:cubicBezTo>
                    <a:pt x="1857" y="3058"/>
                    <a:pt x="1816" y="2866"/>
                    <a:pt x="1770" y="2652"/>
                  </a:cubicBezTo>
                  <a:cubicBezTo>
                    <a:pt x="1765" y="2622"/>
                    <a:pt x="1758" y="2589"/>
                    <a:pt x="1750" y="2559"/>
                  </a:cubicBezTo>
                  <a:lnTo>
                    <a:pt x="1750" y="2559"/>
                  </a:lnTo>
                  <a:lnTo>
                    <a:pt x="4508" y="5552"/>
                  </a:lnTo>
                  <a:lnTo>
                    <a:pt x="4510" y="5552"/>
                  </a:lnTo>
                  <a:lnTo>
                    <a:pt x="4510" y="3329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13"/>
            <p:cNvSpPr/>
            <p:nvPr/>
          </p:nvSpPr>
          <p:spPr>
            <a:xfrm>
              <a:off x="4822635" y="1733578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79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28" y="3711"/>
                  </a:cubicBezTo>
                  <a:cubicBezTo>
                    <a:pt x="932" y="3869"/>
                    <a:pt x="1180" y="3997"/>
                    <a:pt x="1473" y="4091"/>
                  </a:cubicBezTo>
                  <a:cubicBezTo>
                    <a:pt x="1763" y="4184"/>
                    <a:pt x="2104" y="4255"/>
                    <a:pt x="2488" y="4299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7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5"/>
                  </a:cubicBezTo>
                  <a:cubicBezTo>
                    <a:pt x="3933" y="5135"/>
                    <a:pt x="3905" y="5249"/>
                    <a:pt x="3837" y="5343"/>
                  </a:cubicBezTo>
                  <a:cubicBezTo>
                    <a:pt x="3768" y="5440"/>
                    <a:pt x="3664" y="5519"/>
                    <a:pt x="3526" y="5578"/>
                  </a:cubicBezTo>
                  <a:cubicBezTo>
                    <a:pt x="3388" y="5638"/>
                    <a:pt x="3233" y="5678"/>
                    <a:pt x="3058" y="5696"/>
                  </a:cubicBezTo>
                  <a:cubicBezTo>
                    <a:pt x="2971" y="5705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7" y="5579"/>
                  </a:cubicBezTo>
                  <a:cubicBezTo>
                    <a:pt x="1674" y="5464"/>
                    <a:pt x="1316" y="5207"/>
                    <a:pt x="948" y="4807"/>
                  </a:cubicBezTo>
                  <a:lnTo>
                    <a:pt x="65" y="6051"/>
                  </a:lnTo>
                  <a:cubicBezTo>
                    <a:pt x="315" y="6305"/>
                    <a:pt x="590" y="6521"/>
                    <a:pt x="891" y="6695"/>
                  </a:cubicBezTo>
                  <a:cubicBezTo>
                    <a:pt x="1193" y="6871"/>
                    <a:pt x="1529" y="6993"/>
                    <a:pt x="1900" y="7060"/>
                  </a:cubicBezTo>
                  <a:cubicBezTo>
                    <a:pt x="2121" y="7101"/>
                    <a:pt x="2355" y="7122"/>
                    <a:pt x="2602" y="7122"/>
                  </a:cubicBezTo>
                  <a:cubicBezTo>
                    <a:pt x="2771" y="7122"/>
                    <a:pt x="2947" y="7112"/>
                    <a:pt x="3128" y="7093"/>
                  </a:cubicBezTo>
                  <a:cubicBezTo>
                    <a:pt x="3647" y="7039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3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9" y="3601"/>
                    <a:pt x="4985" y="3418"/>
                    <a:pt x="4756" y="3271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0" y="2837"/>
                    <a:pt x="3328" y="2778"/>
                    <a:pt x="2964" y="2744"/>
                  </a:cubicBezTo>
                  <a:cubicBezTo>
                    <a:pt x="2806" y="2735"/>
                    <a:pt x="2654" y="2716"/>
                    <a:pt x="2505" y="2689"/>
                  </a:cubicBezTo>
                  <a:cubicBezTo>
                    <a:pt x="2359" y="2663"/>
                    <a:pt x="2228" y="2623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3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21" y="1491"/>
                    <a:pt x="2383" y="1446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7" y="1430"/>
                    <a:pt x="3138" y="1457"/>
                  </a:cubicBezTo>
                  <a:cubicBezTo>
                    <a:pt x="3324" y="1495"/>
                    <a:pt x="3501" y="1563"/>
                    <a:pt x="3670" y="1655"/>
                  </a:cubicBezTo>
                  <a:cubicBezTo>
                    <a:pt x="3841" y="1748"/>
                    <a:pt x="4004" y="1874"/>
                    <a:pt x="4158" y="2027"/>
                  </a:cubicBezTo>
                  <a:lnTo>
                    <a:pt x="5077" y="936"/>
                  </a:lnTo>
                  <a:cubicBezTo>
                    <a:pt x="4888" y="706"/>
                    <a:pt x="4671" y="517"/>
                    <a:pt x="4421" y="366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13"/>
            <p:cNvSpPr/>
            <p:nvPr/>
          </p:nvSpPr>
          <p:spPr>
            <a:xfrm>
              <a:off x="5036579" y="1708078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601" y="1571"/>
                  </a:moveTo>
                  <a:cubicBezTo>
                    <a:pt x="3786" y="1571"/>
                    <a:pt x="3962" y="1597"/>
                    <a:pt x="4130" y="1649"/>
                  </a:cubicBezTo>
                  <a:cubicBezTo>
                    <a:pt x="4365" y="1724"/>
                    <a:pt x="4573" y="1842"/>
                    <a:pt x="4757" y="2004"/>
                  </a:cubicBezTo>
                  <a:cubicBezTo>
                    <a:pt x="4941" y="2164"/>
                    <a:pt x="5092" y="2359"/>
                    <a:pt x="5207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7" y="3651"/>
                    <a:pt x="5437" y="3918"/>
                    <a:pt x="5373" y="4168"/>
                  </a:cubicBezTo>
                  <a:cubicBezTo>
                    <a:pt x="5308" y="4417"/>
                    <a:pt x="5201" y="4640"/>
                    <a:pt x="5055" y="4837"/>
                  </a:cubicBezTo>
                  <a:cubicBezTo>
                    <a:pt x="4907" y="5033"/>
                    <a:pt x="4727" y="5191"/>
                    <a:pt x="4516" y="5312"/>
                  </a:cubicBezTo>
                  <a:cubicBezTo>
                    <a:pt x="4301" y="5431"/>
                    <a:pt x="4061" y="5507"/>
                    <a:pt x="3797" y="5534"/>
                  </a:cubicBezTo>
                  <a:cubicBezTo>
                    <a:pt x="3723" y="5543"/>
                    <a:pt x="3651" y="5547"/>
                    <a:pt x="3580" y="5547"/>
                  </a:cubicBezTo>
                  <a:cubicBezTo>
                    <a:pt x="3393" y="5547"/>
                    <a:pt x="3215" y="5519"/>
                    <a:pt x="3046" y="5467"/>
                  </a:cubicBezTo>
                  <a:cubicBezTo>
                    <a:pt x="2813" y="5393"/>
                    <a:pt x="2603" y="5277"/>
                    <a:pt x="2413" y="5119"/>
                  </a:cubicBezTo>
                  <a:cubicBezTo>
                    <a:pt x="2225" y="4962"/>
                    <a:pt x="2078" y="4767"/>
                    <a:pt x="1965" y="4532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6" y="3201"/>
                    <a:pt x="1798" y="2950"/>
                  </a:cubicBezTo>
                  <a:cubicBezTo>
                    <a:pt x="1860" y="2702"/>
                    <a:pt x="1965" y="2479"/>
                    <a:pt x="2116" y="2282"/>
                  </a:cubicBezTo>
                  <a:cubicBezTo>
                    <a:pt x="2267" y="2085"/>
                    <a:pt x="2446" y="1926"/>
                    <a:pt x="2661" y="1806"/>
                  </a:cubicBezTo>
                  <a:cubicBezTo>
                    <a:pt x="2873" y="1685"/>
                    <a:pt x="3115" y="1610"/>
                    <a:pt x="3381" y="1583"/>
                  </a:cubicBezTo>
                  <a:cubicBezTo>
                    <a:pt x="3455" y="1575"/>
                    <a:pt x="3529" y="1571"/>
                    <a:pt x="3601" y="1571"/>
                  </a:cubicBezTo>
                  <a:close/>
                  <a:moveTo>
                    <a:pt x="3661" y="0"/>
                  </a:moveTo>
                  <a:cubicBezTo>
                    <a:pt x="3515" y="0"/>
                    <a:pt x="3366" y="8"/>
                    <a:pt x="3214" y="24"/>
                  </a:cubicBezTo>
                  <a:cubicBezTo>
                    <a:pt x="2702" y="79"/>
                    <a:pt x="2241" y="217"/>
                    <a:pt x="1832" y="437"/>
                  </a:cubicBezTo>
                  <a:cubicBezTo>
                    <a:pt x="1422" y="655"/>
                    <a:pt x="1074" y="943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0" y="3415"/>
                    <a:pt x="53" y="3928"/>
                  </a:cubicBezTo>
                  <a:cubicBezTo>
                    <a:pt x="108" y="4440"/>
                    <a:pt x="246" y="4900"/>
                    <a:pt x="466" y="5310"/>
                  </a:cubicBezTo>
                  <a:cubicBezTo>
                    <a:pt x="686" y="5723"/>
                    <a:pt x="972" y="6068"/>
                    <a:pt x="1323" y="6353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7"/>
                    <a:pt x="3168" y="7112"/>
                    <a:pt x="3520" y="7112"/>
                  </a:cubicBezTo>
                  <a:cubicBezTo>
                    <a:pt x="3666" y="7112"/>
                    <a:pt x="3815" y="7104"/>
                    <a:pt x="3968" y="7089"/>
                  </a:cubicBezTo>
                  <a:cubicBezTo>
                    <a:pt x="4474" y="7034"/>
                    <a:pt x="4931" y="6898"/>
                    <a:pt x="5342" y="6676"/>
                  </a:cubicBezTo>
                  <a:cubicBezTo>
                    <a:pt x="5752" y="6458"/>
                    <a:pt x="6097" y="6171"/>
                    <a:pt x="6381" y="5819"/>
                  </a:cubicBezTo>
                  <a:cubicBezTo>
                    <a:pt x="6665" y="5467"/>
                    <a:pt x="6872" y="5069"/>
                    <a:pt x="6999" y="4617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8" y="2213"/>
                    <a:pt x="6703" y="1803"/>
                  </a:cubicBezTo>
                  <a:cubicBezTo>
                    <a:pt x="6486" y="1390"/>
                    <a:pt x="6201" y="1045"/>
                    <a:pt x="5849" y="760"/>
                  </a:cubicBezTo>
                  <a:cubicBezTo>
                    <a:pt x="5496" y="476"/>
                    <a:pt x="5099" y="268"/>
                    <a:pt x="4654" y="138"/>
                  </a:cubicBezTo>
                  <a:cubicBezTo>
                    <a:pt x="4340" y="45"/>
                    <a:pt x="4008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13"/>
            <p:cNvSpPr/>
            <p:nvPr/>
          </p:nvSpPr>
          <p:spPr>
            <a:xfrm>
              <a:off x="5310288" y="167980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08" y="4434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4" y="6355"/>
                  </a:cubicBezTo>
                  <a:cubicBezTo>
                    <a:pt x="1664" y="6635"/>
                    <a:pt x="2066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41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5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3"/>
                    <a:pt x="5216" y="4956"/>
                    <a:pt x="5070" y="5072"/>
                  </a:cubicBezTo>
                  <a:cubicBezTo>
                    <a:pt x="4920" y="5189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8" y="5532"/>
                    <a:pt x="3315" y="5511"/>
                    <a:pt x="3143" y="5467"/>
                  </a:cubicBezTo>
                  <a:cubicBezTo>
                    <a:pt x="2884" y="5403"/>
                    <a:pt x="2657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6" y="4319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90" y="2655"/>
                    <a:pt x="2002" y="2429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8" y="1660"/>
                    <a:pt x="3179" y="1588"/>
                    <a:pt x="3437" y="1559"/>
                  </a:cubicBezTo>
                  <a:cubicBezTo>
                    <a:pt x="3510" y="1551"/>
                    <a:pt x="3582" y="1548"/>
                    <a:pt x="3651" y="1548"/>
                  </a:cubicBezTo>
                  <a:cubicBezTo>
                    <a:pt x="3782" y="1548"/>
                    <a:pt x="3907" y="1561"/>
                    <a:pt x="4030" y="1585"/>
                  </a:cubicBezTo>
                  <a:cubicBezTo>
                    <a:pt x="4218" y="1622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3" y="191"/>
                    <a:pt x="4571" y="97"/>
                    <a:pt x="4248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13"/>
            <p:cNvSpPr/>
            <p:nvPr/>
          </p:nvSpPr>
          <p:spPr>
            <a:xfrm>
              <a:off x="5544257" y="1654999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4"/>
                  </a:cubicBezTo>
                  <a:cubicBezTo>
                    <a:pt x="108" y="4435"/>
                    <a:pt x="245" y="4899"/>
                    <a:pt x="462" y="5313"/>
                  </a:cubicBezTo>
                  <a:cubicBezTo>
                    <a:pt x="679" y="5726"/>
                    <a:pt x="964" y="6074"/>
                    <a:pt x="1315" y="6356"/>
                  </a:cubicBezTo>
                  <a:cubicBezTo>
                    <a:pt x="1664" y="6636"/>
                    <a:pt x="2065" y="6841"/>
                    <a:pt x="2514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19"/>
                  </a:cubicBezTo>
                  <a:cubicBezTo>
                    <a:pt x="6044" y="6248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5"/>
                    <a:pt x="5216" y="4955"/>
                    <a:pt x="5069" y="5072"/>
                  </a:cubicBezTo>
                  <a:cubicBezTo>
                    <a:pt x="4920" y="5190"/>
                    <a:pt x="4756" y="5288"/>
                    <a:pt x="4573" y="5365"/>
                  </a:cubicBezTo>
                  <a:cubicBezTo>
                    <a:pt x="4391" y="5444"/>
                    <a:pt x="4195" y="5493"/>
                    <a:pt x="3988" y="5516"/>
                  </a:cubicBezTo>
                  <a:cubicBezTo>
                    <a:pt x="3887" y="5527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3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1"/>
                    <a:pt x="2110" y="4784"/>
                    <a:pt x="1988" y="4553"/>
                  </a:cubicBezTo>
                  <a:cubicBezTo>
                    <a:pt x="1866" y="4320"/>
                    <a:pt x="1788" y="4055"/>
                    <a:pt x="1756" y="3755"/>
                  </a:cubicBezTo>
                  <a:cubicBezTo>
                    <a:pt x="1725" y="3450"/>
                    <a:pt x="1743" y="3169"/>
                    <a:pt x="1815" y="2912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0" y="2052"/>
                    <a:pt x="2498" y="1900"/>
                    <a:pt x="2718" y="1782"/>
                  </a:cubicBezTo>
                  <a:cubicBezTo>
                    <a:pt x="2938" y="1662"/>
                    <a:pt x="3178" y="1591"/>
                    <a:pt x="3437" y="1562"/>
                  </a:cubicBezTo>
                  <a:cubicBezTo>
                    <a:pt x="3512" y="1554"/>
                    <a:pt x="3585" y="1550"/>
                    <a:pt x="3656" y="1550"/>
                  </a:cubicBezTo>
                  <a:cubicBezTo>
                    <a:pt x="3785" y="1550"/>
                    <a:pt x="3909" y="1563"/>
                    <a:pt x="4030" y="1588"/>
                  </a:cubicBezTo>
                  <a:cubicBezTo>
                    <a:pt x="4220" y="1625"/>
                    <a:pt x="4394" y="1691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8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13"/>
            <p:cNvSpPr/>
            <p:nvPr/>
          </p:nvSpPr>
          <p:spPr>
            <a:xfrm>
              <a:off x="5782939" y="1630088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49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800"/>
                  </a:lnTo>
                  <a:lnTo>
                    <a:pt x="5416" y="5388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09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13"/>
            <p:cNvSpPr/>
            <p:nvPr/>
          </p:nvSpPr>
          <p:spPr>
            <a:xfrm>
              <a:off x="6000382" y="1612730"/>
              <a:ext cx="221086" cy="247799"/>
            </a:xfrm>
            <a:custGeom>
              <a:avLst/>
              <a:gdLst/>
              <a:ahLst/>
              <a:cxnLst/>
              <a:rect l="l" t="t" r="r" b="b"/>
              <a:pathLst>
                <a:path w="6381" h="7152" extrusionOk="0">
                  <a:moveTo>
                    <a:pt x="3092" y="1421"/>
                  </a:moveTo>
                  <a:cubicBezTo>
                    <a:pt x="3230" y="1421"/>
                    <a:pt x="3353" y="1440"/>
                    <a:pt x="3462" y="1480"/>
                  </a:cubicBezTo>
                  <a:cubicBezTo>
                    <a:pt x="3617" y="1536"/>
                    <a:pt x="3739" y="1628"/>
                    <a:pt x="3831" y="1752"/>
                  </a:cubicBezTo>
                  <a:cubicBezTo>
                    <a:pt x="3922" y="1876"/>
                    <a:pt x="3978" y="2027"/>
                    <a:pt x="3997" y="2201"/>
                  </a:cubicBezTo>
                  <a:cubicBezTo>
                    <a:pt x="4015" y="2376"/>
                    <a:pt x="3997" y="2536"/>
                    <a:pt x="3943" y="2678"/>
                  </a:cubicBezTo>
                  <a:cubicBezTo>
                    <a:pt x="3890" y="2822"/>
                    <a:pt x="3802" y="2937"/>
                    <a:pt x="3685" y="3025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80" y="1424"/>
                    <a:pt x="3038" y="1421"/>
                    <a:pt x="3092" y="1421"/>
                  </a:cubicBezTo>
                  <a:close/>
                  <a:moveTo>
                    <a:pt x="3373" y="1"/>
                  </a:moveTo>
                  <a:cubicBezTo>
                    <a:pt x="3272" y="1"/>
                    <a:pt x="3170" y="7"/>
                    <a:pt x="3066" y="18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5" y="6986"/>
                  </a:lnTo>
                  <a:lnTo>
                    <a:pt x="2042" y="4592"/>
                  </a:lnTo>
                  <a:lnTo>
                    <a:pt x="2892" y="4502"/>
                  </a:lnTo>
                  <a:lnTo>
                    <a:pt x="4494" y="6752"/>
                  </a:lnTo>
                  <a:lnTo>
                    <a:pt x="6381" y="6554"/>
                  </a:lnTo>
                  <a:lnTo>
                    <a:pt x="4579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7"/>
                    <a:pt x="5266" y="3488"/>
                    <a:pt x="5432" y="3127"/>
                  </a:cubicBezTo>
                  <a:cubicBezTo>
                    <a:pt x="5597" y="2764"/>
                    <a:pt x="5658" y="2370"/>
                    <a:pt x="5611" y="1942"/>
                  </a:cubicBezTo>
                  <a:cubicBezTo>
                    <a:pt x="5567" y="1528"/>
                    <a:pt x="5429" y="1165"/>
                    <a:pt x="5192" y="861"/>
                  </a:cubicBezTo>
                  <a:cubicBezTo>
                    <a:pt x="4957" y="553"/>
                    <a:pt x="4652" y="324"/>
                    <a:pt x="4278" y="173"/>
                  </a:cubicBezTo>
                  <a:cubicBezTo>
                    <a:pt x="3994" y="58"/>
                    <a:pt x="3692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13"/>
            <p:cNvSpPr/>
            <p:nvPr/>
          </p:nvSpPr>
          <p:spPr>
            <a:xfrm>
              <a:off x="6340127" y="1573406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3" y="151"/>
                    <a:pt x="1424" y="284"/>
                  </a:cubicBezTo>
                  <a:cubicBezTo>
                    <a:pt x="1123" y="417"/>
                    <a:pt x="863" y="589"/>
                    <a:pt x="647" y="798"/>
                  </a:cubicBezTo>
                  <a:cubicBezTo>
                    <a:pt x="429" y="1009"/>
                    <a:pt x="263" y="1248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4" y="3551"/>
                    <a:pt x="728" y="3711"/>
                  </a:cubicBezTo>
                  <a:cubicBezTo>
                    <a:pt x="931" y="3872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6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7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7" y="4751"/>
                  </a:cubicBezTo>
                  <a:cubicBezTo>
                    <a:pt x="3876" y="4823"/>
                    <a:pt x="3907" y="4909"/>
                    <a:pt x="3919" y="5005"/>
                  </a:cubicBezTo>
                  <a:cubicBezTo>
                    <a:pt x="3932" y="5135"/>
                    <a:pt x="3904" y="5248"/>
                    <a:pt x="3835" y="5343"/>
                  </a:cubicBezTo>
                  <a:cubicBezTo>
                    <a:pt x="3769" y="5438"/>
                    <a:pt x="3667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8"/>
                    <a:pt x="2799" y="5708"/>
                  </a:cubicBezTo>
                  <a:cubicBezTo>
                    <a:pt x="2537" y="5708"/>
                    <a:pt x="2276" y="5664"/>
                    <a:pt x="2018" y="5578"/>
                  </a:cubicBezTo>
                  <a:cubicBezTo>
                    <a:pt x="1675" y="5463"/>
                    <a:pt x="1317" y="5205"/>
                    <a:pt x="946" y="4805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20" y="7101"/>
                    <a:pt x="2355" y="7123"/>
                    <a:pt x="2603" y="7123"/>
                  </a:cubicBezTo>
                  <a:cubicBezTo>
                    <a:pt x="2771" y="7123"/>
                    <a:pt x="2945" y="7113"/>
                    <a:pt x="3125" y="7093"/>
                  </a:cubicBezTo>
                  <a:cubicBezTo>
                    <a:pt x="3644" y="7037"/>
                    <a:pt x="4094" y="6905"/>
                    <a:pt x="4475" y="6691"/>
                  </a:cubicBezTo>
                  <a:cubicBezTo>
                    <a:pt x="4856" y="6476"/>
                    <a:pt x="5144" y="6195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4" y="3818"/>
                  </a:cubicBezTo>
                  <a:cubicBezTo>
                    <a:pt x="5165" y="3600"/>
                    <a:pt x="4983" y="3418"/>
                    <a:pt x="4754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58" y="2837"/>
                    <a:pt x="3325" y="2778"/>
                    <a:pt x="2961" y="2743"/>
                  </a:cubicBezTo>
                  <a:cubicBezTo>
                    <a:pt x="2804" y="2735"/>
                    <a:pt x="2650" y="2716"/>
                    <a:pt x="2504" y="2689"/>
                  </a:cubicBezTo>
                  <a:cubicBezTo>
                    <a:pt x="2356" y="2663"/>
                    <a:pt x="2225" y="2623"/>
                    <a:pt x="2108" y="2574"/>
                  </a:cubicBezTo>
                  <a:cubicBezTo>
                    <a:pt x="1990" y="2523"/>
                    <a:pt x="1895" y="2464"/>
                    <a:pt x="1824" y="2392"/>
                  </a:cubicBezTo>
                  <a:cubicBezTo>
                    <a:pt x="1750" y="2321"/>
                    <a:pt x="1708" y="2231"/>
                    <a:pt x="1696" y="2121"/>
                  </a:cubicBezTo>
                  <a:cubicBezTo>
                    <a:pt x="1684" y="1997"/>
                    <a:pt x="1710" y="1888"/>
                    <a:pt x="1779" y="1793"/>
                  </a:cubicBezTo>
                  <a:cubicBezTo>
                    <a:pt x="1847" y="1696"/>
                    <a:pt x="1950" y="1617"/>
                    <a:pt x="2082" y="1553"/>
                  </a:cubicBezTo>
                  <a:cubicBezTo>
                    <a:pt x="2218" y="1491"/>
                    <a:pt x="2381" y="1448"/>
                    <a:pt x="2577" y="1428"/>
                  </a:cubicBezTo>
                  <a:cubicBezTo>
                    <a:pt x="2642" y="1421"/>
                    <a:pt x="2706" y="1417"/>
                    <a:pt x="2771" y="1417"/>
                  </a:cubicBezTo>
                  <a:cubicBezTo>
                    <a:pt x="2893" y="1417"/>
                    <a:pt x="3015" y="1430"/>
                    <a:pt x="3136" y="1456"/>
                  </a:cubicBezTo>
                  <a:cubicBezTo>
                    <a:pt x="3321" y="1495"/>
                    <a:pt x="3497" y="1563"/>
                    <a:pt x="3668" y="1656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3" y="937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0" y="215"/>
                    <a:pt x="3878" y="110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13"/>
            <p:cNvSpPr/>
            <p:nvPr/>
          </p:nvSpPr>
          <p:spPr>
            <a:xfrm>
              <a:off x="6558748" y="154319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08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13"/>
            <p:cNvSpPr/>
            <p:nvPr/>
          </p:nvSpPr>
          <p:spPr>
            <a:xfrm>
              <a:off x="6803216" y="152524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13"/>
            <p:cNvSpPr/>
            <p:nvPr/>
          </p:nvSpPr>
          <p:spPr>
            <a:xfrm>
              <a:off x="6995020" y="1513433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13"/>
            <p:cNvSpPr/>
            <p:nvPr/>
          </p:nvSpPr>
          <p:spPr>
            <a:xfrm>
              <a:off x="7200336" y="1491779"/>
              <a:ext cx="187443" cy="242047"/>
            </a:xfrm>
            <a:custGeom>
              <a:avLst/>
              <a:gdLst/>
              <a:ahLst/>
              <a:cxnLst/>
              <a:rect l="l" t="t" r="r" b="b"/>
              <a:pathLst>
                <a:path w="5410" h="6986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13"/>
            <p:cNvSpPr/>
            <p:nvPr/>
          </p:nvSpPr>
          <p:spPr>
            <a:xfrm>
              <a:off x="7400733" y="1461428"/>
              <a:ext cx="194338" cy="246898"/>
            </a:xfrm>
            <a:custGeom>
              <a:avLst/>
              <a:gdLst/>
              <a:ahLst/>
              <a:cxnLst/>
              <a:rect l="l" t="t" r="r" b="b"/>
              <a:pathLst>
                <a:path w="5609" h="7126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6"/>
                  </a:cubicBezTo>
                  <a:cubicBezTo>
                    <a:pt x="64" y="2671"/>
                    <a:pt x="136" y="2925"/>
                    <a:pt x="251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6"/>
                    <a:pt x="2104" y="4257"/>
                    <a:pt x="2488" y="4302"/>
                  </a:cubicBezTo>
                  <a:cubicBezTo>
                    <a:pt x="2628" y="4312"/>
                    <a:pt x="2764" y="4330"/>
                    <a:pt x="2897" y="4352"/>
                  </a:cubicBezTo>
                  <a:cubicBezTo>
                    <a:pt x="3030" y="4373"/>
                    <a:pt x="3157" y="4404"/>
                    <a:pt x="3279" y="4440"/>
                  </a:cubicBezTo>
                  <a:cubicBezTo>
                    <a:pt x="3401" y="4475"/>
                    <a:pt x="3508" y="4519"/>
                    <a:pt x="3598" y="4569"/>
                  </a:cubicBezTo>
                  <a:cubicBezTo>
                    <a:pt x="3687" y="4619"/>
                    <a:pt x="3761" y="4678"/>
                    <a:pt x="3818" y="4753"/>
                  </a:cubicBezTo>
                  <a:cubicBezTo>
                    <a:pt x="3876" y="4825"/>
                    <a:pt x="3909" y="4911"/>
                    <a:pt x="3919" y="5008"/>
                  </a:cubicBezTo>
                  <a:cubicBezTo>
                    <a:pt x="3933" y="5137"/>
                    <a:pt x="3905" y="5251"/>
                    <a:pt x="3837" y="5345"/>
                  </a:cubicBezTo>
                  <a:cubicBezTo>
                    <a:pt x="3768" y="5440"/>
                    <a:pt x="3664" y="5519"/>
                    <a:pt x="3528" y="5580"/>
                  </a:cubicBezTo>
                  <a:cubicBezTo>
                    <a:pt x="3390" y="5640"/>
                    <a:pt x="3233" y="5681"/>
                    <a:pt x="3059" y="5698"/>
                  </a:cubicBezTo>
                  <a:cubicBezTo>
                    <a:pt x="2973" y="5707"/>
                    <a:pt x="2887" y="5712"/>
                    <a:pt x="2802" y="5712"/>
                  </a:cubicBezTo>
                  <a:cubicBezTo>
                    <a:pt x="2538" y="5712"/>
                    <a:pt x="2277" y="5668"/>
                    <a:pt x="2018" y="5581"/>
                  </a:cubicBezTo>
                  <a:cubicBezTo>
                    <a:pt x="1674" y="5466"/>
                    <a:pt x="1316" y="5209"/>
                    <a:pt x="948" y="4808"/>
                  </a:cubicBezTo>
                  <a:lnTo>
                    <a:pt x="65" y="6052"/>
                  </a:lnTo>
                  <a:cubicBezTo>
                    <a:pt x="315" y="6308"/>
                    <a:pt x="590" y="6523"/>
                    <a:pt x="890" y="6697"/>
                  </a:cubicBezTo>
                  <a:cubicBezTo>
                    <a:pt x="1191" y="6871"/>
                    <a:pt x="1528" y="6993"/>
                    <a:pt x="1899" y="7064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7" y="7097"/>
                  </a:cubicBezTo>
                  <a:cubicBezTo>
                    <a:pt x="3646" y="7042"/>
                    <a:pt x="4096" y="6907"/>
                    <a:pt x="4477" y="6694"/>
                  </a:cubicBezTo>
                  <a:cubicBezTo>
                    <a:pt x="4858" y="6480"/>
                    <a:pt x="5146" y="6198"/>
                    <a:pt x="5341" y="5846"/>
                  </a:cubicBezTo>
                  <a:cubicBezTo>
                    <a:pt x="5537" y="5494"/>
                    <a:pt x="5609" y="5081"/>
                    <a:pt x="5561" y="4606"/>
                  </a:cubicBezTo>
                  <a:cubicBezTo>
                    <a:pt x="5528" y="4302"/>
                    <a:pt x="5443" y="4041"/>
                    <a:pt x="5305" y="3821"/>
                  </a:cubicBezTo>
                  <a:cubicBezTo>
                    <a:pt x="5167" y="3604"/>
                    <a:pt x="4983" y="3420"/>
                    <a:pt x="4756" y="3275"/>
                  </a:cubicBezTo>
                  <a:cubicBezTo>
                    <a:pt x="4527" y="3130"/>
                    <a:pt x="4261" y="3013"/>
                    <a:pt x="3961" y="2927"/>
                  </a:cubicBezTo>
                  <a:cubicBezTo>
                    <a:pt x="3660" y="2840"/>
                    <a:pt x="3326" y="2780"/>
                    <a:pt x="2963" y="2747"/>
                  </a:cubicBezTo>
                  <a:cubicBezTo>
                    <a:pt x="2804" y="2737"/>
                    <a:pt x="2652" y="2720"/>
                    <a:pt x="2504" y="2692"/>
                  </a:cubicBezTo>
                  <a:cubicBezTo>
                    <a:pt x="2357" y="2665"/>
                    <a:pt x="2226" y="2626"/>
                    <a:pt x="2108" y="2577"/>
                  </a:cubicBezTo>
                  <a:cubicBezTo>
                    <a:pt x="1992" y="2527"/>
                    <a:pt x="1897" y="2468"/>
                    <a:pt x="1825" y="2396"/>
                  </a:cubicBezTo>
                  <a:cubicBezTo>
                    <a:pt x="1752" y="2324"/>
                    <a:pt x="1710" y="2234"/>
                    <a:pt x="1697" y="2124"/>
                  </a:cubicBezTo>
                  <a:cubicBezTo>
                    <a:pt x="1684" y="2001"/>
                    <a:pt x="1712" y="1891"/>
                    <a:pt x="1781" y="1795"/>
                  </a:cubicBezTo>
                  <a:cubicBezTo>
                    <a:pt x="1851" y="1697"/>
                    <a:pt x="1953" y="1617"/>
                    <a:pt x="2085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3" y="1421"/>
                    <a:pt x="2706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5" y="1496"/>
                    <a:pt x="3500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3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13"/>
            <p:cNvSpPr/>
            <p:nvPr/>
          </p:nvSpPr>
          <p:spPr>
            <a:xfrm>
              <a:off x="7729946" y="1425604"/>
              <a:ext cx="254971" cy="248319"/>
            </a:xfrm>
            <a:custGeom>
              <a:avLst/>
              <a:gdLst/>
              <a:ahLst/>
              <a:cxnLst/>
              <a:rect l="l" t="t" r="r" b="b"/>
              <a:pathLst>
                <a:path w="7359" h="7167" extrusionOk="0">
                  <a:moveTo>
                    <a:pt x="2056" y="3954"/>
                  </a:moveTo>
                  <a:cubicBezTo>
                    <a:pt x="2175" y="4064"/>
                    <a:pt x="2307" y="4184"/>
                    <a:pt x="2445" y="4306"/>
                  </a:cubicBezTo>
                  <a:lnTo>
                    <a:pt x="3867" y="5528"/>
                  </a:lnTo>
                  <a:cubicBezTo>
                    <a:pt x="3814" y="5566"/>
                    <a:pt x="3764" y="5602"/>
                    <a:pt x="3711" y="5635"/>
                  </a:cubicBezTo>
                  <a:cubicBezTo>
                    <a:pt x="3498" y="5764"/>
                    <a:pt x="3264" y="5845"/>
                    <a:pt x="3002" y="5869"/>
                  </a:cubicBezTo>
                  <a:cubicBezTo>
                    <a:pt x="2915" y="5879"/>
                    <a:pt x="2832" y="5884"/>
                    <a:pt x="2751" y="5884"/>
                  </a:cubicBezTo>
                  <a:cubicBezTo>
                    <a:pt x="2575" y="5884"/>
                    <a:pt x="2414" y="5860"/>
                    <a:pt x="2268" y="5816"/>
                  </a:cubicBezTo>
                  <a:cubicBezTo>
                    <a:pt x="2058" y="5750"/>
                    <a:pt x="1893" y="5639"/>
                    <a:pt x="1772" y="5488"/>
                  </a:cubicBezTo>
                  <a:cubicBezTo>
                    <a:pt x="1653" y="5337"/>
                    <a:pt x="1578" y="5153"/>
                    <a:pt x="1555" y="4931"/>
                  </a:cubicBezTo>
                  <a:cubicBezTo>
                    <a:pt x="1526" y="4652"/>
                    <a:pt x="1593" y="4412"/>
                    <a:pt x="1757" y="4211"/>
                  </a:cubicBezTo>
                  <a:cubicBezTo>
                    <a:pt x="1833" y="4115"/>
                    <a:pt x="1933" y="4031"/>
                    <a:pt x="2056" y="3954"/>
                  </a:cubicBezTo>
                  <a:close/>
                  <a:moveTo>
                    <a:pt x="3136" y="0"/>
                  </a:moveTo>
                  <a:cubicBezTo>
                    <a:pt x="3038" y="0"/>
                    <a:pt x="2938" y="5"/>
                    <a:pt x="2836" y="16"/>
                  </a:cubicBezTo>
                  <a:cubicBezTo>
                    <a:pt x="2409" y="62"/>
                    <a:pt x="2041" y="180"/>
                    <a:pt x="1728" y="376"/>
                  </a:cubicBezTo>
                  <a:cubicBezTo>
                    <a:pt x="1417" y="570"/>
                    <a:pt x="1184" y="813"/>
                    <a:pt x="1029" y="1109"/>
                  </a:cubicBezTo>
                  <a:cubicBezTo>
                    <a:pt x="874" y="1404"/>
                    <a:pt x="815" y="1728"/>
                    <a:pt x="851" y="2077"/>
                  </a:cubicBezTo>
                  <a:cubicBezTo>
                    <a:pt x="866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5"/>
                  </a:cubicBezTo>
                  <a:cubicBezTo>
                    <a:pt x="828" y="3256"/>
                    <a:pt x="527" y="3545"/>
                    <a:pt x="330" y="3889"/>
                  </a:cubicBezTo>
                  <a:cubicBezTo>
                    <a:pt x="94" y="4299"/>
                    <a:pt x="1" y="4739"/>
                    <a:pt x="51" y="5212"/>
                  </a:cubicBezTo>
                  <a:cubicBezTo>
                    <a:pt x="96" y="5626"/>
                    <a:pt x="254" y="5991"/>
                    <a:pt x="526" y="6302"/>
                  </a:cubicBezTo>
                  <a:cubicBezTo>
                    <a:pt x="797" y="6615"/>
                    <a:pt x="1147" y="6845"/>
                    <a:pt x="1572" y="6998"/>
                  </a:cubicBezTo>
                  <a:cubicBezTo>
                    <a:pt x="1888" y="7111"/>
                    <a:pt x="2227" y="7167"/>
                    <a:pt x="2590" y="7167"/>
                  </a:cubicBezTo>
                  <a:cubicBezTo>
                    <a:pt x="2717" y="7167"/>
                    <a:pt x="2847" y="7160"/>
                    <a:pt x="2980" y="7146"/>
                  </a:cubicBezTo>
                  <a:cubicBezTo>
                    <a:pt x="3363" y="7104"/>
                    <a:pt x="3715" y="7014"/>
                    <a:pt x="4039" y="6873"/>
                  </a:cubicBezTo>
                  <a:cubicBezTo>
                    <a:pt x="4351" y="6733"/>
                    <a:pt x="4633" y="6553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8" y="5197"/>
                  </a:lnTo>
                  <a:cubicBezTo>
                    <a:pt x="5859" y="4975"/>
                    <a:pt x="5953" y="4737"/>
                    <a:pt x="6024" y="4486"/>
                  </a:cubicBezTo>
                  <a:cubicBezTo>
                    <a:pt x="6128" y="4118"/>
                    <a:pt x="6190" y="3724"/>
                    <a:pt x="6204" y="3301"/>
                  </a:cubicBezTo>
                  <a:lnTo>
                    <a:pt x="6204" y="3301"/>
                  </a:lnTo>
                  <a:lnTo>
                    <a:pt x="4753" y="3453"/>
                  </a:lnTo>
                  <a:cubicBezTo>
                    <a:pt x="4749" y="3770"/>
                    <a:pt x="4710" y="4060"/>
                    <a:pt x="4638" y="4327"/>
                  </a:cubicBezTo>
                  <a:lnTo>
                    <a:pt x="4098" y="3847"/>
                  </a:lnTo>
                  <a:cubicBezTo>
                    <a:pt x="3954" y="3738"/>
                    <a:pt x="3791" y="3604"/>
                    <a:pt x="3612" y="3452"/>
                  </a:cubicBezTo>
                  <a:cubicBezTo>
                    <a:pt x="3432" y="3298"/>
                    <a:pt x="3253" y="3132"/>
                    <a:pt x="3078" y="2957"/>
                  </a:cubicBezTo>
                  <a:cubicBezTo>
                    <a:pt x="2903" y="2783"/>
                    <a:pt x="2754" y="2612"/>
                    <a:pt x="2635" y="2444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3"/>
                  </a:cubicBezTo>
                  <a:cubicBezTo>
                    <a:pt x="2524" y="1579"/>
                    <a:pt x="2591" y="1505"/>
                    <a:pt x="2684" y="1450"/>
                  </a:cubicBezTo>
                  <a:cubicBezTo>
                    <a:pt x="2776" y="1395"/>
                    <a:pt x="2894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8" y="1339"/>
                    <a:pt x="3394" y="1373"/>
                    <a:pt x="3511" y="1443"/>
                  </a:cubicBezTo>
                  <a:cubicBezTo>
                    <a:pt x="3650" y="1526"/>
                    <a:pt x="3790" y="1696"/>
                    <a:pt x="3928" y="1948"/>
                  </a:cubicBezTo>
                  <a:lnTo>
                    <a:pt x="5078" y="1091"/>
                  </a:lnTo>
                  <a:cubicBezTo>
                    <a:pt x="4966" y="839"/>
                    <a:pt x="4796" y="626"/>
                    <a:pt x="4568" y="453"/>
                  </a:cubicBezTo>
                  <a:cubicBezTo>
                    <a:pt x="4339" y="281"/>
                    <a:pt x="4077" y="156"/>
                    <a:pt x="3778" y="80"/>
                  </a:cubicBezTo>
                  <a:cubicBezTo>
                    <a:pt x="3573" y="28"/>
                    <a:pt x="3359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13"/>
            <p:cNvSpPr/>
            <p:nvPr/>
          </p:nvSpPr>
          <p:spPr>
            <a:xfrm>
              <a:off x="8077903" y="138420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77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13"/>
            <p:cNvSpPr/>
            <p:nvPr/>
          </p:nvSpPr>
          <p:spPr>
            <a:xfrm>
              <a:off x="8317589" y="1362547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1" y="4351"/>
                  </a:lnTo>
                  <a:lnTo>
                    <a:pt x="4738" y="4065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7" y="1743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13"/>
            <p:cNvSpPr/>
            <p:nvPr/>
          </p:nvSpPr>
          <p:spPr>
            <a:xfrm>
              <a:off x="8530251" y="1339922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6"/>
                    <a:pt x="2294" y="214"/>
                    <a:pt x="1876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4"/>
                    <a:pt x="1319" y="6356"/>
                  </a:cubicBezTo>
                  <a:cubicBezTo>
                    <a:pt x="1670" y="6637"/>
                    <a:pt x="2070" y="6842"/>
                    <a:pt x="2520" y="6967"/>
                  </a:cubicBezTo>
                  <a:cubicBezTo>
                    <a:pt x="2833" y="7056"/>
                    <a:pt x="3162" y="7100"/>
                    <a:pt x="3506" y="7100"/>
                  </a:cubicBezTo>
                  <a:cubicBezTo>
                    <a:pt x="3655" y="7100"/>
                    <a:pt x="3807" y="7092"/>
                    <a:pt x="3962" y="7075"/>
                  </a:cubicBezTo>
                  <a:cubicBezTo>
                    <a:pt x="4293" y="7041"/>
                    <a:pt x="4619" y="6966"/>
                    <a:pt x="4937" y="6849"/>
                  </a:cubicBezTo>
                  <a:cubicBezTo>
                    <a:pt x="5255" y="6734"/>
                    <a:pt x="5542" y="6591"/>
                    <a:pt x="5796" y="6419"/>
                  </a:cubicBezTo>
                  <a:cubicBezTo>
                    <a:pt x="6050" y="6248"/>
                    <a:pt x="6248" y="6063"/>
                    <a:pt x="6391" y="5864"/>
                  </a:cubicBezTo>
                  <a:lnTo>
                    <a:pt x="5460" y="4682"/>
                  </a:lnTo>
                  <a:cubicBezTo>
                    <a:pt x="5350" y="4825"/>
                    <a:pt x="5222" y="4956"/>
                    <a:pt x="5074" y="5073"/>
                  </a:cubicBezTo>
                  <a:cubicBezTo>
                    <a:pt x="4924" y="5190"/>
                    <a:pt x="4762" y="5289"/>
                    <a:pt x="4578" y="5365"/>
                  </a:cubicBezTo>
                  <a:cubicBezTo>
                    <a:pt x="4396" y="5444"/>
                    <a:pt x="4199" y="5493"/>
                    <a:pt x="3994" y="5516"/>
                  </a:cubicBezTo>
                  <a:cubicBezTo>
                    <a:pt x="3890" y="5528"/>
                    <a:pt x="3789" y="5533"/>
                    <a:pt x="3691" y="5533"/>
                  </a:cubicBezTo>
                  <a:cubicBezTo>
                    <a:pt x="3499" y="5533"/>
                    <a:pt x="3318" y="5512"/>
                    <a:pt x="3147" y="5469"/>
                  </a:cubicBezTo>
                  <a:cubicBezTo>
                    <a:pt x="2888" y="5404"/>
                    <a:pt x="2661" y="5293"/>
                    <a:pt x="2468" y="5135"/>
                  </a:cubicBezTo>
                  <a:cubicBezTo>
                    <a:pt x="2274" y="4980"/>
                    <a:pt x="2114" y="4783"/>
                    <a:pt x="1993" y="4551"/>
                  </a:cubicBezTo>
                  <a:cubicBezTo>
                    <a:pt x="1871" y="4318"/>
                    <a:pt x="1794" y="4054"/>
                    <a:pt x="1760" y="3755"/>
                  </a:cubicBezTo>
                  <a:cubicBezTo>
                    <a:pt x="1729" y="3450"/>
                    <a:pt x="1749" y="3170"/>
                    <a:pt x="1821" y="2912"/>
                  </a:cubicBezTo>
                  <a:cubicBezTo>
                    <a:pt x="1893" y="2655"/>
                    <a:pt x="2003" y="2432"/>
                    <a:pt x="2157" y="2242"/>
                  </a:cubicBezTo>
                  <a:cubicBezTo>
                    <a:pt x="2311" y="2051"/>
                    <a:pt x="2500" y="1898"/>
                    <a:pt x="2720" y="1780"/>
                  </a:cubicBezTo>
                  <a:cubicBezTo>
                    <a:pt x="2940" y="1661"/>
                    <a:pt x="3180" y="1589"/>
                    <a:pt x="3439" y="1560"/>
                  </a:cubicBezTo>
                  <a:cubicBezTo>
                    <a:pt x="3513" y="1553"/>
                    <a:pt x="3586" y="1549"/>
                    <a:pt x="3657" y="1549"/>
                  </a:cubicBezTo>
                  <a:cubicBezTo>
                    <a:pt x="3786" y="1549"/>
                    <a:pt x="3910" y="1561"/>
                    <a:pt x="4031" y="1586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4"/>
                    <a:pt x="4880" y="1983"/>
                    <a:pt x="5030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29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13"/>
            <p:cNvSpPr/>
            <p:nvPr/>
          </p:nvSpPr>
          <p:spPr>
            <a:xfrm>
              <a:off x="8769036" y="131075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2"/>
                  </a:lnTo>
                  <a:lnTo>
                    <a:pt x="1939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13"/>
            <p:cNvSpPr/>
            <p:nvPr/>
          </p:nvSpPr>
          <p:spPr>
            <a:xfrm>
              <a:off x="9031659" y="1299212"/>
              <a:ext cx="122202" cy="241458"/>
            </a:xfrm>
            <a:custGeom>
              <a:avLst/>
              <a:gdLst/>
              <a:ahLst/>
              <a:cxnLst/>
              <a:rect l="l" t="t" r="r" b="b"/>
              <a:pathLst>
                <a:path w="3527" h="6969" extrusionOk="0">
                  <a:moveTo>
                    <a:pt x="1480" y="0"/>
                  </a:moveTo>
                  <a:lnTo>
                    <a:pt x="0" y="156"/>
                  </a:lnTo>
                  <a:lnTo>
                    <a:pt x="722" y="6969"/>
                  </a:lnTo>
                  <a:lnTo>
                    <a:pt x="2327" y="6799"/>
                  </a:lnTo>
                  <a:lnTo>
                    <a:pt x="2086" y="4523"/>
                  </a:lnTo>
                  <a:cubicBezTo>
                    <a:pt x="2068" y="4360"/>
                    <a:pt x="2050" y="4211"/>
                    <a:pt x="2034" y="4080"/>
                  </a:cubicBezTo>
                  <a:cubicBezTo>
                    <a:pt x="2018" y="3948"/>
                    <a:pt x="1996" y="3814"/>
                    <a:pt x="1976" y="3677"/>
                  </a:cubicBezTo>
                  <a:cubicBezTo>
                    <a:pt x="1955" y="3541"/>
                    <a:pt x="1927" y="3390"/>
                    <a:pt x="1894" y="3223"/>
                  </a:cubicBezTo>
                  <a:cubicBezTo>
                    <a:pt x="1861" y="3055"/>
                    <a:pt x="1819" y="2863"/>
                    <a:pt x="1775" y="2649"/>
                  </a:cubicBezTo>
                  <a:cubicBezTo>
                    <a:pt x="1768" y="2619"/>
                    <a:pt x="1761" y="2586"/>
                    <a:pt x="1755" y="2556"/>
                  </a:cubicBezTo>
                  <a:lnTo>
                    <a:pt x="1755" y="2556"/>
                  </a:lnTo>
                  <a:lnTo>
                    <a:pt x="3526" y="4480"/>
                  </a:lnTo>
                  <a:lnTo>
                    <a:pt x="3526" y="224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13"/>
            <p:cNvSpPr/>
            <p:nvPr/>
          </p:nvSpPr>
          <p:spPr>
            <a:xfrm>
              <a:off x="4856762" y="2056970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2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3" y="4184"/>
                    <a:pt x="2104" y="4255"/>
                    <a:pt x="2488" y="4300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7" y="4568"/>
                  </a:cubicBezTo>
                  <a:cubicBezTo>
                    <a:pt x="3688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91" y="5637"/>
                    <a:pt x="3233" y="5679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7" y="5667"/>
                    <a:pt x="2018" y="5579"/>
                  </a:cubicBezTo>
                  <a:cubicBezTo>
                    <a:pt x="1674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5" y="6306"/>
                    <a:pt x="590" y="6521"/>
                    <a:pt x="891" y="6697"/>
                  </a:cubicBezTo>
                  <a:cubicBezTo>
                    <a:pt x="1193" y="6871"/>
                    <a:pt x="1529" y="6993"/>
                    <a:pt x="1900" y="7063"/>
                  </a:cubicBezTo>
                  <a:cubicBezTo>
                    <a:pt x="2121" y="7103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8" y="6692"/>
                  </a:cubicBezTo>
                  <a:cubicBezTo>
                    <a:pt x="4859" y="6480"/>
                    <a:pt x="5147" y="6196"/>
                    <a:pt x="5343" y="5844"/>
                  </a:cubicBezTo>
                  <a:cubicBezTo>
                    <a:pt x="5538" y="5492"/>
                    <a:pt x="5610" y="5080"/>
                    <a:pt x="5563" y="4606"/>
                  </a:cubicBezTo>
                  <a:cubicBezTo>
                    <a:pt x="5530" y="4301"/>
                    <a:pt x="5445" y="4039"/>
                    <a:pt x="5307" y="3821"/>
                  </a:cubicBezTo>
                  <a:cubicBezTo>
                    <a:pt x="5169" y="3604"/>
                    <a:pt x="4985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80"/>
                    <a:pt x="2964" y="2745"/>
                  </a:cubicBezTo>
                  <a:cubicBezTo>
                    <a:pt x="2806" y="2736"/>
                    <a:pt x="2654" y="2719"/>
                    <a:pt x="2505" y="2690"/>
                  </a:cubicBezTo>
                  <a:cubicBezTo>
                    <a:pt x="2359" y="2663"/>
                    <a:pt x="2228" y="2626"/>
                    <a:pt x="2110" y="2575"/>
                  </a:cubicBezTo>
                  <a:cubicBezTo>
                    <a:pt x="1994" y="2525"/>
                    <a:pt x="1899" y="2465"/>
                    <a:pt x="1827" y="2393"/>
                  </a:cubicBezTo>
                  <a:cubicBezTo>
                    <a:pt x="1753" y="2324"/>
                    <a:pt x="1712" y="2232"/>
                    <a:pt x="1699" y="2122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6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4" y="1421"/>
                    <a:pt x="2707" y="1418"/>
                    <a:pt x="2769" y="1418"/>
                  </a:cubicBezTo>
                  <a:cubicBezTo>
                    <a:pt x="2893" y="1418"/>
                    <a:pt x="3016" y="1431"/>
                    <a:pt x="3140" y="1457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1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2" y="217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13"/>
            <p:cNvSpPr/>
            <p:nvPr/>
          </p:nvSpPr>
          <p:spPr>
            <a:xfrm>
              <a:off x="5070602" y="2031539"/>
              <a:ext cx="248284" cy="246448"/>
            </a:xfrm>
            <a:custGeom>
              <a:avLst/>
              <a:gdLst/>
              <a:ahLst/>
              <a:cxnLst/>
              <a:rect l="l" t="t" r="r" b="b"/>
              <a:pathLst>
                <a:path w="7166" h="7113" extrusionOk="0">
                  <a:moveTo>
                    <a:pt x="3602" y="1572"/>
                  </a:moveTo>
                  <a:cubicBezTo>
                    <a:pt x="3787" y="1572"/>
                    <a:pt x="3965" y="1598"/>
                    <a:pt x="4133" y="1651"/>
                  </a:cubicBezTo>
                  <a:cubicBezTo>
                    <a:pt x="4365" y="1723"/>
                    <a:pt x="4576" y="1843"/>
                    <a:pt x="4760" y="2004"/>
                  </a:cubicBezTo>
                  <a:cubicBezTo>
                    <a:pt x="4944" y="2163"/>
                    <a:pt x="5095" y="2360"/>
                    <a:pt x="5210" y="2590"/>
                  </a:cubicBezTo>
                  <a:cubicBezTo>
                    <a:pt x="5327" y="2820"/>
                    <a:pt x="5400" y="3079"/>
                    <a:pt x="5429" y="3364"/>
                  </a:cubicBezTo>
                  <a:cubicBezTo>
                    <a:pt x="5459" y="3649"/>
                    <a:pt x="5442" y="3916"/>
                    <a:pt x="5376" y="4166"/>
                  </a:cubicBezTo>
                  <a:cubicBezTo>
                    <a:pt x="5311" y="4417"/>
                    <a:pt x="5205" y="4639"/>
                    <a:pt x="5058" y="4835"/>
                  </a:cubicBezTo>
                  <a:cubicBezTo>
                    <a:pt x="4911" y="5031"/>
                    <a:pt x="4731" y="5189"/>
                    <a:pt x="4519" y="5310"/>
                  </a:cubicBezTo>
                  <a:cubicBezTo>
                    <a:pt x="4304" y="5429"/>
                    <a:pt x="4063" y="5507"/>
                    <a:pt x="3800" y="5534"/>
                  </a:cubicBezTo>
                  <a:cubicBezTo>
                    <a:pt x="3728" y="5542"/>
                    <a:pt x="3658" y="5545"/>
                    <a:pt x="3588" y="5545"/>
                  </a:cubicBezTo>
                  <a:cubicBezTo>
                    <a:pt x="3400" y="5545"/>
                    <a:pt x="3220" y="5517"/>
                    <a:pt x="3049" y="5465"/>
                  </a:cubicBezTo>
                  <a:cubicBezTo>
                    <a:pt x="2816" y="5392"/>
                    <a:pt x="2606" y="5275"/>
                    <a:pt x="2416" y="5121"/>
                  </a:cubicBezTo>
                  <a:cubicBezTo>
                    <a:pt x="2232" y="4962"/>
                    <a:pt x="2081" y="4766"/>
                    <a:pt x="1968" y="4533"/>
                  </a:cubicBezTo>
                  <a:cubicBezTo>
                    <a:pt x="1854" y="4299"/>
                    <a:pt x="1784" y="4040"/>
                    <a:pt x="1753" y="3752"/>
                  </a:cubicBezTo>
                  <a:cubicBezTo>
                    <a:pt x="1723" y="3469"/>
                    <a:pt x="1739" y="3201"/>
                    <a:pt x="1802" y="2951"/>
                  </a:cubicBezTo>
                  <a:cubicBezTo>
                    <a:pt x="1863" y="2701"/>
                    <a:pt x="1969" y="2478"/>
                    <a:pt x="2120" y="2283"/>
                  </a:cubicBezTo>
                  <a:cubicBezTo>
                    <a:pt x="2270" y="2084"/>
                    <a:pt x="2451" y="1926"/>
                    <a:pt x="2665" y="1807"/>
                  </a:cubicBezTo>
                  <a:cubicBezTo>
                    <a:pt x="2876" y="1686"/>
                    <a:pt x="3117" y="1610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7" y="25"/>
                  </a:cubicBezTo>
                  <a:cubicBezTo>
                    <a:pt x="2702" y="78"/>
                    <a:pt x="2244" y="216"/>
                    <a:pt x="1832" y="436"/>
                  </a:cubicBezTo>
                  <a:cubicBezTo>
                    <a:pt x="1423" y="658"/>
                    <a:pt x="1077" y="941"/>
                    <a:pt x="791" y="1293"/>
                  </a:cubicBezTo>
                  <a:cubicBezTo>
                    <a:pt x="508" y="1646"/>
                    <a:pt x="301" y="2045"/>
                    <a:pt x="170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6" y="6354"/>
                  </a:cubicBezTo>
                  <a:cubicBezTo>
                    <a:pt x="1679" y="6638"/>
                    <a:pt x="2075" y="6844"/>
                    <a:pt x="2521" y="6975"/>
                  </a:cubicBezTo>
                  <a:cubicBezTo>
                    <a:pt x="2836" y="7066"/>
                    <a:pt x="3170" y="7112"/>
                    <a:pt x="3522" y="7112"/>
                  </a:cubicBezTo>
                  <a:cubicBezTo>
                    <a:pt x="3668" y="7112"/>
                    <a:pt x="3818" y="7104"/>
                    <a:pt x="3971" y="7088"/>
                  </a:cubicBezTo>
                  <a:cubicBezTo>
                    <a:pt x="4475" y="7035"/>
                    <a:pt x="4934" y="6899"/>
                    <a:pt x="5344" y="6677"/>
                  </a:cubicBezTo>
                  <a:cubicBezTo>
                    <a:pt x="5755" y="6459"/>
                    <a:pt x="6100" y="6172"/>
                    <a:pt x="6387" y="5820"/>
                  </a:cubicBezTo>
                  <a:cubicBezTo>
                    <a:pt x="6670" y="5468"/>
                    <a:pt x="6875" y="5068"/>
                    <a:pt x="7002" y="4618"/>
                  </a:cubicBezTo>
                  <a:cubicBezTo>
                    <a:pt x="7129" y="4169"/>
                    <a:pt x="7166" y="3692"/>
                    <a:pt x="7113" y="3187"/>
                  </a:cubicBezTo>
                  <a:cubicBezTo>
                    <a:pt x="7058" y="2672"/>
                    <a:pt x="6921" y="2212"/>
                    <a:pt x="6704" y="1802"/>
                  </a:cubicBezTo>
                  <a:cubicBezTo>
                    <a:pt x="6489" y="1392"/>
                    <a:pt x="6204" y="1046"/>
                    <a:pt x="5852" y="760"/>
                  </a:cubicBezTo>
                  <a:cubicBezTo>
                    <a:pt x="5499" y="476"/>
                    <a:pt x="5101" y="269"/>
                    <a:pt x="4655" y="139"/>
                  </a:cubicBezTo>
                  <a:cubicBezTo>
                    <a:pt x="4340" y="47"/>
                    <a:pt x="4008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13"/>
            <p:cNvSpPr/>
            <p:nvPr/>
          </p:nvSpPr>
          <p:spPr>
            <a:xfrm>
              <a:off x="5344415" y="200319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6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5"/>
                    <a:pt x="2293" y="213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5"/>
                  </a:cubicBezTo>
                  <a:cubicBezTo>
                    <a:pt x="109" y="4434"/>
                    <a:pt x="245" y="4900"/>
                    <a:pt x="462" y="5314"/>
                  </a:cubicBezTo>
                  <a:cubicBezTo>
                    <a:pt x="681" y="5726"/>
                    <a:pt x="966" y="6073"/>
                    <a:pt x="1318" y="6353"/>
                  </a:cubicBezTo>
                  <a:cubicBezTo>
                    <a:pt x="1669" y="6637"/>
                    <a:pt x="2068" y="6839"/>
                    <a:pt x="2519" y="6965"/>
                  </a:cubicBezTo>
                  <a:cubicBezTo>
                    <a:pt x="2832" y="7053"/>
                    <a:pt x="3161" y="7097"/>
                    <a:pt x="3506" y="7097"/>
                  </a:cubicBezTo>
                  <a:cubicBezTo>
                    <a:pt x="3655" y="7097"/>
                    <a:pt x="3807" y="7089"/>
                    <a:pt x="3961" y="7072"/>
                  </a:cubicBezTo>
                  <a:cubicBezTo>
                    <a:pt x="4292" y="7039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4" y="6417"/>
                  </a:cubicBezTo>
                  <a:cubicBezTo>
                    <a:pt x="6049" y="6246"/>
                    <a:pt x="6249" y="6061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4"/>
                    <a:pt x="5072" y="5071"/>
                  </a:cubicBezTo>
                  <a:cubicBezTo>
                    <a:pt x="4923" y="5187"/>
                    <a:pt x="4760" y="5286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2" y="4051"/>
                    <a:pt x="1759" y="3753"/>
                  </a:cubicBezTo>
                  <a:cubicBezTo>
                    <a:pt x="1728" y="3449"/>
                    <a:pt x="1748" y="3167"/>
                    <a:pt x="1820" y="2909"/>
                  </a:cubicBezTo>
                  <a:cubicBezTo>
                    <a:pt x="1892" y="2653"/>
                    <a:pt x="2002" y="2430"/>
                    <a:pt x="2158" y="2239"/>
                  </a:cubicBezTo>
                  <a:cubicBezTo>
                    <a:pt x="2310" y="2049"/>
                    <a:pt x="2498" y="1894"/>
                    <a:pt x="2718" y="1778"/>
                  </a:cubicBezTo>
                  <a:cubicBezTo>
                    <a:pt x="2938" y="1658"/>
                    <a:pt x="3179" y="1586"/>
                    <a:pt x="3437" y="1558"/>
                  </a:cubicBezTo>
                  <a:cubicBezTo>
                    <a:pt x="3510" y="1550"/>
                    <a:pt x="3580" y="1546"/>
                    <a:pt x="3650" y="1546"/>
                  </a:cubicBezTo>
                  <a:cubicBezTo>
                    <a:pt x="3781" y="1546"/>
                    <a:pt x="3907" y="1560"/>
                    <a:pt x="4030" y="1585"/>
                  </a:cubicBezTo>
                  <a:cubicBezTo>
                    <a:pt x="4217" y="1625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13"/>
            <p:cNvSpPr/>
            <p:nvPr/>
          </p:nvSpPr>
          <p:spPr>
            <a:xfrm>
              <a:off x="5578488" y="1978530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8" y="0"/>
                  </a:moveTo>
                  <a:cubicBezTo>
                    <a:pt x="3547" y="0"/>
                    <a:pt x="3415" y="7"/>
                    <a:pt x="3283" y="22"/>
                  </a:cubicBezTo>
                  <a:cubicBezTo>
                    <a:pt x="2764" y="75"/>
                    <a:pt x="2294" y="213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1"/>
                    <a:pt x="0" y="3409"/>
                    <a:pt x="55" y="3915"/>
                  </a:cubicBezTo>
                  <a:cubicBezTo>
                    <a:pt x="108" y="4434"/>
                    <a:pt x="245" y="4900"/>
                    <a:pt x="463" y="5314"/>
                  </a:cubicBezTo>
                  <a:cubicBezTo>
                    <a:pt x="681" y="5727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5" y="6968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6" y="7099"/>
                    <a:pt x="3806" y="7091"/>
                    <a:pt x="3959" y="7075"/>
                  </a:cubicBezTo>
                  <a:cubicBezTo>
                    <a:pt x="4290" y="7041"/>
                    <a:pt x="4615" y="6965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9"/>
                    <a:pt x="6246" y="6063"/>
                    <a:pt x="6388" y="5863"/>
                  </a:cubicBezTo>
                  <a:lnTo>
                    <a:pt x="5456" y="4683"/>
                  </a:lnTo>
                  <a:cubicBezTo>
                    <a:pt x="5347" y="4825"/>
                    <a:pt x="5217" y="4956"/>
                    <a:pt x="5069" y="5072"/>
                  </a:cubicBezTo>
                  <a:cubicBezTo>
                    <a:pt x="4921" y="5189"/>
                    <a:pt x="4757" y="5288"/>
                    <a:pt x="4573" y="5366"/>
                  </a:cubicBezTo>
                  <a:cubicBezTo>
                    <a:pt x="4392" y="5445"/>
                    <a:pt x="4196" y="5494"/>
                    <a:pt x="3989" y="5517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1" y="4785"/>
                    <a:pt x="1989" y="4553"/>
                  </a:cubicBezTo>
                  <a:cubicBezTo>
                    <a:pt x="1867" y="4319"/>
                    <a:pt x="1789" y="4053"/>
                    <a:pt x="1758" y="3755"/>
                  </a:cubicBezTo>
                  <a:cubicBezTo>
                    <a:pt x="1725" y="3452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5" y="2241"/>
                  </a:cubicBezTo>
                  <a:cubicBezTo>
                    <a:pt x="2307" y="2051"/>
                    <a:pt x="2495" y="1896"/>
                    <a:pt x="2715" y="1779"/>
                  </a:cubicBezTo>
                  <a:cubicBezTo>
                    <a:pt x="2937" y="1661"/>
                    <a:pt x="3176" y="1589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5" y="1781"/>
                  </a:cubicBezTo>
                  <a:cubicBezTo>
                    <a:pt x="4717" y="1873"/>
                    <a:pt x="4875" y="1982"/>
                    <a:pt x="5026" y="2110"/>
                  </a:cubicBezTo>
                  <a:lnTo>
                    <a:pt x="5916" y="845"/>
                  </a:lnTo>
                  <a:cubicBezTo>
                    <a:pt x="5698" y="637"/>
                    <a:pt x="5446" y="468"/>
                    <a:pt x="5159" y="328"/>
                  </a:cubicBezTo>
                  <a:cubicBezTo>
                    <a:pt x="4874" y="192"/>
                    <a:pt x="4570" y="98"/>
                    <a:pt x="4250" y="46"/>
                  </a:cubicBezTo>
                  <a:cubicBezTo>
                    <a:pt x="4060" y="16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13"/>
            <p:cNvSpPr/>
            <p:nvPr/>
          </p:nvSpPr>
          <p:spPr>
            <a:xfrm>
              <a:off x="5817066" y="1953480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2"/>
                  </a:lnTo>
                  <a:lnTo>
                    <a:pt x="1891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13"/>
            <p:cNvSpPr/>
            <p:nvPr/>
          </p:nvSpPr>
          <p:spPr>
            <a:xfrm>
              <a:off x="6034509" y="1936157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92" y="1418"/>
                  </a:moveTo>
                  <a:cubicBezTo>
                    <a:pt x="3229" y="1418"/>
                    <a:pt x="3352" y="1438"/>
                    <a:pt x="3462" y="1478"/>
                  </a:cubicBezTo>
                  <a:cubicBezTo>
                    <a:pt x="3616" y="1536"/>
                    <a:pt x="3738" y="1626"/>
                    <a:pt x="3831" y="1750"/>
                  </a:cubicBezTo>
                  <a:cubicBezTo>
                    <a:pt x="3922" y="1873"/>
                    <a:pt x="3978" y="2024"/>
                    <a:pt x="3997" y="2198"/>
                  </a:cubicBezTo>
                  <a:cubicBezTo>
                    <a:pt x="4014" y="2375"/>
                    <a:pt x="3998" y="2535"/>
                    <a:pt x="3943" y="2677"/>
                  </a:cubicBezTo>
                  <a:cubicBezTo>
                    <a:pt x="3890" y="2821"/>
                    <a:pt x="3804" y="2936"/>
                    <a:pt x="3685" y="3022"/>
                  </a:cubicBezTo>
                  <a:cubicBezTo>
                    <a:pt x="3567" y="3112"/>
                    <a:pt x="3423" y="3165"/>
                    <a:pt x="3253" y="3182"/>
                  </a:cubicBezTo>
                  <a:lnTo>
                    <a:pt x="1913" y="3324"/>
                  </a:lnTo>
                  <a:lnTo>
                    <a:pt x="1725" y="1554"/>
                  </a:lnTo>
                  <a:lnTo>
                    <a:pt x="2921" y="1428"/>
                  </a:lnTo>
                  <a:cubicBezTo>
                    <a:pt x="2980" y="1422"/>
                    <a:pt x="3037" y="1418"/>
                    <a:pt x="3092" y="1418"/>
                  </a:cubicBezTo>
                  <a:close/>
                  <a:moveTo>
                    <a:pt x="3370" y="0"/>
                  </a:moveTo>
                  <a:cubicBezTo>
                    <a:pt x="3271" y="0"/>
                    <a:pt x="3169" y="6"/>
                    <a:pt x="3066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0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69" y="3488"/>
                    <a:pt x="5432" y="3126"/>
                  </a:cubicBezTo>
                  <a:cubicBezTo>
                    <a:pt x="5597" y="2764"/>
                    <a:pt x="5658" y="2370"/>
                    <a:pt x="5612" y="1942"/>
                  </a:cubicBezTo>
                  <a:cubicBezTo>
                    <a:pt x="5568" y="1527"/>
                    <a:pt x="5429" y="1166"/>
                    <a:pt x="5193" y="860"/>
                  </a:cubicBezTo>
                  <a:cubicBezTo>
                    <a:pt x="4957" y="552"/>
                    <a:pt x="4652" y="325"/>
                    <a:pt x="4280" y="174"/>
                  </a:cubicBezTo>
                  <a:cubicBezTo>
                    <a:pt x="3994" y="58"/>
                    <a:pt x="3691" y="0"/>
                    <a:pt x="3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13"/>
            <p:cNvSpPr/>
            <p:nvPr/>
          </p:nvSpPr>
          <p:spPr>
            <a:xfrm>
              <a:off x="6374150" y="189679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6" y="0"/>
                  </a:moveTo>
                  <a:cubicBezTo>
                    <a:pt x="2763" y="0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1"/>
                    <a:pt x="647" y="799"/>
                  </a:cubicBezTo>
                  <a:cubicBezTo>
                    <a:pt x="430" y="1009"/>
                    <a:pt x="265" y="1249"/>
                    <a:pt x="154" y="1520"/>
                  </a:cubicBezTo>
                  <a:cubicBezTo>
                    <a:pt x="41" y="1791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9" y="3713"/>
                  </a:cubicBezTo>
                  <a:cubicBezTo>
                    <a:pt x="932" y="3871"/>
                    <a:pt x="1179" y="3997"/>
                    <a:pt x="1473" y="4091"/>
                  </a:cubicBezTo>
                  <a:cubicBezTo>
                    <a:pt x="1765" y="4184"/>
                    <a:pt x="2104" y="4255"/>
                    <a:pt x="2488" y="4299"/>
                  </a:cubicBezTo>
                  <a:cubicBezTo>
                    <a:pt x="2628" y="4311"/>
                    <a:pt x="2763" y="4328"/>
                    <a:pt x="2896" y="4350"/>
                  </a:cubicBezTo>
                  <a:cubicBezTo>
                    <a:pt x="3030" y="4371"/>
                    <a:pt x="3157" y="4401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4" y="5248"/>
                    <a:pt x="3837" y="5345"/>
                  </a:cubicBezTo>
                  <a:cubicBezTo>
                    <a:pt x="3772" y="5440"/>
                    <a:pt x="3670" y="5517"/>
                    <a:pt x="3531" y="5578"/>
                  </a:cubicBezTo>
                  <a:cubicBezTo>
                    <a:pt x="3393" y="5640"/>
                    <a:pt x="3236" y="5678"/>
                    <a:pt x="3062" y="5697"/>
                  </a:cubicBezTo>
                  <a:cubicBezTo>
                    <a:pt x="2976" y="5706"/>
                    <a:pt x="2890" y="5711"/>
                    <a:pt x="2804" y="5711"/>
                  </a:cubicBezTo>
                  <a:cubicBezTo>
                    <a:pt x="2541" y="5711"/>
                    <a:pt x="2280" y="5667"/>
                    <a:pt x="2021" y="5581"/>
                  </a:cubicBezTo>
                  <a:cubicBezTo>
                    <a:pt x="1678" y="5466"/>
                    <a:pt x="1320" y="5208"/>
                    <a:pt x="949" y="4807"/>
                  </a:cubicBezTo>
                  <a:lnTo>
                    <a:pt x="66" y="6051"/>
                  </a:lnTo>
                  <a:cubicBezTo>
                    <a:pt x="317" y="6307"/>
                    <a:pt x="593" y="6522"/>
                    <a:pt x="892" y="6696"/>
                  </a:cubicBezTo>
                  <a:cubicBezTo>
                    <a:pt x="1192" y="6870"/>
                    <a:pt x="1529" y="6993"/>
                    <a:pt x="1900" y="7063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7" y="7115"/>
                    <a:pt x="3128" y="7095"/>
                  </a:cubicBezTo>
                  <a:cubicBezTo>
                    <a:pt x="3647" y="7040"/>
                    <a:pt x="4097" y="6906"/>
                    <a:pt x="4478" y="6692"/>
                  </a:cubicBezTo>
                  <a:cubicBezTo>
                    <a:pt x="4859" y="6479"/>
                    <a:pt x="5147" y="6196"/>
                    <a:pt x="5342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29" y="4301"/>
                    <a:pt x="5446" y="4039"/>
                    <a:pt x="5307" y="3820"/>
                  </a:cubicBezTo>
                  <a:cubicBezTo>
                    <a:pt x="5168" y="3603"/>
                    <a:pt x="4986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3" y="2719"/>
                    <a:pt x="2507" y="2690"/>
                  </a:cubicBezTo>
                  <a:cubicBezTo>
                    <a:pt x="2359" y="2663"/>
                    <a:pt x="2228" y="2625"/>
                    <a:pt x="2111" y="2575"/>
                  </a:cubicBezTo>
                  <a:cubicBezTo>
                    <a:pt x="1993" y="2525"/>
                    <a:pt x="1898" y="2464"/>
                    <a:pt x="1827" y="2393"/>
                  </a:cubicBezTo>
                  <a:cubicBezTo>
                    <a:pt x="1753" y="2324"/>
                    <a:pt x="1712" y="2231"/>
                    <a:pt x="1699" y="2122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9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3" y="217"/>
                    <a:pt x="3881" y="112"/>
                    <a:pt x="3551" y="51"/>
                  </a:cubicBezTo>
                  <a:cubicBezTo>
                    <a:pt x="3364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13"/>
            <p:cNvSpPr/>
            <p:nvPr/>
          </p:nvSpPr>
          <p:spPr>
            <a:xfrm>
              <a:off x="6592875" y="186658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1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13"/>
            <p:cNvSpPr/>
            <p:nvPr/>
          </p:nvSpPr>
          <p:spPr>
            <a:xfrm>
              <a:off x="6837343" y="184863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20"/>
                  </a:lnTo>
                  <a:lnTo>
                    <a:pt x="147" y="1811"/>
                  </a:lnTo>
                  <a:lnTo>
                    <a:pt x="1295" y="1690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2" y="5422"/>
                  </a:lnTo>
                  <a:lnTo>
                    <a:pt x="3374" y="5544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13"/>
            <p:cNvSpPr/>
            <p:nvPr/>
          </p:nvSpPr>
          <p:spPr>
            <a:xfrm>
              <a:off x="7029147" y="1836894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13"/>
            <p:cNvSpPr/>
            <p:nvPr/>
          </p:nvSpPr>
          <p:spPr>
            <a:xfrm>
              <a:off x="7234463" y="1815205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13"/>
            <p:cNvSpPr/>
            <p:nvPr/>
          </p:nvSpPr>
          <p:spPr>
            <a:xfrm>
              <a:off x="7434860" y="17848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1"/>
                    <a:pt x="2383" y="32"/>
                  </a:cubicBezTo>
                  <a:cubicBezTo>
                    <a:pt x="2045" y="68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3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29" y="3714"/>
                  </a:cubicBezTo>
                  <a:cubicBezTo>
                    <a:pt x="932" y="3872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7" y="4351"/>
                  </a:cubicBezTo>
                  <a:cubicBezTo>
                    <a:pt x="3030" y="4373"/>
                    <a:pt x="3157" y="4402"/>
                    <a:pt x="3279" y="4440"/>
                  </a:cubicBezTo>
                  <a:cubicBezTo>
                    <a:pt x="3401" y="4476"/>
                    <a:pt x="3508" y="4520"/>
                    <a:pt x="3598" y="4570"/>
                  </a:cubicBezTo>
                  <a:cubicBezTo>
                    <a:pt x="3687" y="4617"/>
                    <a:pt x="3761" y="4679"/>
                    <a:pt x="3818" y="4753"/>
                  </a:cubicBezTo>
                  <a:cubicBezTo>
                    <a:pt x="3876" y="4824"/>
                    <a:pt x="3909" y="4911"/>
                    <a:pt x="3919" y="5009"/>
                  </a:cubicBezTo>
                  <a:cubicBezTo>
                    <a:pt x="3933" y="5138"/>
                    <a:pt x="3905" y="5250"/>
                    <a:pt x="3837" y="5346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41"/>
                    <a:pt x="3233" y="5680"/>
                    <a:pt x="3059" y="5699"/>
                  </a:cubicBezTo>
                  <a:cubicBezTo>
                    <a:pt x="2974" y="5708"/>
                    <a:pt x="2890" y="5712"/>
                    <a:pt x="2805" y="5712"/>
                  </a:cubicBezTo>
                  <a:cubicBezTo>
                    <a:pt x="2541" y="5712"/>
                    <a:pt x="2278" y="5668"/>
                    <a:pt x="2018" y="5581"/>
                  </a:cubicBezTo>
                  <a:cubicBezTo>
                    <a:pt x="1674" y="5466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7"/>
                    <a:pt x="590" y="6523"/>
                    <a:pt x="891" y="6698"/>
                  </a:cubicBezTo>
                  <a:cubicBezTo>
                    <a:pt x="1191" y="6872"/>
                    <a:pt x="1526" y="6994"/>
                    <a:pt x="1899" y="7065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3"/>
                    <a:pt x="4097" y="6908"/>
                    <a:pt x="4478" y="6694"/>
                  </a:cubicBezTo>
                  <a:cubicBezTo>
                    <a:pt x="4859" y="6480"/>
                    <a:pt x="5147" y="6198"/>
                    <a:pt x="5343" y="5845"/>
                  </a:cubicBezTo>
                  <a:cubicBezTo>
                    <a:pt x="5540" y="5493"/>
                    <a:pt x="5611" y="5082"/>
                    <a:pt x="5563" y="4607"/>
                  </a:cubicBezTo>
                  <a:cubicBezTo>
                    <a:pt x="5530" y="4301"/>
                    <a:pt x="5446" y="4041"/>
                    <a:pt x="5307" y="3822"/>
                  </a:cubicBezTo>
                  <a:cubicBezTo>
                    <a:pt x="5169" y="3604"/>
                    <a:pt x="4986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7" y="2738"/>
                    <a:pt x="2654" y="2719"/>
                    <a:pt x="2507" y="2690"/>
                  </a:cubicBezTo>
                  <a:cubicBezTo>
                    <a:pt x="2359" y="2665"/>
                    <a:pt x="2228" y="2626"/>
                    <a:pt x="2111" y="2575"/>
                  </a:cubicBezTo>
                  <a:cubicBezTo>
                    <a:pt x="1993" y="2525"/>
                    <a:pt x="1899" y="2466"/>
                    <a:pt x="1827" y="2394"/>
                  </a:cubicBezTo>
                  <a:cubicBezTo>
                    <a:pt x="1753" y="2324"/>
                    <a:pt x="1712" y="2233"/>
                    <a:pt x="1699" y="2122"/>
                  </a:cubicBezTo>
                  <a:cubicBezTo>
                    <a:pt x="1687" y="1999"/>
                    <a:pt x="1713" y="1889"/>
                    <a:pt x="1782" y="1795"/>
                  </a:cubicBezTo>
                  <a:cubicBezTo>
                    <a:pt x="1850" y="1698"/>
                    <a:pt x="1953" y="1618"/>
                    <a:pt x="2086" y="1554"/>
                  </a:cubicBezTo>
                  <a:cubicBezTo>
                    <a:pt x="2221" y="1493"/>
                    <a:pt x="2385" y="1449"/>
                    <a:pt x="2580" y="1429"/>
                  </a:cubicBezTo>
                  <a:cubicBezTo>
                    <a:pt x="2645" y="1422"/>
                    <a:pt x="2709" y="1419"/>
                    <a:pt x="2774" y="1419"/>
                  </a:cubicBezTo>
                  <a:cubicBezTo>
                    <a:pt x="2896" y="1419"/>
                    <a:pt x="3018" y="1432"/>
                    <a:pt x="3140" y="1458"/>
                  </a:cubicBezTo>
                  <a:cubicBezTo>
                    <a:pt x="3324" y="1497"/>
                    <a:pt x="3501" y="1564"/>
                    <a:pt x="3672" y="1658"/>
                  </a:cubicBezTo>
                  <a:cubicBezTo>
                    <a:pt x="3843" y="1751"/>
                    <a:pt x="4004" y="1875"/>
                    <a:pt x="4159" y="2029"/>
                  </a:cubicBezTo>
                  <a:lnTo>
                    <a:pt x="5077" y="939"/>
                  </a:lnTo>
                  <a:cubicBezTo>
                    <a:pt x="4888" y="709"/>
                    <a:pt x="4671" y="519"/>
                    <a:pt x="4421" y="368"/>
                  </a:cubicBezTo>
                  <a:cubicBezTo>
                    <a:pt x="4173" y="216"/>
                    <a:pt x="3883" y="111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13"/>
            <p:cNvSpPr/>
            <p:nvPr/>
          </p:nvSpPr>
          <p:spPr>
            <a:xfrm>
              <a:off x="7764073" y="1749065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6"/>
                  </a:moveTo>
                  <a:cubicBezTo>
                    <a:pt x="2174" y="4068"/>
                    <a:pt x="2304" y="4186"/>
                    <a:pt x="2445" y="4307"/>
                  </a:cubicBezTo>
                  <a:lnTo>
                    <a:pt x="3868" y="5529"/>
                  </a:lnTo>
                  <a:cubicBezTo>
                    <a:pt x="3814" y="5564"/>
                    <a:pt x="3763" y="5600"/>
                    <a:pt x="3711" y="5634"/>
                  </a:cubicBezTo>
                  <a:cubicBezTo>
                    <a:pt x="3497" y="5764"/>
                    <a:pt x="3261" y="5844"/>
                    <a:pt x="3002" y="5870"/>
                  </a:cubicBezTo>
                  <a:cubicBezTo>
                    <a:pt x="2917" y="5879"/>
                    <a:pt x="2835" y="5884"/>
                    <a:pt x="2756" y="5884"/>
                  </a:cubicBezTo>
                  <a:cubicBezTo>
                    <a:pt x="2577" y="5884"/>
                    <a:pt x="2413" y="5860"/>
                    <a:pt x="2267" y="5815"/>
                  </a:cubicBezTo>
                  <a:cubicBezTo>
                    <a:pt x="2057" y="5749"/>
                    <a:pt x="1892" y="5641"/>
                    <a:pt x="1771" y="5489"/>
                  </a:cubicBezTo>
                  <a:cubicBezTo>
                    <a:pt x="1650" y="5338"/>
                    <a:pt x="1578" y="5152"/>
                    <a:pt x="1555" y="4931"/>
                  </a:cubicBezTo>
                  <a:cubicBezTo>
                    <a:pt x="1525" y="4655"/>
                    <a:pt x="1593" y="4413"/>
                    <a:pt x="1755" y="4215"/>
                  </a:cubicBezTo>
                  <a:cubicBezTo>
                    <a:pt x="1833" y="4117"/>
                    <a:pt x="1933" y="4032"/>
                    <a:pt x="2056" y="3956"/>
                  </a:cubicBezTo>
                  <a:close/>
                  <a:moveTo>
                    <a:pt x="3139" y="1"/>
                  </a:moveTo>
                  <a:cubicBezTo>
                    <a:pt x="3040" y="1"/>
                    <a:pt x="2939" y="6"/>
                    <a:pt x="2836" y="17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4" y="814"/>
                    <a:pt x="1029" y="1110"/>
                  </a:cubicBezTo>
                  <a:cubicBezTo>
                    <a:pt x="872" y="1404"/>
                    <a:pt x="813" y="1729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3"/>
                    <a:pt x="1115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4" y="4298"/>
                    <a:pt x="1" y="4740"/>
                    <a:pt x="51" y="5211"/>
                  </a:cubicBezTo>
                  <a:cubicBezTo>
                    <a:pt x="94" y="5628"/>
                    <a:pt x="252" y="5992"/>
                    <a:pt x="526" y="6304"/>
                  </a:cubicBezTo>
                  <a:cubicBezTo>
                    <a:pt x="796" y="6618"/>
                    <a:pt x="1147" y="6849"/>
                    <a:pt x="1572" y="7000"/>
                  </a:cubicBezTo>
                  <a:cubicBezTo>
                    <a:pt x="1887" y="7112"/>
                    <a:pt x="2224" y="7169"/>
                    <a:pt x="2583" y="7169"/>
                  </a:cubicBezTo>
                  <a:cubicBezTo>
                    <a:pt x="2712" y="7169"/>
                    <a:pt x="2844" y="7161"/>
                    <a:pt x="2979" y="7147"/>
                  </a:cubicBezTo>
                  <a:cubicBezTo>
                    <a:pt x="3361" y="7107"/>
                    <a:pt x="3715" y="7015"/>
                    <a:pt x="4037" y="6875"/>
                  </a:cubicBezTo>
                  <a:cubicBezTo>
                    <a:pt x="4351" y="6736"/>
                    <a:pt x="4633" y="6556"/>
                    <a:pt x="4886" y="6337"/>
                  </a:cubicBezTo>
                  <a:lnTo>
                    <a:pt x="5431" y="6792"/>
                  </a:lnTo>
                  <a:lnTo>
                    <a:pt x="7358" y="6589"/>
                  </a:lnTo>
                  <a:lnTo>
                    <a:pt x="5747" y="5196"/>
                  </a:lnTo>
                  <a:cubicBezTo>
                    <a:pt x="5859" y="4973"/>
                    <a:pt x="5953" y="4735"/>
                    <a:pt x="6022" y="4484"/>
                  </a:cubicBezTo>
                  <a:cubicBezTo>
                    <a:pt x="6128" y="4116"/>
                    <a:pt x="6187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07" y="4058"/>
                    <a:pt x="4635" y="4326"/>
                  </a:cubicBezTo>
                  <a:lnTo>
                    <a:pt x="4096" y="3845"/>
                  </a:lnTo>
                  <a:cubicBezTo>
                    <a:pt x="3952" y="3736"/>
                    <a:pt x="3791" y="3604"/>
                    <a:pt x="3612" y="3450"/>
                  </a:cubicBezTo>
                  <a:cubicBezTo>
                    <a:pt x="3432" y="3296"/>
                    <a:pt x="3252" y="3131"/>
                    <a:pt x="3078" y="2957"/>
                  </a:cubicBezTo>
                  <a:cubicBezTo>
                    <a:pt x="2901" y="2781"/>
                    <a:pt x="2755" y="2609"/>
                    <a:pt x="2635" y="2442"/>
                  </a:cubicBezTo>
                  <a:cubicBezTo>
                    <a:pt x="2514" y="2275"/>
                    <a:pt x="2450" y="2127"/>
                    <a:pt x="2435" y="2005"/>
                  </a:cubicBezTo>
                  <a:cubicBezTo>
                    <a:pt x="2424" y="1875"/>
                    <a:pt x="2435" y="1763"/>
                    <a:pt x="2478" y="1671"/>
                  </a:cubicBezTo>
                  <a:cubicBezTo>
                    <a:pt x="2522" y="1579"/>
                    <a:pt x="2591" y="1504"/>
                    <a:pt x="2683" y="1448"/>
                  </a:cubicBezTo>
                  <a:cubicBezTo>
                    <a:pt x="2776" y="1393"/>
                    <a:pt x="2893" y="1357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49" y="1526"/>
                    <a:pt x="3787" y="1694"/>
                    <a:pt x="3928" y="1950"/>
                  </a:cubicBezTo>
                  <a:lnTo>
                    <a:pt x="5077" y="1090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9" y="282"/>
                    <a:pt x="4077" y="155"/>
                    <a:pt x="3778" y="81"/>
                  </a:cubicBezTo>
                  <a:cubicBezTo>
                    <a:pt x="3573" y="28"/>
                    <a:pt x="3360" y="1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13"/>
            <p:cNvSpPr/>
            <p:nvPr/>
          </p:nvSpPr>
          <p:spPr>
            <a:xfrm>
              <a:off x="8112030" y="1707593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13"/>
            <p:cNvSpPr/>
            <p:nvPr/>
          </p:nvSpPr>
          <p:spPr>
            <a:xfrm>
              <a:off x="8351786" y="1685973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1"/>
                  </a:moveTo>
                  <a:lnTo>
                    <a:pt x="0" y="501"/>
                  </a:lnTo>
                  <a:lnTo>
                    <a:pt x="718" y="7313"/>
                  </a:lnTo>
                  <a:lnTo>
                    <a:pt x="5564" y="6801"/>
                  </a:lnTo>
                  <a:lnTo>
                    <a:pt x="5416" y="5392"/>
                  </a:lnTo>
                  <a:lnTo>
                    <a:pt x="2176" y="5734"/>
                  </a:lnTo>
                  <a:lnTo>
                    <a:pt x="2029" y="4350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3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13"/>
            <p:cNvSpPr/>
            <p:nvPr/>
          </p:nvSpPr>
          <p:spPr>
            <a:xfrm>
              <a:off x="8564413" y="1663314"/>
              <a:ext cx="221398" cy="246032"/>
            </a:xfrm>
            <a:custGeom>
              <a:avLst/>
              <a:gdLst/>
              <a:ahLst/>
              <a:cxnLst/>
              <a:rect l="l" t="t" r="r" b="b"/>
              <a:pathLst>
                <a:path w="6390" h="7101" extrusionOk="0">
                  <a:moveTo>
                    <a:pt x="3669" y="0"/>
                  </a:moveTo>
                  <a:cubicBezTo>
                    <a:pt x="3541" y="0"/>
                    <a:pt x="3412" y="7"/>
                    <a:pt x="3282" y="22"/>
                  </a:cubicBezTo>
                  <a:cubicBezTo>
                    <a:pt x="2763" y="76"/>
                    <a:pt x="2293" y="214"/>
                    <a:pt x="1875" y="436"/>
                  </a:cubicBezTo>
                  <a:cubicBezTo>
                    <a:pt x="1456" y="657"/>
                    <a:pt x="1102" y="942"/>
                    <a:pt x="815" y="1292"/>
                  </a:cubicBezTo>
                  <a:cubicBezTo>
                    <a:pt x="527" y="1640"/>
                    <a:pt x="314" y="2038"/>
                    <a:pt x="178" y="2485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12" y="4435"/>
                    <a:pt x="248" y="4901"/>
                    <a:pt x="465" y="5314"/>
                  </a:cubicBezTo>
                  <a:cubicBezTo>
                    <a:pt x="684" y="5728"/>
                    <a:pt x="967" y="6074"/>
                    <a:pt x="1318" y="6356"/>
                  </a:cubicBezTo>
                  <a:cubicBezTo>
                    <a:pt x="1669" y="6637"/>
                    <a:pt x="2069" y="6842"/>
                    <a:pt x="2519" y="6967"/>
                  </a:cubicBezTo>
                  <a:cubicBezTo>
                    <a:pt x="2832" y="7056"/>
                    <a:pt x="3161" y="7101"/>
                    <a:pt x="3506" y="7101"/>
                  </a:cubicBezTo>
                  <a:cubicBezTo>
                    <a:pt x="3655" y="7101"/>
                    <a:pt x="3807" y="7092"/>
                    <a:pt x="3963" y="7075"/>
                  </a:cubicBezTo>
                  <a:cubicBezTo>
                    <a:pt x="4292" y="7042"/>
                    <a:pt x="4618" y="6966"/>
                    <a:pt x="4936" y="6849"/>
                  </a:cubicBezTo>
                  <a:cubicBezTo>
                    <a:pt x="5254" y="6734"/>
                    <a:pt x="5541" y="6591"/>
                    <a:pt x="5796" y="6419"/>
                  </a:cubicBezTo>
                  <a:cubicBezTo>
                    <a:pt x="6049" y="6248"/>
                    <a:pt x="6249" y="6063"/>
                    <a:pt x="6390" y="5864"/>
                  </a:cubicBezTo>
                  <a:lnTo>
                    <a:pt x="5459" y="4684"/>
                  </a:lnTo>
                  <a:cubicBezTo>
                    <a:pt x="5350" y="4825"/>
                    <a:pt x="5221" y="4957"/>
                    <a:pt x="5073" y="5073"/>
                  </a:cubicBezTo>
                  <a:cubicBezTo>
                    <a:pt x="4923" y="5190"/>
                    <a:pt x="4761" y="5289"/>
                    <a:pt x="4577" y="5367"/>
                  </a:cubicBezTo>
                  <a:cubicBezTo>
                    <a:pt x="4395" y="5446"/>
                    <a:pt x="4200" y="5493"/>
                    <a:pt x="3993" y="5518"/>
                  </a:cubicBezTo>
                  <a:cubicBezTo>
                    <a:pt x="3891" y="5528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7"/>
                  </a:cubicBezTo>
                  <a:cubicBezTo>
                    <a:pt x="2273" y="4980"/>
                    <a:pt x="2115" y="4784"/>
                    <a:pt x="1992" y="4551"/>
                  </a:cubicBezTo>
                  <a:cubicBezTo>
                    <a:pt x="1870" y="4319"/>
                    <a:pt x="1793" y="4053"/>
                    <a:pt x="1760" y="3753"/>
                  </a:cubicBezTo>
                  <a:cubicBezTo>
                    <a:pt x="1728" y="3450"/>
                    <a:pt x="1748" y="3168"/>
                    <a:pt x="1820" y="2911"/>
                  </a:cubicBezTo>
                  <a:cubicBezTo>
                    <a:pt x="1892" y="2653"/>
                    <a:pt x="2003" y="2430"/>
                    <a:pt x="2158" y="2241"/>
                  </a:cubicBezTo>
                  <a:cubicBezTo>
                    <a:pt x="2310" y="2049"/>
                    <a:pt x="2499" y="1896"/>
                    <a:pt x="2719" y="1779"/>
                  </a:cubicBezTo>
                  <a:cubicBezTo>
                    <a:pt x="2939" y="1660"/>
                    <a:pt x="3179" y="1588"/>
                    <a:pt x="3438" y="1559"/>
                  </a:cubicBezTo>
                  <a:cubicBezTo>
                    <a:pt x="3512" y="1551"/>
                    <a:pt x="3584" y="1548"/>
                    <a:pt x="3655" y="1548"/>
                  </a:cubicBezTo>
                  <a:cubicBezTo>
                    <a:pt x="3784" y="1548"/>
                    <a:pt x="3908" y="1560"/>
                    <a:pt x="4030" y="1586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4"/>
                    <a:pt x="4879" y="1983"/>
                    <a:pt x="5030" y="2111"/>
                  </a:cubicBezTo>
                  <a:lnTo>
                    <a:pt x="5920" y="846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3" y="193"/>
                    <a:pt x="4571" y="98"/>
                    <a:pt x="4249" y="48"/>
                  </a:cubicBezTo>
                  <a:cubicBezTo>
                    <a:pt x="4057" y="17"/>
                    <a:pt x="3863" y="0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13"/>
            <p:cNvSpPr/>
            <p:nvPr/>
          </p:nvSpPr>
          <p:spPr>
            <a:xfrm>
              <a:off x="8803163" y="1634142"/>
              <a:ext cx="228639" cy="257604"/>
            </a:xfrm>
            <a:custGeom>
              <a:avLst/>
              <a:gdLst/>
              <a:ahLst/>
              <a:cxnLst/>
              <a:rect l="l" t="t" r="r" b="b"/>
              <a:pathLst>
                <a:path w="6599" h="7435" extrusionOk="0">
                  <a:moveTo>
                    <a:pt x="5879" y="1"/>
                  </a:moveTo>
                  <a:lnTo>
                    <a:pt x="4226" y="178"/>
                  </a:lnTo>
                  <a:lnTo>
                    <a:pt x="4507" y="2853"/>
                  </a:lnTo>
                  <a:lnTo>
                    <a:pt x="1939" y="3124"/>
                  </a:lnTo>
                  <a:lnTo>
                    <a:pt x="1654" y="447"/>
                  </a:lnTo>
                  <a:lnTo>
                    <a:pt x="1" y="622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2"/>
                  </a:lnTo>
                  <a:lnTo>
                    <a:pt x="4945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13"/>
            <p:cNvSpPr/>
            <p:nvPr/>
          </p:nvSpPr>
          <p:spPr>
            <a:xfrm>
              <a:off x="9065890" y="1622604"/>
              <a:ext cx="88005" cy="241458"/>
            </a:xfrm>
            <a:custGeom>
              <a:avLst/>
              <a:gdLst/>
              <a:ahLst/>
              <a:cxnLst/>
              <a:rect l="l" t="t" r="r" b="b"/>
              <a:pathLst>
                <a:path w="254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3"/>
                  </a:lnTo>
                  <a:cubicBezTo>
                    <a:pt x="2065" y="4360"/>
                    <a:pt x="2047" y="4212"/>
                    <a:pt x="2029" y="4080"/>
                  </a:cubicBezTo>
                  <a:cubicBezTo>
                    <a:pt x="2014" y="3948"/>
                    <a:pt x="1993" y="3814"/>
                    <a:pt x="1973" y="3677"/>
                  </a:cubicBezTo>
                  <a:cubicBezTo>
                    <a:pt x="1950" y="3541"/>
                    <a:pt x="1924" y="3390"/>
                    <a:pt x="1888" y="3223"/>
                  </a:cubicBezTo>
                  <a:cubicBezTo>
                    <a:pt x="1857" y="3056"/>
                    <a:pt x="1817" y="2865"/>
                    <a:pt x="1771" y="2649"/>
                  </a:cubicBezTo>
                  <a:cubicBezTo>
                    <a:pt x="1765" y="2619"/>
                    <a:pt x="1758" y="2589"/>
                    <a:pt x="1752" y="2556"/>
                  </a:cubicBezTo>
                  <a:lnTo>
                    <a:pt x="1752" y="2556"/>
                  </a:lnTo>
                  <a:lnTo>
                    <a:pt x="2538" y="3410"/>
                  </a:lnTo>
                  <a:lnTo>
                    <a:pt x="2540" y="3410"/>
                  </a:lnTo>
                  <a:lnTo>
                    <a:pt x="2540" y="116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13"/>
            <p:cNvSpPr/>
            <p:nvPr/>
          </p:nvSpPr>
          <p:spPr>
            <a:xfrm>
              <a:off x="4890924" y="2380327"/>
              <a:ext cx="194476" cy="246829"/>
            </a:xfrm>
            <a:custGeom>
              <a:avLst/>
              <a:gdLst/>
              <a:ahLst/>
              <a:cxnLst/>
              <a:rect l="l" t="t" r="r" b="b"/>
              <a:pathLst>
                <a:path w="5613" h="7124" extrusionOk="0">
                  <a:moveTo>
                    <a:pt x="2937" y="0"/>
                  </a:moveTo>
                  <a:cubicBezTo>
                    <a:pt x="2763" y="0"/>
                    <a:pt x="2579" y="10"/>
                    <a:pt x="2384" y="31"/>
                  </a:cubicBezTo>
                  <a:cubicBezTo>
                    <a:pt x="2046" y="67"/>
                    <a:pt x="1727" y="152"/>
                    <a:pt x="1425" y="284"/>
                  </a:cubicBezTo>
                  <a:cubicBezTo>
                    <a:pt x="1125" y="418"/>
                    <a:pt x="867" y="591"/>
                    <a:pt x="648" y="799"/>
                  </a:cubicBezTo>
                  <a:cubicBezTo>
                    <a:pt x="431" y="1009"/>
                    <a:pt x="266" y="1249"/>
                    <a:pt x="155" y="1519"/>
                  </a:cubicBezTo>
                  <a:cubicBezTo>
                    <a:pt x="41" y="1791"/>
                    <a:pt x="1" y="2079"/>
                    <a:pt x="34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30" y="3712"/>
                  </a:cubicBezTo>
                  <a:cubicBezTo>
                    <a:pt x="933" y="3871"/>
                    <a:pt x="1180" y="3999"/>
                    <a:pt x="1473" y="4092"/>
                  </a:cubicBezTo>
                  <a:cubicBezTo>
                    <a:pt x="1765" y="4186"/>
                    <a:pt x="2105" y="4255"/>
                    <a:pt x="2489" y="4298"/>
                  </a:cubicBezTo>
                  <a:cubicBezTo>
                    <a:pt x="2628" y="4309"/>
                    <a:pt x="2765" y="4326"/>
                    <a:pt x="2897" y="4348"/>
                  </a:cubicBezTo>
                  <a:cubicBezTo>
                    <a:pt x="3031" y="4370"/>
                    <a:pt x="3157" y="4401"/>
                    <a:pt x="3280" y="4437"/>
                  </a:cubicBezTo>
                  <a:cubicBezTo>
                    <a:pt x="3402" y="4473"/>
                    <a:pt x="3508" y="4516"/>
                    <a:pt x="3599" y="4567"/>
                  </a:cubicBezTo>
                  <a:cubicBezTo>
                    <a:pt x="3688" y="4614"/>
                    <a:pt x="3761" y="4677"/>
                    <a:pt x="3819" y="4749"/>
                  </a:cubicBezTo>
                  <a:cubicBezTo>
                    <a:pt x="3876" y="4823"/>
                    <a:pt x="3909" y="4907"/>
                    <a:pt x="3920" y="5005"/>
                  </a:cubicBezTo>
                  <a:cubicBezTo>
                    <a:pt x="3934" y="5135"/>
                    <a:pt x="3905" y="5247"/>
                    <a:pt x="3838" y="5343"/>
                  </a:cubicBezTo>
                  <a:cubicBezTo>
                    <a:pt x="3769" y="5439"/>
                    <a:pt x="3666" y="5519"/>
                    <a:pt x="3528" y="5578"/>
                  </a:cubicBezTo>
                  <a:cubicBezTo>
                    <a:pt x="3389" y="5639"/>
                    <a:pt x="3234" y="5678"/>
                    <a:pt x="3060" y="5697"/>
                  </a:cubicBezTo>
                  <a:cubicBezTo>
                    <a:pt x="2974" y="5706"/>
                    <a:pt x="2888" y="5711"/>
                    <a:pt x="2802" y="5711"/>
                  </a:cubicBezTo>
                  <a:cubicBezTo>
                    <a:pt x="2539" y="5711"/>
                    <a:pt x="2278" y="5667"/>
                    <a:pt x="2018" y="5580"/>
                  </a:cubicBezTo>
                  <a:cubicBezTo>
                    <a:pt x="1675" y="5465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7"/>
                    <a:pt x="591" y="6522"/>
                    <a:pt x="891" y="6696"/>
                  </a:cubicBezTo>
                  <a:cubicBezTo>
                    <a:pt x="1192" y="6870"/>
                    <a:pt x="1527" y="6993"/>
                    <a:pt x="1899" y="7063"/>
                  </a:cubicBezTo>
                  <a:cubicBezTo>
                    <a:pt x="2120" y="7103"/>
                    <a:pt x="2354" y="7123"/>
                    <a:pt x="2601" y="7123"/>
                  </a:cubicBezTo>
                  <a:cubicBezTo>
                    <a:pt x="2771" y="7123"/>
                    <a:pt x="2946" y="7114"/>
                    <a:pt x="3129" y="7095"/>
                  </a:cubicBezTo>
                  <a:cubicBezTo>
                    <a:pt x="3648" y="7041"/>
                    <a:pt x="4098" y="6906"/>
                    <a:pt x="4479" y="6692"/>
                  </a:cubicBezTo>
                  <a:cubicBezTo>
                    <a:pt x="4860" y="6479"/>
                    <a:pt x="5148" y="6194"/>
                    <a:pt x="5343" y="5844"/>
                  </a:cubicBezTo>
                  <a:cubicBezTo>
                    <a:pt x="5540" y="5491"/>
                    <a:pt x="5612" y="5080"/>
                    <a:pt x="5563" y="4605"/>
                  </a:cubicBezTo>
                  <a:cubicBezTo>
                    <a:pt x="5530" y="4301"/>
                    <a:pt x="5447" y="4039"/>
                    <a:pt x="5307" y="3820"/>
                  </a:cubicBezTo>
                  <a:cubicBezTo>
                    <a:pt x="5169" y="3603"/>
                    <a:pt x="4986" y="3419"/>
                    <a:pt x="4758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8" y="2736"/>
                    <a:pt x="2654" y="2719"/>
                    <a:pt x="2507" y="2690"/>
                  </a:cubicBezTo>
                  <a:cubicBezTo>
                    <a:pt x="2359" y="2663"/>
                    <a:pt x="2228" y="2625"/>
                    <a:pt x="2112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8" y="1997"/>
                    <a:pt x="1714" y="1888"/>
                    <a:pt x="1783" y="1793"/>
                  </a:cubicBezTo>
                  <a:cubicBezTo>
                    <a:pt x="1850" y="1698"/>
                    <a:pt x="1954" y="1619"/>
                    <a:pt x="2086" y="1554"/>
                  </a:cubicBezTo>
                  <a:cubicBezTo>
                    <a:pt x="2221" y="1491"/>
                    <a:pt x="2385" y="1448"/>
                    <a:pt x="2581" y="1427"/>
                  </a:cubicBezTo>
                  <a:cubicBezTo>
                    <a:pt x="2644" y="1421"/>
                    <a:pt x="2707" y="1417"/>
                    <a:pt x="2770" y="1417"/>
                  </a:cubicBezTo>
                  <a:cubicBezTo>
                    <a:pt x="2894" y="1417"/>
                    <a:pt x="3017" y="1430"/>
                    <a:pt x="3140" y="1456"/>
                  </a:cubicBezTo>
                  <a:cubicBezTo>
                    <a:pt x="3324" y="1496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60" y="2029"/>
                  </a:cubicBezTo>
                  <a:lnTo>
                    <a:pt x="5077" y="937"/>
                  </a:lnTo>
                  <a:cubicBezTo>
                    <a:pt x="4889" y="707"/>
                    <a:pt x="4672" y="519"/>
                    <a:pt x="4421" y="368"/>
                  </a:cubicBezTo>
                  <a:cubicBezTo>
                    <a:pt x="4174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13"/>
            <p:cNvSpPr/>
            <p:nvPr/>
          </p:nvSpPr>
          <p:spPr>
            <a:xfrm>
              <a:off x="5104833" y="2354931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1" y="1569"/>
                  </a:moveTo>
                  <a:cubicBezTo>
                    <a:pt x="3778" y="1569"/>
                    <a:pt x="3957" y="1597"/>
                    <a:pt x="4127" y="1650"/>
                  </a:cubicBezTo>
                  <a:cubicBezTo>
                    <a:pt x="4360" y="1722"/>
                    <a:pt x="4569" y="1841"/>
                    <a:pt x="4754" y="2002"/>
                  </a:cubicBezTo>
                  <a:cubicBezTo>
                    <a:pt x="4938" y="2162"/>
                    <a:pt x="5088" y="2360"/>
                    <a:pt x="5206" y="2589"/>
                  </a:cubicBezTo>
                  <a:cubicBezTo>
                    <a:pt x="5321" y="2819"/>
                    <a:pt x="5394" y="3078"/>
                    <a:pt x="5424" y="3363"/>
                  </a:cubicBezTo>
                  <a:cubicBezTo>
                    <a:pt x="5458" y="3649"/>
                    <a:pt x="5437" y="3919"/>
                    <a:pt x="5373" y="4166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1"/>
                    <a:pt x="4727" y="5190"/>
                    <a:pt x="4516" y="5311"/>
                  </a:cubicBezTo>
                  <a:cubicBezTo>
                    <a:pt x="4301" y="5432"/>
                    <a:pt x="4061" y="5507"/>
                    <a:pt x="3794" y="5534"/>
                  </a:cubicBezTo>
                  <a:cubicBezTo>
                    <a:pt x="3720" y="5542"/>
                    <a:pt x="3647" y="5546"/>
                    <a:pt x="3576" y="5546"/>
                  </a:cubicBezTo>
                  <a:cubicBezTo>
                    <a:pt x="3391" y="5546"/>
                    <a:pt x="3214" y="5519"/>
                    <a:pt x="3045" y="5466"/>
                  </a:cubicBezTo>
                  <a:cubicBezTo>
                    <a:pt x="2812" y="5392"/>
                    <a:pt x="2600" y="5275"/>
                    <a:pt x="2412" y="5118"/>
                  </a:cubicBezTo>
                  <a:cubicBezTo>
                    <a:pt x="2223" y="4960"/>
                    <a:pt x="2075" y="4765"/>
                    <a:pt x="1963" y="4532"/>
                  </a:cubicBezTo>
                  <a:cubicBezTo>
                    <a:pt x="1850" y="4297"/>
                    <a:pt x="1779" y="4038"/>
                    <a:pt x="1747" y="3751"/>
                  </a:cubicBezTo>
                  <a:cubicBezTo>
                    <a:pt x="1716" y="3468"/>
                    <a:pt x="1735" y="3199"/>
                    <a:pt x="1795" y="2950"/>
                  </a:cubicBezTo>
                  <a:cubicBezTo>
                    <a:pt x="1858" y="2700"/>
                    <a:pt x="1965" y="2477"/>
                    <a:pt x="2114" y="2281"/>
                  </a:cubicBezTo>
                  <a:cubicBezTo>
                    <a:pt x="2265" y="2083"/>
                    <a:pt x="2445" y="1925"/>
                    <a:pt x="2658" y="1804"/>
                  </a:cubicBezTo>
                  <a:cubicBezTo>
                    <a:pt x="2872" y="1684"/>
                    <a:pt x="3114" y="1608"/>
                    <a:pt x="3377" y="1581"/>
                  </a:cubicBezTo>
                  <a:cubicBezTo>
                    <a:pt x="3449" y="1573"/>
                    <a:pt x="3521" y="1569"/>
                    <a:pt x="3591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9"/>
                    <a:pt x="3216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1" y="658"/>
                    <a:pt x="1074" y="941"/>
                    <a:pt x="788" y="1293"/>
                  </a:cubicBezTo>
                  <a:cubicBezTo>
                    <a:pt x="505" y="1646"/>
                    <a:pt x="298" y="2045"/>
                    <a:pt x="167" y="2491"/>
                  </a:cubicBezTo>
                  <a:cubicBezTo>
                    <a:pt x="38" y="2937"/>
                    <a:pt x="0" y="3417"/>
                    <a:pt x="53" y="3929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2"/>
                    <a:pt x="971" y="6070"/>
                    <a:pt x="1323" y="6354"/>
                  </a:cubicBezTo>
                  <a:cubicBezTo>
                    <a:pt x="1676" y="6638"/>
                    <a:pt x="2074" y="6847"/>
                    <a:pt x="2520" y="6978"/>
                  </a:cubicBezTo>
                  <a:cubicBezTo>
                    <a:pt x="2833" y="7068"/>
                    <a:pt x="3165" y="7113"/>
                    <a:pt x="3514" y="7113"/>
                  </a:cubicBezTo>
                  <a:cubicBezTo>
                    <a:pt x="3663" y="7113"/>
                    <a:pt x="3814" y="7105"/>
                    <a:pt x="3969" y="7088"/>
                  </a:cubicBezTo>
                  <a:cubicBezTo>
                    <a:pt x="4475" y="7035"/>
                    <a:pt x="4933" y="6899"/>
                    <a:pt x="5342" y="6677"/>
                  </a:cubicBezTo>
                  <a:cubicBezTo>
                    <a:pt x="5752" y="6459"/>
                    <a:pt x="6099" y="6171"/>
                    <a:pt x="6385" y="5820"/>
                  </a:cubicBezTo>
                  <a:cubicBezTo>
                    <a:pt x="6667" y="5469"/>
                    <a:pt x="6874" y="5068"/>
                    <a:pt x="7000" y="4619"/>
                  </a:cubicBezTo>
                  <a:cubicBezTo>
                    <a:pt x="7127" y="4171"/>
                    <a:pt x="7163" y="3692"/>
                    <a:pt x="7111" y="3187"/>
                  </a:cubicBezTo>
                  <a:cubicBezTo>
                    <a:pt x="7055" y="2674"/>
                    <a:pt x="6919" y="2214"/>
                    <a:pt x="6703" y="1802"/>
                  </a:cubicBezTo>
                  <a:cubicBezTo>
                    <a:pt x="6486" y="1393"/>
                    <a:pt x="6201" y="1046"/>
                    <a:pt x="5849" y="760"/>
                  </a:cubicBezTo>
                  <a:cubicBezTo>
                    <a:pt x="5498" y="477"/>
                    <a:pt x="5099" y="269"/>
                    <a:pt x="4654" y="139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13"/>
            <p:cNvSpPr/>
            <p:nvPr/>
          </p:nvSpPr>
          <p:spPr>
            <a:xfrm>
              <a:off x="5378438" y="2326659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4" y="21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8" y="656"/>
                    <a:pt x="1102" y="942"/>
                    <a:pt x="815" y="1291"/>
                  </a:cubicBezTo>
                  <a:cubicBezTo>
                    <a:pt x="527" y="1639"/>
                    <a:pt x="316" y="2036"/>
                    <a:pt x="179" y="2485"/>
                  </a:cubicBezTo>
                  <a:cubicBezTo>
                    <a:pt x="43" y="2932"/>
                    <a:pt x="1" y="3408"/>
                    <a:pt x="55" y="3915"/>
                  </a:cubicBezTo>
                  <a:cubicBezTo>
                    <a:pt x="114" y="4433"/>
                    <a:pt x="250" y="4898"/>
                    <a:pt x="467" y="5312"/>
                  </a:cubicBezTo>
                  <a:cubicBezTo>
                    <a:pt x="684" y="5724"/>
                    <a:pt x="969" y="6072"/>
                    <a:pt x="1319" y="6354"/>
                  </a:cubicBezTo>
                  <a:cubicBezTo>
                    <a:pt x="1669" y="6635"/>
                    <a:pt x="2070" y="6839"/>
                    <a:pt x="2519" y="6965"/>
                  </a:cubicBezTo>
                  <a:cubicBezTo>
                    <a:pt x="2834" y="7053"/>
                    <a:pt x="3165" y="7098"/>
                    <a:pt x="3511" y="7098"/>
                  </a:cubicBezTo>
                  <a:cubicBezTo>
                    <a:pt x="3659" y="7098"/>
                    <a:pt x="3809" y="7090"/>
                    <a:pt x="3963" y="7073"/>
                  </a:cubicBezTo>
                  <a:cubicBezTo>
                    <a:pt x="4293" y="7039"/>
                    <a:pt x="4618" y="6963"/>
                    <a:pt x="4937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1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4" y="5070"/>
                  </a:cubicBezTo>
                  <a:cubicBezTo>
                    <a:pt x="4925" y="5188"/>
                    <a:pt x="4761" y="5286"/>
                    <a:pt x="4578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7" y="5135"/>
                  </a:cubicBezTo>
                  <a:cubicBezTo>
                    <a:pt x="2273" y="4980"/>
                    <a:pt x="2115" y="4783"/>
                    <a:pt x="1992" y="4551"/>
                  </a:cubicBezTo>
                  <a:cubicBezTo>
                    <a:pt x="1870" y="4318"/>
                    <a:pt x="1793" y="4054"/>
                    <a:pt x="1761" y="3754"/>
                  </a:cubicBezTo>
                  <a:cubicBezTo>
                    <a:pt x="1729" y="3450"/>
                    <a:pt x="1748" y="3169"/>
                    <a:pt x="1820" y="2912"/>
                  </a:cubicBezTo>
                  <a:cubicBezTo>
                    <a:pt x="1892" y="2654"/>
                    <a:pt x="2004" y="2431"/>
                    <a:pt x="2158" y="2242"/>
                  </a:cubicBezTo>
                  <a:cubicBezTo>
                    <a:pt x="2310" y="2050"/>
                    <a:pt x="2500" y="1897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2" y="1586"/>
                  </a:cubicBezTo>
                  <a:cubicBezTo>
                    <a:pt x="4218" y="1625"/>
                    <a:pt x="4394" y="1689"/>
                    <a:pt x="4558" y="1781"/>
                  </a:cubicBezTo>
                  <a:cubicBezTo>
                    <a:pt x="4722" y="1873"/>
                    <a:pt x="4880" y="1983"/>
                    <a:pt x="5031" y="2111"/>
                  </a:cubicBezTo>
                  <a:lnTo>
                    <a:pt x="5920" y="845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2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13"/>
            <p:cNvSpPr/>
            <p:nvPr/>
          </p:nvSpPr>
          <p:spPr>
            <a:xfrm>
              <a:off x="5612511" y="2301922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7"/>
                  </a:cubicBezTo>
                  <a:cubicBezTo>
                    <a:pt x="1664" y="6637"/>
                    <a:pt x="2066" y="6841"/>
                    <a:pt x="2514" y="6968"/>
                  </a:cubicBezTo>
                  <a:cubicBezTo>
                    <a:pt x="2829" y="7055"/>
                    <a:pt x="3160" y="7101"/>
                    <a:pt x="3506" y="7101"/>
                  </a:cubicBezTo>
                  <a:cubicBezTo>
                    <a:pt x="3654" y="7101"/>
                    <a:pt x="3805" y="7092"/>
                    <a:pt x="3958" y="7076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70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6" y="5511"/>
                    <a:pt x="3143" y="5468"/>
                  </a:cubicBezTo>
                  <a:cubicBezTo>
                    <a:pt x="2884" y="5403"/>
                    <a:pt x="2657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2" y="2655"/>
                    <a:pt x="2005" y="2431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1"/>
                    <a:pt x="3179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8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8"/>
                    <a:pt x="5160" y="330"/>
                  </a:cubicBezTo>
                  <a:cubicBezTo>
                    <a:pt x="4873" y="193"/>
                    <a:pt x="4571" y="97"/>
                    <a:pt x="4250" y="47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13"/>
            <p:cNvSpPr/>
            <p:nvPr/>
          </p:nvSpPr>
          <p:spPr>
            <a:xfrm>
              <a:off x="5851262" y="2276872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9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7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3" y="2722"/>
                  </a:lnTo>
                  <a:lnTo>
                    <a:pt x="1889" y="3009"/>
                  </a:lnTo>
                  <a:lnTo>
                    <a:pt x="1755" y="1745"/>
                  </a:lnTo>
                  <a:lnTo>
                    <a:pt x="4897" y="1412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13"/>
            <p:cNvSpPr/>
            <p:nvPr/>
          </p:nvSpPr>
          <p:spPr>
            <a:xfrm>
              <a:off x="6068636" y="2259549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88" y="1423"/>
                  </a:moveTo>
                  <a:cubicBezTo>
                    <a:pt x="3227" y="1423"/>
                    <a:pt x="3352" y="1443"/>
                    <a:pt x="3462" y="1484"/>
                  </a:cubicBezTo>
                  <a:cubicBezTo>
                    <a:pt x="3617" y="1540"/>
                    <a:pt x="3739" y="1629"/>
                    <a:pt x="3831" y="1753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5" y="2375"/>
                    <a:pt x="3998" y="2535"/>
                    <a:pt x="3943" y="2679"/>
                  </a:cubicBezTo>
                  <a:cubicBezTo>
                    <a:pt x="3890" y="2823"/>
                    <a:pt x="3804" y="2938"/>
                    <a:pt x="3685" y="3028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8" y="1423"/>
                  </a:cubicBezTo>
                  <a:close/>
                  <a:moveTo>
                    <a:pt x="3367" y="1"/>
                  </a:moveTo>
                  <a:cubicBezTo>
                    <a:pt x="3269" y="1"/>
                    <a:pt x="3168" y="6"/>
                    <a:pt x="3066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6" y="6986"/>
                  </a:lnTo>
                  <a:lnTo>
                    <a:pt x="2042" y="4591"/>
                  </a:lnTo>
                  <a:lnTo>
                    <a:pt x="2892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1"/>
                    <a:pt x="4654" y="4042"/>
                    <a:pt x="4690" y="4016"/>
                  </a:cubicBezTo>
                  <a:cubicBezTo>
                    <a:pt x="5019" y="3786"/>
                    <a:pt x="5266" y="3488"/>
                    <a:pt x="5432" y="3126"/>
                  </a:cubicBezTo>
                  <a:cubicBezTo>
                    <a:pt x="5597" y="2764"/>
                    <a:pt x="5658" y="2370"/>
                    <a:pt x="5612" y="1943"/>
                  </a:cubicBezTo>
                  <a:cubicBezTo>
                    <a:pt x="5567" y="1527"/>
                    <a:pt x="5429" y="1166"/>
                    <a:pt x="5192" y="860"/>
                  </a:cubicBezTo>
                  <a:cubicBezTo>
                    <a:pt x="4957" y="553"/>
                    <a:pt x="4652" y="325"/>
                    <a:pt x="4279" y="174"/>
                  </a:cubicBezTo>
                  <a:cubicBezTo>
                    <a:pt x="3992" y="58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13"/>
            <p:cNvSpPr/>
            <p:nvPr/>
          </p:nvSpPr>
          <p:spPr>
            <a:xfrm>
              <a:off x="6408381" y="2220225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2" y="0"/>
                  </a:moveTo>
                  <a:cubicBezTo>
                    <a:pt x="2760" y="0"/>
                    <a:pt x="2576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3" y="417"/>
                    <a:pt x="864" y="590"/>
                    <a:pt x="647" y="798"/>
                  </a:cubicBezTo>
                  <a:cubicBezTo>
                    <a:pt x="429" y="1008"/>
                    <a:pt x="263" y="1250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2" y="2669"/>
                    <a:pt x="134" y="2922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298"/>
                  </a:cubicBezTo>
                  <a:cubicBezTo>
                    <a:pt x="2626" y="4308"/>
                    <a:pt x="2763" y="4327"/>
                    <a:pt x="2895" y="4349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48"/>
                  </a:cubicBezTo>
                  <a:cubicBezTo>
                    <a:pt x="3876" y="4820"/>
                    <a:pt x="3907" y="4907"/>
                    <a:pt x="3919" y="5004"/>
                  </a:cubicBezTo>
                  <a:cubicBezTo>
                    <a:pt x="3933" y="5134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5" y="4805"/>
                  </a:cubicBezTo>
                  <a:lnTo>
                    <a:pt x="62" y="6048"/>
                  </a:lnTo>
                  <a:cubicBezTo>
                    <a:pt x="312" y="6304"/>
                    <a:pt x="587" y="6520"/>
                    <a:pt x="887" y="6694"/>
                  </a:cubicBezTo>
                  <a:cubicBezTo>
                    <a:pt x="1194" y="6872"/>
                    <a:pt x="1527" y="6993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6" y="7115"/>
                    <a:pt x="3128" y="7095"/>
                  </a:cubicBezTo>
                  <a:cubicBezTo>
                    <a:pt x="3647" y="7039"/>
                    <a:pt x="4096" y="6905"/>
                    <a:pt x="4477" y="6693"/>
                  </a:cubicBezTo>
                  <a:cubicBezTo>
                    <a:pt x="4858" y="6478"/>
                    <a:pt x="5145" y="6194"/>
                    <a:pt x="5342" y="5844"/>
                  </a:cubicBezTo>
                  <a:cubicBezTo>
                    <a:pt x="5538" y="5492"/>
                    <a:pt x="5610" y="5079"/>
                    <a:pt x="5561" y="4605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2"/>
                    <a:pt x="4984" y="3418"/>
                    <a:pt x="4756" y="3273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0" y="2839"/>
                    <a:pt x="3326" y="2778"/>
                    <a:pt x="2964" y="2745"/>
                  </a:cubicBezTo>
                  <a:cubicBezTo>
                    <a:pt x="2806" y="2735"/>
                    <a:pt x="2653" y="2718"/>
                    <a:pt x="2505" y="2689"/>
                  </a:cubicBezTo>
                  <a:cubicBezTo>
                    <a:pt x="2357" y="2662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1"/>
                  </a:cubicBezTo>
                  <a:cubicBezTo>
                    <a:pt x="1686" y="1998"/>
                    <a:pt x="1713" y="1887"/>
                    <a:pt x="1780" y="1792"/>
                  </a:cubicBezTo>
                  <a:cubicBezTo>
                    <a:pt x="1849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9" y="1427"/>
                  </a:cubicBezTo>
                  <a:cubicBezTo>
                    <a:pt x="2642" y="1420"/>
                    <a:pt x="2706" y="1417"/>
                    <a:pt x="2768" y="1417"/>
                  </a:cubicBezTo>
                  <a:cubicBezTo>
                    <a:pt x="2892" y="1417"/>
                    <a:pt x="3015" y="1430"/>
                    <a:pt x="3138" y="1455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2"/>
                    <a:pt x="4157" y="2028"/>
                  </a:cubicBezTo>
                  <a:lnTo>
                    <a:pt x="5076" y="936"/>
                  </a:lnTo>
                  <a:cubicBezTo>
                    <a:pt x="4887" y="706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13"/>
            <p:cNvSpPr/>
            <p:nvPr/>
          </p:nvSpPr>
          <p:spPr>
            <a:xfrm>
              <a:off x="6627002" y="2190082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9" y="6995"/>
                  </a:lnTo>
                  <a:lnTo>
                    <a:pt x="7016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13"/>
            <p:cNvSpPr/>
            <p:nvPr/>
          </p:nvSpPr>
          <p:spPr>
            <a:xfrm>
              <a:off x="6871470" y="217213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13"/>
            <p:cNvSpPr/>
            <p:nvPr/>
          </p:nvSpPr>
          <p:spPr>
            <a:xfrm>
              <a:off x="7063274" y="2160286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13"/>
            <p:cNvSpPr/>
            <p:nvPr/>
          </p:nvSpPr>
          <p:spPr>
            <a:xfrm>
              <a:off x="7268590" y="2138597"/>
              <a:ext cx="187443" cy="242151"/>
            </a:xfrm>
            <a:custGeom>
              <a:avLst/>
              <a:gdLst/>
              <a:ahLst/>
              <a:cxnLst/>
              <a:rect l="l" t="t" r="r" b="b"/>
              <a:pathLst>
                <a:path w="5410" h="6989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13"/>
            <p:cNvSpPr/>
            <p:nvPr/>
          </p:nvSpPr>
          <p:spPr>
            <a:xfrm>
              <a:off x="7469091" y="2108282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5" y="1"/>
                  </a:moveTo>
                  <a:cubicBezTo>
                    <a:pt x="2761" y="1"/>
                    <a:pt x="2577" y="11"/>
                    <a:pt x="2382" y="32"/>
                  </a:cubicBezTo>
                  <a:cubicBezTo>
                    <a:pt x="2044" y="68"/>
                    <a:pt x="1726" y="152"/>
                    <a:pt x="1424" y="285"/>
                  </a:cubicBezTo>
                  <a:cubicBezTo>
                    <a:pt x="1123" y="418"/>
                    <a:pt x="865" y="591"/>
                    <a:pt x="647" y="801"/>
                  </a:cubicBezTo>
                  <a:cubicBezTo>
                    <a:pt x="429" y="1011"/>
                    <a:pt x="263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5" y="3555"/>
                    <a:pt x="728" y="3714"/>
                  </a:cubicBezTo>
                  <a:cubicBezTo>
                    <a:pt x="931" y="3873"/>
                    <a:pt x="1179" y="4001"/>
                    <a:pt x="1471" y="4094"/>
                  </a:cubicBezTo>
                  <a:cubicBezTo>
                    <a:pt x="1763" y="4187"/>
                    <a:pt x="2103" y="4257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2"/>
                    <a:pt x="3157" y="4403"/>
                    <a:pt x="3279" y="4439"/>
                  </a:cubicBezTo>
                  <a:cubicBezTo>
                    <a:pt x="3401" y="4475"/>
                    <a:pt x="3506" y="4518"/>
                    <a:pt x="3597" y="4569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7" y="4807"/>
                  </a:cubicBezTo>
                  <a:lnTo>
                    <a:pt x="65" y="6051"/>
                  </a:lnTo>
                  <a:cubicBezTo>
                    <a:pt x="314" y="6306"/>
                    <a:pt x="590" y="6521"/>
                    <a:pt x="889" y="6697"/>
                  </a:cubicBezTo>
                  <a:cubicBezTo>
                    <a:pt x="1190" y="6871"/>
                    <a:pt x="1526" y="6993"/>
                    <a:pt x="1898" y="7063"/>
                  </a:cubicBezTo>
                  <a:cubicBezTo>
                    <a:pt x="2119" y="7104"/>
                    <a:pt x="2353" y="7125"/>
                    <a:pt x="2601" y="7125"/>
                  </a:cubicBezTo>
                  <a:cubicBezTo>
                    <a:pt x="2770" y="7125"/>
                    <a:pt x="2946" y="7115"/>
                    <a:pt x="3128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8"/>
                    <a:pt x="5145" y="6195"/>
                    <a:pt x="5342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9" y="4300"/>
                    <a:pt x="5445" y="4039"/>
                    <a:pt x="5307" y="3821"/>
                  </a:cubicBezTo>
                  <a:cubicBezTo>
                    <a:pt x="5167" y="3602"/>
                    <a:pt x="4984" y="3420"/>
                    <a:pt x="4756" y="3274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9" y="2663"/>
                    <a:pt x="2226" y="2624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48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6" y="938"/>
                  </a:lnTo>
                  <a:cubicBezTo>
                    <a:pt x="4887" y="708"/>
                    <a:pt x="4670" y="518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1"/>
                    <a:pt x="2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13"/>
            <p:cNvSpPr/>
            <p:nvPr/>
          </p:nvSpPr>
          <p:spPr>
            <a:xfrm>
              <a:off x="7798200" y="2072561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2"/>
                    <a:pt x="2445" y="4305"/>
                  </a:cubicBezTo>
                  <a:lnTo>
                    <a:pt x="3868" y="5526"/>
                  </a:lnTo>
                  <a:cubicBezTo>
                    <a:pt x="3814" y="5564"/>
                    <a:pt x="3764" y="5600"/>
                    <a:pt x="3711" y="5631"/>
                  </a:cubicBezTo>
                  <a:cubicBezTo>
                    <a:pt x="3498" y="5761"/>
                    <a:pt x="3264" y="5843"/>
                    <a:pt x="3005" y="5868"/>
                  </a:cubicBezTo>
                  <a:cubicBezTo>
                    <a:pt x="2920" y="5877"/>
                    <a:pt x="2838" y="5882"/>
                    <a:pt x="2759" y="5882"/>
                  </a:cubicBezTo>
                  <a:cubicBezTo>
                    <a:pt x="2579" y="5882"/>
                    <a:pt x="2416" y="5859"/>
                    <a:pt x="2268" y="5814"/>
                  </a:cubicBezTo>
                  <a:cubicBezTo>
                    <a:pt x="2059" y="5746"/>
                    <a:pt x="1893" y="5638"/>
                    <a:pt x="1772" y="5486"/>
                  </a:cubicBezTo>
                  <a:cubicBezTo>
                    <a:pt x="1653" y="5335"/>
                    <a:pt x="1578" y="5149"/>
                    <a:pt x="1557" y="4931"/>
                  </a:cubicBezTo>
                  <a:cubicBezTo>
                    <a:pt x="1526" y="4652"/>
                    <a:pt x="1593" y="4412"/>
                    <a:pt x="1757" y="4210"/>
                  </a:cubicBezTo>
                  <a:cubicBezTo>
                    <a:pt x="1833" y="4113"/>
                    <a:pt x="1935" y="4028"/>
                    <a:pt x="2057" y="3952"/>
                  </a:cubicBezTo>
                  <a:close/>
                  <a:moveTo>
                    <a:pt x="3136" y="1"/>
                  </a:moveTo>
                  <a:cubicBezTo>
                    <a:pt x="3039" y="1"/>
                    <a:pt x="2940" y="6"/>
                    <a:pt x="2839" y="16"/>
                  </a:cubicBezTo>
                  <a:cubicBezTo>
                    <a:pt x="2409" y="63"/>
                    <a:pt x="2041" y="181"/>
                    <a:pt x="1729" y="375"/>
                  </a:cubicBezTo>
                  <a:cubicBezTo>
                    <a:pt x="1419" y="569"/>
                    <a:pt x="1186" y="812"/>
                    <a:pt x="1029" y="1109"/>
                  </a:cubicBezTo>
                  <a:cubicBezTo>
                    <a:pt x="874" y="1406"/>
                    <a:pt x="815" y="1727"/>
                    <a:pt x="852" y="2076"/>
                  </a:cubicBezTo>
                  <a:cubicBezTo>
                    <a:pt x="866" y="2220"/>
                    <a:pt x="907" y="2374"/>
                    <a:pt x="970" y="2538"/>
                  </a:cubicBezTo>
                  <a:cubicBezTo>
                    <a:pt x="1029" y="2693"/>
                    <a:pt x="1115" y="2854"/>
                    <a:pt x="1226" y="3026"/>
                  </a:cubicBezTo>
                  <a:cubicBezTo>
                    <a:pt x="829" y="3257"/>
                    <a:pt x="527" y="3545"/>
                    <a:pt x="330" y="3888"/>
                  </a:cubicBezTo>
                  <a:cubicBezTo>
                    <a:pt x="94" y="4298"/>
                    <a:pt x="1" y="4738"/>
                    <a:pt x="51" y="5211"/>
                  </a:cubicBezTo>
                  <a:cubicBezTo>
                    <a:pt x="96" y="5628"/>
                    <a:pt x="254" y="5991"/>
                    <a:pt x="526" y="6303"/>
                  </a:cubicBezTo>
                  <a:cubicBezTo>
                    <a:pt x="797" y="6613"/>
                    <a:pt x="1147" y="6846"/>
                    <a:pt x="1573" y="6997"/>
                  </a:cubicBezTo>
                  <a:cubicBezTo>
                    <a:pt x="1889" y="7110"/>
                    <a:pt x="2228" y="7166"/>
                    <a:pt x="2590" y="7166"/>
                  </a:cubicBezTo>
                  <a:cubicBezTo>
                    <a:pt x="2717" y="7166"/>
                    <a:pt x="2848" y="7159"/>
                    <a:pt x="2980" y="7145"/>
                  </a:cubicBezTo>
                  <a:cubicBezTo>
                    <a:pt x="3363" y="7105"/>
                    <a:pt x="3715" y="7013"/>
                    <a:pt x="4039" y="6872"/>
                  </a:cubicBezTo>
                  <a:cubicBezTo>
                    <a:pt x="4352" y="6734"/>
                    <a:pt x="4633" y="6554"/>
                    <a:pt x="4887" y="6334"/>
                  </a:cubicBezTo>
                  <a:lnTo>
                    <a:pt x="5432" y="6789"/>
                  </a:lnTo>
                  <a:lnTo>
                    <a:pt x="7359" y="6586"/>
                  </a:lnTo>
                  <a:lnTo>
                    <a:pt x="5748" y="5197"/>
                  </a:lnTo>
                  <a:cubicBezTo>
                    <a:pt x="5859" y="4973"/>
                    <a:pt x="5951" y="4735"/>
                    <a:pt x="6023" y="4484"/>
                  </a:cubicBezTo>
                  <a:cubicBezTo>
                    <a:pt x="6130" y="4114"/>
                    <a:pt x="6190" y="3722"/>
                    <a:pt x="6203" y="3299"/>
                  </a:cubicBezTo>
                  <a:lnTo>
                    <a:pt x="6203" y="3299"/>
                  </a:lnTo>
                  <a:lnTo>
                    <a:pt x="4753" y="3453"/>
                  </a:lnTo>
                  <a:cubicBezTo>
                    <a:pt x="4749" y="3768"/>
                    <a:pt x="4710" y="4057"/>
                    <a:pt x="4638" y="4325"/>
                  </a:cubicBezTo>
                  <a:lnTo>
                    <a:pt x="4096" y="3845"/>
                  </a:lnTo>
                  <a:cubicBezTo>
                    <a:pt x="3952" y="3737"/>
                    <a:pt x="3793" y="3602"/>
                    <a:pt x="3613" y="3450"/>
                  </a:cubicBezTo>
                  <a:cubicBezTo>
                    <a:pt x="3433" y="3294"/>
                    <a:pt x="3254" y="3129"/>
                    <a:pt x="3078" y="2955"/>
                  </a:cubicBezTo>
                  <a:cubicBezTo>
                    <a:pt x="2903" y="2781"/>
                    <a:pt x="2755" y="2609"/>
                    <a:pt x="2635" y="2442"/>
                  </a:cubicBezTo>
                  <a:cubicBezTo>
                    <a:pt x="2517" y="2273"/>
                    <a:pt x="2453" y="2127"/>
                    <a:pt x="2438" y="2005"/>
                  </a:cubicBezTo>
                  <a:cubicBezTo>
                    <a:pt x="2424" y="1877"/>
                    <a:pt x="2438" y="1766"/>
                    <a:pt x="2481" y="1672"/>
                  </a:cubicBezTo>
                  <a:cubicBezTo>
                    <a:pt x="2524" y="1579"/>
                    <a:pt x="2591" y="1504"/>
                    <a:pt x="2684" y="1449"/>
                  </a:cubicBezTo>
                  <a:cubicBezTo>
                    <a:pt x="2778" y="1393"/>
                    <a:pt x="2894" y="1357"/>
                    <a:pt x="3038" y="1343"/>
                  </a:cubicBezTo>
                  <a:cubicBezTo>
                    <a:pt x="3070" y="1340"/>
                    <a:pt x="3102" y="1338"/>
                    <a:pt x="3133" y="1338"/>
                  </a:cubicBezTo>
                  <a:cubicBezTo>
                    <a:pt x="3270" y="1338"/>
                    <a:pt x="3395" y="1371"/>
                    <a:pt x="3511" y="1439"/>
                  </a:cubicBezTo>
                  <a:cubicBezTo>
                    <a:pt x="3650" y="1524"/>
                    <a:pt x="3790" y="1694"/>
                    <a:pt x="3928" y="1948"/>
                  </a:cubicBezTo>
                  <a:lnTo>
                    <a:pt x="5078" y="1090"/>
                  </a:lnTo>
                  <a:cubicBezTo>
                    <a:pt x="4966" y="838"/>
                    <a:pt x="4797" y="626"/>
                    <a:pt x="4568" y="453"/>
                  </a:cubicBezTo>
                  <a:cubicBezTo>
                    <a:pt x="4339" y="282"/>
                    <a:pt x="4078" y="155"/>
                    <a:pt x="3781" y="79"/>
                  </a:cubicBezTo>
                  <a:cubicBezTo>
                    <a:pt x="3573" y="27"/>
                    <a:pt x="3359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13"/>
            <p:cNvSpPr/>
            <p:nvPr/>
          </p:nvSpPr>
          <p:spPr>
            <a:xfrm>
              <a:off x="8146157" y="2030985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9" y="1854"/>
                  </a:lnTo>
                  <a:lnTo>
                    <a:pt x="2743" y="7208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13"/>
            <p:cNvSpPr/>
            <p:nvPr/>
          </p:nvSpPr>
          <p:spPr>
            <a:xfrm>
              <a:off x="8385913" y="200943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0"/>
                  </a:moveTo>
                  <a:lnTo>
                    <a:pt x="0" y="500"/>
                  </a:lnTo>
                  <a:lnTo>
                    <a:pt x="718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13"/>
            <p:cNvSpPr/>
            <p:nvPr/>
          </p:nvSpPr>
          <p:spPr>
            <a:xfrm>
              <a:off x="8598505" y="1986776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5"/>
                    <a:pt x="2294" y="213"/>
                    <a:pt x="1876" y="434"/>
                  </a:cubicBezTo>
                  <a:cubicBezTo>
                    <a:pt x="1457" y="655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0"/>
                    <a:pt x="0" y="3408"/>
                    <a:pt x="55" y="3914"/>
                  </a:cubicBezTo>
                  <a:cubicBezTo>
                    <a:pt x="113" y="4433"/>
                    <a:pt x="249" y="4900"/>
                    <a:pt x="466" y="5313"/>
                  </a:cubicBezTo>
                  <a:cubicBezTo>
                    <a:pt x="685" y="5726"/>
                    <a:pt x="968" y="6072"/>
                    <a:pt x="1319" y="6356"/>
                  </a:cubicBezTo>
                  <a:cubicBezTo>
                    <a:pt x="1670" y="6636"/>
                    <a:pt x="2070" y="6840"/>
                    <a:pt x="2520" y="6967"/>
                  </a:cubicBezTo>
                  <a:cubicBezTo>
                    <a:pt x="2834" y="7055"/>
                    <a:pt x="3165" y="7099"/>
                    <a:pt x="3511" y="7099"/>
                  </a:cubicBezTo>
                  <a:cubicBezTo>
                    <a:pt x="3659" y="7099"/>
                    <a:pt x="3809" y="7091"/>
                    <a:pt x="3962" y="7075"/>
                  </a:cubicBezTo>
                  <a:cubicBezTo>
                    <a:pt x="4293" y="7040"/>
                    <a:pt x="4619" y="6964"/>
                    <a:pt x="4937" y="6847"/>
                  </a:cubicBezTo>
                  <a:cubicBezTo>
                    <a:pt x="5255" y="6732"/>
                    <a:pt x="5542" y="6589"/>
                    <a:pt x="5796" y="6418"/>
                  </a:cubicBezTo>
                  <a:cubicBezTo>
                    <a:pt x="6050" y="6248"/>
                    <a:pt x="6250" y="6062"/>
                    <a:pt x="6391" y="5862"/>
                  </a:cubicBezTo>
                  <a:lnTo>
                    <a:pt x="5461" y="4682"/>
                  </a:lnTo>
                  <a:cubicBezTo>
                    <a:pt x="5351" y="4824"/>
                    <a:pt x="5222" y="4955"/>
                    <a:pt x="5074" y="5072"/>
                  </a:cubicBezTo>
                  <a:cubicBezTo>
                    <a:pt x="4924" y="5188"/>
                    <a:pt x="4762" y="5287"/>
                    <a:pt x="4578" y="5365"/>
                  </a:cubicBezTo>
                  <a:cubicBezTo>
                    <a:pt x="4396" y="5444"/>
                    <a:pt x="4201" y="5493"/>
                    <a:pt x="3994" y="5516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7"/>
                  </a:cubicBezTo>
                  <a:cubicBezTo>
                    <a:pt x="2888" y="5402"/>
                    <a:pt x="2661" y="5293"/>
                    <a:pt x="2468" y="5135"/>
                  </a:cubicBezTo>
                  <a:cubicBezTo>
                    <a:pt x="2274" y="4978"/>
                    <a:pt x="2116" y="4783"/>
                    <a:pt x="1993" y="4551"/>
                  </a:cubicBezTo>
                  <a:cubicBezTo>
                    <a:pt x="1871" y="4317"/>
                    <a:pt x="1794" y="4052"/>
                    <a:pt x="1761" y="3754"/>
                  </a:cubicBezTo>
                  <a:cubicBezTo>
                    <a:pt x="1729" y="3448"/>
                    <a:pt x="1749" y="3168"/>
                    <a:pt x="1821" y="2912"/>
                  </a:cubicBezTo>
                  <a:cubicBezTo>
                    <a:pt x="1893" y="2654"/>
                    <a:pt x="2004" y="2431"/>
                    <a:pt x="2157" y="2240"/>
                  </a:cubicBezTo>
                  <a:cubicBezTo>
                    <a:pt x="2311" y="2050"/>
                    <a:pt x="2500" y="1895"/>
                    <a:pt x="2720" y="1779"/>
                  </a:cubicBezTo>
                  <a:cubicBezTo>
                    <a:pt x="2938" y="1661"/>
                    <a:pt x="3180" y="1589"/>
                    <a:pt x="3439" y="1560"/>
                  </a:cubicBezTo>
                  <a:cubicBezTo>
                    <a:pt x="3514" y="1552"/>
                    <a:pt x="3587" y="1548"/>
                    <a:pt x="3659" y="1548"/>
                  </a:cubicBezTo>
                  <a:cubicBezTo>
                    <a:pt x="3787" y="1548"/>
                    <a:pt x="3911" y="1560"/>
                    <a:pt x="4031" y="1584"/>
                  </a:cubicBezTo>
                  <a:cubicBezTo>
                    <a:pt x="4218" y="1625"/>
                    <a:pt x="4395" y="1689"/>
                    <a:pt x="4557" y="1780"/>
                  </a:cubicBezTo>
                  <a:cubicBezTo>
                    <a:pt x="4721" y="1872"/>
                    <a:pt x="4880" y="1981"/>
                    <a:pt x="5031" y="2109"/>
                  </a:cubicBezTo>
                  <a:lnTo>
                    <a:pt x="5921" y="844"/>
                  </a:lnTo>
                  <a:cubicBezTo>
                    <a:pt x="5701" y="637"/>
                    <a:pt x="5449" y="467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13"/>
            <p:cNvSpPr/>
            <p:nvPr/>
          </p:nvSpPr>
          <p:spPr>
            <a:xfrm>
              <a:off x="8837290" y="1957638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1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4" y="4329"/>
                  </a:lnTo>
                  <a:lnTo>
                    <a:pt x="4945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13"/>
            <p:cNvSpPr/>
            <p:nvPr/>
          </p:nvSpPr>
          <p:spPr>
            <a:xfrm>
              <a:off x="9099913" y="1945997"/>
              <a:ext cx="53946" cy="241424"/>
            </a:xfrm>
            <a:custGeom>
              <a:avLst/>
              <a:gdLst/>
              <a:ahLst/>
              <a:cxnLst/>
              <a:rect l="l" t="t" r="r" b="b"/>
              <a:pathLst>
                <a:path w="1557" h="6968" extrusionOk="0">
                  <a:moveTo>
                    <a:pt x="1482" y="0"/>
                  </a:moveTo>
                  <a:lnTo>
                    <a:pt x="0" y="156"/>
                  </a:lnTo>
                  <a:lnTo>
                    <a:pt x="722" y="6968"/>
                  </a:lnTo>
                  <a:lnTo>
                    <a:pt x="1556" y="6881"/>
                  </a:lnTo>
                  <a:lnTo>
                    <a:pt x="1556" y="81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13"/>
            <p:cNvSpPr/>
            <p:nvPr/>
          </p:nvSpPr>
          <p:spPr>
            <a:xfrm>
              <a:off x="4924982" y="2703858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8" y="11"/>
                    <a:pt x="2381" y="32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30" y="1011"/>
                    <a:pt x="265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3" y="2672"/>
                    <a:pt x="135" y="2925"/>
                    <a:pt x="250" y="3145"/>
                  </a:cubicBezTo>
                  <a:cubicBezTo>
                    <a:pt x="365" y="3365"/>
                    <a:pt x="525" y="3556"/>
                    <a:pt x="728" y="3714"/>
                  </a:cubicBezTo>
                  <a:cubicBezTo>
                    <a:pt x="930" y="3874"/>
                    <a:pt x="1179" y="4000"/>
                    <a:pt x="1473" y="4094"/>
                  </a:cubicBezTo>
                  <a:cubicBezTo>
                    <a:pt x="1763" y="4187"/>
                    <a:pt x="2102" y="4256"/>
                    <a:pt x="2488" y="4302"/>
                  </a:cubicBezTo>
                  <a:cubicBezTo>
                    <a:pt x="2626" y="4312"/>
                    <a:pt x="2763" y="4331"/>
                    <a:pt x="2896" y="4353"/>
                  </a:cubicBezTo>
                  <a:cubicBezTo>
                    <a:pt x="3029" y="4374"/>
                    <a:pt x="3157" y="4404"/>
                    <a:pt x="3279" y="4440"/>
                  </a:cubicBezTo>
                  <a:cubicBezTo>
                    <a:pt x="3401" y="4476"/>
                    <a:pt x="3507" y="4520"/>
                    <a:pt x="3597" y="4570"/>
                  </a:cubicBezTo>
                  <a:cubicBezTo>
                    <a:pt x="3687" y="4620"/>
                    <a:pt x="3760" y="4681"/>
                    <a:pt x="3818" y="4752"/>
                  </a:cubicBezTo>
                  <a:cubicBezTo>
                    <a:pt x="3876" y="4827"/>
                    <a:pt x="3907" y="4911"/>
                    <a:pt x="3919" y="5008"/>
                  </a:cubicBezTo>
                  <a:cubicBezTo>
                    <a:pt x="3933" y="5138"/>
                    <a:pt x="3904" y="5251"/>
                    <a:pt x="3835" y="5346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1" y="5708"/>
                    <a:pt x="2885" y="5712"/>
                    <a:pt x="2800" y="5712"/>
                  </a:cubicBezTo>
                  <a:cubicBezTo>
                    <a:pt x="2537" y="5712"/>
                    <a:pt x="2276" y="5669"/>
                    <a:pt x="2016" y="5582"/>
                  </a:cubicBezTo>
                  <a:cubicBezTo>
                    <a:pt x="1674" y="5467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8"/>
                    <a:pt x="590" y="6524"/>
                    <a:pt x="890" y="6698"/>
                  </a:cubicBezTo>
                  <a:cubicBezTo>
                    <a:pt x="1194" y="6871"/>
                    <a:pt x="1530" y="6993"/>
                    <a:pt x="1901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8" y="7112"/>
                    <a:pt x="3129" y="7094"/>
                  </a:cubicBezTo>
                  <a:cubicBezTo>
                    <a:pt x="3648" y="7039"/>
                    <a:pt x="4098" y="6905"/>
                    <a:pt x="4479" y="6691"/>
                  </a:cubicBezTo>
                  <a:cubicBezTo>
                    <a:pt x="4861" y="6477"/>
                    <a:pt x="5148" y="6195"/>
                    <a:pt x="5344" y="5842"/>
                  </a:cubicBezTo>
                  <a:cubicBezTo>
                    <a:pt x="5539" y="5490"/>
                    <a:pt x="5611" y="5079"/>
                    <a:pt x="5564" y="4604"/>
                  </a:cubicBezTo>
                  <a:cubicBezTo>
                    <a:pt x="5531" y="4298"/>
                    <a:pt x="5446" y="4038"/>
                    <a:pt x="5308" y="3818"/>
                  </a:cubicBezTo>
                  <a:cubicBezTo>
                    <a:pt x="5170" y="3601"/>
                    <a:pt x="4986" y="3418"/>
                    <a:pt x="4758" y="3271"/>
                  </a:cubicBezTo>
                  <a:cubicBezTo>
                    <a:pt x="4530" y="3126"/>
                    <a:pt x="4264" y="3010"/>
                    <a:pt x="3963" y="2923"/>
                  </a:cubicBezTo>
                  <a:cubicBezTo>
                    <a:pt x="3663" y="2837"/>
                    <a:pt x="3329" y="2778"/>
                    <a:pt x="2965" y="2744"/>
                  </a:cubicBezTo>
                  <a:cubicBezTo>
                    <a:pt x="2807" y="2735"/>
                    <a:pt x="2655" y="2716"/>
                    <a:pt x="2508" y="2689"/>
                  </a:cubicBezTo>
                  <a:cubicBezTo>
                    <a:pt x="2360" y="2663"/>
                    <a:pt x="2229" y="2623"/>
                    <a:pt x="2113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4" y="2321"/>
                    <a:pt x="1713" y="2232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7"/>
                    <a:pt x="1954" y="1618"/>
                    <a:pt x="2087" y="1553"/>
                  </a:cubicBezTo>
                  <a:cubicBezTo>
                    <a:pt x="2222" y="1491"/>
                    <a:pt x="2386" y="1448"/>
                    <a:pt x="2580" y="1428"/>
                  </a:cubicBezTo>
                  <a:cubicBezTo>
                    <a:pt x="2642" y="1421"/>
                    <a:pt x="2703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3" y="1874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1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13"/>
            <p:cNvSpPr/>
            <p:nvPr/>
          </p:nvSpPr>
          <p:spPr>
            <a:xfrm>
              <a:off x="5138960" y="267835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4" y="1571"/>
                  </a:moveTo>
                  <a:cubicBezTo>
                    <a:pt x="3780" y="1571"/>
                    <a:pt x="3958" y="1598"/>
                    <a:pt x="4127" y="1652"/>
                  </a:cubicBezTo>
                  <a:cubicBezTo>
                    <a:pt x="4359" y="1724"/>
                    <a:pt x="4569" y="1842"/>
                    <a:pt x="4754" y="2004"/>
                  </a:cubicBezTo>
                  <a:cubicBezTo>
                    <a:pt x="4937" y="2164"/>
                    <a:pt x="5088" y="2361"/>
                    <a:pt x="5203" y="2589"/>
                  </a:cubicBezTo>
                  <a:cubicBezTo>
                    <a:pt x="5321" y="2820"/>
                    <a:pt x="5394" y="3078"/>
                    <a:pt x="5423" y="3365"/>
                  </a:cubicBezTo>
                  <a:cubicBezTo>
                    <a:pt x="5456" y="3651"/>
                    <a:pt x="5439" y="3918"/>
                    <a:pt x="5374" y="4166"/>
                  </a:cubicBezTo>
                  <a:cubicBezTo>
                    <a:pt x="5308" y="4416"/>
                    <a:pt x="5202" y="4639"/>
                    <a:pt x="5056" y="4834"/>
                  </a:cubicBezTo>
                  <a:cubicBezTo>
                    <a:pt x="4908" y="5030"/>
                    <a:pt x="4728" y="5191"/>
                    <a:pt x="4516" y="5310"/>
                  </a:cubicBezTo>
                  <a:cubicBezTo>
                    <a:pt x="4301" y="5431"/>
                    <a:pt x="4061" y="5507"/>
                    <a:pt x="3794" y="5533"/>
                  </a:cubicBezTo>
                  <a:cubicBezTo>
                    <a:pt x="3720" y="5541"/>
                    <a:pt x="3648" y="5545"/>
                    <a:pt x="3576" y="5545"/>
                  </a:cubicBezTo>
                  <a:cubicBezTo>
                    <a:pt x="3392" y="5545"/>
                    <a:pt x="3214" y="5518"/>
                    <a:pt x="3045" y="5465"/>
                  </a:cubicBezTo>
                  <a:cubicBezTo>
                    <a:pt x="2812" y="5392"/>
                    <a:pt x="2600" y="5274"/>
                    <a:pt x="2413" y="5120"/>
                  </a:cubicBezTo>
                  <a:cubicBezTo>
                    <a:pt x="2225" y="4962"/>
                    <a:pt x="2075" y="4767"/>
                    <a:pt x="1960" y="4532"/>
                  </a:cubicBezTo>
                  <a:cubicBezTo>
                    <a:pt x="1848" y="4299"/>
                    <a:pt x="1778" y="4040"/>
                    <a:pt x="1747" y="3753"/>
                  </a:cubicBezTo>
                  <a:cubicBezTo>
                    <a:pt x="1716" y="3468"/>
                    <a:pt x="1733" y="3201"/>
                    <a:pt x="1795" y="2950"/>
                  </a:cubicBezTo>
                  <a:cubicBezTo>
                    <a:pt x="1857" y="2702"/>
                    <a:pt x="1963" y="2477"/>
                    <a:pt x="2114" y="2282"/>
                  </a:cubicBezTo>
                  <a:cubicBezTo>
                    <a:pt x="2262" y="2085"/>
                    <a:pt x="2445" y="1927"/>
                    <a:pt x="2658" y="1806"/>
                  </a:cubicBezTo>
                  <a:cubicBezTo>
                    <a:pt x="2871" y="1685"/>
                    <a:pt x="3109" y="1610"/>
                    <a:pt x="3375" y="1583"/>
                  </a:cubicBezTo>
                  <a:cubicBezTo>
                    <a:pt x="3449" y="1575"/>
                    <a:pt x="3522" y="1571"/>
                    <a:pt x="3594" y="1571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1" y="217"/>
                    <a:pt x="1832" y="435"/>
                  </a:cubicBezTo>
                  <a:cubicBezTo>
                    <a:pt x="1420" y="657"/>
                    <a:pt x="1075" y="942"/>
                    <a:pt x="790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0" y="3416"/>
                    <a:pt x="54" y="3928"/>
                  </a:cubicBezTo>
                  <a:cubicBezTo>
                    <a:pt x="108" y="4443"/>
                    <a:pt x="245" y="4903"/>
                    <a:pt x="466" y="5313"/>
                  </a:cubicBezTo>
                  <a:cubicBezTo>
                    <a:pt x="685" y="5723"/>
                    <a:pt x="972" y="6069"/>
                    <a:pt x="1323" y="6353"/>
                  </a:cubicBezTo>
                  <a:cubicBezTo>
                    <a:pt x="1676" y="6637"/>
                    <a:pt x="2072" y="6846"/>
                    <a:pt x="2523" y="6975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69" y="7089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4" y="6458"/>
                    <a:pt x="6099" y="6172"/>
                    <a:pt x="6385" y="5819"/>
                  </a:cubicBezTo>
                  <a:cubicBezTo>
                    <a:pt x="6668" y="5470"/>
                    <a:pt x="6874" y="5069"/>
                    <a:pt x="7002" y="4619"/>
                  </a:cubicBezTo>
                  <a:cubicBezTo>
                    <a:pt x="7126" y="4170"/>
                    <a:pt x="7163" y="3691"/>
                    <a:pt x="7110" y="3186"/>
                  </a:cubicBezTo>
                  <a:cubicBezTo>
                    <a:pt x="7055" y="2674"/>
                    <a:pt x="6919" y="2214"/>
                    <a:pt x="6701" y="1803"/>
                  </a:cubicBezTo>
                  <a:cubicBezTo>
                    <a:pt x="6486" y="1392"/>
                    <a:pt x="6201" y="1045"/>
                    <a:pt x="5849" y="760"/>
                  </a:cubicBezTo>
                  <a:cubicBezTo>
                    <a:pt x="5496" y="476"/>
                    <a:pt x="5099" y="269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13"/>
            <p:cNvSpPr/>
            <p:nvPr/>
          </p:nvSpPr>
          <p:spPr>
            <a:xfrm>
              <a:off x="5412634" y="265008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4" y="77"/>
                    <a:pt x="2294" y="213"/>
                    <a:pt x="1875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1" y="4432"/>
                    <a:pt x="245" y="4898"/>
                    <a:pt x="463" y="5311"/>
                  </a:cubicBezTo>
                  <a:cubicBezTo>
                    <a:pt x="682" y="5725"/>
                    <a:pt x="967" y="6072"/>
                    <a:pt x="1319" y="6353"/>
                  </a:cubicBezTo>
                  <a:cubicBezTo>
                    <a:pt x="1668" y="6634"/>
                    <a:pt x="2070" y="6839"/>
                    <a:pt x="2520" y="6965"/>
                  </a:cubicBezTo>
                  <a:cubicBezTo>
                    <a:pt x="2833" y="7053"/>
                    <a:pt x="3162" y="7098"/>
                    <a:pt x="3506" y="7098"/>
                  </a:cubicBezTo>
                  <a:cubicBezTo>
                    <a:pt x="3655" y="7098"/>
                    <a:pt x="3807" y="7089"/>
                    <a:pt x="3962" y="7072"/>
                  </a:cubicBezTo>
                  <a:cubicBezTo>
                    <a:pt x="4293" y="7038"/>
                    <a:pt x="4619" y="6963"/>
                    <a:pt x="4937" y="6845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50" y="6246"/>
                    <a:pt x="6248" y="6060"/>
                    <a:pt x="6391" y="5862"/>
                  </a:cubicBezTo>
                  <a:lnTo>
                    <a:pt x="5460" y="4680"/>
                  </a:lnTo>
                  <a:cubicBezTo>
                    <a:pt x="5350" y="4822"/>
                    <a:pt x="5222" y="4953"/>
                    <a:pt x="5074" y="5071"/>
                  </a:cubicBezTo>
                  <a:cubicBezTo>
                    <a:pt x="4924" y="5187"/>
                    <a:pt x="4760" y="5286"/>
                    <a:pt x="4577" y="5363"/>
                  </a:cubicBezTo>
                  <a:cubicBezTo>
                    <a:pt x="4396" y="5442"/>
                    <a:pt x="4199" y="5491"/>
                    <a:pt x="3994" y="5514"/>
                  </a:cubicBezTo>
                  <a:cubicBezTo>
                    <a:pt x="3890" y="5525"/>
                    <a:pt x="3789" y="5530"/>
                    <a:pt x="3691" y="5530"/>
                  </a:cubicBezTo>
                  <a:cubicBezTo>
                    <a:pt x="3499" y="5530"/>
                    <a:pt x="3318" y="5509"/>
                    <a:pt x="3147" y="5466"/>
                  </a:cubicBezTo>
                  <a:cubicBezTo>
                    <a:pt x="2888" y="5401"/>
                    <a:pt x="2661" y="5291"/>
                    <a:pt x="2466" y="5135"/>
                  </a:cubicBezTo>
                  <a:cubicBezTo>
                    <a:pt x="2274" y="4979"/>
                    <a:pt x="2114" y="4783"/>
                    <a:pt x="1992" y="4550"/>
                  </a:cubicBezTo>
                  <a:cubicBezTo>
                    <a:pt x="1871" y="4317"/>
                    <a:pt x="1793" y="4053"/>
                    <a:pt x="1760" y="3755"/>
                  </a:cubicBezTo>
                  <a:cubicBezTo>
                    <a:pt x="1729" y="3449"/>
                    <a:pt x="1747" y="3168"/>
                    <a:pt x="1819" y="2911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7"/>
                    <a:pt x="2718" y="1779"/>
                  </a:cubicBezTo>
                  <a:cubicBezTo>
                    <a:pt x="2938" y="1660"/>
                    <a:pt x="3178" y="1588"/>
                    <a:pt x="3437" y="1559"/>
                  </a:cubicBezTo>
                  <a:cubicBezTo>
                    <a:pt x="3509" y="1552"/>
                    <a:pt x="3581" y="1548"/>
                    <a:pt x="3651" y="1548"/>
                  </a:cubicBezTo>
                  <a:cubicBezTo>
                    <a:pt x="3782" y="1548"/>
                    <a:pt x="3908" y="1561"/>
                    <a:pt x="4031" y="1585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1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13"/>
            <p:cNvSpPr/>
            <p:nvPr/>
          </p:nvSpPr>
          <p:spPr>
            <a:xfrm>
              <a:off x="5646638" y="262541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3" y="1"/>
                  </a:moveTo>
                  <a:cubicBezTo>
                    <a:pt x="3543" y="1"/>
                    <a:pt x="3413" y="7"/>
                    <a:pt x="3282" y="21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7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2"/>
                    <a:pt x="246" y="4897"/>
                    <a:pt x="464" y="5311"/>
                  </a:cubicBezTo>
                  <a:cubicBezTo>
                    <a:pt x="682" y="5724"/>
                    <a:pt x="965" y="6072"/>
                    <a:pt x="1318" y="6354"/>
                  </a:cubicBezTo>
                  <a:cubicBezTo>
                    <a:pt x="1669" y="6634"/>
                    <a:pt x="2068" y="6838"/>
                    <a:pt x="2519" y="6965"/>
                  </a:cubicBezTo>
                  <a:cubicBezTo>
                    <a:pt x="2833" y="7052"/>
                    <a:pt x="3163" y="7098"/>
                    <a:pt x="3510" y="7098"/>
                  </a:cubicBezTo>
                  <a:cubicBezTo>
                    <a:pt x="3658" y="7098"/>
                    <a:pt x="3809" y="7089"/>
                    <a:pt x="3962" y="7073"/>
                  </a:cubicBezTo>
                  <a:cubicBezTo>
                    <a:pt x="4293" y="7038"/>
                    <a:pt x="4618" y="6963"/>
                    <a:pt x="4936" y="6845"/>
                  </a:cubicBezTo>
                  <a:cubicBezTo>
                    <a:pt x="5255" y="6730"/>
                    <a:pt x="5543" y="6587"/>
                    <a:pt x="5796" y="6417"/>
                  </a:cubicBezTo>
                  <a:cubicBezTo>
                    <a:pt x="6049" y="6246"/>
                    <a:pt x="6249" y="6060"/>
                    <a:pt x="6390" y="5862"/>
                  </a:cubicBezTo>
                  <a:lnTo>
                    <a:pt x="5459" y="4680"/>
                  </a:lnTo>
                  <a:cubicBezTo>
                    <a:pt x="5350" y="4822"/>
                    <a:pt x="5221" y="4953"/>
                    <a:pt x="5072" y="5071"/>
                  </a:cubicBezTo>
                  <a:cubicBezTo>
                    <a:pt x="4926" y="5187"/>
                    <a:pt x="4760" y="5287"/>
                    <a:pt x="4576" y="5363"/>
                  </a:cubicBezTo>
                  <a:cubicBezTo>
                    <a:pt x="4395" y="5442"/>
                    <a:pt x="4200" y="5491"/>
                    <a:pt x="3992" y="5514"/>
                  </a:cubicBezTo>
                  <a:cubicBezTo>
                    <a:pt x="3890" y="5525"/>
                    <a:pt x="3791" y="5530"/>
                    <a:pt x="3694" y="5530"/>
                  </a:cubicBezTo>
                  <a:cubicBezTo>
                    <a:pt x="3501" y="5530"/>
                    <a:pt x="3318" y="5509"/>
                    <a:pt x="3145" y="5466"/>
                  </a:cubicBezTo>
                  <a:cubicBezTo>
                    <a:pt x="2887" y="5400"/>
                    <a:pt x="2661" y="5291"/>
                    <a:pt x="2467" y="5136"/>
                  </a:cubicBezTo>
                  <a:cubicBezTo>
                    <a:pt x="2273" y="4979"/>
                    <a:pt x="2114" y="4783"/>
                    <a:pt x="1992" y="4550"/>
                  </a:cubicBezTo>
                  <a:cubicBezTo>
                    <a:pt x="1870" y="4317"/>
                    <a:pt x="1792" y="4053"/>
                    <a:pt x="1761" y="3755"/>
                  </a:cubicBezTo>
                  <a:cubicBezTo>
                    <a:pt x="1728" y="3449"/>
                    <a:pt x="1748" y="3168"/>
                    <a:pt x="1820" y="2911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10" y="1552"/>
                    <a:pt x="3581" y="1548"/>
                    <a:pt x="3651" y="1548"/>
                  </a:cubicBezTo>
                  <a:cubicBezTo>
                    <a:pt x="3781" y="1548"/>
                    <a:pt x="3907" y="1561"/>
                    <a:pt x="4030" y="1585"/>
                  </a:cubicBezTo>
                  <a:cubicBezTo>
                    <a:pt x="4217" y="1624"/>
                    <a:pt x="4394" y="1689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6"/>
                    <a:pt x="5160" y="328"/>
                  </a:cubicBezTo>
                  <a:cubicBezTo>
                    <a:pt x="4875" y="192"/>
                    <a:pt x="4571" y="97"/>
                    <a:pt x="4250" y="46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13"/>
            <p:cNvSpPr/>
            <p:nvPr/>
          </p:nvSpPr>
          <p:spPr>
            <a:xfrm>
              <a:off x="5885389" y="2600299"/>
              <a:ext cx="192813" cy="253446"/>
            </a:xfrm>
            <a:custGeom>
              <a:avLst/>
              <a:gdLst/>
              <a:ahLst/>
              <a:cxnLst/>
              <a:rect l="l" t="t" r="r" b="b"/>
              <a:pathLst>
                <a:path w="5565" h="7315" extrusionOk="0">
                  <a:moveTo>
                    <a:pt x="4749" y="1"/>
                  </a:moveTo>
                  <a:lnTo>
                    <a:pt x="0" y="501"/>
                  </a:lnTo>
                  <a:lnTo>
                    <a:pt x="718" y="7314"/>
                  </a:lnTo>
                  <a:lnTo>
                    <a:pt x="5564" y="6802"/>
                  </a:lnTo>
                  <a:lnTo>
                    <a:pt x="5417" y="5390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13"/>
            <p:cNvSpPr/>
            <p:nvPr/>
          </p:nvSpPr>
          <p:spPr>
            <a:xfrm>
              <a:off x="6102763" y="258294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4" y="1423"/>
                  </a:moveTo>
                  <a:cubicBezTo>
                    <a:pt x="3224" y="1423"/>
                    <a:pt x="3350" y="1444"/>
                    <a:pt x="3462" y="1484"/>
                  </a:cubicBezTo>
                  <a:cubicBezTo>
                    <a:pt x="3616" y="1540"/>
                    <a:pt x="3738" y="1629"/>
                    <a:pt x="3831" y="1754"/>
                  </a:cubicBezTo>
                  <a:cubicBezTo>
                    <a:pt x="3922" y="1879"/>
                    <a:pt x="3978" y="2029"/>
                    <a:pt x="3997" y="2203"/>
                  </a:cubicBezTo>
                  <a:cubicBezTo>
                    <a:pt x="4015" y="2375"/>
                    <a:pt x="3998" y="2537"/>
                    <a:pt x="3944" y="2680"/>
                  </a:cubicBezTo>
                  <a:cubicBezTo>
                    <a:pt x="3890" y="2824"/>
                    <a:pt x="3804" y="2939"/>
                    <a:pt x="3685" y="3028"/>
                  </a:cubicBezTo>
                  <a:cubicBezTo>
                    <a:pt x="3568" y="3116"/>
                    <a:pt x="3423" y="3169"/>
                    <a:pt x="3256" y="3186"/>
                  </a:cubicBezTo>
                  <a:lnTo>
                    <a:pt x="1913" y="3329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7" y="1426"/>
                    <a:pt x="3032" y="1423"/>
                    <a:pt x="3084" y="1423"/>
                  </a:cubicBezTo>
                  <a:close/>
                  <a:moveTo>
                    <a:pt x="3368" y="1"/>
                  </a:moveTo>
                  <a:cubicBezTo>
                    <a:pt x="3269" y="1"/>
                    <a:pt x="3169" y="6"/>
                    <a:pt x="3066" y="17"/>
                  </a:cubicBezTo>
                  <a:lnTo>
                    <a:pt x="1" y="341"/>
                  </a:lnTo>
                  <a:lnTo>
                    <a:pt x="721" y="7152"/>
                  </a:lnTo>
                  <a:lnTo>
                    <a:pt x="2297" y="6987"/>
                  </a:lnTo>
                  <a:lnTo>
                    <a:pt x="2045" y="4593"/>
                  </a:lnTo>
                  <a:lnTo>
                    <a:pt x="2897" y="4502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8"/>
                  </a:cubicBezTo>
                  <a:cubicBezTo>
                    <a:pt x="5021" y="3786"/>
                    <a:pt x="5269" y="3488"/>
                    <a:pt x="5435" y="3128"/>
                  </a:cubicBezTo>
                  <a:cubicBezTo>
                    <a:pt x="5597" y="2764"/>
                    <a:pt x="5659" y="2370"/>
                    <a:pt x="5612" y="1943"/>
                  </a:cubicBezTo>
                  <a:cubicBezTo>
                    <a:pt x="5568" y="1527"/>
                    <a:pt x="5430" y="1166"/>
                    <a:pt x="5193" y="861"/>
                  </a:cubicBezTo>
                  <a:cubicBezTo>
                    <a:pt x="4957" y="553"/>
                    <a:pt x="4654" y="326"/>
                    <a:pt x="4280" y="174"/>
                  </a:cubicBezTo>
                  <a:cubicBezTo>
                    <a:pt x="3994" y="58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13"/>
            <p:cNvSpPr/>
            <p:nvPr/>
          </p:nvSpPr>
          <p:spPr>
            <a:xfrm>
              <a:off x="6442439" y="254382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5" y="151"/>
                    <a:pt x="1426" y="283"/>
                  </a:cubicBezTo>
                  <a:cubicBezTo>
                    <a:pt x="1125" y="417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5" y="1520"/>
                  </a:cubicBezTo>
                  <a:cubicBezTo>
                    <a:pt x="41" y="1792"/>
                    <a:pt x="1" y="2079"/>
                    <a:pt x="34" y="2386"/>
                  </a:cubicBezTo>
                  <a:cubicBezTo>
                    <a:pt x="64" y="2670"/>
                    <a:pt x="136" y="2925"/>
                    <a:pt x="251" y="3144"/>
                  </a:cubicBezTo>
                  <a:cubicBezTo>
                    <a:pt x="366" y="3365"/>
                    <a:pt x="526" y="3553"/>
                    <a:pt x="730" y="3713"/>
                  </a:cubicBezTo>
                  <a:cubicBezTo>
                    <a:pt x="933" y="3871"/>
                    <a:pt x="1181" y="3999"/>
                    <a:pt x="1473" y="4093"/>
                  </a:cubicBezTo>
                  <a:cubicBezTo>
                    <a:pt x="1765" y="4186"/>
                    <a:pt x="2105" y="4257"/>
                    <a:pt x="2489" y="4301"/>
                  </a:cubicBezTo>
                  <a:cubicBezTo>
                    <a:pt x="2628" y="4313"/>
                    <a:pt x="2765" y="4330"/>
                    <a:pt x="2897" y="4351"/>
                  </a:cubicBezTo>
                  <a:cubicBezTo>
                    <a:pt x="3031" y="4373"/>
                    <a:pt x="3159" y="4403"/>
                    <a:pt x="3279" y="4439"/>
                  </a:cubicBezTo>
                  <a:cubicBezTo>
                    <a:pt x="3402" y="4475"/>
                    <a:pt x="3508" y="4518"/>
                    <a:pt x="3599" y="4569"/>
                  </a:cubicBezTo>
                  <a:cubicBezTo>
                    <a:pt x="3688" y="4619"/>
                    <a:pt x="3763" y="4679"/>
                    <a:pt x="3819" y="4753"/>
                  </a:cubicBezTo>
                  <a:cubicBezTo>
                    <a:pt x="3876" y="4826"/>
                    <a:pt x="3909" y="4911"/>
                    <a:pt x="3919" y="5007"/>
                  </a:cubicBezTo>
                  <a:cubicBezTo>
                    <a:pt x="3934" y="5137"/>
                    <a:pt x="3906" y="5250"/>
                    <a:pt x="3837" y="5345"/>
                  </a:cubicBezTo>
                  <a:cubicBezTo>
                    <a:pt x="3770" y="5441"/>
                    <a:pt x="3665" y="5521"/>
                    <a:pt x="3528" y="5579"/>
                  </a:cubicBezTo>
                  <a:cubicBezTo>
                    <a:pt x="3390" y="5640"/>
                    <a:pt x="3233" y="5680"/>
                    <a:pt x="3059" y="5697"/>
                  </a:cubicBezTo>
                  <a:cubicBezTo>
                    <a:pt x="2973" y="5707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1"/>
                  </a:cubicBezTo>
                  <a:cubicBezTo>
                    <a:pt x="1675" y="5466"/>
                    <a:pt x="1317" y="5208"/>
                    <a:pt x="948" y="4809"/>
                  </a:cubicBezTo>
                  <a:lnTo>
                    <a:pt x="66" y="6053"/>
                  </a:lnTo>
                  <a:cubicBezTo>
                    <a:pt x="316" y="6307"/>
                    <a:pt x="590" y="6523"/>
                    <a:pt x="891" y="6697"/>
                  </a:cubicBezTo>
                  <a:cubicBezTo>
                    <a:pt x="1193" y="6866"/>
                    <a:pt x="1529" y="6989"/>
                    <a:pt x="1902" y="7059"/>
                  </a:cubicBezTo>
                  <a:cubicBezTo>
                    <a:pt x="2123" y="7099"/>
                    <a:pt x="2357" y="7120"/>
                    <a:pt x="2605" y="7120"/>
                  </a:cubicBezTo>
                  <a:cubicBezTo>
                    <a:pt x="2773" y="7120"/>
                    <a:pt x="2947" y="7111"/>
                    <a:pt x="3128" y="7091"/>
                  </a:cubicBezTo>
                  <a:cubicBezTo>
                    <a:pt x="3649" y="7035"/>
                    <a:pt x="4098" y="6902"/>
                    <a:pt x="4479" y="6688"/>
                  </a:cubicBezTo>
                  <a:cubicBezTo>
                    <a:pt x="4860" y="6474"/>
                    <a:pt x="5147" y="6191"/>
                    <a:pt x="5344" y="5840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1" y="4295"/>
                    <a:pt x="5447" y="4035"/>
                    <a:pt x="5308" y="3816"/>
                  </a:cubicBezTo>
                  <a:cubicBezTo>
                    <a:pt x="5169" y="3598"/>
                    <a:pt x="4986" y="3415"/>
                    <a:pt x="4758" y="3270"/>
                  </a:cubicBezTo>
                  <a:cubicBezTo>
                    <a:pt x="4529" y="3123"/>
                    <a:pt x="4263" y="3007"/>
                    <a:pt x="3963" y="2921"/>
                  </a:cubicBezTo>
                  <a:cubicBezTo>
                    <a:pt x="3663" y="2834"/>
                    <a:pt x="3328" y="2775"/>
                    <a:pt x="2966" y="2741"/>
                  </a:cubicBezTo>
                  <a:cubicBezTo>
                    <a:pt x="2808" y="2732"/>
                    <a:pt x="2655" y="2714"/>
                    <a:pt x="2507" y="2688"/>
                  </a:cubicBezTo>
                  <a:cubicBezTo>
                    <a:pt x="2359" y="2660"/>
                    <a:pt x="2228" y="2623"/>
                    <a:pt x="2112" y="2573"/>
                  </a:cubicBezTo>
                  <a:cubicBezTo>
                    <a:pt x="1995" y="2522"/>
                    <a:pt x="1900" y="2462"/>
                    <a:pt x="1829" y="2390"/>
                  </a:cubicBezTo>
                  <a:cubicBezTo>
                    <a:pt x="1754" y="2318"/>
                    <a:pt x="1713" y="2229"/>
                    <a:pt x="1701" y="2120"/>
                  </a:cubicBezTo>
                  <a:cubicBezTo>
                    <a:pt x="1688" y="1995"/>
                    <a:pt x="1715" y="1885"/>
                    <a:pt x="1782" y="1790"/>
                  </a:cubicBezTo>
                  <a:cubicBezTo>
                    <a:pt x="1852" y="1695"/>
                    <a:pt x="1954" y="1616"/>
                    <a:pt x="2086" y="1552"/>
                  </a:cubicBezTo>
                  <a:cubicBezTo>
                    <a:pt x="2221" y="1488"/>
                    <a:pt x="2385" y="1445"/>
                    <a:pt x="2579" y="1425"/>
                  </a:cubicBezTo>
                  <a:cubicBezTo>
                    <a:pt x="2640" y="1419"/>
                    <a:pt x="2701" y="1415"/>
                    <a:pt x="2762" y="1415"/>
                  </a:cubicBezTo>
                  <a:cubicBezTo>
                    <a:pt x="2888" y="1415"/>
                    <a:pt x="3013" y="1429"/>
                    <a:pt x="3139" y="1455"/>
                  </a:cubicBezTo>
                  <a:cubicBezTo>
                    <a:pt x="3323" y="1496"/>
                    <a:pt x="3499" y="1562"/>
                    <a:pt x="3671" y="1655"/>
                  </a:cubicBezTo>
                  <a:cubicBezTo>
                    <a:pt x="3842" y="1749"/>
                    <a:pt x="4003" y="1872"/>
                    <a:pt x="4158" y="2028"/>
                  </a:cubicBezTo>
                  <a:lnTo>
                    <a:pt x="5076" y="936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2" y="216"/>
                    <a:pt x="3881" y="109"/>
                    <a:pt x="3550" y="50"/>
                  </a:cubicBezTo>
                  <a:cubicBezTo>
                    <a:pt x="3363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13"/>
            <p:cNvSpPr/>
            <p:nvPr/>
          </p:nvSpPr>
          <p:spPr>
            <a:xfrm>
              <a:off x="6661129" y="251347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13"/>
            <p:cNvSpPr/>
            <p:nvPr/>
          </p:nvSpPr>
          <p:spPr>
            <a:xfrm>
              <a:off x="6905597" y="249552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3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13"/>
            <p:cNvSpPr/>
            <p:nvPr/>
          </p:nvSpPr>
          <p:spPr>
            <a:xfrm>
              <a:off x="7097401" y="2483678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13"/>
            <p:cNvSpPr/>
            <p:nvPr/>
          </p:nvSpPr>
          <p:spPr>
            <a:xfrm>
              <a:off x="7302717" y="2462059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5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13"/>
            <p:cNvSpPr/>
            <p:nvPr/>
          </p:nvSpPr>
          <p:spPr>
            <a:xfrm>
              <a:off x="7503114" y="2431777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4" y="0"/>
                  </a:moveTo>
                  <a:cubicBezTo>
                    <a:pt x="2761" y="0"/>
                    <a:pt x="2578" y="10"/>
                    <a:pt x="2383" y="30"/>
                  </a:cubicBezTo>
                  <a:cubicBezTo>
                    <a:pt x="2045" y="66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799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4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30" y="3714"/>
                  </a:cubicBezTo>
                  <a:cubicBezTo>
                    <a:pt x="932" y="3873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8" y="4351"/>
                  </a:cubicBezTo>
                  <a:cubicBezTo>
                    <a:pt x="3032" y="4373"/>
                    <a:pt x="3160" y="4405"/>
                    <a:pt x="3282" y="4441"/>
                  </a:cubicBezTo>
                  <a:cubicBezTo>
                    <a:pt x="3403" y="4476"/>
                    <a:pt x="3509" y="4520"/>
                    <a:pt x="3600" y="4570"/>
                  </a:cubicBezTo>
                  <a:cubicBezTo>
                    <a:pt x="3689" y="4620"/>
                    <a:pt x="3764" y="4679"/>
                    <a:pt x="3821" y="4753"/>
                  </a:cubicBezTo>
                  <a:cubicBezTo>
                    <a:pt x="3879" y="4826"/>
                    <a:pt x="3910" y="4911"/>
                    <a:pt x="3922" y="5009"/>
                  </a:cubicBezTo>
                  <a:cubicBezTo>
                    <a:pt x="3935" y="5138"/>
                    <a:pt x="3908" y="5250"/>
                    <a:pt x="3838" y="5346"/>
                  </a:cubicBezTo>
                  <a:cubicBezTo>
                    <a:pt x="3771" y="5441"/>
                    <a:pt x="3666" y="5520"/>
                    <a:pt x="3529" y="5579"/>
                  </a:cubicBezTo>
                  <a:cubicBezTo>
                    <a:pt x="3391" y="5641"/>
                    <a:pt x="3235" y="5680"/>
                    <a:pt x="3061" y="5699"/>
                  </a:cubicBezTo>
                  <a:cubicBezTo>
                    <a:pt x="2976" y="5708"/>
                    <a:pt x="2891" y="5712"/>
                    <a:pt x="2807" y="5712"/>
                  </a:cubicBezTo>
                  <a:cubicBezTo>
                    <a:pt x="2542" y="5712"/>
                    <a:pt x="2280" y="5668"/>
                    <a:pt x="2019" y="5581"/>
                  </a:cubicBezTo>
                  <a:cubicBezTo>
                    <a:pt x="1676" y="5466"/>
                    <a:pt x="1318" y="5210"/>
                    <a:pt x="950" y="4809"/>
                  </a:cubicBezTo>
                  <a:lnTo>
                    <a:pt x="67" y="6053"/>
                  </a:lnTo>
                  <a:cubicBezTo>
                    <a:pt x="317" y="6307"/>
                    <a:pt x="591" y="6523"/>
                    <a:pt x="892" y="6698"/>
                  </a:cubicBezTo>
                  <a:cubicBezTo>
                    <a:pt x="1193" y="6872"/>
                    <a:pt x="1529" y="6994"/>
                    <a:pt x="1900" y="7065"/>
                  </a:cubicBezTo>
                  <a:cubicBezTo>
                    <a:pt x="2121" y="7105"/>
                    <a:pt x="2354" y="7125"/>
                    <a:pt x="2600" y="7125"/>
                  </a:cubicBezTo>
                  <a:cubicBezTo>
                    <a:pt x="2770" y="7125"/>
                    <a:pt x="2946" y="7115"/>
                    <a:pt x="3128" y="7097"/>
                  </a:cubicBezTo>
                  <a:cubicBezTo>
                    <a:pt x="3647" y="7040"/>
                    <a:pt x="4097" y="6908"/>
                    <a:pt x="4478" y="6694"/>
                  </a:cubicBezTo>
                  <a:cubicBezTo>
                    <a:pt x="4859" y="6480"/>
                    <a:pt x="5147" y="6196"/>
                    <a:pt x="5343" y="5845"/>
                  </a:cubicBezTo>
                  <a:cubicBezTo>
                    <a:pt x="5538" y="5493"/>
                    <a:pt x="5610" y="5082"/>
                    <a:pt x="5563" y="4607"/>
                  </a:cubicBezTo>
                  <a:cubicBezTo>
                    <a:pt x="5530" y="4301"/>
                    <a:pt x="5445" y="4041"/>
                    <a:pt x="5307" y="3822"/>
                  </a:cubicBezTo>
                  <a:cubicBezTo>
                    <a:pt x="5169" y="3604"/>
                    <a:pt x="4985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6" y="2738"/>
                    <a:pt x="2654" y="2719"/>
                    <a:pt x="2507" y="2693"/>
                  </a:cubicBezTo>
                  <a:cubicBezTo>
                    <a:pt x="2359" y="2666"/>
                    <a:pt x="2228" y="2629"/>
                    <a:pt x="2111" y="2578"/>
                  </a:cubicBezTo>
                  <a:cubicBezTo>
                    <a:pt x="1994" y="2528"/>
                    <a:pt x="1899" y="2468"/>
                    <a:pt x="1827" y="2396"/>
                  </a:cubicBezTo>
                  <a:cubicBezTo>
                    <a:pt x="1753" y="2324"/>
                    <a:pt x="1712" y="2235"/>
                    <a:pt x="1699" y="2125"/>
                  </a:cubicBezTo>
                  <a:cubicBezTo>
                    <a:pt x="1687" y="2000"/>
                    <a:pt x="1713" y="1891"/>
                    <a:pt x="1782" y="1796"/>
                  </a:cubicBezTo>
                  <a:cubicBezTo>
                    <a:pt x="1851" y="1695"/>
                    <a:pt x="1953" y="1615"/>
                    <a:pt x="2088" y="1552"/>
                  </a:cubicBezTo>
                  <a:cubicBezTo>
                    <a:pt x="2222" y="1488"/>
                    <a:pt x="2386" y="1445"/>
                    <a:pt x="2580" y="1425"/>
                  </a:cubicBezTo>
                  <a:cubicBezTo>
                    <a:pt x="2641" y="1419"/>
                    <a:pt x="2701" y="1416"/>
                    <a:pt x="2762" y="1416"/>
                  </a:cubicBezTo>
                  <a:cubicBezTo>
                    <a:pt x="2888" y="1416"/>
                    <a:pt x="3014" y="1429"/>
                    <a:pt x="3140" y="1457"/>
                  </a:cubicBezTo>
                  <a:cubicBezTo>
                    <a:pt x="3324" y="1495"/>
                    <a:pt x="3501" y="1562"/>
                    <a:pt x="3672" y="1655"/>
                  </a:cubicBezTo>
                  <a:cubicBezTo>
                    <a:pt x="3843" y="1749"/>
                    <a:pt x="4004" y="1874"/>
                    <a:pt x="4159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4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13"/>
            <p:cNvSpPr/>
            <p:nvPr/>
          </p:nvSpPr>
          <p:spPr>
            <a:xfrm>
              <a:off x="7832327" y="2395987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6" y="3951"/>
                  </a:moveTo>
                  <a:cubicBezTo>
                    <a:pt x="2175" y="4064"/>
                    <a:pt x="2304" y="4181"/>
                    <a:pt x="2445" y="4304"/>
                  </a:cubicBezTo>
                  <a:lnTo>
                    <a:pt x="3868" y="5525"/>
                  </a:lnTo>
                  <a:cubicBezTo>
                    <a:pt x="3814" y="5564"/>
                    <a:pt x="3763" y="5599"/>
                    <a:pt x="3711" y="5632"/>
                  </a:cubicBezTo>
                  <a:cubicBezTo>
                    <a:pt x="3498" y="5761"/>
                    <a:pt x="3264" y="5842"/>
                    <a:pt x="3002" y="5869"/>
                  </a:cubicBezTo>
                  <a:cubicBezTo>
                    <a:pt x="2919" y="5878"/>
                    <a:pt x="2839" y="5882"/>
                    <a:pt x="2763" y="5882"/>
                  </a:cubicBezTo>
                  <a:cubicBezTo>
                    <a:pt x="2581" y="5882"/>
                    <a:pt x="2416" y="5858"/>
                    <a:pt x="2267" y="5813"/>
                  </a:cubicBezTo>
                  <a:cubicBezTo>
                    <a:pt x="2057" y="5747"/>
                    <a:pt x="1892" y="5639"/>
                    <a:pt x="1771" y="5485"/>
                  </a:cubicBezTo>
                  <a:cubicBezTo>
                    <a:pt x="1650" y="5334"/>
                    <a:pt x="1578" y="5150"/>
                    <a:pt x="1555" y="4930"/>
                  </a:cubicBezTo>
                  <a:cubicBezTo>
                    <a:pt x="1525" y="4651"/>
                    <a:pt x="1593" y="4411"/>
                    <a:pt x="1755" y="4210"/>
                  </a:cubicBezTo>
                  <a:cubicBezTo>
                    <a:pt x="1833" y="4112"/>
                    <a:pt x="1933" y="4027"/>
                    <a:pt x="2056" y="3951"/>
                  </a:cubicBezTo>
                  <a:close/>
                  <a:moveTo>
                    <a:pt x="3140" y="0"/>
                  </a:moveTo>
                  <a:cubicBezTo>
                    <a:pt x="3041" y="0"/>
                    <a:pt x="2940" y="6"/>
                    <a:pt x="2837" y="16"/>
                  </a:cubicBezTo>
                  <a:cubicBezTo>
                    <a:pt x="2409" y="62"/>
                    <a:pt x="2038" y="182"/>
                    <a:pt x="1728" y="376"/>
                  </a:cubicBezTo>
                  <a:cubicBezTo>
                    <a:pt x="1417" y="570"/>
                    <a:pt x="1184" y="812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19"/>
                    <a:pt x="904" y="2372"/>
                    <a:pt x="967" y="2537"/>
                  </a:cubicBezTo>
                  <a:cubicBezTo>
                    <a:pt x="1026" y="2692"/>
                    <a:pt x="1115" y="2853"/>
                    <a:pt x="1226" y="3025"/>
                  </a:cubicBezTo>
                  <a:cubicBezTo>
                    <a:pt x="825" y="3256"/>
                    <a:pt x="527" y="3544"/>
                    <a:pt x="327" y="3887"/>
                  </a:cubicBezTo>
                  <a:cubicBezTo>
                    <a:pt x="94" y="4297"/>
                    <a:pt x="1" y="4737"/>
                    <a:pt x="51" y="5210"/>
                  </a:cubicBezTo>
                  <a:cubicBezTo>
                    <a:pt x="94" y="5627"/>
                    <a:pt x="252" y="5991"/>
                    <a:pt x="526" y="6302"/>
                  </a:cubicBezTo>
                  <a:cubicBezTo>
                    <a:pt x="796" y="6614"/>
                    <a:pt x="1147" y="6847"/>
                    <a:pt x="1573" y="6998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4"/>
                  </a:cubicBezTo>
                  <a:cubicBezTo>
                    <a:pt x="3361" y="7106"/>
                    <a:pt x="3715" y="7014"/>
                    <a:pt x="4039" y="6871"/>
                  </a:cubicBezTo>
                  <a:cubicBezTo>
                    <a:pt x="4351" y="6733"/>
                    <a:pt x="4633" y="6555"/>
                    <a:pt x="4886" y="6333"/>
                  </a:cubicBezTo>
                  <a:lnTo>
                    <a:pt x="5431" y="6789"/>
                  </a:lnTo>
                  <a:lnTo>
                    <a:pt x="7358" y="6585"/>
                  </a:lnTo>
                  <a:lnTo>
                    <a:pt x="5748" y="5196"/>
                  </a:lnTo>
                  <a:cubicBezTo>
                    <a:pt x="5859" y="4972"/>
                    <a:pt x="5953" y="4734"/>
                    <a:pt x="6025" y="4483"/>
                  </a:cubicBezTo>
                  <a:cubicBezTo>
                    <a:pt x="6128" y="4115"/>
                    <a:pt x="6187" y="3721"/>
                    <a:pt x="6201" y="3298"/>
                  </a:cubicBezTo>
                  <a:lnTo>
                    <a:pt x="6201" y="3298"/>
                  </a:lnTo>
                  <a:lnTo>
                    <a:pt x="4753" y="3453"/>
                  </a:lnTo>
                  <a:cubicBezTo>
                    <a:pt x="4749" y="3767"/>
                    <a:pt x="4710" y="4057"/>
                    <a:pt x="4637" y="4325"/>
                  </a:cubicBezTo>
                  <a:lnTo>
                    <a:pt x="4098" y="3844"/>
                  </a:lnTo>
                  <a:cubicBezTo>
                    <a:pt x="3954" y="3736"/>
                    <a:pt x="3791" y="3601"/>
                    <a:pt x="3612" y="3449"/>
                  </a:cubicBezTo>
                  <a:cubicBezTo>
                    <a:pt x="3432" y="3295"/>
                    <a:pt x="3254" y="3130"/>
                    <a:pt x="3078" y="2954"/>
                  </a:cubicBezTo>
                  <a:cubicBezTo>
                    <a:pt x="2901" y="2780"/>
                    <a:pt x="2755" y="2609"/>
                    <a:pt x="2635" y="2441"/>
                  </a:cubicBezTo>
                  <a:cubicBezTo>
                    <a:pt x="2517" y="2274"/>
                    <a:pt x="2450" y="2127"/>
                    <a:pt x="2435" y="2004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2" y="1578"/>
                    <a:pt x="2591" y="1505"/>
                    <a:pt x="2683" y="1449"/>
                  </a:cubicBezTo>
                  <a:cubicBezTo>
                    <a:pt x="2776" y="1392"/>
                    <a:pt x="2893" y="1357"/>
                    <a:pt x="3036" y="1342"/>
                  </a:cubicBezTo>
                  <a:cubicBezTo>
                    <a:pt x="3068" y="1339"/>
                    <a:pt x="3098" y="1337"/>
                    <a:pt x="3129" y="1337"/>
                  </a:cubicBezTo>
                  <a:cubicBezTo>
                    <a:pt x="3267" y="1337"/>
                    <a:pt x="3394" y="1370"/>
                    <a:pt x="3510" y="1440"/>
                  </a:cubicBezTo>
                  <a:cubicBezTo>
                    <a:pt x="3650" y="1523"/>
                    <a:pt x="3787" y="1693"/>
                    <a:pt x="3928" y="1948"/>
                  </a:cubicBezTo>
                  <a:lnTo>
                    <a:pt x="5077" y="1089"/>
                  </a:lnTo>
                  <a:cubicBezTo>
                    <a:pt x="4965" y="837"/>
                    <a:pt x="4797" y="625"/>
                    <a:pt x="4566" y="452"/>
                  </a:cubicBezTo>
                  <a:cubicBezTo>
                    <a:pt x="4339" y="282"/>
                    <a:pt x="4078" y="154"/>
                    <a:pt x="3778" y="78"/>
                  </a:cubicBezTo>
                  <a:cubicBezTo>
                    <a:pt x="3574" y="27"/>
                    <a:pt x="3362" y="0"/>
                    <a:pt x="3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13"/>
            <p:cNvSpPr/>
            <p:nvPr/>
          </p:nvSpPr>
          <p:spPr>
            <a:xfrm>
              <a:off x="8180284" y="2354481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5" y="1677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13"/>
            <p:cNvSpPr/>
            <p:nvPr/>
          </p:nvSpPr>
          <p:spPr>
            <a:xfrm>
              <a:off x="8420040" y="2332827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3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13"/>
            <p:cNvSpPr/>
            <p:nvPr/>
          </p:nvSpPr>
          <p:spPr>
            <a:xfrm>
              <a:off x="8632736" y="2310306"/>
              <a:ext cx="221398" cy="245893"/>
            </a:xfrm>
            <a:custGeom>
              <a:avLst/>
              <a:gdLst/>
              <a:ahLst/>
              <a:cxnLst/>
              <a:rect l="l" t="t" r="r" b="b"/>
              <a:pathLst>
                <a:path w="6390" h="7097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29"/>
                    <a:pt x="246" y="4897"/>
                    <a:pt x="463" y="5311"/>
                  </a:cubicBezTo>
                  <a:cubicBezTo>
                    <a:pt x="682" y="5723"/>
                    <a:pt x="965" y="6071"/>
                    <a:pt x="1318" y="6353"/>
                  </a:cubicBezTo>
                  <a:cubicBezTo>
                    <a:pt x="1668" y="6634"/>
                    <a:pt x="2068" y="6838"/>
                    <a:pt x="2518" y="6964"/>
                  </a:cubicBezTo>
                  <a:cubicBezTo>
                    <a:pt x="2833" y="7052"/>
                    <a:pt x="3164" y="7096"/>
                    <a:pt x="3511" y="7096"/>
                  </a:cubicBezTo>
                  <a:cubicBezTo>
                    <a:pt x="3658" y="7096"/>
                    <a:pt x="3809" y="7088"/>
                    <a:pt x="3962" y="7072"/>
                  </a:cubicBezTo>
                  <a:cubicBezTo>
                    <a:pt x="4293" y="7036"/>
                    <a:pt x="4618" y="6963"/>
                    <a:pt x="4936" y="6845"/>
                  </a:cubicBezTo>
                  <a:cubicBezTo>
                    <a:pt x="5255" y="6730"/>
                    <a:pt x="5542" y="6586"/>
                    <a:pt x="5795" y="6416"/>
                  </a:cubicBezTo>
                  <a:cubicBezTo>
                    <a:pt x="6049" y="6245"/>
                    <a:pt x="6248" y="6060"/>
                    <a:pt x="6389" y="5861"/>
                  </a:cubicBezTo>
                  <a:lnTo>
                    <a:pt x="5459" y="4679"/>
                  </a:lnTo>
                  <a:cubicBezTo>
                    <a:pt x="5350" y="4822"/>
                    <a:pt x="5220" y="4953"/>
                    <a:pt x="5072" y="5071"/>
                  </a:cubicBezTo>
                  <a:cubicBezTo>
                    <a:pt x="4924" y="5187"/>
                    <a:pt x="4760" y="5286"/>
                    <a:pt x="4576" y="5362"/>
                  </a:cubicBezTo>
                  <a:cubicBezTo>
                    <a:pt x="4395" y="5442"/>
                    <a:pt x="4199" y="5490"/>
                    <a:pt x="3992" y="5513"/>
                  </a:cubicBezTo>
                  <a:cubicBezTo>
                    <a:pt x="3890" y="5524"/>
                    <a:pt x="3791" y="5530"/>
                    <a:pt x="3694" y="5530"/>
                  </a:cubicBezTo>
                  <a:cubicBezTo>
                    <a:pt x="3501" y="5530"/>
                    <a:pt x="3318" y="5508"/>
                    <a:pt x="3145" y="5466"/>
                  </a:cubicBezTo>
                  <a:cubicBezTo>
                    <a:pt x="2886" y="5400"/>
                    <a:pt x="2661" y="5291"/>
                    <a:pt x="2467" y="5135"/>
                  </a:cubicBezTo>
                  <a:cubicBezTo>
                    <a:pt x="2272" y="4978"/>
                    <a:pt x="2114" y="4783"/>
                    <a:pt x="1992" y="4550"/>
                  </a:cubicBezTo>
                  <a:cubicBezTo>
                    <a:pt x="1870" y="4317"/>
                    <a:pt x="1792" y="4052"/>
                    <a:pt x="1760" y="3755"/>
                  </a:cubicBezTo>
                  <a:cubicBezTo>
                    <a:pt x="1727" y="3448"/>
                    <a:pt x="1748" y="3168"/>
                    <a:pt x="1819" y="2911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6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13"/>
            <p:cNvSpPr/>
            <p:nvPr/>
          </p:nvSpPr>
          <p:spPr>
            <a:xfrm>
              <a:off x="8871417" y="2281064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6" y="174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4" y="7256"/>
                  </a:lnTo>
                  <a:lnTo>
                    <a:pt x="2095" y="4602"/>
                  </a:lnTo>
                  <a:lnTo>
                    <a:pt x="4664" y="4330"/>
                  </a:lnTo>
                  <a:lnTo>
                    <a:pt x="4945" y="6987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13"/>
            <p:cNvSpPr/>
            <p:nvPr/>
          </p:nvSpPr>
          <p:spPr>
            <a:xfrm>
              <a:off x="9134040" y="2272715"/>
              <a:ext cx="19818" cy="189210"/>
            </a:xfrm>
            <a:custGeom>
              <a:avLst/>
              <a:gdLst/>
              <a:ahLst/>
              <a:cxnLst/>
              <a:rect l="l" t="t" r="r" b="b"/>
              <a:pathLst>
                <a:path w="572" h="5461" extrusionOk="0">
                  <a:moveTo>
                    <a:pt x="571" y="1"/>
                  </a:moveTo>
                  <a:lnTo>
                    <a:pt x="1" y="61"/>
                  </a:lnTo>
                  <a:lnTo>
                    <a:pt x="571" y="5461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13"/>
            <p:cNvSpPr/>
            <p:nvPr/>
          </p:nvSpPr>
          <p:spPr>
            <a:xfrm>
              <a:off x="4959109" y="302721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8" y="0"/>
                  </a:moveTo>
                  <a:cubicBezTo>
                    <a:pt x="2764" y="0"/>
                    <a:pt x="2578" y="10"/>
                    <a:pt x="2381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800"/>
                  </a:cubicBezTo>
                  <a:cubicBezTo>
                    <a:pt x="430" y="1010"/>
                    <a:pt x="265" y="1251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5" y="3551"/>
                    <a:pt x="728" y="3712"/>
                  </a:cubicBezTo>
                  <a:cubicBezTo>
                    <a:pt x="931" y="3871"/>
                    <a:pt x="1179" y="3997"/>
                    <a:pt x="1473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3" y="4328"/>
                    <a:pt x="2896" y="4349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7" y="4518"/>
                    <a:pt x="3597" y="4568"/>
                  </a:cubicBezTo>
                  <a:cubicBezTo>
                    <a:pt x="3687" y="4616"/>
                    <a:pt x="3761" y="4679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8"/>
                    <a:pt x="3835" y="5345"/>
                  </a:cubicBezTo>
                  <a:cubicBezTo>
                    <a:pt x="3771" y="5439"/>
                    <a:pt x="3668" y="5517"/>
                    <a:pt x="3530" y="5578"/>
                  </a:cubicBezTo>
                  <a:cubicBezTo>
                    <a:pt x="3392" y="5638"/>
                    <a:pt x="3236" y="5678"/>
                    <a:pt x="3062" y="5697"/>
                  </a:cubicBezTo>
                  <a:cubicBezTo>
                    <a:pt x="2977" y="5706"/>
                    <a:pt x="2892" y="5710"/>
                    <a:pt x="2808" y="5710"/>
                  </a:cubicBezTo>
                  <a:cubicBezTo>
                    <a:pt x="2543" y="5710"/>
                    <a:pt x="2281" y="5666"/>
                    <a:pt x="2021" y="5579"/>
                  </a:cubicBezTo>
                  <a:cubicBezTo>
                    <a:pt x="1677" y="5464"/>
                    <a:pt x="1319" y="5208"/>
                    <a:pt x="951" y="4807"/>
                  </a:cubicBezTo>
                  <a:lnTo>
                    <a:pt x="68" y="6051"/>
                  </a:lnTo>
                  <a:cubicBezTo>
                    <a:pt x="318" y="6305"/>
                    <a:pt x="593" y="6521"/>
                    <a:pt x="893" y="6696"/>
                  </a:cubicBezTo>
                  <a:cubicBezTo>
                    <a:pt x="1194" y="6870"/>
                    <a:pt x="1529" y="6993"/>
                    <a:pt x="1901" y="7062"/>
                  </a:cubicBezTo>
                  <a:cubicBezTo>
                    <a:pt x="2122" y="7103"/>
                    <a:pt x="2356" y="7123"/>
                    <a:pt x="2603" y="7123"/>
                  </a:cubicBezTo>
                  <a:cubicBezTo>
                    <a:pt x="2772" y="7123"/>
                    <a:pt x="2948" y="7113"/>
                    <a:pt x="3129" y="7095"/>
                  </a:cubicBezTo>
                  <a:cubicBezTo>
                    <a:pt x="3648" y="7040"/>
                    <a:pt x="4098" y="6906"/>
                    <a:pt x="4480" y="6692"/>
                  </a:cubicBezTo>
                  <a:cubicBezTo>
                    <a:pt x="4861" y="6478"/>
                    <a:pt x="5148" y="6196"/>
                    <a:pt x="5344" y="5844"/>
                  </a:cubicBezTo>
                  <a:cubicBezTo>
                    <a:pt x="5539" y="5491"/>
                    <a:pt x="5611" y="5080"/>
                    <a:pt x="5564" y="4605"/>
                  </a:cubicBezTo>
                  <a:cubicBezTo>
                    <a:pt x="5531" y="4299"/>
                    <a:pt x="5446" y="4039"/>
                    <a:pt x="5308" y="3820"/>
                  </a:cubicBezTo>
                  <a:cubicBezTo>
                    <a:pt x="5170" y="3602"/>
                    <a:pt x="4986" y="3419"/>
                    <a:pt x="4758" y="3274"/>
                  </a:cubicBezTo>
                  <a:cubicBezTo>
                    <a:pt x="4530" y="3127"/>
                    <a:pt x="4265" y="3011"/>
                    <a:pt x="3963" y="2924"/>
                  </a:cubicBezTo>
                  <a:cubicBezTo>
                    <a:pt x="3661" y="2838"/>
                    <a:pt x="3329" y="2779"/>
                    <a:pt x="2965" y="2745"/>
                  </a:cubicBezTo>
                  <a:cubicBezTo>
                    <a:pt x="2807" y="2736"/>
                    <a:pt x="2655" y="2717"/>
                    <a:pt x="2507" y="2689"/>
                  </a:cubicBezTo>
                  <a:cubicBezTo>
                    <a:pt x="2360" y="2663"/>
                    <a:pt x="2229" y="2624"/>
                    <a:pt x="2111" y="2574"/>
                  </a:cubicBezTo>
                  <a:cubicBezTo>
                    <a:pt x="1995" y="2523"/>
                    <a:pt x="1900" y="2464"/>
                    <a:pt x="1828" y="2392"/>
                  </a:cubicBezTo>
                  <a:cubicBezTo>
                    <a:pt x="1754" y="2320"/>
                    <a:pt x="1713" y="2231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6"/>
                    <a:pt x="1954" y="1616"/>
                    <a:pt x="2087" y="1553"/>
                  </a:cubicBezTo>
                  <a:cubicBezTo>
                    <a:pt x="2222" y="1491"/>
                    <a:pt x="2386" y="1448"/>
                    <a:pt x="2578" y="1427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4" y="1873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7"/>
                    <a:pt x="4421" y="366"/>
                  </a:cubicBezTo>
                  <a:cubicBezTo>
                    <a:pt x="4172" y="215"/>
                    <a:pt x="3881" y="112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13"/>
            <p:cNvSpPr/>
            <p:nvPr/>
          </p:nvSpPr>
          <p:spPr>
            <a:xfrm>
              <a:off x="5173087" y="3001750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8" y="1574"/>
                  </a:moveTo>
                  <a:cubicBezTo>
                    <a:pt x="3784" y="1574"/>
                    <a:pt x="3961" y="1601"/>
                    <a:pt x="4129" y="1653"/>
                  </a:cubicBezTo>
                  <a:cubicBezTo>
                    <a:pt x="4363" y="1725"/>
                    <a:pt x="4572" y="1846"/>
                    <a:pt x="4759" y="2006"/>
                  </a:cubicBezTo>
                  <a:cubicBezTo>
                    <a:pt x="4941" y="2168"/>
                    <a:pt x="5091" y="2364"/>
                    <a:pt x="5207" y="2594"/>
                  </a:cubicBezTo>
                  <a:cubicBezTo>
                    <a:pt x="5322" y="2824"/>
                    <a:pt x="5399" y="3081"/>
                    <a:pt x="5427" y="3369"/>
                  </a:cubicBezTo>
                  <a:cubicBezTo>
                    <a:pt x="5458" y="3651"/>
                    <a:pt x="5437" y="3918"/>
                    <a:pt x="5373" y="4168"/>
                  </a:cubicBezTo>
                  <a:cubicBezTo>
                    <a:pt x="5308" y="4419"/>
                    <a:pt x="5202" y="4642"/>
                    <a:pt x="5055" y="4837"/>
                  </a:cubicBezTo>
                  <a:cubicBezTo>
                    <a:pt x="4907" y="5034"/>
                    <a:pt x="4730" y="5192"/>
                    <a:pt x="4516" y="5313"/>
                  </a:cubicBezTo>
                  <a:cubicBezTo>
                    <a:pt x="4301" y="5434"/>
                    <a:pt x="4061" y="5509"/>
                    <a:pt x="3795" y="5536"/>
                  </a:cubicBezTo>
                  <a:cubicBezTo>
                    <a:pt x="3721" y="5544"/>
                    <a:pt x="3648" y="5548"/>
                    <a:pt x="3576" y="5548"/>
                  </a:cubicBezTo>
                  <a:cubicBezTo>
                    <a:pt x="3391" y="5548"/>
                    <a:pt x="3214" y="5521"/>
                    <a:pt x="3045" y="5468"/>
                  </a:cubicBezTo>
                  <a:cubicBezTo>
                    <a:pt x="2812" y="5394"/>
                    <a:pt x="2600" y="5277"/>
                    <a:pt x="2412" y="5123"/>
                  </a:cubicBezTo>
                  <a:cubicBezTo>
                    <a:pt x="2226" y="4965"/>
                    <a:pt x="2075" y="4768"/>
                    <a:pt x="1963" y="4535"/>
                  </a:cubicBezTo>
                  <a:cubicBezTo>
                    <a:pt x="1850" y="4301"/>
                    <a:pt x="1779" y="4042"/>
                    <a:pt x="1748" y="3754"/>
                  </a:cubicBezTo>
                  <a:cubicBezTo>
                    <a:pt x="1716" y="3471"/>
                    <a:pt x="1735" y="3204"/>
                    <a:pt x="1795" y="2953"/>
                  </a:cubicBezTo>
                  <a:cubicBezTo>
                    <a:pt x="1858" y="2703"/>
                    <a:pt x="1965" y="2480"/>
                    <a:pt x="2114" y="2285"/>
                  </a:cubicBezTo>
                  <a:cubicBezTo>
                    <a:pt x="2265" y="2089"/>
                    <a:pt x="2445" y="1928"/>
                    <a:pt x="2658" y="1809"/>
                  </a:cubicBezTo>
                  <a:cubicBezTo>
                    <a:pt x="2872" y="1688"/>
                    <a:pt x="3114" y="1612"/>
                    <a:pt x="3380" y="1586"/>
                  </a:cubicBezTo>
                  <a:cubicBezTo>
                    <a:pt x="3454" y="1578"/>
                    <a:pt x="3527" y="1574"/>
                    <a:pt x="3598" y="1574"/>
                  </a:cubicBezTo>
                  <a:close/>
                  <a:moveTo>
                    <a:pt x="3657" y="1"/>
                  </a:moveTo>
                  <a:cubicBezTo>
                    <a:pt x="3513" y="1"/>
                    <a:pt x="3366" y="9"/>
                    <a:pt x="3216" y="24"/>
                  </a:cubicBezTo>
                  <a:cubicBezTo>
                    <a:pt x="2701" y="79"/>
                    <a:pt x="2241" y="217"/>
                    <a:pt x="1831" y="437"/>
                  </a:cubicBezTo>
                  <a:cubicBezTo>
                    <a:pt x="1423" y="657"/>
                    <a:pt x="1075" y="944"/>
                    <a:pt x="788" y="1294"/>
                  </a:cubicBezTo>
                  <a:cubicBezTo>
                    <a:pt x="507" y="1648"/>
                    <a:pt x="298" y="2045"/>
                    <a:pt x="167" y="2490"/>
                  </a:cubicBezTo>
                  <a:cubicBezTo>
                    <a:pt x="39" y="2938"/>
                    <a:pt x="0" y="3416"/>
                    <a:pt x="54" y="3928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3"/>
                    <a:pt x="974" y="6070"/>
                    <a:pt x="1325" y="6356"/>
                  </a:cubicBezTo>
                  <a:cubicBezTo>
                    <a:pt x="1676" y="6638"/>
                    <a:pt x="2074" y="6846"/>
                    <a:pt x="2520" y="6978"/>
                  </a:cubicBezTo>
                  <a:cubicBezTo>
                    <a:pt x="2831" y="7069"/>
                    <a:pt x="3161" y="7114"/>
                    <a:pt x="3510" y="7114"/>
                  </a:cubicBezTo>
                  <a:cubicBezTo>
                    <a:pt x="3660" y="7114"/>
                    <a:pt x="3813" y="7106"/>
                    <a:pt x="3969" y="7089"/>
                  </a:cubicBezTo>
                  <a:cubicBezTo>
                    <a:pt x="4475" y="7037"/>
                    <a:pt x="4933" y="6898"/>
                    <a:pt x="5343" y="6678"/>
                  </a:cubicBezTo>
                  <a:cubicBezTo>
                    <a:pt x="5752" y="6458"/>
                    <a:pt x="6099" y="6174"/>
                    <a:pt x="6385" y="5822"/>
                  </a:cubicBezTo>
                  <a:cubicBezTo>
                    <a:pt x="6667" y="5470"/>
                    <a:pt x="6874" y="5069"/>
                    <a:pt x="7001" y="4620"/>
                  </a:cubicBezTo>
                  <a:cubicBezTo>
                    <a:pt x="7127" y="4171"/>
                    <a:pt x="7163" y="3694"/>
                    <a:pt x="7111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1" y="1045"/>
                    <a:pt x="5850" y="760"/>
                  </a:cubicBezTo>
                  <a:cubicBezTo>
                    <a:pt x="5498" y="479"/>
                    <a:pt x="5100" y="270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13"/>
            <p:cNvSpPr/>
            <p:nvPr/>
          </p:nvSpPr>
          <p:spPr>
            <a:xfrm>
              <a:off x="5446761" y="2973409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3" y="1"/>
                  </a:moveTo>
                  <a:cubicBezTo>
                    <a:pt x="3543" y="1"/>
                    <a:pt x="3413" y="8"/>
                    <a:pt x="3283" y="21"/>
                  </a:cubicBezTo>
                  <a:cubicBezTo>
                    <a:pt x="2764" y="77"/>
                    <a:pt x="2294" y="214"/>
                    <a:pt x="1875" y="435"/>
                  </a:cubicBezTo>
                  <a:cubicBezTo>
                    <a:pt x="1457" y="657"/>
                    <a:pt x="1103" y="941"/>
                    <a:pt x="816" y="1291"/>
                  </a:cubicBezTo>
                  <a:cubicBezTo>
                    <a:pt x="528" y="1639"/>
                    <a:pt x="315" y="2037"/>
                    <a:pt x="179" y="2484"/>
                  </a:cubicBezTo>
                  <a:cubicBezTo>
                    <a:pt x="42" y="2932"/>
                    <a:pt x="0" y="3408"/>
                    <a:pt x="55" y="3914"/>
                  </a:cubicBezTo>
                  <a:cubicBezTo>
                    <a:pt x="112" y="4434"/>
                    <a:pt x="248" y="4902"/>
                    <a:pt x="465" y="5313"/>
                  </a:cubicBezTo>
                  <a:cubicBezTo>
                    <a:pt x="682" y="5727"/>
                    <a:pt x="967" y="6074"/>
                    <a:pt x="1319" y="6355"/>
                  </a:cubicBezTo>
                  <a:cubicBezTo>
                    <a:pt x="1670" y="6639"/>
                    <a:pt x="2070" y="6842"/>
                    <a:pt x="2520" y="6967"/>
                  </a:cubicBezTo>
                  <a:cubicBezTo>
                    <a:pt x="2833" y="7055"/>
                    <a:pt x="3162" y="7100"/>
                    <a:pt x="3506" y="7100"/>
                  </a:cubicBezTo>
                  <a:cubicBezTo>
                    <a:pt x="3655" y="7100"/>
                    <a:pt x="3807" y="7091"/>
                    <a:pt x="3962" y="7074"/>
                  </a:cubicBezTo>
                  <a:cubicBezTo>
                    <a:pt x="4293" y="7041"/>
                    <a:pt x="4619" y="6965"/>
                    <a:pt x="4937" y="6849"/>
                  </a:cubicBezTo>
                  <a:cubicBezTo>
                    <a:pt x="5255" y="6732"/>
                    <a:pt x="5542" y="6590"/>
                    <a:pt x="5795" y="6419"/>
                  </a:cubicBezTo>
                  <a:cubicBezTo>
                    <a:pt x="6050" y="6248"/>
                    <a:pt x="6250" y="6064"/>
                    <a:pt x="6391" y="5864"/>
                  </a:cubicBezTo>
                  <a:lnTo>
                    <a:pt x="5460" y="4683"/>
                  </a:lnTo>
                  <a:cubicBezTo>
                    <a:pt x="5351" y="4824"/>
                    <a:pt x="5222" y="4956"/>
                    <a:pt x="5074" y="5073"/>
                  </a:cubicBezTo>
                  <a:cubicBezTo>
                    <a:pt x="4924" y="5189"/>
                    <a:pt x="4762" y="5288"/>
                    <a:pt x="4577" y="5366"/>
                  </a:cubicBezTo>
                  <a:cubicBezTo>
                    <a:pt x="4396" y="5445"/>
                    <a:pt x="4201" y="5493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4"/>
                    <a:pt x="2661" y="5294"/>
                    <a:pt x="2468" y="5136"/>
                  </a:cubicBezTo>
                  <a:cubicBezTo>
                    <a:pt x="2274" y="4979"/>
                    <a:pt x="2116" y="4784"/>
                    <a:pt x="1993" y="4551"/>
                  </a:cubicBezTo>
                  <a:cubicBezTo>
                    <a:pt x="1871" y="4318"/>
                    <a:pt x="1793" y="4052"/>
                    <a:pt x="1760" y="3753"/>
                  </a:cubicBezTo>
                  <a:cubicBezTo>
                    <a:pt x="1729" y="3449"/>
                    <a:pt x="1749" y="3167"/>
                    <a:pt x="1821" y="2910"/>
                  </a:cubicBezTo>
                  <a:cubicBezTo>
                    <a:pt x="1893" y="2653"/>
                    <a:pt x="2003" y="2430"/>
                    <a:pt x="2157" y="2240"/>
                  </a:cubicBezTo>
                  <a:cubicBezTo>
                    <a:pt x="2313" y="2049"/>
                    <a:pt x="2500" y="1895"/>
                    <a:pt x="2720" y="1778"/>
                  </a:cubicBezTo>
                  <a:cubicBezTo>
                    <a:pt x="2938" y="1659"/>
                    <a:pt x="3180" y="1587"/>
                    <a:pt x="3439" y="1558"/>
                  </a:cubicBezTo>
                  <a:cubicBezTo>
                    <a:pt x="3511" y="1551"/>
                    <a:pt x="3583" y="1547"/>
                    <a:pt x="3654" y="1547"/>
                  </a:cubicBezTo>
                  <a:cubicBezTo>
                    <a:pt x="3784" y="1547"/>
                    <a:pt x="3909" y="1560"/>
                    <a:pt x="4031" y="1586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9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13"/>
            <p:cNvSpPr/>
            <p:nvPr/>
          </p:nvSpPr>
          <p:spPr>
            <a:xfrm>
              <a:off x="5680765" y="2948775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3"/>
                    <a:pt x="247" y="4899"/>
                    <a:pt x="464" y="5312"/>
                  </a:cubicBezTo>
                  <a:cubicBezTo>
                    <a:pt x="682" y="5726"/>
                    <a:pt x="966" y="6073"/>
                    <a:pt x="1318" y="6355"/>
                  </a:cubicBezTo>
                  <a:cubicBezTo>
                    <a:pt x="1669" y="6638"/>
                    <a:pt x="2068" y="6841"/>
                    <a:pt x="2519" y="6966"/>
                  </a:cubicBezTo>
                  <a:cubicBezTo>
                    <a:pt x="2832" y="7054"/>
                    <a:pt x="3161" y="7099"/>
                    <a:pt x="3506" y="7099"/>
                  </a:cubicBezTo>
                  <a:cubicBezTo>
                    <a:pt x="3655" y="7099"/>
                    <a:pt x="3807" y="7091"/>
                    <a:pt x="3962" y="7074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4" y="6731"/>
                    <a:pt x="5541" y="6589"/>
                    <a:pt x="5796" y="6418"/>
                  </a:cubicBezTo>
                  <a:cubicBezTo>
                    <a:pt x="6049" y="6247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3"/>
                    <a:pt x="5221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200" y="5492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8"/>
                    <a:pt x="2114" y="4783"/>
                    <a:pt x="1992" y="4550"/>
                  </a:cubicBezTo>
                  <a:cubicBezTo>
                    <a:pt x="1870" y="4317"/>
                    <a:pt x="1792" y="4051"/>
                    <a:pt x="1761" y="3752"/>
                  </a:cubicBezTo>
                  <a:cubicBezTo>
                    <a:pt x="1728" y="3448"/>
                    <a:pt x="1748" y="3167"/>
                    <a:pt x="1820" y="2909"/>
                  </a:cubicBezTo>
                  <a:cubicBezTo>
                    <a:pt x="1892" y="2652"/>
                    <a:pt x="2002" y="2429"/>
                    <a:pt x="2158" y="2239"/>
                  </a:cubicBezTo>
                  <a:cubicBezTo>
                    <a:pt x="2310" y="2048"/>
                    <a:pt x="2498" y="1894"/>
                    <a:pt x="2718" y="1777"/>
                  </a:cubicBezTo>
                  <a:cubicBezTo>
                    <a:pt x="2937" y="1658"/>
                    <a:pt x="3179" y="1586"/>
                    <a:pt x="3437" y="1557"/>
                  </a:cubicBezTo>
                  <a:cubicBezTo>
                    <a:pt x="3510" y="1550"/>
                    <a:pt x="3582" y="1546"/>
                    <a:pt x="3653" y="1546"/>
                  </a:cubicBezTo>
                  <a:cubicBezTo>
                    <a:pt x="3782" y="1546"/>
                    <a:pt x="3908" y="1559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13"/>
            <p:cNvSpPr/>
            <p:nvPr/>
          </p:nvSpPr>
          <p:spPr>
            <a:xfrm>
              <a:off x="5919516" y="292376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1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13"/>
            <p:cNvSpPr/>
            <p:nvPr/>
          </p:nvSpPr>
          <p:spPr>
            <a:xfrm>
              <a:off x="6136924" y="290636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3"/>
                  </a:moveTo>
                  <a:cubicBezTo>
                    <a:pt x="3223" y="1423"/>
                    <a:pt x="3349" y="1443"/>
                    <a:pt x="3461" y="1483"/>
                  </a:cubicBezTo>
                  <a:cubicBezTo>
                    <a:pt x="3616" y="1539"/>
                    <a:pt x="3738" y="1630"/>
                    <a:pt x="3830" y="1753"/>
                  </a:cubicBezTo>
                  <a:cubicBezTo>
                    <a:pt x="3924" y="1878"/>
                    <a:pt x="3977" y="2028"/>
                    <a:pt x="3996" y="2202"/>
                  </a:cubicBezTo>
                  <a:cubicBezTo>
                    <a:pt x="4014" y="2377"/>
                    <a:pt x="3997" y="2536"/>
                    <a:pt x="3943" y="2679"/>
                  </a:cubicBezTo>
                  <a:cubicBezTo>
                    <a:pt x="3889" y="2823"/>
                    <a:pt x="3803" y="2940"/>
                    <a:pt x="3684" y="3027"/>
                  </a:cubicBezTo>
                  <a:cubicBezTo>
                    <a:pt x="3566" y="3115"/>
                    <a:pt x="3422" y="3170"/>
                    <a:pt x="3252" y="3186"/>
                  </a:cubicBezTo>
                  <a:lnTo>
                    <a:pt x="1911" y="3328"/>
                  </a:lnTo>
                  <a:lnTo>
                    <a:pt x="1725" y="1558"/>
                  </a:lnTo>
                  <a:lnTo>
                    <a:pt x="2920" y="1431"/>
                  </a:lnTo>
                  <a:cubicBezTo>
                    <a:pt x="2976" y="1426"/>
                    <a:pt x="3030" y="1423"/>
                    <a:pt x="3082" y="1423"/>
                  </a:cubicBezTo>
                  <a:close/>
                  <a:moveTo>
                    <a:pt x="3371" y="1"/>
                  </a:moveTo>
                  <a:cubicBezTo>
                    <a:pt x="3271" y="1"/>
                    <a:pt x="3169" y="6"/>
                    <a:pt x="3065" y="18"/>
                  </a:cubicBezTo>
                  <a:lnTo>
                    <a:pt x="1" y="341"/>
                  </a:lnTo>
                  <a:lnTo>
                    <a:pt x="719" y="7153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3" y="4501"/>
                  </a:lnTo>
                  <a:lnTo>
                    <a:pt x="4495" y="6752"/>
                  </a:lnTo>
                  <a:lnTo>
                    <a:pt x="6383" y="6553"/>
                  </a:lnTo>
                  <a:lnTo>
                    <a:pt x="4580" y="4084"/>
                  </a:lnTo>
                  <a:cubicBezTo>
                    <a:pt x="4616" y="4061"/>
                    <a:pt x="4653" y="4041"/>
                    <a:pt x="4689" y="4018"/>
                  </a:cubicBezTo>
                  <a:cubicBezTo>
                    <a:pt x="5018" y="3787"/>
                    <a:pt x="5266" y="3488"/>
                    <a:pt x="5431" y="3127"/>
                  </a:cubicBezTo>
                  <a:cubicBezTo>
                    <a:pt x="5596" y="2766"/>
                    <a:pt x="5657" y="2370"/>
                    <a:pt x="5611" y="1942"/>
                  </a:cubicBezTo>
                  <a:cubicBezTo>
                    <a:pt x="5566" y="1528"/>
                    <a:pt x="5428" y="1165"/>
                    <a:pt x="5192" y="860"/>
                  </a:cubicBezTo>
                  <a:cubicBezTo>
                    <a:pt x="4956" y="554"/>
                    <a:pt x="4651" y="327"/>
                    <a:pt x="4278" y="176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13"/>
            <p:cNvSpPr/>
            <p:nvPr/>
          </p:nvSpPr>
          <p:spPr>
            <a:xfrm>
              <a:off x="6476635" y="2867009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41" y="0"/>
                  </a:moveTo>
                  <a:cubicBezTo>
                    <a:pt x="2765" y="0"/>
                    <a:pt x="2578" y="11"/>
                    <a:pt x="2380" y="32"/>
                  </a:cubicBezTo>
                  <a:cubicBezTo>
                    <a:pt x="2042" y="68"/>
                    <a:pt x="1723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3" y="1251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4" y="3552"/>
                    <a:pt x="728" y="3713"/>
                  </a:cubicBezTo>
                  <a:cubicBezTo>
                    <a:pt x="931" y="3871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1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0" y="4475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3"/>
                    <a:pt x="3907" y="4910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71" y="5440"/>
                    <a:pt x="3667" y="5519"/>
                    <a:pt x="3528" y="5580"/>
                  </a:cubicBezTo>
                  <a:cubicBezTo>
                    <a:pt x="3390" y="5642"/>
                    <a:pt x="3233" y="5680"/>
                    <a:pt x="3059" y="5699"/>
                  </a:cubicBezTo>
                  <a:cubicBezTo>
                    <a:pt x="2973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6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7" y="6309"/>
                    <a:pt x="591" y="6525"/>
                    <a:pt x="892" y="6699"/>
                  </a:cubicBezTo>
                  <a:cubicBezTo>
                    <a:pt x="1191" y="6873"/>
                    <a:pt x="1527" y="6995"/>
                    <a:pt x="1900" y="7065"/>
                  </a:cubicBezTo>
                  <a:cubicBezTo>
                    <a:pt x="2122" y="7105"/>
                    <a:pt x="2355" y="7126"/>
                    <a:pt x="2603" y="7126"/>
                  </a:cubicBezTo>
                  <a:cubicBezTo>
                    <a:pt x="2771" y="7126"/>
                    <a:pt x="2946" y="7117"/>
                    <a:pt x="3128" y="7097"/>
                  </a:cubicBezTo>
                  <a:cubicBezTo>
                    <a:pt x="3647" y="7042"/>
                    <a:pt x="4096" y="6909"/>
                    <a:pt x="4477" y="6694"/>
                  </a:cubicBezTo>
                  <a:cubicBezTo>
                    <a:pt x="4858" y="6481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3"/>
                    <a:pt x="5445" y="4041"/>
                    <a:pt x="5307" y="3823"/>
                  </a:cubicBezTo>
                  <a:cubicBezTo>
                    <a:pt x="5167" y="3605"/>
                    <a:pt x="4984" y="3421"/>
                    <a:pt x="4756" y="3275"/>
                  </a:cubicBezTo>
                  <a:cubicBezTo>
                    <a:pt x="4527" y="3128"/>
                    <a:pt x="4264" y="3012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7" y="2664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3"/>
                    <a:pt x="1712" y="2232"/>
                    <a:pt x="1699" y="2121"/>
                  </a:cubicBezTo>
                  <a:cubicBezTo>
                    <a:pt x="1686" y="1998"/>
                    <a:pt x="1713" y="1888"/>
                    <a:pt x="1781" y="1794"/>
                  </a:cubicBezTo>
                  <a:cubicBezTo>
                    <a:pt x="1850" y="1697"/>
                    <a:pt x="1952" y="1617"/>
                    <a:pt x="2085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39" y="1422"/>
                    <a:pt x="2700" y="1418"/>
                    <a:pt x="2762" y="1418"/>
                  </a:cubicBezTo>
                  <a:cubicBezTo>
                    <a:pt x="2887" y="1418"/>
                    <a:pt x="3012" y="1432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9" y="113"/>
                    <a:pt x="3548" y="51"/>
                  </a:cubicBezTo>
                  <a:cubicBezTo>
                    <a:pt x="3364" y="17"/>
                    <a:pt x="3161" y="0"/>
                    <a:pt x="2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13"/>
            <p:cNvSpPr/>
            <p:nvPr/>
          </p:nvSpPr>
          <p:spPr>
            <a:xfrm>
              <a:off x="6695256" y="283686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13"/>
            <p:cNvSpPr/>
            <p:nvPr/>
          </p:nvSpPr>
          <p:spPr>
            <a:xfrm>
              <a:off x="6939724" y="281891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1" y="421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4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13"/>
            <p:cNvSpPr/>
            <p:nvPr/>
          </p:nvSpPr>
          <p:spPr>
            <a:xfrm>
              <a:off x="7131528" y="2807105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13"/>
            <p:cNvSpPr/>
            <p:nvPr/>
          </p:nvSpPr>
          <p:spPr>
            <a:xfrm>
              <a:off x="7336844" y="2785451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13"/>
            <p:cNvSpPr/>
            <p:nvPr/>
          </p:nvSpPr>
          <p:spPr>
            <a:xfrm>
              <a:off x="7537345" y="2755100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0"/>
                    <a:pt x="264" y="1252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5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6" y="4517"/>
                    <a:pt x="3597" y="4568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4" y="5711"/>
                    <a:pt x="2798" y="5711"/>
                  </a:cubicBezTo>
                  <a:cubicBezTo>
                    <a:pt x="2536" y="5711"/>
                    <a:pt x="2275" y="5667"/>
                    <a:pt x="2016" y="5580"/>
                  </a:cubicBezTo>
                  <a:cubicBezTo>
                    <a:pt x="1673" y="5465"/>
                    <a:pt x="1316" y="5208"/>
                    <a:pt x="947" y="4808"/>
                  </a:cubicBezTo>
                  <a:lnTo>
                    <a:pt x="65" y="6052"/>
                  </a:lnTo>
                  <a:cubicBezTo>
                    <a:pt x="314" y="6306"/>
                    <a:pt x="590" y="6522"/>
                    <a:pt x="889" y="6696"/>
                  </a:cubicBezTo>
                  <a:cubicBezTo>
                    <a:pt x="1190" y="6870"/>
                    <a:pt x="1526" y="6994"/>
                    <a:pt x="1899" y="7063"/>
                  </a:cubicBezTo>
                  <a:cubicBezTo>
                    <a:pt x="2119" y="7104"/>
                    <a:pt x="2352" y="7124"/>
                    <a:pt x="2600" y="7124"/>
                  </a:cubicBezTo>
                  <a:cubicBezTo>
                    <a:pt x="2768" y="7124"/>
                    <a:pt x="2944" y="7114"/>
                    <a:pt x="3125" y="7096"/>
                  </a:cubicBezTo>
                  <a:cubicBezTo>
                    <a:pt x="3644" y="7040"/>
                    <a:pt x="4094" y="6906"/>
                    <a:pt x="4475" y="6693"/>
                  </a:cubicBezTo>
                  <a:cubicBezTo>
                    <a:pt x="4857" y="6479"/>
                    <a:pt x="5144" y="6196"/>
                    <a:pt x="5340" y="5845"/>
                  </a:cubicBezTo>
                  <a:cubicBezTo>
                    <a:pt x="5535" y="5492"/>
                    <a:pt x="5607" y="5081"/>
                    <a:pt x="5560" y="4607"/>
                  </a:cubicBezTo>
                  <a:cubicBezTo>
                    <a:pt x="5527" y="4300"/>
                    <a:pt x="5443" y="4040"/>
                    <a:pt x="5304" y="3820"/>
                  </a:cubicBezTo>
                  <a:cubicBezTo>
                    <a:pt x="5166" y="3603"/>
                    <a:pt x="4983" y="3420"/>
                    <a:pt x="4754" y="3272"/>
                  </a:cubicBezTo>
                  <a:cubicBezTo>
                    <a:pt x="4526" y="3127"/>
                    <a:pt x="4261" y="3010"/>
                    <a:pt x="3959" y="2924"/>
                  </a:cubicBezTo>
                  <a:cubicBezTo>
                    <a:pt x="3657" y="2838"/>
                    <a:pt x="3325" y="2777"/>
                    <a:pt x="2961" y="2744"/>
                  </a:cubicBezTo>
                  <a:cubicBezTo>
                    <a:pt x="2803" y="2734"/>
                    <a:pt x="2651" y="2717"/>
                    <a:pt x="2504" y="2688"/>
                  </a:cubicBezTo>
                  <a:cubicBezTo>
                    <a:pt x="2356" y="2661"/>
                    <a:pt x="2225" y="2624"/>
                    <a:pt x="2108" y="2573"/>
                  </a:cubicBezTo>
                  <a:cubicBezTo>
                    <a:pt x="1991" y="2523"/>
                    <a:pt x="1896" y="2464"/>
                    <a:pt x="1824" y="2392"/>
                  </a:cubicBezTo>
                  <a:cubicBezTo>
                    <a:pt x="1750" y="2322"/>
                    <a:pt x="1709" y="2230"/>
                    <a:pt x="1696" y="2120"/>
                  </a:cubicBezTo>
                  <a:cubicBezTo>
                    <a:pt x="1684" y="1997"/>
                    <a:pt x="1710" y="1886"/>
                    <a:pt x="1779" y="1791"/>
                  </a:cubicBezTo>
                  <a:cubicBezTo>
                    <a:pt x="1847" y="1696"/>
                    <a:pt x="1950" y="1615"/>
                    <a:pt x="2083" y="1552"/>
                  </a:cubicBezTo>
                  <a:cubicBezTo>
                    <a:pt x="2218" y="1489"/>
                    <a:pt x="2382" y="1446"/>
                    <a:pt x="2576" y="1426"/>
                  </a:cubicBezTo>
                  <a:cubicBezTo>
                    <a:pt x="2639" y="1419"/>
                    <a:pt x="2702" y="1416"/>
                    <a:pt x="2765" y="1416"/>
                  </a:cubicBezTo>
                  <a:cubicBezTo>
                    <a:pt x="2889" y="1416"/>
                    <a:pt x="3012" y="1429"/>
                    <a:pt x="3134" y="1454"/>
                  </a:cubicBezTo>
                  <a:cubicBezTo>
                    <a:pt x="3319" y="1495"/>
                    <a:pt x="3496" y="1561"/>
                    <a:pt x="3666" y="1654"/>
                  </a:cubicBezTo>
                  <a:cubicBezTo>
                    <a:pt x="3837" y="1748"/>
                    <a:pt x="3999" y="1871"/>
                    <a:pt x="4153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71" y="216"/>
                    <a:pt x="3880" y="111"/>
                    <a:pt x="3549" y="51"/>
                  </a:cubicBezTo>
                  <a:cubicBezTo>
                    <a:pt x="3362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13"/>
            <p:cNvSpPr/>
            <p:nvPr/>
          </p:nvSpPr>
          <p:spPr>
            <a:xfrm>
              <a:off x="7866454" y="271938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1"/>
                    <a:pt x="2445" y="4304"/>
                  </a:cubicBezTo>
                  <a:lnTo>
                    <a:pt x="3868" y="5525"/>
                  </a:lnTo>
                  <a:cubicBezTo>
                    <a:pt x="3817" y="5564"/>
                    <a:pt x="3764" y="5599"/>
                    <a:pt x="3711" y="5632"/>
                  </a:cubicBezTo>
                  <a:cubicBezTo>
                    <a:pt x="3498" y="5763"/>
                    <a:pt x="3264" y="5842"/>
                    <a:pt x="3005" y="5869"/>
                  </a:cubicBezTo>
                  <a:cubicBezTo>
                    <a:pt x="2920" y="5878"/>
                    <a:pt x="2838" y="5883"/>
                    <a:pt x="2760" y="5883"/>
                  </a:cubicBezTo>
                  <a:cubicBezTo>
                    <a:pt x="2580" y="5883"/>
                    <a:pt x="2416" y="5859"/>
                    <a:pt x="2269" y="5813"/>
                  </a:cubicBezTo>
                  <a:cubicBezTo>
                    <a:pt x="2059" y="5747"/>
                    <a:pt x="1893" y="5639"/>
                    <a:pt x="1772" y="5488"/>
                  </a:cubicBezTo>
                  <a:cubicBezTo>
                    <a:pt x="1653" y="5334"/>
                    <a:pt x="1578" y="5150"/>
                    <a:pt x="1557" y="4930"/>
                  </a:cubicBezTo>
                  <a:cubicBezTo>
                    <a:pt x="1527" y="4651"/>
                    <a:pt x="1596" y="4411"/>
                    <a:pt x="1757" y="4210"/>
                  </a:cubicBezTo>
                  <a:cubicBezTo>
                    <a:pt x="1834" y="4112"/>
                    <a:pt x="1935" y="4030"/>
                    <a:pt x="2057" y="3952"/>
                  </a:cubicBezTo>
                  <a:close/>
                  <a:moveTo>
                    <a:pt x="3141" y="0"/>
                  </a:moveTo>
                  <a:cubicBezTo>
                    <a:pt x="3042" y="0"/>
                    <a:pt x="2941" y="6"/>
                    <a:pt x="2838" y="16"/>
                  </a:cubicBezTo>
                  <a:cubicBezTo>
                    <a:pt x="2411" y="62"/>
                    <a:pt x="2040" y="182"/>
                    <a:pt x="1729" y="376"/>
                  </a:cubicBezTo>
                  <a:cubicBezTo>
                    <a:pt x="1419" y="570"/>
                    <a:pt x="1184" y="813"/>
                    <a:pt x="1030" y="1109"/>
                  </a:cubicBezTo>
                  <a:cubicBezTo>
                    <a:pt x="874" y="1405"/>
                    <a:pt x="815" y="1728"/>
                    <a:pt x="852" y="2076"/>
                  </a:cubicBezTo>
                  <a:cubicBezTo>
                    <a:pt x="867" y="2219"/>
                    <a:pt x="907" y="2375"/>
                    <a:pt x="969" y="2539"/>
                  </a:cubicBezTo>
                  <a:cubicBezTo>
                    <a:pt x="1029" y="2692"/>
                    <a:pt x="1115" y="2855"/>
                    <a:pt x="1226" y="3025"/>
                  </a:cubicBezTo>
                  <a:cubicBezTo>
                    <a:pt x="829" y="3258"/>
                    <a:pt x="529" y="3545"/>
                    <a:pt x="329" y="3887"/>
                  </a:cubicBezTo>
                  <a:cubicBezTo>
                    <a:pt x="94" y="4297"/>
                    <a:pt x="1" y="4739"/>
                    <a:pt x="51" y="5213"/>
                  </a:cubicBezTo>
                  <a:cubicBezTo>
                    <a:pt x="96" y="5627"/>
                    <a:pt x="254" y="5991"/>
                    <a:pt x="526" y="6302"/>
                  </a:cubicBezTo>
                  <a:cubicBezTo>
                    <a:pt x="799" y="6615"/>
                    <a:pt x="1147" y="6847"/>
                    <a:pt x="1573" y="6999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5"/>
                  </a:cubicBezTo>
                  <a:cubicBezTo>
                    <a:pt x="3363" y="7106"/>
                    <a:pt x="3715" y="7015"/>
                    <a:pt x="4039" y="6871"/>
                  </a:cubicBezTo>
                  <a:cubicBezTo>
                    <a:pt x="4352" y="6733"/>
                    <a:pt x="4633" y="6555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9" y="5196"/>
                  </a:lnTo>
                  <a:cubicBezTo>
                    <a:pt x="5861" y="4972"/>
                    <a:pt x="5953" y="4734"/>
                    <a:pt x="6025" y="4483"/>
                  </a:cubicBezTo>
                  <a:cubicBezTo>
                    <a:pt x="6130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6" y="3847"/>
                  </a:lnTo>
                  <a:cubicBezTo>
                    <a:pt x="3952" y="3736"/>
                    <a:pt x="3793" y="3604"/>
                    <a:pt x="3613" y="3449"/>
                  </a:cubicBezTo>
                  <a:cubicBezTo>
                    <a:pt x="3433" y="3295"/>
                    <a:pt x="3254" y="3130"/>
                    <a:pt x="3080" y="2956"/>
                  </a:cubicBezTo>
                  <a:cubicBezTo>
                    <a:pt x="2903" y="2780"/>
                    <a:pt x="2756" y="2608"/>
                    <a:pt x="2635" y="2441"/>
                  </a:cubicBezTo>
                  <a:cubicBezTo>
                    <a:pt x="2517" y="2274"/>
                    <a:pt x="2453" y="2129"/>
                    <a:pt x="2438" y="2004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8" y="1393"/>
                    <a:pt x="2894" y="1357"/>
                    <a:pt x="3038" y="1342"/>
                  </a:cubicBezTo>
                  <a:cubicBezTo>
                    <a:pt x="3069" y="1339"/>
                    <a:pt x="3100" y="1338"/>
                    <a:pt x="3130" y="1338"/>
                  </a:cubicBezTo>
                  <a:cubicBezTo>
                    <a:pt x="3268" y="1338"/>
                    <a:pt x="3395" y="1370"/>
                    <a:pt x="3511" y="1440"/>
                  </a:cubicBezTo>
                  <a:cubicBezTo>
                    <a:pt x="3650" y="1523"/>
                    <a:pt x="3790" y="1693"/>
                    <a:pt x="3928" y="1949"/>
                  </a:cubicBezTo>
                  <a:lnTo>
                    <a:pt x="5078" y="1089"/>
                  </a:lnTo>
                  <a:cubicBezTo>
                    <a:pt x="4966" y="837"/>
                    <a:pt x="4798" y="625"/>
                    <a:pt x="4568" y="455"/>
                  </a:cubicBezTo>
                  <a:cubicBezTo>
                    <a:pt x="4339" y="282"/>
                    <a:pt x="4078" y="156"/>
                    <a:pt x="3780" y="80"/>
                  </a:cubicBezTo>
                  <a:cubicBezTo>
                    <a:pt x="3574" y="27"/>
                    <a:pt x="3362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13"/>
            <p:cNvSpPr/>
            <p:nvPr/>
          </p:nvSpPr>
          <p:spPr>
            <a:xfrm>
              <a:off x="8214481" y="267787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13"/>
            <p:cNvSpPr/>
            <p:nvPr/>
          </p:nvSpPr>
          <p:spPr>
            <a:xfrm>
              <a:off x="8454167" y="265625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13"/>
            <p:cNvSpPr/>
            <p:nvPr/>
          </p:nvSpPr>
          <p:spPr>
            <a:xfrm>
              <a:off x="8666863" y="2633456"/>
              <a:ext cx="221432" cy="246101"/>
            </a:xfrm>
            <a:custGeom>
              <a:avLst/>
              <a:gdLst/>
              <a:ahLst/>
              <a:cxnLst/>
              <a:rect l="l" t="t" r="r" b="b"/>
              <a:pathLst>
                <a:path w="6391" h="7103" extrusionOk="0">
                  <a:moveTo>
                    <a:pt x="3678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10" y="4433"/>
                    <a:pt x="245" y="4899"/>
                    <a:pt x="462" y="5313"/>
                  </a:cubicBezTo>
                  <a:cubicBezTo>
                    <a:pt x="682" y="5732"/>
                    <a:pt x="965" y="6078"/>
                    <a:pt x="1318" y="6359"/>
                  </a:cubicBezTo>
                  <a:cubicBezTo>
                    <a:pt x="1668" y="6639"/>
                    <a:pt x="2070" y="6845"/>
                    <a:pt x="2518" y="6970"/>
                  </a:cubicBezTo>
                  <a:cubicBezTo>
                    <a:pt x="2833" y="7058"/>
                    <a:pt x="3162" y="7103"/>
                    <a:pt x="3507" y="7103"/>
                  </a:cubicBezTo>
                  <a:cubicBezTo>
                    <a:pt x="3656" y="7103"/>
                    <a:pt x="3808" y="7094"/>
                    <a:pt x="3962" y="7078"/>
                  </a:cubicBezTo>
                  <a:cubicBezTo>
                    <a:pt x="4293" y="7042"/>
                    <a:pt x="4618" y="6969"/>
                    <a:pt x="4936" y="6852"/>
                  </a:cubicBezTo>
                  <a:cubicBezTo>
                    <a:pt x="5255" y="6734"/>
                    <a:pt x="5542" y="6593"/>
                    <a:pt x="5796" y="6422"/>
                  </a:cubicBezTo>
                  <a:cubicBezTo>
                    <a:pt x="6049" y="6251"/>
                    <a:pt x="6248" y="6065"/>
                    <a:pt x="6391" y="5867"/>
                  </a:cubicBezTo>
                  <a:lnTo>
                    <a:pt x="5459" y="4685"/>
                  </a:lnTo>
                  <a:cubicBezTo>
                    <a:pt x="5350" y="4829"/>
                    <a:pt x="5220" y="4958"/>
                    <a:pt x="5072" y="5076"/>
                  </a:cubicBezTo>
                  <a:cubicBezTo>
                    <a:pt x="4924" y="5193"/>
                    <a:pt x="4760" y="5292"/>
                    <a:pt x="4576" y="5368"/>
                  </a:cubicBezTo>
                  <a:cubicBezTo>
                    <a:pt x="4395" y="5447"/>
                    <a:pt x="4199" y="5496"/>
                    <a:pt x="3992" y="5519"/>
                  </a:cubicBezTo>
                  <a:cubicBezTo>
                    <a:pt x="3889" y="5530"/>
                    <a:pt x="3789" y="5536"/>
                    <a:pt x="3690" y="5536"/>
                  </a:cubicBezTo>
                  <a:cubicBezTo>
                    <a:pt x="3499" y="5536"/>
                    <a:pt x="3317" y="5514"/>
                    <a:pt x="3145" y="5472"/>
                  </a:cubicBezTo>
                  <a:cubicBezTo>
                    <a:pt x="2886" y="5407"/>
                    <a:pt x="2661" y="5296"/>
                    <a:pt x="2467" y="5138"/>
                  </a:cubicBezTo>
                  <a:cubicBezTo>
                    <a:pt x="2272" y="4980"/>
                    <a:pt x="2114" y="4786"/>
                    <a:pt x="1992" y="4554"/>
                  </a:cubicBezTo>
                  <a:cubicBezTo>
                    <a:pt x="1870" y="4321"/>
                    <a:pt x="1792" y="4055"/>
                    <a:pt x="1760" y="3756"/>
                  </a:cubicBezTo>
                  <a:cubicBezTo>
                    <a:pt x="1727" y="3453"/>
                    <a:pt x="1748" y="3171"/>
                    <a:pt x="1819" y="2913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1" y="2052"/>
                    <a:pt x="2498" y="1898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6"/>
                    <a:pt x="4393" y="1691"/>
                    <a:pt x="4557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13"/>
            <p:cNvSpPr/>
            <p:nvPr/>
          </p:nvSpPr>
          <p:spPr>
            <a:xfrm>
              <a:off x="8905544" y="260445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6" y="176"/>
                  </a:lnTo>
                  <a:lnTo>
                    <a:pt x="4508" y="2852"/>
                  </a:lnTo>
                  <a:lnTo>
                    <a:pt x="1939" y="3123"/>
                  </a:lnTo>
                  <a:lnTo>
                    <a:pt x="1656" y="446"/>
                  </a:lnTo>
                  <a:lnTo>
                    <a:pt x="1" y="621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5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13"/>
            <p:cNvSpPr/>
            <p:nvPr/>
          </p:nvSpPr>
          <p:spPr>
            <a:xfrm>
              <a:off x="4993270" y="3350677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1" y="1792"/>
                    <a:pt x="1" y="2080"/>
                    <a:pt x="34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4"/>
                    <a:pt x="525" y="3554"/>
                    <a:pt x="728" y="3712"/>
                  </a:cubicBezTo>
                  <a:cubicBezTo>
                    <a:pt x="932" y="3870"/>
                    <a:pt x="1180" y="3998"/>
                    <a:pt x="1473" y="4092"/>
                  </a:cubicBezTo>
                  <a:cubicBezTo>
                    <a:pt x="1764" y="4185"/>
                    <a:pt x="2104" y="4256"/>
                    <a:pt x="2488" y="4299"/>
                  </a:cubicBezTo>
                  <a:cubicBezTo>
                    <a:pt x="2626" y="4309"/>
                    <a:pt x="2763" y="4327"/>
                    <a:pt x="2897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8" y="4615"/>
                    <a:pt x="3761" y="4677"/>
                    <a:pt x="3819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4" y="5134"/>
                    <a:pt x="3905" y="5248"/>
                    <a:pt x="3837" y="5343"/>
                  </a:cubicBezTo>
                  <a:cubicBezTo>
                    <a:pt x="3768" y="5438"/>
                    <a:pt x="3665" y="5517"/>
                    <a:pt x="3527" y="5576"/>
                  </a:cubicBezTo>
                  <a:cubicBezTo>
                    <a:pt x="3389" y="5637"/>
                    <a:pt x="3233" y="5676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6" y="6305"/>
                    <a:pt x="590" y="6520"/>
                    <a:pt x="891" y="6694"/>
                  </a:cubicBezTo>
                  <a:cubicBezTo>
                    <a:pt x="1193" y="6873"/>
                    <a:pt x="1529" y="6992"/>
                    <a:pt x="1900" y="7063"/>
                  </a:cubicBezTo>
                  <a:cubicBezTo>
                    <a:pt x="2121" y="7104"/>
                    <a:pt x="2355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1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38" y="5492"/>
                    <a:pt x="5610" y="5080"/>
                    <a:pt x="5563" y="4605"/>
                  </a:cubicBezTo>
                  <a:cubicBezTo>
                    <a:pt x="5530" y="4300"/>
                    <a:pt x="5445" y="4040"/>
                    <a:pt x="5307" y="3820"/>
                  </a:cubicBezTo>
                  <a:cubicBezTo>
                    <a:pt x="5169" y="3603"/>
                    <a:pt x="4985" y="3419"/>
                    <a:pt x="4756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4" y="2718"/>
                    <a:pt x="2506" y="2690"/>
                  </a:cubicBezTo>
                  <a:cubicBezTo>
                    <a:pt x="2359" y="2662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1"/>
                    <a:pt x="1712" y="2231"/>
                    <a:pt x="1699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50" y="1697"/>
                    <a:pt x="1952" y="1618"/>
                    <a:pt x="2086" y="1554"/>
                  </a:cubicBezTo>
                  <a:cubicBezTo>
                    <a:pt x="2221" y="1490"/>
                    <a:pt x="2383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38" y="1456"/>
                  </a:cubicBezTo>
                  <a:cubicBezTo>
                    <a:pt x="3324" y="1496"/>
                    <a:pt x="3501" y="1562"/>
                    <a:pt x="3670" y="1656"/>
                  </a:cubicBezTo>
                  <a:cubicBezTo>
                    <a:pt x="3842" y="1749"/>
                    <a:pt x="4004" y="1873"/>
                    <a:pt x="4158" y="2028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13"/>
            <p:cNvSpPr/>
            <p:nvPr/>
          </p:nvSpPr>
          <p:spPr>
            <a:xfrm>
              <a:off x="5207214" y="3325177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3" y="1571"/>
                  </a:moveTo>
                  <a:cubicBezTo>
                    <a:pt x="3788" y="1571"/>
                    <a:pt x="3965" y="1598"/>
                    <a:pt x="4133" y="1651"/>
                  </a:cubicBezTo>
                  <a:cubicBezTo>
                    <a:pt x="4366" y="1724"/>
                    <a:pt x="4575" y="1844"/>
                    <a:pt x="4760" y="2003"/>
                  </a:cubicBezTo>
                  <a:cubicBezTo>
                    <a:pt x="4943" y="2166"/>
                    <a:pt x="5094" y="2361"/>
                    <a:pt x="5209" y="2592"/>
                  </a:cubicBezTo>
                  <a:cubicBezTo>
                    <a:pt x="5327" y="2822"/>
                    <a:pt x="5400" y="3079"/>
                    <a:pt x="5429" y="3367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5" y="4641"/>
                    <a:pt x="5056" y="4836"/>
                  </a:cubicBezTo>
                  <a:cubicBezTo>
                    <a:pt x="4908" y="5035"/>
                    <a:pt x="4729" y="5193"/>
                    <a:pt x="4516" y="5312"/>
                  </a:cubicBezTo>
                  <a:cubicBezTo>
                    <a:pt x="4303" y="5433"/>
                    <a:pt x="4063" y="5508"/>
                    <a:pt x="3798" y="5535"/>
                  </a:cubicBezTo>
                  <a:cubicBezTo>
                    <a:pt x="3724" y="5543"/>
                    <a:pt x="3651" y="5547"/>
                    <a:pt x="3579" y="5547"/>
                  </a:cubicBezTo>
                  <a:cubicBezTo>
                    <a:pt x="3393" y="5547"/>
                    <a:pt x="3216" y="5520"/>
                    <a:pt x="3048" y="5468"/>
                  </a:cubicBezTo>
                  <a:cubicBezTo>
                    <a:pt x="2815" y="5396"/>
                    <a:pt x="2603" y="5278"/>
                    <a:pt x="2416" y="5120"/>
                  </a:cubicBezTo>
                  <a:cubicBezTo>
                    <a:pt x="2228" y="4961"/>
                    <a:pt x="2078" y="4766"/>
                    <a:pt x="1966" y="4533"/>
                  </a:cubicBezTo>
                  <a:cubicBezTo>
                    <a:pt x="1854" y="4300"/>
                    <a:pt x="1782" y="4040"/>
                    <a:pt x="1750" y="3753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9"/>
                    <a:pt x="2117" y="2282"/>
                  </a:cubicBezTo>
                  <a:cubicBezTo>
                    <a:pt x="2267" y="2087"/>
                    <a:pt x="2448" y="1926"/>
                    <a:pt x="2662" y="1805"/>
                  </a:cubicBezTo>
                  <a:cubicBezTo>
                    <a:pt x="2876" y="1686"/>
                    <a:pt x="3117" y="1609"/>
                    <a:pt x="3383" y="1583"/>
                  </a:cubicBezTo>
                  <a:cubicBezTo>
                    <a:pt x="3457" y="1575"/>
                    <a:pt x="3531" y="1571"/>
                    <a:pt x="3603" y="1571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0" y="657"/>
                    <a:pt x="1075" y="944"/>
                    <a:pt x="790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0" y="3417"/>
                    <a:pt x="54" y="3929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70"/>
                    <a:pt x="1323" y="6355"/>
                  </a:cubicBezTo>
                  <a:cubicBezTo>
                    <a:pt x="1676" y="6639"/>
                    <a:pt x="2074" y="6847"/>
                    <a:pt x="2520" y="6977"/>
                  </a:cubicBezTo>
                  <a:cubicBezTo>
                    <a:pt x="2832" y="7068"/>
                    <a:pt x="3161" y="7113"/>
                    <a:pt x="3509" y="7113"/>
                  </a:cubicBezTo>
                  <a:cubicBezTo>
                    <a:pt x="3658" y="7113"/>
                    <a:pt x="3811" y="7105"/>
                    <a:pt x="3968" y="7088"/>
                  </a:cubicBezTo>
                  <a:cubicBezTo>
                    <a:pt x="4474" y="7036"/>
                    <a:pt x="4931" y="6898"/>
                    <a:pt x="5343" y="6678"/>
                  </a:cubicBezTo>
                  <a:cubicBezTo>
                    <a:pt x="5752" y="6457"/>
                    <a:pt x="6098" y="6174"/>
                    <a:pt x="6381" y="5821"/>
                  </a:cubicBezTo>
                  <a:cubicBezTo>
                    <a:pt x="6666" y="5469"/>
                    <a:pt x="6870" y="5068"/>
                    <a:pt x="6998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3"/>
                    <a:pt x="6919" y="2213"/>
                    <a:pt x="6703" y="1802"/>
                  </a:cubicBezTo>
                  <a:cubicBezTo>
                    <a:pt x="6486" y="1392"/>
                    <a:pt x="6201" y="1046"/>
                    <a:pt x="5849" y="759"/>
                  </a:cubicBezTo>
                  <a:cubicBezTo>
                    <a:pt x="5496" y="478"/>
                    <a:pt x="5100" y="269"/>
                    <a:pt x="4654" y="138"/>
                  </a:cubicBezTo>
                  <a:cubicBezTo>
                    <a:pt x="4337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13"/>
            <p:cNvSpPr/>
            <p:nvPr/>
          </p:nvSpPr>
          <p:spPr>
            <a:xfrm>
              <a:off x="5480888" y="3296870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5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3" y="4435"/>
                    <a:pt x="249" y="4900"/>
                    <a:pt x="466" y="5314"/>
                  </a:cubicBezTo>
                  <a:cubicBezTo>
                    <a:pt x="685" y="5727"/>
                    <a:pt x="968" y="6075"/>
                    <a:pt x="1319" y="6356"/>
                  </a:cubicBezTo>
                  <a:cubicBezTo>
                    <a:pt x="1670" y="6637"/>
                    <a:pt x="2070" y="6841"/>
                    <a:pt x="2520" y="6968"/>
                  </a:cubicBezTo>
                  <a:cubicBezTo>
                    <a:pt x="2834" y="7055"/>
                    <a:pt x="3164" y="7100"/>
                    <a:pt x="3510" y="7100"/>
                  </a:cubicBezTo>
                  <a:cubicBezTo>
                    <a:pt x="3658" y="7100"/>
                    <a:pt x="3809" y="7092"/>
                    <a:pt x="3962" y="7075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2" y="6589"/>
                    <a:pt x="5795" y="6420"/>
                  </a:cubicBezTo>
                  <a:cubicBezTo>
                    <a:pt x="6050" y="6249"/>
                    <a:pt x="6248" y="6063"/>
                    <a:pt x="6391" y="5863"/>
                  </a:cubicBezTo>
                  <a:lnTo>
                    <a:pt x="5460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2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3" y="4552"/>
                  </a:cubicBezTo>
                  <a:cubicBezTo>
                    <a:pt x="1871" y="4317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3" y="2432"/>
                    <a:pt x="2157" y="2242"/>
                  </a:cubicBezTo>
                  <a:cubicBezTo>
                    <a:pt x="2313" y="2051"/>
                    <a:pt x="2500" y="1899"/>
                    <a:pt x="2718" y="1779"/>
                  </a:cubicBezTo>
                  <a:cubicBezTo>
                    <a:pt x="2940" y="1661"/>
                    <a:pt x="3180" y="1589"/>
                    <a:pt x="3437" y="1561"/>
                  </a:cubicBezTo>
                  <a:cubicBezTo>
                    <a:pt x="3513" y="1553"/>
                    <a:pt x="3587" y="1549"/>
                    <a:pt x="3659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3"/>
                    <a:pt x="4879" y="1983"/>
                    <a:pt x="5030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13"/>
            <p:cNvSpPr/>
            <p:nvPr/>
          </p:nvSpPr>
          <p:spPr>
            <a:xfrm>
              <a:off x="5714892" y="3272167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4"/>
                  </a:cubicBezTo>
                  <a:cubicBezTo>
                    <a:pt x="111" y="4434"/>
                    <a:pt x="248" y="4899"/>
                    <a:pt x="467" y="5314"/>
                  </a:cubicBezTo>
                  <a:cubicBezTo>
                    <a:pt x="684" y="5726"/>
                    <a:pt x="967" y="6073"/>
                    <a:pt x="1318" y="6356"/>
                  </a:cubicBezTo>
                  <a:cubicBezTo>
                    <a:pt x="1669" y="6637"/>
                    <a:pt x="2070" y="6841"/>
                    <a:pt x="2519" y="6967"/>
                  </a:cubicBezTo>
                  <a:cubicBezTo>
                    <a:pt x="2834" y="7055"/>
                    <a:pt x="3164" y="7100"/>
                    <a:pt x="3511" y="7100"/>
                  </a:cubicBezTo>
                  <a:cubicBezTo>
                    <a:pt x="3658" y="7100"/>
                    <a:pt x="3809" y="7091"/>
                    <a:pt x="3962" y="7075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49" y="6248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5"/>
                    <a:pt x="5221" y="4956"/>
                    <a:pt x="5072" y="5072"/>
                  </a:cubicBezTo>
                  <a:cubicBezTo>
                    <a:pt x="4924" y="5189"/>
                    <a:pt x="4760" y="5288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3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2" y="4551"/>
                  </a:cubicBezTo>
                  <a:cubicBezTo>
                    <a:pt x="1870" y="4317"/>
                    <a:pt x="1792" y="4052"/>
                    <a:pt x="1761" y="3755"/>
                  </a:cubicBezTo>
                  <a:cubicBezTo>
                    <a:pt x="1728" y="3449"/>
                    <a:pt x="1748" y="3168"/>
                    <a:pt x="1820" y="2912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8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3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1"/>
                    <a:pt x="4571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13"/>
            <p:cNvSpPr/>
            <p:nvPr/>
          </p:nvSpPr>
          <p:spPr>
            <a:xfrm>
              <a:off x="5953643" y="324715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2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13"/>
            <p:cNvSpPr/>
            <p:nvPr/>
          </p:nvSpPr>
          <p:spPr>
            <a:xfrm>
              <a:off x="6171121" y="3229794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77" y="1423"/>
                  </a:moveTo>
                  <a:cubicBezTo>
                    <a:pt x="3219" y="1423"/>
                    <a:pt x="3347" y="1442"/>
                    <a:pt x="3459" y="1483"/>
                  </a:cubicBezTo>
                  <a:cubicBezTo>
                    <a:pt x="3613" y="1538"/>
                    <a:pt x="3736" y="1630"/>
                    <a:pt x="3828" y="1754"/>
                  </a:cubicBezTo>
                  <a:cubicBezTo>
                    <a:pt x="3919" y="1879"/>
                    <a:pt x="3975" y="2027"/>
                    <a:pt x="3994" y="2202"/>
                  </a:cubicBezTo>
                  <a:cubicBezTo>
                    <a:pt x="4012" y="2376"/>
                    <a:pt x="3995" y="2535"/>
                    <a:pt x="3941" y="2678"/>
                  </a:cubicBezTo>
                  <a:cubicBezTo>
                    <a:pt x="3889" y="2822"/>
                    <a:pt x="3801" y="2939"/>
                    <a:pt x="3682" y="3026"/>
                  </a:cubicBezTo>
                  <a:cubicBezTo>
                    <a:pt x="3565" y="3116"/>
                    <a:pt x="3420" y="3169"/>
                    <a:pt x="3253" y="3186"/>
                  </a:cubicBezTo>
                  <a:lnTo>
                    <a:pt x="1910" y="3327"/>
                  </a:lnTo>
                  <a:lnTo>
                    <a:pt x="1722" y="1557"/>
                  </a:lnTo>
                  <a:lnTo>
                    <a:pt x="2918" y="1430"/>
                  </a:lnTo>
                  <a:cubicBezTo>
                    <a:pt x="2973" y="1425"/>
                    <a:pt x="3026" y="1423"/>
                    <a:pt x="3077" y="1423"/>
                  </a:cubicBezTo>
                  <a:close/>
                  <a:moveTo>
                    <a:pt x="3364" y="0"/>
                  </a:moveTo>
                  <a:cubicBezTo>
                    <a:pt x="3266" y="0"/>
                    <a:pt x="3165" y="6"/>
                    <a:pt x="3063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4"/>
                  </a:lnTo>
                  <a:lnTo>
                    <a:pt x="6382" y="6552"/>
                  </a:lnTo>
                  <a:lnTo>
                    <a:pt x="4578" y="4085"/>
                  </a:lnTo>
                  <a:cubicBezTo>
                    <a:pt x="4615" y="4063"/>
                    <a:pt x="4652" y="4042"/>
                    <a:pt x="4688" y="4017"/>
                  </a:cubicBezTo>
                  <a:cubicBezTo>
                    <a:pt x="5018" y="3786"/>
                    <a:pt x="5266" y="3489"/>
                    <a:pt x="5432" y="3126"/>
                  </a:cubicBezTo>
                  <a:cubicBezTo>
                    <a:pt x="5594" y="2765"/>
                    <a:pt x="5656" y="2369"/>
                    <a:pt x="5612" y="1942"/>
                  </a:cubicBezTo>
                  <a:cubicBezTo>
                    <a:pt x="5566" y="1527"/>
                    <a:pt x="5427" y="1166"/>
                    <a:pt x="5190" y="859"/>
                  </a:cubicBezTo>
                  <a:cubicBezTo>
                    <a:pt x="4954" y="555"/>
                    <a:pt x="4651" y="326"/>
                    <a:pt x="4277" y="175"/>
                  </a:cubicBezTo>
                  <a:cubicBezTo>
                    <a:pt x="3991" y="59"/>
                    <a:pt x="3687" y="0"/>
                    <a:pt x="3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13"/>
            <p:cNvSpPr/>
            <p:nvPr/>
          </p:nvSpPr>
          <p:spPr>
            <a:xfrm>
              <a:off x="6510762" y="319043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3" y="0"/>
                  </a:moveTo>
                  <a:cubicBezTo>
                    <a:pt x="2760" y="0"/>
                    <a:pt x="2576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0"/>
                    <a:pt x="647" y="800"/>
                  </a:cubicBezTo>
                  <a:cubicBezTo>
                    <a:pt x="429" y="1010"/>
                    <a:pt x="263" y="1249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4" y="3553"/>
                    <a:pt x="728" y="3712"/>
                  </a:cubicBezTo>
                  <a:cubicBezTo>
                    <a:pt x="931" y="3871"/>
                    <a:pt x="1179" y="3999"/>
                    <a:pt x="1471" y="4092"/>
                  </a:cubicBezTo>
                  <a:cubicBezTo>
                    <a:pt x="1763" y="4185"/>
                    <a:pt x="2103" y="4254"/>
                    <a:pt x="2487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8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4"/>
                    <a:pt x="3761" y="4676"/>
                    <a:pt x="3817" y="4749"/>
                  </a:cubicBezTo>
                  <a:cubicBezTo>
                    <a:pt x="3876" y="4822"/>
                    <a:pt x="3907" y="4907"/>
                    <a:pt x="3919" y="5005"/>
                  </a:cubicBezTo>
                  <a:cubicBezTo>
                    <a:pt x="3932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7"/>
                  </a:cubicBezTo>
                  <a:cubicBezTo>
                    <a:pt x="1673" y="5462"/>
                    <a:pt x="1315" y="5206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5"/>
                  </a:cubicBezTo>
                  <a:cubicBezTo>
                    <a:pt x="1194" y="6875"/>
                    <a:pt x="1529" y="6997"/>
                    <a:pt x="1900" y="7064"/>
                  </a:cubicBezTo>
                  <a:cubicBezTo>
                    <a:pt x="2122" y="7105"/>
                    <a:pt x="2356" y="7126"/>
                    <a:pt x="2604" y="7126"/>
                  </a:cubicBezTo>
                  <a:cubicBezTo>
                    <a:pt x="2772" y="7126"/>
                    <a:pt x="2947" y="7117"/>
                    <a:pt x="3128" y="7097"/>
                  </a:cubicBezTo>
                  <a:cubicBezTo>
                    <a:pt x="3647" y="7041"/>
                    <a:pt x="4096" y="6908"/>
                    <a:pt x="4477" y="6695"/>
                  </a:cubicBezTo>
                  <a:cubicBezTo>
                    <a:pt x="4858" y="6481"/>
                    <a:pt x="5145" y="6196"/>
                    <a:pt x="5342" y="5846"/>
                  </a:cubicBezTo>
                  <a:cubicBezTo>
                    <a:pt x="5538" y="5494"/>
                    <a:pt x="5610" y="5081"/>
                    <a:pt x="5561" y="4607"/>
                  </a:cubicBezTo>
                  <a:cubicBezTo>
                    <a:pt x="5529" y="4302"/>
                    <a:pt x="5445" y="4042"/>
                    <a:pt x="5307" y="3822"/>
                  </a:cubicBezTo>
                  <a:cubicBezTo>
                    <a:pt x="5167" y="3604"/>
                    <a:pt x="4984" y="3420"/>
                    <a:pt x="4756" y="3274"/>
                  </a:cubicBezTo>
                  <a:cubicBezTo>
                    <a:pt x="4527" y="3129"/>
                    <a:pt x="4264" y="3011"/>
                    <a:pt x="3961" y="2924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3" y="2719"/>
                    <a:pt x="2505" y="2690"/>
                  </a:cubicBezTo>
                  <a:cubicBezTo>
                    <a:pt x="2357" y="2663"/>
                    <a:pt x="2226" y="2625"/>
                    <a:pt x="2110" y="2575"/>
                  </a:cubicBezTo>
                  <a:cubicBezTo>
                    <a:pt x="1993" y="2525"/>
                    <a:pt x="1898" y="2464"/>
                    <a:pt x="1827" y="2392"/>
                  </a:cubicBezTo>
                  <a:cubicBezTo>
                    <a:pt x="1752" y="2320"/>
                    <a:pt x="1712" y="2231"/>
                    <a:pt x="1699" y="2122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8"/>
                    <a:pt x="1952" y="1619"/>
                    <a:pt x="2085" y="1554"/>
                  </a:cubicBezTo>
                  <a:cubicBezTo>
                    <a:pt x="2219" y="1491"/>
                    <a:pt x="2383" y="1447"/>
                    <a:pt x="2577" y="1427"/>
                  </a:cubicBezTo>
                  <a:cubicBezTo>
                    <a:pt x="2639" y="1421"/>
                    <a:pt x="2700" y="1418"/>
                    <a:pt x="2762" y="1418"/>
                  </a:cubicBezTo>
                  <a:cubicBezTo>
                    <a:pt x="2887" y="1418"/>
                    <a:pt x="3012" y="1431"/>
                    <a:pt x="3137" y="1456"/>
                  </a:cubicBezTo>
                  <a:cubicBezTo>
                    <a:pt x="3321" y="1496"/>
                    <a:pt x="3498" y="1563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13"/>
            <p:cNvSpPr/>
            <p:nvPr/>
          </p:nvSpPr>
          <p:spPr>
            <a:xfrm>
              <a:off x="6729383" y="3160293"/>
              <a:ext cx="243122" cy="258436"/>
            </a:xfrm>
            <a:custGeom>
              <a:avLst/>
              <a:gdLst/>
              <a:ahLst/>
              <a:cxnLst/>
              <a:rect l="l" t="t" r="r" b="b"/>
              <a:pathLst>
                <a:path w="7017" h="7459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3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8"/>
                  </a:lnTo>
                  <a:lnTo>
                    <a:pt x="2373" y="7281"/>
                  </a:lnTo>
                  <a:lnTo>
                    <a:pt x="2118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3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13"/>
            <p:cNvSpPr/>
            <p:nvPr/>
          </p:nvSpPr>
          <p:spPr>
            <a:xfrm>
              <a:off x="6973851" y="3142381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1" y="5838"/>
                  </a:lnTo>
                  <a:lnTo>
                    <a:pt x="720" y="7229"/>
                  </a:lnTo>
                  <a:lnTo>
                    <a:pt x="4678" y="6812"/>
                  </a:lnTo>
                  <a:lnTo>
                    <a:pt x="4533" y="5421"/>
                  </a:lnTo>
                  <a:lnTo>
                    <a:pt x="3374" y="5544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13"/>
            <p:cNvSpPr/>
            <p:nvPr/>
          </p:nvSpPr>
          <p:spPr>
            <a:xfrm>
              <a:off x="7165655" y="3130566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13"/>
            <p:cNvSpPr/>
            <p:nvPr/>
          </p:nvSpPr>
          <p:spPr>
            <a:xfrm>
              <a:off x="7370971" y="310887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13"/>
            <p:cNvSpPr/>
            <p:nvPr/>
          </p:nvSpPr>
          <p:spPr>
            <a:xfrm>
              <a:off x="7571368" y="3078527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801"/>
                  </a:cubicBezTo>
                  <a:cubicBezTo>
                    <a:pt x="430" y="1011"/>
                    <a:pt x="265" y="1249"/>
                    <a:pt x="154" y="1521"/>
                  </a:cubicBezTo>
                  <a:cubicBezTo>
                    <a:pt x="41" y="1793"/>
                    <a:pt x="1" y="2080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30" y="3713"/>
                  </a:cubicBezTo>
                  <a:cubicBezTo>
                    <a:pt x="932" y="3871"/>
                    <a:pt x="1180" y="3997"/>
                    <a:pt x="1473" y="4091"/>
                  </a:cubicBezTo>
                  <a:cubicBezTo>
                    <a:pt x="1765" y="4184"/>
                    <a:pt x="2104" y="4255"/>
                    <a:pt x="2488" y="4298"/>
                  </a:cubicBezTo>
                  <a:cubicBezTo>
                    <a:pt x="2628" y="4309"/>
                    <a:pt x="2764" y="4327"/>
                    <a:pt x="2897" y="4348"/>
                  </a:cubicBezTo>
                  <a:cubicBezTo>
                    <a:pt x="3030" y="4370"/>
                    <a:pt x="3157" y="4400"/>
                    <a:pt x="3279" y="4436"/>
                  </a:cubicBezTo>
                  <a:cubicBezTo>
                    <a:pt x="3401" y="4472"/>
                    <a:pt x="3508" y="4515"/>
                    <a:pt x="3598" y="4565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3"/>
                    <a:pt x="3909" y="4908"/>
                    <a:pt x="3919" y="5004"/>
                  </a:cubicBezTo>
                  <a:cubicBezTo>
                    <a:pt x="3933" y="5133"/>
                    <a:pt x="3905" y="5247"/>
                    <a:pt x="3837" y="5342"/>
                  </a:cubicBezTo>
                  <a:cubicBezTo>
                    <a:pt x="3768" y="5438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7" y="5664"/>
                    <a:pt x="2018" y="5578"/>
                  </a:cubicBezTo>
                  <a:cubicBezTo>
                    <a:pt x="1674" y="5463"/>
                    <a:pt x="1316" y="5205"/>
                    <a:pt x="947" y="4805"/>
                  </a:cubicBezTo>
                  <a:lnTo>
                    <a:pt x="64" y="6049"/>
                  </a:lnTo>
                  <a:cubicBezTo>
                    <a:pt x="314" y="6304"/>
                    <a:pt x="589" y="6520"/>
                    <a:pt x="889" y="6694"/>
                  </a:cubicBezTo>
                  <a:cubicBezTo>
                    <a:pt x="1194" y="6873"/>
                    <a:pt x="1531" y="6994"/>
                    <a:pt x="1902" y="7065"/>
                  </a:cubicBezTo>
                  <a:cubicBezTo>
                    <a:pt x="2122" y="7105"/>
                    <a:pt x="2355" y="7125"/>
                    <a:pt x="2602" y="7125"/>
                  </a:cubicBezTo>
                  <a:cubicBezTo>
                    <a:pt x="2771" y="7125"/>
                    <a:pt x="2946" y="7116"/>
                    <a:pt x="3128" y="7096"/>
                  </a:cubicBezTo>
                  <a:cubicBezTo>
                    <a:pt x="3649" y="7042"/>
                    <a:pt x="4097" y="6908"/>
                    <a:pt x="4478" y="6694"/>
                  </a:cubicBezTo>
                  <a:cubicBezTo>
                    <a:pt x="4860" y="6481"/>
                    <a:pt x="5147" y="6196"/>
                    <a:pt x="5343" y="5845"/>
                  </a:cubicBezTo>
                  <a:cubicBezTo>
                    <a:pt x="5540" y="5493"/>
                    <a:pt x="5612" y="5082"/>
                    <a:pt x="5563" y="4607"/>
                  </a:cubicBezTo>
                  <a:cubicBezTo>
                    <a:pt x="5530" y="4302"/>
                    <a:pt x="5446" y="4040"/>
                    <a:pt x="5307" y="3822"/>
                  </a:cubicBezTo>
                  <a:cubicBezTo>
                    <a:pt x="5169" y="3605"/>
                    <a:pt x="4986" y="3421"/>
                    <a:pt x="4757" y="3274"/>
                  </a:cubicBezTo>
                  <a:cubicBezTo>
                    <a:pt x="4529" y="3127"/>
                    <a:pt x="4264" y="3011"/>
                    <a:pt x="3962" y="2925"/>
                  </a:cubicBezTo>
                  <a:cubicBezTo>
                    <a:pt x="3660" y="2838"/>
                    <a:pt x="3328" y="2779"/>
                    <a:pt x="2966" y="2745"/>
                  </a:cubicBezTo>
                  <a:cubicBezTo>
                    <a:pt x="2808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5" y="2523"/>
                    <a:pt x="1899" y="2464"/>
                    <a:pt x="1827" y="2393"/>
                  </a:cubicBezTo>
                  <a:cubicBezTo>
                    <a:pt x="1753" y="2321"/>
                    <a:pt x="1712" y="2231"/>
                    <a:pt x="1700" y="2121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5" y="1495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59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13"/>
            <p:cNvSpPr/>
            <p:nvPr/>
          </p:nvSpPr>
          <p:spPr>
            <a:xfrm>
              <a:off x="7900581" y="3042772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2"/>
                  </a:moveTo>
                  <a:cubicBezTo>
                    <a:pt x="2175" y="4064"/>
                    <a:pt x="2305" y="4181"/>
                    <a:pt x="2445" y="4306"/>
                  </a:cubicBezTo>
                  <a:lnTo>
                    <a:pt x="3868" y="5525"/>
                  </a:lnTo>
                  <a:cubicBezTo>
                    <a:pt x="3814" y="5566"/>
                    <a:pt x="3763" y="5602"/>
                    <a:pt x="3711" y="5633"/>
                  </a:cubicBezTo>
                  <a:cubicBezTo>
                    <a:pt x="3498" y="5763"/>
                    <a:pt x="3264" y="5842"/>
                    <a:pt x="3002" y="5869"/>
                  </a:cubicBezTo>
                  <a:cubicBezTo>
                    <a:pt x="2916" y="5878"/>
                    <a:pt x="2834" y="5883"/>
                    <a:pt x="2754" y="5883"/>
                  </a:cubicBezTo>
                  <a:cubicBezTo>
                    <a:pt x="2577" y="5883"/>
                    <a:pt x="2415" y="5860"/>
                    <a:pt x="2269" y="5813"/>
                  </a:cubicBezTo>
                  <a:cubicBezTo>
                    <a:pt x="2059" y="5747"/>
                    <a:pt x="1892" y="5639"/>
                    <a:pt x="1772" y="5488"/>
                  </a:cubicBezTo>
                  <a:cubicBezTo>
                    <a:pt x="1653" y="5336"/>
                    <a:pt x="1578" y="5150"/>
                    <a:pt x="1555" y="4932"/>
                  </a:cubicBezTo>
                  <a:cubicBezTo>
                    <a:pt x="1527" y="4653"/>
                    <a:pt x="1593" y="4411"/>
                    <a:pt x="1757" y="4210"/>
                  </a:cubicBezTo>
                  <a:cubicBezTo>
                    <a:pt x="1833" y="4115"/>
                    <a:pt x="1934" y="4030"/>
                    <a:pt x="2056" y="3952"/>
                  </a:cubicBezTo>
                  <a:close/>
                  <a:moveTo>
                    <a:pt x="3145" y="1"/>
                  </a:moveTo>
                  <a:cubicBezTo>
                    <a:pt x="3044" y="1"/>
                    <a:pt x="2941" y="7"/>
                    <a:pt x="2837" y="18"/>
                  </a:cubicBezTo>
                  <a:cubicBezTo>
                    <a:pt x="2410" y="64"/>
                    <a:pt x="2039" y="182"/>
                    <a:pt x="1728" y="376"/>
                  </a:cubicBezTo>
                  <a:cubicBezTo>
                    <a:pt x="1417" y="570"/>
                    <a:pt x="1184" y="815"/>
                    <a:pt x="1029" y="1109"/>
                  </a:cubicBezTo>
                  <a:cubicBezTo>
                    <a:pt x="872" y="1406"/>
                    <a:pt x="813" y="1728"/>
                    <a:pt x="851" y="2079"/>
                  </a:cubicBezTo>
                  <a:cubicBezTo>
                    <a:pt x="865" y="2221"/>
                    <a:pt x="904" y="2375"/>
                    <a:pt x="967" y="2539"/>
                  </a:cubicBezTo>
                  <a:cubicBezTo>
                    <a:pt x="1029" y="2693"/>
                    <a:pt x="1115" y="2856"/>
                    <a:pt x="1226" y="3026"/>
                  </a:cubicBezTo>
                  <a:cubicBezTo>
                    <a:pt x="828" y="3258"/>
                    <a:pt x="527" y="3545"/>
                    <a:pt x="329" y="3889"/>
                  </a:cubicBezTo>
                  <a:cubicBezTo>
                    <a:pt x="94" y="4299"/>
                    <a:pt x="1" y="4739"/>
                    <a:pt x="51" y="5213"/>
                  </a:cubicBezTo>
                  <a:cubicBezTo>
                    <a:pt x="94" y="5629"/>
                    <a:pt x="253" y="5993"/>
                    <a:pt x="526" y="6302"/>
                  </a:cubicBezTo>
                  <a:cubicBezTo>
                    <a:pt x="796" y="6615"/>
                    <a:pt x="1147" y="6847"/>
                    <a:pt x="1573" y="6999"/>
                  </a:cubicBezTo>
                  <a:cubicBezTo>
                    <a:pt x="1890" y="7111"/>
                    <a:pt x="2229" y="7168"/>
                    <a:pt x="2593" y="7168"/>
                  </a:cubicBezTo>
                  <a:cubicBezTo>
                    <a:pt x="2719" y="7168"/>
                    <a:pt x="2848" y="7161"/>
                    <a:pt x="2980" y="7147"/>
                  </a:cubicBezTo>
                  <a:cubicBezTo>
                    <a:pt x="3361" y="7106"/>
                    <a:pt x="3715" y="7017"/>
                    <a:pt x="4039" y="6873"/>
                  </a:cubicBezTo>
                  <a:cubicBezTo>
                    <a:pt x="4351" y="6733"/>
                    <a:pt x="4633" y="6556"/>
                    <a:pt x="4887" y="6335"/>
                  </a:cubicBezTo>
                  <a:lnTo>
                    <a:pt x="5432" y="6791"/>
                  </a:lnTo>
                  <a:lnTo>
                    <a:pt x="7358" y="6587"/>
                  </a:lnTo>
                  <a:lnTo>
                    <a:pt x="5749" y="5198"/>
                  </a:lnTo>
                  <a:cubicBezTo>
                    <a:pt x="5859" y="4975"/>
                    <a:pt x="5953" y="4735"/>
                    <a:pt x="6025" y="4486"/>
                  </a:cubicBezTo>
                  <a:cubicBezTo>
                    <a:pt x="6128" y="4115"/>
                    <a:pt x="6190" y="3721"/>
                    <a:pt x="6202" y="3301"/>
                  </a:cubicBezTo>
                  <a:lnTo>
                    <a:pt x="6202" y="3301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8" y="3847"/>
                  </a:lnTo>
                  <a:cubicBezTo>
                    <a:pt x="3954" y="3737"/>
                    <a:pt x="3791" y="3604"/>
                    <a:pt x="3612" y="3449"/>
                  </a:cubicBezTo>
                  <a:cubicBezTo>
                    <a:pt x="3432" y="3295"/>
                    <a:pt x="3254" y="3131"/>
                    <a:pt x="3078" y="2957"/>
                  </a:cubicBezTo>
                  <a:cubicBezTo>
                    <a:pt x="2903" y="2783"/>
                    <a:pt x="2755" y="2609"/>
                    <a:pt x="2635" y="2441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6" y="1394"/>
                    <a:pt x="2893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7" y="1339"/>
                    <a:pt x="3394" y="1373"/>
                    <a:pt x="3510" y="1440"/>
                  </a:cubicBezTo>
                  <a:cubicBezTo>
                    <a:pt x="3651" y="1525"/>
                    <a:pt x="3787" y="1693"/>
                    <a:pt x="3928" y="1949"/>
                  </a:cubicBezTo>
                  <a:lnTo>
                    <a:pt x="5078" y="1089"/>
                  </a:lnTo>
                  <a:cubicBezTo>
                    <a:pt x="4966" y="838"/>
                    <a:pt x="4797" y="628"/>
                    <a:pt x="4568" y="455"/>
                  </a:cubicBezTo>
                  <a:cubicBezTo>
                    <a:pt x="4339" y="282"/>
                    <a:pt x="4078" y="156"/>
                    <a:pt x="3778" y="80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13"/>
            <p:cNvSpPr/>
            <p:nvPr/>
          </p:nvSpPr>
          <p:spPr>
            <a:xfrm>
              <a:off x="8248608" y="3001265"/>
              <a:ext cx="204593" cy="249774"/>
            </a:xfrm>
            <a:custGeom>
              <a:avLst/>
              <a:gdLst/>
              <a:ahLst/>
              <a:cxnLst/>
              <a:rect l="l" t="t" r="r" b="b"/>
              <a:pathLst>
                <a:path w="5905" h="7209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8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13"/>
            <p:cNvSpPr/>
            <p:nvPr/>
          </p:nvSpPr>
          <p:spPr>
            <a:xfrm>
              <a:off x="8488294" y="297971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13"/>
            <p:cNvSpPr/>
            <p:nvPr/>
          </p:nvSpPr>
          <p:spPr>
            <a:xfrm>
              <a:off x="8700886" y="2956986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3" y="0"/>
                  </a:moveTo>
                  <a:cubicBezTo>
                    <a:pt x="3544" y="0"/>
                    <a:pt x="3414" y="7"/>
                    <a:pt x="3283" y="21"/>
                  </a:cubicBezTo>
                  <a:cubicBezTo>
                    <a:pt x="2764" y="77"/>
                    <a:pt x="2294" y="213"/>
                    <a:pt x="1876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1" y="3407"/>
                    <a:pt x="55" y="3915"/>
                  </a:cubicBezTo>
                  <a:cubicBezTo>
                    <a:pt x="114" y="4435"/>
                    <a:pt x="249" y="4901"/>
                    <a:pt x="466" y="5315"/>
                  </a:cubicBezTo>
                  <a:cubicBezTo>
                    <a:pt x="685" y="5728"/>
                    <a:pt x="968" y="6075"/>
                    <a:pt x="1319" y="6358"/>
                  </a:cubicBezTo>
                  <a:cubicBezTo>
                    <a:pt x="1670" y="6638"/>
                    <a:pt x="2070" y="6842"/>
                    <a:pt x="2520" y="6969"/>
                  </a:cubicBezTo>
                  <a:cubicBezTo>
                    <a:pt x="2835" y="7057"/>
                    <a:pt x="3166" y="7101"/>
                    <a:pt x="3512" y="7101"/>
                  </a:cubicBezTo>
                  <a:cubicBezTo>
                    <a:pt x="3659" y="7101"/>
                    <a:pt x="3809" y="7093"/>
                    <a:pt x="3962" y="7077"/>
                  </a:cubicBezTo>
                  <a:cubicBezTo>
                    <a:pt x="4293" y="7041"/>
                    <a:pt x="4619" y="6966"/>
                    <a:pt x="4937" y="6850"/>
                  </a:cubicBezTo>
                  <a:cubicBezTo>
                    <a:pt x="5255" y="6735"/>
                    <a:pt x="5543" y="6591"/>
                    <a:pt x="5796" y="6420"/>
                  </a:cubicBezTo>
                  <a:cubicBezTo>
                    <a:pt x="6050" y="6250"/>
                    <a:pt x="6249" y="6064"/>
                    <a:pt x="6391" y="5865"/>
                  </a:cubicBezTo>
                  <a:lnTo>
                    <a:pt x="5461" y="4684"/>
                  </a:lnTo>
                  <a:cubicBezTo>
                    <a:pt x="5350" y="4826"/>
                    <a:pt x="5222" y="4957"/>
                    <a:pt x="5074" y="5074"/>
                  </a:cubicBezTo>
                  <a:cubicBezTo>
                    <a:pt x="4924" y="5190"/>
                    <a:pt x="4762" y="5289"/>
                    <a:pt x="4578" y="5367"/>
                  </a:cubicBezTo>
                  <a:cubicBezTo>
                    <a:pt x="4396" y="5446"/>
                    <a:pt x="4199" y="5495"/>
                    <a:pt x="3994" y="5518"/>
                  </a:cubicBezTo>
                  <a:cubicBezTo>
                    <a:pt x="3892" y="5528"/>
                    <a:pt x="3793" y="5534"/>
                    <a:pt x="3697" y="5534"/>
                  </a:cubicBezTo>
                  <a:cubicBezTo>
                    <a:pt x="3503" y="5534"/>
                    <a:pt x="3320" y="5512"/>
                    <a:pt x="3147" y="5469"/>
                  </a:cubicBezTo>
                  <a:cubicBezTo>
                    <a:pt x="2888" y="5404"/>
                    <a:pt x="2661" y="5295"/>
                    <a:pt x="2468" y="5137"/>
                  </a:cubicBezTo>
                  <a:cubicBezTo>
                    <a:pt x="2274" y="4980"/>
                    <a:pt x="2114" y="4785"/>
                    <a:pt x="1994" y="4553"/>
                  </a:cubicBezTo>
                  <a:cubicBezTo>
                    <a:pt x="1871" y="4319"/>
                    <a:pt x="1794" y="4053"/>
                    <a:pt x="1761" y="3755"/>
                  </a:cubicBezTo>
                  <a:cubicBezTo>
                    <a:pt x="1729" y="3449"/>
                    <a:pt x="1749" y="3168"/>
                    <a:pt x="1821" y="2911"/>
                  </a:cubicBezTo>
                  <a:cubicBezTo>
                    <a:pt x="1893" y="2655"/>
                    <a:pt x="2004" y="2432"/>
                    <a:pt x="2158" y="2241"/>
                  </a:cubicBezTo>
                  <a:cubicBezTo>
                    <a:pt x="2313" y="2051"/>
                    <a:pt x="2500" y="1896"/>
                    <a:pt x="2720" y="1779"/>
                  </a:cubicBezTo>
                  <a:cubicBezTo>
                    <a:pt x="2940" y="1660"/>
                    <a:pt x="3180" y="1588"/>
                    <a:pt x="3439" y="1559"/>
                  </a:cubicBezTo>
                  <a:cubicBezTo>
                    <a:pt x="3512" y="1552"/>
                    <a:pt x="3583" y="1548"/>
                    <a:pt x="3653" y="1548"/>
                  </a:cubicBezTo>
                  <a:cubicBezTo>
                    <a:pt x="3783" y="1548"/>
                    <a:pt x="3909" y="1561"/>
                    <a:pt x="4031" y="1585"/>
                  </a:cubicBezTo>
                  <a:cubicBezTo>
                    <a:pt x="4220" y="1622"/>
                    <a:pt x="4395" y="1689"/>
                    <a:pt x="4558" y="1781"/>
                  </a:cubicBezTo>
                  <a:cubicBezTo>
                    <a:pt x="4721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59" y="15"/>
                    <a:pt x="3867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13"/>
            <p:cNvSpPr/>
            <p:nvPr/>
          </p:nvSpPr>
          <p:spPr>
            <a:xfrm>
              <a:off x="8939671" y="2927883"/>
              <a:ext cx="214191" cy="257535"/>
            </a:xfrm>
            <a:custGeom>
              <a:avLst/>
              <a:gdLst/>
              <a:ahLst/>
              <a:cxnLst/>
              <a:rect l="l" t="t" r="r" b="b"/>
              <a:pathLst>
                <a:path w="6182" h="7433" extrusionOk="0">
                  <a:moveTo>
                    <a:pt x="5881" y="1"/>
                  </a:moveTo>
                  <a:lnTo>
                    <a:pt x="4223" y="176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5" y="448"/>
                  </a:lnTo>
                  <a:lnTo>
                    <a:pt x="1" y="622"/>
                  </a:lnTo>
                  <a:lnTo>
                    <a:pt x="721" y="7432"/>
                  </a:lnTo>
                  <a:lnTo>
                    <a:pt x="2375" y="7260"/>
                  </a:lnTo>
                  <a:lnTo>
                    <a:pt x="2095" y="4602"/>
                  </a:lnTo>
                  <a:lnTo>
                    <a:pt x="4664" y="4332"/>
                  </a:lnTo>
                  <a:lnTo>
                    <a:pt x="4945" y="6986"/>
                  </a:lnTo>
                  <a:lnTo>
                    <a:pt x="6181" y="6857"/>
                  </a:lnTo>
                  <a:lnTo>
                    <a:pt x="6181" y="2859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13"/>
            <p:cNvSpPr/>
            <p:nvPr/>
          </p:nvSpPr>
          <p:spPr>
            <a:xfrm>
              <a:off x="5027363" y="367406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30" y="1011"/>
                    <a:pt x="265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3" y="2672"/>
                    <a:pt x="135" y="2925"/>
                    <a:pt x="250" y="3144"/>
                  </a:cubicBezTo>
                  <a:cubicBezTo>
                    <a:pt x="365" y="3365"/>
                    <a:pt x="525" y="3557"/>
                    <a:pt x="728" y="3715"/>
                  </a:cubicBezTo>
                  <a:cubicBezTo>
                    <a:pt x="931" y="3875"/>
                    <a:pt x="1179" y="4000"/>
                    <a:pt x="1473" y="4093"/>
                  </a:cubicBezTo>
                  <a:cubicBezTo>
                    <a:pt x="1763" y="4187"/>
                    <a:pt x="2103" y="4257"/>
                    <a:pt x="2488" y="4302"/>
                  </a:cubicBezTo>
                  <a:cubicBezTo>
                    <a:pt x="2626" y="4313"/>
                    <a:pt x="2763" y="4330"/>
                    <a:pt x="2896" y="4352"/>
                  </a:cubicBezTo>
                  <a:cubicBezTo>
                    <a:pt x="3029" y="4374"/>
                    <a:pt x="3157" y="4405"/>
                    <a:pt x="3279" y="4441"/>
                  </a:cubicBezTo>
                  <a:cubicBezTo>
                    <a:pt x="3401" y="4477"/>
                    <a:pt x="3507" y="4520"/>
                    <a:pt x="3597" y="4571"/>
                  </a:cubicBezTo>
                  <a:cubicBezTo>
                    <a:pt x="3687" y="4618"/>
                    <a:pt x="3761" y="4680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9"/>
                    <a:pt x="3904" y="5251"/>
                    <a:pt x="3835" y="5347"/>
                  </a:cubicBezTo>
                  <a:cubicBezTo>
                    <a:pt x="3771" y="5438"/>
                    <a:pt x="3669" y="5517"/>
                    <a:pt x="3530" y="5579"/>
                  </a:cubicBezTo>
                  <a:cubicBezTo>
                    <a:pt x="3392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2" y="5711"/>
                  </a:cubicBezTo>
                  <a:cubicBezTo>
                    <a:pt x="2540" y="5711"/>
                    <a:pt x="2279" y="5667"/>
                    <a:pt x="2021" y="5580"/>
                  </a:cubicBezTo>
                  <a:cubicBezTo>
                    <a:pt x="1677" y="5465"/>
                    <a:pt x="1319" y="5208"/>
                    <a:pt x="949" y="4808"/>
                  </a:cubicBezTo>
                  <a:lnTo>
                    <a:pt x="66" y="6052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1"/>
                    <a:pt x="1527" y="6994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6"/>
                  </a:cubicBezTo>
                  <a:cubicBezTo>
                    <a:pt x="3647" y="7041"/>
                    <a:pt x="4096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3"/>
                    <a:pt x="4984" y="3420"/>
                    <a:pt x="4756" y="3273"/>
                  </a:cubicBezTo>
                  <a:cubicBezTo>
                    <a:pt x="4527" y="3128"/>
                    <a:pt x="4262" y="3012"/>
                    <a:pt x="3962" y="2925"/>
                  </a:cubicBezTo>
                  <a:cubicBezTo>
                    <a:pt x="3660" y="2839"/>
                    <a:pt x="3328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500" y="1562"/>
                    <a:pt x="3670" y="1656"/>
                  </a:cubicBezTo>
                  <a:cubicBezTo>
                    <a:pt x="3841" y="1749"/>
                    <a:pt x="4004" y="1874"/>
                    <a:pt x="4157" y="2028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13"/>
            <p:cNvSpPr/>
            <p:nvPr/>
          </p:nvSpPr>
          <p:spPr>
            <a:xfrm>
              <a:off x="5241341" y="364860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2"/>
                  </a:moveTo>
                  <a:cubicBezTo>
                    <a:pt x="3781" y="1572"/>
                    <a:pt x="3958" y="1599"/>
                    <a:pt x="4127" y="1653"/>
                  </a:cubicBezTo>
                  <a:cubicBezTo>
                    <a:pt x="4360" y="1726"/>
                    <a:pt x="4570" y="1844"/>
                    <a:pt x="4756" y="2005"/>
                  </a:cubicBezTo>
                  <a:cubicBezTo>
                    <a:pt x="4940" y="2166"/>
                    <a:pt x="5088" y="2362"/>
                    <a:pt x="5206" y="2592"/>
                  </a:cubicBezTo>
                  <a:cubicBezTo>
                    <a:pt x="5321" y="2822"/>
                    <a:pt x="5396" y="3081"/>
                    <a:pt x="5425" y="3367"/>
                  </a:cubicBezTo>
                  <a:cubicBezTo>
                    <a:pt x="5458" y="3649"/>
                    <a:pt x="5439" y="3918"/>
                    <a:pt x="5373" y="4167"/>
                  </a:cubicBezTo>
                  <a:cubicBezTo>
                    <a:pt x="5308" y="4418"/>
                    <a:pt x="5202" y="4640"/>
                    <a:pt x="5055" y="4838"/>
                  </a:cubicBezTo>
                  <a:cubicBezTo>
                    <a:pt x="4908" y="5034"/>
                    <a:pt x="4729" y="5192"/>
                    <a:pt x="4516" y="5313"/>
                  </a:cubicBezTo>
                  <a:cubicBezTo>
                    <a:pt x="4301" y="5432"/>
                    <a:pt x="4060" y="5508"/>
                    <a:pt x="3794" y="5534"/>
                  </a:cubicBezTo>
                  <a:cubicBezTo>
                    <a:pt x="3719" y="5543"/>
                    <a:pt x="3646" y="5547"/>
                    <a:pt x="3574" y="5547"/>
                  </a:cubicBezTo>
                  <a:cubicBezTo>
                    <a:pt x="3389" y="5547"/>
                    <a:pt x="3213" y="5519"/>
                    <a:pt x="3045" y="5467"/>
                  </a:cubicBezTo>
                  <a:cubicBezTo>
                    <a:pt x="2812" y="5395"/>
                    <a:pt x="2600" y="5278"/>
                    <a:pt x="2412" y="5121"/>
                  </a:cubicBezTo>
                  <a:cubicBezTo>
                    <a:pt x="2226" y="4963"/>
                    <a:pt x="2075" y="4768"/>
                    <a:pt x="1963" y="4533"/>
                  </a:cubicBezTo>
                  <a:cubicBezTo>
                    <a:pt x="1850" y="4302"/>
                    <a:pt x="1779" y="4042"/>
                    <a:pt x="1749" y="3754"/>
                  </a:cubicBezTo>
                  <a:cubicBezTo>
                    <a:pt x="1716" y="3469"/>
                    <a:pt x="1735" y="3202"/>
                    <a:pt x="1795" y="2952"/>
                  </a:cubicBezTo>
                  <a:cubicBezTo>
                    <a:pt x="1858" y="2703"/>
                    <a:pt x="1965" y="2481"/>
                    <a:pt x="2114" y="2283"/>
                  </a:cubicBezTo>
                  <a:cubicBezTo>
                    <a:pt x="2265" y="2087"/>
                    <a:pt x="2446" y="1929"/>
                    <a:pt x="2661" y="1807"/>
                  </a:cubicBezTo>
                  <a:cubicBezTo>
                    <a:pt x="2872" y="1686"/>
                    <a:pt x="3111" y="1611"/>
                    <a:pt x="3377" y="1584"/>
                  </a:cubicBezTo>
                  <a:cubicBezTo>
                    <a:pt x="3451" y="1576"/>
                    <a:pt x="3523" y="1572"/>
                    <a:pt x="3595" y="1572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8"/>
                    <a:pt x="2241" y="216"/>
                    <a:pt x="1831" y="438"/>
                  </a:cubicBezTo>
                  <a:cubicBezTo>
                    <a:pt x="1423" y="656"/>
                    <a:pt x="1075" y="943"/>
                    <a:pt x="791" y="1295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39" y="2936"/>
                    <a:pt x="0" y="3416"/>
                    <a:pt x="54" y="3929"/>
                  </a:cubicBezTo>
                  <a:cubicBezTo>
                    <a:pt x="108" y="4443"/>
                    <a:pt x="246" y="4903"/>
                    <a:pt x="468" y="5313"/>
                  </a:cubicBezTo>
                  <a:cubicBezTo>
                    <a:pt x="686" y="5723"/>
                    <a:pt x="973" y="6069"/>
                    <a:pt x="1325" y="6355"/>
                  </a:cubicBezTo>
                  <a:cubicBezTo>
                    <a:pt x="1677" y="6640"/>
                    <a:pt x="2074" y="6846"/>
                    <a:pt x="2520" y="6976"/>
                  </a:cubicBezTo>
                  <a:cubicBezTo>
                    <a:pt x="2835" y="7068"/>
                    <a:pt x="3170" y="7113"/>
                    <a:pt x="3522" y="7113"/>
                  </a:cubicBezTo>
                  <a:cubicBezTo>
                    <a:pt x="3668" y="7113"/>
                    <a:pt x="3817" y="7106"/>
                    <a:pt x="3969" y="7090"/>
                  </a:cubicBezTo>
                  <a:cubicBezTo>
                    <a:pt x="4474" y="7035"/>
                    <a:pt x="4933" y="6897"/>
                    <a:pt x="5343" y="6679"/>
                  </a:cubicBezTo>
                  <a:cubicBezTo>
                    <a:pt x="5752" y="6457"/>
                    <a:pt x="6099" y="6173"/>
                    <a:pt x="6385" y="5820"/>
                  </a:cubicBezTo>
                  <a:cubicBezTo>
                    <a:pt x="6668" y="5468"/>
                    <a:pt x="6874" y="5070"/>
                    <a:pt x="7002" y="4618"/>
                  </a:cubicBezTo>
                  <a:cubicBezTo>
                    <a:pt x="7127" y="4171"/>
                    <a:pt x="7165" y="3692"/>
                    <a:pt x="7111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498" y="477"/>
                    <a:pt x="5100" y="268"/>
                    <a:pt x="4654" y="137"/>
                  </a:cubicBezTo>
                  <a:cubicBezTo>
                    <a:pt x="4337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13"/>
            <p:cNvSpPr/>
            <p:nvPr/>
          </p:nvSpPr>
          <p:spPr>
            <a:xfrm>
              <a:off x="5515015" y="3620262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8"/>
                    <a:pt x="2294" y="215"/>
                    <a:pt x="1876" y="436"/>
                  </a:cubicBezTo>
                  <a:cubicBezTo>
                    <a:pt x="1457" y="656"/>
                    <a:pt x="1103" y="942"/>
                    <a:pt x="816" y="1292"/>
                  </a:cubicBezTo>
                  <a:cubicBezTo>
                    <a:pt x="528" y="1640"/>
                    <a:pt x="315" y="2037"/>
                    <a:pt x="179" y="2485"/>
                  </a:cubicBezTo>
                  <a:cubicBezTo>
                    <a:pt x="42" y="2933"/>
                    <a:pt x="0" y="3409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5"/>
                    <a:pt x="1319" y="6355"/>
                  </a:cubicBezTo>
                  <a:cubicBezTo>
                    <a:pt x="1668" y="6637"/>
                    <a:pt x="2070" y="6840"/>
                    <a:pt x="2520" y="6966"/>
                  </a:cubicBezTo>
                  <a:cubicBezTo>
                    <a:pt x="2834" y="7054"/>
                    <a:pt x="3165" y="7099"/>
                    <a:pt x="3510" y="7099"/>
                  </a:cubicBezTo>
                  <a:cubicBezTo>
                    <a:pt x="3658" y="7099"/>
                    <a:pt x="3809" y="7091"/>
                    <a:pt x="3962" y="7074"/>
                  </a:cubicBezTo>
                  <a:cubicBezTo>
                    <a:pt x="4293" y="7040"/>
                    <a:pt x="4619" y="6963"/>
                    <a:pt x="4937" y="6847"/>
                  </a:cubicBezTo>
                  <a:cubicBezTo>
                    <a:pt x="5255" y="6732"/>
                    <a:pt x="5542" y="6588"/>
                    <a:pt x="5796" y="6418"/>
                  </a:cubicBezTo>
                  <a:cubicBezTo>
                    <a:pt x="6050" y="6247"/>
                    <a:pt x="6248" y="6062"/>
                    <a:pt x="6391" y="5862"/>
                  </a:cubicBezTo>
                  <a:lnTo>
                    <a:pt x="5460" y="4681"/>
                  </a:lnTo>
                  <a:cubicBezTo>
                    <a:pt x="5350" y="4824"/>
                    <a:pt x="5220" y="4954"/>
                    <a:pt x="5074" y="5071"/>
                  </a:cubicBezTo>
                  <a:cubicBezTo>
                    <a:pt x="4926" y="5189"/>
                    <a:pt x="4760" y="5287"/>
                    <a:pt x="4578" y="5364"/>
                  </a:cubicBezTo>
                  <a:cubicBezTo>
                    <a:pt x="4396" y="5443"/>
                    <a:pt x="4199" y="5492"/>
                    <a:pt x="3994" y="5515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6"/>
                  </a:cubicBezTo>
                  <a:cubicBezTo>
                    <a:pt x="2888" y="5402"/>
                    <a:pt x="2661" y="5292"/>
                    <a:pt x="2467" y="5136"/>
                  </a:cubicBezTo>
                  <a:cubicBezTo>
                    <a:pt x="2272" y="4980"/>
                    <a:pt x="2114" y="4783"/>
                    <a:pt x="1992" y="4552"/>
                  </a:cubicBezTo>
                  <a:cubicBezTo>
                    <a:pt x="1871" y="4319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40" y="1661"/>
                    <a:pt x="3178" y="1590"/>
                    <a:pt x="3437" y="1561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1" y="1874"/>
                    <a:pt x="4880" y="1984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13"/>
            <p:cNvSpPr/>
            <p:nvPr/>
          </p:nvSpPr>
          <p:spPr>
            <a:xfrm>
              <a:off x="5749019" y="3595628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7"/>
                    <a:pt x="2294" y="214"/>
                    <a:pt x="1874" y="435"/>
                  </a:cubicBezTo>
                  <a:cubicBezTo>
                    <a:pt x="1456" y="655"/>
                    <a:pt x="1102" y="942"/>
                    <a:pt x="815" y="1291"/>
                  </a:cubicBezTo>
                  <a:cubicBezTo>
                    <a:pt x="527" y="1639"/>
                    <a:pt x="314" y="2036"/>
                    <a:pt x="178" y="2485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0" y="4433"/>
                    <a:pt x="245" y="4898"/>
                    <a:pt x="462" y="5312"/>
                  </a:cubicBezTo>
                  <a:cubicBezTo>
                    <a:pt x="682" y="5727"/>
                    <a:pt x="967" y="6074"/>
                    <a:pt x="1318" y="6354"/>
                  </a:cubicBezTo>
                  <a:cubicBezTo>
                    <a:pt x="1669" y="6636"/>
                    <a:pt x="2069" y="6839"/>
                    <a:pt x="2519" y="6965"/>
                  </a:cubicBezTo>
                  <a:cubicBezTo>
                    <a:pt x="2833" y="7053"/>
                    <a:pt x="3163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8" y="6964"/>
                    <a:pt x="4936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0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3" y="5070"/>
                  </a:cubicBezTo>
                  <a:cubicBezTo>
                    <a:pt x="4924" y="5188"/>
                    <a:pt x="4760" y="5286"/>
                    <a:pt x="4576" y="5363"/>
                  </a:cubicBezTo>
                  <a:cubicBezTo>
                    <a:pt x="4395" y="5443"/>
                    <a:pt x="4200" y="5491"/>
                    <a:pt x="3993" y="5514"/>
                  </a:cubicBezTo>
                  <a:cubicBezTo>
                    <a:pt x="3891" y="5525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80"/>
                    <a:pt x="2115" y="4782"/>
                    <a:pt x="1992" y="4551"/>
                  </a:cubicBezTo>
                  <a:cubicBezTo>
                    <a:pt x="1870" y="4318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8" y="1896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09" y="1561"/>
                    <a:pt x="4030" y="1586"/>
                  </a:cubicBezTo>
                  <a:cubicBezTo>
                    <a:pt x="4218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59" y="16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13"/>
            <p:cNvSpPr/>
            <p:nvPr/>
          </p:nvSpPr>
          <p:spPr>
            <a:xfrm>
              <a:off x="5987770" y="357057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0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13"/>
            <p:cNvSpPr/>
            <p:nvPr/>
          </p:nvSpPr>
          <p:spPr>
            <a:xfrm>
              <a:off x="6205144" y="3553256"/>
              <a:ext cx="221190" cy="247868"/>
            </a:xfrm>
            <a:custGeom>
              <a:avLst/>
              <a:gdLst/>
              <a:ahLst/>
              <a:cxnLst/>
              <a:rect l="l" t="t" r="r" b="b"/>
              <a:pathLst>
                <a:path w="6384" h="7154" extrusionOk="0">
                  <a:moveTo>
                    <a:pt x="3087" y="1421"/>
                  </a:moveTo>
                  <a:cubicBezTo>
                    <a:pt x="3227" y="1421"/>
                    <a:pt x="3352" y="1441"/>
                    <a:pt x="3465" y="1482"/>
                  </a:cubicBezTo>
                  <a:cubicBezTo>
                    <a:pt x="3617" y="1538"/>
                    <a:pt x="3739" y="1628"/>
                    <a:pt x="3833" y="1753"/>
                  </a:cubicBezTo>
                  <a:cubicBezTo>
                    <a:pt x="3925" y="1877"/>
                    <a:pt x="3980" y="2027"/>
                    <a:pt x="3997" y="2202"/>
                  </a:cubicBezTo>
                  <a:cubicBezTo>
                    <a:pt x="4016" y="2377"/>
                    <a:pt x="3998" y="2536"/>
                    <a:pt x="3944" y="2677"/>
                  </a:cubicBezTo>
                  <a:cubicBezTo>
                    <a:pt x="3890" y="2823"/>
                    <a:pt x="3804" y="2938"/>
                    <a:pt x="3685" y="3026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5"/>
                  </a:lnTo>
                  <a:lnTo>
                    <a:pt x="1726" y="1555"/>
                  </a:lnTo>
                  <a:lnTo>
                    <a:pt x="2921" y="1430"/>
                  </a:lnTo>
                  <a:cubicBezTo>
                    <a:pt x="2979" y="1424"/>
                    <a:pt x="3034" y="1421"/>
                    <a:pt x="3087" y="1421"/>
                  </a:cubicBezTo>
                  <a:close/>
                  <a:moveTo>
                    <a:pt x="3365" y="0"/>
                  </a:moveTo>
                  <a:cubicBezTo>
                    <a:pt x="3267" y="0"/>
                    <a:pt x="3168" y="6"/>
                    <a:pt x="3066" y="16"/>
                  </a:cubicBezTo>
                  <a:lnTo>
                    <a:pt x="1" y="340"/>
                  </a:lnTo>
                  <a:lnTo>
                    <a:pt x="721" y="7153"/>
                  </a:lnTo>
                  <a:lnTo>
                    <a:pt x="2297" y="6986"/>
                  </a:lnTo>
                  <a:lnTo>
                    <a:pt x="2044" y="4593"/>
                  </a:lnTo>
                  <a:lnTo>
                    <a:pt x="2897" y="4501"/>
                  </a:lnTo>
                  <a:lnTo>
                    <a:pt x="4496" y="6753"/>
                  </a:lnTo>
                  <a:lnTo>
                    <a:pt x="6384" y="6552"/>
                  </a:lnTo>
                  <a:lnTo>
                    <a:pt x="4581" y="4084"/>
                  </a:lnTo>
                  <a:cubicBezTo>
                    <a:pt x="4617" y="4063"/>
                    <a:pt x="4654" y="4041"/>
                    <a:pt x="4690" y="4018"/>
                  </a:cubicBezTo>
                  <a:cubicBezTo>
                    <a:pt x="5019" y="3787"/>
                    <a:pt x="5267" y="3489"/>
                    <a:pt x="5432" y="3127"/>
                  </a:cubicBezTo>
                  <a:cubicBezTo>
                    <a:pt x="5597" y="2766"/>
                    <a:pt x="5658" y="2370"/>
                    <a:pt x="5612" y="1942"/>
                  </a:cubicBezTo>
                  <a:cubicBezTo>
                    <a:pt x="5567" y="1526"/>
                    <a:pt x="5429" y="1165"/>
                    <a:pt x="5193" y="862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3" y="58"/>
                    <a:pt x="3688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13"/>
            <p:cNvSpPr/>
            <p:nvPr/>
          </p:nvSpPr>
          <p:spPr>
            <a:xfrm>
              <a:off x="6544820" y="3513966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5" y="151"/>
                    <a:pt x="1426" y="285"/>
                  </a:cubicBezTo>
                  <a:cubicBezTo>
                    <a:pt x="1125" y="417"/>
                    <a:pt x="864" y="589"/>
                    <a:pt x="648" y="801"/>
                  </a:cubicBezTo>
                  <a:cubicBezTo>
                    <a:pt x="431" y="1011"/>
                    <a:pt x="266" y="1249"/>
                    <a:pt x="155" y="1521"/>
                  </a:cubicBezTo>
                  <a:cubicBezTo>
                    <a:pt x="41" y="1793"/>
                    <a:pt x="1" y="2081"/>
                    <a:pt x="34" y="2385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6" y="3555"/>
                    <a:pt x="730" y="3714"/>
                  </a:cubicBezTo>
                  <a:cubicBezTo>
                    <a:pt x="933" y="3872"/>
                    <a:pt x="1180" y="4000"/>
                    <a:pt x="1473" y="4094"/>
                  </a:cubicBezTo>
                  <a:cubicBezTo>
                    <a:pt x="1765" y="4187"/>
                    <a:pt x="2105" y="4256"/>
                    <a:pt x="2489" y="4302"/>
                  </a:cubicBezTo>
                  <a:cubicBezTo>
                    <a:pt x="2628" y="4312"/>
                    <a:pt x="2765" y="4331"/>
                    <a:pt x="2898" y="4353"/>
                  </a:cubicBezTo>
                  <a:cubicBezTo>
                    <a:pt x="3032" y="4374"/>
                    <a:pt x="3160" y="4404"/>
                    <a:pt x="3282" y="4440"/>
                  </a:cubicBezTo>
                  <a:cubicBezTo>
                    <a:pt x="3405" y="4476"/>
                    <a:pt x="3510" y="4519"/>
                    <a:pt x="3600" y="4570"/>
                  </a:cubicBezTo>
                  <a:cubicBezTo>
                    <a:pt x="3689" y="4619"/>
                    <a:pt x="3764" y="4679"/>
                    <a:pt x="3822" y="4752"/>
                  </a:cubicBezTo>
                  <a:cubicBezTo>
                    <a:pt x="3879" y="4827"/>
                    <a:pt x="3911" y="4911"/>
                    <a:pt x="3922" y="5008"/>
                  </a:cubicBezTo>
                  <a:cubicBezTo>
                    <a:pt x="3937" y="5138"/>
                    <a:pt x="3908" y="5251"/>
                    <a:pt x="3839" y="5346"/>
                  </a:cubicBezTo>
                  <a:cubicBezTo>
                    <a:pt x="3773" y="5438"/>
                    <a:pt x="3669" y="5515"/>
                    <a:pt x="3533" y="5576"/>
                  </a:cubicBezTo>
                  <a:cubicBezTo>
                    <a:pt x="3393" y="5637"/>
                    <a:pt x="3238" y="5677"/>
                    <a:pt x="3062" y="5694"/>
                  </a:cubicBezTo>
                  <a:cubicBezTo>
                    <a:pt x="2976" y="5704"/>
                    <a:pt x="2890" y="5709"/>
                    <a:pt x="2804" y="5709"/>
                  </a:cubicBezTo>
                  <a:cubicBezTo>
                    <a:pt x="2541" y="5709"/>
                    <a:pt x="2280" y="5664"/>
                    <a:pt x="2023" y="5578"/>
                  </a:cubicBezTo>
                  <a:cubicBezTo>
                    <a:pt x="1679" y="5463"/>
                    <a:pt x="1321" y="5205"/>
                    <a:pt x="951" y="4806"/>
                  </a:cubicBezTo>
                  <a:lnTo>
                    <a:pt x="68" y="6049"/>
                  </a:lnTo>
                  <a:cubicBezTo>
                    <a:pt x="317" y="6304"/>
                    <a:pt x="593" y="6520"/>
                    <a:pt x="892" y="6694"/>
                  </a:cubicBezTo>
                  <a:cubicBezTo>
                    <a:pt x="1193" y="6868"/>
                    <a:pt x="1530" y="6991"/>
                    <a:pt x="1902" y="7060"/>
                  </a:cubicBezTo>
                  <a:cubicBezTo>
                    <a:pt x="2123" y="7101"/>
                    <a:pt x="2357" y="7122"/>
                    <a:pt x="2603" y="7122"/>
                  </a:cubicBezTo>
                  <a:cubicBezTo>
                    <a:pt x="2772" y="7122"/>
                    <a:pt x="2947" y="7112"/>
                    <a:pt x="3129" y="7093"/>
                  </a:cubicBezTo>
                  <a:cubicBezTo>
                    <a:pt x="3649" y="7037"/>
                    <a:pt x="4098" y="6904"/>
                    <a:pt x="4479" y="6691"/>
                  </a:cubicBezTo>
                  <a:cubicBezTo>
                    <a:pt x="4860" y="6477"/>
                    <a:pt x="5148" y="6193"/>
                    <a:pt x="5345" y="5842"/>
                  </a:cubicBezTo>
                  <a:cubicBezTo>
                    <a:pt x="5540" y="5490"/>
                    <a:pt x="5612" y="5079"/>
                    <a:pt x="5563" y="4604"/>
                  </a:cubicBezTo>
                  <a:cubicBezTo>
                    <a:pt x="5531" y="4298"/>
                    <a:pt x="5447" y="4038"/>
                    <a:pt x="5309" y="3818"/>
                  </a:cubicBezTo>
                  <a:cubicBezTo>
                    <a:pt x="5169" y="3601"/>
                    <a:pt x="4986" y="3418"/>
                    <a:pt x="4758" y="3271"/>
                  </a:cubicBezTo>
                  <a:cubicBezTo>
                    <a:pt x="4529" y="3126"/>
                    <a:pt x="4263" y="3010"/>
                    <a:pt x="3963" y="2923"/>
                  </a:cubicBezTo>
                  <a:cubicBezTo>
                    <a:pt x="3664" y="2837"/>
                    <a:pt x="3328" y="2778"/>
                    <a:pt x="2966" y="2744"/>
                  </a:cubicBezTo>
                  <a:cubicBezTo>
                    <a:pt x="2808" y="2735"/>
                    <a:pt x="2654" y="2716"/>
                    <a:pt x="2507" y="2687"/>
                  </a:cubicBezTo>
                  <a:cubicBezTo>
                    <a:pt x="2359" y="2660"/>
                    <a:pt x="2228" y="2623"/>
                    <a:pt x="2112" y="2572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4" y="2319"/>
                    <a:pt x="1714" y="2229"/>
                    <a:pt x="1701" y="2119"/>
                  </a:cubicBezTo>
                  <a:cubicBezTo>
                    <a:pt x="1688" y="1996"/>
                    <a:pt x="1715" y="1886"/>
                    <a:pt x="1783" y="1790"/>
                  </a:cubicBezTo>
                  <a:cubicBezTo>
                    <a:pt x="1852" y="1695"/>
                    <a:pt x="1954" y="1616"/>
                    <a:pt x="2086" y="1551"/>
                  </a:cubicBezTo>
                  <a:cubicBezTo>
                    <a:pt x="2221" y="1488"/>
                    <a:pt x="2385" y="1445"/>
                    <a:pt x="2579" y="1426"/>
                  </a:cubicBezTo>
                  <a:cubicBezTo>
                    <a:pt x="2642" y="1420"/>
                    <a:pt x="2705" y="1416"/>
                    <a:pt x="2767" y="1416"/>
                  </a:cubicBezTo>
                  <a:cubicBezTo>
                    <a:pt x="2891" y="1416"/>
                    <a:pt x="3015" y="1430"/>
                    <a:pt x="3139" y="1457"/>
                  </a:cubicBezTo>
                  <a:cubicBezTo>
                    <a:pt x="3323" y="1495"/>
                    <a:pt x="3500" y="1563"/>
                    <a:pt x="3671" y="1656"/>
                  </a:cubicBezTo>
                  <a:cubicBezTo>
                    <a:pt x="3840" y="1750"/>
                    <a:pt x="4003" y="1874"/>
                    <a:pt x="4158" y="2027"/>
                  </a:cubicBezTo>
                  <a:lnTo>
                    <a:pt x="5076" y="937"/>
                  </a:lnTo>
                  <a:cubicBezTo>
                    <a:pt x="4887" y="709"/>
                    <a:pt x="4670" y="517"/>
                    <a:pt x="4420" y="367"/>
                  </a:cubicBezTo>
                  <a:cubicBezTo>
                    <a:pt x="4173" y="216"/>
                    <a:pt x="3881" y="111"/>
                    <a:pt x="3550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13"/>
            <p:cNvSpPr/>
            <p:nvPr/>
          </p:nvSpPr>
          <p:spPr>
            <a:xfrm>
              <a:off x="6763510" y="348375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6"/>
                  </a:lnTo>
                  <a:lnTo>
                    <a:pt x="1924" y="3007"/>
                  </a:lnTo>
                  <a:lnTo>
                    <a:pt x="1657" y="469"/>
                  </a:lnTo>
                  <a:lnTo>
                    <a:pt x="0" y="645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8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13"/>
            <p:cNvSpPr/>
            <p:nvPr/>
          </p:nvSpPr>
          <p:spPr>
            <a:xfrm>
              <a:off x="7007978" y="346580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1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13"/>
            <p:cNvSpPr/>
            <p:nvPr/>
          </p:nvSpPr>
          <p:spPr>
            <a:xfrm>
              <a:off x="7199782" y="3453993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1"/>
                  </a:lnTo>
                  <a:lnTo>
                    <a:pt x="5257" y="5031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13"/>
            <p:cNvSpPr/>
            <p:nvPr/>
          </p:nvSpPr>
          <p:spPr>
            <a:xfrm>
              <a:off x="7405099" y="3432339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11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13"/>
            <p:cNvSpPr/>
            <p:nvPr/>
          </p:nvSpPr>
          <p:spPr>
            <a:xfrm>
              <a:off x="7605495" y="3401988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2" y="1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4" y="1521"/>
                  </a:cubicBezTo>
                  <a:cubicBezTo>
                    <a:pt x="41" y="1792"/>
                    <a:pt x="1" y="2080"/>
                    <a:pt x="34" y="2386"/>
                  </a:cubicBezTo>
                  <a:cubicBezTo>
                    <a:pt x="64" y="2671"/>
                    <a:pt x="136" y="2926"/>
                    <a:pt x="251" y="3144"/>
                  </a:cubicBezTo>
                  <a:cubicBezTo>
                    <a:pt x="366" y="3366"/>
                    <a:pt x="525" y="3554"/>
                    <a:pt x="730" y="3714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7"/>
                    <a:pt x="2104" y="4257"/>
                    <a:pt x="2488" y="4302"/>
                  </a:cubicBezTo>
                  <a:cubicBezTo>
                    <a:pt x="2628" y="4313"/>
                    <a:pt x="2764" y="4330"/>
                    <a:pt x="2897" y="4352"/>
                  </a:cubicBezTo>
                  <a:cubicBezTo>
                    <a:pt x="3030" y="4374"/>
                    <a:pt x="3157" y="4404"/>
                    <a:pt x="3279" y="4440"/>
                  </a:cubicBezTo>
                  <a:cubicBezTo>
                    <a:pt x="3401" y="4476"/>
                    <a:pt x="3508" y="4519"/>
                    <a:pt x="3598" y="4569"/>
                  </a:cubicBezTo>
                  <a:cubicBezTo>
                    <a:pt x="3688" y="4618"/>
                    <a:pt x="3761" y="4680"/>
                    <a:pt x="3818" y="4753"/>
                  </a:cubicBezTo>
                  <a:cubicBezTo>
                    <a:pt x="3876" y="4827"/>
                    <a:pt x="3909" y="4911"/>
                    <a:pt x="3919" y="5008"/>
                  </a:cubicBezTo>
                  <a:cubicBezTo>
                    <a:pt x="3934" y="5137"/>
                    <a:pt x="3905" y="5251"/>
                    <a:pt x="3837" y="5346"/>
                  </a:cubicBezTo>
                  <a:cubicBezTo>
                    <a:pt x="3768" y="5442"/>
                    <a:pt x="3665" y="5521"/>
                    <a:pt x="3528" y="5580"/>
                  </a:cubicBezTo>
                  <a:cubicBezTo>
                    <a:pt x="3389" y="5640"/>
                    <a:pt x="3233" y="5681"/>
                    <a:pt x="3059" y="5698"/>
                  </a:cubicBezTo>
                  <a:cubicBezTo>
                    <a:pt x="2972" y="5708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2"/>
                  </a:cubicBezTo>
                  <a:cubicBezTo>
                    <a:pt x="1674" y="5466"/>
                    <a:pt x="1316" y="5209"/>
                    <a:pt x="947" y="4809"/>
                  </a:cubicBezTo>
                  <a:lnTo>
                    <a:pt x="64" y="6053"/>
                  </a:lnTo>
                  <a:cubicBezTo>
                    <a:pt x="314" y="6308"/>
                    <a:pt x="589" y="6523"/>
                    <a:pt x="889" y="6697"/>
                  </a:cubicBezTo>
                  <a:cubicBezTo>
                    <a:pt x="1194" y="6873"/>
                    <a:pt x="1531" y="6995"/>
                    <a:pt x="1902" y="7063"/>
                  </a:cubicBezTo>
                  <a:cubicBezTo>
                    <a:pt x="2122" y="7104"/>
                    <a:pt x="2356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0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40" y="5492"/>
                    <a:pt x="5612" y="5080"/>
                    <a:pt x="5563" y="4605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3"/>
                    <a:pt x="4986" y="3419"/>
                    <a:pt x="4757" y="3274"/>
                  </a:cubicBezTo>
                  <a:cubicBezTo>
                    <a:pt x="4529" y="3128"/>
                    <a:pt x="4263" y="3012"/>
                    <a:pt x="3962" y="2926"/>
                  </a:cubicBezTo>
                  <a:cubicBezTo>
                    <a:pt x="3662" y="2839"/>
                    <a:pt x="3328" y="2779"/>
                    <a:pt x="2964" y="2746"/>
                  </a:cubicBezTo>
                  <a:cubicBezTo>
                    <a:pt x="2808" y="2736"/>
                    <a:pt x="2654" y="2718"/>
                    <a:pt x="2507" y="2690"/>
                  </a:cubicBezTo>
                  <a:cubicBezTo>
                    <a:pt x="2359" y="2662"/>
                    <a:pt x="2228" y="2625"/>
                    <a:pt x="2112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3" y="2322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6" y="1554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2" y="1421"/>
                    <a:pt x="2703" y="1418"/>
                    <a:pt x="2765" y="1418"/>
                  </a:cubicBezTo>
                  <a:cubicBezTo>
                    <a:pt x="2890" y="1418"/>
                    <a:pt x="3015" y="1431"/>
                    <a:pt x="3140" y="1456"/>
                  </a:cubicBezTo>
                  <a:cubicBezTo>
                    <a:pt x="3324" y="1496"/>
                    <a:pt x="3501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8"/>
                    <a:pt x="4671" y="518"/>
                    <a:pt x="4421" y="367"/>
                  </a:cubicBezTo>
                  <a:cubicBezTo>
                    <a:pt x="4174" y="216"/>
                    <a:pt x="3882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13"/>
            <p:cNvSpPr/>
            <p:nvPr/>
          </p:nvSpPr>
          <p:spPr>
            <a:xfrm>
              <a:off x="7934778" y="3366233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5" y="3952"/>
                  </a:moveTo>
                  <a:cubicBezTo>
                    <a:pt x="2173" y="4062"/>
                    <a:pt x="2305" y="4179"/>
                    <a:pt x="2443" y="4304"/>
                  </a:cubicBezTo>
                  <a:lnTo>
                    <a:pt x="3866" y="5526"/>
                  </a:lnTo>
                  <a:cubicBezTo>
                    <a:pt x="3815" y="5564"/>
                    <a:pt x="3762" y="5600"/>
                    <a:pt x="3709" y="5633"/>
                  </a:cubicBezTo>
                  <a:cubicBezTo>
                    <a:pt x="3496" y="5762"/>
                    <a:pt x="3262" y="5841"/>
                    <a:pt x="3003" y="5867"/>
                  </a:cubicBezTo>
                  <a:cubicBezTo>
                    <a:pt x="2916" y="5877"/>
                    <a:pt x="2833" y="5882"/>
                    <a:pt x="2752" y="5882"/>
                  </a:cubicBezTo>
                  <a:cubicBezTo>
                    <a:pt x="2574" y="5882"/>
                    <a:pt x="2412" y="5858"/>
                    <a:pt x="2267" y="5813"/>
                  </a:cubicBezTo>
                  <a:cubicBezTo>
                    <a:pt x="2057" y="5745"/>
                    <a:pt x="1891" y="5637"/>
                    <a:pt x="1771" y="5486"/>
                  </a:cubicBezTo>
                  <a:cubicBezTo>
                    <a:pt x="1651" y="5334"/>
                    <a:pt x="1576" y="5151"/>
                    <a:pt x="1555" y="4930"/>
                  </a:cubicBezTo>
                  <a:cubicBezTo>
                    <a:pt x="1525" y="4651"/>
                    <a:pt x="1594" y="4410"/>
                    <a:pt x="1755" y="4209"/>
                  </a:cubicBezTo>
                  <a:cubicBezTo>
                    <a:pt x="1832" y="4113"/>
                    <a:pt x="1933" y="4029"/>
                    <a:pt x="2055" y="3952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6" y="17"/>
                  </a:cubicBezTo>
                  <a:cubicBezTo>
                    <a:pt x="2409" y="62"/>
                    <a:pt x="2039" y="180"/>
                    <a:pt x="1727" y="374"/>
                  </a:cubicBezTo>
                  <a:cubicBezTo>
                    <a:pt x="1417" y="568"/>
                    <a:pt x="1185" y="813"/>
                    <a:pt x="1029" y="1107"/>
                  </a:cubicBezTo>
                  <a:cubicBezTo>
                    <a:pt x="872" y="1405"/>
                    <a:pt x="813" y="1726"/>
                    <a:pt x="850" y="2077"/>
                  </a:cubicBezTo>
                  <a:cubicBezTo>
                    <a:pt x="865" y="2220"/>
                    <a:pt x="905" y="2373"/>
                    <a:pt x="967" y="2537"/>
                  </a:cubicBezTo>
                  <a:cubicBezTo>
                    <a:pt x="1027" y="2692"/>
                    <a:pt x="1113" y="2855"/>
                    <a:pt x="1224" y="3024"/>
                  </a:cubicBezTo>
                  <a:cubicBezTo>
                    <a:pt x="827" y="3256"/>
                    <a:pt x="527" y="3545"/>
                    <a:pt x="327" y="3888"/>
                  </a:cubicBezTo>
                  <a:cubicBezTo>
                    <a:pt x="92" y="4297"/>
                    <a:pt x="0" y="4737"/>
                    <a:pt x="49" y="5211"/>
                  </a:cubicBezTo>
                  <a:cubicBezTo>
                    <a:pt x="94" y="5627"/>
                    <a:pt x="252" y="5992"/>
                    <a:pt x="524" y="6303"/>
                  </a:cubicBezTo>
                  <a:cubicBezTo>
                    <a:pt x="797" y="6614"/>
                    <a:pt x="1146" y="6845"/>
                    <a:pt x="1574" y="6999"/>
                  </a:cubicBezTo>
                  <a:cubicBezTo>
                    <a:pt x="1888" y="7110"/>
                    <a:pt x="2226" y="7167"/>
                    <a:pt x="2586" y="7167"/>
                  </a:cubicBezTo>
                  <a:cubicBezTo>
                    <a:pt x="2714" y="7167"/>
                    <a:pt x="2845" y="7160"/>
                    <a:pt x="2978" y="7146"/>
                  </a:cubicBezTo>
                  <a:cubicBezTo>
                    <a:pt x="3361" y="7104"/>
                    <a:pt x="3716" y="7015"/>
                    <a:pt x="4037" y="6871"/>
                  </a:cubicBezTo>
                  <a:cubicBezTo>
                    <a:pt x="4350" y="6733"/>
                    <a:pt x="4631" y="6555"/>
                    <a:pt x="4885" y="6335"/>
                  </a:cubicBezTo>
                  <a:lnTo>
                    <a:pt x="5430" y="6790"/>
                  </a:lnTo>
                  <a:lnTo>
                    <a:pt x="7357" y="6585"/>
                  </a:lnTo>
                  <a:lnTo>
                    <a:pt x="5747" y="5196"/>
                  </a:lnTo>
                  <a:cubicBezTo>
                    <a:pt x="5859" y="4973"/>
                    <a:pt x="5951" y="4734"/>
                    <a:pt x="6023" y="4484"/>
                  </a:cubicBezTo>
                  <a:cubicBezTo>
                    <a:pt x="6128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1"/>
                  </a:lnTo>
                  <a:cubicBezTo>
                    <a:pt x="4749" y="3766"/>
                    <a:pt x="4708" y="4058"/>
                    <a:pt x="4636" y="4326"/>
                  </a:cubicBezTo>
                  <a:lnTo>
                    <a:pt x="4094" y="3845"/>
                  </a:lnTo>
                  <a:cubicBezTo>
                    <a:pt x="3953" y="3736"/>
                    <a:pt x="3791" y="3602"/>
                    <a:pt x="3611" y="3450"/>
                  </a:cubicBezTo>
                  <a:cubicBezTo>
                    <a:pt x="3431" y="3293"/>
                    <a:pt x="3252" y="3131"/>
                    <a:pt x="3078" y="2955"/>
                  </a:cubicBezTo>
                  <a:cubicBezTo>
                    <a:pt x="2902" y="2781"/>
                    <a:pt x="2754" y="2609"/>
                    <a:pt x="2635" y="2440"/>
                  </a:cubicBezTo>
                  <a:cubicBezTo>
                    <a:pt x="2515" y="2272"/>
                    <a:pt x="2451" y="2127"/>
                    <a:pt x="2436" y="2005"/>
                  </a:cubicBezTo>
                  <a:cubicBezTo>
                    <a:pt x="2422" y="1875"/>
                    <a:pt x="2436" y="1762"/>
                    <a:pt x="2479" y="1671"/>
                  </a:cubicBezTo>
                  <a:cubicBezTo>
                    <a:pt x="2523" y="1579"/>
                    <a:pt x="2589" y="1503"/>
                    <a:pt x="2682" y="1448"/>
                  </a:cubicBezTo>
                  <a:cubicBezTo>
                    <a:pt x="2776" y="1392"/>
                    <a:pt x="2892" y="1356"/>
                    <a:pt x="3036" y="1342"/>
                  </a:cubicBezTo>
                  <a:cubicBezTo>
                    <a:pt x="3068" y="1338"/>
                    <a:pt x="3099" y="1337"/>
                    <a:pt x="3129" y="1337"/>
                  </a:cubicBezTo>
                  <a:cubicBezTo>
                    <a:pt x="3267" y="1337"/>
                    <a:pt x="3394" y="1371"/>
                    <a:pt x="3509" y="1438"/>
                  </a:cubicBezTo>
                  <a:cubicBezTo>
                    <a:pt x="3649" y="1524"/>
                    <a:pt x="3788" y="1693"/>
                    <a:pt x="3926" y="1947"/>
                  </a:cubicBezTo>
                  <a:lnTo>
                    <a:pt x="5076" y="1089"/>
                  </a:lnTo>
                  <a:cubicBezTo>
                    <a:pt x="4964" y="838"/>
                    <a:pt x="4796" y="626"/>
                    <a:pt x="4566" y="453"/>
                  </a:cubicBezTo>
                  <a:cubicBezTo>
                    <a:pt x="4337" y="281"/>
                    <a:pt x="4076" y="155"/>
                    <a:pt x="3778" y="79"/>
                  </a:cubicBezTo>
                  <a:cubicBezTo>
                    <a:pt x="3574" y="27"/>
                    <a:pt x="3364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13"/>
            <p:cNvSpPr/>
            <p:nvPr/>
          </p:nvSpPr>
          <p:spPr>
            <a:xfrm>
              <a:off x="8282735" y="332472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3" y="2067"/>
                  </a:lnTo>
                  <a:lnTo>
                    <a:pt x="2177" y="1852"/>
                  </a:lnTo>
                  <a:lnTo>
                    <a:pt x="2743" y="7206"/>
                  </a:lnTo>
                  <a:lnTo>
                    <a:pt x="4396" y="7032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13"/>
            <p:cNvSpPr/>
            <p:nvPr/>
          </p:nvSpPr>
          <p:spPr>
            <a:xfrm>
              <a:off x="8522421" y="330310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5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13"/>
            <p:cNvSpPr/>
            <p:nvPr/>
          </p:nvSpPr>
          <p:spPr>
            <a:xfrm>
              <a:off x="8735048" y="3280378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8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3" y="77"/>
                    <a:pt x="2293" y="213"/>
                    <a:pt x="1875" y="435"/>
                  </a:cubicBezTo>
                  <a:cubicBezTo>
                    <a:pt x="1456" y="656"/>
                    <a:pt x="1103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13" y="4437"/>
                    <a:pt x="248" y="4904"/>
                    <a:pt x="465" y="5317"/>
                  </a:cubicBezTo>
                  <a:cubicBezTo>
                    <a:pt x="684" y="5731"/>
                    <a:pt x="967" y="6077"/>
                    <a:pt x="1318" y="6358"/>
                  </a:cubicBezTo>
                  <a:cubicBezTo>
                    <a:pt x="1669" y="6638"/>
                    <a:pt x="2069" y="6842"/>
                    <a:pt x="2519" y="6969"/>
                  </a:cubicBezTo>
                  <a:cubicBezTo>
                    <a:pt x="2834" y="7057"/>
                    <a:pt x="3165" y="7101"/>
                    <a:pt x="3512" y="7101"/>
                  </a:cubicBezTo>
                  <a:cubicBezTo>
                    <a:pt x="3659" y="7101"/>
                    <a:pt x="3810" y="7093"/>
                    <a:pt x="3963" y="7077"/>
                  </a:cubicBezTo>
                  <a:cubicBezTo>
                    <a:pt x="4292" y="7041"/>
                    <a:pt x="4618" y="6966"/>
                    <a:pt x="4936" y="6850"/>
                  </a:cubicBezTo>
                  <a:cubicBezTo>
                    <a:pt x="5254" y="6735"/>
                    <a:pt x="5542" y="6591"/>
                    <a:pt x="5796" y="6420"/>
                  </a:cubicBezTo>
                  <a:cubicBezTo>
                    <a:pt x="6049" y="6250"/>
                    <a:pt x="6249" y="6065"/>
                    <a:pt x="6390" y="5865"/>
                  </a:cubicBezTo>
                  <a:lnTo>
                    <a:pt x="5460" y="4684"/>
                  </a:lnTo>
                  <a:cubicBezTo>
                    <a:pt x="5350" y="4826"/>
                    <a:pt x="5221" y="4957"/>
                    <a:pt x="5073" y="5074"/>
                  </a:cubicBezTo>
                  <a:cubicBezTo>
                    <a:pt x="4923" y="5192"/>
                    <a:pt x="4761" y="5289"/>
                    <a:pt x="4577" y="5367"/>
                  </a:cubicBezTo>
                  <a:cubicBezTo>
                    <a:pt x="4396" y="5446"/>
                    <a:pt x="4200" y="5495"/>
                    <a:pt x="3993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3"/>
                    <a:pt x="2115" y="4786"/>
                    <a:pt x="1993" y="4555"/>
                  </a:cubicBezTo>
                  <a:cubicBezTo>
                    <a:pt x="1870" y="4322"/>
                    <a:pt x="1793" y="4056"/>
                    <a:pt x="1760" y="3757"/>
                  </a:cubicBezTo>
                  <a:cubicBezTo>
                    <a:pt x="1728" y="3452"/>
                    <a:pt x="1748" y="3171"/>
                    <a:pt x="1820" y="2914"/>
                  </a:cubicBezTo>
                  <a:cubicBezTo>
                    <a:pt x="1892" y="2656"/>
                    <a:pt x="2003" y="2434"/>
                    <a:pt x="2158" y="2244"/>
                  </a:cubicBezTo>
                  <a:cubicBezTo>
                    <a:pt x="2312" y="2052"/>
                    <a:pt x="2499" y="1899"/>
                    <a:pt x="2719" y="1781"/>
                  </a:cubicBezTo>
                  <a:cubicBezTo>
                    <a:pt x="2939" y="1663"/>
                    <a:pt x="3179" y="1591"/>
                    <a:pt x="3438" y="1562"/>
                  </a:cubicBezTo>
                  <a:cubicBezTo>
                    <a:pt x="3513" y="1554"/>
                    <a:pt x="3586" y="1551"/>
                    <a:pt x="3658" y="1551"/>
                  </a:cubicBezTo>
                  <a:cubicBezTo>
                    <a:pt x="3786" y="1551"/>
                    <a:pt x="3910" y="1563"/>
                    <a:pt x="4030" y="1587"/>
                  </a:cubicBezTo>
                  <a:cubicBezTo>
                    <a:pt x="4219" y="1627"/>
                    <a:pt x="4394" y="1692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0" y="845"/>
                  </a:lnTo>
                  <a:cubicBezTo>
                    <a:pt x="5700" y="637"/>
                    <a:pt x="5448" y="468"/>
                    <a:pt x="5161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13"/>
            <p:cNvSpPr/>
            <p:nvPr/>
          </p:nvSpPr>
          <p:spPr>
            <a:xfrm>
              <a:off x="8973868" y="3253839"/>
              <a:ext cx="179994" cy="255006"/>
            </a:xfrm>
            <a:custGeom>
              <a:avLst/>
              <a:gdLst/>
              <a:ahLst/>
              <a:cxnLst/>
              <a:rect l="l" t="t" r="r" b="b"/>
              <a:pathLst>
                <a:path w="5195" h="7360" extrusionOk="0">
                  <a:moveTo>
                    <a:pt x="5194" y="0"/>
                  </a:moveTo>
                  <a:lnTo>
                    <a:pt x="4224" y="102"/>
                  </a:lnTo>
                  <a:lnTo>
                    <a:pt x="4506" y="2780"/>
                  </a:lnTo>
                  <a:lnTo>
                    <a:pt x="1937" y="3049"/>
                  </a:lnTo>
                  <a:lnTo>
                    <a:pt x="1654" y="374"/>
                  </a:lnTo>
                  <a:lnTo>
                    <a:pt x="0" y="548"/>
                  </a:lnTo>
                  <a:lnTo>
                    <a:pt x="718" y="7360"/>
                  </a:lnTo>
                  <a:lnTo>
                    <a:pt x="2372" y="7187"/>
                  </a:lnTo>
                  <a:lnTo>
                    <a:pt x="2093" y="4528"/>
                  </a:lnTo>
                  <a:lnTo>
                    <a:pt x="4662" y="4258"/>
                  </a:lnTo>
                  <a:lnTo>
                    <a:pt x="4940" y="6915"/>
                  </a:lnTo>
                  <a:lnTo>
                    <a:pt x="5194" y="6888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13"/>
            <p:cNvSpPr/>
            <p:nvPr/>
          </p:nvSpPr>
          <p:spPr>
            <a:xfrm>
              <a:off x="5061524" y="399749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9" y="0"/>
                  </a:moveTo>
                  <a:cubicBezTo>
                    <a:pt x="2765" y="0"/>
                    <a:pt x="2579" y="10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31" y="1011"/>
                    <a:pt x="265" y="1251"/>
                    <a:pt x="153" y="1521"/>
                  </a:cubicBezTo>
                  <a:cubicBezTo>
                    <a:pt x="41" y="1793"/>
                    <a:pt x="1" y="2080"/>
                    <a:pt x="34" y="2385"/>
                  </a:cubicBezTo>
                  <a:cubicBezTo>
                    <a:pt x="64" y="2671"/>
                    <a:pt x="136" y="2925"/>
                    <a:pt x="251" y="3145"/>
                  </a:cubicBezTo>
                  <a:cubicBezTo>
                    <a:pt x="366" y="3365"/>
                    <a:pt x="526" y="3554"/>
                    <a:pt x="728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7" y="4187"/>
                    <a:pt x="2104" y="4256"/>
                    <a:pt x="2488" y="4299"/>
                  </a:cubicBezTo>
                  <a:cubicBezTo>
                    <a:pt x="2626" y="4312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6"/>
                    <a:pt x="3761" y="4677"/>
                    <a:pt x="3819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4" y="5136"/>
                    <a:pt x="3905" y="5248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89" y="5639"/>
                    <a:pt x="3233" y="5677"/>
                    <a:pt x="3058" y="5697"/>
                  </a:cubicBezTo>
                  <a:cubicBezTo>
                    <a:pt x="2973" y="5706"/>
                    <a:pt x="2889" y="5711"/>
                    <a:pt x="2805" y="5711"/>
                  </a:cubicBezTo>
                  <a:cubicBezTo>
                    <a:pt x="2540" y="5711"/>
                    <a:pt x="2278" y="5666"/>
                    <a:pt x="2018" y="5579"/>
                  </a:cubicBezTo>
                  <a:cubicBezTo>
                    <a:pt x="1675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6" y="6305"/>
                    <a:pt x="590" y="6521"/>
                    <a:pt x="891" y="6696"/>
                  </a:cubicBezTo>
                  <a:cubicBezTo>
                    <a:pt x="1191" y="6870"/>
                    <a:pt x="1526" y="6993"/>
                    <a:pt x="1899" y="7063"/>
                  </a:cubicBezTo>
                  <a:cubicBezTo>
                    <a:pt x="2120" y="7104"/>
                    <a:pt x="2353" y="7125"/>
                    <a:pt x="2599" y="7125"/>
                  </a:cubicBezTo>
                  <a:cubicBezTo>
                    <a:pt x="2769" y="7125"/>
                    <a:pt x="2946" y="7115"/>
                    <a:pt x="3128" y="7095"/>
                  </a:cubicBezTo>
                  <a:cubicBezTo>
                    <a:pt x="3647" y="7042"/>
                    <a:pt x="4098" y="6906"/>
                    <a:pt x="4479" y="6692"/>
                  </a:cubicBezTo>
                  <a:cubicBezTo>
                    <a:pt x="4860" y="6478"/>
                    <a:pt x="5147" y="6196"/>
                    <a:pt x="5343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30" y="4299"/>
                    <a:pt x="5445" y="4039"/>
                    <a:pt x="5307" y="3820"/>
                  </a:cubicBezTo>
                  <a:cubicBezTo>
                    <a:pt x="5169" y="3602"/>
                    <a:pt x="4985" y="3419"/>
                    <a:pt x="4758" y="3274"/>
                  </a:cubicBezTo>
                  <a:cubicBezTo>
                    <a:pt x="4529" y="3127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4" y="2321"/>
                    <a:pt x="1712" y="2231"/>
                    <a:pt x="1699" y="2121"/>
                  </a:cubicBezTo>
                  <a:cubicBezTo>
                    <a:pt x="1687" y="1997"/>
                    <a:pt x="1713" y="1889"/>
                    <a:pt x="1782" y="1793"/>
                  </a:cubicBezTo>
                  <a:cubicBezTo>
                    <a:pt x="1850" y="1696"/>
                    <a:pt x="1953" y="1616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2" y="1750"/>
                    <a:pt x="4004" y="1873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2" y="215"/>
                    <a:pt x="3882" y="112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13"/>
            <p:cNvSpPr/>
            <p:nvPr/>
          </p:nvSpPr>
          <p:spPr>
            <a:xfrm>
              <a:off x="5275468" y="3972099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2" y="1568"/>
                  </a:moveTo>
                  <a:cubicBezTo>
                    <a:pt x="3781" y="1568"/>
                    <a:pt x="3960" y="1596"/>
                    <a:pt x="4130" y="1649"/>
                  </a:cubicBezTo>
                  <a:cubicBezTo>
                    <a:pt x="4365" y="1722"/>
                    <a:pt x="4573" y="1840"/>
                    <a:pt x="4759" y="2001"/>
                  </a:cubicBezTo>
                  <a:cubicBezTo>
                    <a:pt x="4941" y="2162"/>
                    <a:pt x="5092" y="2358"/>
                    <a:pt x="5207" y="2588"/>
                  </a:cubicBezTo>
                  <a:cubicBezTo>
                    <a:pt x="5324" y="2818"/>
                    <a:pt x="5399" y="3077"/>
                    <a:pt x="5427" y="3363"/>
                  </a:cubicBezTo>
                  <a:cubicBezTo>
                    <a:pt x="5458" y="3649"/>
                    <a:pt x="5439" y="3915"/>
                    <a:pt x="5374" y="4165"/>
                  </a:cubicBezTo>
                  <a:cubicBezTo>
                    <a:pt x="5310" y="4417"/>
                    <a:pt x="5205" y="4637"/>
                    <a:pt x="5056" y="4835"/>
                  </a:cubicBezTo>
                  <a:cubicBezTo>
                    <a:pt x="4908" y="5031"/>
                    <a:pt x="4729" y="5189"/>
                    <a:pt x="4517" y="5310"/>
                  </a:cubicBezTo>
                  <a:cubicBezTo>
                    <a:pt x="4303" y="5431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2" y="5545"/>
                    <a:pt x="3215" y="5518"/>
                    <a:pt x="3046" y="5467"/>
                  </a:cubicBezTo>
                  <a:cubicBezTo>
                    <a:pt x="2813" y="5392"/>
                    <a:pt x="2603" y="5275"/>
                    <a:pt x="2413" y="5117"/>
                  </a:cubicBezTo>
                  <a:cubicBezTo>
                    <a:pt x="2225" y="4960"/>
                    <a:pt x="2078" y="4763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6" y="3199"/>
                    <a:pt x="1798" y="2947"/>
                  </a:cubicBezTo>
                  <a:cubicBezTo>
                    <a:pt x="1860" y="2698"/>
                    <a:pt x="1965" y="2477"/>
                    <a:pt x="2116" y="2278"/>
                  </a:cubicBezTo>
                  <a:cubicBezTo>
                    <a:pt x="2267" y="2083"/>
                    <a:pt x="2446" y="1925"/>
                    <a:pt x="2661" y="1804"/>
                  </a:cubicBezTo>
                  <a:cubicBezTo>
                    <a:pt x="2874" y="1685"/>
                    <a:pt x="3115" y="1608"/>
                    <a:pt x="3381" y="1580"/>
                  </a:cubicBezTo>
                  <a:cubicBezTo>
                    <a:pt x="3453" y="1572"/>
                    <a:pt x="3523" y="1568"/>
                    <a:pt x="3592" y="1568"/>
                  </a:cubicBezTo>
                  <a:close/>
                  <a:moveTo>
                    <a:pt x="3659" y="0"/>
                  </a:moveTo>
                  <a:cubicBezTo>
                    <a:pt x="3514" y="0"/>
                    <a:pt x="3365" y="9"/>
                    <a:pt x="3214" y="25"/>
                  </a:cubicBezTo>
                  <a:cubicBezTo>
                    <a:pt x="2702" y="78"/>
                    <a:pt x="2242" y="215"/>
                    <a:pt x="1832" y="436"/>
                  </a:cubicBezTo>
                  <a:cubicBezTo>
                    <a:pt x="1423" y="655"/>
                    <a:pt x="1075" y="943"/>
                    <a:pt x="790" y="1293"/>
                  </a:cubicBezTo>
                  <a:cubicBezTo>
                    <a:pt x="505" y="1646"/>
                    <a:pt x="298" y="2043"/>
                    <a:pt x="167" y="2488"/>
                  </a:cubicBezTo>
                  <a:cubicBezTo>
                    <a:pt x="38" y="2936"/>
                    <a:pt x="0" y="3414"/>
                    <a:pt x="54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6" y="6640"/>
                    <a:pt x="2074" y="6844"/>
                    <a:pt x="2520" y="6976"/>
                  </a:cubicBezTo>
                  <a:cubicBezTo>
                    <a:pt x="2833" y="7067"/>
                    <a:pt x="3164" y="7113"/>
                    <a:pt x="3514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5"/>
                    <a:pt x="4931" y="6897"/>
                    <a:pt x="5343" y="6677"/>
                  </a:cubicBezTo>
                  <a:cubicBezTo>
                    <a:pt x="5752" y="6459"/>
                    <a:pt x="6099" y="6173"/>
                    <a:pt x="6384" y="5820"/>
                  </a:cubicBezTo>
                  <a:cubicBezTo>
                    <a:pt x="6667" y="5468"/>
                    <a:pt x="6874" y="5068"/>
                    <a:pt x="7002" y="4618"/>
                  </a:cubicBezTo>
                  <a:cubicBezTo>
                    <a:pt x="7126" y="4168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13"/>
            <p:cNvSpPr/>
            <p:nvPr/>
          </p:nvSpPr>
          <p:spPr>
            <a:xfrm>
              <a:off x="5549143" y="3943828"/>
              <a:ext cx="221432" cy="245859"/>
            </a:xfrm>
            <a:custGeom>
              <a:avLst/>
              <a:gdLst/>
              <a:ahLst/>
              <a:cxnLst/>
              <a:rect l="l" t="t" r="r" b="b"/>
              <a:pathLst>
                <a:path w="6391" h="7096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8"/>
                    <a:pt x="2294" y="214"/>
                    <a:pt x="1876" y="434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0"/>
                    <a:pt x="249" y="4898"/>
                    <a:pt x="466" y="5309"/>
                  </a:cubicBezTo>
                  <a:cubicBezTo>
                    <a:pt x="685" y="5723"/>
                    <a:pt x="968" y="6070"/>
                    <a:pt x="1319" y="6352"/>
                  </a:cubicBezTo>
                  <a:cubicBezTo>
                    <a:pt x="1670" y="6632"/>
                    <a:pt x="2070" y="6838"/>
                    <a:pt x="2520" y="6963"/>
                  </a:cubicBezTo>
                  <a:cubicBezTo>
                    <a:pt x="2833" y="7051"/>
                    <a:pt x="3162" y="7096"/>
                    <a:pt x="3506" y="7096"/>
                  </a:cubicBezTo>
                  <a:cubicBezTo>
                    <a:pt x="3656" y="7096"/>
                    <a:pt x="3807" y="7087"/>
                    <a:pt x="3962" y="7071"/>
                  </a:cubicBezTo>
                  <a:cubicBezTo>
                    <a:pt x="4293" y="7037"/>
                    <a:pt x="4619" y="6961"/>
                    <a:pt x="4937" y="6845"/>
                  </a:cubicBezTo>
                  <a:cubicBezTo>
                    <a:pt x="5255" y="6730"/>
                    <a:pt x="5542" y="6586"/>
                    <a:pt x="5796" y="6415"/>
                  </a:cubicBezTo>
                  <a:cubicBezTo>
                    <a:pt x="6050" y="6244"/>
                    <a:pt x="6249" y="6060"/>
                    <a:pt x="6391" y="5860"/>
                  </a:cubicBezTo>
                  <a:lnTo>
                    <a:pt x="5461" y="4679"/>
                  </a:lnTo>
                  <a:cubicBezTo>
                    <a:pt x="5350" y="4820"/>
                    <a:pt x="5222" y="4952"/>
                    <a:pt x="5074" y="5069"/>
                  </a:cubicBezTo>
                  <a:cubicBezTo>
                    <a:pt x="4926" y="5185"/>
                    <a:pt x="4762" y="5285"/>
                    <a:pt x="4578" y="5362"/>
                  </a:cubicBezTo>
                  <a:cubicBezTo>
                    <a:pt x="4396" y="5441"/>
                    <a:pt x="4199" y="5489"/>
                    <a:pt x="3994" y="5513"/>
                  </a:cubicBezTo>
                  <a:cubicBezTo>
                    <a:pt x="3892" y="5524"/>
                    <a:pt x="3793" y="5529"/>
                    <a:pt x="3697" y="5529"/>
                  </a:cubicBezTo>
                  <a:cubicBezTo>
                    <a:pt x="3503" y="5529"/>
                    <a:pt x="3320" y="5508"/>
                    <a:pt x="3147" y="5464"/>
                  </a:cubicBezTo>
                  <a:cubicBezTo>
                    <a:pt x="2888" y="5400"/>
                    <a:pt x="2661" y="5290"/>
                    <a:pt x="2468" y="5134"/>
                  </a:cubicBezTo>
                  <a:cubicBezTo>
                    <a:pt x="2274" y="4977"/>
                    <a:pt x="2114" y="4781"/>
                    <a:pt x="1993" y="4550"/>
                  </a:cubicBezTo>
                  <a:cubicBezTo>
                    <a:pt x="1871" y="4315"/>
                    <a:pt x="1794" y="4051"/>
                    <a:pt x="1761" y="3753"/>
                  </a:cubicBezTo>
                  <a:cubicBezTo>
                    <a:pt x="1729" y="3450"/>
                    <a:pt x="1749" y="3166"/>
                    <a:pt x="1821" y="2910"/>
                  </a:cubicBezTo>
                  <a:cubicBezTo>
                    <a:pt x="1893" y="2653"/>
                    <a:pt x="2004" y="2430"/>
                    <a:pt x="2157" y="2239"/>
                  </a:cubicBezTo>
                  <a:cubicBezTo>
                    <a:pt x="2313" y="2049"/>
                    <a:pt x="2500" y="1894"/>
                    <a:pt x="2720" y="1777"/>
                  </a:cubicBezTo>
                  <a:cubicBezTo>
                    <a:pt x="2940" y="1659"/>
                    <a:pt x="3180" y="1587"/>
                    <a:pt x="3439" y="1559"/>
                  </a:cubicBezTo>
                  <a:cubicBezTo>
                    <a:pt x="3513" y="1551"/>
                    <a:pt x="3586" y="1547"/>
                    <a:pt x="3657" y="1547"/>
                  </a:cubicBezTo>
                  <a:cubicBezTo>
                    <a:pt x="3786" y="1547"/>
                    <a:pt x="3910" y="1560"/>
                    <a:pt x="4031" y="1585"/>
                  </a:cubicBezTo>
                  <a:cubicBezTo>
                    <a:pt x="4220" y="1625"/>
                    <a:pt x="4395" y="1690"/>
                    <a:pt x="4557" y="1782"/>
                  </a:cubicBezTo>
                  <a:cubicBezTo>
                    <a:pt x="4721" y="1872"/>
                    <a:pt x="4880" y="1983"/>
                    <a:pt x="5031" y="2109"/>
                  </a:cubicBezTo>
                  <a:lnTo>
                    <a:pt x="5921" y="844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4" y="193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13"/>
            <p:cNvSpPr/>
            <p:nvPr/>
          </p:nvSpPr>
          <p:spPr>
            <a:xfrm>
              <a:off x="5783147" y="3919090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3"/>
                    <a:pt x="815" y="1291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3"/>
                  </a:cubicBezTo>
                  <a:cubicBezTo>
                    <a:pt x="111" y="4433"/>
                    <a:pt x="248" y="4898"/>
                    <a:pt x="465" y="5311"/>
                  </a:cubicBezTo>
                  <a:cubicBezTo>
                    <a:pt x="684" y="5725"/>
                    <a:pt x="967" y="6072"/>
                    <a:pt x="1318" y="6354"/>
                  </a:cubicBezTo>
                  <a:cubicBezTo>
                    <a:pt x="1669" y="6634"/>
                    <a:pt x="2069" y="6840"/>
                    <a:pt x="2519" y="6965"/>
                  </a:cubicBezTo>
                  <a:cubicBezTo>
                    <a:pt x="2832" y="7053"/>
                    <a:pt x="3161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6" y="6417"/>
                  </a:cubicBezTo>
                  <a:cubicBezTo>
                    <a:pt x="6049" y="6246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5"/>
                    <a:pt x="5073" y="5071"/>
                  </a:cubicBezTo>
                  <a:cubicBezTo>
                    <a:pt x="4923" y="5188"/>
                    <a:pt x="4761" y="5287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6" y="5466"/>
                  </a:cubicBezTo>
                  <a:cubicBezTo>
                    <a:pt x="2887" y="5402"/>
                    <a:pt x="2661" y="5292"/>
                    <a:pt x="2467" y="5134"/>
                  </a:cubicBezTo>
                  <a:cubicBezTo>
                    <a:pt x="2273" y="4978"/>
                    <a:pt x="2115" y="4782"/>
                    <a:pt x="1992" y="4549"/>
                  </a:cubicBezTo>
                  <a:cubicBezTo>
                    <a:pt x="1870" y="4316"/>
                    <a:pt x="1792" y="4051"/>
                    <a:pt x="1759" y="3754"/>
                  </a:cubicBezTo>
                  <a:cubicBezTo>
                    <a:pt x="1728" y="3449"/>
                    <a:pt x="1748" y="3167"/>
                    <a:pt x="1820" y="2910"/>
                  </a:cubicBezTo>
                  <a:cubicBezTo>
                    <a:pt x="1892" y="2654"/>
                    <a:pt x="2002" y="2431"/>
                    <a:pt x="2158" y="2240"/>
                  </a:cubicBezTo>
                  <a:cubicBezTo>
                    <a:pt x="2310" y="2050"/>
                    <a:pt x="2499" y="1894"/>
                    <a:pt x="2719" y="1778"/>
                  </a:cubicBezTo>
                  <a:cubicBezTo>
                    <a:pt x="2939" y="1659"/>
                    <a:pt x="3179" y="1587"/>
                    <a:pt x="3438" y="1558"/>
                  </a:cubicBezTo>
                  <a:cubicBezTo>
                    <a:pt x="3510" y="1551"/>
                    <a:pt x="3580" y="1547"/>
                    <a:pt x="3650" y="1547"/>
                  </a:cubicBezTo>
                  <a:cubicBezTo>
                    <a:pt x="3781" y="1547"/>
                    <a:pt x="3907" y="1560"/>
                    <a:pt x="4030" y="1585"/>
                  </a:cubicBezTo>
                  <a:cubicBezTo>
                    <a:pt x="4218" y="1626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20" y="845"/>
                  </a:lnTo>
                  <a:cubicBezTo>
                    <a:pt x="5700" y="638"/>
                    <a:pt x="5448" y="468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13"/>
            <p:cNvSpPr/>
            <p:nvPr/>
          </p:nvSpPr>
          <p:spPr>
            <a:xfrm>
              <a:off x="6021897" y="389397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2"/>
                  </a:lnTo>
                  <a:lnTo>
                    <a:pt x="2176" y="5734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13"/>
            <p:cNvSpPr/>
            <p:nvPr/>
          </p:nvSpPr>
          <p:spPr>
            <a:xfrm>
              <a:off x="6239340" y="3876682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9" y="1421"/>
                  </a:moveTo>
                  <a:cubicBezTo>
                    <a:pt x="3228" y="1421"/>
                    <a:pt x="3352" y="1441"/>
                    <a:pt x="3463" y="1481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3" y="1876"/>
                    <a:pt x="3978" y="2027"/>
                    <a:pt x="3996" y="2202"/>
                  </a:cubicBezTo>
                  <a:cubicBezTo>
                    <a:pt x="4014" y="2376"/>
                    <a:pt x="3996" y="2535"/>
                    <a:pt x="3945" y="2678"/>
                  </a:cubicBezTo>
                  <a:cubicBezTo>
                    <a:pt x="3890" y="2822"/>
                    <a:pt x="3802" y="2937"/>
                    <a:pt x="3686" y="3025"/>
                  </a:cubicBezTo>
                  <a:cubicBezTo>
                    <a:pt x="3566" y="3113"/>
                    <a:pt x="3423" y="3167"/>
                    <a:pt x="3254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9" y="1421"/>
                  </a:cubicBezTo>
                  <a:close/>
                  <a:moveTo>
                    <a:pt x="3364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8" y="6987"/>
                  </a:lnTo>
                  <a:lnTo>
                    <a:pt x="2043" y="4592"/>
                  </a:lnTo>
                  <a:lnTo>
                    <a:pt x="2895" y="4500"/>
                  </a:lnTo>
                  <a:lnTo>
                    <a:pt x="4495" y="6754"/>
                  </a:lnTo>
                  <a:lnTo>
                    <a:pt x="6383" y="6554"/>
                  </a:lnTo>
                  <a:lnTo>
                    <a:pt x="4579" y="4083"/>
                  </a:lnTo>
                  <a:cubicBezTo>
                    <a:pt x="4616" y="4062"/>
                    <a:pt x="4653" y="4040"/>
                    <a:pt x="4689" y="4017"/>
                  </a:cubicBezTo>
                  <a:cubicBezTo>
                    <a:pt x="5019" y="3787"/>
                    <a:pt x="5267" y="3490"/>
                    <a:pt x="5433" y="3127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7" y="1527"/>
                    <a:pt x="5429" y="1164"/>
                    <a:pt x="5191" y="861"/>
                  </a:cubicBezTo>
                  <a:cubicBezTo>
                    <a:pt x="4958" y="553"/>
                    <a:pt x="4652" y="326"/>
                    <a:pt x="4278" y="175"/>
                  </a:cubicBezTo>
                  <a:cubicBezTo>
                    <a:pt x="3991" y="59"/>
                    <a:pt x="3686" y="1"/>
                    <a:pt x="3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13"/>
            <p:cNvSpPr/>
            <p:nvPr/>
          </p:nvSpPr>
          <p:spPr>
            <a:xfrm>
              <a:off x="6579017" y="38372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42" y="0"/>
                  </a:moveTo>
                  <a:cubicBezTo>
                    <a:pt x="2767" y="0"/>
                    <a:pt x="2580" y="11"/>
                    <a:pt x="2382" y="32"/>
                  </a:cubicBezTo>
                  <a:cubicBezTo>
                    <a:pt x="2044" y="68"/>
                    <a:pt x="1726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4" y="1252"/>
                    <a:pt x="153" y="1522"/>
                  </a:cubicBezTo>
                  <a:cubicBezTo>
                    <a:pt x="41" y="1791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80" y="3998"/>
                    <a:pt x="1471" y="4092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2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5" y="5249"/>
                    <a:pt x="3836" y="5346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8"/>
                  </a:cubicBezTo>
                  <a:cubicBezTo>
                    <a:pt x="2973" y="5707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80"/>
                  </a:cubicBezTo>
                  <a:cubicBezTo>
                    <a:pt x="1673" y="5465"/>
                    <a:pt x="1316" y="5209"/>
                    <a:pt x="945" y="4808"/>
                  </a:cubicBezTo>
                  <a:lnTo>
                    <a:pt x="62" y="6052"/>
                  </a:lnTo>
                  <a:cubicBezTo>
                    <a:pt x="312" y="6306"/>
                    <a:pt x="587" y="6522"/>
                    <a:pt x="888" y="6697"/>
                  </a:cubicBezTo>
                  <a:cubicBezTo>
                    <a:pt x="1188" y="6871"/>
                    <a:pt x="1523" y="6993"/>
                    <a:pt x="1896" y="7064"/>
                  </a:cubicBezTo>
                  <a:cubicBezTo>
                    <a:pt x="2120" y="7105"/>
                    <a:pt x="2356" y="7126"/>
                    <a:pt x="2605" y="7126"/>
                  </a:cubicBezTo>
                  <a:cubicBezTo>
                    <a:pt x="2774" y="7126"/>
                    <a:pt x="2949" y="7116"/>
                    <a:pt x="3129" y="7097"/>
                  </a:cubicBezTo>
                  <a:cubicBezTo>
                    <a:pt x="3649" y="7042"/>
                    <a:pt x="4099" y="6909"/>
                    <a:pt x="4480" y="6694"/>
                  </a:cubicBezTo>
                  <a:cubicBezTo>
                    <a:pt x="4861" y="6482"/>
                    <a:pt x="5148" y="6197"/>
                    <a:pt x="5344" y="5846"/>
                  </a:cubicBezTo>
                  <a:cubicBezTo>
                    <a:pt x="5540" y="5494"/>
                    <a:pt x="5611" y="5082"/>
                    <a:pt x="5563" y="4608"/>
                  </a:cubicBezTo>
                  <a:cubicBezTo>
                    <a:pt x="5531" y="4303"/>
                    <a:pt x="5446" y="4041"/>
                    <a:pt x="5308" y="3823"/>
                  </a:cubicBezTo>
                  <a:cubicBezTo>
                    <a:pt x="5170" y="3606"/>
                    <a:pt x="4986" y="3421"/>
                    <a:pt x="4757" y="3275"/>
                  </a:cubicBezTo>
                  <a:cubicBezTo>
                    <a:pt x="4530" y="3128"/>
                    <a:pt x="4264" y="3012"/>
                    <a:pt x="3964" y="2925"/>
                  </a:cubicBezTo>
                  <a:cubicBezTo>
                    <a:pt x="3663" y="2839"/>
                    <a:pt x="3329" y="2780"/>
                    <a:pt x="2966" y="2746"/>
                  </a:cubicBezTo>
                  <a:cubicBezTo>
                    <a:pt x="2807" y="2737"/>
                    <a:pt x="2655" y="2718"/>
                    <a:pt x="2507" y="2690"/>
                  </a:cubicBezTo>
                  <a:cubicBezTo>
                    <a:pt x="2360" y="2664"/>
                    <a:pt x="2229" y="2625"/>
                    <a:pt x="2111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5" y="2323"/>
                    <a:pt x="1713" y="2232"/>
                    <a:pt x="1700" y="2122"/>
                  </a:cubicBezTo>
                  <a:cubicBezTo>
                    <a:pt x="1687" y="1998"/>
                    <a:pt x="1714" y="1889"/>
                    <a:pt x="1784" y="1794"/>
                  </a:cubicBezTo>
                  <a:cubicBezTo>
                    <a:pt x="1851" y="1697"/>
                    <a:pt x="1953" y="1617"/>
                    <a:pt x="2087" y="1553"/>
                  </a:cubicBezTo>
                  <a:cubicBezTo>
                    <a:pt x="2222" y="1492"/>
                    <a:pt x="2385" y="1449"/>
                    <a:pt x="2579" y="1428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6"/>
                    <a:pt x="3499" y="1564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7" y="938"/>
                  </a:lnTo>
                  <a:cubicBezTo>
                    <a:pt x="4887" y="708"/>
                    <a:pt x="4670" y="518"/>
                    <a:pt x="4419" y="367"/>
                  </a:cubicBezTo>
                  <a:cubicBezTo>
                    <a:pt x="4172" y="216"/>
                    <a:pt x="3880" y="111"/>
                    <a:pt x="3549" y="51"/>
                  </a:cubicBezTo>
                  <a:cubicBezTo>
                    <a:pt x="3365" y="17"/>
                    <a:pt x="3163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13"/>
            <p:cNvSpPr/>
            <p:nvPr/>
          </p:nvSpPr>
          <p:spPr>
            <a:xfrm>
              <a:off x="6797637" y="380714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8"/>
                  </a:lnTo>
                  <a:lnTo>
                    <a:pt x="1924" y="3009"/>
                  </a:lnTo>
                  <a:lnTo>
                    <a:pt x="1657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6" y="7282"/>
                  </a:lnTo>
                  <a:lnTo>
                    <a:pt x="2119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4"/>
                  </a:lnTo>
                  <a:lnTo>
                    <a:pt x="3515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13"/>
            <p:cNvSpPr/>
            <p:nvPr/>
          </p:nvSpPr>
          <p:spPr>
            <a:xfrm>
              <a:off x="7042105" y="378919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1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13"/>
            <p:cNvSpPr/>
            <p:nvPr/>
          </p:nvSpPr>
          <p:spPr>
            <a:xfrm>
              <a:off x="7233978" y="3777385"/>
              <a:ext cx="187408" cy="242151"/>
            </a:xfrm>
            <a:custGeom>
              <a:avLst/>
              <a:gdLst/>
              <a:ahLst/>
              <a:cxnLst/>
              <a:rect l="l" t="t" r="r" b="b"/>
              <a:pathLst>
                <a:path w="5409" h="6989" extrusionOk="0">
                  <a:moveTo>
                    <a:pt x="1654" y="1"/>
                  </a:moveTo>
                  <a:lnTo>
                    <a:pt x="0" y="175"/>
                  </a:lnTo>
                  <a:lnTo>
                    <a:pt x="718" y="6988"/>
                  </a:lnTo>
                  <a:lnTo>
                    <a:pt x="5409" y="6494"/>
                  </a:lnTo>
                  <a:lnTo>
                    <a:pt x="5255" y="5034"/>
                  </a:lnTo>
                  <a:lnTo>
                    <a:pt x="2218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13"/>
            <p:cNvSpPr/>
            <p:nvPr/>
          </p:nvSpPr>
          <p:spPr>
            <a:xfrm>
              <a:off x="7439226" y="3755731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8"/>
                  </a:lnTo>
                  <a:lnTo>
                    <a:pt x="5411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13"/>
            <p:cNvSpPr/>
            <p:nvPr/>
          </p:nvSpPr>
          <p:spPr>
            <a:xfrm>
              <a:off x="7639726" y="3725311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7" y="1"/>
                    <a:pt x="2580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801"/>
                  </a:cubicBezTo>
                  <a:cubicBezTo>
                    <a:pt x="429" y="1011"/>
                    <a:pt x="264" y="1252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5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2" y="4092"/>
                  </a:cubicBezTo>
                  <a:cubicBezTo>
                    <a:pt x="1763" y="4186"/>
                    <a:pt x="2103" y="4256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6"/>
                    <a:pt x="3818" y="4750"/>
                  </a:cubicBezTo>
                  <a:cubicBezTo>
                    <a:pt x="3876" y="4821"/>
                    <a:pt x="3908" y="4908"/>
                    <a:pt x="3919" y="5006"/>
                  </a:cubicBezTo>
                  <a:cubicBezTo>
                    <a:pt x="3933" y="5135"/>
                    <a:pt x="3905" y="5249"/>
                    <a:pt x="3836" y="5343"/>
                  </a:cubicBezTo>
                  <a:cubicBezTo>
                    <a:pt x="3769" y="5443"/>
                    <a:pt x="3665" y="5519"/>
                    <a:pt x="3528" y="5581"/>
                  </a:cubicBezTo>
                  <a:cubicBezTo>
                    <a:pt x="3390" y="5641"/>
                    <a:pt x="3233" y="5680"/>
                    <a:pt x="3059" y="5699"/>
                  </a:cubicBezTo>
                  <a:cubicBezTo>
                    <a:pt x="2972" y="5708"/>
                    <a:pt x="2886" y="5713"/>
                    <a:pt x="2800" y="5713"/>
                  </a:cubicBezTo>
                  <a:cubicBezTo>
                    <a:pt x="2537" y="5713"/>
                    <a:pt x="2277" y="5669"/>
                    <a:pt x="2018" y="5582"/>
                  </a:cubicBezTo>
                  <a:cubicBezTo>
                    <a:pt x="1676" y="5467"/>
                    <a:pt x="1318" y="5210"/>
                    <a:pt x="950" y="4810"/>
                  </a:cubicBezTo>
                  <a:lnTo>
                    <a:pt x="67" y="6054"/>
                  </a:lnTo>
                  <a:cubicBezTo>
                    <a:pt x="315" y="6308"/>
                    <a:pt x="591" y="6524"/>
                    <a:pt x="891" y="6698"/>
                  </a:cubicBezTo>
                  <a:cubicBezTo>
                    <a:pt x="1191" y="6873"/>
                    <a:pt x="1528" y="6996"/>
                    <a:pt x="1900" y="7065"/>
                  </a:cubicBezTo>
                  <a:cubicBezTo>
                    <a:pt x="2121" y="7106"/>
                    <a:pt x="2355" y="7126"/>
                    <a:pt x="2601" y="7126"/>
                  </a:cubicBezTo>
                  <a:cubicBezTo>
                    <a:pt x="2770" y="7126"/>
                    <a:pt x="2945" y="7116"/>
                    <a:pt x="3127" y="7098"/>
                  </a:cubicBezTo>
                  <a:cubicBezTo>
                    <a:pt x="3647" y="7042"/>
                    <a:pt x="4096" y="6909"/>
                    <a:pt x="4477" y="6695"/>
                  </a:cubicBezTo>
                  <a:cubicBezTo>
                    <a:pt x="4858" y="6481"/>
                    <a:pt x="5146" y="6198"/>
                    <a:pt x="5343" y="5847"/>
                  </a:cubicBezTo>
                  <a:cubicBezTo>
                    <a:pt x="5538" y="5494"/>
                    <a:pt x="5610" y="5083"/>
                    <a:pt x="5561" y="4609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7" y="3605"/>
                    <a:pt x="4985" y="3422"/>
                    <a:pt x="4756" y="3274"/>
                  </a:cubicBezTo>
                  <a:cubicBezTo>
                    <a:pt x="4527" y="3129"/>
                    <a:pt x="4261" y="3012"/>
                    <a:pt x="3961" y="2926"/>
                  </a:cubicBezTo>
                  <a:cubicBezTo>
                    <a:pt x="3662" y="2840"/>
                    <a:pt x="3327" y="2779"/>
                    <a:pt x="2964" y="2746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7" y="2626"/>
                    <a:pt x="2110" y="2575"/>
                  </a:cubicBezTo>
                  <a:cubicBezTo>
                    <a:pt x="1994" y="2525"/>
                    <a:pt x="1897" y="2466"/>
                    <a:pt x="1825" y="2394"/>
                  </a:cubicBezTo>
                  <a:cubicBezTo>
                    <a:pt x="1752" y="2324"/>
                    <a:pt x="1712" y="2232"/>
                    <a:pt x="1699" y="2122"/>
                  </a:cubicBezTo>
                  <a:cubicBezTo>
                    <a:pt x="1686" y="1999"/>
                    <a:pt x="1713" y="1888"/>
                    <a:pt x="1781" y="1793"/>
                  </a:cubicBezTo>
                  <a:cubicBezTo>
                    <a:pt x="1850" y="1698"/>
                    <a:pt x="1952" y="1618"/>
                    <a:pt x="2084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8" y="2029"/>
                  </a:cubicBezTo>
                  <a:lnTo>
                    <a:pt x="5077" y="937"/>
                  </a:lnTo>
                  <a:cubicBezTo>
                    <a:pt x="4887" y="707"/>
                    <a:pt x="4670" y="519"/>
                    <a:pt x="4419" y="368"/>
                  </a:cubicBezTo>
                  <a:cubicBezTo>
                    <a:pt x="4172" y="217"/>
                    <a:pt x="3880" y="112"/>
                    <a:pt x="3549" y="52"/>
                  </a:cubicBezTo>
                  <a:cubicBezTo>
                    <a:pt x="3365" y="17"/>
                    <a:pt x="3163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13"/>
            <p:cNvSpPr/>
            <p:nvPr/>
          </p:nvSpPr>
          <p:spPr>
            <a:xfrm>
              <a:off x="7968835" y="368959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6" y="3954"/>
                  </a:moveTo>
                  <a:cubicBezTo>
                    <a:pt x="2175" y="4066"/>
                    <a:pt x="2307" y="4183"/>
                    <a:pt x="2446" y="4307"/>
                  </a:cubicBezTo>
                  <a:lnTo>
                    <a:pt x="3868" y="5529"/>
                  </a:lnTo>
                  <a:cubicBezTo>
                    <a:pt x="3815" y="5565"/>
                    <a:pt x="3764" y="5601"/>
                    <a:pt x="3711" y="5635"/>
                  </a:cubicBezTo>
                  <a:cubicBezTo>
                    <a:pt x="3498" y="5765"/>
                    <a:pt x="3264" y="5844"/>
                    <a:pt x="3002" y="5871"/>
                  </a:cubicBezTo>
                  <a:cubicBezTo>
                    <a:pt x="2918" y="5880"/>
                    <a:pt x="2836" y="5885"/>
                    <a:pt x="2758" y="5885"/>
                  </a:cubicBezTo>
                  <a:cubicBezTo>
                    <a:pt x="2579" y="5885"/>
                    <a:pt x="2416" y="5861"/>
                    <a:pt x="2269" y="5815"/>
                  </a:cubicBezTo>
                  <a:cubicBezTo>
                    <a:pt x="2059" y="5750"/>
                    <a:pt x="1893" y="5641"/>
                    <a:pt x="1773" y="5490"/>
                  </a:cubicBezTo>
                  <a:cubicBezTo>
                    <a:pt x="1653" y="5339"/>
                    <a:pt x="1578" y="5154"/>
                    <a:pt x="1557" y="4932"/>
                  </a:cubicBezTo>
                  <a:cubicBezTo>
                    <a:pt x="1527" y="4655"/>
                    <a:pt x="1593" y="4413"/>
                    <a:pt x="1757" y="4212"/>
                  </a:cubicBezTo>
                  <a:cubicBezTo>
                    <a:pt x="1833" y="4117"/>
                    <a:pt x="1934" y="4032"/>
                    <a:pt x="2056" y="3954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7" y="17"/>
                  </a:cubicBezTo>
                  <a:cubicBezTo>
                    <a:pt x="2410" y="62"/>
                    <a:pt x="2040" y="180"/>
                    <a:pt x="1728" y="374"/>
                  </a:cubicBezTo>
                  <a:cubicBezTo>
                    <a:pt x="1417" y="568"/>
                    <a:pt x="1184" y="812"/>
                    <a:pt x="1029" y="1107"/>
                  </a:cubicBezTo>
                  <a:cubicBezTo>
                    <a:pt x="874" y="1405"/>
                    <a:pt x="815" y="1728"/>
                    <a:pt x="851" y="2076"/>
                  </a:cubicBezTo>
                  <a:cubicBezTo>
                    <a:pt x="867" y="2220"/>
                    <a:pt x="907" y="2372"/>
                    <a:pt x="969" y="2536"/>
                  </a:cubicBezTo>
                  <a:cubicBezTo>
                    <a:pt x="1029" y="2692"/>
                    <a:pt x="1115" y="2854"/>
                    <a:pt x="1226" y="3024"/>
                  </a:cubicBezTo>
                  <a:cubicBezTo>
                    <a:pt x="829" y="3255"/>
                    <a:pt x="527" y="3544"/>
                    <a:pt x="329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6" y="6615"/>
                    <a:pt x="1147" y="6845"/>
                    <a:pt x="1573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5"/>
                  </a:cubicBezTo>
                  <a:cubicBezTo>
                    <a:pt x="3363" y="7104"/>
                    <a:pt x="3715" y="7013"/>
                    <a:pt x="4039" y="6872"/>
                  </a:cubicBezTo>
                  <a:cubicBezTo>
                    <a:pt x="4351" y="6734"/>
                    <a:pt x="4633" y="6554"/>
                    <a:pt x="4887" y="6334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7"/>
                  </a:lnTo>
                  <a:cubicBezTo>
                    <a:pt x="5859" y="4974"/>
                    <a:pt x="5951" y="4735"/>
                    <a:pt x="6023" y="4485"/>
                  </a:cubicBezTo>
                  <a:cubicBezTo>
                    <a:pt x="6130" y="4117"/>
                    <a:pt x="6190" y="3721"/>
                    <a:pt x="6203" y="3300"/>
                  </a:cubicBezTo>
                  <a:lnTo>
                    <a:pt x="6203" y="3300"/>
                  </a:lnTo>
                  <a:lnTo>
                    <a:pt x="4754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6" y="3846"/>
                  </a:lnTo>
                  <a:cubicBezTo>
                    <a:pt x="3953" y="3737"/>
                    <a:pt x="3792" y="3605"/>
                    <a:pt x="3612" y="3451"/>
                  </a:cubicBezTo>
                  <a:cubicBezTo>
                    <a:pt x="3433" y="3297"/>
                    <a:pt x="3254" y="3132"/>
                    <a:pt x="3078" y="2958"/>
                  </a:cubicBezTo>
                  <a:cubicBezTo>
                    <a:pt x="2903" y="2782"/>
                    <a:pt x="2755" y="2613"/>
                    <a:pt x="2635" y="2443"/>
                  </a:cubicBezTo>
                  <a:cubicBezTo>
                    <a:pt x="2517" y="2275"/>
                    <a:pt x="2450" y="2128"/>
                    <a:pt x="2435" y="2006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9"/>
                    <a:pt x="2591" y="1505"/>
                    <a:pt x="2684" y="1449"/>
                  </a:cubicBezTo>
                  <a:cubicBezTo>
                    <a:pt x="2776" y="1393"/>
                    <a:pt x="2894" y="1357"/>
                    <a:pt x="3037" y="1343"/>
                  </a:cubicBezTo>
                  <a:cubicBezTo>
                    <a:pt x="3067" y="1340"/>
                    <a:pt x="3097" y="1338"/>
                    <a:pt x="3127" y="1338"/>
                  </a:cubicBezTo>
                  <a:cubicBezTo>
                    <a:pt x="3266" y="1338"/>
                    <a:pt x="3394" y="1372"/>
                    <a:pt x="3511" y="1442"/>
                  </a:cubicBezTo>
                  <a:cubicBezTo>
                    <a:pt x="3651" y="1527"/>
                    <a:pt x="3790" y="1694"/>
                    <a:pt x="3928" y="1947"/>
                  </a:cubicBezTo>
                  <a:lnTo>
                    <a:pt x="5079" y="1088"/>
                  </a:lnTo>
                  <a:cubicBezTo>
                    <a:pt x="4966" y="838"/>
                    <a:pt x="4797" y="625"/>
                    <a:pt x="4568" y="453"/>
                  </a:cubicBezTo>
                  <a:cubicBezTo>
                    <a:pt x="4339" y="280"/>
                    <a:pt x="4078" y="155"/>
                    <a:pt x="3779" y="79"/>
                  </a:cubicBezTo>
                  <a:cubicBezTo>
                    <a:pt x="3576" y="27"/>
                    <a:pt x="3365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13"/>
            <p:cNvSpPr/>
            <p:nvPr/>
          </p:nvSpPr>
          <p:spPr>
            <a:xfrm>
              <a:off x="8316862" y="364815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3" y="2066"/>
                  </a:lnTo>
                  <a:lnTo>
                    <a:pt x="2178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13"/>
            <p:cNvSpPr/>
            <p:nvPr/>
          </p:nvSpPr>
          <p:spPr>
            <a:xfrm>
              <a:off x="8556548" y="362649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13"/>
            <p:cNvSpPr/>
            <p:nvPr/>
          </p:nvSpPr>
          <p:spPr>
            <a:xfrm>
              <a:off x="8769140" y="3603840"/>
              <a:ext cx="221467" cy="246067"/>
            </a:xfrm>
            <a:custGeom>
              <a:avLst/>
              <a:gdLst/>
              <a:ahLst/>
              <a:cxnLst/>
              <a:rect l="l" t="t" r="r" b="b"/>
              <a:pathLst>
                <a:path w="6392" h="7102" extrusionOk="0">
                  <a:moveTo>
                    <a:pt x="3677" y="0"/>
                  </a:moveTo>
                  <a:cubicBezTo>
                    <a:pt x="3546" y="0"/>
                    <a:pt x="3415" y="8"/>
                    <a:pt x="3284" y="22"/>
                  </a:cubicBezTo>
                  <a:cubicBezTo>
                    <a:pt x="2764" y="78"/>
                    <a:pt x="2294" y="214"/>
                    <a:pt x="1876" y="436"/>
                  </a:cubicBezTo>
                  <a:cubicBezTo>
                    <a:pt x="1457" y="656"/>
                    <a:pt x="1104" y="942"/>
                    <a:pt x="816" y="1291"/>
                  </a:cubicBezTo>
                  <a:cubicBezTo>
                    <a:pt x="528" y="1639"/>
                    <a:pt x="316" y="2036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14" y="4436"/>
                    <a:pt x="249" y="4902"/>
                    <a:pt x="466" y="5315"/>
                  </a:cubicBezTo>
                  <a:cubicBezTo>
                    <a:pt x="685" y="5729"/>
                    <a:pt x="968" y="6076"/>
                    <a:pt x="1319" y="6357"/>
                  </a:cubicBezTo>
                  <a:cubicBezTo>
                    <a:pt x="1670" y="6638"/>
                    <a:pt x="2070" y="6843"/>
                    <a:pt x="2520" y="6969"/>
                  </a:cubicBezTo>
                  <a:cubicBezTo>
                    <a:pt x="2833" y="7057"/>
                    <a:pt x="3163" y="7101"/>
                    <a:pt x="3507" y="7101"/>
                  </a:cubicBezTo>
                  <a:cubicBezTo>
                    <a:pt x="3656" y="7101"/>
                    <a:pt x="3808" y="7093"/>
                    <a:pt x="3962" y="7076"/>
                  </a:cubicBezTo>
                  <a:cubicBezTo>
                    <a:pt x="4293" y="7040"/>
                    <a:pt x="4619" y="6967"/>
                    <a:pt x="4937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50" y="6250"/>
                    <a:pt x="6250" y="6065"/>
                    <a:pt x="6391" y="5866"/>
                  </a:cubicBezTo>
                  <a:lnTo>
                    <a:pt x="5461" y="4685"/>
                  </a:lnTo>
                  <a:cubicBezTo>
                    <a:pt x="5351" y="4826"/>
                    <a:pt x="5222" y="4958"/>
                    <a:pt x="5074" y="5075"/>
                  </a:cubicBezTo>
                  <a:cubicBezTo>
                    <a:pt x="4924" y="5191"/>
                    <a:pt x="4762" y="5290"/>
                    <a:pt x="4578" y="5368"/>
                  </a:cubicBezTo>
                  <a:cubicBezTo>
                    <a:pt x="4397" y="5447"/>
                    <a:pt x="4201" y="5495"/>
                    <a:pt x="3994" y="5519"/>
                  </a:cubicBezTo>
                  <a:cubicBezTo>
                    <a:pt x="3892" y="5530"/>
                    <a:pt x="3793" y="5535"/>
                    <a:pt x="3697" y="5535"/>
                  </a:cubicBezTo>
                  <a:cubicBezTo>
                    <a:pt x="3503" y="5535"/>
                    <a:pt x="3320" y="5513"/>
                    <a:pt x="3147" y="5470"/>
                  </a:cubicBezTo>
                  <a:cubicBezTo>
                    <a:pt x="2888" y="5405"/>
                    <a:pt x="2661" y="5296"/>
                    <a:pt x="2468" y="5138"/>
                  </a:cubicBezTo>
                  <a:cubicBezTo>
                    <a:pt x="2274" y="4981"/>
                    <a:pt x="2116" y="4786"/>
                    <a:pt x="1994" y="4553"/>
                  </a:cubicBezTo>
                  <a:cubicBezTo>
                    <a:pt x="1871" y="4320"/>
                    <a:pt x="1794" y="4054"/>
                    <a:pt x="1761" y="3755"/>
                  </a:cubicBezTo>
                  <a:cubicBezTo>
                    <a:pt x="1729" y="3451"/>
                    <a:pt x="1749" y="3169"/>
                    <a:pt x="1821" y="2912"/>
                  </a:cubicBezTo>
                  <a:cubicBezTo>
                    <a:pt x="1893" y="2655"/>
                    <a:pt x="2004" y="2432"/>
                    <a:pt x="2158" y="2242"/>
                  </a:cubicBezTo>
                  <a:cubicBezTo>
                    <a:pt x="2313" y="2051"/>
                    <a:pt x="2500" y="1897"/>
                    <a:pt x="2720" y="1780"/>
                  </a:cubicBezTo>
                  <a:cubicBezTo>
                    <a:pt x="2940" y="1661"/>
                    <a:pt x="3180" y="1588"/>
                    <a:pt x="3439" y="1560"/>
                  </a:cubicBezTo>
                  <a:cubicBezTo>
                    <a:pt x="3513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8"/>
                  </a:cubicBezTo>
                  <a:cubicBezTo>
                    <a:pt x="4220" y="1626"/>
                    <a:pt x="4395" y="1691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3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13"/>
            <p:cNvSpPr/>
            <p:nvPr/>
          </p:nvSpPr>
          <p:spPr>
            <a:xfrm>
              <a:off x="9007926" y="3590154"/>
              <a:ext cx="145935" cy="242151"/>
            </a:xfrm>
            <a:custGeom>
              <a:avLst/>
              <a:gdLst/>
              <a:ahLst/>
              <a:cxnLst/>
              <a:rect l="l" t="t" r="r" b="b"/>
              <a:pathLst>
                <a:path w="4212" h="6989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375" y="6814"/>
                  </a:lnTo>
                  <a:lnTo>
                    <a:pt x="2093" y="4157"/>
                  </a:lnTo>
                  <a:lnTo>
                    <a:pt x="4211" y="3934"/>
                  </a:lnTo>
                  <a:lnTo>
                    <a:pt x="4211" y="2438"/>
                  </a:lnTo>
                  <a:lnTo>
                    <a:pt x="1939" y="2679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13"/>
            <p:cNvSpPr/>
            <p:nvPr/>
          </p:nvSpPr>
          <p:spPr>
            <a:xfrm>
              <a:off x="5095721" y="4320957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1"/>
                  </a:cubicBezTo>
                  <a:cubicBezTo>
                    <a:pt x="40" y="1792"/>
                    <a:pt x="0" y="2080"/>
                    <a:pt x="33" y="2383"/>
                  </a:cubicBezTo>
                  <a:cubicBezTo>
                    <a:pt x="63" y="2670"/>
                    <a:pt x="135" y="2923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2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299"/>
                  </a:cubicBezTo>
                  <a:cubicBezTo>
                    <a:pt x="2627" y="4309"/>
                    <a:pt x="2764" y="4328"/>
                    <a:pt x="2896" y="4349"/>
                  </a:cubicBezTo>
                  <a:cubicBezTo>
                    <a:pt x="3030" y="4371"/>
                    <a:pt x="3157" y="4401"/>
                    <a:pt x="3279" y="4437"/>
                  </a:cubicBezTo>
                  <a:cubicBezTo>
                    <a:pt x="3401" y="4473"/>
                    <a:pt x="3507" y="4516"/>
                    <a:pt x="3598" y="4566"/>
                  </a:cubicBezTo>
                  <a:cubicBezTo>
                    <a:pt x="3687" y="4615"/>
                    <a:pt x="3761" y="4677"/>
                    <a:pt x="3818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3" y="5134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90" y="5638"/>
                    <a:pt x="3233" y="5676"/>
                    <a:pt x="3059" y="5695"/>
                  </a:cubicBezTo>
                  <a:cubicBezTo>
                    <a:pt x="2973" y="5704"/>
                    <a:pt x="2887" y="5709"/>
                    <a:pt x="2801" y="5709"/>
                  </a:cubicBezTo>
                  <a:cubicBezTo>
                    <a:pt x="2538" y="5709"/>
                    <a:pt x="2277" y="5665"/>
                    <a:pt x="2018" y="5579"/>
                  </a:cubicBezTo>
                  <a:cubicBezTo>
                    <a:pt x="1674" y="5464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5"/>
                    <a:pt x="590" y="6520"/>
                    <a:pt x="890" y="6694"/>
                  </a:cubicBezTo>
                  <a:cubicBezTo>
                    <a:pt x="1191" y="6868"/>
                    <a:pt x="1527" y="6991"/>
                    <a:pt x="1898" y="7061"/>
                  </a:cubicBezTo>
                  <a:cubicBezTo>
                    <a:pt x="2120" y="7103"/>
                    <a:pt x="2356" y="7124"/>
                    <a:pt x="2604" y="7124"/>
                  </a:cubicBezTo>
                  <a:cubicBezTo>
                    <a:pt x="2773" y="7124"/>
                    <a:pt x="2947" y="7114"/>
                    <a:pt x="3128" y="7096"/>
                  </a:cubicBezTo>
                  <a:cubicBezTo>
                    <a:pt x="3648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0"/>
                    <a:pt x="5562" y="4605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19"/>
                    <a:pt x="4757" y="3273"/>
                  </a:cubicBezTo>
                  <a:cubicBezTo>
                    <a:pt x="4528" y="3128"/>
                    <a:pt x="4262" y="3012"/>
                    <a:pt x="3962" y="2925"/>
                  </a:cubicBezTo>
                  <a:cubicBezTo>
                    <a:pt x="3660" y="2839"/>
                    <a:pt x="3328" y="2779"/>
                    <a:pt x="2965" y="2746"/>
                  </a:cubicBezTo>
                  <a:cubicBezTo>
                    <a:pt x="2807" y="2736"/>
                    <a:pt x="2653" y="2718"/>
                    <a:pt x="2507" y="2690"/>
                  </a:cubicBezTo>
                  <a:cubicBezTo>
                    <a:pt x="2358" y="2661"/>
                    <a:pt x="2228" y="2625"/>
                    <a:pt x="2111" y="2575"/>
                  </a:cubicBezTo>
                  <a:cubicBezTo>
                    <a:pt x="1995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4" y="1890"/>
                    <a:pt x="1782" y="1792"/>
                  </a:cubicBezTo>
                  <a:cubicBezTo>
                    <a:pt x="1851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80" y="1427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0"/>
                    <a:pt x="3139" y="1456"/>
                  </a:cubicBezTo>
                  <a:cubicBezTo>
                    <a:pt x="3325" y="1496"/>
                    <a:pt x="3500" y="1562"/>
                    <a:pt x="3671" y="1656"/>
                  </a:cubicBezTo>
                  <a:cubicBezTo>
                    <a:pt x="3842" y="1749"/>
                    <a:pt x="4004" y="1873"/>
                    <a:pt x="4159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3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13"/>
            <p:cNvSpPr/>
            <p:nvPr/>
          </p:nvSpPr>
          <p:spPr>
            <a:xfrm>
              <a:off x="5309630" y="4295491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87" y="1568"/>
                  </a:moveTo>
                  <a:cubicBezTo>
                    <a:pt x="3776" y="1568"/>
                    <a:pt x="3957" y="1596"/>
                    <a:pt x="4128" y="1649"/>
                  </a:cubicBezTo>
                  <a:cubicBezTo>
                    <a:pt x="4360" y="1722"/>
                    <a:pt x="4569" y="1841"/>
                    <a:pt x="4755" y="2001"/>
                  </a:cubicBezTo>
                  <a:cubicBezTo>
                    <a:pt x="4939" y="2162"/>
                    <a:pt x="5090" y="2359"/>
                    <a:pt x="5205" y="2589"/>
                  </a:cubicBezTo>
                  <a:cubicBezTo>
                    <a:pt x="5322" y="2819"/>
                    <a:pt x="5395" y="3078"/>
                    <a:pt x="5424" y="3363"/>
                  </a:cubicBezTo>
                  <a:cubicBezTo>
                    <a:pt x="5457" y="3649"/>
                    <a:pt x="5438" y="3915"/>
                    <a:pt x="5372" y="4165"/>
                  </a:cubicBezTo>
                  <a:cubicBezTo>
                    <a:pt x="5307" y="4417"/>
                    <a:pt x="5201" y="4638"/>
                    <a:pt x="5054" y="4835"/>
                  </a:cubicBezTo>
                  <a:cubicBezTo>
                    <a:pt x="4907" y="5031"/>
                    <a:pt x="4728" y="5189"/>
                    <a:pt x="4515" y="5310"/>
                  </a:cubicBezTo>
                  <a:cubicBezTo>
                    <a:pt x="4301" y="5431"/>
                    <a:pt x="4060" y="5505"/>
                    <a:pt x="3793" y="5533"/>
                  </a:cubicBezTo>
                  <a:cubicBezTo>
                    <a:pt x="3718" y="5541"/>
                    <a:pt x="3645" y="5545"/>
                    <a:pt x="3574" y="5545"/>
                  </a:cubicBezTo>
                  <a:cubicBezTo>
                    <a:pt x="3389" y="5545"/>
                    <a:pt x="3213" y="5518"/>
                    <a:pt x="3044" y="5467"/>
                  </a:cubicBezTo>
                  <a:cubicBezTo>
                    <a:pt x="2811" y="5393"/>
                    <a:pt x="2599" y="5275"/>
                    <a:pt x="2411" y="5117"/>
                  </a:cubicBezTo>
                  <a:cubicBezTo>
                    <a:pt x="2226" y="4962"/>
                    <a:pt x="2075" y="4763"/>
                    <a:pt x="1962" y="4532"/>
                  </a:cubicBezTo>
                  <a:cubicBezTo>
                    <a:pt x="1849" y="4298"/>
                    <a:pt x="1778" y="4037"/>
                    <a:pt x="1748" y="3751"/>
                  </a:cubicBezTo>
                  <a:cubicBezTo>
                    <a:pt x="1718" y="3466"/>
                    <a:pt x="1734" y="3200"/>
                    <a:pt x="1797" y="2950"/>
                  </a:cubicBezTo>
                  <a:cubicBezTo>
                    <a:pt x="1857" y="2700"/>
                    <a:pt x="1964" y="2477"/>
                    <a:pt x="2115" y="2280"/>
                  </a:cubicBezTo>
                  <a:cubicBezTo>
                    <a:pt x="2264" y="2083"/>
                    <a:pt x="2446" y="1925"/>
                    <a:pt x="2660" y="1805"/>
                  </a:cubicBezTo>
                  <a:cubicBezTo>
                    <a:pt x="2871" y="1685"/>
                    <a:pt x="3113" y="1608"/>
                    <a:pt x="3376" y="1580"/>
                  </a:cubicBezTo>
                  <a:cubicBezTo>
                    <a:pt x="3447" y="1572"/>
                    <a:pt x="3518" y="1568"/>
                    <a:pt x="3587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6" y="9"/>
                    <a:pt x="3215" y="25"/>
                  </a:cubicBezTo>
                  <a:cubicBezTo>
                    <a:pt x="2700" y="78"/>
                    <a:pt x="2243" y="216"/>
                    <a:pt x="1832" y="436"/>
                  </a:cubicBezTo>
                  <a:cubicBezTo>
                    <a:pt x="1422" y="656"/>
                    <a:pt x="1077" y="944"/>
                    <a:pt x="792" y="1294"/>
                  </a:cubicBezTo>
                  <a:cubicBezTo>
                    <a:pt x="509" y="1646"/>
                    <a:pt x="301" y="2044"/>
                    <a:pt x="171" y="2490"/>
                  </a:cubicBezTo>
                  <a:cubicBezTo>
                    <a:pt x="40" y="2936"/>
                    <a:pt x="1" y="3415"/>
                    <a:pt x="57" y="3929"/>
                  </a:cubicBezTo>
                  <a:cubicBezTo>
                    <a:pt x="110" y="4441"/>
                    <a:pt x="247" y="4901"/>
                    <a:pt x="468" y="5311"/>
                  </a:cubicBezTo>
                  <a:cubicBezTo>
                    <a:pt x="688" y="5723"/>
                    <a:pt x="976" y="6068"/>
                    <a:pt x="1325" y="6354"/>
                  </a:cubicBezTo>
                  <a:cubicBezTo>
                    <a:pt x="1678" y="6639"/>
                    <a:pt x="2076" y="6844"/>
                    <a:pt x="2522" y="6977"/>
                  </a:cubicBezTo>
                  <a:cubicBezTo>
                    <a:pt x="2835" y="7067"/>
                    <a:pt x="3167" y="7113"/>
                    <a:pt x="3517" y="7113"/>
                  </a:cubicBezTo>
                  <a:cubicBezTo>
                    <a:pt x="3665" y="7113"/>
                    <a:pt x="3816" y="7105"/>
                    <a:pt x="3970" y="7089"/>
                  </a:cubicBezTo>
                  <a:cubicBezTo>
                    <a:pt x="4475" y="7035"/>
                    <a:pt x="4933" y="6897"/>
                    <a:pt x="5343" y="6677"/>
                  </a:cubicBezTo>
                  <a:cubicBezTo>
                    <a:pt x="5754" y="6459"/>
                    <a:pt x="6099" y="6171"/>
                    <a:pt x="6386" y="5820"/>
                  </a:cubicBezTo>
                  <a:cubicBezTo>
                    <a:pt x="6670" y="5468"/>
                    <a:pt x="6875" y="5070"/>
                    <a:pt x="7003" y="4618"/>
                  </a:cubicBezTo>
                  <a:cubicBezTo>
                    <a:pt x="7126" y="4171"/>
                    <a:pt x="7164" y="3692"/>
                    <a:pt x="7110" y="3187"/>
                  </a:cubicBezTo>
                  <a:cubicBezTo>
                    <a:pt x="7056" y="2673"/>
                    <a:pt x="6919" y="2212"/>
                    <a:pt x="6702" y="1803"/>
                  </a:cubicBezTo>
                  <a:cubicBezTo>
                    <a:pt x="6486" y="1391"/>
                    <a:pt x="6203" y="1046"/>
                    <a:pt x="5851" y="760"/>
                  </a:cubicBezTo>
                  <a:cubicBezTo>
                    <a:pt x="5498" y="477"/>
                    <a:pt x="5099" y="270"/>
                    <a:pt x="4653" y="139"/>
                  </a:cubicBezTo>
                  <a:cubicBezTo>
                    <a:pt x="4338" y="47"/>
                    <a:pt x="4006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13"/>
            <p:cNvSpPr/>
            <p:nvPr/>
          </p:nvSpPr>
          <p:spPr>
            <a:xfrm>
              <a:off x="5583270" y="426715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3" y="5314"/>
                  </a:cubicBezTo>
                  <a:cubicBezTo>
                    <a:pt x="685" y="5727"/>
                    <a:pt x="968" y="6075"/>
                    <a:pt x="1319" y="6355"/>
                  </a:cubicBezTo>
                  <a:cubicBezTo>
                    <a:pt x="1669" y="6635"/>
                    <a:pt x="2070" y="6840"/>
                    <a:pt x="2520" y="6966"/>
                  </a:cubicBezTo>
                  <a:cubicBezTo>
                    <a:pt x="2836" y="7054"/>
                    <a:pt x="3169" y="7099"/>
                    <a:pt x="3517" y="7099"/>
                  </a:cubicBezTo>
                  <a:cubicBezTo>
                    <a:pt x="3663" y="7099"/>
                    <a:pt x="3811" y="7091"/>
                    <a:pt x="3962" y="7076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3" y="6589"/>
                    <a:pt x="5796" y="6420"/>
                  </a:cubicBezTo>
                  <a:cubicBezTo>
                    <a:pt x="6050" y="6249"/>
                    <a:pt x="6249" y="6063"/>
                    <a:pt x="6391" y="5863"/>
                  </a:cubicBezTo>
                  <a:lnTo>
                    <a:pt x="5461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0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2" y="4552"/>
                  </a:cubicBezTo>
                  <a:cubicBezTo>
                    <a:pt x="1871" y="4317"/>
                    <a:pt x="1794" y="4054"/>
                    <a:pt x="1761" y="3755"/>
                  </a:cubicBezTo>
                  <a:cubicBezTo>
                    <a:pt x="1729" y="3450"/>
                    <a:pt x="1748" y="3170"/>
                    <a:pt x="1820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1" y="2051"/>
                    <a:pt x="2500" y="1899"/>
                    <a:pt x="2718" y="1779"/>
                  </a:cubicBezTo>
                  <a:cubicBezTo>
                    <a:pt x="2938" y="1661"/>
                    <a:pt x="3178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8" y="1625"/>
                    <a:pt x="4395" y="1690"/>
                    <a:pt x="4557" y="1782"/>
                  </a:cubicBezTo>
                  <a:cubicBezTo>
                    <a:pt x="4721" y="1873"/>
                    <a:pt x="4880" y="1984"/>
                    <a:pt x="5031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5" y="193"/>
                    <a:pt x="4572" y="97"/>
                    <a:pt x="4250" y="47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13"/>
            <p:cNvSpPr/>
            <p:nvPr/>
          </p:nvSpPr>
          <p:spPr>
            <a:xfrm>
              <a:off x="5817274" y="4242516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0"/>
                  </a:moveTo>
                  <a:cubicBezTo>
                    <a:pt x="3547" y="0"/>
                    <a:pt x="3415" y="7"/>
                    <a:pt x="3282" y="21"/>
                  </a:cubicBezTo>
                  <a:cubicBezTo>
                    <a:pt x="2763" y="77"/>
                    <a:pt x="2294" y="214"/>
                    <a:pt x="1874" y="434"/>
                  </a:cubicBezTo>
                  <a:cubicBezTo>
                    <a:pt x="1456" y="655"/>
                    <a:pt x="1102" y="942"/>
                    <a:pt x="815" y="1290"/>
                  </a:cubicBezTo>
                  <a:cubicBezTo>
                    <a:pt x="527" y="1639"/>
                    <a:pt x="314" y="2036"/>
                    <a:pt x="178" y="2483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09" y="4435"/>
                    <a:pt x="245" y="4899"/>
                    <a:pt x="462" y="5313"/>
                  </a:cubicBezTo>
                  <a:cubicBezTo>
                    <a:pt x="684" y="5724"/>
                    <a:pt x="967" y="6071"/>
                    <a:pt x="1318" y="6354"/>
                  </a:cubicBezTo>
                  <a:cubicBezTo>
                    <a:pt x="1669" y="6635"/>
                    <a:pt x="2069" y="6839"/>
                    <a:pt x="2519" y="6965"/>
                  </a:cubicBezTo>
                  <a:cubicBezTo>
                    <a:pt x="2835" y="7054"/>
                    <a:pt x="3168" y="7098"/>
                    <a:pt x="3516" y="7098"/>
                  </a:cubicBezTo>
                  <a:cubicBezTo>
                    <a:pt x="3662" y="7098"/>
                    <a:pt x="3811" y="7090"/>
                    <a:pt x="3962" y="7075"/>
                  </a:cubicBezTo>
                  <a:cubicBezTo>
                    <a:pt x="4293" y="7040"/>
                    <a:pt x="4618" y="6965"/>
                    <a:pt x="4936" y="6847"/>
                  </a:cubicBezTo>
                  <a:cubicBezTo>
                    <a:pt x="5255" y="6732"/>
                    <a:pt x="5543" y="6589"/>
                    <a:pt x="5796" y="6419"/>
                  </a:cubicBezTo>
                  <a:cubicBezTo>
                    <a:pt x="6049" y="6248"/>
                    <a:pt x="6249" y="6062"/>
                    <a:pt x="6390" y="5862"/>
                  </a:cubicBezTo>
                  <a:lnTo>
                    <a:pt x="5459" y="4682"/>
                  </a:lnTo>
                  <a:cubicBezTo>
                    <a:pt x="5350" y="4824"/>
                    <a:pt x="5221" y="4955"/>
                    <a:pt x="5073" y="5072"/>
                  </a:cubicBezTo>
                  <a:cubicBezTo>
                    <a:pt x="4924" y="5189"/>
                    <a:pt x="4761" y="5287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0"/>
                    <a:pt x="3146" y="5467"/>
                  </a:cubicBezTo>
                  <a:cubicBezTo>
                    <a:pt x="2887" y="5402"/>
                    <a:pt x="2661" y="5293"/>
                    <a:pt x="2467" y="5135"/>
                  </a:cubicBezTo>
                  <a:cubicBezTo>
                    <a:pt x="2273" y="4978"/>
                    <a:pt x="2115" y="4783"/>
                    <a:pt x="1992" y="4551"/>
                  </a:cubicBezTo>
                  <a:cubicBezTo>
                    <a:pt x="1870" y="4317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9" y="1898"/>
                    <a:pt x="2719" y="1779"/>
                  </a:cubicBezTo>
                  <a:cubicBezTo>
                    <a:pt x="2937" y="1661"/>
                    <a:pt x="3179" y="1589"/>
                    <a:pt x="3438" y="1560"/>
                  </a:cubicBezTo>
                  <a:cubicBezTo>
                    <a:pt x="3513" y="1552"/>
                    <a:pt x="3586" y="1548"/>
                    <a:pt x="3658" y="1548"/>
                  </a:cubicBezTo>
                  <a:cubicBezTo>
                    <a:pt x="3786" y="1548"/>
                    <a:pt x="3910" y="1560"/>
                    <a:pt x="4030" y="1584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2"/>
                    <a:pt x="4878" y="1983"/>
                    <a:pt x="5029" y="2109"/>
                  </a:cubicBezTo>
                  <a:lnTo>
                    <a:pt x="5920" y="844"/>
                  </a:lnTo>
                  <a:cubicBezTo>
                    <a:pt x="5700" y="638"/>
                    <a:pt x="5448" y="467"/>
                    <a:pt x="5160" y="329"/>
                  </a:cubicBezTo>
                  <a:cubicBezTo>
                    <a:pt x="4876" y="192"/>
                    <a:pt x="4571" y="96"/>
                    <a:pt x="4250" y="46"/>
                  </a:cubicBezTo>
                  <a:cubicBezTo>
                    <a:pt x="4060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13"/>
            <p:cNvSpPr/>
            <p:nvPr/>
          </p:nvSpPr>
          <p:spPr>
            <a:xfrm>
              <a:off x="6056024" y="421743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900" y="1413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13"/>
            <p:cNvSpPr/>
            <p:nvPr/>
          </p:nvSpPr>
          <p:spPr>
            <a:xfrm>
              <a:off x="6273398" y="4200109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3" y="1422"/>
                  </a:moveTo>
                  <a:cubicBezTo>
                    <a:pt x="3230" y="1422"/>
                    <a:pt x="3354" y="1441"/>
                    <a:pt x="3465" y="1481"/>
                  </a:cubicBezTo>
                  <a:cubicBezTo>
                    <a:pt x="3617" y="1536"/>
                    <a:pt x="3739" y="1628"/>
                    <a:pt x="3833" y="1751"/>
                  </a:cubicBezTo>
                  <a:cubicBezTo>
                    <a:pt x="3925" y="1877"/>
                    <a:pt x="3980" y="2028"/>
                    <a:pt x="3998" y="2202"/>
                  </a:cubicBezTo>
                  <a:cubicBezTo>
                    <a:pt x="4018" y="2376"/>
                    <a:pt x="3998" y="2535"/>
                    <a:pt x="3944" y="2679"/>
                  </a:cubicBezTo>
                  <a:cubicBezTo>
                    <a:pt x="3890" y="2823"/>
                    <a:pt x="3804" y="2938"/>
                    <a:pt x="3685" y="3024"/>
                  </a:cubicBezTo>
                  <a:cubicBezTo>
                    <a:pt x="3567" y="3115"/>
                    <a:pt x="3423" y="3166"/>
                    <a:pt x="3256" y="3182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3" y="1431"/>
                  </a:lnTo>
                  <a:cubicBezTo>
                    <a:pt x="2982" y="1425"/>
                    <a:pt x="3039" y="1422"/>
                    <a:pt x="3093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7" y="6"/>
                    <a:pt x="3066" y="16"/>
                  </a:cubicBezTo>
                  <a:lnTo>
                    <a:pt x="1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2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4"/>
                  </a:lnTo>
                  <a:cubicBezTo>
                    <a:pt x="4618" y="4062"/>
                    <a:pt x="4654" y="4041"/>
                    <a:pt x="4690" y="4016"/>
                  </a:cubicBezTo>
                  <a:cubicBezTo>
                    <a:pt x="5021" y="3786"/>
                    <a:pt x="5270" y="3489"/>
                    <a:pt x="5432" y="3125"/>
                  </a:cubicBezTo>
                  <a:cubicBezTo>
                    <a:pt x="5597" y="2764"/>
                    <a:pt x="5659" y="2370"/>
                    <a:pt x="5612" y="1941"/>
                  </a:cubicBezTo>
                  <a:cubicBezTo>
                    <a:pt x="5569" y="1526"/>
                    <a:pt x="5429" y="1165"/>
                    <a:pt x="5193" y="860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13"/>
            <p:cNvSpPr/>
            <p:nvPr/>
          </p:nvSpPr>
          <p:spPr>
            <a:xfrm>
              <a:off x="6613178" y="4160716"/>
              <a:ext cx="194407" cy="246933"/>
            </a:xfrm>
            <a:custGeom>
              <a:avLst/>
              <a:gdLst/>
              <a:ahLst/>
              <a:cxnLst/>
              <a:rect l="l" t="t" r="r" b="b"/>
              <a:pathLst>
                <a:path w="5611" h="7127" extrusionOk="0">
                  <a:moveTo>
                    <a:pt x="2936" y="0"/>
                  </a:moveTo>
                  <a:cubicBezTo>
                    <a:pt x="2762" y="0"/>
                    <a:pt x="2577" y="10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800"/>
                  </a:cubicBezTo>
                  <a:cubicBezTo>
                    <a:pt x="431" y="1010"/>
                    <a:pt x="265" y="1249"/>
                    <a:pt x="153" y="1521"/>
                  </a:cubicBezTo>
                  <a:cubicBezTo>
                    <a:pt x="40" y="1793"/>
                    <a:pt x="1" y="2080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9" y="4298"/>
                  </a:cubicBezTo>
                  <a:cubicBezTo>
                    <a:pt x="2627" y="4309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7"/>
                  </a:cubicBezTo>
                  <a:cubicBezTo>
                    <a:pt x="3402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9" y="4749"/>
                  </a:cubicBezTo>
                  <a:cubicBezTo>
                    <a:pt x="3876" y="4823"/>
                    <a:pt x="3908" y="4907"/>
                    <a:pt x="3919" y="5005"/>
                  </a:cubicBezTo>
                  <a:cubicBezTo>
                    <a:pt x="3934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9" y="5638"/>
                    <a:pt x="3232" y="5677"/>
                    <a:pt x="3058" y="5695"/>
                  </a:cubicBezTo>
                  <a:cubicBezTo>
                    <a:pt x="2973" y="5704"/>
                    <a:pt x="2889" y="5709"/>
                    <a:pt x="2804" y="5709"/>
                  </a:cubicBezTo>
                  <a:cubicBezTo>
                    <a:pt x="2540" y="5709"/>
                    <a:pt x="2278" y="5665"/>
                    <a:pt x="2017" y="5578"/>
                  </a:cubicBezTo>
                  <a:cubicBezTo>
                    <a:pt x="1675" y="5462"/>
                    <a:pt x="1317" y="5207"/>
                    <a:pt x="946" y="4805"/>
                  </a:cubicBezTo>
                  <a:lnTo>
                    <a:pt x="64" y="6049"/>
                  </a:lnTo>
                  <a:cubicBezTo>
                    <a:pt x="313" y="6304"/>
                    <a:pt x="589" y="6519"/>
                    <a:pt x="888" y="6695"/>
                  </a:cubicBezTo>
                  <a:cubicBezTo>
                    <a:pt x="1189" y="6869"/>
                    <a:pt x="1525" y="6991"/>
                    <a:pt x="1898" y="7062"/>
                  </a:cubicBezTo>
                  <a:cubicBezTo>
                    <a:pt x="2122" y="7105"/>
                    <a:pt x="2359" y="7126"/>
                    <a:pt x="2609" y="7126"/>
                  </a:cubicBezTo>
                  <a:cubicBezTo>
                    <a:pt x="2776" y="7126"/>
                    <a:pt x="2949" y="7117"/>
                    <a:pt x="3129" y="7097"/>
                  </a:cubicBezTo>
                  <a:cubicBezTo>
                    <a:pt x="3648" y="7041"/>
                    <a:pt x="4098" y="6908"/>
                    <a:pt x="4479" y="6695"/>
                  </a:cubicBezTo>
                  <a:cubicBezTo>
                    <a:pt x="4860" y="6481"/>
                    <a:pt x="5147" y="6196"/>
                    <a:pt x="5343" y="5846"/>
                  </a:cubicBezTo>
                  <a:cubicBezTo>
                    <a:pt x="5539" y="5494"/>
                    <a:pt x="5611" y="5081"/>
                    <a:pt x="5562" y="4607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9" y="3605"/>
                    <a:pt x="4985" y="3421"/>
                    <a:pt x="4756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6" y="2736"/>
                    <a:pt x="2654" y="2719"/>
                    <a:pt x="2506" y="2690"/>
                  </a:cubicBezTo>
                  <a:cubicBezTo>
                    <a:pt x="2359" y="2663"/>
                    <a:pt x="2228" y="2625"/>
                    <a:pt x="2110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6" y="1997"/>
                    <a:pt x="1714" y="1888"/>
                    <a:pt x="1783" y="1793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1" y="1491"/>
                    <a:pt x="2384" y="1448"/>
                    <a:pt x="2581" y="1427"/>
                  </a:cubicBezTo>
                  <a:cubicBezTo>
                    <a:pt x="2642" y="1421"/>
                    <a:pt x="2704" y="1418"/>
                    <a:pt x="2765" y="1418"/>
                  </a:cubicBezTo>
                  <a:cubicBezTo>
                    <a:pt x="2891" y="1418"/>
                    <a:pt x="3015" y="1431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7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13"/>
            <p:cNvSpPr/>
            <p:nvPr/>
          </p:nvSpPr>
          <p:spPr>
            <a:xfrm>
              <a:off x="6831764" y="4130573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4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7"/>
                  </a:lnTo>
                  <a:lnTo>
                    <a:pt x="2376" y="7282"/>
                  </a:lnTo>
                  <a:lnTo>
                    <a:pt x="2119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5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13"/>
            <p:cNvSpPr/>
            <p:nvPr/>
          </p:nvSpPr>
          <p:spPr>
            <a:xfrm>
              <a:off x="7076232" y="4112661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87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3"/>
                  </a:lnTo>
                  <a:lnTo>
                    <a:pt x="4108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13"/>
            <p:cNvSpPr/>
            <p:nvPr/>
          </p:nvSpPr>
          <p:spPr>
            <a:xfrm>
              <a:off x="7268105" y="4100812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7"/>
                  </a:lnTo>
                  <a:lnTo>
                    <a:pt x="719" y="6987"/>
                  </a:lnTo>
                  <a:lnTo>
                    <a:pt x="5409" y="6493"/>
                  </a:lnTo>
                  <a:lnTo>
                    <a:pt x="5255" y="5033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13"/>
            <p:cNvSpPr/>
            <p:nvPr/>
          </p:nvSpPr>
          <p:spPr>
            <a:xfrm>
              <a:off x="7473353" y="407915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13"/>
            <p:cNvSpPr/>
            <p:nvPr/>
          </p:nvSpPr>
          <p:spPr>
            <a:xfrm>
              <a:off x="7673853" y="4048807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0"/>
                  </a:moveTo>
                  <a:cubicBezTo>
                    <a:pt x="2764" y="0"/>
                    <a:pt x="2578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29" y="1011"/>
                    <a:pt x="264" y="1249"/>
                    <a:pt x="153" y="1521"/>
                  </a:cubicBezTo>
                  <a:cubicBezTo>
                    <a:pt x="39" y="1793"/>
                    <a:pt x="1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3"/>
                    <a:pt x="3908" y="4908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8" y="5709"/>
                  </a:cubicBezTo>
                  <a:cubicBezTo>
                    <a:pt x="2536" y="5709"/>
                    <a:pt x="2275" y="5664"/>
                    <a:pt x="2017" y="5578"/>
                  </a:cubicBezTo>
                  <a:cubicBezTo>
                    <a:pt x="1673" y="5463"/>
                    <a:pt x="1316" y="5205"/>
                    <a:pt x="947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91" y="6872"/>
                    <a:pt x="1528" y="6994"/>
                    <a:pt x="1899" y="7065"/>
                  </a:cubicBezTo>
                  <a:cubicBezTo>
                    <a:pt x="2119" y="7105"/>
                    <a:pt x="2353" y="7126"/>
                    <a:pt x="2602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2"/>
                    <a:pt x="4096" y="6908"/>
                    <a:pt x="4477" y="6694"/>
                  </a:cubicBezTo>
                  <a:cubicBezTo>
                    <a:pt x="4858" y="6481"/>
                    <a:pt x="5146" y="6196"/>
                    <a:pt x="5343" y="5845"/>
                  </a:cubicBezTo>
                  <a:cubicBezTo>
                    <a:pt x="5538" y="5493"/>
                    <a:pt x="5610" y="5082"/>
                    <a:pt x="5561" y="4607"/>
                  </a:cubicBezTo>
                  <a:cubicBezTo>
                    <a:pt x="5530" y="4302"/>
                    <a:pt x="5445" y="4041"/>
                    <a:pt x="5307" y="3822"/>
                  </a:cubicBezTo>
                  <a:cubicBezTo>
                    <a:pt x="5167" y="3605"/>
                    <a:pt x="4985" y="3421"/>
                    <a:pt x="4756" y="3274"/>
                  </a:cubicBezTo>
                  <a:cubicBezTo>
                    <a:pt x="4527" y="3127"/>
                    <a:pt x="4261" y="3011"/>
                    <a:pt x="3962" y="2925"/>
                  </a:cubicBezTo>
                  <a:cubicBezTo>
                    <a:pt x="3662" y="2838"/>
                    <a:pt x="3327" y="2779"/>
                    <a:pt x="2964" y="2745"/>
                  </a:cubicBezTo>
                  <a:cubicBezTo>
                    <a:pt x="2806" y="2736"/>
                    <a:pt x="2654" y="2718"/>
                    <a:pt x="2506" y="2689"/>
                  </a:cubicBezTo>
                  <a:cubicBezTo>
                    <a:pt x="2357" y="2663"/>
                    <a:pt x="2227" y="2624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4" y="1421"/>
                    <a:pt x="2709" y="1417"/>
                    <a:pt x="2773" y="1417"/>
                  </a:cubicBezTo>
                  <a:cubicBezTo>
                    <a:pt x="2895" y="1417"/>
                    <a:pt x="3017" y="1430"/>
                    <a:pt x="3138" y="1456"/>
                  </a:cubicBezTo>
                  <a:cubicBezTo>
                    <a:pt x="3324" y="1495"/>
                    <a:pt x="3499" y="1563"/>
                    <a:pt x="3670" y="1656"/>
                  </a:cubicBezTo>
                  <a:cubicBezTo>
                    <a:pt x="3841" y="1750"/>
                    <a:pt x="4002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13"/>
            <p:cNvSpPr/>
            <p:nvPr/>
          </p:nvSpPr>
          <p:spPr>
            <a:xfrm>
              <a:off x="8003032" y="4013017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5" y="3956"/>
                  </a:moveTo>
                  <a:cubicBezTo>
                    <a:pt x="2173" y="4067"/>
                    <a:pt x="2306" y="4183"/>
                    <a:pt x="2445" y="4309"/>
                  </a:cubicBezTo>
                  <a:lnTo>
                    <a:pt x="3867" y="5531"/>
                  </a:lnTo>
                  <a:cubicBezTo>
                    <a:pt x="3813" y="5565"/>
                    <a:pt x="3762" y="5601"/>
                    <a:pt x="3710" y="5634"/>
                  </a:cubicBezTo>
                  <a:cubicBezTo>
                    <a:pt x="3496" y="5764"/>
                    <a:pt x="3262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5" y="5884"/>
                    <a:pt x="2413" y="5861"/>
                    <a:pt x="2267" y="5814"/>
                  </a:cubicBezTo>
                  <a:cubicBezTo>
                    <a:pt x="2057" y="5749"/>
                    <a:pt x="1891" y="5640"/>
                    <a:pt x="1771" y="5489"/>
                  </a:cubicBezTo>
                  <a:cubicBezTo>
                    <a:pt x="1651" y="5338"/>
                    <a:pt x="1579" y="5153"/>
                    <a:pt x="1555" y="4933"/>
                  </a:cubicBezTo>
                  <a:cubicBezTo>
                    <a:pt x="1525" y="4654"/>
                    <a:pt x="1594" y="4412"/>
                    <a:pt x="1755" y="4214"/>
                  </a:cubicBezTo>
                  <a:cubicBezTo>
                    <a:pt x="1832" y="4117"/>
                    <a:pt x="1933" y="4034"/>
                    <a:pt x="2055" y="3956"/>
                  </a:cubicBezTo>
                  <a:close/>
                  <a:moveTo>
                    <a:pt x="3144" y="1"/>
                  </a:moveTo>
                  <a:cubicBezTo>
                    <a:pt x="3044" y="1"/>
                    <a:pt x="2942" y="6"/>
                    <a:pt x="2838" y="18"/>
                  </a:cubicBezTo>
                  <a:cubicBezTo>
                    <a:pt x="2409" y="62"/>
                    <a:pt x="2039" y="181"/>
                    <a:pt x="1727" y="376"/>
                  </a:cubicBezTo>
                  <a:cubicBezTo>
                    <a:pt x="1417" y="570"/>
                    <a:pt x="1185" y="814"/>
                    <a:pt x="1029" y="1109"/>
                  </a:cubicBezTo>
                  <a:cubicBezTo>
                    <a:pt x="872" y="1405"/>
                    <a:pt x="813" y="1729"/>
                    <a:pt x="850" y="2078"/>
                  </a:cubicBezTo>
                  <a:cubicBezTo>
                    <a:pt x="865" y="2222"/>
                    <a:pt x="905" y="2374"/>
                    <a:pt x="968" y="2538"/>
                  </a:cubicBezTo>
                  <a:cubicBezTo>
                    <a:pt x="1027" y="2692"/>
                    <a:pt x="1115" y="2856"/>
                    <a:pt x="1224" y="3024"/>
                  </a:cubicBezTo>
                  <a:cubicBezTo>
                    <a:pt x="827" y="3257"/>
                    <a:pt x="527" y="3546"/>
                    <a:pt x="327" y="3890"/>
                  </a:cubicBezTo>
                  <a:cubicBezTo>
                    <a:pt x="94" y="4297"/>
                    <a:pt x="0" y="4740"/>
                    <a:pt x="51" y="5213"/>
                  </a:cubicBezTo>
                  <a:cubicBezTo>
                    <a:pt x="94" y="5627"/>
                    <a:pt x="252" y="5992"/>
                    <a:pt x="525" y="6306"/>
                  </a:cubicBezTo>
                  <a:cubicBezTo>
                    <a:pt x="797" y="6618"/>
                    <a:pt x="1148" y="6848"/>
                    <a:pt x="1574" y="7000"/>
                  </a:cubicBezTo>
                  <a:cubicBezTo>
                    <a:pt x="1888" y="7114"/>
                    <a:pt x="2225" y="7170"/>
                    <a:pt x="2585" y="7170"/>
                  </a:cubicBezTo>
                  <a:cubicBezTo>
                    <a:pt x="2714" y="7170"/>
                    <a:pt x="2845" y="7163"/>
                    <a:pt x="2979" y="7149"/>
                  </a:cubicBezTo>
                  <a:cubicBezTo>
                    <a:pt x="3361" y="7107"/>
                    <a:pt x="3716" y="7018"/>
                    <a:pt x="4037" y="6874"/>
                  </a:cubicBezTo>
                  <a:cubicBezTo>
                    <a:pt x="4350" y="6737"/>
                    <a:pt x="4632" y="6558"/>
                    <a:pt x="4887" y="6338"/>
                  </a:cubicBezTo>
                  <a:lnTo>
                    <a:pt x="5430" y="6792"/>
                  </a:lnTo>
                  <a:lnTo>
                    <a:pt x="7357" y="6589"/>
                  </a:lnTo>
                  <a:lnTo>
                    <a:pt x="5750" y="5199"/>
                  </a:lnTo>
                  <a:cubicBezTo>
                    <a:pt x="5859" y="4976"/>
                    <a:pt x="5952" y="4736"/>
                    <a:pt x="6023" y="4487"/>
                  </a:cubicBezTo>
                  <a:cubicBezTo>
                    <a:pt x="6128" y="4117"/>
                    <a:pt x="6188" y="3722"/>
                    <a:pt x="6203" y="3302"/>
                  </a:cubicBezTo>
                  <a:lnTo>
                    <a:pt x="6203" y="3302"/>
                  </a:lnTo>
                  <a:lnTo>
                    <a:pt x="4753" y="3454"/>
                  </a:lnTo>
                  <a:cubicBezTo>
                    <a:pt x="4750" y="3771"/>
                    <a:pt x="4708" y="4060"/>
                    <a:pt x="4637" y="4329"/>
                  </a:cubicBezTo>
                  <a:lnTo>
                    <a:pt x="4097" y="3848"/>
                  </a:lnTo>
                  <a:cubicBezTo>
                    <a:pt x="3953" y="3739"/>
                    <a:pt x="3791" y="3605"/>
                    <a:pt x="3611" y="3453"/>
                  </a:cubicBezTo>
                  <a:cubicBezTo>
                    <a:pt x="3431" y="3298"/>
                    <a:pt x="3252" y="3132"/>
                    <a:pt x="3078" y="2958"/>
                  </a:cubicBezTo>
                  <a:cubicBezTo>
                    <a:pt x="2902" y="2784"/>
                    <a:pt x="2754" y="2612"/>
                    <a:pt x="2636" y="2445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6" y="1765"/>
                    <a:pt x="2480" y="1673"/>
                  </a:cubicBezTo>
                  <a:cubicBezTo>
                    <a:pt x="2523" y="1579"/>
                    <a:pt x="2590" y="1506"/>
                    <a:pt x="2682" y="1450"/>
                  </a:cubicBezTo>
                  <a:cubicBezTo>
                    <a:pt x="2776" y="1395"/>
                    <a:pt x="2892" y="1359"/>
                    <a:pt x="3036" y="1345"/>
                  </a:cubicBezTo>
                  <a:cubicBezTo>
                    <a:pt x="3068" y="1341"/>
                    <a:pt x="3099" y="1340"/>
                    <a:pt x="3130" y="1340"/>
                  </a:cubicBezTo>
                  <a:cubicBezTo>
                    <a:pt x="3268" y="1340"/>
                    <a:pt x="3395" y="1374"/>
                    <a:pt x="3509" y="1443"/>
                  </a:cubicBezTo>
                  <a:cubicBezTo>
                    <a:pt x="3649" y="1527"/>
                    <a:pt x="3788" y="1697"/>
                    <a:pt x="3928" y="1949"/>
                  </a:cubicBezTo>
                  <a:lnTo>
                    <a:pt x="5077" y="1089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3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13"/>
            <p:cNvSpPr/>
            <p:nvPr/>
          </p:nvSpPr>
          <p:spPr>
            <a:xfrm>
              <a:off x="8350989" y="3971545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13"/>
            <p:cNvSpPr/>
            <p:nvPr/>
          </p:nvSpPr>
          <p:spPr>
            <a:xfrm>
              <a:off x="8590675" y="394999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799"/>
                  </a:lnTo>
                  <a:lnTo>
                    <a:pt x="5416" y="5388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13"/>
            <p:cNvSpPr/>
            <p:nvPr/>
          </p:nvSpPr>
          <p:spPr>
            <a:xfrm>
              <a:off x="8803371" y="3927336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08" y="4433"/>
                    <a:pt x="245" y="4899"/>
                    <a:pt x="462" y="5313"/>
                  </a:cubicBezTo>
                  <a:cubicBezTo>
                    <a:pt x="682" y="5726"/>
                    <a:pt x="965" y="6073"/>
                    <a:pt x="1318" y="6356"/>
                  </a:cubicBezTo>
                  <a:cubicBezTo>
                    <a:pt x="1669" y="6636"/>
                    <a:pt x="2068" y="6840"/>
                    <a:pt x="2518" y="6967"/>
                  </a:cubicBezTo>
                  <a:cubicBezTo>
                    <a:pt x="2835" y="7055"/>
                    <a:pt x="3167" y="7100"/>
                    <a:pt x="3516" y="7100"/>
                  </a:cubicBezTo>
                  <a:cubicBezTo>
                    <a:pt x="3662" y="7100"/>
                    <a:pt x="3811" y="7092"/>
                    <a:pt x="3962" y="7076"/>
                  </a:cubicBezTo>
                  <a:cubicBezTo>
                    <a:pt x="4293" y="7040"/>
                    <a:pt x="4618" y="6967"/>
                    <a:pt x="4936" y="6849"/>
                  </a:cubicBezTo>
                  <a:cubicBezTo>
                    <a:pt x="5255" y="6734"/>
                    <a:pt x="5543" y="6590"/>
                    <a:pt x="5796" y="6421"/>
                  </a:cubicBezTo>
                  <a:cubicBezTo>
                    <a:pt x="6049" y="6249"/>
                    <a:pt x="6249" y="6064"/>
                    <a:pt x="6390" y="5864"/>
                  </a:cubicBezTo>
                  <a:lnTo>
                    <a:pt x="5459" y="4683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1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6"/>
                  </a:cubicBezTo>
                  <a:cubicBezTo>
                    <a:pt x="2273" y="4980"/>
                    <a:pt x="2114" y="4784"/>
                    <a:pt x="1992" y="4553"/>
                  </a:cubicBezTo>
                  <a:cubicBezTo>
                    <a:pt x="1870" y="4318"/>
                    <a:pt x="1792" y="4052"/>
                    <a:pt x="1761" y="3755"/>
                  </a:cubicBezTo>
                  <a:cubicBezTo>
                    <a:pt x="1728" y="3448"/>
                    <a:pt x="1748" y="3168"/>
                    <a:pt x="1820" y="2912"/>
                  </a:cubicBezTo>
                  <a:cubicBezTo>
                    <a:pt x="1891" y="2654"/>
                    <a:pt x="2002" y="2432"/>
                    <a:pt x="2157" y="2240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2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6" y="1780"/>
                  </a:cubicBezTo>
                  <a:cubicBezTo>
                    <a:pt x="4720" y="1872"/>
                    <a:pt x="4878" y="1981"/>
                    <a:pt x="5029" y="2109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13"/>
            <p:cNvSpPr/>
            <p:nvPr/>
          </p:nvSpPr>
          <p:spPr>
            <a:xfrm>
              <a:off x="9042122" y="3913616"/>
              <a:ext cx="111738" cy="242082"/>
            </a:xfrm>
            <a:custGeom>
              <a:avLst/>
              <a:gdLst/>
              <a:ahLst/>
              <a:cxnLst/>
              <a:rect l="l" t="t" r="r" b="b"/>
              <a:pathLst>
                <a:path w="3225" h="6987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6"/>
                  </a:lnTo>
                  <a:lnTo>
                    <a:pt x="2373" y="6812"/>
                  </a:lnTo>
                  <a:lnTo>
                    <a:pt x="2093" y="4156"/>
                  </a:lnTo>
                  <a:lnTo>
                    <a:pt x="3224" y="4037"/>
                  </a:lnTo>
                  <a:lnTo>
                    <a:pt x="3224" y="2541"/>
                  </a:lnTo>
                  <a:lnTo>
                    <a:pt x="1937" y="267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13"/>
            <p:cNvSpPr/>
            <p:nvPr/>
          </p:nvSpPr>
          <p:spPr>
            <a:xfrm>
              <a:off x="5129848" y="4644349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5" y="418"/>
                    <a:pt x="866" y="590"/>
                    <a:pt x="647" y="799"/>
                  </a:cubicBezTo>
                  <a:cubicBezTo>
                    <a:pt x="430" y="1009"/>
                    <a:pt x="265" y="1250"/>
                    <a:pt x="154" y="1519"/>
                  </a:cubicBezTo>
                  <a:cubicBezTo>
                    <a:pt x="40" y="1791"/>
                    <a:pt x="0" y="2079"/>
                    <a:pt x="33" y="2385"/>
                  </a:cubicBezTo>
                  <a:cubicBezTo>
                    <a:pt x="63" y="2670"/>
                    <a:pt x="135" y="2924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3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7" y="4312"/>
                    <a:pt x="2763" y="4329"/>
                    <a:pt x="2896" y="4351"/>
                  </a:cubicBezTo>
                  <a:cubicBezTo>
                    <a:pt x="3030" y="4372"/>
                    <a:pt x="3157" y="4402"/>
                    <a:pt x="3279" y="4438"/>
                  </a:cubicBezTo>
                  <a:cubicBezTo>
                    <a:pt x="3401" y="4474"/>
                    <a:pt x="3507" y="4517"/>
                    <a:pt x="3598" y="4568"/>
                  </a:cubicBezTo>
                  <a:cubicBezTo>
                    <a:pt x="3687" y="4618"/>
                    <a:pt x="3761" y="4678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39"/>
                    <a:pt x="3233" y="5679"/>
                    <a:pt x="3057" y="5697"/>
                  </a:cubicBezTo>
                  <a:cubicBezTo>
                    <a:pt x="2971" y="5706"/>
                    <a:pt x="2885" y="5711"/>
                    <a:pt x="2799" y="5711"/>
                  </a:cubicBezTo>
                  <a:cubicBezTo>
                    <a:pt x="2536" y="5711"/>
                    <a:pt x="2275" y="5667"/>
                    <a:pt x="2018" y="5580"/>
                  </a:cubicBezTo>
                  <a:cubicBezTo>
                    <a:pt x="1674" y="5465"/>
                    <a:pt x="1316" y="5208"/>
                    <a:pt x="948" y="4808"/>
                  </a:cubicBezTo>
                  <a:lnTo>
                    <a:pt x="65" y="6052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1"/>
                    <a:pt x="1526" y="6994"/>
                    <a:pt x="1898" y="7063"/>
                  </a:cubicBezTo>
                  <a:cubicBezTo>
                    <a:pt x="2120" y="7104"/>
                    <a:pt x="2353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1"/>
                    <a:pt x="5562" y="4607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20"/>
                    <a:pt x="4757" y="3274"/>
                  </a:cubicBezTo>
                  <a:cubicBezTo>
                    <a:pt x="4528" y="3128"/>
                    <a:pt x="4262" y="3012"/>
                    <a:pt x="3962" y="2926"/>
                  </a:cubicBezTo>
                  <a:cubicBezTo>
                    <a:pt x="3661" y="2839"/>
                    <a:pt x="3328" y="2780"/>
                    <a:pt x="2964" y="2746"/>
                  </a:cubicBezTo>
                  <a:cubicBezTo>
                    <a:pt x="2807" y="2737"/>
                    <a:pt x="2653" y="2718"/>
                    <a:pt x="2507" y="2690"/>
                  </a:cubicBezTo>
                  <a:cubicBezTo>
                    <a:pt x="2358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3" y="1890"/>
                    <a:pt x="1782" y="1792"/>
                  </a:cubicBezTo>
                  <a:cubicBezTo>
                    <a:pt x="1849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79" y="1429"/>
                  </a:cubicBezTo>
                  <a:cubicBezTo>
                    <a:pt x="2643" y="1422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2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0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13"/>
            <p:cNvSpPr/>
            <p:nvPr/>
          </p:nvSpPr>
          <p:spPr>
            <a:xfrm>
              <a:off x="5343618" y="4618918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3" y="1570"/>
                  </a:moveTo>
                  <a:cubicBezTo>
                    <a:pt x="3788" y="1570"/>
                    <a:pt x="3964" y="1596"/>
                    <a:pt x="4132" y="1648"/>
                  </a:cubicBezTo>
                  <a:cubicBezTo>
                    <a:pt x="4366" y="1721"/>
                    <a:pt x="4575" y="1840"/>
                    <a:pt x="4759" y="2002"/>
                  </a:cubicBezTo>
                  <a:cubicBezTo>
                    <a:pt x="4943" y="2161"/>
                    <a:pt x="5094" y="2358"/>
                    <a:pt x="5212" y="2588"/>
                  </a:cubicBezTo>
                  <a:cubicBezTo>
                    <a:pt x="5327" y="2818"/>
                    <a:pt x="5402" y="3077"/>
                    <a:pt x="5432" y="3363"/>
                  </a:cubicBezTo>
                  <a:cubicBezTo>
                    <a:pt x="5461" y="3651"/>
                    <a:pt x="5442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0"/>
                    <a:pt x="4733" y="5190"/>
                    <a:pt x="4519" y="5309"/>
                  </a:cubicBezTo>
                  <a:cubicBezTo>
                    <a:pt x="4305" y="5430"/>
                    <a:pt x="4064" y="5504"/>
                    <a:pt x="3798" y="5532"/>
                  </a:cubicBezTo>
                  <a:cubicBezTo>
                    <a:pt x="3724" y="5540"/>
                    <a:pt x="3650" y="5544"/>
                    <a:pt x="3577" y="5544"/>
                  </a:cubicBezTo>
                  <a:cubicBezTo>
                    <a:pt x="3393" y="5544"/>
                    <a:pt x="3216" y="5517"/>
                    <a:pt x="3048" y="5466"/>
                  </a:cubicBezTo>
                  <a:cubicBezTo>
                    <a:pt x="2815" y="5392"/>
                    <a:pt x="2603" y="5274"/>
                    <a:pt x="2415" y="5118"/>
                  </a:cubicBezTo>
                  <a:cubicBezTo>
                    <a:pt x="2227" y="4961"/>
                    <a:pt x="2079" y="4764"/>
                    <a:pt x="1966" y="4531"/>
                  </a:cubicBezTo>
                  <a:cubicBezTo>
                    <a:pt x="1853" y="4297"/>
                    <a:pt x="1781" y="4036"/>
                    <a:pt x="1751" y="3752"/>
                  </a:cubicBezTo>
                  <a:cubicBezTo>
                    <a:pt x="1719" y="3465"/>
                    <a:pt x="1738" y="3199"/>
                    <a:pt x="1798" y="2949"/>
                  </a:cubicBezTo>
                  <a:cubicBezTo>
                    <a:pt x="1861" y="2699"/>
                    <a:pt x="1968" y="2476"/>
                    <a:pt x="2117" y="2279"/>
                  </a:cubicBezTo>
                  <a:cubicBezTo>
                    <a:pt x="2268" y="2082"/>
                    <a:pt x="2448" y="1924"/>
                    <a:pt x="2661" y="1805"/>
                  </a:cubicBezTo>
                  <a:cubicBezTo>
                    <a:pt x="2875" y="1684"/>
                    <a:pt x="3117" y="1609"/>
                    <a:pt x="3383" y="1582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7" y="24"/>
                  </a:cubicBezTo>
                  <a:cubicBezTo>
                    <a:pt x="2703" y="79"/>
                    <a:pt x="2242" y="216"/>
                    <a:pt x="1833" y="436"/>
                  </a:cubicBezTo>
                  <a:cubicBezTo>
                    <a:pt x="1423" y="656"/>
                    <a:pt x="1076" y="942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1" y="3415"/>
                    <a:pt x="55" y="3928"/>
                  </a:cubicBezTo>
                  <a:cubicBezTo>
                    <a:pt x="108" y="4440"/>
                    <a:pt x="248" y="4902"/>
                    <a:pt x="467" y="5310"/>
                  </a:cubicBezTo>
                  <a:cubicBezTo>
                    <a:pt x="688" y="5723"/>
                    <a:pt x="974" y="6068"/>
                    <a:pt x="1324" y="6353"/>
                  </a:cubicBezTo>
                  <a:cubicBezTo>
                    <a:pt x="1677" y="6638"/>
                    <a:pt x="2076" y="6845"/>
                    <a:pt x="2521" y="6976"/>
                  </a:cubicBezTo>
                  <a:cubicBezTo>
                    <a:pt x="2837" y="7067"/>
                    <a:pt x="3171" y="7113"/>
                    <a:pt x="3523" y="7113"/>
                  </a:cubicBezTo>
                  <a:cubicBezTo>
                    <a:pt x="3669" y="7113"/>
                    <a:pt x="3818" y="7105"/>
                    <a:pt x="3971" y="7089"/>
                  </a:cubicBezTo>
                  <a:cubicBezTo>
                    <a:pt x="4477" y="7035"/>
                    <a:pt x="4934" y="6898"/>
                    <a:pt x="5344" y="6678"/>
                  </a:cubicBezTo>
                  <a:cubicBezTo>
                    <a:pt x="5753" y="6458"/>
                    <a:pt x="6101" y="6170"/>
                    <a:pt x="6387" y="5819"/>
                  </a:cubicBezTo>
                  <a:cubicBezTo>
                    <a:pt x="6669" y="5467"/>
                    <a:pt x="6876" y="5069"/>
                    <a:pt x="7002" y="4617"/>
                  </a:cubicBezTo>
                  <a:cubicBezTo>
                    <a:pt x="7130" y="4170"/>
                    <a:pt x="7166" y="3691"/>
                    <a:pt x="7114" y="3186"/>
                  </a:cubicBezTo>
                  <a:cubicBezTo>
                    <a:pt x="7058" y="2673"/>
                    <a:pt x="6923" y="2213"/>
                    <a:pt x="6706" y="1803"/>
                  </a:cubicBezTo>
                  <a:cubicBezTo>
                    <a:pt x="6489" y="1390"/>
                    <a:pt x="6204" y="1045"/>
                    <a:pt x="5853" y="761"/>
                  </a:cubicBezTo>
                  <a:cubicBezTo>
                    <a:pt x="5501" y="476"/>
                    <a:pt x="5103" y="269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13"/>
            <p:cNvSpPr/>
            <p:nvPr/>
          </p:nvSpPr>
          <p:spPr>
            <a:xfrm>
              <a:off x="5617397" y="4590577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7"/>
                    <a:pt x="2294" y="214"/>
                    <a:pt x="1876" y="435"/>
                  </a:cubicBezTo>
                  <a:cubicBezTo>
                    <a:pt x="1457" y="655"/>
                    <a:pt x="1103" y="941"/>
                    <a:pt x="816" y="1291"/>
                  </a:cubicBezTo>
                  <a:cubicBezTo>
                    <a:pt x="528" y="1639"/>
                    <a:pt x="315" y="2036"/>
                    <a:pt x="179" y="2484"/>
                  </a:cubicBezTo>
                  <a:cubicBezTo>
                    <a:pt x="42" y="2932"/>
                    <a:pt x="0" y="3408"/>
                    <a:pt x="55" y="3912"/>
                  </a:cubicBezTo>
                  <a:cubicBezTo>
                    <a:pt x="113" y="4434"/>
                    <a:pt x="249" y="4900"/>
                    <a:pt x="466" y="5313"/>
                  </a:cubicBezTo>
                  <a:cubicBezTo>
                    <a:pt x="685" y="5727"/>
                    <a:pt x="968" y="6074"/>
                    <a:pt x="1319" y="6354"/>
                  </a:cubicBezTo>
                  <a:cubicBezTo>
                    <a:pt x="1670" y="6636"/>
                    <a:pt x="2070" y="6839"/>
                    <a:pt x="2520" y="6965"/>
                  </a:cubicBezTo>
                  <a:cubicBezTo>
                    <a:pt x="2834" y="7053"/>
                    <a:pt x="3165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9" y="6962"/>
                    <a:pt x="4937" y="6846"/>
                  </a:cubicBezTo>
                  <a:cubicBezTo>
                    <a:pt x="5255" y="6731"/>
                    <a:pt x="5543" y="6587"/>
                    <a:pt x="5796" y="6417"/>
                  </a:cubicBezTo>
                  <a:cubicBezTo>
                    <a:pt x="6050" y="6246"/>
                    <a:pt x="6250" y="6061"/>
                    <a:pt x="6391" y="5861"/>
                  </a:cubicBezTo>
                  <a:lnTo>
                    <a:pt x="5461" y="4680"/>
                  </a:lnTo>
                  <a:cubicBezTo>
                    <a:pt x="5351" y="4823"/>
                    <a:pt x="5222" y="4954"/>
                    <a:pt x="5074" y="5070"/>
                  </a:cubicBezTo>
                  <a:cubicBezTo>
                    <a:pt x="4926" y="5188"/>
                    <a:pt x="4762" y="5286"/>
                    <a:pt x="4578" y="5363"/>
                  </a:cubicBezTo>
                  <a:cubicBezTo>
                    <a:pt x="4396" y="5442"/>
                    <a:pt x="4201" y="5491"/>
                    <a:pt x="3994" y="5514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5"/>
                  </a:cubicBezTo>
                  <a:cubicBezTo>
                    <a:pt x="2888" y="5401"/>
                    <a:pt x="2661" y="5291"/>
                    <a:pt x="2468" y="5135"/>
                  </a:cubicBezTo>
                  <a:cubicBezTo>
                    <a:pt x="2274" y="4979"/>
                    <a:pt x="2116" y="4782"/>
                    <a:pt x="1994" y="4551"/>
                  </a:cubicBezTo>
                  <a:cubicBezTo>
                    <a:pt x="1871" y="4318"/>
                    <a:pt x="1794" y="4052"/>
                    <a:pt x="1761" y="3754"/>
                  </a:cubicBezTo>
                  <a:cubicBezTo>
                    <a:pt x="1729" y="3449"/>
                    <a:pt x="1749" y="3169"/>
                    <a:pt x="1821" y="2912"/>
                  </a:cubicBezTo>
                  <a:cubicBezTo>
                    <a:pt x="1893" y="2654"/>
                    <a:pt x="2004" y="2431"/>
                    <a:pt x="2157" y="2241"/>
                  </a:cubicBezTo>
                  <a:cubicBezTo>
                    <a:pt x="2311" y="2050"/>
                    <a:pt x="2500" y="1896"/>
                    <a:pt x="2720" y="1780"/>
                  </a:cubicBezTo>
                  <a:cubicBezTo>
                    <a:pt x="2938" y="1660"/>
                    <a:pt x="3180" y="1589"/>
                    <a:pt x="3439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1" y="1586"/>
                  </a:cubicBezTo>
                  <a:cubicBezTo>
                    <a:pt x="4218" y="1625"/>
                    <a:pt x="4395" y="1689"/>
                    <a:pt x="4558" y="1781"/>
                  </a:cubicBezTo>
                  <a:cubicBezTo>
                    <a:pt x="4721" y="1873"/>
                    <a:pt x="4880" y="1983"/>
                    <a:pt x="5031" y="2111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60" y="15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13"/>
            <p:cNvSpPr/>
            <p:nvPr/>
          </p:nvSpPr>
          <p:spPr>
            <a:xfrm>
              <a:off x="5851401" y="4565839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2" y="4435"/>
                    <a:pt x="248" y="4903"/>
                    <a:pt x="467" y="5314"/>
                  </a:cubicBezTo>
                  <a:cubicBezTo>
                    <a:pt x="684" y="5726"/>
                    <a:pt x="967" y="6074"/>
                    <a:pt x="1318" y="6355"/>
                  </a:cubicBezTo>
                  <a:cubicBezTo>
                    <a:pt x="1669" y="6637"/>
                    <a:pt x="2069" y="6839"/>
                    <a:pt x="2519" y="6966"/>
                  </a:cubicBezTo>
                  <a:cubicBezTo>
                    <a:pt x="2833" y="7054"/>
                    <a:pt x="3164" y="7098"/>
                    <a:pt x="3511" y="7098"/>
                  </a:cubicBezTo>
                  <a:cubicBezTo>
                    <a:pt x="3658" y="7098"/>
                    <a:pt x="3809" y="7090"/>
                    <a:pt x="3962" y="7074"/>
                  </a:cubicBezTo>
                  <a:cubicBezTo>
                    <a:pt x="4293" y="7039"/>
                    <a:pt x="4618" y="6963"/>
                    <a:pt x="4936" y="6847"/>
                  </a:cubicBezTo>
                  <a:cubicBezTo>
                    <a:pt x="5254" y="6730"/>
                    <a:pt x="5541" y="6588"/>
                    <a:pt x="5796" y="6417"/>
                  </a:cubicBezTo>
                  <a:cubicBezTo>
                    <a:pt x="6049" y="6247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3"/>
                    <a:pt x="5221" y="4954"/>
                    <a:pt x="5073" y="5071"/>
                  </a:cubicBezTo>
                  <a:cubicBezTo>
                    <a:pt x="4924" y="5187"/>
                    <a:pt x="4761" y="5286"/>
                    <a:pt x="4577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3" y="4051"/>
                    <a:pt x="1761" y="3755"/>
                  </a:cubicBezTo>
                  <a:cubicBezTo>
                    <a:pt x="1728" y="3450"/>
                    <a:pt x="1748" y="3170"/>
                    <a:pt x="1820" y="2912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7" y="1897"/>
                    <a:pt x="2719" y="1779"/>
                  </a:cubicBezTo>
                  <a:cubicBezTo>
                    <a:pt x="2937" y="1661"/>
                    <a:pt x="3179" y="1589"/>
                    <a:pt x="3438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0" y="1585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20" y="844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6" y="193"/>
                    <a:pt x="4571" y="97"/>
                    <a:pt x="4250" y="46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13"/>
            <p:cNvSpPr/>
            <p:nvPr/>
          </p:nvSpPr>
          <p:spPr>
            <a:xfrm>
              <a:off x="6090151" y="454085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5"/>
                  </a:lnTo>
                  <a:lnTo>
                    <a:pt x="4594" y="2722"/>
                  </a:lnTo>
                  <a:lnTo>
                    <a:pt x="1889" y="3008"/>
                  </a:lnTo>
                  <a:lnTo>
                    <a:pt x="1755" y="1742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13"/>
            <p:cNvSpPr/>
            <p:nvPr/>
          </p:nvSpPr>
          <p:spPr>
            <a:xfrm>
              <a:off x="6307594" y="452350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92" y="1422"/>
                  </a:moveTo>
                  <a:cubicBezTo>
                    <a:pt x="3230" y="1422"/>
                    <a:pt x="3353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4" y="1877"/>
                    <a:pt x="3978" y="2028"/>
                    <a:pt x="3996" y="2202"/>
                  </a:cubicBezTo>
                  <a:cubicBezTo>
                    <a:pt x="4014" y="2376"/>
                    <a:pt x="3998" y="2537"/>
                    <a:pt x="3945" y="2680"/>
                  </a:cubicBezTo>
                  <a:cubicBezTo>
                    <a:pt x="3890" y="2824"/>
                    <a:pt x="3804" y="2939"/>
                    <a:pt x="3686" y="3026"/>
                  </a:cubicBezTo>
                  <a:cubicBezTo>
                    <a:pt x="3566" y="3115"/>
                    <a:pt x="3423" y="3167"/>
                    <a:pt x="3254" y="3185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1" y="1431"/>
                  </a:lnTo>
                  <a:cubicBezTo>
                    <a:pt x="2980" y="1425"/>
                    <a:pt x="3037" y="1422"/>
                    <a:pt x="3092" y="1422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6"/>
                    <a:pt x="3067" y="16"/>
                  </a:cubicBezTo>
                  <a:lnTo>
                    <a:pt x="0" y="339"/>
                  </a:lnTo>
                  <a:lnTo>
                    <a:pt x="719" y="7153"/>
                  </a:lnTo>
                  <a:lnTo>
                    <a:pt x="2298" y="6987"/>
                  </a:lnTo>
                  <a:lnTo>
                    <a:pt x="2044" y="4593"/>
                  </a:lnTo>
                  <a:lnTo>
                    <a:pt x="2895" y="4502"/>
                  </a:lnTo>
                  <a:lnTo>
                    <a:pt x="4495" y="6753"/>
                  </a:lnTo>
                  <a:lnTo>
                    <a:pt x="6383" y="6553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89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8" y="2764"/>
                    <a:pt x="5657" y="2371"/>
                    <a:pt x="5613" y="1943"/>
                  </a:cubicBezTo>
                  <a:cubicBezTo>
                    <a:pt x="5567" y="1526"/>
                    <a:pt x="5429" y="1166"/>
                    <a:pt x="5191" y="861"/>
                  </a:cubicBezTo>
                  <a:cubicBezTo>
                    <a:pt x="4958" y="554"/>
                    <a:pt x="4652" y="325"/>
                    <a:pt x="4278" y="174"/>
                  </a:cubicBezTo>
                  <a:cubicBezTo>
                    <a:pt x="3992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13"/>
            <p:cNvSpPr/>
            <p:nvPr/>
          </p:nvSpPr>
          <p:spPr>
            <a:xfrm>
              <a:off x="6647305" y="4484281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4" y="1"/>
                  </a:moveTo>
                  <a:cubicBezTo>
                    <a:pt x="2760" y="1"/>
                    <a:pt x="2576" y="11"/>
                    <a:pt x="2381" y="32"/>
                  </a:cubicBezTo>
                  <a:cubicBezTo>
                    <a:pt x="2043" y="68"/>
                    <a:pt x="1725" y="153"/>
                    <a:pt x="1425" y="285"/>
                  </a:cubicBezTo>
                  <a:cubicBezTo>
                    <a:pt x="1124" y="419"/>
                    <a:pt x="865" y="591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0" y="1792"/>
                    <a:pt x="1" y="2080"/>
                    <a:pt x="33" y="2385"/>
                  </a:cubicBezTo>
                  <a:cubicBezTo>
                    <a:pt x="64" y="2671"/>
                    <a:pt x="136" y="2924"/>
                    <a:pt x="251" y="3144"/>
                  </a:cubicBezTo>
                  <a:cubicBezTo>
                    <a:pt x="366" y="3364"/>
                    <a:pt x="526" y="3554"/>
                    <a:pt x="729" y="3713"/>
                  </a:cubicBezTo>
                  <a:cubicBezTo>
                    <a:pt x="931" y="3871"/>
                    <a:pt x="1180" y="3999"/>
                    <a:pt x="1473" y="4093"/>
                  </a:cubicBezTo>
                  <a:cubicBezTo>
                    <a:pt x="1764" y="4186"/>
                    <a:pt x="2103" y="4255"/>
                    <a:pt x="2489" y="4301"/>
                  </a:cubicBezTo>
                  <a:cubicBezTo>
                    <a:pt x="2627" y="4311"/>
                    <a:pt x="2763" y="4330"/>
                    <a:pt x="2897" y="4352"/>
                  </a:cubicBezTo>
                  <a:cubicBezTo>
                    <a:pt x="3029" y="4373"/>
                    <a:pt x="3157" y="4404"/>
                    <a:pt x="3280" y="4439"/>
                  </a:cubicBezTo>
                  <a:cubicBezTo>
                    <a:pt x="3402" y="4475"/>
                    <a:pt x="3508" y="4519"/>
                    <a:pt x="3597" y="4569"/>
                  </a:cubicBezTo>
                  <a:cubicBezTo>
                    <a:pt x="3688" y="4618"/>
                    <a:pt x="3761" y="4678"/>
                    <a:pt x="3819" y="4752"/>
                  </a:cubicBezTo>
                  <a:cubicBezTo>
                    <a:pt x="3876" y="4826"/>
                    <a:pt x="3908" y="4910"/>
                    <a:pt x="3919" y="5007"/>
                  </a:cubicBezTo>
                  <a:cubicBezTo>
                    <a:pt x="3934" y="5137"/>
                    <a:pt x="3905" y="5250"/>
                    <a:pt x="3836" y="5345"/>
                  </a:cubicBezTo>
                  <a:cubicBezTo>
                    <a:pt x="3768" y="5440"/>
                    <a:pt x="3663" y="5519"/>
                    <a:pt x="3527" y="5578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2" y="5707"/>
                    <a:pt x="2886" y="5711"/>
                    <a:pt x="2801" y="5711"/>
                  </a:cubicBezTo>
                  <a:cubicBezTo>
                    <a:pt x="2537" y="5711"/>
                    <a:pt x="2276" y="5668"/>
                    <a:pt x="2017" y="5581"/>
                  </a:cubicBezTo>
                  <a:cubicBezTo>
                    <a:pt x="1673" y="5466"/>
                    <a:pt x="1317" y="5209"/>
                    <a:pt x="949" y="4808"/>
                  </a:cubicBezTo>
                  <a:lnTo>
                    <a:pt x="66" y="6051"/>
                  </a:lnTo>
                  <a:cubicBezTo>
                    <a:pt x="314" y="6307"/>
                    <a:pt x="590" y="6523"/>
                    <a:pt x="890" y="6697"/>
                  </a:cubicBezTo>
                  <a:cubicBezTo>
                    <a:pt x="1190" y="6871"/>
                    <a:pt x="1527" y="6993"/>
                    <a:pt x="1899" y="7064"/>
                  </a:cubicBezTo>
                  <a:cubicBezTo>
                    <a:pt x="2119" y="7103"/>
                    <a:pt x="2353" y="7123"/>
                    <a:pt x="2599" y="7123"/>
                  </a:cubicBezTo>
                  <a:cubicBezTo>
                    <a:pt x="2769" y="7123"/>
                    <a:pt x="2946" y="7113"/>
                    <a:pt x="3129" y="7094"/>
                  </a:cubicBezTo>
                  <a:cubicBezTo>
                    <a:pt x="3648" y="7038"/>
                    <a:pt x="4098" y="6906"/>
                    <a:pt x="4479" y="6691"/>
                  </a:cubicBezTo>
                  <a:cubicBezTo>
                    <a:pt x="4860" y="6477"/>
                    <a:pt x="5147" y="6194"/>
                    <a:pt x="5343" y="5843"/>
                  </a:cubicBezTo>
                  <a:cubicBezTo>
                    <a:pt x="5539" y="5491"/>
                    <a:pt x="5611" y="5079"/>
                    <a:pt x="5562" y="4605"/>
                  </a:cubicBezTo>
                  <a:cubicBezTo>
                    <a:pt x="5530" y="4299"/>
                    <a:pt x="5445" y="4038"/>
                    <a:pt x="5307" y="3820"/>
                  </a:cubicBezTo>
                  <a:cubicBezTo>
                    <a:pt x="5169" y="3601"/>
                    <a:pt x="4985" y="3418"/>
                    <a:pt x="4756" y="3273"/>
                  </a:cubicBezTo>
                  <a:cubicBezTo>
                    <a:pt x="4529" y="3127"/>
                    <a:pt x="4263" y="3010"/>
                    <a:pt x="3963" y="2924"/>
                  </a:cubicBezTo>
                  <a:cubicBezTo>
                    <a:pt x="3662" y="2838"/>
                    <a:pt x="3328" y="2779"/>
                    <a:pt x="2965" y="2744"/>
                  </a:cubicBezTo>
                  <a:cubicBezTo>
                    <a:pt x="2806" y="2735"/>
                    <a:pt x="2654" y="2717"/>
                    <a:pt x="2506" y="2688"/>
                  </a:cubicBezTo>
                  <a:cubicBezTo>
                    <a:pt x="2359" y="2662"/>
                    <a:pt x="2228" y="2623"/>
                    <a:pt x="2110" y="2573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5" y="2320"/>
                    <a:pt x="1712" y="2231"/>
                    <a:pt x="1699" y="2120"/>
                  </a:cubicBezTo>
                  <a:cubicBezTo>
                    <a:pt x="1686" y="1996"/>
                    <a:pt x="1714" y="1887"/>
                    <a:pt x="1783" y="1792"/>
                  </a:cubicBezTo>
                  <a:cubicBezTo>
                    <a:pt x="1850" y="1696"/>
                    <a:pt x="1951" y="1617"/>
                    <a:pt x="2086" y="1552"/>
                  </a:cubicBezTo>
                  <a:cubicBezTo>
                    <a:pt x="2221" y="1490"/>
                    <a:pt x="2384" y="1447"/>
                    <a:pt x="2578" y="1427"/>
                  </a:cubicBezTo>
                  <a:cubicBezTo>
                    <a:pt x="2640" y="1420"/>
                    <a:pt x="2701" y="1417"/>
                    <a:pt x="2762" y="1417"/>
                  </a:cubicBezTo>
                  <a:cubicBezTo>
                    <a:pt x="2888" y="1417"/>
                    <a:pt x="3012" y="1431"/>
                    <a:pt x="3137" y="1457"/>
                  </a:cubicBezTo>
                  <a:cubicBezTo>
                    <a:pt x="3323" y="1497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7" y="2029"/>
                  </a:cubicBezTo>
                  <a:lnTo>
                    <a:pt x="5076" y="938"/>
                  </a:lnTo>
                  <a:cubicBezTo>
                    <a:pt x="4886" y="709"/>
                    <a:pt x="4669" y="519"/>
                    <a:pt x="4418" y="368"/>
                  </a:cubicBezTo>
                  <a:cubicBezTo>
                    <a:pt x="4171" y="217"/>
                    <a:pt x="3879" y="111"/>
                    <a:pt x="3548" y="52"/>
                  </a:cubicBezTo>
                  <a:cubicBezTo>
                    <a:pt x="3362" y="18"/>
                    <a:pt x="3157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13"/>
            <p:cNvSpPr/>
            <p:nvPr/>
          </p:nvSpPr>
          <p:spPr>
            <a:xfrm>
              <a:off x="6865891" y="4454000"/>
              <a:ext cx="243122" cy="258401"/>
            </a:xfrm>
            <a:custGeom>
              <a:avLst/>
              <a:gdLst/>
              <a:ahLst/>
              <a:cxnLst/>
              <a:rect l="l" t="t" r="r" b="b"/>
              <a:pathLst>
                <a:path w="7017" h="7458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4" y="3007"/>
                  </a:lnTo>
                  <a:lnTo>
                    <a:pt x="1657" y="470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6" y="7284"/>
                  </a:lnTo>
                  <a:lnTo>
                    <a:pt x="2119" y="4848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5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13"/>
            <p:cNvSpPr/>
            <p:nvPr/>
          </p:nvSpPr>
          <p:spPr>
            <a:xfrm>
              <a:off x="7110359" y="4436053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11"/>
                  </a:lnTo>
                  <a:lnTo>
                    <a:pt x="1296" y="1690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6"/>
                  </a:lnTo>
                  <a:lnTo>
                    <a:pt x="4108" y="1394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13"/>
            <p:cNvSpPr/>
            <p:nvPr/>
          </p:nvSpPr>
          <p:spPr>
            <a:xfrm>
              <a:off x="7302232" y="4424273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5"/>
                  </a:lnTo>
                  <a:lnTo>
                    <a:pt x="5409" y="6491"/>
                  </a:lnTo>
                  <a:lnTo>
                    <a:pt x="5255" y="5031"/>
                  </a:lnTo>
                  <a:lnTo>
                    <a:pt x="2218" y="5352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13"/>
            <p:cNvSpPr/>
            <p:nvPr/>
          </p:nvSpPr>
          <p:spPr>
            <a:xfrm>
              <a:off x="7507549" y="4402619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5"/>
                  </a:lnTo>
                  <a:lnTo>
                    <a:pt x="5409" y="6490"/>
                  </a:lnTo>
                  <a:lnTo>
                    <a:pt x="5255" y="5031"/>
                  </a:lnTo>
                  <a:lnTo>
                    <a:pt x="2219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13"/>
            <p:cNvSpPr/>
            <p:nvPr/>
          </p:nvSpPr>
          <p:spPr>
            <a:xfrm>
              <a:off x="7708084" y="437226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3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5" y="5249"/>
                    <a:pt x="3837" y="5344"/>
                  </a:cubicBezTo>
                  <a:cubicBezTo>
                    <a:pt x="3767" y="5438"/>
                    <a:pt x="3664" y="5517"/>
                    <a:pt x="3525" y="5579"/>
                  </a:cubicBezTo>
                  <a:cubicBezTo>
                    <a:pt x="3387" y="5639"/>
                    <a:pt x="3230" y="5679"/>
                    <a:pt x="3056" y="5697"/>
                  </a:cubicBezTo>
                  <a:cubicBezTo>
                    <a:pt x="2970" y="5706"/>
                    <a:pt x="2884" y="5710"/>
                    <a:pt x="2799" y="5710"/>
                  </a:cubicBezTo>
                  <a:cubicBezTo>
                    <a:pt x="2535" y="5710"/>
                    <a:pt x="2274" y="5667"/>
                    <a:pt x="2015" y="5580"/>
                  </a:cubicBezTo>
                  <a:cubicBezTo>
                    <a:pt x="1673" y="5465"/>
                    <a:pt x="1315" y="5208"/>
                    <a:pt x="947" y="4807"/>
                  </a:cubicBezTo>
                  <a:lnTo>
                    <a:pt x="64" y="6050"/>
                  </a:lnTo>
                  <a:cubicBezTo>
                    <a:pt x="314" y="6306"/>
                    <a:pt x="589" y="6522"/>
                    <a:pt x="889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2" y="7124"/>
                    <a:pt x="2599" y="7124"/>
                  </a:cubicBezTo>
                  <a:cubicBezTo>
                    <a:pt x="2768" y="7124"/>
                    <a:pt x="2944" y="7115"/>
                    <a:pt x="3127" y="7096"/>
                  </a:cubicBezTo>
                  <a:cubicBezTo>
                    <a:pt x="3646" y="7040"/>
                    <a:pt x="4094" y="6906"/>
                    <a:pt x="4477" y="6693"/>
                  </a:cubicBezTo>
                  <a:cubicBezTo>
                    <a:pt x="4858" y="6479"/>
                    <a:pt x="5146" y="6194"/>
                    <a:pt x="5341" y="5845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40"/>
                    <a:pt x="5305" y="3820"/>
                  </a:cubicBezTo>
                  <a:cubicBezTo>
                    <a:pt x="5167" y="3603"/>
                    <a:pt x="4983" y="3419"/>
                    <a:pt x="4754" y="3274"/>
                  </a:cubicBezTo>
                  <a:cubicBezTo>
                    <a:pt x="4526" y="3128"/>
                    <a:pt x="4261" y="3012"/>
                    <a:pt x="3961" y="2926"/>
                  </a:cubicBezTo>
                  <a:cubicBezTo>
                    <a:pt x="3660" y="2839"/>
                    <a:pt x="3327" y="2779"/>
                    <a:pt x="2963" y="2746"/>
                  </a:cubicBezTo>
                  <a:cubicBezTo>
                    <a:pt x="2805" y="2736"/>
                    <a:pt x="2652" y="2719"/>
                    <a:pt x="2504" y="2690"/>
                  </a:cubicBezTo>
                  <a:cubicBezTo>
                    <a:pt x="2357" y="2662"/>
                    <a:pt x="2225" y="2625"/>
                    <a:pt x="2109" y="2575"/>
                  </a:cubicBezTo>
                  <a:cubicBezTo>
                    <a:pt x="1992" y="2524"/>
                    <a:pt x="1897" y="2465"/>
                    <a:pt x="1825" y="2394"/>
                  </a:cubicBezTo>
                  <a:cubicBezTo>
                    <a:pt x="1752" y="2322"/>
                    <a:pt x="1710" y="2231"/>
                    <a:pt x="1697" y="2122"/>
                  </a:cubicBezTo>
                  <a:cubicBezTo>
                    <a:pt x="1684" y="1998"/>
                    <a:pt x="1712" y="1887"/>
                    <a:pt x="1781" y="1792"/>
                  </a:cubicBezTo>
                  <a:cubicBezTo>
                    <a:pt x="1848" y="1698"/>
                    <a:pt x="1950" y="1618"/>
                    <a:pt x="2084" y="1554"/>
                  </a:cubicBezTo>
                  <a:cubicBezTo>
                    <a:pt x="2219" y="1490"/>
                    <a:pt x="2382" y="1447"/>
                    <a:pt x="2579" y="1427"/>
                  </a:cubicBezTo>
                  <a:cubicBezTo>
                    <a:pt x="2642" y="1421"/>
                    <a:pt x="2705" y="1418"/>
                    <a:pt x="2767" y="1418"/>
                  </a:cubicBezTo>
                  <a:cubicBezTo>
                    <a:pt x="2891" y="1418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6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7"/>
                  </a:lnTo>
                  <a:cubicBezTo>
                    <a:pt x="4887" y="708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3" y="18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13"/>
            <p:cNvSpPr/>
            <p:nvPr/>
          </p:nvSpPr>
          <p:spPr>
            <a:xfrm>
              <a:off x="8037090" y="4336513"/>
              <a:ext cx="255006" cy="248353"/>
            </a:xfrm>
            <a:custGeom>
              <a:avLst/>
              <a:gdLst/>
              <a:ahLst/>
              <a:cxnLst/>
              <a:rect l="l" t="t" r="r" b="b"/>
              <a:pathLst>
                <a:path w="7360" h="7168" extrusionOk="0">
                  <a:moveTo>
                    <a:pt x="2057" y="3952"/>
                  </a:moveTo>
                  <a:cubicBezTo>
                    <a:pt x="2175" y="4063"/>
                    <a:pt x="2308" y="4182"/>
                    <a:pt x="2446" y="4304"/>
                  </a:cubicBezTo>
                  <a:lnTo>
                    <a:pt x="3868" y="5526"/>
                  </a:lnTo>
                  <a:cubicBezTo>
                    <a:pt x="3815" y="5564"/>
                    <a:pt x="3764" y="5598"/>
                    <a:pt x="3711" y="5633"/>
                  </a:cubicBezTo>
                  <a:cubicBezTo>
                    <a:pt x="3498" y="5762"/>
                    <a:pt x="3264" y="5843"/>
                    <a:pt x="3005" y="5867"/>
                  </a:cubicBezTo>
                  <a:cubicBezTo>
                    <a:pt x="2918" y="5877"/>
                    <a:pt x="2834" y="5882"/>
                    <a:pt x="2753" y="5882"/>
                  </a:cubicBezTo>
                  <a:cubicBezTo>
                    <a:pt x="2576" y="5882"/>
                    <a:pt x="2414" y="5859"/>
                    <a:pt x="2269" y="5814"/>
                  </a:cubicBezTo>
                  <a:cubicBezTo>
                    <a:pt x="2059" y="5748"/>
                    <a:pt x="1893" y="5637"/>
                    <a:pt x="1773" y="5486"/>
                  </a:cubicBezTo>
                  <a:cubicBezTo>
                    <a:pt x="1653" y="5335"/>
                    <a:pt x="1578" y="5151"/>
                    <a:pt x="1557" y="4930"/>
                  </a:cubicBezTo>
                  <a:cubicBezTo>
                    <a:pt x="1527" y="4651"/>
                    <a:pt x="1593" y="4411"/>
                    <a:pt x="1757" y="4209"/>
                  </a:cubicBezTo>
                  <a:cubicBezTo>
                    <a:pt x="1833" y="4113"/>
                    <a:pt x="1935" y="4030"/>
                    <a:pt x="2057" y="3952"/>
                  </a:cubicBezTo>
                  <a:close/>
                  <a:moveTo>
                    <a:pt x="3143" y="1"/>
                  </a:moveTo>
                  <a:cubicBezTo>
                    <a:pt x="3043" y="1"/>
                    <a:pt x="2942" y="6"/>
                    <a:pt x="2840" y="17"/>
                  </a:cubicBezTo>
                  <a:cubicBezTo>
                    <a:pt x="2410" y="62"/>
                    <a:pt x="2042" y="180"/>
                    <a:pt x="1729" y="377"/>
                  </a:cubicBezTo>
                  <a:cubicBezTo>
                    <a:pt x="1419" y="571"/>
                    <a:pt x="1186" y="813"/>
                    <a:pt x="1029" y="1107"/>
                  </a:cubicBezTo>
                  <a:cubicBezTo>
                    <a:pt x="874" y="1405"/>
                    <a:pt x="815" y="1729"/>
                    <a:pt x="852" y="2077"/>
                  </a:cubicBezTo>
                  <a:cubicBezTo>
                    <a:pt x="867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4"/>
                  </a:cubicBezTo>
                  <a:cubicBezTo>
                    <a:pt x="829" y="3256"/>
                    <a:pt x="529" y="3545"/>
                    <a:pt x="330" y="3889"/>
                  </a:cubicBezTo>
                  <a:cubicBezTo>
                    <a:pt x="94" y="4298"/>
                    <a:pt x="1" y="4738"/>
                    <a:pt x="51" y="5212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8" y="6615"/>
                    <a:pt x="1147" y="6845"/>
                    <a:pt x="1573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4" y="7167"/>
                    <a:pt x="2846" y="7160"/>
                    <a:pt x="2981" y="7146"/>
                  </a:cubicBezTo>
                  <a:cubicBezTo>
                    <a:pt x="3363" y="7104"/>
                    <a:pt x="3715" y="7015"/>
                    <a:pt x="4039" y="6872"/>
                  </a:cubicBezTo>
                  <a:cubicBezTo>
                    <a:pt x="4351" y="6734"/>
                    <a:pt x="4633" y="6555"/>
                    <a:pt x="4887" y="6335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6"/>
                  </a:lnTo>
                  <a:cubicBezTo>
                    <a:pt x="5859" y="4973"/>
                    <a:pt x="5953" y="4736"/>
                    <a:pt x="6025" y="4484"/>
                  </a:cubicBezTo>
                  <a:cubicBezTo>
                    <a:pt x="6130" y="4116"/>
                    <a:pt x="6190" y="3720"/>
                    <a:pt x="6205" y="3299"/>
                  </a:cubicBezTo>
                  <a:lnTo>
                    <a:pt x="6205" y="3299"/>
                  </a:lnTo>
                  <a:lnTo>
                    <a:pt x="4754" y="3451"/>
                  </a:lnTo>
                  <a:cubicBezTo>
                    <a:pt x="4749" y="3768"/>
                    <a:pt x="4710" y="4058"/>
                    <a:pt x="4639" y="4326"/>
                  </a:cubicBezTo>
                  <a:lnTo>
                    <a:pt x="4096" y="3845"/>
                  </a:lnTo>
                  <a:cubicBezTo>
                    <a:pt x="3953" y="3736"/>
                    <a:pt x="3793" y="3602"/>
                    <a:pt x="3613" y="3450"/>
                  </a:cubicBezTo>
                  <a:cubicBezTo>
                    <a:pt x="3434" y="3298"/>
                    <a:pt x="3254" y="3131"/>
                    <a:pt x="3078" y="2955"/>
                  </a:cubicBezTo>
                  <a:cubicBezTo>
                    <a:pt x="2903" y="2781"/>
                    <a:pt x="2755" y="2610"/>
                    <a:pt x="2635" y="2442"/>
                  </a:cubicBezTo>
                  <a:cubicBezTo>
                    <a:pt x="2517" y="2272"/>
                    <a:pt x="2453" y="2127"/>
                    <a:pt x="2438" y="2005"/>
                  </a:cubicBezTo>
                  <a:cubicBezTo>
                    <a:pt x="2424" y="1875"/>
                    <a:pt x="2438" y="1762"/>
                    <a:pt x="2482" y="1671"/>
                  </a:cubicBezTo>
                  <a:cubicBezTo>
                    <a:pt x="2525" y="1579"/>
                    <a:pt x="2591" y="1503"/>
                    <a:pt x="2684" y="1448"/>
                  </a:cubicBezTo>
                  <a:cubicBezTo>
                    <a:pt x="2778" y="1394"/>
                    <a:pt x="2894" y="1356"/>
                    <a:pt x="3038" y="1342"/>
                  </a:cubicBezTo>
                  <a:cubicBezTo>
                    <a:pt x="3070" y="1339"/>
                    <a:pt x="3101" y="1337"/>
                    <a:pt x="3131" y="1337"/>
                  </a:cubicBezTo>
                  <a:cubicBezTo>
                    <a:pt x="3269" y="1337"/>
                    <a:pt x="3394" y="1372"/>
                    <a:pt x="3511" y="1441"/>
                  </a:cubicBezTo>
                  <a:cubicBezTo>
                    <a:pt x="3651" y="1525"/>
                    <a:pt x="3790" y="1694"/>
                    <a:pt x="3928" y="1947"/>
                  </a:cubicBezTo>
                  <a:lnTo>
                    <a:pt x="5079" y="1090"/>
                  </a:lnTo>
                  <a:cubicBezTo>
                    <a:pt x="4966" y="839"/>
                    <a:pt x="4798" y="626"/>
                    <a:pt x="4568" y="453"/>
                  </a:cubicBezTo>
                  <a:cubicBezTo>
                    <a:pt x="4339" y="281"/>
                    <a:pt x="4078" y="156"/>
                    <a:pt x="3782" y="79"/>
                  </a:cubicBezTo>
                  <a:cubicBezTo>
                    <a:pt x="3575" y="28"/>
                    <a:pt x="3363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13"/>
            <p:cNvSpPr/>
            <p:nvPr/>
          </p:nvSpPr>
          <p:spPr>
            <a:xfrm>
              <a:off x="8385116" y="429500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4" y="2067"/>
                  </a:lnTo>
                  <a:lnTo>
                    <a:pt x="2179" y="1853"/>
                  </a:lnTo>
                  <a:lnTo>
                    <a:pt x="2743" y="7206"/>
                  </a:lnTo>
                  <a:lnTo>
                    <a:pt x="4396" y="7029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3"/>
            <p:cNvSpPr/>
            <p:nvPr/>
          </p:nvSpPr>
          <p:spPr>
            <a:xfrm>
              <a:off x="8624802" y="427338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3"/>
            <p:cNvSpPr/>
            <p:nvPr/>
          </p:nvSpPr>
          <p:spPr>
            <a:xfrm>
              <a:off x="8837498" y="4250624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5" y="2036"/>
                    <a:pt x="179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1" y="4438"/>
                    <a:pt x="246" y="4905"/>
                    <a:pt x="466" y="5316"/>
                  </a:cubicBezTo>
                  <a:cubicBezTo>
                    <a:pt x="684" y="5729"/>
                    <a:pt x="967" y="6077"/>
                    <a:pt x="1318" y="6358"/>
                  </a:cubicBezTo>
                  <a:cubicBezTo>
                    <a:pt x="1669" y="6638"/>
                    <a:pt x="2070" y="6842"/>
                    <a:pt x="2518" y="6969"/>
                  </a:cubicBezTo>
                  <a:cubicBezTo>
                    <a:pt x="2834" y="7056"/>
                    <a:pt x="3166" y="7100"/>
                    <a:pt x="3512" y="7100"/>
                  </a:cubicBezTo>
                  <a:cubicBezTo>
                    <a:pt x="3659" y="7100"/>
                    <a:pt x="3809" y="7092"/>
                    <a:pt x="3962" y="7077"/>
                  </a:cubicBezTo>
                  <a:cubicBezTo>
                    <a:pt x="4293" y="7041"/>
                    <a:pt x="4618" y="6966"/>
                    <a:pt x="4936" y="6849"/>
                  </a:cubicBezTo>
                  <a:cubicBezTo>
                    <a:pt x="5255" y="6733"/>
                    <a:pt x="5543" y="6590"/>
                    <a:pt x="5796" y="6419"/>
                  </a:cubicBezTo>
                  <a:cubicBezTo>
                    <a:pt x="6049" y="6250"/>
                    <a:pt x="6249" y="6064"/>
                    <a:pt x="6391" y="5864"/>
                  </a:cubicBezTo>
                  <a:lnTo>
                    <a:pt x="5459" y="4684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0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8"/>
                    <a:pt x="3793" y="5533"/>
                    <a:pt x="3696" y="5533"/>
                  </a:cubicBezTo>
                  <a:cubicBezTo>
                    <a:pt x="3502" y="5533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1"/>
                    <a:pt x="2114" y="4786"/>
                    <a:pt x="1992" y="4554"/>
                  </a:cubicBezTo>
                  <a:cubicBezTo>
                    <a:pt x="1870" y="4320"/>
                    <a:pt x="1792" y="4054"/>
                    <a:pt x="1761" y="3756"/>
                  </a:cubicBezTo>
                  <a:cubicBezTo>
                    <a:pt x="1728" y="3450"/>
                    <a:pt x="1748" y="3169"/>
                    <a:pt x="1820" y="2914"/>
                  </a:cubicBezTo>
                  <a:cubicBezTo>
                    <a:pt x="1891" y="2656"/>
                    <a:pt x="2002" y="2433"/>
                    <a:pt x="2158" y="2242"/>
                  </a:cubicBezTo>
                  <a:cubicBezTo>
                    <a:pt x="2310" y="2052"/>
                    <a:pt x="2498" y="1897"/>
                    <a:pt x="2718" y="1780"/>
                  </a:cubicBezTo>
                  <a:cubicBezTo>
                    <a:pt x="2937" y="1662"/>
                    <a:pt x="3179" y="1591"/>
                    <a:pt x="3437" y="1562"/>
                  </a:cubicBezTo>
                  <a:cubicBezTo>
                    <a:pt x="3512" y="1554"/>
                    <a:pt x="3585" y="1550"/>
                    <a:pt x="3657" y="1550"/>
                  </a:cubicBezTo>
                  <a:cubicBezTo>
                    <a:pt x="3785" y="1550"/>
                    <a:pt x="3909" y="1562"/>
                    <a:pt x="4030" y="1586"/>
                  </a:cubicBezTo>
                  <a:cubicBezTo>
                    <a:pt x="4217" y="1626"/>
                    <a:pt x="4394" y="1691"/>
                    <a:pt x="4558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3"/>
            <p:cNvSpPr/>
            <p:nvPr/>
          </p:nvSpPr>
          <p:spPr>
            <a:xfrm>
              <a:off x="9076180" y="4237008"/>
              <a:ext cx="82322" cy="242117"/>
            </a:xfrm>
            <a:custGeom>
              <a:avLst/>
              <a:gdLst/>
              <a:ahLst/>
              <a:cxnLst/>
              <a:rect l="l" t="t" r="r" b="b"/>
              <a:pathLst>
                <a:path w="2376" h="6988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241" y="6827"/>
                  </a:lnTo>
                  <a:lnTo>
                    <a:pt x="2375" y="6812"/>
                  </a:lnTo>
                  <a:lnTo>
                    <a:pt x="2241" y="5545"/>
                  </a:lnTo>
                  <a:lnTo>
                    <a:pt x="2093" y="4156"/>
                  </a:lnTo>
                  <a:lnTo>
                    <a:pt x="2241" y="4142"/>
                  </a:lnTo>
                  <a:lnTo>
                    <a:pt x="2241" y="2646"/>
                  </a:lnTo>
                  <a:lnTo>
                    <a:pt x="1939" y="2678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3"/>
            <p:cNvSpPr/>
            <p:nvPr/>
          </p:nvSpPr>
          <p:spPr>
            <a:xfrm>
              <a:off x="5187639" y="5134287"/>
              <a:ext cx="22694" cy="12958"/>
            </a:xfrm>
            <a:custGeom>
              <a:avLst/>
              <a:gdLst/>
              <a:ahLst/>
              <a:cxnLst/>
              <a:rect l="l" t="t" r="r" b="b"/>
              <a:pathLst>
                <a:path w="655" h="374" extrusionOk="0">
                  <a:moveTo>
                    <a:pt x="265" y="1"/>
                  </a:moveTo>
                  <a:lnTo>
                    <a:pt x="0" y="373"/>
                  </a:lnTo>
                  <a:lnTo>
                    <a:pt x="655" y="373"/>
                  </a:lnTo>
                  <a:cubicBezTo>
                    <a:pt x="528" y="267"/>
                    <a:pt x="397" y="145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3"/>
            <p:cNvSpPr/>
            <p:nvPr/>
          </p:nvSpPr>
          <p:spPr>
            <a:xfrm>
              <a:off x="5163975" y="4967671"/>
              <a:ext cx="193437" cy="179578"/>
            </a:xfrm>
            <a:custGeom>
              <a:avLst/>
              <a:gdLst/>
              <a:ahLst/>
              <a:cxnLst/>
              <a:rect l="l" t="t" r="r" b="b"/>
              <a:pathLst>
                <a:path w="5583" h="5183" extrusionOk="0">
                  <a:moveTo>
                    <a:pt x="2943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5" y="67"/>
                    <a:pt x="1726" y="154"/>
                    <a:pt x="1424" y="285"/>
                  </a:cubicBezTo>
                  <a:cubicBezTo>
                    <a:pt x="1125" y="420"/>
                    <a:pt x="863" y="592"/>
                    <a:pt x="647" y="801"/>
                  </a:cubicBezTo>
                  <a:cubicBezTo>
                    <a:pt x="430" y="1011"/>
                    <a:pt x="265" y="1252"/>
                    <a:pt x="154" y="1524"/>
                  </a:cubicBezTo>
                  <a:cubicBezTo>
                    <a:pt x="40" y="1794"/>
                    <a:pt x="0" y="2081"/>
                    <a:pt x="33" y="2388"/>
                  </a:cubicBezTo>
                  <a:cubicBezTo>
                    <a:pt x="62" y="2672"/>
                    <a:pt x="135" y="2926"/>
                    <a:pt x="250" y="3146"/>
                  </a:cubicBezTo>
                  <a:cubicBezTo>
                    <a:pt x="365" y="3366"/>
                    <a:pt x="525" y="3556"/>
                    <a:pt x="729" y="3717"/>
                  </a:cubicBezTo>
                  <a:cubicBezTo>
                    <a:pt x="933" y="3875"/>
                    <a:pt x="1182" y="4000"/>
                    <a:pt x="1473" y="4094"/>
                  </a:cubicBezTo>
                  <a:cubicBezTo>
                    <a:pt x="1765" y="4190"/>
                    <a:pt x="2104" y="4258"/>
                    <a:pt x="2488" y="4302"/>
                  </a:cubicBezTo>
                  <a:cubicBezTo>
                    <a:pt x="2629" y="4314"/>
                    <a:pt x="2764" y="4331"/>
                    <a:pt x="2898" y="4353"/>
                  </a:cubicBezTo>
                  <a:cubicBezTo>
                    <a:pt x="3029" y="4376"/>
                    <a:pt x="3159" y="4404"/>
                    <a:pt x="3280" y="4440"/>
                  </a:cubicBezTo>
                  <a:cubicBezTo>
                    <a:pt x="3401" y="4476"/>
                    <a:pt x="3507" y="4519"/>
                    <a:pt x="3600" y="4568"/>
                  </a:cubicBezTo>
                  <a:cubicBezTo>
                    <a:pt x="3689" y="4617"/>
                    <a:pt x="3762" y="4681"/>
                    <a:pt x="3820" y="4752"/>
                  </a:cubicBezTo>
                  <a:cubicBezTo>
                    <a:pt x="3876" y="4826"/>
                    <a:pt x="3910" y="4911"/>
                    <a:pt x="3920" y="5007"/>
                  </a:cubicBezTo>
                  <a:cubicBezTo>
                    <a:pt x="3926" y="5070"/>
                    <a:pt x="3925" y="5128"/>
                    <a:pt x="3910" y="5182"/>
                  </a:cubicBezTo>
                  <a:lnTo>
                    <a:pt x="5557" y="5182"/>
                  </a:lnTo>
                  <a:cubicBezTo>
                    <a:pt x="5580" y="5003"/>
                    <a:pt x="5583" y="4810"/>
                    <a:pt x="5558" y="4601"/>
                  </a:cubicBezTo>
                  <a:cubicBezTo>
                    <a:pt x="5524" y="4295"/>
                    <a:pt x="5442" y="4035"/>
                    <a:pt x="5301" y="3815"/>
                  </a:cubicBezTo>
                  <a:cubicBezTo>
                    <a:pt x="5164" y="3598"/>
                    <a:pt x="4981" y="3417"/>
                    <a:pt x="4753" y="3268"/>
                  </a:cubicBezTo>
                  <a:cubicBezTo>
                    <a:pt x="4524" y="3123"/>
                    <a:pt x="4261" y="3007"/>
                    <a:pt x="3959" y="2920"/>
                  </a:cubicBezTo>
                  <a:cubicBezTo>
                    <a:pt x="3657" y="2834"/>
                    <a:pt x="3323" y="2775"/>
                    <a:pt x="2960" y="2741"/>
                  </a:cubicBezTo>
                  <a:cubicBezTo>
                    <a:pt x="2801" y="2732"/>
                    <a:pt x="2648" y="2713"/>
                    <a:pt x="2501" y="2685"/>
                  </a:cubicBezTo>
                  <a:cubicBezTo>
                    <a:pt x="2356" y="2660"/>
                    <a:pt x="2222" y="2620"/>
                    <a:pt x="2105" y="2570"/>
                  </a:cubicBezTo>
                  <a:cubicBezTo>
                    <a:pt x="1989" y="2519"/>
                    <a:pt x="1893" y="2460"/>
                    <a:pt x="1821" y="2390"/>
                  </a:cubicBezTo>
                  <a:cubicBezTo>
                    <a:pt x="1749" y="2318"/>
                    <a:pt x="1706" y="2229"/>
                    <a:pt x="1696" y="2117"/>
                  </a:cubicBezTo>
                  <a:cubicBezTo>
                    <a:pt x="1683" y="1994"/>
                    <a:pt x="1711" y="1885"/>
                    <a:pt x="1780" y="1790"/>
                  </a:cubicBezTo>
                  <a:cubicBezTo>
                    <a:pt x="1848" y="1694"/>
                    <a:pt x="1949" y="1615"/>
                    <a:pt x="2084" y="1550"/>
                  </a:cubicBezTo>
                  <a:cubicBezTo>
                    <a:pt x="2216" y="1488"/>
                    <a:pt x="2382" y="1446"/>
                    <a:pt x="2576" y="1426"/>
                  </a:cubicBezTo>
                  <a:cubicBezTo>
                    <a:pt x="2639" y="1420"/>
                    <a:pt x="2703" y="1416"/>
                    <a:pt x="2765" y="1416"/>
                  </a:cubicBezTo>
                  <a:cubicBezTo>
                    <a:pt x="2891" y="1416"/>
                    <a:pt x="3015" y="1430"/>
                    <a:pt x="3136" y="1457"/>
                  </a:cubicBezTo>
                  <a:cubicBezTo>
                    <a:pt x="3321" y="1497"/>
                    <a:pt x="3500" y="1563"/>
                    <a:pt x="3669" y="1656"/>
                  </a:cubicBezTo>
                  <a:cubicBezTo>
                    <a:pt x="3840" y="1750"/>
                    <a:pt x="4002" y="1874"/>
                    <a:pt x="4156" y="2029"/>
                  </a:cubicBezTo>
                  <a:lnTo>
                    <a:pt x="5075" y="937"/>
                  </a:lnTo>
                  <a:cubicBezTo>
                    <a:pt x="4887" y="707"/>
                    <a:pt x="4669" y="519"/>
                    <a:pt x="4419" y="368"/>
                  </a:cubicBezTo>
                  <a:cubicBezTo>
                    <a:pt x="4173" y="217"/>
                    <a:pt x="3881" y="111"/>
                    <a:pt x="3551" y="52"/>
                  </a:cubicBezTo>
                  <a:cubicBezTo>
                    <a:pt x="3366" y="17"/>
                    <a:pt x="3164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3"/>
            <p:cNvSpPr/>
            <p:nvPr/>
          </p:nvSpPr>
          <p:spPr>
            <a:xfrm>
              <a:off x="5377849" y="4942345"/>
              <a:ext cx="248249" cy="204801"/>
            </a:xfrm>
            <a:custGeom>
              <a:avLst/>
              <a:gdLst/>
              <a:ahLst/>
              <a:cxnLst/>
              <a:rect l="l" t="t" r="r" b="b"/>
              <a:pathLst>
                <a:path w="7165" h="5911" extrusionOk="0">
                  <a:moveTo>
                    <a:pt x="3596" y="1570"/>
                  </a:moveTo>
                  <a:cubicBezTo>
                    <a:pt x="3784" y="1570"/>
                    <a:pt x="3963" y="1598"/>
                    <a:pt x="4133" y="1651"/>
                  </a:cubicBezTo>
                  <a:cubicBezTo>
                    <a:pt x="4366" y="1723"/>
                    <a:pt x="4575" y="1841"/>
                    <a:pt x="4760" y="2003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7" y="2819"/>
                    <a:pt x="5400" y="3078"/>
                    <a:pt x="5429" y="3364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2" y="4641"/>
                    <a:pt x="5057" y="4836"/>
                  </a:cubicBezTo>
                  <a:cubicBezTo>
                    <a:pt x="4908" y="5032"/>
                    <a:pt x="4729" y="5190"/>
                    <a:pt x="4516" y="5311"/>
                  </a:cubicBezTo>
                  <a:cubicBezTo>
                    <a:pt x="4302" y="5432"/>
                    <a:pt x="4061" y="5508"/>
                    <a:pt x="3798" y="5535"/>
                  </a:cubicBezTo>
                  <a:cubicBezTo>
                    <a:pt x="3725" y="5543"/>
                    <a:pt x="3653" y="5547"/>
                    <a:pt x="3583" y="5547"/>
                  </a:cubicBezTo>
                  <a:cubicBezTo>
                    <a:pt x="3396" y="5547"/>
                    <a:pt x="3217" y="5520"/>
                    <a:pt x="3048" y="5468"/>
                  </a:cubicBezTo>
                  <a:cubicBezTo>
                    <a:pt x="2815" y="5393"/>
                    <a:pt x="2603" y="5276"/>
                    <a:pt x="2416" y="5118"/>
                  </a:cubicBezTo>
                  <a:cubicBezTo>
                    <a:pt x="2228" y="4961"/>
                    <a:pt x="2078" y="4766"/>
                    <a:pt x="1965" y="4533"/>
                  </a:cubicBezTo>
                  <a:cubicBezTo>
                    <a:pt x="1853" y="4299"/>
                    <a:pt x="1781" y="4038"/>
                    <a:pt x="1751" y="3752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8"/>
                    <a:pt x="2117" y="2282"/>
                  </a:cubicBezTo>
                  <a:cubicBezTo>
                    <a:pt x="2267" y="2084"/>
                    <a:pt x="2448" y="1926"/>
                    <a:pt x="2662" y="1805"/>
                  </a:cubicBezTo>
                  <a:cubicBezTo>
                    <a:pt x="2877" y="1686"/>
                    <a:pt x="3115" y="1609"/>
                    <a:pt x="3381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63" y="0"/>
                  </a:moveTo>
                  <a:cubicBezTo>
                    <a:pt x="3516" y="0"/>
                    <a:pt x="3367" y="9"/>
                    <a:pt x="3214" y="25"/>
                  </a:cubicBezTo>
                  <a:cubicBezTo>
                    <a:pt x="2703" y="78"/>
                    <a:pt x="2241" y="216"/>
                    <a:pt x="1833" y="436"/>
                  </a:cubicBezTo>
                  <a:cubicBezTo>
                    <a:pt x="1420" y="655"/>
                    <a:pt x="1075" y="941"/>
                    <a:pt x="790" y="1293"/>
                  </a:cubicBezTo>
                  <a:cubicBezTo>
                    <a:pt x="505" y="1645"/>
                    <a:pt x="298" y="2045"/>
                    <a:pt x="167" y="2491"/>
                  </a:cubicBezTo>
                  <a:cubicBezTo>
                    <a:pt x="38" y="2937"/>
                    <a:pt x="1" y="3416"/>
                    <a:pt x="54" y="3929"/>
                  </a:cubicBezTo>
                  <a:cubicBezTo>
                    <a:pt x="108" y="4442"/>
                    <a:pt x="246" y="4901"/>
                    <a:pt x="466" y="5312"/>
                  </a:cubicBezTo>
                  <a:cubicBezTo>
                    <a:pt x="583" y="5529"/>
                    <a:pt x="720" y="5729"/>
                    <a:pt x="873" y="5911"/>
                  </a:cubicBezTo>
                  <a:lnTo>
                    <a:pt x="6305" y="5911"/>
                  </a:lnTo>
                  <a:cubicBezTo>
                    <a:pt x="6334" y="5880"/>
                    <a:pt x="6358" y="5850"/>
                    <a:pt x="6384" y="5817"/>
                  </a:cubicBezTo>
                  <a:cubicBezTo>
                    <a:pt x="6667" y="5465"/>
                    <a:pt x="6873" y="5066"/>
                    <a:pt x="6999" y="4615"/>
                  </a:cubicBezTo>
                  <a:cubicBezTo>
                    <a:pt x="7127" y="4171"/>
                    <a:pt x="7165" y="3693"/>
                    <a:pt x="7111" y="3186"/>
                  </a:cubicBezTo>
                  <a:cubicBezTo>
                    <a:pt x="7057" y="2672"/>
                    <a:pt x="6920" y="2212"/>
                    <a:pt x="6705" y="1802"/>
                  </a:cubicBezTo>
                  <a:cubicBezTo>
                    <a:pt x="6487" y="1391"/>
                    <a:pt x="6204" y="1046"/>
                    <a:pt x="5852" y="760"/>
                  </a:cubicBezTo>
                  <a:cubicBezTo>
                    <a:pt x="5499" y="475"/>
                    <a:pt x="5101" y="269"/>
                    <a:pt x="4652" y="137"/>
                  </a:cubicBezTo>
                  <a:cubicBezTo>
                    <a:pt x="4339" y="46"/>
                    <a:pt x="4009" y="0"/>
                    <a:pt x="3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3"/>
            <p:cNvSpPr/>
            <p:nvPr/>
          </p:nvSpPr>
          <p:spPr>
            <a:xfrm>
              <a:off x="5651628" y="4913969"/>
              <a:ext cx="221432" cy="233212"/>
            </a:xfrm>
            <a:custGeom>
              <a:avLst/>
              <a:gdLst/>
              <a:ahLst/>
              <a:cxnLst/>
              <a:rect l="l" t="t" r="r" b="b"/>
              <a:pathLst>
                <a:path w="6391" h="6731" extrusionOk="0">
                  <a:moveTo>
                    <a:pt x="3676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4" y="77"/>
                    <a:pt x="2295" y="215"/>
                    <a:pt x="1877" y="437"/>
                  </a:cubicBezTo>
                  <a:cubicBezTo>
                    <a:pt x="1456" y="658"/>
                    <a:pt x="1102" y="942"/>
                    <a:pt x="814" y="1291"/>
                  </a:cubicBezTo>
                  <a:cubicBezTo>
                    <a:pt x="528" y="1639"/>
                    <a:pt x="315" y="2039"/>
                    <a:pt x="179" y="2485"/>
                  </a:cubicBezTo>
                  <a:cubicBezTo>
                    <a:pt x="44" y="2933"/>
                    <a:pt x="0" y="3409"/>
                    <a:pt x="54" y="3915"/>
                  </a:cubicBezTo>
                  <a:cubicBezTo>
                    <a:pt x="110" y="4434"/>
                    <a:pt x="246" y="4898"/>
                    <a:pt x="463" y="5312"/>
                  </a:cubicBezTo>
                  <a:cubicBezTo>
                    <a:pt x="682" y="5727"/>
                    <a:pt x="964" y="6074"/>
                    <a:pt x="1316" y="6354"/>
                  </a:cubicBezTo>
                  <a:cubicBezTo>
                    <a:pt x="1499" y="6502"/>
                    <a:pt x="1697" y="6627"/>
                    <a:pt x="1907" y="6731"/>
                  </a:cubicBezTo>
                  <a:lnTo>
                    <a:pt x="5223" y="6731"/>
                  </a:lnTo>
                  <a:cubicBezTo>
                    <a:pt x="5430" y="6640"/>
                    <a:pt x="5622" y="6535"/>
                    <a:pt x="5796" y="6419"/>
                  </a:cubicBezTo>
                  <a:cubicBezTo>
                    <a:pt x="6049" y="6248"/>
                    <a:pt x="6247" y="6064"/>
                    <a:pt x="6391" y="5864"/>
                  </a:cubicBezTo>
                  <a:lnTo>
                    <a:pt x="5453" y="4685"/>
                  </a:lnTo>
                  <a:cubicBezTo>
                    <a:pt x="5344" y="4824"/>
                    <a:pt x="5216" y="4956"/>
                    <a:pt x="5068" y="5073"/>
                  </a:cubicBezTo>
                  <a:cubicBezTo>
                    <a:pt x="4921" y="5191"/>
                    <a:pt x="4754" y="5290"/>
                    <a:pt x="4573" y="5368"/>
                  </a:cubicBezTo>
                  <a:cubicBezTo>
                    <a:pt x="4392" y="5447"/>
                    <a:pt x="4195" y="5497"/>
                    <a:pt x="3989" y="5519"/>
                  </a:cubicBezTo>
                  <a:cubicBezTo>
                    <a:pt x="3889" y="5529"/>
                    <a:pt x="3792" y="5534"/>
                    <a:pt x="3697" y="5534"/>
                  </a:cubicBezTo>
                  <a:cubicBezTo>
                    <a:pt x="3501" y="5534"/>
                    <a:pt x="3317" y="5512"/>
                    <a:pt x="3142" y="5470"/>
                  </a:cubicBezTo>
                  <a:cubicBezTo>
                    <a:pt x="2882" y="5405"/>
                    <a:pt x="2656" y="5296"/>
                    <a:pt x="2462" y="5138"/>
                  </a:cubicBezTo>
                  <a:cubicBezTo>
                    <a:pt x="2268" y="4981"/>
                    <a:pt x="2108" y="4785"/>
                    <a:pt x="1986" y="4554"/>
                  </a:cubicBezTo>
                  <a:cubicBezTo>
                    <a:pt x="1864" y="4321"/>
                    <a:pt x="1789" y="4055"/>
                    <a:pt x="1756" y="3757"/>
                  </a:cubicBezTo>
                  <a:cubicBezTo>
                    <a:pt x="1722" y="3451"/>
                    <a:pt x="1743" y="3170"/>
                    <a:pt x="1814" y="2915"/>
                  </a:cubicBezTo>
                  <a:cubicBezTo>
                    <a:pt x="1886" y="2657"/>
                    <a:pt x="1998" y="2434"/>
                    <a:pt x="2152" y="2242"/>
                  </a:cubicBezTo>
                  <a:cubicBezTo>
                    <a:pt x="2304" y="2052"/>
                    <a:pt x="2494" y="1896"/>
                    <a:pt x="2712" y="1780"/>
                  </a:cubicBezTo>
                  <a:cubicBezTo>
                    <a:pt x="2935" y="1661"/>
                    <a:pt x="3174" y="1589"/>
                    <a:pt x="3433" y="1560"/>
                  </a:cubicBezTo>
                  <a:cubicBezTo>
                    <a:pt x="3509" y="1552"/>
                    <a:pt x="3583" y="1547"/>
                    <a:pt x="3656" y="1547"/>
                  </a:cubicBezTo>
                  <a:cubicBezTo>
                    <a:pt x="3784" y="1547"/>
                    <a:pt x="3907" y="1560"/>
                    <a:pt x="4027" y="1586"/>
                  </a:cubicBezTo>
                  <a:cubicBezTo>
                    <a:pt x="4215" y="1625"/>
                    <a:pt x="4392" y="1689"/>
                    <a:pt x="4555" y="1781"/>
                  </a:cubicBezTo>
                  <a:cubicBezTo>
                    <a:pt x="4718" y="1873"/>
                    <a:pt x="4875" y="1983"/>
                    <a:pt x="5028" y="2111"/>
                  </a:cubicBezTo>
                  <a:lnTo>
                    <a:pt x="5918" y="845"/>
                  </a:lnTo>
                  <a:cubicBezTo>
                    <a:pt x="5701" y="638"/>
                    <a:pt x="5446" y="467"/>
                    <a:pt x="5161" y="329"/>
                  </a:cubicBezTo>
                  <a:cubicBezTo>
                    <a:pt x="4875" y="192"/>
                    <a:pt x="4569" y="99"/>
                    <a:pt x="4250" y="47"/>
                  </a:cubicBezTo>
                  <a:cubicBezTo>
                    <a:pt x="4059" y="15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3"/>
            <p:cNvSpPr/>
            <p:nvPr/>
          </p:nvSpPr>
          <p:spPr>
            <a:xfrm>
              <a:off x="5885597" y="488937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1"/>
                  </a:moveTo>
                  <a:cubicBezTo>
                    <a:pt x="3543" y="1"/>
                    <a:pt x="3413" y="8"/>
                    <a:pt x="3282" y="21"/>
                  </a:cubicBezTo>
                  <a:cubicBezTo>
                    <a:pt x="2763" y="77"/>
                    <a:pt x="2294" y="214"/>
                    <a:pt x="1875" y="435"/>
                  </a:cubicBezTo>
                  <a:cubicBezTo>
                    <a:pt x="1457" y="656"/>
                    <a:pt x="1102" y="941"/>
                    <a:pt x="814" y="1291"/>
                  </a:cubicBezTo>
                  <a:cubicBezTo>
                    <a:pt x="527" y="1639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4"/>
                  </a:cubicBezTo>
                  <a:cubicBezTo>
                    <a:pt x="110" y="4433"/>
                    <a:pt x="246" y="4899"/>
                    <a:pt x="465" y="5311"/>
                  </a:cubicBezTo>
                  <a:cubicBezTo>
                    <a:pt x="682" y="5725"/>
                    <a:pt x="965" y="6072"/>
                    <a:pt x="1317" y="6354"/>
                  </a:cubicBezTo>
                  <a:cubicBezTo>
                    <a:pt x="1668" y="6634"/>
                    <a:pt x="2070" y="6840"/>
                    <a:pt x="2518" y="6965"/>
                  </a:cubicBezTo>
                  <a:cubicBezTo>
                    <a:pt x="2832" y="7053"/>
                    <a:pt x="3162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4"/>
                    <a:pt x="4937" y="6847"/>
                  </a:cubicBezTo>
                  <a:cubicBezTo>
                    <a:pt x="5255" y="6731"/>
                    <a:pt x="5542" y="6588"/>
                    <a:pt x="5795" y="6417"/>
                  </a:cubicBezTo>
                  <a:cubicBezTo>
                    <a:pt x="6048" y="6246"/>
                    <a:pt x="6248" y="6062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5"/>
                    <a:pt x="5074" y="5071"/>
                  </a:cubicBezTo>
                  <a:cubicBezTo>
                    <a:pt x="4924" y="5188"/>
                    <a:pt x="4760" y="5287"/>
                    <a:pt x="4577" y="5364"/>
                  </a:cubicBezTo>
                  <a:cubicBezTo>
                    <a:pt x="4395" y="5444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7" y="5467"/>
                  </a:cubicBezTo>
                  <a:cubicBezTo>
                    <a:pt x="2888" y="5402"/>
                    <a:pt x="2661" y="5291"/>
                    <a:pt x="2466" y="5133"/>
                  </a:cubicBezTo>
                  <a:cubicBezTo>
                    <a:pt x="2272" y="4978"/>
                    <a:pt x="2114" y="4781"/>
                    <a:pt x="1992" y="4549"/>
                  </a:cubicBezTo>
                  <a:cubicBezTo>
                    <a:pt x="1870" y="4316"/>
                    <a:pt x="1792" y="4052"/>
                    <a:pt x="1760" y="3754"/>
                  </a:cubicBezTo>
                  <a:cubicBezTo>
                    <a:pt x="1727" y="3449"/>
                    <a:pt x="1747" y="3167"/>
                    <a:pt x="1819" y="2910"/>
                  </a:cubicBezTo>
                  <a:cubicBezTo>
                    <a:pt x="1891" y="2654"/>
                    <a:pt x="2003" y="2431"/>
                    <a:pt x="2157" y="2240"/>
                  </a:cubicBezTo>
                  <a:cubicBezTo>
                    <a:pt x="2310" y="2050"/>
                    <a:pt x="2497" y="1895"/>
                    <a:pt x="2718" y="1778"/>
                  </a:cubicBezTo>
                  <a:cubicBezTo>
                    <a:pt x="2938" y="1659"/>
                    <a:pt x="3178" y="1587"/>
                    <a:pt x="3437" y="1558"/>
                  </a:cubicBezTo>
                  <a:cubicBezTo>
                    <a:pt x="3510" y="1550"/>
                    <a:pt x="3582" y="1547"/>
                    <a:pt x="3653" y="1547"/>
                  </a:cubicBezTo>
                  <a:cubicBezTo>
                    <a:pt x="3783" y="1547"/>
                    <a:pt x="3908" y="1559"/>
                    <a:pt x="4031" y="1585"/>
                  </a:cubicBezTo>
                  <a:cubicBezTo>
                    <a:pt x="4218" y="1626"/>
                    <a:pt x="4393" y="1689"/>
                    <a:pt x="4557" y="1781"/>
                  </a:cubicBezTo>
                  <a:cubicBezTo>
                    <a:pt x="4721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3"/>
            <p:cNvSpPr/>
            <p:nvPr/>
          </p:nvSpPr>
          <p:spPr>
            <a:xfrm>
              <a:off x="6124278" y="486425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3"/>
            <p:cNvSpPr/>
            <p:nvPr/>
          </p:nvSpPr>
          <p:spPr>
            <a:xfrm>
              <a:off x="6341652" y="4846928"/>
              <a:ext cx="221224" cy="247799"/>
            </a:xfrm>
            <a:custGeom>
              <a:avLst/>
              <a:gdLst/>
              <a:ahLst/>
              <a:cxnLst/>
              <a:rect l="l" t="t" r="r" b="b"/>
              <a:pathLst>
                <a:path w="6385" h="7152" extrusionOk="0">
                  <a:moveTo>
                    <a:pt x="3088" y="1422"/>
                  </a:moveTo>
                  <a:cubicBezTo>
                    <a:pt x="3227" y="1422"/>
                    <a:pt x="3351" y="1442"/>
                    <a:pt x="3462" y="1482"/>
                  </a:cubicBezTo>
                  <a:cubicBezTo>
                    <a:pt x="3616" y="1538"/>
                    <a:pt x="3738" y="1630"/>
                    <a:pt x="3832" y="1753"/>
                  </a:cubicBezTo>
                  <a:cubicBezTo>
                    <a:pt x="3922" y="1877"/>
                    <a:pt x="3978" y="2028"/>
                    <a:pt x="3997" y="2202"/>
                  </a:cubicBezTo>
                  <a:cubicBezTo>
                    <a:pt x="4016" y="2376"/>
                    <a:pt x="3998" y="2536"/>
                    <a:pt x="3944" y="2680"/>
                  </a:cubicBezTo>
                  <a:cubicBezTo>
                    <a:pt x="3891" y="2823"/>
                    <a:pt x="3804" y="2938"/>
                    <a:pt x="3685" y="3026"/>
                  </a:cubicBezTo>
                  <a:cubicBezTo>
                    <a:pt x="3568" y="3117"/>
                    <a:pt x="3423" y="3168"/>
                    <a:pt x="3256" y="3186"/>
                  </a:cubicBezTo>
                  <a:lnTo>
                    <a:pt x="1913" y="3328"/>
                  </a:lnTo>
                  <a:lnTo>
                    <a:pt x="1725" y="1558"/>
                  </a:lnTo>
                  <a:lnTo>
                    <a:pt x="2921" y="1431"/>
                  </a:lnTo>
                  <a:cubicBezTo>
                    <a:pt x="2979" y="1425"/>
                    <a:pt x="3035" y="1422"/>
                    <a:pt x="3088" y="1422"/>
                  </a:cubicBezTo>
                  <a:close/>
                  <a:moveTo>
                    <a:pt x="3374" y="1"/>
                  </a:moveTo>
                  <a:cubicBezTo>
                    <a:pt x="3273" y="1"/>
                    <a:pt x="3171" y="6"/>
                    <a:pt x="3067" y="18"/>
                  </a:cubicBezTo>
                  <a:lnTo>
                    <a:pt x="1" y="338"/>
                  </a:lnTo>
                  <a:lnTo>
                    <a:pt x="721" y="7152"/>
                  </a:lnTo>
                  <a:lnTo>
                    <a:pt x="2297" y="6986"/>
                  </a:lnTo>
                  <a:lnTo>
                    <a:pt x="2046" y="4592"/>
                  </a:lnTo>
                  <a:lnTo>
                    <a:pt x="2897" y="4502"/>
                  </a:lnTo>
                  <a:lnTo>
                    <a:pt x="4497" y="6752"/>
                  </a:lnTo>
                  <a:lnTo>
                    <a:pt x="6384" y="6554"/>
                  </a:lnTo>
                  <a:lnTo>
                    <a:pt x="4581" y="4083"/>
                  </a:lnTo>
                  <a:cubicBezTo>
                    <a:pt x="4618" y="4061"/>
                    <a:pt x="4654" y="4041"/>
                    <a:pt x="4690" y="4017"/>
                  </a:cubicBezTo>
                  <a:cubicBezTo>
                    <a:pt x="5021" y="3787"/>
                    <a:pt x="5270" y="3488"/>
                    <a:pt x="5435" y="3127"/>
                  </a:cubicBezTo>
                  <a:cubicBezTo>
                    <a:pt x="5597" y="2763"/>
                    <a:pt x="5659" y="2370"/>
                    <a:pt x="5612" y="1942"/>
                  </a:cubicBezTo>
                  <a:cubicBezTo>
                    <a:pt x="5569" y="1528"/>
                    <a:pt x="5431" y="1165"/>
                    <a:pt x="5193" y="860"/>
                  </a:cubicBezTo>
                  <a:cubicBezTo>
                    <a:pt x="4958" y="553"/>
                    <a:pt x="4654" y="324"/>
                    <a:pt x="4280" y="173"/>
                  </a:cubicBezTo>
                  <a:cubicBezTo>
                    <a:pt x="3996" y="58"/>
                    <a:pt x="3694" y="1"/>
                    <a:pt x="3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3"/>
            <p:cNvSpPr/>
            <p:nvPr/>
          </p:nvSpPr>
          <p:spPr>
            <a:xfrm>
              <a:off x="6681432" y="4807569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6" y="1"/>
                    <a:pt x="2579" y="11"/>
                    <a:pt x="2381" y="32"/>
                  </a:cubicBezTo>
                  <a:cubicBezTo>
                    <a:pt x="2043" y="68"/>
                    <a:pt x="1725" y="152"/>
                    <a:pt x="1425" y="285"/>
                  </a:cubicBezTo>
                  <a:cubicBezTo>
                    <a:pt x="1124" y="418"/>
                    <a:pt x="865" y="590"/>
                    <a:pt x="648" y="802"/>
                  </a:cubicBezTo>
                  <a:cubicBezTo>
                    <a:pt x="431" y="1011"/>
                    <a:pt x="266" y="1252"/>
                    <a:pt x="153" y="1522"/>
                  </a:cubicBezTo>
                  <a:cubicBezTo>
                    <a:pt x="40" y="1794"/>
                    <a:pt x="1" y="2081"/>
                    <a:pt x="33" y="2385"/>
                  </a:cubicBezTo>
                  <a:cubicBezTo>
                    <a:pt x="64" y="2671"/>
                    <a:pt x="136" y="2924"/>
                    <a:pt x="251" y="3143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9" y="4300"/>
                  </a:cubicBezTo>
                  <a:cubicBezTo>
                    <a:pt x="2627" y="4312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80" y="4440"/>
                  </a:cubicBezTo>
                  <a:cubicBezTo>
                    <a:pt x="3402" y="4476"/>
                    <a:pt x="3508" y="4519"/>
                    <a:pt x="3597" y="4569"/>
                  </a:cubicBezTo>
                  <a:cubicBezTo>
                    <a:pt x="3688" y="4617"/>
                    <a:pt x="3761" y="4678"/>
                    <a:pt x="3819" y="4752"/>
                  </a:cubicBezTo>
                  <a:cubicBezTo>
                    <a:pt x="3876" y="4824"/>
                    <a:pt x="3908" y="4910"/>
                    <a:pt x="3919" y="5008"/>
                  </a:cubicBezTo>
                  <a:cubicBezTo>
                    <a:pt x="3934" y="5137"/>
                    <a:pt x="3905" y="5249"/>
                    <a:pt x="3836" y="5346"/>
                  </a:cubicBezTo>
                  <a:cubicBezTo>
                    <a:pt x="3768" y="5441"/>
                    <a:pt x="3664" y="5520"/>
                    <a:pt x="3527" y="5579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3" y="5707"/>
                    <a:pt x="2889" y="5711"/>
                    <a:pt x="2804" y="5711"/>
                  </a:cubicBezTo>
                  <a:cubicBezTo>
                    <a:pt x="2540" y="5711"/>
                    <a:pt x="2278" y="5667"/>
                    <a:pt x="2017" y="5580"/>
                  </a:cubicBezTo>
                  <a:cubicBezTo>
                    <a:pt x="1673" y="5465"/>
                    <a:pt x="1317" y="5209"/>
                    <a:pt x="947" y="4808"/>
                  </a:cubicBezTo>
                  <a:lnTo>
                    <a:pt x="66" y="6052"/>
                  </a:lnTo>
                  <a:cubicBezTo>
                    <a:pt x="314" y="6306"/>
                    <a:pt x="590" y="6522"/>
                    <a:pt x="890" y="6697"/>
                  </a:cubicBezTo>
                  <a:cubicBezTo>
                    <a:pt x="1190" y="6871"/>
                    <a:pt x="1527" y="6994"/>
                    <a:pt x="1899" y="7064"/>
                  </a:cubicBezTo>
                  <a:cubicBezTo>
                    <a:pt x="2121" y="7105"/>
                    <a:pt x="2356" y="7126"/>
                    <a:pt x="2604" y="7126"/>
                  </a:cubicBezTo>
                  <a:cubicBezTo>
                    <a:pt x="2773" y="7126"/>
                    <a:pt x="2948" y="7116"/>
                    <a:pt x="3129" y="7097"/>
                  </a:cubicBezTo>
                  <a:cubicBezTo>
                    <a:pt x="3648" y="7042"/>
                    <a:pt x="4098" y="6909"/>
                    <a:pt x="4479" y="6694"/>
                  </a:cubicBezTo>
                  <a:cubicBezTo>
                    <a:pt x="4860" y="6482"/>
                    <a:pt x="5148" y="6197"/>
                    <a:pt x="5343" y="5846"/>
                  </a:cubicBezTo>
                  <a:cubicBezTo>
                    <a:pt x="5539" y="5494"/>
                    <a:pt x="5611" y="5082"/>
                    <a:pt x="5562" y="4608"/>
                  </a:cubicBezTo>
                  <a:cubicBezTo>
                    <a:pt x="5530" y="4303"/>
                    <a:pt x="5445" y="4041"/>
                    <a:pt x="5307" y="3823"/>
                  </a:cubicBezTo>
                  <a:cubicBezTo>
                    <a:pt x="5169" y="3606"/>
                    <a:pt x="4985" y="3422"/>
                    <a:pt x="4756" y="3275"/>
                  </a:cubicBezTo>
                  <a:cubicBezTo>
                    <a:pt x="4529" y="3128"/>
                    <a:pt x="4263" y="3012"/>
                    <a:pt x="3963" y="2925"/>
                  </a:cubicBezTo>
                  <a:cubicBezTo>
                    <a:pt x="3662" y="2839"/>
                    <a:pt x="3328" y="2780"/>
                    <a:pt x="2965" y="2746"/>
                  </a:cubicBezTo>
                  <a:cubicBezTo>
                    <a:pt x="2806" y="2737"/>
                    <a:pt x="2654" y="2718"/>
                    <a:pt x="2506" y="2690"/>
                  </a:cubicBezTo>
                  <a:cubicBezTo>
                    <a:pt x="2359" y="2664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3"/>
                    <a:pt x="1712" y="2232"/>
                    <a:pt x="1699" y="2122"/>
                  </a:cubicBezTo>
                  <a:cubicBezTo>
                    <a:pt x="1686" y="1998"/>
                    <a:pt x="1714" y="1889"/>
                    <a:pt x="1783" y="1794"/>
                  </a:cubicBezTo>
                  <a:cubicBezTo>
                    <a:pt x="1850" y="1697"/>
                    <a:pt x="1952" y="1617"/>
                    <a:pt x="2086" y="1554"/>
                  </a:cubicBezTo>
                  <a:cubicBezTo>
                    <a:pt x="2221" y="1490"/>
                    <a:pt x="2384" y="1449"/>
                    <a:pt x="2578" y="1428"/>
                  </a:cubicBezTo>
                  <a:cubicBezTo>
                    <a:pt x="2642" y="1422"/>
                    <a:pt x="2705" y="1418"/>
                    <a:pt x="2767" y="1418"/>
                  </a:cubicBezTo>
                  <a:cubicBezTo>
                    <a:pt x="2891" y="1418"/>
                    <a:pt x="3014" y="1431"/>
                    <a:pt x="3137" y="1457"/>
                  </a:cubicBezTo>
                  <a:cubicBezTo>
                    <a:pt x="3323" y="1496"/>
                    <a:pt x="3498" y="1562"/>
                    <a:pt x="3669" y="1657"/>
                  </a:cubicBezTo>
                  <a:cubicBezTo>
                    <a:pt x="3840" y="1751"/>
                    <a:pt x="4001" y="1874"/>
                    <a:pt x="4157" y="2028"/>
                  </a:cubicBezTo>
                  <a:lnTo>
                    <a:pt x="5076" y="938"/>
                  </a:lnTo>
                  <a:cubicBezTo>
                    <a:pt x="4886" y="708"/>
                    <a:pt x="4669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4" y="17"/>
                    <a:pt x="3162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3"/>
            <p:cNvSpPr/>
            <p:nvPr/>
          </p:nvSpPr>
          <p:spPr>
            <a:xfrm>
              <a:off x="6900122" y="4777426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1" y="3009"/>
                  </a:lnTo>
                  <a:lnTo>
                    <a:pt x="1654" y="471"/>
                  </a:lnTo>
                  <a:lnTo>
                    <a:pt x="0" y="645"/>
                  </a:lnTo>
                  <a:lnTo>
                    <a:pt x="716" y="7457"/>
                  </a:lnTo>
                  <a:lnTo>
                    <a:pt x="2373" y="7283"/>
                  </a:lnTo>
                  <a:lnTo>
                    <a:pt x="2116" y="4847"/>
                  </a:lnTo>
                  <a:lnTo>
                    <a:pt x="2560" y="4310"/>
                  </a:lnTo>
                  <a:lnTo>
                    <a:pt x="5087" y="6995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3"/>
            <p:cNvSpPr/>
            <p:nvPr/>
          </p:nvSpPr>
          <p:spPr>
            <a:xfrm>
              <a:off x="7144486" y="475947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3"/>
            <p:cNvSpPr/>
            <p:nvPr/>
          </p:nvSpPr>
          <p:spPr>
            <a:xfrm>
              <a:off x="7336359" y="4747700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4"/>
                  </a:lnTo>
                  <a:lnTo>
                    <a:pt x="719" y="6987"/>
                  </a:lnTo>
                  <a:lnTo>
                    <a:pt x="5409" y="6490"/>
                  </a:lnTo>
                  <a:lnTo>
                    <a:pt x="5255" y="5032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13"/>
            <p:cNvSpPr/>
            <p:nvPr/>
          </p:nvSpPr>
          <p:spPr>
            <a:xfrm>
              <a:off x="7541676" y="4726011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8"/>
                  </a:lnTo>
                  <a:lnTo>
                    <a:pt x="5409" y="6492"/>
                  </a:lnTo>
                  <a:lnTo>
                    <a:pt x="5255" y="5031"/>
                  </a:lnTo>
                  <a:lnTo>
                    <a:pt x="2219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13"/>
            <p:cNvSpPr/>
            <p:nvPr/>
          </p:nvSpPr>
          <p:spPr>
            <a:xfrm>
              <a:off x="7742107" y="4695660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1"/>
                  </a:moveTo>
                  <a:cubicBezTo>
                    <a:pt x="2764" y="1"/>
                    <a:pt x="2578" y="11"/>
                    <a:pt x="2382" y="31"/>
                  </a:cubicBezTo>
                  <a:cubicBezTo>
                    <a:pt x="2044" y="67"/>
                    <a:pt x="1726" y="152"/>
                    <a:pt x="1424" y="286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29" y="1012"/>
                    <a:pt x="264" y="1252"/>
                    <a:pt x="153" y="1522"/>
                  </a:cubicBezTo>
                  <a:cubicBezTo>
                    <a:pt x="39" y="1793"/>
                    <a:pt x="1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2" y="4092"/>
                  </a:cubicBezTo>
                  <a:cubicBezTo>
                    <a:pt x="1764" y="4185"/>
                    <a:pt x="2103" y="4256"/>
                    <a:pt x="2488" y="4299"/>
                  </a:cubicBezTo>
                  <a:cubicBezTo>
                    <a:pt x="2626" y="4312"/>
                    <a:pt x="2763" y="4328"/>
                    <a:pt x="2895" y="4349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1"/>
                  </a:cubicBezTo>
                  <a:cubicBezTo>
                    <a:pt x="3876" y="4822"/>
                    <a:pt x="3908" y="4909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68" y="5438"/>
                    <a:pt x="3663" y="5517"/>
                    <a:pt x="3527" y="5577"/>
                  </a:cubicBezTo>
                  <a:cubicBezTo>
                    <a:pt x="3389" y="5638"/>
                    <a:pt x="3232" y="5678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6"/>
                    <a:pt x="2017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1"/>
                    <a:pt x="889" y="6695"/>
                  </a:cubicBezTo>
                  <a:cubicBezTo>
                    <a:pt x="1190" y="6869"/>
                    <a:pt x="1526" y="6991"/>
                    <a:pt x="1899" y="7061"/>
                  </a:cubicBezTo>
                  <a:cubicBezTo>
                    <a:pt x="2121" y="7104"/>
                    <a:pt x="2358" y="7126"/>
                    <a:pt x="2608" y="7126"/>
                  </a:cubicBezTo>
                  <a:cubicBezTo>
                    <a:pt x="2775" y="7126"/>
                    <a:pt x="2949" y="7116"/>
                    <a:pt x="3128" y="7097"/>
                  </a:cubicBezTo>
                  <a:cubicBezTo>
                    <a:pt x="3647" y="7041"/>
                    <a:pt x="4096" y="6909"/>
                    <a:pt x="4477" y="6695"/>
                  </a:cubicBezTo>
                  <a:cubicBezTo>
                    <a:pt x="4858" y="6480"/>
                    <a:pt x="5146" y="6197"/>
                    <a:pt x="5343" y="5846"/>
                  </a:cubicBezTo>
                  <a:cubicBezTo>
                    <a:pt x="5538" y="5494"/>
                    <a:pt x="5610" y="5083"/>
                    <a:pt x="5561" y="4608"/>
                  </a:cubicBezTo>
                  <a:cubicBezTo>
                    <a:pt x="5530" y="4302"/>
                    <a:pt x="5445" y="4042"/>
                    <a:pt x="5307" y="3823"/>
                  </a:cubicBezTo>
                  <a:cubicBezTo>
                    <a:pt x="5167" y="3604"/>
                    <a:pt x="4985" y="3422"/>
                    <a:pt x="4756" y="3274"/>
                  </a:cubicBezTo>
                  <a:cubicBezTo>
                    <a:pt x="4527" y="3128"/>
                    <a:pt x="4261" y="3012"/>
                    <a:pt x="3962" y="2926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9"/>
                    <a:pt x="2506" y="2690"/>
                  </a:cubicBezTo>
                  <a:cubicBezTo>
                    <a:pt x="2357" y="2663"/>
                    <a:pt x="2227" y="2625"/>
                    <a:pt x="2110" y="2575"/>
                  </a:cubicBezTo>
                  <a:cubicBezTo>
                    <a:pt x="1994" y="2524"/>
                    <a:pt x="1899" y="2466"/>
                    <a:pt x="1827" y="2394"/>
                  </a:cubicBezTo>
                  <a:cubicBezTo>
                    <a:pt x="1752" y="2323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3"/>
                  </a:cubicBezTo>
                  <a:cubicBezTo>
                    <a:pt x="1850" y="1698"/>
                    <a:pt x="1952" y="1617"/>
                    <a:pt x="2086" y="1554"/>
                  </a:cubicBezTo>
                  <a:cubicBezTo>
                    <a:pt x="2219" y="1491"/>
                    <a:pt x="2383" y="1447"/>
                    <a:pt x="2579" y="1429"/>
                  </a:cubicBezTo>
                  <a:cubicBezTo>
                    <a:pt x="2644" y="1422"/>
                    <a:pt x="2709" y="1418"/>
                    <a:pt x="2773" y="1418"/>
                  </a:cubicBezTo>
                  <a:cubicBezTo>
                    <a:pt x="2896" y="1418"/>
                    <a:pt x="3017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3" y="1875"/>
                    <a:pt x="4158" y="2028"/>
                  </a:cubicBezTo>
                  <a:lnTo>
                    <a:pt x="5077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2" y="216"/>
                    <a:pt x="3880" y="113"/>
                    <a:pt x="3550" y="51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13"/>
            <p:cNvSpPr/>
            <p:nvPr/>
          </p:nvSpPr>
          <p:spPr>
            <a:xfrm>
              <a:off x="8071286" y="4659905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4" y="3952"/>
                  </a:moveTo>
                  <a:cubicBezTo>
                    <a:pt x="2173" y="4066"/>
                    <a:pt x="2303" y="4182"/>
                    <a:pt x="2444" y="4304"/>
                  </a:cubicBezTo>
                  <a:lnTo>
                    <a:pt x="3866" y="5527"/>
                  </a:lnTo>
                  <a:cubicBezTo>
                    <a:pt x="3813" y="5564"/>
                    <a:pt x="3761" y="5598"/>
                    <a:pt x="3709" y="5633"/>
                  </a:cubicBezTo>
                  <a:cubicBezTo>
                    <a:pt x="3496" y="5762"/>
                    <a:pt x="3262" y="5843"/>
                    <a:pt x="3000" y="5869"/>
                  </a:cubicBezTo>
                  <a:cubicBezTo>
                    <a:pt x="2915" y="5878"/>
                    <a:pt x="2834" y="5883"/>
                    <a:pt x="2755" y="5883"/>
                  </a:cubicBezTo>
                  <a:cubicBezTo>
                    <a:pt x="2576" y="5883"/>
                    <a:pt x="2413" y="5859"/>
                    <a:pt x="2265" y="5814"/>
                  </a:cubicBezTo>
                  <a:cubicBezTo>
                    <a:pt x="2055" y="5748"/>
                    <a:pt x="1890" y="5640"/>
                    <a:pt x="1769" y="5488"/>
                  </a:cubicBezTo>
                  <a:cubicBezTo>
                    <a:pt x="1648" y="5337"/>
                    <a:pt x="1577" y="5151"/>
                    <a:pt x="1554" y="4930"/>
                  </a:cubicBezTo>
                  <a:cubicBezTo>
                    <a:pt x="1523" y="4651"/>
                    <a:pt x="1591" y="4412"/>
                    <a:pt x="1753" y="4209"/>
                  </a:cubicBezTo>
                  <a:cubicBezTo>
                    <a:pt x="1832" y="4114"/>
                    <a:pt x="1932" y="4030"/>
                    <a:pt x="2054" y="3952"/>
                  </a:cubicBezTo>
                  <a:close/>
                  <a:moveTo>
                    <a:pt x="3140" y="1"/>
                  </a:moveTo>
                  <a:cubicBezTo>
                    <a:pt x="3041" y="1"/>
                    <a:pt x="2939" y="6"/>
                    <a:pt x="2836" y="18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5" y="814"/>
                    <a:pt x="1029" y="1110"/>
                  </a:cubicBezTo>
                  <a:cubicBezTo>
                    <a:pt x="872" y="1405"/>
                    <a:pt x="813" y="1729"/>
                    <a:pt x="850" y="2077"/>
                  </a:cubicBezTo>
                  <a:cubicBezTo>
                    <a:pt x="865" y="2221"/>
                    <a:pt x="905" y="2374"/>
                    <a:pt x="967" y="2540"/>
                  </a:cubicBezTo>
                  <a:cubicBezTo>
                    <a:pt x="1027" y="2694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30" y="3889"/>
                  </a:cubicBezTo>
                  <a:cubicBezTo>
                    <a:pt x="94" y="4298"/>
                    <a:pt x="0" y="4740"/>
                    <a:pt x="51" y="5212"/>
                  </a:cubicBezTo>
                  <a:cubicBezTo>
                    <a:pt x="94" y="5627"/>
                    <a:pt x="252" y="5992"/>
                    <a:pt x="525" y="6303"/>
                  </a:cubicBezTo>
                  <a:cubicBezTo>
                    <a:pt x="797" y="6617"/>
                    <a:pt x="1147" y="6848"/>
                    <a:pt x="1574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6"/>
                  </a:cubicBezTo>
                  <a:cubicBezTo>
                    <a:pt x="3361" y="7105"/>
                    <a:pt x="3716" y="7015"/>
                    <a:pt x="4040" y="6873"/>
                  </a:cubicBezTo>
                  <a:cubicBezTo>
                    <a:pt x="4350" y="6734"/>
                    <a:pt x="4632" y="6555"/>
                    <a:pt x="4885" y="6336"/>
                  </a:cubicBezTo>
                  <a:lnTo>
                    <a:pt x="5430" y="6791"/>
                  </a:lnTo>
                  <a:lnTo>
                    <a:pt x="7357" y="6588"/>
                  </a:lnTo>
                  <a:lnTo>
                    <a:pt x="5750" y="5196"/>
                  </a:lnTo>
                  <a:cubicBezTo>
                    <a:pt x="5859" y="4973"/>
                    <a:pt x="5952" y="4736"/>
                    <a:pt x="6024" y="4484"/>
                  </a:cubicBezTo>
                  <a:cubicBezTo>
                    <a:pt x="6128" y="4116"/>
                    <a:pt x="6190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7" y="4326"/>
                  </a:cubicBezTo>
                  <a:lnTo>
                    <a:pt x="4097" y="3846"/>
                  </a:lnTo>
                  <a:cubicBezTo>
                    <a:pt x="3954" y="3736"/>
                    <a:pt x="3791" y="3604"/>
                    <a:pt x="3611" y="3450"/>
                  </a:cubicBezTo>
                  <a:cubicBezTo>
                    <a:pt x="3432" y="3296"/>
                    <a:pt x="3253" y="3131"/>
                    <a:pt x="3078" y="2957"/>
                  </a:cubicBezTo>
                  <a:cubicBezTo>
                    <a:pt x="2904" y="2781"/>
                    <a:pt x="2754" y="2612"/>
                    <a:pt x="2635" y="2442"/>
                  </a:cubicBezTo>
                  <a:cubicBezTo>
                    <a:pt x="2517" y="2275"/>
                    <a:pt x="2451" y="2127"/>
                    <a:pt x="2436" y="2005"/>
                  </a:cubicBezTo>
                  <a:cubicBezTo>
                    <a:pt x="2423" y="1875"/>
                    <a:pt x="2438" y="1763"/>
                    <a:pt x="2480" y="1671"/>
                  </a:cubicBezTo>
                  <a:cubicBezTo>
                    <a:pt x="2523" y="1578"/>
                    <a:pt x="2590" y="1506"/>
                    <a:pt x="2682" y="1448"/>
                  </a:cubicBezTo>
                  <a:cubicBezTo>
                    <a:pt x="2776" y="1394"/>
                    <a:pt x="2892" y="1358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52" y="1526"/>
                    <a:pt x="3788" y="1694"/>
                    <a:pt x="3928" y="1950"/>
                  </a:cubicBezTo>
                  <a:lnTo>
                    <a:pt x="5077" y="1090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1" y="1"/>
                    <a:pt x="3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13"/>
            <p:cNvSpPr/>
            <p:nvPr/>
          </p:nvSpPr>
          <p:spPr>
            <a:xfrm>
              <a:off x="8419243" y="461843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4" y="2066"/>
                  </a:lnTo>
                  <a:lnTo>
                    <a:pt x="2179" y="1853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13"/>
            <p:cNvSpPr/>
            <p:nvPr/>
          </p:nvSpPr>
          <p:spPr>
            <a:xfrm>
              <a:off x="8658929" y="459677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5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13"/>
            <p:cNvSpPr/>
            <p:nvPr/>
          </p:nvSpPr>
          <p:spPr>
            <a:xfrm>
              <a:off x="8871625" y="4574050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3"/>
                    <a:pt x="814" y="1291"/>
                  </a:cubicBezTo>
                  <a:cubicBezTo>
                    <a:pt x="527" y="1640"/>
                    <a:pt x="314" y="2037"/>
                    <a:pt x="177" y="2484"/>
                  </a:cubicBezTo>
                  <a:cubicBezTo>
                    <a:pt x="41" y="2933"/>
                    <a:pt x="1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2" y="5731"/>
                    <a:pt x="967" y="6078"/>
                    <a:pt x="1318" y="6358"/>
                  </a:cubicBezTo>
                  <a:cubicBezTo>
                    <a:pt x="1669" y="6638"/>
                    <a:pt x="2070" y="6844"/>
                    <a:pt x="2519" y="6969"/>
                  </a:cubicBezTo>
                  <a:cubicBezTo>
                    <a:pt x="2833" y="7058"/>
                    <a:pt x="3162" y="7102"/>
                    <a:pt x="3507" y="7102"/>
                  </a:cubicBezTo>
                  <a:cubicBezTo>
                    <a:pt x="3656" y="7102"/>
                    <a:pt x="3807" y="7094"/>
                    <a:pt x="3962" y="7077"/>
                  </a:cubicBezTo>
                  <a:cubicBezTo>
                    <a:pt x="4293" y="7041"/>
                    <a:pt x="4618" y="6968"/>
                    <a:pt x="4936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49" y="6250"/>
                    <a:pt x="6249" y="6065"/>
                    <a:pt x="6390" y="5866"/>
                  </a:cubicBezTo>
                  <a:lnTo>
                    <a:pt x="5459" y="4684"/>
                  </a:lnTo>
                  <a:cubicBezTo>
                    <a:pt x="5350" y="4827"/>
                    <a:pt x="5221" y="4957"/>
                    <a:pt x="5072" y="5075"/>
                  </a:cubicBezTo>
                  <a:cubicBezTo>
                    <a:pt x="4924" y="5192"/>
                    <a:pt x="4760" y="5291"/>
                    <a:pt x="4576" y="5367"/>
                  </a:cubicBezTo>
                  <a:cubicBezTo>
                    <a:pt x="4395" y="5446"/>
                    <a:pt x="4200" y="5495"/>
                    <a:pt x="3992" y="5518"/>
                  </a:cubicBezTo>
                  <a:cubicBezTo>
                    <a:pt x="3889" y="5529"/>
                    <a:pt x="3789" y="5535"/>
                    <a:pt x="3691" y="5535"/>
                  </a:cubicBezTo>
                  <a:cubicBezTo>
                    <a:pt x="3499" y="5535"/>
                    <a:pt x="3317" y="5514"/>
                    <a:pt x="3145" y="5471"/>
                  </a:cubicBezTo>
                  <a:cubicBezTo>
                    <a:pt x="2887" y="5406"/>
                    <a:pt x="2661" y="5295"/>
                    <a:pt x="2467" y="5137"/>
                  </a:cubicBezTo>
                  <a:cubicBezTo>
                    <a:pt x="2273" y="4982"/>
                    <a:pt x="2114" y="4785"/>
                    <a:pt x="1992" y="4553"/>
                  </a:cubicBezTo>
                  <a:cubicBezTo>
                    <a:pt x="1870" y="4320"/>
                    <a:pt x="1792" y="4054"/>
                    <a:pt x="1761" y="3755"/>
                  </a:cubicBezTo>
                  <a:cubicBezTo>
                    <a:pt x="1728" y="3452"/>
                    <a:pt x="1748" y="3170"/>
                    <a:pt x="1820" y="2913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2"/>
                    <a:pt x="3179" y="1588"/>
                    <a:pt x="3437" y="1561"/>
                  </a:cubicBezTo>
                  <a:cubicBezTo>
                    <a:pt x="3511" y="1553"/>
                    <a:pt x="3583" y="1549"/>
                    <a:pt x="3654" y="1549"/>
                  </a:cubicBezTo>
                  <a:cubicBezTo>
                    <a:pt x="3783" y="1549"/>
                    <a:pt x="3908" y="1562"/>
                    <a:pt x="4030" y="1588"/>
                  </a:cubicBezTo>
                  <a:cubicBezTo>
                    <a:pt x="4217" y="1627"/>
                    <a:pt x="4394" y="1692"/>
                    <a:pt x="4556" y="1782"/>
                  </a:cubicBezTo>
                  <a:cubicBezTo>
                    <a:pt x="4720" y="1873"/>
                    <a:pt x="4878" y="1984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13"/>
            <p:cNvSpPr/>
            <p:nvPr/>
          </p:nvSpPr>
          <p:spPr>
            <a:xfrm>
              <a:off x="9110376" y="4561889"/>
              <a:ext cx="43483" cy="240696"/>
            </a:xfrm>
            <a:custGeom>
              <a:avLst/>
              <a:gdLst/>
              <a:ahLst/>
              <a:cxnLst/>
              <a:rect l="l" t="t" r="r" b="b"/>
              <a:pathLst>
                <a:path w="1255" h="6947" extrusionOk="0">
                  <a:moveTo>
                    <a:pt x="1254" y="1"/>
                  </a:moveTo>
                  <a:lnTo>
                    <a:pt x="0" y="134"/>
                  </a:lnTo>
                  <a:lnTo>
                    <a:pt x="718" y="6946"/>
                  </a:lnTo>
                  <a:lnTo>
                    <a:pt x="1254" y="689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13"/>
            <p:cNvSpPr/>
            <p:nvPr/>
          </p:nvSpPr>
          <p:spPr>
            <a:xfrm>
              <a:off x="6752908" y="5130996"/>
              <a:ext cx="120989" cy="16250"/>
            </a:xfrm>
            <a:custGeom>
              <a:avLst/>
              <a:gdLst/>
              <a:ahLst/>
              <a:cxnLst/>
              <a:rect l="l" t="t" r="r" b="b"/>
              <a:pathLst>
                <a:path w="3492" h="469" extrusionOk="0">
                  <a:moveTo>
                    <a:pt x="1861" y="0"/>
                  </a:moveTo>
                  <a:cubicBezTo>
                    <a:pt x="1686" y="0"/>
                    <a:pt x="1500" y="11"/>
                    <a:pt x="1303" y="33"/>
                  </a:cubicBezTo>
                  <a:cubicBezTo>
                    <a:pt x="965" y="69"/>
                    <a:pt x="647" y="152"/>
                    <a:pt x="345" y="286"/>
                  </a:cubicBezTo>
                  <a:cubicBezTo>
                    <a:pt x="223" y="340"/>
                    <a:pt x="108" y="401"/>
                    <a:pt x="0" y="468"/>
                  </a:cubicBezTo>
                  <a:lnTo>
                    <a:pt x="3491" y="468"/>
                  </a:lnTo>
                  <a:cubicBezTo>
                    <a:pt x="3444" y="432"/>
                    <a:pt x="3395" y="399"/>
                    <a:pt x="3339" y="368"/>
                  </a:cubicBezTo>
                  <a:cubicBezTo>
                    <a:pt x="3093" y="217"/>
                    <a:pt x="2801" y="110"/>
                    <a:pt x="2471" y="51"/>
                  </a:cubicBezTo>
                  <a:cubicBezTo>
                    <a:pt x="2286" y="18"/>
                    <a:pt x="2082" y="0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13"/>
            <p:cNvSpPr/>
            <p:nvPr/>
          </p:nvSpPr>
          <p:spPr>
            <a:xfrm>
              <a:off x="6934249" y="5117172"/>
              <a:ext cx="60460" cy="30074"/>
            </a:xfrm>
            <a:custGeom>
              <a:avLst/>
              <a:gdLst/>
              <a:ahLst/>
              <a:cxnLst/>
              <a:rect l="l" t="t" r="r" b="b"/>
              <a:pathLst>
                <a:path w="1745" h="868" extrusionOk="0">
                  <a:moveTo>
                    <a:pt x="1654" y="0"/>
                  </a:moveTo>
                  <a:lnTo>
                    <a:pt x="0" y="173"/>
                  </a:lnTo>
                  <a:lnTo>
                    <a:pt x="72" y="867"/>
                  </a:lnTo>
                  <a:lnTo>
                    <a:pt x="1745" y="86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3"/>
            <p:cNvSpPr/>
            <p:nvPr/>
          </p:nvSpPr>
          <p:spPr>
            <a:xfrm>
              <a:off x="7046886" y="5100818"/>
              <a:ext cx="99126" cy="46428"/>
            </a:xfrm>
            <a:custGeom>
              <a:avLst/>
              <a:gdLst/>
              <a:ahLst/>
              <a:cxnLst/>
              <a:rect l="l" t="t" r="r" b="b"/>
              <a:pathLst>
                <a:path w="2861" h="1340" extrusionOk="0">
                  <a:moveTo>
                    <a:pt x="2861" y="1"/>
                  </a:moveTo>
                  <a:lnTo>
                    <a:pt x="902" y="208"/>
                  </a:lnTo>
                  <a:lnTo>
                    <a:pt x="1" y="1339"/>
                  </a:lnTo>
                  <a:lnTo>
                    <a:pt x="1756" y="1339"/>
                  </a:lnTo>
                  <a:lnTo>
                    <a:pt x="2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3"/>
            <p:cNvSpPr/>
            <p:nvPr/>
          </p:nvSpPr>
          <p:spPr>
            <a:xfrm>
              <a:off x="7178613" y="5082941"/>
              <a:ext cx="142401" cy="64306"/>
            </a:xfrm>
            <a:custGeom>
              <a:avLst/>
              <a:gdLst/>
              <a:ahLst/>
              <a:cxnLst/>
              <a:rect l="l" t="t" r="r" b="b"/>
              <a:pathLst>
                <a:path w="4110" h="1856" extrusionOk="0">
                  <a:moveTo>
                    <a:pt x="3962" y="0"/>
                  </a:moveTo>
                  <a:lnTo>
                    <a:pt x="1" y="417"/>
                  </a:lnTo>
                  <a:lnTo>
                    <a:pt x="147" y="1808"/>
                  </a:lnTo>
                  <a:lnTo>
                    <a:pt x="1296" y="1687"/>
                  </a:lnTo>
                  <a:lnTo>
                    <a:pt x="1314" y="1855"/>
                  </a:lnTo>
                  <a:lnTo>
                    <a:pt x="2985" y="1855"/>
                  </a:lnTo>
                  <a:lnTo>
                    <a:pt x="2950" y="1513"/>
                  </a:lnTo>
                  <a:lnTo>
                    <a:pt x="4109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3"/>
            <p:cNvSpPr/>
            <p:nvPr/>
          </p:nvSpPr>
          <p:spPr>
            <a:xfrm>
              <a:off x="7370452" y="5071092"/>
              <a:ext cx="65380" cy="76155"/>
            </a:xfrm>
            <a:custGeom>
              <a:avLst/>
              <a:gdLst/>
              <a:ahLst/>
              <a:cxnLst/>
              <a:rect l="l" t="t" r="r" b="b"/>
              <a:pathLst>
                <a:path w="1887" h="2198" extrusionOk="0">
                  <a:moveTo>
                    <a:pt x="1655" y="0"/>
                  </a:moveTo>
                  <a:lnTo>
                    <a:pt x="0" y="174"/>
                  </a:lnTo>
                  <a:lnTo>
                    <a:pt x="213" y="2197"/>
                  </a:lnTo>
                  <a:lnTo>
                    <a:pt x="1887" y="219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3"/>
            <p:cNvSpPr/>
            <p:nvPr/>
          </p:nvSpPr>
          <p:spPr>
            <a:xfrm>
              <a:off x="7575803" y="5049403"/>
              <a:ext cx="67597" cy="97845"/>
            </a:xfrm>
            <a:custGeom>
              <a:avLst/>
              <a:gdLst/>
              <a:ahLst/>
              <a:cxnLst/>
              <a:rect l="l" t="t" r="r" b="b"/>
              <a:pathLst>
                <a:path w="1951" h="2824" extrusionOk="0">
                  <a:moveTo>
                    <a:pt x="1654" y="1"/>
                  </a:moveTo>
                  <a:lnTo>
                    <a:pt x="1" y="177"/>
                  </a:lnTo>
                  <a:lnTo>
                    <a:pt x="279" y="2823"/>
                  </a:lnTo>
                  <a:lnTo>
                    <a:pt x="1950" y="282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3"/>
            <p:cNvSpPr/>
            <p:nvPr/>
          </p:nvSpPr>
          <p:spPr>
            <a:xfrm>
              <a:off x="7776130" y="5019052"/>
              <a:ext cx="180999" cy="128196"/>
            </a:xfrm>
            <a:custGeom>
              <a:avLst/>
              <a:gdLst/>
              <a:ahLst/>
              <a:cxnLst/>
              <a:rect l="l" t="t" r="r" b="b"/>
              <a:pathLst>
                <a:path w="5224" h="3700" extrusionOk="0">
                  <a:moveTo>
                    <a:pt x="2942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7" y="67"/>
                    <a:pt x="1729" y="155"/>
                    <a:pt x="1427" y="286"/>
                  </a:cubicBezTo>
                  <a:cubicBezTo>
                    <a:pt x="1125" y="419"/>
                    <a:pt x="866" y="590"/>
                    <a:pt x="648" y="802"/>
                  </a:cubicBezTo>
                  <a:cubicBezTo>
                    <a:pt x="431" y="1012"/>
                    <a:pt x="267" y="1252"/>
                    <a:pt x="155" y="1524"/>
                  </a:cubicBezTo>
                  <a:cubicBezTo>
                    <a:pt x="42" y="1795"/>
                    <a:pt x="1" y="2082"/>
                    <a:pt x="35" y="2387"/>
                  </a:cubicBezTo>
                  <a:cubicBezTo>
                    <a:pt x="64" y="2673"/>
                    <a:pt x="137" y="2926"/>
                    <a:pt x="252" y="3146"/>
                  </a:cubicBezTo>
                  <a:cubicBezTo>
                    <a:pt x="365" y="3359"/>
                    <a:pt x="517" y="3544"/>
                    <a:pt x="713" y="3699"/>
                  </a:cubicBezTo>
                  <a:lnTo>
                    <a:pt x="5224" y="3699"/>
                  </a:lnTo>
                  <a:cubicBezTo>
                    <a:pt x="5098" y="3534"/>
                    <a:pt x="4945" y="3395"/>
                    <a:pt x="4755" y="3269"/>
                  </a:cubicBezTo>
                  <a:cubicBezTo>
                    <a:pt x="4528" y="3121"/>
                    <a:pt x="4262" y="3006"/>
                    <a:pt x="3961" y="2919"/>
                  </a:cubicBezTo>
                  <a:cubicBezTo>
                    <a:pt x="3659" y="2834"/>
                    <a:pt x="3327" y="2775"/>
                    <a:pt x="2962" y="2740"/>
                  </a:cubicBezTo>
                  <a:cubicBezTo>
                    <a:pt x="2803" y="2730"/>
                    <a:pt x="2651" y="2714"/>
                    <a:pt x="2503" y="2684"/>
                  </a:cubicBezTo>
                  <a:cubicBezTo>
                    <a:pt x="2356" y="2658"/>
                    <a:pt x="2224" y="2619"/>
                    <a:pt x="2107" y="2571"/>
                  </a:cubicBezTo>
                  <a:cubicBezTo>
                    <a:pt x="1991" y="2519"/>
                    <a:pt x="1896" y="2458"/>
                    <a:pt x="1824" y="2388"/>
                  </a:cubicBezTo>
                  <a:cubicBezTo>
                    <a:pt x="1749" y="2319"/>
                    <a:pt x="1709" y="2227"/>
                    <a:pt x="1696" y="2116"/>
                  </a:cubicBezTo>
                  <a:cubicBezTo>
                    <a:pt x="1683" y="1995"/>
                    <a:pt x="1712" y="1885"/>
                    <a:pt x="1781" y="1788"/>
                  </a:cubicBezTo>
                  <a:cubicBezTo>
                    <a:pt x="1850" y="1695"/>
                    <a:pt x="1951" y="1613"/>
                    <a:pt x="2086" y="1551"/>
                  </a:cubicBezTo>
                  <a:cubicBezTo>
                    <a:pt x="2220" y="1488"/>
                    <a:pt x="2382" y="1446"/>
                    <a:pt x="2579" y="1426"/>
                  </a:cubicBezTo>
                  <a:cubicBezTo>
                    <a:pt x="2642" y="1420"/>
                    <a:pt x="2704" y="1416"/>
                    <a:pt x="2767" y="1416"/>
                  </a:cubicBezTo>
                  <a:cubicBezTo>
                    <a:pt x="2892" y="1416"/>
                    <a:pt x="3016" y="1429"/>
                    <a:pt x="3140" y="1456"/>
                  </a:cubicBezTo>
                  <a:cubicBezTo>
                    <a:pt x="3323" y="1496"/>
                    <a:pt x="3501" y="1561"/>
                    <a:pt x="3672" y="1657"/>
                  </a:cubicBezTo>
                  <a:cubicBezTo>
                    <a:pt x="3843" y="1751"/>
                    <a:pt x="4004" y="1875"/>
                    <a:pt x="4159" y="2027"/>
                  </a:cubicBezTo>
                  <a:lnTo>
                    <a:pt x="5075" y="938"/>
                  </a:lnTo>
                  <a:cubicBezTo>
                    <a:pt x="4889" y="707"/>
                    <a:pt x="4671" y="519"/>
                    <a:pt x="4421" y="368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7" y="17"/>
                    <a:pt x="3164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3"/>
            <p:cNvSpPr/>
            <p:nvPr/>
          </p:nvSpPr>
          <p:spPr>
            <a:xfrm>
              <a:off x="8107145" y="4983262"/>
              <a:ext cx="213255" cy="164091"/>
            </a:xfrm>
            <a:custGeom>
              <a:avLst/>
              <a:gdLst/>
              <a:ahLst/>
              <a:cxnLst/>
              <a:rect l="l" t="t" r="r" b="b"/>
              <a:pathLst>
                <a:path w="6155" h="4736" extrusionOk="0">
                  <a:moveTo>
                    <a:pt x="3092" y="1"/>
                  </a:moveTo>
                  <a:cubicBezTo>
                    <a:pt x="2993" y="1"/>
                    <a:pt x="2892" y="6"/>
                    <a:pt x="2789" y="17"/>
                  </a:cubicBezTo>
                  <a:cubicBezTo>
                    <a:pt x="2361" y="63"/>
                    <a:pt x="1991" y="183"/>
                    <a:pt x="1679" y="377"/>
                  </a:cubicBezTo>
                  <a:cubicBezTo>
                    <a:pt x="1368" y="571"/>
                    <a:pt x="1135" y="814"/>
                    <a:pt x="980" y="1110"/>
                  </a:cubicBezTo>
                  <a:cubicBezTo>
                    <a:pt x="823" y="1406"/>
                    <a:pt x="764" y="1728"/>
                    <a:pt x="803" y="2076"/>
                  </a:cubicBezTo>
                  <a:cubicBezTo>
                    <a:pt x="816" y="2220"/>
                    <a:pt x="856" y="2374"/>
                    <a:pt x="920" y="2539"/>
                  </a:cubicBezTo>
                  <a:cubicBezTo>
                    <a:pt x="979" y="2693"/>
                    <a:pt x="1065" y="2856"/>
                    <a:pt x="1176" y="3025"/>
                  </a:cubicBezTo>
                  <a:cubicBezTo>
                    <a:pt x="779" y="3258"/>
                    <a:pt x="480" y="3546"/>
                    <a:pt x="280" y="3888"/>
                  </a:cubicBezTo>
                  <a:cubicBezTo>
                    <a:pt x="123" y="4157"/>
                    <a:pt x="30" y="4439"/>
                    <a:pt x="1" y="4735"/>
                  </a:cubicBezTo>
                  <a:lnTo>
                    <a:pt x="1504" y="4735"/>
                  </a:lnTo>
                  <a:cubicBezTo>
                    <a:pt x="1516" y="4540"/>
                    <a:pt x="1583" y="4367"/>
                    <a:pt x="1706" y="4216"/>
                  </a:cubicBezTo>
                  <a:cubicBezTo>
                    <a:pt x="1784" y="4118"/>
                    <a:pt x="1885" y="4035"/>
                    <a:pt x="2007" y="3957"/>
                  </a:cubicBezTo>
                  <a:cubicBezTo>
                    <a:pt x="2126" y="4071"/>
                    <a:pt x="2257" y="4187"/>
                    <a:pt x="2395" y="4311"/>
                  </a:cubicBezTo>
                  <a:lnTo>
                    <a:pt x="2890" y="4735"/>
                  </a:lnTo>
                  <a:lnTo>
                    <a:pt x="5895" y="4735"/>
                  </a:lnTo>
                  <a:cubicBezTo>
                    <a:pt x="5925" y="4655"/>
                    <a:pt x="5951" y="4571"/>
                    <a:pt x="5974" y="4488"/>
                  </a:cubicBezTo>
                  <a:cubicBezTo>
                    <a:pt x="6081" y="4118"/>
                    <a:pt x="6140" y="3726"/>
                    <a:pt x="6154" y="3303"/>
                  </a:cubicBezTo>
                  <a:lnTo>
                    <a:pt x="6154" y="3303"/>
                  </a:lnTo>
                  <a:lnTo>
                    <a:pt x="4705" y="3453"/>
                  </a:lnTo>
                  <a:cubicBezTo>
                    <a:pt x="4700" y="3769"/>
                    <a:pt x="4660" y="4058"/>
                    <a:pt x="4588" y="4325"/>
                  </a:cubicBezTo>
                  <a:lnTo>
                    <a:pt x="4047" y="3845"/>
                  </a:lnTo>
                  <a:cubicBezTo>
                    <a:pt x="3905" y="3736"/>
                    <a:pt x="3744" y="3604"/>
                    <a:pt x="3564" y="3450"/>
                  </a:cubicBezTo>
                  <a:cubicBezTo>
                    <a:pt x="3384" y="3296"/>
                    <a:pt x="3205" y="3130"/>
                    <a:pt x="3029" y="2956"/>
                  </a:cubicBezTo>
                  <a:cubicBezTo>
                    <a:pt x="2854" y="2781"/>
                    <a:pt x="2706" y="2610"/>
                    <a:pt x="2585" y="2442"/>
                  </a:cubicBezTo>
                  <a:cubicBezTo>
                    <a:pt x="2467" y="2275"/>
                    <a:pt x="2402" y="2127"/>
                    <a:pt x="2388" y="2005"/>
                  </a:cubicBezTo>
                  <a:cubicBezTo>
                    <a:pt x="2374" y="1875"/>
                    <a:pt x="2388" y="1764"/>
                    <a:pt x="2431" y="1672"/>
                  </a:cubicBezTo>
                  <a:cubicBezTo>
                    <a:pt x="2474" y="1579"/>
                    <a:pt x="2540" y="1506"/>
                    <a:pt x="2634" y="1449"/>
                  </a:cubicBezTo>
                  <a:cubicBezTo>
                    <a:pt x="2727" y="1393"/>
                    <a:pt x="2844" y="1357"/>
                    <a:pt x="2988" y="1343"/>
                  </a:cubicBezTo>
                  <a:cubicBezTo>
                    <a:pt x="3019" y="1340"/>
                    <a:pt x="3050" y="1338"/>
                    <a:pt x="3080" y="1338"/>
                  </a:cubicBezTo>
                  <a:cubicBezTo>
                    <a:pt x="3219" y="1338"/>
                    <a:pt x="3346" y="1371"/>
                    <a:pt x="3461" y="1441"/>
                  </a:cubicBezTo>
                  <a:cubicBezTo>
                    <a:pt x="3602" y="1526"/>
                    <a:pt x="3740" y="1694"/>
                    <a:pt x="3878" y="1950"/>
                  </a:cubicBezTo>
                  <a:lnTo>
                    <a:pt x="5028" y="1090"/>
                  </a:lnTo>
                  <a:cubicBezTo>
                    <a:pt x="4917" y="838"/>
                    <a:pt x="4748" y="627"/>
                    <a:pt x="4518" y="454"/>
                  </a:cubicBezTo>
                  <a:cubicBezTo>
                    <a:pt x="4289" y="283"/>
                    <a:pt x="4027" y="155"/>
                    <a:pt x="3731" y="80"/>
                  </a:cubicBezTo>
                  <a:cubicBezTo>
                    <a:pt x="3524" y="28"/>
                    <a:pt x="3312" y="1"/>
                    <a:pt x="3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3"/>
            <p:cNvSpPr/>
            <p:nvPr/>
          </p:nvSpPr>
          <p:spPr>
            <a:xfrm>
              <a:off x="8453370" y="4941825"/>
              <a:ext cx="204593" cy="205425"/>
            </a:xfrm>
            <a:custGeom>
              <a:avLst/>
              <a:gdLst/>
              <a:ahLst/>
              <a:cxnLst/>
              <a:rect l="l" t="t" r="r" b="b"/>
              <a:pathLst>
                <a:path w="5905" h="5929" extrusionOk="0">
                  <a:moveTo>
                    <a:pt x="5753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9" y="1855"/>
                  </a:lnTo>
                  <a:lnTo>
                    <a:pt x="2609" y="5928"/>
                  </a:lnTo>
                  <a:lnTo>
                    <a:pt x="4280" y="5928"/>
                  </a:lnTo>
                  <a:lnTo>
                    <a:pt x="3833" y="1681"/>
                  </a:lnTo>
                  <a:lnTo>
                    <a:pt x="5905" y="1459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3"/>
            <p:cNvSpPr/>
            <p:nvPr/>
          </p:nvSpPr>
          <p:spPr>
            <a:xfrm>
              <a:off x="8693056" y="4920171"/>
              <a:ext cx="192016" cy="227080"/>
            </a:xfrm>
            <a:custGeom>
              <a:avLst/>
              <a:gdLst/>
              <a:ahLst/>
              <a:cxnLst/>
              <a:rect l="l" t="t" r="r" b="b"/>
              <a:pathLst>
                <a:path w="5542" h="6554" extrusionOk="0">
                  <a:moveTo>
                    <a:pt x="4750" y="0"/>
                  </a:moveTo>
                  <a:lnTo>
                    <a:pt x="1" y="504"/>
                  </a:lnTo>
                  <a:lnTo>
                    <a:pt x="641" y="6553"/>
                  </a:lnTo>
                  <a:lnTo>
                    <a:pt x="5541" y="6553"/>
                  </a:lnTo>
                  <a:lnTo>
                    <a:pt x="5416" y="5393"/>
                  </a:lnTo>
                  <a:lnTo>
                    <a:pt x="2176" y="5735"/>
                  </a:lnTo>
                  <a:lnTo>
                    <a:pt x="2033" y="4352"/>
                  </a:lnTo>
                  <a:lnTo>
                    <a:pt x="4738" y="4067"/>
                  </a:lnTo>
                  <a:lnTo>
                    <a:pt x="4595" y="2723"/>
                  </a:lnTo>
                  <a:lnTo>
                    <a:pt x="1889" y="3010"/>
                  </a:lnTo>
                  <a:lnTo>
                    <a:pt x="1757" y="1745"/>
                  </a:lnTo>
                  <a:lnTo>
                    <a:pt x="4899" y="1414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3"/>
            <p:cNvSpPr/>
            <p:nvPr/>
          </p:nvSpPr>
          <p:spPr>
            <a:xfrm>
              <a:off x="8905822" y="489754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64" y="0"/>
                  </a:moveTo>
                  <a:cubicBezTo>
                    <a:pt x="3537" y="0"/>
                    <a:pt x="3409" y="7"/>
                    <a:pt x="3282" y="21"/>
                  </a:cubicBezTo>
                  <a:cubicBezTo>
                    <a:pt x="2762" y="77"/>
                    <a:pt x="2294" y="213"/>
                    <a:pt x="1875" y="435"/>
                  </a:cubicBezTo>
                  <a:cubicBezTo>
                    <a:pt x="1457" y="655"/>
                    <a:pt x="1102" y="941"/>
                    <a:pt x="814" y="1290"/>
                  </a:cubicBezTo>
                  <a:cubicBezTo>
                    <a:pt x="526" y="1638"/>
                    <a:pt x="315" y="2035"/>
                    <a:pt x="178" y="2484"/>
                  </a:cubicBezTo>
                  <a:cubicBezTo>
                    <a:pt x="42" y="2931"/>
                    <a:pt x="0" y="3407"/>
                    <a:pt x="55" y="3915"/>
                  </a:cubicBezTo>
                  <a:cubicBezTo>
                    <a:pt x="109" y="4434"/>
                    <a:pt x="244" y="4900"/>
                    <a:pt x="462" y="5313"/>
                  </a:cubicBezTo>
                  <a:cubicBezTo>
                    <a:pt x="680" y="5727"/>
                    <a:pt x="963" y="6073"/>
                    <a:pt x="1314" y="6355"/>
                  </a:cubicBezTo>
                  <a:cubicBezTo>
                    <a:pt x="1665" y="6636"/>
                    <a:pt x="2065" y="6841"/>
                    <a:pt x="2515" y="6966"/>
                  </a:cubicBezTo>
                  <a:cubicBezTo>
                    <a:pt x="2830" y="7055"/>
                    <a:pt x="3161" y="7100"/>
                    <a:pt x="3508" y="7100"/>
                  </a:cubicBezTo>
                  <a:cubicBezTo>
                    <a:pt x="3655" y="7100"/>
                    <a:pt x="3806" y="7092"/>
                    <a:pt x="3959" y="7076"/>
                  </a:cubicBezTo>
                  <a:cubicBezTo>
                    <a:pt x="4288" y="7040"/>
                    <a:pt x="4615" y="6966"/>
                    <a:pt x="4932" y="6850"/>
                  </a:cubicBezTo>
                  <a:cubicBezTo>
                    <a:pt x="5250" y="6735"/>
                    <a:pt x="5538" y="6591"/>
                    <a:pt x="5792" y="6420"/>
                  </a:cubicBezTo>
                  <a:cubicBezTo>
                    <a:pt x="6045" y="6249"/>
                    <a:pt x="6245" y="6065"/>
                    <a:pt x="6386" y="5865"/>
                  </a:cubicBezTo>
                  <a:lnTo>
                    <a:pt x="5456" y="4684"/>
                  </a:lnTo>
                  <a:cubicBezTo>
                    <a:pt x="5349" y="4828"/>
                    <a:pt x="5220" y="4957"/>
                    <a:pt x="5073" y="5074"/>
                  </a:cubicBezTo>
                  <a:cubicBezTo>
                    <a:pt x="4924" y="5190"/>
                    <a:pt x="4760" y="5290"/>
                    <a:pt x="4577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3" y="5534"/>
                    <a:pt x="3319" y="5513"/>
                    <a:pt x="3146" y="5469"/>
                  </a:cubicBezTo>
                  <a:cubicBezTo>
                    <a:pt x="2888" y="5405"/>
                    <a:pt x="2660" y="5295"/>
                    <a:pt x="2466" y="5137"/>
                  </a:cubicBezTo>
                  <a:cubicBezTo>
                    <a:pt x="2272" y="4980"/>
                    <a:pt x="2114" y="4785"/>
                    <a:pt x="1992" y="4552"/>
                  </a:cubicBezTo>
                  <a:cubicBezTo>
                    <a:pt x="1869" y="4319"/>
                    <a:pt x="1792" y="4053"/>
                    <a:pt x="1760" y="3754"/>
                  </a:cubicBezTo>
                  <a:cubicBezTo>
                    <a:pt x="1727" y="3449"/>
                    <a:pt x="1747" y="3168"/>
                    <a:pt x="1819" y="2911"/>
                  </a:cubicBezTo>
                  <a:cubicBezTo>
                    <a:pt x="1891" y="2655"/>
                    <a:pt x="2003" y="2431"/>
                    <a:pt x="2157" y="2241"/>
                  </a:cubicBezTo>
                  <a:cubicBezTo>
                    <a:pt x="2309" y="2051"/>
                    <a:pt x="2499" y="1896"/>
                    <a:pt x="2718" y="1779"/>
                  </a:cubicBezTo>
                  <a:cubicBezTo>
                    <a:pt x="2938" y="1660"/>
                    <a:pt x="3178" y="1587"/>
                    <a:pt x="3437" y="1559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4" y="1548"/>
                    <a:pt x="3909" y="1560"/>
                    <a:pt x="4031" y="1585"/>
                  </a:cubicBezTo>
                  <a:cubicBezTo>
                    <a:pt x="4219" y="1624"/>
                    <a:pt x="4393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19" y="845"/>
                  </a:lnTo>
                  <a:cubicBezTo>
                    <a:pt x="5700" y="638"/>
                    <a:pt x="5449" y="466"/>
                    <a:pt x="5161" y="328"/>
                  </a:cubicBezTo>
                  <a:cubicBezTo>
                    <a:pt x="4873" y="192"/>
                    <a:pt x="4571" y="97"/>
                    <a:pt x="4249" y="47"/>
                  </a:cubicBezTo>
                  <a:cubicBezTo>
                    <a:pt x="4055" y="16"/>
                    <a:pt x="3860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3"/>
            <p:cNvSpPr/>
            <p:nvPr/>
          </p:nvSpPr>
          <p:spPr>
            <a:xfrm>
              <a:off x="9144503" y="4888919"/>
              <a:ext cx="9355" cy="89079"/>
            </a:xfrm>
            <a:custGeom>
              <a:avLst/>
              <a:gdLst/>
              <a:ahLst/>
              <a:cxnLst/>
              <a:rect l="l" t="t" r="r" b="b"/>
              <a:pathLst>
                <a:path w="270" h="2571" extrusionOk="0">
                  <a:moveTo>
                    <a:pt x="269" y="1"/>
                  </a:moveTo>
                  <a:lnTo>
                    <a:pt x="1" y="30"/>
                  </a:lnTo>
                  <a:lnTo>
                    <a:pt x="269" y="257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6" name="Google Shape;6206;p13"/>
          <p:cNvSpPr/>
          <p:nvPr/>
        </p:nvSpPr>
        <p:spPr>
          <a:xfrm>
            <a:off x="362175" y="353700"/>
            <a:ext cx="8419800" cy="44361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00025" dist="190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7" name="Google Shape;6207;p13"/>
          <p:cNvSpPr txBox="1">
            <a:spLocks noGrp="1"/>
          </p:cNvSpPr>
          <p:nvPr>
            <p:ph type="title"/>
          </p:nvPr>
        </p:nvSpPr>
        <p:spPr>
          <a:xfrm>
            <a:off x="1339975" y="1665000"/>
            <a:ext cx="18831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208" name="Google Shape;6208;p13"/>
          <p:cNvSpPr txBox="1">
            <a:spLocks noGrp="1"/>
          </p:cNvSpPr>
          <p:nvPr>
            <p:ph type="subTitle" idx="1"/>
          </p:nvPr>
        </p:nvSpPr>
        <p:spPr>
          <a:xfrm>
            <a:off x="1339975" y="2248206"/>
            <a:ext cx="1883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9" name="Google Shape;6209;p13"/>
          <p:cNvSpPr txBox="1">
            <a:spLocks noGrp="1"/>
          </p:cNvSpPr>
          <p:nvPr>
            <p:ph type="title" idx="2"/>
          </p:nvPr>
        </p:nvSpPr>
        <p:spPr>
          <a:xfrm>
            <a:off x="1339975" y="3355419"/>
            <a:ext cx="18831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210" name="Google Shape;6210;p13"/>
          <p:cNvSpPr txBox="1">
            <a:spLocks noGrp="1"/>
          </p:cNvSpPr>
          <p:nvPr>
            <p:ph type="subTitle" idx="3"/>
          </p:nvPr>
        </p:nvSpPr>
        <p:spPr>
          <a:xfrm>
            <a:off x="1339975" y="3938625"/>
            <a:ext cx="1883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11" name="Google Shape;6211;p13"/>
          <p:cNvSpPr txBox="1">
            <a:spLocks noGrp="1"/>
          </p:cNvSpPr>
          <p:nvPr>
            <p:ph type="title" idx="4"/>
          </p:nvPr>
        </p:nvSpPr>
        <p:spPr>
          <a:xfrm>
            <a:off x="5899596" y="1665000"/>
            <a:ext cx="18831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212" name="Google Shape;6212;p13"/>
          <p:cNvSpPr txBox="1">
            <a:spLocks noGrp="1"/>
          </p:cNvSpPr>
          <p:nvPr>
            <p:ph type="subTitle" idx="5"/>
          </p:nvPr>
        </p:nvSpPr>
        <p:spPr>
          <a:xfrm>
            <a:off x="5899596" y="2248206"/>
            <a:ext cx="1883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13" name="Google Shape;6213;p13"/>
          <p:cNvSpPr txBox="1">
            <a:spLocks noGrp="1"/>
          </p:cNvSpPr>
          <p:nvPr>
            <p:ph type="title" idx="6"/>
          </p:nvPr>
        </p:nvSpPr>
        <p:spPr>
          <a:xfrm>
            <a:off x="5899596" y="3355419"/>
            <a:ext cx="18831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214" name="Google Shape;6214;p13"/>
          <p:cNvSpPr txBox="1">
            <a:spLocks noGrp="1"/>
          </p:cNvSpPr>
          <p:nvPr>
            <p:ph type="subTitle" idx="7"/>
          </p:nvPr>
        </p:nvSpPr>
        <p:spPr>
          <a:xfrm>
            <a:off x="5899596" y="3938625"/>
            <a:ext cx="1883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15" name="Google Shape;6215;p13"/>
          <p:cNvSpPr txBox="1">
            <a:spLocks noGrp="1"/>
          </p:cNvSpPr>
          <p:nvPr>
            <p:ph type="title" idx="8" hasCustomPrompt="1"/>
          </p:nvPr>
        </p:nvSpPr>
        <p:spPr>
          <a:xfrm>
            <a:off x="714875" y="1973400"/>
            <a:ext cx="6363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216" name="Google Shape;6216;p13"/>
          <p:cNvSpPr txBox="1">
            <a:spLocks noGrp="1"/>
          </p:cNvSpPr>
          <p:nvPr>
            <p:ph type="title" idx="9" hasCustomPrompt="1"/>
          </p:nvPr>
        </p:nvSpPr>
        <p:spPr>
          <a:xfrm>
            <a:off x="7766325" y="1990950"/>
            <a:ext cx="6363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217" name="Google Shape;6217;p13"/>
          <p:cNvSpPr txBox="1">
            <a:spLocks noGrp="1"/>
          </p:cNvSpPr>
          <p:nvPr>
            <p:ph type="title" idx="13" hasCustomPrompt="1"/>
          </p:nvPr>
        </p:nvSpPr>
        <p:spPr>
          <a:xfrm>
            <a:off x="714875" y="3695299"/>
            <a:ext cx="6363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218" name="Google Shape;6218;p13"/>
          <p:cNvSpPr txBox="1">
            <a:spLocks noGrp="1"/>
          </p:cNvSpPr>
          <p:nvPr>
            <p:ph type="title" idx="14" hasCustomPrompt="1"/>
          </p:nvPr>
        </p:nvSpPr>
        <p:spPr>
          <a:xfrm>
            <a:off x="7766325" y="3695300"/>
            <a:ext cx="6363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219" name="Google Shape;6219;p13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220" name="Google Shape;6220;p13"/>
          <p:cNvSpPr/>
          <p:nvPr/>
        </p:nvSpPr>
        <p:spPr>
          <a:xfrm>
            <a:off x="720000" y="540000"/>
            <a:ext cx="77040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78" name="Google Shape;11178;p22"/>
          <p:cNvGrpSpPr/>
          <p:nvPr/>
        </p:nvGrpSpPr>
        <p:grpSpPr>
          <a:xfrm>
            <a:off x="-14395" y="-11575"/>
            <a:ext cx="9172897" cy="5166652"/>
            <a:chOff x="-14395" y="-11575"/>
            <a:chExt cx="9172897" cy="5166652"/>
          </a:xfrm>
        </p:grpSpPr>
        <p:sp>
          <p:nvSpPr>
            <p:cNvPr id="11179" name="Google Shape;11179;p22"/>
            <p:cNvSpPr/>
            <p:nvPr/>
          </p:nvSpPr>
          <p:spPr>
            <a:xfrm>
              <a:off x="-12593" y="-8873"/>
              <a:ext cx="180791" cy="209825"/>
            </a:xfrm>
            <a:custGeom>
              <a:avLst/>
              <a:gdLst/>
              <a:ahLst/>
              <a:cxnLst/>
              <a:rect l="l" t="t" r="r" b="b"/>
              <a:pathLst>
                <a:path w="5218" h="6056" extrusionOk="0">
                  <a:moveTo>
                    <a:pt x="0" y="1"/>
                  </a:moveTo>
                  <a:lnTo>
                    <a:pt x="0" y="863"/>
                  </a:lnTo>
                  <a:lnTo>
                    <a:pt x="1489" y="705"/>
                  </a:lnTo>
                  <a:lnTo>
                    <a:pt x="2054" y="6056"/>
                  </a:lnTo>
                  <a:lnTo>
                    <a:pt x="3707" y="5882"/>
                  </a:lnTo>
                  <a:lnTo>
                    <a:pt x="3144" y="530"/>
                  </a:lnTo>
                  <a:lnTo>
                    <a:pt x="5217" y="313"/>
                  </a:lnTo>
                  <a:lnTo>
                    <a:pt x="5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22"/>
            <p:cNvSpPr/>
            <p:nvPr/>
          </p:nvSpPr>
          <p:spPr>
            <a:xfrm>
              <a:off x="207864" y="-8873"/>
              <a:ext cx="188171" cy="192016"/>
            </a:xfrm>
            <a:custGeom>
              <a:avLst/>
              <a:gdLst/>
              <a:ahLst/>
              <a:cxnLst/>
              <a:rect l="l" t="t" r="r" b="b"/>
              <a:pathLst>
                <a:path w="5431" h="5542" extrusionOk="0">
                  <a:moveTo>
                    <a:pt x="0" y="1"/>
                  </a:moveTo>
                  <a:lnTo>
                    <a:pt x="584" y="5541"/>
                  </a:lnTo>
                  <a:lnTo>
                    <a:pt x="5430" y="5029"/>
                  </a:lnTo>
                  <a:lnTo>
                    <a:pt x="5282" y="3619"/>
                  </a:lnTo>
                  <a:lnTo>
                    <a:pt x="2041" y="3959"/>
                  </a:lnTo>
                  <a:lnTo>
                    <a:pt x="1897" y="2577"/>
                  </a:lnTo>
                  <a:lnTo>
                    <a:pt x="4601" y="2294"/>
                  </a:lnTo>
                  <a:lnTo>
                    <a:pt x="4460" y="951"/>
                  </a:lnTo>
                  <a:lnTo>
                    <a:pt x="1755" y="1234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22"/>
            <p:cNvSpPr/>
            <p:nvPr/>
          </p:nvSpPr>
          <p:spPr>
            <a:xfrm>
              <a:off x="416022" y="-8977"/>
              <a:ext cx="221398" cy="161942"/>
            </a:xfrm>
            <a:custGeom>
              <a:avLst/>
              <a:gdLst/>
              <a:ahLst/>
              <a:cxnLst/>
              <a:rect l="l" t="t" r="r" b="b"/>
              <a:pathLst>
                <a:path w="6390" h="4674" extrusionOk="0">
                  <a:moveTo>
                    <a:pt x="196" y="1"/>
                  </a:moveTo>
                  <a:cubicBezTo>
                    <a:pt x="190" y="19"/>
                    <a:pt x="183" y="41"/>
                    <a:pt x="177" y="61"/>
                  </a:cubicBezTo>
                  <a:cubicBezTo>
                    <a:pt x="43" y="510"/>
                    <a:pt x="0" y="986"/>
                    <a:pt x="54" y="1492"/>
                  </a:cubicBezTo>
                  <a:cubicBezTo>
                    <a:pt x="108" y="2011"/>
                    <a:pt x="246" y="2474"/>
                    <a:pt x="462" y="2888"/>
                  </a:cubicBezTo>
                  <a:cubicBezTo>
                    <a:pt x="679" y="3304"/>
                    <a:pt x="964" y="3650"/>
                    <a:pt x="1316" y="3931"/>
                  </a:cubicBezTo>
                  <a:cubicBezTo>
                    <a:pt x="1668" y="4213"/>
                    <a:pt x="2068" y="4415"/>
                    <a:pt x="2517" y="4542"/>
                  </a:cubicBezTo>
                  <a:cubicBezTo>
                    <a:pt x="2832" y="4630"/>
                    <a:pt x="3163" y="4674"/>
                    <a:pt x="3509" y="4674"/>
                  </a:cubicBezTo>
                  <a:cubicBezTo>
                    <a:pt x="3656" y="4674"/>
                    <a:pt x="3806" y="4666"/>
                    <a:pt x="3959" y="4650"/>
                  </a:cubicBezTo>
                  <a:cubicBezTo>
                    <a:pt x="4290" y="4617"/>
                    <a:pt x="4616" y="4540"/>
                    <a:pt x="4934" y="4425"/>
                  </a:cubicBezTo>
                  <a:cubicBezTo>
                    <a:pt x="5253" y="4310"/>
                    <a:pt x="5540" y="4167"/>
                    <a:pt x="5793" y="3995"/>
                  </a:cubicBezTo>
                  <a:cubicBezTo>
                    <a:pt x="6049" y="3824"/>
                    <a:pt x="6246" y="3639"/>
                    <a:pt x="6389" y="3440"/>
                  </a:cubicBezTo>
                  <a:lnTo>
                    <a:pt x="5455" y="2258"/>
                  </a:lnTo>
                  <a:cubicBezTo>
                    <a:pt x="5345" y="2399"/>
                    <a:pt x="5217" y="2530"/>
                    <a:pt x="5069" y="2647"/>
                  </a:cubicBezTo>
                  <a:cubicBezTo>
                    <a:pt x="4921" y="2766"/>
                    <a:pt x="4756" y="2865"/>
                    <a:pt x="4575" y="2941"/>
                  </a:cubicBezTo>
                  <a:cubicBezTo>
                    <a:pt x="4393" y="3020"/>
                    <a:pt x="4196" y="3071"/>
                    <a:pt x="3991" y="3092"/>
                  </a:cubicBezTo>
                  <a:cubicBezTo>
                    <a:pt x="3890" y="3103"/>
                    <a:pt x="3792" y="3108"/>
                    <a:pt x="3697" y="3108"/>
                  </a:cubicBezTo>
                  <a:cubicBezTo>
                    <a:pt x="3502" y="3108"/>
                    <a:pt x="3318" y="3086"/>
                    <a:pt x="3144" y="3045"/>
                  </a:cubicBezTo>
                  <a:cubicBezTo>
                    <a:pt x="2884" y="2980"/>
                    <a:pt x="2656" y="2869"/>
                    <a:pt x="2462" y="2711"/>
                  </a:cubicBezTo>
                  <a:cubicBezTo>
                    <a:pt x="2268" y="2556"/>
                    <a:pt x="2110" y="2359"/>
                    <a:pt x="1988" y="2127"/>
                  </a:cubicBezTo>
                  <a:cubicBezTo>
                    <a:pt x="1865" y="1896"/>
                    <a:pt x="1788" y="1630"/>
                    <a:pt x="1756" y="1331"/>
                  </a:cubicBezTo>
                  <a:cubicBezTo>
                    <a:pt x="1723" y="1026"/>
                    <a:pt x="1745" y="746"/>
                    <a:pt x="1815" y="488"/>
                  </a:cubicBezTo>
                  <a:cubicBezTo>
                    <a:pt x="1864" y="310"/>
                    <a:pt x="1934" y="149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22"/>
            <p:cNvSpPr/>
            <p:nvPr/>
          </p:nvSpPr>
          <p:spPr>
            <a:xfrm>
              <a:off x="664265" y="-8873"/>
              <a:ext cx="218972" cy="144341"/>
            </a:xfrm>
            <a:custGeom>
              <a:avLst/>
              <a:gdLst/>
              <a:ahLst/>
              <a:cxnLst/>
              <a:rect l="l" t="t" r="r" b="b"/>
              <a:pathLst>
                <a:path w="6320" h="4166" extrusionOk="0">
                  <a:moveTo>
                    <a:pt x="1" y="1"/>
                  </a:moveTo>
                  <a:lnTo>
                    <a:pt x="442" y="4165"/>
                  </a:lnTo>
                  <a:lnTo>
                    <a:pt x="2098" y="3992"/>
                  </a:lnTo>
                  <a:lnTo>
                    <a:pt x="1816" y="1334"/>
                  </a:lnTo>
                  <a:lnTo>
                    <a:pt x="4385" y="1065"/>
                  </a:lnTo>
                  <a:lnTo>
                    <a:pt x="4666" y="3721"/>
                  </a:lnTo>
                  <a:lnTo>
                    <a:pt x="6319" y="3545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22"/>
            <p:cNvSpPr/>
            <p:nvPr/>
          </p:nvSpPr>
          <p:spPr>
            <a:xfrm>
              <a:off x="929833" y="-8873"/>
              <a:ext cx="68048" cy="116623"/>
            </a:xfrm>
            <a:custGeom>
              <a:avLst/>
              <a:gdLst/>
              <a:ahLst/>
              <a:cxnLst/>
              <a:rect l="l" t="t" r="r" b="b"/>
              <a:pathLst>
                <a:path w="1964" h="3366" extrusionOk="0">
                  <a:moveTo>
                    <a:pt x="0" y="1"/>
                  </a:moveTo>
                  <a:lnTo>
                    <a:pt x="357" y="3365"/>
                  </a:lnTo>
                  <a:lnTo>
                    <a:pt x="1963" y="3196"/>
                  </a:lnTo>
                  <a:lnTo>
                    <a:pt x="1722" y="918"/>
                  </a:lnTo>
                  <a:cubicBezTo>
                    <a:pt x="1704" y="757"/>
                    <a:pt x="1689" y="609"/>
                    <a:pt x="1670" y="477"/>
                  </a:cubicBezTo>
                  <a:cubicBezTo>
                    <a:pt x="1653" y="343"/>
                    <a:pt x="1633" y="211"/>
                    <a:pt x="1614" y="74"/>
                  </a:cubicBezTo>
                  <a:cubicBezTo>
                    <a:pt x="1610" y="51"/>
                    <a:pt x="1605" y="26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22"/>
            <p:cNvSpPr/>
            <p:nvPr/>
          </p:nvSpPr>
          <p:spPr>
            <a:xfrm>
              <a:off x="1011391" y="-8873"/>
              <a:ext cx="143579" cy="99681"/>
            </a:xfrm>
            <a:custGeom>
              <a:avLst/>
              <a:gdLst/>
              <a:ahLst/>
              <a:cxnLst/>
              <a:rect l="l" t="t" r="r" b="b"/>
              <a:pathLst>
                <a:path w="4144" h="2877" extrusionOk="0">
                  <a:moveTo>
                    <a:pt x="0" y="1"/>
                  </a:moveTo>
                  <a:lnTo>
                    <a:pt x="2646" y="2877"/>
                  </a:lnTo>
                  <a:lnTo>
                    <a:pt x="4143" y="2718"/>
                  </a:lnTo>
                  <a:lnTo>
                    <a:pt x="3856" y="1"/>
                  </a:lnTo>
                  <a:lnTo>
                    <a:pt x="2323" y="1"/>
                  </a:lnTo>
                  <a:cubicBezTo>
                    <a:pt x="2340" y="90"/>
                    <a:pt x="2360" y="177"/>
                    <a:pt x="2377" y="268"/>
                  </a:cubicBezTo>
                  <a:cubicBezTo>
                    <a:pt x="2389" y="313"/>
                    <a:pt x="2399" y="360"/>
                    <a:pt x="2409" y="406"/>
                  </a:cubicBezTo>
                  <a:lnTo>
                    <a:pt x="2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22"/>
            <p:cNvSpPr/>
            <p:nvPr/>
          </p:nvSpPr>
          <p:spPr>
            <a:xfrm>
              <a:off x="1204512" y="-8873"/>
              <a:ext cx="142332" cy="88490"/>
            </a:xfrm>
            <a:custGeom>
              <a:avLst/>
              <a:gdLst/>
              <a:ahLst/>
              <a:cxnLst/>
              <a:rect l="l" t="t" r="r" b="b"/>
              <a:pathLst>
                <a:path w="4108" h="2554" extrusionOk="0">
                  <a:moveTo>
                    <a:pt x="1037" y="1"/>
                  </a:moveTo>
                  <a:lnTo>
                    <a:pt x="1146" y="1037"/>
                  </a:lnTo>
                  <a:lnTo>
                    <a:pt x="0" y="1161"/>
                  </a:lnTo>
                  <a:lnTo>
                    <a:pt x="147" y="2553"/>
                  </a:lnTo>
                  <a:lnTo>
                    <a:pt x="4107" y="2133"/>
                  </a:lnTo>
                  <a:lnTo>
                    <a:pt x="3960" y="743"/>
                  </a:lnTo>
                  <a:lnTo>
                    <a:pt x="2800" y="865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22"/>
            <p:cNvSpPr/>
            <p:nvPr/>
          </p:nvSpPr>
          <p:spPr>
            <a:xfrm>
              <a:off x="1383324" y="-8907"/>
              <a:ext cx="232554" cy="87069"/>
            </a:xfrm>
            <a:custGeom>
              <a:avLst/>
              <a:gdLst/>
              <a:ahLst/>
              <a:cxnLst/>
              <a:rect l="l" t="t" r="r" b="b"/>
              <a:pathLst>
                <a:path w="6712" h="2513" extrusionOk="0">
                  <a:moveTo>
                    <a:pt x="0" y="0"/>
                  </a:moveTo>
                  <a:cubicBezTo>
                    <a:pt x="219" y="401"/>
                    <a:pt x="499" y="739"/>
                    <a:pt x="846" y="1018"/>
                  </a:cubicBezTo>
                  <a:cubicBezTo>
                    <a:pt x="1197" y="1303"/>
                    <a:pt x="1596" y="1509"/>
                    <a:pt x="2042" y="1641"/>
                  </a:cubicBezTo>
                  <a:cubicBezTo>
                    <a:pt x="2359" y="1733"/>
                    <a:pt x="2692" y="1779"/>
                    <a:pt x="3043" y="1779"/>
                  </a:cubicBezTo>
                  <a:cubicBezTo>
                    <a:pt x="3186" y="1779"/>
                    <a:pt x="3332" y="1771"/>
                    <a:pt x="3482" y="1756"/>
                  </a:cubicBezTo>
                  <a:cubicBezTo>
                    <a:pt x="3904" y="1710"/>
                    <a:pt x="4288" y="1605"/>
                    <a:pt x="4642" y="1448"/>
                  </a:cubicBezTo>
                  <a:lnTo>
                    <a:pt x="5617" y="2512"/>
                  </a:lnTo>
                  <a:lnTo>
                    <a:pt x="6711" y="1510"/>
                  </a:lnTo>
                  <a:lnTo>
                    <a:pt x="5840" y="557"/>
                  </a:lnTo>
                  <a:cubicBezTo>
                    <a:pt x="5860" y="534"/>
                    <a:pt x="5884" y="509"/>
                    <a:pt x="5905" y="485"/>
                  </a:cubicBezTo>
                  <a:cubicBezTo>
                    <a:pt x="6027" y="332"/>
                    <a:pt x="6135" y="171"/>
                    <a:pt x="6228" y="2"/>
                  </a:cubicBezTo>
                  <a:lnTo>
                    <a:pt x="3318" y="2"/>
                  </a:lnTo>
                  <a:lnTo>
                    <a:pt x="3474" y="171"/>
                  </a:lnTo>
                  <a:cubicBezTo>
                    <a:pt x="3421" y="183"/>
                    <a:pt x="3368" y="190"/>
                    <a:pt x="3313" y="197"/>
                  </a:cubicBezTo>
                  <a:cubicBezTo>
                    <a:pt x="3242" y="205"/>
                    <a:pt x="3172" y="209"/>
                    <a:pt x="3102" y="209"/>
                  </a:cubicBezTo>
                  <a:cubicBezTo>
                    <a:pt x="2915" y="209"/>
                    <a:pt x="2736" y="181"/>
                    <a:pt x="2564" y="128"/>
                  </a:cubicBezTo>
                  <a:cubicBezTo>
                    <a:pt x="2456" y="95"/>
                    <a:pt x="2356" y="53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22"/>
            <p:cNvSpPr/>
            <p:nvPr/>
          </p:nvSpPr>
          <p:spPr>
            <a:xfrm>
              <a:off x="1680350" y="-8873"/>
              <a:ext cx="156676" cy="32118"/>
            </a:xfrm>
            <a:custGeom>
              <a:avLst/>
              <a:gdLst/>
              <a:ahLst/>
              <a:cxnLst/>
              <a:rect l="l" t="t" r="r" b="b"/>
              <a:pathLst>
                <a:path w="4522" h="927" extrusionOk="0">
                  <a:moveTo>
                    <a:pt x="4522" y="1"/>
                  </a:moveTo>
                  <a:cubicBezTo>
                    <a:pt x="4521" y="1"/>
                    <a:pt x="4521" y="2"/>
                    <a:pt x="4520" y="2"/>
                  </a:cubicBezTo>
                  <a:lnTo>
                    <a:pt x="4522" y="2"/>
                  </a:lnTo>
                  <a:lnTo>
                    <a:pt x="4522" y="1"/>
                  </a:lnTo>
                  <a:close/>
                  <a:moveTo>
                    <a:pt x="1" y="2"/>
                  </a:moveTo>
                  <a:cubicBezTo>
                    <a:pt x="278" y="314"/>
                    <a:pt x="623" y="556"/>
                    <a:pt x="1036" y="720"/>
                  </a:cubicBezTo>
                  <a:cubicBezTo>
                    <a:pt x="1387" y="857"/>
                    <a:pt x="1764" y="926"/>
                    <a:pt x="2171" y="926"/>
                  </a:cubicBezTo>
                  <a:cubicBezTo>
                    <a:pt x="2305" y="926"/>
                    <a:pt x="2442" y="919"/>
                    <a:pt x="2582" y="904"/>
                  </a:cubicBezTo>
                  <a:cubicBezTo>
                    <a:pt x="3137" y="845"/>
                    <a:pt x="3624" y="678"/>
                    <a:pt x="4041" y="400"/>
                  </a:cubicBezTo>
                  <a:cubicBezTo>
                    <a:pt x="4221" y="281"/>
                    <a:pt x="4380" y="150"/>
                    <a:pt x="452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22"/>
            <p:cNvSpPr/>
            <p:nvPr/>
          </p:nvSpPr>
          <p:spPr>
            <a:xfrm>
              <a:off x="1926688" y="-8873"/>
              <a:ext cx="120400" cy="12577"/>
            </a:xfrm>
            <a:custGeom>
              <a:avLst/>
              <a:gdLst/>
              <a:ahLst/>
              <a:cxnLst/>
              <a:rect l="l" t="t" r="r" b="b"/>
              <a:pathLst>
                <a:path w="3475" h="363" extrusionOk="0">
                  <a:moveTo>
                    <a:pt x="0" y="1"/>
                  </a:moveTo>
                  <a:lnTo>
                    <a:pt x="39" y="363"/>
                  </a:lnTo>
                  <a:lnTo>
                    <a:pt x="3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22"/>
            <p:cNvSpPr/>
            <p:nvPr/>
          </p:nvSpPr>
          <p:spPr>
            <a:xfrm>
              <a:off x="-2407" y="274780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80" y="1852"/>
                  </a:lnTo>
                  <a:lnTo>
                    <a:pt x="2745" y="7204"/>
                  </a:lnTo>
                  <a:lnTo>
                    <a:pt x="4400" y="7030"/>
                  </a:lnTo>
                  <a:lnTo>
                    <a:pt x="3833" y="1678"/>
                  </a:lnTo>
                  <a:lnTo>
                    <a:pt x="5905" y="1458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22"/>
            <p:cNvSpPr/>
            <p:nvPr/>
          </p:nvSpPr>
          <p:spPr>
            <a:xfrm>
              <a:off x="237314" y="25309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9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6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22"/>
            <p:cNvSpPr/>
            <p:nvPr/>
          </p:nvSpPr>
          <p:spPr>
            <a:xfrm>
              <a:off x="450149" y="23053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4"/>
                  </a:cubicBezTo>
                  <a:cubicBezTo>
                    <a:pt x="110" y="4434"/>
                    <a:pt x="243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8" y="7054"/>
                    <a:pt x="3158" y="7098"/>
                    <a:pt x="3503" y="7098"/>
                  </a:cubicBezTo>
                  <a:cubicBezTo>
                    <a:pt x="3652" y="7098"/>
                    <a:pt x="3803" y="7090"/>
                    <a:pt x="3958" y="7074"/>
                  </a:cubicBezTo>
                  <a:cubicBezTo>
                    <a:pt x="4288" y="7041"/>
                    <a:pt x="4613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5" y="4823"/>
                    <a:pt x="5216" y="4956"/>
                    <a:pt x="5069" y="5072"/>
                  </a:cubicBezTo>
                  <a:cubicBezTo>
                    <a:pt x="4920" y="5188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9" y="5532"/>
                    <a:pt x="3315" y="5511"/>
                    <a:pt x="3142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5" y="4318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88" y="2655"/>
                    <a:pt x="2001" y="2432"/>
                    <a:pt x="2154" y="2241"/>
                  </a:cubicBezTo>
                  <a:cubicBezTo>
                    <a:pt x="2310" y="2051"/>
                    <a:pt x="2497" y="1898"/>
                    <a:pt x="2715" y="1779"/>
                  </a:cubicBezTo>
                  <a:cubicBezTo>
                    <a:pt x="2935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3" y="1548"/>
                    <a:pt x="3907" y="1561"/>
                    <a:pt x="4028" y="1585"/>
                  </a:cubicBezTo>
                  <a:cubicBezTo>
                    <a:pt x="4215" y="1625"/>
                    <a:pt x="4391" y="1688"/>
                    <a:pt x="4555" y="1780"/>
                  </a:cubicBezTo>
                  <a:cubicBezTo>
                    <a:pt x="4718" y="1872"/>
                    <a:pt x="4877" y="1982"/>
                    <a:pt x="5028" y="2110"/>
                  </a:cubicBezTo>
                  <a:lnTo>
                    <a:pt x="5918" y="844"/>
                  </a:lnTo>
                  <a:cubicBezTo>
                    <a:pt x="5698" y="637"/>
                    <a:pt x="5446" y="465"/>
                    <a:pt x="5158" y="328"/>
                  </a:cubicBezTo>
                  <a:cubicBezTo>
                    <a:pt x="4872" y="191"/>
                    <a:pt x="4569" y="97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22"/>
            <p:cNvSpPr/>
            <p:nvPr/>
          </p:nvSpPr>
          <p:spPr>
            <a:xfrm>
              <a:off x="688795" y="201363"/>
              <a:ext cx="228570" cy="257500"/>
            </a:xfrm>
            <a:custGeom>
              <a:avLst/>
              <a:gdLst/>
              <a:ahLst/>
              <a:cxnLst/>
              <a:rect l="l" t="t" r="r" b="b"/>
              <a:pathLst>
                <a:path w="6597" h="7432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2" y="4331"/>
                  </a:lnTo>
                  <a:lnTo>
                    <a:pt x="4943" y="6985"/>
                  </a:lnTo>
                  <a:lnTo>
                    <a:pt x="6597" y="6811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22"/>
            <p:cNvSpPr/>
            <p:nvPr/>
          </p:nvSpPr>
          <p:spPr>
            <a:xfrm>
              <a:off x="951314" y="172572"/>
              <a:ext cx="237716" cy="258574"/>
            </a:xfrm>
            <a:custGeom>
              <a:avLst/>
              <a:gdLst/>
              <a:ahLst/>
              <a:cxnLst/>
              <a:rect l="l" t="t" r="r" b="b"/>
              <a:pathLst>
                <a:path w="6861" h="7463" extrusionOk="0">
                  <a:moveTo>
                    <a:pt x="6142" y="1"/>
                  </a:moveTo>
                  <a:lnTo>
                    <a:pt x="4536" y="170"/>
                  </a:lnTo>
                  <a:lnTo>
                    <a:pt x="4715" y="1856"/>
                  </a:lnTo>
                  <a:cubicBezTo>
                    <a:pt x="4744" y="2122"/>
                    <a:pt x="4772" y="2368"/>
                    <a:pt x="4799" y="2595"/>
                  </a:cubicBezTo>
                  <a:cubicBezTo>
                    <a:pt x="4825" y="2821"/>
                    <a:pt x="4854" y="3032"/>
                    <a:pt x="4885" y="3226"/>
                  </a:cubicBezTo>
                  <a:cubicBezTo>
                    <a:pt x="4915" y="3420"/>
                    <a:pt x="4948" y="3609"/>
                    <a:pt x="4984" y="3796"/>
                  </a:cubicBezTo>
                  <a:cubicBezTo>
                    <a:pt x="5020" y="3983"/>
                    <a:pt x="5058" y="4171"/>
                    <a:pt x="5097" y="4364"/>
                  </a:cubicBezTo>
                  <a:cubicBezTo>
                    <a:pt x="5107" y="4408"/>
                    <a:pt x="5117" y="4456"/>
                    <a:pt x="5128" y="4502"/>
                  </a:cubicBezTo>
                  <a:lnTo>
                    <a:pt x="1480" y="495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5" y="7293"/>
                  </a:lnTo>
                  <a:lnTo>
                    <a:pt x="2084" y="5017"/>
                  </a:lnTo>
                  <a:cubicBezTo>
                    <a:pt x="2068" y="4854"/>
                    <a:pt x="2049" y="4707"/>
                    <a:pt x="2032" y="4574"/>
                  </a:cubicBezTo>
                  <a:cubicBezTo>
                    <a:pt x="2013" y="4441"/>
                    <a:pt x="1996" y="4308"/>
                    <a:pt x="1975" y="4171"/>
                  </a:cubicBezTo>
                  <a:cubicBezTo>
                    <a:pt x="1953" y="4036"/>
                    <a:pt x="1926" y="3885"/>
                    <a:pt x="1893" y="3717"/>
                  </a:cubicBezTo>
                  <a:cubicBezTo>
                    <a:pt x="1858" y="3550"/>
                    <a:pt x="1818" y="3358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22"/>
            <p:cNvSpPr/>
            <p:nvPr/>
          </p:nvSpPr>
          <p:spPr>
            <a:xfrm>
              <a:off x="1218752" y="15240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2" y="0"/>
                  </a:moveTo>
                  <a:lnTo>
                    <a:pt x="0" y="419"/>
                  </a:lnTo>
                  <a:lnTo>
                    <a:pt x="149" y="1811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2"/>
                  </a:lnTo>
                  <a:lnTo>
                    <a:pt x="3377" y="5544"/>
                  </a:lnTo>
                  <a:lnTo>
                    <a:pt x="2950" y="1515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22"/>
            <p:cNvSpPr/>
            <p:nvPr/>
          </p:nvSpPr>
          <p:spPr>
            <a:xfrm>
              <a:off x="1400855" y="129575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72"/>
                  </a:moveTo>
                  <a:cubicBezTo>
                    <a:pt x="3782" y="1572"/>
                    <a:pt x="3958" y="1599"/>
                    <a:pt x="4127" y="1652"/>
                  </a:cubicBezTo>
                  <a:cubicBezTo>
                    <a:pt x="4360" y="1723"/>
                    <a:pt x="4569" y="1843"/>
                    <a:pt x="4754" y="2004"/>
                  </a:cubicBezTo>
                  <a:cubicBezTo>
                    <a:pt x="4938" y="2164"/>
                    <a:pt x="5089" y="2362"/>
                    <a:pt x="5204" y="2591"/>
                  </a:cubicBezTo>
                  <a:cubicBezTo>
                    <a:pt x="5321" y="2821"/>
                    <a:pt x="5394" y="3080"/>
                    <a:pt x="5423" y="3364"/>
                  </a:cubicBezTo>
                  <a:cubicBezTo>
                    <a:pt x="5456" y="3650"/>
                    <a:pt x="5437" y="3918"/>
                    <a:pt x="5373" y="4168"/>
                  </a:cubicBezTo>
                  <a:cubicBezTo>
                    <a:pt x="5327" y="4339"/>
                    <a:pt x="5262" y="4497"/>
                    <a:pt x="5177" y="4644"/>
                  </a:cubicBezTo>
                  <a:lnTo>
                    <a:pt x="4241" y="3619"/>
                  </a:lnTo>
                  <a:lnTo>
                    <a:pt x="3114" y="4592"/>
                  </a:lnTo>
                  <a:lnTo>
                    <a:pt x="3953" y="5510"/>
                  </a:lnTo>
                  <a:cubicBezTo>
                    <a:pt x="3902" y="5520"/>
                    <a:pt x="3848" y="5527"/>
                    <a:pt x="3795" y="5536"/>
                  </a:cubicBezTo>
                  <a:cubicBezTo>
                    <a:pt x="3722" y="5544"/>
                    <a:pt x="3650" y="5547"/>
                    <a:pt x="3580" y="5547"/>
                  </a:cubicBezTo>
                  <a:cubicBezTo>
                    <a:pt x="3392" y="5547"/>
                    <a:pt x="3213" y="5520"/>
                    <a:pt x="3043" y="5468"/>
                  </a:cubicBezTo>
                  <a:cubicBezTo>
                    <a:pt x="2812" y="5395"/>
                    <a:pt x="2600" y="5277"/>
                    <a:pt x="2412" y="5119"/>
                  </a:cubicBezTo>
                  <a:cubicBezTo>
                    <a:pt x="2224" y="4963"/>
                    <a:pt x="2074" y="4766"/>
                    <a:pt x="1963" y="4533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7" y="3469"/>
                    <a:pt x="1733" y="3202"/>
                    <a:pt x="1796" y="2952"/>
                  </a:cubicBezTo>
                  <a:cubicBezTo>
                    <a:pt x="1857" y="2701"/>
                    <a:pt x="1963" y="2478"/>
                    <a:pt x="2114" y="2283"/>
                  </a:cubicBezTo>
                  <a:cubicBezTo>
                    <a:pt x="2264" y="2084"/>
                    <a:pt x="2445" y="1926"/>
                    <a:pt x="2659" y="1807"/>
                  </a:cubicBezTo>
                  <a:cubicBezTo>
                    <a:pt x="2872" y="1686"/>
                    <a:pt x="3114" y="1610"/>
                    <a:pt x="3378" y="1584"/>
                  </a:cubicBezTo>
                  <a:cubicBezTo>
                    <a:pt x="3452" y="1576"/>
                    <a:pt x="3525" y="1572"/>
                    <a:pt x="3597" y="1572"/>
                  </a:cubicBezTo>
                  <a:close/>
                  <a:moveTo>
                    <a:pt x="3662" y="1"/>
                  </a:moveTo>
                  <a:cubicBezTo>
                    <a:pt x="3516" y="1"/>
                    <a:pt x="3367" y="9"/>
                    <a:pt x="3214" y="25"/>
                  </a:cubicBezTo>
                  <a:cubicBezTo>
                    <a:pt x="2702" y="78"/>
                    <a:pt x="2242" y="218"/>
                    <a:pt x="1832" y="436"/>
                  </a:cubicBezTo>
                  <a:cubicBezTo>
                    <a:pt x="1421" y="658"/>
                    <a:pt x="1076" y="941"/>
                    <a:pt x="790" y="1294"/>
                  </a:cubicBezTo>
                  <a:cubicBezTo>
                    <a:pt x="505" y="1646"/>
                    <a:pt x="299" y="2046"/>
                    <a:pt x="167" y="2491"/>
                  </a:cubicBezTo>
                  <a:cubicBezTo>
                    <a:pt x="38" y="2937"/>
                    <a:pt x="0" y="3417"/>
                    <a:pt x="55" y="3929"/>
                  </a:cubicBezTo>
                  <a:cubicBezTo>
                    <a:pt x="108" y="4443"/>
                    <a:pt x="246" y="4901"/>
                    <a:pt x="466" y="5313"/>
                  </a:cubicBezTo>
                  <a:cubicBezTo>
                    <a:pt x="688" y="5723"/>
                    <a:pt x="971" y="6068"/>
                    <a:pt x="1323" y="6354"/>
                  </a:cubicBezTo>
                  <a:cubicBezTo>
                    <a:pt x="1676" y="6639"/>
                    <a:pt x="2075" y="6844"/>
                    <a:pt x="2521" y="6977"/>
                  </a:cubicBezTo>
                  <a:cubicBezTo>
                    <a:pt x="2834" y="7067"/>
                    <a:pt x="3164" y="7114"/>
                    <a:pt x="3510" y="7114"/>
                  </a:cubicBezTo>
                  <a:cubicBezTo>
                    <a:pt x="3657" y="7114"/>
                    <a:pt x="3806" y="7105"/>
                    <a:pt x="3959" y="7089"/>
                  </a:cubicBezTo>
                  <a:cubicBezTo>
                    <a:pt x="4381" y="7046"/>
                    <a:pt x="4767" y="6941"/>
                    <a:pt x="5120" y="6784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1" y="5871"/>
                    <a:pt x="6364" y="5848"/>
                    <a:pt x="6384" y="5822"/>
                  </a:cubicBezTo>
                  <a:cubicBezTo>
                    <a:pt x="6667" y="5469"/>
                    <a:pt x="6873" y="5071"/>
                    <a:pt x="7001" y="4620"/>
                  </a:cubicBezTo>
                  <a:cubicBezTo>
                    <a:pt x="7126" y="4172"/>
                    <a:pt x="7163" y="3694"/>
                    <a:pt x="7110" y="3187"/>
                  </a:cubicBezTo>
                  <a:cubicBezTo>
                    <a:pt x="7055" y="2673"/>
                    <a:pt x="6919" y="2212"/>
                    <a:pt x="6703" y="1803"/>
                  </a:cubicBezTo>
                  <a:cubicBezTo>
                    <a:pt x="6486" y="1393"/>
                    <a:pt x="6202" y="1046"/>
                    <a:pt x="5850" y="760"/>
                  </a:cubicBezTo>
                  <a:cubicBezTo>
                    <a:pt x="5498" y="477"/>
                    <a:pt x="5100" y="270"/>
                    <a:pt x="4654" y="139"/>
                  </a:cubicBezTo>
                  <a:cubicBezTo>
                    <a:pt x="4340" y="47"/>
                    <a:pt x="4010" y="1"/>
                    <a:pt x="3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22"/>
            <p:cNvSpPr/>
            <p:nvPr/>
          </p:nvSpPr>
          <p:spPr>
            <a:xfrm>
              <a:off x="1677648" y="97112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4"/>
                    <a:pt x="4637" y="4753"/>
                    <a:pt x="4542" y="4963"/>
                  </a:cubicBezTo>
                  <a:cubicBezTo>
                    <a:pt x="4446" y="5174"/>
                    <a:pt x="4308" y="5347"/>
                    <a:pt x="4128" y="5479"/>
                  </a:cubicBezTo>
                  <a:cubicBezTo>
                    <a:pt x="3948" y="5613"/>
                    <a:pt x="3737" y="5693"/>
                    <a:pt x="3491" y="5718"/>
                  </a:cubicBezTo>
                  <a:cubicBezTo>
                    <a:pt x="3441" y="5723"/>
                    <a:pt x="3391" y="5726"/>
                    <a:pt x="3343" y="5726"/>
                  </a:cubicBezTo>
                  <a:cubicBezTo>
                    <a:pt x="3164" y="5726"/>
                    <a:pt x="2997" y="5689"/>
                    <a:pt x="2840" y="5614"/>
                  </a:cubicBezTo>
                  <a:cubicBezTo>
                    <a:pt x="2640" y="5521"/>
                    <a:pt x="2473" y="5380"/>
                    <a:pt x="2343" y="5193"/>
                  </a:cubicBezTo>
                  <a:cubicBezTo>
                    <a:pt x="2213" y="5006"/>
                    <a:pt x="2133" y="4790"/>
                    <a:pt x="2108" y="4544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5"/>
                    <a:pt x="964" y="6152"/>
                  </a:cubicBezTo>
                  <a:cubicBezTo>
                    <a:pt x="1256" y="6527"/>
                    <a:pt x="1636" y="6808"/>
                    <a:pt x="2100" y="6990"/>
                  </a:cubicBezTo>
                  <a:cubicBezTo>
                    <a:pt x="2452" y="7129"/>
                    <a:pt x="2832" y="7199"/>
                    <a:pt x="3239" y="7199"/>
                  </a:cubicBezTo>
                  <a:cubicBezTo>
                    <a:pt x="3372" y="7199"/>
                    <a:pt x="3507" y="7192"/>
                    <a:pt x="3645" y="7177"/>
                  </a:cubicBezTo>
                  <a:cubicBezTo>
                    <a:pt x="4203" y="7118"/>
                    <a:pt x="4692" y="6951"/>
                    <a:pt x="5106" y="6674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8"/>
                    <a:pt x="6327" y="4714"/>
                    <a:pt x="6271" y="4193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22"/>
            <p:cNvSpPr/>
            <p:nvPr/>
          </p:nvSpPr>
          <p:spPr>
            <a:xfrm>
              <a:off x="1937221" y="7372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22"/>
            <p:cNvSpPr/>
            <p:nvPr/>
          </p:nvSpPr>
          <p:spPr>
            <a:xfrm>
              <a:off x="2149883" y="53457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1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47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4" y="2669"/>
                    <a:pt x="135" y="2923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4" y="5463"/>
                    <a:pt x="1316" y="5206"/>
                    <a:pt x="945" y="4805"/>
                  </a:cubicBezTo>
                  <a:lnTo>
                    <a:pt x="64" y="6049"/>
                  </a:lnTo>
                  <a:cubicBezTo>
                    <a:pt x="312" y="6305"/>
                    <a:pt x="588" y="6520"/>
                    <a:pt x="888" y="6694"/>
                  </a:cubicBezTo>
                  <a:cubicBezTo>
                    <a:pt x="1188" y="6868"/>
                    <a:pt x="1525" y="6991"/>
                    <a:pt x="1897" y="7061"/>
                  </a:cubicBezTo>
                  <a:cubicBezTo>
                    <a:pt x="2117" y="7101"/>
                    <a:pt x="2351" y="7122"/>
                    <a:pt x="2597" y="7122"/>
                  </a:cubicBezTo>
                  <a:cubicBezTo>
                    <a:pt x="2766" y="7122"/>
                    <a:pt x="2942" y="7112"/>
                    <a:pt x="3124" y="7093"/>
                  </a:cubicBezTo>
                  <a:cubicBezTo>
                    <a:pt x="3644" y="7040"/>
                    <a:pt x="4093" y="6904"/>
                    <a:pt x="4474" y="6690"/>
                  </a:cubicBezTo>
                  <a:cubicBezTo>
                    <a:pt x="4855" y="6477"/>
                    <a:pt x="5143" y="6193"/>
                    <a:pt x="5338" y="5842"/>
                  </a:cubicBezTo>
                  <a:cubicBezTo>
                    <a:pt x="5535" y="5489"/>
                    <a:pt x="5607" y="5078"/>
                    <a:pt x="5558" y="4604"/>
                  </a:cubicBezTo>
                  <a:cubicBezTo>
                    <a:pt x="5525" y="4299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7"/>
                    <a:pt x="4258" y="3009"/>
                    <a:pt x="3958" y="2923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7"/>
                    <a:pt x="2502" y="2688"/>
                  </a:cubicBezTo>
                  <a:cubicBezTo>
                    <a:pt x="2354" y="2661"/>
                    <a:pt x="2223" y="2623"/>
                    <a:pt x="2107" y="2573"/>
                  </a:cubicBezTo>
                  <a:cubicBezTo>
                    <a:pt x="1990" y="2523"/>
                    <a:pt x="1894" y="2462"/>
                    <a:pt x="1822" y="2390"/>
                  </a:cubicBezTo>
                  <a:cubicBezTo>
                    <a:pt x="1749" y="2319"/>
                    <a:pt x="1707" y="2229"/>
                    <a:pt x="1696" y="2120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47" y="1696"/>
                    <a:pt x="1949" y="1617"/>
                    <a:pt x="2081" y="1552"/>
                  </a:cubicBezTo>
                  <a:cubicBezTo>
                    <a:pt x="2216" y="1489"/>
                    <a:pt x="2380" y="1446"/>
                    <a:pt x="2576" y="1426"/>
                  </a:cubicBezTo>
                  <a:cubicBezTo>
                    <a:pt x="2639" y="1419"/>
                    <a:pt x="2702" y="1415"/>
                    <a:pt x="2765" y="1415"/>
                  </a:cubicBezTo>
                  <a:cubicBezTo>
                    <a:pt x="2889" y="1415"/>
                    <a:pt x="3012" y="1429"/>
                    <a:pt x="3135" y="1454"/>
                  </a:cubicBezTo>
                  <a:cubicBezTo>
                    <a:pt x="3321" y="1495"/>
                    <a:pt x="3496" y="1561"/>
                    <a:pt x="3667" y="1654"/>
                  </a:cubicBezTo>
                  <a:cubicBezTo>
                    <a:pt x="3838" y="1748"/>
                    <a:pt x="3999" y="1871"/>
                    <a:pt x="4155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69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22"/>
            <p:cNvSpPr/>
            <p:nvPr/>
          </p:nvSpPr>
          <p:spPr>
            <a:xfrm>
              <a:off x="2447914" y="224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1"/>
                    <a:pt x="7216" y="4648"/>
                  </a:cubicBezTo>
                  <a:cubicBezTo>
                    <a:pt x="7215" y="4692"/>
                    <a:pt x="7216" y="4734"/>
                    <a:pt x="7215" y="4777"/>
                  </a:cubicBezTo>
                  <a:cubicBezTo>
                    <a:pt x="7183" y="4684"/>
                    <a:pt x="7150" y="4587"/>
                    <a:pt x="7110" y="4491"/>
                  </a:cubicBezTo>
                  <a:cubicBezTo>
                    <a:pt x="7038" y="4307"/>
                    <a:pt x="6952" y="4113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9"/>
                    <a:pt x="3455" y="4628"/>
                    <a:pt x="3432" y="4796"/>
                  </a:cubicBezTo>
                  <a:cubicBezTo>
                    <a:pt x="3414" y="4935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4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6"/>
                  </a:lnTo>
                  <a:lnTo>
                    <a:pt x="4067" y="7468"/>
                  </a:lnTo>
                  <a:lnTo>
                    <a:pt x="5082" y="3641"/>
                  </a:lnTo>
                  <a:lnTo>
                    <a:pt x="6986" y="7160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22"/>
            <p:cNvSpPr/>
            <p:nvPr/>
          </p:nvSpPr>
          <p:spPr>
            <a:xfrm>
              <a:off x="2804671" y="-8977"/>
              <a:ext cx="248284" cy="236885"/>
            </a:xfrm>
            <a:custGeom>
              <a:avLst/>
              <a:gdLst/>
              <a:ahLst/>
              <a:cxnLst/>
              <a:rect l="l" t="t" r="r" b="b"/>
              <a:pathLst>
                <a:path w="7166" h="6837" extrusionOk="0">
                  <a:moveTo>
                    <a:pt x="3598" y="1294"/>
                  </a:moveTo>
                  <a:cubicBezTo>
                    <a:pt x="3784" y="1294"/>
                    <a:pt x="3962" y="1321"/>
                    <a:pt x="4131" y="1374"/>
                  </a:cubicBezTo>
                  <a:cubicBezTo>
                    <a:pt x="4362" y="1446"/>
                    <a:pt x="4572" y="1567"/>
                    <a:pt x="4758" y="1726"/>
                  </a:cubicBezTo>
                  <a:cubicBezTo>
                    <a:pt x="4941" y="1889"/>
                    <a:pt x="5093" y="2084"/>
                    <a:pt x="5207" y="2314"/>
                  </a:cubicBezTo>
                  <a:cubicBezTo>
                    <a:pt x="5324" y="2543"/>
                    <a:pt x="5398" y="2802"/>
                    <a:pt x="5427" y="3090"/>
                  </a:cubicBezTo>
                  <a:cubicBezTo>
                    <a:pt x="5457" y="3373"/>
                    <a:pt x="5441" y="3642"/>
                    <a:pt x="5375" y="3890"/>
                  </a:cubicBezTo>
                  <a:cubicBezTo>
                    <a:pt x="5309" y="4141"/>
                    <a:pt x="5202" y="4364"/>
                    <a:pt x="5057" y="4559"/>
                  </a:cubicBezTo>
                  <a:cubicBezTo>
                    <a:pt x="4909" y="4758"/>
                    <a:pt x="4729" y="4916"/>
                    <a:pt x="4515" y="5037"/>
                  </a:cubicBezTo>
                  <a:cubicBezTo>
                    <a:pt x="4302" y="5156"/>
                    <a:pt x="4065" y="5232"/>
                    <a:pt x="3799" y="5259"/>
                  </a:cubicBezTo>
                  <a:cubicBezTo>
                    <a:pt x="3726" y="5267"/>
                    <a:pt x="3654" y="5271"/>
                    <a:pt x="3584" y="5271"/>
                  </a:cubicBezTo>
                  <a:cubicBezTo>
                    <a:pt x="3396" y="5271"/>
                    <a:pt x="3217" y="5244"/>
                    <a:pt x="3047" y="5190"/>
                  </a:cubicBezTo>
                  <a:cubicBezTo>
                    <a:pt x="2814" y="5119"/>
                    <a:pt x="2602" y="5001"/>
                    <a:pt x="2415" y="4844"/>
                  </a:cubicBezTo>
                  <a:cubicBezTo>
                    <a:pt x="2227" y="4686"/>
                    <a:pt x="2077" y="4490"/>
                    <a:pt x="1964" y="4256"/>
                  </a:cubicBezTo>
                  <a:cubicBezTo>
                    <a:pt x="1853" y="4023"/>
                    <a:pt x="1781" y="3764"/>
                    <a:pt x="1751" y="3476"/>
                  </a:cubicBezTo>
                  <a:cubicBezTo>
                    <a:pt x="1721" y="3192"/>
                    <a:pt x="1737" y="2924"/>
                    <a:pt x="1798" y="2674"/>
                  </a:cubicBezTo>
                  <a:cubicBezTo>
                    <a:pt x="1860" y="2424"/>
                    <a:pt x="1967" y="2201"/>
                    <a:pt x="2118" y="2005"/>
                  </a:cubicBezTo>
                  <a:cubicBezTo>
                    <a:pt x="2266" y="1808"/>
                    <a:pt x="2448" y="1650"/>
                    <a:pt x="2663" y="1529"/>
                  </a:cubicBezTo>
                  <a:cubicBezTo>
                    <a:pt x="2876" y="1408"/>
                    <a:pt x="3113" y="1334"/>
                    <a:pt x="3379" y="1306"/>
                  </a:cubicBezTo>
                  <a:cubicBezTo>
                    <a:pt x="3453" y="1298"/>
                    <a:pt x="3526" y="1294"/>
                    <a:pt x="3598" y="1294"/>
                  </a:cubicBezTo>
                  <a:close/>
                  <a:moveTo>
                    <a:pt x="2174" y="1"/>
                  </a:moveTo>
                  <a:cubicBezTo>
                    <a:pt x="2056" y="48"/>
                    <a:pt x="1942" y="100"/>
                    <a:pt x="1833" y="159"/>
                  </a:cubicBezTo>
                  <a:cubicBezTo>
                    <a:pt x="1422" y="380"/>
                    <a:pt x="1077" y="668"/>
                    <a:pt x="790" y="1017"/>
                  </a:cubicBezTo>
                  <a:cubicBezTo>
                    <a:pt x="507" y="1370"/>
                    <a:pt x="300" y="1768"/>
                    <a:pt x="169" y="2214"/>
                  </a:cubicBezTo>
                  <a:cubicBezTo>
                    <a:pt x="40" y="2660"/>
                    <a:pt x="1" y="3140"/>
                    <a:pt x="56" y="3652"/>
                  </a:cubicBezTo>
                  <a:cubicBezTo>
                    <a:pt x="109" y="4167"/>
                    <a:pt x="247" y="4627"/>
                    <a:pt x="467" y="5037"/>
                  </a:cubicBezTo>
                  <a:cubicBezTo>
                    <a:pt x="687" y="5445"/>
                    <a:pt x="972" y="5793"/>
                    <a:pt x="1324" y="6079"/>
                  </a:cubicBezTo>
                  <a:cubicBezTo>
                    <a:pt x="1676" y="6361"/>
                    <a:pt x="2075" y="6569"/>
                    <a:pt x="2520" y="6700"/>
                  </a:cubicBezTo>
                  <a:cubicBezTo>
                    <a:pt x="2836" y="6791"/>
                    <a:pt x="3169" y="6837"/>
                    <a:pt x="3520" y="6837"/>
                  </a:cubicBezTo>
                  <a:cubicBezTo>
                    <a:pt x="3666" y="6837"/>
                    <a:pt x="3816" y="6829"/>
                    <a:pt x="3968" y="6812"/>
                  </a:cubicBezTo>
                  <a:cubicBezTo>
                    <a:pt x="4475" y="6759"/>
                    <a:pt x="4932" y="6621"/>
                    <a:pt x="5342" y="6403"/>
                  </a:cubicBezTo>
                  <a:cubicBezTo>
                    <a:pt x="5753" y="6181"/>
                    <a:pt x="6100" y="5894"/>
                    <a:pt x="6384" y="5544"/>
                  </a:cubicBezTo>
                  <a:cubicBezTo>
                    <a:pt x="6669" y="5192"/>
                    <a:pt x="6873" y="4792"/>
                    <a:pt x="7001" y="4342"/>
                  </a:cubicBezTo>
                  <a:cubicBezTo>
                    <a:pt x="7128" y="3895"/>
                    <a:pt x="7165" y="3416"/>
                    <a:pt x="7110" y="2910"/>
                  </a:cubicBezTo>
                  <a:cubicBezTo>
                    <a:pt x="7057" y="2398"/>
                    <a:pt x="6921" y="1938"/>
                    <a:pt x="6704" y="1525"/>
                  </a:cubicBezTo>
                  <a:cubicBezTo>
                    <a:pt x="6488" y="1115"/>
                    <a:pt x="6203" y="769"/>
                    <a:pt x="5851" y="482"/>
                  </a:cubicBezTo>
                  <a:cubicBezTo>
                    <a:pt x="5605" y="285"/>
                    <a:pt x="5337" y="123"/>
                    <a:pt x="5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22"/>
            <p:cNvSpPr/>
            <p:nvPr/>
          </p:nvSpPr>
          <p:spPr>
            <a:xfrm>
              <a:off x="3085344" y="-8873"/>
              <a:ext cx="218938" cy="215057"/>
            </a:xfrm>
            <a:custGeom>
              <a:avLst/>
              <a:gdLst/>
              <a:ahLst/>
              <a:cxnLst/>
              <a:rect l="l" t="t" r="r" b="b"/>
              <a:pathLst>
                <a:path w="6319" h="6207" extrusionOk="0">
                  <a:moveTo>
                    <a:pt x="3022" y="477"/>
                  </a:moveTo>
                  <a:cubicBezTo>
                    <a:pt x="3162" y="477"/>
                    <a:pt x="3287" y="496"/>
                    <a:pt x="3398" y="537"/>
                  </a:cubicBezTo>
                  <a:cubicBezTo>
                    <a:pt x="3552" y="593"/>
                    <a:pt x="3674" y="685"/>
                    <a:pt x="3766" y="809"/>
                  </a:cubicBezTo>
                  <a:cubicBezTo>
                    <a:pt x="3860" y="932"/>
                    <a:pt x="3913" y="1082"/>
                    <a:pt x="3932" y="1257"/>
                  </a:cubicBezTo>
                  <a:cubicBezTo>
                    <a:pt x="3952" y="1433"/>
                    <a:pt x="3933" y="1591"/>
                    <a:pt x="3880" y="1733"/>
                  </a:cubicBezTo>
                  <a:cubicBezTo>
                    <a:pt x="3825" y="1879"/>
                    <a:pt x="3739" y="1994"/>
                    <a:pt x="3621" y="2081"/>
                  </a:cubicBezTo>
                  <a:cubicBezTo>
                    <a:pt x="3502" y="2169"/>
                    <a:pt x="3358" y="2224"/>
                    <a:pt x="3190" y="2240"/>
                  </a:cubicBezTo>
                  <a:lnTo>
                    <a:pt x="1847" y="2382"/>
                  </a:lnTo>
                  <a:lnTo>
                    <a:pt x="1661" y="610"/>
                  </a:lnTo>
                  <a:lnTo>
                    <a:pt x="2856" y="485"/>
                  </a:lnTo>
                  <a:cubicBezTo>
                    <a:pt x="2914" y="480"/>
                    <a:pt x="2969" y="477"/>
                    <a:pt x="3022" y="477"/>
                  </a:cubicBezTo>
                  <a:close/>
                  <a:moveTo>
                    <a:pt x="0" y="1"/>
                  </a:moveTo>
                  <a:lnTo>
                    <a:pt x="655" y="6207"/>
                  </a:lnTo>
                  <a:lnTo>
                    <a:pt x="2233" y="6040"/>
                  </a:lnTo>
                  <a:lnTo>
                    <a:pt x="1979" y="3647"/>
                  </a:lnTo>
                  <a:lnTo>
                    <a:pt x="2832" y="3555"/>
                  </a:lnTo>
                  <a:lnTo>
                    <a:pt x="4431" y="5807"/>
                  </a:lnTo>
                  <a:lnTo>
                    <a:pt x="6319" y="5606"/>
                  </a:lnTo>
                  <a:lnTo>
                    <a:pt x="4514" y="3140"/>
                  </a:lnTo>
                  <a:cubicBezTo>
                    <a:pt x="4552" y="3118"/>
                    <a:pt x="4589" y="3097"/>
                    <a:pt x="4625" y="3074"/>
                  </a:cubicBezTo>
                  <a:cubicBezTo>
                    <a:pt x="4954" y="2842"/>
                    <a:pt x="5203" y="2546"/>
                    <a:pt x="5368" y="2182"/>
                  </a:cubicBezTo>
                  <a:cubicBezTo>
                    <a:pt x="5534" y="1821"/>
                    <a:pt x="5593" y="1426"/>
                    <a:pt x="5548" y="997"/>
                  </a:cubicBezTo>
                  <a:cubicBezTo>
                    <a:pt x="5506" y="620"/>
                    <a:pt x="5387" y="290"/>
                    <a:pt x="5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22"/>
            <p:cNvSpPr/>
            <p:nvPr/>
          </p:nvSpPr>
          <p:spPr>
            <a:xfrm>
              <a:off x="3324684" y="-8873"/>
              <a:ext cx="238236" cy="190111"/>
            </a:xfrm>
            <a:custGeom>
              <a:avLst/>
              <a:gdLst/>
              <a:ahLst/>
              <a:cxnLst/>
              <a:rect l="l" t="t" r="r" b="b"/>
              <a:pathLst>
                <a:path w="6876" h="5487" extrusionOk="0">
                  <a:moveTo>
                    <a:pt x="0" y="1"/>
                  </a:moveTo>
                  <a:lnTo>
                    <a:pt x="581" y="5487"/>
                  </a:lnTo>
                  <a:lnTo>
                    <a:pt x="2235" y="5310"/>
                  </a:lnTo>
                  <a:lnTo>
                    <a:pt x="1978" y="2878"/>
                  </a:lnTo>
                  <a:lnTo>
                    <a:pt x="2422" y="2339"/>
                  </a:lnTo>
                  <a:lnTo>
                    <a:pt x="4949" y="5023"/>
                  </a:lnTo>
                  <a:lnTo>
                    <a:pt x="6876" y="4821"/>
                  </a:lnTo>
                  <a:lnTo>
                    <a:pt x="3373" y="1183"/>
                  </a:lnTo>
                  <a:lnTo>
                    <a:pt x="4349" y="1"/>
                  </a:lnTo>
                  <a:lnTo>
                    <a:pt x="2610" y="1"/>
                  </a:lnTo>
                  <a:lnTo>
                    <a:pt x="1784" y="1037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22"/>
            <p:cNvSpPr/>
            <p:nvPr/>
          </p:nvSpPr>
          <p:spPr>
            <a:xfrm>
              <a:off x="3562568" y="-8873"/>
              <a:ext cx="192605" cy="160245"/>
            </a:xfrm>
            <a:custGeom>
              <a:avLst/>
              <a:gdLst/>
              <a:ahLst/>
              <a:cxnLst/>
              <a:rect l="l" t="t" r="r" b="b"/>
              <a:pathLst>
                <a:path w="5559" h="4625" extrusionOk="0">
                  <a:moveTo>
                    <a:pt x="1" y="1"/>
                  </a:moveTo>
                  <a:cubicBezTo>
                    <a:pt x="37" y="238"/>
                    <a:pt x="103" y="454"/>
                    <a:pt x="204" y="645"/>
                  </a:cubicBezTo>
                  <a:cubicBezTo>
                    <a:pt x="317" y="865"/>
                    <a:pt x="477" y="1055"/>
                    <a:pt x="681" y="1216"/>
                  </a:cubicBezTo>
                  <a:cubicBezTo>
                    <a:pt x="885" y="1374"/>
                    <a:pt x="1133" y="1499"/>
                    <a:pt x="1425" y="1594"/>
                  </a:cubicBezTo>
                  <a:cubicBezTo>
                    <a:pt x="1715" y="1687"/>
                    <a:pt x="2056" y="1756"/>
                    <a:pt x="2440" y="1801"/>
                  </a:cubicBezTo>
                  <a:cubicBezTo>
                    <a:pt x="2579" y="1812"/>
                    <a:pt x="2714" y="1830"/>
                    <a:pt x="2850" y="1851"/>
                  </a:cubicBezTo>
                  <a:cubicBezTo>
                    <a:pt x="2983" y="1874"/>
                    <a:pt x="3113" y="1903"/>
                    <a:pt x="3232" y="1939"/>
                  </a:cubicBezTo>
                  <a:cubicBezTo>
                    <a:pt x="3354" y="1975"/>
                    <a:pt x="3461" y="2018"/>
                    <a:pt x="3550" y="2067"/>
                  </a:cubicBezTo>
                  <a:cubicBezTo>
                    <a:pt x="3642" y="2116"/>
                    <a:pt x="3715" y="2179"/>
                    <a:pt x="3771" y="2251"/>
                  </a:cubicBezTo>
                  <a:cubicBezTo>
                    <a:pt x="3829" y="2324"/>
                    <a:pt x="3863" y="2409"/>
                    <a:pt x="3872" y="2506"/>
                  </a:cubicBezTo>
                  <a:cubicBezTo>
                    <a:pt x="3886" y="2635"/>
                    <a:pt x="3858" y="2747"/>
                    <a:pt x="3790" y="2843"/>
                  </a:cubicBezTo>
                  <a:cubicBezTo>
                    <a:pt x="3721" y="2938"/>
                    <a:pt x="3619" y="3016"/>
                    <a:pt x="3481" y="3078"/>
                  </a:cubicBezTo>
                  <a:cubicBezTo>
                    <a:pt x="3340" y="3138"/>
                    <a:pt x="3185" y="3179"/>
                    <a:pt x="3009" y="3196"/>
                  </a:cubicBezTo>
                  <a:cubicBezTo>
                    <a:pt x="2924" y="3205"/>
                    <a:pt x="2839" y="3209"/>
                    <a:pt x="2754" y="3209"/>
                  </a:cubicBezTo>
                  <a:cubicBezTo>
                    <a:pt x="2490" y="3209"/>
                    <a:pt x="2227" y="3166"/>
                    <a:pt x="1970" y="3079"/>
                  </a:cubicBezTo>
                  <a:cubicBezTo>
                    <a:pt x="1626" y="2964"/>
                    <a:pt x="1268" y="2707"/>
                    <a:pt x="898" y="2309"/>
                  </a:cubicBezTo>
                  <a:lnTo>
                    <a:pt x="15" y="3552"/>
                  </a:lnTo>
                  <a:cubicBezTo>
                    <a:pt x="263" y="3807"/>
                    <a:pt x="537" y="4023"/>
                    <a:pt x="839" y="4197"/>
                  </a:cubicBezTo>
                  <a:cubicBezTo>
                    <a:pt x="1141" y="4372"/>
                    <a:pt x="1476" y="4494"/>
                    <a:pt x="1849" y="4562"/>
                  </a:cubicBezTo>
                  <a:cubicBezTo>
                    <a:pt x="2068" y="4604"/>
                    <a:pt x="2301" y="4625"/>
                    <a:pt x="2548" y="4625"/>
                  </a:cubicBezTo>
                  <a:cubicBezTo>
                    <a:pt x="2719" y="4625"/>
                    <a:pt x="2895" y="4615"/>
                    <a:pt x="3077" y="4596"/>
                  </a:cubicBezTo>
                  <a:cubicBezTo>
                    <a:pt x="3594" y="4542"/>
                    <a:pt x="4045" y="4405"/>
                    <a:pt x="4426" y="4192"/>
                  </a:cubicBezTo>
                  <a:cubicBezTo>
                    <a:pt x="4805" y="3978"/>
                    <a:pt x="5093" y="3696"/>
                    <a:pt x="5291" y="3344"/>
                  </a:cubicBezTo>
                  <a:cubicBezTo>
                    <a:pt x="5487" y="2993"/>
                    <a:pt x="5559" y="2579"/>
                    <a:pt x="5513" y="2104"/>
                  </a:cubicBezTo>
                  <a:cubicBezTo>
                    <a:pt x="5481" y="1799"/>
                    <a:pt x="5396" y="1539"/>
                    <a:pt x="5258" y="1321"/>
                  </a:cubicBezTo>
                  <a:cubicBezTo>
                    <a:pt x="5122" y="1102"/>
                    <a:pt x="4936" y="921"/>
                    <a:pt x="4710" y="773"/>
                  </a:cubicBezTo>
                  <a:cubicBezTo>
                    <a:pt x="4482" y="628"/>
                    <a:pt x="4216" y="511"/>
                    <a:pt x="3914" y="425"/>
                  </a:cubicBezTo>
                  <a:cubicBezTo>
                    <a:pt x="3613" y="338"/>
                    <a:pt x="3281" y="278"/>
                    <a:pt x="2916" y="245"/>
                  </a:cubicBezTo>
                  <a:cubicBezTo>
                    <a:pt x="2758" y="235"/>
                    <a:pt x="2605" y="218"/>
                    <a:pt x="2457" y="189"/>
                  </a:cubicBezTo>
                  <a:cubicBezTo>
                    <a:pt x="2310" y="163"/>
                    <a:pt x="2177" y="124"/>
                    <a:pt x="2062" y="74"/>
                  </a:cubicBezTo>
                  <a:cubicBezTo>
                    <a:pt x="2008" y="52"/>
                    <a:pt x="1959" y="26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22"/>
            <p:cNvSpPr/>
            <p:nvPr/>
          </p:nvSpPr>
          <p:spPr>
            <a:xfrm>
              <a:off x="3789331" y="-8873"/>
              <a:ext cx="218660" cy="141570"/>
            </a:xfrm>
            <a:custGeom>
              <a:avLst/>
              <a:gdLst/>
              <a:ahLst/>
              <a:cxnLst/>
              <a:rect l="l" t="t" r="r" b="b"/>
              <a:pathLst>
                <a:path w="6311" h="4086" extrusionOk="0">
                  <a:moveTo>
                    <a:pt x="0" y="1"/>
                  </a:moveTo>
                  <a:lnTo>
                    <a:pt x="432" y="4086"/>
                  </a:lnTo>
                  <a:lnTo>
                    <a:pt x="2087" y="3912"/>
                  </a:lnTo>
                  <a:lnTo>
                    <a:pt x="1806" y="1254"/>
                  </a:lnTo>
                  <a:lnTo>
                    <a:pt x="4376" y="983"/>
                  </a:lnTo>
                  <a:lnTo>
                    <a:pt x="4657" y="3640"/>
                  </a:lnTo>
                  <a:lnTo>
                    <a:pt x="6310" y="3465"/>
                  </a:lnTo>
                  <a:lnTo>
                    <a:pt x="59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22"/>
            <p:cNvSpPr/>
            <p:nvPr/>
          </p:nvSpPr>
          <p:spPr>
            <a:xfrm>
              <a:off x="4039619" y="-8873"/>
              <a:ext cx="244126" cy="106784"/>
            </a:xfrm>
            <a:custGeom>
              <a:avLst/>
              <a:gdLst/>
              <a:ahLst/>
              <a:cxnLst/>
              <a:rect l="l" t="t" r="r" b="b"/>
              <a:pathLst>
                <a:path w="7046" h="3082" extrusionOk="0">
                  <a:moveTo>
                    <a:pt x="5336" y="1"/>
                  </a:moveTo>
                  <a:cubicBezTo>
                    <a:pt x="5327" y="47"/>
                    <a:pt x="5317" y="90"/>
                    <a:pt x="5306" y="134"/>
                  </a:cubicBezTo>
                  <a:cubicBezTo>
                    <a:pt x="5241" y="385"/>
                    <a:pt x="5134" y="607"/>
                    <a:pt x="4986" y="803"/>
                  </a:cubicBezTo>
                  <a:cubicBezTo>
                    <a:pt x="4840" y="1000"/>
                    <a:pt x="4660" y="1160"/>
                    <a:pt x="4447" y="1280"/>
                  </a:cubicBezTo>
                  <a:cubicBezTo>
                    <a:pt x="4234" y="1400"/>
                    <a:pt x="3993" y="1476"/>
                    <a:pt x="3727" y="1503"/>
                  </a:cubicBezTo>
                  <a:cubicBezTo>
                    <a:pt x="3655" y="1511"/>
                    <a:pt x="3585" y="1515"/>
                    <a:pt x="3516" y="1515"/>
                  </a:cubicBezTo>
                  <a:cubicBezTo>
                    <a:pt x="3327" y="1515"/>
                    <a:pt x="3148" y="1487"/>
                    <a:pt x="2977" y="1434"/>
                  </a:cubicBezTo>
                  <a:cubicBezTo>
                    <a:pt x="2743" y="1361"/>
                    <a:pt x="2533" y="1243"/>
                    <a:pt x="2345" y="1086"/>
                  </a:cubicBezTo>
                  <a:cubicBezTo>
                    <a:pt x="2159" y="930"/>
                    <a:pt x="2008" y="732"/>
                    <a:pt x="1895" y="500"/>
                  </a:cubicBezTo>
                  <a:cubicBezTo>
                    <a:pt x="1821" y="344"/>
                    <a:pt x="1764" y="177"/>
                    <a:pt x="1725" y="2"/>
                  </a:cubicBezTo>
                  <a:lnTo>
                    <a:pt x="1" y="2"/>
                  </a:lnTo>
                  <a:cubicBezTo>
                    <a:pt x="60" y="475"/>
                    <a:pt x="195" y="901"/>
                    <a:pt x="398" y="1283"/>
                  </a:cubicBezTo>
                  <a:cubicBezTo>
                    <a:pt x="619" y="1693"/>
                    <a:pt x="902" y="2040"/>
                    <a:pt x="1255" y="2323"/>
                  </a:cubicBezTo>
                  <a:cubicBezTo>
                    <a:pt x="1607" y="2606"/>
                    <a:pt x="2007" y="2815"/>
                    <a:pt x="2453" y="2944"/>
                  </a:cubicBezTo>
                  <a:cubicBezTo>
                    <a:pt x="2768" y="3036"/>
                    <a:pt x="3102" y="3081"/>
                    <a:pt x="3454" y="3081"/>
                  </a:cubicBezTo>
                  <a:cubicBezTo>
                    <a:pt x="3600" y="3081"/>
                    <a:pt x="3749" y="3073"/>
                    <a:pt x="3901" y="3058"/>
                  </a:cubicBezTo>
                  <a:cubicBezTo>
                    <a:pt x="4407" y="3003"/>
                    <a:pt x="4864" y="2866"/>
                    <a:pt x="5274" y="2646"/>
                  </a:cubicBezTo>
                  <a:cubicBezTo>
                    <a:pt x="5684" y="2426"/>
                    <a:pt x="6032" y="2139"/>
                    <a:pt x="6316" y="1788"/>
                  </a:cubicBezTo>
                  <a:cubicBezTo>
                    <a:pt x="6600" y="1436"/>
                    <a:pt x="6805" y="1037"/>
                    <a:pt x="6933" y="586"/>
                  </a:cubicBezTo>
                  <a:cubicBezTo>
                    <a:pt x="6988" y="396"/>
                    <a:pt x="7025" y="202"/>
                    <a:pt x="7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22"/>
            <p:cNvSpPr/>
            <p:nvPr/>
          </p:nvSpPr>
          <p:spPr>
            <a:xfrm>
              <a:off x="4331691" y="-8873"/>
              <a:ext cx="66281" cy="84990"/>
            </a:xfrm>
            <a:custGeom>
              <a:avLst/>
              <a:gdLst/>
              <a:ahLst/>
              <a:cxnLst/>
              <a:rect l="l" t="t" r="r" b="b"/>
              <a:pathLst>
                <a:path w="1913" h="2453" extrusionOk="0">
                  <a:moveTo>
                    <a:pt x="0" y="1"/>
                  </a:moveTo>
                  <a:lnTo>
                    <a:pt x="259" y="2452"/>
                  </a:lnTo>
                  <a:lnTo>
                    <a:pt x="1913" y="2278"/>
                  </a:lnTo>
                  <a:lnTo>
                    <a:pt x="1674" y="2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22"/>
            <p:cNvSpPr/>
            <p:nvPr/>
          </p:nvSpPr>
          <p:spPr>
            <a:xfrm>
              <a:off x="31755" y="598206"/>
              <a:ext cx="204697" cy="249635"/>
            </a:xfrm>
            <a:custGeom>
              <a:avLst/>
              <a:gdLst/>
              <a:ahLst/>
              <a:cxnLst/>
              <a:rect l="l" t="t" r="r" b="b"/>
              <a:pathLst>
                <a:path w="5908" h="7205" extrusionOk="0">
                  <a:moveTo>
                    <a:pt x="5752" y="1"/>
                  </a:moveTo>
                  <a:lnTo>
                    <a:pt x="0" y="606"/>
                  </a:lnTo>
                  <a:lnTo>
                    <a:pt x="155" y="2067"/>
                  </a:lnTo>
                  <a:lnTo>
                    <a:pt x="2179" y="1853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2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22"/>
            <p:cNvSpPr/>
            <p:nvPr/>
          </p:nvSpPr>
          <p:spPr>
            <a:xfrm>
              <a:off x="271545" y="576587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4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22"/>
            <p:cNvSpPr/>
            <p:nvPr/>
          </p:nvSpPr>
          <p:spPr>
            <a:xfrm>
              <a:off x="484276" y="553963"/>
              <a:ext cx="221294" cy="245893"/>
            </a:xfrm>
            <a:custGeom>
              <a:avLst/>
              <a:gdLst/>
              <a:ahLst/>
              <a:cxnLst/>
              <a:rect l="l" t="t" r="r" b="b"/>
              <a:pathLst>
                <a:path w="6387" h="7097" extrusionOk="0">
                  <a:moveTo>
                    <a:pt x="3670" y="0"/>
                  </a:moveTo>
                  <a:cubicBezTo>
                    <a:pt x="3541" y="0"/>
                    <a:pt x="3411" y="7"/>
                    <a:pt x="3282" y="21"/>
                  </a:cubicBezTo>
                  <a:cubicBezTo>
                    <a:pt x="2763" y="75"/>
                    <a:pt x="2294" y="212"/>
                    <a:pt x="1874" y="434"/>
                  </a:cubicBezTo>
                  <a:cubicBezTo>
                    <a:pt x="1456" y="655"/>
                    <a:pt x="1102" y="941"/>
                    <a:pt x="814" y="1289"/>
                  </a:cubicBezTo>
                  <a:cubicBezTo>
                    <a:pt x="527" y="1639"/>
                    <a:pt x="314" y="2035"/>
                    <a:pt x="177" y="2483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34"/>
                    <a:pt x="243" y="4898"/>
                    <a:pt x="462" y="5313"/>
                  </a:cubicBezTo>
                  <a:cubicBezTo>
                    <a:pt x="679" y="5725"/>
                    <a:pt x="964" y="6072"/>
                    <a:pt x="1313" y="6352"/>
                  </a:cubicBezTo>
                  <a:cubicBezTo>
                    <a:pt x="1664" y="6633"/>
                    <a:pt x="2065" y="6838"/>
                    <a:pt x="2514" y="6963"/>
                  </a:cubicBezTo>
                  <a:cubicBezTo>
                    <a:pt x="2828" y="7052"/>
                    <a:pt x="3158" y="7096"/>
                    <a:pt x="3503" y="7096"/>
                  </a:cubicBezTo>
                  <a:cubicBezTo>
                    <a:pt x="3652" y="7096"/>
                    <a:pt x="3803" y="7088"/>
                    <a:pt x="3958" y="7071"/>
                  </a:cubicBezTo>
                  <a:cubicBezTo>
                    <a:pt x="4289" y="7038"/>
                    <a:pt x="4614" y="6962"/>
                    <a:pt x="4933" y="6846"/>
                  </a:cubicBezTo>
                  <a:cubicBezTo>
                    <a:pt x="5251" y="6731"/>
                    <a:pt x="5538" y="6587"/>
                    <a:pt x="5791" y="6416"/>
                  </a:cubicBezTo>
                  <a:cubicBezTo>
                    <a:pt x="6044" y="6244"/>
                    <a:pt x="6244" y="6060"/>
                    <a:pt x="6387" y="5861"/>
                  </a:cubicBezTo>
                  <a:lnTo>
                    <a:pt x="5455" y="4680"/>
                  </a:lnTo>
                  <a:cubicBezTo>
                    <a:pt x="5345" y="4821"/>
                    <a:pt x="5216" y="4953"/>
                    <a:pt x="5069" y="5070"/>
                  </a:cubicBezTo>
                  <a:cubicBezTo>
                    <a:pt x="4920" y="5186"/>
                    <a:pt x="4756" y="5285"/>
                    <a:pt x="4573" y="5363"/>
                  </a:cubicBezTo>
                  <a:cubicBezTo>
                    <a:pt x="4391" y="5442"/>
                    <a:pt x="4195" y="5490"/>
                    <a:pt x="3988" y="5514"/>
                  </a:cubicBezTo>
                  <a:cubicBezTo>
                    <a:pt x="3887" y="5524"/>
                    <a:pt x="3788" y="5530"/>
                    <a:pt x="3692" y="5530"/>
                  </a:cubicBezTo>
                  <a:cubicBezTo>
                    <a:pt x="3499" y="5530"/>
                    <a:pt x="3315" y="5508"/>
                    <a:pt x="3142" y="5465"/>
                  </a:cubicBezTo>
                  <a:cubicBezTo>
                    <a:pt x="2884" y="5400"/>
                    <a:pt x="2656" y="5291"/>
                    <a:pt x="2462" y="5134"/>
                  </a:cubicBezTo>
                  <a:cubicBezTo>
                    <a:pt x="2268" y="4978"/>
                    <a:pt x="2110" y="4782"/>
                    <a:pt x="1988" y="4551"/>
                  </a:cubicBezTo>
                  <a:cubicBezTo>
                    <a:pt x="1865" y="4316"/>
                    <a:pt x="1788" y="4050"/>
                    <a:pt x="1756" y="3754"/>
                  </a:cubicBezTo>
                  <a:cubicBezTo>
                    <a:pt x="1723" y="3448"/>
                    <a:pt x="1743" y="3167"/>
                    <a:pt x="1815" y="2911"/>
                  </a:cubicBezTo>
                  <a:cubicBezTo>
                    <a:pt x="1888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5" y="1778"/>
                  </a:cubicBezTo>
                  <a:cubicBezTo>
                    <a:pt x="2935" y="1660"/>
                    <a:pt x="3176" y="1588"/>
                    <a:pt x="3434" y="1559"/>
                  </a:cubicBezTo>
                  <a:cubicBezTo>
                    <a:pt x="3508" y="1552"/>
                    <a:pt x="3580" y="1548"/>
                    <a:pt x="3651" y="1548"/>
                  </a:cubicBezTo>
                  <a:cubicBezTo>
                    <a:pt x="3781" y="1548"/>
                    <a:pt x="3907" y="1561"/>
                    <a:pt x="4028" y="1587"/>
                  </a:cubicBezTo>
                  <a:cubicBezTo>
                    <a:pt x="4215" y="1626"/>
                    <a:pt x="4391" y="1690"/>
                    <a:pt x="4555" y="1782"/>
                  </a:cubicBezTo>
                  <a:cubicBezTo>
                    <a:pt x="4718" y="1874"/>
                    <a:pt x="4877" y="1984"/>
                    <a:pt x="5028" y="2112"/>
                  </a:cubicBezTo>
                  <a:lnTo>
                    <a:pt x="5918" y="846"/>
                  </a:lnTo>
                  <a:cubicBezTo>
                    <a:pt x="5698" y="639"/>
                    <a:pt x="5446" y="468"/>
                    <a:pt x="5159" y="330"/>
                  </a:cubicBezTo>
                  <a:cubicBezTo>
                    <a:pt x="4872" y="193"/>
                    <a:pt x="4569" y="97"/>
                    <a:pt x="4250" y="47"/>
                  </a:cubicBezTo>
                  <a:cubicBezTo>
                    <a:pt x="4057" y="16"/>
                    <a:pt x="3864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22"/>
            <p:cNvSpPr/>
            <p:nvPr/>
          </p:nvSpPr>
          <p:spPr>
            <a:xfrm>
              <a:off x="722922" y="524755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7" y="6813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22"/>
            <p:cNvSpPr/>
            <p:nvPr/>
          </p:nvSpPr>
          <p:spPr>
            <a:xfrm>
              <a:off x="985545" y="49596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0" y="1"/>
                  </a:moveTo>
                  <a:lnTo>
                    <a:pt x="4536" y="171"/>
                  </a:lnTo>
                  <a:lnTo>
                    <a:pt x="4712" y="1854"/>
                  </a:lnTo>
                  <a:cubicBezTo>
                    <a:pt x="4741" y="2120"/>
                    <a:pt x="4769" y="2366"/>
                    <a:pt x="4796" y="2594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2" y="3418"/>
                    <a:pt x="4945" y="3607"/>
                    <a:pt x="4981" y="3794"/>
                  </a:cubicBezTo>
                  <a:cubicBezTo>
                    <a:pt x="5017" y="3981"/>
                    <a:pt x="5055" y="4170"/>
                    <a:pt x="5094" y="4362"/>
                  </a:cubicBezTo>
                  <a:cubicBezTo>
                    <a:pt x="5104" y="4407"/>
                    <a:pt x="5114" y="4453"/>
                    <a:pt x="5125" y="4500"/>
                  </a:cubicBezTo>
                  <a:lnTo>
                    <a:pt x="1477" y="494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11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1"/>
                    <a:pt x="1772" y="3146"/>
                  </a:cubicBezTo>
                  <a:cubicBezTo>
                    <a:pt x="1767" y="3117"/>
                    <a:pt x="1760" y="3082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59" y="6814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22"/>
            <p:cNvSpPr/>
            <p:nvPr/>
          </p:nvSpPr>
          <p:spPr>
            <a:xfrm>
              <a:off x="1252879" y="47590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0" y="416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19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22"/>
            <p:cNvSpPr/>
            <p:nvPr/>
          </p:nvSpPr>
          <p:spPr>
            <a:xfrm>
              <a:off x="1434913" y="453071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594" y="1567"/>
                  </a:moveTo>
                  <a:cubicBezTo>
                    <a:pt x="3781" y="1567"/>
                    <a:pt x="3961" y="1594"/>
                    <a:pt x="4129" y="1647"/>
                  </a:cubicBezTo>
                  <a:cubicBezTo>
                    <a:pt x="4364" y="1719"/>
                    <a:pt x="4574" y="1840"/>
                    <a:pt x="4759" y="2000"/>
                  </a:cubicBezTo>
                  <a:cubicBezTo>
                    <a:pt x="4942" y="2161"/>
                    <a:pt x="5091" y="2358"/>
                    <a:pt x="5208" y="2588"/>
                  </a:cubicBezTo>
                  <a:cubicBezTo>
                    <a:pt x="5323" y="2815"/>
                    <a:pt x="5399" y="3074"/>
                    <a:pt x="5428" y="3361"/>
                  </a:cubicBezTo>
                  <a:cubicBezTo>
                    <a:pt x="5458" y="3647"/>
                    <a:pt x="5442" y="3915"/>
                    <a:pt x="5375" y="4165"/>
                  </a:cubicBezTo>
                  <a:cubicBezTo>
                    <a:pt x="5330" y="4336"/>
                    <a:pt x="5265" y="4494"/>
                    <a:pt x="5181" y="4643"/>
                  </a:cubicBezTo>
                  <a:lnTo>
                    <a:pt x="4244" y="3616"/>
                  </a:lnTo>
                  <a:lnTo>
                    <a:pt x="3117" y="4592"/>
                  </a:lnTo>
                  <a:lnTo>
                    <a:pt x="3957" y="5508"/>
                  </a:lnTo>
                  <a:cubicBezTo>
                    <a:pt x="3905" y="5517"/>
                    <a:pt x="3853" y="5527"/>
                    <a:pt x="3797" y="5531"/>
                  </a:cubicBezTo>
                  <a:cubicBezTo>
                    <a:pt x="3723" y="5539"/>
                    <a:pt x="3650" y="5543"/>
                    <a:pt x="3578" y="5543"/>
                  </a:cubicBezTo>
                  <a:cubicBezTo>
                    <a:pt x="3393" y="5543"/>
                    <a:pt x="3216" y="5517"/>
                    <a:pt x="3048" y="5464"/>
                  </a:cubicBezTo>
                  <a:cubicBezTo>
                    <a:pt x="2814" y="5390"/>
                    <a:pt x="2604" y="5272"/>
                    <a:pt x="2415" y="5117"/>
                  </a:cubicBezTo>
                  <a:cubicBezTo>
                    <a:pt x="2230" y="4959"/>
                    <a:pt x="2079" y="4762"/>
                    <a:pt x="1965" y="4529"/>
                  </a:cubicBezTo>
                  <a:cubicBezTo>
                    <a:pt x="1852" y="4295"/>
                    <a:pt x="1783" y="4036"/>
                    <a:pt x="1751" y="3748"/>
                  </a:cubicBezTo>
                  <a:cubicBezTo>
                    <a:pt x="1719" y="3465"/>
                    <a:pt x="1737" y="3196"/>
                    <a:pt x="1800" y="2947"/>
                  </a:cubicBezTo>
                  <a:cubicBezTo>
                    <a:pt x="1862" y="2697"/>
                    <a:pt x="1967" y="2474"/>
                    <a:pt x="2116" y="2279"/>
                  </a:cubicBezTo>
                  <a:cubicBezTo>
                    <a:pt x="2267" y="2080"/>
                    <a:pt x="2448" y="1922"/>
                    <a:pt x="2663" y="1803"/>
                  </a:cubicBezTo>
                  <a:cubicBezTo>
                    <a:pt x="2876" y="1682"/>
                    <a:pt x="3114" y="1606"/>
                    <a:pt x="3380" y="1578"/>
                  </a:cubicBezTo>
                  <a:cubicBezTo>
                    <a:pt x="3452" y="1571"/>
                    <a:pt x="3524" y="1567"/>
                    <a:pt x="3594" y="1567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6"/>
                  </a:cubicBezTo>
                  <a:cubicBezTo>
                    <a:pt x="1423" y="656"/>
                    <a:pt x="1075" y="944"/>
                    <a:pt x="792" y="1293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37"/>
                    <a:pt x="2075" y="6846"/>
                    <a:pt x="2520" y="6976"/>
                  </a:cubicBezTo>
                  <a:cubicBezTo>
                    <a:pt x="2836" y="7067"/>
                    <a:pt x="3170" y="7114"/>
                    <a:pt x="3520" y="7114"/>
                  </a:cubicBezTo>
                  <a:cubicBezTo>
                    <a:pt x="3664" y="7114"/>
                    <a:pt x="3811" y="7106"/>
                    <a:pt x="3961" y="7090"/>
                  </a:cubicBezTo>
                  <a:cubicBezTo>
                    <a:pt x="4383" y="7045"/>
                    <a:pt x="4768" y="6941"/>
                    <a:pt x="5122" y="6782"/>
                  </a:cubicBezTo>
                  <a:lnTo>
                    <a:pt x="6095" y="7846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3" y="5869"/>
                    <a:pt x="6366" y="5846"/>
                    <a:pt x="6386" y="5822"/>
                  </a:cubicBezTo>
                  <a:cubicBezTo>
                    <a:pt x="6669" y="5471"/>
                    <a:pt x="6875" y="5070"/>
                    <a:pt x="7003" y="4621"/>
                  </a:cubicBezTo>
                  <a:cubicBezTo>
                    <a:pt x="7128" y="4171"/>
                    <a:pt x="7165" y="3693"/>
                    <a:pt x="7112" y="3186"/>
                  </a:cubicBezTo>
                  <a:cubicBezTo>
                    <a:pt x="7057" y="2674"/>
                    <a:pt x="6921" y="2214"/>
                    <a:pt x="6703" y="1803"/>
                  </a:cubicBezTo>
                  <a:cubicBezTo>
                    <a:pt x="6486" y="1393"/>
                    <a:pt x="6204" y="1045"/>
                    <a:pt x="5852" y="760"/>
                  </a:cubicBezTo>
                  <a:cubicBezTo>
                    <a:pt x="5500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22"/>
            <p:cNvSpPr/>
            <p:nvPr/>
          </p:nvSpPr>
          <p:spPr>
            <a:xfrm>
              <a:off x="1711775" y="420504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6"/>
                    <a:pt x="4637" y="4753"/>
                    <a:pt x="4542" y="4964"/>
                  </a:cubicBezTo>
                  <a:cubicBezTo>
                    <a:pt x="4447" y="5176"/>
                    <a:pt x="4308" y="5348"/>
                    <a:pt x="4128" y="5482"/>
                  </a:cubicBezTo>
                  <a:cubicBezTo>
                    <a:pt x="3948" y="5616"/>
                    <a:pt x="3737" y="5695"/>
                    <a:pt x="3491" y="5721"/>
                  </a:cubicBezTo>
                  <a:cubicBezTo>
                    <a:pt x="3442" y="5726"/>
                    <a:pt x="3393" y="5728"/>
                    <a:pt x="3345" y="5728"/>
                  </a:cubicBezTo>
                  <a:cubicBezTo>
                    <a:pt x="3166" y="5728"/>
                    <a:pt x="2997" y="5692"/>
                    <a:pt x="2840" y="5616"/>
                  </a:cubicBezTo>
                  <a:cubicBezTo>
                    <a:pt x="2640" y="5522"/>
                    <a:pt x="2473" y="5383"/>
                    <a:pt x="2343" y="5196"/>
                  </a:cubicBezTo>
                  <a:cubicBezTo>
                    <a:pt x="2213" y="5009"/>
                    <a:pt x="2133" y="4793"/>
                    <a:pt x="2108" y="4547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7"/>
                    <a:pt x="964" y="6152"/>
                  </a:cubicBezTo>
                  <a:cubicBezTo>
                    <a:pt x="1258" y="6527"/>
                    <a:pt x="1636" y="6808"/>
                    <a:pt x="2100" y="6992"/>
                  </a:cubicBezTo>
                  <a:cubicBezTo>
                    <a:pt x="2454" y="7130"/>
                    <a:pt x="2835" y="7200"/>
                    <a:pt x="3244" y="7200"/>
                  </a:cubicBezTo>
                  <a:cubicBezTo>
                    <a:pt x="3375" y="7200"/>
                    <a:pt x="3508" y="7193"/>
                    <a:pt x="3645" y="7179"/>
                  </a:cubicBezTo>
                  <a:cubicBezTo>
                    <a:pt x="4203" y="7118"/>
                    <a:pt x="4692" y="6952"/>
                    <a:pt x="5106" y="6675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9"/>
                    <a:pt x="6327" y="4714"/>
                    <a:pt x="6271" y="4195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22"/>
            <p:cNvSpPr/>
            <p:nvPr/>
          </p:nvSpPr>
          <p:spPr>
            <a:xfrm>
              <a:off x="1971348" y="39718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0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22"/>
            <p:cNvSpPr/>
            <p:nvPr/>
          </p:nvSpPr>
          <p:spPr>
            <a:xfrm>
              <a:off x="2184010" y="37684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4" y="2669"/>
                    <a:pt x="136" y="2924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5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6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2" y="6306"/>
                    <a:pt x="588" y="6522"/>
                    <a:pt x="888" y="6696"/>
                  </a:cubicBezTo>
                  <a:cubicBezTo>
                    <a:pt x="1188" y="6871"/>
                    <a:pt x="1525" y="6994"/>
                    <a:pt x="1897" y="7063"/>
                  </a:cubicBezTo>
                  <a:cubicBezTo>
                    <a:pt x="2117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7"/>
                    <a:pt x="4474" y="6693"/>
                  </a:cubicBezTo>
                  <a:cubicBezTo>
                    <a:pt x="4855" y="6479"/>
                    <a:pt x="5143" y="6195"/>
                    <a:pt x="5338" y="5845"/>
                  </a:cubicBezTo>
                  <a:cubicBezTo>
                    <a:pt x="5535" y="5492"/>
                    <a:pt x="5607" y="5081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3"/>
                  </a:cubicBezTo>
                  <a:cubicBezTo>
                    <a:pt x="4524" y="3128"/>
                    <a:pt x="4258" y="3012"/>
                    <a:pt x="3958" y="2925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2" y="2690"/>
                  </a:cubicBezTo>
                  <a:cubicBezTo>
                    <a:pt x="2354" y="2662"/>
                    <a:pt x="2223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7"/>
                    <a:pt x="1949" y="1618"/>
                    <a:pt x="2081" y="1554"/>
                  </a:cubicBezTo>
                  <a:cubicBezTo>
                    <a:pt x="2216" y="1490"/>
                    <a:pt x="2380" y="1447"/>
                    <a:pt x="2576" y="1429"/>
                  </a:cubicBezTo>
                  <a:cubicBezTo>
                    <a:pt x="2640" y="1422"/>
                    <a:pt x="2704" y="1418"/>
                    <a:pt x="2768" y="1418"/>
                  </a:cubicBezTo>
                  <a:cubicBezTo>
                    <a:pt x="2891" y="1418"/>
                    <a:pt x="3013" y="1431"/>
                    <a:pt x="3135" y="1459"/>
                  </a:cubicBezTo>
                  <a:cubicBezTo>
                    <a:pt x="3321" y="1498"/>
                    <a:pt x="3496" y="1565"/>
                    <a:pt x="3667" y="1657"/>
                  </a:cubicBezTo>
                  <a:cubicBezTo>
                    <a:pt x="3838" y="1752"/>
                    <a:pt x="3999" y="1876"/>
                    <a:pt x="4155" y="2030"/>
                  </a:cubicBezTo>
                  <a:lnTo>
                    <a:pt x="5072" y="938"/>
                  </a:lnTo>
                  <a:cubicBezTo>
                    <a:pt x="4884" y="710"/>
                    <a:pt x="4667" y="520"/>
                    <a:pt x="4416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22"/>
            <p:cNvSpPr/>
            <p:nvPr/>
          </p:nvSpPr>
          <p:spPr>
            <a:xfrm>
              <a:off x="2482041" y="325641"/>
              <a:ext cx="331819" cy="263633"/>
            </a:xfrm>
            <a:custGeom>
              <a:avLst/>
              <a:gdLst/>
              <a:ahLst/>
              <a:cxnLst/>
              <a:rect l="l" t="t" r="r" b="b"/>
              <a:pathLst>
                <a:path w="9577" h="7609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4"/>
                    <a:pt x="7215" y="4777"/>
                  </a:cubicBezTo>
                  <a:cubicBezTo>
                    <a:pt x="7183" y="4684"/>
                    <a:pt x="7150" y="4589"/>
                    <a:pt x="7110" y="4491"/>
                  </a:cubicBezTo>
                  <a:cubicBezTo>
                    <a:pt x="7038" y="4309"/>
                    <a:pt x="6952" y="4114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8"/>
                    <a:pt x="3455" y="4628"/>
                    <a:pt x="3433" y="4796"/>
                  </a:cubicBezTo>
                  <a:cubicBezTo>
                    <a:pt x="3414" y="4936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5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22"/>
            <p:cNvSpPr/>
            <p:nvPr/>
          </p:nvSpPr>
          <p:spPr>
            <a:xfrm>
              <a:off x="2838763" y="304853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8" y="1572"/>
                  </a:moveTo>
                  <a:cubicBezTo>
                    <a:pt x="3784" y="1572"/>
                    <a:pt x="3961" y="1599"/>
                    <a:pt x="4131" y="1653"/>
                  </a:cubicBezTo>
                  <a:cubicBezTo>
                    <a:pt x="4363" y="1726"/>
                    <a:pt x="4572" y="1844"/>
                    <a:pt x="4759" y="2005"/>
                  </a:cubicBezTo>
                  <a:cubicBezTo>
                    <a:pt x="4943" y="2166"/>
                    <a:pt x="5091" y="2362"/>
                    <a:pt x="5209" y="2592"/>
                  </a:cubicBezTo>
                  <a:cubicBezTo>
                    <a:pt x="5324" y="2822"/>
                    <a:pt x="5399" y="3079"/>
                    <a:pt x="5428" y="3367"/>
                  </a:cubicBezTo>
                  <a:cubicBezTo>
                    <a:pt x="5458" y="3650"/>
                    <a:pt x="5441" y="3918"/>
                    <a:pt x="5376" y="4167"/>
                  </a:cubicBezTo>
                  <a:cubicBezTo>
                    <a:pt x="5311" y="4418"/>
                    <a:pt x="5205" y="4640"/>
                    <a:pt x="5058" y="4837"/>
                  </a:cubicBezTo>
                  <a:cubicBezTo>
                    <a:pt x="4910" y="5034"/>
                    <a:pt x="4732" y="5192"/>
                    <a:pt x="4519" y="5313"/>
                  </a:cubicBezTo>
                  <a:cubicBezTo>
                    <a:pt x="4305" y="5433"/>
                    <a:pt x="4063" y="5508"/>
                    <a:pt x="3797" y="5536"/>
                  </a:cubicBezTo>
                  <a:cubicBezTo>
                    <a:pt x="3723" y="5544"/>
                    <a:pt x="3650" y="5548"/>
                    <a:pt x="3579" y="5548"/>
                  </a:cubicBezTo>
                  <a:cubicBezTo>
                    <a:pt x="3394" y="5548"/>
                    <a:pt x="3217" y="5521"/>
                    <a:pt x="3048" y="5466"/>
                  </a:cubicBezTo>
                  <a:cubicBezTo>
                    <a:pt x="2815" y="5395"/>
                    <a:pt x="2603" y="5278"/>
                    <a:pt x="2415" y="5121"/>
                  </a:cubicBezTo>
                  <a:cubicBezTo>
                    <a:pt x="2229" y="4963"/>
                    <a:pt x="2078" y="4768"/>
                    <a:pt x="1966" y="4535"/>
                  </a:cubicBezTo>
                  <a:cubicBezTo>
                    <a:pt x="1853" y="4302"/>
                    <a:pt x="1782" y="4041"/>
                    <a:pt x="1751" y="3754"/>
                  </a:cubicBezTo>
                  <a:cubicBezTo>
                    <a:pt x="1719" y="3471"/>
                    <a:pt x="1738" y="3202"/>
                    <a:pt x="1798" y="2951"/>
                  </a:cubicBezTo>
                  <a:cubicBezTo>
                    <a:pt x="1861" y="2703"/>
                    <a:pt x="1968" y="2481"/>
                    <a:pt x="2117" y="2283"/>
                  </a:cubicBezTo>
                  <a:cubicBezTo>
                    <a:pt x="2268" y="2087"/>
                    <a:pt x="2449" y="1928"/>
                    <a:pt x="2661" y="1807"/>
                  </a:cubicBezTo>
                  <a:cubicBezTo>
                    <a:pt x="2875" y="1686"/>
                    <a:pt x="3117" y="1611"/>
                    <a:pt x="3380" y="1584"/>
                  </a:cubicBezTo>
                  <a:cubicBezTo>
                    <a:pt x="3454" y="1576"/>
                    <a:pt x="3526" y="1572"/>
                    <a:pt x="3598" y="1572"/>
                  </a:cubicBezTo>
                  <a:close/>
                  <a:moveTo>
                    <a:pt x="3655" y="1"/>
                  </a:moveTo>
                  <a:cubicBezTo>
                    <a:pt x="3512" y="1"/>
                    <a:pt x="3366" y="8"/>
                    <a:pt x="3217" y="24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6"/>
                    <a:pt x="1" y="3416"/>
                    <a:pt x="55" y="3931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2"/>
                    <a:pt x="976" y="6069"/>
                    <a:pt x="1325" y="6355"/>
                  </a:cubicBezTo>
                  <a:cubicBezTo>
                    <a:pt x="1676" y="6638"/>
                    <a:pt x="2076" y="6846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69" y="7090"/>
                  </a:cubicBezTo>
                  <a:cubicBezTo>
                    <a:pt x="4477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0"/>
                  </a:cubicBezTo>
                  <a:cubicBezTo>
                    <a:pt x="6667" y="5469"/>
                    <a:pt x="6874" y="5070"/>
                    <a:pt x="7002" y="4618"/>
                  </a:cubicBezTo>
                  <a:cubicBezTo>
                    <a:pt x="7130" y="4171"/>
                    <a:pt x="7165" y="3693"/>
                    <a:pt x="7111" y="3186"/>
                  </a:cubicBezTo>
                  <a:cubicBezTo>
                    <a:pt x="7058" y="2674"/>
                    <a:pt x="6922" y="2214"/>
                    <a:pt x="6705" y="1802"/>
                  </a:cubicBezTo>
                  <a:cubicBezTo>
                    <a:pt x="6486" y="1393"/>
                    <a:pt x="6203" y="1048"/>
                    <a:pt x="5852" y="761"/>
                  </a:cubicBezTo>
                  <a:cubicBezTo>
                    <a:pt x="5499" y="477"/>
                    <a:pt x="5101" y="268"/>
                    <a:pt x="4655" y="137"/>
                  </a:cubicBezTo>
                  <a:cubicBezTo>
                    <a:pt x="4339" y="46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22"/>
            <p:cNvSpPr/>
            <p:nvPr/>
          </p:nvSpPr>
          <p:spPr>
            <a:xfrm>
              <a:off x="3117358" y="281848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1"/>
                  </a:moveTo>
                  <a:cubicBezTo>
                    <a:pt x="3223" y="1421"/>
                    <a:pt x="3347" y="1441"/>
                    <a:pt x="3459" y="1480"/>
                  </a:cubicBezTo>
                  <a:cubicBezTo>
                    <a:pt x="3613" y="1536"/>
                    <a:pt x="3734" y="1628"/>
                    <a:pt x="3827" y="1752"/>
                  </a:cubicBezTo>
                  <a:cubicBezTo>
                    <a:pt x="3919" y="1875"/>
                    <a:pt x="3974" y="2026"/>
                    <a:pt x="3993" y="2202"/>
                  </a:cubicBezTo>
                  <a:cubicBezTo>
                    <a:pt x="4013" y="2376"/>
                    <a:pt x="3994" y="2535"/>
                    <a:pt x="3941" y="2678"/>
                  </a:cubicBezTo>
                  <a:cubicBezTo>
                    <a:pt x="3888" y="2822"/>
                    <a:pt x="3800" y="2937"/>
                    <a:pt x="3682" y="3024"/>
                  </a:cubicBezTo>
                  <a:cubicBezTo>
                    <a:pt x="3564" y="3115"/>
                    <a:pt x="3419" y="3167"/>
                    <a:pt x="3252" y="3184"/>
                  </a:cubicBezTo>
                  <a:lnTo>
                    <a:pt x="1909" y="3326"/>
                  </a:lnTo>
                  <a:lnTo>
                    <a:pt x="1721" y="1556"/>
                  </a:lnTo>
                  <a:lnTo>
                    <a:pt x="2917" y="1430"/>
                  </a:lnTo>
                  <a:cubicBezTo>
                    <a:pt x="2975" y="1424"/>
                    <a:pt x="3031" y="1421"/>
                    <a:pt x="3084" y="1421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2" y="16"/>
                  </a:cubicBezTo>
                  <a:lnTo>
                    <a:pt x="1" y="340"/>
                  </a:lnTo>
                  <a:lnTo>
                    <a:pt x="717" y="7151"/>
                  </a:lnTo>
                  <a:lnTo>
                    <a:pt x="2293" y="6986"/>
                  </a:lnTo>
                  <a:lnTo>
                    <a:pt x="2041" y="4592"/>
                  </a:lnTo>
                  <a:lnTo>
                    <a:pt x="2893" y="4503"/>
                  </a:lnTo>
                  <a:lnTo>
                    <a:pt x="4495" y="6753"/>
                  </a:lnTo>
                  <a:lnTo>
                    <a:pt x="6381" y="6553"/>
                  </a:lnTo>
                  <a:lnTo>
                    <a:pt x="4577" y="4084"/>
                  </a:lnTo>
                  <a:cubicBezTo>
                    <a:pt x="4614" y="4063"/>
                    <a:pt x="4653" y="4041"/>
                    <a:pt x="4689" y="4017"/>
                  </a:cubicBezTo>
                  <a:cubicBezTo>
                    <a:pt x="5017" y="3787"/>
                    <a:pt x="5265" y="3489"/>
                    <a:pt x="5431" y="3128"/>
                  </a:cubicBezTo>
                  <a:cubicBezTo>
                    <a:pt x="5595" y="2764"/>
                    <a:pt x="5655" y="2370"/>
                    <a:pt x="5609" y="1943"/>
                  </a:cubicBezTo>
                  <a:cubicBezTo>
                    <a:pt x="5566" y="1526"/>
                    <a:pt x="5426" y="1165"/>
                    <a:pt x="5189" y="860"/>
                  </a:cubicBezTo>
                  <a:cubicBezTo>
                    <a:pt x="4953" y="552"/>
                    <a:pt x="4650" y="325"/>
                    <a:pt x="4276" y="174"/>
                  </a:cubicBezTo>
                  <a:cubicBezTo>
                    <a:pt x="3988" y="58"/>
                    <a:pt x="3683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22"/>
            <p:cNvSpPr/>
            <p:nvPr/>
          </p:nvSpPr>
          <p:spPr>
            <a:xfrm>
              <a:off x="3354030" y="24626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1"/>
                  </a:lnTo>
                  <a:lnTo>
                    <a:pt x="0" y="646"/>
                  </a:lnTo>
                  <a:lnTo>
                    <a:pt x="719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4" y="6792"/>
                  </a:lnTo>
                  <a:lnTo>
                    <a:pt x="3512" y="3153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22"/>
            <p:cNvSpPr/>
            <p:nvPr/>
          </p:nvSpPr>
          <p:spPr>
            <a:xfrm>
              <a:off x="3594928" y="22800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301"/>
                  </a:cubicBezTo>
                  <a:cubicBezTo>
                    <a:pt x="2626" y="4311"/>
                    <a:pt x="2763" y="4330"/>
                    <a:pt x="2895" y="4351"/>
                  </a:cubicBezTo>
                  <a:cubicBezTo>
                    <a:pt x="3029" y="4373"/>
                    <a:pt x="3157" y="4402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9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50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1" y="5706"/>
                    <a:pt x="2885" y="5711"/>
                    <a:pt x="2800" y="5711"/>
                  </a:cubicBezTo>
                  <a:cubicBezTo>
                    <a:pt x="2537" y="5711"/>
                    <a:pt x="2276" y="5668"/>
                    <a:pt x="2016" y="5581"/>
                  </a:cubicBezTo>
                  <a:cubicBezTo>
                    <a:pt x="1673" y="5466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7"/>
                    <a:pt x="587" y="6523"/>
                    <a:pt x="887" y="6697"/>
                  </a:cubicBezTo>
                  <a:cubicBezTo>
                    <a:pt x="1188" y="6871"/>
                    <a:pt x="1524" y="6993"/>
                    <a:pt x="1895" y="7063"/>
                  </a:cubicBezTo>
                  <a:cubicBezTo>
                    <a:pt x="2117" y="7104"/>
                    <a:pt x="2351" y="7124"/>
                    <a:pt x="2599" y="7124"/>
                  </a:cubicBezTo>
                  <a:cubicBezTo>
                    <a:pt x="2768" y="7124"/>
                    <a:pt x="2942" y="7115"/>
                    <a:pt x="3123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9"/>
                    <a:pt x="5142" y="6196"/>
                    <a:pt x="5338" y="5844"/>
                  </a:cubicBezTo>
                  <a:cubicBezTo>
                    <a:pt x="5534" y="5492"/>
                    <a:pt x="5605" y="5080"/>
                    <a:pt x="5558" y="4606"/>
                  </a:cubicBezTo>
                  <a:cubicBezTo>
                    <a:pt x="5525" y="4301"/>
                    <a:pt x="5440" y="4039"/>
                    <a:pt x="5302" y="3821"/>
                  </a:cubicBezTo>
                  <a:cubicBezTo>
                    <a:pt x="5164" y="3603"/>
                    <a:pt x="4980" y="3419"/>
                    <a:pt x="4753" y="3274"/>
                  </a:cubicBezTo>
                  <a:cubicBezTo>
                    <a:pt x="4524" y="3129"/>
                    <a:pt x="4258" y="3011"/>
                    <a:pt x="3958" y="2925"/>
                  </a:cubicBezTo>
                  <a:cubicBezTo>
                    <a:pt x="3657" y="2838"/>
                    <a:pt x="3323" y="2779"/>
                    <a:pt x="2960" y="2745"/>
                  </a:cubicBezTo>
                  <a:cubicBezTo>
                    <a:pt x="2801" y="2736"/>
                    <a:pt x="2649" y="2719"/>
                    <a:pt x="2502" y="2692"/>
                  </a:cubicBezTo>
                  <a:cubicBezTo>
                    <a:pt x="2354" y="2664"/>
                    <a:pt x="2223" y="2627"/>
                    <a:pt x="2107" y="2577"/>
                  </a:cubicBezTo>
                  <a:cubicBezTo>
                    <a:pt x="1989" y="2526"/>
                    <a:pt x="1894" y="2467"/>
                    <a:pt x="1822" y="2396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2000"/>
                    <a:pt x="1708" y="1889"/>
                    <a:pt x="1778" y="1794"/>
                  </a:cubicBezTo>
                  <a:cubicBezTo>
                    <a:pt x="1849" y="1694"/>
                    <a:pt x="1950" y="1615"/>
                    <a:pt x="2085" y="1551"/>
                  </a:cubicBezTo>
                  <a:cubicBezTo>
                    <a:pt x="2219" y="1490"/>
                    <a:pt x="2383" y="1446"/>
                    <a:pt x="2577" y="1426"/>
                  </a:cubicBezTo>
                  <a:cubicBezTo>
                    <a:pt x="2641" y="1419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6" y="1457"/>
                  </a:cubicBezTo>
                  <a:cubicBezTo>
                    <a:pt x="3322" y="1497"/>
                    <a:pt x="3497" y="1563"/>
                    <a:pt x="3668" y="1656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1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22"/>
            <p:cNvSpPr/>
            <p:nvPr/>
          </p:nvSpPr>
          <p:spPr>
            <a:xfrm>
              <a:off x="3813480" y="198626"/>
              <a:ext cx="228639" cy="257535"/>
            </a:xfrm>
            <a:custGeom>
              <a:avLst/>
              <a:gdLst/>
              <a:ahLst/>
              <a:cxnLst/>
              <a:rect l="l" t="t" r="r" b="b"/>
              <a:pathLst>
                <a:path w="6599" h="7433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3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2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22"/>
            <p:cNvSpPr/>
            <p:nvPr/>
          </p:nvSpPr>
          <p:spPr>
            <a:xfrm>
              <a:off x="4071459" y="174824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2" y="1720"/>
                    <a:pt x="4571" y="1841"/>
                    <a:pt x="4756" y="2001"/>
                  </a:cubicBezTo>
                  <a:cubicBezTo>
                    <a:pt x="4939" y="2163"/>
                    <a:pt x="5091" y="2359"/>
                    <a:pt x="5205" y="2589"/>
                  </a:cubicBezTo>
                  <a:cubicBezTo>
                    <a:pt x="5323" y="2818"/>
                    <a:pt x="5396" y="3076"/>
                    <a:pt x="5425" y="3364"/>
                  </a:cubicBezTo>
                  <a:cubicBezTo>
                    <a:pt x="5455" y="3650"/>
                    <a:pt x="5439" y="3918"/>
                    <a:pt x="5373" y="4165"/>
                  </a:cubicBezTo>
                  <a:cubicBezTo>
                    <a:pt x="5307" y="4415"/>
                    <a:pt x="5200" y="4638"/>
                    <a:pt x="5055" y="4834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0" y="5430"/>
                    <a:pt x="4063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5" y="5518"/>
                    <a:pt x="3045" y="5465"/>
                  </a:cubicBezTo>
                  <a:cubicBezTo>
                    <a:pt x="2813" y="5392"/>
                    <a:pt x="2601" y="5275"/>
                    <a:pt x="2414" y="5118"/>
                  </a:cubicBezTo>
                  <a:cubicBezTo>
                    <a:pt x="2225" y="4960"/>
                    <a:pt x="2076" y="4765"/>
                    <a:pt x="1964" y="4530"/>
                  </a:cubicBezTo>
                  <a:cubicBezTo>
                    <a:pt x="1851" y="4297"/>
                    <a:pt x="1779" y="4038"/>
                    <a:pt x="1749" y="3751"/>
                  </a:cubicBezTo>
                  <a:cubicBezTo>
                    <a:pt x="1719" y="3466"/>
                    <a:pt x="1735" y="3199"/>
                    <a:pt x="1798" y="2948"/>
                  </a:cubicBezTo>
                  <a:cubicBezTo>
                    <a:pt x="1859" y="2698"/>
                    <a:pt x="1965" y="2475"/>
                    <a:pt x="2116" y="2280"/>
                  </a:cubicBezTo>
                  <a:cubicBezTo>
                    <a:pt x="2266" y="2083"/>
                    <a:pt x="2447" y="1925"/>
                    <a:pt x="2661" y="1804"/>
                  </a:cubicBezTo>
                  <a:cubicBezTo>
                    <a:pt x="2874" y="1683"/>
                    <a:pt x="3111" y="1608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3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0" y="656"/>
                    <a:pt x="1075" y="944"/>
                    <a:pt x="789" y="1293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5"/>
                    <a:pt x="1" y="3416"/>
                    <a:pt x="54" y="3928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5" y="5722"/>
                    <a:pt x="971" y="6069"/>
                    <a:pt x="1322" y="6355"/>
                  </a:cubicBezTo>
                  <a:cubicBezTo>
                    <a:pt x="1676" y="6637"/>
                    <a:pt x="2073" y="6845"/>
                    <a:pt x="2520" y="6976"/>
                  </a:cubicBezTo>
                  <a:cubicBezTo>
                    <a:pt x="2834" y="7066"/>
                    <a:pt x="3167" y="7113"/>
                    <a:pt x="3517" y="7113"/>
                  </a:cubicBezTo>
                  <a:cubicBezTo>
                    <a:pt x="3664" y="7113"/>
                    <a:pt x="3814" y="7105"/>
                    <a:pt x="3967" y="7088"/>
                  </a:cubicBezTo>
                  <a:cubicBezTo>
                    <a:pt x="4473" y="7037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22"/>
                  </a:cubicBezTo>
                  <a:cubicBezTo>
                    <a:pt x="6667" y="5469"/>
                    <a:pt x="6871" y="5068"/>
                    <a:pt x="6999" y="4618"/>
                  </a:cubicBezTo>
                  <a:cubicBezTo>
                    <a:pt x="7126" y="4171"/>
                    <a:pt x="7163" y="3693"/>
                    <a:pt x="7109" y="3186"/>
                  </a:cubicBezTo>
                  <a:cubicBezTo>
                    <a:pt x="7056" y="2674"/>
                    <a:pt x="6919" y="2214"/>
                    <a:pt x="6702" y="1802"/>
                  </a:cubicBezTo>
                  <a:cubicBezTo>
                    <a:pt x="6486" y="1392"/>
                    <a:pt x="6201" y="1044"/>
                    <a:pt x="5849" y="760"/>
                  </a:cubicBezTo>
                  <a:cubicBezTo>
                    <a:pt x="5497" y="476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22"/>
            <p:cNvSpPr/>
            <p:nvPr/>
          </p:nvSpPr>
          <p:spPr>
            <a:xfrm>
              <a:off x="4349881" y="152234"/>
              <a:ext cx="189210" cy="247383"/>
            </a:xfrm>
            <a:custGeom>
              <a:avLst/>
              <a:gdLst/>
              <a:ahLst/>
              <a:cxnLst/>
              <a:rect l="l" t="t" r="r" b="b"/>
              <a:pathLst>
                <a:path w="5461" h="7140" extrusionOk="0">
                  <a:moveTo>
                    <a:pt x="2952" y="1496"/>
                  </a:moveTo>
                  <a:cubicBezTo>
                    <a:pt x="3061" y="1496"/>
                    <a:pt x="3162" y="1517"/>
                    <a:pt x="3262" y="1558"/>
                  </a:cubicBezTo>
                  <a:cubicBezTo>
                    <a:pt x="3384" y="1610"/>
                    <a:pt x="3487" y="1689"/>
                    <a:pt x="3572" y="1801"/>
                  </a:cubicBezTo>
                  <a:cubicBezTo>
                    <a:pt x="3657" y="1911"/>
                    <a:pt x="3707" y="2049"/>
                    <a:pt x="3725" y="2218"/>
                  </a:cubicBezTo>
                  <a:cubicBezTo>
                    <a:pt x="3742" y="2378"/>
                    <a:pt x="3720" y="2523"/>
                    <a:pt x="3663" y="2656"/>
                  </a:cubicBezTo>
                  <a:cubicBezTo>
                    <a:pt x="3602" y="2786"/>
                    <a:pt x="3519" y="2893"/>
                    <a:pt x="3408" y="2976"/>
                  </a:cubicBezTo>
                  <a:cubicBezTo>
                    <a:pt x="3300" y="3061"/>
                    <a:pt x="3175" y="3111"/>
                    <a:pt x="3032" y="3126"/>
                  </a:cubicBezTo>
                  <a:lnTo>
                    <a:pt x="1953" y="3239"/>
                  </a:lnTo>
                  <a:lnTo>
                    <a:pt x="1780" y="1616"/>
                  </a:lnTo>
                  <a:lnTo>
                    <a:pt x="2860" y="1501"/>
                  </a:lnTo>
                  <a:cubicBezTo>
                    <a:pt x="2892" y="1498"/>
                    <a:pt x="2922" y="1496"/>
                    <a:pt x="2952" y="1496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0" y="327"/>
                  </a:lnTo>
                  <a:lnTo>
                    <a:pt x="718" y="7139"/>
                  </a:lnTo>
                  <a:lnTo>
                    <a:pt x="2373" y="6965"/>
                  </a:lnTo>
                  <a:lnTo>
                    <a:pt x="2133" y="4688"/>
                  </a:lnTo>
                  <a:lnTo>
                    <a:pt x="3415" y="4551"/>
                  </a:lnTo>
                  <a:cubicBezTo>
                    <a:pt x="3844" y="4506"/>
                    <a:pt x="4214" y="4365"/>
                    <a:pt x="4528" y="4128"/>
                  </a:cubicBezTo>
                  <a:cubicBezTo>
                    <a:pt x="4841" y="3894"/>
                    <a:pt x="5076" y="3589"/>
                    <a:pt x="5239" y="3222"/>
                  </a:cubicBezTo>
                  <a:cubicBezTo>
                    <a:pt x="5403" y="2854"/>
                    <a:pt x="5460" y="2450"/>
                    <a:pt x="5413" y="2009"/>
                  </a:cubicBezTo>
                  <a:cubicBezTo>
                    <a:pt x="5368" y="1587"/>
                    <a:pt x="5232" y="1218"/>
                    <a:pt x="4996" y="900"/>
                  </a:cubicBezTo>
                  <a:cubicBezTo>
                    <a:pt x="4764" y="583"/>
                    <a:pt x="4470" y="348"/>
                    <a:pt x="4113" y="187"/>
                  </a:cubicBezTo>
                  <a:cubicBezTo>
                    <a:pt x="3835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22"/>
            <p:cNvSpPr/>
            <p:nvPr/>
          </p:nvSpPr>
          <p:spPr>
            <a:xfrm>
              <a:off x="65882" y="921598"/>
              <a:ext cx="204697" cy="249670"/>
            </a:xfrm>
            <a:custGeom>
              <a:avLst/>
              <a:gdLst/>
              <a:ahLst/>
              <a:cxnLst/>
              <a:rect l="l" t="t" r="r" b="b"/>
              <a:pathLst>
                <a:path w="5908" h="7206" extrusionOk="0">
                  <a:moveTo>
                    <a:pt x="5752" y="1"/>
                  </a:moveTo>
                  <a:lnTo>
                    <a:pt x="0" y="608"/>
                  </a:lnTo>
                  <a:lnTo>
                    <a:pt x="155" y="2067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4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22"/>
            <p:cNvSpPr/>
            <p:nvPr/>
          </p:nvSpPr>
          <p:spPr>
            <a:xfrm>
              <a:off x="305602" y="899979"/>
              <a:ext cx="192917" cy="253377"/>
            </a:xfrm>
            <a:custGeom>
              <a:avLst/>
              <a:gdLst/>
              <a:ahLst/>
              <a:cxnLst/>
              <a:rect l="l" t="t" r="r" b="b"/>
              <a:pathLst>
                <a:path w="5568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7" y="6802"/>
                  </a:lnTo>
                  <a:lnTo>
                    <a:pt x="5418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4"/>
                  </a:lnTo>
                  <a:lnTo>
                    <a:pt x="4594" y="2723"/>
                  </a:lnTo>
                  <a:lnTo>
                    <a:pt x="1889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22"/>
            <p:cNvSpPr/>
            <p:nvPr/>
          </p:nvSpPr>
          <p:spPr>
            <a:xfrm>
              <a:off x="518437" y="877424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72" y="0"/>
                  </a:moveTo>
                  <a:cubicBezTo>
                    <a:pt x="3543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6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6" y="2036"/>
                    <a:pt x="179" y="2484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09" y="4434"/>
                    <a:pt x="245" y="4899"/>
                    <a:pt x="462" y="5312"/>
                  </a:cubicBezTo>
                  <a:cubicBezTo>
                    <a:pt x="680" y="5726"/>
                    <a:pt x="964" y="6073"/>
                    <a:pt x="1315" y="6355"/>
                  </a:cubicBezTo>
                  <a:cubicBezTo>
                    <a:pt x="1665" y="6635"/>
                    <a:pt x="2066" y="6841"/>
                    <a:pt x="2516" y="6966"/>
                  </a:cubicBezTo>
                  <a:cubicBezTo>
                    <a:pt x="2829" y="7054"/>
                    <a:pt x="3159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5" y="6964"/>
                    <a:pt x="4933" y="6848"/>
                  </a:cubicBezTo>
                  <a:cubicBezTo>
                    <a:pt x="5251" y="6733"/>
                    <a:pt x="5539" y="6589"/>
                    <a:pt x="5792" y="6418"/>
                  </a:cubicBezTo>
                  <a:cubicBezTo>
                    <a:pt x="6046" y="6247"/>
                    <a:pt x="6245" y="6061"/>
                    <a:pt x="6387" y="5863"/>
                  </a:cubicBezTo>
                  <a:lnTo>
                    <a:pt x="5457" y="4681"/>
                  </a:lnTo>
                  <a:cubicBezTo>
                    <a:pt x="5346" y="4823"/>
                    <a:pt x="5217" y="4954"/>
                    <a:pt x="5070" y="5072"/>
                  </a:cubicBezTo>
                  <a:cubicBezTo>
                    <a:pt x="4920" y="5188"/>
                    <a:pt x="4756" y="5288"/>
                    <a:pt x="4574" y="5365"/>
                  </a:cubicBezTo>
                  <a:cubicBezTo>
                    <a:pt x="4393" y="5444"/>
                    <a:pt x="4196" y="5492"/>
                    <a:pt x="3990" y="5516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6" y="5511"/>
                    <a:pt x="3143" y="5467"/>
                  </a:cubicBezTo>
                  <a:cubicBezTo>
                    <a:pt x="2884" y="5403"/>
                    <a:pt x="2657" y="5293"/>
                    <a:pt x="2463" y="5137"/>
                  </a:cubicBezTo>
                  <a:cubicBezTo>
                    <a:pt x="2269" y="4980"/>
                    <a:pt x="2110" y="4784"/>
                    <a:pt x="1988" y="4553"/>
                  </a:cubicBezTo>
                  <a:cubicBezTo>
                    <a:pt x="1866" y="4318"/>
                    <a:pt x="1790" y="4054"/>
                    <a:pt x="1757" y="3756"/>
                  </a:cubicBezTo>
                  <a:cubicBezTo>
                    <a:pt x="1725" y="3450"/>
                    <a:pt x="1744" y="3170"/>
                    <a:pt x="1816" y="2914"/>
                  </a:cubicBezTo>
                  <a:cubicBezTo>
                    <a:pt x="1888" y="2656"/>
                    <a:pt x="2000" y="2433"/>
                    <a:pt x="2154" y="2242"/>
                  </a:cubicBezTo>
                  <a:cubicBezTo>
                    <a:pt x="2309" y="2052"/>
                    <a:pt x="2496" y="1897"/>
                    <a:pt x="2714" y="1780"/>
                  </a:cubicBezTo>
                  <a:cubicBezTo>
                    <a:pt x="2934" y="1663"/>
                    <a:pt x="3175" y="1591"/>
                    <a:pt x="3433" y="1562"/>
                  </a:cubicBezTo>
                  <a:cubicBezTo>
                    <a:pt x="3508" y="1554"/>
                    <a:pt x="3581" y="1550"/>
                    <a:pt x="3654" y="1550"/>
                  </a:cubicBezTo>
                  <a:cubicBezTo>
                    <a:pt x="3782" y="1550"/>
                    <a:pt x="3907" y="1562"/>
                    <a:pt x="4027" y="1586"/>
                  </a:cubicBezTo>
                  <a:cubicBezTo>
                    <a:pt x="4214" y="1627"/>
                    <a:pt x="4390" y="1691"/>
                    <a:pt x="4554" y="1782"/>
                  </a:cubicBezTo>
                  <a:cubicBezTo>
                    <a:pt x="4718" y="1874"/>
                    <a:pt x="4876" y="1983"/>
                    <a:pt x="5027" y="2111"/>
                  </a:cubicBezTo>
                  <a:lnTo>
                    <a:pt x="5917" y="846"/>
                  </a:lnTo>
                  <a:cubicBezTo>
                    <a:pt x="5697" y="639"/>
                    <a:pt x="5445" y="469"/>
                    <a:pt x="5158" y="329"/>
                  </a:cubicBezTo>
                  <a:cubicBezTo>
                    <a:pt x="4874" y="191"/>
                    <a:pt x="4569" y="98"/>
                    <a:pt x="4250" y="46"/>
                  </a:cubicBezTo>
                  <a:cubicBezTo>
                    <a:pt x="4058" y="15"/>
                    <a:pt x="3866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22"/>
            <p:cNvSpPr/>
            <p:nvPr/>
          </p:nvSpPr>
          <p:spPr>
            <a:xfrm>
              <a:off x="757049" y="84818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6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22"/>
            <p:cNvSpPr/>
            <p:nvPr/>
          </p:nvSpPr>
          <p:spPr>
            <a:xfrm>
              <a:off x="1019602" y="819460"/>
              <a:ext cx="237716" cy="258644"/>
            </a:xfrm>
            <a:custGeom>
              <a:avLst/>
              <a:gdLst/>
              <a:ahLst/>
              <a:cxnLst/>
              <a:rect l="l" t="t" r="r" b="b"/>
              <a:pathLst>
                <a:path w="6861" h="7465" extrusionOk="0">
                  <a:moveTo>
                    <a:pt x="6141" y="1"/>
                  </a:moveTo>
                  <a:lnTo>
                    <a:pt x="4538" y="172"/>
                  </a:lnTo>
                  <a:lnTo>
                    <a:pt x="4715" y="1856"/>
                  </a:lnTo>
                  <a:cubicBezTo>
                    <a:pt x="4743" y="2122"/>
                    <a:pt x="4771" y="2368"/>
                    <a:pt x="4798" y="2595"/>
                  </a:cubicBezTo>
                  <a:cubicBezTo>
                    <a:pt x="4825" y="2821"/>
                    <a:pt x="4854" y="3031"/>
                    <a:pt x="4884" y="3225"/>
                  </a:cubicBezTo>
                  <a:cubicBezTo>
                    <a:pt x="4914" y="3419"/>
                    <a:pt x="4947" y="3607"/>
                    <a:pt x="4983" y="3794"/>
                  </a:cubicBezTo>
                  <a:cubicBezTo>
                    <a:pt x="5019" y="3983"/>
                    <a:pt x="5057" y="4171"/>
                    <a:pt x="5096" y="4362"/>
                  </a:cubicBezTo>
                  <a:cubicBezTo>
                    <a:pt x="5106" y="4408"/>
                    <a:pt x="5116" y="4454"/>
                    <a:pt x="5127" y="4502"/>
                  </a:cubicBezTo>
                  <a:lnTo>
                    <a:pt x="1479" y="494"/>
                  </a:lnTo>
                  <a:lnTo>
                    <a:pt x="1" y="651"/>
                  </a:lnTo>
                  <a:lnTo>
                    <a:pt x="720" y="7464"/>
                  </a:lnTo>
                  <a:lnTo>
                    <a:pt x="2325" y="7294"/>
                  </a:lnTo>
                  <a:lnTo>
                    <a:pt x="2083" y="5017"/>
                  </a:lnTo>
                  <a:cubicBezTo>
                    <a:pt x="2067" y="4855"/>
                    <a:pt x="2050" y="4707"/>
                    <a:pt x="2031" y="4575"/>
                  </a:cubicBezTo>
                  <a:cubicBezTo>
                    <a:pt x="2014" y="4441"/>
                    <a:pt x="1995" y="4309"/>
                    <a:pt x="1974" y="4172"/>
                  </a:cubicBezTo>
                  <a:cubicBezTo>
                    <a:pt x="1952" y="4037"/>
                    <a:pt x="1925" y="3886"/>
                    <a:pt x="1892" y="3718"/>
                  </a:cubicBezTo>
                  <a:cubicBezTo>
                    <a:pt x="1857" y="3550"/>
                    <a:pt x="1817" y="3360"/>
                    <a:pt x="1772" y="3144"/>
                  </a:cubicBezTo>
                  <a:cubicBezTo>
                    <a:pt x="1765" y="3115"/>
                    <a:pt x="1759" y="3081"/>
                    <a:pt x="1752" y="3051"/>
                  </a:cubicBezTo>
                  <a:lnTo>
                    <a:pt x="1752" y="3051"/>
                  </a:lnTo>
                  <a:lnTo>
                    <a:pt x="5360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22"/>
            <p:cNvSpPr/>
            <p:nvPr/>
          </p:nvSpPr>
          <p:spPr>
            <a:xfrm>
              <a:off x="1287006" y="799296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20"/>
                  </a:lnTo>
                  <a:lnTo>
                    <a:pt x="3377" y="5542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22"/>
            <p:cNvSpPr/>
            <p:nvPr/>
          </p:nvSpPr>
          <p:spPr>
            <a:xfrm>
              <a:off x="1469109" y="776463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7" y="1569"/>
                  </a:moveTo>
                  <a:cubicBezTo>
                    <a:pt x="3783" y="1569"/>
                    <a:pt x="3959" y="1596"/>
                    <a:pt x="4127" y="1649"/>
                  </a:cubicBezTo>
                  <a:cubicBezTo>
                    <a:pt x="4362" y="1721"/>
                    <a:pt x="4570" y="1840"/>
                    <a:pt x="4754" y="2001"/>
                  </a:cubicBezTo>
                  <a:cubicBezTo>
                    <a:pt x="4939" y="2164"/>
                    <a:pt x="5090" y="2359"/>
                    <a:pt x="5205" y="2589"/>
                  </a:cubicBezTo>
                  <a:cubicBezTo>
                    <a:pt x="5321" y="2819"/>
                    <a:pt x="5394" y="3077"/>
                    <a:pt x="5423" y="3364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3" y="5518"/>
                    <a:pt x="3849" y="5527"/>
                    <a:pt x="3795" y="5533"/>
                  </a:cubicBezTo>
                  <a:cubicBezTo>
                    <a:pt x="3723" y="5541"/>
                    <a:pt x="3651" y="5545"/>
                    <a:pt x="3581" y="5545"/>
                  </a:cubicBezTo>
                  <a:cubicBezTo>
                    <a:pt x="3394" y="5545"/>
                    <a:pt x="3215" y="5517"/>
                    <a:pt x="3046" y="5464"/>
                  </a:cubicBezTo>
                  <a:cubicBezTo>
                    <a:pt x="2812" y="5390"/>
                    <a:pt x="2602" y="5274"/>
                    <a:pt x="2413" y="5119"/>
                  </a:cubicBezTo>
                  <a:cubicBezTo>
                    <a:pt x="2224" y="4960"/>
                    <a:pt x="2077" y="4765"/>
                    <a:pt x="1963" y="4530"/>
                  </a:cubicBezTo>
                  <a:cubicBezTo>
                    <a:pt x="1850" y="4298"/>
                    <a:pt x="1778" y="4039"/>
                    <a:pt x="1748" y="3751"/>
                  </a:cubicBezTo>
                  <a:cubicBezTo>
                    <a:pt x="1717" y="3466"/>
                    <a:pt x="1735" y="3199"/>
                    <a:pt x="1796" y="2949"/>
                  </a:cubicBezTo>
                  <a:cubicBezTo>
                    <a:pt x="1857" y="2698"/>
                    <a:pt x="1963" y="2477"/>
                    <a:pt x="2114" y="2280"/>
                  </a:cubicBezTo>
                  <a:cubicBezTo>
                    <a:pt x="2265" y="2083"/>
                    <a:pt x="2445" y="1925"/>
                    <a:pt x="2659" y="1804"/>
                  </a:cubicBezTo>
                  <a:cubicBezTo>
                    <a:pt x="2874" y="1683"/>
                    <a:pt x="3114" y="1608"/>
                    <a:pt x="3378" y="1581"/>
                  </a:cubicBezTo>
                  <a:cubicBezTo>
                    <a:pt x="3452" y="1573"/>
                    <a:pt x="3525" y="1569"/>
                    <a:pt x="3597" y="1569"/>
                  </a:cubicBezTo>
                  <a:close/>
                  <a:moveTo>
                    <a:pt x="3663" y="1"/>
                  </a:moveTo>
                  <a:cubicBezTo>
                    <a:pt x="3517" y="1"/>
                    <a:pt x="3367" y="9"/>
                    <a:pt x="3214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3" y="658"/>
                    <a:pt x="1076" y="946"/>
                    <a:pt x="790" y="1294"/>
                  </a:cubicBezTo>
                  <a:cubicBezTo>
                    <a:pt x="505" y="1646"/>
                    <a:pt x="300" y="2046"/>
                    <a:pt x="167" y="2491"/>
                  </a:cubicBezTo>
                  <a:cubicBezTo>
                    <a:pt x="38" y="2937"/>
                    <a:pt x="0" y="3416"/>
                    <a:pt x="55" y="3929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7"/>
                    <a:pt x="2075" y="6846"/>
                    <a:pt x="2521" y="6978"/>
                  </a:cubicBezTo>
                  <a:cubicBezTo>
                    <a:pt x="2837" y="7068"/>
                    <a:pt x="3169" y="7114"/>
                    <a:pt x="3519" y="7114"/>
                  </a:cubicBezTo>
                  <a:cubicBezTo>
                    <a:pt x="3663" y="7114"/>
                    <a:pt x="3809" y="7106"/>
                    <a:pt x="3959" y="7090"/>
                  </a:cubicBezTo>
                  <a:cubicBezTo>
                    <a:pt x="4381" y="7046"/>
                    <a:pt x="4767" y="6942"/>
                    <a:pt x="5121" y="6784"/>
                  </a:cubicBezTo>
                  <a:lnTo>
                    <a:pt x="6096" y="7849"/>
                  </a:lnTo>
                  <a:lnTo>
                    <a:pt x="7190" y="6846"/>
                  </a:lnTo>
                  <a:lnTo>
                    <a:pt x="6320" y="5894"/>
                  </a:lnTo>
                  <a:cubicBezTo>
                    <a:pt x="6341" y="5871"/>
                    <a:pt x="6365" y="5846"/>
                    <a:pt x="6384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4"/>
                    <a:pt x="6919" y="2214"/>
                    <a:pt x="6703" y="1803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0" y="46"/>
                    <a:pt x="4011" y="1"/>
                    <a:pt x="3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22"/>
            <p:cNvSpPr/>
            <p:nvPr/>
          </p:nvSpPr>
          <p:spPr>
            <a:xfrm>
              <a:off x="1745902" y="744034"/>
              <a:ext cx="219215" cy="249393"/>
            </a:xfrm>
            <a:custGeom>
              <a:avLst/>
              <a:gdLst/>
              <a:ahLst/>
              <a:cxnLst/>
              <a:rect l="l" t="t" r="r" b="b"/>
              <a:pathLst>
                <a:path w="6327" h="7198" extrusionOk="0">
                  <a:moveTo>
                    <a:pt x="5829" y="1"/>
                  </a:moveTo>
                  <a:lnTo>
                    <a:pt x="4213" y="172"/>
                  </a:lnTo>
                  <a:lnTo>
                    <a:pt x="4646" y="4277"/>
                  </a:lnTo>
                  <a:cubicBezTo>
                    <a:pt x="4672" y="4523"/>
                    <a:pt x="4637" y="4752"/>
                    <a:pt x="4542" y="4962"/>
                  </a:cubicBezTo>
                  <a:cubicBezTo>
                    <a:pt x="4446" y="5172"/>
                    <a:pt x="4308" y="5344"/>
                    <a:pt x="4128" y="5478"/>
                  </a:cubicBezTo>
                  <a:cubicBezTo>
                    <a:pt x="3948" y="5610"/>
                    <a:pt x="3737" y="5692"/>
                    <a:pt x="3490" y="5717"/>
                  </a:cubicBezTo>
                  <a:cubicBezTo>
                    <a:pt x="3440" y="5722"/>
                    <a:pt x="3392" y="5725"/>
                    <a:pt x="3344" y="5725"/>
                  </a:cubicBezTo>
                  <a:cubicBezTo>
                    <a:pt x="3166" y="5725"/>
                    <a:pt x="2997" y="5687"/>
                    <a:pt x="2840" y="5613"/>
                  </a:cubicBezTo>
                  <a:cubicBezTo>
                    <a:pt x="2640" y="5520"/>
                    <a:pt x="2473" y="5379"/>
                    <a:pt x="2343" y="5192"/>
                  </a:cubicBezTo>
                  <a:cubicBezTo>
                    <a:pt x="2213" y="5005"/>
                    <a:pt x="2134" y="4789"/>
                    <a:pt x="2108" y="4543"/>
                  </a:cubicBezTo>
                  <a:lnTo>
                    <a:pt x="1675" y="438"/>
                  </a:lnTo>
                  <a:lnTo>
                    <a:pt x="1" y="613"/>
                  </a:lnTo>
                  <a:lnTo>
                    <a:pt x="444" y="4808"/>
                  </a:lnTo>
                  <a:cubicBezTo>
                    <a:pt x="497" y="5327"/>
                    <a:pt x="673" y="5774"/>
                    <a:pt x="964" y="6150"/>
                  </a:cubicBezTo>
                  <a:cubicBezTo>
                    <a:pt x="1258" y="6526"/>
                    <a:pt x="1636" y="6807"/>
                    <a:pt x="2100" y="6989"/>
                  </a:cubicBezTo>
                  <a:cubicBezTo>
                    <a:pt x="2453" y="7129"/>
                    <a:pt x="2833" y="7198"/>
                    <a:pt x="3241" y="7198"/>
                  </a:cubicBezTo>
                  <a:cubicBezTo>
                    <a:pt x="3373" y="7198"/>
                    <a:pt x="3507" y="7191"/>
                    <a:pt x="3645" y="7176"/>
                  </a:cubicBezTo>
                  <a:cubicBezTo>
                    <a:pt x="4203" y="7117"/>
                    <a:pt x="4689" y="6951"/>
                    <a:pt x="5106" y="6673"/>
                  </a:cubicBezTo>
                  <a:cubicBezTo>
                    <a:pt x="5523" y="6397"/>
                    <a:pt x="5835" y="6045"/>
                    <a:pt x="6043" y="5615"/>
                  </a:cubicBezTo>
                  <a:cubicBezTo>
                    <a:pt x="6249" y="5186"/>
                    <a:pt x="6327" y="4712"/>
                    <a:pt x="6271" y="4192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22"/>
            <p:cNvSpPr/>
            <p:nvPr/>
          </p:nvSpPr>
          <p:spPr>
            <a:xfrm>
              <a:off x="2005475" y="720578"/>
              <a:ext cx="192883" cy="253446"/>
            </a:xfrm>
            <a:custGeom>
              <a:avLst/>
              <a:gdLst/>
              <a:ahLst/>
              <a:cxnLst/>
              <a:rect l="l" t="t" r="r" b="b"/>
              <a:pathLst>
                <a:path w="5567" h="7315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22"/>
            <p:cNvSpPr/>
            <p:nvPr/>
          </p:nvSpPr>
          <p:spPr>
            <a:xfrm>
              <a:off x="2218033" y="700275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798"/>
                  </a:cubicBezTo>
                  <a:cubicBezTo>
                    <a:pt x="430" y="1009"/>
                    <a:pt x="265" y="1249"/>
                    <a:pt x="154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7" y="3552"/>
                    <a:pt x="730" y="3711"/>
                  </a:cubicBezTo>
                  <a:cubicBezTo>
                    <a:pt x="932" y="3869"/>
                    <a:pt x="1181" y="3997"/>
                    <a:pt x="1473" y="4091"/>
                  </a:cubicBezTo>
                  <a:cubicBezTo>
                    <a:pt x="1765" y="4184"/>
                    <a:pt x="2104" y="4255"/>
                    <a:pt x="2490" y="4298"/>
                  </a:cubicBezTo>
                  <a:cubicBezTo>
                    <a:pt x="2628" y="4311"/>
                    <a:pt x="2764" y="4327"/>
                    <a:pt x="2897" y="4348"/>
                  </a:cubicBezTo>
                  <a:cubicBezTo>
                    <a:pt x="3030" y="4370"/>
                    <a:pt x="3158" y="4398"/>
                    <a:pt x="3281" y="4436"/>
                  </a:cubicBezTo>
                  <a:cubicBezTo>
                    <a:pt x="3403" y="4472"/>
                    <a:pt x="3508" y="4515"/>
                    <a:pt x="3598" y="4565"/>
                  </a:cubicBezTo>
                  <a:cubicBezTo>
                    <a:pt x="3688" y="4616"/>
                    <a:pt x="3762" y="4675"/>
                    <a:pt x="3820" y="4749"/>
                  </a:cubicBezTo>
                  <a:cubicBezTo>
                    <a:pt x="3877" y="4821"/>
                    <a:pt x="3909" y="4908"/>
                    <a:pt x="3920" y="5004"/>
                  </a:cubicBezTo>
                  <a:cubicBezTo>
                    <a:pt x="3935" y="5133"/>
                    <a:pt x="3906" y="5247"/>
                    <a:pt x="3837" y="5342"/>
                  </a:cubicBezTo>
                  <a:cubicBezTo>
                    <a:pt x="3769" y="5437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3" y="5703"/>
                    <a:pt x="2887" y="5708"/>
                    <a:pt x="2802" y="5708"/>
                  </a:cubicBezTo>
                  <a:cubicBezTo>
                    <a:pt x="2538" y="5708"/>
                    <a:pt x="2277" y="5664"/>
                    <a:pt x="2018" y="5578"/>
                  </a:cubicBezTo>
                  <a:cubicBezTo>
                    <a:pt x="1674" y="5463"/>
                    <a:pt x="1318" y="5205"/>
                    <a:pt x="948" y="4804"/>
                  </a:cubicBezTo>
                  <a:lnTo>
                    <a:pt x="67" y="6048"/>
                  </a:lnTo>
                  <a:cubicBezTo>
                    <a:pt x="315" y="6304"/>
                    <a:pt x="592" y="6520"/>
                    <a:pt x="891" y="6694"/>
                  </a:cubicBezTo>
                  <a:cubicBezTo>
                    <a:pt x="1191" y="6869"/>
                    <a:pt x="1528" y="6991"/>
                    <a:pt x="1900" y="7060"/>
                  </a:cubicBezTo>
                  <a:cubicBezTo>
                    <a:pt x="2120" y="7101"/>
                    <a:pt x="2354" y="7121"/>
                    <a:pt x="2601" y="7121"/>
                  </a:cubicBezTo>
                  <a:cubicBezTo>
                    <a:pt x="2770" y="7121"/>
                    <a:pt x="2945" y="7112"/>
                    <a:pt x="3127" y="7093"/>
                  </a:cubicBezTo>
                  <a:cubicBezTo>
                    <a:pt x="3647" y="7039"/>
                    <a:pt x="4096" y="6905"/>
                    <a:pt x="4477" y="6691"/>
                  </a:cubicBezTo>
                  <a:cubicBezTo>
                    <a:pt x="4858" y="6476"/>
                    <a:pt x="5146" y="6192"/>
                    <a:pt x="5341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28" y="4298"/>
                    <a:pt x="5445" y="4038"/>
                    <a:pt x="5305" y="3818"/>
                  </a:cubicBezTo>
                  <a:cubicBezTo>
                    <a:pt x="5167" y="3600"/>
                    <a:pt x="4985" y="3416"/>
                    <a:pt x="4756" y="3271"/>
                  </a:cubicBezTo>
                  <a:cubicBezTo>
                    <a:pt x="4527" y="3126"/>
                    <a:pt x="4261" y="3009"/>
                    <a:pt x="3961" y="2923"/>
                  </a:cubicBezTo>
                  <a:cubicBezTo>
                    <a:pt x="3659" y="2837"/>
                    <a:pt x="3327" y="2776"/>
                    <a:pt x="2964" y="2743"/>
                  </a:cubicBezTo>
                  <a:cubicBezTo>
                    <a:pt x="2806" y="2733"/>
                    <a:pt x="2652" y="2716"/>
                    <a:pt x="2505" y="2687"/>
                  </a:cubicBezTo>
                  <a:cubicBezTo>
                    <a:pt x="2357" y="2660"/>
                    <a:pt x="2227" y="2623"/>
                    <a:pt x="2110" y="2572"/>
                  </a:cubicBezTo>
                  <a:cubicBezTo>
                    <a:pt x="1994" y="2522"/>
                    <a:pt x="1897" y="2463"/>
                    <a:pt x="1825" y="2391"/>
                  </a:cubicBezTo>
                  <a:cubicBezTo>
                    <a:pt x="1752" y="2321"/>
                    <a:pt x="1710" y="2229"/>
                    <a:pt x="1699" y="2119"/>
                  </a:cubicBezTo>
                  <a:cubicBezTo>
                    <a:pt x="1686" y="1996"/>
                    <a:pt x="1713" y="1885"/>
                    <a:pt x="1781" y="1790"/>
                  </a:cubicBezTo>
                  <a:cubicBezTo>
                    <a:pt x="1850" y="1695"/>
                    <a:pt x="1952" y="1616"/>
                    <a:pt x="2084" y="1551"/>
                  </a:cubicBezTo>
                  <a:cubicBezTo>
                    <a:pt x="2219" y="1488"/>
                    <a:pt x="2383" y="1445"/>
                    <a:pt x="2579" y="1425"/>
                  </a:cubicBezTo>
                  <a:cubicBezTo>
                    <a:pt x="2642" y="1418"/>
                    <a:pt x="2705" y="1415"/>
                    <a:pt x="2768" y="1415"/>
                  </a:cubicBezTo>
                  <a:cubicBezTo>
                    <a:pt x="2892" y="1415"/>
                    <a:pt x="3015" y="1428"/>
                    <a:pt x="3138" y="1453"/>
                  </a:cubicBezTo>
                  <a:cubicBezTo>
                    <a:pt x="3324" y="1494"/>
                    <a:pt x="3499" y="1560"/>
                    <a:pt x="3670" y="1653"/>
                  </a:cubicBezTo>
                  <a:cubicBezTo>
                    <a:pt x="3841" y="1747"/>
                    <a:pt x="4002" y="1870"/>
                    <a:pt x="4158" y="2026"/>
                  </a:cubicBezTo>
                  <a:lnTo>
                    <a:pt x="5075" y="934"/>
                  </a:lnTo>
                  <a:cubicBezTo>
                    <a:pt x="4887" y="704"/>
                    <a:pt x="4670" y="516"/>
                    <a:pt x="4419" y="365"/>
                  </a:cubicBezTo>
                  <a:cubicBezTo>
                    <a:pt x="4174" y="215"/>
                    <a:pt x="3882" y="112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22"/>
            <p:cNvSpPr/>
            <p:nvPr/>
          </p:nvSpPr>
          <p:spPr>
            <a:xfrm>
              <a:off x="2516168" y="649137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50" y="4586"/>
                    <a:pt x="7110" y="4488"/>
                  </a:cubicBezTo>
                  <a:cubicBezTo>
                    <a:pt x="7038" y="4306"/>
                    <a:pt x="6952" y="4111"/>
                    <a:pt x="6851" y="3906"/>
                  </a:cubicBezTo>
                  <a:lnTo>
                    <a:pt x="5576" y="1316"/>
                  </a:lnTo>
                  <a:lnTo>
                    <a:pt x="4253" y="1457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3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11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7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22"/>
            <p:cNvSpPr/>
            <p:nvPr/>
          </p:nvSpPr>
          <p:spPr>
            <a:xfrm>
              <a:off x="2872960" y="628314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3" y="1569"/>
                  </a:moveTo>
                  <a:cubicBezTo>
                    <a:pt x="3782" y="1569"/>
                    <a:pt x="3961" y="1597"/>
                    <a:pt x="4131" y="1650"/>
                  </a:cubicBezTo>
                  <a:cubicBezTo>
                    <a:pt x="4366" y="1723"/>
                    <a:pt x="4574" y="1842"/>
                    <a:pt x="4758" y="2002"/>
                  </a:cubicBezTo>
                  <a:cubicBezTo>
                    <a:pt x="4942" y="2163"/>
                    <a:pt x="5093" y="2360"/>
                    <a:pt x="5208" y="2590"/>
                  </a:cubicBezTo>
                  <a:cubicBezTo>
                    <a:pt x="5325" y="2820"/>
                    <a:pt x="5398" y="3076"/>
                    <a:pt x="5427" y="3364"/>
                  </a:cubicBezTo>
                  <a:cubicBezTo>
                    <a:pt x="5459" y="3648"/>
                    <a:pt x="5440" y="3916"/>
                    <a:pt x="5374" y="4166"/>
                  </a:cubicBezTo>
                  <a:cubicBezTo>
                    <a:pt x="5309" y="4416"/>
                    <a:pt x="5203" y="4639"/>
                    <a:pt x="5056" y="4835"/>
                  </a:cubicBezTo>
                  <a:cubicBezTo>
                    <a:pt x="4908" y="5032"/>
                    <a:pt x="4728" y="5190"/>
                    <a:pt x="4514" y="5311"/>
                  </a:cubicBezTo>
                  <a:cubicBezTo>
                    <a:pt x="4303" y="5431"/>
                    <a:pt x="4062" y="5506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7" y="5466"/>
                  </a:cubicBezTo>
                  <a:cubicBezTo>
                    <a:pt x="2814" y="5394"/>
                    <a:pt x="2601" y="5276"/>
                    <a:pt x="2414" y="5118"/>
                  </a:cubicBezTo>
                  <a:cubicBezTo>
                    <a:pt x="2226" y="4963"/>
                    <a:pt x="2077" y="4764"/>
                    <a:pt x="1966" y="4531"/>
                  </a:cubicBezTo>
                  <a:cubicBezTo>
                    <a:pt x="1852" y="4298"/>
                    <a:pt x="1780" y="4038"/>
                    <a:pt x="1750" y="3752"/>
                  </a:cubicBezTo>
                  <a:cubicBezTo>
                    <a:pt x="1720" y="3467"/>
                    <a:pt x="1736" y="3198"/>
                    <a:pt x="1799" y="2950"/>
                  </a:cubicBezTo>
                  <a:cubicBezTo>
                    <a:pt x="1859" y="2699"/>
                    <a:pt x="1966" y="2478"/>
                    <a:pt x="2117" y="2281"/>
                  </a:cubicBezTo>
                  <a:cubicBezTo>
                    <a:pt x="2266" y="2084"/>
                    <a:pt x="2448" y="1926"/>
                    <a:pt x="2662" y="1806"/>
                  </a:cubicBezTo>
                  <a:cubicBezTo>
                    <a:pt x="2875" y="1684"/>
                    <a:pt x="3116" y="1608"/>
                    <a:pt x="3382" y="1581"/>
                  </a:cubicBezTo>
                  <a:cubicBezTo>
                    <a:pt x="3454" y="1573"/>
                    <a:pt x="3524" y="1569"/>
                    <a:pt x="3593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4" y="25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1" y="657"/>
                    <a:pt x="1076" y="943"/>
                    <a:pt x="790" y="1296"/>
                  </a:cubicBezTo>
                  <a:cubicBezTo>
                    <a:pt x="506" y="1648"/>
                    <a:pt x="299" y="2045"/>
                    <a:pt x="168" y="2491"/>
                  </a:cubicBezTo>
                  <a:cubicBezTo>
                    <a:pt x="39" y="2937"/>
                    <a:pt x="0" y="3417"/>
                    <a:pt x="55" y="3930"/>
                  </a:cubicBezTo>
                  <a:cubicBezTo>
                    <a:pt x="108" y="4442"/>
                    <a:pt x="247" y="4902"/>
                    <a:pt x="466" y="5312"/>
                  </a:cubicBezTo>
                  <a:cubicBezTo>
                    <a:pt x="687" y="5722"/>
                    <a:pt x="974" y="6070"/>
                    <a:pt x="1323" y="6355"/>
                  </a:cubicBezTo>
                  <a:cubicBezTo>
                    <a:pt x="1674" y="6641"/>
                    <a:pt x="2075" y="6846"/>
                    <a:pt x="2521" y="6977"/>
                  </a:cubicBezTo>
                  <a:cubicBezTo>
                    <a:pt x="2836" y="7069"/>
                    <a:pt x="3169" y="7114"/>
                    <a:pt x="3521" y="7114"/>
                  </a:cubicBezTo>
                  <a:cubicBezTo>
                    <a:pt x="3667" y="7114"/>
                    <a:pt x="3815" y="7107"/>
                    <a:pt x="3967" y="7091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8"/>
                    <a:pt x="6097" y="6174"/>
                    <a:pt x="6382" y="5821"/>
                  </a:cubicBezTo>
                  <a:cubicBezTo>
                    <a:pt x="6665" y="5469"/>
                    <a:pt x="6871" y="5069"/>
                    <a:pt x="6999" y="4619"/>
                  </a:cubicBezTo>
                  <a:cubicBezTo>
                    <a:pt x="7127" y="4169"/>
                    <a:pt x="7164" y="3692"/>
                    <a:pt x="7110" y="3187"/>
                  </a:cubicBezTo>
                  <a:cubicBezTo>
                    <a:pt x="7056" y="2673"/>
                    <a:pt x="6920" y="2213"/>
                    <a:pt x="6704" y="1803"/>
                  </a:cubicBezTo>
                  <a:cubicBezTo>
                    <a:pt x="6485" y="1392"/>
                    <a:pt x="6202" y="1046"/>
                    <a:pt x="5850" y="761"/>
                  </a:cubicBezTo>
                  <a:cubicBezTo>
                    <a:pt x="5498" y="478"/>
                    <a:pt x="5101" y="269"/>
                    <a:pt x="4655" y="140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22"/>
            <p:cNvSpPr/>
            <p:nvPr/>
          </p:nvSpPr>
          <p:spPr>
            <a:xfrm>
              <a:off x="3151346" y="605240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3" y="1423"/>
                  </a:moveTo>
                  <a:cubicBezTo>
                    <a:pt x="3230" y="1423"/>
                    <a:pt x="3354" y="1443"/>
                    <a:pt x="3465" y="1483"/>
                  </a:cubicBezTo>
                  <a:cubicBezTo>
                    <a:pt x="3617" y="1539"/>
                    <a:pt x="3739" y="1631"/>
                    <a:pt x="3831" y="1755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7" y="2376"/>
                    <a:pt x="3998" y="2537"/>
                    <a:pt x="3945" y="2681"/>
                  </a:cubicBezTo>
                  <a:cubicBezTo>
                    <a:pt x="3890" y="2825"/>
                    <a:pt x="3804" y="2940"/>
                    <a:pt x="3686" y="3027"/>
                  </a:cubicBezTo>
                  <a:cubicBezTo>
                    <a:pt x="3567" y="3117"/>
                    <a:pt x="3423" y="3170"/>
                    <a:pt x="3255" y="3187"/>
                  </a:cubicBezTo>
                  <a:lnTo>
                    <a:pt x="1912" y="3329"/>
                  </a:lnTo>
                  <a:lnTo>
                    <a:pt x="1726" y="1559"/>
                  </a:lnTo>
                  <a:lnTo>
                    <a:pt x="2921" y="1433"/>
                  </a:lnTo>
                  <a:cubicBezTo>
                    <a:pt x="2981" y="1426"/>
                    <a:pt x="3038" y="1423"/>
                    <a:pt x="3093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4" y="4503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1" y="4084"/>
                  </a:lnTo>
                  <a:cubicBezTo>
                    <a:pt x="4617" y="4063"/>
                    <a:pt x="4654" y="4043"/>
                    <a:pt x="4690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9" y="2764"/>
                    <a:pt x="5658" y="2372"/>
                    <a:pt x="5613" y="1943"/>
                  </a:cubicBezTo>
                  <a:cubicBezTo>
                    <a:pt x="5567" y="1526"/>
                    <a:pt x="5429" y="1167"/>
                    <a:pt x="5193" y="860"/>
                  </a:cubicBezTo>
                  <a:cubicBezTo>
                    <a:pt x="4959" y="554"/>
                    <a:pt x="4653" y="325"/>
                    <a:pt x="4280" y="174"/>
                  </a:cubicBezTo>
                  <a:cubicBezTo>
                    <a:pt x="3992" y="58"/>
                    <a:pt x="3686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22"/>
            <p:cNvSpPr/>
            <p:nvPr/>
          </p:nvSpPr>
          <p:spPr>
            <a:xfrm>
              <a:off x="3388157" y="569657"/>
              <a:ext cx="243018" cy="258436"/>
            </a:xfrm>
            <a:custGeom>
              <a:avLst/>
              <a:gdLst/>
              <a:ahLst/>
              <a:cxnLst/>
              <a:rect l="l" t="t" r="r" b="b"/>
              <a:pathLst>
                <a:path w="7014" h="7459" extrusionOk="0">
                  <a:moveTo>
                    <a:pt x="6112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7" y="6997"/>
                  </a:lnTo>
                  <a:lnTo>
                    <a:pt x="7014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22"/>
            <p:cNvSpPr/>
            <p:nvPr/>
          </p:nvSpPr>
          <p:spPr>
            <a:xfrm>
              <a:off x="3629055" y="551329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0"/>
                    <a:pt x="647" y="799"/>
                  </a:cubicBezTo>
                  <a:cubicBezTo>
                    <a:pt x="429" y="1010"/>
                    <a:pt x="263" y="1250"/>
                    <a:pt x="153" y="1520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2"/>
                  </a:cubicBezTo>
                  <a:cubicBezTo>
                    <a:pt x="1763" y="4185"/>
                    <a:pt x="2103" y="4255"/>
                    <a:pt x="2488" y="4299"/>
                  </a:cubicBezTo>
                  <a:cubicBezTo>
                    <a:pt x="2626" y="4312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7"/>
                    <a:pt x="3818" y="4750"/>
                  </a:cubicBezTo>
                  <a:cubicBezTo>
                    <a:pt x="3876" y="4822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9"/>
                    <a:pt x="3663" y="5518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5"/>
                    <a:pt x="2884" y="5709"/>
                    <a:pt x="2798" y="5709"/>
                  </a:cubicBezTo>
                  <a:cubicBezTo>
                    <a:pt x="2535" y="5709"/>
                    <a:pt x="2275" y="5665"/>
                    <a:pt x="2016" y="5578"/>
                  </a:cubicBezTo>
                  <a:cubicBezTo>
                    <a:pt x="1673" y="5463"/>
                    <a:pt x="1316" y="5206"/>
                    <a:pt x="945" y="4806"/>
                  </a:cubicBezTo>
                  <a:lnTo>
                    <a:pt x="62" y="6050"/>
                  </a:lnTo>
                  <a:cubicBezTo>
                    <a:pt x="312" y="6305"/>
                    <a:pt x="587" y="6520"/>
                    <a:pt x="887" y="6694"/>
                  </a:cubicBezTo>
                  <a:cubicBezTo>
                    <a:pt x="1188" y="6870"/>
                    <a:pt x="1524" y="6992"/>
                    <a:pt x="1895" y="7062"/>
                  </a:cubicBezTo>
                  <a:cubicBezTo>
                    <a:pt x="2117" y="7103"/>
                    <a:pt x="2352" y="7124"/>
                    <a:pt x="2599" y="7124"/>
                  </a:cubicBezTo>
                  <a:cubicBezTo>
                    <a:pt x="2768" y="7124"/>
                    <a:pt x="2942" y="7114"/>
                    <a:pt x="3124" y="7094"/>
                  </a:cubicBezTo>
                  <a:cubicBezTo>
                    <a:pt x="3643" y="7039"/>
                    <a:pt x="4093" y="6906"/>
                    <a:pt x="4474" y="6691"/>
                  </a:cubicBezTo>
                  <a:cubicBezTo>
                    <a:pt x="4855" y="6477"/>
                    <a:pt x="5142" y="6195"/>
                    <a:pt x="5338" y="5843"/>
                  </a:cubicBezTo>
                  <a:cubicBezTo>
                    <a:pt x="5534" y="5491"/>
                    <a:pt x="5606" y="5079"/>
                    <a:pt x="5558" y="4605"/>
                  </a:cubicBezTo>
                  <a:cubicBezTo>
                    <a:pt x="5525" y="4299"/>
                    <a:pt x="5440" y="4038"/>
                    <a:pt x="5302" y="3818"/>
                  </a:cubicBezTo>
                  <a:cubicBezTo>
                    <a:pt x="5164" y="3601"/>
                    <a:pt x="4980" y="3419"/>
                    <a:pt x="4753" y="3272"/>
                  </a:cubicBezTo>
                  <a:cubicBezTo>
                    <a:pt x="4524" y="3127"/>
                    <a:pt x="4258" y="3010"/>
                    <a:pt x="3958" y="2924"/>
                  </a:cubicBezTo>
                  <a:cubicBezTo>
                    <a:pt x="3656" y="2838"/>
                    <a:pt x="3323" y="2779"/>
                    <a:pt x="2960" y="2744"/>
                  </a:cubicBezTo>
                  <a:cubicBezTo>
                    <a:pt x="2801" y="2736"/>
                    <a:pt x="2649" y="2717"/>
                    <a:pt x="2502" y="2690"/>
                  </a:cubicBezTo>
                  <a:cubicBezTo>
                    <a:pt x="2354" y="2664"/>
                    <a:pt x="2223" y="2625"/>
                    <a:pt x="2107" y="2574"/>
                  </a:cubicBezTo>
                  <a:cubicBezTo>
                    <a:pt x="1989" y="2524"/>
                    <a:pt x="1894" y="2465"/>
                    <a:pt x="1822" y="2393"/>
                  </a:cubicBezTo>
                  <a:cubicBezTo>
                    <a:pt x="1749" y="2323"/>
                    <a:pt x="1707" y="2232"/>
                    <a:pt x="1694" y="2122"/>
                  </a:cubicBezTo>
                  <a:cubicBezTo>
                    <a:pt x="1683" y="1998"/>
                    <a:pt x="1709" y="1889"/>
                    <a:pt x="1778" y="1794"/>
                  </a:cubicBezTo>
                  <a:cubicBezTo>
                    <a:pt x="1849" y="1699"/>
                    <a:pt x="1950" y="1617"/>
                    <a:pt x="2085" y="1555"/>
                  </a:cubicBezTo>
                  <a:cubicBezTo>
                    <a:pt x="2219" y="1492"/>
                    <a:pt x="2383" y="1449"/>
                    <a:pt x="2577" y="1428"/>
                  </a:cubicBezTo>
                  <a:cubicBezTo>
                    <a:pt x="2640" y="1422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8" y="111"/>
                    <a:pt x="3548" y="51"/>
                  </a:cubicBezTo>
                  <a:cubicBezTo>
                    <a:pt x="3362" y="18"/>
                    <a:pt x="3158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22"/>
            <p:cNvSpPr/>
            <p:nvPr/>
          </p:nvSpPr>
          <p:spPr>
            <a:xfrm>
              <a:off x="3847676" y="522018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1"/>
                  </a:moveTo>
                  <a:lnTo>
                    <a:pt x="4224" y="175"/>
                  </a:lnTo>
                  <a:lnTo>
                    <a:pt x="4505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8" y="7434"/>
                  </a:lnTo>
                  <a:lnTo>
                    <a:pt x="2373" y="7259"/>
                  </a:lnTo>
                  <a:lnTo>
                    <a:pt x="2092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22"/>
            <p:cNvSpPr/>
            <p:nvPr/>
          </p:nvSpPr>
          <p:spPr>
            <a:xfrm>
              <a:off x="4105587" y="498216"/>
              <a:ext cx="248145" cy="246482"/>
            </a:xfrm>
            <a:custGeom>
              <a:avLst/>
              <a:gdLst/>
              <a:ahLst/>
              <a:cxnLst/>
              <a:rect l="l" t="t" r="r" b="b"/>
              <a:pathLst>
                <a:path w="7162" h="7114" extrusionOk="0">
                  <a:moveTo>
                    <a:pt x="3590" y="1573"/>
                  </a:moveTo>
                  <a:cubicBezTo>
                    <a:pt x="3778" y="1573"/>
                    <a:pt x="3957" y="1599"/>
                    <a:pt x="4128" y="1653"/>
                  </a:cubicBezTo>
                  <a:cubicBezTo>
                    <a:pt x="4361" y="1726"/>
                    <a:pt x="4571" y="1845"/>
                    <a:pt x="4756" y="2005"/>
                  </a:cubicBezTo>
                  <a:cubicBezTo>
                    <a:pt x="4940" y="2166"/>
                    <a:pt x="5088" y="2363"/>
                    <a:pt x="5206" y="2593"/>
                  </a:cubicBezTo>
                  <a:cubicBezTo>
                    <a:pt x="5321" y="2823"/>
                    <a:pt x="5396" y="3079"/>
                    <a:pt x="5425" y="3367"/>
                  </a:cubicBezTo>
                  <a:cubicBezTo>
                    <a:pt x="5455" y="3650"/>
                    <a:pt x="5438" y="3918"/>
                    <a:pt x="5373" y="4168"/>
                  </a:cubicBezTo>
                  <a:cubicBezTo>
                    <a:pt x="5308" y="4418"/>
                    <a:pt x="5202" y="4641"/>
                    <a:pt x="5055" y="4837"/>
                  </a:cubicBezTo>
                  <a:cubicBezTo>
                    <a:pt x="4907" y="5034"/>
                    <a:pt x="4729" y="5192"/>
                    <a:pt x="4516" y="5313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0" y="5547"/>
                    <a:pt x="3214" y="5521"/>
                    <a:pt x="3045" y="5468"/>
                  </a:cubicBezTo>
                  <a:cubicBezTo>
                    <a:pt x="2812" y="5393"/>
                    <a:pt x="2601" y="5277"/>
                    <a:pt x="2412" y="5123"/>
                  </a:cubicBezTo>
                  <a:cubicBezTo>
                    <a:pt x="2227" y="4965"/>
                    <a:pt x="2076" y="4768"/>
                    <a:pt x="1964" y="4535"/>
                  </a:cubicBezTo>
                  <a:cubicBezTo>
                    <a:pt x="1850" y="4300"/>
                    <a:pt x="1780" y="4041"/>
                    <a:pt x="1748" y="3754"/>
                  </a:cubicBezTo>
                  <a:cubicBezTo>
                    <a:pt x="1716" y="3470"/>
                    <a:pt x="1735" y="3203"/>
                    <a:pt x="1795" y="2953"/>
                  </a:cubicBezTo>
                  <a:cubicBezTo>
                    <a:pt x="1859" y="2703"/>
                    <a:pt x="1965" y="2480"/>
                    <a:pt x="2115" y="2284"/>
                  </a:cubicBezTo>
                  <a:cubicBezTo>
                    <a:pt x="2266" y="2086"/>
                    <a:pt x="2447" y="1927"/>
                    <a:pt x="2658" y="1808"/>
                  </a:cubicBezTo>
                  <a:cubicBezTo>
                    <a:pt x="2872" y="1687"/>
                    <a:pt x="3114" y="1611"/>
                    <a:pt x="3377" y="1584"/>
                  </a:cubicBezTo>
                  <a:cubicBezTo>
                    <a:pt x="3449" y="1576"/>
                    <a:pt x="3520" y="1573"/>
                    <a:pt x="3590" y="1573"/>
                  </a:cubicBezTo>
                  <a:close/>
                  <a:moveTo>
                    <a:pt x="3664" y="1"/>
                  </a:moveTo>
                  <a:cubicBezTo>
                    <a:pt x="3517" y="1"/>
                    <a:pt x="3368" y="9"/>
                    <a:pt x="3216" y="25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1" y="658"/>
                    <a:pt x="1075" y="945"/>
                    <a:pt x="789" y="1293"/>
                  </a:cubicBezTo>
                  <a:cubicBezTo>
                    <a:pt x="507" y="1646"/>
                    <a:pt x="298" y="2045"/>
                    <a:pt x="167" y="2491"/>
                  </a:cubicBezTo>
                  <a:cubicBezTo>
                    <a:pt x="40" y="2937"/>
                    <a:pt x="1" y="3416"/>
                    <a:pt x="54" y="3929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8"/>
                  </a:cubicBezTo>
                  <a:cubicBezTo>
                    <a:pt x="2834" y="7067"/>
                    <a:pt x="3167" y="7113"/>
                    <a:pt x="3518" y="7113"/>
                  </a:cubicBezTo>
                  <a:cubicBezTo>
                    <a:pt x="3665" y="7113"/>
                    <a:pt x="3816" y="7105"/>
                    <a:pt x="3970" y="7088"/>
                  </a:cubicBezTo>
                  <a:cubicBezTo>
                    <a:pt x="4474" y="7037"/>
                    <a:pt x="4933" y="6899"/>
                    <a:pt x="5343" y="6679"/>
                  </a:cubicBezTo>
                  <a:cubicBezTo>
                    <a:pt x="5753" y="6457"/>
                    <a:pt x="6099" y="6174"/>
                    <a:pt x="6385" y="5822"/>
                  </a:cubicBezTo>
                  <a:cubicBezTo>
                    <a:pt x="6667" y="5469"/>
                    <a:pt x="6874" y="5068"/>
                    <a:pt x="7001" y="4619"/>
                  </a:cubicBezTo>
                  <a:cubicBezTo>
                    <a:pt x="7127" y="4171"/>
                    <a:pt x="7162" y="3693"/>
                    <a:pt x="7112" y="3186"/>
                  </a:cubicBezTo>
                  <a:cubicBezTo>
                    <a:pt x="7057" y="2674"/>
                    <a:pt x="6920" y="2214"/>
                    <a:pt x="6703" y="1802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69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22"/>
            <p:cNvSpPr/>
            <p:nvPr/>
          </p:nvSpPr>
          <p:spPr>
            <a:xfrm>
              <a:off x="4384008" y="475696"/>
              <a:ext cx="189210" cy="247349"/>
            </a:xfrm>
            <a:custGeom>
              <a:avLst/>
              <a:gdLst/>
              <a:ahLst/>
              <a:cxnLst/>
              <a:rect l="l" t="t" r="r" b="b"/>
              <a:pathLst>
                <a:path w="5461" h="7139" extrusionOk="0">
                  <a:moveTo>
                    <a:pt x="2953" y="1493"/>
                  </a:moveTo>
                  <a:cubicBezTo>
                    <a:pt x="3062" y="1493"/>
                    <a:pt x="3165" y="1513"/>
                    <a:pt x="3260" y="1554"/>
                  </a:cubicBezTo>
                  <a:cubicBezTo>
                    <a:pt x="3384" y="1607"/>
                    <a:pt x="3486" y="1689"/>
                    <a:pt x="3572" y="1798"/>
                  </a:cubicBezTo>
                  <a:cubicBezTo>
                    <a:pt x="3657" y="1907"/>
                    <a:pt x="3707" y="2045"/>
                    <a:pt x="3723" y="2215"/>
                  </a:cubicBezTo>
                  <a:cubicBezTo>
                    <a:pt x="3742" y="2376"/>
                    <a:pt x="3720" y="2524"/>
                    <a:pt x="3663" y="2654"/>
                  </a:cubicBezTo>
                  <a:cubicBezTo>
                    <a:pt x="3605" y="2785"/>
                    <a:pt x="3520" y="2891"/>
                    <a:pt x="3411" y="2976"/>
                  </a:cubicBezTo>
                  <a:cubicBezTo>
                    <a:pt x="3300" y="3059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1"/>
                  </a:lnTo>
                  <a:lnTo>
                    <a:pt x="2862" y="1498"/>
                  </a:lnTo>
                  <a:cubicBezTo>
                    <a:pt x="2893" y="1494"/>
                    <a:pt x="2923" y="1493"/>
                    <a:pt x="2953" y="1493"/>
                  </a:cubicBezTo>
                  <a:close/>
                  <a:moveTo>
                    <a:pt x="3214" y="0"/>
                  </a:moveTo>
                  <a:cubicBezTo>
                    <a:pt x="3124" y="0"/>
                    <a:pt x="3032" y="5"/>
                    <a:pt x="2938" y="15"/>
                  </a:cubicBezTo>
                  <a:lnTo>
                    <a:pt x="0" y="326"/>
                  </a:lnTo>
                  <a:lnTo>
                    <a:pt x="718" y="7139"/>
                  </a:lnTo>
                  <a:lnTo>
                    <a:pt x="2372" y="6963"/>
                  </a:lnTo>
                  <a:lnTo>
                    <a:pt x="2131" y="4687"/>
                  </a:lnTo>
                  <a:lnTo>
                    <a:pt x="3416" y="4550"/>
                  </a:lnTo>
                  <a:cubicBezTo>
                    <a:pt x="3844" y="4504"/>
                    <a:pt x="4214" y="4365"/>
                    <a:pt x="4527" y="4128"/>
                  </a:cubicBezTo>
                  <a:cubicBezTo>
                    <a:pt x="4839" y="3892"/>
                    <a:pt x="5076" y="3590"/>
                    <a:pt x="5237" y="3222"/>
                  </a:cubicBezTo>
                  <a:cubicBezTo>
                    <a:pt x="5403" y="2854"/>
                    <a:pt x="5460" y="2448"/>
                    <a:pt x="5413" y="2007"/>
                  </a:cubicBezTo>
                  <a:cubicBezTo>
                    <a:pt x="5368" y="1585"/>
                    <a:pt x="5230" y="1216"/>
                    <a:pt x="4996" y="899"/>
                  </a:cubicBezTo>
                  <a:cubicBezTo>
                    <a:pt x="4763" y="583"/>
                    <a:pt x="4468" y="346"/>
                    <a:pt x="4113" y="186"/>
                  </a:cubicBezTo>
                  <a:cubicBezTo>
                    <a:pt x="3835" y="62"/>
                    <a:pt x="3537" y="0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22"/>
            <p:cNvSpPr/>
            <p:nvPr/>
          </p:nvSpPr>
          <p:spPr>
            <a:xfrm>
              <a:off x="-12593" y="1497634"/>
              <a:ext cx="19645" cy="18987"/>
            </a:xfrm>
            <a:custGeom>
              <a:avLst/>
              <a:gdLst/>
              <a:ahLst/>
              <a:cxnLst/>
              <a:rect l="l" t="t" r="r" b="b"/>
              <a:pathLst>
                <a:path w="567" h="548" extrusionOk="0">
                  <a:moveTo>
                    <a:pt x="0" y="1"/>
                  </a:moveTo>
                  <a:lnTo>
                    <a:pt x="0" y="547"/>
                  </a:lnTo>
                  <a:lnTo>
                    <a:pt x="567" y="4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22"/>
            <p:cNvSpPr/>
            <p:nvPr/>
          </p:nvSpPr>
          <p:spPr>
            <a:xfrm>
              <a:off x="100043" y="1244990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3" y="7207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22"/>
            <p:cNvSpPr/>
            <p:nvPr/>
          </p:nvSpPr>
          <p:spPr>
            <a:xfrm>
              <a:off x="339799" y="122337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8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4" y="5734"/>
                  </a:lnTo>
                  <a:lnTo>
                    <a:pt x="2029" y="4351"/>
                  </a:lnTo>
                  <a:lnTo>
                    <a:pt x="4734" y="4067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22"/>
            <p:cNvSpPr/>
            <p:nvPr/>
          </p:nvSpPr>
          <p:spPr>
            <a:xfrm>
              <a:off x="552426" y="120081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9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4" y="76"/>
                    <a:pt x="2294" y="213"/>
                    <a:pt x="1876" y="435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40"/>
                    <a:pt x="316" y="2036"/>
                    <a:pt x="179" y="2484"/>
                  </a:cubicBezTo>
                  <a:cubicBezTo>
                    <a:pt x="42" y="2931"/>
                    <a:pt x="1" y="3408"/>
                    <a:pt x="55" y="3914"/>
                  </a:cubicBezTo>
                  <a:cubicBezTo>
                    <a:pt x="108" y="4434"/>
                    <a:pt x="245" y="4900"/>
                    <a:pt x="464" y="5314"/>
                  </a:cubicBezTo>
                  <a:cubicBezTo>
                    <a:pt x="681" y="5726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6" y="6967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7" y="7099"/>
                    <a:pt x="3807" y="7091"/>
                    <a:pt x="3959" y="7075"/>
                  </a:cubicBezTo>
                  <a:cubicBezTo>
                    <a:pt x="4290" y="7041"/>
                    <a:pt x="4615" y="6964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8"/>
                    <a:pt x="6246" y="6063"/>
                    <a:pt x="6387" y="5863"/>
                  </a:cubicBezTo>
                  <a:lnTo>
                    <a:pt x="5456" y="4682"/>
                  </a:lnTo>
                  <a:cubicBezTo>
                    <a:pt x="5347" y="4825"/>
                    <a:pt x="5218" y="4956"/>
                    <a:pt x="5070" y="5072"/>
                  </a:cubicBezTo>
                  <a:cubicBezTo>
                    <a:pt x="4921" y="5189"/>
                    <a:pt x="4758" y="5288"/>
                    <a:pt x="4573" y="5365"/>
                  </a:cubicBezTo>
                  <a:cubicBezTo>
                    <a:pt x="4392" y="5445"/>
                    <a:pt x="4197" y="5493"/>
                    <a:pt x="3990" y="5516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500" y="5532"/>
                    <a:pt x="3316" y="5511"/>
                    <a:pt x="3143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2" y="4784"/>
                    <a:pt x="1989" y="4553"/>
                  </a:cubicBezTo>
                  <a:cubicBezTo>
                    <a:pt x="1867" y="4319"/>
                    <a:pt x="1789" y="4055"/>
                    <a:pt x="1758" y="3756"/>
                  </a:cubicBezTo>
                  <a:cubicBezTo>
                    <a:pt x="1725" y="3451"/>
                    <a:pt x="1745" y="3171"/>
                    <a:pt x="1817" y="2914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2" y="1553"/>
                    <a:pt x="3585" y="1549"/>
                    <a:pt x="3658" y="1549"/>
                  </a:cubicBezTo>
                  <a:cubicBezTo>
                    <a:pt x="3786" y="1549"/>
                    <a:pt x="3911" y="1561"/>
                    <a:pt x="4031" y="1585"/>
                  </a:cubicBezTo>
                  <a:cubicBezTo>
                    <a:pt x="4218" y="1625"/>
                    <a:pt x="4394" y="1690"/>
                    <a:pt x="4558" y="1780"/>
                  </a:cubicBezTo>
                  <a:cubicBezTo>
                    <a:pt x="4722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8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22"/>
            <p:cNvSpPr/>
            <p:nvPr/>
          </p:nvSpPr>
          <p:spPr>
            <a:xfrm>
              <a:off x="791176" y="1171678"/>
              <a:ext cx="228570" cy="257466"/>
            </a:xfrm>
            <a:custGeom>
              <a:avLst/>
              <a:gdLst/>
              <a:ahLst/>
              <a:cxnLst/>
              <a:rect l="l" t="t" r="r" b="b"/>
              <a:pathLst>
                <a:path w="6597" h="7431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7" y="3119"/>
                  </a:lnTo>
                  <a:lnTo>
                    <a:pt x="1656" y="446"/>
                  </a:lnTo>
                  <a:lnTo>
                    <a:pt x="0" y="620"/>
                  </a:lnTo>
                  <a:lnTo>
                    <a:pt x="720" y="7430"/>
                  </a:lnTo>
                  <a:lnTo>
                    <a:pt x="2375" y="7256"/>
                  </a:lnTo>
                  <a:lnTo>
                    <a:pt x="2094" y="4599"/>
                  </a:lnTo>
                  <a:lnTo>
                    <a:pt x="4663" y="4330"/>
                  </a:lnTo>
                  <a:lnTo>
                    <a:pt x="4943" y="6984"/>
                  </a:lnTo>
                  <a:lnTo>
                    <a:pt x="6597" y="6810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22"/>
            <p:cNvSpPr/>
            <p:nvPr/>
          </p:nvSpPr>
          <p:spPr>
            <a:xfrm>
              <a:off x="1053799" y="1142852"/>
              <a:ext cx="237682" cy="258574"/>
            </a:xfrm>
            <a:custGeom>
              <a:avLst/>
              <a:gdLst/>
              <a:ahLst/>
              <a:cxnLst/>
              <a:rect l="l" t="t" r="r" b="b"/>
              <a:pathLst>
                <a:path w="6860" h="7463" extrusionOk="0">
                  <a:moveTo>
                    <a:pt x="6140" y="1"/>
                  </a:moveTo>
                  <a:lnTo>
                    <a:pt x="4536" y="169"/>
                  </a:lnTo>
                  <a:lnTo>
                    <a:pt x="4713" y="1852"/>
                  </a:lnTo>
                  <a:cubicBezTo>
                    <a:pt x="4741" y="2118"/>
                    <a:pt x="4769" y="2365"/>
                    <a:pt x="4796" y="2591"/>
                  </a:cubicBezTo>
                  <a:cubicBezTo>
                    <a:pt x="4823" y="2818"/>
                    <a:pt x="4852" y="3028"/>
                    <a:pt x="4882" y="3222"/>
                  </a:cubicBezTo>
                  <a:cubicBezTo>
                    <a:pt x="4912" y="3416"/>
                    <a:pt x="4946" y="3604"/>
                    <a:pt x="4981" y="3791"/>
                  </a:cubicBezTo>
                  <a:cubicBezTo>
                    <a:pt x="5017" y="3978"/>
                    <a:pt x="5055" y="4167"/>
                    <a:pt x="5094" y="4359"/>
                  </a:cubicBezTo>
                  <a:cubicBezTo>
                    <a:pt x="5104" y="4404"/>
                    <a:pt x="5114" y="4451"/>
                    <a:pt x="5125" y="4497"/>
                  </a:cubicBezTo>
                  <a:lnTo>
                    <a:pt x="1477" y="491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4" y="7293"/>
                  </a:lnTo>
                  <a:lnTo>
                    <a:pt x="2084" y="5017"/>
                  </a:lnTo>
                  <a:cubicBezTo>
                    <a:pt x="2067" y="4854"/>
                    <a:pt x="2049" y="4707"/>
                    <a:pt x="2031" y="4574"/>
                  </a:cubicBezTo>
                  <a:cubicBezTo>
                    <a:pt x="2013" y="4441"/>
                    <a:pt x="1995" y="4308"/>
                    <a:pt x="1973" y="4171"/>
                  </a:cubicBezTo>
                  <a:cubicBezTo>
                    <a:pt x="1952" y="4036"/>
                    <a:pt x="1926" y="3885"/>
                    <a:pt x="1891" y="3717"/>
                  </a:cubicBezTo>
                  <a:cubicBezTo>
                    <a:pt x="1857" y="3548"/>
                    <a:pt x="1818" y="3359"/>
                    <a:pt x="1772" y="3143"/>
                  </a:cubicBezTo>
                  <a:cubicBezTo>
                    <a:pt x="1765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59" y="6811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22"/>
            <p:cNvSpPr/>
            <p:nvPr/>
          </p:nvSpPr>
          <p:spPr>
            <a:xfrm>
              <a:off x="1321133" y="1122688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8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4"/>
                  </a:lnTo>
                  <a:lnTo>
                    <a:pt x="4535" y="5422"/>
                  </a:lnTo>
                  <a:lnTo>
                    <a:pt x="3377" y="5544"/>
                  </a:lnTo>
                  <a:lnTo>
                    <a:pt x="2950" y="1513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22"/>
            <p:cNvSpPr/>
            <p:nvPr/>
          </p:nvSpPr>
          <p:spPr>
            <a:xfrm>
              <a:off x="1503236" y="1099890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67"/>
                  </a:moveTo>
                  <a:cubicBezTo>
                    <a:pt x="3781" y="1567"/>
                    <a:pt x="3959" y="1594"/>
                    <a:pt x="4128" y="1648"/>
                  </a:cubicBezTo>
                  <a:cubicBezTo>
                    <a:pt x="4359" y="1721"/>
                    <a:pt x="4570" y="1839"/>
                    <a:pt x="4754" y="2000"/>
                  </a:cubicBezTo>
                  <a:cubicBezTo>
                    <a:pt x="4939" y="2161"/>
                    <a:pt x="5090" y="2357"/>
                    <a:pt x="5205" y="2587"/>
                  </a:cubicBezTo>
                  <a:cubicBezTo>
                    <a:pt x="5321" y="2817"/>
                    <a:pt x="5394" y="3074"/>
                    <a:pt x="5423" y="3362"/>
                  </a:cubicBezTo>
                  <a:cubicBezTo>
                    <a:pt x="5456" y="3650"/>
                    <a:pt x="5440" y="3917"/>
                    <a:pt x="5371" y="4166"/>
                  </a:cubicBezTo>
                  <a:cubicBezTo>
                    <a:pt x="5327" y="4338"/>
                    <a:pt x="5262" y="4496"/>
                    <a:pt x="5177" y="4642"/>
                  </a:cubicBezTo>
                  <a:lnTo>
                    <a:pt x="4241" y="3618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4" y="5532"/>
                  </a:cubicBezTo>
                  <a:cubicBezTo>
                    <a:pt x="3720" y="5540"/>
                    <a:pt x="3647" y="5544"/>
                    <a:pt x="3576" y="5544"/>
                  </a:cubicBezTo>
                  <a:cubicBezTo>
                    <a:pt x="3390" y="5544"/>
                    <a:pt x="3213" y="5517"/>
                    <a:pt x="3043" y="5463"/>
                  </a:cubicBezTo>
                  <a:cubicBezTo>
                    <a:pt x="2810" y="5391"/>
                    <a:pt x="2600" y="5273"/>
                    <a:pt x="2413" y="5116"/>
                  </a:cubicBezTo>
                  <a:cubicBezTo>
                    <a:pt x="2224" y="4958"/>
                    <a:pt x="2075" y="4763"/>
                    <a:pt x="1962" y="4528"/>
                  </a:cubicBezTo>
                  <a:cubicBezTo>
                    <a:pt x="1848" y="4297"/>
                    <a:pt x="1778" y="4036"/>
                    <a:pt x="1748" y="3749"/>
                  </a:cubicBezTo>
                  <a:cubicBezTo>
                    <a:pt x="1717" y="3464"/>
                    <a:pt x="1733" y="3197"/>
                    <a:pt x="1797" y="2946"/>
                  </a:cubicBezTo>
                  <a:cubicBezTo>
                    <a:pt x="1857" y="2696"/>
                    <a:pt x="1963" y="2473"/>
                    <a:pt x="2114" y="2278"/>
                  </a:cubicBezTo>
                  <a:cubicBezTo>
                    <a:pt x="2264" y="2082"/>
                    <a:pt x="2445" y="1922"/>
                    <a:pt x="2659" y="1802"/>
                  </a:cubicBezTo>
                  <a:cubicBezTo>
                    <a:pt x="2871" y="1681"/>
                    <a:pt x="3112" y="1606"/>
                    <a:pt x="3377" y="1579"/>
                  </a:cubicBezTo>
                  <a:cubicBezTo>
                    <a:pt x="3451" y="1571"/>
                    <a:pt x="3524" y="1567"/>
                    <a:pt x="3595" y="1567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4" y="24"/>
                  </a:cubicBezTo>
                  <a:cubicBezTo>
                    <a:pt x="2701" y="78"/>
                    <a:pt x="2242" y="216"/>
                    <a:pt x="1831" y="436"/>
                  </a:cubicBezTo>
                  <a:cubicBezTo>
                    <a:pt x="1421" y="657"/>
                    <a:pt x="1076" y="945"/>
                    <a:pt x="791" y="1294"/>
                  </a:cubicBezTo>
                  <a:cubicBezTo>
                    <a:pt x="508" y="1645"/>
                    <a:pt x="301" y="2045"/>
                    <a:pt x="170" y="2490"/>
                  </a:cubicBezTo>
                  <a:cubicBezTo>
                    <a:pt x="41" y="2936"/>
                    <a:pt x="0" y="3415"/>
                    <a:pt x="57" y="3928"/>
                  </a:cubicBezTo>
                  <a:cubicBezTo>
                    <a:pt x="110" y="4442"/>
                    <a:pt x="246" y="4902"/>
                    <a:pt x="468" y="5312"/>
                  </a:cubicBezTo>
                  <a:cubicBezTo>
                    <a:pt x="688" y="5722"/>
                    <a:pt x="973" y="6068"/>
                    <a:pt x="1325" y="6354"/>
                  </a:cubicBezTo>
                  <a:cubicBezTo>
                    <a:pt x="1677" y="6639"/>
                    <a:pt x="2074" y="6845"/>
                    <a:pt x="2521" y="6977"/>
                  </a:cubicBezTo>
                  <a:cubicBezTo>
                    <a:pt x="2835" y="7068"/>
                    <a:pt x="3164" y="7114"/>
                    <a:pt x="3512" y="7114"/>
                  </a:cubicBezTo>
                  <a:cubicBezTo>
                    <a:pt x="3658" y="7114"/>
                    <a:pt x="3808" y="7105"/>
                    <a:pt x="3961" y="7089"/>
                  </a:cubicBezTo>
                  <a:cubicBezTo>
                    <a:pt x="4382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5"/>
                  </a:lnTo>
                  <a:lnTo>
                    <a:pt x="6319" y="5893"/>
                  </a:lnTo>
                  <a:cubicBezTo>
                    <a:pt x="6341" y="5870"/>
                    <a:pt x="6364" y="5847"/>
                    <a:pt x="6384" y="5822"/>
                  </a:cubicBezTo>
                  <a:cubicBezTo>
                    <a:pt x="6667" y="5470"/>
                    <a:pt x="6873" y="5069"/>
                    <a:pt x="7001" y="4620"/>
                  </a:cubicBezTo>
                  <a:cubicBezTo>
                    <a:pt x="7126" y="4170"/>
                    <a:pt x="7163" y="3693"/>
                    <a:pt x="7110" y="3185"/>
                  </a:cubicBezTo>
                  <a:cubicBezTo>
                    <a:pt x="7055" y="2673"/>
                    <a:pt x="6919" y="2213"/>
                    <a:pt x="6702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7"/>
                    <a:pt x="5100" y="269"/>
                    <a:pt x="4652" y="136"/>
                  </a:cubicBezTo>
                  <a:cubicBezTo>
                    <a:pt x="4337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22"/>
            <p:cNvSpPr/>
            <p:nvPr/>
          </p:nvSpPr>
          <p:spPr>
            <a:xfrm>
              <a:off x="1780133" y="1067426"/>
              <a:ext cx="219180" cy="249462"/>
            </a:xfrm>
            <a:custGeom>
              <a:avLst/>
              <a:gdLst/>
              <a:ahLst/>
              <a:cxnLst/>
              <a:rect l="l" t="t" r="r" b="b"/>
              <a:pathLst>
                <a:path w="6326" h="7200" extrusionOk="0">
                  <a:moveTo>
                    <a:pt x="5828" y="1"/>
                  </a:moveTo>
                  <a:lnTo>
                    <a:pt x="4211" y="172"/>
                  </a:lnTo>
                  <a:lnTo>
                    <a:pt x="4646" y="4277"/>
                  </a:lnTo>
                  <a:cubicBezTo>
                    <a:pt x="4670" y="4523"/>
                    <a:pt x="4636" y="4752"/>
                    <a:pt x="4541" y="4962"/>
                  </a:cubicBezTo>
                  <a:cubicBezTo>
                    <a:pt x="4446" y="5172"/>
                    <a:pt x="4308" y="5346"/>
                    <a:pt x="4128" y="5478"/>
                  </a:cubicBezTo>
                  <a:cubicBezTo>
                    <a:pt x="3948" y="5613"/>
                    <a:pt x="3735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5" y="5688"/>
                    <a:pt x="2838" y="5613"/>
                  </a:cubicBezTo>
                  <a:cubicBezTo>
                    <a:pt x="2640" y="5520"/>
                    <a:pt x="2471" y="5379"/>
                    <a:pt x="2342" y="5193"/>
                  </a:cubicBezTo>
                  <a:cubicBezTo>
                    <a:pt x="2211" y="5006"/>
                    <a:pt x="2132" y="4791"/>
                    <a:pt x="2108" y="4545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9"/>
                    <a:pt x="671" y="5777"/>
                    <a:pt x="964" y="6152"/>
                  </a:cubicBezTo>
                  <a:cubicBezTo>
                    <a:pt x="1255" y="6528"/>
                    <a:pt x="1634" y="6808"/>
                    <a:pt x="2100" y="6991"/>
                  </a:cubicBezTo>
                  <a:cubicBezTo>
                    <a:pt x="2451" y="7130"/>
                    <a:pt x="2831" y="7200"/>
                    <a:pt x="3238" y="7200"/>
                  </a:cubicBezTo>
                  <a:cubicBezTo>
                    <a:pt x="3370" y="7200"/>
                    <a:pt x="3505" y="7193"/>
                    <a:pt x="3643" y="7178"/>
                  </a:cubicBezTo>
                  <a:cubicBezTo>
                    <a:pt x="4201" y="7119"/>
                    <a:pt x="4689" y="6952"/>
                    <a:pt x="5106" y="6674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22"/>
            <p:cNvSpPr/>
            <p:nvPr/>
          </p:nvSpPr>
          <p:spPr>
            <a:xfrm>
              <a:off x="2039602" y="1044005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51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0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22"/>
            <p:cNvSpPr/>
            <p:nvPr/>
          </p:nvSpPr>
          <p:spPr>
            <a:xfrm>
              <a:off x="2252194" y="1023667"/>
              <a:ext cx="194269" cy="246759"/>
            </a:xfrm>
            <a:custGeom>
              <a:avLst/>
              <a:gdLst/>
              <a:ahLst/>
              <a:cxnLst/>
              <a:rect l="l" t="t" r="r" b="b"/>
              <a:pathLst>
                <a:path w="5607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7" y="152"/>
                    <a:pt x="1425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9"/>
                    <a:pt x="264" y="1248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9" y="4298"/>
                  </a:cubicBezTo>
                  <a:cubicBezTo>
                    <a:pt x="2627" y="4309"/>
                    <a:pt x="2763" y="4327"/>
                    <a:pt x="2896" y="4348"/>
                  </a:cubicBezTo>
                  <a:cubicBezTo>
                    <a:pt x="3029" y="4370"/>
                    <a:pt x="3157" y="4400"/>
                    <a:pt x="3280" y="4436"/>
                  </a:cubicBezTo>
                  <a:cubicBezTo>
                    <a:pt x="3402" y="4472"/>
                    <a:pt x="3507" y="4515"/>
                    <a:pt x="3597" y="4565"/>
                  </a:cubicBezTo>
                  <a:cubicBezTo>
                    <a:pt x="3687" y="4616"/>
                    <a:pt x="3761" y="4678"/>
                    <a:pt x="3819" y="4749"/>
                  </a:cubicBezTo>
                  <a:cubicBezTo>
                    <a:pt x="3876" y="4821"/>
                    <a:pt x="3908" y="4908"/>
                    <a:pt x="3920" y="5004"/>
                  </a:cubicBezTo>
                  <a:cubicBezTo>
                    <a:pt x="3934" y="5133"/>
                    <a:pt x="3905" y="5247"/>
                    <a:pt x="3836" y="5342"/>
                  </a:cubicBezTo>
                  <a:cubicBezTo>
                    <a:pt x="3769" y="5438"/>
                    <a:pt x="3664" y="5517"/>
                    <a:pt x="3527" y="5576"/>
                  </a:cubicBezTo>
                  <a:cubicBezTo>
                    <a:pt x="3389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9" y="5709"/>
                  </a:cubicBezTo>
                  <a:cubicBezTo>
                    <a:pt x="2536" y="5709"/>
                    <a:pt x="2276" y="5664"/>
                    <a:pt x="2017" y="5578"/>
                  </a:cubicBezTo>
                  <a:cubicBezTo>
                    <a:pt x="1673" y="5463"/>
                    <a:pt x="1317" y="5205"/>
                    <a:pt x="946" y="4806"/>
                  </a:cubicBezTo>
                  <a:lnTo>
                    <a:pt x="63" y="6049"/>
                  </a:lnTo>
                  <a:cubicBezTo>
                    <a:pt x="313" y="6304"/>
                    <a:pt x="588" y="6520"/>
                    <a:pt x="888" y="6694"/>
                  </a:cubicBezTo>
                  <a:cubicBezTo>
                    <a:pt x="1189" y="6869"/>
                    <a:pt x="1525" y="6991"/>
                    <a:pt x="1896" y="7060"/>
                  </a:cubicBezTo>
                  <a:cubicBezTo>
                    <a:pt x="2117" y="7101"/>
                    <a:pt x="2351" y="7121"/>
                    <a:pt x="2599" y="7121"/>
                  </a:cubicBezTo>
                  <a:cubicBezTo>
                    <a:pt x="2768" y="7121"/>
                    <a:pt x="2943" y="7112"/>
                    <a:pt x="3124" y="7093"/>
                  </a:cubicBezTo>
                  <a:cubicBezTo>
                    <a:pt x="3643" y="7039"/>
                    <a:pt x="4094" y="6905"/>
                    <a:pt x="4475" y="6691"/>
                  </a:cubicBezTo>
                  <a:cubicBezTo>
                    <a:pt x="4856" y="6476"/>
                    <a:pt x="5143" y="6193"/>
                    <a:pt x="5339" y="5842"/>
                  </a:cubicBezTo>
                  <a:cubicBezTo>
                    <a:pt x="5534" y="5490"/>
                    <a:pt x="5606" y="5079"/>
                    <a:pt x="5559" y="4604"/>
                  </a:cubicBezTo>
                  <a:cubicBezTo>
                    <a:pt x="5526" y="4298"/>
                    <a:pt x="5441" y="4038"/>
                    <a:pt x="5303" y="3818"/>
                  </a:cubicBezTo>
                  <a:cubicBezTo>
                    <a:pt x="5165" y="3600"/>
                    <a:pt x="4981" y="3418"/>
                    <a:pt x="4754" y="3271"/>
                  </a:cubicBezTo>
                  <a:cubicBezTo>
                    <a:pt x="4525" y="3126"/>
                    <a:pt x="4259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50" y="2716"/>
                    <a:pt x="2503" y="2687"/>
                  </a:cubicBezTo>
                  <a:cubicBezTo>
                    <a:pt x="2355" y="2660"/>
                    <a:pt x="2224" y="2623"/>
                    <a:pt x="2108" y="2572"/>
                  </a:cubicBezTo>
                  <a:cubicBezTo>
                    <a:pt x="1990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5" y="2119"/>
                  </a:cubicBezTo>
                  <a:cubicBezTo>
                    <a:pt x="1683" y="1996"/>
                    <a:pt x="1709" y="1886"/>
                    <a:pt x="1778" y="1790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0" y="1491"/>
                    <a:pt x="2384" y="1448"/>
                    <a:pt x="2579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5"/>
                    <a:pt x="3500" y="1563"/>
                    <a:pt x="3671" y="1656"/>
                  </a:cubicBezTo>
                  <a:cubicBezTo>
                    <a:pt x="3842" y="1750"/>
                    <a:pt x="4003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20" y="366"/>
                  </a:cubicBezTo>
                  <a:cubicBezTo>
                    <a:pt x="4173" y="215"/>
                    <a:pt x="3881" y="110"/>
                    <a:pt x="3550" y="50"/>
                  </a:cubicBezTo>
                  <a:cubicBezTo>
                    <a:pt x="3364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22"/>
            <p:cNvSpPr/>
            <p:nvPr/>
          </p:nvSpPr>
          <p:spPr>
            <a:xfrm>
              <a:off x="2550295" y="97252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50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6"/>
                    <a:pt x="7110" y="4488"/>
                  </a:cubicBezTo>
                  <a:cubicBezTo>
                    <a:pt x="7038" y="4306"/>
                    <a:pt x="6952" y="4112"/>
                    <a:pt x="6851" y="3906"/>
                  </a:cubicBezTo>
                  <a:lnTo>
                    <a:pt x="5576" y="1316"/>
                  </a:lnTo>
                  <a:lnTo>
                    <a:pt x="4251" y="1457"/>
                  </a:lnTo>
                  <a:lnTo>
                    <a:pt x="3524" y="4258"/>
                  </a:lnTo>
                  <a:cubicBezTo>
                    <a:pt x="3485" y="4448"/>
                    <a:pt x="3455" y="4625"/>
                    <a:pt x="3432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4" y="833"/>
                  </a:lnTo>
                  <a:lnTo>
                    <a:pt x="1" y="1011"/>
                  </a:lnTo>
                  <a:lnTo>
                    <a:pt x="2763" y="7606"/>
                  </a:lnTo>
                  <a:lnTo>
                    <a:pt x="4067" y="7468"/>
                  </a:lnTo>
                  <a:lnTo>
                    <a:pt x="5082" y="3640"/>
                  </a:lnTo>
                  <a:lnTo>
                    <a:pt x="6986" y="7160"/>
                  </a:lnTo>
                  <a:lnTo>
                    <a:pt x="8252" y="7026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22"/>
            <p:cNvSpPr/>
            <p:nvPr/>
          </p:nvSpPr>
          <p:spPr>
            <a:xfrm>
              <a:off x="2907018" y="951741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0" y="1569"/>
                  </a:moveTo>
                  <a:cubicBezTo>
                    <a:pt x="3786" y="1569"/>
                    <a:pt x="3964" y="1596"/>
                    <a:pt x="4133" y="1649"/>
                  </a:cubicBezTo>
                  <a:cubicBezTo>
                    <a:pt x="4368" y="1722"/>
                    <a:pt x="4578" y="1841"/>
                    <a:pt x="4763" y="2001"/>
                  </a:cubicBezTo>
                  <a:cubicBezTo>
                    <a:pt x="4946" y="2162"/>
                    <a:pt x="5095" y="2359"/>
                    <a:pt x="5212" y="2589"/>
                  </a:cubicBezTo>
                  <a:cubicBezTo>
                    <a:pt x="5327" y="2819"/>
                    <a:pt x="5403" y="3078"/>
                    <a:pt x="5432" y="3364"/>
                  </a:cubicBezTo>
                  <a:cubicBezTo>
                    <a:pt x="5458" y="3652"/>
                    <a:pt x="5442" y="3918"/>
                    <a:pt x="5376" y="4165"/>
                  </a:cubicBezTo>
                  <a:cubicBezTo>
                    <a:pt x="5311" y="4417"/>
                    <a:pt x="5205" y="4638"/>
                    <a:pt x="5058" y="4835"/>
                  </a:cubicBezTo>
                  <a:cubicBezTo>
                    <a:pt x="4911" y="5032"/>
                    <a:pt x="4732" y="5189"/>
                    <a:pt x="4519" y="5310"/>
                  </a:cubicBezTo>
                  <a:cubicBezTo>
                    <a:pt x="4305" y="5431"/>
                    <a:pt x="4063" y="5507"/>
                    <a:pt x="3800" y="5533"/>
                  </a:cubicBezTo>
                  <a:cubicBezTo>
                    <a:pt x="3727" y="5540"/>
                    <a:pt x="3654" y="5544"/>
                    <a:pt x="3583" y="5544"/>
                  </a:cubicBezTo>
                  <a:cubicBezTo>
                    <a:pt x="3397" y="5544"/>
                    <a:pt x="3219" y="5518"/>
                    <a:pt x="3049" y="5465"/>
                  </a:cubicBezTo>
                  <a:cubicBezTo>
                    <a:pt x="2816" y="5393"/>
                    <a:pt x="2606" y="5277"/>
                    <a:pt x="2416" y="5117"/>
                  </a:cubicBezTo>
                  <a:cubicBezTo>
                    <a:pt x="2232" y="4962"/>
                    <a:pt x="2081" y="4763"/>
                    <a:pt x="1968" y="4532"/>
                  </a:cubicBezTo>
                  <a:cubicBezTo>
                    <a:pt x="1854" y="4299"/>
                    <a:pt x="1784" y="4037"/>
                    <a:pt x="1754" y="3751"/>
                  </a:cubicBezTo>
                  <a:cubicBezTo>
                    <a:pt x="1722" y="3466"/>
                    <a:pt x="1739" y="3200"/>
                    <a:pt x="1801" y="2950"/>
                  </a:cubicBezTo>
                  <a:cubicBezTo>
                    <a:pt x="1863" y="2700"/>
                    <a:pt x="1969" y="2477"/>
                    <a:pt x="2119" y="2280"/>
                  </a:cubicBezTo>
                  <a:cubicBezTo>
                    <a:pt x="2270" y="2084"/>
                    <a:pt x="2451" y="1926"/>
                    <a:pt x="2664" y="1805"/>
                  </a:cubicBezTo>
                  <a:cubicBezTo>
                    <a:pt x="2877" y="1685"/>
                    <a:pt x="3118" y="1608"/>
                    <a:pt x="3384" y="1581"/>
                  </a:cubicBezTo>
                  <a:cubicBezTo>
                    <a:pt x="3457" y="1573"/>
                    <a:pt x="3529" y="1569"/>
                    <a:pt x="3600" y="1569"/>
                  </a:cubicBezTo>
                  <a:close/>
                  <a:moveTo>
                    <a:pt x="3654" y="1"/>
                  </a:moveTo>
                  <a:cubicBezTo>
                    <a:pt x="3511" y="1"/>
                    <a:pt x="3366" y="8"/>
                    <a:pt x="3217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2" y="1295"/>
                  </a:cubicBezTo>
                  <a:cubicBezTo>
                    <a:pt x="508" y="1647"/>
                    <a:pt x="300" y="2044"/>
                    <a:pt x="170" y="2490"/>
                  </a:cubicBezTo>
                  <a:cubicBezTo>
                    <a:pt x="41" y="2936"/>
                    <a:pt x="1" y="3416"/>
                    <a:pt x="55" y="3929"/>
                  </a:cubicBezTo>
                  <a:cubicBezTo>
                    <a:pt x="108" y="4443"/>
                    <a:pt x="248" y="4901"/>
                    <a:pt x="468" y="5313"/>
                  </a:cubicBezTo>
                  <a:cubicBezTo>
                    <a:pt x="688" y="5722"/>
                    <a:pt x="974" y="6069"/>
                    <a:pt x="1326" y="6355"/>
                  </a:cubicBezTo>
                  <a:cubicBezTo>
                    <a:pt x="1679" y="6638"/>
                    <a:pt x="2076" y="6846"/>
                    <a:pt x="2521" y="6976"/>
                  </a:cubicBezTo>
                  <a:cubicBezTo>
                    <a:pt x="2837" y="7068"/>
                    <a:pt x="3171" y="7113"/>
                    <a:pt x="3523" y="7113"/>
                  </a:cubicBezTo>
                  <a:cubicBezTo>
                    <a:pt x="3668" y="7113"/>
                    <a:pt x="3817" y="7106"/>
                    <a:pt x="3970" y="7090"/>
                  </a:cubicBezTo>
                  <a:cubicBezTo>
                    <a:pt x="4476" y="7035"/>
                    <a:pt x="4933" y="6897"/>
                    <a:pt x="5343" y="6679"/>
                  </a:cubicBezTo>
                  <a:cubicBezTo>
                    <a:pt x="5753" y="6459"/>
                    <a:pt x="6101" y="6171"/>
                    <a:pt x="6385" y="5820"/>
                  </a:cubicBezTo>
                  <a:cubicBezTo>
                    <a:pt x="6670" y="5468"/>
                    <a:pt x="6874" y="5070"/>
                    <a:pt x="7002" y="4618"/>
                  </a:cubicBezTo>
                  <a:cubicBezTo>
                    <a:pt x="7130" y="4169"/>
                    <a:pt x="7166" y="3691"/>
                    <a:pt x="7112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500" y="477"/>
                    <a:pt x="5101" y="270"/>
                    <a:pt x="4655" y="139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22"/>
            <p:cNvSpPr/>
            <p:nvPr/>
          </p:nvSpPr>
          <p:spPr>
            <a:xfrm>
              <a:off x="3185543" y="928701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4" y="1420"/>
                  </a:moveTo>
                  <a:cubicBezTo>
                    <a:pt x="3231" y="1420"/>
                    <a:pt x="3354" y="1440"/>
                    <a:pt x="3463" y="1480"/>
                  </a:cubicBezTo>
                  <a:cubicBezTo>
                    <a:pt x="3617" y="1537"/>
                    <a:pt x="3739" y="1628"/>
                    <a:pt x="3831" y="1751"/>
                  </a:cubicBezTo>
                  <a:cubicBezTo>
                    <a:pt x="3923" y="1875"/>
                    <a:pt x="3979" y="2026"/>
                    <a:pt x="3996" y="2200"/>
                  </a:cubicBezTo>
                  <a:cubicBezTo>
                    <a:pt x="4015" y="2375"/>
                    <a:pt x="3996" y="2535"/>
                    <a:pt x="3945" y="2679"/>
                  </a:cubicBezTo>
                  <a:cubicBezTo>
                    <a:pt x="3890" y="2823"/>
                    <a:pt x="3802" y="2938"/>
                    <a:pt x="3686" y="3024"/>
                  </a:cubicBezTo>
                  <a:cubicBezTo>
                    <a:pt x="3566" y="3113"/>
                    <a:pt x="3423" y="3166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82" y="1423"/>
                    <a:pt x="3039" y="1420"/>
                    <a:pt x="3094" y="1420"/>
                  </a:cubicBezTo>
                  <a:close/>
                  <a:moveTo>
                    <a:pt x="3373" y="0"/>
                  </a:moveTo>
                  <a:cubicBezTo>
                    <a:pt x="3273" y="0"/>
                    <a:pt x="3171" y="6"/>
                    <a:pt x="3067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7" y="6986"/>
                  </a:lnTo>
                  <a:lnTo>
                    <a:pt x="2042" y="4591"/>
                  </a:lnTo>
                  <a:lnTo>
                    <a:pt x="2893" y="4501"/>
                  </a:lnTo>
                  <a:lnTo>
                    <a:pt x="4494" y="6751"/>
                  </a:lnTo>
                  <a:lnTo>
                    <a:pt x="6382" y="6553"/>
                  </a:lnTo>
                  <a:lnTo>
                    <a:pt x="4579" y="4082"/>
                  </a:lnTo>
                  <a:cubicBezTo>
                    <a:pt x="4616" y="4061"/>
                    <a:pt x="4655" y="4041"/>
                    <a:pt x="4691" y="4016"/>
                  </a:cubicBezTo>
                  <a:cubicBezTo>
                    <a:pt x="5019" y="3786"/>
                    <a:pt x="5267" y="3487"/>
                    <a:pt x="5433" y="3126"/>
                  </a:cubicBezTo>
                  <a:cubicBezTo>
                    <a:pt x="5598" y="2764"/>
                    <a:pt x="5657" y="2370"/>
                    <a:pt x="5613" y="1941"/>
                  </a:cubicBezTo>
                  <a:cubicBezTo>
                    <a:pt x="5568" y="1527"/>
                    <a:pt x="5429" y="1165"/>
                    <a:pt x="5191" y="860"/>
                  </a:cubicBezTo>
                  <a:cubicBezTo>
                    <a:pt x="4958" y="552"/>
                    <a:pt x="4652" y="323"/>
                    <a:pt x="4278" y="172"/>
                  </a:cubicBezTo>
                  <a:cubicBezTo>
                    <a:pt x="3994" y="58"/>
                    <a:pt x="3692" y="0"/>
                    <a:pt x="3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22"/>
            <p:cNvSpPr/>
            <p:nvPr/>
          </p:nvSpPr>
          <p:spPr>
            <a:xfrm>
              <a:off x="3422284" y="893153"/>
              <a:ext cx="243018" cy="258332"/>
            </a:xfrm>
            <a:custGeom>
              <a:avLst/>
              <a:gdLst/>
              <a:ahLst/>
              <a:cxnLst/>
              <a:rect l="l" t="t" r="r" b="b"/>
              <a:pathLst>
                <a:path w="7014" h="7456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5"/>
                  </a:lnTo>
                  <a:lnTo>
                    <a:pt x="2373" y="7281"/>
                  </a:lnTo>
                  <a:lnTo>
                    <a:pt x="2116" y="4847"/>
                  </a:lnTo>
                  <a:lnTo>
                    <a:pt x="2560" y="4309"/>
                  </a:lnTo>
                  <a:lnTo>
                    <a:pt x="5088" y="6994"/>
                  </a:lnTo>
                  <a:lnTo>
                    <a:pt x="7014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22"/>
            <p:cNvSpPr/>
            <p:nvPr/>
          </p:nvSpPr>
          <p:spPr>
            <a:xfrm>
              <a:off x="3663182" y="874756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28" y="1"/>
                  </a:moveTo>
                  <a:cubicBezTo>
                    <a:pt x="2756" y="1"/>
                    <a:pt x="2574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8"/>
                    <a:pt x="153" y="1519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1" y="5677"/>
                    <a:pt x="3057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2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7" y="6695"/>
                  </a:cubicBezTo>
                  <a:cubicBezTo>
                    <a:pt x="1188" y="6869"/>
                    <a:pt x="1524" y="6991"/>
                    <a:pt x="1896" y="7062"/>
                  </a:cubicBezTo>
                  <a:cubicBezTo>
                    <a:pt x="2117" y="7102"/>
                    <a:pt x="2352" y="7123"/>
                    <a:pt x="2599" y="7123"/>
                  </a:cubicBezTo>
                  <a:cubicBezTo>
                    <a:pt x="2768" y="7123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9"/>
                  </a:cubicBezTo>
                  <a:cubicBezTo>
                    <a:pt x="5164" y="3600"/>
                    <a:pt x="4980" y="3418"/>
                    <a:pt x="4753" y="3272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3" y="2778"/>
                    <a:pt x="2960" y="2743"/>
                  </a:cubicBezTo>
                  <a:cubicBezTo>
                    <a:pt x="2801" y="2735"/>
                    <a:pt x="2649" y="2716"/>
                    <a:pt x="2502" y="2690"/>
                  </a:cubicBezTo>
                  <a:cubicBezTo>
                    <a:pt x="2354" y="2663"/>
                    <a:pt x="2223" y="2625"/>
                    <a:pt x="2107" y="2575"/>
                  </a:cubicBezTo>
                  <a:cubicBezTo>
                    <a:pt x="1989" y="2525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2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49" y="1698"/>
                    <a:pt x="1950" y="1619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0"/>
                    <a:pt x="3137" y="1456"/>
                  </a:cubicBezTo>
                  <a:cubicBezTo>
                    <a:pt x="3322" y="1496"/>
                    <a:pt x="3497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9" y="110"/>
                    <a:pt x="3548" y="51"/>
                  </a:cubicBezTo>
                  <a:cubicBezTo>
                    <a:pt x="3360" y="18"/>
                    <a:pt x="315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22"/>
            <p:cNvSpPr/>
            <p:nvPr/>
          </p:nvSpPr>
          <p:spPr>
            <a:xfrm>
              <a:off x="3881803" y="845480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4" y="176"/>
                  </a:lnTo>
                  <a:lnTo>
                    <a:pt x="4505" y="2851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2" y="4601"/>
                  </a:lnTo>
                  <a:lnTo>
                    <a:pt x="4662" y="4329"/>
                  </a:lnTo>
                  <a:lnTo>
                    <a:pt x="4943" y="6986"/>
                  </a:lnTo>
                  <a:lnTo>
                    <a:pt x="6596" y="6812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22"/>
            <p:cNvSpPr/>
            <p:nvPr/>
          </p:nvSpPr>
          <p:spPr>
            <a:xfrm>
              <a:off x="4139679" y="82164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6" y="1724"/>
                    <a:pt x="4575" y="1843"/>
                    <a:pt x="4759" y="2003"/>
                  </a:cubicBezTo>
                  <a:cubicBezTo>
                    <a:pt x="4943" y="2165"/>
                    <a:pt x="5094" y="2361"/>
                    <a:pt x="5209" y="2591"/>
                  </a:cubicBezTo>
                  <a:cubicBezTo>
                    <a:pt x="5325" y="2821"/>
                    <a:pt x="5399" y="3078"/>
                    <a:pt x="5427" y="3366"/>
                  </a:cubicBezTo>
                  <a:cubicBezTo>
                    <a:pt x="5459" y="3649"/>
                    <a:pt x="5440" y="3917"/>
                    <a:pt x="5374" y="4167"/>
                  </a:cubicBezTo>
                  <a:cubicBezTo>
                    <a:pt x="5309" y="4417"/>
                    <a:pt x="5203" y="4640"/>
                    <a:pt x="5056" y="4836"/>
                  </a:cubicBezTo>
                  <a:cubicBezTo>
                    <a:pt x="4908" y="5034"/>
                    <a:pt x="4728" y="5192"/>
                    <a:pt x="4514" y="5312"/>
                  </a:cubicBezTo>
                  <a:cubicBezTo>
                    <a:pt x="4303" y="5432"/>
                    <a:pt x="4063" y="5509"/>
                    <a:pt x="3798" y="5534"/>
                  </a:cubicBezTo>
                  <a:cubicBezTo>
                    <a:pt x="3724" y="5543"/>
                    <a:pt x="3651" y="5546"/>
                    <a:pt x="3579" y="5546"/>
                  </a:cubicBezTo>
                  <a:cubicBezTo>
                    <a:pt x="3393" y="5546"/>
                    <a:pt x="3215" y="5520"/>
                    <a:pt x="3047" y="5467"/>
                  </a:cubicBezTo>
                  <a:cubicBezTo>
                    <a:pt x="2814" y="5395"/>
                    <a:pt x="2602" y="5279"/>
                    <a:pt x="2415" y="5120"/>
                  </a:cubicBezTo>
                  <a:cubicBezTo>
                    <a:pt x="2226" y="4962"/>
                    <a:pt x="2077" y="4765"/>
                    <a:pt x="1966" y="4532"/>
                  </a:cubicBezTo>
                  <a:cubicBezTo>
                    <a:pt x="1852" y="4301"/>
                    <a:pt x="1781" y="4039"/>
                    <a:pt x="1750" y="3751"/>
                  </a:cubicBezTo>
                  <a:cubicBezTo>
                    <a:pt x="1720" y="3468"/>
                    <a:pt x="1736" y="3201"/>
                    <a:pt x="1799" y="2950"/>
                  </a:cubicBezTo>
                  <a:cubicBezTo>
                    <a:pt x="1860" y="2700"/>
                    <a:pt x="1966" y="2479"/>
                    <a:pt x="2117" y="2282"/>
                  </a:cubicBezTo>
                  <a:cubicBezTo>
                    <a:pt x="2267" y="2086"/>
                    <a:pt x="2448" y="1925"/>
                    <a:pt x="2662" y="1806"/>
                  </a:cubicBezTo>
                  <a:cubicBezTo>
                    <a:pt x="2875" y="1685"/>
                    <a:pt x="3116" y="1609"/>
                    <a:pt x="3382" y="1583"/>
                  </a:cubicBezTo>
                  <a:cubicBezTo>
                    <a:pt x="3457" y="1575"/>
                    <a:pt x="3530" y="1571"/>
                    <a:pt x="3601" y="1571"/>
                  </a:cubicBezTo>
                  <a:close/>
                  <a:moveTo>
                    <a:pt x="3656" y="0"/>
                  </a:moveTo>
                  <a:cubicBezTo>
                    <a:pt x="3512" y="0"/>
                    <a:pt x="3364" y="8"/>
                    <a:pt x="3214" y="24"/>
                  </a:cubicBezTo>
                  <a:cubicBezTo>
                    <a:pt x="2702" y="77"/>
                    <a:pt x="2242" y="217"/>
                    <a:pt x="1832" y="435"/>
                  </a:cubicBezTo>
                  <a:cubicBezTo>
                    <a:pt x="1422" y="657"/>
                    <a:pt x="1076" y="944"/>
                    <a:pt x="790" y="1295"/>
                  </a:cubicBezTo>
                  <a:cubicBezTo>
                    <a:pt x="506" y="1646"/>
                    <a:pt x="299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1"/>
                    <a:pt x="974" y="6068"/>
                    <a:pt x="1323" y="6354"/>
                  </a:cubicBezTo>
                  <a:cubicBezTo>
                    <a:pt x="1676" y="6639"/>
                    <a:pt x="2075" y="6846"/>
                    <a:pt x="2521" y="6977"/>
                  </a:cubicBezTo>
                  <a:cubicBezTo>
                    <a:pt x="2833" y="7067"/>
                    <a:pt x="3162" y="7113"/>
                    <a:pt x="3510" y="7113"/>
                  </a:cubicBezTo>
                  <a:cubicBezTo>
                    <a:pt x="3659" y="7113"/>
                    <a:pt x="3812" y="7104"/>
                    <a:pt x="3968" y="7088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6"/>
                    <a:pt x="6097" y="6173"/>
                    <a:pt x="6384" y="5821"/>
                  </a:cubicBezTo>
                  <a:cubicBezTo>
                    <a:pt x="6668" y="5468"/>
                    <a:pt x="6873" y="5067"/>
                    <a:pt x="7000" y="4618"/>
                  </a:cubicBezTo>
                  <a:cubicBezTo>
                    <a:pt x="7127" y="4171"/>
                    <a:pt x="7164" y="3692"/>
                    <a:pt x="7110" y="3186"/>
                  </a:cubicBezTo>
                  <a:cubicBezTo>
                    <a:pt x="7057" y="2673"/>
                    <a:pt x="6920" y="2213"/>
                    <a:pt x="6704" y="1801"/>
                  </a:cubicBezTo>
                  <a:cubicBezTo>
                    <a:pt x="6486" y="1392"/>
                    <a:pt x="6202" y="1045"/>
                    <a:pt x="5850" y="760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22"/>
            <p:cNvSpPr/>
            <p:nvPr/>
          </p:nvSpPr>
          <p:spPr>
            <a:xfrm>
              <a:off x="4418135" y="799122"/>
              <a:ext cx="189245" cy="247314"/>
            </a:xfrm>
            <a:custGeom>
              <a:avLst/>
              <a:gdLst/>
              <a:ahLst/>
              <a:cxnLst/>
              <a:rect l="l" t="t" r="r" b="b"/>
              <a:pathLst>
                <a:path w="5462" h="7138" extrusionOk="0">
                  <a:moveTo>
                    <a:pt x="2955" y="1495"/>
                  </a:moveTo>
                  <a:cubicBezTo>
                    <a:pt x="3063" y="1495"/>
                    <a:pt x="3166" y="1515"/>
                    <a:pt x="3262" y="1557"/>
                  </a:cubicBezTo>
                  <a:cubicBezTo>
                    <a:pt x="3384" y="1609"/>
                    <a:pt x="3487" y="1688"/>
                    <a:pt x="3572" y="1799"/>
                  </a:cubicBezTo>
                  <a:cubicBezTo>
                    <a:pt x="3657" y="1909"/>
                    <a:pt x="3707" y="2049"/>
                    <a:pt x="3725" y="2216"/>
                  </a:cubicBezTo>
                  <a:cubicBezTo>
                    <a:pt x="3742" y="2377"/>
                    <a:pt x="3720" y="2523"/>
                    <a:pt x="3663" y="2653"/>
                  </a:cubicBezTo>
                  <a:cubicBezTo>
                    <a:pt x="3602" y="2784"/>
                    <a:pt x="3519" y="2890"/>
                    <a:pt x="3411" y="2975"/>
                  </a:cubicBezTo>
                  <a:cubicBezTo>
                    <a:pt x="3301" y="3060"/>
                    <a:pt x="3175" y="3110"/>
                    <a:pt x="3032" y="3124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0" y="1499"/>
                  </a:lnTo>
                  <a:cubicBezTo>
                    <a:pt x="2893" y="1496"/>
                    <a:pt x="2924" y="1495"/>
                    <a:pt x="2955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40" y="15"/>
                  </a:cubicBezTo>
                  <a:lnTo>
                    <a:pt x="0" y="325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4" y="4686"/>
                  </a:lnTo>
                  <a:lnTo>
                    <a:pt x="3417" y="4549"/>
                  </a:lnTo>
                  <a:cubicBezTo>
                    <a:pt x="3846" y="4505"/>
                    <a:pt x="4215" y="4364"/>
                    <a:pt x="4530" y="4127"/>
                  </a:cubicBezTo>
                  <a:cubicBezTo>
                    <a:pt x="4843" y="3891"/>
                    <a:pt x="5078" y="3589"/>
                    <a:pt x="5240" y="3221"/>
                  </a:cubicBezTo>
                  <a:cubicBezTo>
                    <a:pt x="5401" y="2853"/>
                    <a:pt x="5462" y="2449"/>
                    <a:pt x="5414" y="2006"/>
                  </a:cubicBezTo>
                  <a:cubicBezTo>
                    <a:pt x="5370" y="1586"/>
                    <a:pt x="5232" y="1215"/>
                    <a:pt x="4996" y="898"/>
                  </a:cubicBezTo>
                  <a:cubicBezTo>
                    <a:pt x="4764" y="582"/>
                    <a:pt x="4470" y="345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22"/>
            <p:cNvSpPr/>
            <p:nvPr/>
          </p:nvSpPr>
          <p:spPr>
            <a:xfrm>
              <a:off x="-12593" y="1724189"/>
              <a:ext cx="53738" cy="119465"/>
            </a:xfrm>
            <a:custGeom>
              <a:avLst/>
              <a:gdLst/>
              <a:ahLst/>
              <a:cxnLst/>
              <a:rect l="l" t="t" r="r" b="b"/>
              <a:pathLst>
                <a:path w="1551" h="3448" extrusionOk="0">
                  <a:moveTo>
                    <a:pt x="396" y="0"/>
                  </a:moveTo>
                  <a:lnTo>
                    <a:pt x="0" y="41"/>
                  </a:lnTo>
                  <a:lnTo>
                    <a:pt x="0" y="1771"/>
                  </a:lnTo>
                  <a:cubicBezTo>
                    <a:pt x="86" y="1585"/>
                    <a:pt x="158" y="1391"/>
                    <a:pt x="216" y="1184"/>
                  </a:cubicBezTo>
                  <a:cubicBezTo>
                    <a:pt x="322" y="816"/>
                    <a:pt x="381" y="422"/>
                    <a:pt x="396" y="0"/>
                  </a:cubicBezTo>
                  <a:close/>
                  <a:moveTo>
                    <a:pt x="0" y="1950"/>
                  </a:moveTo>
                  <a:lnTo>
                    <a:pt x="0" y="3447"/>
                  </a:lnTo>
                  <a:lnTo>
                    <a:pt x="1550" y="3283"/>
                  </a:lnTo>
                  <a:lnTo>
                    <a:pt x="0" y="1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22"/>
            <p:cNvSpPr/>
            <p:nvPr/>
          </p:nvSpPr>
          <p:spPr>
            <a:xfrm>
              <a:off x="134170" y="1568486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4" y="2066"/>
                  </a:lnTo>
                  <a:lnTo>
                    <a:pt x="2178" y="1853"/>
                  </a:lnTo>
                  <a:lnTo>
                    <a:pt x="2744" y="7205"/>
                  </a:lnTo>
                  <a:lnTo>
                    <a:pt x="4398" y="7030"/>
                  </a:lnTo>
                  <a:lnTo>
                    <a:pt x="3833" y="1677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22"/>
            <p:cNvSpPr/>
            <p:nvPr/>
          </p:nvSpPr>
          <p:spPr>
            <a:xfrm>
              <a:off x="373926" y="1546832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4" y="5732"/>
                  </a:lnTo>
                  <a:lnTo>
                    <a:pt x="2029" y="4352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8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22"/>
            <p:cNvSpPr/>
            <p:nvPr/>
          </p:nvSpPr>
          <p:spPr>
            <a:xfrm>
              <a:off x="586691" y="1524243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68" y="0"/>
                  </a:moveTo>
                  <a:cubicBezTo>
                    <a:pt x="3540" y="0"/>
                    <a:pt x="3411" y="7"/>
                    <a:pt x="3282" y="21"/>
                  </a:cubicBezTo>
                  <a:cubicBezTo>
                    <a:pt x="2763" y="77"/>
                    <a:pt x="2295" y="214"/>
                    <a:pt x="1876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6" y="2036"/>
                    <a:pt x="179" y="2483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10" y="4434"/>
                    <a:pt x="245" y="4899"/>
                    <a:pt x="463" y="5313"/>
                  </a:cubicBezTo>
                  <a:cubicBezTo>
                    <a:pt x="680" y="5725"/>
                    <a:pt x="964" y="6073"/>
                    <a:pt x="1315" y="6355"/>
                  </a:cubicBezTo>
                  <a:cubicBezTo>
                    <a:pt x="1665" y="6636"/>
                    <a:pt x="2066" y="6840"/>
                    <a:pt x="2516" y="6966"/>
                  </a:cubicBezTo>
                  <a:cubicBezTo>
                    <a:pt x="2831" y="7054"/>
                    <a:pt x="3162" y="7098"/>
                    <a:pt x="3508" y="7098"/>
                  </a:cubicBezTo>
                  <a:cubicBezTo>
                    <a:pt x="3656" y="7098"/>
                    <a:pt x="3806" y="7090"/>
                    <a:pt x="3958" y="7074"/>
                  </a:cubicBezTo>
                  <a:cubicBezTo>
                    <a:pt x="4289" y="7040"/>
                    <a:pt x="4615" y="6965"/>
                    <a:pt x="4933" y="6847"/>
                  </a:cubicBezTo>
                  <a:cubicBezTo>
                    <a:pt x="5251" y="6732"/>
                    <a:pt x="5539" y="6588"/>
                    <a:pt x="5792" y="6419"/>
                  </a:cubicBezTo>
                  <a:cubicBezTo>
                    <a:pt x="6045" y="6247"/>
                    <a:pt x="6245" y="6062"/>
                    <a:pt x="6387" y="5862"/>
                  </a:cubicBezTo>
                  <a:lnTo>
                    <a:pt x="5457" y="4681"/>
                  </a:lnTo>
                  <a:cubicBezTo>
                    <a:pt x="5346" y="4824"/>
                    <a:pt x="5217" y="4955"/>
                    <a:pt x="5070" y="5071"/>
                  </a:cubicBezTo>
                  <a:cubicBezTo>
                    <a:pt x="4920" y="5189"/>
                    <a:pt x="4756" y="5287"/>
                    <a:pt x="4574" y="5365"/>
                  </a:cubicBezTo>
                  <a:cubicBezTo>
                    <a:pt x="4393" y="5444"/>
                    <a:pt x="4196" y="5492"/>
                    <a:pt x="3990" y="5515"/>
                  </a:cubicBezTo>
                  <a:cubicBezTo>
                    <a:pt x="3888" y="5526"/>
                    <a:pt x="3789" y="5532"/>
                    <a:pt x="3693" y="5532"/>
                  </a:cubicBezTo>
                  <a:cubicBezTo>
                    <a:pt x="3499" y="5532"/>
                    <a:pt x="3316" y="5510"/>
                    <a:pt x="3143" y="5467"/>
                  </a:cubicBezTo>
                  <a:cubicBezTo>
                    <a:pt x="2884" y="5402"/>
                    <a:pt x="2657" y="5293"/>
                    <a:pt x="2463" y="5136"/>
                  </a:cubicBezTo>
                  <a:cubicBezTo>
                    <a:pt x="2269" y="4981"/>
                    <a:pt x="2110" y="4784"/>
                    <a:pt x="1988" y="4552"/>
                  </a:cubicBezTo>
                  <a:cubicBezTo>
                    <a:pt x="1866" y="4319"/>
                    <a:pt x="1790" y="4053"/>
                    <a:pt x="1757" y="3754"/>
                  </a:cubicBezTo>
                  <a:cubicBezTo>
                    <a:pt x="1725" y="3451"/>
                    <a:pt x="1744" y="3169"/>
                    <a:pt x="1816" y="2911"/>
                  </a:cubicBezTo>
                  <a:cubicBezTo>
                    <a:pt x="1888" y="2654"/>
                    <a:pt x="2000" y="2431"/>
                    <a:pt x="2154" y="2241"/>
                  </a:cubicBezTo>
                  <a:cubicBezTo>
                    <a:pt x="2309" y="2050"/>
                    <a:pt x="2496" y="1896"/>
                    <a:pt x="2714" y="1778"/>
                  </a:cubicBezTo>
                  <a:cubicBezTo>
                    <a:pt x="2934" y="1660"/>
                    <a:pt x="3175" y="1588"/>
                    <a:pt x="3433" y="1560"/>
                  </a:cubicBezTo>
                  <a:cubicBezTo>
                    <a:pt x="3507" y="1552"/>
                    <a:pt x="3579" y="1548"/>
                    <a:pt x="3650" y="1548"/>
                  </a:cubicBezTo>
                  <a:cubicBezTo>
                    <a:pt x="3780" y="1548"/>
                    <a:pt x="3906" y="1561"/>
                    <a:pt x="4027" y="1587"/>
                  </a:cubicBezTo>
                  <a:cubicBezTo>
                    <a:pt x="4214" y="1626"/>
                    <a:pt x="4390" y="1690"/>
                    <a:pt x="4554" y="1782"/>
                  </a:cubicBezTo>
                  <a:cubicBezTo>
                    <a:pt x="4718" y="1874"/>
                    <a:pt x="4876" y="1984"/>
                    <a:pt x="5027" y="2112"/>
                  </a:cubicBezTo>
                  <a:lnTo>
                    <a:pt x="5915" y="846"/>
                  </a:lnTo>
                  <a:cubicBezTo>
                    <a:pt x="5697" y="639"/>
                    <a:pt x="5445" y="468"/>
                    <a:pt x="5158" y="330"/>
                  </a:cubicBezTo>
                  <a:cubicBezTo>
                    <a:pt x="4874" y="193"/>
                    <a:pt x="4569" y="99"/>
                    <a:pt x="4250" y="48"/>
                  </a:cubicBezTo>
                  <a:cubicBezTo>
                    <a:pt x="4057" y="16"/>
                    <a:pt x="3863" y="0"/>
                    <a:pt x="3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22"/>
            <p:cNvSpPr/>
            <p:nvPr/>
          </p:nvSpPr>
          <p:spPr>
            <a:xfrm>
              <a:off x="825303" y="1495070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22"/>
            <p:cNvSpPr/>
            <p:nvPr/>
          </p:nvSpPr>
          <p:spPr>
            <a:xfrm>
              <a:off x="1087926" y="146624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1" y="1"/>
                  </a:moveTo>
                  <a:lnTo>
                    <a:pt x="4536" y="173"/>
                  </a:lnTo>
                  <a:lnTo>
                    <a:pt x="4713" y="1859"/>
                  </a:lnTo>
                  <a:cubicBezTo>
                    <a:pt x="4741" y="2125"/>
                    <a:pt x="4769" y="2371"/>
                    <a:pt x="4796" y="2597"/>
                  </a:cubicBezTo>
                  <a:cubicBezTo>
                    <a:pt x="4823" y="2824"/>
                    <a:pt x="4852" y="3034"/>
                    <a:pt x="4882" y="3228"/>
                  </a:cubicBezTo>
                  <a:cubicBezTo>
                    <a:pt x="4912" y="3422"/>
                    <a:pt x="4946" y="3610"/>
                    <a:pt x="4981" y="3797"/>
                  </a:cubicBezTo>
                  <a:cubicBezTo>
                    <a:pt x="5017" y="3984"/>
                    <a:pt x="5055" y="4174"/>
                    <a:pt x="5094" y="4365"/>
                  </a:cubicBezTo>
                  <a:cubicBezTo>
                    <a:pt x="5104" y="4410"/>
                    <a:pt x="5114" y="4457"/>
                    <a:pt x="5125" y="4503"/>
                  </a:cubicBezTo>
                  <a:lnTo>
                    <a:pt x="1480" y="496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09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0"/>
                    <a:pt x="1772" y="3144"/>
                  </a:cubicBezTo>
                  <a:cubicBezTo>
                    <a:pt x="1768" y="3116"/>
                    <a:pt x="1760" y="3084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22"/>
            <p:cNvSpPr/>
            <p:nvPr/>
          </p:nvSpPr>
          <p:spPr>
            <a:xfrm>
              <a:off x="1355260" y="144618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3" y="5716"/>
                  </a:lnTo>
                  <a:lnTo>
                    <a:pt x="574" y="5836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10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22"/>
            <p:cNvSpPr/>
            <p:nvPr/>
          </p:nvSpPr>
          <p:spPr>
            <a:xfrm>
              <a:off x="1537363" y="1423282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9" y="1570"/>
                  </a:moveTo>
                  <a:cubicBezTo>
                    <a:pt x="3784" y="1570"/>
                    <a:pt x="3961" y="1596"/>
                    <a:pt x="4129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1" y="2164"/>
                    <a:pt x="5091" y="2360"/>
                    <a:pt x="5207" y="2590"/>
                  </a:cubicBezTo>
                  <a:cubicBezTo>
                    <a:pt x="5323" y="2820"/>
                    <a:pt x="5397" y="3079"/>
                    <a:pt x="5428" y="3365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40"/>
                    <a:pt x="5264" y="4498"/>
                    <a:pt x="5179" y="4645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19"/>
                    <a:pt x="3849" y="5529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4" y="5519"/>
                    <a:pt x="3046" y="5466"/>
                  </a:cubicBezTo>
                  <a:cubicBezTo>
                    <a:pt x="2812" y="5394"/>
                    <a:pt x="2602" y="5277"/>
                    <a:pt x="2413" y="5118"/>
                  </a:cubicBezTo>
                  <a:cubicBezTo>
                    <a:pt x="2228" y="4960"/>
                    <a:pt x="2077" y="4764"/>
                    <a:pt x="1963" y="4531"/>
                  </a:cubicBezTo>
                  <a:cubicBezTo>
                    <a:pt x="1850" y="4300"/>
                    <a:pt x="1781" y="4038"/>
                    <a:pt x="1748" y="3750"/>
                  </a:cubicBezTo>
                  <a:cubicBezTo>
                    <a:pt x="1717" y="3467"/>
                    <a:pt x="1735" y="3199"/>
                    <a:pt x="1797" y="2949"/>
                  </a:cubicBezTo>
                  <a:cubicBezTo>
                    <a:pt x="1860" y="2699"/>
                    <a:pt x="1965" y="2478"/>
                    <a:pt x="2114" y="2281"/>
                  </a:cubicBezTo>
                  <a:cubicBezTo>
                    <a:pt x="2265" y="2085"/>
                    <a:pt x="2445" y="1924"/>
                    <a:pt x="2659" y="1805"/>
                  </a:cubicBezTo>
                  <a:cubicBezTo>
                    <a:pt x="2874" y="1684"/>
                    <a:pt x="3114" y="1608"/>
                    <a:pt x="3380" y="1582"/>
                  </a:cubicBezTo>
                  <a:cubicBezTo>
                    <a:pt x="3454" y="1574"/>
                    <a:pt x="3527" y="1570"/>
                    <a:pt x="3599" y="1570"/>
                  </a:cubicBezTo>
                  <a:close/>
                  <a:moveTo>
                    <a:pt x="3655" y="1"/>
                  </a:moveTo>
                  <a:cubicBezTo>
                    <a:pt x="3512" y="1"/>
                    <a:pt x="3365" y="8"/>
                    <a:pt x="3216" y="24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3" y="657"/>
                    <a:pt x="1076" y="943"/>
                    <a:pt x="790" y="1296"/>
                  </a:cubicBezTo>
                  <a:cubicBezTo>
                    <a:pt x="505" y="1648"/>
                    <a:pt x="300" y="2045"/>
                    <a:pt x="167" y="2491"/>
                  </a:cubicBezTo>
                  <a:cubicBezTo>
                    <a:pt x="38" y="2936"/>
                    <a:pt x="0" y="3417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8" y="5722"/>
                    <a:pt x="973" y="6070"/>
                    <a:pt x="1323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6" y="7069"/>
                    <a:pt x="3168" y="7114"/>
                    <a:pt x="3517" y="7114"/>
                  </a:cubicBezTo>
                  <a:cubicBezTo>
                    <a:pt x="3661" y="7114"/>
                    <a:pt x="3809" y="7106"/>
                    <a:pt x="3959" y="7091"/>
                  </a:cubicBezTo>
                  <a:cubicBezTo>
                    <a:pt x="4384" y="7045"/>
                    <a:pt x="4767" y="6941"/>
                    <a:pt x="5121" y="6783"/>
                  </a:cubicBezTo>
                  <a:lnTo>
                    <a:pt x="6096" y="7849"/>
                  </a:lnTo>
                  <a:lnTo>
                    <a:pt x="7190" y="6848"/>
                  </a:lnTo>
                  <a:lnTo>
                    <a:pt x="6321" y="5893"/>
                  </a:lnTo>
                  <a:cubicBezTo>
                    <a:pt x="6341" y="5870"/>
                    <a:pt x="6365" y="5847"/>
                    <a:pt x="6385" y="5824"/>
                  </a:cubicBezTo>
                  <a:cubicBezTo>
                    <a:pt x="6667" y="5472"/>
                    <a:pt x="6874" y="5072"/>
                    <a:pt x="7002" y="4620"/>
                  </a:cubicBezTo>
                  <a:cubicBezTo>
                    <a:pt x="7127" y="4172"/>
                    <a:pt x="7163" y="3693"/>
                    <a:pt x="7111" y="3187"/>
                  </a:cubicBezTo>
                  <a:cubicBezTo>
                    <a:pt x="7058" y="2673"/>
                    <a:pt x="6922" y="2214"/>
                    <a:pt x="6703" y="1802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499" y="477"/>
                    <a:pt x="5100" y="269"/>
                    <a:pt x="4654" y="138"/>
                  </a:cubicBezTo>
                  <a:cubicBezTo>
                    <a:pt x="4338" y="47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22"/>
            <p:cNvSpPr/>
            <p:nvPr/>
          </p:nvSpPr>
          <p:spPr>
            <a:xfrm>
              <a:off x="1814260" y="1390784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0"/>
                  </a:moveTo>
                  <a:lnTo>
                    <a:pt x="4211" y="171"/>
                  </a:lnTo>
                  <a:lnTo>
                    <a:pt x="4646" y="4278"/>
                  </a:lnTo>
                  <a:cubicBezTo>
                    <a:pt x="4672" y="4526"/>
                    <a:pt x="4636" y="4753"/>
                    <a:pt x="4541" y="4964"/>
                  </a:cubicBezTo>
                  <a:cubicBezTo>
                    <a:pt x="4444" y="5176"/>
                    <a:pt x="4305" y="5347"/>
                    <a:pt x="4128" y="5482"/>
                  </a:cubicBezTo>
                  <a:cubicBezTo>
                    <a:pt x="3948" y="5616"/>
                    <a:pt x="3735" y="5695"/>
                    <a:pt x="3490" y="5721"/>
                  </a:cubicBezTo>
                  <a:cubicBezTo>
                    <a:pt x="3440" y="5726"/>
                    <a:pt x="3392" y="5728"/>
                    <a:pt x="3344" y="5728"/>
                  </a:cubicBezTo>
                  <a:cubicBezTo>
                    <a:pt x="3165" y="5728"/>
                    <a:pt x="2996" y="5692"/>
                    <a:pt x="2838" y="5616"/>
                  </a:cubicBezTo>
                  <a:cubicBezTo>
                    <a:pt x="2640" y="5522"/>
                    <a:pt x="2474" y="5383"/>
                    <a:pt x="2342" y="5196"/>
                  </a:cubicBezTo>
                  <a:cubicBezTo>
                    <a:pt x="2211" y="5009"/>
                    <a:pt x="2132" y="4793"/>
                    <a:pt x="2108" y="4547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8"/>
                    <a:pt x="671" y="5777"/>
                    <a:pt x="964" y="6152"/>
                  </a:cubicBezTo>
                  <a:cubicBezTo>
                    <a:pt x="1255" y="6527"/>
                    <a:pt x="1634" y="6808"/>
                    <a:pt x="2100" y="6992"/>
                  </a:cubicBezTo>
                  <a:cubicBezTo>
                    <a:pt x="2453" y="7130"/>
                    <a:pt x="2834" y="7200"/>
                    <a:pt x="3243" y="7200"/>
                  </a:cubicBezTo>
                  <a:cubicBezTo>
                    <a:pt x="3374" y="7200"/>
                    <a:pt x="3507" y="7193"/>
                    <a:pt x="3643" y="7179"/>
                  </a:cubicBezTo>
                  <a:cubicBezTo>
                    <a:pt x="4201" y="7118"/>
                    <a:pt x="4689" y="6952"/>
                    <a:pt x="5106" y="6676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5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22"/>
            <p:cNvSpPr/>
            <p:nvPr/>
          </p:nvSpPr>
          <p:spPr>
            <a:xfrm>
              <a:off x="2073764" y="136746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22"/>
            <p:cNvSpPr/>
            <p:nvPr/>
          </p:nvSpPr>
          <p:spPr>
            <a:xfrm>
              <a:off x="2286391" y="134712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8"/>
                    <a:pt x="945" y="4806"/>
                  </a:cubicBezTo>
                  <a:lnTo>
                    <a:pt x="64" y="6050"/>
                  </a:lnTo>
                  <a:cubicBezTo>
                    <a:pt x="312" y="6306"/>
                    <a:pt x="589" y="6522"/>
                    <a:pt x="888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6"/>
                    <a:pt x="4474" y="6693"/>
                  </a:cubicBezTo>
                  <a:cubicBezTo>
                    <a:pt x="4855" y="6479"/>
                    <a:pt x="5143" y="6194"/>
                    <a:pt x="5338" y="5845"/>
                  </a:cubicBezTo>
                  <a:cubicBezTo>
                    <a:pt x="5535" y="5492"/>
                    <a:pt x="5607" y="5080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3" y="2690"/>
                  </a:cubicBezTo>
                  <a:cubicBezTo>
                    <a:pt x="2354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0"/>
                    <a:pt x="2380" y="1447"/>
                    <a:pt x="2576" y="1427"/>
                  </a:cubicBezTo>
                  <a:cubicBezTo>
                    <a:pt x="2638" y="1421"/>
                    <a:pt x="2700" y="1418"/>
                    <a:pt x="2762" y="1418"/>
                  </a:cubicBezTo>
                  <a:cubicBezTo>
                    <a:pt x="2887" y="1418"/>
                    <a:pt x="3011" y="1431"/>
                    <a:pt x="3135" y="1459"/>
                  </a:cubicBezTo>
                  <a:cubicBezTo>
                    <a:pt x="3321" y="1498"/>
                    <a:pt x="3496" y="1564"/>
                    <a:pt x="3667" y="1657"/>
                  </a:cubicBezTo>
                  <a:cubicBezTo>
                    <a:pt x="3838" y="1751"/>
                    <a:pt x="4000" y="1876"/>
                    <a:pt x="4155" y="2030"/>
                  </a:cubicBezTo>
                  <a:lnTo>
                    <a:pt x="5072" y="938"/>
                  </a:lnTo>
                  <a:cubicBezTo>
                    <a:pt x="4884" y="708"/>
                    <a:pt x="4667" y="520"/>
                    <a:pt x="4417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22"/>
            <p:cNvSpPr/>
            <p:nvPr/>
          </p:nvSpPr>
          <p:spPr>
            <a:xfrm>
              <a:off x="2584422" y="1296025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5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5"/>
                    <a:pt x="7110" y="4488"/>
                  </a:cubicBezTo>
                  <a:cubicBezTo>
                    <a:pt x="7038" y="4306"/>
                    <a:pt x="6952" y="4110"/>
                    <a:pt x="6851" y="3906"/>
                  </a:cubicBezTo>
                  <a:lnTo>
                    <a:pt x="5576" y="1316"/>
                  </a:lnTo>
                  <a:lnTo>
                    <a:pt x="4253" y="1456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2" y="4795"/>
                  </a:cubicBezTo>
                  <a:cubicBezTo>
                    <a:pt x="3414" y="4933"/>
                    <a:pt x="3401" y="5079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1"/>
                    <a:pt x="3085" y="4306"/>
                  </a:cubicBezTo>
                  <a:lnTo>
                    <a:pt x="1684" y="833"/>
                  </a:lnTo>
                  <a:lnTo>
                    <a:pt x="1" y="1010"/>
                  </a:lnTo>
                  <a:lnTo>
                    <a:pt x="2763" y="7607"/>
                  </a:lnTo>
                  <a:lnTo>
                    <a:pt x="4067" y="7469"/>
                  </a:lnTo>
                  <a:lnTo>
                    <a:pt x="5082" y="3641"/>
                  </a:lnTo>
                  <a:lnTo>
                    <a:pt x="6986" y="7162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22"/>
            <p:cNvSpPr/>
            <p:nvPr/>
          </p:nvSpPr>
          <p:spPr>
            <a:xfrm>
              <a:off x="2941249" y="127516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69"/>
                  </a:moveTo>
                  <a:cubicBezTo>
                    <a:pt x="3785" y="1569"/>
                    <a:pt x="3961" y="1596"/>
                    <a:pt x="4129" y="1648"/>
                  </a:cubicBezTo>
                  <a:cubicBezTo>
                    <a:pt x="4362" y="1721"/>
                    <a:pt x="4571" y="1840"/>
                    <a:pt x="4756" y="2001"/>
                  </a:cubicBezTo>
                  <a:cubicBezTo>
                    <a:pt x="4940" y="2163"/>
                    <a:pt x="5091" y="2358"/>
                    <a:pt x="5208" y="2588"/>
                  </a:cubicBezTo>
                  <a:cubicBezTo>
                    <a:pt x="5323" y="2818"/>
                    <a:pt x="5396" y="3077"/>
                    <a:pt x="5425" y="3363"/>
                  </a:cubicBezTo>
                  <a:cubicBezTo>
                    <a:pt x="5458" y="3651"/>
                    <a:pt x="5439" y="3917"/>
                    <a:pt x="5373" y="4167"/>
                  </a:cubicBezTo>
                  <a:cubicBezTo>
                    <a:pt x="5308" y="4416"/>
                    <a:pt x="5202" y="4637"/>
                    <a:pt x="5055" y="4836"/>
                  </a:cubicBezTo>
                  <a:cubicBezTo>
                    <a:pt x="4907" y="5031"/>
                    <a:pt x="4727" y="5189"/>
                    <a:pt x="4513" y="5310"/>
                  </a:cubicBezTo>
                  <a:cubicBezTo>
                    <a:pt x="4302" y="5430"/>
                    <a:pt x="4063" y="5506"/>
                    <a:pt x="3797" y="5533"/>
                  </a:cubicBezTo>
                  <a:cubicBezTo>
                    <a:pt x="3723" y="5542"/>
                    <a:pt x="3651" y="5546"/>
                    <a:pt x="3580" y="5546"/>
                  </a:cubicBezTo>
                  <a:cubicBezTo>
                    <a:pt x="3393" y="5546"/>
                    <a:pt x="3215" y="5518"/>
                    <a:pt x="3046" y="5466"/>
                  </a:cubicBezTo>
                  <a:cubicBezTo>
                    <a:pt x="2813" y="5392"/>
                    <a:pt x="2603" y="5276"/>
                    <a:pt x="2414" y="5118"/>
                  </a:cubicBezTo>
                  <a:cubicBezTo>
                    <a:pt x="2225" y="4961"/>
                    <a:pt x="2078" y="4765"/>
                    <a:pt x="1965" y="4531"/>
                  </a:cubicBezTo>
                  <a:cubicBezTo>
                    <a:pt x="1851" y="4298"/>
                    <a:pt x="1779" y="4038"/>
                    <a:pt x="1749" y="3751"/>
                  </a:cubicBezTo>
                  <a:cubicBezTo>
                    <a:pt x="1719" y="3465"/>
                    <a:pt x="1736" y="3199"/>
                    <a:pt x="1798" y="2949"/>
                  </a:cubicBezTo>
                  <a:cubicBezTo>
                    <a:pt x="1858" y="2700"/>
                    <a:pt x="1965" y="2477"/>
                    <a:pt x="2116" y="2279"/>
                  </a:cubicBezTo>
                  <a:cubicBezTo>
                    <a:pt x="2267" y="2083"/>
                    <a:pt x="2447" y="1925"/>
                    <a:pt x="2661" y="1804"/>
                  </a:cubicBezTo>
                  <a:cubicBezTo>
                    <a:pt x="2874" y="1684"/>
                    <a:pt x="3115" y="1609"/>
                    <a:pt x="3380" y="1582"/>
                  </a:cubicBezTo>
                  <a:cubicBezTo>
                    <a:pt x="3455" y="1573"/>
                    <a:pt x="3528" y="1569"/>
                    <a:pt x="3601" y="1569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9"/>
                    <a:pt x="3214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1" y="655"/>
                    <a:pt x="1075" y="942"/>
                    <a:pt x="789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1" y="3415"/>
                    <a:pt x="54" y="3928"/>
                  </a:cubicBezTo>
                  <a:cubicBezTo>
                    <a:pt x="108" y="4442"/>
                    <a:pt x="246" y="4902"/>
                    <a:pt x="465" y="5312"/>
                  </a:cubicBezTo>
                  <a:cubicBezTo>
                    <a:pt x="686" y="5723"/>
                    <a:pt x="971" y="6068"/>
                    <a:pt x="1322" y="6354"/>
                  </a:cubicBezTo>
                  <a:cubicBezTo>
                    <a:pt x="1674" y="6638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1" y="6899"/>
                    <a:pt x="5341" y="6678"/>
                  </a:cubicBezTo>
                  <a:cubicBezTo>
                    <a:pt x="5753" y="6458"/>
                    <a:pt x="6099" y="6173"/>
                    <a:pt x="6382" y="5821"/>
                  </a:cubicBezTo>
                  <a:cubicBezTo>
                    <a:pt x="6667" y="5468"/>
                    <a:pt x="6873" y="5069"/>
                    <a:pt x="7001" y="4617"/>
                  </a:cubicBezTo>
                  <a:cubicBezTo>
                    <a:pt x="7126" y="4169"/>
                    <a:pt x="7163" y="3691"/>
                    <a:pt x="7109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1" y="1047"/>
                    <a:pt x="5849" y="760"/>
                  </a:cubicBezTo>
                  <a:cubicBezTo>
                    <a:pt x="5497" y="476"/>
                    <a:pt x="5100" y="269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22"/>
            <p:cNvSpPr/>
            <p:nvPr/>
          </p:nvSpPr>
          <p:spPr>
            <a:xfrm>
              <a:off x="3219600" y="1252093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3"/>
                  </a:moveTo>
                  <a:cubicBezTo>
                    <a:pt x="3226" y="1423"/>
                    <a:pt x="3351" y="1443"/>
                    <a:pt x="3463" y="1484"/>
                  </a:cubicBezTo>
                  <a:cubicBezTo>
                    <a:pt x="3616" y="1540"/>
                    <a:pt x="3738" y="1629"/>
                    <a:pt x="3832" y="1753"/>
                  </a:cubicBezTo>
                  <a:cubicBezTo>
                    <a:pt x="3924" y="1878"/>
                    <a:pt x="3978" y="2029"/>
                    <a:pt x="3997" y="2203"/>
                  </a:cubicBezTo>
                  <a:cubicBezTo>
                    <a:pt x="4018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8"/>
                  </a:cubicBezTo>
                  <a:cubicBezTo>
                    <a:pt x="3567" y="3116"/>
                    <a:pt x="3423" y="3168"/>
                    <a:pt x="3255" y="3187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9" y="1426"/>
                    <a:pt x="3034" y="1423"/>
                    <a:pt x="3088" y="1423"/>
                  </a:cubicBezTo>
                  <a:close/>
                  <a:moveTo>
                    <a:pt x="3371" y="0"/>
                  </a:moveTo>
                  <a:cubicBezTo>
                    <a:pt x="3272" y="0"/>
                    <a:pt x="3171" y="6"/>
                    <a:pt x="3068" y="17"/>
                  </a:cubicBezTo>
                  <a:lnTo>
                    <a:pt x="1" y="341"/>
                  </a:lnTo>
                  <a:lnTo>
                    <a:pt x="721" y="7151"/>
                  </a:lnTo>
                  <a:lnTo>
                    <a:pt x="2299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70" y="3489"/>
                    <a:pt x="5433" y="3126"/>
                  </a:cubicBezTo>
                  <a:cubicBezTo>
                    <a:pt x="5599" y="2764"/>
                    <a:pt x="5658" y="2370"/>
                    <a:pt x="5613" y="1943"/>
                  </a:cubicBezTo>
                  <a:cubicBezTo>
                    <a:pt x="5570" y="1527"/>
                    <a:pt x="5429" y="1166"/>
                    <a:pt x="5193" y="860"/>
                  </a:cubicBezTo>
                  <a:cubicBezTo>
                    <a:pt x="4959" y="552"/>
                    <a:pt x="4653" y="325"/>
                    <a:pt x="4280" y="174"/>
                  </a:cubicBezTo>
                  <a:cubicBezTo>
                    <a:pt x="3995" y="59"/>
                    <a:pt x="3692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22"/>
            <p:cNvSpPr/>
            <p:nvPr/>
          </p:nvSpPr>
          <p:spPr>
            <a:xfrm>
              <a:off x="3456411" y="121654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2" y="1"/>
                  </a:moveTo>
                  <a:lnTo>
                    <a:pt x="4156" y="206"/>
                  </a:lnTo>
                  <a:lnTo>
                    <a:pt x="1922" y="3008"/>
                  </a:lnTo>
                  <a:lnTo>
                    <a:pt x="1654" y="471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4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22"/>
            <p:cNvSpPr/>
            <p:nvPr/>
          </p:nvSpPr>
          <p:spPr>
            <a:xfrm>
              <a:off x="3697309" y="119828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6" y="0"/>
                  </a:moveTo>
                  <a:cubicBezTo>
                    <a:pt x="2762" y="0"/>
                    <a:pt x="2577" y="11"/>
                    <a:pt x="2380" y="32"/>
                  </a:cubicBezTo>
                  <a:cubicBezTo>
                    <a:pt x="2042" y="67"/>
                    <a:pt x="1723" y="151"/>
                    <a:pt x="1424" y="285"/>
                  </a:cubicBezTo>
                  <a:cubicBezTo>
                    <a:pt x="1123" y="418"/>
                    <a:pt x="863" y="589"/>
                    <a:pt x="647" y="798"/>
                  </a:cubicBezTo>
                  <a:cubicBezTo>
                    <a:pt x="429" y="1009"/>
                    <a:pt x="263" y="1250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1"/>
                  </a:cubicBezTo>
                  <a:cubicBezTo>
                    <a:pt x="1763" y="4184"/>
                    <a:pt x="2103" y="4255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9"/>
                    <a:pt x="3057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6"/>
                    <a:pt x="587" y="6521"/>
                    <a:pt x="887" y="6697"/>
                  </a:cubicBezTo>
                  <a:cubicBezTo>
                    <a:pt x="1188" y="6871"/>
                    <a:pt x="1525" y="6993"/>
                    <a:pt x="1896" y="7063"/>
                  </a:cubicBezTo>
                  <a:cubicBezTo>
                    <a:pt x="2117" y="7104"/>
                    <a:pt x="2352" y="7124"/>
                    <a:pt x="2599" y="7124"/>
                  </a:cubicBezTo>
                  <a:cubicBezTo>
                    <a:pt x="2768" y="7124"/>
                    <a:pt x="2943" y="7115"/>
                    <a:pt x="3124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80"/>
                    <a:pt x="5558" y="4606"/>
                  </a:cubicBezTo>
                  <a:cubicBezTo>
                    <a:pt x="5525" y="4300"/>
                    <a:pt x="5440" y="4039"/>
                    <a:pt x="5302" y="3821"/>
                  </a:cubicBezTo>
                  <a:cubicBezTo>
                    <a:pt x="5164" y="3602"/>
                    <a:pt x="4980" y="3419"/>
                    <a:pt x="4753" y="3274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6" y="2839"/>
                    <a:pt x="3323" y="2780"/>
                    <a:pt x="2960" y="2745"/>
                  </a:cubicBezTo>
                  <a:cubicBezTo>
                    <a:pt x="2801" y="2736"/>
                    <a:pt x="2649" y="2718"/>
                    <a:pt x="2502" y="2692"/>
                  </a:cubicBezTo>
                  <a:cubicBezTo>
                    <a:pt x="2354" y="2665"/>
                    <a:pt x="2223" y="2627"/>
                    <a:pt x="2107" y="2577"/>
                  </a:cubicBezTo>
                  <a:cubicBezTo>
                    <a:pt x="1989" y="2526"/>
                    <a:pt x="1894" y="2466"/>
                    <a:pt x="1822" y="2394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1999"/>
                    <a:pt x="1709" y="1889"/>
                    <a:pt x="1778" y="1795"/>
                  </a:cubicBezTo>
                  <a:cubicBezTo>
                    <a:pt x="1850" y="1694"/>
                    <a:pt x="1950" y="1615"/>
                    <a:pt x="2085" y="1552"/>
                  </a:cubicBezTo>
                  <a:cubicBezTo>
                    <a:pt x="2219" y="1488"/>
                    <a:pt x="2383" y="1445"/>
                    <a:pt x="2577" y="1426"/>
                  </a:cubicBezTo>
                  <a:cubicBezTo>
                    <a:pt x="2641" y="1420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7" y="1457"/>
                  </a:cubicBezTo>
                  <a:cubicBezTo>
                    <a:pt x="3322" y="1495"/>
                    <a:pt x="3497" y="1563"/>
                    <a:pt x="3669" y="1656"/>
                  </a:cubicBezTo>
                  <a:cubicBezTo>
                    <a:pt x="3840" y="1750"/>
                    <a:pt x="4001" y="1874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0" y="216"/>
                    <a:pt x="3879" y="111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22"/>
            <p:cNvSpPr/>
            <p:nvPr/>
          </p:nvSpPr>
          <p:spPr>
            <a:xfrm>
              <a:off x="3915930" y="116887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9" y="0"/>
                  </a:moveTo>
                  <a:lnTo>
                    <a:pt x="4224" y="176"/>
                  </a:lnTo>
                  <a:lnTo>
                    <a:pt x="4505" y="2852"/>
                  </a:lnTo>
                  <a:lnTo>
                    <a:pt x="1937" y="3124"/>
                  </a:lnTo>
                  <a:lnTo>
                    <a:pt x="1654" y="448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3" y="4601"/>
                  </a:lnTo>
                  <a:lnTo>
                    <a:pt x="4662" y="4332"/>
                  </a:lnTo>
                  <a:lnTo>
                    <a:pt x="4943" y="6988"/>
                  </a:lnTo>
                  <a:lnTo>
                    <a:pt x="6596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22"/>
            <p:cNvSpPr/>
            <p:nvPr/>
          </p:nvSpPr>
          <p:spPr>
            <a:xfrm>
              <a:off x="4173737" y="114517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2" y="1567"/>
                  </a:moveTo>
                  <a:cubicBezTo>
                    <a:pt x="3788" y="1567"/>
                    <a:pt x="3965" y="1594"/>
                    <a:pt x="4132" y="1647"/>
                  </a:cubicBezTo>
                  <a:cubicBezTo>
                    <a:pt x="4365" y="1721"/>
                    <a:pt x="4577" y="1839"/>
                    <a:pt x="4761" y="1999"/>
                  </a:cubicBezTo>
                  <a:cubicBezTo>
                    <a:pt x="4945" y="2161"/>
                    <a:pt x="5094" y="2357"/>
                    <a:pt x="5211" y="2587"/>
                  </a:cubicBezTo>
                  <a:cubicBezTo>
                    <a:pt x="5326" y="2817"/>
                    <a:pt x="5401" y="3076"/>
                    <a:pt x="5429" y="3362"/>
                  </a:cubicBezTo>
                  <a:cubicBezTo>
                    <a:pt x="5458" y="3645"/>
                    <a:pt x="5442" y="3914"/>
                    <a:pt x="5376" y="4163"/>
                  </a:cubicBezTo>
                  <a:cubicBezTo>
                    <a:pt x="5311" y="4415"/>
                    <a:pt x="5205" y="4636"/>
                    <a:pt x="5058" y="4835"/>
                  </a:cubicBezTo>
                  <a:cubicBezTo>
                    <a:pt x="4912" y="5030"/>
                    <a:pt x="4732" y="5188"/>
                    <a:pt x="4519" y="5309"/>
                  </a:cubicBezTo>
                  <a:cubicBezTo>
                    <a:pt x="4305" y="5428"/>
                    <a:pt x="4063" y="5505"/>
                    <a:pt x="3800" y="5532"/>
                  </a:cubicBezTo>
                  <a:cubicBezTo>
                    <a:pt x="3727" y="5540"/>
                    <a:pt x="3656" y="5544"/>
                    <a:pt x="3586" y="5544"/>
                  </a:cubicBezTo>
                  <a:cubicBezTo>
                    <a:pt x="3398" y="5544"/>
                    <a:pt x="3220" y="5516"/>
                    <a:pt x="3049" y="5463"/>
                  </a:cubicBezTo>
                  <a:cubicBezTo>
                    <a:pt x="2816" y="5391"/>
                    <a:pt x="2607" y="5275"/>
                    <a:pt x="2417" y="5116"/>
                  </a:cubicBezTo>
                  <a:cubicBezTo>
                    <a:pt x="2233" y="4958"/>
                    <a:pt x="2082" y="4763"/>
                    <a:pt x="1968" y="4528"/>
                  </a:cubicBezTo>
                  <a:cubicBezTo>
                    <a:pt x="1854" y="4297"/>
                    <a:pt x="1784" y="4036"/>
                    <a:pt x="1754" y="3750"/>
                  </a:cubicBezTo>
                  <a:cubicBezTo>
                    <a:pt x="1722" y="3464"/>
                    <a:pt x="1739" y="3197"/>
                    <a:pt x="1803" y="2946"/>
                  </a:cubicBezTo>
                  <a:cubicBezTo>
                    <a:pt x="1863" y="2696"/>
                    <a:pt x="1970" y="2476"/>
                    <a:pt x="2119" y="2278"/>
                  </a:cubicBezTo>
                  <a:cubicBezTo>
                    <a:pt x="2270" y="2082"/>
                    <a:pt x="2451" y="1924"/>
                    <a:pt x="2666" y="1802"/>
                  </a:cubicBezTo>
                  <a:cubicBezTo>
                    <a:pt x="2877" y="1681"/>
                    <a:pt x="3117" y="1606"/>
                    <a:pt x="3383" y="1579"/>
                  </a:cubicBezTo>
                  <a:cubicBezTo>
                    <a:pt x="3457" y="1571"/>
                    <a:pt x="3530" y="1567"/>
                    <a:pt x="3602" y="1567"/>
                  </a:cubicBezTo>
                  <a:close/>
                  <a:moveTo>
                    <a:pt x="3651" y="0"/>
                  </a:moveTo>
                  <a:cubicBezTo>
                    <a:pt x="3509" y="0"/>
                    <a:pt x="3365" y="8"/>
                    <a:pt x="3218" y="23"/>
                  </a:cubicBezTo>
                  <a:cubicBezTo>
                    <a:pt x="2703" y="78"/>
                    <a:pt x="2243" y="216"/>
                    <a:pt x="1833" y="437"/>
                  </a:cubicBezTo>
                  <a:cubicBezTo>
                    <a:pt x="1423" y="656"/>
                    <a:pt x="1077" y="942"/>
                    <a:pt x="792" y="1294"/>
                  </a:cubicBezTo>
                  <a:cubicBezTo>
                    <a:pt x="508" y="1647"/>
                    <a:pt x="300" y="2043"/>
                    <a:pt x="171" y="2489"/>
                  </a:cubicBezTo>
                  <a:cubicBezTo>
                    <a:pt x="41" y="2935"/>
                    <a:pt x="1" y="3415"/>
                    <a:pt x="56" y="3930"/>
                  </a:cubicBezTo>
                  <a:cubicBezTo>
                    <a:pt x="109" y="4442"/>
                    <a:pt x="248" y="4902"/>
                    <a:pt x="468" y="5312"/>
                  </a:cubicBezTo>
                  <a:cubicBezTo>
                    <a:pt x="688" y="5722"/>
                    <a:pt x="974" y="6068"/>
                    <a:pt x="1327" y="6355"/>
                  </a:cubicBezTo>
                  <a:cubicBezTo>
                    <a:pt x="1679" y="6638"/>
                    <a:pt x="2076" y="6845"/>
                    <a:pt x="2522" y="6976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70" y="7089"/>
                  </a:cubicBezTo>
                  <a:cubicBezTo>
                    <a:pt x="4476" y="7036"/>
                    <a:pt x="4933" y="6897"/>
                    <a:pt x="5343" y="6678"/>
                  </a:cubicBezTo>
                  <a:cubicBezTo>
                    <a:pt x="5753" y="6457"/>
                    <a:pt x="6101" y="6170"/>
                    <a:pt x="6386" y="5821"/>
                  </a:cubicBezTo>
                  <a:cubicBezTo>
                    <a:pt x="6670" y="5469"/>
                    <a:pt x="6875" y="5069"/>
                    <a:pt x="7003" y="4617"/>
                  </a:cubicBezTo>
                  <a:cubicBezTo>
                    <a:pt x="7131" y="4167"/>
                    <a:pt x="7166" y="3688"/>
                    <a:pt x="7112" y="3184"/>
                  </a:cubicBezTo>
                  <a:cubicBezTo>
                    <a:pt x="7059" y="2672"/>
                    <a:pt x="6922" y="2212"/>
                    <a:pt x="6705" y="1799"/>
                  </a:cubicBezTo>
                  <a:cubicBezTo>
                    <a:pt x="6486" y="1389"/>
                    <a:pt x="6204" y="1044"/>
                    <a:pt x="5852" y="761"/>
                  </a:cubicBezTo>
                  <a:cubicBezTo>
                    <a:pt x="5500" y="476"/>
                    <a:pt x="5101" y="267"/>
                    <a:pt x="4656" y="138"/>
                  </a:cubicBezTo>
                  <a:cubicBezTo>
                    <a:pt x="4338" y="47"/>
                    <a:pt x="4003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22"/>
            <p:cNvSpPr/>
            <p:nvPr/>
          </p:nvSpPr>
          <p:spPr>
            <a:xfrm>
              <a:off x="4452262" y="1122514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6" y="1496"/>
                  </a:moveTo>
                  <a:cubicBezTo>
                    <a:pt x="3064" y="1496"/>
                    <a:pt x="3166" y="1517"/>
                    <a:pt x="3262" y="1557"/>
                  </a:cubicBezTo>
                  <a:cubicBezTo>
                    <a:pt x="3384" y="1609"/>
                    <a:pt x="3487" y="1692"/>
                    <a:pt x="3572" y="1800"/>
                  </a:cubicBezTo>
                  <a:cubicBezTo>
                    <a:pt x="3657" y="1909"/>
                    <a:pt x="3707" y="2049"/>
                    <a:pt x="3725" y="2217"/>
                  </a:cubicBezTo>
                  <a:cubicBezTo>
                    <a:pt x="3742" y="2378"/>
                    <a:pt x="3722" y="2523"/>
                    <a:pt x="3663" y="2656"/>
                  </a:cubicBezTo>
                  <a:cubicBezTo>
                    <a:pt x="3605" y="2785"/>
                    <a:pt x="3521" y="2890"/>
                    <a:pt x="3411" y="2975"/>
                  </a:cubicBezTo>
                  <a:cubicBezTo>
                    <a:pt x="3301" y="3061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7"/>
                    <a:pt x="2926" y="1496"/>
                    <a:pt x="2956" y="1496"/>
                  </a:cubicBezTo>
                  <a:close/>
                  <a:moveTo>
                    <a:pt x="3225" y="1"/>
                  </a:moveTo>
                  <a:cubicBezTo>
                    <a:pt x="3132" y="1"/>
                    <a:pt x="3037" y="6"/>
                    <a:pt x="2940" y="17"/>
                  </a:cubicBezTo>
                  <a:lnTo>
                    <a:pt x="0" y="326"/>
                  </a:lnTo>
                  <a:lnTo>
                    <a:pt x="718" y="7138"/>
                  </a:lnTo>
                  <a:lnTo>
                    <a:pt x="2372" y="6964"/>
                  </a:lnTo>
                  <a:lnTo>
                    <a:pt x="2131" y="4686"/>
                  </a:lnTo>
                  <a:lnTo>
                    <a:pt x="3416" y="4550"/>
                  </a:lnTo>
                  <a:cubicBezTo>
                    <a:pt x="3844" y="4505"/>
                    <a:pt x="4214" y="4364"/>
                    <a:pt x="4527" y="4127"/>
                  </a:cubicBezTo>
                  <a:cubicBezTo>
                    <a:pt x="4839" y="3892"/>
                    <a:pt x="5076" y="3590"/>
                    <a:pt x="5239" y="3221"/>
                  </a:cubicBezTo>
                  <a:cubicBezTo>
                    <a:pt x="5403" y="2853"/>
                    <a:pt x="5460" y="2449"/>
                    <a:pt x="5413" y="2009"/>
                  </a:cubicBezTo>
                  <a:cubicBezTo>
                    <a:pt x="5368" y="1586"/>
                    <a:pt x="5230" y="1218"/>
                    <a:pt x="4996" y="898"/>
                  </a:cubicBezTo>
                  <a:cubicBezTo>
                    <a:pt x="4763" y="582"/>
                    <a:pt x="4468" y="345"/>
                    <a:pt x="4113" y="187"/>
                  </a:cubicBezTo>
                  <a:cubicBezTo>
                    <a:pt x="3838" y="63"/>
                    <a:pt x="3543" y="1"/>
                    <a:pt x="3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22"/>
            <p:cNvSpPr/>
            <p:nvPr/>
          </p:nvSpPr>
          <p:spPr>
            <a:xfrm>
              <a:off x="-12662" y="1957257"/>
              <a:ext cx="87831" cy="211246"/>
            </a:xfrm>
            <a:custGeom>
              <a:avLst/>
              <a:gdLst/>
              <a:ahLst/>
              <a:cxnLst/>
              <a:rect l="l" t="t" r="r" b="b"/>
              <a:pathLst>
                <a:path w="2535" h="6097" extrusionOk="0">
                  <a:moveTo>
                    <a:pt x="2" y="0"/>
                  </a:moveTo>
                  <a:lnTo>
                    <a:pt x="2" y="587"/>
                  </a:lnTo>
                  <a:lnTo>
                    <a:pt x="255" y="396"/>
                  </a:lnTo>
                  <a:cubicBezTo>
                    <a:pt x="189" y="251"/>
                    <a:pt x="107" y="120"/>
                    <a:pt x="2" y="0"/>
                  </a:cubicBezTo>
                  <a:close/>
                  <a:moveTo>
                    <a:pt x="1383" y="2609"/>
                  </a:moveTo>
                  <a:lnTo>
                    <a:pt x="1" y="2754"/>
                  </a:lnTo>
                  <a:lnTo>
                    <a:pt x="1" y="5693"/>
                  </a:lnTo>
                  <a:cubicBezTo>
                    <a:pt x="22" y="5678"/>
                    <a:pt x="44" y="5659"/>
                    <a:pt x="64" y="5642"/>
                  </a:cubicBezTo>
                  <a:lnTo>
                    <a:pt x="608" y="6096"/>
                  </a:lnTo>
                  <a:lnTo>
                    <a:pt x="2535" y="5893"/>
                  </a:lnTo>
                  <a:lnTo>
                    <a:pt x="928" y="4507"/>
                  </a:lnTo>
                  <a:cubicBezTo>
                    <a:pt x="1038" y="4283"/>
                    <a:pt x="1131" y="4046"/>
                    <a:pt x="1203" y="3794"/>
                  </a:cubicBezTo>
                  <a:cubicBezTo>
                    <a:pt x="1309" y="3426"/>
                    <a:pt x="1368" y="3032"/>
                    <a:pt x="1383" y="26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22"/>
            <p:cNvSpPr/>
            <p:nvPr/>
          </p:nvSpPr>
          <p:spPr>
            <a:xfrm>
              <a:off x="168297" y="1891878"/>
              <a:ext cx="204628" cy="249670"/>
            </a:xfrm>
            <a:custGeom>
              <a:avLst/>
              <a:gdLst/>
              <a:ahLst/>
              <a:cxnLst/>
              <a:rect l="l" t="t" r="r" b="b"/>
              <a:pathLst>
                <a:path w="5906" h="7206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6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22"/>
            <p:cNvSpPr/>
            <p:nvPr/>
          </p:nvSpPr>
          <p:spPr>
            <a:xfrm>
              <a:off x="408053" y="187025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4"/>
                  </a:lnTo>
                  <a:lnTo>
                    <a:pt x="4592" y="2723"/>
                  </a:lnTo>
                  <a:lnTo>
                    <a:pt x="1887" y="3008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22"/>
            <p:cNvSpPr/>
            <p:nvPr/>
          </p:nvSpPr>
          <p:spPr>
            <a:xfrm>
              <a:off x="620680" y="1847600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3" y="78"/>
                    <a:pt x="2294" y="215"/>
                    <a:pt x="1876" y="436"/>
                  </a:cubicBezTo>
                  <a:cubicBezTo>
                    <a:pt x="1457" y="656"/>
                    <a:pt x="1104" y="942"/>
                    <a:pt x="816" y="1292"/>
                  </a:cubicBezTo>
                  <a:cubicBezTo>
                    <a:pt x="528" y="1640"/>
                    <a:pt x="316" y="2037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09" y="4435"/>
                    <a:pt x="245" y="4901"/>
                    <a:pt x="462" y="5314"/>
                  </a:cubicBezTo>
                  <a:cubicBezTo>
                    <a:pt x="681" y="5728"/>
                    <a:pt x="964" y="6075"/>
                    <a:pt x="1315" y="6356"/>
                  </a:cubicBezTo>
                  <a:cubicBezTo>
                    <a:pt x="1666" y="6637"/>
                    <a:pt x="2067" y="6842"/>
                    <a:pt x="2516" y="6968"/>
                  </a:cubicBezTo>
                  <a:cubicBezTo>
                    <a:pt x="2830" y="7056"/>
                    <a:pt x="3159" y="7100"/>
                    <a:pt x="3504" y="7100"/>
                  </a:cubicBezTo>
                  <a:cubicBezTo>
                    <a:pt x="3653" y="7100"/>
                    <a:pt x="3805" y="7092"/>
                    <a:pt x="3959" y="7075"/>
                  </a:cubicBezTo>
                  <a:cubicBezTo>
                    <a:pt x="4290" y="7041"/>
                    <a:pt x="4615" y="6966"/>
                    <a:pt x="4933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6" y="6249"/>
                    <a:pt x="6246" y="6063"/>
                    <a:pt x="6387" y="5865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70" y="5074"/>
                  </a:cubicBezTo>
                  <a:cubicBezTo>
                    <a:pt x="4920" y="5190"/>
                    <a:pt x="4758" y="5289"/>
                    <a:pt x="4574" y="5366"/>
                  </a:cubicBezTo>
                  <a:cubicBezTo>
                    <a:pt x="4392" y="5445"/>
                    <a:pt x="4197" y="5494"/>
                    <a:pt x="3990" y="5517"/>
                  </a:cubicBezTo>
                  <a:cubicBezTo>
                    <a:pt x="3887" y="5528"/>
                    <a:pt x="3786" y="5533"/>
                    <a:pt x="3688" y="5533"/>
                  </a:cubicBezTo>
                  <a:cubicBezTo>
                    <a:pt x="3496" y="5533"/>
                    <a:pt x="3314" y="5512"/>
                    <a:pt x="3143" y="5469"/>
                  </a:cubicBezTo>
                  <a:cubicBezTo>
                    <a:pt x="2884" y="5404"/>
                    <a:pt x="2658" y="5294"/>
                    <a:pt x="2464" y="5138"/>
                  </a:cubicBezTo>
                  <a:cubicBezTo>
                    <a:pt x="2270" y="4982"/>
                    <a:pt x="2112" y="4786"/>
                    <a:pt x="1989" y="4553"/>
                  </a:cubicBezTo>
                  <a:cubicBezTo>
                    <a:pt x="1867" y="4320"/>
                    <a:pt x="1790" y="4056"/>
                    <a:pt x="1756" y="3758"/>
                  </a:cubicBezTo>
                  <a:cubicBezTo>
                    <a:pt x="1725" y="3452"/>
                    <a:pt x="1745" y="3171"/>
                    <a:pt x="1817" y="2914"/>
                  </a:cubicBezTo>
                  <a:cubicBezTo>
                    <a:pt x="1892" y="2655"/>
                    <a:pt x="2005" y="2432"/>
                    <a:pt x="2158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38" y="1661"/>
                    <a:pt x="3179" y="1589"/>
                    <a:pt x="3437" y="1561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8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2" y="330"/>
                  </a:cubicBezTo>
                  <a:cubicBezTo>
                    <a:pt x="4875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22"/>
            <p:cNvSpPr/>
            <p:nvPr/>
          </p:nvSpPr>
          <p:spPr>
            <a:xfrm>
              <a:off x="859430" y="181846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2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3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22"/>
            <p:cNvSpPr/>
            <p:nvPr/>
          </p:nvSpPr>
          <p:spPr>
            <a:xfrm>
              <a:off x="1122087" y="1789636"/>
              <a:ext cx="237682" cy="258678"/>
            </a:xfrm>
            <a:custGeom>
              <a:avLst/>
              <a:gdLst/>
              <a:ahLst/>
              <a:cxnLst/>
              <a:rect l="l" t="t" r="r" b="b"/>
              <a:pathLst>
                <a:path w="6860" h="7466" extrusionOk="0">
                  <a:moveTo>
                    <a:pt x="6141" y="1"/>
                  </a:moveTo>
                  <a:lnTo>
                    <a:pt x="4536" y="171"/>
                  </a:lnTo>
                  <a:lnTo>
                    <a:pt x="4714" y="1853"/>
                  </a:lnTo>
                  <a:cubicBezTo>
                    <a:pt x="4743" y="2119"/>
                    <a:pt x="4769" y="2365"/>
                    <a:pt x="4796" y="2592"/>
                  </a:cubicBezTo>
                  <a:cubicBezTo>
                    <a:pt x="4824" y="2818"/>
                    <a:pt x="4853" y="3028"/>
                    <a:pt x="4883" y="3222"/>
                  </a:cubicBezTo>
                  <a:cubicBezTo>
                    <a:pt x="4913" y="3416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6"/>
                    <a:pt x="5114" y="4452"/>
                    <a:pt x="5126" y="4499"/>
                  </a:cubicBezTo>
                  <a:lnTo>
                    <a:pt x="1479" y="493"/>
                  </a:lnTo>
                  <a:lnTo>
                    <a:pt x="1" y="652"/>
                  </a:lnTo>
                  <a:lnTo>
                    <a:pt x="720" y="7466"/>
                  </a:lnTo>
                  <a:lnTo>
                    <a:pt x="2325" y="7296"/>
                  </a:lnTo>
                  <a:lnTo>
                    <a:pt x="2084" y="5018"/>
                  </a:lnTo>
                  <a:cubicBezTo>
                    <a:pt x="2069" y="4857"/>
                    <a:pt x="2050" y="4709"/>
                    <a:pt x="2033" y="4577"/>
                  </a:cubicBezTo>
                  <a:cubicBezTo>
                    <a:pt x="2014" y="4443"/>
                    <a:pt x="1997" y="4311"/>
                    <a:pt x="1975" y="4174"/>
                  </a:cubicBezTo>
                  <a:cubicBezTo>
                    <a:pt x="1954" y="4039"/>
                    <a:pt x="1926" y="3888"/>
                    <a:pt x="1892" y="3720"/>
                  </a:cubicBezTo>
                  <a:cubicBezTo>
                    <a:pt x="1857" y="3551"/>
                    <a:pt x="1818" y="3362"/>
                    <a:pt x="1774" y="3146"/>
                  </a:cubicBezTo>
                  <a:cubicBezTo>
                    <a:pt x="1767" y="3117"/>
                    <a:pt x="1761" y="3083"/>
                    <a:pt x="1754" y="3052"/>
                  </a:cubicBezTo>
                  <a:lnTo>
                    <a:pt x="1754" y="3052"/>
                  </a:lnTo>
                  <a:lnTo>
                    <a:pt x="5362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22"/>
            <p:cNvSpPr/>
            <p:nvPr/>
          </p:nvSpPr>
          <p:spPr>
            <a:xfrm>
              <a:off x="1389456" y="176957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0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8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3"/>
                  </a:lnTo>
                  <a:lnTo>
                    <a:pt x="4108" y="1391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22"/>
            <p:cNvSpPr/>
            <p:nvPr/>
          </p:nvSpPr>
          <p:spPr>
            <a:xfrm>
              <a:off x="1571490" y="1746778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5" y="1568"/>
                  </a:moveTo>
                  <a:cubicBezTo>
                    <a:pt x="3781" y="1568"/>
                    <a:pt x="3959" y="1595"/>
                    <a:pt x="4128" y="1649"/>
                  </a:cubicBezTo>
                  <a:cubicBezTo>
                    <a:pt x="4362" y="1723"/>
                    <a:pt x="4569" y="1841"/>
                    <a:pt x="4755" y="2002"/>
                  </a:cubicBezTo>
                  <a:cubicBezTo>
                    <a:pt x="4939" y="2163"/>
                    <a:pt x="5090" y="2358"/>
                    <a:pt x="5205" y="2588"/>
                  </a:cubicBezTo>
                  <a:cubicBezTo>
                    <a:pt x="5321" y="2818"/>
                    <a:pt x="5394" y="3076"/>
                    <a:pt x="5423" y="3363"/>
                  </a:cubicBezTo>
                  <a:cubicBezTo>
                    <a:pt x="5456" y="3648"/>
                    <a:pt x="5440" y="3916"/>
                    <a:pt x="5373" y="4166"/>
                  </a:cubicBezTo>
                  <a:cubicBezTo>
                    <a:pt x="5327" y="4338"/>
                    <a:pt x="5262" y="4497"/>
                    <a:pt x="5177" y="4642"/>
                  </a:cubicBezTo>
                  <a:lnTo>
                    <a:pt x="4241" y="3616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5" y="5532"/>
                  </a:cubicBezTo>
                  <a:cubicBezTo>
                    <a:pt x="3723" y="5540"/>
                    <a:pt x="3651" y="5544"/>
                    <a:pt x="3581" y="5544"/>
                  </a:cubicBezTo>
                  <a:cubicBezTo>
                    <a:pt x="3393" y="5544"/>
                    <a:pt x="3214" y="5516"/>
                    <a:pt x="3043" y="5463"/>
                  </a:cubicBezTo>
                  <a:cubicBezTo>
                    <a:pt x="2812" y="5391"/>
                    <a:pt x="2600" y="5274"/>
                    <a:pt x="2412" y="5118"/>
                  </a:cubicBezTo>
                  <a:cubicBezTo>
                    <a:pt x="2224" y="4960"/>
                    <a:pt x="2074" y="4764"/>
                    <a:pt x="1962" y="4530"/>
                  </a:cubicBezTo>
                  <a:cubicBezTo>
                    <a:pt x="1850" y="4298"/>
                    <a:pt x="1778" y="4038"/>
                    <a:pt x="1748" y="3752"/>
                  </a:cubicBezTo>
                  <a:cubicBezTo>
                    <a:pt x="1717" y="3465"/>
                    <a:pt x="1733" y="3198"/>
                    <a:pt x="1797" y="2948"/>
                  </a:cubicBezTo>
                  <a:cubicBezTo>
                    <a:pt x="1857" y="2699"/>
                    <a:pt x="1963" y="2478"/>
                    <a:pt x="2114" y="2279"/>
                  </a:cubicBezTo>
                  <a:cubicBezTo>
                    <a:pt x="2264" y="2084"/>
                    <a:pt x="2445" y="1925"/>
                    <a:pt x="2659" y="1803"/>
                  </a:cubicBezTo>
                  <a:cubicBezTo>
                    <a:pt x="2872" y="1682"/>
                    <a:pt x="3109" y="1608"/>
                    <a:pt x="3376" y="1580"/>
                  </a:cubicBezTo>
                  <a:cubicBezTo>
                    <a:pt x="3450" y="1572"/>
                    <a:pt x="3523" y="1568"/>
                    <a:pt x="3595" y="1568"/>
                  </a:cubicBezTo>
                  <a:close/>
                  <a:moveTo>
                    <a:pt x="3648" y="0"/>
                  </a:moveTo>
                  <a:cubicBezTo>
                    <a:pt x="3506" y="0"/>
                    <a:pt x="3362" y="8"/>
                    <a:pt x="3214" y="23"/>
                  </a:cubicBezTo>
                  <a:cubicBezTo>
                    <a:pt x="2703" y="78"/>
                    <a:pt x="2242" y="216"/>
                    <a:pt x="1833" y="437"/>
                  </a:cubicBezTo>
                  <a:cubicBezTo>
                    <a:pt x="1421" y="656"/>
                    <a:pt x="1076" y="943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5"/>
                    <a:pt x="1" y="3415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68"/>
                    <a:pt x="1323" y="6354"/>
                  </a:cubicBezTo>
                  <a:cubicBezTo>
                    <a:pt x="1676" y="6638"/>
                    <a:pt x="2073" y="6845"/>
                    <a:pt x="2521" y="6976"/>
                  </a:cubicBezTo>
                  <a:cubicBezTo>
                    <a:pt x="2836" y="7067"/>
                    <a:pt x="3167" y="7113"/>
                    <a:pt x="3515" y="7113"/>
                  </a:cubicBezTo>
                  <a:cubicBezTo>
                    <a:pt x="3660" y="7113"/>
                    <a:pt x="3808" y="7105"/>
                    <a:pt x="3959" y="7089"/>
                  </a:cubicBezTo>
                  <a:cubicBezTo>
                    <a:pt x="4381" y="7045"/>
                    <a:pt x="4767" y="6940"/>
                    <a:pt x="5120" y="6781"/>
                  </a:cubicBezTo>
                  <a:lnTo>
                    <a:pt x="6095" y="7848"/>
                  </a:lnTo>
                  <a:lnTo>
                    <a:pt x="7191" y="6848"/>
                  </a:lnTo>
                  <a:lnTo>
                    <a:pt x="6321" y="5891"/>
                  </a:lnTo>
                  <a:cubicBezTo>
                    <a:pt x="6341" y="5867"/>
                    <a:pt x="6364" y="5844"/>
                    <a:pt x="6384" y="5821"/>
                  </a:cubicBezTo>
                  <a:cubicBezTo>
                    <a:pt x="6667" y="5469"/>
                    <a:pt x="6873" y="5069"/>
                    <a:pt x="7001" y="4619"/>
                  </a:cubicBezTo>
                  <a:cubicBezTo>
                    <a:pt x="7126" y="4169"/>
                    <a:pt x="7163" y="3691"/>
                    <a:pt x="7110" y="3184"/>
                  </a:cubicBezTo>
                  <a:cubicBezTo>
                    <a:pt x="7055" y="2672"/>
                    <a:pt x="6919" y="2212"/>
                    <a:pt x="6703" y="1800"/>
                  </a:cubicBezTo>
                  <a:cubicBezTo>
                    <a:pt x="6486" y="1389"/>
                    <a:pt x="6203" y="1045"/>
                    <a:pt x="5850" y="761"/>
                  </a:cubicBezTo>
                  <a:cubicBezTo>
                    <a:pt x="5498" y="476"/>
                    <a:pt x="5100" y="267"/>
                    <a:pt x="4654" y="139"/>
                  </a:cubicBezTo>
                  <a:cubicBezTo>
                    <a:pt x="4335" y="47"/>
                    <a:pt x="4000" y="0"/>
                    <a:pt x="3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22"/>
            <p:cNvSpPr/>
            <p:nvPr/>
          </p:nvSpPr>
          <p:spPr>
            <a:xfrm>
              <a:off x="1848317" y="1714280"/>
              <a:ext cx="219180" cy="249393"/>
            </a:xfrm>
            <a:custGeom>
              <a:avLst/>
              <a:gdLst/>
              <a:ahLst/>
              <a:cxnLst/>
              <a:rect l="l" t="t" r="r" b="b"/>
              <a:pathLst>
                <a:path w="6326" h="7198" extrusionOk="0">
                  <a:moveTo>
                    <a:pt x="5828" y="0"/>
                  </a:moveTo>
                  <a:lnTo>
                    <a:pt x="4212" y="171"/>
                  </a:lnTo>
                  <a:lnTo>
                    <a:pt x="4645" y="4277"/>
                  </a:lnTo>
                  <a:cubicBezTo>
                    <a:pt x="4671" y="4523"/>
                    <a:pt x="4636" y="4751"/>
                    <a:pt x="4541" y="4961"/>
                  </a:cubicBezTo>
                  <a:cubicBezTo>
                    <a:pt x="4445" y="5171"/>
                    <a:pt x="4307" y="5344"/>
                    <a:pt x="4127" y="5478"/>
                  </a:cubicBezTo>
                  <a:cubicBezTo>
                    <a:pt x="3947" y="5610"/>
                    <a:pt x="3736" y="5690"/>
                    <a:pt x="3490" y="5716"/>
                  </a:cubicBezTo>
                  <a:cubicBezTo>
                    <a:pt x="3442" y="5721"/>
                    <a:pt x="3395" y="5724"/>
                    <a:pt x="3349" y="5724"/>
                  </a:cubicBezTo>
                  <a:cubicBezTo>
                    <a:pt x="3168" y="5724"/>
                    <a:pt x="2998" y="5686"/>
                    <a:pt x="2839" y="5611"/>
                  </a:cubicBezTo>
                  <a:cubicBezTo>
                    <a:pt x="2639" y="5518"/>
                    <a:pt x="2472" y="5378"/>
                    <a:pt x="2343" y="5191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7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7"/>
                    <a:pt x="672" y="5774"/>
                    <a:pt x="964" y="6149"/>
                  </a:cubicBezTo>
                  <a:cubicBezTo>
                    <a:pt x="1255" y="6525"/>
                    <a:pt x="1635" y="6805"/>
                    <a:pt x="2100" y="6989"/>
                  </a:cubicBezTo>
                  <a:cubicBezTo>
                    <a:pt x="2453" y="7127"/>
                    <a:pt x="2834" y="7197"/>
                    <a:pt x="3244" y="7197"/>
                  </a:cubicBezTo>
                  <a:cubicBezTo>
                    <a:pt x="3374" y="7197"/>
                    <a:pt x="3508" y="7190"/>
                    <a:pt x="3644" y="7176"/>
                  </a:cubicBezTo>
                  <a:cubicBezTo>
                    <a:pt x="4202" y="7117"/>
                    <a:pt x="4688" y="6949"/>
                    <a:pt x="5105" y="6673"/>
                  </a:cubicBezTo>
                  <a:cubicBezTo>
                    <a:pt x="5522" y="6395"/>
                    <a:pt x="5834" y="6043"/>
                    <a:pt x="6043" y="5614"/>
                  </a:cubicBezTo>
                  <a:cubicBezTo>
                    <a:pt x="6248" y="5186"/>
                    <a:pt x="6326" y="4711"/>
                    <a:pt x="6270" y="4192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22"/>
            <p:cNvSpPr/>
            <p:nvPr/>
          </p:nvSpPr>
          <p:spPr>
            <a:xfrm>
              <a:off x="2107891" y="169085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22"/>
            <p:cNvSpPr/>
            <p:nvPr/>
          </p:nvSpPr>
          <p:spPr>
            <a:xfrm>
              <a:off x="2320483" y="167055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3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798"/>
                  </a:cubicBezTo>
                  <a:cubicBezTo>
                    <a:pt x="429" y="1009"/>
                    <a:pt x="263" y="1249"/>
                    <a:pt x="152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0" y="3872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1"/>
                    <a:pt x="2762" y="4327"/>
                    <a:pt x="2895" y="4348"/>
                  </a:cubicBezTo>
                  <a:cubicBezTo>
                    <a:pt x="3028" y="4370"/>
                    <a:pt x="3156" y="4400"/>
                    <a:pt x="3279" y="4436"/>
                  </a:cubicBezTo>
                  <a:cubicBezTo>
                    <a:pt x="3401" y="4472"/>
                    <a:pt x="3506" y="4515"/>
                    <a:pt x="3596" y="4565"/>
                  </a:cubicBezTo>
                  <a:cubicBezTo>
                    <a:pt x="3686" y="4616"/>
                    <a:pt x="3760" y="4675"/>
                    <a:pt x="3818" y="4749"/>
                  </a:cubicBezTo>
                  <a:cubicBezTo>
                    <a:pt x="3875" y="4821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3"/>
                    <a:pt x="2885" y="5708"/>
                    <a:pt x="2800" y="5708"/>
                  </a:cubicBezTo>
                  <a:cubicBezTo>
                    <a:pt x="2537" y="5708"/>
                    <a:pt x="2275" y="5665"/>
                    <a:pt x="2016" y="5578"/>
                  </a:cubicBezTo>
                  <a:cubicBezTo>
                    <a:pt x="1672" y="5463"/>
                    <a:pt x="1316" y="5205"/>
                    <a:pt x="946" y="4804"/>
                  </a:cubicBezTo>
                  <a:lnTo>
                    <a:pt x="65" y="6048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8"/>
                    <a:pt x="1526" y="6990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9"/>
                    <a:pt x="4094" y="6904"/>
                    <a:pt x="4475" y="6691"/>
                  </a:cubicBezTo>
                  <a:cubicBezTo>
                    <a:pt x="4856" y="6476"/>
                    <a:pt x="5144" y="6192"/>
                    <a:pt x="5339" y="5842"/>
                  </a:cubicBezTo>
                  <a:cubicBezTo>
                    <a:pt x="5536" y="5490"/>
                    <a:pt x="5608" y="5077"/>
                    <a:pt x="5559" y="4603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0"/>
                    <a:pt x="4983" y="3416"/>
                    <a:pt x="4754" y="3271"/>
                  </a:cubicBezTo>
                  <a:cubicBezTo>
                    <a:pt x="4525" y="3126"/>
                    <a:pt x="4259" y="3009"/>
                    <a:pt x="3959" y="2923"/>
                  </a:cubicBezTo>
                  <a:cubicBezTo>
                    <a:pt x="3657" y="2837"/>
                    <a:pt x="3325" y="2777"/>
                    <a:pt x="2962" y="2743"/>
                  </a:cubicBezTo>
                  <a:cubicBezTo>
                    <a:pt x="2804" y="2733"/>
                    <a:pt x="2650" y="2716"/>
                    <a:pt x="2504" y="2687"/>
                  </a:cubicBezTo>
                  <a:cubicBezTo>
                    <a:pt x="2355" y="2660"/>
                    <a:pt x="2225" y="2623"/>
                    <a:pt x="2108" y="2572"/>
                  </a:cubicBezTo>
                  <a:cubicBezTo>
                    <a:pt x="1992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7" y="2119"/>
                  </a:cubicBezTo>
                  <a:cubicBezTo>
                    <a:pt x="1684" y="1996"/>
                    <a:pt x="1711" y="1885"/>
                    <a:pt x="1779" y="1790"/>
                  </a:cubicBezTo>
                  <a:cubicBezTo>
                    <a:pt x="1849" y="1695"/>
                    <a:pt x="1950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48"/>
                    <a:pt x="4002" y="1873"/>
                    <a:pt x="4157" y="2027"/>
                  </a:cubicBezTo>
                  <a:lnTo>
                    <a:pt x="5076" y="937"/>
                  </a:lnTo>
                  <a:cubicBezTo>
                    <a:pt x="4886" y="706"/>
                    <a:pt x="4669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22"/>
            <p:cNvSpPr/>
            <p:nvPr/>
          </p:nvSpPr>
          <p:spPr>
            <a:xfrm>
              <a:off x="2618514" y="1619348"/>
              <a:ext cx="331784" cy="263598"/>
            </a:xfrm>
            <a:custGeom>
              <a:avLst/>
              <a:gdLst/>
              <a:ahLst/>
              <a:cxnLst/>
              <a:rect l="l" t="t" r="r" b="b"/>
              <a:pathLst>
                <a:path w="9576" h="7608" extrusionOk="0">
                  <a:moveTo>
                    <a:pt x="9576" y="1"/>
                  </a:moveTo>
                  <a:lnTo>
                    <a:pt x="7931" y="175"/>
                  </a:lnTo>
                  <a:lnTo>
                    <a:pt x="7299" y="3850"/>
                  </a:lnTo>
                  <a:cubicBezTo>
                    <a:pt x="7271" y="4019"/>
                    <a:pt x="7252" y="4165"/>
                    <a:pt x="7239" y="4295"/>
                  </a:cubicBezTo>
                  <a:cubicBezTo>
                    <a:pt x="7226" y="4424"/>
                    <a:pt x="7219" y="4541"/>
                    <a:pt x="7217" y="4647"/>
                  </a:cubicBezTo>
                  <a:cubicBezTo>
                    <a:pt x="7216" y="4692"/>
                    <a:pt x="7217" y="4733"/>
                    <a:pt x="7216" y="4777"/>
                  </a:cubicBezTo>
                  <a:cubicBezTo>
                    <a:pt x="7184" y="4683"/>
                    <a:pt x="7151" y="4588"/>
                    <a:pt x="7111" y="4490"/>
                  </a:cubicBezTo>
                  <a:cubicBezTo>
                    <a:pt x="7039" y="4308"/>
                    <a:pt x="6953" y="4114"/>
                    <a:pt x="6852" y="3908"/>
                  </a:cubicBezTo>
                  <a:lnTo>
                    <a:pt x="5577" y="1318"/>
                  </a:lnTo>
                  <a:lnTo>
                    <a:pt x="4254" y="1458"/>
                  </a:lnTo>
                  <a:lnTo>
                    <a:pt x="3525" y="4260"/>
                  </a:lnTo>
                  <a:cubicBezTo>
                    <a:pt x="3486" y="4449"/>
                    <a:pt x="3456" y="4627"/>
                    <a:pt x="3433" y="4797"/>
                  </a:cubicBezTo>
                  <a:cubicBezTo>
                    <a:pt x="3415" y="4935"/>
                    <a:pt x="3402" y="5083"/>
                    <a:pt x="3394" y="5235"/>
                  </a:cubicBezTo>
                  <a:cubicBezTo>
                    <a:pt x="3356" y="5091"/>
                    <a:pt x="3310" y="4942"/>
                    <a:pt x="3259" y="4784"/>
                  </a:cubicBezTo>
                  <a:cubicBezTo>
                    <a:pt x="3205" y="4623"/>
                    <a:pt x="3148" y="4462"/>
                    <a:pt x="3085" y="4306"/>
                  </a:cubicBezTo>
                  <a:lnTo>
                    <a:pt x="1684" y="834"/>
                  </a:lnTo>
                  <a:lnTo>
                    <a:pt x="0" y="1010"/>
                  </a:lnTo>
                  <a:lnTo>
                    <a:pt x="2763" y="7608"/>
                  </a:lnTo>
                  <a:lnTo>
                    <a:pt x="4067" y="7470"/>
                  </a:lnTo>
                  <a:lnTo>
                    <a:pt x="5082" y="3642"/>
                  </a:lnTo>
                  <a:lnTo>
                    <a:pt x="6986" y="7162"/>
                  </a:lnTo>
                  <a:lnTo>
                    <a:pt x="8251" y="7028"/>
                  </a:lnTo>
                  <a:lnTo>
                    <a:pt x="9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22"/>
            <p:cNvSpPr/>
            <p:nvPr/>
          </p:nvSpPr>
          <p:spPr>
            <a:xfrm>
              <a:off x="2975272" y="1598594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5" y="1723"/>
                    <a:pt x="4575" y="1841"/>
                    <a:pt x="4760" y="2003"/>
                  </a:cubicBezTo>
                  <a:cubicBezTo>
                    <a:pt x="4945" y="2163"/>
                    <a:pt x="5096" y="2359"/>
                    <a:pt x="5211" y="2589"/>
                  </a:cubicBezTo>
                  <a:cubicBezTo>
                    <a:pt x="5326" y="2819"/>
                    <a:pt x="5400" y="3078"/>
                    <a:pt x="5429" y="3364"/>
                  </a:cubicBezTo>
                  <a:cubicBezTo>
                    <a:pt x="5458" y="3650"/>
                    <a:pt x="5442" y="3916"/>
                    <a:pt x="5377" y="4168"/>
                  </a:cubicBezTo>
                  <a:cubicBezTo>
                    <a:pt x="5311" y="4418"/>
                    <a:pt x="5205" y="4641"/>
                    <a:pt x="5060" y="4836"/>
                  </a:cubicBezTo>
                  <a:cubicBezTo>
                    <a:pt x="4911" y="5032"/>
                    <a:pt x="4732" y="5190"/>
                    <a:pt x="4519" y="5311"/>
                  </a:cubicBezTo>
                  <a:cubicBezTo>
                    <a:pt x="4305" y="5432"/>
                    <a:pt x="4063" y="5506"/>
                    <a:pt x="3800" y="5534"/>
                  </a:cubicBezTo>
                  <a:cubicBezTo>
                    <a:pt x="3725" y="5542"/>
                    <a:pt x="3651" y="5546"/>
                    <a:pt x="3578" y="5546"/>
                  </a:cubicBezTo>
                  <a:cubicBezTo>
                    <a:pt x="3394" y="5546"/>
                    <a:pt x="3218" y="5519"/>
                    <a:pt x="3049" y="5468"/>
                  </a:cubicBezTo>
                  <a:cubicBezTo>
                    <a:pt x="2816" y="5394"/>
                    <a:pt x="2606" y="5276"/>
                    <a:pt x="2418" y="5118"/>
                  </a:cubicBezTo>
                  <a:cubicBezTo>
                    <a:pt x="2230" y="4963"/>
                    <a:pt x="2080" y="4766"/>
                    <a:pt x="1968" y="4533"/>
                  </a:cubicBezTo>
                  <a:cubicBezTo>
                    <a:pt x="1854" y="4298"/>
                    <a:pt x="1784" y="4038"/>
                    <a:pt x="1754" y="3752"/>
                  </a:cubicBezTo>
                  <a:cubicBezTo>
                    <a:pt x="1723" y="3467"/>
                    <a:pt x="1739" y="3201"/>
                    <a:pt x="1803" y="2951"/>
                  </a:cubicBezTo>
                  <a:cubicBezTo>
                    <a:pt x="1863" y="2701"/>
                    <a:pt x="1969" y="2478"/>
                    <a:pt x="2120" y="2281"/>
                  </a:cubicBezTo>
                  <a:cubicBezTo>
                    <a:pt x="2270" y="2084"/>
                    <a:pt x="2451" y="1926"/>
                    <a:pt x="2665" y="1806"/>
                  </a:cubicBezTo>
                  <a:cubicBezTo>
                    <a:pt x="2877" y="1686"/>
                    <a:pt x="3117" y="1609"/>
                    <a:pt x="3381" y="1583"/>
                  </a:cubicBezTo>
                  <a:cubicBezTo>
                    <a:pt x="3456" y="1575"/>
                    <a:pt x="3529" y="1571"/>
                    <a:pt x="3601" y="1571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8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6"/>
                    <a:pt x="1078" y="941"/>
                    <a:pt x="792" y="1293"/>
                  </a:cubicBezTo>
                  <a:cubicBezTo>
                    <a:pt x="508" y="1645"/>
                    <a:pt x="301" y="2044"/>
                    <a:pt x="170" y="2491"/>
                  </a:cubicBezTo>
                  <a:cubicBezTo>
                    <a:pt x="41" y="2937"/>
                    <a:pt x="1" y="3414"/>
                    <a:pt x="55" y="3929"/>
                  </a:cubicBezTo>
                  <a:cubicBezTo>
                    <a:pt x="111" y="4441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7" y="6353"/>
                  </a:cubicBezTo>
                  <a:cubicBezTo>
                    <a:pt x="1679" y="6638"/>
                    <a:pt x="2076" y="6844"/>
                    <a:pt x="2522" y="6976"/>
                  </a:cubicBezTo>
                  <a:cubicBezTo>
                    <a:pt x="2836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6" y="7035"/>
                    <a:pt x="4933" y="6898"/>
                    <a:pt x="5343" y="6677"/>
                  </a:cubicBezTo>
                  <a:cubicBezTo>
                    <a:pt x="5756" y="6458"/>
                    <a:pt x="6101" y="6172"/>
                    <a:pt x="6385" y="5820"/>
                  </a:cubicBezTo>
                  <a:cubicBezTo>
                    <a:pt x="6670" y="5468"/>
                    <a:pt x="6874" y="5068"/>
                    <a:pt x="7002" y="4618"/>
                  </a:cubicBezTo>
                  <a:cubicBezTo>
                    <a:pt x="7130" y="4172"/>
                    <a:pt x="7166" y="3693"/>
                    <a:pt x="7112" y="3187"/>
                  </a:cubicBezTo>
                  <a:cubicBezTo>
                    <a:pt x="7058" y="2672"/>
                    <a:pt x="6922" y="2212"/>
                    <a:pt x="6705" y="1802"/>
                  </a:cubicBezTo>
                  <a:cubicBezTo>
                    <a:pt x="6489" y="1391"/>
                    <a:pt x="6204" y="1046"/>
                    <a:pt x="5852" y="760"/>
                  </a:cubicBezTo>
                  <a:cubicBezTo>
                    <a:pt x="5500" y="476"/>
                    <a:pt x="5101" y="269"/>
                    <a:pt x="4656" y="138"/>
                  </a:cubicBezTo>
                  <a:cubicBezTo>
                    <a:pt x="4341" y="47"/>
                    <a:pt x="4009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22"/>
            <p:cNvSpPr/>
            <p:nvPr/>
          </p:nvSpPr>
          <p:spPr>
            <a:xfrm>
              <a:off x="3253797" y="1575554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9" y="1421"/>
                  </a:moveTo>
                  <a:cubicBezTo>
                    <a:pt x="3228" y="1421"/>
                    <a:pt x="3353" y="1442"/>
                    <a:pt x="3463" y="1482"/>
                  </a:cubicBezTo>
                  <a:cubicBezTo>
                    <a:pt x="3617" y="1538"/>
                    <a:pt x="3739" y="1627"/>
                    <a:pt x="3831" y="1752"/>
                  </a:cubicBezTo>
                  <a:cubicBezTo>
                    <a:pt x="3923" y="1876"/>
                    <a:pt x="3979" y="2027"/>
                    <a:pt x="3996" y="2201"/>
                  </a:cubicBezTo>
                  <a:cubicBezTo>
                    <a:pt x="4015" y="2374"/>
                    <a:pt x="3998" y="2533"/>
                    <a:pt x="3945" y="2677"/>
                  </a:cubicBezTo>
                  <a:cubicBezTo>
                    <a:pt x="3890" y="2821"/>
                    <a:pt x="3802" y="2936"/>
                    <a:pt x="3686" y="3026"/>
                  </a:cubicBezTo>
                  <a:cubicBezTo>
                    <a:pt x="3566" y="3114"/>
                    <a:pt x="3423" y="3166"/>
                    <a:pt x="3254" y="3185"/>
                  </a:cubicBezTo>
                  <a:lnTo>
                    <a:pt x="1911" y="3327"/>
                  </a:lnTo>
                  <a:lnTo>
                    <a:pt x="1726" y="1555"/>
                  </a:lnTo>
                  <a:lnTo>
                    <a:pt x="2922" y="1430"/>
                  </a:lnTo>
                  <a:cubicBezTo>
                    <a:pt x="2980" y="1424"/>
                    <a:pt x="3036" y="1421"/>
                    <a:pt x="3089" y="1421"/>
                  </a:cubicBezTo>
                  <a:close/>
                  <a:moveTo>
                    <a:pt x="3368" y="0"/>
                  </a:moveTo>
                  <a:cubicBezTo>
                    <a:pt x="3269" y="0"/>
                    <a:pt x="3169" y="6"/>
                    <a:pt x="3067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79" y="4085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8" y="2763"/>
                    <a:pt x="5657" y="2371"/>
                    <a:pt x="5613" y="1942"/>
                  </a:cubicBezTo>
                  <a:cubicBezTo>
                    <a:pt x="5568" y="1527"/>
                    <a:pt x="5429" y="1166"/>
                    <a:pt x="5191" y="861"/>
                  </a:cubicBezTo>
                  <a:cubicBezTo>
                    <a:pt x="4958" y="553"/>
                    <a:pt x="4652" y="326"/>
                    <a:pt x="4278" y="173"/>
                  </a:cubicBezTo>
                  <a:cubicBezTo>
                    <a:pt x="3992" y="58"/>
                    <a:pt x="3688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22"/>
            <p:cNvSpPr/>
            <p:nvPr/>
          </p:nvSpPr>
          <p:spPr>
            <a:xfrm>
              <a:off x="3490538" y="153993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22"/>
            <p:cNvSpPr/>
            <p:nvPr/>
          </p:nvSpPr>
          <p:spPr>
            <a:xfrm>
              <a:off x="3731436" y="152164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5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11"/>
                    <a:pt x="2763" y="4326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1"/>
                    <a:pt x="3907" y="4907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8"/>
                    <a:pt x="2798" y="5708"/>
                  </a:cubicBezTo>
                  <a:cubicBezTo>
                    <a:pt x="2535" y="5708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3"/>
                  </a:cubicBezTo>
                  <a:cubicBezTo>
                    <a:pt x="1188" y="6869"/>
                    <a:pt x="1525" y="6991"/>
                    <a:pt x="1896" y="7060"/>
                  </a:cubicBezTo>
                  <a:cubicBezTo>
                    <a:pt x="2118" y="7101"/>
                    <a:pt x="2353" y="7123"/>
                    <a:pt x="2602" y="7123"/>
                  </a:cubicBezTo>
                  <a:cubicBezTo>
                    <a:pt x="2770" y="7123"/>
                    <a:pt x="2943" y="7113"/>
                    <a:pt x="3124" y="7093"/>
                  </a:cubicBezTo>
                  <a:cubicBezTo>
                    <a:pt x="3643" y="7039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7"/>
                  </a:cubicBezTo>
                  <a:cubicBezTo>
                    <a:pt x="5164" y="3600"/>
                    <a:pt x="4980" y="3418"/>
                    <a:pt x="4753" y="3271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2" y="2689"/>
                  </a:cubicBezTo>
                  <a:cubicBezTo>
                    <a:pt x="2354" y="2663"/>
                    <a:pt x="2223" y="2624"/>
                    <a:pt x="2107" y="2574"/>
                  </a:cubicBezTo>
                  <a:cubicBezTo>
                    <a:pt x="1989" y="2523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1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50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7"/>
                    <a:pt x="2766" y="1417"/>
                  </a:cubicBezTo>
                  <a:cubicBezTo>
                    <a:pt x="2890" y="1417"/>
                    <a:pt x="3013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7"/>
                    <a:pt x="4418" y="368"/>
                  </a:cubicBezTo>
                  <a:cubicBezTo>
                    <a:pt x="4170" y="217"/>
                    <a:pt x="3879" y="112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22"/>
            <p:cNvSpPr/>
            <p:nvPr/>
          </p:nvSpPr>
          <p:spPr>
            <a:xfrm>
              <a:off x="3950057" y="1492298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9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22"/>
            <p:cNvSpPr/>
            <p:nvPr/>
          </p:nvSpPr>
          <p:spPr>
            <a:xfrm>
              <a:off x="4207968" y="1468531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1" y="1570"/>
                  </a:moveTo>
                  <a:cubicBezTo>
                    <a:pt x="3779" y="1570"/>
                    <a:pt x="3958" y="1598"/>
                    <a:pt x="4129" y="1650"/>
                  </a:cubicBezTo>
                  <a:cubicBezTo>
                    <a:pt x="4362" y="1724"/>
                    <a:pt x="4571" y="1843"/>
                    <a:pt x="4756" y="2003"/>
                  </a:cubicBezTo>
                  <a:cubicBezTo>
                    <a:pt x="4940" y="2164"/>
                    <a:pt x="5091" y="2361"/>
                    <a:pt x="5208" y="2591"/>
                  </a:cubicBezTo>
                  <a:cubicBezTo>
                    <a:pt x="5323" y="2821"/>
                    <a:pt x="5396" y="3077"/>
                    <a:pt x="5425" y="3365"/>
                  </a:cubicBezTo>
                  <a:cubicBezTo>
                    <a:pt x="5458" y="3648"/>
                    <a:pt x="5439" y="3915"/>
                    <a:pt x="5373" y="4166"/>
                  </a:cubicBezTo>
                  <a:cubicBezTo>
                    <a:pt x="5308" y="4417"/>
                    <a:pt x="5202" y="4637"/>
                    <a:pt x="5055" y="4834"/>
                  </a:cubicBezTo>
                  <a:cubicBezTo>
                    <a:pt x="4907" y="5031"/>
                    <a:pt x="4728" y="5189"/>
                    <a:pt x="4516" y="5310"/>
                  </a:cubicBezTo>
                  <a:cubicBezTo>
                    <a:pt x="4302" y="5430"/>
                    <a:pt x="4060" y="5506"/>
                    <a:pt x="3797" y="5533"/>
                  </a:cubicBezTo>
                  <a:cubicBezTo>
                    <a:pt x="3723" y="5541"/>
                    <a:pt x="3651" y="5545"/>
                    <a:pt x="3579" y="5545"/>
                  </a:cubicBezTo>
                  <a:cubicBezTo>
                    <a:pt x="3393" y="5545"/>
                    <a:pt x="3216" y="5518"/>
                    <a:pt x="3046" y="5464"/>
                  </a:cubicBezTo>
                  <a:cubicBezTo>
                    <a:pt x="2814" y="5392"/>
                    <a:pt x="2604" y="5276"/>
                    <a:pt x="2414" y="5119"/>
                  </a:cubicBezTo>
                  <a:cubicBezTo>
                    <a:pt x="2225" y="4964"/>
                    <a:pt x="2079" y="4765"/>
                    <a:pt x="1965" y="4532"/>
                  </a:cubicBezTo>
                  <a:cubicBezTo>
                    <a:pt x="1851" y="4299"/>
                    <a:pt x="1780" y="4039"/>
                    <a:pt x="1749" y="3753"/>
                  </a:cubicBezTo>
                  <a:cubicBezTo>
                    <a:pt x="1719" y="3468"/>
                    <a:pt x="1736" y="3199"/>
                    <a:pt x="1798" y="2950"/>
                  </a:cubicBezTo>
                  <a:cubicBezTo>
                    <a:pt x="1859" y="2700"/>
                    <a:pt x="1965" y="2479"/>
                    <a:pt x="2116" y="2282"/>
                  </a:cubicBezTo>
                  <a:cubicBezTo>
                    <a:pt x="2267" y="2085"/>
                    <a:pt x="2447" y="1927"/>
                    <a:pt x="2661" y="1807"/>
                  </a:cubicBezTo>
                  <a:cubicBezTo>
                    <a:pt x="2874" y="1686"/>
                    <a:pt x="3116" y="1609"/>
                    <a:pt x="3380" y="1581"/>
                  </a:cubicBezTo>
                  <a:cubicBezTo>
                    <a:pt x="3452" y="1574"/>
                    <a:pt x="3522" y="1570"/>
                    <a:pt x="3591" y="1570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5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2" y="657"/>
                    <a:pt x="1075" y="942"/>
                    <a:pt x="789" y="1294"/>
                  </a:cubicBezTo>
                  <a:cubicBezTo>
                    <a:pt x="506" y="1646"/>
                    <a:pt x="298" y="2043"/>
                    <a:pt x="168" y="2490"/>
                  </a:cubicBezTo>
                  <a:cubicBezTo>
                    <a:pt x="38" y="2936"/>
                    <a:pt x="1" y="3415"/>
                    <a:pt x="54" y="3930"/>
                  </a:cubicBezTo>
                  <a:cubicBezTo>
                    <a:pt x="109" y="4442"/>
                    <a:pt x="247" y="4902"/>
                    <a:pt x="465" y="5312"/>
                  </a:cubicBezTo>
                  <a:cubicBezTo>
                    <a:pt x="687" y="5721"/>
                    <a:pt x="971" y="6068"/>
                    <a:pt x="1322" y="6354"/>
                  </a:cubicBezTo>
                  <a:cubicBezTo>
                    <a:pt x="1675" y="6639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2" y="6898"/>
                    <a:pt x="5342" y="6678"/>
                  </a:cubicBezTo>
                  <a:cubicBezTo>
                    <a:pt x="5753" y="6456"/>
                    <a:pt x="6099" y="6173"/>
                    <a:pt x="6383" y="5821"/>
                  </a:cubicBezTo>
                  <a:cubicBezTo>
                    <a:pt x="6667" y="5468"/>
                    <a:pt x="6873" y="5069"/>
                    <a:pt x="7001" y="4618"/>
                  </a:cubicBezTo>
                  <a:cubicBezTo>
                    <a:pt x="7126" y="4168"/>
                    <a:pt x="7163" y="3691"/>
                    <a:pt x="7109" y="3185"/>
                  </a:cubicBezTo>
                  <a:cubicBezTo>
                    <a:pt x="7056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69"/>
                    <a:pt x="4654" y="139"/>
                  </a:cubicBezTo>
                  <a:cubicBezTo>
                    <a:pt x="4338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22"/>
            <p:cNvSpPr/>
            <p:nvPr/>
          </p:nvSpPr>
          <p:spPr>
            <a:xfrm>
              <a:off x="4486389" y="1445906"/>
              <a:ext cx="189245" cy="247349"/>
            </a:xfrm>
            <a:custGeom>
              <a:avLst/>
              <a:gdLst/>
              <a:ahLst/>
              <a:cxnLst/>
              <a:rect l="l" t="t" r="r" b="b"/>
              <a:pathLst>
                <a:path w="5462" h="7139" extrusionOk="0">
                  <a:moveTo>
                    <a:pt x="2960" y="1498"/>
                  </a:moveTo>
                  <a:cubicBezTo>
                    <a:pt x="3066" y="1498"/>
                    <a:pt x="3165" y="1519"/>
                    <a:pt x="3259" y="1559"/>
                  </a:cubicBezTo>
                  <a:cubicBezTo>
                    <a:pt x="3384" y="1612"/>
                    <a:pt x="3486" y="1694"/>
                    <a:pt x="3571" y="1802"/>
                  </a:cubicBezTo>
                  <a:cubicBezTo>
                    <a:pt x="3654" y="1911"/>
                    <a:pt x="3708" y="2052"/>
                    <a:pt x="3723" y="2219"/>
                  </a:cubicBezTo>
                  <a:cubicBezTo>
                    <a:pt x="3742" y="2378"/>
                    <a:pt x="3720" y="2525"/>
                    <a:pt x="3663" y="2657"/>
                  </a:cubicBezTo>
                  <a:cubicBezTo>
                    <a:pt x="3603" y="2787"/>
                    <a:pt x="3519" y="2894"/>
                    <a:pt x="3411" y="2979"/>
                  </a:cubicBezTo>
                  <a:cubicBezTo>
                    <a:pt x="3301" y="3064"/>
                    <a:pt x="3175" y="3110"/>
                    <a:pt x="3033" y="3126"/>
                  </a:cubicBezTo>
                  <a:lnTo>
                    <a:pt x="1953" y="3240"/>
                  </a:lnTo>
                  <a:lnTo>
                    <a:pt x="1782" y="1616"/>
                  </a:lnTo>
                  <a:lnTo>
                    <a:pt x="2861" y="1504"/>
                  </a:lnTo>
                  <a:cubicBezTo>
                    <a:pt x="2894" y="1500"/>
                    <a:pt x="2927" y="1498"/>
                    <a:pt x="2960" y="1498"/>
                  </a:cubicBezTo>
                  <a:close/>
                  <a:moveTo>
                    <a:pt x="3224" y="1"/>
                  </a:moveTo>
                  <a:cubicBezTo>
                    <a:pt x="3131" y="1"/>
                    <a:pt x="3036" y="6"/>
                    <a:pt x="2940" y="17"/>
                  </a:cubicBezTo>
                  <a:lnTo>
                    <a:pt x="0" y="326"/>
                  </a:lnTo>
                  <a:lnTo>
                    <a:pt x="721" y="7138"/>
                  </a:lnTo>
                  <a:lnTo>
                    <a:pt x="2374" y="6964"/>
                  </a:lnTo>
                  <a:lnTo>
                    <a:pt x="2134" y="4686"/>
                  </a:lnTo>
                  <a:lnTo>
                    <a:pt x="3417" y="4550"/>
                  </a:lnTo>
                  <a:cubicBezTo>
                    <a:pt x="3847" y="4505"/>
                    <a:pt x="4218" y="4366"/>
                    <a:pt x="4530" y="4128"/>
                  </a:cubicBezTo>
                  <a:cubicBezTo>
                    <a:pt x="4844" y="3892"/>
                    <a:pt x="5078" y="3590"/>
                    <a:pt x="5240" y="3222"/>
                  </a:cubicBezTo>
                  <a:cubicBezTo>
                    <a:pt x="5404" y="2853"/>
                    <a:pt x="5462" y="2450"/>
                    <a:pt x="5414" y="2009"/>
                  </a:cubicBezTo>
                  <a:cubicBezTo>
                    <a:pt x="5370" y="1586"/>
                    <a:pt x="5232" y="1218"/>
                    <a:pt x="4996" y="900"/>
                  </a:cubicBezTo>
                  <a:cubicBezTo>
                    <a:pt x="4764" y="584"/>
                    <a:pt x="4470" y="346"/>
                    <a:pt x="4113" y="188"/>
                  </a:cubicBezTo>
                  <a:cubicBezTo>
                    <a:pt x="3839" y="64"/>
                    <a:pt x="3542" y="1"/>
                    <a:pt x="3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22"/>
            <p:cNvSpPr/>
            <p:nvPr/>
          </p:nvSpPr>
          <p:spPr>
            <a:xfrm>
              <a:off x="-12662" y="2259930"/>
              <a:ext cx="122063" cy="237543"/>
            </a:xfrm>
            <a:custGeom>
              <a:avLst/>
              <a:gdLst/>
              <a:ahLst/>
              <a:cxnLst/>
              <a:rect l="l" t="t" r="r" b="b"/>
              <a:pathLst>
                <a:path w="3523" h="6856" extrusionOk="0">
                  <a:moveTo>
                    <a:pt x="1" y="0"/>
                  </a:moveTo>
                  <a:lnTo>
                    <a:pt x="1" y="1703"/>
                  </a:lnTo>
                  <a:cubicBezTo>
                    <a:pt x="31" y="1749"/>
                    <a:pt x="60" y="1801"/>
                    <a:pt x="90" y="1854"/>
                  </a:cubicBezTo>
                  <a:lnTo>
                    <a:pt x="1239" y="994"/>
                  </a:lnTo>
                  <a:cubicBezTo>
                    <a:pt x="1128" y="744"/>
                    <a:pt x="958" y="532"/>
                    <a:pt x="728" y="358"/>
                  </a:cubicBezTo>
                  <a:cubicBezTo>
                    <a:pt x="517" y="199"/>
                    <a:pt x="274" y="78"/>
                    <a:pt x="1" y="0"/>
                  </a:cubicBezTo>
                  <a:close/>
                  <a:moveTo>
                    <a:pt x="2368" y="3207"/>
                  </a:moveTo>
                  <a:lnTo>
                    <a:pt x="918" y="3361"/>
                  </a:lnTo>
                  <a:cubicBezTo>
                    <a:pt x="915" y="3677"/>
                    <a:pt x="875" y="3966"/>
                    <a:pt x="802" y="4234"/>
                  </a:cubicBezTo>
                  <a:lnTo>
                    <a:pt x="262" y="3753"/>
                  </a:lnTo>
                  <a:cubicBezTo>
                    <a:pt x="182" y="3693"/>
                    <a:pt x="96" y="3624"/>
                    <a:pt x="2" y="3545"/>
                  </a:cubicBezTo>
                  <a:lnTo>
                    <a:pt x="2" y="5411"/>
                  </a:lnTo>
                  <a:lnTo>
                    <a:pt x="31" y="5435"/>
                  </a:lnTo>
                  <a:cubicBezTo>
                    <a:pt x="22" y="5442"/>
                    <a:pt x="12" y="5449"/>
                    <a:pt x="2" y="5455"/>
                  </a:cubicBezTo>
                  <a:lnTo>
                    <a:pt x="2" y="6855"/>
                  </a:lnTo>
                  <a:cubicBezTo>
                    <a:pt x="70" y="6831"/>
                    <a:pt x="139" y="6802"/>
                    <a:pt x="204" y="6776"/>
                  </a:cubicBezTo>
                  <a:cubicBezTo>
                    <a:pt x="514" y="6637"/>
                    <a:pt x="796" y="6460"/>
                    <a:pt x="1050" y="6238"/>
                  </a:cubicBezTo>
                  <a:lnTo>
                    <a:pt x="1597" y="6693"/>
                  </a:lnTo>
                  <a:lnTo>
                    <a:pt x="3522" y="6490"/>
                  </a:lnTo>
                  <a:lnTo>
                    <a:pt x="1915" y="5105"/>
                  </a:lnTo>
                  <a:cubicBezTo>
                    <a:pt x="2024" y="4881"/>
                    <a:pt x="2117" y="4644"/>
                    <a:pt x="2189" y="4392"/>
                  </a:cubicBezTo>
                  <a:cubicBezTo>
                    <a:pt x="2294" y="4024"/>
                    <a:pt x="2355" y="3630"/>
                    <a:pt x="2368" y="3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22"/>
            <p:cNvSpPr/>
            <p:nvPr/>
          </p:nvSpPr>
          <p:spPr>
            <a:xfrm>
              <a:off x="202425" y="221527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22"/>
            <p:cNvSpPr/>
            <p:nvPr/>
          </p:nvSpPr>
          <p:spPr>
            <a:xfrm>
              <a:off x="442180" y="219365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3"/>
                  </a:lnTo>
                  <a:lnTo>
                    <a:pt x="5416" y="5392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22"/>
            <p:cNvSpPr/>
            <p:nvPr/>
          </p:nvSpPr>
          <p:spPr>
            <a:xfrm>
              <a:off x="654772" y="217109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5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1"/>
                    <a:pt x="0" y="3408"/>
                    <a:pt x="53" y="3915"/>
                  </a:cubicBezTo>
                  <a:cubicBezTo>
                    <a:pt x="114" y="4432"/>
                    <a:pt x="249" y="4898"/>
                    <a:pt x="466" y="5311"/>
                  </a:cubicBezTo>
                  <a:cubicBezTo>
                    <a:pt x="683" y="5725"/>
                    <a:pt x="968" y="6072"/>
                    <a:pt x="1317" y="6353"/>
                  </a:cubicBezTo>
                  <a:cubicBezTo>
                    <a:pt x="1668" y="6634"/>
                    <a:pt x="2070" y="6839"/>
                    <a:pt x="2518" y="6965"/>
                  </a:cubicBezTo>
                  <a:cubicBezTo>
                    <a:pt x="2833" y="7053"/>
                    <a:pt x="3162" y="7097"/>
                    <a:pt x="3507" y="7097"/>
                  </a:cubicBezTo>
                  <a:cubicBezTo>
                    <a:pt x="3656" y="7097"/>
                    <a:pt x="3808" y="7089"/>
                    <a:pt x="3962" y="7072"/>
                  </a:cubicBezTo>
                  <a:cubicBezTo>
                    <a:pt x="4293" y="7039"/>
                    <a:pt x="4618" y="6963"/>
                    <a:pt x="4937" y="6847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48" y="6246"/>
                    <a:pt x="6248" y="6060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4"/>
                    <a:pt x="5074" y="5071"/>
                  </a:cubicBezTo>
                  <a:cubicBezTo>
                    <a:pt x="4924" y="5187"/>
                    <a:pt x="4760" y="5286"/>
                    <a:pt x="4577" y="5364"/>
                  </a:cubicBezTo>
                  <a:cubicBezTo>
                    <a:pt x="4395" y="5443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6" y="5135"/>
                  </a:cubicBezTo>
                  <a:cubicBezTo>
                    <a:pt x="2272" y="4979"/>
                    <a:pt x="2114" y="4783"/>
                    <a:pt x="1992" y="4552"/>
                  </a:cubicBezTo>
                  <a:cubicBezTo>
                    <a:pt x="1870" y="4317"/>
                    <a:pt x="1792" y="4053"/>
                    <a:pt x="1760" y="3755"/>
                  </a:cubicBezTo>
                  <a:cubicBezTo>
                    <a:pt x="1727" y="3449"/>
                    <a:pt x="1747" y="3168"/>
                    <a:pt x="1819" y="2912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9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1" y="1585"/>
                  </a:cubicBezTo>
                  <a:cubicBezTo>
                    <a:pt x="4218" y="1625"/>
                    <a:pt x="4393" y="1690"/>
                    <a:pt x="4557" y="1781"/>
                  </a:cubicBezTo>
                  <a:cubicBezTo>
                    <a:pt x="4720" y="1873"/>
                    <a:pt x="4879" y="1982"/>
                    <a:pt x="5029" y="2110"/>
                  </a:cubicBezTo>
                  <a:lnTo>
                    <a:pt x="5919" y="844"/>
                  </a:lnTo>
                  <a:cubicBezTo>
                    <a:pt x="5700" y="637"/>
                    <a:pt x="5449" y="468"/>
                    <a:pt x="5161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22"/>
            <p:cNvSpPr/>
            <p:nvPr/>
          </p:nvSpPr>
          <p:spPr>
            <a:xfrm>
              <a:off x="893627" y="2141958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599"/>
                  </a:lnTo>
                  <a:lnTo>
                    <a:pt x="4661" y="4328"/>
                  </a:lnTo>
                  <a:lnTo>
                    <a:pt x="4941" y="6984"/>
                  </a:lnTo>
                  <a:lnTo>
                    <a:pt x="6595" y="681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22"/>
            <p:cNvSpPr/>
            <p:nvPr/>
          </p:nvSpPr>
          <p:spPr>
            <a:xfrm>
              <a:off x="1156076" y="2113097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1"/>
                  </a:moveTo>
                  <a:lnTo>
                    <a:pt x="4539" y="173"/>
                  </a:lnTo>
                  <a:lnTo>
                    <a:pt x="4716" y="1856"/>
                  </a:lnTo>
                  <a:cubicBezTo>
                    <a:pt x="4744" y="2122"/>
                    <a:pt x="4772" y="2367"/>
                    <a:pt x="4799" y="2595"/>
                  </a:cubicBezTo>
                  <a:cubicBezTo>
                    <a:pt x="4826" y="2820"/>
                    <a:pt x="4855" y="3030"/>
                    <a:pt x="4885" y="3225"/>
                  </a:cubicBezTo>
                  <a:cubicBezTo>
                    <a:pt x="4916" y="3419"/>
                    <a:pt x="4949" y="3608"/>
                    <a:pt x="4985" y="3794"/>
                  </a:cubicBezTo>
                  <a:cubicBezTo>
                    <a:pt x="5021" y="3982"/>
                    <a:pt x="5058" y="4171"/>
                    <a:pt x="5097" y="4362"/>
                  </a:cubicBezTo>
                  <a:cubicBezTo>
                    <a:pt x="5107" y="4408"/>
                    <a:pt x="5117" y="4454"/>
                    <a:pt x="5128" y="4501"/>
                  </a:cubicBezTo>
                  <a:lnTo>
                    <a:pt x="1480" y="494"/>
                  </a:lnTo>
                  <a:lnTo>
                    <a:pt x="0" y="650"/>
                  </a:lnTo>
                  <a:lnTo>
                    <a:pt x="719" y="7461"/>
                  </a:lnTo>
                  <a:lnTo>
                    <a:pt x="2326" y="7293"/>
                  </a:lnTo>
                  <a:lnTo>
                    <a:pt x="2084" y="5015"/>
                  </a:lnTo>
                  <a:cubicBezTo>
                    <a:pt x="2068" y="4854"/>
                    <a:pt x="2050" y="4706"/>
                    <a:pt x="2032" y="4573"/>
                  </a:cubicBezTo>
                  <a:cubicBezTo>
                    <a:pt x="2014" y="4440"/>
                    <a:pt x="1996" y="4307"/>
                    <a:pt x="1975" y="4171"/>
                  </a:cubicBezTo>
                  <a:cubicBezTo>
                    <a:pt x="1953" y="4036"/>
                    <a:pt x="1926" y="3885"/>
                    <a:pt x="1893" y="3715"/>
                  </a:cubicBezTo>
                  <a:cubicBezTo>
                    <a:pt x="1858" y="3548"/>
                    <a:pt x="1818" y="3358"/>
                    <a:pt x="1773" y="3143"/>
                  </a:cubicBezTo>
                  <a:cubicBezTo>
                    <a:pt x="1768" y="3114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22"/>
            <p:cNvSpPr/>
            <p:nvPr/>
          </p:nvSpPr>
          <p:spPr>
            <a:xfrm>
              <a:off x="1423583" y="209296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4" y="1689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22"/>
            <p:cNvSpPr/>
            <p:nvPr/>
          </p:nvSpPr>
          <p:spPr>
            <a:xfrm>
              <a:off x="1605617" y="2070101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0" y="1569"/>
                  </a:moveTo>
                  <a:cubicBezTo>
                    <a:pt x="3778" y="1569"/>
                    <a:pt x="3957" y="1597"/>
                    <a:pt x="4128" y="1650"/>
                  </a:cubicBezTo>
                  <a:cubicBezTo>
                    <a:pt x="4362" y="1723"/>
                    <a:pt x="4571" y="1841"/>
                    <a:pt x="4757" y="2002"/>
                  </a:cubicBezTo>
                  <a:cubicBezTo>
                    <a:pt x="4940" y="2163"/>
                    <a:pt x="5090" y="2359"/>
                    <a:pt x="5206" y="2589"/>
                  </a:cubicBezTo>
                  <a:cubicBezTo>
                    <a:pt x="5321" y="2819"/>
                    <a:pt x="5397" y="3078"/>
                    <a:pt x="5426" y="3364"/>
                  </a:cubicBezTo>
                  <a:cubicBezTo>
                    <a:pt x="5456" y="3652"/>
                    <a:pt x="5438" y="3918"/>
                    <a:pt x="5373" y="4168"/>
                  </a:cubicBezTo>
                  <a:cubicBezTo>
                    <a:pt x="5328" y="4340"/>
                    <a:pt x="5264" y="4499"/>
                    <a:pt x="5179" y="4644"/>
                  </a:cubicBezTo>
                  <a:lnTo>
                    <a:pt x="4243" y="3620"/>
                  </a:lnTo>
                  <a:lnTo>
                    <a:pt x="3115" y="4593"/>
                  </a:lnTo>
                  <a:lnTo>
                    <a:pt x="3955" y="5511"/>
                  </a:lnTo>
                  <a:cubicBezTo>
                    <a:pt x="3903" y="5520"/>
                    <a:pt x="3849" y="5528"/>
                    <a:pt x="3795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2" y="5546"/>
                    <a:pt x="3214" y="5519"/>
                    <a:pt x="3046" y="5465"/>
                  </a:cubicBezTo>
                  <a:cubicBezTo>
                    <a:pt x="2812" y="5393"/>
                    <a:pt x="2602" y="5277"/>
                    <a:pt x="2414" y="5118"/>
                  </a:cubicBezTo>
                  <a:cubicBezTo>
                    <a:pt x="2228" y="4962"/>
                    <a:pt x="2077" y="4765"/>
                    <a:pt x="1963" y="4532"/>
                  </a:cubicBezTo>
                  <a:cubicBezTo>
                    <a:pt x="1850" y="4299"/>
                    <a:pt x="1781" y="4038"/>
                    <a:pt x="1748" y="3752"/>
                  </a:cubicBezTo>
                  <a:cubicBezTo>
                    <a:pt x="1718" y="3466"/>
                    <a:pt x="1735" y="3199"/>
                    <a:pt x="1797" y="2948"/>
                  </a:cubicBezTo>
                  <a:cubicBezTo>
                    <a:pt x="1860" y="2701"/>
                    <a:pt x="1965" y="2478"/>
                    <a:pt x="2114" y="2280"/>
                  </a:cubicBezTo>
                  <a:cubicBezTo>
                    <a:pt x="2265" y="2084"/>
                    <a:pt x="2447" y="1926"/>
                    <a:pt x="2659" y="1805"/>
                  </a:cubicBezTo>
                  <a:cubicBezTo>
                    <a:pt x="2874" y="1686"/>
                    <a:pt x="3114" y="1610"/>
                    <a:pt x="3378" y="1581"/>
                  </a:cubicBezTo>
                  <a:cubicBezTo>
                    <a:pt x="3450" y="1573"/>
                    <a:pt x="3520" y="1569"/>
                    <a:pt x="3590" y="1569"/>
                  </a:cubicBezTo>
                  <a:close/>
                  <a:moveTo>
                    <a:pt x="3650" y="1"/>
                  </a:moveTo>
                  <a:cubicBezTo>
                    <a:pt x="3508" y="1"/>
                    <a:pt x="3363" y="8"/>
                    <a:pt x="3216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2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5"/>
                    <a:pt x="1" y="3416"/>
                    <a:pt x="55" y="3931"/>
                  </a:cubicBezTo>
                  <a:cubicBezTo>
                    <a:pt x="108" y="4442"/>
                    <a:pt x="246" y="4903"/>
                    <a:pt x="468" y="5312"/>
                  </a:cubicBezTo>
                  <a:cubicBezTo>
                    <a:pt x="688" y="5724"/>
                    <a:pt x="973" y="6069"/>
                    <a:pt x="1325" y="6355"/>
                  </a:cubicBezTo>
                  <a:cubicBezTo>
                    <a:pt x="1676" y="6638"/>
                    <a:pt x="2074" y="6845"/>
                    <a:pt x="2521" y="6976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1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9"/>
                  </a:lnTo>
                  <a:lnTo>
                    <a:pt x="7191" y="6848"/>
                  </a:lnTo>
                  <a:lnTo>
                    <a:pt x="6321" y="5895"/>
                  </a:lnTo>
                  <a:cubicBezTo>
                    <a:pt x="6341" y="5870"/>
                    <a:pt x="6365" y="5846"/>
                    <a:pt x="6385" y="5823"/>
                  </a:cubicBezTo>
                  <a:cubicBezTo>
                    <a:pt x="6667" y="5471"/>
                    <a:pt x="6874" y="5071"/>
                    <a:pt x="7002" y="4621"/>
                  </a:cubicBezTo>
                  <a:cubicBezTo>
                    <a:pt x="7127" y="4171"/>
                    <a:pt x="7163" y="3695"/>
                    <a:pt x="7111" y="3186"/>
                  </a:cubicBezTo>
                  <a:cubicBezTo>
                    <a:pt x="7058" y="2674"/>
                    <a:pt x="6922" y="2214"/>
                    <a:pt x="6703" y="1804"/>
                  </a:cubicBezTo>
                  <a:cubicBezTo>
                    <a:pt x="6486" y="1392"/>
                    <a:pt x="6204" y="1047"/>
                    <a:pt x="5852" y="761"/>
                  </a:cubicBezTo>
                  <a:cubicBezTo>
                    <a:pt x="5499" y="476"/>
                    <a:pt x="5100" y="271"/>
                    <a:pt x="4654" y="139"/>
                  </a:cubicBezTo>
                  <a:cubicBezTo>
                    <a:pt x="4336" y="47"/>
                    <a:pt x="4002" y="1"/>
                    <a:pt x="3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22"/>
            <p:cNvSpPr/>
            <p:nvPr/>
          </p:nvSpPr>
          <p:spPr>
            <a:xfrm>
              <a:off x="1882444" y="2037706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1"/>
                  </a:moveTo>
                  <a:lnTo>
                    <a:pt x="4212" y="172"/>
                  </a:lnTo>
                  <a:lnTo>
                    <a:pt x="4645" y="4277"/>
                  </a:lnTo>
                  <a:cubicBezTo>
                    <a:pt x="4671" y="4523"/>
                    <a:pt x="4636" y="4752"/>
                    <a:pt x="4541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3"/>
                    <a:pt x="3736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6" y="5688"/>
                    <a:pt x="2839" y="5613"/>
                  </a:cubicBezTo>
                  <a:cubicBezTo>
                    <a:pt x="2639" y="5520"/>
                    <a:pt x="2472" y="5379"/>
                    <a:pt x="2343" y="5195"/>
                  </a:cubicBezTo>
                  <a:cubicBezTo>
                    <a:pt x="2212" y="5008"/>
                    <a:pt x="2133" y="4792"/>
                    <a:pt x="2107" y="4545"/>
                  </a:cubicBezTo>
                  <a:lnTo>
                    <a:pt x="1674" y="439"/>
                  </a:lnTo>
                  <a:lnTo>
                    <a:pt x="0" y="616"/>
                  </a:lnTo>
                  <a:lnTo>
                    <a:pt x="443" y="4809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5" y="6528"/>
                    <a:pt x="1635" y="6808"/>
                    <a:pt x="2100" y="6992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9" y="6952"/>
                    <a:pt x="5105" y="6676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9"/>
                    <a:pt x="6326" y="4715"/>
                    <a:pt x="6270" y="4195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22"/>
            <p:cNvSpPr/>
            <p:nvPr/>
          </p:nvSpPr>
          <p:spPr>
            <a:xfrm>
              <a:off x="2142018" y="201425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2"/>
                  </a:lnTo>
                  <a:lnTo>
                    <a:pt x="4735" y="4067"/>
                  </a:lnTo>
                  <a:lnTo>
                    <a:pt x="4593" y="2724"/>
                  </a:lnTo>
                  <a:lnTo>
                    <a:pt x="1888" y="3010"/>
                  </a:lnTo>
                  <a:lnTo>
                    <a:pt x="1754" y="1745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22"/>
            <p:cNvSpPr/>
            <p:nvPr/>
          </p:nvSpPr>
          <p:spPr>
            <a:xfrm>
              <a:off x="2354610" y="199394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4" y="0"/>
                  </a:moveTo>
                  <a:cubicBezTo>
                    <a:pt x="2761" y="0"/>
                    <a:pt x="2577" y="11"/>
                    <a:pt x="2381" y="31"/>
                  </a:cubicBezTo>
                  <a:cubicBezTo>
                    <a:pt x="2043" y="67"/>
                    <a:pt x="1726" y="152"/>
                    <a:pt x="1424" y="285"/>
                  </a:cubicBezTo>
                  <a:cubicBezTo>
                    <a:pt x="1123" y="418"/>
                    <a:pt x="864" y="591"/>
                    <a:pt x="647" y="799"/>
                  </a:cubicBezTo>
                  <a:cubicBezTo>
                    <a:pt x="429" y="1009"/>
                    <a:pt x="263" y="1248"/>
                    <a:pt x="152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0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2" y="4328"/>
                    <a:pt x="2895" y="4350"/>
                  </a:cubicBezTo>
                  <a:cubicBezTo>
                    <a:pt x="3028" y="4371"/>
                    <a:pt x="3156" y="4403"/>
                    <a:pt x="3279" y="4439"/>
                  </a:cubicBezTo>
                  <a:cubicBezTo>
                    <a:pt x="3401" y="4475"/>
                    <a:pt x="3506" y="4518"/>
                    <a:pt x="3596" y="4568"/>
                  </a:cubicBezTo>
                  <a:cubicBezTo>
                    <a:pt x="3686" y="4619"/>
                    <a:pt x="3760" y="4678"/>
                    <a:pt x="3818" y="4751"/>
                  </a:cubicBezTo>
                  <a:cubicBezTo>
                    <a:pt x="3875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2" y="5706"/>
                    <a:pt x="2888" y="5711"/>
                    <a:pt x="2803" y="5711"/>
                  </a:cubicBezTo>
                  <a:cubicBezTo>
                    <a:pt x="2539" y="5711"/>
                    <a:pt x="2277" y="5666"/>
                    <a:pt x="2016" y="5579"/>
                  </a:cubicBezTo>
                  <a:cubicBezTo>
                    <a:pt x="1672" y="5464"/>
                    <a:pt x="1316" y="5208"/>
                    <a:pt x="946" y="4807"/>
                  </a:cubicBezTo>
                  <a:lnTo>
                    <a:pt x="65" y="6051"/>
                  </a:lnTo>
                  <a:cubicBezTo>
                    <a:pt x="314" y="6305"/>
                    <a:pt x="590" y="6521"/>
                    <a:pt x="889" y="6697"/>
                  </a:cubicBezTo>
                  <a:cubicBezTo>
                    <a:pt x="1189" y="6871"/>
                    <a:pt x="1526" y="6993"/>
                    <a:pt x="1898" y="7063"/>
                  </a:cubicBezTo>
                  <a:cubicBezTo>
                    <a:pt x="2118" y="7103"/>
                    <a:pt x="2352" y="7124"/>
                    <a:pt x="2599" y="7124"/>
                  </a:cubicBezTo>
                  <a:cubicBezTo>
                    <a:pt x="2768" y="7124"/>
                    <a:pt x="2943" y="7114"/>
                    <a:pt x="3125" y="7095"/>
                  </a:cubicBezTo>
                  <a:cubicBezTo>
                    <a:pt x="3645" y="7042"/>
                    <a:pt x="4094" y="6907"/>
                    <a:pt x="4475" y="6692"/>
                  </a:cubicBezTo>
                  <a:cubicBezTo>
                    <a:pt x="4856" y="6478"/>
                    <a:pt x="5144" y="6195"/>
                    <a:pt x="5339" y="5844"/>
                  </a:cubicBezTo>
                  <a:cubicBezTo>
                    <a:pt x="5536" y="5492"/>
                    <a:pt x="5608" y="5080"/>
                    <a:pt x="5559" y="4606"/>
                  </a:cubicBezTo>
                  <a:cubicBezTo>
                    <a:pt x="5526" y="4299"/>
                    <a:pt x="5443" y="4039"/>
                    <a:pt x="5303" y="3821"/>
                  </a:cubicBezTo>
                  <a:cubicBezTo>
                    <a:pt x="5165" y="3602"/>
                    <a:pt x="4983" y="3419"/>
                    <a:pt x="4754" y="3274"/>
                  </a:cubicBezTo>
                  <a:cubicBezTo>
                    <a:pt x="4525" y="3127"/>
                    <a:pt x="4259" y="3011"/>
                    <a:pt x="3959" y="2925"/>
                  </a:cubicBezTo>
                  <a:cubicBezTo>
                    <a:pt x="3657" y="2838"/>
                    <a:pt x="3325" y="2779"/>
                    <a:pt x="2962" y="2745"/>
                  </a:cubicBezTo>
                  <a:cubicBezTo>
                    <a:pt x="2804" y="2736"/>
                    <a:pt x="2650" y="2718"/>
                    <a:pt x="2504" y="2692"/>
                  </a:cubicBezTo>
                  <a:cubicBezTo>
                    <a:pt x="2356" y="2664"/>
                    <a:pt x="2225" y="2624"/>
                    <a:pt x="2108" y="2577"/>
                  </a:cubicBezTo>
                  <a:cubicBezTo>
                    <a:pt x="1992" y="2526"/>
                    <a:pt x="1895" y="2466"/>
                    <a:pt x="1823" y="2394"/>
                  </a:cubicBezTo>
                  <a:cubicBezTo>
                    <a:pt x="1750" y="2322"/>
                    <a:pt x="1708" y="2233"/>
                    <a:pt x="1697" y="2124"/>
                  </a:cubicBezTo>
                  <a:cubicBezTo>
                    <a:pt x="1684" y="1999"/>
                    <a:pt x="1711" y="1889"/>
                    <a:pt x="1779" y="1794"/>
                  </a:cubicBezTo>
                  <a:cubicBezTo>
                    <a:pt x="1849" y="1698"/>
                    <a:pt x="1951" y="1616"/>
                    <a:pt x="2085" y="1554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6"/>
                  </a:cubicBezTo>
                  <a:cubicBezTo>
                    <a:pt x="3323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9"/>
                  </a:cubicBezTo>
                  <a:lnTo>
                    <a:pt x="5076" y="937"/>
                  </a:lnTo>
                  <a:cubicBezTo>
                    <a:pt x="4886" y="707"/>
                    <a:pt x="4669" y="519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22"/>
            <p:cNvSpPr/>
            <p:nvPr/>
          </p:nvSpPr>
          <p:spPr>
            <a:xfrm>
              <a:off x="2652745" y="1942740"/>
              <a:ext cx="331854" cy="263598"/>
            </a:xfrm>
            <a:custGeom>
              <a:avLst/>
              <a:gdLst/>
              <a:ahLst/>
              <a:cxnLst/>
              <a:rect l="l" t="t" r="r" b="b"/>
              <a:pathLst>
                <a:path w="9578" h="7608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0" y="4167"/>
                    <a:pt x="7238" y="4296"/>
                  </a:cubicBezTo>
                  <a:cubicBezTo>
                    <a:pt x="7225" y="4426"/>
                    <a:pt x="7217" y="4544"/>
                    <a:pt x="7216" y="4649"/>
                  </a:cubicBezTo>
                  <a:cubicBezTo>
                    <a:pt x="7215" y="4695"/>
                    <a:pt x="7216" y="4735"/>
                    <a:pt x="7215" y="4778"/>
                  </a:cubicBezTo>
                  <a:cubicBezTo>
                    <a:pt x="7183" y="4685"/>
                    <a:pt x="7150" y="4590"/>
                    <a:pt x="7110" y="4493"/>
                  </a:cubicBezTo>
                  <a:cubicBezTo>
                    <a:pt x="7038" y="4309"/>
                    <a:pt x="6951" y="4115"/>
                    <a:pt x="6851" y="3911"/>
                  </a:cubicBezTo>
                  <a:lnTo>
                    <a:pt x="5575" y="1320"/>
                  </a:lnTo>
                  <a:lnTo>
                    <a:pt x="4252" y="1461"/>
                  </a:lnTo>
                  <a:lnTo>
                    <a:pt x="3523" y="4263"/>
                  </a:lnTo>
                  <a:cubicBezTo>
                    <a:pt x="3484" y="4452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2" y="5237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5"/>
                    <a:pt x="3085" y="4308"/>
                  </a:cubicBezTo>
                  <a:lnTo>
                    <a:pt x="1685" y="835"/>
                  </a:lnTo>
                  <a:lnTo>
                    <a:pt x="0" y="1013"/>
                  </a:lnTo>
                  <a:lnTo>
                    <a:pt x="2764" y="7608"/>
                  </a:lnTo>
                  <a:lnTo>
                    <a:pt x="4068" y="7469"/>
                  </a:lnTo>
                  <a:lnTo>
                    <a:pt x="5085" y="3641"/>
                  </a:lnTo>
                  <a:lnTo>
                    <a:pt x="6987" y="7161"/>
                  </a:lnTo>
                  <a:lnTo>
                    <a:pt x="8253" y="7027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22"/>
            <p:cNvSpPr/>
            <p:nvPr/>
          </p:nvSpPr>
          <p:spPr>
            <a:xfrm>
              <a:off x="3009503" y="1922021"/>
              <a:ext cx="248215" cy="246344"/>
            </a:xfrm>
            <a:custGeom>
              <a:avLst/>
              <a:gdLst/>
              <a:ahLst/>
              <a:cxnLst/>
              <a:rect l="l" t="t" r="r" b="b"/>
              <a:pathLst>
                <a:path w="7164" h="7110" extrusionOk="0">
                  <a:moveTo>
                    <a:pt x="3596" y="1571"/>
                  </a:moveTo>
                  <a:cubicBezTo>
                    <a:pt x="3781" y="1571"/>
                    <a:pt x="3959" y="1597"/>
                    <a:pt x="4128" y="1650"/>
                  </a:cubicBezTo>
                  <a:cubicBezTo>
                    <a:pt x="4361" y="1722"/>
                    <a:pt x="4569" y="1841"/>
                    <a:pt x="4755" y="2002"/>
                  </a:cubicBezTo>
                  <a:cubicBezTo>
                    <a:pt x="4937" y="2164"/>
                    <a:pt x="5088" y="2359"/>
                    <a:pt x="5206" y="2589"/>
                  </a:cubicBezTo>
                  <a:cubicBezTo>
                    <a:pt x="5321" y="2819"/>
                    <a:pt x="5395" y="3078"/>
                    <a:pt x="5425" y="3364"/>
                  </a:cubicBezTo>
                  <a:cubicBezTo>
                    <a:pt x="5458" y="3649"/>
                    <a:pt x="5438" y="3918"/>
                    <a:pt x="5373" y="4167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2"/>
                    <a:pt x="4727" y="5191"/>
                    <a:pt x="4516" y="5310"/>
                  </a:cubicBezTo>
                  <a:cubicBezTo>
                    <a:pt x="4302" y="5431"/>
                    <a:pt x="4060" y="5507"/>
                    <a:pt x="3794" y="5536"/>
                  </a:cubicBezTo>
                  <a:cubicBezTo>
                    <a:pt x="3723" y="5543"/>
                    <a:pt x="3652" y="5547"/>
                    <a:pt x="3583" y="5547"/>
                  </a:cubicBezTo>
                  <a:cubicBezTo>
                    <a:pt x="3395" y="5547"/>
                    <a:pt x="3216" y="5519"/>
                    <a:pt x="3045" y="5467"/>
                  </a:cubicBezTo>
                  <a:cubicBezTo>
                    <a:pt x="2812" y="5393"/>
                    <a:pt x="2601" y="5277"/>
                    <a:pt x="2412" y="5119"/>
                  </a:cubicBezTo>
                  <a:cubicBezTo>
                    <a:pt x="2224" y="4962"/>
                    <a:pt x="2076" y="4766"/>
                    <a:pt x="1963" y="4532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6" y="3468"/>
                    <a:pt x="1735" y="3200"/>
                    <a:pt x="1795" y="2950"/>
                  </a:cubicBezTo>
                  <a:cubicBezTo>
                    <a:pt x="1859" y="2700"/>
                    <a:pt x="1965" y="2477"/>
                    <a:pt x="2114" y="2281"/>
                  </a:cubicBezTo>
                  <a:cubicBezTo>
                    <a:pt x="2265" y="2084"/>
                    <a:pt x="2445" y="1926"/>
                    <a:pt x="2658" y="1805"/>
                  </a:cubicBezTo>
                  <a:cubicBezTo>
                    <a:pt x="2872" y="1685"/>
                    <a:pt x="3114" y="1610"/>
                    <a:pt x="3377" y="1583"/>
                  </a:cubicBezTo>
                  <a:cubicBezTo>
                    <a:pt x="3451" y="1575"/>
                    <a:pt x="3524" y="1571"/>
                    <a:pt x="3596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6"/>
                    <a:pt x="1831" y="435"/>
                  </a:cubicBezTo>
                  <a:cubicBezTo>
                    <a:pt x="1421" y="656"/>
                    <a:pt x="1075" y="943"/>
                    <a:pt x="789" y="1292"/>
                  </a:cubicBezTo>
                  <a:cubicBezTo>
                    <a:pt x="505" y="1644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1"/>
                    <a:pt x="247" y="4900"/>
                    <a:pt x="465" y="5311"/>
                  </a:cubicBezTo>
                  <a:cubicBezTo>
                    <a:pt x="687" y="5723"/>
                    <a:pt x="971" y="6069"/>
                    <a:pt x="1322" y="6351"/>
                  </a:cubicBezTo>
                  <a:cubicBezTo>
                    <a:pt x="1676" y="6636"/>
                    <a:pt x="2074" y="6841"/>
                    <a:pt x="2520" y="6972"/>
                  </a:cubicBezTo>
                  <a:cubicBezTo>
                    <a:pt x="2835" y="7064"/>
                    <a:pt x="3168" y="7110"/>
                    <a:pt x="3520" y="7110"/>
                  </a:cubicBezTo>
                  <a:cubicBezTo>
                    <a:pt x="3666" y="7110"/>
                    <a:pt x="3816" y="7102"/>
                    <a:pt x="3969" y="7086"/>
                  </a:cubicBezTo>
                  <a:cubicBezTo>
                    <a:pt x="4476" y="7033"/>
                    <a:pt x="4933" y="6896"/>
                    <a:pt x="5343" y="6675"/>
                  </a:cubicBezTo>
                  <a:cubicBezTo>
                    <a:pt x="5753" y="6456"/>
                    <a:pt x="6099" y="6168"/>
                    <a:pt x="6385" y="5817"/>
                  </a:cubicBezTo>
                  <a:cubicBezTo>
                    <a:pt x="6667" y="5465"/>
                    <a:pt x="6874" y="5065"/>
                    <a:pt x="7001" y="4615"/>
                  </a:cubicBezTo>
                  <a:cubicBezTo>
                    <a:pt x="7127" y="4171"/>
                    <a:pt x="7163" y="3692"/>
                    <a:pt x="7112" y="3186"/>
                  </a:cubicBezTo>
                  <a:cubicBezTo>
                    <a:pt x="7055" y="2671"/>
                    <a:pt x="6920" y="2211"/>
                    <a:pt x="6703" y="1801"/>
                  </a:cubicBezTo>
                  <a:cubicBezTo>
                    <a:pt x="6486" y="1391"/>
                    <a:pt x="6201" y="1045"/>
                    <a:pt x="5849" y="759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6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22"/>
            <p:cNvSpPr/>
            <p:nvPr/>
          </p:nvSpPr>
          <p:spPr>
            <a:xfrm>
              <a:off x="3287854" y="1898946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4" y="1422"/>
                  </a:moveTo>
                  <a:cubicBezTo>
                    <a:pt x="3224" y="1422"/>
                    <a:pt x="3350" y="1442"/>
                    <a:pt x="3463" y="1482"/>
                  </a:cubicBezTo>
                  <a:cubicBezTo>
                    <a:pt x="3616" y="1538"/>
                    <a:pt x="3738" y="1629"/>
                    <a:pt x="3832" y="1754"/>
                  </a:cubicBezTo>
                  <a:cubicBezTo>
                    <a:pt x="3924" y="1878"/>
                    <a:pt x="3978" y="2027"/>
                    <a:pt x="3997" y="2201"/>
                  </a:cubicBezTo>
                  <a:cubicBezTo>
                    <a:pt x="4019" y="2377"/>
                    <a:pt x="3998" y="2536"/>
                    <a:pt x="3945" y="2679"/>
                  </a:cubicBezTo>
                  <a:cubicBezTo>
                    <a:pt x="3891" y="2822"/>
                    <a:pt x="3804" y="2939"/>
                    <a:pt x="3686" y="3027"/>
                  </a:cubicBezTo>
                  <a:cubicBezTo>
                    <a:pt x="3568" y="3114"/>
                    <a:pt x="3423" y="3167"/>
                    <a:pt x="3256" y="3185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0"/>
                  </a:lnTo>
                  <a:cubicBezTo>
                    <a:pt x="2978" y="1424"/>
                    <a:pt x="3032" y="1422"/>
                    <a:pt x="3084" y="1422"/>
                  </a:cubicBezTo>
                  <a:close/>
                  <a:moveTo>
                    <a:pt x="3362" y="1"/>
                  </a:moveTo>
                  <a:cubicBezTo>
                    <a:pt x="3265" y="1"/>
                    <a:pt x="3167" y="6"/>
                    <a:pt x="3067" y="17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7"/>
                  </a:lnTo>
                  <a:lnTo>
                    <a:pt x="2044" y="4593"/>
                  </a:lnTo>
                  <a:lnTo>
                    <a:pt x="2894" y="4502"/>
                  </a:lnTo>
                  <a:lnTo>
                    <a:pt x="4496" y="6752"/>
                  </a:lnTo>
                  <a:lnTo>
                    <a:pt x="6381" y="6554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7"/>
                  </a:cubicBezTo>
                  <a:cubicBezTo>
                    <a:pt x="5021" y="3787"/>
                    <a:pt x="5270" y="3490"/>
                    <a:pt x="5435" y="3127"/>
                  </a:cubicBezTo>
                  <a:cubicBezTo>
                    <a:pt x="5599" y="2765"/>
                    <a:pt x="5659" y="2371"/>
                    <a:pt x="5613" y="1942"/>
                  </a:cubicBezTo>
                  <a:cubicBezTo>
                    <a:pt x="5570" y="1527"/>
                    <a:pt x="5431" y="1166"/>
                    <a:pt x="5193" y="861"/>
                  </a:cubicBezTo>
                  <a:cubicBezTo>
                    <a:pt x="4958" y="553"/>
                    <a:pt x="4654" y="327"/>
                    <a:pt x="4280" y="176"/>
                  </a:cubicBezTo>
                  <a:cubicBezTo>
                    <a:pt x="3992" y="60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22"/>
            <p:cNvSpPr/>
            <p:nvPr/>
          </p:nvSpPr>
          <p:spPr>
            <a:xfrm>
              <a:off x="3524665" y="1863330"/>
              <a:ext cx="243087" cy="258470"/>
            </a:xfrm>
            <a:custGeom>
              <a:avLst/>
              <a:gdLst/>
              <a:ahLst/>
              <a:cxnLst/>
              <a:rect l="l" t="t" r="r" b="b"/>
              <a:pathLst>
                <a:path w="7016" h="7460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9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60"/>
                  </a:lnTo>
                  <a:lnTo>
                    <a:pt x="2373" y="7284"/>
                  </a:lnTo>
                  <a:lnTo>
                    <a:pt x="2116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22"/>
            <p:cNvSpPr/>
            <p:nvPr/>
          </p:nvSpPr>
          <p:spPr>
            <a:xfrm>
              <a:off x="3765598" y="1845071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1" y="1008"/>
                    <a:pt x="265" y="1247"/>
                    <a:pt x="153" y="1519"/>
                  </a:cubicBezTo>
                  <a:cubicBezTo>
                    <a:pt x="40" y="1790"/>
                    <a:pt x="1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6" y="3552"/>
                    <a:pt x="728" y="3712"/>
                  </a:cubicBezTo>
                  <a:cubicBezTo>
                    <a:pt x="931" y="3871"/>
                    <a:pt x="1180" y="3998"/>
                    <a:pt x="1473" y="4091"/>
                  </a:cubicBezTo>
                  <a:cubicBezTo>
                    <a:pt x="1764" y="4185"/>
                    <a:pt x="2103" y="4254"/>
                    <a:pt x="2489" y="4300"/>
                  </a:cubicBezTo>
                  <a:cubicBezTo>
                    <a:pt x="2627" y="4310"/>
                    <a:pt x="2763" y="4328"/>
                    <a:pt x="2897" y="4350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2" y="4474"/>
                    <a:pt x="3508" y="4517"/>
                    <a:pt x="3597" y="4567"/>
                  </a:cubicBezTo>
                  <a:cubicBezTo>
                    <a:pt x="3688" y="4617"/>
                    <a:pt x="3761" y="4676"/>
                    <a:pt x="3819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4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9" y="5638"/>
                    <a:pt x="3232" y="5677"/>
                    <a:pt x="3058" y="5696"/>
                  </a:cubicBezTo>
                  <a:cubicBezTo>
                    <a:pt x="2972" y="5705"/>
                    <a:pt x="2886" y="5710"/>
                    <a:pt x="2801" y="5710"/>
                  </a:cubicBezTo>
                  <a:cubicBezTo>
                    <a:pt x="2537" y="5710"/>
                    <a:pt x="2276" y="5666"/>
                    <a:pt x="2017" y="5580"/>
                  </a:cubicBezTo>
                  <a:cubicBezTo>
                    <a:pt x="1675" y="5464"/>
                    <a:pt x="1317" y="5207"/>
                    <a:pt x="946" y="4806"/>
                  </a:cubicBezTo>
                  <a:lnTo>
                    <a:pt x="64" y="6050"/>
                  </a:lnTo>
                  <a:cubicBezTo>
                    <a:pt x="313" y="6306"/>
                    <a:pt x="589" y="6521"/>
                    <a:pt x="888" y="6695"/>
                  </a:cubicBezTo>
                  <a:cubicBezTo>
                    <a:pt x="1189" y="6869"/>
                    <a:pt x="1525" y="6992"/>
                    <a:pt x="1897" y="7062"/>
                  </a:cubicBezTo>
                  <a:cubicBezTo>
                    <a:pt x="2118" y="7102"/>
                    <a:pt x="2352" y="7123"/>
                    <a:pt x="2600" y="7123"/>
                  </a:cubicBezTo>
                  <a:cubicBezTo>
                    <a:pt x="2768" y="7123"/>
                    <a:pt x="2943" y="7114"/>
                    <a:pt x="3124" y="7094"/>
                  </a:cubicBezTo>
                  <a:cubicBezTo>
                    <a:pt x="3645" y="7041"/>
                    <a:pt x="4093" y="6905"/>
                    <a:pt x="4474" y="6691"/>
                  </a:cubicBezTo>
                  <a:cubicBezTo>
                    <a:pt x="4855" y="6478"/>
                    <a:pt x="5143" y="6195"/>
                    <a:pt x="5339" y="5843"/>
                  </a:cubicBezTo>
                  <a:cubicBezTo>
                    <a:pt x="5536" y="5490"/>
                    <a:pt x="5608" y="5079"/>
                    <a:pt x="5559" y="4605"/>
                  </a:cubicBezTo>
                  <a:cubicBezTo>
                    <a:pt x="5526" y="4300"/>
                    <a:pt x="5442" y="4038"/>
                    <a:pt x="5303" y="3819"/>
                  </a:cubicBezTo>
                  <a:cubicBezTo>
                    <a:pt x="5165" y="3602"/>
                    <a:pt x="4982" y="3418"/>
                    <a:pt x="4753" y="3273"/>
                  </a:cubicBezTo>
                  <a:cubicBezTo>
                    <a:pt x="4525" y="3128"/>
                    <a:pt x="4259" y="3010"/>
                    <a:pt x="3958" y="2924"/>
                  </a:cubicBezTo>
                  <a:cubicBezTo>
                    <a:pt x="3656" y="2837"/>
                    <a:pt x="3324" y="2778"/>
                    <a:pt x="2962" y="2744"/>
                  </a:cubicBezTo>
                  <a:cubicBezTo>
                    <a:pt x="2803" y="2735"/>
                    <a:pt x="2650" y="2718"/>
                    <a:pt x="2503" y="2691"/>
                  </a:cubicBezTo>
                  <a:cubicBezTo>
                    <a:pt x="2355" y="2663"/>
                    <a:pt x="2224" y="2624"/>
                    <a:pt x="2107" y="2576"/>
                  </a:cubicBezTo>
                  <a:cubicBezTo>
                    <a:pt x="1991" y="2525"/>
                    <a:pt x="1895" y="2466"/>
                    <a:pt x="1823" y="2394"/>
                  </a:cubicBezTo>
                  <a:cubicBezTo>
                    <a:pt x="1749" y="2322"/>
                    <a:pt x="1708" y="2232"/>
                    <a:pt x="1696" y="2123"/>
                  </a:cubicBezTo>
                  <a:cubicBezTo>
                    <a:pt x="1683" y="1999"/>
                    <a:pt x="1711" y="1888"/>
                    <a:pt x="1778" y="1793"/>
                  </a:cubicBezTo>
                  <a:cubicBezTo>
                    <a:pt x="1849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8" y="1427"/>
                  </a:cubicBezTo>
                  <a:cubicBezTo>
                    <a:pt x="2641" y="1420"/>
                    <a:pt x="2705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7" y="2028"/>
                  </a:cubicBezTo>
                  <a:lnTo>
                    <a:pt x="5075" y="936"/>
                  </a:lnTo>
                  <a:cubicBezTo>
                    <a:pt x="4886" y="706"/>
                    <a:pt x="4669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22"/>
            <p:cNvSpPr/>
            <p:nvPr/>
          </p:nvSpPr>
          <p:spPr>
            <a:xfrm>
              <a:off x="3984184" y="181572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22"/>
            <p:cNvSpPr/>
            <p:nvPr/>
          </p:nvSpPr>
          <p:spPr>
            <a:xfrm>
              <a:off x="4241991" y="179192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592" y="1569"/>
                  </a:moveTo>
                  <a:cubicBezTo>
                    <a:pt x="3780" y="1569"/>
                    <a:pt x="3961" y="1597"/>
                    <a:pt x="4132" y="1649"/>
                  </a:cubicBezTo>
                  <a:cubicBezTo>
                    <a:pt x="4364" y="1722"/>
                    <a:pt x="4574" y="1842"/>
                    <a:pt x="4759" y="2001"/>
                  </a:cubicBezTo>
                  <a:cubicBezTo>
                    <a:pt x="4942" y="2162"/>
                    <a:pt x="5093" y="2359"/>
                    <a:pt x="5208" y="2590"/>
                  </a:cubicBezTo>
                  <a:cubicBezTo>
                    <a:pt x="5326" y="2820"/>
                    <a:pt x="5399" y="3078"/>
                    <a:pt x="5428" y="3363"/>
                  </a:cubicBezTo>
                  <a:cubicBezTo>
                    <a:pt x="5458" y="3651"/>
                    <a:pt x="5442" y="3917"/>
                    <a:pt x="5378" y="4166"/>
                  </a:cubicBezTo>
                  <a:cubicBezTo>
                    <a:pt x="5311" y="4417"/>
                    <a:pt x="5205" y="4639"/>
                    <a:pt x="5060" y="4836"/>
                  </a:cubicBezTo>
                  <a:cubicBezTo>
                    <a:pt x="4912" y="5031"/>
                    <a:pt x="4732" y="5189"/>
                    <a:pt x="4519" y="5310"/>
                  </a:cubicBezTo>
                  <a:cubicBezTo>
                    <a:pt x="4305" y="5431"/>
                    <a:pt x="4063" y="5506"/>
                    <a:pt x="3797" y="5533"/>
                  </a:cubicBezTo>
                  <a:cubicBezTo>
                    <a:pt x="3723" y="5541"/>
                    <a:pt x="3650" y="5545"/>
                    <a:pt x="3578" y="5545"/>
                  </a:cubicBezTo>
                  <a:cubicBezTo>
                    <a:pt x="3392" y="5545"/>
                    <a:pt x="3216" y="5519"/>
                    <a:pt x="3048" y="5467"/>
                  </a:cubicBezTo>
                  <a:cubicBezTo>
                    <a:pt x="2814" y="5394"/>
                    <a:pt x="2604" y="5276"/>
                    <a:pt x="2417" y="5118"/>
                  </a:cubicBezTo>
                  <a:cubicBezTo>
                    <a:pt x="2228" y="4962"/>
                    <a:pt x="2079" y="4764"/>
                    <a:pt x="1965" y="4532"/>
                  </a:cubicBezTo>
                  <a:cubicBezTo>
                    <a:pt x="1853" y="4298"/>
                    <a:pt x="1783" y="4038"/>
                    <a:pt x="1752" y="3751"/>
                  </a:cubicBezTo>
                  <a:cubicBezTo>
                    <a:pt x="1721" y="3467"/>
                    <a:pt x="1738" y="3201"/>
                    <a:pt x="1800" y="2950"/>
                  </a:cubicBezTo>
                  <a:cubicBezTo>
                    <a:pt x="1862" y="2700"/>
                    <a:pt x="1968" y="2477"/>
                    <a:pt x="2119" y="2280"/>
                  </a:cubicBezTo>
                  <a:cubicBezTo>
                    <a:pt x="2267" y="2083"/>
                    <a:pt x="2450" y="1925"/>
                    <a:pt x="2663" y="1806"/>
                  </a:cubicBezTo>
                  <a:cubicBezTo>
                    <a:pt x="2876" y="1685"/>
                    <a:pt x="3114" y="1609"/>
                    <a:pt x="3380" y="1580"/>
                  </a:cubicBezTo>
                  <a:cubicBezTo>
                    <a:pt x="3452" y="1572"/>
                    <a:pt x="3522" y="1569"/>
                    <a:pt x="3592" y="1569"/>
                  </a:cubicBezTo>
                  <a:close/>
                  <a:moveTo>
                    <a:pt x="3656" y="0"/>
                  </a:moveTo>
                  <a:cubicBezTo>
                    <a:pt x="3512" y="0"/>
                    <a:pt x="3366" y="8"/>
                    <a:pt x="3218" y="24"/>
                  </a:cubicBezTo>
                  <a:cubicBezTo>
                    <a:pt x="2704" y="80"/>
                    <a:pt x="2244" y="217"/>
                    <a:pt x="1833" y="437"/>
                  </a:cubicBezTo>
                  <a:cubicBezTo>
                    <a:pt x="1423" y="657"/>
                    <a:pt x="1078" y="943"/>
                    <a:pt x="792" y="1295"/>
                  </a:cubicBezTo>
                  <a:cubicBezTo>
                    <a:pt x="509" y="1648"/>
                    <a:pt x="301" y="2045"/>
                    <a:pt x="171" y="2490"/>
                  </a:cubicBezTo>
                  <a:cubicBezTo>
                    <a:pt x="41" y="2936"/>
                    <a:pt x="1" y="3416"/>
                    <a:pt x="57" y="3930"/>
                  </a:cubicBezTo>
                  <a:cubicBezTo>
                    <a:pt x="112" y="4442"/>
                    <a:pt x="248" y="4902"/>
                    <a:pt x="468" y="5312"/>
                  </a:cubicBezTo>
                  <a:cubicBezTo>
                    <a:pt x="688" y="5724"/>
                    <a:pt x="974" y="6070"/>
                    <a:pt x="1325" y="6354"/>
                  </a:cubicBezTo>
                  <a:cubicBezTo>
                    <a:pt x="1679" y="6639"/>
                    <a:pt x="2076" y="6846"/>
                    <a:pt x="2522" y="6977"/>
                  </a:cubicBezTo>
                  <a:cubicBezTo>
                    <a:pt x="2837" y="7068"/>
                    <a:pt x="3171" y="7114"/>
                    <a:pt x="3523" y="7114"/>
                  </a:cubicBezTo>
                  <a:cubicBezTo>
                    <a:pt x="3669" y="7114"/>
                    <a:pt x="3818" y="7106"/>
                    <a:pt x="3970" y="7090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9"/>
                    <a:pt x="6101" y="6173"/>
                    <a:pt x="6386" y="5821"/>
                  </a:cubicBezTo>
                  <a:cubicBezTo>
                    <a:pt x="6670" y="5468"/>
                    <a:pt x="6875" y="5070"/>
                    <a:pt x="7003" y="4619"/>
                  </a:cubicBezTo>
                  <a:cubicBezTo>
                    <a:pt x="7131" y="4171"/>
                    <a:pt x="7167" y="3692"/>
                    <a:pt x="7112" y="3188"/>
                  </a:cubicBezTo>
                  <a:cubicBezTo>
                    <a:pt x="7059" y="2673"/>
                    <a:pt x="6922" y="2213"/>
                    <a:pt x="6705" y="1803"/>
                  </a:cubicBezTo>
                  <a:cubicBezTo>
                    <a:pt x="6489" y="1392"/>
                    <a:pt x="6204" y="1047"/>
                    <a:pt x="5852" y="760"/>
                  </a:cubicBezTo>
                  <a:cubicBezTo>
                    <a:pt x="5500" y="477"/>
                    <a:pt x="5103" y="270"/>
                    <a:pt x="4656" y="139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22"/>
            <p:cNvSpPr/>
            <p:nvPr/>
          </p:nvSpPr>
          <p:spPr>
            <a:xfrm>
              <a:off x="4520516" y="1769402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7" y="1496"/>
                  </a:moveTo>
                  <a:cubicBezTo>
                    <a:pt x="3065" y="1496"/>
                    <a:pt x="3166" y="1516"/>
                    <a:pt x="3262" y="1556"/>
                  </a:cubicBezTo>
                  <a:cubicBezTo>
                    <a:pt x="3384" y="1609"/>
                    <a:pt x="3488" y="1691"/>
                    <a:pt x="3572" y="1799"/>
                  </a:cubicBezTo>
                  <a:cubicBezTo>
                    <a:pt x="3657" y="1908"/>
                    <a:pt x="3706" y="2049"/>
                    <a:pt x="3725" y="2219"/>
                  </a:cubicBezTo>
                  <a:cubicBezTo>
                    <a:pt x="3742" y="2377"/>
                    <a:pt x="3722" y="2522"/>
                    <a:pt x="3663" y="2654"/>
                  </a:cubicBezTo>
                  <a:cubicBezTo>
                    <a:pt x="3605" y="2784"/>
                    <a:pt x="3521" y="2892"/>
                    <a:pt x="3411" y="2976"/>
                  </a:cubicBezTo>
                  <a:cubicBezTo>
                    <a:pt x="3303" y="3061"/>
                    <a:pt x="3177" y="3107"/>
                    <a:pt x="3033" y="3125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8"/>
                    <a:pt x="2926" y="1496"/>
                    <a:pt x="2957" y="1496"/>
                  </a:cubicBezTo>
                  <a:close/>
                  <a:moveTo>
                    <a:pt x="3218" y="1"/>
                  </a:moveTo>
                  <a:cubicBezTo>
                    <a:pt x="3127" y="1"/>
                    <a:pt x="3034" y="6"/>
                    <a:pt x="2940" y="16"/>
                  </a:cubicBezTo>
                  <a:lnTo>
                    <a:pt x="0" y="328"/>
                  </a:lnTo>
                  <a:lnTo>
                    <a:pt x="718" y="7138"/>
                  </a:lnTo>
                  <a:lnTo>
                    <a:pt x="2373" y="6964"/>
                  </a:lnTo>
                  <a:lnTo>
                    <a:pt x="2132" y="4686"/>
                  </a:lnTo>
                  <a:lnTo>
                    <a:pt x="3416" y="4550"/>
                  </a:lnTo>
                  <a:cubicBezTo>
                    <a:pt x="3844" y="4505"/>
                    <a:pt x="4214" y="4366"/>
                    <a:pt x="4527" y="4127"/>
                  </a:cubicBezTo>
                  <a:cubicBezTo>
                    <a:pt x="4842" y="3891"/>
                    <a:pt x="5077" y="3589"/>
                    <a:pt x="5239" y="3221"/>
                  </a:cubicBezTo>
                  <a:cubicBezTo>
                    <a:pt x="5403" y="2851"/>
                    <a:pt x="5460" y="2449"/>
                    <a:pt x="5413" y="2007"/>
                  </a:cubicBezTo>
                  <a:cubicBezTo>
                    <a:pt x="5368" y="1586"/>
                    <a:pt x="5232" y="1216"/>
                    <a:pt x="4996" y="898"/>
                  </a:cubicBezTo>
                  <a:cubicBezTo>
                    <a:pt x="4764" y="584"/>
                    <a:pt x="4468" y="346"/>
                    <a:pt x="4113" y="187"/>
                  </a:cubicBezTo>
                  <a:cubicBezTo>
                    <a:pt x="3836" y="62"/>
                    <a:pt x="3539" y="1"/>
                    <a:pt x="3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22"/>
            <p:cNvSpPr/>
            <p:nvPr/>
          </p:nvSpPr>
          <p:spPr>
            <a:xfrm>
              <a:off x="-12593" y="2580031"/>
              <a:ext cx="156122" cy="247903"/>
            </a:xfrm>
            <a:custGeom>
              <a:avLst/>
              <a:gdLst/>
              <a:ahLst/>
              <a:cxnLst/>
              <a:rect l="l" t="t" r="r" b="b"/>
              <a:pathLst>
                <a:path w="4506" h="7155" extrusionOk="0">
                  <a:moveTo>
                    <a:pt x="281" y="1"/>
                  </a:moveTo>
                  <a:cubicBezTo>
                    <a:pt x="189" y="1"/>
                    <a:pt x="95" y="6"/>
                    <a:pt x="0" y="15"/>
                  </a:cubicBezTo>
                  <a:lnTo>
                    <a:pt x="0" y="1381"/>
                  </a:lnTo>
                  <a:cubicBezTo>
                    <a:pt x="56" y="1365"/>
                    <a:pt x="117" y="1352"/>
                    <a:pt x="184" y="1345"/>
                  </a:cubicBezTo>
                  <a:cubicBezTo>
                    <a:pt x="215" y="1342"/>
                    <a:pt x="246" y="1340"/>
                    <a:pt x="276" y="1340"/>
                  </a:cubicBezTo>
                  <a:cubicBezTo>
                    <a:pt x="414" y="1340"/>
                    <a:pt x="541" y="1373"/>
                    <a:pt x="656" y="1443"/>
                  </a:cubicBezTo>
                  <a:cubicBezTo>
                    <a:pt x="797" y="1526"/>
                    <a:pt x="935" y="1696"/>
                    <a:pt x="1073" y="1950"/>
                  </a:cubicBezTo>
                  <a:lnTo>
                    <a:pt x="2223" y="1092"/>
                  </a:lnTo>
                  <a:cubicBezTo>
                    <a:pt x="2111" y="840"/>
                    <a:pt x="1941" y="629"/>
                    <a:pt x="1713" y="455"/>
                  </a:cubicBezTo>
                  <a:cubicBezTo>
                    <a:pt x="1486" y="282"/>
                    <a:pt x="1222" y="157"/>
                    <a:pt x="926" y="80"/>
                  </a:cubicBezTo>
                  <a:cubicBezTo>
                    <a:pt x="718" y="28"/>
                    <a:pt x="504" y="1"/>
                    <a:pt x="281" y="1"/>
                  </a:cubicBezTo>
                  <a:close/>
                  <a:moveTo>
                    <a:pt x="0" y="2721"/>
                  </a:moveTo>
                  <a:lnTo>
                    <a:pt x="0" y="4664"/>
                  </a:lnTo>
                  <a:lnTo>
                    <a:pt x="1013" y="5532"/>
                  </a:lnTo>
                  <a:cubicBezTo>
                    <a:pt x="964" y="5571"/>
                    <a:pt x="912" y="5606"/>
                    <a:pt x="857" y="5637"/>
                  </a:cubicBezTo>
                  <a:cubicBezTo>
                    <a:pt x="646" y="5770"/>
                    <a:pt x="410" y="5849"/>
                    <a:pt x="151" y="5875"/>
                  </a:cubicBezTo>
                  <a:cubicBezTo>
                    <a:pt x="99" y="5880"/>
                    <a:pt x="49" y="5885"/>
                    <a:pt x="0" y="5885"/>
                  </a:cubicBezTo>
                  <a:lnTo>
                    <a:pt x="0" y="7155"/>
                  </a:lnTo>
                  <a:cubicBezTo>
                    <a:pt x="42" y="7155"/>
                    <a:pt x="85" y="7152"/>
                    <a:pt x="125" y="7146"/>
                  </a:cubicBezTo>
                  <a:cubicBezTo>
                    <a:pt x="509" y="7107"/>
                    <a:pt x="862" y="7016"/>
                    <a:pt x="1185" y="6873"/>
                  </a:cubicBezTo>
                  <a:cubicBezTo>
                    <a:pt x="1497" y="6735"/>
                    <a:pt x="1778" y="6556"/>
                    <a:pt x="2034" y="6335"/>
                  </a:cubicBezTo>
                  <a:lnTo>
                    <a:pt x="2577" y="6791"/>
                  </a:lnTo>
                  <a:lnTo>
                    <a:pt x="4505" y="6587"/>
                  </a:lnTo>
                  <a:lnTo>
                    <a:pt x="2896" y="5203"/>
                  </a:lnTo>
                  <a:cubicBezTo>
                    <a:pt x="3007" y="4979"/>
                    <a:pt x="3099" y="4742"/>
                    <a:pt x="3171" y="4490"/>
                  </a:cubicBezTo>
                  <a:cubicBezTo>
                    <a:pt x="3277" y="4120"/>
                    <a:pt x="3336" y="3728"/>
                    <a:pt x="3351" y="3305"/>
                  </a:cubicBezTo>
                  <a:lnTo>
                    <a:pt x="3351" y="3305"/>
                  </a:lnTo>
                  <a:lnTo>
                    <a:pt x="1903" y="3459"/>
                  </a:lnTo>
                  <a:cubicBezTo>
                    <a:pt x="1897" y="3774"/>
                    <a:pt x="1857" y="4066"/>
                    <a:pt x="1785" y="4332"/>
                  </a:cubicBezTo>
                  <a:lnTo>
                    <a:pt x="1244" y="3853"/>
                  </a:lnTo>
                  <a:cubicBezTo>
                    <a:pt x="1102" y="3744"/>
                    <a:pt x="941" y="3610"/>
                    <a:pt x="761" y="3456"/>
                  </a:cubicBezTo>
                  <a:cubicBezTo>
                    <a:pt x="581" y="3301"/>
                    <a:pt x="401" y="3135"/>
                    <a:pt x="226" y="2961"/>
                  </a:cubicBezTo>
                  <a:cubicBezTo>
                    <a:pt x="144" y="2879"/>
                    <a:pt x="69" y="2800"/>
                    <a:pt x="0" y="2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22"/>
            <p:cNvSpPr/>
            <p:nvPr/>
          </p:nvSpPr>
          <p:spPr>
            <a:xfrm>
              <a:off x="236552" y="2538662"/>
              <a:ext cx="204663" cy="249774"/>
            </a:xfrm>
            <a:custGeom>
              <a:avLst/>
              <a:gdLst/>
              <a:ahLst/>
              <a:cxnLst/>
              <a:rect l="l" t="t" r="r" b="b"/>
              <a:pathLst>
                <a:path w="5907" h="7209" extrusionOk="0">
                  <a:moveTo>
                    <a:pt x="5751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8" y="1855"/>
                  </a:lnTo>
                  <a:lnTo>
                    <a:pt x="2744" y="7208"/>
                  </a:lnTo>
                  <a:lnTo>
                    <a:pt x="4398" y="7033"/>
                  </a:lnTo>
                  <a:lnTo>
                    <a:pt x="3833" y="1681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22"/>
            <p:cNvSpPr/>
            <p:nvPr/>
          </p:nvSpPr>
          <p:spPr>
            <a:xfrm>
              <a:off x="476307" y="251711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22"/>
            <p:cNvSpPr/>
            <p:nvPr/>
          </p:nvSpPr>
          <p:spPr>
            <a:xfrm>
              <a:off x="688934" y="2494419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66" y="0"/>
                  </a:moveTo>
                  <a:cubicBezTo>
                    <a:pt x="3539" y="0"/>
                    <a:pt x="3411" y="7"/>
                    <a:pt x="3284" y="20"/>
                  </a:cubicBezTo>
                  <a:cubicBezTo>
                    <a:pt x="2765" y="76"/>
                    <a:pt x="2294" y="212"/>
                    <a:pt x="1876" y="434"/>
                  </a:cubicBezTo>
                  <a:cubicBezTo>
                    <a:pt x="1457" y="655"/>
                    <a:pt x="1104" y="940"/>
                    <a:pt x="816" y="1289"/>
                  </a:cubicBezTo>
                  <a:cubicBezTo>
                    <a:pt x="528" y="1637"/>
                    <a:pt x="316" y="2036"/>
                    <a:pt x="179" y="2483"/>
                  </a:cubicBezTo>
                  <a:cubicBezTo>
                    <a:pt x="42" y="2930"/>
                    <a:pt x="1" y="3406"/>
                    <a:pt x="55" y="3912"/>
                  </a:cubicBezTo>
                  <a:cubicBezTo>
                    <a:pt x="113" y="4434"/>
                    <a:pt x="248" y="4902"/>
                    <a:pt x="465" y="5316"/>
                  </a:cubicBezTo>
                  <a:cubicBezTo>
                    <a:pt x="682" y="5729"/>
                    <a:pt x="967" y="6077"/>
                    <a:pt x="1316" y="6358"/>
                  </a:cubicBezTo>
                  <a:cubicBezTo>
                    <a:pt x="1667" y="6639"/>
                    <a:pt x="2069" y="6843"/>
                    <a:pt x="2517" y="6970"/>
                  </a:cubicBezTo>
                  <a:cubicBezTo>
                    <a:pt x="2833" y="7057"/>
                    <a:pt x="3164" y="7101"/>
                    <a:pt x="3511" y="7101"/>
                  </a:cubicBezTo>
                  <a:cubicBezTo>
                    <a:pt x="3658" y="7101"/>
                    <a:pt x="3808" y="7093"/>
                    <a:pt x="3961" y="7077"/>
                  </a:cubicBezTo>
                  <a:cubicBezTo>
                    <a:pt x="4292" y="7043"/>
                    <a:pt x="4617" y="6968"/>
                    <a:pt x="4936" y="6850"/>
                  </a:cubicBezTo>
                  <a:cubicBezTo>
                    <a:pt x="5254" y="6735"/>
                    <a:pt x="5541" y="6591"/>
                    <a:pt x="5794" y="6422"/>
                  </a:cubicBezTo>
                  <a:cubicBezTo>
                    <a:pt x="6048" y="6251"/>
                    <a:pt x="6247" y="6065"/>
                    <a:pt x="6390" y="5865"/>
                  </a:cubicBezTo>
                  <a:lnTo>
                    <a:pt x="5458" y="4685"/>
                  </a:lnTo>
                  <a:cubicBezTo>
                    <a:pt x="5349" y="4827"/>
                    <a:pt x="5219" y="4958"/>
                    <a:pt x="5073" y="5074"/>
                  </a:cubicBezTo>
                  <a:cubicBezTo>
                    <a:pt x="4923" y="5192"/>
                    <a:pt x="4759" y="5290"/>
                    <a:pt x="4576" y="5368"/>
                  </a:cubicBezTo>
                  <a:cubicBezTo>
                    <a:pt x="4394" y="5447"/>
                    <a:pt x="4198" y="5496"/>
                    <a:pt x="3991" y="5519"/>
                  </a:cubicBezTo>
                  <a:cubicBezTo>
                    <a:pt x="3890" y="5530"/>
                    <a:pt x="3791" y="5535"/>
                    <a:pt x="3695" y="5535"/>
                  </a:cubicBezTo>
                  <a:cubicBezTo>
                    <a:pt x="3502" y="5535"/>
                    <a:pt x="3319" y="5513"/>
                    <a:pt x="3146" y="5470"/>
                  </a:cubicBezTo>
                  <a:cubicBezTo>
                    <a:pt x="2887" y="5405"/>
                    <a:pt x="2660" y="5296"/>
                    <a:pt x="2465" y="5138"/>
                  </a:cubicBezTo>
                  <a:cubicBezTo>
                    <a:pt x="2271" y="4981"/>
                    <a:pt x="2113" y="4785"/>
                    <a:pt x="1991" y="4554"/>
                  </a:cubicBezTo>
                  <a:cubicBezTo>
                    <a:pt x="1869" y="4319"/>
                    <a:pt x="1791" y="4053"/>
                    <a:pt x="1759" y="3756"/>
                  </a:cubicBezTo>
                  <a:cubicBezTo>
                    <a:pt x="1726" y="3452"/>
                    <a:pt x="1746" y="3169"/>
                    <a:pt x="1818" y="2913"/>
                  </a:cubicBezTo>
                  <a:cubicBezTo>
                    <a:pt x="1890" y="2656"/>
                    <a:pt x="2002" y="2433"/>
                    <a:pt x="2156" y="2241"/>
                  </a:cubicBezTo>
                  <a:cubicBezTo>
                    <a:pt x="2312" y="2052"/>
                    <a:pt x="2499" y="1896"/>
                    <a:pt x="2717" y="1778"/>
                  </a:cubicBezTo>
                  <a:cubicBezTo>
                    <a:pt x="2937" y="1659"/>
                    <a:pt x="3177" y="1587"/>
                    <a:pt x="3436" y="1558"/>
                  </a:cubicBezTo>
                  <a:cubicBezTo>
                    <a:pt x="3508" y="1551"/>
                    <a:pt x="3578" y="1547"/>
                    <a:pt x="3648" y="1547"/>
                  </a:cubicBezTo>
                  <a:cubicBezTo>
                    <a:pt x="3779" y="1547"/>
                    <a:pt x="3906" y="1560"/>
                    <a:pt x="4030" y="1586"/>
                  </a:cubicBezTo>
                  <a:cubicBezTo>
                    <a:pt x="4217" y="1626"/>
                    <a:pt x="4392" y="1691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8" y="845"/>
                  </a:lnTo>
                  <a:cubicBezTo>
                    <a:pt x="5700" y="638"/>
                    <a:pt x="5448" y="465"/>
                    <a:pt x="5160" y="329"/>
                  </a:cubicBezTo>
                  <a:cubicBezTo>
                    <a:pt x="4874" y="192"/>
                    <a:pt x="4571" y="97"/>
                    <a:pt x="4250" y="47"/>
                  </a:cubicBezTo>
                  <a:cubicBezTo>
                    <a:pt x="4057" y="16"/>
                    <a:pt x="3861" y="0"/>
                    <a:pt x="3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22"/>
            <p:cNvSpPr/>
            <p:nvPr/>
          </p:nvSpPr>
          <p:spPr>
            <a:xfrm>
              <a:off x="927754" y="246535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0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30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22"/>
            <p:cNvSpPr/>
            <p:nvPr/>
          </p:nvSpPr>
          <p:spPr>
            <a:xfrm>
              <a:off x="1190341" y="2436628"/>
              <a:ext cx="237716" cy="258470"/>
            </a:xfrm>
            <a:custGeom>
              <a:avLst/>
              <a:gdLst/>
              <a:ahLst/>
              <a:cxnLst/>
              <a:rect l="l" t="t" r="r" b="b"/>
              <a:pathLst>
                <a:path w="6861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5" y="1853"/>
                  </a:lnTo>
                  <a:cubicBezTo>
                    <a:pt x="4743" y="2119"/>
                    <a:pt x="4769" y="2366"/>
                    <a:pt x="4797" y="2592"/>
                  </a:cubicBezTo>
                  <a:cubicBezTo>
                    <a:pt x="4824" y="2819"/>
                    <a:pt x="4853" y="3029"/>
                    <a:pt x="4883" y="3223"/>
                  </a:cubicBezTo>
                  <a:cubicBezTo>
                    <a:pt x="4913" y="3418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5"/>
                    <a:pt x="5114" y="4453"/>
                    <a:pt x="5126" y="4499"/>
                  </a:cubicBezTo>
                  <a:lnTo>
                    <a:pt x="1479" y="493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5" y="7290"/>
                  </a:lnTo>
                  <a:lnTo>
                    <a:pt x="2084" y="5014"/>
                  </a:lnTo>
                  <a:cubicBezTo>
                    <a:pt x="2069" y="4851"/>
                    <a:pt x="2050" y="4705"/>
                    <a:pt x="2033" y="4571"/>
                  </a:cubicBezTo>
                  <a:cubicBezTo>
                    <a:pt x="2014" y="4439"/>
                    <a:pt x="1997" y="4305"/>
                    <a:pt x="1975" y="4168"/>
                  </a:cubicBezTo>
                  <a:cubicBezTo>
                    <a:pt x="1954" y="4034"/>
                    <a:pt x="1926" y="3883"/>
                    <a:pt x="1892" y="3715"/>
                  </a:cubicBezTo>
                  <a:cubicBezTo>
                    <a:pt x="1857" y="3548"/>
                    <a:pt x="1818" y="3359"/>
                    <a:pt x="1774" y="3143"/>
                  </a:cubicBezTo>
                  <a:cubicBezTo>
                    <a:pt x="1767" y="3114"/>
                    <a:pt x="1761" y="3080"/>
                    <a:pt x="1754" y="3049"/>
                  </a:cubicBezTo>
                  <a:lnTo>
                    <a:pt x="1754" y="3049"/>
                  </a:lnTo>
                  <a:lnTo>
                    <a:pt x="5362" y="6969"/>
                  </a:lnTo>
                  <a:lnTo>
                    <a:pt x="6860" y="6811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22"/>
            <p:cNvSpPr/>
            <p:nvPr/>
          </p:nvSpPr>
          <p:spPr>
            <a:xfrm>
              <a:off x="1457710" y="241636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7" y="1811"/>
                  </a:lnTo>
                  <a:lnTo>
                    <a:pt x="1294" y="1690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2"/>
                  </a:lnTo>
                  <a:lnTo>
                    <a:pt x="3375" y="5544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22"/>
            <p:cNvSpPr/>
            <p:nvPr/>
          </p:nvSpPr>
          <p:spPr>
            <a:xfrm>
              <a:off x="1639744" y="2393632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600" y="1567"/>
                  </a:moveTo>
                  <a:cubicBezTo>
                    <a:pt x="3785" y="1567"/>
                    <a:pt x="3961" y="1594"/>
                    <a:pt x="4128" y="1646"/>
                  </a:cubicBezTo>
                  <a:cubicBezTo>
                    <a:pt x="4362" y="1719"/>
                    <a:pt x="4571" y="1839"/>
                    <a:pt x="4755" y="1998"/>
                  </a:cubicBezTo>
                  <a:cubicBezTo>
                    <a:pt x="4939" y="2159"/>
                    <a:pt x="5090" y="2356"/>
                    <a:pt x="5205" y="2586"/>
                  </a:cubicBezTo>
                  <a:cubicBezTo>
                    <a:pt x="5321" y="2817"/>
                    <a:pt x="5395" y="3075"/>
                    <a:pt x="5423" y="3360"/>
                  </a:cubicBezTo>
                  <a:cubicBezTo>
                    <a:pt x="5458" y="3648"/>
                    <a:pt x="5441" y="3914"/>
                    <a:pt x="5373" y="4165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4" y="4590"/>
                  </a:lnTo>
                  <a:lnTo>
                    <a:pt x="3955" y="5507"/>
                  </a:lnTo>
                  <a:cubicBezTo>
                    <a:pt x="3902" y="5517"/>
                    <a:pt x="3849" y="5524"/>
                    <a:pt x="3795" y="5530"/>
                  </a:cubicBezTo>
                  <a:cubicBezTo>
                    <a:pt x="3721" y="5539"/>
                    <a:pt x="3647" y="5543"/>
                    <a:pt x="3574" y="5543"/>
                  </a:cubicBezTo>
                  <a:cubicBezTo>
                    <a:pt x="3389" y="5543"/>
                    <a:pt x="3213" y="5516"/>
                    <a:pt x="3046" y="5464"/>
                  </a:cubicBezTo>
                  <a:cubicBezTo>
                    <a:pt x="2812" y="5389"/>
                    <a:pt x="2600" y="5273"/>
                    <a:pt x="2414" y="5114"/>
                  </a:cubicBezTo>
                  <a:cubicBezTo>
                    <a:pt x="2224" y="4959"/>
                    <a:pt x="2077" y="4762"/>
                    <a:pt x="1963" y="4529"/>
                  </a:cubicBezTo>
                  <a:cubicBezTo>
                    <a:pt x="1850" y="4295"/>
                    <a:pt x="1778" y="4034"/>
                    <a:pt x="1748" y="3748"/>
                  </a:cubicBezTo>
                  <a:cubicBezTo>
                    <a:pt x="1718" y="3464"/>
                    <a:pt x="1733" y="3198"/>
                    <a:pt x="1797" y="2947"/>
                  </a:cubicBezTo>
                  <a:cubicBezTo>
                    <a:pt x="1857" y="2697"/>
                    <a:pt x="1963" y="2474"/>
                    <a:pt x="2114" y="2276"/>
                  </a:cubicBezTo>
                  <a:cubicBezTo>
                    <a:pt x="2264" y="2080"/>
                    <a:pt x="2445" y="1922"/>
                    <a:pt x="2659" y="1803"/>
                  </a:cubicBezTo>
                  <a:cubicBezTo>
                    <a:pt x="2874" y="1682"/>
                    <a:pt x="3114" y="1606"/>
                    <a:pt x="3378" y="1580"/>
                  </a:cubicBezTo>
                  <a:cubicBezTo>
                    <a:pt x="3454" y="1571"/>
                    <a:pt x="3528" y="1567"/>
                    <a:pt x="3600" y="1567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8"/>
                    <a:pt x="3215" y="24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1" y="655"/>
                    <a:pt x="1076" y="941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6"/>
                    <a:pt x="1" y="3415"/>
                    <a:pt x="55" y="3928"/>
                  </a:cubicBezTo>
                  <a:cubicBezTo>
                    <a:pt x="108" y="4441"/>
                    <a:pt x="246" y="4902"/>
                    <a:pt x="466" y="5311"/>
                  </a:cubicBezTo>
                  <a:cubicBezTo>
                    <a:pt x="688" y="5723"/>
                    <a:pt x="971" y="6068"/>
                    <a:pt x="1324" y="6354"/>
                  </a:cubicBezTo>
                  <a:cubicBezTo>
                    <a:pt x="1676" y="6637"/>
                    <a:pt x="2076" y="6844"/>
                    <a:pt x="2523" y="6975"/>
                  </a:cubicBezTo>
                  <a:cubicBezTo>
                    <a:pt x="2838" y="7067"/>
                    <a:pt x="3170" y="7112"/>
                    <a:pt x="3519" y="7112"/>
                  </a:cubicBezTo>
                  <a:cubicBezTo>
                    <a:pt x="3664" y="7112"/>
                    <a:pt x="3811" y="7104"/>
                    <a:pt x="3961" y="7089"/>
                  </a:cubicBezTo>
                  <a:cubicBezTo>
                    <a:pt x="4384" y="7044"/>
                    <a:pt x="4769" y="6939"/>
                    <a:pt x="5121" y="6781"/>
                  </a:cubicBezTo>
                  <a:lnTo>
                    <a:pt x="6098" y="7847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1" y="5869"/>
                    <a:pt x="6364" y="5846"/>
                    <a:pt x="6384" y="5822"/>
                  </a:cubicBezTo>
                  <a:cubicBezTo>
                    <a:pt x="6667" y="5470"/>
                    <a:pt x="6873" y="5070"/>
                    <a:pt x="7001" y="4618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3" y="1045"/>
                    <a:pt x="5850" y="760"/>
                  </a:cubicBezTo>
                  <a:cubicBezTo>
                    <a:pt x="5498" y="475"/>
                    <a:pt x="5100" y="268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22"/>
            <p:cNvSpPr/>
            <p:nvPr/>
          </p:nvSpPr>
          <p:spPr>
            <a:xfrm>
              <a:off x="1916675" y="2361029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0" y="171"/>
                  </a:lnTo>
                  <a:lnTo>
                    <a:pt x="4645" y="4279"/>
                  </a:lnTo>
                  <a:cubicBezTo>
                    <a:pt x="4671" y="4527"/>
                    <a:pt x="4635" y="4754"/>
                    <a:pt x="4540" y="4965"/>
                  </a:cubicBezTo>
                  <a:cubicBezTo>
                    <a:pt x="4445" y="5175"/>
                    <a:pt x="4307" y="5348"/>
                    <a:pt x="4127" y="5480"/>
                  </a:cubicBezTo>
                  <a:cubicBezTo>
                    <a:pt x="3947" y="5614"/>
                    <a:pt x="3734" y="5694"/>
                    <a:pt x="3489" y="5720"/>
                  </a:cubicBezTo>
                  <a:cubicBezTo>
                    <a:pt x="3440" y="5725"/>
                    <a:pt x="3392" y="5728"/>
                    <a:pt x="3345" y="5728"/>
                  </a:cubicBezTo>
                  <a:cubicBezTo>
                    <a:pt x="3165" y="5728"/>
                    <a:pt x="2996" y="5691"/>
                    <a:pt x="2837" y="5615"/>
                  </a:cubicBezTo>
                  <a:cubicBezTo>
                    <a:pt x="2639" y="5522"/>
                    <a:pt x="2470" y="5382"/>
                    <a:pt x="2341" y="5196"/>
                  </a:cubicBezTo>
                  <a:cubicBezTo>
                    <a:pt x="2210" y="5009"/>
                    <a:pt x="2131" y="4793"/>
                    <a:pt x="2107" y="4546"/>
                  </a:cubicBezTo>
                  <a:lnTo>
                    <a:pt x="1672" y="439"/>
                  </a:lnTo>
                  <a:lnTo>
                    <a:pt x="0" y="615"/>
                  </a:lnTo>
                  <a:lnTo>
                    <a:pt x="441" y="4809"/>
                  </a:lnTo>
                  <a:cubicBezTo>
                    <a:pt x="496" y="5328"/>
                    <a:pt x="670" y="5775"/>
                    <a:pt x="963" y="6152"/>
                  </a:cubicBezTo>
                  <a:cubicBezTo>
                    <a:pt x="1255" y="6527"/>
                    <a:pt x="1634" y="6808"/>
                    <a:pt x="2099" y="6990"/>
                  </a:cubicBezTo>
                  <a:cubicBezTo>
                    <a:pt x="2450" y="7129"/>
                    <a:pt x="2830" y="7199"/>
                    <a:pt x="3237" y="7199"/>
                  </a:cubicBezTo>
                  <a:cubicBezTo>
                    <a:pt x="3369" y="7199"/>
                    <a:pt x="3504" y="7192"/>
                    <a:pt x="3642" y="7177"/>
                  </a:cubicBezTo>
                  <a:cubicBezTo>
                    <a:pt x="4200" y="7118"/>
                    <a:pt x="4689" y="6951"/>
                    <a:pt x="5105" y="6674"/>
                  </a:cubicBezTo>
                  <a:cubicBezTo>
                    <a:pt x="5522" y="6398"/>
                    <a:pt x="5833" y="6045"/>
                    <a:pt x="6041" y="5615"/>
                  </a:cubicBezTo>
                  <a:cubicBezTo>
                    <a:pt x="6248" y="5188"/>
                    <a:pt x="6324" y="4714"/>
                    <a:pt x="6270" y="4193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22"/>
            <p:cNvSpPr/>
            <p:nvPr/>
          </p:nvSpPr>
          <p:spPr>
            <a:xfrm>
              <a:off x="2176145" y="233774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499"/>
                  </a:lnTo>
                  <a:lnTo>
                    <a:pt x="719" y="7313"/>
                  </a:lnTo>
                  <a:lnTo>
                    <a:pt x="5565" y="6799"/>
                  </a:lnTo>
                  <a:lnTo>
                    <a:pt x="5416" y="5389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22"/>
            <p:cNvSpPr/>
            <p:nvPr/>
          </p:nvSpPr>
          <p:spPr>
            <a:xfrm>
              <a:off x="2388772" y="231740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29" y="1009"/>
                    <a:pt x="265" y="1250"/>
                    <a:pt x="153" y="1519"/>
                  </a:cubicBezTo>
                  <a:cubicBezTo>
                    <a:pt x="39" y="1791"/>
                    <a:pt x="1" y="2079"/>
                    <a:pt x="32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8"/>
                    <a:pt x="3597" y="4568"/>
                  </a:cubicBezTo>
                  <a:cubicBezTo>
                    <a:pt x="3688" y="4618"/>
                    <a:pt x="3761" y="4679"/>
                    <a:pt x="3818" y="4752"/>
                  </a:cubicBezTo>
                  <a:cubicBezTo>
                    <a:pt x="3876" y="4824"/>
                    <a:pt x="3908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7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5" y="5711"/>
                    <a:pt x="2798" y="5711"/>
                  </a:cubicBezTo>
                  <a:cubicBezTo>
                    <a:pt x="2536" y="5711"/>
                    <a:pt x="2275" y="5667"/>
                    <a:pt x="2017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3" y="6306"/>
                    <a:pt x="589" y="6522"/>
                    <a:pt x="888" y="6696"/>
                  </a:cubicBezTo>
                  <a:cubicBezTo>
                    <a:pt x="1188" y="6872"/>
                    <a:pt x="1525" y="6994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5"/>
                    <a:pt x="3124" y="7096"/>
                  </a:cubicBezTo>
                  <a:cubicBezTo>
                    <a:pt x="3644" y="7040"/>
                    <a:pt x="4093" y="6907"/>
                    <a:pt x="4474" y="6693"/>
                  </a:cubicBezTo>
                  <a:cubicBezTo>
                    <a:pt x="4855" y="6479"/>
                    <a:pt x="5143" y="6196"/>
                    <a:pt x="5338" y="5845"/>
                  </a:cubicBezTo>
                  <a:cubicBezTo>
                    <a:pt x="5535" y="5492"/>
                    <a:pt x="5607" y="5081"/>
                    <a:pt x="5558" y="4607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20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80"/>
                    <a:pt x="2961" y="2746"/>
                  </a:cubicBezTo>
                  <a:cubicBezTo>
                    <a:pt x="2803" y="2737"/>
                    <a:pt x="2649" y="2719"/>
                    <a:pt x="2503" y="2690"/>
                  </a:cubicBezTo>
                  <a:cubicBezTo>
                    <a:pt x="2355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4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9"/>
                    <a:pt x="1778" y="1793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1"/>
                    <a:pt x="2380" y="1447"/>
                    <a:pt x="2576" y="1429"/>
                  </a:cubicBezTo>
                  <a:cubicBezTo>
                    <a:pt x="2641" y="1422"/>
                    <a:pt x="2705" y="1418"/>
                    <a:pt x="2770" y="1418"/>
                  </a:cubicBezTo>
                  <a:cubicBezTo>
                    <a:pt x="2892" y="1418"/>
                    <a:pt x="3014" y="1431"/>
                    <a:pt x="3135" y="1457"/>
                  </a:cubicBezTo>
                  <a:cubicBezTo>
                    <a:pt x="3321" y="1496"/>
                    <a:pt x="3496" y="1562"/>
                    <a:pt x="3667" y="1656"/>
                  </a:cubicBezTo>
                  <a:cubicBezTo>
                    <a:pt x="3839" y="1749"/>
                    <a:pt x="4000" y="1874"/>
                    <a:pt x="4155" y="2028"/>
                  </a:cubicBezTo>
                  <a:lnTo>
                    <a:pt x="5072" y="937"/>
                  </a:lnTo>
                  <a:cubicBezTo>
                    <a:pt x="4884" y="707"/>
                    <a:pt x="4667" y="518"/>
                    <a:pt x="4417" y="367"/>
                  </a:cubicBezTo>
                  <a:cubicBezTo>
                    <a:pt x="4171" y="216"/>
                    <a:pt x="3880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22"/>
            <p:cNvSpPr/>
            <p:nvPr/>
          </p:nvSpPr>
          <p:spPr>
            <a:xfrm>
              <a:off x="2686872" y="2266166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0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7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1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49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3"/>
                    <a:pt x="3310" y="4944"/>
                    <a:pt x="3257" y="4786"/>
                  </a:cubicBezTo>
                  <a:cubicBezTo>
                    <a:pt x="3204" y="4623"/>
                    <a:pt x="3146" y="4464"/>
                    <a:pt x="3085" y="4307"/>
                  </a:cubicBezTo>
                  <a:lnTo>
                    <a:pt x="1685" y="834"/>
                  </a:lnTo>
                  <a:lnTo>
                    <a:pt x="0" y="1012"/>
                  </a:lnTo>
                  <a:lnTo>
                    <a:pt x="2764" y="7610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22"/>
            <p:cNvSpPr/>
            <p:nvPr/>
          </p:nvSpPr>
          <p:spPr>
            <a:xfrm>
              <a:off x="3043630" y="2245413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7" y="1571"/>
                  </a:moveTo>
                  <a:cubicBezTo>
                    <a:pt x="3783" y="1571"/>
                    <a:pt x="3961" y="1598"/>
                    <a:pt x="4131" y="1652"/>
                  </a:cubicBezTo>
                  <a:cubicBezTo>
                    <a:pt x="4364" y="1724"/>
                    <a:pt x="4573" y="1841"/>
                    <a:pt x="4758" y="2004"/>
                  </a:cubicBezTo>
                  <a:cubicBezTo>
                    <a:pt x="4942" y="2164"/>
                    <a:pt x="5093" y="2361"/>
                    <a:pt x="5208" y="2589"/>
                  </a:cubicBezTo>
                  <a:cubicBezTo>
                    <a:pt x="5324" y="2819"/>
                    <a:pt x="5397" y="3078"/>
                    <a:pt x="5426" y="3364"/>
                  </a:cubicBezTo>
                  <a:cubicBezTo>
                    <a:pt x="5455" y="3650"/>
                    <a:pt x="5439" y="3918"/>
                    <a:pt x="5374" y="4168"/>
                  </a:cubicBezTo>
                  <a:cubicBezTo>
                    <a:pt x="5308" y="4417"/>
                    <a:pt x="5202" y="4640"/>
                    <a:pt x="5057" y="4837"/>
                  </a:cubicBezTo>
                  <a:cubicBezTo>
                    <a:pt x="4909" y="5032"/>
                    <a:pt x="4729" y="5192"/>
                    <a:pt x="4516" y="5313"/>
                  </a:cubicBezTo>
                  <a:cubicBezTo>
                    <a:pt x="4302" y="5434"/>
                    <a:pt x="4064" y="5508"/>
                    <a:pt x="3798" y="5536"/>
                  </a:cubicBezTo>
                  <a:cubicBezTo>
                    <a:pt x="3727" y="5543"/>
                    <a:pt x="3656" y="5547"/>
                    <a:pt x="3587" y="5547"/>
                  </a:cubicBezTo>
                  <a:cubicBezTo>
                    <a:pt x="3398" y="5547"/>
                    <a:pt x="3218" y="5519"/>
                    <a:pt x="3046" y="5467"/>
                  </a:cubicBezTo>
                  <a:cubicBezTo>
                    <a:pt x="2815" y="5393"/>
                    <a:pt x="2603" y="5277"/>
                    <a:pt x="2416" y="5120"/>
                  </a:cubicBezTo>
                  <a:cubicBezTo>
                    <a:pt x="2227" y="4962"/>
                    <a:pt x="2079" y="4766"/>
                    <a:pt x="1965" y="4532"/>
                  </a:cubicBezTo>
                  <a:cubicBezTo>
                    <a:pt x="1853" y="4299"/>
                    <a:pt x="1781" y="4040"/>
                    <a:pt x="1751" y="3753"/>
                  </a:cubicBezTo>
                  <a:cubicBezTo>
                    <a:pt x="1720" y="3468"/>
                    <a:pt x="1736" y="3200"/>
                    <a:pt x="1800" y="2950"/>
                  </a:cubicBezTo>
                  <a:cubicBezTo>
                    <a:pt x="1860" y="2701"/>
                    <a:pt x="1966" y="2477"/>
                    <a:pt x="2117" y="2282"/>
                  </a:cubicBezTo>
                  <a:cubicBezTo>
                    <a:pt x="2267" y="2085"/>
                    <a:pt x="2448" y="1926"/>
                    <a:pt x="2662" y="1806"/>
                  </a:cubicBezTo>
                  <a:cubicBezTo>
                    <a:pt x="2875" y="1685"/>
                    <a:pt x="3114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4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0" y="657"/>
                    <a:pt x="1075" y="941"/>
                    <a:pt x="789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3"/>
                    <a:pt x="245" y="4903"/>
                    <a:pt x="465" y="5313"/>
                  </a:cubicBezTo>
                  <a:cubicBezTo>
                    <a:pt x="685" y="5723"/>
                    <a:pt x="971" y="6069"/>
                    <a:pt x="1324" y="6352"/>
                  </a:cubicBezTo>
                  <a:cubicBezTo>
                    <a:pt x="1676" y="6637"/>
                    <a:pt x="2073" y="6846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4" y="7034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19"/>
                  </a:cubicBezTo>
                  <a:cubicBezTo>
                    <a:pt x="6667" y="5467"/>
                    <a:pt x="6871" y="5068"/>
                    <a:pt x="6999" y="4617"/>
                  </a:cubicBezTo>
                  <a:cubicBezTo>
                    <a:pt x="7127" y="4171"/>
                    <a:pt x="7163" y="3694"/>
                    <a:pt x="7109" y="3186"/>
                  </a:cubicBezTo>
                  <a:cubicBezTo>
                    <a:pt x="7055" y="2673"/>
                    <a:pt x="6919" y="2212"/>
                    <a:pt x="6702" y="1803"/>
                  </a:cubicBezTo>
                  <a:cubicBezTo>
                    <a:pt x="6486" y="1393"/>
                    <a:pt x="6201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22"/>
            <p:cNvSpPr/>
            <p:nvPr/>
          </p:nvSpPr>
          <p:spPr>
            <a:xfrm>
              <a:off x="3322051" y="2222373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2"/>
                  </a:moveTo>
                  <a:cubicBezTo>
                    <a:pt x="3224" y="1422"/>
                    <a:pt x="3351" y="1441"/>
                    <a:pt x="3463" y="1483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8"/>
                    <a:pt x="3979" y="2026"/>
                    <a:pt x="3996" y="2202"/>
                  </a:cubicBezTo>
                  <a:cubicBezTo>
                    <a:pt x="4015" y="2377"/>
                    <a:pt x="3998" y="2535"/>
                    <a:pt x="3945" y="2678"/>
                  </a:cubicBezTo>
                  <a:cubicBezTo>
                    <a:pt x="3890" y="2821"/>
                    <a:pt x="3804" y="2938"/>
                    <a:pt x="3686" y="3026"/>
                  </a:cubicBezTo>
                  <a:cubicBezTo>
                    <a:pt x="3566" y="3115"/>
                    <a:pt x="3423" y="3168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77" y="1424"/>
                    <a:pt x="3031" y="1422"/>
                    <a:pt x="3082" y="1422"/>
                  </a:cubicBezTo>
                  <a:close/>
                  <a:moveTo>
                    <a:pt x="3367" y="1"/>
                  </a:moveTo>
                  <a:cubicBezTo>
                    <a:pt x="3269" y="1"/>
                    <a:pt x="3169" y="6"/>
                    <a:pt x="3067" y="17"/>
                  </a:cubicBezTo>
                  <a:lnTo>
                    <a:pt x="0" y="341"/>
                  </a:lnTo>
                  <a:lnTo>
                    <a:pt x="718" y="7153"/>
                  </a:lnTo>
                  <a:lnTo>
                    <a:pt x="2297" y="6986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3"/>
                  </a:lnTo>
                  <a:lnTo>
                    <a:pt x="6382" y="6553"/>
                  </a:lnTo>
                  <a:lnTo>
                    <a:pt x="4580" y="4085"/>
                  </a:lnTo>
                  <a:cubicBezTo>
                    <a:pt x="4616" y="4064"/>
                    <a:pt x="4655" y="4042"/>
                    <a:pt x="4691" y="4018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0"/>
                    <a:pt x="5613" y="1943"/>
                  </a:cubicBezTo>
                  <a:cubicBezTo>
                    <a:pt x="5568" y="1527"/>
                    <a:pt x="5429" y="1166"/>
                    <a:pt x="5194" y="860"/>
                  </a:cubicBezTo>
                  <a:cubicBezTo>
                    <a:pt x="4958" y="555"/>
                    <a:pt x="4652" y="326"/>
                    <a:pt x="4278" y="175"/>
                  </a:cubicBezTo>
                  <a:cubicBezTo>
                    <a:pt x="3994" y="60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22"/>
            <p:cNvSpPr/>
            <p:nvPr/>
          </p:nvSpPr>
          <p:spPr>
            <a:xfrm>
              <a:off x="3558792" y="2186826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8"/>
                  </a:lnTo>
                  <a:lnTo>
                    <a:pt x="1654" y="470"/>
                  </a:lnTo>
                  <a:lnTo>
                    <a:pt x="1" y="644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5"/>
                  </a:lnTo>
                  <a:lnTo>
                    <a:pt x="7015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22"/>
            <p:cNvSpPr/>
            <p:nvPr/>
          </p:nvSpPr>
          <p:spPr>
            <a:xfrm>
              <a:off x="3799691" y="2168463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1" y="0"/>
                  </a:moveTo>
                  <a:cubicBezTo>
                    <a:pt x="2758" y="0"/>
                    <a:pt x="2575" y="10"/>
                    <a:pt x="2380" y="30"/>
                  </a:cubicBezTo>
                  <a:cubicBezTo>
                    <a:pt x="2042" y="66"/>
                    <a:pt x="1723" y="151"/>
                    <a:pt x="1424" y="285"/>
                  </a:cubicBezTo>
                  <a:cubicBezTo>
                    <a:pt x="1123" y="417"/>
                    <a:pt x="863" y="590"/>
                    <a:pt x="647" y="798"/>
                  </a:cubicBezTo>
                  <a:cubicBezTo>
                    <a:pt x="429" y="1008"/>
                    <a:pt x="264" y="1250"/>
                    <a:pt x="153" y="1519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69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0"/>
                    <a:pt x="2763" y="4329"/>
                    <a:pt x="2895" y="4350"/>
                  </a:cubicBezTo>
                  <a:cubicBezTo>
                    <a:pt x="3029" y="4372"/>
                    <a:pt x="3157" y="4400"/>
                    <a:pt x="3279" y="4438"/>
                  </a:cubicBezTo>
                  <a:cubicBezTo>
                    <a:pt x="3401" y="4474"/>
                    <a:pt x="3506" y="4517"/>
                    <a:pt x="3597" y="4567"/>
                  </a:cubicBezTo>
                  <a:cubicBezTo>
                    <a:pt x="3686" y="4616"/>
                    <a:pt x="3761" y="4677"/>
                    <a:pt x="3818" y="4751"/>
                  </a:cubicBezTo>
                  <a:cubicBezTo>
                    <a:pt x="3876" y="4823"/>
                    <a:pt x="3907" y="4909"/>
                    <a:pt x="3919" y="5006"/>
                  </a:cubicBezTo>
                  <a:cubicBezTo>
                    <a:pt x="3933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8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6" y="5580"/>
                  </a:cubicBezTo>
                  <a:cubicBezTo>
                    <a:pt x="1673" y="5465"/>
                    <a:pt x="1316" y="5207"/>
                    <a:pt x="945" y="4806"/>
                  </a:cubicBezTo>
                  <a:lnTo>
                    <a:pt x="62" y="6050"/>
                  </a:lnTo>
                  <a:cubicBezTo>
                    <a:pt x="312" y="6306"/>
                    <a:pt x="587" y="6521"/>
                    <a:pt x="888" y="6695"/>
                  </a:cubicBezTo>
                  <a:cubicBezTo>
                    <a:pt x="1188" y="6869"/>
                    <a:pt x="1525" y="6992"/>
                    <a:pt x="1896" y="7062"/>
                  </a:cubicBezTo>
                  <a:cubicBezTo>
                    <a:pt x="2117" y="7103"/>
                    <a:pt x="2352" y="7124"/>
                    <a:pt x="2600" y="7124"/>
                  </a:cubicBezTo>
                  <a:cubicBezTo>
                    <a:pt x="2768" y="7124"/>
                    <a:pt x="2943" y="7114"/>
                    <a:pt x="3124" y="7095"/>
                  </a:cubicBezTo>
                  <a:cubicBezTo>
                    <a:pt x="3643" y="7041"/>
                    <a:pt x="4093" y="6905"/>
                    <a:pt x="4474" y="6693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79"/>
                    <a:pt x="5558" y="4605"/>
                  </a:cubicBezTo>
                  <a:cubicBezTo>
                    <a:pt x="5525" y="4300"/>
                    <a:pt x="5440" y="4039"/>
                    <a:pt x="5302" y="3819"/>
                  </a:cubicBezTo>
                  <a:cubicBezTo>
                    <a:pt x="5164" y="3602"/>
                    <a:pt x="4980" y="3418"/>
                    <a:pt x="4753" y="3273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7" y="2839"/>
                    <a:pt x="3324" y="2778"/>
                    <a:pt x="2960" y="2745"/>
                  </a:cubicBezTo>
                  <a:cubicBezTo>
                    <a:pt x="2802" y="2735"/>
                    <a:pt x="2649" y="2718"/>
                    <a:pt x="2502" y="2691"/>
                  </a:cubicBezTo>
                  <a:cubicBezTo>
                    <a:pt x="2354" y="2663"/>
                    <a:pt x="2224" y="2626"/>
                    <a:pt x="2107" y="2576"/>
                  </a:cubicBezTo>
                  <a:cubicBezTo>
                    <a:pt x="1989" y="2525"/>
                    <a:pt x="1894" y="2466"/>
                    <a:pt x="1822" y="2394"/>
                  </a:cubicBezTo>
                  <a:cubicBezTo>
                    <a:pt x="1749" y="2324"/>
                    <a:pt x="1707" y="2232"/>
                    <a:pt x="1694" y="2123"/>
                  </a:cubicBezTo>
                  <a:cubicBezTo>
                    <a:pt x="1683" y="1999"/>
                    <a:pt x="1709" y="1890"/>
                    <a:pt x="1778" y="1793"/>
                  </a:cubicBezTo>
                  <a:cubicBezTo>
                    <a:pt x="1850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3" y="1418"/>
                    <a:pt x="3015" y="1430"/>
                    <a:pt x="3137" y="1457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4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22"/>
            <p:cNvSpPr/>
            <p:nvPr/>
          </p:nvSpPr>
          <p:spPr>
            <a:xfrm>
              <a:off x="4018311" y="2139221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6" y="2849"/>
                  </a:lnTo>
                  <a:lnTo>
                    <a:pt x="1937" y="3120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599"/>
                  </a:lnTo>
                  <a:lnTo>
                    <a:pt x="4662" y="4328"/>
                  </a:lnTo>
                  <a:lnTo>
                    <a:pt x="4943" y="6984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22"/>
            <p:cNvSpPr/>
            <p:nvPr/>
          </p:nvSpPr>
          <p:spPr>
            <a:xfrm>
              <a:off x="4276222" y="2115384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8" y="1568"/>
                  </a:moveTo>
                  <a:cubicBezTo>
                    <a:pt x="3783" y="1568"/>
                    <a:pt x="3960" y="1596"/>
                    <a:pt x="4128" y="1647"/>
                  </a:cubicBezTo>
                  <a:cubicBezTo>
                    <a:pt x="4361" y="1721"/>
                    <a:pt x="4569" y="1840"/>
                    <a:pt x="4755" y="2001"/>
                  </a:cubicBezTo>
                  <a:cubicBezTo>
                    <a:pt x="4938" y="2161"/>
                    <a:pt x="5089" y="2358"/>
                    <a:pt x="5206" y="2588"/>
                  </a:cubicBezTo>
                  <a:cubicBezTo>
                    <a:pt x="5321" y="2818"/>
                    <a:pt x="5395" y="3077"/>
                    <a:pt x="5425" y="3361"/>
                  </a:cubicBezTo>
                  <a:cubicBezTo>
                    <a:pt x="5458" y="3650"/>
                    <a:pt x="5439" y="3916"/>
                    <a:pt x="5373" y="4165"/>
                  </a:cubicBezTo>
                  <a:cubicBezTo>
                    <a:pt x="5309" y="4415"/>
                    <a:pt x="5202" y="4638"/>
                    <a:pt x="5055" y="4834"/>
                  </a:cubicBezTo>
                  <a:cubicBezTo>
                    <a:pt x="4907" y="5029"/>
                    <a:pt x="4729" y="5188"/>
                    <a:pt x="4516" y="5308"/>
                  </a:cubicBezTo>
                  <a:cubicBezTo>
                    <a:pt x="4302" y="5429"/>
                    <a:pt x="4060" y="5505"/>
                    <a:pt x="3794" y="5531"/>
                  </a:cubicBezTo>
                  <a:cubicBezTo>
                    <a:pt x="3719" y="5540"/>
                    <a:pt x="3646" y="5544"/>
                    <a:pt x="3574" y="5544"/>
                  </a:cubicBezTo>
                  <a:cubicBezTo>
                    <a:pt x="3389" y="5544"/>
                    <a:pt x="3214" y="5517"/>
                    <a:pt x="3045" y="5465"/>
                  </a:cubicBezTo>
                  <a:cubicBezTo>
                    <a:pt x="2812" y="5392"/>
                    <a:pt x="2601" y="5275"/>
                    <a:pt x="2412" y="5117"/>
                  </a:cubicBezTo>
                  <a:cubicBezTo>
                    <a:pt x="2227" y="4960"/>
                    <a:pt x="2076" y="4765"/>
                    <a:pt x="1964" y="4530"/>
                  </a:cubicBezTo>
                  <a:cubicBezTo>
                    <a:pt x="1850" y="4297"/>
                    <a:pt x="1780" y="4036"/>
                    <a:pt x="1748" y="3751"/>
                  </a:cubicBezTo>
                  <a:cubicBezTo>
                    <a:pt x="1716" y="3466"/>
                    <a:pt x="1735" y="3199"/>
                    <a:pt x="1795" y="2949"/>
                  </a:cubicBezTo>
                  <a:cubicBezTo>
                    <a:pt x="1859" y="2698"/>
                    <a:pt x="1965" y="2475"/>
                    <a:pt x="2115" y="2278"/>
                  </a:cubicBezTo>
                  <a:cubicBezTo>
                    <a:pt x="2266" y="2083"/>
                    <a:pt x="2445" y="1925"/>
                    <a:pt x="2658" y="1804"/>
                  </a:cubicBezTo>
                  <a:cubicBezTo>
                    <a:pt x="2873" y="1683"/>
                    <a:pt x="3114" y="1607"/>
                    <a:pt x="3377" y="1581"/>
                  </a:cubicBezTo>
                  <a:cubicBezTo>
                    <a:pt x="3452" y="1573"/>
                    <a:pt x="3526" y="1568"/>
                    <a:pt x="3598" y="1568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5"/>
                    <a:pt x="1831" y="436"/>
                  </a:cubicBezTo>
                  <a:cubicBezTo>
                    <a:pt x="1422" y="655"/>
                    <a:pt x="1075" y="943"/>
                    <a:pt x="789" y="1293"/>
                  </a:cubicBezTo>
                  <a:cubicBezTo>
                    <a:pt x="504" y="1643"/>
                    <a:pt x="299" y="2043"/>
                    <a:pt x="168" y="2488"/>
                  </a:cubicBezTo>
                  <a:cubicBezTo>
                    <a:pt x="38" y="2936"/>
                    <a:pt x="1" y="3414"/>
                    <a:pt x="54" y="3928"/>
                  </a:cubicBezTo>
                  <a:cubicBezTo>
                    <a:pt x="109" y="4440"/>
                    <a:pt x="247" y="4900"/>
                    <a:pt x="465" y="5310"/>
                  </a:cubicBezTo>
                  <a:cubicBezTo>
                    <a:pt x="687" y="5722"/>
                    <a:pt x="972" y="6068"/>
                    <a:pt x="1322" y="6352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6"/>
                    <a:pt x="3169" y="7112"/>
                    <a:pt x="3522" y="7112"/>
                  </a:cubicBezTo>
                  <a:cubicBezTo>
                    <a:pt x="3668" y="7112"/>
                    <a:pt x="3817" y="7104"/>
                    <a:pt x="3970" y="7089"/>
                  </a:cubicBezTo>
                  <a:cubicBezTo>
                    <a:pt x="4476" y="7034"/>
                    <a:pt x="4933" y="6897"/>
                    <a:pt x="5343" y="6677"/>
                  </a:cubicBezTo>
                  <a:cubicBezTo>
                    <a:pt x="5753" y="6457"/>
                    <a:pt x="6099" y="6170"/>
                    <a:pt x="6386" y="5819"/>
                  </a:cubicBezTo>
                  <a:cubicBezTo>
                    <a:pt x="6667" y="5466"/>
                    <a:pt x="6875" y="5068"/>
                    <a:pt x="7001" y="4617"/>
                  </a:cubicBezTo>
                  <a:cubicBezTo>
                    <a:pt x="7128" y="4169"/>
                    <a:pt x="7164" y="3693"/>
                    <a:pt x="7112" y="3186"/>
                  </a:cubicBezTo>
                  <a:cubicBezTo>
                    <a:pt x="7057" y="2672"/>
                    <a:pt x="6921" y="2212"/>
                    <a:pt x="6703" y="1802"/>
                  </a:cubicBezTo>
                  <a:cubicBezTo>
                    <a:pt x="6486" y="1390"/>
                    <a:pt x="6202" y="1045"/>
                    <a:pt x="5851" y="760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22"/>
            <p:cNvSpPr/>
            <p:nvPr/>
          </p:nvSpPr>
          <p:spPr>
            <a:xfrm>
              <a:off x="4554747" y="2092829"/>
              <a:ext cx="189141" cy="247314"/>
            </a:xfrm>
            <a:custGeom>
              <a:avLst/>
              <a:gdLst/>
              <a:ahLst/>
              <a:cxnLst/>
              <a:rect l="l" t="t" r="r" b="b"/>
              <a:pathLst>
                <a:path w="5459" h="7138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57" y="1555"/>
                  </a:cubicBezTo>
                  <a:cubicBezTo>
                    <a:pt x="3381" y="1606"/>
                    <a:pt x="3483" y="1688"/>
                    <a:pt x="3568" y="1796"/>
                  </a:cubicBezTo>
                  <a:cubicBezTo>
                    <a:pt x="3653" y="1907"/>
                    <a:pt x="3705" y="2047"/>
                    <a:pt x="3720" y="2216"/>
                  </a:cubicBezTo>
                  <a:cubicBezTo>
                    <a:pt x="3736" y="2377"/>
                    <a:pt x="3718" y="2522"/>
                    <a:pt x="3660" y="2655"/>
                  </a:cubicBezTo>
                  <a:cubicBezTo>
                    <a:pt x="3602" y="2784"/>
                    <a:pt x="3518" y="2892"/>
                    <a:pt x="3408" y="2975"/>
                  </a:cubicBezTo>
                  <a:cubicBezTo>
                    <a:pt x="3298" y="3060"/>
                    <a:pt x="3173" y="3108"/>
                    <a:pt x="3030" y="3124"/>
                  </a:cubicBezTo>
                  <a:lnTo>
                    <a:pt x="1950" y="3239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20" y="1"/>
                  </a:moveTo>
                  <a:cubicBezTo>
                    <a:pt x="3128" y="1"/>
                    <a:pt x="3033" y="6"/>
                    <a:pt x="2937" y="16"/>
                  </a:cubicBezTo>
                  <a:lnTo>
                    <a:pt x="0" y="327"/>
                  </a:lnTo>
                  <a:lnTo>
                    <a:pt x="716" y="7137"/>
                  </a:lnTo>
                  <a:lnTo>
                    <a:pt x="2370" y="6964"/>
                  </a:lnTo>
                  <a:lnTo>
                    <a:pt x="2130" y="4685"/>
                  </a:lnTo>
                  <a:lnTo>
                    <a:pt x="3416" y="4550"/>
                  </a:lnTo>
                  <a:cubicBezTo>
                    <a:pt x="3843" y="4504"/>
                    <a:pt x="4212" y="4366"/>
                    <a:pt x="4526" y="4129"/>
                  </a:cubicBezTo>
                  <a:cubicBezTo>
                    <a:pt x="4839" y="3893"/>
                    <a:pt x="5075" y="3589"/>
                    <a:pt x="5236" y="3220"/>
                  </a:cubicBezTo>
                  <a:cubicBezTo>
                    <a:pt x="5401" y="2853"/>
                    <a:pt x="5459" y="2448"/>
                    <a:pt x="5412" y="2008"/>
                  </a:cubicBezTo>
                  <a:cubicBezTo>
                    <a:pt x="5367" y="1585"/>
                    <a:pt x="5229" y="1217"/>
                    <a:pt x="4994" y="900"/>
                  </a:cubicBezTo>
                  <a:cubicBezTo>
                    <a:pt x="4762" y="584"/>
                    <a:pt x="4467" y="347"/>
                    <a:pt x="4110" y="186"/>
                  </a:cubicBezTo>
                  <a:cubicBezTo>
                    <a:pt x="3836" y="62"/>
                    <a:pt x="3539" y="1"/>
                    <a:pt x="3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22"/>
            <p:cNvSpPr/>
            <p:nvPr/>
          </p:nvSpPr>
          <p:spPr>
            <a:xfrm>
              <a:off x="-12593" y="2903700"/>
              <a:ext cx="190215" cy="248249"/>
            </a:xfrm>
            <a:custGeom>
              <a:avLst/>
              <a:gdLst/>
              <a:ahLst/>
              <a:cxnLst/>
              <a:rect l="l" t="t" r="r" b="b"/>
              <a:pathLst>
                <a:path w="5490" h="7165" extrusionOk="0">
                  <a:moveTo>
                    <a:pt x="1278" y="0"/>
                  </a:moveTo>
                  <a:cubicBezTo>
                    <a:pt x="1177" y="0"/>
                    <a:pt x="1075" y="6"/>
                    <a:pt x="971" y="17"/>
                  </a:cubicBezTo>
                  <a:cubicBezTo>
                    <a:pt x="604" y="56"/>
                    <a:pt x="282" y="146"/>
                    <a:pt x="2" y="293"/>
                  </a:cubicBezTo>
                  <a:lnTo>
                    <a:pt x="2" y="4095"/>
                  </a:lnTo>
                  <a:cubicBezTo>
                    <a:pt x="56" y="4046"/>
                    <a:pt x="118" y="3999"/>
                    <a:pt x="187" y="3954"/>
                  </a:cubicBezTo>
                  <a:cubicBezTo>
                    <a:pt x="308" y="4066"/>
                    <a:pt x="439" y="4183"/>
                    <a:pt x="577" y="4308"/>
                  </a:cubicBezTo>
                  <a:lnTo>
                    <a:pt x="1999" y="5527"/>
                  </a:lnTo>
                  <a:cubicBezTo>
                    <a:pt x="1949" y="5568"/>
                    <a:pt x="1897" y="5602"/>
                    <a:pt x="1844" y="5634"/>
                  </a:cubicBezTo>
                  <a:cubicBezTo>
                    <a:pt x="1632" y="5765"/>
                    <a:pt x="1396" y="5844"/>
                    <a:pt x="1136" y="5871"/>
                  </a:cubicBezTo>
                  <a:cubicBezTo>
                    <a:pt x="1051" y="5880"/>
                    <a:pt x="970" y="5885"/>
                    <a:pt x="891" y="5885"/>
                  </a:cubicBezTo>
                  <a:cubicBezTo>
                    <a:pt x="712" y="5885"/>
                    <a:pt x="549" y="5861"/>
                    <a:pt x="403" y="5815"/>
                  </a:cubicBezTo>
                  <a:cubicBezTo>
                    <a:pt x="243" y="5765"/>
                    <a:pt x="108" y="5691"/>
                    <a:pt x="0" y="5591"/>
                  </a:cubicBezTo>
                  <a:lnTo>
                    <a:pt x="0" y="7082"/>
                  </a:lnTo>
                  <a:cubicBezTo>
                    <a:pt x="228" y="7137"/>
                    <a:pt x="468" y="7165"/>
                    <a:pt x="720" y="7165"/>
                  </a:cubicBezTo>
                  <a:cubicBezTo>
                    <a:pt x="848" y="7165"/>
                    <a:pt x="979" y="7158"/>
                    <a:pt x="1113" y="7144"/>
                  </a:cubicBezTo>
                  <a:cubicBezTo>
                    <a:pt x="1494" y="7102"/>
                    <a:pt x="1848" y="7013"/>
                    <a:pt x="2172" y="6869"/>
                  </a:cubicBezTo>
                  <a:cubicBezTo>
                    <a:pt x="2482" y="6730"/>
                    <a:pt x="2764" y="6553"/>
                    <a:pt x="3019" y="6331"/>
                  </a:cubicBezTo>
                  <a:lnTo>
                    <a:pt x="3565" y="6787"/>
                  </a:lnTo>
                  <a:lnTo>
                    <a:pt x="5489" y="6583"/>
                  </a:lnTo>
                  <a:lnTo>
                    <a:pt x="3883" y="5195"/>
                  </a:lnTo>
                  <a:cubicBezTo>
                    <a:pt x="3992" y="4972"/>
                    <a:pt x="4086" y="4734"/>
                    <a:pt x="4157" y="4482"/>
                  </a:cubicBezTo>
                  <a:cubicBezTo>
                    <a:pt x="4262" y="4114"/>
                    <a:pt x="4323" y="3720"/>
                    <a:pt x="4336" y="3298"/>
                  </a:cubicBezTo>
                  <a:lnTo>
                    <a:pt x="4336" y="3298"/>
                  </a:lnTo>
                  <a:lnTo>
                    <a:pt x="2888" y="3452"/>
                  </a:lnTo>
                  <a:cubicBezTo>
                    <a:pt x="2883" y="3766"/>
                    <a:pt x="2845" y="4058"/>
                    <a:pt x="2773" y="4324"/>
                  </a:cubicBezTo>
                  <a:lnTo>
                    <a:pt x="2231" y="3845"/>
                  </a:lnTo>
                  <a:cubicBezTo>
                    <a:pt x="2087" y="3736"/>
                    <a:pt x="1926" y="3603"/>
                    <a:pt x="1746" y="3448"/>
                  </a:cubicBezTo>
                  <a:cubicBezTo>
                    <a:pt x="1566" y="3293"/>
                    <a:pt x="1388" y="3130"/>
                    <a:pt x="1211" y="2956"/>
                  </a:cubicBezTo>
                  <a:cubicBezTo>
                    <a:pt x="1037" y="2781"/>
                    <a:pt x="887" y="2607"/>
                    <a:pt x="770" y="2440"/>
                  </a:cubicBezTo>
                  <a:cubicBezTo>
                    <a:pt x="650" y="2273"/>
                    <a:pt x="584" y="2127"/>
                    <a:pt x="570" y="2004"/>
                  </a:cubicBezTo>
                  <a:cubicBezTo>
                    <a:pt x="557" y="1875"/>
                    <a:pt x="571" y="1763"/>
                    <a:pt x="614" y="1671"/>
                  </a:cubicBezTo>
                  <a:cubicBezTo>
                    <a:pt x="657" y="1577"/>
                    <a:pt x="725" y="1502"/>
                    <a:pt x="818" y="1448"/>
                  </a:cubicBezTo>
                  <a:cubicBezTo>
                    <a:pt x="909" y="1392"/>
                    <a:pt x="1028" y="1356"/>
                    <a:pt x="1171" y="1341"/>
                  </a:cubicBezTo>
                  <a:cubicBezTo>
                    <a:pt x="1202" y="1338"/>
                    <a:pt x="1233" y="1337"/>
                    <a:pt x="1263" y="1337"/>
                  </a:cubicBezTo>
                  <a:cubicBezTo>
                    <a:pt x="1401" y="1337"/>
                    <a:pt x="1528" y="1370"/>
                    <a:pt x="1642" y="1439"/>
                  </a:cubicBezTo>
                  <a:cubicBezTo>
                    <a:pt x="1785" y="1523"/>
                    <a:pt x="1923" y="1692"/>
                    <a:pt x="2062" y="1947"/>
                  </a:cubicBezTo>
                  <a:lnTo>
                    <a:pt x="3213" y="1088"/>
                  </a:lnTo>
                  <a:cubicBezTo>
                    <a:pt x="3101" y="837"/>
                    <a:pt x="2929" y="627"/>
                    <a:pt x="2702" y="454"/>
                  </a:cubicBezTo>
                  <a:cubicBezTo>
                    <a:pt x="2474" y="280"/>
                    <a:pt x="2210" y="155"/>
                    <a:pt x="1913" y="80"/>
                  </a:cubicBezTo>
                  <a:cubicBezTo>
                    <a:pt x="1709" y="27"/>
                    <a:pt x="1498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22"/>
            <p:cNvSpPr/>
            <p:nvPr/>
          </p:nvSpPr>
          <p:spPr>
            <a:xfrm>
              <a:off x="270679" y="286215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22"/>
            <p:cNvSpPr/>
            <p:nvPr/>
          </p:nvSpPr>
          <p:spPr>
            <a:xfrm>
              <a:off x="510434" y="284050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1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2" y="2724"/>
                  </a:lnTo>
                  <a:lnTo>
                    <a:pt x="1887" y="3009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22"/>
            <p:cNvSpPr/>
            <p:nvPr/>
          </p:nvSpPr>
          <p:spPr>
            <a:xfrm>
              <a:off x="723061" y="2817845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9" y="0"/>
                  </a:moveTo>
                  <a:cubicBezTo>
                    <a:pt x="3548" y="0"/>
                    <a:pt x="3416" y="8"/>
                    <a:pt x="3284" y="22"/>
                  </a:cubicBezTo>
                  <a:cubicBezTo>
                    <a:pt x="2765" y="75"/>
                    <a:pt x="2294" y="214"/>
                    <a:pt x="1876" y="434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39"/>
                    <a:pt x="316" y="2036"/>
                    <a:pt x="179" y="2483"/>
                  </a:cubicBezTo>
                  <a:cubicBezTo>
                    <a:pt x="42" y="2932"/>
                    <a:pt x="1" y="3408"/>
                    <a:pt x="55" y="3914"/>
                  </a:cubicBezTo>
                  <a:cubicBezTo>
                    <a:pt x="113" y="4436"/>
                    <a:pt x="248" y="4902"/>
                    <a:pt x="465" y="5315"/>
                  </a:cubicBezTo>
                  <a:cubicBezTo>
                    <a:pt x="682" y="5729"/>
                    <a:pt x="967" y="6076"/>
                    <a:pt x="1317" y="6357"/>
                  </a:cubicBezTo>
                  <a:cubicBezTo>
                    <a:pt x="1667" y="6638"/>
                    <a:pt x="2069" y="6843"/>
                    <a:pt x="2517" y="6969"/>
                  </a:cubicBezTo>
                  <a:cubicBezTo>
                    <a:pt x="2832" y="7057"/>
                    <a:pt x="3161" y="7101"/>
                    <a:pt x="3506" y="7101"/>
                  </a:cubicBezTo>
                  <a:cubicBezTo>
                    <a:pt x="3655" y="7101"/>
                    <a:pt x="3807" y="7093"/>
                    <a:pt x="3961" y="7076"/>
                  </a:cubicBezTo>
                  <a:cubicBezTo>
                    <a:pt x="4292" y="7042"/>
                    <a:pt x="4617" y="6967"/>
                    <a:pt x="4936" y="6851"/>
                  </a:cubicBezTo>
                  <a:cubicBezTo>
                    <a:pt x="5254" y="6736"/>
                    <a:pt x="5541" y="6592"/>
                    <a:pt x="5794" y="6421"/>
                  </a:cubicBezTo>
                  <a:cubicBezTo>
                    <a:pt x="6048" y="6250"/>
                    <a:pt x="6247" y="6064"/>
                    <a:pt x="6390" y="5866"/>
                  </a:cubicBezTo>
                  <a:lnTo>
                    <a:pt x="5458" y="4684"/>
                  </a:lnTo>
                  <a:cubicBezTo>
                    <a:pt x="5349" y="4826"/>
                    <a:pt x="5219" y="4957"/>
                    <a:pt x="5073" y="5075"/>
                  </a:cubicBezTo>
                  <a:cubicBezTo>
                    <a:pt x="4923" y="5191"/>
                    <a:pt x="4759" y="5290"/>
                    <a:pt x="4576" y="5367"/>
                  </a:cubicBezTo>
                  <a:cubicBezTo>
                    <a:pt x="4394" y="5446"/>
                    <a:pt x="4198" y="5496"/>
                    <a:pt x="3991" y="5518"/>
                  </a:cubicBezTo>
                  <a:cubicBezTo>
                    <a:pt x="3888" y="5529"/>
                    <a:pt x="3788" y="5534"/>
                    <a:pt x="3690" y="5534"/>
                  </a:cubicBezTo>
                  <a:cubicBezTo>
                    <a:pt x="3498" y="5534"/>
                    <a:pt x="3317" y="5513"/>
                    <a:pt x="3146" y="5470"/>
                  </a:cubicBezTo>
                  <a:cubicBezTo>
                    <a:pt x="2887" y="5405"/>
                    <a:pt x="2660" y="5295"/>
                    <a:pt x="2465" y="5137"/>
                  </a:cubicBezTo>
                  <a:cubicBezTo>
                    <a:pt x="2271" y="4981"/>
                    <a:pt x="2113" y="4784"/>
                    <a:pt x="1991" y="4553"/>
                  </a:cubicBezTo>
                  <a:cubicBezTo>
                    <a:pt x="1869" y="4320"/>
                    <a:pt x="1791" y="4055"/>
                    <a:pt x="1759" y="3756"/>
                  </a:cubicBezTo>
                  <a:cubicBezTo>
                    <a:pt x="1726" y="3451"/>
                    <a:pt x="1746" y="3171"/>
                    <a:pt x="1818" y="2913"/>
                  </a:cubicBezTo>
                  <a:cubicBezTo>
                    <a:pt x="1890" y="2656"/>
                    <a:pt x="2002" y="2433"/>
                    <a:pt x="2156" y="2243"/>
                  </a:cubicBezTo>
                  <a:cubicBezTo>
                    <a:pt x="2312" y="2052"/>
                    <a:pt x="2499" y="1898"/>
                    <a:pt x="2717" y="1779"/>
                  </a:cubicBezTo>
                  <a:cubicBezTo>
                    <a:pt x="2937" y="1661"/>
                    <a:pt x="3177" y="1589"/>
                    <a:pt x="3436" y="1560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5"/>
                  </a:cubicBezTo>
                  <a:cubicBezTo>
                    <a:pt x="4217" y="1625"/>
                    <a:pt x="4392" y="1690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8" y="844"/>
                  </a:lnTo>
                  <a:cubicBezTo>
                    <a:pt x="5700" y="639"/>
                    <a:pt x="5448" y="466"/>
                    <a:pt x="5160" y="329"/>
                  </a:cubicBezTo>
                  <a:cubicBezTo>
                    <a:pt x="4874" y="193"/>
                    <a:pt x="4571" y="96"/>
                    <a:pt x="4250" y="46"/>
                  </a:cubicBezTo>
                  <a:cubicBezTo>
                    <a:pt x="4061" y="15"/>
                    <a:pt x="3871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22"/>
            <p:cNvSpPr/>
            <p:nvPr/>
          </p:nvSpPr>
          <p:spPr>
            <a:xfrm>
              <a:off x="961881" y="2788742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22"/>
            <p:cNvSpPr/>
            <p:nvPr/>
          </p:nvSpPr>
          <p:spPr>
            <a:xfrm>
              <a:off x="1224434" y="2760020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2"/>
                  </a:lnTo>
                  <a:cubicBezTo>
                    <a:pt x="4744" y="2118"/>
                    <a:pt x="4770" y="2365"/>
                    <a:pt x="4798" y="2591"/>
                  </a:cubicBezTo>
                  <a:cubicBezTo>
                    <a:pt x="4825" y="2818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8"/>
                    <a:pt x="5056" y="4167"/>
                    <a:pt x="5097" y="4360"/>
                  </a:cubicBezTo>
                  <a:cubicBezTo>
                    <a:pt x="5105" y="4404"/>
                    <a:pt x="5115" y="4452"/>
                    <a:pt x="5127" y="4498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3"/>
                  </a:lnTo>
                  <a:lnTo>
                    <a:pt x="2085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6"/>
                    <a:pt x="1927" y="3885"/>
                    <a:pt x="1893" y="3718"/>
                  </a:cubicBezTo>
                  <a:cubicBezTo>
                    <a:pt x="1858" y="3551"/>
                    <a:pt x="1819" y="3360"/>
                    <a:pt x="1775" y="3144"/>
                  </a:cubicBezTo>
                  <a:cubicBezTo>
                    <a:pt x="1769" y="3116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22"/>
            <p:cNvSpPr/>
            <p:nvPr/>
          </p:nvSpPr>
          <p:spPr>
            <a:xfrm>
              <a:off x="1491837" y="273985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9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22"/>
            <p:cNvSpPr/>
            <p:nvPr/>
          </p:nvSpPr>
          <p:spPr>
            <a:xfrm>
              <a:off x="1673940" y="2717024"/>
              <a:ext cx="249185" cy="271879"/>
            </a:xfrm>
            <a:custGeom>
              <a:avLst/>
              <a:gdLst/>
              <a:ahLst/>
              <a:cxnLst/>
              <a:rect l="l" t="t" r="r" b="b"/>
              <a:pathLst>
                <a:path w="7192" h="7847" extrusionOk="0">
                  <a:moveTo>
                    <a:pt x="3596" y="1568"/>
                  </a:moveTo>
                  <a:cubicBezTo>
                    <a:pt x="3782" y="1568"/>
                    <a:pt x="3959" y="1594"/>
                    <a:pt x="4126" y="1646"/>
                  </a:cubicBezTo>
                  <a:cubicBezTo>
                    <a:pt x="4360" y="1719"/>
                    <a:pt x="4570" y="1839"/>
                    <a:pt x="4756" y="2000"/>
                  </a:cubicBezTo>
                  <a:cubicBezTo>
                    <a:pt x="4938" y="2161"/>
                    <a:pt x="5088" y="2356"/>
                    <a:pt x="5204" y="2586"/>
                  </a:cubicBezTo>
                  <a:cubicBezTo>
                    <a:pt x="5319" y="2817"/>
                    <a:pt x="5395" y="3075"/>
                    <a:pt x="5423" y="3362"/>
                  </a:cubicBezTo>
                  <a:cubicBezTo>
                    <a:pt x="5454" y="3651"/>
                    <a:pt x="5439" y="3918"/>
                    <a:pt x="5371" y="4167"/>
                  </a:cubicBezTo>
                  <a:cubicBezTo>
                    <a:pt x="5326" y="4337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3" y="4590"/>
                  </a:lnTo>
                  <a:lnTo>
                    <a:pt x="3953" y="5507"/>
                  </a:lnTo>
                  <a:cubicBezTo>
                    <a:pt x="3901" y="5519"/>
                    <a:pt x="3850" y="5524"/>
                    <a:pt x="3794" y="5530"/>
                  </a:cubicBezTo>
                  <a:cubicBezTo>
                    <a:pt x="3719" y="5539"/>
                    <a:pt x="3645" y="5543"/>
                    <a:pt x="3573" y="5543"/>
                  </a:cubicBezTo>
                  <a:cubicBezTo>
                    <a:pt x="3388" y="5543"/>
                    <a:pt x="3212" y="5516"/>
                    <a:pt x="3044" y="5464"/>
                  </a:cubicBezTo>
                  <a:cubicBezTo>
                    <a:pt x="2810" y="5391"/>
                    <a:pt x="2600" y="5273"/>
                    <a:pt x="2412" y="5116"/>
                  </a:cubicBezTo>
                  <a:cubicBezTo>
                    <a:pt x="2226" y="4959"/>
                    <a:pt x="2075" y="4764"/>
                    <a:pt x="1961" y="4529"/>
                  </a:cubicBezTo>
                  <a:cubicBezTo>
                    <a:pt x="1848" y="4296"/>
                    <a:pt x="1779" y="4035"/>
                    <a:pt x="1747" y="3750"/>
                  </a:cubicBezTo>
                  <a:cubicBezTo>
                    <a:pt x="1716" y="3465"/>
                    <a:pt x="1733" y="3198"/>
                    <a:pt x="1795" y="2947"/>
                  </a:cubicBezTo>
                  <a:cubicBezTo>
                    <a:pt x="1858" y="2697"/>
                    <a:pt x="1963" y="2474"/>
                    <a:pt x="2112" y="2279"/>
                  </a:cubicBezTo>
                  <a:cubicBezTo>
                    <a:pt x="2263" y="2082"/>
                    <a:pt x="2445" y="1924"/>
                    <a:pt x="2659" y="1803"/>
                  </a:cubicBezTo>
                  <a:cubicBezTo>
                    <a:pt x="2872" y="1682"/>
                    <a:pt x="3112" y="1607"/>
                    <a:pt x="3376" y="1580"/>
                  </a:cubicBezTo>
                  <a:cubicBezTo>
                    <a:pt x="3451" y="1572"/>
                    <a:pt x="3524" y="1568"/>
                    <a:pt x="3596" y="1568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0" y="217"/>
                    <a:pt x="1831" y="437"/>
                  </a:cubicBezTo>
                  <a:cubicBezTo>
                    <a:pt x="1421" y="657"/>
                    <a:pt x="1074" y="941"/>
                    <a:pt x="791" y="1294"/>
                  </a:cubicBezTo>
                  <a:cubicBezTo>
                    <a:pt x="508" y="1646"/>
                    <a:pt x="299" y="2043"/>
                    <a:pt x="170" y="2490"/>
                  </a:cubicBezTo>
                  <a:cubicBezTo>
                    <a:pt x="40" y="2936"/>
                    <a:pt x="0" y="3415"/>
                    <a:pt x="55" y="3928"/>
                  </a:cubicBezTo>
                  <a:cubicBezTo>
                    <a:pt x="111" y="4442"/>
                    <a:pt x="246" y="4902"/>
                    <a:pt x="467" y="5313"/>
                  </a:cubicBezTo>
                  <a:cubicBezTo>
                    <a:pt x="687" y="5723"/>
                    <a:pt x="974" y="6068"/>
                    <a:pt x="1324" y="6354"/>
                  </a:cubicBezTo>
                  <a:cubicBezTo>
                    <a:pt x="1677" y="6637"/>
                    <a:pt x="2075" y="6844"/>
                    <a:pt x="2521" y="6975"/>
                  </a:cubicBezTo>
                  <a:cubicBezTo>
                    <a:pt x="2837" y="7067"/>
                    <a:pt x="3170" y="7114"/>
                    <a:pt x="3521" y="7114"/>
                  </a:cubicBezTo>
                  <a:cubicBezTo>
                    <a:pt x="3664" y="7114"/>
                    <a:pt x="3811" y="7106"/>
                    <a:pt x="3960" y="7090"/>
                  </a:cubicBezTo>
                  <a:cubicBezTo>
                    <a:pt x="4383" y="7046"/>
                    <a:pt x="4767" y="6939"/>
                    <a:pt x="5121" y="6781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19" y="5894"/>
                  </a:lnTo>
                  <a:cubicBezTo>
                    <a:pt x="6340" y="5869"/>
                    <a:pt x="6363" y="5846"/>
                    <a:pt x="6383" y="5822"/>
                  </a:cubicBezTo>
                  <a:cubicBezTo>
                    <a:pt x="6668" y="5470"/>
                    <a:pt x="6872" y="5070"/>
                    <a:pt x="7000" y="4620"/>
                  </a:cubicBezTo>
                  <a:cubicBezTo>
                    <a:pt x="7125" y="4171"/>
                    <a:pt x="7164" y="3694"/>
                    <a:pt x="7110" y="3186"/>
                  </a:cubicBezTo>
                  <a:cubicBezTo>
                    <a:pt x="7056" y="2673"/>
                    <a:pt x="6920" y="2213"/>
                    <a:pt x="6701" y="1803"/>
                  </a:cubicBezTo>
                  <a:cubicBezTo>
                    <a:pt x="6484" y="1393"/>
                    <a:pt x="6202" y="1046"/>
                    <a:pt x="5850" y="760"/>
                  </a:cubicBezTo>
                  <a:cubicBezTo>
                    <a:pt x="5498" y="474"/>
                    <a:pt x="5098" y="270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22"/>
            <p:cNvSpPr/>
            <p:nvPr/>
          </p:nvSpPr>
          <p:spPr>
            <a:xfrm>
              <a:off x="1950802" y="2684560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1" y="170"/>
                  </a:lnTo>
                  <a:lnTo>
                    <a:pt x="4645" y="4276"/>
                  </a:lnTo>
                  <a:cubicBezTo>
                    <a:pt x="4671" y="4523"/>
                    <a:pt x="4635" y="4750"/>
                    <a:pt x="4540" y="4961"/>
                  </a:cubicBezTo>
                  <a:cubicBezTo>
                    <a:pt x="4443" y="5173"/>
                    <a:pt x="4304" y="5344"/>
                    <a:pt x="4127" y="5479"/>
                  </a:cubicBezTo>
                  <a:cubicBezTo>
                    <a:pt x="3947" y="5611"/>
                    <a:pt x="3735" y="5692"/>
                    <a:pt x="3489" y="5718"/>
                  </a:cubicBezTo>
                  <a:cubicBezTo>
                    <a:pt x="3439" y="5723"/>
                    <a:pt x="3391" y="5726"/>
                    <a:pt x="3343" y="5726"/>
                  </a:cubicBezTo>
                  <a:cubicBezTo>
                    <a:pt x="3163" y="5726"/>
                    <a:pt x="2995" y="5689"/>
                    <a:pt x="2837" y="5614"/>
                  </a:cubicBezTo>
                  <a:cubicBezTo>
                    <a:pt x="2639" y="5521"/>
                    <a:pt x="2473" y="5380"/>
                    <a:pt x="2341" y="5193"/>
                  </a:cubicBezTo>
                  <a:cubicBezTo>
                    <a:pt x="2210" y="5006"/>
                    <a:pt x="2131" y="4790"/>
                    <a:pt x="2107" y="4544"/>
                  </a:cubicBezTo>
                  <a:lnTo>
                    <a:pt x="1672" y="439"/>
                  </a:lnTo>
                  <a:lnTo>
                    <a:pt x="0" y="614"/>
                  </a:lnTo>
                  <a:lnTo>
                    <a:pt x="442" y="4809"/>
                  </a:lnTo>
                  <a:cubicBezTo>
                    <a:pt x="496" y="5328"/>
                    <a:pt x="670" y="5775"/>
                    <a:pt x="963" y="6151"/>
                  </a:cubicBezTo>
                  <a:cubicBezTo>
                    <a:pt x="1255" y="6527"/>
                    <a:pt x="1634" y="6808"/>
                    <a:pt x="2100" y="6991"/>
                  </a:cubicBezTo>
                  <a:cubicBezTo>
                    <a:pt x="2451" y="7130"/>
                    <a:pt x="2831" y="7199"/>
                    <a:pt x="3239" y="7199"/>
                  </a:cubicBezTo>
                  <a:cubicBezTo>
                    <a:pt x="3371" y="7199"/>
                    <a:pt x="3505" y="7192"/>
                    <a:pt x="3642" y="7177"/>
                  </a:cubicBezTo>
                  <a:cubicBezTo>
                    <a:pt x="4200" y="7118"/>
                    <a:pt x="4688" y="6950"/>
                    <a:pt x="5105" y="6674"/>
                  </a:cubicBezTo>
                  <a:cubicBezTo>
                    <a:pt x="5522" y="6398"/>
                    <a:pt x="5833" y="6046"/>
                    <a:pt x="6041" y="5616"/>
                  </a:cubicBezTo>
                  <a:cubicBezTo>
                    <a:pt x="6248" y="5187"/>
                    <a:pt x="6324" y="4713"/>
                    <a:pt x="6270" y="4194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22"/>
            <p:cNvSpPr/>
            <p:nvPr/>
          </p:nvSpPr>
          <p:spPr>
            <a:xfrm>
              <a:off x="2210272" y="266113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22"/>
            <p:cNvSpPr/>
            <p:nvPr/>
          </p:nvSpPr>
          <p:spPr>
            <a:xfrm>
              <a:off x="2422864" y="264083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29" y="1011"/>
                    <a:pt x="263" y="1251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0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0" y="4676"/>
                    <a:pt x="3818" y="4750"/>
                  </a:cubicBezTo>
                  <a:cubicBezTo>
                    <a:pt x="3876" y="4823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9"/>
                    <a:pt x="2798" y="5709"/>
                  </a:cubicBezTo>
                  <a:cubicBezTo>
                    <a:pt x="2535" y="5709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6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7"/>
                    <a:pt x="4094" y="6905"/>
                    <a:pt x="4475" y="6691"/>
                  </a:cubicBezTo>
                  <a:cubicBezTo>
                    <a:pt x="4856" y="6477"/>
                    <a:pt x="5144" y="6193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1"/>
                    <a:pt x="4983" y="3418"/>
                    <a:pt x="4754" y="3270"/>
                  </a:cubicBezTo>
                  <a:cubicBezTo>
                    <a:pt x="4526" y="3125"/>
                    <a:pt x="4259" y="3008"/>
                    <a:pt x="3959" y="2922"/>
                  </a:cubicBezTo>
                  <a:cubicBezTo>
                    <a:pt x="3657" y="2836"/>
                    <a:pt x="3325" y="2775"/>
                    <a:pt x="2962" y="2742"/>
                  </a:cubicBezTo>
                  <a:cubicBezTo>
                    <a:pt x="2804" y="2732"/>
                    <a:pt x="2650" y="2715"/>
                    <a:pt x="2504" y="2686"/>
                  </a:cubicBezTo>
                  <a:cubicBezTo>
                    <a:pt x="2356" y="2659"/>
                    <a:pt x="2225" y="2621"/>
                    <a:pt x="2108" y="2571"/>
                  </a:cubicBezTo>
                  <a:cubicBezTo>
                    <a:pt x="1992" y="2521"/>
                    <a:pt x="1895" y="2462"/>
                    <a:pt x="1824" y="2390"/>
                  </a:cubicBezTo>
                  <a:cubicBezTo>
                    <a:pt x="1750" y="2318"/>
                    <a:pt x="1708" y="2227"/>
                    <a:pt x="1697" y="2118"/>
                  </a:cubicBezTo>
                  <a:cubicBezTo>
                    <a:pt x="1684" y="1994"/>
                    <a:pt x="1711" y="1884"/>
                    <a:pt x="1779" y="1789"/>
                  </a:cubicBezTo>
                  <a:cubicBezTo>
                    <a:pt x="1849" y="1695"/>
                    <a:pt x="1951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1" y="1421"/>
                    <a:pt x="2702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7"/>
                  </a:cubicBezTo>
                  <a:lnTo>
                    <a:pt x="5076" y="937"/>
                  </a:lnTo>
                  <a:cubicBezTo>
                    <a:pt x="4886" y="707"/>
                    <a:pt x="4669" y="518"/>
                    <a:pt x="4419" y="367"/>
                  </a:cubicBezTo>
                  <a:cubicBezTo>
                    <a:pt x="4172" y="216"/>
                    <a:pt x="3880" y="111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22"/>
            <p:cNvSpPr/>
            <p:nvPr/>
          </p:nvSpPr>
          <p:spPr>
            <a:xfrm>
              <a:off x="2720999" y="2589593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6"/>
                    <a:pt x="7238" y="4296"/>
                  </a:cubicBezTo>
                  <a:cubicBezTo>
                    <a:pt x="7225" y="4425"/>
                    <a:pt x="7217" y="4542"/>
                    <a:pt x="7216" y="4648"/>
                  </a:cubicBezTo>
                  <a:cubicBezTo>
                    <a:pt x="7215" y="4693"/>
                    <a:pt x="7216" y="4734"/>
                    <a:pt x="7215" y="4778"/>
                  </a:cubicBezTo>
                  <a:cubicBezTo>
                    <a:pt x="7184" y="4684"/>
                    <a:pt x="7150" y="4589"/>
                    <a:pt x="7110" y="4491"/>
                  </a:cubicBezTo>
                  <a:cubicBezTo>
                    <a:pt x="7038" y="4309"/>
                    <a:pt x="6951" y="4115"/>
                    <a:pt x="6851" y="3909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1"/>
                  </a:lnTo>
                  <a:cubicBezTo>
                    <a:pt x="3484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2" y="5236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3"/>
                    <a:pt x="3085" y="4307"/>
                  </a:cubicBezTo>
                  <a:lnTo>
                    <a:pt x="1685" y="835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7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22"/>
            <p:cNvSpPr/>
            <p:nvPr/>
          </p:nvSpPr>
          <p:spPr>
            <a:xfrm>
              <a:off x="3077722" y="2568874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2" y="1571"/>
                  </a:moveTo>
                  <a:cubicBezTo>
                    <a:pt x="3787" y="1571"/>
                    <a:pt x="3964" y="1598"/>
                    <a:pt x="4132" y="1651"/>
                  </a:cubicBezTo>
                  <a:cubicBezTo>
                    <a:pt x="4366" y="1725"/>
                    <a:pt x="4576" y="1842"/>
                    <a:pt x="4761" y="2003"/>
                  </a:cubicBezTo>
                  <a:cubicBezTo>
                    <a:pt x="4944" y="2166"/>
                    <a:pt x="5094" y="2362"/>
                    <a:pt x="5210" y="2592"/>
                  </a:cubicBezTo>
                  <a:cubicBezTo>
                    <a:pt x="5325" y="2820"/>
                    <a:pt x="5401" y="3079"/>
                    <a:pt x="5430" y="3367"/>
                  </a:cubicBezTo>
                  <a:cubicBezTo>
                    <a:pt x="5459" y="3649"/>
                    <a:pt x="5439" y="3916"/>
                    <a:pt x="5374" y="4166"/>
                  </a:cubicBezTo>
                  <a:cubicBezTo>
                    <a:pt x="5309" y="4415"/>
                    <a:pt x="5203" y="4639"/>
                    <a:pt x="5056" y="4835"/>
                  </a:cubicBezTo>
                  <a:cubicBezTo>
                    <a:pt x="4908" y="5032"/>
                    <a:pt x="4730" y="5190"/>
                    <a:pt x="4517" y="5311"/>
                  </a:cubicBezTo>
                  <a:cubicBezTo>
                    <a:pt x="4303" y="5432"/>
                    <a:pt x="4061" y="5506"/>
                    <a:pt x="3798" y="5534"/>
                  </a:cubicBezTo>
                  <a:cubicBezTo>
                    <a:pt x="3724" y="5542"/>
                    <a:pt x="3651" y="5546"/>
                    <a:pt x="3580" y="5546"/>
                  </a:cubicBezTo>
                  <a:cubicBezTo>
                    <a:pt x="3394" y="5546"/>
                    <a:pt x="3217" y="5519"/>
                    <a:pt x="3047" y="5465"/>
                  </a:cubicBezTo>
                  <a:cubicBezTo>
                    <a:pt x="2814" y="5391"/>
                    <a:pt x="2604" y="5275"/>
                    <a:pt x="2415" y="5120"/>
                  </a:cubicBezTo>
                  <a:cubicBezTo>
                    <a:pt x="2231" y="4961"/>
                    <a:pt x="2080" y="4766"/>
                    <a:pt x="1966" y="4533"/>
                  </a:cubicBezTo>
                  <a:cubicBezTo>
                    <a:pt x="1852" y="4299"/>
                    <a:pt x="1782" y="4040"/>
                    <a:pt x="1750" y="3752"/>
                  </a:cubicBezTo>
                  <a:cubicBezTo>
                    <a:pt x="1720" y="3469"/>
                    <a:pt x="1737" y="3201"/>
                    <a:pt x="1799" y="2951"/>
                  </a:cubicBezTo>
                  <a:cubicBezTo>
                    <a:pt x="1861" y="2701"/>
                    <a:pt x="1967" y="2478"/>
                    <a:pt x="2117" y="2282"/>
                  </a:cubicBezTo>
                  <a:cubicBezTo>
                    <a:pt x="2268" y="2084"/>
                    <a:pt x="2449" y="1926"/>
                    <a:pt x="2662" y="1805"/>
                  </a:cubicBezTo>
                  <a:cubicBezTo>
                    <a:pt x="2875" y="1686"/>
                    <a:pt x="3116" y="1609"/>
                    <a:pt x="3382" y="1584"/>
                  </a:cubicBezTo>
                  <a:cubicBezTo>
                    <a:pt x="3457" y="1575"/>
                    <a:pt x="3530" y="1571"/>
                    <a:pt x="3602" y="1571"/>
                  </a:cubicBezTo>
                  <a:close/>
                  <a:moveTo>
                    <a:pt x="3665" y="0"/>
                  </a:moveTo>
                  <a:cubicBezTo>
                    <a:pt x="3518" y="0"/>
                    <a:pt x="3369" y="9"/>
                    <a:pt x="3217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2" y="658"/>
                    <a:pt x="1076" y="945"/>
                    <a:pt x="790" y="1293"/>
                  </a:cubicBezTo>
                  <a:cubicBezTo>
                    <a:pt x="508" y="1645"/>
                    <a:pt x="299" y="2045"/>
                    <a:pt x="168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5" y="6069"/>
                    <a:pt x="1326" y="6353"/>
                  </a:cubicBezTo>
                  <a:cubicBezTo>
                    <a:pt x="1676" y="6637"/>
                    <a:pt x="2075" y="6845"/>
                    <a:pt x="2521" y="6978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6" y="7113"/>
                    <a:pt x="3817" y="7105"/>
                    <a:pt x="3971" y="7088"/>
                  </a:cubicBezTo>
                  <a:cubicBezTo>
                    <a:pt x="4475" y="7036"/>
                    <a:pt x="4934" y="6898"/>
                    <a:pt x="5342" y="6677"/>
                  </a:cubicBezTo>
                  <a:cubicBezTo>
                    <a:pt x="5752" y="6457"/>
                    <a:pt x="6100" y="6174"/>
                    <a:pt x="6385" y="5820"/>
                  </a:cubicBezTo>
                  <a:cubicBezTo>
                    <a:pt x="6668" y="5469"/>
                    <a:pt x="6874" y="5068"/>
                    <a:pt x="7002" y="4619"/>
                  </a:cubicBezTo>
                  <a:cubicBezTo>
                    <a:pt x="7128" y="4169"/>
                    <a:pt x="7164" y="3692"/>
                    <a:pt x="7113" y="3186"/>
                  </a:cubicBezTo>
                  <a:cubicBezTo>
                    <a:pt x="7058" y="2674"/>
                    <a:pt x="6921" y="2213"/>
                    <a:pt x="6704" y="1802"/>
                  </a:cubicBezTo>
                  <a:cubicBezTo>
                    <a:pt x="6487" y="1392"/>
                    <a:pt x="6202" y="1046"/>
                    <a:pt x="5851" y="760"/>
                  </a:cubicBezTo>
                  <a:cubicBezTo>
                    <a:pt x="5499" y="478"/>
                    <a:pt x="5101" y="269"/>
                    <a:pt x="4655" y="137"/>
                  </a:cubicBezTo>
                  <a:cubicBezTo>
                    <a:pt x="4342" y="46"/>
                    <a:pt x="4011" y="0"/>
                    <a:pt x="3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22"/>
            <p:cNvSpPr/>
            <p:nvPr/>
          </p:nvSpPr>
          <p:spPr>
            <a:xfrm>
              <a:off x="3356282" y="2545800"/>
              <a:ext cx="221086" cy="247868"/>
            </a:xfrm>
            <a:custGeom>
              <a:avLst/>
              <a:gdLst/>
              <a:ahLst/>
              <a:cxnLst/>
              <a:rect l="l" t="t" r="r" b="b"/>
              <a:pathLst>
                <a:path w="6381" h="7154" extrusionOk="0">
                  <a:moveTo>
                    <a:pt x="3087" y="1424"/>
                  </a:moveTo>
                  <a:cubicBezTo>
                    <a:pt x="3224" y="1424"/>
                    <a:pt x="3348" y="1443"/>
                    <a:pt x="3459" y="1483"/>
                  </a:cubicBezTo>
                  <a:cubicBezTo>
                    <a:pt x="3612" y="1539"/>
                    <a:pt x="3735" y="1631"/>
                    <a:pt x="3827" y="1755"/>
                  </a:cubicBezTo>
                  <a:cubicBezTo>
                    <a:pt x="3919" y="1879"/>
                    <a:pt x="3973" y="2028"/>
                    <a:pt x="3992" y="2204"/>
                  </a:cubicBezTo>
                  <a:cubicBezTo>
                    <a:pt x="4014" y="2376"/>
                    <a:pt x="3993" y="2534"/>
                    <a:pt x="3940" y="2678"/>
                  </a:cubicBezTo>
                  <a:cubicBezTo>
                    <a:pt x="3887" y="2825"/>
                    <a:pt x="3799" y="2940"/>
                    <a:pt x="3681" y="3028"/>
                  </a:cubicBezTo>
                  <a:cubicBezTo>
                    <a:pt x="3563" y="3115"/>
                    <a:pt x="3418" y="3168"/>
                    <a:pt x="3251" y="3186"/>
                  </a:cubicBezTo>
                  <a:lnTo>
                    <a:pt x="1908" y="3328"/>
                  </a:lnTo>
                  <a:lnTo>
                    <a:pt x="1720" y="1556"/>
                  </a:lnTo>
                  <a:lnTo>
                    <a:pt x="2916" y="1433"/>
                  </a:lnTo>
                  <a:cubicBezTo>
                    <a:pt x="2975" y="1427"/>
                    <a:pt x="3032" y="1424"/>
                    <a:pt x="3087" y="1424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3" y="16"/>
                  </a:cubicBezTo>
                  <a:lnTo>
                    <a:pt x="0" y="340"/>
                  </a:lnTo>
                  <a:lnTo>
                    <a:pt x="716" y="7153"/>
                  </a:lnTo>
                  <a:lnTo>
                    <a:pt x="2294" y="6985"/>
                  </a:lnTo>
                  <a:lnTo>
                    <a:pt x="2042" y="4592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2"/>
                  </a:lnTo>
                  <a:lnTo>
                    <a:pt x="4576" y="4084"/>
                  </a:lnTo>
                  <a:cubicBezTo>
                    <a:pt x="4613" y="4063"/>
                    <a:pt x="4652" y="4041"/>
                    <a:pt x="4688" y="4018"/>
                  </a:cubicBezTo>
                  <a:cubicBezTo>
                    <a:pt x="5016" y="3785"/>
                    <a:pt x="5265" y="3489"/>
                    <a:pt x="5430" y="3127"/>
                  </a:cubicBezTo>
                  <a:cubicBezTo>
                    <a:pt x="5594" y="2764"/>
                    <a:pt x="5654" y="2369"/>
                    <a:pt x="5608" y="1942"/>
                  </a:cubicBezTo>
                  <a:cubicBezTo>
                    <a:pt x="5565" y="1526"/>
                    <a:pt x="5426" y="1165"/>
                    <a:pt x="5188" y="859"/>
                  </a:cubicBezTo>
                  <a:cubicBezTo>
                    <a:pt x="4954" y="554"/>
                    <a:pt x="4649" y="326"/>
                    <a:pt x="4275" y="175"/>
                  </a:cubicBezTo>
                  <a:cubicBezTo>
                    <a:pt x="3988" y="58"/>
                    <a:pt x="3682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22"/>
            <p:cNvSpPr/>
            <p:nvPr/>
          </p:nvSpPr>
          <p:spPr>
            <a:xfrm>
              <a:off x="3592919" y="251021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22"/>
            <p:cNvSpPr/>
            <p:nvPr/>
          </p:nvSpPr>
          <p:spPr>
            <a:xfrm>
              <a:off x="3833818" y="249192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6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4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4"/>
                    <a:pt x="3761" y="4677"/>
                    <a:pt x="3818" y="4749"/>
                  </a:cubicBezTo>
                  <a:cubicBezTo>
                    <a:pt x="3876" y="4823"/>
                    <a:pt x="3907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0" y="7122"/>
                    <a:pt x="2597" y="7122"/>
                  </a:cubicBezTo>
                  <a:cubicBezTo>
                    <a:pt x="2767" y="7122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3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4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2" y="2391"/>
                  </a:cubicBezTo>
                  <a:cubicBezTo>
                    <a:pt x="1749" y="2319"/>
                    <a:pt x="1707" y="2230"/>
                    <a:pt x="1694" y="2119"/>
                  </a:cubicBezTo>
                  <a:cubicBezTo>
                    <a:pt x="1683" y="1996"/>
                    <a:pt x="1709" y="1888"/>
                    <a:pt x="1778" y="1791"/>
                  </a:cubicBezTo>
                  <a:cubicBezTo>
                    <a:pt x="1850" y="1695"/>
                    <a:pt x="1952" y="1616"/>
                    <a:pt x="2085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2" y="1421"/>
                    <a:pt x="2707" y="1417"/>
                    <a:pt x="2771" y="1417"/>
                  </a:cubicBezTo>
                  <a:cubicBezTo>
                    <a:pt x="2893" y="1417"/>
                    <a:pt x="3015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22"/>
            <p:cNvSpPr/>
            <p:nvPr/>
          </p:nvSpPr>
          <p:spPr>
            <a:xfrm>
              <a:off x="4052438" y="2462613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6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22"/>
            <p:cNvSpPr/>
            <p:nvPr/>
          </p:nvSpPr>
          <p:spPr>
            <a:xfrm>
              <a:off x="4310314" y="2438776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1"/>
                  </a:moveTo>
                  <a:cubicBezTo>
                    <a:pt x="3782" y="1571"/>
                    <a:pt x="3961" y="1598"/>
                    <a:pt x="4132" y="1652"/>
                  </a:cubicBezTo>
                  <a:cubicBezTo>
                    <a:pt x="4365" y="1723"/>
                    <a:pt x="4575" y="1841"/>
                    <a:pt x="4759" y="2004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5" y="2819"/>
                    <a:pt x="5399" y="3078"/>
                    <a:pt x="5427" y="3364"/>
                  </a:cubicBezTo>
                  <a:cubicBezTo>
                    <a:pt x="5456" y="3650"/>
                    <a:pt x="5440" y="3918"/>
                    <a:pt x="5376" y="4168"/>
                  </a:cubicBezTo>
                  <a:cubicBezTo>
                    <a:pt x="5310" y="4418"/>
                    <a:pt x="5203" y="4641"/>
                    <a:pt x="5058" y="4837"/>
                  </a:cubicBezTo>
                  <a:cubicBezTo>
                    <a:pt x="4910" y="5032"/>
                    <a:pt x="4730" y="5190"/>
                    <a:pt x="4517" y="5311"/>
                  </a:cubicBezTo>
                  <a:cubicBezTo>
                    <a:pt x="4303" y="5431"/>
                    <a:pt x="4066" y="5507"/>
                    <a:pt x="3800" y="5536"/>
                  </a:cubicBezTo>
                  <a:cubicBezTo>
                    <a:pt x="3728" y="5543"/>
                    <a:pt x="3658" y="5547"/>
                    <a:pt x="3588" y="5547"/>
                  </a:cubicBezTo>
                  <a:cubicBezTo>
                    <a:pt x="3400" y="5547"/>
                    <a:pt x="3219" y="5519"/>
                    <a:pt x="3048" y="5467"/>
                  </a:cubicBezTo>
                  <a:cubicBezTo>
                    <a:pt x="2816" y="5393"/>
                    <a:pt x="2605" y="5277"/>
                    <a:pt x="2418" y="5119"/>
                  </a:cubicBezTo>
                  <a:cubicBezTo>
                    <a:pt x="2228" y="4962"/>
                    <a:pt x="2080" y="4766"/>
                    <a:pt x="1968" y="4532"/>
                  </a:cubicBezTo>
                  <a:cubicBezTo>
                    <a:pt x="1854" y="4299"/>
                    <a:pt x="1782" y="4040"/>
                    <a:pt x="1752" y="3752"/>
                  </a:cubicBezTo>
                  <a:cubicBezTo>
                    <a:pt x="1722" y="3469"/>
                    <a:pt x="1738" y="3200"/>
                    <a:pt x="1801" y="2950"/>
                  </a:cubicBezTo>
                  <a:cubicBezTo>
                    <a:pt x="1861" y="2701"/>
                    <a:pt x="1968" y="2478"/>
                    <a:pt x="2119" y="2283"/>
                  </a:cubicBezTo>
                  <a:cubicBezTo>
                    <a:pt x="2268" y="2084"/>
                    <a:pt x="2449" y="1926"/>
                    <a:pt x="2664" y="1805"/>
                  </a:cubicBezTo>
                  <a:cubicBezTo>
                    <a:pt x="2876" y="1686"/>
                    <a:pt x="3115" y="1610"/>
                    <a:pt x="3380" y="1583"/>
                  </a:cubicBezTo>
                  <a:cubicBezTo>
                    <a:pt x="3452" y="1575"/>
                    <a:pt x="3524" y="1571"/>
                    <a:pt x="3595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4" y="24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1" y="656"/>
                    <a:pt x="1076" y="941"/>
                    <a:pt x="790" y="1293"/>
                  </a:cubicBezTo>
                  <a:cubicBezTo>
                    <a:pt x="507" y="1646"/>
                    <a:pt x="300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3"/>
                    <a:pt x="248" y="4901"/>
                    <a:pt x="466" y="5313"/>
                  </a:cubicBezTo>
                  <a:cubicBezTo>
                    <a:pt x="686" y="5723"/>
                    <a:pt x="974" y="6068"/>
                    <a:pt x="1323" y="6354"/>
                  </a:cubicBezTo>
                  <a:cubicBezTo>
                    <a:pt x="1676" y="6637"/>
                    <a:pt x="2074" y="6844"/>
                    <a:pt x="2521" y="6975"/>
                  </a:cubicBezTo>
                  <a:cubicBezTo>
                    <a:pt x="2836" y="7066"/>
                    <a:pt x="3168" y="7113"/>
                    <a:pt x="3519" y="7113"/>
                  </a:cubicBezTo>
                  <a:cubicBezTo>
                    <a:pt x="3666" y="7113"/>
                    <a:pt x="3815" y="7105"/>
                    <a:pt x="3968" y="7089"/>
                  </a:cubicBezTo>
                  <a:cubicBezTo>
                    <a:pt x="4473" y="7034"/>
                    <a:pt x="4931" y="6897"/>
                    <a:pt x="5341" y="6677"/>
                  </a:cubicBezTo>
                  <a:cubicBezTo>
                    <a:pt x="5752" y="6457"/>
                    <a:pt x="6098" y="6171"/>
                    <a:pt x="6384" y="5820"/>
                  </a:cubicBezTo>
                  <a:cubicBezTo>
                    <a:pt x="6668" y="5467"/>
                    <a:pt x="6873" y="5068"/>
                    <a:pt x="7001" y="4617"/>
                  </a:cubicBezTo>
                  <a:cubicBezTo>
                    <a:pt x="7129" y="4171"/>
                    <a:pt x="7165" y="3694"/>
                    <a:pt x="7110" y="3186"/>
                  </a:cubicBezTo>
                  <a:cubicBezTo>
                    <a:pt x="7057" y="2673"/>
                    <a:pt x="6920" y="2212"/>
                    <a:pt x="6704" y="1803"/>
                  </a:cubicBezTo>
                  <a:cubicBezTo>
                    <a:pt x="6486" y="1393"/>
                    <a:pt x="6203" y="1045"/>
                    <a:pt x="5850" y="760"/>
                  </a:cubicBezTo>
                  <a:cubicBezTo>
                    <a:pt x="5498" y="475"/>
                    <a:pt x="5101" y="270"/>
                    <a:pt x="4655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22"/>
            <p:cNvSpPr/>
            <p:nvPr/>
          </p:nvSpPr>
          <p:spPr>
            <a:xfrm>
              <a:off x="4588770" y="2416221"/>
              <a:ext cx="189175" cy="247383"/>
            </a:xfrm>
            <a:custGeom>
              <a:avLst/>
              <a:gdLst/>
              <a:ahLst/>
              <a:cxnLst/>
              <a:rect l="l" t="t" r="r" b="b"/>
              <a:pathLst>
                <a:path w="5460" h="7140" extrusionOk="0">
                  <a:moveTo>
                    <a:pt x="2955" y="1494"/>
                  </a:moveTo>
                  <a:cubicBezTo>
                    <a:pt x="3063" y="1494"/>
                    <a:pt x="3163" y="1513"/>
                    <a:pt x="3260" y="1555"/>
                  </a:cubicBezTo>
                  <a:cubicBezTo>
                    <a:pt x="3383" y="1607"/>
                    <a:pt x="3486" y="1690"/>
                    <a:pt x="3571" y="1799"/>
                  </a:cubicBezTo>
                  <a:cubicBezTo>
                    <a:pt x="3656" y="1907"/>
                    <a:pt x="3706" y="2047"/>
                    <a:pt x="3723" y="2216"/>
                  </a:cubicBezTo>
                  <a:cubicBezTo>
                    <a:pt x="3742" y="2377"/>
                    <a:pt x="3722" y="2525"/>
                    <a:pt x="3663" y="2655"/>
                  </a:cubicBezTo>
                  <a:cubicBezTo>
                    <a:pt x="3603" y="2784"/>
                    <a:pt x="3519" y="2892"/>
                    <a:pt x="3409" y="2976"/>
                  </a:cubicBezTo>
                  <a:cubicBezTo>
                    <a:pt x="3301" y="3060"/>
                    <a:pt x="3176" y="3108"/>
                    <a:pt x="3032" y="3125"/>
                  </a:cubicBezTo>
                  <a:lnTo>
                    <a:pt x="1953" y="3239"/>
                  </a:lnTo>
                  <a:lnTo>
                    <a:pt x="1781" y="1612"/>
                  </a:lnTo>
                  <a:lnTo>
                    <a:pt x="2861" y="1499"/>
                  </a:lnTo>
                  <a:cubicBezTo>
                    <a:pt x="2893" y="1495"/>
                    <a:pt x="2924" y="1494"/>
                    <a:pt x="2955" y="1494"/>
                  </a:cubicBezTo>
                  <a:close/>
                  <a:moveTo>
                    <a:pt x="3223" y="1"/>
                  </a:moveTo>
                  <a:cubicBezTo>
                    <a:pt x="3131" y="1"/>
                    <a:pt x="3036" y="6"/>
                    <a:pt x="2940" y="16"/>
                  </a:cubicBezTo>
                  <a:lnTo>
                    <a:pt x="0" y="327"/>
                  </a:lnTo>
                  <a:lnTo>
                    <a:pt x="722" y="7140"/>
                  </a:lnTo>
                  <a:lnTo>
                    <a:pt x="2376" y="6965"/>
                  </a:lnTo>
                  <a:lnTo>
                    <a:pt x="2134" y="4688"/>
                  </a:lnTo>
                  <a:lnTo>
                    <a:pt x="3419" y="4552"/>
                  </a:lnTo>
                  <a:cubicBezTo>
                    <a:pt x="3846" y="4504"/>
                    <a:pt x="4217" y="4366"/>
                    <a:pt x="4530" y="4129"/>
                  </a:cubicBezTo>
                  <a:cubicBezTo>
                    <a:pt x="4844" y="3893"/>
                    <a:pt x="5079" y="3590"/>
                    <a:pt x="5241" y="3221"/>
                  </a:cubicBezTo>
                  <a:cubicBezTo>
                    <a:pt x="5404" y="2855"/>
                    <a:pt x="5459" y="2448"/>
                    <a:pt x="5413" y="2008"/>
                  </a:cubicBezTo>
                  <a:cubicBezTo>
                    <a:pt x="5369" y="1585"/>
                    <a:pt x="5232" y="1217"/>
                    <a:pt x="4996" y="900"/>
                  </a:cubicBezTo>
                  <a:cubicBezTo>
                    <a:pt x="4765" y="584"/>
                    <a:pt x="4470" y="347"/>
                    <a:pt x="4113" y="186"/>
                  </a:cubicBezTo>
                  <a:cubicBezTo>
                    <a:pt x="3838" y="62"/>
                    <a:pt x="3542" y="1"/>
                    <a:pt x="3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22"/>
            <p:cNvSpPr/>
            <p:nvPr/>
          </p:nvSpPr>
          <p:spPr>
            <a:xfrm>
              <a:off x="-14395" y="3227023"/>
              <a:ext cx="226214" cy="248284"/>
            </a:xfrm>
            <a:custGeom>
              <a:avLst/>
              <a:gdLst/>
              <a:ahLst/>
              <a:cxnLst/>
              <a:rect l="l" t="t" r="r" b="b"/>
              <a:pathLst>
                <a:path w="6529" h="7166" extrusionOk="0">
                  <a:moveTo>
                    <a:pt x="1226" y="3953"/>
                  </a:moveTo>
                  <a:cubicBezTo>
                    <a:pt x="1345" y="4066"/>
                    <a:pt x="1476" y="4182"/>
                    <a:pt x="1617" y="4306"/>
                  </a:cubicBezTo>
                  <a:lnTo>
                    <a:pt x="3037" y="5528"/>
                  </a:lnTo>
                  <a:cubicBezTo>
                    <a:pt x="2986" y="5567"/>
                    <a:pt x="2934" y="5600"/>
                    <a:pt x="2879" y="5633"/>
                  </a:cubicBezTo>
                  <a:cubicBezTo>
                    <a:pt x="2668" y="5764"/>
                    <a:pt x="2432" y="5843"/>
                    <a:pt x="2173" y="5870"/>
                  </a:cubicBezTo>
                  <a:cubicBezTo>
                    <a:pt x="2088" y="5879"/>
                    <a:pt x="2007" y="5884"/>
                    <a:pt x="1928" y="5884"/>
                  </a:cubicBezTo>
                  <a:cubicBezTo>
                    <a:pt x="1748" y="5884"/>
                    <a:pt x="1585" y="5860"/>
                    <a:pt x="1438" y="5814"/>
                  </a:cubicBezTo>
                  <a:cubicBezTo>
                    <a:pt x="1228" y="5748"/>
                    <a:pt x="1063" y="5640"/>
                    <a:pt x="942" y="5489"/>
                  </a:cubicBezTo>
                  <a:cubicBezTo>
                    <a:pt x="822" y="5335"/>
                    <a:pt x="748" y="5153"/>
                    <a:pt x="727" y="4931"/>
                  </a:cubicBezTo>
                  <a:cubicBezTo>
                    <a:pt x="696" y="4652"/>
                    <a:pt x="764" y="4412"/>
                    <a:pt x="926" y="4211"/>
                  </a:cubicBezTo>
                  <a:cubicBezTo>
                    <a:pt x="1003" y="4116"/>
                    <a:pt x="1103" y="4031"/>
                    <a:pt x="1226" y="3953"/>
                  </a:cubicBezTo>
                  <a:close/>
                  <a:moveTo>
                    <a:pt x="2317" y="1"/>
                  </a:moveTo>
                  <a:cubicBezTo>
                    <a:pt x="2216" y="1"/>
                    <a:pt x="2113" y="6"/>
                    <a:pt x="2008" y="18"/>
                  </a:cubicBezTo>
                  <a:cubicBezTo>
                    <a:pt x="1581" y="62"/>
                    <a:pt x="1210" y="182"/>
                    <a:pt x="899" y="376"/>
                  </a:cubicBezTo>
                  <a:cubicBezTo>
                    <a:pt x="589" y="570"/>
                    <a:pt x="356" y="811"/>
                    <a:pt x="199" y="1109"/>
                  </a:cubicBezTo>
                  <a:cubicBezTo>
                    <a:pt x="133" y="1234"/>
                    <a:pt x="82" y="1368"/>
                    <a:pt x="52" y="1502"/>
                  </a:cubicBezTo>
                  <a:cubicBezTo>
                    <a:pt x="9" y="1684"/>
                    <a:pt x="0" y="1876"/>
                    <a:pt x="19" y="2077"/>
                  </a:cubicBezTo>
                  <a:cubicBezTo>
                    <a:pt x="25" y="2134"/>
                    <a:pt x="36" y="2195"/>
                    <a:pt x="52" y="2257"/>
                  </a:cubicBezTo>
                  <a:cubicBezTo>
                    <a:pt x="69" y="2347"/>
                    <a:pt x="101" y="2439"/>
                    <a:pt x="138" y="2536"/>
                  </a:cubicBezTo>
                  <a:cubicBezTo>
                    <a:pt x="197" y="2691"/>
                    <a:pt x="284" y="2853"/>
                    <a:pt x="396" y="3023"/>
                  </a:cubicBezTo>
                  <a:cubicBezTo>
                    <a:pt x="274" y="3095"/>
                    <a:pt x="159" y="3174"/>
                    <a:pt x="54" y="3256"/>
                  </a:cubicBezTo>
                  <a:lnTo>
                    <a:pt x="54" y="6631"/>
                  </a:lnTo>
                  <a:cubicBezTo>
                    <a:pt x="255" y="6783"/>
                    <a:pt x="485" y="6904"/>
                    <a:pt x="744" y="6998"/>
                  </a:cubicBezTo>
                  <a:cubicBezTo>
                    <a:pt x="1058" y="7109"/>
                    <a:pt x="1397" y="7166"/>
                    <a:pt x="1758" y="7166"/>
                  </a:cubicBezTo>
                  <a:cubicBezTo>
                    <a:pt x="1886" y="7166"/>
                    <a:pt x="2017" y="7159"/>
                    <a:pt x="2150" y="7144"/>
                  </a:cubicBezTo>
                  <a:cubicBezTo>
                    <a:pt x="2533" y="7103"/>
                    <a:pt x="2886" y="7012"/>
                    <a:pt x="3209" y="6870"/>
                  </a:cubicBezTo>
                  <a:cubicBezTo>
                    <a:pt x="3521" y="6732"/>
                    <a:pt x="3801" y="6553"/>
                    <a:pt x="4057" y="6332"/>
                  </a:cubicBezTo>
                  <a:lnTo>
                    <a:pt x="4602" y="6789"/>
                  </a:lnTo>
                  <a:lnTo>
                    <a:pt x="6529" y="6584"/>
                  </a:lnTo>
                  <a:lnTo>
                    <a:pt x="4918" y="5197"/>
                  </a:lnTo>
                  <a:cubicBezTo>
                    <a:pt x="5029" y="4974"/>
                    <a:pt x="5123" y="4736"/>
                    <a:pt x="5193" y="4485"/>
                  </a:cubicBezTo>
                  <a:cubicBezTo>
                    <a:pt x="5299" y="4116"/>
                    <a:pt x="5358" y="3722"/>
                    <a:pt x="5373" y="3302"/>
                  </a:cubicBezTo>
                  <a:lnTo>
                    <a:pt x="5373" y="3302"/>
                  </a:lnTo>
                  <a:lnTo>
                    <a:pt x="3925" y="3453"/>
                  </a:lnTo>
                  <a:cubicBezTo>
                    <a:pt x="3920" y="3766"/>
                    <a:pt x="3879" y="4058"/>
                    <a:pt x="3807" y="4324"/>
                  </a:cubicBezTo>
                  <a:lnTo>
                    <a:pt x="3266" y="3846"/>
                  </a:lnTo>
                  <a:cubicBezTo>
                    <a:pt x="3124" y="3736"/>
                    <a:pt x="2963" y="3604"/>
                    <a:pt x="2783" y="3449"/>
                  </a:cubicBezTo>
                  <a:cubicBezTo>
                    <a:pt x="2603" y="3293"/>
                    <a:pt x="2423" y="3131"/>
                    <a:pt x="2249" y="2957"/>
                  </a:cubicBezTo>
                  <a:cubicBezTo>
                    <a:pt x="2073" y="2781"/>
                    <a:pt x="1926" y="2612"/>
                    <a:pt x="1807" y="2441"/>
                  </a:cubicBezTo>
                  <a:cubicBezTo>
                    <a:pt x="1686" y="2274"/>
                    <a:pt x="1621" y="2127"/>
                    <a:pt x="1607" y="2005"/>
                  </a:cubicBezTo>
                  <a:cubicBezTo>
                    <a:pt x="1592" y="1876"/>
                    <a:pt x="1607" y="1763"/>
                    <a:pt x="1650" y="1671"/>
                  </a:cubicBezTo>
                  <a:cubicBezTo>
                    <a:pt x="1693" y="1578"/>
                    <a:pt x="1762" y="1505"/>
                    <a:pt x="1853" y="1448"/>
                  </a:cubicBezTo>
                  <a:cubicBezTo>
                    <a:pt x="1946" y="1392"/>
                    <a:pt x="2064" y="1356"/>
                    <a:pt x="2208" y="1342"/>
                  </a:cubicBezTo>
                  <a:cubicBezTo>
                    <a:pt x="2239" y="1339"/>
                    <a:pt x="2270" y="1337"/>
                    <a:pt x="2300" y="1337"/>
                  </a:cubicBezTo>
                  <a:cubicBezTo>
                    <a:pt x="2438" y="1337"/>
                    <a:pt x="2565" y="1370"/>
                    <a:pt x="2679" y="1440"/>
                  </a:cubicBezTo>
                  <a:cubicBezTo>
                    <a:pt x="2820" y="1523"/>
                    <a:pt x="2958" y="1693"/>
                    <a:pt x="3096" y="1947"/>
                  </a:cubicBezTo>
                  <a:lnTo>
                    <a:pt x="4247" y="1089"/>
                  </a:lnTo>
                  <a:cubicBezTo>
                    <a:pt x="4136" y="837"/>
                    <a:pt x="3966" y="627"/>
                    <a:pt x="3736" y="455"/>
                  </a:cubicBezTo>
                  <a:cubicBezTo>
                    <a:pt x="3509" y="282"/>
                    <a:pt x="3246" y="156"/>
                    <a:pt x="2950" y="78"/>
                  </a:cubicBezTo>
                  <a:cubicBezTo>
                    <a:pt x="2746" y="27"/>
                    <a:pt x="2536" y="1"/>
                    <a:pt x="2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22"/>
            <p:cNvSpPr/>
            <p:nvPr/>
          </p:nvSpPr>
          <p:spPr>
            <a:xfrm>
              <a:off x="304806" y="318555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6" y="2069"/>
                  </a:lnTo>
                  <a:lnTo>
                    <a:pt x="2179" y="1855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1"/>
                  </a:lnTo>
                  <a:lnTo>
                    <a:pt x="5907" y="1461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22"/>
            <p:cNvSpPr/>
            <p:nvPr/>
          </p:nvSpPr>
          <p:spPr>
            <a:xfrm>
              <a:off x="544561" y="3163931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0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22"/>
            <p:cNvSpPr/>
            <p:nvPr/>
          </p:nvSpPr>
          <p:spPr>
            <a:xfrm>
              <a:off x="757153" y="3141341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3" y="75"/>
                    <a:pt x="2294" y="213"/>
                    <a:pt x="1875" y="434"/>
                  </a:cubicBezTo>
                  <a:cubicBezTo>
                    <a:pt x="1457" y="656"/>
                    <a:pt x="1102" y="940"/>
                    <a:pt x="814" y="1290"/>
                  </a:cubicBezTo>
                  <a:cubicBezTo>
                    <a:pt x="527" y="1638"/>
                    <a:pt x="315" y="2036"/>
                    <a:pt x="179" y="2483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4" y="4433"/>
                    <a:pt x="251" y="4899"/>
                    <a:pt x="466" y="5312"/>
                  </a:cubicBezTo>
                  <a:cubicBezTo>
                    <a:pt x="683" y="5726"/>
                    <a:pt x="968" y="6073"/>
                    <a:pt x="1318" y="6355"/>
                  </a:cubicBezTo>
                  <a:cubicBezTo>
                    <a:pt x="1668" y="6635"/>
                    <a:pt x="2070" y="6841"/>
                    <a:pt x="2518" y="6966"/>
                  </a:cubicBezTo>
                  <a:cubicBezTo>
                    <a:pt x="2833" y="7054"/>
                    <a:pt x="3162" y="7098"/>
                    <a:pt x="3507" y="7098"/>
                  </a:cubicBezTo>
                  <a:cubicBezTo>
                    <a:pt x="3656" y="7098"/>
                    <a:pt x="3808" y="7090"/>
                    <a:pt x="3962" y="7074"/>
                  </a:cubicBezTo>
                  <a:cubicBezTo>
                    <a:pt x="4293" y="7040"/>
                    <a:pt x="4618" y="6964"/>
                    <a:pt x="4936" y="6848"/>
                  </a:cubicBezTo>
                  <a:cubicBezTo>
                    <a:pt x="5255" y="6733"/>
                    <a:pt x="5542" y="6589"/>
                    <a:pt x="5795" y="6418"/>
                  </a:cubicBezTo>
                  <a:cubicBezTo>
                    <a:pt x="6049" y="6247"/>
                    <a:pt x="6248" y="6063"/>
                    <a:pt x="6391" y="5863"/>
                  </a:cubicBezTo>
                  <a:lnTo>
                    <a:pt x="5459" y="4682"/>
                  </a:lnTo>
                  <a:cubicBezTo>
                    <a:pt x="5350" y="4823"/>
                    <a:pt x="5220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199" y="5492"/>
                    <a:pt x="3992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7" y="5467"/>
                  </a:cubicBezTo>
                  <a:cubicBezTo>
                    <a:pt x="2886" y="5403"/>
                    <a:pt x="2661" y="5293"/>
                    <a:pt x="2467" y="5137"/>
                  </a:cubicBezTo>
                  <a:cubicBezTo>
                    <a:pt x="2272" y="4980"/>
                    <a:pt x="2114" y="4784"/>
                    <a:pt x="1992" y="4553"/>
                  </a:cubicBezTo>
                  <a:cubicBezTo>
                    <a:pt x="1870" y="4318"/>
                    <a:pt x="1792" y="4054"/>
                    <a:pt x="1760" y="3756"/>
                  </a:cubicBezTo>
                  <a:cubicBezTo>
                    <a:pt x="1727" y="3450"/>
                    <a:pt x="1748" y="3169"/>
                    <a:pt x="1819" y="2913"/>
                  </a:cubicBezTo>
                  <a:cubicBezTo>
                    <a:pt x="1891" y="2656"/>
                    <a:pt x="2002" y="2433"/>
                    <a:pt x="2157" y="2242"/>
                  </a:cubicBezTo>
                  <a:cubicBezTo>
                    <a:pt x="2311" y="2052"/>
                    <a:pt x="2498" y="1897"/>
                    <a:pt x="2718" y="1779"/>
                  </a:cubicBezTo>
                  <a:cubicBezTo>
                    <a:pt x="2937" y="1659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7" y="1780"/>
                  </a:cubicBezTo>
                  <a:cubicBezTo>
                    <a:pt x="4720" y="1872"/>
                    <a:pt x="4879" y="1982"/>
                    <a:pt x="5030" y="2110"/>
                  </a:cubicBezTo>
                  <a:lnTo>
                    <a:pt x="5919" y="844"/>
                  </a:lnTo>
                  <a:cubicBezTo>
                    <a:pt x="5701" y="637"/>
                    <a:pt x="5449" y="464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22"/>
            <p:cNvSpPr/>
            <p:nvPr/>
          </p:nvSpPr>
          <p:spPr>
            <a:xfrm>
              <a:off x="996008" y="3112134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7" y="0"/>
                  </a:moveTo>
                  <a:lnTo>
                    <a:pt x="4222" y="177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22"/>
            <p:cNvSpPr/>
            <p:nvPr/>
          </p:nvSpPr>
          <p:spPr>
            <a:xfrm>
              <a:off x="1258561" y="3083481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3"/>
                  </a:lnTo>
                  <a:cubicBezTo>
                    <a:pt x="4744" y="2119"/>
                    <a:pt x="4770" y="2365"/>
                    <a:pt x="4798" y="2592"/>
                  </a:cubicBezTo>
                  <a:cubicBezTo>
                    <a:pt x="4825" y="2818"/>
                    <a:pt x="4854" y="3027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9"/>
                    <a:pt x="5056" y="4168"/>
                    <a:pt x="5097" y="4360"/>
                  </a:cubicBezTo>
                  <a:cubicBezTo>
                    <a:pt x="5105" y="4405"/>
                    <a:pt x="5115" y="4451"/>
                    <a:pt x="5127" y="4499"/>
                  </a:cubicBezTo>
                  <a:lnTo>
                    <a:pt x="1480" y="492"/>
                  </a:lnTo>
                  <a:lnTo>
                    <a:pt x="0" y="648"/>
                  </a:lnTo>
                  <a:lnTo>
                    <a:pt x="719" y="7459"/>
                  </a:lnTo>
                  <a:lnTo>
                    <a:pt x="2324" y="7290"/>
                  </a:lnTo>
                  <a:lnTo>
                    <a:pt x="2084" y="5012"/>
                  </a:lnTo>
                  <a:cubicBezTo>
                    <a:pt x="2065" y="4851"/>
                    <a:pt x="2050" y="4703"/>
                    <a:pt x="2031" y="4570"/>
                  </a:cubicBezTo>
                  <a:cubicBezTo>
                    <a:pt x="2014" y="4437"/>
                    <a:pt x="1995" y="4304"/>
                    <a:pt x="1973" y="4168"/>
                  </a:cubicBezTo>
                  <a:cubicBezTo>
                    <a:pt x="1952" y="4033"/>
                    <a:pt x="1926" y="3882"/>
                    <a:pt x="1891" y="3715"/>
                  </a:cubicBezTo>
                  <a:cubicBezTo>
                    <a:pt x="1857" y="3548"/>
                    <a:pt x="1818" y="3357"/>
                    <a:pt x="1772" y="3141"/>
                  </a:cubicBezTo>
                  <a:cubicBezTo>
                    <a:pt x="1765" y="3112"/>
                    <a:pt x="1761" y="3078"/>
                    <a:pt x="1753" y="3048"/>
                  </a:cubicBezTo>
                  <a:lnTo>
                    <a:pt x="1753" y="3048"/>
                  </a:lnTo>
                  <a:lnTo>
                    <a:pt x="5360" y="6968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22"/>
            <p:cNvSpPr/>
            <p:nvPr/>
          </p:nvSpPr>
          <p:spPr>
            <a:xfrm>
              <a:off x="1525964" y="306324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22"/>
            <p:cNvSpPr/>
            <p:nvPr/>
          </p:nvSpPr>
          <p:spPr>
            <a:xfrm>
              <a:off x="1707998" y="3040450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5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4" y="1721"/>
                    <a:pt x="4572" y="1839"/>
                    <a:pt x="4758" y="2002"/>
                  </a:cubicBezTo>
                  <a:cubicBezTo>
                    <a:pt x="4940" y="2161"/>
                    <a:pt x="5091" y="2360"/>
                    <a:pt x="5211" y="2587"/>
                  </a:cubicBezTo>
                  <a:cubicBezTo>
                    <a:pt x="5326" y="2817"/>
                    <a:pt x="5399" y="3076"/>
                    <a:pt x="5428" y="3362"/>
                  </a:cubicBezTo>
                  <a:cubicBezTo>
                    <a:pt x="5458" y="3650"/>
                    <a:pt x="5441" y="3917"/>
                    <a:pt x="5373" y="4166"/>
                  </a:cubicBezTo>
                  <a:cubicBezTo>
                    <a:pt x="5328" y="4337"/>
                    <a:pt x="5262" y="4495"/>
                    <a:pt x="5179" y="4642"/>
                  </a:cubicBezTo>
                  <a:lnTo>
                    <a:pt x="4241" y="3615"/>
                  </a:lnTo>
                  <a:lnTo>
                    <a:pt x="3114" y="4590"/>
                  </a:lnTo>
                  <a:lnTo>
                    <a:pt x="3955" y="5506"/>
                  </a:lnTo>
                  <a:cubicBezTo>
                    <a:pt x="3902" y="5518"/>
                    <a:pt x="3849" y="5525"/>
                    <a:pt x="3796" y="5533"/>
                  </a:cubicBezTo>
                  <a:cubicBezTo>
                    <a:pt x="3723" y="5541"/>
                    <a:pt x="3651" y="5545"/>
                    <a:pt x="3580" y="5545"/>
                  </a:cubicBezTo>
                  <a:cubicBezTo>
                    <a:pt x="3393" y="5545"/>
                    <a:pt x="3214" y="5518"/>
                    <a:pt x="3046" y="5466"/>
                  </a:cubicBezTo>
                  <a:cubicBezTo>
                    <a:pt x="2812" y="5391"/>
                    <a:pt x="2602" y="5275"/>
                    <a:pt x="2414" y="5116"/>
                  </a:cubicBezTo>
                  <a:cubicBezTo>
                    <a:pt x="2224" y="4960"/>
                    <a:pt x="2077" y="4764"/>
                    <a:pt x="1964" y="4531"/>
                  </a:cubicBezTo>
                  <a:cubicBezTo>
                    <a:pt x="1850" y="4297"/>
                    <a:pt x="1778" y="4038"/>
                    <a:pt x="1748" y="3750"/>
                  </a:cubicBezTo>
                  <a:cubicBezTo>
                    <a:pt x="1718" y="3467"/>
                    <a:pt x="1735" y="3198"/>
                    <a:pt x="1797" y="2949"/>
                  </a:cubicBezTo>
                  <a:cubicBezTo>
                    <a:pt x="1860" y="2699"/>
                    <a:pt x="1965" y="2476"/>
                    <a:pt x="2115" y="2281"/>
                  </a:cubicBezTo>
                  <a:cubicBezTo>
                    <a:pt x="2265" y="2082"/>
                    <a:pt x="2445" y="1924"/>
                    <a:pt x="2660" y="1803"/>
                  </a:cubicBezTo>
                  <a:cubicBezTo>
                    <a:pt x="2874" y="1684"/>
                    <a:pt x="3114" y="1608"/>
                    <a:pt x="3380" y="1580"/>
                  </a:cubicBezTo>
                  <a:cubicBezTo>
                    <a:pt x="3453" y="1573"/>
                    <a:pt x="3525" y="1569"/>
                    <a:pt x="3595" y="1569"/>
                  </a:cubicBezTo>
                  <a:close/>
                  <a:moveTo>
                    <a:pt x="3659" y="0"/>
                  </a:moveTo>
                  <a:cubicBezTo>
                    <a:pt x="3514" y="0"/>
                    <a:pt x="3366" y="8"/>
                    <a:pt x="3215" y="24"/>
                  </a:cubicBezTo>
                  <a:cubicBezTo>
                    <a:pt x="2703" y="78"/>
                    <a:pt x="2242" y="216"/>
                    <a:pt x="1833" y="436"/>
                  </a:cubicBezTo>
                  <a:cubicBezTo>
                    <a:pt x="1423" y="657"/>
                    <a:pt x="1076" y="940"/>
                    <a:pt x="790" y="1293"/>
                  </a:cubicBezTo>
                  <a:cubicBezTo>
                    <a:pt x="505" y="1645"/>
                    <a:pt x="300" y="2045"/>
                    <a:pt x="167" y="2491"/>
                  </a:cubicBezTo>
                  <a:cubicBezTo>
                    <a:pt x="38" y="2936"/>
                    <a:pt x="1" y="3417"/>
                    <a:pt x="55" y="3929"/>
                  </a:cubicBezTo>
                  <a:cubicBezTo>
                    <a:pt x="108" y="4442"/>
                    <a:pt x="247" y="4901"/>
                    <a:pt x="467" y="5312"/>
                  </a:cubicBezTo>
                  <a:cubicBezTo>
                    <a:pt x="688" y="5722"/>
                    <a:pt x="973" y="6070"/>
                    <a:pt x="1324" y="6353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5" y="7067"/>
                    <a:pt x="3164" y="7113"/>
                    <a:pt x="3510" y="7113"/>
                  </a:cubicBezTo>
                  <a:cubicBezTo>
                    <a:pt x="3657" y="7113"/>
                    <a:pt x="3807" y="7105"/>
                    <a:pt x="3959" y="7088"/>
                  </a:cubicBezTo>
                  <a:cubicBezTo>
                    <a:pt x="4381" y="7045"/>
                    <a:pt x="4768" y="6940"/>
                    <a:pt x="5121" y="6783"/>
                  </a:cubicBezTo>
                  <a:lnTo>
                    <a:pt x="6096" y="7847"/>
                  </a:lnTo>
                  <a:lnTo>
                    <a:pt x="7191" y="6846"/>
                  </a:lnTo>
                  <a:lnTo>
                    <a:pt x="6321" y="5893"/>
                  </a:lnTo>
                  <a:cubicBezTo>
                    <a:pt x="6341" y="5870"/>
                    <a:pt x="6364" y="5847"/>
                    <a:pt x="6384" y="5821"/>
                  </a:cubicBezTo>
                  <a:cubicBezTo>
                    <a:pt x="6667" y="5469"/>
                    <a:pt x="6874" y="5070"/>
                    <a:pt x="7002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7"/>
                    <a:pt x="4008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22"/>
            <p:cNvSpPr/>
            <p:nvPr/>
          </p:nvSpPr>
          <p:spPr>
            <a:xfrm>
              <a:off x="1984929" y="3007986"/>
              <a:ext cx="219145" cy="249497"/>
            </a:xfrm>
            <a:custGeom>
              <a:avLst/>
              <a:gdLst/>
              <a:ahLst/>
              <a:cxnLst/>
              <a:rect l="l" t="t" r="r" b="b"/>
              <a:pathLst>
                <a:path w="6325" h="7201" extrusionOk="0">
                  <a:moveTo>
                    <a:pt x="5827" y="1"/>
                  </a:moveTo>
                  <a:lnTo>
                    <a:pt x="4211" y="172"/>
                  </a:lnTo>
                  <a:lnTo>
                    <a:pt x="4645" y="4278"/>
                  </a:lnTo>
                  <a:cubicBezTo>
                    <a:pt x="4669" y="4523"/>
                    <a:pt x="4635" y="4752"/>
                    <a:pt x="4540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2"/>
                    <a:pt x="3735" y="5693"/>
                    <a:pt x="3489" y="5717"/>
                  </a:cubicBezTo>
                  <a:cubicBezTo>
                    <a:pt x="3438" y="5723"/>
                    <a:pt x="3389" y="5725"/>
                    <a:pt x="3340" y="5725"/>
                  </a:cubicBezTo>
                  <a:cubicBezTo>
                    <a:pt x="3162" y="5725"/>
                    <a:pt x="2994" y="5688"/>
                    <a:pt x="2837" y="5613"/>
                  </a:cubicBezTo>
                  <a:cubicBezTo>
                    <a:pt x="2639" y="5520"/>
                    <a:pt x="2471" y="5379"/>
                    <a:pt x="2341" y="5195"/>
                  </a:cubicBezTo>
                  <a:cubicBezTo>
                    <a:pt x="2210" y="5008"/>
                    <a:pt x="2131" y="4792"/>
                    <a:pt x="2107" y="4545"/>
                  </a:cubicBezTo>
                  <a:lnTo>
                    <a:pt x="1672" y="439"/>
                  </a:lnTo>
                  <a:lnTo>
                    <a:pt x="0" y="616"/>
                  </a:lnTo>
                  <a:lnTo>
                    <a:pt x="442" y="4810"/>
                  </a:lnTo>
                  <a:cubicBezTo>
                    <a:pt x="496" y="5329"/>
                    <a:pt x="670" y="5777"/>
                    <a:pt x="964" y="6153"/>
                  </a:cubicBezTo>
                  <a:cubicBezTo>
                    <a:pt x="1254" y="6528"/>
                    <a:pt x="1634" y="6808"/>
                    <a:pt x="2100" y="6992"/>
                  </a:cubicBezTo>
                  <a:cubicBezTo>
                    <a:pt x="2452" y="7131"/>
                    <a:pt x="2833" y="7201"/>
                    <a:pt x="3242" y="7201"/>
                  </a:cubicBezTo>
                  <a:cubicBezTo>
                    <a:pt x="3373" y="7201"/>
                    <a:pt x="3506" y="7194"/>
                    <a:pt x="3643" y="7179"/>
                  </a:cubicBezTo>
                  <a:cubicBezTo>
                    <a:pt x="4200" y="7119"/>
                    <a:pt x="4688" y="6952"/>
                    <a:pt x="5105" y="6676"/>
                  </a:cubicBezTo>
                  <a:cubicBezTo>
                    <a:pt x="5522" y="6399"/>
                    <a:pt x="5833" y="6046"/>
                    <a:pt x="6041" y="5616"/>
                  </a:cubicBezTo>
                  <a:cubicBezTo>
                    <a:pt x="6248" y="5189"/>
                    <a:pt x="6324" y="4715"/>
                    <a:pt x="6270" y="4196"/>
                  </a:cubicBezTo>
                  <a:lnTo>
                    <a:pt x="58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22"/>
            <p:cNvSpPr/>
            <p:nvPr/>
          </p:nvSpPr>
          <p:spPr>
            <a:xfrm>
              <a:off x="2244399" y="298453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22"/>
            <p:cNvSpPr/>
            <p:nvPr/>
          </p:nvSpPr>
          <p:spPr>
            <a:xfrm>
              <a:off x="2456991" y="2964366"/>
              <a:ext cx="194372" cy="246690"/>
            </a:xfrm>
            <a:custGeom>
              <a:avLst/>
              <a:gdLst/>
              <a:ahLst/>
              <a:cxnLst/>
              <a:rect l="l" t="t" r="r" b="b"/>
              <a:pathLst>
                <a:path w="5610" h="7120" extrusionOk="0">
                  <a:moveTo>
                    <a:pt x="2932" y="0"/>
                  </a:moveTo>
                  <a:cubicBezTo>
                    <a:pt x="2760" y="0"/>
                    <a:pt x="2576" y="10"/>
                    <a:pt x="2381" y="30"/>
                  </a:cubicBezTo>
                  <a:cubicBezTo>
                    <a:pt x="2044" y="66"/>
                    <a:pt x="1726" y="151"/>
                    <a:pt x="1424" y="285"/>
                  </a:cubicBezTo>
                  <a:cubicBezTo>
                    <a:pt x="1123" y="417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2" y="2672"/>
                    <a:pt x="134" y="2925"/>
                    <a:pt x="249" y="3144"/>
                  </a:cubicBezTo>
                  <a:cubicBezTo>
                    <a:pt x="364" y="3365"/>
                    <a:pt x="525" y="3554"/>
                    <a:pt x="728" y="3715"/>
                  </a:cubicBezTo>
                  <a:cubicBezTo>
                    <a:pt x="931" y="3873"/>
                    <a:pt x="1179" y="3999"/>
                    <a:pt x="1471" y="4093"/>
                  </a:cubicBezTo>
                  <a:cubicBezTo>
                    <a:pt x="1763" y="4186"/>
                    <a:pt x="2103" y="4257"/>
                    <a:pt x="2488" y="4301"/>
                  </a:cubicBezTo>
                  <a:cubicBezTo>
                    <a:pt x="2626" y="4313"/>
                    <a:pt x="2763" y="4330"/>
                    <a:pt x="2895" y="4352"/>
                  </a:cubicBezTo>
                  <a:cubicBezTo>
                    <a:pt x="3029" y="4373"/>
                    <a:pt x="3157" y="4405"/>
                    <a:pt x="3279" y="4441"/>
                  </a:cubicBezTo>
                  <a:cubicBezTo>
                    <a:pt x="3401" y="4477"/>
                    <a:pt x="3506" y="4520"/>
                    <a:pt x="3597" y="4570"/>
                  </a:cubicBezTo>
                  <a:cubicBezTo>
                    <a:pt x="3686" y="4621"/>
                    <a:pt x="3761" y="4679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8"/>
                    <a:pt x="3904" y="5250"/>
                    <a:pt x="3835" y="5347"/>
                  </a:cubicBezTo>
                  <a:cubicBezTo>
                    <a:pt x="3768" y="5442"/>
                    <a:pt x="3663" y="5521"/>
                    <a:pt x="3526" y="5580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2" y="5708"/>
                    <a:pt x="2888" y="5713"/>
                    <a:pt x="2804" y="5713"/>
                  </a:cubicBezTo>
                  <a:cubicBezTo>
                    <a:pt x="2539" y="5713"/>
                    <a:pt x="2277" y="5668"/>
                    <a:pt x="2016" y="5581"/>
                  </a:cubicBezTo>
                  <a:cubicBezTo>
                    <a:pt x="1673" y="5466"/>
                    <a:pt x="1316" y="5210"/>
                    <a:pt x="945" y="4809"/>
                  </a:cubicBezTo>
                  <a:lnTo>
                    <a:pt x="62" y="6053"/>
                  </a:lnTo>
                  <a:cubicBezTo>
                    <a:pt x="312" y="6307"/>
                    <a:pt x="587" y="6523"/>
                    <a:pt x="887" y="6698"/>
                  </a:cubicBezTo>
                  <a:cubicBezTo>
                    <a:pt x="1191" y="6868"/>
                    <a:pt x="1529" y="6990"/>
                    <a:pt x="1900" y="7059"/>
                  </a:cubicBezTo>
                  <a:cubicBezTo>
                    <a:pt x="2120" y="7099"/>
                    <a:pt x="2353" y="7120"/>
                    <a:pt x="2600" y="7120"/>
                  </a:cubicBezTo>
                  <a:cubicBezTo>
                    <a:pt x="2770" y="7120"/>
                    <a:pt x="2945" y="7110"/>
                    <a:pt x="3128" y="7091"/>
                  </a:cubicBezTo>
                  <a:cubicBezTo>
                    <a:pt x="3647" y="7036"/>
                    <a:pt x="4096" y="6903"/>
                    <a:pt x="4477" y="6688"/>
                  </a:cubicBezTo>
                  <a:cubicBezTo>
                    <a:pt x="4858" y="6476"/>
                    <a:pt x="5145" y="6191"/>
                    <a:pt x="5342" y="5840"/>
                  </a:cubicBezTo>
                  <a:cubicBezTo>
                    <a:pt x="5538" y="5488"/>
                    <a:pt x="5610" y="5076"/>
                    <a:pt x="5561" y="4602"/>
                  </a:cubicBezTo>
                  <a:cubicBezTo>
                    <a:pt x="5529" y="4297"/>
                    <a:pt x="5444" y="4035"/>
                    <a:pt x="5306" y="3817"/>
                  </a:cubicBezTo>
                  <a:cubicBezTo>
                    <a:pt x="5167" y="3600"/>
                    <a:pt x="4984" y="3415"/>
                    <a:pt x="4756" y="3270"/>
                  </a:cubicBezTo>
                  <a:cubicBezTo>
                    <a:pt x="4527" y="3125"/>
                    <a:pt x="4261" y="3007"/>
                    <a:pt x="3962" y="2921"/>
                  </a:cubicBezTo>
                  <a:cubicBezTo>
                    <a:pt x="3660" y="2835"/>
                    <a:pt x="3326" y="2776"/>
                    <a:pt x="2964" y="2741"/>
                  </a:cubicBezTo>
                  <a:cubicBezTo>
                    <a:pt x="2806" y="2732"/>
                    <a:pt x="2653" y="2715"/>
                    <a:pt x="2505" y="2688"/>
                  </a:cubicBezTo>
                  <a:cubicBezTo>
                    <a:pt x="2358" y="2661"/>
                    <a:pt x="2226" y="2623"/>
                    <a:pt x="2110" y="2573"/>
                  </a:cubicBezTo>
                  <a:cubicBezTo>
                    <a:pt x="1993" y="2522"/>
                    <a:pt x="1898" y="2464"/>
                    <a:pt x="1826" y="2392"/>
                  </a:cubicBezTo>
                  <a:cubicBezTo>
                    <a:pt x="1752" y="2320"/>
                    <a:pt x="1711" y="2229"/>
                    <a:pt x="1698" y="2120"/>
                  </a:cubicBezTo>
                  <a:cubicBezTo>
                    <a:pt x="1685" y="1996"/>
                    <a:pt x="1713" y="1885"/>
                    <a:pt x="1780" y="1791"/>
                  </a:cubicBezTo>
                  <a:cubicBezTo>
                    <a:pt x="1849" y="1696"/>
                    <a:pt x="1952" y="1617"/>
                    <a:pt x="2085" y="1552"/>
                  </a:cubicBezTo>
                  <a:cubicBezTo>
                    <a:pt x="2219" y="1489"/>
                    <a:pt x="2383" y="1445"/>
                    <a:pt x="2578" y="1425"/>
                  </a:cubicBezTo>
                  <a:cubicBezTo>
                    <a:pt x="2640" y="1419"/>
                    <a:pt x="2700" y="1416"/>
                    <a:pt x="2761" y="1416"/>
                  </a:cubicBezTo>
                  <a:cubicBezTo>
                    <a:pt x="2887" y="1416"/>
                    <a:pt x="3012" y="1430"/>
                    <a:pt x="3138" y="1457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9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22"/>
            <p:cNvSpPr/>
            <p:nvPr/>
          </p:nvSpPr>
          <p:spPr>
            <a:xfrm>
              <a:off x="2755126" y="2913054"/>
              <a:ext cx="331888" cy="263598"/>
            </a:xfrm>
            <a:custGeom>
              <a:avLst/>
              <a:gdLst/>
              <a:ahLst/>
              <a:cxnLst/>
              <a:rect l="l" t="t" r="r" b="b"/>
              <a:pathLst>
                <a:path w="9579" h="7608" extrusionOk="0">
                  <a:moveTo>
                    <a:pt x="9579" y="0"/>
                  </a:moveTo>
                  <a:lnTo>
                    <a:pt x="7934" y="174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4" y="4685"/>
                    <a:pt x="7150" y="4589"/>
                    <a:pt x="7110" y="4492"/>
                  </a:cubicBezTo>
                  <a:cubicBezTo>
                    <a:pt x="7038" y="4308"/>
                    <a:pt x="6951" y="4114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7"/>
                  </a:cubicBezTo>
                  <a:cubicBezTo>
                    <a:pt x="3414" y="4937"/>
                    <a:pt x="3401" y="5083"/>
                    <a:pt x="3392" y="5236"/>
                  </a:cubicBezTo>
                  <a:cubicBezTo>
                    <a:pt x="3355" y="5092"/>
                    <a:pt x="3310" y="4944"/>
                    <a:pt x="3257" y="4786"/>
                  </a:cubicBezTo>
                  <a:cubicBezTo>
                    <a:pt x="3204" y="4623"/>
                    <a:pt x="3147" y="4464"/>
                    <a:pt x="3085" y="4307"/>
                  </a:cubicBezTo>
                  <a:lnTo>
                    <a:pt x="1686" y="834"/>
                  </a:lnTo>
                  <a:lnTo>
                    <a:pt x="0" y="1012"/>
                  </a:lnTo>
                  <a:lnTo>
                    <a:pt x="2764" y="7607"/>
                  </a:lnTo>
                  <a:lnTo>
                    <a:pt x="4068" y="7468"/>
                  </a:lnTo>
                  <a:lnTo>
                    <a:pt x="5085" y="3640"/>
                  </a:lnTo>
                  <a:lnTo>
                    <a:pt x="6987" y="7160"/>
                  </a:lnTo>
                  <a:lnTo>
                    <a:pt x="8253" y="7026"/>
                  </a:lnTo>
                  <a:lnTo>
                    <a:pt x="9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22"/>
            <p:cNvSpPr/>
            <p:nvPr/>
          </p:nvSpPr>
          <p:spPr>
            <a:xfrm>
              <a:off x="3111884" y="2892266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2" y="1572"/>
                  </a:moveTo>
                  <a:cubicBezTo>
                    <a:pt x="3787" y="1572"/>
                    <a:pt x="3964" y="1598"/>
                    <a:pt x="4132" y="1651"/>
                  </a:cubicBezTo>
                  <a:cubicBezTo>
                    <a:pt x="4366" y="1723"/>
                    <a:pt x="4575" y="1844"/>
                    <a:pt x="4760" y="2004"/>
                  </a:cubicBezTo>
                  <a:cubicBezTo>
                    <a:pt x="4943" y="2166"/>
                    <a:pt x="5094" y="2362"/>
                    <a:pt x="5209" y="2592"/>
                  </a:cubicBezTo>
                  <a:cubicBezTo>
                    <a:pt x="5326" y="2822"/>
                    <a:pt x="5400" y="3079"/>
                    <a:pt x="5429" y="3367"/>
                  </a:cubicBezTo>
                  <a:cubicBezTo>
                    <a:pt x="5455" y="3649"/>
                    <a:pt x="5439" y="3918"/>
                    <a:pt x="5375" y="4166"/>
                  </a:cubicBezTo>
                  <a:cubicBezTo>
                    <a:pt x="5310" y="4417"/>
                    <a:pt x="5203" y="4639"/>
                    <a:pt x="5057" y="4835"/>
                  </a:cubicBezTo>
                  <a:cubicBezTo>
                    <a:pt x="4909" y="5033"/>
                    <a:pt x="4729" y="5192"/>
                    <a:pt x="4516" y="5311"/>
                  </a:cubicBezTo>
                  <a:cubicBezTo>
                    <a:pt x="4303" y="5432"/>
                    <a:pt x="4065" y="5507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5" y="5391"/>
                    <a:pt x="2603" y="5275"/>
                    <a:pt x="2417" y="5121"/>
                  </a:cubicBezTo>
                  <a:cubicBezTo>
                    <a:pt x="2227" y="4963"/>
                    <a:pt x="2079" y="4767"/>
                    <a:pt x="1966" y="4533"/>
                  </a:cubicBezTo>
                  <a:cubicBezTo>
                    <a:pt x="1853" y="4299"/>
                    <a:pt x="1781" y="4041"/>
                    <a:pt x="1751" y="3754"/>
                  </a:cubicBezTo>
                  <a:cubicBezTo>
                    <a:pt x="1721" y="3469"/>
                    <a:pt x="1736" y="3201"/>
                    <a:pt x="1800" y="2951"/>
                  </a:cubicBezTo>
                  <a:cubicBezTo>
                    <a:pt x="1860" y="2701"/>
                    <a:pt x="1966" y="2478"/>
                    <a:pt x="2117" y="2283"/>
                  </a:cubicBezTo>
                  <a:cubicBezTo>
                    <a:pt x="2267" y="2084"/>
                    <a:pt x="2448" y="1926"/>
                    <a:pt x="2662" y="1807"/>
                  </a:cubicBezTo>
                  <a:cubicBezTo>
                    <a:pt x="2877" y="1686"/>
                    <a:pt x="3117" y="1611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9"/>
                    <a:pt x="3215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0" y="658"/>
                    <a:pt x="1075" y="945"/>
                    <a:pt x="789" y="1293"/>
                  </a:cubicBezTo>
                  <a:cubicBezTo>
                    <a:pt x="505" y="1645"/>
                    <a:pt x="298" y="2045"/>
                    <a:pt x="168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7" y="5722"/>
                    <a:pt x="971" y="6070"/>
                    <a:pt x="1322" y="6355"/>
                  </a:cubicBezTo>
                  <a:cubicBezTo>
                    <a:pt x="1675" y="6638"/>
                    <a:pt x="2074" y="6847"/>
                    <a:pt x="2520" y="6978"/>
                  </a:cubicBezTo>
                  <a:cubicBezTo>
                    <a:pt x="2832" y="7068"/>
                    <a:pt x="3161" y="7114"/>
                    <a:pt x="3509" y="7114"/>
                  </a:cubicBezTo>
                  <a:cubicBezTo>
                    <a:pt x="3658" y="7114"/>
                    <a:pt x="3811" y="7105"/>
                    <a:pt x="3967" y="7088"/>
                  </a:cubicBezTo>
                  <a:cubicBezTo>
                    <a:pt x="4473" y="7037"/>
                    <a:pt x="4930" y="6899"/>
                    <a:pt x="5341" y="6677"/>
                  </a:cubicBezTo>
                  <a:cubicBezTo>
                    <a:pt x="5753" y="6458"/>
                    <a:pt x="6096" y="6172"/>
                    <a:pt x="6383" y="5821"/>
                  </a:cubicBezTo>
                  <a:cubicBezTo>
                    <a:pt x="6667" y="5469"/>
                    <a:pt x="6871" y="5069"/>
                    <a:pt x="6999" y="4619"/>
                  </a:cubicBezTo>
                  <a:cubicBezTo>
                    <a:pt x="7127" y="4169"/>
                    <a:pt x="7163" y="3692"/>
                    <a:pt x="7109" y="3187"/>
                  </a:cubicBezTo>
                  <a:cubicBezTo>
                    <a:pt x="7056" y="2675"/>
                    <a:pt x="6919" y="2214"/>
                    <a:pt x="6703" y="1802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8"/>
                    <a:pt x="5100" y="269"/>
                    <a:pt x="4654" y="138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22"/>
            <p:cNvSpPr/>
            <p:nvPr/>
          </p:nvSpPr>
          <p:spPr>
            <a:xfrm>
              <a:off x="3390305" y="2869226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5" y="1422"/>
                  </a:moveTo>
                  <a:cubicBezTo>
                    <a:pt x="3225" y="1422"/>
                    <a:pt x="3350" y="1442"/>
                    <a:pt x="3463" y="1482"/>
                  </a:cubicBezTo>
                  <a:cubicBezTo>
                    <a:pt x="3615" y="1538"/>
                    <a:pt x="3738" y="1630"/>
                    <a:pt x="3830" y="1754"/>
                  </a:cubicBezTo>
                  <a:cubicBezTo>
                    <a:pt x="3923" y="1878"/>
                    <a:pt x="3976" y="2027"/>
                    <a:pt x="3995" y="2203"/>
                  </a:cubicBezTo>
                  <a:cubicBezTo>
                    <a:pt x="4015" y="2377"/>
                    <a:pt x="3998" y="2533"/>
                    <a:pt x="3945" y="2677"/>
                  </a:cubicBezTo>
                  <a:cubicBezTo>
                    <a:pt x="3890" y="2824"/>
                    <a:pt x="3804" y="2939"/>
                    <a:pt x="3686" y="3027"/>
                  </a:cubicBezTo>
                  <a:cubicBezTo>
                    <a:pt x="3567" y="3114"/>
                    <a:pt x="3423" y="3169"/>
                    <a:pt x="3254" y="3185"/>
                  </a:cubicBezTo>
                  <a:lnTo>
                    <a:pt x="1913" y="3327"/>
                  </a:lnTo>
                  <a:lnTo>
                    <a:pt x="1724" y="1556"/>
                  </a:lnTo>
                  <a:lnTo>
                    <a:pt x="2919" y="1430"/>
                  </a:lnTo>
                  <a:cubicBezTo>
                    <a:pt x="2977" y="1425"/>
                    <a:pt x="3032" y="1422"/>
                    <a:pt x="3085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8" y="5"/>
                    <a:pt x="3068" y="15"/>
                  </a:cubicBezTo>
                  <a:lnTo>
                    <a:pt x="0" y="339"/>
                  </a:lnTo>
                  <a:lnTo>
                    <a:pt x="722" y="7152"/>
                  </a:lnTo>
                  <a:lnTo>
                    <a:pt x="2298" y="6985"/>
                  </a:lnTo>
                  <a:lnTo>
                    <a:pt x="2045" y="4591"/>
                  </a:lnTo>
                  <a:lnTo>
                    <a:pt x="2896" y="4501"/>
                  </a:lnTo>
                  <a:lnTo>
                    <a:pt x="4495" y="6752"/>
                  </a:lnTo>
                  <a:lnTo>
                    <a:pt x="6384" y="6551"/>
                  </a:lnTo>
                  <a:lnTo>
                    <a:pt x="4580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88"/>
                    <a:pt x="5433" y="3126"/>
                  </a:cubicBezTo>
                  <a:cubicBezTo>
                    <a:pt x="5598" y="2765"/>
                    <a:pt x="5657" y="2369"/>
                    <a:pt x="5613" y="1941"/>
                  </a:cubicBezTo>
                  <a:cubicBezTo>
                    <a:pt x="5570" y="1525"/>
                    <a:pt x="5429" y="1164"/>
                    <a:pt x="5194" y="860"/>
                  </a:cubicBezTo>
                  <a:cubicBezTo>
                    <a:pt x="4959" y="553"/>
                    <a:pt x="4652" y="325"/>
                    <a:pt x="4281" y="174"/>
                  </a:cubicBezTo>
                  <a:cubicBezTo>
                    <a:pt x="3994" y="57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22"/>
            <p:cNvSpPr/>
            <p:nvPr/>
          </p:nvSpPr>
          <p:spPr>
            <a:xfrm>
              <a:off x="3627046" y="2833610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7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22"/>
            <p:cNvSpPr/>
            <p:nvPr/>
          </p:nvSpPr>
          <p:spPr>
            <a:xfrm>
              <a:off x="3867841" y="281545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9"/>
                    <a:pt x="265" y="1248"/>
                    <a:pt x="154" y="1520"/>
                  </a:cubicBezTo>
                  <a:cubicBezTo>
                    <a:pt x="41" y="1790"/>
                    <a:pt x="1" y="2078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4"/>
                    <a:pt x="525" y="3555"/>
                    <a:pt x="730" y="3713"/>
                  </a:cubicBezTo>
                  <a:cubicBezTo>
                    <a:pt x="932" y="3873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8"/>
                    <a:pt x="2897" y="4350"/>
                  </a:cubicBezTo>
                  <a:cubicBezTo>
                    <a:pt x="3030" y="4372"/>
                    <a:pt x="3157" y="4403"/>
                    <a:pt x="3279" y="4439"/>
                  </a:cubicBezTo>
                  <a:cubicBezTo>
                    <a:pt x="3401" y="4475"/>
                    <a:pt x="3508" y="4518"/>
                    <a:pt x="3598" y="4569"/>
                  </a:cubicBezTo>
                  <a:cubicBezTo>
                    <a:pt x="3688" y="4619"/>
                    <a:pt x="3761" y="4679"/>
                    <a:pt x="3818" y="4751"/>
                  </a:cubicBezTo>
                  <a:cubicBezTo>
                    <a:pt x="3876" y="4825"/>
                    <a:pt x="3909" y="4909"/>
                    <a:pt x="3919" y="5007"/>
                  </a:cubicBezTo>
                  <a:cubicBezTo>
                    <a:pt x="3933" y="5137"/>
                    <a:pt x="3905" y="5249"/>
                    <a:pt x="3837" y="5345"/>
                  </a:cubicBezTo>
                  <a:cubicBezTo>
                    <a:pt x="3772" y="5436"/>
                    <a:pt x="3670" y="5513"/>
                    <a:pt x="3531" y="5575"/>
                  </a:cubicBezTo>
                  <a:cubicBezTo>
                    <a:pt x="3393" y="5636"/>
                    <a:pt x="3236" y="5676"/>
                    <a:pt x="3062" y="5693"/>
                  </a:cubicBezTo>
                  <a:cubicBezTo>
                    <a:pt x="2976" y="5702"/>
                    <a:pt x="2890" y="5707"/>
                    <a:pt x="2805" y="5707"/>
                  </a:cubicBezTo>
                  <a:cubicBezTo>
                    <a:pt x="2541" y="5707"/>
                    <a:pt x="2280" y="5663"/>
                    <a:pt x="2021" y="5577"/>
                  </a:cubicBezTo>
                  <a:cubicBezTo>
                    <a:pt x="1677" y="5462"/>
                    <a:pt x="1321" y="5204"/>
                    <a:pt x="950" y="4803"/>
                  </a:cubicBezTo>
                  <a:lnTo>
                    <a:pt x="67" y="6047"/>
                  </a:lnTo>
                  <a:cubicBezTo>
                    <a:pt x="317" y="6303"/>
                    <a:pt x="592" y="6518"/>
                    <a:pt x="892" y="6692"/>
                  </a:cubicBezTo>
                  <a:cubicBezTo>
                    <a:pt x="1193" y="6866"/>
                    <a:pt x="1529" y="6989"/>
                    <a:pt x="1900" y="7059"/>
                  </a:cubicBezTo>
                  <a:cubicBezTo>
                    <a:pt x="2121" y="7100"/>
                    <a:pt x="2355" y="7120"/>
                    <a:pt x="2602" y="7120"/>
                  </a:cubicBezTo>
                  <a:cubicBezTo>
                    <a:pt x="2771" y="7120"/>
                    <a:pt x="2947" y="7111"/>
                    <a:pt x="3128" y="7092"/>
                  </a:cubicBezTo>
                  <a:cubicBezTo>
                    <a:pt x="3647" y="7038"/>
                    <a:pt x="4097" y="6902"/>
                    <a:pt x="4478" y="6690"/>
                  </a:cubicBezTo>
                  <a:cubicBezTo>
                    <a:pt x="4860" y="6475"/>
                    <a:pt x="5147" y="6192"/>
                    <a:pt x="5343" y="5841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0" y="4297"/>
                    <a:pt x="5446" y="4036"/>
                    <a:pt x="5307" y="3816"/>
                  </a:cubicBezTo>
                  <a:cubicBezTo>
                    <a:pt x="5169" y="3599"/>
                    <a:pt x="4986" y="3415"/>
                    <a:pt x="4757" y="3270"/>
                  </a:cubicBezTo>
                  <a:cubicBezTo>
                    <a:pt x="4529" y="3125"/>
                    <a:pt x="4263" y="3008"/>
                    <a:pt x="3962" y="2922"/>
                  </a:cubicBezTo>
                  <a:cubicBezTo>
                    <a:pt x="3660" y="2836"/>
                    <a:pt x="3328" y="2775"/>
                    <a:pt x="2966" y="2742"/>
                  </a:cubicBezTo>
                  <a:cubicBezTo>
                    <a:pt x="2808" y="2732"/>
                    <a:pt x="2654" y="2715"/>
                    <a:pt x="2507" y="2688"/>
                  </a:cubicBezTo>
                  <a:cubicBezTo>
                    <a:pt x="2359" y="2660"/>
                    <a:pt x="2228" y="2621"/>
                    <a:pt x="2112" y="2573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3" y="2320"/>
                    <a:pt x="1712" y="2229"/>
                    <a:pt x="1699" y="2120"/>
                  </a:cubicBezTo>
                  <a:cubicBezTo>
                    <a:pt x="1687" y="1996"/>
                    <a:pt x="1713" y="1888"/>
                    <a:pt x="1782" y="1790"/>
                  </a:cubicBezTo>
                  <a:cubicBezTo>
                    <a:pt x="1851" y="1695"/>
                    <a:pt x="1953" y="1615"/>
                    <a:pt x="2086" y="1552"/>
                  </a:cubicBezTo>
                  <a:cubicBezTo>
                    <a:pt x="2221" y="1488"/>
                    <a:pt x="2385" y="1445"/>
                    <a:pt x="2579" y="1427"/>
                  </a:cubicBezTo>
                  <a:cubicBezTo>
                    <a:pt x="2642" y="1420"/>
                    <a:pt x="2704" y="1416"/>
                    <a:pt x="2766" y="1416"/>
                  </a:cubicBezTo>
                  <a:cubicBezTo>
                    <a:pt x="2891" y="1416"/>
                    <a:pt x="3014" y="1430"/>
                    <a:pt x="3137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0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22"/>
            <p:cNvSpPr/>
            <p:nvPr/>
          </p:nvSpPr>
          <p:spPr>
            <a:xfrm>
              <a:off x="4086565" y="278600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22"/>
            <p:cNvSpPr/>
            <p:nvPr/>
          </p:nvSpPr>
          <p:spPr>
            <a:xfrm>
              <a:off x="4344476" y="2762203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6" y="1570"/>
                  </a:moveTo>
                  <a:cubicBezTo>
                    <a:pt x="3783" y="1570"/>
                    <a:pt x="3962" y="1597"/>
                    <a:pt x="4131" y="1651"/>
                  </a:cubicBezTo>
                  <a:cubicBezTo>
                    <a:pt x="4365" y="1723"/>
                    <a:pt x="4575" y="1842"/>
                    <a:pt x="4761" y="2003"/>
                  </a:cubicBezTo>
                  <a:cubicBezTo>
                    <a:pt x="4943" y="2163"/>
                    <a:pt x="5093" y="2361"/>
                    <a:pt x="5209" y="2590"/>
                  </a:cubicBezTo>
                  <a:cubicBezTo>
                    <a:pt x="5324" y="2820"/>
                    <a:pt x="5401" y="3079"/>
                    <a:pt x="5429" y="3363"/>
                  </a:cubicBezTo>
                  <a:cubicBezTo>
                    <a:pt x="5458" y="3649"/>
                    <a:pt x="5439" y="3917"/>
                    <a:pt x="5373" y="4167"/>
                  </a:cubicBezTo>
                  <a:cubicBezTo>
                    <a:pt x="5309" y="4417"/>
                    <a:pt x="5202" y="4640"/>
                    <a:pt x="5056" y="4836"/>
                  </a:cubicBezTo>
                  <a:cubicBezTo>
                    <a:pt x="4907" y="5031"/>
                    <a:pt x="4729" y="5190"/>
                    <a:pt x="4516" y="5310"/>
                  </a:cubicBezTo>
                  <a:cubicBezTo>
                    <a:pt x="4302" y="5431"/>
                    <a:pt x="4060" y="5507"/>
                    <a:pt x="3797" y="5535"/>
                  </a:cubicBezTo>
                  <a:cubicBezTo>
                    <a:pt x="3724" y="5543"/>
                    <a:pt x="3652" y="5546"/>
                    <a:pt x="3582" y="5546"/>
                  </a:cubicBezTo>
                  <a:cubicBezTo>
                    <a:pt x="3395" y="5546"/>
                    <a:pt x="3217" y="5519"/>
                    <a:pt x="3047" y="5467"/>
                  </a:cubicBezTo>
                  <a:cubicBezTo>
                    <a:pt x="2814" y="5392"/>
                    <a:pt x="2604" y="5276"/>
                    <a:pt x="2414" y="5118"/>
                  </a:cubicBezTo>
                  <a:cubicBezTo>
                    <a:pt x="2230" y="4961"/>
                    <a:pt x="2079" y="4765"/>
                    <a:pt x="1965" y="4532"/>
                  </a:cubicBezTo>
                  <a:cubicBezTo>
                    <a:pt x="1852" y="4298"/>
                    <a:pt x="1781" y="4039"/>
                    <a:pt x="1750" y="3752"/>
                  </a:cubicBezTo>
                  <a:cubicBezTo>
                    <a:pt x="1719" y="3468"/>
                    <a:pt x="1737" y="3199"/>
                    <a:pt x="1798" y="2951"/>
                  </a:cubicBezTo>
                  <a:cubicBezTo>
                    <a:pt x="1860" y="2700"/>
                    <a:pt x="1967" y="2477"/>
                    <a:pt x="2116" y="2282"/>
                  </a:cubicBezTo>
                  <a:cubicBezTo>
                    <a:pt x="2267" y="2083"/>
                    <a:pt x="2448" y="1925"/>
                    <a:pt x="2661" y="1804"/>
                  </a:cubicBezTo>
                  <a:cubicBezTo>
                    <a:pt x="2874" y="1685"/>
                    <a:pt x="3116" y="1609"/>
                    <a:pt x="3382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1" y="77"/>
                    <a:pt x="2241" y="215"/>
                    <a:pt x="1831" y="436"/>
                  </a:cubicBezTo>
                  <a:cubicBezTo>
                    <a:pt x="1422" y="657"/>
                    <a:pt x="1075" y="940"/>
                    <a:pt x="792" y="1293"/>
                  </a:cubicBezTo>
                  <a:cubicBezTo>
                    <a:pt x="507" y="1645"/>
                    <a:pt x="299" y="2045"/>
                    <a:pt x="168" y="2490"/>
                  </a:cubicBezTo>
                  <a:cubicBezTo>
                    <a:pt x="40" y="2936"/>
                    <a:pt x="1" y="3415"/>
                    <a:pt x="54" y="3928"/>
                  </a:cubicBezTo>
                  <a:cubicBezTo>
                    <a:pt x="109" y="4442"/>
                    <a:pt x="247" y="4901"/>
                    <a:pt x="468" y="5312"/>
                  </a:cubicBezTo>
                  <a:cubicBezTo>
                    <a:pt x="687" y="5722"/>
                    <a:pt x="973" y="6070"/>
                    <a:pt x="1325" y="6353"/>
                  </a:cubicBezTo>
                  <a:cubicBezTo>
                    <a:pt x="1676" y="6636"/>
                    <a:pt x="2075" y="6845"/>
                    <a:pt x="2520" y="6974"/>
                  </a:cubicBezTo>
                  <a:cubicBezTo>
                    <a:pt x="2835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5" y="7035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9" y="5467"/>
                    <a:pt x="6875" y="5067"/>
                    <a:pt x="7001" y="4617"/>
                  </a:cubicBezTo>
                  <a:cubicBezTo>
                    <a:pt x="7128" y="4171"/>
                    <a:pt x="7164" y="3693"/>
                    <a:pt x="7112" y="3186"/>
                  </a:cubicBezTo>
                  <a:cubicBezTo>
                    <a:pt x="7057" y="2672"/>
                    <a:pt x="6921" y="2211"/>
                    <a:pt x="6703" y="1802"/>
                  </a:cubicBezTo>
                  <a:cubicBezTo>
                    <a:pt x="6486" y="1392"/>
                    <a:pt x="6202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22"/>
            <p:cNvSpPr/>
            <p:nvPr/>
          </p:nvSpPr>
          <p:spPr>
            <a:xfrm>
              <a:off x="4623001" y="2739648"/>
              <a:ext cx="189175" cy="247279"/>
            </a:xfrm>
            <a:custGeom>
              <a:avLst/>
              <a:gdLst/>
              <a:ahLst/>
              <a:cxnLst/>
              <a:rect l="l" t="t" r="r" b="b"/>
              <a:pathLst>
                <a:path w="5460" h="7137" extrusionOk="0">
                  <a:moveTo>
                    <a:pt x="2951" y="1493"/>
                  </a:moveTo>
                  <a:cubicBezTo>
                    <a:pt x="3059" y="1493"/>
                    <a:pt x="3162" y="1513"/>
                    <a:pt x="3257" y="1554"/>
                  </a:cubicBezTo>
                  <a:cubicBezTo>
                    <a:pt x="3381" y="1609"/>
                    <a:pt x="3485" y="1689"/>
                    <a:pt x="3569" y="1798"/>
                  </a:cubicBezTo>
                  <a:cubicBezTo>
                    <a:pt x="3654" y="1906"/>
                    <a:pt x="3705" y="2047"/>
                    <a:pt x="3720" y="2215"/>
                  </a:cubicBezTo>
                  <a:cubicBezTo>
                    <a:pt x="3739" y="2378"/>
                    <a:pt x="3719" y="2525"/>
                    <a:pt x="3660" y="2654"/>
                  </a:cubicBezTo>
                  <a:cubicBezTo>
                    <a:pt x="3603" y="2783"/>
                    <a:pt x="3518" y="2891"/>
                    <a:pt x="3408" y="2976"/>
                  </a:cubicBezTo>
                  <a:cubicBezTo>
                    <a:pt x="3298" y="3059"/>
                    <a:pt x="3174" y="3107"/>
                    <a:pt x="3030" y="3126"/>
                  </a:cubicBezTo>
                  <a:lnTo>
                    <a:pt x="1950" y="3238"/>
                  </a:lnTo>
                  <a:lnTo>
                    <a:pt x="1779" y="1611"/>
                  </a:lnTo>
                  <a:lnTo>
                    <a:pt x="2859" y="1498"/>
                  </a:lnTo>
                  <a:cubicBezTo>
                    <a:pt x="2890" y="1495"/>
                    <a:pt x="2921" y="1493"/>
                    <a:pt x="2951" y="1493"/>
                  </a:cubicBezTo>
                  <a:close/>
                  <a:moveTo>
                    <a:pt x="3213" y="1"/>
                  </a:moveTo>
                  <a:cubicBezTo>
                    <a:pt x="3123" y="1"/>
                    <a:pt x="3031" y="5"/>
                    <a:pt x="2937" y="15"/>
                  </a:cubicBezTo>
                  <a:lnTo>
                    <a:pt x="0" y="326"/>
                  </a:lnTo>
                  <a:lnTo>
                    <a:pt x="719" y="7136"/>
                  </a:lnTo>
                  <a:lnTo>
                    <a:pt x="2373" y="6964"/>
                  </a:lnTo>
                  <a:lnTo>
                    <a:pt x="2131" y="4687"/>
                  </a:lnTo>
                  <a:lnTo>
                    <a:pt x="3417" y="4551"/>
                  </a:lnTo>
                  <a:cubicBezTo>
                    <a:pt x="3844" y="4503"/>
                    <a:pt x="4215" y="4365"/>
                    <a:pt x="4527" y="4128"/>
                  </a:cubicBezTo>
                  <a:cubicBezTo>
                    <a:pt x="4841" y="3892"/>
                    <a:pt x="5078" y="3589"/>
                    <a:pt x="5238" y="3221"/>
                  </a:cubicBezTo>
                  <a:cubicBezTo>
                    <a:pt x="5401" y="2854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2" y="186"/>
                  </a:cubicBezTo>
                  <a:cubicBezTo>
                    <a:pt x="3834" y="63"/>
                    <a:pt x="3535" y="1"/>
                    <a:pt x="3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22"/>
            <p:cNvSpPr/>
            <p:nvPr/>
          </p:nvSpPr>
          <p:spPr>
            <a:xfrm>
              <a:off x="-9059" y="3550415"/>
              <a:ext cx="255006" cy="248423"/>
            </a:xfrm>
            <a:custGeom>
              <a:avLst/>
              <a:gdLst/>
              <a:ahLst/>
              <a:cxnLst/>
              <a:rect l="l" t="t" r="r" b="b"/>
              <a:pathLst>
                <a:path w="7360" h="7170" extrusionOk="0">
                  <a:moveTo>
                    <a:pt x="2057" y="3956"/>
                  </a:moveTo>
                  <a:cubicBezTo>
                    <a:pt x="2176" y="4067"/>
                    <a:pt x="2307" y="4184"/>
                    <a:pt x="2445" y="4309"/>
                  </a:cubicBezTo>
                  <a:lnTo>
                    <a:pt x="3867" y="5531"/>
                  </a:lnTo>
                  <a:cubicBezTo>
                    <a:pt x="3815" y="5567"/>
                    <a:pt x="3765" y="5603"/>
                    <a:pt x="3710" y="5635"/>
                  </a:cubicBezTo>
                  <a:cubicBezTo>
                    <a:pt x="3499" y="5764"/>
                    <a:pt x="3263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6" y="5884"/>
                    <a:pt x="2415" y="5861"/>
                    <a:pt x="2269" y="5814"/>
                  </a:cubicBezTo>
                  <a:cubicBezTo>
                    <a:pt x="2060" y="5750"/>
                    <a:pt x="1894" y="5640"/>
                    <a:pt x="1773" y="5489"/>
                  </a:cubicBezTo>
                  <a:cubicBezTo>
                    <a:pt x="1653" y="5338"/>
                    <a:pt x="1579" y="5153"/>
                    <a:pt x="1558" y="4933"/>
                  </a:cubicBezTo>
                  <a:cubicBezTo>
                    <a:pt x="1527" y="4654"/>
                    <a:pt x="1594" y="4412"/>
                    <a:pt x="1758" y="4214"/>
                  </a:cubicBezTo>
                  <a:cubicBezTo>
                    <a:pt x="1832" y="4117"/>
                    <a:pt x="1933" y="4034"/>
                    <a:pt x="2057" y="3956"/>
                  </a:cubicBezTo>
                  <a:close/>
                  <a:moveTo>
                    <a:pt x="3145" y="1"/>
                  </a:moveTo>
                  <a:cubicBezTo>
                    <a:pt x="3044" y="1"/>
                    <a:pt x="2942" y="6"/>
                    <a:pt x="2837" y="18"/>
                  </a:cubicBezTo>
                  <a:cubicBezTo>
                    <a:pt x="2409" y="62"/>
                    <a:pt x="2041" y="182"/>
                    <a:pt x="1730" y="376"/>
                  </a:cubicBezTo>
                  <a:cubicBezTo>
                    <a:pt x="1417" y="570"/>
                    <a:pt x="1185" y="814"/>
                    <a:pt x="1028" y="1109"/>
                  </a:cubicBezTo>
                  <a:cubicBezTo>
                    <a:pt x="875" y="1405"/>
                    <a:pt x="816" y="1729"/>
                    <a:pt x="853" y="2078"/>
                  </a:cubicBezTo>
                  <a:cubicBezTo>
                    <a:pt x="867" y="2222"/>
                    <a:pt x="906" y="2375"/>
                    <a:pt x="969" y="2539"/>
                  </a:cubicBezTo>
                  <a:cubicBezTo>
                    <a:pt x="1028" y="2692"/>
                    <a:pt x="1115" y="2856"/>
                    <a:pt x="1227" y="3025"/>
                  </a:cubicBezTo>
                  <a:cubicBezTo>
                    <a:pt x="830" y="3258"/>
                    <a:pt x="528" y="3547"/>
                    <a:pt x="330" y="3890"/>
                  </a:cubicBezTo>
                  <a:cubicBezTo>
                    <a:pt x="94" y="4297"/>
                    <a:pt x="0" y="4739"/>
                    <a:pt x="51" y="5213"/>
                  </a:cubicBezTo>
                  <a:cubicBezTo>
                    <a:pt x="97" y="5627"/>
                    <a:pt x="255" y="5993"/>
                    <a:pt x="525" y="6306"/>
                  </a:cubicBezTo>
                  <a:cubicBezTo>
                    <a:pt x="797" y="6617"/>
                    <a:pt x="1148" y="6848"/>
                    <a:pt x="1573" y="7001"/>
                  </a:cubicBezTo>
                  <a:cubicBezTo>
                    <a:pt x="1889" y="7113"/>
                    <a:pt x="2229" y="7169"/>
                    <a:pt x="2593" y="7169"/>
                  </a:cubicBezTo>
                  <a:cubicBezTo>
                    <a:pt x="2719" y="7169"/>
                    <a:pt x="2849" y="7162"/>
                    <a:pt x="2981" y="7149"/>
                  </a:cubicBezTo>
                  <a:cubicBezTo>
                    <a:pt x="3364" y="7107"/>
                    <a:pt x="3716" y="7015"/>
                    <a:pt x="4040" y="6874"/>
                  </a:cubicBezTo>
                  <a:cubicBezTo>
                    <a:pt x="4350" y="6735"/>
                    <a:pt x="4632" y="6558"/>
                    <a:pt x="4888" y="6338"/>
                  </a:cubicBezTo>
                  <a:lnTo>
                    <a:pt x="5433" y="6792"/>
                  </a:lnTo>
                  <a:lnTo>
                    <a:pt x="7360" y="6588"/>
                  </a:lnTo>
                  <a:lnTo>
                    <a:pt x="5749" y="5199"/>
                  </a:lnTo>
                  <a:cubicBezTo>
                    <a:pt x="5859" y="4976"/>
                    <a:pt x="5952" y="4736"/>
                    <a:pt x="6024" y="4486"/>
                  </a:cubicBezTo>
                  <a:cubicBezTo>
                    <a:pt x="6130" y="4117"/>
                    <a:pt x="6189" y="3722"/>
                    <a:pt x="6204" y="3302"/>
                  </a:cubicBezTo>
                  <a:lnTo>
                    <a:pt x="6204" y="3302"/>
                  </a:lnTo>
                  <a:lnTo>
                    <a:pt x="4753" y="3455"/>
                  </a:lnTo>
                  <a:cubicBezTo>
                    <a:pt x="4750" y="3771"/>
                    <a:pt x="4710" y="4060"/>
                    <a:pt x="4638" y="4329"/>
                  </a:cubicBezTo>
                  <a:lnTo>
                    <a:pt x="4097" y="3849"/>
                  </a:lnTo>
                  <a:cubicBezTo>
                    <a:pt x="3953" y="3739"/>
                    <a:pt x="3792" y="3606"/>
                    <a:pt x="3614" y="3453"/>
                  </a:cubicBezTo>
                  <a:cubicBezTo>
                    <a:pt x="3434" y="3296"/>
                    <a:pt x="3254" y="3132"/>
                    <a:pt x="3078" y="2958"/>
                  </a:cubicBezTo>
                  <a:cubicBezTo>
                    <a:pt x="2904" y="2784"/>
                    <a:pt x="2754" y="2612"/>
                    <a:pt x="2636" y="2442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8" y="1765"/>
                    <a:pt x="2481" y="1673"/>
                  </a:cubicBezTo>
                  <a:cubicBezTo>
                    <a:pt x="2524" y="1579"/>
                    <a:pt x="2592" y="1506"/>
                    <a:pt x="2684" y="1450"/>
                  </a:cubicBezTo>
                  <a:cubicBezTo>
                    <a:pt x="2779" y="1395"/>
                    <a:pt x="2895" y="1359"/>
                    <a:pt x="3037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9" y="1340"/>
                    <a:pt x="3395" y="1374"/>
                    <a:pt x="3510" y="1443"/>
                  </a:cubicBezTo>
                  <a:cubicBezTo>
                    <a:pt x="3651" y="1528"/>
                    <a:pt x="3789" y="1694"/>
                    <a:pt x="3929" y="1949"/>
                  </a:cubicBezTo>
                  <a:lnTo>
                    <a:pt x="5079" y="1089"/>
                  </a:lnTo>
                  <a:cubicBezTo>
                    <a:pt x="4967" y="839"/>
                    <a:pt x="4796" y="627"/>
                    <a:pt x="4569" y="455"/>
                  </a:cubicBezTo>
                  <a:cubicBezTo>
                    <a:pt x="4340" y="282"/>
                    <a:pt x="4077" y="156"/>
                    <a:pt x="3779" y="81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22"/>
            <p:cNvSpPr/>
            <p:nvPr/>
          </p:nvSpPr>
          <p:spPr>
            <a:xfrm>
              <a:off x="338933" y="3508977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1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4" y="7207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22"/>
            <p:cNvSpPr/>
            <p:nvPr/>
          </p:nvSpPr>
          <p:spPr>
            <a:xfrm>
              <a:off x="578688" y="348739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22"/>
            <p:cNvSpPr/>
            <p:nvPr/>
          </p:nvSpPr>
          <p:spPr>
            <a:xfrm>
              <a:off x="791419" y="3464664"/>
              <a:ext cx="221363" cy="246032"/>
            </a:xfrm>
            <a:custGeom>
              <a:avLst/>
              <a:gdLst/>
              <a:ahLst/>
              <a:cxnLst/>
              <a:rect l="l" t="t" r="r" b="b"/>
              <a:pathLst>
                <a:path w="6389" h="7101" extrusionOk="0">
                  <a:moveTo>
                    <a:pt x="3672" y="1"/>
                  </a:moveTo>
                  <a:cubicBezTo>
                    <a:pt x="3542" y="1"/>
                    <a:pt x="3412" y="7"/>
                    <a:pt x="3282" y="21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5" y="1291"/>
                  </a:cubicBezTo>
                  <a:cubicBezTo>
                    <a:pt x="527" y="1639"/>
                    <a:pt x="314" y="2037"/>
                    <a:pt x="178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0" y="4433"/>
                    <a:pt x="245" y="4898"/>
                    <a:pt x="462" y="5311"/>
                  </a:cubicBezTo>
                  <a:cubicBezTo>
                    <a:pt x="679" y="5728"/>
                    <a:pt x="966" y="6075"/>
                    <a:pt x="1316" y="6358"/>
                  </a:cubicBezTo>
                  <a:cubicBezTo>
                    <a:pt x="1666" y="6638"/>
                    <a:pt x="2067" y="6843"/>
                    <a:pt x="2517" y="6969"/>
                  </a:cubicBezTo>
                  <a:cubicBezTo>
                    <a:pt x="2832" y="7057"/>
                    <a:pt x="3163" y="7101"/>
                    <a:pt x="3509" y="7101"/>
                  </a:cubicBezTo>
                  <a:cubicBezTo>
                    <a:pt x="3657" y="7101"/>
                    <a:pt x="3807" y="7093"/>
                    <a:pt x="3960" y="7077"/>
                  </a:cubicBezTo>
                  <a:cubicBezTo>
                    <a:pt x="4290" y="7043"/>
                    <a:pt x="4617" y="6966"/>
                    <a:pt x="4934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7" y="6250"/>
                    <a:pt x="6246" y="6065"/>
                    <a:pt x="6388" y="5865"/>
                  </a:cubicBezTo>
                  <a:lnTo>
                    <a:pt x="5456" y="4684"/>
                  </a:lnTo>
                  <a:cubicBezTo>
                    <a:pt x="5347" y="4828"/>
                    <a:pt x="5218" y="4957"/>
                    <a:pt x="5071" y="5074"/>
                  </a:cubicBezTo>
                  <a:cubicBezTo>
                    <a:pt x="4922" y="5190"/>
                    <a:pt x="4758" y="5290"/>
                    <a:pt x="4575" y="5367"/>
                  </a:cubicBezTo>
                  <a:cubicBezTo>
                    <a:pt x="4394" y="5446"/>
                    <a:pt x="4197" y="5495"/>
                    <a:pt x="3991" y="5518"/>
                  </a:cubicBezTo>
                  <a:cubicBezTo>
                    <a:pt x="3890" y="5529"/>
                    <a:pt x="3791" y="5534"/>
                    <a:pt x="3694" y="5534"/>
                  </a:cubicBezTo>
                  <a:cubicBezTo>
                    <a:pt x="3500" y="5534"/>
                    <a:pt x="3317" y="5513"/>
                    <a:pt x="3144" y="5469"/>
                  </a:cubicBezTo>
                  <a:cubicBezTo>
                    <a:pt x="2885" y="5405"/>
                    <a:pt x="2658" y="5295"/>
                    <a:pt x="2464" y="5137"/>
                  </a:cubicBezTo>
                  <a:cubicBezTo>
                    <a:pt x="2270" y="4980"/>
                    <a:pt x="2112" y="4785"/>
                    <a:pt x="1989" y="4553"/>
                  </a:cubicBezTo>
                  <a:cubicBezTo>
                    <a:pt x="1867" y="4319"/>
                    <a:pt x="1791" y="4053"/>
                    <a:pt x="1758" y="3755"/>
                  </a:cubicBezTo>
                  <a:cubicBezTo>
                    <a:pt x="1726" y="3450"/>
                    <a:pt x="1745" y="3169"/>
                    <a:pt x="1817" y="2911"/>
                  </a:cubicBezTo>
                  <a:cubicBezTo>
                    <a:pt x="1889" y="2655"/>
                    <a:pt x="2001" y="2432"/>
                    <a:pt x="2155" y="2241"/>
                  </a:cubicBezTo>
                  <a:cubicBezTo>
                    <a:pt x="2310" y="2051"/>
                    <a:pt x="2497" y="1896"/>
                    <a:pt x="2716" y="1778"/>
                  </a:cubicBezTo>
                  <a:cubicBezTo>
                    <a:pt x="2936" y="1659"/>
                    <a:pt x="3176" y="1587"/>
                    <a:pt x="3435" y="1558"/>
                  </a:cubicBezTo>
                  <a:cubicBezTo>
                    <a:pt x="3508" y="1550"/>
                    <a:pt x="3580" y="1546"/>
                    <a:pt x="3651" y="1546"/>
                  </a:cubicBezTo>
                  <a:cubicBezTo>
                    <a:pt x="3780" y="1546"/>
                    <a:pt x="3906" y="1559"/>
                    <a:pt x="4029" y="1585"/>
                  </a:cubicBezTo>
                  <a:cubicBezTo>
                    <a:pt x="4215" y="1624"/>
                    <a:pt x="4391" y="1689"/>
                    <a:pt x="4555" y="1781"/>
                  </a:cubicBezTo>
                  <a:cubicBezTo>
                    <a:pt x="4719" y="1873"/>
                    <a:pt x="4877" y="1982"/>
                    <a:pt x="5028" y="2110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8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8" y="16"/>
                    <a:pt x="3865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22"/>
            <p:cNvSpPr/>
            <p:nvPr/>
          </p:nvSpPr>
          <p:spPr>
            <a:xfrm>
              <a:off x="1030135" y="343563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22"/>
            <p:cNvSpPr/>
            <p:nvPr/>
          </p:nvSpPr>
          <p:spPr>
            <a:xfrm>
              <a:off x="1292688" y="3406839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30"/>
                    <a:pt x="4884" y="3224"/>
                  </a:cubicBezTo>
                  <a:cubicBezTo>
                    <a:pt x="4914" y="3418"/>
                    <a:pt x="4947" y="3607"/>
                    <a:pt x="4983" y="3794"/>
                  </a:cubicBezTo>
                  <a:cubicBezTo>
                    <a:pt x="5019" y="3980"/>
                    <a:pt x="5056" y="4169"/>
                    <a:pt x="5097" y="4362"/>
                  </a:cubicBezTo>
                  <a:cubicBezTo>
                    <a:pt x="5105" y="4406"/>
                    <a:pt x="5115" y="4454"/>
                    <a:pt x="5127" y="4500"/>
                  </a:cubicBezTo>
                  <a:lnTo>
                    <a:pt x="1480" y="493"/>
                  </a:lnTo>
                  <a:lnTo>
                    <a:pt x="0" y="650"/>
                  </a:lnTo>
                  <a:lnTo>
                    <a:pt x="719" y="7462"/>
                  </a:lnTo>
                  <a:lnTo>
                    <a:pt x="2326" y="7294"/>
                  </a:lnTo>
                  <a:lnTo>
                    <a:pt x="2086" y="5016"/>
                  </a:lnTo>
                  <a:cubicBezTo>
                    <a:pt x="2067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7"/>
                    <a:pt x="1927" y="3886"/>
                    <a:pt x="1893" y="3717"/>
                  </a:cubicBezTo>
                  <a:cubicBezTo>
                    <a:pt x="1858" y="3551"/>
                    <a:pt x="1820" y="3361"/>
                    <a:pt x="1775" y="3145"/>
                  </a:cubicBezTo>
                  <a:cubicBezTo>
                    <a:pt x="1768" y="3116"/>
                    <a:pt x="1762" y="3082"/>
                    <a:pt x="1755" y="3052"/>
                  </a:cubicBezTo>
                  <a:lnTo>
                    <a:pt x="1755" y="3052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22"/>
            <p:cNvSpPr/>
            <p:nvPr/>
          </p:nvSpPr>
          <p:spPr>
            <a:xfrm>
              <a:off x="1560091" y="338664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4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22"/>
            <p:cNvSpPr/>
            <p:nvPr/>
          </p:nvSpPr>
          <p:spPr>
            <a:xfrm>
              <a:off x="1742125" y="3363842"/>
              <a:ext cx="249219" cy="271914"/>
            </a:xfrm>
            <a:custGeom>
              <a:avLst/>
              <a:gdLst/>
              <a:ahLst/>
              <a:cxnLst/>
              <a:rect l="l" t="t" r="r" b="b"/>
              <a:pathLst>
                <a:path w="7193" h="7848" extrusionOk="0">
                  <a:moveTo>
                    <a:pt x="3598" y="1571"/>
                  </a:moveTo>
                  <a:cubicBezTo>
                    <a:pt x="3783" y="1571"/>
                    <a:pt x="3961" y="1598"/>
                    <a:pt x="4129" y="1651"/>
                  </a:cubicBezTo>
                  <a:cubicBezTo>
                    <a:pt x="4362" y="1723"/>
                    <a:pt x="4572" y="1842"/>
                    <a:pt x="4758" y="2003"/>
                  </a:cubicBezTo>
                  <a:cubicBezTo>
                    <a:pt x="4940" y="2164"/>
                    <a:pt x="5091" y="2361"/>
                    <a:pt x="5206" y="2590"/>
                  </a:cubicBezTo>
                  <a:cubicBezTo>
                    <a:pt x="5323" y="2820"/>
                    <a:pt x="5396" y="3079"/>
                    <a:pt x="5425" y="3365"/>
                  </a:cubicBezTo>
                  <a:cubicBezTo>
                    <a:pt x="5456" y="3650"/>
                    <a:pt x="5441" y="3919"/>
                    <a:pt x="5376" y="4167"/>
                  </a:cubicBezTo>
                  <a:cubicBezTo>
                    <a:pt x="5328" y="4339"/>
                    <a:pt x="5264" y="4497"/>
                    <a:pt x="5179" y="4645"/>
                  </a:cubicBezTo>
                  <a:lnTo>
                    <a:pt x="4243" y="3618"/>
                  </a:lnTo>
                  <a:lnTo>
                    <a:pt x="3115" y="4592"/>
                  </a:lnTo>
                  <a:lnTo>
                    <a:pt x="3955" y="5511"/>
                  </a:lnTo>
                  <a:cubicBezTo>
                    <a:pt x="3903" y="5519"/>
                    <a:pt x="3850" y="5529"/>
                    <a:pt x="3797" y="5534"/>
                  </a:cubicBezTo>
                  <a:cubicBezTo>
                    <a:pt x="3724" y="5541"/>
                    <a:pt x="3652" y="5545"/>
                    <a:pt x="3581" y="5545"/>
                  </a:cubicBezTo>
                  <a:cubicBezTo>
                    <a:pt x="3393" y="5545"/>
                    <a:pt x="3215" y="5518"/>
                    <a:pt x="3045" y="5466"/>
                  </a:cubicBezTo>
                  <a:cubicBezTo>
                    <a:pt x="2812" y="5393"/>
                    <a:pt x="2602" y="5275"/>
                    <a:pt x="2415" y="5121"/>
                  </a:cubicBezTo>
                  <a:cubicBezTo>
                    <a:pt x="2228" y="4963"/>
                    <a:pt x="2077" y="4767"/>
                    <a:pt x="1964" y="4533"/>
                  </a:cubicBezTo>
                  <a:cubicBezTo>
                    <a:pt x="1850" y="4300"/>
                    <a:pt x="1781" y="4041"/>
                    <a:pt x="1749" y="3753"/>
                  </a:cubicBezTo>
                  <a:cubicBezTo>
                    <a:pt x="1719" y="3469"/>
                    <a:pt x="1735" y="3201"/>
                    <a:pt x="1798" y="2951"/>
                  </a:cubicBezTo>
                  <a:cubicBezTo>
                    <a:pt x="1859" y="2701"/>
                    <a:pt x="1965" y="2478"/>
                    <a:pt x="2116" y="2282"/>
                  </a:cubicBezTo>
                  <a:cubicBezTo>
                    <a:pt x="2266" y="2085"/>
                    <a:pt x="2447" y="1927"/>
                    <a:pt x="2661" y="1806"/>
                  </a:cubicBezTo>
                  <a:cubicBezTo>
                    <a:pt x="2872" y="1685"/>
                    <a:pt x="3113" y="1611"/>
                    <a:pt x="3379" y="1583"/>
                  </a:cubicBezTo>
                  <a:cubicBezTo>
                    <a:pt x="3453" y="1575"/>
                    <a:pt x="3526" y="1571"/>
                    <a:pt x="3598" y="1571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6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7"/>
                    <a:pt x="1078" y="941"/>
                    <a:pt x="792" y="1293"/>
                  </a:cubicBezTo>
                  <a:cubicBezTo>
                    <a:pt x="508" y="1645"/>
                    <a:pt x="301" y="2045"/>
                    <a:pt x="170" y="2491"/>
                  </a:cubicBezTo>
                  <a:cubicBezTo>
                    <a:pt x="41" y="2937"/>
                    <a:pt x="1" y="3417"/>
                    <a:pt x="57" y="3929"/>
                  </a:cubicBezTo>
                  <a:cubicBezTo>
                    <a:pt x="110" y="4442"/>
                    <a:pt x="247" y="4901"/>
                    <a:pt x="468" y="5312"/>
                  </a:cubicBezTo>
                  <a:cubicBezTo>
                    <a:pt x="688" y="5722"/>
                    <a:pt x="973" y="6070"/>
                    <a:pt x="1325" y="6353"/>
                  </a:cubicBezTo>
                  <a:cubicBezTo>
                    <a:pt x="1677" y="6638"/>
                    <a:pt x="2076" y="6846"/>
                    <a:pt x="2521" y="6976"/>
                  </a:cubicBezTo>
                  <a:cubicBezTo>
                    <a:pt x="2838" y="7068"/>
                    <a:pt x="3171" y="7114"/>
                    <a:pt x="3522" y="7114"/>
                  </a:cubicBezTo>
                  <a:cubicBezTo>
                    <a:pt x="3666" y="7114"/>
                    <a:pt x="3812" y="7106"/>
                    <a:pt x="3961" y="7091"/>
                  </a:cubicBezTo>
                  <a:cubicBezTo>
                    <a:pt x="4384" y="7045"/>
                    <a:pt x="4768" y="6941"/>
                    <a:pt x="5121" y="6783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21" y="5893"/>
                  </a:lnTo>
                  <a:cubicBezTo>
                    <a:pt x="6342" y="5870"/>
                    <a:pt x="6365" y="5847"/>
                    <a:pt x="6385" y="5821"/>
                  </a:cubicBezTo>
                  <a:cubicBezTo>
                    <a:pt x="6670" y="5469"/>
                    <a:pt x="6874" y="5071"/>
                    <a:pt x="7002" y="4620"/>
                  </a:cubicBezTo>
                  <a:cubicBezTo>
                    <a:pt x="7127" y="4172"/>
                    <a:pt x="7166" y="3693"/>
                    <a:pt x="7112" y="3187"/>
                  </a:cubicBezTo>
                  <a:cubicBezTo>
                    <a:pt x="7058" y="2675"/>
                    <a:pt x="6922" y="2212"/>
                    <a:pt x="6703" y="1802"/>
                  </a:cubicBezTo>
                  <a:cubicBezTo>
                    <a:pt x="6488" y="1392"/>
                    <a:pt x="6204" y="1046"/>
                    <a:pt x="5852" y="759"/>
                  </a:cubicBezTo>
                  <a:cubicBezTo>
                    <a:pt x="5500" y="476"/>
                    <a:pt x="5100" y="269"/>
                    <a:pt x="4654" y="138"/>
                  </a:cubicBezTo>
                  <a:cubicBezTo>
                    <a:pt x="4339" y="47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22"/>
            <p:cNvSpPr/>
            <p:nvPr/>
          </p:nvSpPr>
          <p:spPr>
            <a:xfrm>
              <a:off x="2018953" y="3331448"/>
              <a:ext cx="219180" cy="249427"/>
            </a:xfrm>
            <a:custGeom>
              <a:avLst/>
              <a:gdLst/>
              <a:ahLst/>
              <a:cxnLst/>
              <a:rect l="l" t="t" r="r" b="b"/>
              <a:pathLst>
                <a:path w="6326" h="7199" extrusionOk="0">
                  <a:moveTo>
                    <a:pt x="5828" y="0"/>
                  </a:moveTo>
                  <a:lnTo>
                    <a:pt x="4212" y="170"/>
                  </a:lnTo>
                  <a:lnTo>
                    <a:pt x="4645" y="4278"/>
                  </a:lnTo>
                  <a:cubicBezTo>
                    <a:pt x="4672" y="4524"/>
                    <a:pt x="4636" y="4752"/>
                    <a:pt x="4541" y="4963"/>
                  </a:cubicBezTo>
                  <a:cubicBezTo>
                    <a:pt x="4445" y="5173"/>
                    <a:pt x="4307" y="5345"/>
                    <a:pt x="4127" y="5479"/>
                  </a:cubicBezTo>
                  <a:cubicBezTo>
                    <a:pt x="3948" y="5611"/>
                    <a:pt x="3736" y="5692"/>
                    <a:pt x="3489" y="5718"/>
                  </a:cubicBezTo>
                  <a:cubicBezTo>
                    <a:pt x="3440" y="5723"/>
                    <a:pt x="3392" y="5726"/>
                    <a:pt x="3344" y="5726"/>
                  </a:cubicBezTo>
                  <a:cubicBezTo>
                    <a:pt x="3165" y="5726"/>
                    <a:pt x="2997" y="5689"/>
                    <a:pt x="2839" y="5613"/>
                  </a:cubicBezTo>
                  <a:cubicBezTo>
                    <a:pt x="2639" y="5519"/>
                    <a:pt x="2474" y="5380"/>
                    <a:pt x="2343" y="5193"/>
                  </a:cubicBezTo>
                  <a:cubicBezTo>
                    <a:pt x="2212" y="5006"/>
                    <a:pt x="2133" y="4790"/>
                    <a:pt x="2107" y="4544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8"/>
                    <a:pt x="672" y="5775"/>
                    <a:pt x="964" y="6151"/>
                  </a:cubicBezTo>
                  <a:cubicBezTo>
                    <a:pt x="1256" y="6526"/>
                    <a:pt x="1635" y="6806"/>
                    <a:pt x="2100" y="6991"/>
                  </a:cubicBezTo>
                  <a:cubicBezTo>
                    <a:pt x="2453" y="7129"/>
                    <a:pt x="2834" y="7199"/>
                    <a:pt x="3244" y="7199"/>
                  </a:cubicBezTo>
                  <a:cubicBezTo>
                    <a:pt x="3374" y="7199"/>
                    <a:pt x="3508" y="7192"/>
                    <a:pt x="3644" y="7177"/>
                  </a:cubicBezTo>
                  <a:cubicBezTo>
                    <a:pt x="4202" y="7119"/>
                    <a:pt x="4688" y="6950"/>
                    <a:pt x="5105" y="6674"/>
                  </a:cubicBezTo>
                  <a:cubicBezTo>
                    <a:pt x="5522" y="6397"/>
                    <a:pt x="5834" y="6044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22"/>
            <p:cNvSpPr/>
            <p:nvPr/>
          </p:nvSpPr>
          <p:spPr>
            <a:xfrm>
              <a:off x="2278526" y="330792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29" y="4354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22"/>
            <p:cNvSpPr/>
            <p:nvPr/>
          </p:nvSpPr>
          <p:spPr>
            <a:xfrm>
              <a:off x="2491118" y="3287550"/>
              <a:ext cx="194338" cy="246933"/>
            </a:xfrm>
            <a:custGeom>
              <a:avLst/>
              <a:gdLst/>
              <a:ahLst/>
              <a:cxnLst/>
              <a:rect l="l" t="t" r="r" b="b"/>
              <a:pathLst>
                <a:path w="5609" h="7127" extrusionOk="0">
                  <a:moveTo>
                    <a:pt x="2938" y="1"/>
                  </a:moveTo>
                  <a:cubicBezTo>
                    <a:pt x="2763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2"/>
                    <a:pt x="647" y="801"/>
                  </a:cubicBezTo>
                  <a:cubicBezTo>
                    <a:pt x="429" y="1011"/>
                    <a:pt x="263" y="1253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4"/>
                  </a:cubicBezTo>
                  <a:cubicBezTo>
                    <a:pt x="364" y="3364"/>
                    <a:pt x="525" y="3554"/>
                    <a:pt x="728" y="3713"/>
                  </a:cubicBezTo>
                  <a:cubicBezTo>
                    <a:pt x="931" y="3872"/>
                    <a:pt x="1179" y="4000"/>
                    <a:pt x="1471" y="4093"/>
                  </a:cubicBezTo>
                  <a:cubicBezTo>
                    <a:pt x="1763" y="4187"/>
                    <a:pt x="2103" y="4256"/>
                    <a:pt x="2488" y="4302"/>
                  </a:cubicBezTo>
                  <a:cubicBezTo>
                    <a:pt x="2626" y="4312"/>
                    <a:pt x="2763" y="4330"/>
                    <a:pt x="2895" y="4352"/>
                  </a:cubicBezTo>
                  <a:cubicBezTo>
                    <a:pt x="3029" y="4373"/>
                    <a:pt x="3157" y="4402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4" y="5251"/>
                    <a:pt x="3835" y="5346"/>
                  </a:cubicBezTo>
                  <a:cubicBezTo>
                    <a:pt x="3771" y="5442"/>
                    <a:pt x="3667" y="5521"/>
                    <a:pt x="3528" y="5581"/>
                  </a:cubicBezTo>
                  <a:cubicBezTo>
                    <a:pt x="3390" y="5642"/>
                    <a:pt x="3233" y="5682"/>
                    <a:pt x="3059" y="5699"/>
                  </a:cubicBezTo>
                  <a:cubicBezTo>
                    <a:pt x="2973" y="5709"/>
                    <a:pt x="2887" y="5713"/>
                    <a:pt x="2801" y="5713"/>
                  </a:cubicBezTo>
                  <a:cubicBezTo>
                    <a:pt x="2538" y="5713"/>
                    <a:pt x="2277" y="5670"/>
                    <a:pt x="2018" y="5583"/>
                  </a:cubicBezTo>
                  <a:cubicBezTo>
                    <a:pt x="1675" y="5468"/>
                    <a:pt x="1317" y="5210"/>
                    <a:pt x="946" y="4809"/>
                  </a:cubicBezTo>
                  <a:lnTo>
                    <a:pt x="63" y="6053"/>
                  </a:lnTo>
                  <a:cubicBezTo>
                    <a:pt x="314" y="6309"/>
                    <a:pt x="588" y="6525"/>
                    <a:pt x="889" y="6699"/>
                  </a:cubicBezTo>
                  <a:cubicBezTo>
                    <a:pt x="1189" y="6873"/>
                    <a:pt x="1526" y="6995"/>
                    <a:pt x="1897" y="7065"/>
                  </a:cubicBezTo>
                  <a:cubicBezTo>
                    <a:pt x="2118" y="7106"/>
                    <a:pt x="2352" y="7127"/>
                    <a:pt x="2599" y="7127"/>
                  </a:cubicBezTo>
                  <a:cubicBezTo>
                    <a:pt x="2768" y="7127"/>
                    <a:pt x="2943" y="7117"/>
                    <a:pt x="3125" y="7099"/>
                  </a:cubicBezTo>
                  <a:cubicBezTo>
                    <a:pt x="3644" y="7042"/>
                    <a:pt x="4094" y="6909"/>
                    <a:pt x="4475" y="6696"/>
                  </a:cubicBezTo>
                  <a:cubicBezTo>
                    <a:pt x="4856" y="6482"/>
                    <a:pt x="5144" y="6197"/>
                    <a:pt x="5339" y="5847"/>
                  </a:cubicBezTo>
                  <a:cubicBezTo>
                    <a:pt x="5536" y="5495"/>
                    <a:pt x="5608" y="5082"/>
                    <a:pt x="5560" y="4608"/>
                  </a:cubicBezTo>
                  <a:cubicBezTo>
                    <a:pt x="5526" y="4303"/>
                    <a:pt x="5443" y="4043"/>
                    <a:pt x="5304" y="3823"/>
                  </a:cubicBezTo>
                  <a:cubicBezTo>
                    <a:pt x="5165" y="3606"/>
                    <a:pt x="4983" y="3422"/>
                    <a:pt x="4754" y="3275"/>
                  </a:cubicBezTo>
                  <a:cubicBezTo>
                    <a:pt x="4526" y="3130"/>
                    <a:pt x="4260" y="3012"/>
                    <a:pt x="3959" y="2925"/>
                  </a:cubicBezTo>
                  <a:cubicBezTo>
                    <a:pt x="3657" y="2839"/>
                    <a:pt x="3325" y="2780"/>
                    <a:pt x="2962" y="2746"/>
                  </a:cubicBezTo>
                  <a:cubicBezTo>
                    <a:pt x="2804" y="2737"/>
                    <a:pt x="2650" y="2720"/>
                    <a:pt x="2504" y="2691"/>
                  </a:cubicBezTo>
                  <a:cubicBezTo>
                    <a:pt x="2356" y="2664"/>
                    <a:pt x="2225" y="2626"/>
                    <a:pt x="2108" y="2576"/>
                  </a:cubicBezTo>
                  <a:cubicBezTo>
                    <a:pt x="1992" y="2526"/>
                    <a:pt x="1895" y="2465"/>
                    <a:pt x="1824" y="2393"/>
                  </a:cubicBezTo>
                  <a:cubicBezTo>
                    <a:pt x="1750" y="2324"/>
                    <a:pt x="1709" y="2232"/>
                    <a:pt x="1697" y="2123"/>
                  </a:cubicBezTo>
                  <a:cubicBezTo>
                    <a:pt x="1684" y="1998"/>
                    <a:pt x="1711" y="1889"/>
                    <a:pt x="1779" y="1794"/>
                  </a:cubicBezTo>
                  <a:cubicBezTo>
                    <a:pt x="1848" y="1699"/>
                    <a:pt x="1950" y="1617"/>
                    <a:pt x="2082" y="1555"/>
                  </a:cubicBezTo>
                  <a:cubicBezTo>
                    <a:pt x="2218" y="1492"/>
                    <a:pt x="2382" y="1449"/>
                    <a:pt x="2577" y="1428"/>
                  </a:cubicBezTo>
                  <a:cubicBezTo>
                    <a:pt x="2639" y="1422"/>
                    <a:pt x="2700" y="1419"/>
                    <a:pt x="2762" y="1419"/>
                  </a:cubicBezTo>
                  <a:cubicBezTo>
                    <a:pt x="2887" y="1419"/>
                    <a:pt x="3012" y="1432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1"/>
                    <a:pt x="4001" y="1874"/>
                    <a:pt x="4156" y="2030"/>
                  </a:cubicBezTo>
                  <a:lnTo>
                    <a:pt x="5073" y="938"/>
                  </a:lnTo>
                  <a:cubicBezTo>
                    <a:pt x="4885" y="708"/>
                    <a:pt x="4668" y="520"/>
                    <a:pt x="4418" y="369"/>
                  </a:cubicBezTo>
                  <a:cubicBezTo>
                    <a:pt x="4170" y="218"/>
                    <a:pt x="3878" y="113"/>
                    <a:pt x="3548" y="52"/>
                  </a:cubicBezTo>
                  <a:cubicBezTo>
                    <a:pt x="3363" y="18"/>
                    <a:pt x="3159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22"/>
            <p:cNvSpPr/>
            <p:nvPr/>
          </p:nvSpPr>
          <p:spPr>
            <a:xfrm>
              <a:off x="2789253" y="3236446"/>
              <a:ext cx="331854" cy="263737"/>
            </a:xfrm>
            <a:custGeom>
              <a:avLst/>
              <a:gdLst/>
              <a:ahLst/>
              <a:cxnLst/>
              <a:rect l="l" t="t" r="r" b="b"/>
              <a:pathLst>
                <a:path w="9578" h="7612" extrusionOk="0">
                  <a:moveTo>
                    <a:pt x="9577" y="0"/>
                  </a:moveTo>
                  <a:lnTo>
                    <a:pt x="7934" y="176"/>
                  </a:lnTo>
                  <a:lnTo>
                    <a:pt x="7298" y="3853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2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4"/>
                    <a:pt x="3310" y="4944"/>
                    <a:pt x="3257" y="4787"/>
                  </a:cubicBezTo>
                  <a:cubicBezTo>
                    <a:pt x="3204" y="4626"/>
                    <a:pt x="3147" y="4465"/>
                    <a:pt x="3085" y="4310"/>
                  </a:cubicBezTo>
                  <a:lnTo>
                    <a:pt x="1686" y="837"/>
                  </a:lnTo>
                  <a:lnTo>
                    <a:pt x="0" y="1014"/>
                  </a:lnTo>
                  <a:lnTo>
                    <a:pt x="2764" y="7611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22"/>
            <p:cNvSpPr/>
            <p:nvPr/>
          </p:nvSpPr>
          <p:spPr>
            <a:xfrm>
              <a:off x="3146011" y="321569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8" y="1571"/>
                  </a:moveTo>
                  <a:cubicBezTo>
                    <a:pt x="3784" y="1571"/>
                    <a:pt x="3962" y="1598"/>
                    <a:pt x="4129" y="1652"/>
                  </a:cubicBezTo>
                  <a:cubicBezTo>
                    <a:pt x="4362" y="1725"/>
                    <a:pt x="4574" y="1843"/>
                    <a:pt x="4758" y="2004"/>
                  </a:cubicBezTo>
                  <a:cubicBezTo>
                    <a:pt x="4942" y="2165"/>
                    <a:pt x="5091" y="2361"/>
                    <a:pt x="5208" y="2591"/>
                  </a:cubicBezTo>
                  <a:cubicBezTo>
                    <a:pt x="5323" y="2821"/>
                    <a:pt x="5398" y="3078"/>
                    <a:pt x="5426" y="3366"/>
                  </a:cubicBezTo>
                  <a:cubicBezTo>
                    <a:pt x="5458" y="3651"/>
                    <a:pt x="5439" y="3918"/>
                    <a:pt x="5373" y="4165"/>
                  </a:cubicBezTo>
                  <a:cubicBezTo>
                    <a:pt x="5308" y="4416"/>
                    <a:pt x="5202" y="4638"/>
                    <a:pt x="5055" y="4834"/>
                  </a:cubicBezTo>
                  <a:cubicBezTo>
                    <a:pt x="4909" y="5033"/>
                    <a:pt x="4729" y="5191"/>
                    <a:pt x="4516" y="5311"/>
                  </a:cubicBezTo>
                  <a:cubicBezTo>
                    <a:pt x="4302" y="5431"/>
                    <a:pt x="4060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7" y="5519"/>
                    <a:pt x="3046" y="5465"/>
                  </a:cubicBezTo>
                  <a:cubicBezTo>
                    <a:pt x="2813" y="5393"/>
                    <a:pt x="2604" y="5274"/>
                    <a:pt x="2414" y="5120"/>
                  </a:cubicBezTo>
                  <a:cubicBezTo>
                    <a:pt x="2230" y="4962"/>
                    <a:pt x="2079" y="4766"/>
                    <a:pt x="1965" y="4532"/>
                  </a:cubicBezTo>
                  <a:cubicBezTo>
                    <a:pt x="1851" y="4301"/>
                    <a:pt x="1781" y="4040"/>
                    <a:pt x="1751" y="3753"/>
                  </a:cubicBezTo>
                  <a:cubicBezTo>
                    <a:pt x="1719" y="3468"/>
                    <a:pt x="1736" y="3200"/>
                    <a:pt x="1798" y="2950"/>
                  </a:cubicBezTo>
                  <a:cubicBezTo>
                    <a:pt x="1860" y="2702"/>
                    <a:pt x="1966" y="2480"/>
                    <a:pt x="2116" y="2282"/>
                  </a:cubicBezTo>
                  <a:cubicBezTo>
                    <a:pt x="2267" y="2086"/>
                    <a:pt x="2448" y="1926"/>
                    <a:pt x="2662" y="1806"/>
                  </a:cubicBezTo>
                  <a:cubicBezTo>
                    <a:pt x="2874" y="1685"/>
                    <a:pt x="3114" y="1610"/>
                    <a:pt x="3380" y="1583"/>
                  </a:cubicBezTo>
                  <a:cubicBezTo>
                    <a:pt x="3454" y="1575"/>
                    <a:pt x="3527" y="1571"/>
                    <a:pt x="3598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1" y="657"/>
                    <a:pt x="1075" y="944"/>
                    <a:pt x="792" y="1294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7" y="6639"/>
                    <a:pt x="2074" y="6846"/>
                    <a:pt x="2520" y="6977"/>
                  </a:cubicBezTo>
                  <a:cubicBezTo>
                    <a:pt x="2833" y="7068"/>
                    <a:pt x="3165" y="7114"/>
                    <a:pt x="3515" y="7114"/>
                  </a:cubicBezTo>
                  <a:cubicBezTo>
                    <a:pt x="3663" y="7114"/>
                    <a:pt x="3815" y="7106"/>
                    <a:pt x="3970" y="7089"/>
                  </a:cubicBezTo>
                  <a:cubicBezTo>
                    <a:pt x="4474" y="7037"/>
                    <a:pt x="4933" y="6898"/>
                    <a:pt x="5343" y="6679"/>
                  </a:cubicBezTo>
                  <a:cubicBezTo>
                    <a:pt x="5753" y="6458"/>
                    <a:pt x="6099" y="6171"/>
                    <a:pt x="6385" y="5822"/>
                  </a:cubicBezTo>
                  <a:cubicBezTo>
                    <a:pt x="6669" y="5468"/>
                    <a:pt x="6874" y="5068"/>
                    <a:pt x="7001" y="4618"/>
                  </a:cubicBezTo>
                  <a:cubicBezTo>
                    <a:pt x="7127" y="4170"/>
                    <a:pt x="7165" y="3691"/>
                    <a:pt x="7112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3" y="1045"/>
                    <a:pt x="5851" y="760"/>
                  </a:cubicBezTo>
                  <a:cubicBezTo>
                    <a:pt x="5498" y="477"/>
                    <a:pt x="5100" y="268"/>
                    <a:pt x="4654" y="138"/>
                  </a:cubicBezTo>
                  <a:cubicBezTo>
                    <a:pt x="4338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22"/>
            <p:cNvSpPr/>
            <p:nvPr/>
          </p:nvSpPr>
          <p:spPr>
            <a:xfrm>
              <a:off x="3424432" y="319261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0" y="1421"/>
                  </a:moveTo>
                  <a:cubicBezTo>
                    <a:pt x="3229" y="1421"/>
                    <a:pt x="3353" y="1441"/>
                    <a:pt x="3463" y="1481"/>
                  </a:cubicBezTo>
                  <a:cubicBezTo>
                    <a:pt x="3617" y="1537"/>
                    <a:pt x="3739" y="1629"/>
                    <a:pt x="3831" y="1753"/>
                  </a:cubicBezTo>
                  <a:cubicBezTo>
                    <a:pt x="3923" y="1876"/>
                    <a:pt x="3979" y="2027"/>
                    <a:pt x="3997" y="2203"/>
                  </a:cubicBezTo>
                  <a:cubicBezTo>
                    <a:pt x="4017" y="2377"/>
                    <a:pt x="3997" y="2535"/>
                    <a:pt x="3945" y="2680"/>
                  </a:cubicBezTo>
                  <a:cubicBezTo>
                    <a:pt x="3890" y="2824"/>
                    <a:pt x="3802" y="2939"/>
                    <a:pt x="3686" y="3025"/>
                  </a:cubicBezTo>
                  <a:cubicBezTo>
                    <a:pt x="3567" y="3116"/>
                    <a:pt x="3423" y="3168"/>
                    <a:pt x="3255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2" y="1431"/>
                  </a:lnTo>
                  <a:cubicBezTo>
                    <a:pt x="2981" y="1424"/>
                    <a:pt x="3037" y="1421"/>
                    <a:pt x="3090" y="1421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8" y="17"/>
                  </a:cubicBezTo>
                  <a:lnTo>
                    <a:pt x="0" y="341"/>
                  </a:lnTo>
                  <a:lnTo>
                    <a:pt x="718" y="7152"/>
                  </a:lnTo>
                  <a:lnTo>
                    <a:pt x="2297" y="6986"/>
                  </a:lnTo>
                  <a:lnTo>
                    <a:pt x="2042" y="4593"/>
                  </a:lnTo>
                  <a:lnTo>
                    <a:pt x="2894" y="4501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8" y="1527"/>
                    <a:pt x="5429" y="1164"/>
                    <a:pt x="5191" y="861"/>
                  </a:cubicBezTo>
                  <a:cubicBezTo>
                    <a:pt x="4959" y="553"/>
                    <a:pt x="4652" y="325"/>
                    <a:pt x="4278" y="175"/>
                  </a:cubicBezTo>
                  <a:cubicBezTo>
                    <a:pt x="3991" y="59"/>
                    <a:pt x="3686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22"/>
            <p:cNvSpPr/>
            <p:nvPr/>
          </p:nvSpPr>
          <p:spPr>
            <a:xfrm>
              <a:off x="3661173" y="315707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22"/>
            <p:cNvSpPr/>
            <p:nvPr/>
          </p:nvSpPr>
          <p:spPr>
            <a:xfrm>
              <a:off x="3901968" y="3138743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0"/>
                  </a:moveTo>
                  <a:cubicBezTo>
                    <a:pt x="2760" y="0"/>
                    <a:pt x="2576" y="10"/>
                    <a:pt x="2380" y="30"/>
                  </a:cubicBezTo>
                  <a:cubicBezTo>
                    <a:pt x="2043" y="66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8"/>
                    <a:pt x="265" y="1250"/>
                    <a:pt x="154" y="1519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9"/>
                    <a:pt x="2897" y="4350"/>
                  </a:cubicBezTo>
                  <a:cubicBezTo>
                    <a:pt x="3030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8" y="4567"/>
                  </a:cubicBezTo>
                  <a:cubicBezTo>
                    <a:pt x="3688" y="4618"/>
                    <a:pt x="3761" y="4679"/>
                    <a:pt x="3818" y="4751"/>
                  </a:cubicBezTo>
                  <a:cubicBezTo>
                    <a:pt x="3876" y="4823"/>
                    <a:pt x="3909" y="4910"/>
                    <a:pt x="3919" y="5006"/>
                  </a:cubicBezTo>
                  <a:cubicBezTo>
                    <a:pt x="3934" y="5135"/>
                    <a:pt x="3905" y="5249"/>
                    <a:pt x="3837" y="5344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3" y="5711"/>
                  </a:cubicBezTo>
                  <a:cubicBezTo>
                    <a:pt x="2540" y="5711"/>
                    <a:pt x="2280" y="5666"/>
                    <a:pt x="2021" y="5580"/>
                  </a:cubicBezTo>
                  <a:cubicBezTo>
                    <a:pt x="1679" y="5465"/>
                    <a:pt x="1321" y="5207"/>
                    <a:pt x="950" y="4807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6"/>
                  </a:cubicBezTo>
                  <a:cubicBezTo>
                    <a:pt x="1193" y="6871"/>
                    <a:pt x="1529" y="6993"/>
                    <a:pt x="1900" y="7062"/>
                  </a:cubicBezTo>
                  <a:cubicBezTo>
                    <a:pt x="2121" y="7103"/>
                    <a:pt x="2355" y="7123"/>
                    <a:pt x="2602" y="7123"/>
                  </a:cubicBezTo>
                  <a:cubicBezTo>
                    <a:pt x="2771" y="7123"/>
                    <a:pt x="2947" y="7114"/>
                    <a:pt x="3128" y="7095"/>
                  </a:cubicBezTo>
                  <a:cubicBezTo>
                    <a:pt x="3647" y="7041"/>
                    <a:pt x="4097" y="6907"/>
                    <a:pt x="4479" y="6693"/>
                  </a:cubicBezTo>
                  <a:cubicBezTo>
                    <a:pt x="4860" y="6478"/>
                    <a:pt x="5147" y="6197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2"/>
                    <a:pt x="4986" y="3420"/>
                    <a:pt x="4757" y="3273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2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3" y="2323"/>
                    <a:pt x="1712" y="2231"/>
                    <a:pt x="1699" y="2121"/>
                  </a:cubicBezTo>
                  <a:cubicBezTo>
                    <a:pt x="1687" y="1998"/>
                    <a:pt x="1715" y="1890"/>
                    <a:pt x="1782" y="1792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70" y="1655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70" y="518"/>
                    <a:pt x="4420" y="367"/>
                  </a:cubicBezTo>
                  <a:cubicBezTo>
                    <a:pt x="4171" y="216"/>
                    <a:pt x="3880" y="112"/>
                    <a:pt x="3550" y="51"/>
                  </a:cubicBezTo>
                  <a:cubicBezTo>
                    <a:pt x="3363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22"/>
            <p:cNvSpPr/>
            <p:nvPr/>
          </p:nvSpPr>
          <p:spPr>
            <a:xfrm>
              <a:off x="4120692" y="3109397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7" y="3124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1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22"/>
            <p:cNvSpPr/>
            <p:nvPr/>
          </p:nvSpPr>
          <p:spPr>
            <a:xfrm>
              <a:off x="4378603" y="3085664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600" y="1571"/>
                  </a:moveTo>
                  <a:cubicBezTo>
                    <a:pt x="3785" y="1571"/>
                    <a:pt x="3963" y="1598"/>
                    <a:pt x="4131" y="1652"/>
                  </a:cubicBezTo>
                  <a:cubicBezTo>
                    <a:pt x="4365" y="1723"/>
                    <a:pt x="4574" y="1841"/>
                    <a:pt x="4758" y="2004"/>
                  </a:cubicBezTo>
                  <a:cubicBezTo>
                    <a:pt x="4942" y="2165"/>
                    <a:pt x="5093" y="2361"/>
                    <a:pt x="5208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8" y="3648"/>
                    <a:pt x="5439" y="3916"/>
                    <a:pt x="5375" y="4165"/>
                  </a:cubicBezTo>
                  <a:cubicBezTo>
                    <a:pt x="5310" y="4415"/>
                    <a:pt x="5204" y="4638"/>
                    <a:pt x="5057" y="4834"/>
                  </a:cubicBezTo>
                  <a:cubicBezTo>
                    <a:pt x="4909" y="5029"/>
                    <a:pt x="4729" y="5190"/>
                    <a:pt x="4516" y="5311"/>
                  </a:cubicBezTo>
                  <a:cubicBezTo>
                    <a:pt x="4303" y="5431"/>
                    <a:pt x="4065" y="5507"/>
                    <a:pt x="3799" y="5533"/>
                  </a:cubicBezTo>
                  <a:cubicBezTo>
                    <a:pt x="3725" y="5541"/>
                    <a:pt x="3653" y="5545"/>
                    <a:pt x="3582" y="5545"/>
                  </a:cubicBezTo>
                  <a:cubicBezTo>
                    <a:pt x="3395" y="5545"/>
                    <a:pt x="3217" y="5517"/>
                    <a:pt x="3050" y="5465"/>
                  </a:cubicBezTo>
                  <a:cubicBezTo>
                    <a:pt x="2815" y="5392"/>
                    <a:pt x="2604" y="5274"/>
                    <a:pt x="2417" y="5120"/>
                  </a:cubicBezTo>
                  <a:cubicBezTo>
                    <a:pt x="2227" y="4962"/>
                    <a:pt x="2080" y="4766"/>
                    <a:pt x="1967" y="4532"/>
                  </a:cubicBezTo>
                  <a:cubicBezTo>
                    <a:pt x="1853" y="4299"/>
                    <a:pt x="1781" y="4040"/>
                    <a:pt x="1751" y="3752"/>
                  </a:cubicBezTo>
                  <a:cubicBezTo>
                    <a:pt x="1721" y="3468"/>
                    <a:pt x="1737" y="3200"/>
                    <a:pt x="1800" y="2950"/>
                  </a:cubicBezTo>
                  <a:cubicBezTo>
                    <a:pt x="1860" y="2701"/>
                    <a:pt x="1967" y="2477"/>
                    <a:pt x="2118" y="2281"/>
                  </a:cubicBezTo>
                  <a:cubicBezTo>
                    <a:pt x="2267" y="2084"/>
                    <a:pt x="2448" y="1926"/>
                    <a:pt x="2663" y="1805"/>
                  </a:cubicBezTo>
                  <a:cubicBezTo>
                    <a:pt x="2877" y="1685"/>
                    <a:pt x="3117" y="1610"/>
                    <a:pt x="3382" y="1583"/>
                  </a:cubicBezTo>
                  <a:cubicBezTo>
                    <a:pt x="3456" y="1575"/>
                    <a:pt x="3528" y="1571"/>
                    <a:pt x="3600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5" y="24"/>
                  </a:cubicBezTo>
                  <a:cubicBezTo>
                    <a:pt x="2702" y="78"/>
                    <a:pt x="2241" y="216"/>
                    <a:pt x="1832" y="435"/>
                  </a:cubicBezTo>
                  <a:cubicBezTo>
                    <a:pt x="1420" y="656"/>
                    <a:pt x="1075" y="943"/>
                    <a:pt x="789" y="1294"/>
                  </a:cubicBezTo>
                  <a:cubicBezTo>
                    <a:pt x="504" y="1643"/>
                    <a:pt x="299" y="2044"/>
                    <a:pt x="168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2" y="6069"/>
                    <a:pt x="1322" y="6352"/>
                  </a:cubicBezTo>
                  <a:cubicBezTo>
                    <a:pt x="1675" y="6637"/>
                    <a:pt x="2075" y="6846"/>
                    <a:pt x="2520" y="6975"/>
                  </a:cubicBezTo>
                  <a:cubicBezTo>
                    <a:pt x="2835" y="7066"/>
                    <a:pt x="3168" y="7113"/>
                    <a:pt x="3519" y="7113"/>
                  </a:cubicBezTo>
                  <a:cubicBezTo>
                    <a:pt x="3665" y="7113"/>
                    <a:pt x="3815" y="7105"/>
                    <a:pt x="3967" y="7089"/>
                  </a:cubicBezTo>
                  <a:cubicBezTo>
                    <a:pt x="4473" y="7034"/>
                    <a:pt x="4930" y="6897"/>
                    <a:pt x="5342" y="6677"/>
                  </a:cubicBezTo>
                  <a:cubicBezTo>
                    <a:pt x="5753" y="6457"/>
                    <a:pt x="6097" y="6171"/>
                    <a:pt x="6383" y="5819"/>
                  </a:cubicBezTo>
                  <a:cubicBezTo>
                    <a:pt x="6668" y="5467"/>
                    <a:pt x="6873" y="5068"/>
                    <a:pt x="7000" y="4618"/>
                  </a:cubicBezTo>
                  <a:cubicBezTo>
                    <a:pt x="7128" y="4170"/>
                    <a:pt x="7164" y="3691"/>
                    <a:pt x="7109" y="3186"/>
                  </a:cubicBezTo>
                  <a:cubicBezTo>
                    <a:pt x="7056" y="2674"/>
                    <a:pt x="6919" y="2212"/>
                    <a:pt x="6703" y="1803"/>
                  </a:cubicBezTo>
                  <a:cubicBezTo>
                    <a:pt x="6486" y="1393"/>
                    <a:pt x="6202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22"/>
            <p:cNvSpPr/>
            <p:nvPr/>
          </p:nvSpPr>
          <p:spPr>
            <a:xfrm>
              <a:off x="4657024" y="3063040"/>
              <a:ext cx="189279" cy="247383"/>
            </a:xfrm>
            <a:custGeom>
              <a:avLst/>
              <a:gdLst/>
              <a:ahLst/>
              <a:cxnLst/>
              <a:rect l="l" t="t" r="r" b="b"/>
              <a:pathLst>
                <a:path w="5463" h="7140" extrusionOk="0">
                  <a:moveTo>
                    <a:pt x="2956" y="1494"/>
                  </a:moveTo>
                  <a:cubicBezTo>
                    <a:pt x="3064" y="1494"/>
                    <a:pt x="3165" y="1514"/>
                    <a:pt x="3260" y="1554"/>
                  </a:cubicBezTo>
                  <a:cubicBezTo>
                    <a:pt x="3381" y="1609"/>
                    <a:pt x="3486" y="1688"/>
                    <a:pt x="3571" y="1798"/>
                  </a:cubicBezTo>
                  <a:cubicBezTo>
                    <a:pt x="3656" y="1909"/>
                    <a:pt x="3705" y="2047"/>
                    <a:pt x="3724" y="2215"/>
                  </a:cubicBezTo>
                  <a:cubicBezTo>
                    <a:pt x="3741" y="2378"/>
                    <a:pt x="3722" y="2525"/>
                    <a:pt x="3663" y="2654"/>
                  </a:cubicBezTo>
                  <a:cubicBezTo>
                    <a:pt x="3603" y="2783"/>
                    <a:pt x="3519" y="2891"/>
                    <a:pt x="3411" y="2976"/>
                  </a:cubicBezTo>
                  <a:cubicBezTo>
                    <a:pt x="3301" y="3061"/>
                    <a:pt x="3176" y="3111"/>
                    <a:pt x="3032" y="3126"/>
                  </a:cubicBezTo>
                  <a:lnTo>
                    <a:pt x="1953" y="3239"/>
                  </a:lnTo>
                  <a:lnTo>
                    <a:pt x="1782" y="1611"/>
                  </a:lnTo>
                  <a:lnTo>
                    <a:pt x="2861" y="1499"/>
                  </a:lnTo>
                  <a:cubicBezTo>
                    <a:pt x="2893" y="1496"/>
                    <a:pt x="2925" y="1494"/>
                    <a:pt x="2956" y="1494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1" y="327"/>
                  </a:lnTo>
                  <a:lnTo>
                    <a:pt x="722" y="7139"/>
                  </a:lnTo>
                  <a:lnTo>
                    <a:pt x="2376" y="6965"/>
                  </a:lnTo>
                  <a:lnTo>
                    <a:pt x="2135" y="4687"/>
                  </a:lnTo>
                  <a:lnTo>
                    <a:pt x="3419" y="4551"/>
                  </a:lnTo>
                  <a:cubicBezTo>
                    <a:pt x="3846" y="4506"/>
                    <a:pt x="4217" y="4365"/>
                    <a:pt x="4530" y="4128"/>
                  </a:cubicBezTo>
                  <a:cubicBezTo>
                    <a:pt x="4844" y="3894"/>
                    <a:pt x="5080" y="3589"/>
                    <a:pt x="5241" y="3222"/>
                  </a:cubicBezTo>
                  <a:cubicBezTo>
                    <a:pt x="5405" y="2854"/>
                    <a:pt x="5462" y="2448"/>
                    <a:pt x="5415" y="2007"/>
                  </a:cubicBezTo>
                  <a:cubicBezTo>
                    <a:pt x="5370" y="1587"/>
                    <a:pt x="5232" y="1216"/>
                    <a:pt x="4996" y="900"/>
                  </a:cubicBezTo>
                  <a:cubicBezTo>
                    <a:pt x="4765" y="583"/>
                    <a:pt x="4470" y="346"/>
                    <a:pt x="4113" y="186"/>
                  </a:cubicBezTo>
                  <a:cubicBezTo>
                    <a:pt x="3836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22"/>
            <p:cNvSpPr/>
            <p:nvPr/>
          </p:nvSpPr>
          <p:spPr>
            <a:xfrm>
              <a:off x="25103" y="3873807"/>
              <a:ext cx="255006" cy="248388"/>
            </a:xfrm>
            <a:custGeom>
              <a:avLst/>
              <a:gdLst/>
              <a:ahLst/>
              <a:cxnLst/>
              <a:rect l="l" t="t" r="r" b="b"/>
              <a:pathLst>
                <a:path w="7360" h="7169" extrusionOk="0">
                  <a:moveTo>
                    <a:pt x="2056" y="3956"/>
                  </a:moveTo>
                  <a:cubicBezTo>
                    <a:pt x="2175" y="4067"/>
                    <a:pt x="2306" y="4185"/>
                    <a:pt x="2447" y="4309"/>
                  </a:cubicBezTo>
                  <a:lnTo>
                    <a:pt x="3868" y="5531"/>
                  </a:lnTo>
                  <a:cubicBezTo>
                    <a:pt x="3816" y="5567"/>
                    <a:pt x="3764" y="5603"/>
                    <a:pt x="3712" y="5636"/>
                  </a:cubicBezTo>
                  <a:cubicBezTo>
                    <a:pt x="3498" y="5765"/>
                    <a:pt x="3262" y="5845"/>
                    <a:pt x="3003" y="5870"/>
                  </a:cubicBezTo>
                  <a:cubicBezTo>
                    <a:pt x="2917" y="5880"/>
                    <a:pt x="2833" y="5885"/>
                    <a:pt x="2753" y="5885"/>
                  </a:cubicBezTo>
                  <a:cubicBezTo>
                    <a:pt x="2575" y="5885"/>
                    <a:pt x="2413" y="5861"/>
                    <a:pt x="2268" y="5816"/>
                  </a:cubicBezTo>
                  <a:cubicBezTo>
                    <a:pt x="2059" y="5751"/>
                    <a:pt x="1893" y="5640"/>
                    <a:pt x="1772" y="5489"/>
                  </a:cubicBezTo>
                  <a:cubicBezTo>
                    <a:pt x="1652" y="5338"/>
                    <a:pt x="1580" y="5154"/>
                    <a:pt x="1557" y="4933"/>
                  </a:cubicBezTo>
                  <a:cubicBezTo>
                    <a:pt x="1526" y="4654"/>
                    <a:pt x="1594" y="4414"/>
                    <a:pt x="1757" y="4214"/>
                  </a:cubicBezTo>
                  <a:cubicBezTo>
                    <a:pt x="1833" y="4119"/>
                    <a:pt x="1933" y="4034"/>
                    <a:pt x="2056" y="3956"/>
                  </a:cubicBezTo>
                  <a:close/>
                  <a:moveTo>
                    <a:pt x="3145" y="1"/>
                  </a:moveTo>
                  <a:cubicBezTo>
                    <a:pt x="3045" y="1"/>
                    <a:pt x="2942" y="6"/>
                    <a:pt x="2838" y="18"/>
                  </a:cubicBezTo>
                  <a:cubicBezTo>
                    <a:pt x="2411" y="64"/>
                    <a:pt x="2040" y="182"/>
                    <a:pt x="1729" y="376"/>
                  </a:cubicBezTo>
                  <a:cubicBezTo>
                    <a:pt x="1417" y="570"/>
                    <a:pt x="1186" y="814"/>
                    <a:pt x="1029" y="1109"/>
                  </a:cubicBezTo>
                  <a:cubicBezTo>
                    <a:pt x="874" y="1405"/>
                    <a:pt x="813" y="1729"/>
                    <a:pt x="852" y="2078"/>
                  </a:cubicBezTo>
                  <a:cubicBezTo>
                    <a:pt x="866" y="2222"/>
                    <a:pt x="905" y="2375"/>
                    <a:pt x="969" y="2539"/>
                  </a:cubicBezTo>
                  <a:cubicBezTo>
                    <a:pt x="1027" y="2692"/>
                    <a:pt x="1117" y="2856"/>
                    <a:pt x="1226" y="3026"/>
                  </a:cubicBezTo>
                  <a:cubicBezTo>
                    <a:pt x="828" y="3258"/>
                    <a:pt x="529" y="3547"/>
                    <a:pt x="329" y="3890"/>
                  </a:cubicBezTo>
                  <a:cubicBezTo>
                    <a:pt x="94" y="4299"/>
                    <a:pt x="1" y="4740"/>
                    <a:pt x="51" y="5213"/>
                  </a:cubicBezTo>
                  <a:cubicBezTo>
                    <a:pt x="94" y="5629"/>
                    <a:pt x="254" y="5993"/>
                    <a:pt x="526" y="6305"/>
                  </a:cubicBezTo>
                  <a:cubicBezTo>
                    <a:pt x="797" y="6617"/>
                    <a:pt x="1148" y="6847"/>
                    <a:pt x="1574" y="6999"/>
                  </a:cubicBezTo>
                  <a:cubicBezTo>
                    <a:pt x="1888" y="7113"/>
                    <a:pt x="2226" y="7168"/>
                    <a:pt x="2587" y="7168"/>
                  </a:cubicBezTo>
                  <a:cubicBezTo>
                    <a:pt x="2715" y="7168"/>
                    <a:pt x="2846" y="7161"/>
                    <a:pt x="2980" y="7147"/>
                  </a:cubicBezTo>
                  <a:cubicBezTo>
                    <a:pt x="3363" y="7106"/>
                    <a:pt x="3717" y="7017"/>
                    <a:pt x="4039" y="6873"/>
                  </a:cubicBezTo>
                  <a:cubicBezTo>
                    <a:pt x="4351" y="6736"/>
                    <a:pt x="4634" y="6556"/>
                    <a:pt x="4887" y="6336"/>
                  </a:cubicBezTo>
                  <a:lnTo>
                    <a:pt x="5432" y="6791"/>
                  </a:lnTo>
                  <a:lnTo>
                    <a:pt x="7359" y="6588"/>
                  </a:lnTo>
                  <a:lnTo>
                    <a:pt x="5750" y="5199"/>
                  </a:lnTo>
                  <a:cubicBezTo>
                    <a:pt x="5859" y="4976"/>
                    <a:pt x="5953" y="4737"/>
                    <a:pt x="6023" y="4487"/>
                  </a:cubicBezTo>
                  <a:cubicBezTo>
                    <a:pt x="6130" y="4119"/>
                    <a:pt x="6188" y="3723"/>
                    <a:pt x="6203" y="3302"/>
                  </a:cubicBezTo>
                  <a:lnTo>
                    <a:pt x="6203" y="3302"/>
                  </a:lnTo>
                  <a:lnTo>
                    <a:pt x="4755" y="3455"/>
                  </a:lnTo>
                  <a:cubicBezTo>
                    <a:pt x="4750" y="3771"/>
                    <a:pt x="4709" y="4061"/>
                    <a:pt x="4637" y="4329"/>
                  </a:cubicBezTo>
                  <a:lnTo>
                    <a:pt x="4098" y="3849"/>
                  </a:lnTo>
                  <a:cubicBezTo>
                    <a:pt x="3954" y="3739"/>
                    <a:pt x="3793" y="3606"/>
                    <a:pt x="3613" y="3453"/>
                  </a:cubicBezTo>
                  <a:cubicBezTo>
                    <a:pt x="3433" y="3296"/>
                    <a:pt x="3254" y="3134"/>
                    <a:pt x="3080" y="2958"/>
                  </a:cubicBezTo>
                  <a:cubicBezTo>
                    <a:pt x="2903" y="2784"/>
                    <a:pt x="2756" y="2612"/>
                    <a:pt x="2637" y="2445"/>
                  </a:cubicBezTo>
                  <a:cubicBezTo>
                    <a:pt x="2519" y="2275"/>
                    <a:pt x="2451" y="2130"/>
                    <a:pt x="2437" y="2008"/>
                  </a:cubicBezTo>
                  <a:cubicBezTo>
                    <a:pt x="2424" y="1879"/>
                    <a:pt x="2437" y="1765"/>
                    <a:pt x="2480" y="1674"/>
                  </a:cubicBezTo>
                  <a:cubicBezTo>
                    <a:pt x="2523" y="1581"/>
                    <a:pt x="2592" y="1506"/>
                    <a:pt x="2683" y="1451"/>
                  </a:cubicBezTo>
                  <a:cubicBezTo>
                    <a:pt x="2776" y="1395"/>
                    <a:pt x="2894" y="1359"/>
                    <a:pt x="3038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8" y="1340"/>
                    <a:pt x="3395" y="1375"/>
                    <a:pt x="3509" y="1444"/>
                  </a:cubicBezTo>
                  <a:cubicBezTo>
                    <a:pt x="3650" y="1528"/>
                    <a:pt x="3788" y="1697"/>
                    <a:pt x="3929" y="1949"/>
                  </a:cubicBezTo>
                  <a:lnTo>
                    <a:pt x="5077" y="1089"/>
                  </a:lnTo>
                  <a:cubicBezTo>
                    <a:pt x="4966" y="840"/>
                    <a:pt x="4796" y="627"/>
                    <a:pt x="4566" y="455"/>
                  </a:cubicBezTo>
                  <a:cubicBezTo>
                    <a:pt x="4341" y="282"/>
                    <a:pt x="4077" y="157"/>
                    <a:pt x="3780" y="81"/>
                  </a:cubicBezTo>
                  <a:cubicBezTo>
                    <a:pt x="3577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22"/>
            <p:cNvSpPr/>
            <p:nvPr/>
          </p:nvSpPr>
          <p:spPr>
            <a:xfrm>
              <a:off x="373060" y="383243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2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59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22"/>
            <p:cNvSpPr/>
            <p:nvPr/>
          </p:nvSpPr>
          <p:spPr>
            <a:xfrm>
              <a:off x="612815" y="381078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5" y="2724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22"/>
            <p:cNvSpPr/>
            <p:nvPr/>
          </p:nvSpPr>
          <p:spPr>
            <a:xfrm>
              <a:off x="825546" y="3788195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5" y="0"/>
                  </a:moveTo>
                  <a:cubicBezTo>
                    <a:pt x="3545" y="0"/>
                    <a:pt x="3413" y="7"/>
                    <a:pt x="3282" y="21"/>
                  </a:cubicBezTo>
                  <a:cubicBezTo>
                    <a:pt x="2763" y="76"/>
                    <a:pt x="2294" y="214"/>
                    <a:pt x="1874" y="435"/>
                  </a:cubicBezTo>
                  <a:cubicBezTo>
                    <a:pt x="1456" y="655"/>
                    <a:pt x="1102" y="941"/>
                    <a:pt x="815" y="1291"/>
                  </a:cubicBezTo>
                  <a:cubicBezTo>
                    <a:pt x="527" y="1639"/>
                    <a:pt x="314" y="2036"/>
                    <a:pt x="178" y="2484"/>
                  </a:cubicBezTo>
                  <a:cubicBezTo>
                    <a:pt x="41" y="2932"/>
                    <a:pt x="1" y="3408"/>
                    <a:pt x="54" y="3915"/>
                  </a:cubicBezTo>
                  <a:cubicBezTo>
                    <a:pt x="110" y="4434"/>
                    <a:pt x="247" y="4900"/>
                    <a:pt x="464" y="5313"/>
                  </a:cubicBezTo>
                  <a:cubicBezTo>
                    <a:pt x="681" y="5727"/>
                    <a:pt x="966" y="6074"/>
                    <a:pt x="1316" y="6356"/>
                  </a:cubicBezTo>
                  <a:cubicBezTo>
                    <a:pt x="1666" y="6636"/>
                    <a:pt x="2067" y="6842"/>
                    <a:pt x="2517" y="6967"/>
                  </a:cubicBezTo>
                  <a:cubicBezTo>
                    <a:pt x="2831" y="7055"/>
                    <a:pt x="3160" y="7099"/>
                    <a:pt x="3505" y="7099"/>
                  </a:cubicBezTo>
                  <a:cubicBezTo>
                    <a:pt x="3654" y="7099"/>
                    <a:pt x="3805" y="7091"/>
                    <a:pt x="3960" y="7075"/>
                  </a:cubicBezTo>
                  <a:cubicBezTo>
                    <a:pt x="4290" y="7040"/>
                    <a:pt x="4617" y="6965"/>
                    <a:pt x="4935" y="6849"/>
                  </a:cubicBezTo>
                  <a:cubicBezTo>
                    <a:pt x="5252" y="6734"/>
                    <a:pt x="5540" y="6590"/>
                    <a:pt x="5793" y="6419"/>
                  </a:cubicBezTo>
                  <a:cubicBezTo>
                    <a:pt x="6048" y="6248"/>
                    <a:pt x="6246" y="6062"/>
                    <a:pt x="6388" y="5864"/>
                  </a:cubicBezTo>
                  <a:lnTo>
                    <a:pt x="5458" y="4682"/>
                  </a:lnTo>
                  <a:cubicBezTo>
                    <a:pt x="5347" y="4824"/>
                    <a:pt x="5218" y="4955"/>
                    <a:pt x="5071" y="5073"/>
                  </a:cubicBezTo>
                  <a:cubicBezTo>
                    <a:pt x="4922" y="5189"/>
                    <a:pt x="4758" y="5289"/>
                    <a:pt x="4575" y="5365"/>
                  </a:cubicBezTo>
                  <a:cubicBezTo>
                    <a:pt x="4394" y="5444"/>
                    <a:pt x="4197" y="5494"/>
                    <a:pt x="3991" y="5516"/>
                  </a:cubicBezTo>
                  <a:cubicBezTo>
                    <a:pt x="3888" y="5527"/>
                    <a:pt x="3787" y="5533"/>
                    <a:pt x="3689" y="5533"/>
                  </a:cubicBezTo>
                  <a:cubicBezTo>
                    <a:pt x="3497" y="5533"/>
                    <a:pt x="3315" y="5511"/>
                    <a:pt x="3144" y="5468"/>
                  </a:cubicBezTo>
                  <a:cubicBezTo>
                    <a:pt x="2885" y="5404"/>
                    <a:pt x="2658" y="5293"/>
                    <a:pt x="2464" y="5135"/>
                  </a:cubicBezTo>
                  <a:cubicBezTo>
                    <a:pt x="2270" y="4979"/>
                    <a:pt x="2112" y="4782"/>
                    <a:pt x="1989" y="4551"/>
                  </a:cubicBezTo>
                  <a:cubicBezTo>
                    <a:pt x="1867" y="4318"/>
                    <a:pt x="1791" y="4053"/>
                    <a:pt x="1758" y="3754"/>
                  </a:cubicBezTo>
                  <a:cubicBezTo>
                    <a:pt x="1726" y="3449"/>
                    <a:pt x="1745" y="3169"/>
                    <a:pt x="1817" y="2912"/>
                  </a:cubicBezTo>
                  <a:cubicBezTo>
                    <a:pt x="1889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6" y="1780"/>
                  </a:cubicBezTo>
                  <a:cubicBezTo>
                    <a:pt x="2936" y="1660"/>
                    <a:pt x="3176" y="1589"/>
                    <a:pt x="3435" y="1560"/>
                  </a:cubicBezTo>
                  <a:cubicBezTo>
                    <a:pt x="3509" y="1552"/>
                    <a:pt x="3581" y="1548"/>
                    <a:pt x="3653" y="1548"/>
                  </a:cubicBezTo>
                  <a:cubicBezTo>
                    <a:pt x="3782" y="1548"/>
                    <a:pt x="3907" y="1561"/>
                    <a:pt x="4029" y="1586"/>
                  </a:cubicBezTo>
                  <a:cubicBezTo>
                    <a:pt x="4216" y="1625"/>
                    <a:pt x="4391" y="1689"/>
                    <a:pt x="4555" y="1781"/>
                  </a:cubicBezTo>
                  <a:cubicBezTo>
                    <a:pt x="4719" y="1873"/>
                    <a:pt x="4877" y="1983"/>
                    <a:pt x="5028" y="2111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9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9" y="15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22"/>
            <p:cNvSpPr/>
            <p:nvPr/>
          </p:nvSpPr>
          <p:spPr>
            <a:xfrm>
              <a:off x="1064262" y="375902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7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22"/>
            <p:cNvSpPr/>
            <p:nvPr/>
          </p:nvSpPr>
          <p:spPr>
            <a:xfrm>
              <a:off x="1326815" y="3730335"/>
              <a:ext cx="237751" cy="258436"/>
            </a:xfrm>
            <a:custGeom>
              <a:avLst/>
              <a:gdLst/>
              <a:ahLst/>
              <a:cxnLst/>
              <a:rect l="l" t="t" r="r" b="b"/>
              <a:pathLst>
                <a:path w="6862" h="7459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1"/>
                  </a:lnTo>
                  <a:cubicBezTo>
                    <a:pt x="4744" y="2117"/>
                    <a:pt x="4770" y="2364"/>
                    <a:pt x="4798" y="2590"/>
                  </a:cubicBezTo>
                  <a:cubicBezTo>
                    <a:pt x="4825" y="2817"/>
                    <a:pt x="4854" y="3027"/>
                    <a:pt x="4884" y="3221"/>
                  </a:cubicBezTo>
                  <a:cubicBezTo>
                    <a:pt x="4914" y="3415"/>
                    <a:pt x="4947" y="3605"/>
                    <a:pt x="4983" y="3791"/>
                  </a:cubicBezTo>
                  <a:cubicBezTo>
                    <a:pt x="5019" y="3978"/>
                    <a:pt x="5056" y="4166"/>
                    <a:pt x="5097" y="4359"/>
                  </a:cubicBezTo>
                  <a:cubicBezTo>
                    <a:pt x="5105" y="4403"/>
                    <a:pt x="5115" y="4451"/>
                    <a:pt x="5127" y="4497"/>
                  </a:cubicBezTo>
                  <a:lnTo>
                    <a:pt x="1480" y="490"/>
                  </a:lnTo>
                  <a:lnTo>
                    <a:pt x="0" y="647"/>
                  </a:lnTo>
                  <a:lnTo>
                    <a:pt x="719" y="7459"/>
                  </a:lnTo>
                  <a:lnTo>
                    <a:pt x="2324" y="7291"/>
                  </a:lnTo>
                  <a:lnTo>
                    <a:pt x="2084" y="5013"/>
                  </a:lnTo>
                  <a:cubicBezTo>
                    <a:pt x="2067" y="4852"/>
                    <a:pt x="2050" y="4704"/>
                    <a:pt x="2031" y="4571"/>
                  </a:cubicBezTo>
                  <a:cubicBezTo>
                    <a:pt x="2014" y="4438"/>
                    <a:pt x="1995" y="4305"/>
                    <a:pt x="1973" y="4169"/>
                  </a:cubicBezTo>
                  <a:cubicBezTo>
                    <a:pt x="1952" y="4032"/>
                    <a:pt x="1926" y="3883"/>
                    <a:pt x="1891" y="3716"/>
                  </a:cubicBezTo>
                  <a:cubicBezTo>
                    <a:pt x="1857" y="3548"/>
                    <a:pt x="1818" y="3358"/>
                    <a:pt x="1772" y="3142"/>
                  </a:cubicBezTo>
                  <a:cubicBezTo>
                    <a:pt x="1765" y="3113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22"/>
            <p:cNvSpPr/>
            <p:nvPr/>
          </p:nvSpPr>
          <p:spPr>
            <a:xfrm>
              <a:off x="1594218" y="3710101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4" y="1690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2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22"/>
            <p:cNvSpPr/>
            <p:nvPr/>
          </p:nvSpPr>
          <p:spPr>
            <a:xfrm>
              <a:off x="1776252" y="368726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69"/>
                  </a:moveTo>
                  <a:cubicBezTo>
                    <a:pt x="3783" y="1569"/>
                    <a:pt x="3960" y="1596"/>
                    <a:pt x="4128" y="1649"/>
                  </a:cubicBezTo>
                  <a:cubicBezTo>
                    <a:pt x="4362" y="1720"/>
                    <a:pt x="4571" y="1840"/>
                    <a:pt x="4755" y="2001"/>
                  </a:cubicBezTo>
                  <a:cubicBezTo>
                    <a:pt x="4939" y="2162"/>
                    <a:pt x="5090" y="2359"/>
                    <a:pt x="5206" y="2589"/>
                  </a:cubicBezTo>
                  <a:cubicBezTo>
                    <a:pt x="5321" y="2818"/>
                    <a:pt x="5395" y="3077"/>
                    <a:pt x="5426" y="3364"/>
                  </a:cubicBezTo>
                  <a:cubicBezTo>
                    <a:pt x="5458" y="3650"/>
                    <a:pt x="5441" y="3918"/>
                    <a:pt x="5373" y="4168"/>
                  </a:cubicBezTo>
                  <a:cubicBezTo>
                    <a:pt x="5329" y="4338"/>
                    <a:pt x="5264" y="4496"/>
                    <a:pt x="5179" y="4644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20"/>
                    <a:pt x="3849" y="5528"/>
                    <a:pt x="3796" y="5534"/>
                  </a:cubicBezTo>
                  <a:cubicBezTo>
                    <a:pt x="3723" y="5542"/>
                    <a:pt x="3651" y="5546"/>
                    <a:pt x="3581" y="5546"/>
                  </a:cubicBezTo>
                  <a:cubicBezTo>
                    <a:pt x="3394" y="5546"/>
                    <a:pt x="3216" y="5518"/>
                    <a:pt x="3046" y="5465"/>
                  </a:cubicBezTo>
                  <a:cubicBezTo>
                    <a:pt x="2812" y="5392"/>
                    <a:pt x="2602" y="5275"/>
                    <a:pt x="2414" y="5118"/>
                  </a:cubicBezTo>
                  <a:cubicBezTo>
                    <a:pt x="2228" y="4960"/>
                    <a:pt x="2077" y="4765"/>
                    <a:pt x="1964" y="4530"/>
                  </a:cubicBezTo>
                  <a:cubicBezTo>
                    <a:pt x="1850" y="4297"/>
                    <a:pt x="1781" y="4039"/>
                    <a:pt x="1748" y="3751"/>
                  </a:cubicBezTo>
                  <a:cubicBezTo>
                    <a:pt x="1718" y="3466"/>
                    <a:pt x="1735" y="3199"/>
                    <a:pt x="1797" y="2949"/>
                  </a:cubicBezTo>
                  <a:cubicBezTo>
                    <a:pt x="1860" y="2698"/>
                    <a:pt x="1965" y="2475"/>
                    <a:pt x="2115" y="2280"/>
                  </a:cubicBezTo>
                  <a:cubicBezTo>
                    <a:pt x="2266" y="2083"/>
                    <a:pt x="2445" y="1925"/>
                    <a:pt x="2660" y="1804"/>
                  </a:cubicBezTo>
                  <a:cubicBezTo>
                    <a:pt x="2874" y="1683"/>
                    <a:pt x="3114" y="1608"/>
                    <a:pt x="3379" y="1581"/>
                  </a:cubicBezTo>
                  <a:cubicBezTo>
                    <a:pt x="3453" y="1573"/>
                    <a:pt x="3526" y="1569"/>
                    <a:pt x="3597" y="1569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5"/>
                  </a:cubicBezTo>
                  <a:cubicBezTo>
                    <a:pt x="1423" y="656"/>
                    <a:pt x="1076" y="944"/>
                    <a:pt x="790" y="1293"/>
                  </a:cubicBezTo>
                  <a:cubicBezTo>
                    <a:pt x="508" y="1646"/>
                    <a:pt x="300" y="2044"/>
                    <a:pt x="168" y="2490"/>
                  </a:cubicBezTo>
                  <a:cubicBezTo>
                    <a:pt x="38" y="2936"/>
                    <a:pt x="1" y="3416"/>
                    <a:pt x="55" y="3928"/>
                  </a:cubicBezTo>
                  <a:cubicBezTo>
                    <a:pt x="109" y="4443"/>
                    <a:pt x="247" y="4903"/>
                    <a:pt x="467" y="5313"/>
                  </a:cubicBezTo>
                  <a:cubicBezTo>
                    <a:pt x="688" y="5722"/>
                    <a:pt x="971" y="6069"/>
                    <a:pt x="1324" y="6352"/>
                  </a:cubicBezTo>
                  <a:cubicBezTo>
                    <a:pt x="1676" y="6637"/>
                    <a:pt x="2076" y="6846"/>
                    <a:pt x="2522" y="6976"/>
                  </a:cubicBezTo>
                  <a:cubicBezTo>
                    <a:pt x="2838" y="7067"/>
                    <a:pt x="3171" y="7113"/>
                    <a:pt x="3521" y="7113"/>
                  </a:cubicBezTo>
                  <a:cubicBezTo>
                    <a:pt x="3664" y="7113"/>
                    <a:pt x="3810" y="7105"/>
                    <a:pt x="3960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8"/>
                  </a:lnTo>
                  <a:lnTo>
                    <a:pt x="7191" y="6846"/>
                  </a:lnTo>
                  <a:lnTo>
                    <a:pt x="6321" y="5894"/>
                  </a:lnTo>
                  <a:cubicBezTo>
                    <a:pt x="6341" y="5869"/>
                    <a:pt x="6365" y="5846"/>
                    <a:pt x="6385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7" y="4171"/>
                    <a:pt x="7163" y="3693"/>
                    <a:pt x="7112" y="3186"/>
                  </a:cubicBezTo>
                  <a:cubicBezTo>
                    <a:pt x="7058" y="2674"/>
                    <a:pt x="6922" y="2214"/>
                    <a:pt x="6703" y="1802"/>
                  </a:cubicBezTo>
                  <a:cubicBezTo>
                    <a:pt x="6486" y="1393"/>
                    <a:pt x="6203" y="1045"/>
                    <a:pt x="5852" y="760"/>
                  </a:cubicBezTo>
                  <a:cubicBezTo>
                    <a:pt x="5500" y="477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22"/>
            <p:cNvSpPr/>
            <p:nvPr/>
          </p:nvSpPr>
          <p:spPr>
            <a:xfrm>
              <a:off x="2053080" y="365484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8" y="0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1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2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2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2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2" y="7119"/>
                    <a:pt x="4688" y="6952"/>
                    <a:pt x="5105" y="6674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22"/>
            <p:cNvSpPr/>
            <p:nvPr/>
          </p:nvSpPr>
          <p:spPr>
            <a:xfrm>
              <a:off x="2312653" y="363141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0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7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6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22"/>
            <p:cNvSpPr/>
            <p:nvPr/>
          </p:nvSpPr>
          <p:spPr>
            <a:xfrm>
              <a:off x="2525245" y="3611046"/>
              <a:ext cx="194372" cy="246898"/>
            </a:xfrm>
            <a:custGeom>
              <a:avLst/>
              <a:gdLst/>
              <a:ahLst/>
              <a:cxnLst/>
              <a:rect l="l" t="t" r="r" b="b"/>
              <a:pathLst>
                <a:path w="5610" h="7126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69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6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4" y="6874"/>
                    <a:pt x="1529" y="6995"/>
                    <a:pt x="1900" y="7065"/>
                  </a:cubicBezTo>
                  <a:cubicBezTo>
                    <a:pt x="2121" y="7105"/>
                    <a:pt x="2354" y="7126"/>
                    <a:pt x="2601" y="7126"/>
                  </a:cubicBezTo>
                  <a:cubicBezTo>
                    <a:pt x="2770" y="7126"/>
                    <a:pt x="2946" y="7116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4" y="4041"/>
                    <a:pt x="5306" y="3823"/>
                  </a:cubicBezTo>
                  <a:cubicBezTo>
                    <a:pt x="5167" y="3604"/>
                    <a:pt x="4984" y="3421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89"/>
                    <a:pt x="1780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7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22"/>
            <p:cNvSpPr/>
            <p:nvPr/>
          </p:nvSpPr>
          <p:spPr>
            <a:xfrm>
              <a:off x="2823311" y="3559873"/>
              <a:ext cx="331923" cy="263667"/>
            </a:xfrm>
            <a:custGeom>
              <a:avLst/>
              <a:gdLst/>
              <a:ahLst/>
              <a:cxnLst/>
              <a:rect l="l" t="t" r="r" b="b"/>
              <a:pathLst>
                <a:path w="9580" h="7610" extrusionOk="0">
                  <a:moveTo>
                    <a:pt x="9579" y="1"/>
                  </a:moveTo>
                  <a:lnTo>
                    <a:pt x="7936" y="175"/>
                  </a:lnTo>
                  <a:lnTo>
                    <a:pt x="7300" y="3852"/>
                  </a:lnTo>
                  <a:cubicBezTo>
                    <a:pt x="7271" y="4020"/>
                    <a:pt x="7253" y="4167"/>
                    <a:pt x="7240" y="4296"/>
                  </a:cubicBezTo>
                  <a:cubicBezTo>
                    <a:pt x="7227" y="4425"/>
                    <a:pt x="7220" y="4542"/>
                    <a:pt x="7218" y="4648"/>
                  </a:cubicBezTo>
                  <a:cubicBezTo>
                    <a:pt x="7217" y="4693"/>
                    <a:pt x="7218" y="4735"/>
                    <a:pt x="7217" y="4778"/>
                  </a:cubicBezTo>
                  <a:cubicBezTo>
                    <a:pt x="7185" y="4684"/>
                    <a:pt x="7152" y="4589"/>
                    <a:pt x="7112" y="4492"/>
                  </a:cubicBezTo>
                  <a:cubicBezTo>
                    <a:pt x="7040" y="4309"/>
                    <a:pt x="6954" y="4115"/>
                    <a:pt x="6853" y="3909"/>
                  </a:cubicBezTo>
                  <a:lnTo>
                    <a:pt x="5577" y="1319"/>
                  </a:lnTo>
                  <a:lnTo>
                    <a:pt x="4254" y="1460"/>
                  </a:lnTo>
                  <a:lnTo>
                    <a:pt x="3525" y="4261"/>
                  </a:lnTo>
                  <a:cubicBezTo>
                    <a:pt x="3487" y="4451"/>
                    <a:pt x="3456" y="4628"/>
                    <a:pt x="3435" y="4798"/>
                  </a:cubicBezTo>
                  <a:cubicBezTo>
                    <a:pt x="3416" y="4936"/>
                    <a:pt x="3403" y="5084"/>
                    <a:pt x="3394" y="5236"/>
                  </a:cubicBezTo>
                  <a:cubicBezTo>
                    <a:pt x="3357" y="5093"/>
                    <a:pt x="3313" y="4943"/>
                    <a:pt x="3259" y="4785"/>
                  </a:cubicBezTo>
                  <a:cubicBezTo>
                    <a:pt x="3206" y="4624"/>
                    <a:pt x="3149" y="4463"/>
                    <a:pt x="3085" y="4307"/>
                  </a:cubicBezTo>
                  <a:lnTo>
                    <a:pt x="1685" y="835"/>
                  </a:lnTo>
                  <a:lnTo>
                    <a:pt x="1" y="1012"/>
                  </a:lnTo>
                  <a:lnTo>
                    <a:pt x="2763" y="7609"/>
                  </a:lnTo>
                  <a:lnTo>
                    <a:pt x="4070" y="7468"/>
                  </a:lnTo>
                  <a:lnTo>
                    <a:pt x="5087" y="3642"/>
                  </a:lnTo>
                  <a:lnTo>
                    <a:pt x="6989" y="7162"/>
                  </a:lnTo>
                  <a:lnTo>
                    <a:pt x="8255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22"/>
            <p:cNvSpPr/>
            <p:nvPr/>
          </p:nvSpPr>
          <p:spPr>
            <a:xfrm>
              <a:off x="3180103" y="3539120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73"/>
                  </a:moveTo>
                  <a:cubicBezTo>
                    <a:pt x="3783" y="1573"/>
                    <a:pt x="3960" y="1600"/>
                    <a:pt x="4130" y="1652"/>
                  </a:cubicBezTo>
                  <a:cubicBezTo>
                    <a:pt x="4363" y="1726"/>
                    <a:pt x="4572" y="1845"/>
                    <a:pt x="4757" y="2005"/>
                  </a:cubicBezTo>
                  <a:cubicBezTo>
                    <a:pt x="4940" y="2167"/>
                    <a:pt x="5092" y="2363"/>
                    <a:pt x="5206" y="2593"/>
                  </a:cubicBezTo>
                  <a:cubicBezTo>
                    <a:pt x="5324" y="2823"/>
                    <a:pt x="5397" y="3080"/>
                    <a:pt x="5426" y="3368"/>
                  </a:cubicBezTo>
                  <a:cubicBezTo>
                    <a:pt x="5459" y="3650"/>
                    <a:pt x="5440" y="3917"/>
                    <a:pt x="5376" y="4167"/>
                  </a:cubicBezTo>
                  <a:cubicBezTo>
                    <a:pt x="5311" y="4416"/>
                    <a:pt x="5204" y="4640"/>
                    <a:pt x="5058" y="4836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3"/>
                    <a:pt x="4064" y="5508"/>
                    <a:pt x="3798" y="5535"/>
                  </a:cubicBezTo>
                  <a:cubicBezTo>
                    <a:pt x="3724" y="5543"/>
                    <a:pt x="3652" y="5547"/>
                    <a:pt x="3580" y="5547"/>
                  </a:cubicBezTo>
                  <a:cubicBezTo>
                    <a:pt x="3394" y="5547"/>
                    <a:pt x="3217" y="5520"/>
                    <a:pt x="3047" y="5466"/>
                  </a:cubicBezTo>
                  <a:cubicBezTo>
                    <a:pt x="2815" y="5394"/>
                    <a:pt x="2605" y="5277"/>
                    <a:pt x="2415" y="5121"/>
                  </a:cubicBezTo>
                  <a:cubicBezTo>
                    <a:pt x="2226" y="4963"/>
                    <a:pt x="2080" y="4767"/>
                    <a:pt x="1966" y="4534"/>
                  </a:cubicBezTo>
                  <a:cubicBezTo>
                    <a:pt x="1852" y="4303"/>
                    <a:pt x="1781" y="4041"/>
                    <a:pt x="1750" y="3755"/>
                  </a:cubicBezTo>
                  <a:cubicBezTo>
                    <a:pt x="1720" y="3470"/>
                    <a:pt x="1737" y="3201"/>
                    <a:pt x="1799" y="2952"/>
                  </a:cubicBezTo>
                  <a:cubicBezTo>
                    <a:pt x="1860" y="2702"/>
                    <a:pt x="1968" y="2481"/>
                    <a:pt x="2117" y="2284"/>
                  </a:cubicBezTo>
                  <a:cubicBezTo>
                    <a:pt x="2268" y="2088"/>
                    <a:pt x="2448" y="1927"/>
                    <a:pt x="2662" y="1808"/>
                  </a:cubicBezTo>
                  <a:cubicBezTo>
                    <a:pt x="2875" y="1687"/>
                    <a:pt x="3116" y="1611"/>
                    <a:pt x="3381" y="1585"/>
                  </a:cubicBezTo>
                  <a:cubicBezTo>
                    <a:pt x="3454" y="1577"/>
                    <a:pt x="3526" y="1573"/>
                    <a:pt x="3596" y="1573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4"/>
                  </a:cubicBezTo>
                  <a:cubicBezTo>
                    <a:pt x="2702" y="78"/>
                    <a:pt x="2242" y="216"/>
                    <a:pt x="1832" y="437"/>
                  </a:cubicBezTo>
                  <a:cubicBezTo>
                    <a:pt x="1423" y="657"/>
                    <a:pt x="1076" y="942"/>
                    <a:pt x="790" y="1294"/>
                  </a:cubicBezTo>
                  <a:cubicBezTo>
                    <a:pt x="507" y="1647"/>
                    <a:pt x="299" y="2045"/>
                    <a:pt x="169" y="2491"/>
                  </a:cubicBezTo>
                  <a:cubicBezTo>
                    <a:pt x="39" y="2936"/>
                    <a:pt x="0" y="3415"/>
                    <a:pt x="55" y="3930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68"/>
                    <a:pt x="1323" y="6355"/>
                  </a:cubicBezTo>
                  <a:cubicBezTo>
                    <a:pt x="1676" y="6639"/>
                    <a:pt x="2075" y="6845"/>
                    <a:pt x="2521" y="6977"/>
                  </a:cubicBezTo>
                  <a:cubicBezTo>
                    <a:pt x="2835" y="7068"/>
                    <a:pt x="3166" y="7114"/>
                    <a:pt x="3515" y="7114"/>
                  </a:cubicBezTo>
                  <a:cubicBezTo>
                    <a:pt x="3663" y="7114"/>
                    <a:pt x="3814" y="7106"/>
                    <a:pt x="3968" y="7089"/>
                  </a:cubicBezTo>
                  <a:cubicBezTo>
                    <a:pt x="4473" y="7036"/>
                    <a:pt x="4933" y="6898"/>
                    <a:pt x="5343" y="6678"/>
                  </a:cubicBezTo>
                  <a:cubicBezTo>
                    <a:pt x="5752" y="6457"/>
                    <a:pt x="6100" y="6173"/>
                    <a:pt x="6384" y="5821"/>
                  </a:cubicBezTo>
                  <a:cubicBezTo>
                    <a:pt x="6668" y="5469"/>
                    <a:pt x="6874" y="5069"/>
                    <a:pt x="7002" y="4619"/>
                  </a:cubicBezTo>
                  <a:cubicBezTo>
                    <a:pt x="7129" y="4170"/>
                    <a:pt x="7164" y="3693"/>
                    <a:pt x="7110" y="3185"/>
                  </a:cubicBezTo>
                  <a:cubicBezTo>
                    <a:pt x="7057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61"/>
                  </a:cubicBezTo>
                  <a:cubicBezTo>
                    <a:pt x="5498" y="477"/>
                    <a:pt x="5101" y="269"/>
                    <a:pt x="4655" y="139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22"/>
            <p:cNvSpPr/>
            <p:nvPr/>
          </p:nvSpPr>
          <p:spPr>
            <a:xfrm>
              <a:off x="3458559" y="3516045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2" y="1423"/>
                  </a:moveTo>
                  <a:cubicBezTo>
                    <a:pt x="3229" y="1423"/>
                    <a:pt x="3352" y="1443"/>
                    <a:pt x="3463" y="1483"/>
                  </a:cubicBezTo>
                  <a:cubicBezTo>
                    <a:pt x="3615" y="1539"/>
                    <a:pt x="3738" y="1629"/>
                    <a:pt x="3831" y="1755"/>
                  </a:cubicBezTo>
                  <a:cubicBezTo>
                    <a:pt x="3923" y="1878"/>
                    <a:pt x="3979" y="2029"/>
                    <a:pt x="3997" y="2203"/>
                  </a:cubicBezTo>
                  <a:cubicBezTo>
                    <a:pt x="4017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7"/>
                  </a:cubicBezTo>
                  <a:cubicBezTo>
                    <a:pt x="3567" y="3116"/>
                    <a:pt x="3423" y="3168"/>
                    <a:pt x="3256" y="3185"/>
                  </a:cubicBezTo>
                  <a:lnTo>
                    <a:pt x="1913" y="3329"/>
                  </a:lnTo>
                  <a:lnTo>
                    <a:pt x="1725" y="1558"/>
                  </a:lnTo>
                  <a:lnTo>
                    <a:pt x="2922" y="1432"/>
                  </a:lnTo>
                  <a:cubicBezTo>
                    <a:pt x="2981" y="1426"/>
                    <a:pt x="3038" y="1423"/>
                    <a:pt x="3092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0" y="340"/>
                  </a:lnTo>
                  <a:lnTo>
                    <a:pt x="722" y="7151"/>
                  </a:lnTo>
                  <a:lnTo>
                    <a:pt x="2298" y="6986"/>
                  </a:lnTo>
                  <a:lnTo>
                    <a:pt x="2045" y="4592"/>
                  </a:lnTo>
                  <a:lnTo>
                    <a:pt x="2896" y="4503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9" y="4063"/>
                    <a:pt x="4655" y="4041"/>
                    <a:pt x="4691" y="4017"/>
                  </a:cubicBezTo>
                  <a:cubicBezTo>
                    <a:pt x="5022" y="3786"/>
                    <a:pt x="5269" y="3489"/>
                    <a:pt x="5433" y="3128"/>
                  </a:cubicBezTo>
                  <a:cubicBezTo>
                    <a:pt x="5598" y="2764"/>
                    <a:pt x="5659" y="2370"/>
                    <a:pt x="5613" y="1942"/>
                  </a:cubicBezTo>
                  <a:cubicBezTo>
                    <a:pt x="5570" y="1526"/>
                    <a:pt x="5429" y="1166"/>
                    <a:pt x="5194" y="860"/>
                  </a:cubicBezTo>
                  <a:cubicBezTo>
                    <a:pt x="4959" y="552"/>
                    <a:pt x="4652" y="325"/>
                    <a:pt x="4281" y="174"/>
                  </a:cubicBezTo>
                  <a:cubicBezTo>
                    <a:pt x="3994" y="58"/>
                    <a:pt x="368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22"/>
            <p:cNvSpPr/>
            <p:nvPr/>
          </p:nvSpPr>
          <p:spPr>
            <a:xfrm>
              <a:off x="3695300" y="348049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8"/>
                  </a:lnTo>
                  <a:lnTo>
                    <a:pt x="1656" y="470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7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3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22"/>
            <p:cNvSpPr/>
            <p:nvPr/>
          </p:nvSpPr>
          <p:spPr>
            <a:xfrm>
              <a:off x="3936095" y="3462135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6" y="590"/>
                    <a:pt x="648" y="798"/>
                  </a:cubicBezTo>
                  <a:cubicBezTo>
                    <a:pt x="431" y="1010"/>
                    <a:pt x="265" y="1248"/>
                    <a:pt x="154" y="1520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71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298"/>
                  </a:cubicBezTo>
                  <a:cubicBezTo>
                    <a:pt x="2628" y="4310"/>
                    <a:pt x="2764" y="4327"/>
                    <a:pt x="2897" y="4349"/>
                  </a:cubicBezTo>
                  <a:cubicBezTo>
                    <a:pt x="3030" y="4370"/>
                    <a:pt x="3157" y="4401"/>
                    <a:pt x="3279" y="4437"/>
                  </a:cubicBezTo>
                  <a:cubicBezTo>
                    <a:pt x="3401" y="4472"/>
                    <a:pt x="3508" y="4516"/>
                    <a:pt x="3598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3"/>
                    <a:pt x="3909" y="4908"/>
                    <a:pt x="3919" y="5005"/>
                  </a:cubicBezTo>
                  <a:cubicBezTo>
                    <a:pt x="3934" y="5134"/>
                    <a:pt x="3905" y="5248"/>
                    <a:pt x="3837" y="5342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40"/>
                    <a:pt x="3236" y="5679"/>
                    <a:pt x="3062" y="5698"/>
                  </a:cubicBezTo>
                  <a:cubicBezTo>
                    <a:pt x="2977" y="5707"/>
                    <a:pt x="2893" y="5711"/>
                    <a:pt x="2808" y="5711"/>
                  </a:cubicBezTo>
                  <a:cubicBezTo>
                    <a:pt x="2544" y="5711"/>
                    <a:pt x="2282" y="5667"/>
                    <a:pt x="2021" y="5580"/>
                  </a:cubicBezTo>
                  <a:cubicBezTo>
                    <a:pt x="1679" y="5465"/>
                    <a:pt x="1321" y="5209"/>
                    <a:pt x="950" y="4808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7"/>
                  </a:cubicBezTo>
                  <a:cubicBezTo>
                    <a:pt x="1193" y="6871"/>
                    <a:pt x="1529" y="6993"/>
                    <a:pt x="1900" y="7064"/>
                  </a:cubicBezTo>
                  <a:cubicBezTo>
                    <a:pt x="2121" y="7104"/>
                    <a:pt x="2354" y="7124"/>
                    <a:pt x="2600" y="7124"/>
                  </a:cubicBezTo>
                  <a:cubicBezTo>
                    <a:pt x="2770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9" y="6693"/>
                  </a:cubicBezTo>
                  <a:cubicBezTo>
                    <a:pt x="4860" y="6478"/>
                    <a:pt x="5147" y="6195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1"/>
                  </a:cubicBezTo>
                  <a:cubicBezTo>
                    <a:pt x="5169" y="3602"/>
                    <a:pt x="4986" y="3420"/>
                    <a:pt x="4758" y="3275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3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4" y="2321"/>
                    <a:pt x="1712" y="2232"/>
                    <a:pt x="1700" y="2121"/>
                  </a:cubicBezTo>
                  <a:cubicBezTo>
                    <a:pt x="1687" y="1998"/>
                    <a:pt x="1715" y="1890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7" y="1431"/>
                    <a:pt x="3138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1"/>
                  </a:cubicBezTo>
                  <a:cubicBezTo>
                    <a:pt x="3364" y="18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22"/>
            <p:cNvSpPr/>
            <p:nvPr/>
          </p:nvSpPr>
          <p:spPr>
            <a:xfrm>
              <a:off x="4154820" y="3432893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0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3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22"/>
            <p:cNvSpPr/>
            <p:nvPr/>
          </p:nvSpPr>
          <p:spPr>
            <a:xfrm>
              <a:off x="4412730" y="3409056"/>
              <a:ext cx="248284" cy="246482"/>
            </a:xfrm>
            <a:custGeom>
              <a:avLst/>
              <a:gdLst/>
              <a:ahLst/>
              <a:cxnLst/>
              <a:rect l="l" t="t" r="r" b="b"/>
              <a:pathLst>
                <a:path w="7166" h="7114" extrusionOk="0">
                  <a:moveTo>
                    <a:pt x="3592" y="1571"/>
                  </a:moveTo>
                  <a:cubicBezTo>
                    <a:pt x="3780" y="1571"/>
                    <a:pt x="3959" y="1598"/>
                    <a:pt x="4128" y="1652"/>
                  </a:cubicBezTo>
                  <a:cubicBezTo>
                    <a:pt x="4361" y="1725"/>
                    <a:pt x="4571" y="1844"/>
                    <a:pt x="4756" y="2004"/>
                  </a:cubicBezTo>
                  <a:cubicBezTo>
                    <a:pt x="4941" y="2165"/>
                    <a:pt x="5092" y="2362"/>
                    <a:pt x="5207" y="2592"/>
                  </a:cubicBezTo>
                  <a:cubicBezTo>
                    <a:pt x="5322" y="2822"/>
                    <a:pt x="5396" y="3078"/>
                    <a:pt x="5425" y="3366"/>
                  </a:cubicBezTo>
                  <a:cubicBezTo>
                    <a:pt x="5458" y="3649"/>
                    <a:pt x="5441" y="3916"/>
                    <a:pt x="5373" y="4167"/>
                  </a:cubicBezTo>
                  <a:cubicBezTo>
                    <a:pt x="5309" y="4415"/>
                    <a:pt x="5202" y="4638"/>
                    <a:pt x="5056" y="4835"/>
                  </a:cubicBezTo>
                  <a:cubicBezTo>
                    <a:pt x="4909" y="5032"/>
                    <a:pt x="4729" y="5191"/>
                    <a:pt x="4516" y="5311"/>
                  </a:cubicBezTo>
                  <a:cubicBezTo>
                    <a:pt x="4302" y="5432"/>
                    <a:pt x="4060" y="5507"/>
                    <a:pt x="3794" y="5534"/>
                  </a:cubicBezTo>
                  <a:cubicBezTo>
                    <a:pt x="3721" y="5542"/>
                    <a:pt x="3648" y="5546"/>
                    <a:pt x="3577" y="5546"/>
                  </a:cubicBezTo>
                  <a:cubicBezTo>
                    <a:pt x="3391" y="5546"/>
                    <a:pt x="3215" y="5519"/>
                    <a:pt x="3045" y="5465"/>
                  </a:cubicBezTo>
                  <a:cubicBezTo>
                    <a:pt x="2812" y="5392"/>
                    <a:pt x="2601" y="5275"/>
                    <a:pt x="2413" y="5120"/>
                  </a:cubicBezTo>
                  <a:cubicBezTo>
                    <a:pt x="2227" y="4962"/>
                    <a:pt x="2076" y="4766"/>
                    <a:pt x="1964" y="4533"/>
                  </a:cubicBezTo>
                  <a:cubicBezTo>
                    <a:pt x="1850" y="4299"/>
                    <a:pt x="1780" y="4040"/>
                    <a:pt x="1750" y="3753"/>
                  </a:cubicBezTo>
                  <a:cubicBezTo>
                    <a:pt x="1717" y="3469"/>
                    <a:pt x="1735" y="3200"/>
                    <a:pt x="1798" y="2952"/>
                  </a:cubicBezTo>
                  <a:cubicBezTo>
                    <a:pt x="1859" y="2701"/>
                    <a:pt x="1965" y="2478"/>
                    <a:pt x="2116" y="2283"/>
                  </a:cubicBezTo>
                  <a:cubicBezTo>
                    <a:pt x="2266" y="2084"/>
                    <a:pt x="2447" y="1926"/>
                    <a:pt x="2661" y="1806"/>
                  </a:cubicBezTo>
                  <a:cubicBezTo>
                    <a:pt x="2873" y="1686"/>
                    <a:pt x="3111" y="1610"/>
                    <a:pt x="3377" y="1583"/>
                  </a:cubicBezTo>
                  <a:cubicBezTo>
                    <a:pt x="3450" y="1575"/>
                    <a:pt x="3522" y="1571"/>
                    <a:pt x="3592" y="1571"/>
                  </a:cubicBezTo>
                  <a:close/>
                  <a:moveTo>
                    <a:pt x="3664" y="1"/>
                  </a:moveTo>
                  <a:cubicBezTo>
                    <a:pt x="3518" y="1"/>
                    <a:pt x="3368" y="9"/>
                    <a:pt x="3216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2" y="657"/>
                    <a:pt x="1077" y="944"/>
                    <a:pt x="792" y="1294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7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40"/>
                    <a:pt x="2075" y="6846"/>
                    <a:pt x="2520" y="6978"/>
                  </a:cubicBezTo>
                  <a:cubicBezTo>
                    <a:pt x="2832" y="7069"/>
                    <a:pt x="3162" y="7114"/>
                    <a:pt x="3510" y="7114"/>
                  </a:cubicBezTo>
                  <a:cubicBezTo>
                    <a:pt x="3660" y="7114"/>
                    <a:pt x="3813" y="7106"/>
                    <a:pt x="3970" y="7089"/>
                  </a:cubicBezTo>
                  <a:cubicBezTo>
                    <a:pt x="4475" y="7037"/>
                    <a:pt x="4933" y="6897"/>
                    <a:pt x="5343" y="6679"/>
                  </a:cubicBezTo>
                  <a:cubicBezTo>
                    <a:pt x="5753" y="6457"/>
                    <a:pt x="6100" y="6173"/>
                    <a:pt x="6386" y="5819"/>
                  </a:cubicBezTo>
                  <a:cubicBezTo>
                    <a:pt x="6669" y="5470"/>
                    <a:pt x="6875" y="5068"/>
                    <a:pt x="7001" y="4618"/>
                  </a:cubicBezTo>
                  <a:cubicBezTo>
                    <a:pt x="7128" y="4170"/>
                    <a:pt x="7165" y="3692"/>
                    <a:pt x="7112" y="3186"/>
                  </a:cubicBezTo>
                  <a:cubicBezTo>
                    <a:pt x="7057" y="2674"/>
                    <a:pt x="6921" y="2214"/>
                    <a:pt x="6704" y="1803"/>
                  </a:cubicBezTo>
                  <a:cubicBezTo>
                    <a:pt x="6488" y="1393"/>
                    <a:pt x="6203" y="1046"/>
                    <a:pt x="5851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22"/>
            <p:cNvSpPr/>
            <p:nvPr/>
          </p:nvSpPr>
          <p:spPr>
            <a:xfrm>
              <a:off x="4691255" y="3386467"/>
              <a:ext cx="189175" cy="247349"/>
            </a:xfrm>
            <a:custGeom>
              <a:avLst/>
              <a:gdLst/>
              <a:ahLst/>
              <a:cxnLst/>
              <a:rect l="l" t="t" r="r" b="b"/>
              <a:pathLst>
                <a:path w="5460" h="7139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60" y="1554"/>
                  </a:cubicBezTo>
                  <a:cubicBezTo>
                    <a:pt x="3383" y="1608"/>
                    <a:pt x="3488" y="1688"/>
                    <a:pt x="3571" y="1799"/>
                  </a:cubicBezTo>
                  <a:cubicBezTo>
                    <a:pt x="3656" y="1908"/>
                    <a:pt x="3705" y="2046"/>
                    <a:pt x="3723" y="2216"/>
                  </a:cubicBezTo>
                  <a:cubicBezTo>
                    <a:pt x="3739" y="2377"/>
                    <a:pt x="3719" y="2525"/>
                    <a:pt x="3660" y="2655"/>
                  </a:cubicBezTo>
                  <a:cubicBezTo>
                    <a:pt x="3603" y="2785"/>
                    <a:pt x="3518" y="2892"/>
                    <a:pt x="3408" y="2975"/>
                  </a:cubicBezTo>
                  <a:cubicBezTo>
                    <a:pt x="3298" y="3060"/>
                    <a:pt x="3174" y="3110"/>
                    <a:pt x="3030" y="3125"/>
                  </a:cubicBezTo>
                  <a:lnTo>
                    <a:pt x="1950" y="3238"/>
                  </a:lnTo>
                  <a:lnTo>
                    <a:pt x="1779" y="1612"/>
                  </a:lnTo>
                  <a:lnTo>
                    <a:pt x="2859" y="1498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19" y="0"/>
                  </a:moveTo>
                  <a:cubicBezTo>
                    <a:pt x="3127" y="0"/>
                    <a:pt x="3034" y="6"/>
                    <a:pt x="2938" y="16"/>
                  </a:cubicBezTo>
                  <a:lnTo>
                    <a:pt x="0" y="326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3" y="4686"/>
                  </a:lnTo>
                  <a:lnTo>
                    <a:pt x="3419" y="4550"/>
                  </a:lnTo>
                  <a:cubicBezTo>
                    <a:pt x="3847" y="4505"/>
                    <a:pt x="4217" y="4366"/>
                    <a:pt x="4530" y="4128"/>
                  </a:cubicBezTo>
                  <a:cubicBezTo>
                    <a:pt x="4844" y="3893"/>
                    <a:pt x="5079" y="3589"/>
                    <a:pt x="5242" y="3223"/>
                  </a:cubicBezTo>
                  <a:cubicBezTo>
                    <a:pt x="5402" y="2853"/>
                    <a:pt x="5459" y="2450"/>
                    <a:pt x="5412" y="2007"/>
                  </a:cubicBezTo>
                  <a:cubicBezTo>
                    <a:pt x="5367" y="1586"/>
                    <a:pt x="5229" y="1217"/>
                    <a:pt x="4995" y="900"/>
                  </a:cubicBezTo>
                  <a:cubicBezTo>
                    <a:pt x="4762" y="584"/>
                    <a:pt x="4467" y="347"/>
                    <a:pt x="4113" y="185"/>
                  </a:cubicBezTo>
                  <a:cubicBezTo>
                    <a:pt x="3836" y="63"/>
                    <a:pt x="3539" y="0"/>
                    <a:pt x="3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22"/>
            <p:cNvSpPr/>
            <p:nvPr/>
          </p:nvSpPr>
          <p:spPr>
            <a:xfrm>
              <a:off x="59195" y="4197268"/>
              <a:ext cx="255040" cy="248353"/>
            </a:xfrm>
            <a:custGeom>
              <a:avLst/>
              <a:gdLst/>
              <a:ahLst/>
              <a:cxnLst/>
              <a:rect l="l" t="t" r="r" b="b"/>
              <a:pathLst>
                <a:path w="7361" h="7168" extrusionOk="0">
                  <a:moveTo>
                    <a:pt x="2057" y="3955"/>
                  </a:moveTo>
                  <a:cubicBezTo>
                    <a:pt x="2176" y="4067"/>
                    <a:pt x="2307" y="4185"/>
                    <a:pt x="2445" y="4307"/>
                  </a:cubicBezTo>
                  <a:lnTo>
                    <a:pt x="3867" y="5529"/>
                  </a:lnTo>
                  <a:cubicBezTo>
                    <a:pt x="3815" y="5565"/>
                    <a:pt x="3765" y="5601"/>
                    <a:pt x="3710" y="5636"/>
                  </a:cubicBezTo>
                  <a:cubicBezTo>
                    <a:pt x="3499" y="5765"/>
                    <a:pt x="3263" y="5845"/>
                    <a:pt x="3004" y="5871"/>
                  </a:cubicBezTo>
                  <a:cubicBezTo>
                    <a:pt x="2919" y="5881"/>
                    <a:pt x="2837" y="5885"/>
                    <a:pt x="2758" y="5885"/>
                  </a:cubicBezTo>
                  <a:cubicBezTo>
                    <a:pt x="2579" y="5885"/>
                    <a:pt x="2415" y="5862"/>
                    <a:pt x="2270" y="5817"/>
                  </a:cubicBezTo>
                  <a:cubicBezTo>
                    <a:pt x="2060" y="5751"/>
                    <a:pt x="1894" y="5641"/>
                    <a:pt x="1773" y="5490"/>
                  </a:cubicBezTo>
                  <a:cubicBezTo>
                    <a:pt x="1653" y="5339"/>
                    <a:pt x="1579" y="5154"/>
                    <a:pt x="1558" y="4932"/>
                  </a:cubicBezTo>
                  <a:cubicBezTo>
                    <a:pt x="1528" y="4655"/>
                    <a:pt x="1595" y="4413"/>
                    <a:pt x="1758" y="4212"/>
                  </a:cubicBezTo>
                  <a:cubicBezTo>
                    <a:pt x="1832" y="4117"/>
                    <a:pt x="1934" y="4032"/>
                    <a:pt x="2057" y="3955"/>
                  </a:cubicBezTo>
                  <a:close/>
                  <a:moveTo>
                    <a:pt x="3146" y="0"/>
                  </a:moveTo>
                  <a:cubicBezTo>
                    <a:pt x="3046" y="0"/>
                    <a:pt x="2943" y="6"/>
                    <a:pt x="2839" y="17"/>
                  </a:cubicBezTo>
                  <a:cubicBezTo>
                    <a:pt x="2409" y="62"/>
                    <a:pt x="2041" y="180"/>
                    <a:pt x="1730" y="374"/>
                  </a:cubicBezTo>
                  <a:cubicBezTo>
                    <a:pt x="1420" y="568"/>
                    <a:pt x="1185" y="812"/>
                    <a:pt x="1029" y="1110"/>
                  </a:cubicBezTo>
                  <a:cubicBezTo>
                    <a:pt x="875" y="1405"/>
                    <a:pt x="816" y="1728"/>
                    <a:pt x="853" y="2076"/>
                  </a:cubicBezTo>
                  <a:cubicBezTo>
                    <a:pt x="867" y="2220"/>
                    <a:pt x="906" y="2373"/>
                    <a:pt x="970" y="2537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30" y="3256"/>
                    <a:pt x="530" y="3545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7"/>
                    <a:pt x="255" y="5992"/>
                    <a:pt x="525" y="6303"/>
                  </a:cubicBezTo>
                  <a:cubicBezTo>
                    <a:pt x="798" y="6615"/>
                    <a:pt x="1148" y="6845"/>
                    <a:pt x="1574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5" y="7167"/>
                    <a:pt x="2847" y="7160"/>
                    <a:pt x="2981" y="7145"/>
                  </a:cubicBezTo>
                  <a:cubicBezTo>
                    <a:pt x="3364" y="7104"/>
                    <a:pt x="3716" y="7015"/>
                    <a:pt x="4040" y="6872"/>
                  </a:cubicBezTo>
                  <a:cubicBezTo>
                    <a:pt x="4350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49" y="5197"/>
                  </a:lnTo>
                  <a:cubicBezTo>
                    <a:pt x="5859" y="4974"/>
                    <a:pt x="5952" y="4737"/>
                    <a:pt x="6024" y="4485"/>
                  </a:cubicBezTo>
                  <a:cubicBezTo>
                    <a:pt x="6131" y="4117"/>
                    <a:pt x="6190" y="3722"/>
                    <a:pt x="6204" y="3300"/>
                  </a:cubicBezTo>
                  <a:lnTo>
                    <a:pt x="6204" y="3300"/>
                  </a:lnTo>
                  <a:lnTo>
                    <a:pt x="4753" y="3454"/>
                  </a:lnTo>
                  <a:cubicBezTo>
                    <a:pt x="4750" y="3770"/>
                    <a:pt x="4710" y="4059"/>
                    <a:pt x="4638" y="4327"/>
                  </a:cubicBezTo>
                  <a:lnTo>
                    <a:pt x="4097" y="3847"/>
                  </a:lnTo>
                  <a:cubicBezTo>
                    <a:pt x="3953" y="3737"/>
                    <a:pt x="3794" y="3605"/>
                    <a:pt x="3614" y="3451"/>
                  </a:cubicBezTo>
                  <a:cubicBezTo>
                    <a:pt x="3434" y="3297"/>
                    <a:pt x="3255" y="3132"/>
                    <a:pt x="3078" y="2958"/>
                  </a:cubicBezTo>
                  <a:cubicBezTo>
                    <a:pt x="2904" y="2783"/>
                    <a:pt x="2757" y="2613"/>
                    <a:pt x="2636" y="2443"/>
                  </a:cubicBezTo>
                  <a:cubicBezTo>
                    <a:pt x="2517" y="2275"/>
                    <a:pt x="2452" y="2128"/>
                    <a:pt x="2438" y="2006"/>
                  </a:cubicBezTo>
                  <a:cubicBezTo>
                    <a:pt x="2423" y="1877"/>
                    <a:pt x="2438" y="1764"/>
                    <a:pt x="2481" y="1672"/>
                  </a:cubicBezTo>
                  <a:cubicBezTo>
                    <a:pt x="2524" y="1579"/>
                    <a:pt x="2592" y="1506"/>
                    <a:pt x="2685" y="1450"/>
                  </a:cubicBezTo>
                  <a:cubicBezTo>
                    <a:pt x="2779" y="1395"/>
                    <a:pt x="2895" y="1357"/>
                    <a:pt x="3039" y="1343"/>
                  </a:cubicBezTo>
                  <a:cubicBezTo>
                    <a:pt x="3069" y="1340"/>
                    <a:pt x="3099" y="1339"/>
                    <a:pt x="3129" y="1339"/>
                  </a:cubicBezTo>
                  <a:cubicBezTo>
                    <a:pt x="3267" y="1339"/>
                    <a:pt x="3395" y="1372"/>
                    <a:pt x="3512" y="1442"/>
                  </a:cubicBezTo>
                  <a:cubicBezTo>
                    <a:pt x="3651" y="1527"/>
                    <a:pt x="3789" y="1695"/>
                    <a:pt x="3929" y="1947"/>
                  </a:cubicBezTo>
                  <a:lnTo>
                    <a:pt x="5079" y="1090"/>
                  </a:lnTo>
                  <a:cubicBezTo>
                    <a:pt x="4967" y="838"/>
                    <a:pt x="4796" y="626"/>
                    <a:pt x="4569" y="453"/>
                  </a:cubicBezTo>
                  <a:cubicBezTo>
                    <a:pt x="4340" y="280"/>
                    <a:pt x="4077" y="155"/>
                    <a:pt x="3781" y="79"/>
                  </a:cubicBezTo>
                  <a:cubicBezTo>
                    <a:pt x="3577" y="27"/>
                    <a:pt x="3366" y="0"/>
                    <a:pt x="3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22"/>
            <p:cNvSpPr/>
            <p:nvPr/>
          </p:nvSpPr>
          <p:spPr>
            <a:xfrm>
              <a:off x="407187" y="4155865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1" y="0"/>
                  </a:moveTo>
                  <a:lnTo>
                    <a:pt x="1" y="605"/>
                  </a:lnTo>
                  <a:lnTo>
                    <a:pt x="156" y="2065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22"/>
            <p:cNvSpPr/>
            <p:nvPr/>
          </p:nvSpPr>
          <p:spPr>
            <a:xfrm>
              <a:off x="646942" y="4134176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4" y="4067"/>
                  </a:lnTo>
                  <a:lnTo>
                    <a:pt x="4595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22"/>
            <p:cNvSpPr/>
            <p:nvPr/>
          </p:nvSpPr>
          <p:spPr>
            <a:xfrm>
              <a:off x="859569" y="4111517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5" y="76"/>
                    <a:pt x="2294" y="214"/>
                    <a:pt x="1876" y="436"/>
                  </a:cubicBezTo>
                  <a:cubicBezTo>
                    <a:pt x="1458" y="656"/>
                    <a:pt x="1104" y="942"/>
                    <a:pt x="816" y="1292"/>
                  </a:cubicBezTo>
                  <a:cubicBezTo>
                    <a:pt x="529" y="1640"/>
                    <a:pt x="316" y="2036"/>
                    <a:pt x="179" y="2485"/>
                  </a:cubicBezTo>
                  <a:cubicBezTo>
                    <a:pt x="43" y="2932"/>
                    <a:pt x="1" y="3408"/>
                    <a:pt x="56" y="3913"/>
                  </a:cubicBezTo>
                  <a:cubicBezTo>
                    <a:pt x="113" y="4436"/>
                    <a:pt x="250" y="4902"/>
                    <a:pt x="467" y="5315"/>
                  </a:cubicBezTo>
                  <a:cubicBezTo>
                    <a:pt x="684" y="5729"/>
                    <a:pt x="969" y="6076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6"/>
                    <a:pt x="4938" y="6848"/>
                  </a:cubicBezTo>
                  <a:cubicBezTo>
                    <a:pt x="5255" y="6733"/>
                    <a:pt x="5543" y="6589"/>
                    <a:pt x="5796" y="6419"/>
                  </a:cubicBezTo>
                  <a:cubicBezTo>
                    <a:pt x="6051" y="6248"/>
                    <a:pt x="6249" y="6063"/>
                    <a:pt x="6391" y="5864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3"/>
                  </a:cubicBezTo>
                  <a:cubicBezTo>
                    <a:pt x="4925" y="5190"/>
                    <a:pt x="4761" y="5289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2" y="5527"/>
                    <a:pt x="3793" y="5533"/>
                    <a:pt x="3696" y="5533"/>
                  </a:cubicBezTo>
                  <a:cubicBezTo>
                    <a:pt x="3503" y="5533"/>
                    <a:pt x="3320" y="5511"/>
                    <a:pt x="3147" y="5469"/>
                  </a:cubicBezTo>
                  <a:cubicBezTo>
                    <a:pt x="2888" y="5403"/>
                    <a:pt x="2661" y="5293"/>
                    <a:pt x="2467" y="5138"/>
                  </a:cubicBezTo>
                  <a:cubicBezTo>
                    <a:pt x="2273" y="4981"/>
                    <a:pt x="2115" y="4786"/>
                    <a:pt x="1993" y="4553"/>
                  </a:cubicBezTo>
                  <a:cubicBezTo>
                    <a:pt x="1870" y="4320"/>
                    <a:pt x="1794" y="4055"/>
                    <a:pt x="1761" y="3758"/>
                  </a:cubicBezTo>
                  <a:cubicBezTo>
                    <a:pt x="1728" y="3451"/>
                    <a:pt x="1748" y="3171"/>
                    <a:pt x="1820" y="2914"/>
                  </a:cubicBezTo>
                  <a:cubicBezTo>
                    <a:pt x="1892" y="2658"/>
                    <a:pt x="2004" y="2435"/>
                    <a:pt x="2158" y="2243"/>
                  </a:cubicBezTo>
                  <a:cubicBezTo>
                    <a:pt x="2313" y="2054"/>
                    <a:pt x="2500" y="1898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1" y="1561"/>
                    <a:pt x="4032" y="1586"/>
                  </a:cubicBezTo>
                  <a:cubicBezTo>
                    <a:pt x="4219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6"/>
                    <a:pt x="5162" y="330"/>
                  </a:cubicBezTo>
                  <a:cubicBezTo>
                    <a:pt x="4876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22"/>
            <p:cNvSpPr/>
            <p:nvPr/>
          </p:nvSpPr>
          <p:spPr>
            <a:xfrm>
              <a:off x="1098389" y="4082414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6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22"/>
            <p:cNvSpPr/>
            <p:nvPr/>
          </p:nvSpPr>
          <p:spPr>
            <a:xfrm>
              <a:off x="1360942" y="4053727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7"/>
                    <a:pt x="4983" y="3794"/>
                  </a:cubicBezTo>
                  <a:cubicBezTo>
                    <a:pt x="5019" y="3981"/>
                    <a:pt x="5057" y="4169"/>
                    <a:pt x="5097" y="4362"/>
                  </a:cubicBezTo>
                  <a:cubicBezTo>
                    <a:pt x="5105" y="4406"/>
                    <a:pt x="5115" y="4452"/>
                    <a:pt x="5127" y="4500"/>
                  </a:cubicBezTo>
                  <a:lnTo>
                    <a:pt x="1480" y="493"/>
                  </a:lnTo>
                  <a:lnTo>
                    <a:pt x="1" y="649"/>
                  </a:lnTo>
                  <a:lnTo>
                    <a:pt x="720" y="7462"/>
                  </a:lnTo>
                  <a:lnTo>
                    <a:pt x="2326" y="7292"/>
                  </a:lnTo>
                  <a:lnTo>
                    <a:pt x="2086" y="5016"/>
                  </a:lnTo>
                  <a:cubicBezTo>
                    <a:pt x="2070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5"/>
                    <a:pt x="1927" y="3884"/>
                    <a:pt x="1893" y="3717"/>
                  </a:cubicBezTo>
                  <a:cubicBezTo>
                    <a:pt x="1858" y="3551"/>
                    <a:pt x="1820" y="3359"/>
                    <a:pt x="1775" y="3144"/>
                  </a:cubicBezTo>
                  <a:cubicBezTo>
                    <a:pt x="1768" y="3115"/>
                    <a:pt x="1762" y="3082"/>
                    <a:pt x="1755" y="3050"/>
                  </a:cubicBezTo>
                  <a:lnTo>
                    <a:pt x="1755" y="3050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22"/>
            <p:cNvSpPr/>
            <p:nvPr/>
          </p:nvSpPr>
          <p:spPr>
            <a:xfrm>
              <a:off x="1628345" y="403352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0"/>
                  </a:lnTo>
                  <a:lnTo>
                    <a:pt x="1294" y="1689"/>
                  </a:lnTo>
                  <a:lnTo>
                    <a:pt x="1722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1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22"/>
            <p:cNvSpPr/>
            <p:nvPr/>
          </p:nvSpPr>
          <p:spPr>
            <a:xfrm>
              <a:off x="1810449" y="4010696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2" y="1570"/>
                  </a:moveTo>
                  <a:cubicBezTo>
                    <a:pt x="3779" y="1570"/>
                    <a:pt x="3958" y="1597"/>
                    <a:pt x="4127" y="1651"/>
                  </a:cubicBezTo>
                  <a:cubicBezTo>
                    <a:pt x="4362" y="1722"/>
                    <a:pt x="4570" y="1843"/>
                    <a:pt x="4754" y="2003"/>
                  </a:cubicBezTo>
                  <a:cubicBezTo>
                    <a:pt x="4938" y="2164"/>
                    <a:pt x="5089" y="2361"/>
                    <a:pt x="5204" y="2591"/>
                  </a:cubicBezTo>
                  <a:cubicBezTo>
                    <a:pt x="5321" y="2821"/>
                    <a:pt x="5394" y="3077"/>
                    <a:pt x="5423" y="3365"/>
                  </a:cubicBezTo>
                  <a:cubicBezTo>
                    <a:pt x="5455" y="3649"/>
                    <a:pt x="5439" y="3917"/>
                    <a:pt x="5374" y="4167"/>
                  </a:cubicBezTo>
                  <a:cubicBezTo>
                    <a:pt x="5327" y="4340"/>
                    <a:pt x="5262" y="4496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1" y="5519"/>
                    <a:pt x="3850" y="5527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3" y="5518"/>
                    <a:pt x="3044" y="5464"/>
                  </a:cubicBezTo>
                  <a:cubicBezTo>
                    <a:pt x="2811" y="5391"/>
                    <a:pt x="2600" y="5274"/>
                    <a:pt x="2413" y="5119"/>
                  </a:cubicBezTo>
                  <a:cubicBezTo>
                    <a:pt x="2225" y="4961"/>
                    <a:pt x="2075" y="4765"/>
                    <a:pt x="1962" y="4532"/>
                  </a:cubicBezTo>
                  <a:cubicBezTo>
                    <a:pt x="1851" y="4298"/>
                    <a:pt x="1779" y="4039"/>
                    <a:pt x="1747" y="3751"/>
                  </a:cubicBezTo>
                  <a:cubicBezTo>
                    <a:pt x="1717" y="3468"/>
                    <a:pt x="1733" y="3199"/>
                    <a:pt x="1796" y="2950"/>
                  </a:cubicBezTo>
                  <a:cubicBezTo>
                    <a:pt x="1858" y="2700"/>
                    <a:pt x="1963" y="2477"/>
                    <a:pt x="2114" y="2282"/>
                  </a:cubicBezTo>
                  <a:cubicBezTo>
                    <a:pt x="2264" y="2085"/>
                    <a:pt x="2445" y="1925"/>
                    <a:pt x="2659" y="1804"/>
                  </a:cubicBezTo>
                  <a:cubicBezTo>
                    <a:pt x="2873" y="1685"/>
                    <a:pt x="3111" y="1609"/>
                    <a:pt x="3378" y="1581"/>
                  </a:cubicBezTo>
                  <a:cubicBezTo>
                    <a:pt x="3450" y="1574"/>
                    <a:pt x="3522" y="1570"/>
                    <a:pt x="3592" y="1570"/>
                  </a:cubicBezTo>
                  <a:close/>
                  <a:moveTo>
                    <a:pt x="3655" y="0"/>
                  </a:moveTo>
                  <a:cubicBezTo>
                    <a:pt x="3511" y="0"/>
                    <a:pt x="3364" y="8"/>
                    <a:pt x="3214" y="24"/>
                  </a:cubicBezTo>
                  <a:cubicBezTo>
                    <a:pt x="2702" y="77"/>
                    <a:pt x="2242" y="215"/>
                    <a:pt x="1832" y="435"/>
                  </a:cubicBezTo>
                  <a:cubicBezTo>
                    <a:pt x="1421" y="657"/>
                    <a:pt x="1076" y="944"/>
                    <a:pt x="790" y="1294"/>
                  </a:cubicBezTo>
                  <a:cubicBezTo>
                    <a:pt x="506" y="1646"/>
                    <a:pt x="299" y="2045"/>
                    <a:pt x="168" y="2490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5" y="6636"/>
                    <a:pt x="2074" y="6845"/>
                    <a:pt x="2521" y="6977"/>
                  </a:cubicBezTo>
                  <a:cubicBezTo>
                    <a:pt x="2834" y="7068"/>
                    <a:pt x="3164" y="7113"/>
                    <a:pt x="3510" y="7113"/>
                  </a:cubicBezTo>
                  <a:cubicBezTo>
                    <a:pt x="3657" y="7113"/>
                    <a:pt x="3806" y="7105"/>
                    <a:pt x="3959" y="7089"/>
                  </a:cubicBezTo>
                  <a:cubicBezTo>
                    <a:pt x="4382" y="7044"/>
                    <a:pt x="4767" y="6941"/>
                    <a:pt x="5119" y="6783"/>
                  </a:cubicBezTo>
                  <a:lnTo>
                    <a:pt x="6094" y="7848"/>
                  </a:lnTo>
                  <a:lnTo>
                    <a:pt x="7190" y="6845"/>
                  </a:lnTo>
                  <a:lnTo>
                    <a:pt x="6320" y="5893"/>
                  </a:lnTo>
                  <a:cubicBezTo>
                    <a:pt x="6340" y="5870"/>
                    <a:pt x="6363" y="5845"/>
                    <a:pt x="6383" y="5822"/>
                  </a:cubicBezTo>
                  <a:cubicBezTo>
                    <a:pt x="6668" y="5470"/>
                    <a:pt x="6872" y="5069"/>
                    <a:pt x="7000" y="4620"/>
                  </a:cubicBezTo>
                  <a:cubicBezTo>
                    <a:pt x="7125" y="4170"/>
                    <a:pt x="7164" y="3692"/>
                    <a:pt x="7110" y="3185"/>
                  </a:cubicBezTo>
                  <a:cubicBezTo>
                    <a:pt x="7056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59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7" y="47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22"/>
            <p:cNvSpPr/>
            <p:nvPr/>
          </p:nvSpPr>
          <p:spPr>
            <a:xfrm>
              <a:off x="2087207" y="3978266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9"/>
                  </a:lnTo>
                  <a:cubicBezTo>
                    <a:pt x="4671" y="4525"/>
                    <a:pt x="4636" y="4754"/>
                    <a:pt x="4542" y="4965"/>
                  </a:cubicBezTo>
                  <a:cubicBezTo>
                    <a:pt x="4447" y="5175"/>
                    <a:pt x="4307" y="5347"/>
                    <a:pt x="4127" y="5480"/>
                  </a:cubicBezTo>
                  <a:cubicBezTo>
                    <a:pt x="3948" y="5615"/>
                    <a:pt x="3736" y="5694"/>
                    <a:pt x="3490" y="5720"/>
                  </a:cubicBezTo>
                  <a:cubicBezTo>
                    <a:pt x="3442" y="5725"/>
                    <a:pt x="3394" y="5728"/>
                    <a:pt x="3347" y="5728"/>
                  </a:cubicBezTo>
                  <a:cubicBezTo>
                    <a:pt x="3167" y="5728"/>
                    <a:pt x="2997" y="5690"/>
                    <a:pt x="2839" y="5615"/>
                  </a:cubicBezTo>
                  <a:cubicBezTo>
                    <a:pt x="2639" y="5521"/>
                    <a:pt x="2472" y="5382"/>
                    <a:pt x="2343" y="5196"/>
                  </a:cubicBezTo>
                  <a:cubicBezTo>
                    <a:pt x="2212" y="5010"/>
                    <a:pt x="2133" y="4794"/>
                    <a:pt x="2107" y="4547"/>
                  </a:cubicBezTo>
                  <a:lnTo>
                    <a:pt x="1674" y="440"/>
                  </a:lnTo>
                  <a:lnTo>
                    <a:pt x="0" y="616"/>
                  </a:lnTo>
                  <a:lnTo>
                    <a:pt x="443" y="4810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6" y="6528"/>
                    <a:pt x="1635" y="6808"/>
                    <a:pt x="2100" y="6993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8" y="6952"/>
                    <a:pt x="5105" y="6676"/>
                  </a:cubicBezTo>
                  <a:cubicBezTo>
                    <a:pt x="5522" y="6399"/>
                    <a:pt x="5834" y="6046"/>
                    <a:pt x="6043" y="5616"/>
                  </a:cubicBezTo>
                  <a:cubicBezTo>
                    <a:pt x="6248" y="5188"/>
                    <a:pt x="6326" y="4715"/>
                    <a:pt x="6270" y="4196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22"/>
            <p:cNvSpPr/>
            <p:nvPr/>
          </p:nvSpPr>
          <p:spPr>
            <a:xfrm>
              <a:off x="2346780" y="395481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7" y="5733"/>
                  </a:lnTo>
                  <a:lnTo>
                    <a:pt x="2032" y="4351"/>
                  </a:lnTo>
                  <a:lnTo>
                    <a:pt x="4737" y="4064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22"/>
            <p:cNvSpPr/>
            <p:nvPr/>
          </p:nvSpPr>
          <p:spPr>
            <a:xfrm>
              <a:off x="2559407" y="3934612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4" y="417"/>
                    <a:pt x="865" y="589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0" y="1792"/>
                    <a:pt x="1" y="2079"/>
                    <a:pt x="32" y="2386"/>
                  </a:cubicBezTo>
                  <a:cubicBezTo>
                    <a:pt x="64" y="2670"/>
                    <a:pt x="136" y="2925"/>
                    <a:pt x="251" y="3143"/>
                  </a:cubicBezTo>
                  <a:cubicBezTo>
                    <a:pt x="366" y="3365"/>
                    <a:pt x="526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8" y="4301"/>
                  </a:cubicBezTo>
                  <a:cubicBezTo>
                    <a:pt x="2626" y="4312"/>
                    <a:pt x="2763" y="4330"/>
                    <a:pt x="2897" y="4351"/>
                  </a:cubicBezTo>
                  <a:cubicBezTo>
                    <a:pt x="3029" y="4373"/>
                    <a:pt x="3157" y="4403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9"/>
                    <a:pt x="3819" y="4752"/>
                  </a:cubicBezTo>
                  <a:cubicBezTo>
                    <a:pt x="3876" y="4826"/>
                    <a:pt x="3908" y="4911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5" y="5515"/>
                    <a:pt x="3530" y="5575"/>
                  </a:cubicBezTo>
                  <a:cubicBezTo>
                    <a:pt x="3390" y="5637"/>
                    <a:pt x="3235" y="5676"/>
                    <a:pt x="3059" y="5694"/>
                  </a:cubicBezTo>
                  <a:cubicBezTo>
                    <a:pt x="2974" y="5704"/>
                    <a:pt x="2888" y="5708"/>
                    <a:pt x="2803" y="5708"/>
                  </a:cubicBezTo>
                  <a:cubicBezTo>
                    <a:pt x="2540" y="5708"/>
                    <a:pt x="2278" y="5665"/>
                    <a:pt x="2020" y="5578"/>
                  </a:cubicBezTo>
                  <a:cubicBezTo>
                    <a:pt x="1676" y="5463"/>
                    <a:pt x="1318" y="5205"/>
                    <a:pt x="950" y="4804"/>
                  </a:cubicBezTo>
                  <a:lnTo>
                    <a:pt x="67" y="6048"/>
                  </a:lnTo>
                  <a:cubicBezTo>
                    <a:pt x="317" y="6304"/>
                    <a:pt x="592" y="6520"/>
                    <a:pt x="892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7" y="7112"/>
                    <a:pt x="3128" y="7092"/>
                  </a:cubicBezTo>
                  <a:cubicBezTo>
                    <a:pt x="3647" y="7037"/>
                    <a:pt x="4096" y="6904"/>
                    <a:pt x="4479" y="6689"/>
                  </a:cubicBezTo>
                  <a:cubicBezTo>
                    <a:pt x="4860" y="6477"/>
                    <a:pt x="5147" y="6192"/>
                    <a:pt x="5343" y="5841"/>
                  </a:cubicBezTo>
                  <a:cubicBezTo>
                    <a:pt x="5538" y="5489"/>
                    <a:pt x="5610" y="5077"/>
                    <a:pt x="5561" y="4603"/>
                  </a:cubicBezTo>
                  <a:cubicBezTo>
                    <a:pt x="5530" y="4298"/>
                    <a:pt x="5445" y="4036"/>
                    <a:pt x="5307" y="3818"/>
                  </a:cubicBezTo>
                  <a:cubicBezTo>
                    <a:pt x="5169" y="3601"/>
                    <a:pt x="4985" y="3417"/>
                    <a:pt x="4756" y="3271"/>
                  </a:cubicBezTo>
                  <a:cubicBezTo>
                    <a:pt x="4529" y="3126"/>
                    <a:pt x="4263" y="3008"/>
                    <a:pt x="3962" y="2922"/>
                  </a:cubicBezTo>
                  <a:cubicBezTo>
                    <a:pt x="3660" y="2836"/>
                    <a:pt x="3328" y="2777"/>
                    <a:pt x="2964" y="2742"/>
                  </a:cubicBezTo>
                  <a:cubicBezTo>
                    <a:pt x="2806" y="2734"/>
                    <a:pt x="2654" y="2716"/>
                    <a:pt x="2506" y="2687"/>
                  </a:cubicBezTo>
                  <a:cubicBezTo>
                    <a:pt x="2359" y="2660"/>
                    <a:pt x="2228" y="2623"/>
                    <a:pt x="2110" y="2572"/>
                  </a:cubicBezTo>
                  <a:cubicBezTo>
                    <a:pt x="1994" y="2522"/>
                    <a:pt x="1899" y="2462"/>
                    <a:pt x="1827" y="2390"/>
                  </a:cubicBezTo>
                  <a:cubicBezTo>
                    <a:pt x="1754" y="2318"/>
                    <a:pt x="1712" y="2229"/>
                    <a:pt x="1699" y="2119"/>
                  </a:cubicBezTo>
                  <a:cubicBezTo>
                    <a:pt x="1686" y="1994"/>
                    <a:pt x="1713" y="1885"/>
                    <a:pt x="1782" y="1790"/>
                  </a:cubicBezTo>
                  <a:cubicBezTo>
                    <a:pt x="1850" y="1695"/>
                    <a:pt x="1952" y="1616"/>
                    <a:pt x="2086" y="1551"/>
                  </a:cubicBezTo>
                  <a:cubicBezTo>
                    <a:pt x="2221" y="1488"/>
                    <a:pt x="2383" y="1445"/>
                    <a:pt x="2580" y="1425"/>
                  </a:cubicBezTo>
                  <a:cubicBezTo>
                    <a:pt x="2642" y="1418"/>
                    <a:pt x="2703" y="1415"/>
                    <a:pt x="2763" y="1415"/>
                  </a:cubicBezTo>
                  <a:cubicBezTo>
                    <a:pt x="2889" y="1415"/>
                    <a:pt x="3014" y="1429"/>
                    <a:pt x="3138" y="1455"/>
                  </a:cubicBezTo>
                  <a:cubicBezTo>
                    <a:pt x="3324" y="1495"/>
                    <a:pt x="3501" y="1562"/>
                    <a:pt x="3670" y="1655"/>
                  </a:cubicBezTo>
                  <a:cubicBezTo>
                    <a:pt x="3842" y="1748"/>
                    <a:pt x="4004" y="1872"/>
                    <a:pt x="4158" y="2027"/>
                  </a:cubicBezTo>
                  <a:lnTo>
                    <a:pt x="5077" y="936"/>
                  </a:lnTo>
                  <a:cubicBezTo>
                    <a:pt x="4888" y="707"/>
                    <a:pt x="4670" y="518"/>
                    <a:pt x="4421" y="367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22"/>
            <p:cNvSpPr/>
            <p:nvPr/>
          </p:nvSpPr>
          <p:spPr>
            <a:xfrm>
              <a:off x="2857507" y="388326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6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22"/>
            <p:cNvSpPr/>
            <p:nvPr/>
          </p:nvSpPr>
          <p:spPr>
            <a:xfrm>
              <a:off x="3214265" y="3862512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4" y="1571"/>
                  </a:moveTo>
                  <a:cubicBezTo>
                    <a:pt x="3781" y="1571"/>
                    <a:pt x="3959" y="1599"/>
                    <a:pt x="4126" y="1651"/>
                  </a:cubicBezTo>
                  <a:cubicBezTo>
                    <a:pt x="4361" y="1724"/>
                    <a:pt x="4571" y="1844"/>
                    <a:pt x="4756" y="2003"/>
                  </a:cubicBezTo>
                  <a:cubicBezTo>
                    <a:pt x="4939" y="2166"/>
                    <a:pt x="5090" y="2361"/>
                    <a:pt x="5205" y="2591"/>
                  </a:cubicBezTo>
                  <a:cubicBezTo>
                    <a:pt x="5323" y="2821"/>
                    <a:pt x="5396" y="3080"/>
                    <a:pt x="5425" y="3366"/>
                  </a:cubicBezTo>
                  <a:cubicBezTo>
                    <a:pt x="5458" y="3651"/>
                    <a:pt x="5439" y="3917"/>
                    <a:pt x="5375" y="4167"/>
                  </a:cubicBezTo>
                  <a:cubicBezTo>
                    <a:pt x="5308" y="4419"/>
                    <a:pt x="5202" y="4641"/>
                    <a:pt x="5057" y="4838"/>
                  </a:cubicBezTo>
                  <a:cubicBezTo>
                    <a:pt x="4909" y="5035"/>
                    <a:pt x="4729" y="5193"/>
                    <a:pt x="4516" y="5312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1" y="5547"/>
                    <a:pt x="3214" y="5520"/>
                    <a:pt x="3045" y="5467"/>
                  </a:cubicBezTo>
                  <a:cubicBezTo>
                    <a:pt x="2812" y="5395"/>
                    <a:pt x="2601" y="5278"/>
                    <a:pt x="2414" y="5119"/>
                  </a:cubicBezTo>
                  <a:cubicBezTo>
                    <a:pt x="2225" y="4964"/>
                    <a:pt x="2076" y="4766"/>
                    <a:pt x="1962" y="4534"/>
                  </a:cubicBezTo>
                  <a:cubicBezTo>
                    <a:pt x="1850" y="4300"/>
                    <a:pt x="1780" y="4039"/>
                    <a:pt x="1749" y="3753"/>
                  </a:cubicBezTo>
                  <a:cubicBezTo>
                    <a:pt x="1719" y="3469"/>
                    <a:pt x="1735" y="3203"/>
                    <a:pt x="1797" y="2951"/>
                  </a:cubicBezTo>
                  <a:cubicBezTo>
                    <a:pt x="1859" y="2702"/>
                    <a:pt x="1965" y="2479"/>
                    <a:pt x="2116" y="2282"/>
                  </a:cubicBezTo>
                  <a:cubicBezTo>
                    <a:pt x="2264" y="2087"/>
                    <a:pt x="2447" y="1928"/>
                    <a:pt x="2660" y="1808"/>
                  </a:cubicBezTo>
                  <a:cubicBezTo>
                    <a:pt x="2872" y="1685"/>
                    <a:pt x="3111" y="1612"/>
                    <a:pt x="3377" y="1583"/>
                  </a:cubicBezTo>
                  <a:cubicBezTo>
                    <a:pt x="3451" y="1575"/>
                    <a:pt x="3523" y="1571"/>
                    <a:pt x="3594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9"/>
                    <a:pt x="3216" y="25"/>
                  </a:cubicBezTo>
                  <a:cubicBezTo>
                    <a:pt x="2701" y="78"/>
                    <a:pt x="2244" y="217"/>
                    <a:pt x="1831" y="437"/>
                  </a:cubicBezTo>
                  <a:cubicBezTo>
                    <a:pt x="1422" y="657"/>
                    <a:pt x="1076" y="943"/>
                    <a:pt x="792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40" y="2936"/>
                    <a:pt x="1" y="3417"/>
                    <a:pt x="54" y="3930"/>
                  </a:cubicBezTo>
                  <a:cubicBezTo>
                    <a:pt x="110" y="4442"/>
                    <a:pt x="247" y="4902"/>
                    <a:pt x="468" y="5312"/>
                  </a:cubicBezTo>
                  <a:cubicBezTo>
                    <a:pt x="687" y="5722"/>
                    <a:pt x="973" y="6070"/>
                    <a:pt x="1325" y="6355"/>
                  </a:cubicBezTo>
                  <a:cubicBezTo>
                    <a:pt x="1678" y="6639"/>
                    <a:pt x="2074" y="6846"/>
                    <a:pt x="2520" y="6977"/>
                  </a:cubicBezTo>
                  <a:cubicBezTo>
                    <a:pt x="2835" y="7069"/>
                    <a:pt x="3169" y="7114"/>
                    <a:pt x="3522" y="7114"/>
                  </a:cubicBezTo>
                  <a:cubicBezTo>
                    <a:pt x="3668" y="7114"/>
                    <a:pt x="3817" y="7106"/>
                    <a:pt x="3970" y="7091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8"/>
                    <a:pt x="6099" y="6173"/>
                    <a:pt x="6386" y="5821"/>
                  </a:cubicBezTo>
                  <a:cubicBezTo>
                    <a:pt x="6669" y="5469"/>
                    <a:pt x="6874" y="5070"/>
                    <a:pt x="7001" y="4619"/>
                  </a:cubicBezTo>
                  <a:cubicBezTo>
                    <a:pt x="7128" y="4172"/>
                    <a:pt x="7165" y="3693"/>
                    <a:pt x="7112" y="3187"/>
                  </a:cubicBezTo>
                  <a:cubicBezTo>
                    <a:pt x="7057" y="2673"/>
                    <a:pt x="6920" y="2213"/>
                    <a:pt x="6703" y="1803"/>
                  </a:cubicBezTo>
                  <a:cubicBezTo>
                    <a:pt x="6488" y="1392"/>
                    <a:pt x="6203" y="1047"/>
                    <a:pt x="5851" y="761"/>
                  </a:cubicBezTo>
                  <a:cubicBezTo>
                    <a:pt x="5498" y="477"/>
                    <a:pt x="5101" y="270"/>
                    <a:pt x="4654" y="140"/>
                  </a:cubicBezTo>
                  <a:cubicBezTo>
                    <a:pt x="4338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22"/>
            <p:cNvSpPr/>
            <p:nvPr/>
          </p:nvSpPr>
          <p:spPr>
            <a:xfrm>
              <a:off x="3492686" y="3839506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4" y="1421"/>
                  </a:moveTo>
                  <a:cubicBezTo>
                    <a:pt x="3231" y="1421"/>
                    <a:pt x="3354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6"/>
                    <a:pt x="3979" y="2027"/>
                    <a:pt x="3997" y="2201"/>
                  </a:cubicBezTo>
                  <a:cubicBezTo>
                    <a:pt x="4015" y="2377"/>
                    <a:pt x="3998" y="2536"/>
                    <a:pt x="3945" y="2679"/>
                  </a:cubicBezTo>
                  <a:cubicBezTo>
                    <a:pt x="3890" y="2823"/>
                    <a:pt x="3804" y="2936"/>
                    <a:pt x="3686" y="3025"/>
                  </a:cubicBezTo>
                  <a:cubicBezTo>
                    <a:pt x="3567" y="3114"/>
                    <a:pt x="3423" y="3168"/>
                    <a:pt x="3255" y="3185"/>
                  </a:cubicBezTo>
                  <a:lnTo>
                    <a:pt x="1911" y="3327"/>
                  </a:lnTo>
                  <a:lnTo>
                    <a:pt x="1726" y="1556"/>
                  </a:lnTo>
                  <a:lnTo>
                    <a:pt x="2922" y="1431"/>
                  </a:lnTo>
                  <a:cubicBezTo>
                    <a:pt x="2982" y="1424"/>
                    <a:pt x="3039" y="1421"/>
                    <a:pt x="3094" y="1421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5"/>
                    <a:pt x="3068" y="16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3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9" y="2765"/>
                    <a:pt x="5657" y="2371"/>
                    <a:pt x="5613" y="1942"/>
                  </a:cubicBezTo>
                  <a:cubicBezTo>
                    <a:pt x="5568" y="1528"/>
                    <a:pt x="5429" y="1166"/>
                    <a:pt x="5192" y="861"/>
                  </a:cubicBezTo>
                  <a:cubicBezTo>
                    <a:pt x="4959" y="553"/>
                    <a:pt x="4652" y="325"/>
                    <a:pt x="4278" y="174"/>
                  </a:cubicBezTo>
                  <a:cubicBezTo>
                    <a:pt x="3991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22"/>
            <p:cNvSpPr/>
            <p:nvPr/>
          </p:nvSpPr>
          <p:spPr>
            <a:xfrm>
              <a:off x="3729427" y="3803890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8" y="4850"/>
                  </a:lnTo>
                  <a:lnTo>
                    <a:pt x="2560" y="4311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5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22"/>
            <p:cNvSpPr/>
            <p:nvPr/>
          </p:nvSpPr>
          <p:spPr>
            <a:xfrm>
              <a:off x="3970222" y="378566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3" y="1"/>
                  </a:moveTo>
                  <a:cubicBezTo>
                    <a:pt x="2760" y="1"/>
                    <a:pt x="2576" y="11"/>
                    <a:pt x="2381" y="31"/>
                  </a:cubicBezTo>
                  <a:cubicBezTo>
                    <a:pt x="2043" y="67"/>
                    <a:pt x="1725" y="152"/>
                    <a:pt x="1424" y="285"/>
                  </a:cubicBezTo>
                  <a:cubicBezTo>
                    <a:pt x="1125" y="418"/>
                    <a:pt x="866" y="590"/>
                    <a:pt x="648" y="799"/>
                  </a:cubicBezTo>
                  <a:cubicBezTo>
                    <a:pt x="431" y="1009"/>
                    <a:pt x="265" y="1249"/>
                    <a:pt x="155" y="1519"/>
                  </a:cubicBezTo>
                  <a:cubicBezTo>
                    <a:pt x="41" y="1791"/>
                    <a:pt x="1" y="2079"/>
                    <a:pt x="34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6" y="3553"/>
                    <a:pt x="730" y="3712"/>
                  </a:cubicBezTo>
                  <a:cubicBezTo>
                    <a:pt x="932" y="3873"/>
                    <a:pt x="1180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8" y="4312"/>
                    <a:pt x="2764" y="4329"/>
                    <a:pt x="2897" y="4351"/>
                  </a:cubicBezTo>
                  <a:cubicBezTo>
                    <a:pt x="3031" y="4372"/>
                    <a:pt x="3157" y="4401"/>
                    <a:pt x="3279" y="4438"/>
                  </a:cubicBezTo>
                  <a:cubicBezTo>
                    <a:pt x="3402" y="4474"/>
                    <a:pt x="3508" y="4517"/>
                    <a:pt x="3599" y="4568"/>
                  </a:cubicBezTo>
                  <a:cubicBezTo>
                    <a:pt x="3688" y="4617"/>
                    <a:pt x="3761" y="4680"/>
                    <a:pt x="3819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4" y="5136"/>
                    <a:pt x="3905" y="5249"/>
                    <a:pt x="3837" y="5344"/>
                  </a:cubicBezTo>
                  <a:cubicBezTo>
                    <a:pt x="3774" y="5438"/>
                    <a:pt x="3670" y="5515"/>
                    <a:pt x="3531" y="5577"/>
                  </a:cubicBezTo>
                  <a:cubicBezTo>
                    <a:pt x="3393" y="5638"/>
                    <a:pt x="3236" y="5678"/>
                    <a:pt x="3062" y="5695"/>
                  </a:cubicBezTo>
                  <a:cubicBezTo>
                    <a:pt x="2976" y="5704"/>
                    <a:pt x="2890" y="5709"/>
                    <a:pt x="2805" y="5709"/>
                  </a:cubicBezTo>
                  <a:cubicBezTo>
                    <a:pt x="2541" y="5709"/>
                    <a:pt x="2280" y="5666"/>
                    <a:pt x="2021" y="5579"/>
                  </a:cubicBezTo>
                  <a:cubicBezTo>
                    <a:pt x="1679" y="5464"/>
                    <a:pt x="1321" y="5206"/>
                    <a:pt x="950" y="4805"/>
                  </a:cubicBezTo>
                  <a:lnTo>
                    <a:pt x="68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3" y="6869"/>
                    <a:pt x="1529" y="6991"/>
                    <a:pt x="1902" y="7061"/>
                  </a:cubicBezTo>
                  <a:cubicBezTo>
                    <a:pt x="2122" y="7102"/>
                    <a:pt x="2356" y="7122"/>
                    <a:pt x="2603" y="7122"/>
                  </a:cubicBezTo>
                  <a:cubicBezTo>
                    <a:pt x="2772" y="7122"/>
                    <a:pt x="2947" y="7113"/>
                    <a:pt x="3128" y="7094"/>
                  </a:cubicBezTo>
                  <a:cubicBezTo>
                    <a:pt x="3647" y="7040"/>
                    <a:pt x="4098" y="6905"/>
                    <a:pt x="4479" y="6692"/>
                  </a:cubicBezTo>
                  <a:cubicBezTo>
                    <a:pt x="4860" y="6477"/>
                    <a:pt x="5147" y="6196"/>
                    <a:pt x="5343" y="5843"/>
                  </a:cubicBezTo>
                  <a:cubicBezTo>
                    <a:pt x="5540" y="5491"/>
                    <a:pt x="5612" y="5078"/>
                    <a:pt x="5563" y="4604"/>
                  </a:cubicBezTo>
                  <a:cubicBezTo>
                    <a:pt x="5530" y="4299"/>
                    <a:pt x="5446" y="4039"/>
                    <a:pt x="5307" y="3819"/>
                  </a:cubicBezTo>
                  <a:cubicBezTo>
                    <a:pt x="5169" y="3601"/>
                    <a:pt x="4986" y="3417"/>
                    <a:pt x="4758" y="3272"/>
                  </a:cubicBezTo>
                  <a:cubicBezTo>
                    <a:pt x="4529" y="3127"/>
                    <a:pt x="4263" y="3010"/>
                    <a:pt x="3962" y="2924"/>
                  </a:cubicBezTo>
                  <a:cubicBezTo>
                    <a:pt x="3660" y="2838"/>
                    <a:pt x="3328" y="2777"/>
                    <a:pt x="2966" y="2744"/>
                  </a:cubicBezTo>
                  <a:cubicBezTo>
                    <a:pt x="2808" y="2734"/>
                    <a:pt x="2654" y="2717"/>
                    <a:pt x="2507" y="2688"/>
                  </a:cubicBezTo>
                  <a:cubicBezTo>
                    <a:pt x="2359" y="2661"/>
                    <a:pt x="2228" y="2624"/>
                    <a:pt x="2112" y="2573"/>
                  </a:cubicBezTo>
                  <a:cubicBezTo>
                    <a:pt x="1995" y="2523"/>
                    <a:pt x="1899" y="2464"/>
                    <a:pt x="1827" y="2392"/>
                  </a:cubicBezTo>
                  <a:cubicBezTo>
                    <a:pt x="1754" y="2320"/>
                    <a:pt x="1712" y="2230"/>
                    <a:pt x="1700" y="2120"/>
                  </a:cubicBezTo>
                  <a:cubicBezTo>
                    <a:pt x="1687" y="1997"/>
                    <a:pt x="1715" y="1889"/>
                    <a:pt x="1782" y="1791"/>
                  </a:cubicBezTo>
                  <a:cubicBezTo>
                    <a:pt x="1851" y="1696"/>
                    <a:pt x="1953" y="1616"/>
                    <a:pt x="2086" y="1552"/>
                  </a:cubicBezTo>
                  <a:cubicBezTo>
                    <a:pt x="2221" y="1489"/>
                    <a:pt x="2385" y="1446"/>
                    <a:pt x="2579" y="1426"/>
                  </a:cubicBezTo>
                  <a:cubicBezTo>
                    <a:pt x="2640" y="1420"/>
                    <a:pt x="2700" y="1417"/>
                    <a:pt x="2760" y="1417"/>
                  </a:cubicBezTo>
                  <a:cubicBezTo>
                    <a:pt x="2887" y="1417"/>
                    <a:pt x="3013" y="1430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1" y="216"/>
                    <a:pt x="3880" y="110"/>
                    <a:pt x="3550" y="51"/>
                  </a:cubicBezTo>
                  <a:cubicBezTo>
                    <a:pt x="3363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22"/>
            <p:cNvSpPr/>
            <p:nvPr/>
          </p:nvSpPr>
          <p:spPr>
            <a:xfrm>
              <a:off x="4188947" y="3756285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22"/>
            <p:cNvSpPr/>
            <p:nvPr/>
          </p:nvSpPr>
          <p:spPr>
            <a:xfrm>
              <a:off x="4446822" y="373248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0" y="2163"/>
                    <a:pt x="5093" y="2360"/>
                    <a:pt x="5206" y="2590"/>
                  </a:cubicBezTo>
                  <a:cubicBezTo>
                    <a:pt x="5324" y="2820"/>
                    <a:pt x="5397" y="3076"/>
                    <a:pt x="5426" y="3363"/>
                  </a:cubicBezTo>
                  <a:cubicBezTo>
                    <a:pt x="5459" y="3650"/>
                    <a:pt x="5441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1"/>
                    <a:pt x="4730" y="5190"/>
                    <a:pt x="4519" y="5310"/>
                  </a:cubicBezTo>
                  <a:cubicBezTo>
                    <a:pt x="4305" y="5431"/>
                    <a:pt x="4064" y="5506"/>
                    <a:pt x="3798" y="5533"/>
                  </a:cubicBezTo>
                  <a:cubicBezTo>
                    <a:pt x="3724" y="5541"/>
                    <a:pt x="3651" y="5545"/>
                    <a:pt x="3579" y="5545"/>
                  </a:cubicBezTo>
                  <a:cubicBezTo>
                    <a:pt x="3394" y="5545"/>
                    <a:pt x="3217" y="5519"/>
                    <a:pt x="3048" y="5466"/>
                  </a:cubicBezTo>
                  <a:cubicBezTo>
                    <a:pt x="2815" y="5394"/>
                    <a:pt x="2605" y="5274"/>
                    <a:pt x="2415" y="5118"/>
                  </a:cubicBezTo>
                  <a:cubicBezTo>
                    <a:pt x="2227" y="4960"/>
                    <a:pt x="2080" y="4764"/>
                    <a:pt x="1966" y="4531"/>
                  </a:cubicBezTo>
                  <a:cubicBezTo>
                    <a:pt x="1853" y="4298"/>
                    <a:pt x="1781" y="4038"/>
                    <a:pt x="1751" y="3750"/>
                  </a:cubicBezTo>
                  <a:cubicBezTo>
                    <a:pt x="1720" y="3467"/>
                    <a:pt x="1738" y="3198"/>
                    <a:pt x="1800" y="2949"/>
                  </a:cubicBezTo>
                  <a:cubicBezTo>
                    <a:pt x="1860" y="2699"/>
                    <a:pt x="1968" y="2476"/>
                    <a:pt x="2117" y="2281"/>
                  </a:cubicBezTo>
                  <a:cubicBezTo>
                    <a:pt x="2268" y="2084"/>
                    <a:pt x="2448" y="1924"/>
                    <a:pt x="2662" y="1803"/>
                  </a:cubicBezTo>
                  <a:cubicBezTo>
                    <a:pt x="2875" y="1684"/>
                    <a:pt x="3117" y="1608"/>
                    <a:pt x="3381" y="1580"/>
                  </a:cubicBezTo>
                  <a:cubicBezTo>
                    <a:pt x="3454" y="1572"/>
                    <a:pt x="3525" y="1569"/>
                    <a:pt x="3596" y="1569"/>
                  </a:cubicBezTo>
                  <a:close/>
                  <a:moveTo>
                    <a:pt x="3655" y="1"/>
                  </a:moveTo>
                  <a:cubicBezTo>
                    <a:pt x="3511" y="1"/>
                    <a:pt x="3364" y="8"/>
                    <a:pt x="3215" y="24"/>
                  </a:cubicBezTo>
                  <a:cubicBezTo>
                    <a:pt x="2703" y="78"/>
                    <a:pt x="2242" y="217"/>
                    <a:pt x="1833" y="436"/>
                  </a:cubicBezTo>
                  <a:cubicBezTo>
                    <a:pt x="1423" y="657"/>
                    <a:pt x="1076" y="945"/>
                    <a:pt x="790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39" y="2936"/>
                    <a:pt x="1" y="3417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70"/>
                    <a:pt x="1324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3" y="7068"/>
                    <a:pt x="3162" y="7113"/>
                    <a:pt x="3510" y="7113"/>
                  </a:cubicBezTo>
                  <a:cubicBezTo>
                    <a:pt x="3659" y="7113"/>
                    <a:pt x="3812" y="7105"/>
                    <a:pt x="3968" y="7088"/>
                  </a:cubicBezTo>
                  <a:cubicBezTo>
                    <a:pt x="4477" y="7036"/>
                    <a:pt x="4933" y="6898"/>
                    <a:pt x="5343" y="6678"/>
                  </a:cubicBezTo>
                  <a:cubicBezTo>
                    <a:pt x="5753" y="6458"/>
                    <a:pt x="6101" y="6173"/>
                    <a:pt x="6384" y="5821"/>
                  </a:cubicBezTo>
                  <a:cubicBezTo>
                    <a:pt x="6669" y="5469"/>
                    <a:pt x="6874" y="5067"/>
                    <a:pt x="7002" y="4619"/>
                  </a:cubicBezTo>
                  <a:cubicBezTo>
                    <a:pt x="7130" y="4169"/>
                    <a:pt x="7165" y="3691"/>
                    <a:pt x="7110" y="3187"/>
                  </a:cubicBezTo>
                  <a:cubicBezTo>
                    <a:pt x="7057" y="2673"/>
                    <a:pt x="6920" y="2213"/>
                    <a:pt x="6705" y="1802"/>
                  </a:cubicBezTo>
                  <a:cubicBezTo>
                    <a:pt x="6486" y="1392"/>
                    <a:pt x="6203" y="1045"/>
                    <a:pt x="5850" y="761"/>
                  </a:cubicBezTo>
                  <a:cubicBezTo>
                    <a:pt x="5498" y="477"/>
                    <a:pt x="5101" y="269"/>
                    <a:pt x="4655" y="138"/>
                  </a:cubicBezTo>
                  <a:cubicBezTo>
                    <a:pt x="4339" y="47"/>
                    <a:pt x="4006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22"/>
            <p:cNvSpPr/>
            <p:nvPr/>
          </p:nvSpPr>
          <p:spPr>
            <a:xfrm>
              <a:off x="4725278" y="3709859"/>
              <a:ext cx="189279" cy="247349"/>
            </a:xfrm>
            <a:custGeom>
              <a:avLst/>
              <a:gdLst/>
              <a:ahLst/>
              <a:cxnLst/>
              <a:rect l="l" t="t" r="r" b="b"/>
              <a:pathLst>
                <a:path w="5463" h="7139" extrusionOk="0">
                  <a:moveTo>
                    <a:pt x="2955" y="1498"/>
                  </a:moveTo>
                  <a:cubicBezTo>
                    <a:pt x="3063" y="1498"/>
                    <a:pt x="3165" y="1518"/>
                    <a:pt x="3262" y="1560"/>
                  </a:cubicBezTo>
                  <a:cubicBezTo>
                    <a:pt x="3386" y="1612"/>
                    <a:pt x="3488" y="1691"/>
                    <a:pt x="3573" y="1802"/>
                  </a:cubicBezTo>
                  <a:cubicBezTo>
                    <a:pt x="3657" y="1913"/>
                    <a:pt x="3709" y="2052"/>
                    <a:pt x="3725" y="2219"/>
                  </a:cubicBezTo>
                  <a:cubicBezTo>
                    <a:pt x="3742" y="2377"/>
                    <a:pt x="3722" y="2525"/>
                    <a:pt x="3663" y="2656"/>
                  </a:cubicBezTo>
                  <a:cubicBezTo>
                    <a:pt x="3604" y="2790"/>
                    <a:pt x="3519" y="2893"/>
                    <a:pt x="3412" y="2978"/>
                  </a:cubicBezTo>
                  <a:cubicBezTo>
                    <a:pt x="3301" y="3063"/>
                    <a:pt x="3176" y="3110"/>
                    <a:pt x="3033" y="3128"/>
                  </a:cubicBezTo>
                  <a:lnTo>
                    <a:pt x="1953" y="3240"/>
                  </a:lnTo>
                  <a:lnTo>
                    <a:pt x="1782" y="1618"/>
                  </a:lnTo>
                  <a:lnTo>
                    <a:pt x="2861" y="1503"/>
                  </a:lnTo>
                  <a:cubicBezTo>
                    <a:pt x="2893" y="1500"/>
                    <a:pt x="2924" y="1498"/>
                    <a:pt x="2955" y="1498"/>
                  </a:cubicBezTo>
                  <a:close/>
                  <a:moveTo>
                    <a:pt x="3219" y="1"/>
                  </a:moveTo>
                  <a:cubicBezTo>
                    <a:pt x="3128" y="1"/>
                    <a:pt x="3035" y="6"/>
                    <a:pt x="2940" y="16"/>
                  </a:cubicBezTo>
                  <a:lnTo>
                    <a:pt x="1" y="326"/>
                  </a:lnTo>
                  <a:lnTo>
                    <a:pt x="722" y="7138"/>
                  </a:lnTo>
                  <a:lnTo>
                    <a:pt x="2376" y="6964"/>
                  </a:lnTo>
                  <a:lnTo>
                    <a:pt x="2135" y="4686"/>
                  </a:lnTo>
                  <a:lnTo>
                    <a:pt x="3419" y="4550"/>
                  </a:lnTo>
                  <a:cubicBezTo>
                    <a:pt x="3847" y="4505"/>
                    <a:pt x="4218" y="4366"/>
                    <a:pt x="4530" y="4129"/>
                  </a:cubicBezTo>
                  <a:cubicBezTo>
                    <a:pt x="4844" y="3893"/>
                    <a:pt x="5078" y="3591"/>
                    <a:pt x="5241" y="3223"/>
                  </a:cubicBezTo>
                  <a:cubicBezTo>
                    <a:pt x="5405" y="2854"/>
                    <a:pt x="5462" y="2452"/>
                    <a:pt x="5415" y="2007"/>
                  </a:cubicBezTo>
                  <a:cubicBezTo>
                    <a:pt x="5370" y="1586"/>
                    <a:pt x="5232" y="1217"/>
                    <a:pt x="4998" y="900"/>
                  </a:cubicBezTo>
                  <a:cubicBezTo>
                    <a:pt x="4765" y="584"/>
                    <a:pt x="4470" y="347"/>
                    <a:pt x="4113" y="188"/>
                  </a:cubicBezTo>
                  <a:cubicBezTo>
                    <a:pt x="3838" y="63"/>
                    <a:pt x="3540" y="1"/>
                    <a:pt x="3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22"/>
            <p:cNvSpPr/>
            <p:nvPr/>
          </p:nvSpPr>
          <p:spPr>
            <a:xfrm>
              <a:off x="93426" y="4520764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4" y="3954"/>
                  </a:moveTo>
                  <a:cubicBezTo>
                    <a:pt x="2175" y="4068"/>
                    <a:pt x="2304" y="4185"/>
                    <a:pt x="2445" y="4307"/>
                  </a:cubicBezTo>
                  <a:lnTo>
                    <a:pt x="3866" y="5529"/>
                  </a:lnTo>
                  <a:cubicBezTo>
                    <a:pt x="3814" y="5564"/>
                    <a:pt x="3762" y="5600"/>
                    <a:pt x="3710" y="5633"/>
                  </a:cubicBezTo>
                  <a:cubicBezTo>
                    <a:pt x="3496" y="5762"/>
                    <a:pt x="3262" y="5844"/>
                    <a:pt x="3001" y="5868"/>
                  </a:cubicBezTo>
                  <a:cubicBezTo>
                    <a:pt x="2914" y="5878"/>
                    <a:pt x="2831" y="5883"/>
                    <a:pt x="2751" y="5883"/>
                  </a:cubicBezTo>
                  <a:cubicBezTo>
                    <a:pt x="2573" y="5883"/>
                    <a:pt x="2413" y="5860"/>
                    <a:pt x="2268" y="5815"/>
                  </a:cubicBezTo>
                  <a:cubicBezTo>
                    <a:pt x="2057" y="5748"/>
                    <a:pt x="1891" y="5638"/>
                    <a:pt x="1770" y="5487"/>
                  </a:cubicBezTo>
                  <a:cubicBezTo>
                    <a:pt x="1650" y="5336"/>
                    <a:pt x="1578" y="5151"/>
                    <a:pt x="1555" y="4931"/>
                  </a:cubicBezTo>
                  <a:cubicBezTo>
                    <a:pt x="1525" y="4653"/>
                    <a:pt x="1592" y="4413"/>
                    <a:pt x="1755" y="4212"/>
                  </a:cubicBezTo>
                  <a:cubicBezTo>
                    <a:pt x="1831" y="4116"/>
                    <a:pt x="1931" y="4032"/>
                    <a:pt x="2054" y="3954"/>
                  </a:cubicBezTo>
                  <a:close/>
                  <a:moveTo>
                    <a:pt x="3135" y="1"/>
                  </a:moveTo>
                  <a:cubicBezTo>
                    <a:pt x="3037" y="1"/>
                    <a:pt x="2937" y="6"/>
                    <a:pt x="2836" y="17"/>
                  </a:cubicBezTo>
                  <a:cubicBezTo>
                    <a:pt x="2409" y="63"/>
                    <a:pt x="2038" y="183"/>
                    <a:pt x="1727" y="377"/>
                  </a:cubicBezTo>
                  <a:cubicBezTo>
                    <a:pt x="1415" y="571"/>
                    <a:pt x="1184" y="814"/>
                    <a:pt x="1027" y="1110"/>
                  </a:cubicBezTo>
                  <a:cubicBezTo>
                    <a:pt x="872" y="1405"/>
                    <a:pt x="811" y="1728"/>
                    <a:pt x="850" y="2078"/>
                  </a:cubicBezTo>
                  <a:cubicBezTo>
                    <a:pt x="864" y="2222"/>
                    <a:pt x="903" y="2374"/>
                    <a:pt x="967" y="2538"/>
                  </a:cubicBezTo>
                  <a:cubicBezTo>
                    <a:pt x="1026" y="2695"/>
                    <a:pt x="1115" y="2856"/>
                    <a:pt x="1225" y="3026"/>
                  </a:cubicBezTo>
                  <a:cubicBezTo>
                    <a:pt x="826" y="3257"/>
                    <a:pt x="527" y="3546"/>
                    <a:pt x="328" y="3890"/>
                  </a:cubicBezTo>
                  <a:cubicBezTo>
                    <a:pt x="92" y="4300"/>
                    <a:pt x="0" y="4740"/>
                    <a:pt x="49" y="5213"/>
                  </a:cubicBezTo>
                  <a:cubicBezTo>
                    <a:pt x="92" y="5628"/>
                    <a:pt x="252" y="5992"/>
                    <a:pt x="524" y="6306"/>
                  </a:cubicBezTo>
                  <a:cubicBezTo>
                    <a:pt x="795" y="6618"/>
                    <a:pt x="1146" y="6851"/>
                    <a:pt x="1572" y="7002"/>
                  </a:cubicBezTo>
                  <a:cubicBezTo>
                    <a:pt x="1885" y="7114"/>
                    <a:pt x="2223" y="7170"/>
                    <a:pt x="2583" y="7170"/>
                  </a:cubicBezTo>
                  <a:cubicBezTo>
                    <a:pt x="2713" y="7170"/>
                    <a:pt x="2845" y="7163"/>
                    <a:pt x="2980" y="7148"/>
                  </a:cubicBezTo>
                  <a:cubicBezTo>
                    <a:pt x="3361" y="7107"/>
                    <a:pt x="3715" y="7017"/>
                    <a:pt x="4038" y="6875"/>
                  </a:cubicBezTo>
                  <a:cubicBezTo>
                    <a:pt x="4349" y="6737"/>
                    <a:pt x="4632" y="6557"/>
                    <a:pt x="4885" y="6337"/>
                  </a:cubicBezTo>
                  <a:lnTo>
                    <a:pt x="5432" y="6793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7" y="4974"/>
                    <a:pt x="5951" y="4735"/>
                    <a:pt x="6023" y="4484"/>
                  </a:cubicBezTo>
                  <a:cubicBezTo>
                    <a:pt x="6128" y="4116"/>
                    <a:pt x="6188" y="3723"/>
                    <a:pt x="6201" y="3300"/>
                  </a:cubicBezTo>
                  <a:lnTo>
                    <a:pt x="6201" y="3300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5" y="4327"/>
                  </a:cubicBezTo>
                  <a:lnTo>
                    <a:pt x="4096" y="3847"/>
                  </a:lnTo>
                  <a:cubicBezTo>
                    <a:pt x="3952" y="3737"/>
                    <a:pt x="3791" y="3604"/>
                    <a:pt x="3611" y="3451"/>
                  </a:cubicBezTo>
                  <a:cubicBezTo>
                    <a:pt x="3431" y="3296"/>
                    <a:pt x="3253" y="3130"/>
                    <a:pt x="3076" y="2956"/>
                  </a:cubicBezTo>
                  <a:cubicBezTo>
                    <a:pt x="2901" y="2782"/>
                    <a:pt x="2753" y="2610"/>
                    <a:pt x="2635" y="2443"/>
                  </a:cubicBezTo>
                  <a:cubicBezTo>
                    <a:pt x="2515" y="2275"/>
                    <a:pt x="2449" y="2128"/>
                    <a:pt x="2435" y="2006"/>
                  </a:cubicBezTo>
                  <a:cubicBezTo>
                    <a:pt x="2422" y="1877"/>
                    <a:pt x="2436" y="1763"/>
                    <a:pt x="2479" y="1671"/>
                  </a:cubicBezTo>
                  <a:cubicBezTo>
                    <a:pt x="2521" y="1577"/>
                    <a:pt x="2590" y="1504"/>
                    <a:pt x="2684" y="1448"/>
                  </a:cubicBezTo>
                  <a:cubicBezTo>
                    <a:pt x="2774" y="1395"/>
                    <a:pt x="2892" y="1359"/>
                    <a:pt x="3036" y="1343"/>
                  </a:cubicBezTo>
                  <a:cubicBezTo>
                    <a:pt x="3067" y="1340"/>
                    <a:pt x="3098" y="1338"/>
                    <a:pt x="3129" y="1338"/>
                  </a:cubicBezTo>
                  <a:cubicBezTo>
                    <a:pt x="3267" y="1338"/>
                    <a:pt x="3393" y="1373"/>
                    <a:pt x="3508" y="1441"/>
                  </a:cubicBezTo>
                  <a:cubicBezTo>
                    <a:pt x="3650" y="1526"/>
                    <a:pt x="3787" y="1695"/>
                    <a:pt x="3927" y="1950"/>
                  </a:cubicBezTo>
                  <a:lnTo>
                    <a:pt x="5075" y="1091"/>
                  </a:lnTo>
                  <a:cubicBezTo>
                    <a:pt x="4964" y="840"/>
                    <a:pt x="4795" y="627"/>
                    <a:pt x="4567" y="454"/>
                  </a:cubicBezTo>
                  <a:cubicBezTo>
                    <a:pt x="4339" y="282"/>
                    <a:pt x="4076" y="157"/>
                    <a:pt x="3778" y="80"/>
                  </a:cubicBezTo>
                  <a:cubicBezTo>
                    <a:pt x="3572" y="29"/>
                    <a:pt x="3358" y="1"/>
                    <a:pt x="3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22"/>
            <p:cNvSpPr/>
            <p:nvPr/>
          </p:nvSpPr>
          <p:spPr>
            <a:xfrm>
              <a:off x="441314" y="4479257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22"/>
            <p:cNvSpPr/>
            <p:nvPr/>
          </p:nvSpPr>
          <p:spPr>
            <a:xfrm>
              <a:off x="681069" y="445767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4" y="4064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22"/>
            <p:cNvSpPr/>
            <p:nvPr/>
          </p:nvSpPr>
          <p:spPr>
            <a:xfrm>
              <a:off x="893696" y="4435013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80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5" y="75"/>
                    <a:pt x="2295" y="213"/>
                    <a:pt x="1876" y="434"/>
                  </a:cubicBezTo>
                  <a:cubicBezTo>
                    <a:pt x="1458" y="656"/>
                    <a:pt x="1104" y="942"/>
                    <a:pt x="816" y="1290"/>
                  </a:cubicBezTo>
                  <a:cubicBezTo>
                    <a:pt x="529" y="1639"/>
                    <a:pt x="316" y="2036"/>
                    <a:pt x="179" y="2484"/>
                  </a:cubicBezTo>
                  <a:cubicBezTo>
                    <a:pt x="43" y="2931"/>
                    <a:pt x="1" y="3408"/>
                    <a:pt x="56" y="3913"/>
                  </a:cubicBezTo>
                  <a:cubicBezTo>
                    <a:pt x="113" y="4434"/>
                    <a:pt x="250" y="4899"/>
                    <a:pt x="467" y="5314"/>
                  </a:cubicBezTo>
                  <a:cubicBezTo>
                    <a:pt x="684" y="5726"/>
                    <a:pt x="969" y="6073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4"/>
                    <a:pt x="4938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51" y="6248"/>
                    <a:pt x="6249" y="6063"/>
                    <a:pt x="6391" y="5863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2"/>
                  </a:cubicBezTo>
                  <a:cubicBezTo>
                    <a:pt x="4925" y="5188"/>
                    <a:pt x="4761" y="5288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3" y="5527"/>
                    <a:pt x="3794" y="5532"/>
                    <a:pt x="3697" y="5532"/>
                  </a:cubicBezTo>
                  <a:cubicBezTo>
                    <a:pt x="3504" y="5532"/>
                    <a:pt x="3320" y="5511"/>
                    <a:pt x="3147" y="5467"/>
                  </a:cubicBezTo>
                  <a:cubicBezTo>
                    <a:pt x="2888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3" y="4551"/>
                  </a:cubicBezTo>
                  <a:cubicBezTo>
                    <a:pt x="1870" y="4317"/>
                    <a:pt x="1794" y="4052"/>
                    <a:pt x="1761" y="3755"/>
                  </a:cubicBezTo>
                  <a:cubicBezTo>
                    <a:pt x="1729" y="3451"/>
                    <a:pt x="1748" y="3168"/>
                    <a:pt x="1820" y="2912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5"/>
                    <a:pt x="2719" y="1778"/>
                  </a:cubicBezTo>
                  <a:cubicBezTo>
                    <a:pt x="2939" y="1658"/>
                    <a:pt x="3179" y="1586"/>
                    <a:pt x="3438" y="1558"/>
                  </a:cubicBezTo>
                  <a:cubicBezTo>
                    <a:pt x="3509" y="1550"/>
                    <a:pt x="3580" y="1546"/>
                    <a:pt x="3650" y="1546"/>
                  </a:cubicBezTo>
                  <a:cubicBezTo>
                    <a:pt x="3781" y="1546"/>
                    <a:pt x="3909" y="1559"/>
                    <a:pt x="4032" y="1585"/>
                  </a:cubicBezTo>
                  <a:cubicBezTo>
                    <a:pt x="4219" y="1625"/>
                    <a:pt x="4394" y="1690"/>
                    <a:pt x="4558" y="1780"/>
                  </a:cubicBezTo>
                  <a:cubicBezTo>
                    <a:pt x="4722" y="1872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50" y="465"/>
                    <a:pt x="5162" y="328"/>
                  </a:cubicBezTo>
                  <a:cubicBezTo>
                    <a:pt x="4874" y="191"/>
                    <a:pt x="4572" y="97"/>
                    <a:pt x="4250" y="46"/>
                  </a:cubicBezTo>
                  <a:cubicBezTo>
                    <a:pt x="4061" y="16"/>
                    <a:pt x="3871" y="1"/>
                    <a:pt x="3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22"/>
            <p:cNvSpPr/>
            <p:nvPr/>
          </p:nvSpPr>
          <p:spPr>
            <a:xfrm>
              <a:off x="1132516" y="4405841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1"/>
                  </a:moveTo>
                  <a:lnTo>
                    <a:pt x="4222" y="176"/>
                  </a:lnTo>
                  <a:lnTo>
                    <a:pt x="4504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1" y="4331"/>
                  </a:lnTo>
                  <a:lnTo>
                    <a:pt x="4941" y="6987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22"/>
            <p:cNvSpPr/>
            <p:nvPr/>
          </p:nvSpPr>
          <p:spPr>
            <a:xfrm>
              <a:off x="1395069" y="4377223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2"/>
                  </a:lnTo>
                  <a:cubicBezTo>
                    <a:pt x="4745" y="2118"/>
                    <a:pt x="4770" y="2366"/>
                    <a:pt x="4798" y="2591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5"/>
                    <a:pt x="4983" y="3792"/>
                  </a:cubicBezTo>
                  <a:cubicBezTo>
                    <a:pt x="5019" y="3979"/>
                    <a:pt x="5057" y="4167"/>
                    <a:pt x="5097" y="4360"/>
                  </a:cubicBezTo>
                  <a:cubicBezTo>
                    <a:pt x="5105" y="4405"/>
                    <a:pt x="5116" y="4452"/>
                    <a:pt x="5127" y="4498"/>
                  </a:cubicBezTo>
                  <a:lnTo>
                    <a:pt x="1480" y="492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4" y="7292"/>
                  </a:lnTo>
                  <a:lnTo>
                    <a:pt x="2084" y="5014"/>
                  </a:lnTo>
                  <a:cubicBezTo>
                    <a:pt x="2067" y="4853"/>
                    <a:pt x="2050" y="4705"/>
                    <a:pt x="2031" y="4573"/>
                  </a:cubicBezTo>
                  <a:cubicBezTo>
                    <a:pt x="2014" y="4439"/>
                    <a:pt x="1995" y="4307"/>
                    <a:pt x="1973" y="4170"/>
                  </a:cubicBezTo>
                  <a:cubicBezTo>
                    <a:pt x="1952" y="4035"/>
                    <a:pt x="1926" y="3884"/>
                    <a:pt x="1892" y="3717"/>
                  </a:cubicBezTo>
                  <a:cubicBezTo>
                    <a:pt x="1857" y="3549"/>
                    <a:pt x="1818" y="3359"/>
                    <a:pt x="1772" y="3144"/>
                  </a:cubicBezTo>
                  <a:cubicBezTo>
                    <a:pt x="1765" y="3115"/>
                    <a:pt x="1761" y="3080"/>
                    <a:pt x="1753" y="3050"/>
                  </a:cubicBezTo>
                  <a:lnTo>
                    <a:pt x="1753" y="3050"/>
                  </a:lnTo>
                  <a:lnTo>
                    <a:pt x="5360" y="6970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22"/>
            <p:cNvSpPr/>
            <p:nvPr/>
          </p:nvSpPr>
          <p:spPr>
            <a:xfrm>
              <a:off x="1662472" y="4356920"/>
              <a:ext cx="162150" cy="250571"/>
            </a:xfrm>
            <a:custGeom>
              <a:avLst/>
              <a:gdLst/>
              <a:ahLst/>
              <a:cxnLst/>
              <a:rect l="l" t="t" r="r" b="b"/>
              <a:pathLst>
                <a:path w="4680" h="7232" extrusionOk="0">
                  <a:moveTo>
                    <a:pt x="3961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5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22"/>
            <p:cNvSpPr/>
            <p:nvPr/>
          </p:nvSpPr>
          <p:spPr>
            <a:xfrm>
              <a:off x="1844576" y="4334088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71"/>
                  </a:moveTo>
                  <a:cubicBezTo>
                    <a:pt x="3781" y="1571"/>
                    <a:pt x="3958" y="1598"/>
                    <a:pt x="4126" y="1651"/>
                  </a:cubicBezTo>
                  <a:cubicBezTo>
                    <a:pt x="4360" y="1724"/>
                    <a:pt x="4570" y="1843"/>
                    <a:pt x="4756" y="2003"/>
                  </a:cubicBezTo>
                  <a:cubicBezTo>
                    <a:pt x="4938" y="2165"/>
                    <a:pt x="5088" y="2361"/>
                    <a:pt x="5204" y="2591"/>
                  </a:cubicBezTo>
                  <a:cubicBezTo>
                    <a:pt x="5319" y="2821"/>
                    <a:pt x="5396" y="3079"/>
                    <a:pt x="5423" y="3366"/>
                  </a:cubicBezTo>
                  <a:cubicBezTo>
                    <a:pt x="5456" y="3649"/>
                    <a:pt x="5439" y="3917"/>
                    <a:pt x="5371" y="4167"/>
                  </a:cubicBezTo>
                  <a:cubicBezTo>
                    <a:pt x="5327" y="4340"/>
                    <a:pt x="5262" y="4498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2" y="5519"/>
                    <a:pt x="3850" y="5527"/>
                    <a:pt x="3794" y="5533"/>
                  </a:cubicBezTo>
                  <a:cubicBezTo>
                    <a:pt x="3719" y="5541"/>
                    <a:pt x="3647" y="5545"/>
                    <a:pt x="3575" y="5545"/>
                  </a:cubicBezTo>
                  <a:cubicBezTo>
                    <a:pt x="3389" y="5545"/>
                    <a:pt x="3212" y="5518"/>
                    <a:pt x="3044" y="5466"/>
                  </a:cubicBezTo>
                  <a:cubicBezTo>
                    <a:pt x="2810" y="5394"/>
                    <a:pt x="2600" y="5276"/>
                    <a:pt x="2412" y="5120"/>
                  </a:cubicBezTo>
                  <a:cubicBezTo>
                    <a:pt x="2226" y="4962"/>
                    <a:pt x="2075" y="4765"/>
                    <a:pt x="1962" y="4532"/>
                  </a:cubicBezTo>
                  <a:cubicBezTo>
                    <a:pt x="1848" y="4301"/>
                    <a:pt x="1779" y="4039"/>
                    <a:pt x="1746" y="3754"/>
                  </a:cubicBezTo>
                  <a:cubicBezTo>
                    <a:pt x="1716" y="3468"/>
                    <a:pt x="1733" y="3201"/>
                    <a:pt x="1795" y="2951"/>
                  </a:cubicBezTo>
                  <a:cubicBezTo>
                    <a:pt x="1858" y="2700"/>
                    <a:pt x="1963" y="2479"/>
                    <a:pt x="2113" y="2282"/>
                  </a:cubicBezTo>
                  <a:cubicBezTo>
                    <a:pt x="2264" y="2086"/>
                    <a:pt x="2445" y="1925"/>
                    <a:pt x="2658" y="1806"/>
                  </a:cubicBezTo>
                  <a:cubicBezTo>
                    <a:pt x="2872" y="1685"/>
                    <a:pt x="3112" y="1609"/>
                    <a:pt x="3377" y="1583"/>
                  </a:cubicBezTo>
                  <a:cubicBezTo>
                    <a:pt x="3451" y="1575"/>
                    <a:pt x="3524" y="1571"/>
                    <a:pt x="3595" y="1571"/>
                  </a:cubicBezTo>
                  <a:close/>
                  <a:moveTo>
                    <a:pt x="3653" y="0"/>
                  </a:moveTo>
                  <a:cubicBezTo>
                    <a:pt x="3509" y="0"/>
                    <a:pt x="3363" y="8"/>
                    <a:pt x="3214" y="24"/>
                  </a:cubicBezTo>
                  <a:cubicBezTo>
                    <a:pt x="2701" y="77"/>
                    <a:pt x="2241" y="217"/>
                    <a:pt x="1831" y="437"/>
                  </a:cubicBezTo>
                  <a:cubicBezTo>
                    <a:pt x="1421" y="657"/>
                    <a:pt x="1074" y="945"/>
                    <a:pt x="791" y="1295"/>
                  </a:cubicBezTo>
                  <a:cubicBezTo>
                    <a:pt x="508" y="1648"/>
                    <a:pt x="299" y="2045"/>
                    <a:pt x="168" y="2490"/>
                  </a:cubicBezTo>
                  <a:cubicBezTo>
                    <a:pt x="40" y="2936"/>
                    <a:pt x="0" y="3416"/>
                    <a:pt x="55" y="3930"/>
                  </a:cubicBezTo>
                  <a:cubicBezTo>
                    <a:pt x="108" y="4442"/>
                    <a:pt x="246" y="4902"/>
                    <a:pt x="468" y="5312"/>
                  </a:cubicBezTo>
                  <a:cubicBezTo>
                    <a:pt x="688" y="5722"/>
                    <a:pt x="974" y="6070"/>
                    <a:pt x="1325" y="6354"/>
                  </a:cubicBezTo>
                  <a:cubicBezTo>
                    <a:pt x="1675" y="6639"/>
                    <a:pt x="2075" y="6846"/>
                    <a:pt x="2521" y="6977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0" y="7091"/>
                  </a:cubicBezTo>
                  <a:cubicBezTo>
                    <a:pt x="4383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8"/>
                  </a:lnTo>
                  <a:lnTo>
                    <a:pt x="6319" y="5893"/>
                  </a:lnTo>
                  <a:cubicBezTo>
                    <a:pt x="6339" y="5870"/>
                    <a:pt x="6363" y="5845"/>
                    <a:pt x="6384" y="5822"/>
                  </a:cubicBezTo>
                  <a:cubicBezTo>
                    <a:pt x="6668" y="5470"/>
                    <a:pt x="6872" y="5072"/>
                    <a:pt x="7000" y="4620"/>
                  </a:cubicBezTo>
                  <a:cubicBezTo>
                    <a:pt x="7126" y="4171"/>
                    <a:pt x="7161" y="3693"/>
                    <a:pt x="7110" y="3186"/>
                  </a:cubicBezTo>
                  <a:cubicBezTo>
                    <a:pt x="7056" y="2673"/>
                    <a:pt x="6920" y="2213"/>
                    <a:pt x="6701" y="1802"/>
                  </a:cubicBezTo>
                  <a:cubicBezTo>
                    <a:pt x="6484" y="1392"/>
                    <a:pt x="6202" y="1047"/>
                    <a:pt x="5850" y="759"/>
                  </a:cubicBezTo>
                  <a:cubicBezTo>
                    <a:pt x="5498" y="477"/>
                    <a:pt x="5098" y="269"/>
                    <a:pt x="4652" y="139"/>
                  </a:cubicBezTo>
                  <a:cubicBezTo>
                    <a:pt x="4336" y="47"/>
                    <a:pt x="4003" y="0"/>
                    <a:pt x="3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22"/>
            <p:cNvSpPr/>
            <p:nvPr/>
          </p:nvSpPr>
          <p:spPr>
            <a:xfrm>
              <a:off x="2121334" y="4301728"/>
              <a:ext cx="219215" cy="249427"/>
            </a:xfrm>
            <a:custGeom>
              <a:avLst/>
              <a:gdLst/>
              <a:ahLst/>
              <a:cxnLst/>
              <a:rect l="l" t="t" r="r" b="b"/>
              <a:pathLst>
                <a:path w="6327" h="7199" extrusionOk="0">
                  <a:moveTo>
                    <a:pt x="5829" y="1"/>
                  </a:moveTo>
                  <a:lnTo>
                    <a:pt x="4212" y="170"/>
                  </a:lnTo>
                  <a:lnTo>
                    <a:pt x="4645" y="4279"/>
                  </a:lnTo>
                  <a:cubicBezTo>
                    <a:pt x="4672" y="4524"/>
                    <a:pt x="4636" y="4752"/>
                    <a:pt x="4542" y="4963"/>
                  </a:cubicBezTo>
                  <a:cubicBezTo>
                    <a:pt x="4445" y="5173"/>
                    <a:pt x="4307" y="5346"/>
                    <a:pt x="4127" y="5479"/>
                  </a:cubicBezTo>
                  <a:cubicBezTo>
                    <a:pt x="3948" y="5612"/>
                    <a:pt x="3736" y="5692"/>
                    <a:pt x="3490" y="5718"/>
                  </a:cubicBezTo>
                  <a:cubicBezTo>
                    <a:pt x="3443" y="5723"/>
                    <a:pt x="3396" y="5725"/>
                    <a:pt x="3349" y="5725"/>
                  </a:cubicBezTo>
                  <a:cubicBezTo>
                    <a:pt x="3168" y="5725"/>
                    <a:pt x="2998" y="5687"/>
                    <a:pt x="2839" y="5613"/>
                  </a:cubicBezTo>
                  <a:cubicBezTo>
                    <a:pt x="2639" y="5520"/>
                    <a:pt x="2472" y="5380"/>
                    <a:pt x="2343" y="5193"/>
                  </a:cubicBezTo>
                  <a:cubicBezTo>
                    <a:pt x="2212" y="5006"/>
                    <a:pt x="2133" y="4790"/>
                    <a:pt x="2107" y="4545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6" y="6526"/>
                    <a:pt x="1635" y="6807"/>
                    <a:pt x="2100" y="6991"/>
                  </a:cubicBezTo>
                  <a:cubicBezTo>
                    <a:pt x="2453" y="7129"/>
                    <a:pt x="2834" y="7199"/>
                    <a:pt x="3243" y="7199"/>
                  </a:cubicBezTo>
                  <a:cubicBezTo>
                    <a:pt x="3374" y="7199"/>
                    <a:pt x="3508" y="7192"/>
                    <a:pt x="3644" y="7178"/>
                  </a:cubicBezTo>
                  <a:cubicBezTo>
                    <a:pt x="4201" y="7119"/>
                    <a:pt x="4690" y="6950"/>
                    <a:pt x="5105" y="6674"/>
                  </a:cubicBezTo>
                  <a:cubicBezTo>
                    <a:pt x="5522" y="6397"/>
                    <a:pt x="5833" y="6044"/>
                    <a:pt x="6043" y="5616"/>
                  </a:cubicBezTo>
                  <a:cubicBezTo>
                    <a:pt x="6248" y="5186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22"/>
            <p:cNvSpPr/>
            <p:nvPr/>
          </p:nvSpPr>
          <p:spPr>
            <a:xfrm>
              <a:off x="2380907" y="427820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3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32" y="4354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8" y="1745"/>
                  </a:lnTo>
                  <a:lnTo>
                    <a:pt x="4898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22"/>
            <p:cNvSpPr/>
            <p:nvPr/>
          </p:nvSpPr>
          <p:spPr>
            <a:xfrm>
              <a:off x="2593499" y="4257830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9" y="1"/>
                  </a:moveTo>
                  <a:cubicBezTo>
                    <a:pt x="2765" y="1"/>
                    <a:pt x="2579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3" y="419"/>
                    <a:pt x="865" y="592"/>
                    <a:pt x="647" y="802"/>
                  </a:cubicBezTo>
                  <a:cubicBezTo>
                    <a:pt x="429" y="1012"/>
                    <a:pt x="263" y="1250"/>
                    <a:pt x="153" y="1522"/>
                  </a:cubicBezTo>
                  <a:cubicBezTo>
                    <a:pt x="39" y="1794"/>
                    <a:pt x="0" y="2081"/>
                    <a:pt x="32" y="2386"/>
                  </a:cubicBezTo>
                  <a:cubicBezTo>
                    <a:pt x="62" y="2672"/>
                    <a:pt x="134" y="2926"/>
                    <a:pt x="249" y="3146"/>
                  </a:cubicBezTo>
                  <a:cubicBezTo>
                    <a:pt x="364" y="3367"/>
                    <a:pt x="525" y="3555"/>
                    <a:pt x="728" y="3715"/>
                  </a:cubicBezTo>
                  <a:cubicBezTo>
                    <a:pt x="931" y="3873"/>
                    <a:pt x="1179" y="4001"/>
                    <a:pt x="1471" y="4095"/>
                  </a:cubicBezTo>
                  <a:cubicBezTo>
                    <a:pt x="1763" y="4188"/>
                    <a:pt x="2103" y="4259"/>
                    <a:pt x="2488" y="4303"/>
                  </a:cubicBezTo>
                  <a:cubicBezTo>
                    <a:pt x="2626" y="4313"/>
                    <a:pt x="2763" y="4332"/>
                    <a:pt x="2895" y="4353"/>
                  </a:cubicBezTo>
                  <a:cubicBezTo>
                    <a:pt x="3029" y="4375"/>
                    <a:pt x="3157" y="4404"/>
                    <a:pt x="3279" y="4441"/>
                  </a:cubicBezTo>
                  <a:cubicBezTo>
                    <a:pt x="3401" y="4477"/>
                    <a:pt x="3506" y="4520"/>
                    <a:pt x="3597" y="4571"/>
                  </a:cubicBezTo>
                  <a:cubicBezTo>
                    <a:pt x="3686" y="4619"/>
                    <a:pt x="3761" y="4680"/>
                    <a:pt x="3818" y="4755"/>
                  </a:cubicBezTo>
                  <a:cubicBezTo>
                    <a:pt x="3876" y="4827"/>
                    <a:pt x="3907" y="4913"/>
                    <a:pt x="3919" y="5009"/>
                  </a:cubicBezTo>
                  <a:cubicBezTo>
                    <a:pt x="3933" y="5139"/>
                    <a:pt x="3904" y="5252"/>
                    <a:pt x="3835" y="5347"/>
                  </a:cubicBezTo>
                  <a:cubicBezTo>
                    <a:pt x="3771" y="5442"/>
                    <a:pt x="3667" y="5520"/>
                    <a:pt x="3531" y="5582"/>
                  </a:cubicBezTo>
                  <a:cubicBezTo>
                    <a:pt x="3391" y="5642"/>
                    <a:pt x="3236" y="5682"/>
                    <a:pt x="3060" y="5699"/>
                  </a:cubicBezTo>
                  <a:cubicBezTo>
                    <a:pt x="2975" y="5709"/>
                    <a:pt x="2889" y="5713"/>
                    <a:pt x="2804" y="5713"/>
                  </a:cubicBezTo>
                  <a:cubicBezTo>
                    <a:pt x="2541" y="5713"/>
                    <a:pt x="2279" y="5670"/>
                    <a:pt x="2021" y="5583"/>
                  </a:cubicBezTo>
                  <a:cubicBezTo>
                    <a:pt x="1677" y="5468"/>
                    <a:pt x="1319" y="5211"/>
                    <a:pt x="949" y="4809"/>
                  </a:cubicBezTo>
                  <a:lnTo>
                    <a:pt x="66" y="6053"/>
                  </a:lnTo>
                  <a:cubicBezTo>
                    <a:pt x="315" y="6309"/>
                    <a:pt x="591" y="6525"/>
                    <a:pt x="890" y="6699"/>
                  </a:cubicBezTo>
                  <a:cubicBezTo>
                    <a:pt x="1191" y="6873"/>
                    <a:pt x="1527" y="6995"/>
                    <a:pt x="1900" y="7066"/>
                  </a:cubicBezTo>
                  <a:cubicBezTo>
                    <a:pt x="2121" y="7107"/>
                    <a:pt x="2355" y="7127"/>
                    <a:pt x="2603" y="7127"/>
                  </a:cubicBezTo>
                  <a:cubicBezTo>
                    <a:pt x="2772" y="7127"/>
                    <a:pt x="2946" y="7118"/>
                    <a:pt x="3128" y="7099"/>
                  </a:cubicBezTo>
                  <a:cubicBezTo>
                    <a:pt x="3647" y="7043"/>
                    <a:pt x="4096" y="6909"/>
                    <a:pt x="4477" y="6696"/>
                  </a:cubicBezTo>
                  <a:cubicBezTo>
                    <a:pt x="4858" y="6482"/>
                    <a:pt x="5145" y="6197"/>
                    <a:pt x="5342" y="5848"/>
                  </a:cubicBezTo>
                  <a:cubicBezTo>
                    <a:pt x="5538" y="5495"/>
                    <a:pt x="5610" y="5083"/>
                    <a:pt x="5561" y="4608"/>
                  </a:cubicBezTo>
                  <a:cubicBezTo>
                    <a:pt x="5529" y="4303"/>
                    <a:pt x="5445" y="4043"/>
                    <a:pt x="5307" y="3823"/>
                  </a:cubicBezTo>
                  <a:cubicBezTo>
                    <a:pt x="5167" y="3606"/>
                    <a:pt x="4984" y="3422"/>
                    <a:pt x="4756" y="3275"/>
                  </a:cubicBezTo>
                  <a:cubicBezTo>
                    <a:pt x="4527" y="3130"/>
                    <a:pt x="4261" y="3012"/>
                    <a:pt x="3962" y="2926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20"/>
                    <a:pt x="2505" y="2691"/>
                  </a:cubicBezTo>
                  <a:cubicBezTo>
                    <a:pt x="2359" y="2664"/>
                    <a:pt x="2226" y="2626"/>
                    <a:pt x="2110" y="2576"/>
                  </a:cubicBezTo>
                  <a:cubicBezTo>
                    <a:pt x="1993" y="2526"/>
                    <a:pt x="1898" y="2465"/>
                    <a:pt x="1827" y="2393"/>
                  </a:cubicBezTo>
                  <a:cubicBezTo>
                    <a:pt x="1752" y="2324"/>
                    <a:pt x="1712" y="2232"/>
                    <a:pt x="1699" y="2123"/>
                  </a:cubicBezTo>
                  <a:cubicBezTo>
                    <a:pt x="1686" y="1998"/>
                    <a:pt x="1713" y="1889"/>
                    <a:pt x="1781" y="1794"/>
                  </a:cubicBezTo>
                  <a:cubicBezTo>
                    <a:pt x="1850" y="1699"/>
                    <a:pt x="1952" y="1617"/>
                    <a:pt x="2085" y="1555"/>
                  </a:cubicBezTo>
                  <a:cubicBezTo>
                    <a:pt x="2219" y="1492"/>
                    <a:pt x="2383" y="1449"/>
                    <a:pt x="2579" y="1429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8"/>
                    <a:pt x="3499" y="1564"/>
                    <a:pt x="3670" y="1657"/>
                  </a:cubicBezTo>
                  <a:cubicBezTo>
                    <a:pt x="3841" y="1751"/>
                    <a:pt x="4002" y="1874"/>
                    <a:pt x="4158" y="2030"/>
                  </a:cubicBezTo>
                  <a:lnTo>
                    <a:pt x="5076" y="938"/>
                  </a:lnTo>
                  <a:cubicBezTo>
                    <a:pt x="4887" y="708"/>
                    <a:pt x="4669" y="520"/>
                    <a:pt x="4419" y="369"/>
                  </a:cubicBezTo>
                  <a:cubicBezTo>
                    <a:pt x="4172" y="218"/>
                    <a:pt x="3880" y="111"/>
                    <a:pt x="3549" y="52"/>
                  </a:cubicBezTo>
                  <a:cubicBezTo>
                    <a:pt x="3364" y="18"/>
                    <a:pt x="3161" y="1"/>
                    <a:pt x="2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22"/>
            <p:cNvSpPr/>
            <p:nvPr/>
          </p:nvSpPr>
          <p:spPr>
            <a:xfrm>
              <a:off x="2891669" y="4206726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3" y="176"/>
                  </a:lnTo>
                  <a:lnTo>
                    <a:pt x="7297" y="3853"/>
                  </a:lnTo>
                  <a:cubicBezTo>
                    <a:pt x="7268" y="4019"/>
                    <a:pt x="7250" y="4168"/>
                    <a:pt x="7237" y="4297"/>
                  </a:cubicBezTo>
                  <a:cubicBezTo>
                    <a:pt x="7224" y="4426"/>
                    <a:pt x="7217" y="4543"/>
                    <a:pt x="7215" y="4649"/>
                  </a:cubicBezTo>
                  <a:cubicBezTo>
                    <a:pt x="7214" y="4694"/>
                    <a:pt x="7215" y="4736"/>
                    <a:pt x="7214" y="4779"/>
                  </a:cubicBezTo>
                  <a:cubicBezTo>
                    <a:pt x="7184" y="4685"/>
                    <a:pt x="7149" y="4590"/>
                    <a:pt x="7109" y="4493"/>
                  </a:cubicBezTo>
                  <a:cubicBezTo>
                    <a:pt x="7037" y="4310"/>
                    <a:pt x="6951" y="4116"/>
                    <a:pt x="6850" y="3910"/>
                  </a:cubicBezTo>
                  <a:lnTo>
                    <a:pt x="5574" y="1320"/>
                  </a:lnTo>
                  <a:lnTo>
                    <a:pt x="4251" y="1460"/>
                  </a:lnTo>
                  <a:lnTo>
                    <a:pt x="3524" y="4260"/>
                  </a:lnTo>
                  <a:cubicBezTo>
                    <a:pt x="3484" y="4448"/>
                    <a:pt x="3453" y="4626"/>
                    <a:pt x="3432" y="4795"/>
                  </a:cubicBezTo>
                  <a:cubicBezTo>
                    <a:pt x="3413" y="4933"/>
                    <a:pt x="3402" y="5081"/>
                    <a:pt x="3392" y="5233"/>
                  </a:cubicBezTo>
                  <a:cubicBezTo>
                    <a:pt x="3354" y="5089"/>
                    <a:pt x="3310" y="4940"/>
                    <a:pt x="3258" y="4782"/>
                  </a:cubicBezTo>
                  <a:cubicBezTo>
                    <a:pt x="3203" y="4621"/>
                    <a:pt x="3146" y="4461"/>
                    <a:pt x="3085" y="4304"/>
                  </a:cubicBezTo>
                  <a:lnTo>
                    <a:pt x="1685" y="831"/>
                  </a:lnTo>
                  <a:lnTo>
                    <a:pt x="1" y="1008"/>
                  </a:lnTo>
                  <a:lnTo>
                    <a:pt x="2763" y="7606"/>
                  </a:lnTo>
                  <a:lnTo>
                    <a:pt x="4067" y="7469"/>
                  </a:lnTo>
                  <a:lnTo>
                    <a:pt x="5084" y="3643"/>
                  </a:lnTo>
                  <a:lnTo>
                    <a:pt x="6987" y="7161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22"/>
            <p:cNvSpPr/>
            <p:nvPr/>
          </p:nvSpPr>
          <p:spPr>
            <a:xfrm>
              <a:off x="3248357" y="418597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5" y="1570"/>
                  </a:moveTo>
                  <a:cubicBezTo>
                    <a:pt x="3790" y="1570"/>
                    <a:pt x="3966" y="1597"/>
                    <a:pt x="4133" y="1649"/>
                  </a:cubicBezTo>
                  <a:cubicBezTo>
                    <a:pt x="4368" y="1724"/>
                    <a:pt x="4576" y="1842"/>
                    <a:pt x="4762" y="2004"/>
                  </a:cubicBezTo>
                  <a:cubicBezTo>
                    <a:pt x="4946" y="2164"/>
                    <a:pt x="5095" y="2359"/>
                    <a:pt x="5212" y="2589"/>
                  </a:cubicBezTo>
                  <a:cubicBezTo>
                    <a:pt x="5327" y="2820"/>
                    <a:pt x="5402" y="3078"/>
                    <a:pt x="5432" y="3365"/>
                  </a:cubicBezTo>
                  <a:cubicBezTo>
                    <a:pt x="5459" y="3651"/>
                    <a:pt x="5440" y="3917"/>
                    <a:pt x="5376" y="4168"/>
                  </a:cubicBezTo>
                  <a:cubicBezTo>
                    <a:pt x="5311" y="4417"/>
                    <a:pt x="5205" y="4640"/>
                    <a:pt x="5058" y="4837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1"/>
                    <a:pt x="4064" y="5507"/>
                    <a:pt x="3800" y="5534"/>
                  </a:cubicBezTo>
                  <a:cubicBezTo>
                    <a:pt x="3726" y="5543"/>
                    <a:pt x="3654" y="5547"/>
                    <a:pt x="3583" y="5547"/>
                  </a:cubicBezTo>
                  <a:cubicBezTo>
                    <a:pt x="3397" y="5547"/>
                    <a:pt x="3219" y="5519"/>
                    <a:pt x="3050" y="5467"/>
                  </a:cubicBezTo>
                  <a:cubicBezTo>
                    <a:pt x="2816" y="5394"/>
                    <a:pt x="2606" y="5277"/>
                    <a:pt x="2418" y="5119"/>
                  </a:cubicBezTo>
                  <a:cubicBezTo>
                    <a:pt x="2232" y="4962"/>
                    <a:pt x="2081" y="4767"/>
                    <a:pt x="1968" y="4532"/>
                  </a:cubicBezTo>
                  <a:cubicBezTo>
                    <a:pt x="1854" y="4299"/>
                    <a:pt x="1785" y="4039"/>
                    <a:pt x="1752" y="3753"/>
                  </a:cubicBezTo>
                  <a:cubicBezTo>
                    <a:pt x="1722" y="3467"/>
                    <a:pt x="1739" y="3201"/>
                    <a:pt x="1801" y="2950"/>
                  </a:cubicBezTo>
                  <a:cubicBezTo>
                    <a:pt x="1864" y="2702"/>
                    <a:pt x="1969" y="2479"/>
                    <a:pt x="2119" y="2280"/>
                  </a:cubicBezTo>
                  <a:cubicBezTo>
                    <a:pt x="2270" y="2085"/>
                    <a:pt x="2449" y="1927"/>
                    <a:pt x="2664" y="1806"/>
                  </a:cubicBezTo>
                  <a:cubicBezTo>
                    <a:pt x="2878" y="1685"/>
                    <a:pt x="3118" y="1610"/>
                    <a:pt x="3384" y="1583"/>
                  </a:cubicBezTo>
                  <a:cubicBezTo>
                    <a:pt x="3459" y="1574"/>
                    <a:pt x="3533" y="1570"/>
                    <a:pt x="3605" y="1570"/>
                  </a:cubicBezTo>
                  <a:close/>
                  <a:moveTo>
                    <a:pt x="3659" y="1"/>
                  </a:moveTo>
                  <a:cubicBezTo>
                    <a:pt x="3514" y="1"/>
                    <a:pt x="3367" y="8"/>
                    <a:pt x="3217" y="24"/>
                  </a:cubicBezTo>
                  <a:cubicBezTo>
                    <a:pt x="2702" y="79"/>
                    <a:pt x="2242" y="215"/>
                    <a:pt x="1832" y="435"/>
                  </a:cubicBezTo>
                  <a:cubicBezTo>
                    <a:pt x="1423" y="655"/>
                    <a:pt x="1076" y="943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0"/>
                    <a:pt x="248" y="4902"/>
                    <a:pt x="466" y="5310"/>
                  </a:cubicBezTo>
                  <a:cubicBezTo>
                    <a:pt x="688" y="5723"/>
                    <a:pt x="974" y="6068"/>
                    <a:pt x="1323" y="6353"/>
                  </a:cubicBezTo>
                  <a:cubicBezTo>
                    <a:pt x="1676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5"/>
                    <a:pt x="3971" y="7089"/>
                  </a:cubicBezTo>
                  <a:cubicBezTo>
                    <a:pt x="4475" y="7034"/>
                    <a:pt x="4934" y="6898"/>
                    <a:pt x="5343" y="6678"/>
                  </a:cubicBezTo>
                  <a:cubicBezTo>
                    <a:pt x="5752" y="6458"/>
                    <a:pt x="6100" y="6171"/>
                    <a:pt x="6385" y="5819"/>
                  </a:cubicBezTo>
                  <a:cubicBezTo>
                    <a:pt x="6668" y="5467"/>
                    <a:pt x="6874" y="5069"/>
                    <a:pt x="7002" y="4617"/>
                  </a:cubicBezTo>
                  <a:cubicBezTo>
                    <a:pt x="7130" y="4170"/>
                    <a:pt x="7165" y="3694"/>
                    <a:pt x="7113" y="3186"/>
                  </a:cubicBezTo>
                  <a:cubicBezTo>
                    <a:pt x="7058" y="2673"/>
                    <a:pt x="6922" y="2213"/>
                    <a:pt x="6704" y="1803"/>
                  </a:cubicBezTo>
                  <a:cubicBezTo>
                    <a:pt x="6487" y="1390"/>
                    <a:pt x="6203" y="1045"/>
                    <a:pt x="5852" y="760"/>
                  </a:cubicBezTo>
                  <a:cubicBezTo>
                    <a:pt x="5499" y="476"/>
                    <a:pt x="5101" y="268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22"/>
            <p:cNvSpPr/>
            <p:nvPr/>
          </p:nvSpPr>
          <p:spPr>
            <a:xfrm>
              <a:off x="3526813" y="4162933"/>
              <a:ext cx="221155" cy="247799"/>
            </a:xfrm>
            <a:custGeom>
              <a:avLst/>
              <a:gdLst/>
              <a:ahLst/>
              <a:cxnLst/>
              <a:rect l="l" t="t" r="r" b="b"/>
              <a:pathLst>
                <a:path w="6383" h="7152" extrusionOk="0">
                  <a:moveTo>
                    <a:pt x="3091" y="1420"/>
                  </a:moveTo>
                  <a:cubicBezTo>
                    <a:pt x="3228" y="1420"/>
                    <a:pt x="3352" y="1440"/>
                    <a:pt x="3463" y="1481"/>
                  </a:cubicBezTo>
                  <a:cubicBezTo>
                    <a:pt x="3616" y="1537"/>
                    <a:pt x="3738" y="1628"/>
                    <a:pt x="3831" y="1752"/>
                  </a:cubicBezTo>
                  <a:cubicBezTo>
                    <a:pt x="3923" y="1875"/>
                    <a:pt x="3979" y="2026"/>
                    <a:pt x="3997" y="2200"/>
                  </a:cubicBezTo>
                  <a:cubicBezTo>
                    <a:pt x="4017" y="2376"/>
                    <a:pt x="3998" y="2535"/>
                    <a:pt x="3945" y="2678"/>
                  </a:cubicBezTo>
                  <a:cubicBezTo>
                    <a:pt x="3890" y="2822"/>
                    <a:pt x="3804" y="2937"/>
                    <a:pt x="3686" y="3026"/>
                  </a:cubicBezTo>
                  <a:cubicBezTo>
                    <a:pt x="3570" y="3114"/>
                    <a:pt x="3423" y="3167"/>
                    <a:pt x="3256" y="3184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2" y="1430"/>
                  </a:lnTo>
                  <a:cubicBezTo>
                    <a:pt x="2981" y="1423"/>
                    <a:pt x="3037" y="1420"/>
                    <a:pt x="3091" y="1420"/>
                  </a:cubicBezTo>
                  <a:close/>
                  <a:moveTo>
                    <a:pt x="3371" y="1"/>
                  </a:moveTo>
                  <a:cubicBezTo>
                    <a:pt x="3271" y="1"/>
                    <a:pt x="3170" y="6"/>
                    <a:pt x="3068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5" y="4503"/>
                  </a:lnTo>
                  <a:lnTo>
                    <a:pt x="4496" y="6753"/>
                  </a:lnTo>
                  <a:lnTo>
                    <a:pt x="6382" y="6553"/>
                  </a:lnTo>
                  <a:lnTo>
                    <a:pt x="4580" y="4083"/>
                  </a:lnTo>
                  <a:cubicBezTo>
                    <a:pt x="4619" y="4061"/>
                    <a:pt x="4655" y="4042"/>
                    <a:pt x="4691" y="4017"/>
                  </a:cubicBezTo>
                  <a:cubicBezTo>
                    <a:pt x="5022" y="3786"/>
                    <a:pt x="5269" y="3489"/>
                    <a:pt x="5435" y="3126"/>
                  </a:cubicBezTo>
                  <a:cubicBezTo>
                    <a:pt x="5599" y="2764"/>
                    <a:pt x="5659" y="2370"/>
                    <a:pt x="5613" y="1943"/>
                  </a:cubicBezTo>
                  <a:cubicBezTo>
                    <a:pt x="5570" y="1527"/>
                    <a:pt x="5430" y="1166"/>
                    <a:pt x="5193" y="860"/>
                  </a:cubicBezTo>
                  <a:cubicBezTo>
                    <a:pt x="4959" y="552"/>
                    <a:pt x="4654" y="325"/>
                    <a:pt x="4280" y="174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22"/>
            <p:cNvSpPr/>
            <p:nvPr/>
          </p:nvSpPr>
          <p:spPr>
            <a:xfrm>
              <a:off x="3763554" y="412735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5" y="7284"/>
                  </a:lnTo>
                  <a:lnTo>
                    <a:pt x="2118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22"/>
            <p:cNvSpPr/>
            <p:nvPr/>
          </p:nvSpPr>
          <p:spPr>
            <a:xfrm>
              <a:off x="4004487" y="4109023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2" y="1"/>
                  </a:moveTo>
                  <a:cubicBezTo>
                    <a:pt x="2759" y="1"/>
                    <a:pt x="2575" y="10"/>
                    <a:pt x="2381" y="31"/>
                  </a:cubicBezTo>
                  <a:cubicBezTo>
                    <a:pt x="2043" y="66"/>
                    <a:pt x="1725" y="151"/>
                    <a:pt x="1425" y="285"/>
                  </a:cubicBezTo>
                  <a:cubicBezTo>
                    <a:pt x="1124" y="417"/>
                    <a:pt x="864" y="590"/>
                    <a:pt x="648" y="798"/>
                  </a:cubicBezTo>
                  <a:cubicBezTo>
                    <a:pt x="431" y="1008"/>
                    <a:pt x="266" y="1250"/>
                    <a:pt x="153" y="1519"/>
                  </a:cubicBezTo>
                  <a:cubicBezTo>
                    <a:pt x="40" y="1791"/>
                    <a:pt x="1" y="2078"/>
                    <a:pt x="33" y="2385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6" y="3552"/>
                    <a:pt x="729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4" y="4185"/>
                    <a:pt x="2103" y="4255"/>
                    <a:pt x="2489" y="4298"/>
                  </a:cubicBezTo>
                  <a:cubicBezTo>
                    <a:pt x="2627" y="4311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80" y="4437"/>
                  </a:cubicBezTo>
                  <a:cubicBezTo>
                    <a:pt x="3402" y="4472"/>
                    <a:pt x="3508" y="4516"/>
                    <a:pt x="3597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2"/>
                    <a:pt x="3908" y="4908"/>
                    <a:pt x="3920" y="5005"/>
                  </a:cubicBezTo>
                  <a:cubicBezTo>
                    <a:pt x="3934" y="5134"/>
                    <a:pt x="3905" y="5248"/>
                    <a:pt x="3836" y="5342"/>
                  </a:cubicBezTo>
                  <a:cubicBezTo>
                    <a:pt x="3770" y="5440"/>
                    <a:pt x="3666" y="5516"/>
                    <a:pt x="3530" y="5578"/>
                  </a:cubicBezTo>
                  <a:cubicBezTo>
                    <a:pt x="3390" y="5639"/>
                    <a:pt x="3235" y="5678"/>
                    <a:pt x="3060" y="5696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9" y="5711"/>
                    <a:pt x="2278" y="5666"/>
                    <a:pt x="2020" y="5580"/>
                  </a:cubicBezTo>
                  <a:cubicBezTo>
                    <a:pt x="1676" y="5465"/>
                    <a:pt x="1318" y="5207"/>
                    <a:pt x="949" y="4808"/>
                  </a:cubicBezTo>
                  <a:lnTo>
                    <a:pt x="66" y="6051"/>
                  </a:lnTo>
                  <a:cubicBezTo>
                    <a:pt x="314" y="6306"/>
                    <a:pt x="591" y="6522"/>
                    <a:pt x="890" y="6696"/>
                  </a:cubicBezTo>
                  <a:cubicBezTo>
                    <a:pt x="1190" y="6871"/>
                    <a:pt x="1527" y="6993"/>
                    <a:pt x="1899" y="7062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1"/>
                    <a:pt x="4095" y="6907"/>
                    <a:pt x="4476" y="6693"/>
                  </a:cubicBezTo>
                  <a:cubicBezTo>
                    <a:pt x="4857" y="6479"/>
                    <a:pt x="5145" y="6197"/>
                    <a:pt x="5342" y="5844"/>
                  </a:cubicBezTo>
                  <a:cubicBezTo>
                    <a:pt x="5537" y="5492"/>
                    <a:pt x="5609" y="5081"/>
                    <a:pt x="5560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6" y="3603"/>
                    <a:pt x="4984" y="3420"/>
                    <a:pt x="4755" y="3273"/>
                  </a:cubicBezTo>
                  <a:cubicBezTo>
                    <a:pt x="4526" y="3128"/>
                    <a:pt x="4260" y="3011"/>
                    <a:pt x="3961" y="2925"/>
                  </a:cubicBezTo>
                  <a:cubicBezTo>
                    <a:pt x="3659" y="2839"/>
                    <a:pt x="3326" y="2780"/>
                    <a:pt x="2963" y="2745"/>
                  </a:cubicBezTo>
                  <a:cubicBezTo>
                    <a:pt x="2805" y="2737"/>
                    <a:pt x="2653" y="2718"/>
                    <a:pt x="2505" y="2689"/>
                  </a:cubicBezTo>
                  <a:cubicBezTo>
                    <a:pt x="2358" y="2662"/>
                    <a:pt x="2226" y="2625"/>
                    <a:pt x="2109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1" y="2323"/>
                    <a:pt x="1711" y="2231"/>
                    <a:pt x="1698" y="2121"/>
                  </a:cubicBezTo>
                  <a:cubicBezTo>
                    <a:pt x="1685" y="1998"/>
                    <a:pt x="1712" y="1890"/>
                    <a:pt x="1780" y="1792"/>
                  </a:cubicBezTo>
                  <a:cubicBezTo>
                    <a:pt x="1849" y="1697"/>
                    <a:pt x="1951" y="1617"/>
                    <a:pt x="2083" y="1553"/>
                  </a:cubicBezTo>
                  <a:cubicBezTo>
                    <a:pt x="2218" y="1490"/>
                    <a:pt x="2382" y="1447"/>
                    <a:pt x="2578" y="1428"/>
                  </a:cubicBezTo>
                  <a:cubicBezTo>
                    <a:pt x="2643" y="1421"/>
                    <a:pt x="2707" y="1418"/>
                    <a:pt x="2771" y="1418"/>
                  </a:cubicBezTo>
                  <a:cubicBezTo>
                    <a:pt x="2894" y="1418"/>
                    <a:pt x="3016" y="1431"/>
                    <a:pt x="3137" y="1457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6"/>
                    <a:pt x="4669" y="518"/>
                    <a:pt x="4419" y="367"/>
                  </a:cubicBezTo>
                  <a:cubicBezTo>
                    <a:pt x="4171" y="216"/>
                    <a:pt x="3879" y="112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22"/>
            <p:cNvSpPr/>
            <p:nvPr/>
          </p:nvSpPr>
          <p:spPr>
            <a:xfrm>
              <a:off x="4223074" y="407967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9" y="3124"/>
                  </a:lnTo>
                  <a:lnTo>
                    <a:pt x="1657" y="446"/>
                  </a:lnTo>
                  <a:lnTo>
                    <a:pt x="1" y="622"/>
                  </a:lnTo>
                  <a:lnTo>
                    <a:pt x="720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2"/>
                  </a:lnTo>
                  <a:lnTo>
                    <a:pt x="4944" y="6988"/>
                  </a:lnTo>
                  <a:lnTo>
                    <a:pt x="6598" y="6814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22"/>
            <p:cNvSpPr/>
            <p:nvPr/>
          </p:nvSpPr>
          <p:spPr>
            <a:xfrm>
              <a:off x="4481053" y="405590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3" y="1570"/>
                  </a:moveTo>
                  <a:cubicBezTo>
                    <a:pt x="3779" y="1570"/>
                    <a:pt x="3957" y="1597"/>
                    <a:pt x="4126" y="1650"/>
                  </a:cubicBezTo>
                  <a:cubicBezTo>
                    <a:pt x="4358" y="1725"/>
                    <a:pt x="4568" y="1842"/>
                    <a:pt x="4753" y="2002"/>
                  </a:cubicBezTo>
                  <a:cubicBezTo>
                    <a:pt x="4936" y="2165"/>
                    <a:pt x="5087" y="2360"/>
                    <a:pt x="5202" y="2590"/>
                  </a:cubicBezTo>
                  <a:cubicBezTo>
                    <a:pt x="5318" y="2820"/>
                    <a:pt x="5393" y="3079"/>
                    <a:pt x="5422" y="3365"/>
                  </a:cubicBezTo>
                  <a:cubicBezTo>
                    <a:pt x="5456" y="3649"/>
                    <a:pt x="5438" y="3918"/>
                    <a:pt x="5373" y="4165"/>
                  </a:cubicBezTo>
                  <a:cubicBezTo>
                    <a:pt x="5307" y="4415"/>
                    <a:pt x="5200" y="4638"/>
                    <a:pt x="5055" y="4835"/>
                  </a:cubicBezTo>
                  <a:cubicBezTo>
                    <a:pt x="4907" y="5032"/>
                    <a:pt x="4727" y="5190"/>
                    <a:pt x="4514" y="5310"/>
                  </a:cubicBezTo>
                  <a:cubicBezTo>
                    <a:pt x="4300" y="5430"/>
                    <a:pt x="4059" y="5507"/>
                    <a:pt x="3793" y="5532"/>
                  </a:cubicBezTo>
                  <a:cubicBezTo>
                    <a:pt x="3718" y="5540"/>
                    <a:pt x="3645" y="5544"/>
                    <a:pt x="3574" y="5544"/>
                  </a:cubicBezTo>
                  <a:cubicBezTo>
                    <a:pt x="3389" y="5544"/>
                    <a:pt x="3212" y="5518"/>
                    <a:pt x="3043" y="5465"/>
                  </a:cubicBezTo>
                  <a:cubicBezTo>
                    <a:pt x="2810" y="5393"/>
                    <a:pt x="2599" y="5276"/>
                    <a:pt x="2412" y="5120"/>
                  </a:cubicBezTo>
                  <a:cubicBezTo>
                    <a:pt x="2224" y="4962"/>
                    <a:pt x="2074" y="4766"/>
                    <a:pt x="1959" y="4532"/>
                  </a:cubicBezTo>
                  <a:cubicBezTo>
                    <a:pt x="1845" y="4300"/>
                    <a:pt x="1776" y="4040"/>
                    <a:pt x="1746" y="3754"/>
                  </a:cubicBezTo>
                  <a:cubicBezTo>
                    <a:pt x="1715" y="3467"/>
                    <a:pt x="1732" y="3200"/>
                    <a:pt x="1794" y="2950"/>
                  </a:cubicBezTo>
                  <a:cubicBezTo>
                    <a:pt x="1856" y="2700"/>
                    <a:pt x="1962" y="2480"/>
                    <a:pt x="2113" y="2281"/>
                  </a:cubicBezTo>
                  <a:cubicBezTo>
                    <a:pt x="2261" y="2086"/>
                    <a:pt x="2442" y="1926"/>
                    <a:pt x="2656" y="1805"/>
                  </a:cubicBezTo>
                  <a:cubicBezTo>
                    <a:pt x="2869" y="1684"/>
                    <a:pt x="3108" y="1610"/>
                    <a:pt x="3374" y="1582"/>
                  </a:cubicBezTo>
                  <a:cubicBezTo>
                    <a:pt x="3448" y="1574"/>
                    <a:pt x="3521" y="1570"/>
                    <a:pt x="3593" y="1570"/>
                  </a:cubicBezTo>
                  <a:close/>
                  <a:moveTo>
                    <a:pt x="3651" y="0"/>
                  </a:moveTo>
                  <a:cubicBezTo>
                    <a:pt x="3508" y="0"/>
                    <a:pt x="3363" y="8"/>
                    <a:pt x="3214" y="23"/>
                  </a:cubicBezTo>
                  <a:cubicBezTo>
                    <a:pt x="2700" y="78"/>
                    <a:pt x="2242" y="216"/>
                    <a:pt x="1830" y="438"/>
                  </a:cubicBezTo>
                  <a:cubicBezTo>
                    <a:pt x="1420" y="656"/>
                    <a:pt x="1075" y="942"/>
                    <a:pt x="791" y="1295"/>
                  </a:cubicBezTo>
                  <a:cubicBezTo>
                    <a:pt x="507" y="1647"/>
                    <a:pt x="301" y="2044"/>
                    <a:pt x="169" y="2490"/>
                  </a:cubicBezTo>
                  <a:cubicBezTo>
                    <a:pt x="39" y="2935"/>
                    <a:pt x="0" y="3416"/>
                    <a:pt x="57" y="3929"/>
                  </a:cubicBezTo>
                  <a:cubicBezTo>
                    <a:pt x="110" y="4442"/>
                    <a:pt x="246" y="4903"/>
                    <a:pt x="468" y="5312"/>
                  </a:cubicBezTo>
                  <a:cubicBezTo>
                    <a:pt x="686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6"/>
                  </a:cubicBezTo>
                  <a:cubicBezTo>
                    <a:pt x="2835" y="7068"/>
                    <a:pt x="3169" y="7113"/>
                    <a:pt x="3521" y="7113"/>
                  </a:cubicBezTo>
                  <a:cubicBezTo>
                    <a:pt x="3668" y="7113"/>
                    <a:pt x="3817" y="7105"/>
                    <a:pt x="3969" y="7090"/>
                  </a:cubicBezTo>
                  <a:cubicBezTo>
                    <a:pt x="4476" y="7035"/>
                    <a:pt x="4933" y="6897"/>
                    <a:pt x="5343" y="6678"/>
                  </a:cubicBezTo>
                  <a:cubicBezTo>
                    <a:pt x="5754" y="6457"/>
                    <a:pt x="6099" y="6172"/>
                    <a:pt x="6385" y="5820"/>
                  </a:cubicBezTo>
                  <a:cubicBezTo>
                    <a:pt x="6669" y="5468"/>
                    <a:pt x="6874" y="5069"/>
                    <a:pt x="7002" y="4618"/>
                  </a:cubicBezTo>
                  <a:cubicBezTo>
                    <a:pt x="7126" y="4169"/>
                    <a:pt x="7163" y="3690"/>
                    <a:pt x="7110" y="3186"/>
                  </a:cubicBezTo>
                  <a:cubicBezTo>
                    <a:pt x="7055" y="2674"/>
                    <a:pt x="6919" y="2213"/>
                    <a:pt x="6702" y="1801"/>
                  </a:cubicBezTo>
                  <a:cubicBezTo>
                    <a:pt x="6486" y="1391"/>
                    <a:pt x="6201" y="1046"/>
                    <a:pt x="5849" y="761"/>
                  </a:cubicBezTo>
                  <a:cubicBezTo>
                    <a:pt x="5497" y="476"/>
                    <a:pt x="5100" y="268"/>
                    <a:pt x="4652" y="138"/>
                  </a:cubicBezTo>
                  <a:cubicBezTo>
                    <a:pt x="4336" y="47"/>
                    <a:pt x="4002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22"/>
            <p:cNvSpPr/>
            <p:nvPr/>
          </p:nvSpPr>
          <p:spPr>
            <a:xfrm>
              <a:off x="4759474" y="4033389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49" y="1494"/>
                  </a:moveTo>
                  <a:cubicBezTo>
                    <a:pt x="3059" y="1494"/>
                    <a:pt x="3161" y="1515"/>
                    <a:pt x="3260" y="1556"/>
                  </a:cubicBezTo>
                  <a:cubicBezTo>
                    <a:pt x="3382" y="1608"/>
                    <a:pt x="3486" y="1692"/>
                    <a:pt x="3571" y="1799"/>
                  </a:cubicBezTo>
                  <a:cubicBezTo>
                    <a:pt x="3655" y="1909"/>
                    <a:pt x="3703" y="2048"/>
                    <a:pt x="3723" y="2216"/>
                  </a:cubicBezTo>
                  <a:cubicBezTo>
                    <a:pt x="3740" y="2376"/>
                    <a:pt x="3720" y="2521"/>
                    <a:pt x="3660" y="2655"/>
                  </a:cubicBezTo>
                  <a:cubicBezTo>
                    <a:pt x="3602" y="2784"/>
                    <a:pt x="3519" y="2892"/>
                    <a:pt x="3408" y="2974"/>
                  </a:cubicBezTo>
                  <a:cubicBezTo>
                    <a:pt x="3300" y="3059"/>
                    <a:pt x="3175" y="3109"/>
                    <a:pt x="3031" y="3124"/>
                  </a:cubicBezTo>
                  <a:lnTo>
                    <a:pt x="1951" y="3237"/>
                  </a:lnTo>
                  <a:lnTo>
                    <a:pt x="1780" y="1614"/>
                  </a:lnTo>
                  <a:lnTo>
                    <a:pt x="2860" y="1499"/>
                  </a:lnTo>
                  <a:cubicBezTo>
                    <a:pt x="2890" y="1496"/>
                    <a:pt x="2920" y="1494"/>
                    <a:pt x="2949" y="1494"/>
                  </a:cubicBezTo>
                  <a:close/>
                  <a:moveTo>
                    <a:pt x="3225" y="0"/>
                  </a:moveTo>
                  <a:cubicBezTo>
                    <a:pt x="3132" y="0"/>
                    <a:pt x="3036" y="5"/>
                    <a:pt x="2939" y="16"/>
                  </a:cubicBezTo>
                  <a:lnTo>
                    <a:pt x="0" y="324"/>
                  </a:lnTo>
                  <a:lnTo>
                    <a:pt x="718" y="7137"/>
                  </a:lnTo>
                  <a:lnTo>
                    <a:pt x="2373" y="6963"/>
                  </a:lnTo>
                  <a:lnTo>
                    <a:pt x="2131" y="4685"/>
                  </a:lnTo>
                  <a:lnTo>
                    <a:pt x="3415" y="4549"/>
                  </a:lnTo>
                  <a:cubicBezTo>
                    <a:pt x="3844" y="4504"/>
                    <a:pt x="4213" y="4363"/>
                    <a:pt x="4528" y="4126"/>
                  </a:cubicBezTo>
                  <a:cubicBezTo>
                    <a:pt x="4842" y="3890"/>
                    <a:pt x="5076" y="3590"/>
                    <a:pt x="5239" y="3220"/>
                  </a:cubicBezTo>
                  <a:cubicBezTo>
                    <a:pt x="5403" y="2852"/>
                    <a:pt x="5460" y="2448"/>
                    <a:pt x="5413" y="2008"/>
                  </a:cubicBezTo>
                  <a:cubicBezTo>
                    <a:pt x="5368" y="1585"/>
                    <a:pt x="5232" y="1214"/>
                    <a:pt x="4996" y="898"/>
                  </a:cubicBezTo>
                  <a:cubicBezTo>
                    <a:pt x="4764" y="581"/>
                    <a:pt x="4469" y="344"/>
                    <a:pt x="4113" y="186"/>
                  </a:cubicBezTo>
                  <a:cubicBezTo>
                    <a:pt x="3838" y="62"/>
                    <a:pt x="3543" y="0"/>
                    <a:pt x="3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22"/>
            <p:cNvSpPr/>
            <p:nvPr/>
          </p:nvSpPr>
          <p:spPr>
            <a:xfrm>
              <a:off x="-12593" y="5023210"/>
              <a:ext cx="4955" cy="50551"/>
            </a:xfrm>
            <a:custGeom>
              <a:avLst/>
              <a:gdLst/>
              <a:ahLst/>
              <a:cxnLst/>
              <a:rect l="l" t="t" r="r" b="b"/>
              <a:pathLst>
                <a:path w="143" h="1459" extrusionOk="0">
                  <a:moveTo>
                    <a:pt x="0" y="0"/>
                  </a:moveTo>
                  <a:lnTo>
                    <a:pt x="0" y="1458"/>
                  </a:lnTo>
                  <a:cubicBezTo>
                    <a:pt x="108" y="1166"/>
                    <a:pt x="143" y="837"/>
                    <a:pt x="105" y="470"/>
                  </a:cubicBezTo>
                  <a:cubicBezTo>
                    <a:pt x="88" y="301"/>
                    <a:pt x="52" y="14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22"/>
            <p:cNvSpPr/>
            <p:nvPr/>
          </p:nvSpPr>
          <p:spPr>
            <a:xfrm>
              <a:off x="127449" y="4844225"/>
              <a:ext cx="255040" cy="248319"/>
            </a:xfrm>
            <a:custGeom>
              <a:avLst/>
              <a:gdLst/>
              <a:ahLst/>
              <a:cxnLst/>
              <a:rect l="l" t="t" r="r" b="b"/>
              <a:pathLst>
                <a:path w="7361" h="7167" extrusionOk="0">
                  <a:moveTo>
                    <a:pt x="2057" y="3953"/>
                  </a:moveTo>
                  <a:cubicBezTo>
                    <a:pt x="2176" y="4066"/>
                    <a:pt x="2307" y="4183"/>
                    <a:pt x="2445" y="4305"/>
                  </a:cubicBezTo>
                  <a:lnTo>
                    <a:pt x="3867" y="5527"/>
                  </a:lnTo>
                  <a:cubicBezTo>
                    <a:pt x="3817" y="5563"/>
                    <a:pt x="3765" y="5598"/>
                    <a:pt x="3710" y="5632"/>
                  </a:cubicBezTo>
                  <a:cubicBezTo>
                    <a:pt x="3499" y="5762"/>
                    <a:pt x="3263" y="5842"/>
                    <a:pt x="3004" y="5867"/>
                  </a:cubicBezTo>
                  <a:cubicBezTo>
                    <a:pt x="2917" y="5876"/>
                    <a:pt x="2833" y="5881"/>
                    <a:pt x="2753" y="5881"/>
                  </a:cubicBezTo>
                  <a:cubicBezTo>
                    <a:pt x="2575" y="5881"/>
                    <a:pt x="2414" y="5858"/>
                    <a:pt x="2270" y="5813"/>
                  </a:cubicBezTo>
                  <a:cubicBezTo>
                    <a:pt x="2060" y="5747"/>
                    <a:pt x="1894" y="5636"/>
                    <a:pt x="1773" y="5485"/>
                  </a:cubicBezTo>
                  <a:cubicBezTo>
                    <a:pt x="1653" y="5334"/>
                    <a:pt x="1579" y="5149"/>
                    <a:pt x="1558" y="4929"/>
                  </a:cubicBezTo>
                  <a:cubicBezTo>
                    <a:pt x="1528" y="4650"/>
                    <a:pt x="1595" y="4411"/>
                    <a:pt x="1758" y="4211"/>
                  </a:cubicBezTo>
                  <a:cubicBezTo>
                    <a:pt x="1834" y="4115"/>
                    <a:pt x="1935" y="4030"/>
                    <a:pt x="2057" y="3953"/>
                  </a:cubicBezTo>
                  <a:close/>
                  <a:moveTo>
                    <a:pt x="3143" y="0"/>
                  </a:moveTo>
                  <a:cubicBezTo>
                    <a:pt x="3044" y="0"/>
                    <a:pt x="2942" y="6"/>
                    <a:pt x="2839" y="17"/>
                  </a:cubicBezTo>
                  <a:cubicBezTo>
                    <a:pt x="2412" y="61"/>
                    <a:pt x="2041" y="182"/>
                    <a:pt x="1730" y="376"/>
                  </a:cubicBezTo>
                  <a:cubicBezTo>
                    <a:pt x="1420" y="570"/>
                    <a:pt x="1185" y="812"/>
                    <a:pt x="1031" y="1110"/>
                  </a:cubicBezTo>
                  <a:cubicBezTo>
                    <a:pt x="875" y="1404"/>
                    <a:pt x="816" y="1728"/>
                    <a:pt x="853" y="2076"/>
                  </a:cubicBezTo>
                  <a:cubicBezTo>
                    <a:pt x="868" y="2220"/>
                    <a:pt x="906" y="2372"/>
                    <a:pt x="970" y="2536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29" y="3255"/>
                    <a:pt x="530" y="3544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8"/>
                    <a:pt x="254" y="5992"/>
                    <a:pt x="525" y="6302"/>
                  </a:cubicBezTo>
                  <a:cubicBezTo>
                    <a:pt x="799" y="6614"/>
                    <a:pt x="1148" y="6847"/>
                    <a:pt x="1574" y="6998"/>
                  </a:cubicBezTo>
                  <a:cubicBezTo>
                    <a:pt x="1887" y="7110"/>
                    <a:pt x="2225" y="7167"/>
                    <a:pt x="2586" y="7167"/>
                  </a:cubicBezTo>
                  <a:cubicBezTo>
                    <a:pt x="2715" y="7167"/>
                    <a:pt x="2847" y="7159"/>
                    <a:pt x="2981" y="7145"/>
                  </a:cubicBezTo>
                  <a:cubicBezTo>
                    <a:pt x="3364" y="7103"/>
                    <a:pt x="3718" y="7014"/>
                    <a:pt x="4040" y="6872"/>
                  </a:cubicBezTo>
                  <a:cubicBezTo>
                    <a:pt x="4352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50" y="5195"/>
                  </a:lnTo>
                  <a:cubicBezTo>
                    <a:pt x="5860" y="4972"/>
                    <a:pt x="5952" y="4735"/>
                    <a:pt x="6024" y="4483"/>
                  </a:cubicBezTo>
                  <a:cubicBezTo>
                    <a:pt x="6131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6" y="3451"/>
                  </a:lnTo>
                  <a:cubicBezTo>
                    <a:pt x="4750" y="3767"/>
                    <a:pt x="4710" y="4058"/>
                    <a:pt x="4638" y="4325"/>
                  </a:cubicBezTo>
                  <a:lnTo>
                    <a:pt x="4097" y="3845"/>
                  </a:lnTo>
                  <a:cubicBezTo>
                    <a:pt x="3955" y="3735"/>
                    <a:pt x="3794" y="3602"/>
                    <a:pt x="3614" y="3449"/>
                  </a:cubicBezTo>
                  <a:cubicBezTo>
                    <a:pt x="3434" y="3295"/>
                    <a:pt x="3255" y="3130"/>
                    <a:pt x="3081" y="2955"/>
                  </a:cubicBezTo>
                  <a:cubicBezTo>
                    <a:pt x="2904" y="2781"/>
                    <a:pt x="2757" y="2609"/>
                    <a:pt x="2636" y="2441"/>
                  </a:cubicBezTo>
                  <a:cubicBezTo>
                    <a:pt x="2517" y="2274"/>
                    <a:pt x="2452" y="2126"/>
                    <a:pt x="2438" y="2004"/>
                  </a:cubicBezTo>
                  <a:cubicBezTo>
                    <a:pt x="2423" y="1875"/>
                    <a:pt x="2438" y="1761"/>
                    <a:pt x="2481" y="1670"/>
                  </a:cubicBezTo>
                  <a:cubicBezTo>
                    <a:pt x="2524" y="1577"/>
                    <a:pt x="2592" y="1502"/>
                    <a:pt x="2685" y="1449"/>
                  </a:cubicBezTo>
                  <a:cubicBezTo>
                    <a:pt x="2779" y="1393"/>
                    <a:pt x="2895" y="1357"/>
                    <a:pt x="3039" y="1341"/>
                  </a:cubicBezTo>
                  <a:cubicBezTo>
                    <a:pt x="3068" y="1338"/>
                    <a:pt x="3097" y="1337"/>
                    <a:pt x="3126" y="1337"/>
                  </a:cubicBezTo>
                  <a:cubicBezTo>
                    <a:pt x="3266" y="1337"/>
                    <a:pt x="3395" y="1370"/>
                    <a:pt x="3512" y="1440"/>
                  </a:cubicBezTo>
                  <a:cubicBezTo>
                    <a:pt x="3652" y="1524"/>
                    <a:pt x="3790" y="1693"/>
                    <a:pt x="3929" y="1948"/>
                  </a:cubicBezTo>
                  <a:lnTo>
                    <a:pt x="5079" y="1089"/>
                  </a:lnTo>
                  <a:cubicBezTo>
                    <a:pt x="4967" y="838"/>
                    <a:pt x="4799" y="625"/>
                    <a:pt x="4568" y="452"/>
                  </a:cubicBezTo>
                  <a:cubicBezTo>
                    <a:pt x="4340" y="283"/>
                    <a:pt x="4077" y="155"/>
                    <a:pt x="3781" y="79"/>
                  </a:cubicBezTo>
                  <a:cubicBezTo>
                    <a:pt x="3576" y="27"/>
                    <a:pt x="3364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22"/>
            <p:cNvSpPr/>
            <p:nvPr/>
          </p:nvSpPr>
          <p:spPr>
            <a:xfrm>
              <a:off x="475441" y="4802684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3" y="1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79" y="1853"/>
                  </a:lnTo>
                  <a:lnTo>
                    <a:pt x="2745" y="7206"/>
                  </a:lnTo>
                  <a:lnTo>
                    <a:pt x="4398" y="7032"/>
                  </a:lnTo>
                  <a:lnTo>
                    <a:pt x="3833" y="1679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22"/>
            <p:cNvSpPr/>
            <p:nvPr/>
          </p:nvSpPr>
          <p:spPr>
            <a:xfrm>
              <a:off x="715196" y="4781064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22"/>
            <p:cNvSpPr/>
            <p:nvPr/>
          </p:nvSpPr>
          <p:spPr>
            <a:xfrm>
              <a:off x="927927" y="4758440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3" y="0"/>
                  </a:moveTo>
                  <a:cubicBezTo>
                    <a:pt x="3543" y="0"/>
                    <a:pt x="3413" y="7"/>
                    <a:pt x="3282" y="21"/>
                  </a:cubicBezTo>
                  <a:cubicBezTo>
                    <a:pt x="2763" y="74"/>
                    <a:pt x="2294" y="212"/>
                    <a:pt x="1875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4" y="2035"/>
                    <a:pt x="178" y="2483"/>
                  </a:cubicBezTo>
                  <a:cubicBezTo>
                    <a:pt x="41" y="2930"/>
                    <a:pt x="1" y="3407"/>
                    <a:pt x="54" y="3913"/>
                  </a:cubicBezTo>
                  <a:cubicBezTo>
                    <a:pt x="109" y="4433"/>
                    <a:pt x="245" y="4899"/>
                    <a:pt x="462" y="5313"/>
                  </a:cubicBezTo>
                  <a:cubicBezTo>
                    <a:pt x="681" y="5728"/>
                    <a:pt x="966" y="6072"/>
                    <a:pt x="1317" y="6355"/>
                  </a:cubicBezTo>
                  <a:cubicBezTo>
                    <a:pt x="1666" y="6636"/>
                    <a:pt x="2067" y="6840"/>
                    <a:pt x="2517" y="6966"/>
                  </a:cubicBezTo>
                  <a:cubicBezTo>
                    <a:pt x="2832" y="7054"/>
                    <a:pt x="3162" y="7099"/>
                    <a:pt x="3508" y="7099"/>
                  </a:cubicBezTo>
                  <a:cubicBezTo>
                    <a:pt x="3656" y="7099"/>
                    <a:pt x="3806" y="7091"/>
                    <a:pt x="3960" y="7074"/>
                  </a:cubicBezTo>
                  <a:cubicBezTo>
                    <a:pt x="4290" y="7040"/>
                    <a:pt x="4617" y="6965"/>
                    <a:pt x="4935" y="6847"/>
                  </a:cubicBezTo>
                  <a:cubicBezTo>
                    <a:pt x="5252" y="6732"/>
                    <a:pt x="5540" y="6588"/>
                    <a:pt x="5793" y="6418"/>
                  </a:cubicBezTo>
                  <a:cubicBezTo>
                    <a:pt x="6048" y="6247"/>
                    <a:pt x="6246" y="6062"/>
                    <a:pt x="6388" y="5862"/>
                  </a:cubicBezTo>
                  <a:lnTo>
                    <a:pt x="5458" y="4681"/>
                  </a:lnTo>
                  <a:cubicBezTo>
                    <a:pt x="5347" y="4824"/>
                    <a:pt x="5218" y="4955"/>
                    <a:pt x="5071" y="5071"/>
                  </a:cubicBezTo>
                  <a:cubicBezTo>
                    <a:pt x="4922" y="5189"/>
                    <a:pt x="4758" y="5287"/>
                    <a:pt x="4575" y="5364"/>
                  </a:cubicBezTo>
                  <a:cubicBezTo>
                    <a:pt x="4394" y="5444"/>
                    <a:pt x="4197" y="5494"/>
                    <a:pt x="3991" y="5515"/>
                  </a:cubicBezTo>
                  <a:cubicBezTo>
                    <a:pt x="3890" y="5526"/>
                    <a:pt x="3791" y="5531"/>
                    <a:pt x="3695" y="5531"/>
                  </a:cubicBezTo>
                  <a:cubicBezTo>
                    <a:pt x="3501" y="5531"/>
                    <a:pt x="3317" y="5510"/>
                    <a:pt x="3144" y="5467"/>
                  </a:cubicBezTo>
                  <a:cubicBezTo>
                    <a:pt x="2885" y="5402"/>
                    <a:pt x="2658" y="5293"/>
                    <a:pt x="2464" y="5134"/>
                  </a:cubicBezTo>
                  <a:cubicBezTo>
                    <a:pt x="2270" y="4978"/>
                    <a:pt x="2112" y="4782"/>
                    <a:pt x="1990" y="4551"/>
                  </a:cubicBezTo>
                  <a:cubicBezTo>
                    <a:pt x="1867" y="4316"/>
                    <a:pt x="1791" y="4052"/>
                    <a:pt x="1758" y="3754"/>
                  </a:cubicBezTo>
                  <a:cubicBezTo>
                    <a:pt x="1725" y="3448"/>
                    <a:pt x="1745" y="3167"/>
                    <a:pt x="1817" y="2911"/>
                  </a:cubicBezTo>
                  <a:cubicBezTo>
                    <a:pt x="1889" y="2654"/>
                    <a:pt x="2001" y="2431"/>
                    <a:pt x="2155" y="2240"/>
                  </a:cubicBezTo>
                  <a:cubicBezTo>
                    <a:pt x="2310" y="2050"/>
                    <a:pt x="2497" y="1895"/>
                    <a:pt x="2716" y="1778"/>
                  </a:cubicBezTo>
                  <a:cubicBezTo>
                    <a:pt x="2936" y="1660"/>
                    <a:pt x="3176" y="1588"/>
                    <a:pt x="3435" y="1559"/>
                  </a:cubicBezTo>
                  <a:cubicBezTo>
                    <a:pt x="3509" y="1552"/>
                    <a:pt x="3583" y="1548"/>
                    <a:pt x="3655" y="1548"/>
                  </a:cubicBezTo>
                  <a:cubicBezTo>
                    <a:pt x="3784" y="1548"/>
                    <a:pt x="3908" y="1560"/>
                    <a:pt x="4029" y="1584"/>
                  </a:cubicBezTo>
                  <a:cubicBezTo>
                    <a:pt x="4216" y="1624"/>
                    <a:pt x="4391" y="1689"/>
                    <a:pt x="4555" y="1779"/>
                  </a:cubicBezTo>
                  <a:cubicBezTo>
                    <a:pt x="4719" y="1872"/>
                    <a:pt x="4877" y="1981"/>
                    <a:pt x="5028" y="2109"/>
                  </a:cubicBezTo>
                  <a:lnTo>
                    <a:pt x="5918" y="843"/>
                  </a:lnTo>
                  <a:cubicBezTo>
                    <a:pt x="5698" y="636"/>
                    <a:pt x="5447" y="464"/>
                    <a:pt x="5159" y="327"/>
                  </a:cubicBezTo>
                  <a:cubicBezTo>
                    <a:pt x="4873" y="190"/>
                    <a:pt x="4569" y="96"/>
                    <a:pt x="4250" y="45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22"/>
            <p:cNvSpPr/>
            <p:nvPr/>
          </p:nvSpPr>
          <p:spPr>
            <a:xfrm>
              <a:off x="1166643" y="472930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7" y="2852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2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6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22"/>
            <p:cNvSpPr/>
            <p:nvPr/>
          </p:nvSpPr>
          <p:spPr>
            <a:xfrm>
              <a:off x="1429196" y="4700545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1"/>
                  </a:lnTo>
                  <a:cubicBezTo>
                    <a:pt x="4745" y="2117"/>
                    <a:pt x="4770" y="2363"/>
                    <a:pt x="4798" y="2591"/>
                  </a:cubicBezTo>
                  <a:cubicBezTo>
                    <a:pt x="4825" y="2816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1"/>
                  </a:cubicBezTo>
                  <a:cubicBezTo>
                    <a:pt x="5019" y="3978"/>
                    <a:pt x="5057" y="4167"/>
                    <a:pt x="5097" y="4359"/>
                  </a:cubicBezTo>
                  <a:cubicBezTo>
                    <a:pt x="5105" y="4404"/>
                    <a:pt x="5116" y="4451"/>
                    <a:pt x="5127" y="4497"/>
                  </a:cubicBezTo>
                  <a:lnTo>
                    <a:pt x="1480" y="491"/>
                  </a:lnTo>
                  <a:lnTo>
                    <a:pt x="1" y="648"/>
                  </a:lnTo>
                  <a:lnTo>
                    <a:pt x="720" y="7460"/>
                  </a:lnTo>
                  <a:lnTo>
                    <a:pt x="2326" y="7293"/>
                  </a:lnTo>
                  <a:lnTo>
                    <a:pt x="2086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4"/>
                    <a:pt x="1927" y="3885"/>
                    <a:pt x="1893" y="3718"/>
                  </a:cubicBezTo>
                  <a:cubicBezTo>
                    <a:pt x="1858" y="3550"/>
                    <a:pt x="1820" y="3360"/>
                    <a:pt x="1775" y="3144"/>
                  </a:cubicBezTo>
                  <a:cubicBezTo>
                    <a:pt x="1769" y="3115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22"/>
            <p:cNvSpPr/>
            <p:nvPr/>
          </p:nvSpPr>
          <p:spPr>
            <a:xfrm>
              <a:off x="1696599" y="4680381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7" y="1687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29"/>
                  </a:lnTo>
                  <a:lnTo>
                    <a:pt x="4680" y="6812"/>
                  </a:lnTo>
                  <a:lnTo>
                    <a:pt x="4534" y="5422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22"/>
            <p:cNvSpPr/>
            <p:nvPr/>
          </p:nvSpPr>
          <p:spPr>
            <a:xfrm>
              <a:off x="1878703" y="465754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8" y="1568"/>
                  </a:moveTo>
                  <a:cubicBezTo>
                    <a:pt x="3784" y="1568"/>
                    <a:pt x="3961" y="1594"/>
                    <a:pt x="4130" y="1647"/>
                  </a:cubicBezTo>
                  <a:cubicBezTo>
                    <a:pt x="4363" y="1721"/>
                    <a:pt x="4572" y="1840"/>
                    <a:pt x="4757" y="2000"/>
                  </a:cubicBezTo>
                  <a:cubicBezTo>
                    <a:pt x="4940" y="2162"/>
                    <a:pt x="5091" y="2358"/>
                    <a:pt x="5206" y="2588"/>
                  </a:cubicBezTo>
                  <a:cubicBezTo>
                    <a:pt x="5324" y="2818"/>
                    <a:pt x="5397" y="3075"/>
                    <a:pt x="5426" y="3363"/>
                  </a:cubicBezTo>
                  <a:cubicBezTo>
                    <a:pt x="5456" y="3650"/>
                    <a:pt x="5439" y="3918"/>
                    <a:pt x="5374" y="4165"/>
                  </a:cubicBezTo>
                  <a:cubicBezTo>
                    <a:pt x="5328" y="4338"/>
                    <a:pt x="5262" y="4496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2" y="5517"/>
                    <a:pt x="3850" y="5527"/>
                    <a:pt x="3795" y="5531"/>
                  </a:cubicBezTo>
                  <a:cubicBezTo>
                    <a:pt x="3721" y="5539"/>
                    <a:pt x="3648" y="5543"/>
                    <a:pt x="3576" y="5543"/>
                  </a:cubicBezTo>
                  <a:cubicBezTo>
                    <a:pt x="3390" y="5543"/>
                    <a:pt x="3213" y="5517"/>
                    <a:pt x="3046" y="5464"/>
                  </a:cubicBezTo>
                  <a:cubicBezTo>
                    <a:pt x="2812" y="5392"/>
                    <a:pt x="2600" y="5275"/>
                    <a:pt x="2413" y="5117"/>
                  </a:cubicBezTo>
                  <a:cubicBezTo>
                    <a:pt x="2225" y="4958"/>
                    <a:pt x="2077" y="4762"/>
                    <a:pt x="1963" y="4529"/>
                  </a:cubicBezTo>
                  <a:cubicBezTo>
                    <a:pt x="1851" y="4297"/>
                    <a:pt x="1779" y="4036"/>
                    <a:pt x="1747" y="3751"/>
                  </a:cubicBezTo>
                  <a:cubicBezTo>
                    <a:pt x="1717" y="3465"/>
                    <a:pt x="1733" y="3196"/>
                    <a:pt x="1796" y="2947"/>
                  </a:cubicBezTo>
                  <a:cubicBezTo>
                    <a:pt x="1858" y="2697"/>
                    <a:pt x="1963" y="2476"/>
                    <a:pt x="2114" y="2279"/>
                  </a:cubicBezTo>
                  <a:cubicBezTo>
                    <a:pt x="2264" y="2083"/>
                    <a:pt x="2445" y="1922"/>
                    <a:pt x="2659" y="1803"/>
                  </a:cubicBezTo>
                  <a:cubicBezTo>
                    <a:pt x="2873" y="1682"/>
                    <a:pt x="3114" y="1606"/>
                    <a:pt x="3380" y="1580"/>
                  </a:cubicBezTo>
                  <a:cubicBezTo>
                    <a:pt x="3454" y="1572"/>
                    <a:pt x="3527" y="1568"/>
                    <a:pt x="3598" y="1568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4" y="24"/>
                  </a:cubicBezTo>
                  <a:cubicBezTo>
                    <a:pt x="2702" y="78"/>
                    <a:pt x="2242" y="216"/>
                    <a:pt x="1832" y="438"/>
                  </a:cubicBezTo>
                  <a:cubicBezTo>
                    <a:pt x="1422" y="656"/>
                    <a:pt x="1076" y="943"/>
                    <a:pt x="790" y="1295"/>
                  </a:cubicBezTo>
                  <a:cubicBezTo>
                    <a:pt x="506" y="1647"/>
                    <a:pt x="299" y="2044"/>
                    <a:pt x="168" y="2490"/>
                  </a:cubicBezTo>
                  <a:cubicBezTo>
                    <a:pt x="39" y="2936"/>
                    <a:pt x="0" y="3416"/>
                    <a:pt x="55" y="3931"/>
                  </a:cubicBezTo>
                  <a:cubicBezTo>
                    <a:pt x="108" y="4443"/>
                    <a:pt x="248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9"/>
                    <a:pt x="2075" y="6846"/>
                    <a:pt x="2521" y="6976"/>
                  </a:cubicBezTo>
                  <a:cubicBezTo>
                    <a:pt x="2836" y="7068"/>
                    <a:pt x="3168" y="7114"/>
                    <a:pt x="3516" y="7114"/>
                  </a:cubicBezTo>
                  <a:cubicBezTo>
                    <a:pt x="3661" y="7114"/>
                    <a:pt x="3809" y="7106"/>
                    <a:pt x="3959" y="7090"/>
                  </a:cubicBezTo>
                  <a:cubicBezTo>
                    <a:pt x="4382" y="7045"/>
                    <a:pt x="4767" y="6941"/>
                    <a:pt x="5120" y="6782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0" y="5869"/>
                    <a:pt x="6363" y="5846"/>
                    <a:pt x="6384" y="5823"/>
                  </a:cubicBezTo>
                  <a:cubicBezTo>
                    <a:pt x="6668" y="5471"/>
                    <a:pt x="6872" y="5071"/>
                    <a:pt x="7000" y="4621"/>
                  </a:cubicBezTo>
                  <a:cubicBezTo>
                    <a:pt x="7126" y="4171"/>
                    <a:pt x="7164" y="3694"/>
                    <a:pt x="7110" y="3186"/>
                  </a:cubicBezTo>
                  <a:cubicBezTo>
                    <a:pt x="7057" y="2674"/>
                    <a:pt x="6920" y="2214"/>
                    <a:pt x="6704" y="1804"/>
                  </a:cubicBezTo>
                  <a:cubicBezTo>
                    <a:pt x="6486" y="1393"/>
                    <a:pt x="6202" y="1045"/>
                    <a:pt x="5850" y="761"/>
                  </a:cubicBezTo>
                  <a:cubicBezTo>
                    <a:pt x="5498" y="477"/>
                    <a:pt x="5101" y="268"/>
                    <a:pt x="4655" y="137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22"/>
            <p:cNvSpPr/>
            <p:nvPr/>
          </p:nvSpPr>
          <p:spPr>
            <a:xfrm>
              <a:off x="2155461" y="462512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2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3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4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3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1" y="7119"/>
                    <a:pt x="4688" y="6952"/>
                    <a:pt x="5105" y="6674"/>
                  </a:cubicBezTo>
                  <a:cubicBezTo>
                    <a:pt x="5522" y="6398"/>
                    <a:pt x="5833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22"/>
            <p:cNvSpPr/>
            <p:nvPr/>
          </p:nvSpPr>
          <p:spPr>
            <a:xfrm>
              <a:off x="2415138" y="4601699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1"/>
                  </a:lnTo>
                  <a:lnTo>
                    <a:pt x="1887" y="3008"/>
                  </a:lnTo>
                  <a:lnTo>
                    <a:pt x="1753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22"/>
            <p:cNvSpPr/>
            <p:nvPr/>
          </p:nvSpPr>
          <p:spPr>
            <a:xfrm>
              <a:off x="2627626" y="458132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8"/>
                    <a:pt x="2895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8"/>
                    <a:pt x="3232" y="5678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2" y="6873"/>
                    <a:pt x="1529" y="6995"/>
                    <a:pt x="1900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1" y="7127"/>
                    <a:pt x="2946" y="7117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5" y="4041"/>
                    <a:pt x="5307" y="3823"/>
                  </a:cubicBezTo>
                  <a:cubicBezTo>
                    <a:pt x="5167" y="3604"/>
                    <a:pt x="4984" y="3422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2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2"/>
                  </a:cubicBezTo>
                  <a:cubicBezTo>
                    <a:pt x="1850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9"/>
                  </a:cubicBezTo>
                  <a:cubicBezTo>
                    <a:pt x="2642" y="1422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8" y="2028"/>
                  </a:cubicBezTo>
                  <a:lnTo>
                    <a:pt x="5076" y="937"/>
                  </a:lnTo>
                  <a:cubicBezTo>
                    <a:pt x="4887" y="707"/>
                    <a:pt x="4670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22"/>
            <p:cNvSpPr/>
            <p:nvPr/>
          </p:nvSpPr>
          <p:spPr>
            <a:xfrm>
              <a:off x="2925761" y="4530153"/>
              <a:ext cx="331888" cy="263667"/>
            </a:xfrm>
            <a:custGeom>
              <a:avLst/>
              <a:gdLst/>
              <a:ahLst/>
              <a:cxnLst/>
              <a:rect l="l" t="t" r="r" b="b"/>
              <a:pathLst>
                <a:path w="9579" h="7610" extrusionOk="0">
                  <a:moveTo>
                    <a:pt x="9579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5"/>
                    <a:pt x="7215" y="4778"/>
                  </a:cubicBezTo>
                  <a:cubicBezTo>
                    <a:pt x="7185" y="4684"/>
                    <a:pt x="7150" y="4589"/>
                    <a:pt x="7110" y="4492"/>
                  </a:cubicBezTo>
                  <a:cubicBezTo>
                    <a:pt x="7038" y="4309"/>
                    <a:pt x="6952" y="4115"/>
                    <a:pt x="6851" y="3909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2"/>
                  </a:lnTo>
                  <a:cubicBezTo>
                    <a:pt x="3485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5"/>
                  </a:cubicBezTo>
                  <a:cubicBezTo>
                    <a:pt x="3204" y="4624"/>
                    <a:pt x="3147" y="4463"/>
                    <a:pt x="3085" y="4308"/>
                  </a:cubicBezTo>
                  <a:lnTo>
                    <a:pt x="1686" y="835"/>
                  </a:lnTo>
                  <a:lnTo>
                    <a:pt x="0" y="1012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22"/>
            <p:cNvSpPr/>
            <p:nvPr/>
          </p:nvSpPr>
          <p:spPr>
            <a:xfrm>
              <a:off x="3282588" y="4509434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5" y="1568"/>
                  </a:moveTo>
                  <a:cubicBezTo>
                    <a:pt x="3782" y="1568"/>
                    <a:pt x="3960" y="1596"/>
                    <a:pt x="4129" y="1648"/>
                  </a:cubicBezTo>
                  <a:cubicBezTo>
                    <a:pt x="4363" y="1722"/>
                    <a:pt x="4572" y="1840"/>
                    <a:pt x="4756" y="2002"/>
                  </a:cubicBezTo>
                  <a:cubicBezTo>
                    <a:pt x="4940" y="2162"/>
                    <a:pt x="5091" y="2357"/>
                    <a:pt x="5206" y="2587"/>
                  </a:cubicBezTo>
                  <a:cubicBezTo>
                    <a:pt x="5322" y="2818"/>
                    <a:pt x="5396" y="3076"/>
                    <a:pt x="5424" y="3363"/>
                  </a:cubicBezTo>
                  <a:cubicBezTo>
                    <a:pt x="5456" y="3649"/>
                    <a:pt x="5437" y="3916"/>
                    <a:pt x="5373" y="4165"/>
                  </a:cubicBezTo>
                  <a:cubicBezTo>
                    <a:pt x="5307" y="4417"/>
                    <a:pt x="5200" y="4640"/>
                    <a:pt x="5055" y="4835"/>
                  </a:cubicBezTo>
                  <a:cubicBezTo>
                    <a:pt x="4907" y="5031"/>
                    <a:pt x="4727" y="5189"/>
                    <a:pt x="4514" y="5310"/>
                  </a:cubicBezTo>
                  <a:cubicBezTo>
                    <a:pt x="4300" y="5430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1" y="5545"/>
                    <a:pt x="3213" y="5518"/>
                    <a:pt x="3045" y="5466"/>
                  </a:cubicBezTo>
                  <a:cubicBezTo>
                    <a:pt x="2813" y="5392"/>
                    <a:pt x="2602" y="5275"/>
                    <a:pt x="2415" y="5117"/>
                  </a:cubicBezTo>
                  <a:cubicBezTo>
                    <a:pt x="2225" y="4960"/>
                    <a:pt x="2077" y="4765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5" y="3199"/>
                    <a:pt x="1798" y="2950"/>
                  </a:cubicBezTo>
                  <a:cubicBezTo>
                    <a:pt x="1858" y="2700"/>
                    <a:pt x="1965" y="2477"/>
                    <a:pt x="2116" y="2278"/>
                  </a:cubicBezTo>
                  <a:cubicBezTo>
                    <a:pt x="2265" y="2083"/>
                    <a:pt x="2446" y="1925"/>
                    <a:pt x="2661" y="1804"/>
                  </a:cubicBezTo>
                  <a:cubicBezTo>
                    <a:pt x="2875" y="1684"/>
                    <a:pt x="3112" y="1608"/>
                    <a:pt x="3378" y="1581"/>
                  </a:cubicBezTo>
                  <a:cubicBezTo>
                    <a:pt x="3452" y="1573"/>
                    <a:pt x="3524" y="1568"/>
                    <a:pt x="3595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5" y="9"/>
                    <a:pt x="3214" y="25"/>
                  </a:cubicBezTo>
                  <a:cubicBezTo>
                    <a:pt x="2701" y="78"/>
                    <a:pt x="2241" y="216"/>
                    <a:pt x="1832" y="436"/>
                  </a:cubicBezTo>
                  <a:cubicBezTo>
                    <a:pt x="1420" y="655"/>
                    <a:pt x="1074" y="941"/>
                    <a:pt x="790" y="1293"/>
                  </a:cubicBezTo>
                  <a:cubicBezTo>
                    <a:pt x="505" y="1646"/>
                    <a:pt x="298" y="2042"/>
                    <a:pt x="167" y="2488"/>
                  </a:cubicBezTo>
                  <a:cubicBezTo>
                    <a:pt x="38" y="2937"/>
                    <a:pt x="0" y="3414"/>
                    <a:pt x="54" y="3929"/>
                  </a:cubicBezTo>
                  <a:cubicBezTo>
                    <a:pt x="108" y="4441"/>
                    <a:pt x="246" y="4901"/>
                    <a:pt x="465" y="5311"/>
                  </a:cubicBezTo>
                  <a:cubicBezTo>
                    <a:pt x="685" y="5722"/>
                    <a:pt x="971" y="6067"/>
                    <a:pt x="1323" y="6354"/>
                  </a:cubicBezTo>
                  <a:cubicBezTo>
                    <a:pt x="1676" y="6637"/>
                    <a:pt x="2072" y="6844"/>
                    <a:pt x="2520" y="6975"/>
                  </a:cubicBezTo>
                  <a:cubicBezTo>
                    <a:pt x="2835" y="7066"/>
                    <a:pt x="3167" y="7112"/>
                    <a:pt x="3519" y="7112"/>
                  </a:cubicBezTo>
                  <a:cubicBezTo>
                    <a:pt x="3665" y="7112"/>
                    <a:pt x="3814" y="7104"/>
                    <a:pt x="3966" y="7088"/>
                  </a:cubicBezTo>
                  <a:cubicBezTo>
                    <a:pt x="4472" y="7035"/>
                    <a:pt x="4930" y="6899"/>
                    <a:pt x="5342" y="6677"/>
                  </a:cubicBezTo>
                  <a:cubicBezTo>
                    <a:pt x="5752" y="6459"/>
                    <a:pt x="6097" y="6172"/>
                    <a:pt x="6382" y="5820"/>
                  </a:cubicBezTo>
                  <a:cubicBezTo>
                    <a:pt x="6668" y="5468"/>
                    <a:pt x="6871" y="5068"/>
                    <a:pt x="6999" y="4618"/>
                  </a:cubicBezTo>
                  <a:cubicBezTo>
                    <a:pt x="7126" y="4169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7"/>
                    <a:pt x="5099" y="269"/>
                    <a:pt x="4654" y="137"/>
                  </a:cubicBezTo>
                  <a:cubicBezTo>
                    <a:pt x="4338" y="47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22"/>
            <p:cNvSpPr/>
            <p:nvPr/>
          </p:nvSpPr>
          <p:spPr>
            <a:xfrm>
              <a:off x="3560940" y="4486360"/>
              <a:ext cx="221155" cy="247764"/>
            </a:xfrm>
            <a:custGeom>
              <a:avLst/>
              <a:gdLst/>
              <a:ahLst/>
              <a:cxnLst/>
              <a:rect l="l" t="t" r="r" b="b"/>
              <a:pathLst>
                <a:path w="6383" h="7151" extrusionOk="0">
                  <a:moveTo>
                    <a:pt x="3093" y="1422"/>
                  </a:moveTo>
                  <a:cubicBezTo>
                    <a:pt x="3231" y="1422"/>
                    <a:pt x="3354" y="1442"/>
                    <a:pt x="3463" y="1483"/>
                  </a:cubicBezTo>
                  <a:cubicBezTo>
                    <a:pt x="3617" y="1539"/>
                    <a:pt x="3739" y="1629"/>
                    <a:pt x="3831" y="1754"/>
                  </a:cubicBezTo>
                  <a:cubicBezTo>
                    <a:pt x="3925" y="1877"/>
                    <a:pt x="3979" y="2028"/>
                    <a:pt x="3997" y="2202"/>
                  </a:cubicBezTo>
                  <a:cubicBezTo>
                    <a:pt x="4015" y="2375"/>
                    <a:pt x="3998" y="2534"/>
                    <a:pt x="3945" y="2678"/>
                  </a:cubicBezTo>
                  <a:cubicBezTo>
                    <a:pt x="3890" y="2822"/>
                    <a:pt x="3804" y="2937"/>
                    <a:pt x="3686" y="3028"/>
                  </a:cubicBezTo>
                  <a:cubicBezTo>
                    <a:pt x="3567" y="3115"/>
                    <a:pt x="3423" y="3167"/>
                    <a:pt x="3255" y="3186"/>
                  </a:cubicBezTo>
                  <a:lnTo>
                    <a:pt x="1912" y="3328"/>
                  </a:lnTo>
                  <a:lnTo>
                    <a:pt x="1726" y="1557"/>
                  </a:lnTo>
                  <a:lnTo>
                    <a:pt x="2922" y="1432"/>
                  </a:lnTo>
                  <a:cubicBezTo>
                    <a:pt x="2982" y="1425"/>
                    <a:pt x="3038" y="1422"/>
                    <a:pt x="3093" y="1422"/>
                  </a:cubicBezTo>
                  <a:close/>
                  <a:moveTo>
                    <a:pt x="3368" y="0"/>
                  </a:moveTo>
                  <a:cubicBezTo>
                    <a:pt x="3270" y="0"/>
                    <a:pt x="3169" y="6"/>
                    <a:pt x="3068" y="17"/>
                  </a:cubicBezTo>
                  <a:lnTo>
                    <a:pt x="0" y="340"/>
                  </a:lnTo>
                  <a:lnTo>
                    <a:pt x="718" y="7150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80" y="4083"/>
                  </a:lnTo>
                  <a:cubicBezTo>
                    <a:pt x="4616" y="4062"/>
                    <a:pt x="4655" y="4042"/>
                    <a:pt x="4691" y="4016"/>
                  </a:cubicBezTo>
                  <a:cubicBezTo>
                    <a:pt x="5019" y="3786"/>
                    <a:pt x="5268" y="3488"/>
                    <a:pt x="5433" y="3127"/>
                  </a:cubicBezTo>
                  <a:cubicBezTo>
                    <a:pt x="5599" y="2763"/>
                    <a:pt x="5658" y="2369"/>
                    <a:pt x="5613" y="1942"/>
                  </a:cubicBezTo>
                  <a:cubicBezTo>
                    <a:pt x="5568" y="1526"/>
                    <a:pt x="5429" y="1166"/>
                    <a:pt x="5195" y="859"/>
                  </a:cubicBezTo>
                  <a:cubicBezTo>
                    <a:pt x="4959" y="553"/>
                    <a:pt x="4652" y="324"/>
                    <a:pt x="4278" y="173"/>
                  </a:cubicBezTo>
                  <a:cubicBezTo>
                    <a:pt x="3995" y="58"/>
                    <a:pt x="3690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22"/>
            <p:cNvSpPr/>
            <p:nvPr/>
          </p:nvSpPr>
          <p:spPr>
            <a:xfrm>
              <a:off x="3797750" y="4450812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6"/>
                  </a:lnTo>
                  <a:lnTo>
                    <a:pt x="1921" y="3007"/>
                  </a:lnTo>
                  <a:lnTo>
                    <a:pt x="1654" y="469"/>
                  </a:lnTo>
                  <a:lnTo>
                    <a:pt x="0" y="644"/>
                  </a:lnTo>
                  <a:lnTo>
                    <a:pt x="718" y="7456"/>
                  </a:lnTo>
                  <a:lnTo>
                    <a:pt x="2373" y="7282"/>
                  </a:lnTo>
                  <a:lnTo>
                    <a:pt x="2116" y="4846"/>
                  </a:lnTo>
                  <a:lnTo>
                    <a:pt x="2560" y="4308"/>
                  </a:lnTo>
                  <a:lnTo>
                    <a:pt x="5086" y="6994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22"/>
            <p:cNvSpPr/>
            <p:nvPr/>
          </p:nvSpPr>
          <p:spPr>
            <a:xfrm>
              <a:off x="4038580" y="443241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3" y="68"/>
                    <a:pt x="1723" y="151"/>
                    <a:pt x="1424" y="285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29" y="1010"/>
                    <a:pt x="264" y="1249"/>
                    <a:pt x="153" y="1520"/>
                  </a:cubicBezTo>
                  <a:cubicBezTo>
                    <a:pt x="39" y="1791"/>
                    <a:pt x="1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3"/>
                    <a:pt x="1180" y="3998"/>
                    <a:pt x="1472" y="4091"/>
                  </a:cubicBezTo>
                  <a:cubicBezTo>
                    <a:pt x="1764" y="4185"/>
                    <a:pt x="2103" y="4255"/>
                    <a:pt x="2488" y="4299"/>
                  </a:cubicBezTo>
                  <a:cubicBezTo>
                    <a:pt x="2626" y="4310"/>
                    <a:pt x="2763" y="4327"/>
                    <a:pt x="2895" y="4349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8"/>
                    <a:pt x="3818" y="4750"/>
                  </a:cubicBezTo>
                  <a:cubicBezTo>
                    <a:pt x="3876" y="4823"/>
                    <a:pt x="3908" y="4908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71" y="5440"/>
                    <a:pt x="3667" y="5519"/>
                    <a:pt x="3531" y="5578"/>
                  </a:cubicBezTo>
                  <a:cubicBezTo>
                    <a:pt x="3391" y="5640"/>
                    <a:pt x="3236" y="5679"/>
                    <a:pt x="3061" y="5698"/>
                  </a:cubicBezTo>
                  <a:cubicBezTo>
                    <a:pt x="2976" y="5707"/>
                    <a:pt x="2892" y="5711"/>
                    <a:pt x="2807" y="5711"/>
                  </a:cubicBezTo>
                  <a:cubicBezTo>
                    <a:pt x="2543" y="5711"/>
                    <a:pt x="2280" y="5667"/>
                    <a:pt x="2021" y="5580"/>
                  </a:cubicBezTo>
                  <a:cubicBezTo>
                    <a:pt x="1677" y="5465"/>
                    <a:pt x="1319" y="5209"/>
                    <a:pt x="950" y="4808"/>
                  </a:cubicBezTo>
                  <a:lnTo>
                    <a:pt x="67" y="6051"/>
                  </a:lnTo>
                  <a:cubicBezTo>
                    <a:pt x="315" y="6306"/>
                    <a:pt x="592" y="6522"/>
                    <a:pt x="891" y="6697"/>
                  </a:cubicBezTo>
                  <a:cubicBezTo>
                    <a:pt x="1191" y="6871"/>
                    <a:pt x="1528" y="6993"/>
                    <a:pt x="1900" y="7064"/>
                  </a:cubicBezTo>
                  <a:cubicBezTo>
                    <a:pt x="2121" y="7104"/>
                    <a:pt x="2355" y="7125"/>
                    <a:pt x="2603" y="7125"/>
                  </a:cubicBezTo>
                  <a:cubicBezTo>
                    <a:pt x="2772" y="7125"/>
                    <a:pt x="2947" y="7115"/>
                    <a:pt x="3128" y="7095"/>
                  </a:cubicBezTo>
                  <a:cubicBezTo>
                    <a:pt x="3647" y="7042"/>
                    <a:pt x="4096" y="6907"/>
                    <a:pt x="4477" y="6693"/>
                  </a:cubicBezTo>
                  <a:cubicBezTo>
                    <a:pt x="4858" y="6479"/>
                    <a:pt x="5146" y="6197"/>
                    <a:pt x="5343" y="5844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30" y="4300"/>
                    <a:pt x="5445" y="4040"/>
                    <a:pt x="5307" y="3821"/>
                  </a:cubicBezTo>
                  <a:cubicBezTo>
                    <a:pt x="5167" y="3603"/>
                    <a:pt x="4985" y="3420"/>
                    <a:pt x="4756" y="3275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8"/>
                    <a:pt x="2506" y="2689"/>
                  </a:cubicBezTo>
                  <a:cubicBezTo>
                    <a:pt x="2359" y="2664"/>
                    <a:pt x="2227" y="2625"/>
                    <a:pt x="2110" y="2574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8"/>
                    <a:pt x="1713" y="1890"/>
                    <a:pt x="1781" y="1794"/>
                  </a:cubicBezTo>
                  <a:cubicBezTo>
                    <a:pt x="1850" y="1697"/>
                    <a:pt x="1952" y="1617"/>
                    <a:pt x="2086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4" y="1418"/>
                    <a:pt x="3015" y="1431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22"/>
            <p:cNvSpPr/>
            <p:nvPr/>
          </p:nvSpPr>
          <p:spPr>
            <a:xfrm>
              <a:off x="4257201" y="4403173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49"/>
                  </a:lnTo>
                  <a:lnTo>
                    <a:pt x="1939" y="3121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4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22"/>
            <p:cNvSpPr/>
            <p:nvPr/>
          </p:nvSpPr>
          <p:spPr>
            <a:xfrm>
              <a:off x="4515076" y="4379302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7" y="1572"/>
                  </a:moveTo>
                  <a:cubicBezTo>
                    <a:pt x="3784" y="1572"/>
                    <a:pt x="3963" y="1599"/>
                    <a:pt x="4132" y="1653"/>
                  </a:cubicBezTo>
                  <a:cubicBezTo>
                    <a:pt x="4366" y="1726"/>
                    <a:pt x="4575" y="1845"/>
                    <a:pt x="4759" y="2005"/>
                  </a:cubicBezTo>
                  <a:cubicBezTo>
                    <a:pt x="4944" y="2166"/>
                    <a:pt x="5094" y="2363"/>
                    <a:pt x="5211" y="2593"/>
                  </a:cubicBezTo>
                  <a:cubicBezTo>
                    <a:pt x="5326" y="2823"/>
                    <a:pt x="5399" y="3079"/>
                    <a:pt x="5431" y="3367"/>
                  </a:cubicBezTo>
                  <a:cubicBezTo>
                    <a:pt x="5459" y="3650"/>
                    <a:pt x="5441" y="3918"/>
                    <a:pt x="5376" y="4168"/>
                  </a:cubicBezTo>
                  <a:cubicBezTo>
                    <a:pt x="5311" y="4419"/>
                    <a:pt x="5205" y="4639"/>
                    <a:pt x="5058" y="4838"/>
                  </a:cubicBezTo>
                  <a:cubicBezTo>
                    <a:pt x="4910" y="5033"/>
                    <a:pt x="4733" y="5192"/>
                    <a:pt x="4519" y="5312"/>
                  </a:cubicBezTo>
                  <a:cubicBezTo>
                    <a:pt x="4305" y="5433"/>
                    <a:pt x="4064" y="5508"/>
                    <a:pt x="3798" y="5535"/>
                  </a:cubicBezTo>
                  <a:cubicBezTo>
                    <a:pt x="3725" y="5543"/>
                    <a:pt x="3652" y="5547"/>
                    <a:pt x="3580" y="5547"/>
                  </a:cubicBezTo>
                  <a:cubicBezTo>
                    <a:pt x="3395" y="5547"/>
                    <a:pt x="3217" y="5520"/>
                    <a:pt x="3048" y="5466"/>
                  </a:cubicBezTo>
                  <a:cubicBezTo>
                    <a:pt x="2815" y="5394"/>
                    <a:pt x="2605" y="5278"/>
                    <a:pt x="2415" y="5121"/>
                  </a:cubicBezTo>
                  <a:cubicBezTo>
                    <a:pt x="2231" y="4963"/>
                    <a:pt x="2080" y="4767"/>
                    <a:pt x="1966" y="4534"/>
                  </a:cubicBezTo>
                  <a:cubicBezTo>
                    <a:pt x="1853" y="4302"/>
                    <a:pt x="1782" y="4041"/>
                    <a:pt x="1751" y="3755"/>
                  </a:cubicBezTo>
                  <a:cubicBezTo>
                    <a:pt x="1720" y="3470"/>
                    <a:pt x="1738" y="3201"/>
                    <a:pt x="1800" y="2953"/>
                  </a:cubicBezTo>
                  <a:cubicBezTo>
                    <a:pt x="1861" y="2702"/>
                    <a:pt x="1968" y="2481"/>
                    <a:pt x="2117" y="2284"/>
                  </a:cubicBezTo>
                  <a:cubicBezTo>
                    <a:pt x="2268" y="2087"/>
                    <a:pt x="2448" y="1927"/>
                    <a:pt x="2662" y="1807"/>
                  </a:cubicBezTo>
                  <a:cubicBezTo>
                    <a:pt x="2875" y="1687"/>
                    <a:pt x="3117" y="1611"/>
                    <a:pt x="3383" y="1584"/>
                  </a:cubicBezTo>
                  <a:cubicBezTo>
                    <a:pt x="3456" y="1576"/>
                    <a:pt x="3527" y="1572"/>
                    <a:pt x="3597" y="1572"/>
                  </a:cubicBezTo>
                  <a:close/>
                  <a:moveTo>
                    <a:pt x="3655" y="0"/>
                  </a:moveTo>
                  <a:cubicBezTo>
                    <a:pt x="3512" y="0"/>
                    <a:pt x="3366" y="8"/>
                    <a:pt x="3217" y="23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4"/>
                    <a:pt x="790" y="1295"/>
                  </a:cubicBezTo>
                  <a:cubicBezTo>
                    <a:pt x="508" y="1647"/>
                    <a:pt x="300" y="2044"/>
                    <a:pt x="169" y="2490"/>
                  </a:cubicBezTo>
                  <a:cubicBezTo>
                    <a:pt x="39" y="2935"/>
                    <a:pt x="1" y="3416"/>
                    <a:pt x="55" y="3931"/>
                  </a:cubicBezTo>
                  <a:cubicBezTo>
                    <a:pt x="108" y="4442"/>
                    <a:pt x="248" y="4903"/>
                    <a:pt x="467" y="5312"/>
                  </a:cubicBezTo>
                  <a:cubicBezTo>
                    <a:pt x="688" y="5722"/>
                    <a:pt x="974" y="6069"/>
                    <a:pt x="1324" y="6355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70" y="7090"/>
                  </a:cubicBezTo>
                  <a:cubicBezTo>
                    <a:pt x="4476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2"/>
                  </a:cubicBezTo>
                  <a:cubicBezTo>
                    <a:pt x="6669" y="5469"/>
                    <a:pt x="6874" y="5069"/>
                    <a:pt x="7002" y="4618"/>
                  </a:cubicBezTo>
                  <a:cubicBezTo>
                    <a:pt x="7130" y="4171"/>
                    <a:pt x="7165" y="3693"/>
                    <a:pt x="7113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500" y="476"/>
                    <a:pt x="5101" y="268"/>
                    <a:pt x="4655" y="137"/>
                  </a:cubicBezTo>
                  <a:cubicBezTo>
                    <a:pt x="4339" y="46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22"/>
            <p:cNvSpPr/>
            <p:nvPr/>
          </p:nvSpPr>
          <p:spPr>
            <a:xfrm>
              <a:off x="4793636" y="4356781"/>
              <a:ext cx="189175" cy="247314"/>
            </a:xfrm>
            <a:custGeom>
              <a:avLst/>
              <a:gdLst/>
              <a:ahLst/>
              <a:cxnLst/>
              <a:rect l="l" t="t" r="r" b="b"/>
              <a:pathLst>
                <a:path w="5460" h="7138" extrusionOk="0">
                  <a:moveTo>
                    <a:pt x="2956" y="1495"/>
                  </a:moveTo>
                  <a:cubicBezTo>
                    <a:pt x="3062" y="1495"/>
                    <a:pt x="3163" y="1515"/>
                    <a:pt x="3258" y="1556"/>
                  </a:cubicBezTo>
                  <a:cubicBezTo>
                    <a:pt x="3381" y="1608"/>
                    <a:pt x="3483" y="1687"/>
                    <a:pt x="3568" y="1799"/>
                  </a:cubicBezTo>
                  <a:cubicBezTo>
                    <a:pt x="3653" y="1909"/>
                    <a:pt x="3705" y="2048"/>
                    <a:pt x="3721" y="2216"/>
                  </a:cubicBezTo>
                  <a:cubicBezTo>
                    <a:pt x="3741" y="2378"/>
                    <a:pt x="3716" y="2524"/>
                    <a:pt x="3660" y="2655"/>
                  </a:cubicBezTo>
                  <a:cubicBezTo>
                    <a:pt x="3603" y="2784"/>
                    <a:pt x="3518" y="2892"/>
                    <a:pt x="3409" y="2977"/>
                  </a:cubicBezTo>
                  <a:cubicBezTo>
                    <a:pt x="3298" y="3061"/>
                    <a:pt x="3173" y="3108"/>
                    <a:pt x="3030" y="3124"/>
                  </a:cubicBezTo>
                  <a:lnTo>
                    <a:pt x="1950" y="3237"/>
                  </a:lnTo>
                  <a:lnTo>
                    <a:pt x="1779" y="1614"/>
                  </a:lnTo>
                  <a:lnTo>
                    <a:pt x="2859" y="1500"/>
                  </a:lnTo>
                  <a:cubicBezTo>
                    <a:pt x="2892" y="1497"/>
                    <a:pt x="2924" y="1495"/>
                    <a:pt x="2956" y="1495"/>
                  </a:cubicBezTo>
                  <a:close/>
                  <a:moveTo>
                    <a:pt x="3223" y="0"/>
                  </a:moveTo>
                  <a:cubicBezTo>
                    <a:pt x="3130" y="0"/>
                    <a:pt x="3034" y="6"/>
                    <a:pt x="2937" y="16"/>
                  </a:cubicBezTo>
                  <a:lnTo>
                    <a:pt x="1" y="325"/>
                  </a:lnTo>
                  <a:lnTo>
                    <a:pt x="717" y="7137"/>
                  </a:lnTo>
                  <a:lnTo>
                    <a:pt x="2370" y="6963"/>
                  </a:lnTo>
                  <a:lnTo>
                    <a:pt x="2130" y="4686"/>
                  </a:lnTo>
                  <a:lnTo>
                    <a:pt x="3416" y="4549"/>
                  </a:lnTo>
                  <a:cubicBezTo>
                    <a:pt x="3843" y="4504"/>
                    <a:pt x="4214" y="4363"/>
                    <a:pt x="4526" y="4128"/>
                  </a:cubicBezTo>
                  <a:cubicBezTo>
                    <a:pt x="4838" y="3892"/>
                    <a:pt x="5077" y="3590"/>
                    <a:pt x="5236" y="3222"/>
                  </a:cubicBezTo>
                  <a:cubicBezTo>
                    <a:pt x="5402" y="2852"/>
                    <a:pt x="5459" y="2448"/>
                    <a:pt x="5412" y="2008"/>
                  </a:cubicBezTo>
                  <a:cubicBezTo>
                    <a:pt x="5367" y="1585"/>
                    <a:pt x="5229" y="1216"/>
                    <a:pt x="4995" y="899"/>
                  </a:cubicBezTo>
                  <a:cubicBezTo>
                    <a:pt x="4762" y="583"/>
                    <a:pt x="4467" y="346"/>
                    <a:pt x="4110" y="187"/>
                  </a:cubicBezTo>
                  <a:cubicBezTo>
                    <a:pt x="3837" y="63"/>
                    <a:pt x="3541" y="0"/>
                    <a:pt x="3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22"/>
            <p:cNvSpPr/>
            <p:nvPr/>
          </p:nvSpPr>
          <p:spPr>
            <a:xfrm>
              <a:off x="509672" y="5126145"/>
              <a:ext cx="201475" cy="21100"/>
            </a:xfrm>
            <a:custGeom>
              <a:avLst/>
              <a:gdLst/>
              <a:ahLst/>
              <a:cxnLst/>
              <a:rect l="l" t="t" r="r" b="b"/>
              <a:pathLst>
                <a:path w="5815" h="609" extrusionOk="0">
                  <a:moveTo>
                    <a:pt x="5748" y="0"/>
                  </a:moveTo>
                  <a:lnTo>
                    <a:pt x="1" y="606"/>
                  </a:lnTo>
                  <a:lnTo>
                    <a:pt x="1" y="608"/>
                  </a:lnTo>
                  <a:lnTo>
                    <a:pt x="5815" y="608"/>
                  </a:lnTo>
                  <a:lnTo>
                    <a:pt x="5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22"/>
            <p:cNvSpPr/>
            <p:nvPr/>
          </p:nvSpPr>
          <p:spPr>
            <a:xfrm>
              <a:off x="749323" y="5104456"/>
              <a:ext cx="169080" cy="42790"/>
            </a:xfrm>
            <a:custGeom>
              <a:avLst/>
              <a:gdLst/>
              <a:ahLst/>
              <a:cxnLst/>
              <a:rect l="l" t="t" r="r" b="b"/>
              <a:pathLst>
                <a:path w="4880" h="1235" extrusionOk="0">
                  <a:moveTo>
                    <a:pt x="4749" y="1"/>
                  </a:moveTo>
                  <a:lnTo>
                    <a:pt x="1" y="502"/>
                  </a:lnTo>
                  <a:lnTo>
                    <a:pt x="80" y="1234"/>
                  </a:lnTo>
                  <a:lnTo>
                    <a:pt x="4880" y="1234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22"/>
            <p:cNvSpPr/>
            <p:nvPr/>
          </p:nvSpPr>
          <p:spPr>
            <a:xfrm>
              <a:off x="976675" y="5081936"/>
              <a:ext cx="190561" cy="73141"/>
            </a:xfrm>
            <a:custGeom>
              <a:avLst/>
              <a:gdLst/>
              <a:ahLst/>
              <a:cxnLst/>
              <a:rect l="l" t="t" r="r" b="b"/>
              <a:pathLst>
                <a:path w="5500" h="2111" extrusionOk="0">
                  <a:moveTo>
                    <a:pt x="3250" y="1"/>
                  </a:moveTo>
                  <a:cubicBezTo>
                    <a:pt x="3120" y="1"/>
                    <a:pt x="2991" y="8"/>
                    <a:pt x="2860" y="22"/>
                  </a:cubicBezTo>
                  <a:cubicBezTo>
                    <a:pt x="2343" y="75"/>
                    <a:pt x="1874" y="216"/>
                    <a:pt x="1455" y="436"/>
                  </a:cubicBezTo>
                  <a:cubicBezTo>
                    <a:pt x="1034" y="656"/>
                    <a:pt x="680" y="943"/>
                    <a:pt x="393" y="1291"/>
                  </a:cubicBezTo>
                  <a:cubicBezTo>
                    <a:pt x="240" y="1475"/>
                    <a:pt x="109" y="1673"/>
                    <a:pt x="0" y="1886"/>
                  </a:cubicBezTo>
                  <a:lnTo>
                    <a:pt x="2121" y="1886"/>
                  </a:lnTo>
                  <a:cubicBezTo>
                    <a:pt x="2177" y="1844"/>
                    <a:pt x="2235" y="1812"/>
                    <a:pt x="2294" y="1778"/>
                  </a:cubicBezTo>
                  <a:cubicBezTo>
                    <a:pt x="2517" y="1662"/>
                    <a:pt x="2755" y="1590"/>
                    <a:pt x="3014" y="1561"/>
                  </a:cubicBezTo>
                  <a:cubicBezTo>
                    <a:pt x="3090" y="1552"/>
                    <a:pt x="3165" y="1548"/>
                    <a:pt x="3238" y="1548"/>
                  </a:cubicBezTo>
                  <a:cubicBezTo>
                    <a:pt x="3366" y="1548"/>
                    <a:pt x="3489" y="1561"/>
                    <a:pt x="3608" y="1585"/>
                  </a:cubicBezTo>
                  <a:cubicBezTo>
                    <a:pt x="3797" y="1624"/>
                    <a:pt x="3973" y="1690"/>
                    <a:pt x="4136" y="1781"/>
                  </a:cubicBezTo>
                  <a:cubicBezTo>
                    <a:pt x="4195" y="1814"/>
                    <a:pt x="4249" y="1847"/>
                    <a:pt x="4306" y="1886"/>
                  </a:cubicBezTo>
                  <a:cubicBezTo>
                    <a:pt x="4411" y="1952"/>
                    <a:pt x="4511" y="2025"/>
                    <a:pt x="4609" y="2110"/>
                  </a:cubicBezTo>
                  <a:lnTo>
                    <a:pt x="4767" y="1886"/>
                  </a:lnTo>
                  <a:lnTo>
                    <a:pt x="5499" y="845"/>
                  </a:lnTo>
                  <a:cubicBezTo>
                    <a:pt x="5281" y="638"/>
                    <a:pt x="5029" y="465"/>
                    <a:pt x="4738" y="328"/>
                  </a:cubicBezTo>
                  <a:cubicBezTo>
                    <a:pt x="4451" y="192"/>
                    <a:pt x="4147" y="97"/>
                    <a:pt x="3828" y="47"/>
                  </a:cubicBezTo>
                  <a:cubicBezTo>
                    <a:pt x="3636" y="16"/>
                    <a:pt x="3443" y="1"/>
                    <a:pt x="3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22"/>
            <p:cNvSpPr/>
            <p:nvPr/>
          </p:nvSpPr>
          <p:spPr>
            <a:xfrm>
              <a:off x="1200770" y="5068077"/>
              <a:ext cx="65657" cy="79170"/>
            </a:xfrm>
            <a:custGeom>
              <a:avLst/>
              <a:gdLst/>
              <a:ahLst/>
              <a:cxnLst/>
              <a:rect l="l" t="t" r="r" b="b"/>
              <a:pathLst>
                <a:path w="1895" h="2285" extrusionOk="0">
                  <a:moveTo>
                    <a:pt x="1654" y="1"/>
                  </a:moveTo>
                  <a:lnTo>
                    <a:pt x="0" y="178"/>
                  </a:lnTo>
                  <a:lnTo>
                    <a:pt x="223" y="2284"/>
                  </a:lnTo>
                  <a:lnTo>
                    <a:pt x="1894" y="228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22"/>
            <p:cNvSpPr/>
            <p:nvPr/>
          </p:nvSpPr>
          <p:spPr>
            <a:xfrm>
              <a:off x="1347049" y="5052694"/>
              <a:ext cx="67424" cy="94553"/>
            </a:xfrm>
            <a:custGeom>
              <a:avLst/>
              <a:gdLst/>
              <a:ahLst/>
              <a:cxnLst/>
              <a:rect l="l" t="t" r="r" b="b"/>
              <a:pathLst>
                <a:path w="1946" h="2729" extrusionOk="0">
                  <a:moveTo>
                    <a:pt x="1655" y="1"/>
                  </a:moveTo>
                  <a:lnTo>
                    <a:pt x="0" y="176"/>
                  </a:lnTo>
                  <a:lnTo>
                    <a:pt x="271" y="2728"/>
                  </a:lnTo>
                  <a:lnTo>
                    <a:pt x="1946" y="2728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22"/>
            <p:cNvSpPr/>
            <p:nvPr/>
          </p:nvSpPr>
          <p:spPr>
            <a:xfrm>
              <a:off x="1463392" y="5041053"/>
              <a:ext cx="147910" cy="106229"/>
            </a:xfrm>
            <a:custGeom>
              <a:avLst/>
              <a:gdLst/>
              <a:ahLst/>
              <a:cxnLst/>
              <a:rect l="l" t="t" r="r" b="b"/>
              <a:pathLst>
                <a:path w="4269" h="3066" extrusionOk="0">
                  <a:moveTo>
                    <a:pt x="1480" y="0"/>
                  </a:moveTo>
                  <a:lnTo>
                    <a:pt x="0" y="157"/>
                  </a:lnTo>
                  <a:lnTo>
                    <a:pt x="308" y="3066"/>
                  </a:lnTo>
                  <a:lnTo>
                    <a:pt x="1861" y="3066"/>
                  </a:lnTo>
                  <a:cubicBezTo>
                    <a:pt x="1833" y="2938"/>
                    <a:pt x="1806" y="2803"/>
                    <a:pt x="1775" y="2652"/>
                  </a:cubicBezTo>
                  <a:cubicBezTo>
                    <a:pt x="1767" y="2621"/>
                    <a:pt x="1760" y="2591"/>
                    <a:pt x="1754" y="2558"/>
                  </a:cubicBezTo>
                  <a:lnTo>
                    <a:pt x="1754" y="2558"/>
                  </a:lnTo>
                  <a:lnTo>
                    <a:pt x="2220" y="3066"/>
                  </a:lnTo>
                  <a:lnTo>
                    <a:pt x="4268" y="306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22"/>
            <p:cNvSpPr/>
            <p:nvPr/>
          </p:nvSpPr>
          <p:spPr>
            <a:xfrm>
              <a:off x="1620481" y="5024007"/>
              <a:ext cx="68637" cy="123241"/>
            </a:xfrm>
            <a:custGeom>
              <a:avLst/>
              <a:gdLst/>
              <a:ahLst/>
              <a:cxnLst/>
              <a:rect l="l" t="t" r="r" b="b"/>
              <a:pathLst>
                <a:path w="1981" h="3557" extrusionOk="0">
                  <a:moveTo>
                    <a:pt x="1605" y="0"/>
                  </a:moveTo>
                  <a:lnTo>
                    <a:pt x="0" y="168"/>
                  </a:lnTo>
                  <a:lnTo>
                    <a:pt x="176" y="1854"/>
                  </a:lnTo>
                  <a:cubicBezTo>
                    <a:pt x="204" y="2120"/>
                    <a:pt x="232" y="2366"/>
                    <a:pt x="260" y="2593"/>
                  </a:cubicBezTo>
                  <a:cubicBezTo>
                    <a:pt x="288" y="2819"/>
                    <a:pt x="316" y="3029"/>
                    <a:pt x="347" y="3223"/>
                  </a:cubicBezTo>
                  <a:cubicBezTo>
                    <a:pt x="362" y="3335"/>
                    <a:pt x="383" y="3446"/>
                    <a:pt x="403" y="3556"/>
                  </a:cubicBezTo>
                  <a:lnTo>
                    <a:pt x="1980" y="3556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22"/>
            <p:cNvSpPr/>
            <p:nvPr/>
          </p:nvSpPr>
          <p:spPr>
            <a:xfrm>
              <a:off x="1730726" y="5003808"/>
              <a:ext cx="142367" cy="143441"/>
            </a:xfrm>
            <a:custGeom>
              <a:avLst/>
              <a:gdLst/>
              <a:ahLst/>
              <a:cxnLst/>
              <a:rect l="l" t="t" r="r" b="b"/>
              <a:pathLst>
                <a:path w="4109" h="4140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1"/>
                  </a:lnTo>
                  <a:lnTo>
                    <a:pt x="1295" y="1686"/>
                  </a:lnTo>
                  <a:lnTo>
                    <a:pt x="1553" y="4139"/>
                  </a:lnTo>
                  <a:lnTo>
                    <a:pt x="3227" y="4139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22"/>
            <p:cNvSpPr/>
            <p:nvPr/>
          </p:nvSpPr>
          <p:spPr>
            <a:xfrm>
              <a:off x="1912760" y="4980976"/>
              <a:ext cx="248319" cy="166169"/>
            </a:xfrm>
            <a:custGeom>
              <a:avLst/>
              <a:gdLst/>
              <a:ahLst/>
              <a:cxnLst/>
              <a:rect l="l" t="t" r="r" b="b"/>
              <a:pathLst>
                <a:path w="7167" h="4796" extrusionOk="0"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3" y="79"/>
                    <a:pt x="2244" y="215"/>
                    <a:pt x="1833" y="437"/>
                  </a:cubicBezTo>
                  <a:cubicBezTo>
                    <a:pt x="1423" y="657"/>
                    <a:pt x="1076" y="942"/>
                    <a:pt x="792" y="1294"/>
                  </a:cubicBezTo>
                  <a:cubicBezTo>
                    <a:pt x="508" y="1646"/>
                    <a:pt x="300" y="2045"/>
                    <a:pt x="171" y="2490"/>
                  </a:cubicBezTo>
                  <a:cubicBezTo>
                    <a:pt x="41" y="2936"/>
                    <a:pt x="1" y="3415"/>
                    <a:pt x="55" y="3930"/>
                  </a:cubicBezTo>
                  <a:cubicBezTo>
                    <a:pt x="87" y="4238"/>
                    <a:pt x="150" y="4527"/>
                    <a:pt x="244" y="4796"/>
                  </a:cubicBezTo>
                  <a:lnTo>
                    <a:pt x="2122" y="4796"/>
                  </a:lnTo>
                  <a:cubicBezTo>
                    <a:pt x="2063" y="4714"/>
                    <a:pt x="2011" y="4623"/>
                    <a:pt x="1964" y="4528"/>
                  </a:cubicBezTo>
                  <a:cubicBezTo>
                    <a:pt x="1850" y="4297"/>
                    <a:pt x="1781" y="4036"/>
                    <a:pt x="1749" y="3750"/>
                  </a:cubicBezTo>
                  <a:cubicBezTo>
                    <a:pt x="1718" y="3464"/>
                    <a:pt x="1735" y="3196"/>
                    <a:pt x="1798" y="2946"/>
                  </a:cubicBezTo>
                  <a:cubicBezTo>
                    <a:pt x="1860" y="2699"/>
                    <a:pt x="1965" y="2476"/>
                    <a:pt x="2116" y="2278"/>
                  </a:cubicBezTo>
                  <a:cubicBezTo>
                    <a:pt x="2266" y="2082"/>
                    <a:pt x="2447" y="1924"/>
                    <a:pt x="2661" y="1803"/>
                  </a:cubicBezTo>
                  <a:cubicBezTo>
                    <a:pt x="2874" y="1682"/>
                    <a:pt x="3113" y="1607"/>
                    <a:pt x="3379" y="1579"/>
                  </a:cubicBezTo>
                  <a:cubicBezTo>
                    <a:pt x="3452" y="1571"/>
                    <a:pt x="3524" y="1567"/>
                    <a:pt x="3594" y="1567"/>
                  </a:cubicBezTo>
                  <a:cubicBezTo>
                    <a:pt x="3781" y="1567"/>
                    <a:pt x="3960" y="1594"/>
                    <a:pt x="4128" y="1646"/>
                  </a:cubicBezTo>
                  <a:cubicBezTo>
                    <a:pt x="4362" y="1721"/>
                    <a:pt x="4572" y="1839"/>
                    <a:pt x="4758" y="1999"/>
                  </a:cubicBezTo>
                  <a:cubicBezTo>
                    <a:pt x="4940" y="2161"/>
                    <a:pt x="5090" y="2357"/>
                    <a:pt x="5206" y="2587"/>
                  </a:cubicBezTo>
                  <a:cubicBezTo>
                    <a:pt x="5321" y="2817"/>
                    <a:pt x="5396" y="3076"/>
                    <a:pt x="5425" y="3362"/>
                  </a:cubicBezTo>
                  <a:cubicBezTo>
                    <a:pt x="5457" y="3645"/>
                    <a:pt x="5438" y="3914"/>
                    <a:pt x="5372" y="4163"/>
                  </a:cubicBezTo>
                  <a:cubicBezTo>
                    <a:pt x="5327" y="4335"/>
                    <a:pt x="5262" y="4494"/>
                    <a:pt x="5178" y="4640"/>
                  </a:cubicBezTo>
                  <a:lnTo>
                    <a:pt x="4242" y="3615"/>
                  </a:lnTo>
                  <a:lnTo>
                    <a:pt x="3114" y="4590"/>
                  </a:lnTo>
                  <a:lnTo>
                    <a:pt x="3304" y="4796"/>
                  </a:lnTo>
                  <a:lnTo>
                    <a:pt x="6942" y="4796"/>
                  </a:lnTo>
                  <a:cubicBezTo>
                    <a:pt x="6962" y="4737"/>
                    <a:pt x="6982" y="4678"/>
                    <a:pt x="6998" y="4619"/>
                  </a:cubicBezTo>
                  <a:cubicBezTo>
                    <a:pt x="7128" y="4169"/>
                    <a:pt x="7166" y="3694"/>
                    <a:pt x="7112" y="3185"/>
                  </a:cubicBezTo>
                  <a:cubicBezTo>
                    <a:pt x="7059" y="2673"/>
                    <a:pt x="6922" y="2213"/>
                    <a:pt x="6703" y="1803"/>
                  </a:cubicBezTo>
                  <a:cubicBezTo>
                    <a:pt x="6486" y="1392"/>
                    <a:pt x="6204" y="1047"/>
                    <a:pt x="5852" y="760"/>
                  </a:cubicBezTo>
                  <a:cubicBezTo>
                    <a:pt x="5500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22"/>
            <p:cNvSpPr/>
            <p:nvPr/>
          </p:nvSpPr>
          <p:spPr>
            <a:xfrm>
              <a:off x="2189622" y="4948512"/>
              <a:ext cx="219180" cy="198738"/>
            </a:xfrm>
            <a:custGeom>
              <a:avLst/>
              <a:gdLst/>
              <a:ahLst/>
              <a:cxnLst/>
              <a:rect l="l" t="t" r="r" b="b"/>
              <a:pathLst>
                <a:path w="6326" h="5736" extrusionOk="0">
                  <a:moveTo>
                    <a:pt x="5828" y="1"/>
                  </a:moveTo>
                  <a:lnTo>
                    <a:pt x="4213" y="170"/>
                  </a:lnTo>
                  <a:lnTo>
                    <a:pt x="4647" y="4277"/>
                  </a:lnTo>
                  <a:cubicBezTo>
                    <a:pt x="4671" y="4523"/>
                    <a:pt x="4637" y="4752"/>
                    <a:pt x="4541" y="4962"/>
                  </a:cubicBezTo>
                  <a:cubicBezTo>
                    <a:pt x="4446" y="5172"/>
                    <a:pt x="4306" y="5343"/>
                    <a:pt x="4126" y="5478"/>
                  </a:cubicBezTo>
                  <a:cubicBezTo>
                    <a:pt x="3950" y="5613"/>
                    <a:pt x="3735" y="5692"/>
                    <a:pt x="3489" y="5718"/>
                  </a:cubicBezTo>
                  <a:cubicBezTo>
                    <a:pt x="3440" y="5723"/>
                    <a:pt x="3391" y="5726"/>
                    <a:pt x="3344" y="5726"/>
                  </a:cubicBezTo>
                  <a:cubicBezTo>
                    <a:pt x="3165" y="5726"/>
                    <a:pt x="2997" y="5690"/>
                    <a:pt x="2838" y="5615"/>
                  </a:cubicBezTo>
                  <a:cubicBezTo>
                    <a:pt x="2641" y="5521"/>
                    <a:pt x="2473" y="5380"/>
                    <a:pt x="2342" y="5196"/>
                  </a:cubicBezTo>
                  <a:cubicBezTo>
                    <a:pt x="2212" y="5011"/>
                    <a:pt x="2133" y="4794"/>
                    <a:pt x="2106" y="4546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4" y="4811"/>
                  </a:lnTo>
                  <a:cubicBezTo>
                    <a:pt x="480" y="5149"/>
                    <a:pt x="565" y="5458"/>
                    <a:pt x="703" y="5735"/>
                  </a:cubicBezTo>
                  <a:lnTo>
                    <a:pt x="5980" y="5735"/>
                  </a:lnTo>
                  <a:cubicBezTo>
                    <a:pt x="6002" y="5695"/>
                    <a:pt x="6023" y="5658"/>
                    <a:pt x="6043" y="5616"/>
                  </a:cubicBezTo>
                  <a:cubicBezTo>
                    <a:pt x="6249" y="5188"/>
                    <a:pt x="6325" y="4714"/>
                    <a:pt x="6269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22"/>
            <p:cNvSpPr/>
            <p:nvPr/>
          </p:nvSpPr>
          <p:spPr>
            <a:xfrm>
              <a:off x="2449265" y="4925091"/>
              <a:ext cx="191393" cy="222160"/>
            </a:xfrm>
            <a:custGeom>
              <a:avLst/>
              <a:gdLst/>
              <a:ahLst/>
              <a:cxnLst/>
              <a:rect l="l" t="t" r="r" b="b"/>
              <a:pathLst>
                <a:path w="5524" h="6412" extrusionOk="0">
                  <a:moveTo>
                    <a:pt x="4747" y="1"/>
                  </a:moveTo>
                  <a:lnTo>
                    <a:pt x="0" y="501"/>
                  </a:lnTo>
                  <a:lnTo>
                    <a:pt x="623" y="6411"/>
                  </a:lnTo>
                  <a:lnTo>
                    <a:pt x="5524" y="641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3"/>
                  </a:lnTo>
                  <a:lnTo>
                    <a:pt x="1885" y="3008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22"/>
            <p:cNvSpPr/>
            <p:nvPr/>
          </p:nvSpPr>
          <p:spPr>
            <a:xfrm>
              <a:off x="2661788" y="4904857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5" y="1248"/>
                    <a:pt x="153" y="1519"/>
                  </a:cubicBezTo>
                  <a:cubicBezTo>
                    <a:pt x="40" y="1791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9" y="4301"/>
                  </a:cubicBezTo>
                  <a:cubicBezTo>
                    <a:pt x="2627" y="4311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7"/>
                    <a:pt x="3819" y="4752"/>
                  </a:cubicBezTo>
                  <a:cubicBezTo>
                    <a:pt x="3876" y="4825"/>
                    <a:pt x="3908" y="4910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6" y="5516"/>
                    <a:pt x="3530" y="5576"/>
                  </a:cubicBezTo>
                  <a:cubicBezTo>
                    <a:pt x="3390" y="5638"/>
                    <a:pt x="3235" y="5677"/>
                    <a:pt x="3059" y="5695"/>
                  </a:cubicBezTo>
                  <a:cubicBezTo>
                    <a:pt x="2974" y="5705"/>
                    <a:pt x="2890" y="5709"/>
                    <a:pt x="2805" y="5709"/>
                  </a:cubicBezTo>
                  <a:cubicBezTo>
                    <a:pt x="2541" y="5709"/>
                    <a:pt x="2279" y="5665"/>
                    <a:pt x="2020" y="5579"/>
                  </a:cubicBezTo>
                  <a:cubicBezTo>
                    <a:pt x="1676" y="5464"/>
                    <a:pt x="1318" y="5207"/>
                    <a:pt x="950" y="4805"/>
                  </a:cubicBezTo>
                  <a:lnTo>
                    <a:pt x="67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1" y="6869"/>
                    <a:pt x="1528" y="6991"/>
                    <a:pt x="1900" y="7062"/>
                  </a:cubicBezTo>
                  <a:cubicBezTo>
                    <a:pt x="2122" y="7102"/>
                    <a:pt x="2356" y="7123"/>
                    <a:pt x="2604" y="7123"/>
                  </a:cubicBezTo>
                  <a:cubicBezTo>
                    <a:pt x="2772" y="7123"/>
                    <a:pt x="2947" y="7113"/>
                    <a:pt x="3128" y="7093"/>
                  </a:cubicBezTo>
                  <a:cubicBezTo>
                    <a:pt x="3648" y="7037"/>
                    <a:pt x="4096" y="6905"/>
                    <a:pt x="4479" y="6691"/>
                  </a:cubicBezTo>
                  <a:cubicBezTo>
                    <a:pt x="4860" y="6478"/>
                    <a:pt x="5147" y="6193"/>
                    <a:pt x="5343" y="5842"/>
                  </a:cubicBezTo>
                  <a:cubicBezTo>
                    <a:pt x="5539" y="5490"/>
                    <a:pt x="5610" y="5079"/>
                    <a:pt x="5562" y="4604"/>
                  </a:cubicBezTo>
                  <a:cubicBezTo>
                    <a:pt x="5530" y="4298"/>
                    <a:pt x="5445" y="4037"/>
                    <a:pt x="5307" y="3819"/>
                  </a:cubicBezTo>
                  <a:cubicBezTo>
                    <a:pt x="5169" y="3600"/>
                    <a:pt x="4985" y="3418"/>
                    <a:pt x="4756" y="3272"/>
                  </a:cubicBezTo>
                  <a:cubicBezTo>
                    <a:pt x="4529" y="3126"/>
                    <a:pt x="4263" y="3009"/>
                    <a:pt x="3962" y="2923"/>
                  </a:cubicBezTo>
                  <a:cubicBezTo>
                    <a:pt x="3661" y="2837"/>
                    <a:pt x="3328" y="2778"/>
                    <a:pt x="2965" y="2743"/>
                  </a:cubicBezTo>
                  <a:cubicBezTo>
                    <a:pt x="2806" y="2735"/>
                    <a:pt x="2654" y="2716"/>
                    <a:pt x="2506" y="2687"/>
                  </a:cubicBezTo>
                  <a:cubicBezTo>
                    <a:pt x="2359" y="2661"/>
                    <a:pt x="2228" y="2622"/>
                    <a:pt x="2110" y="2572"/>
                  </a:cubicBezTo>
                  <a:cubicBezTo>
                    <a:pt x="1994" y="2523"/>
                    <a:pt x="1899" y="2463"/>
                    <a:pt x="1827" y="2391"/>
                  </a:cubicBezTo>
                  <a:cubicBezTo>
                    <a:pt x="1752" y="2319"/>
                    <a:pt x="1712" y="2230"/>
                    <a:pt x="1699" y="2119"/>
                  </a:cubicBezTo>
                  <a:cubicBezTo>
                    <a:pt x="1686" y="1995"/>
                    <a:pt x="1713" y="1886"/>
                    <a:pt x="1782" y="1791"/>
                  </a:cubicBezTo>
                  <a:cubicBezTo>
                    <a:pt x="1850" y="1696"/>
                    <a:pt x="1952" y="1616"/>
                    <a:pt x="2086" y="1553"/>
                  </a:cubicBezTo>
                  <a:cubicBezTo>
                    <a:pt x="2220" y="1489"/>
                    <a:pt x="2384" y="1446"/>
                    <a:pt x="2579" y="1426"/>
                  </a:cubicBezTo>
                  <a:cubicBezTo>
                    <a:pt x="2641" y="1419"/>
                    <a:pt x="2702" y="1416"/>
                    <a:pt x="2763" y="1416"/>
                  </a:cubicBezTo>
                  <a:cubicBezTo>
                    <a:pt x="2890" y="1416"/>
                    <a:pt x="3014" y="1430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8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4" y="18"/>
                    <a:pt x="3157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22"/>
            <p:cNvSpPr/>
            <p:nvPr/>
          </p:nvSpPr>
          <p:spPr>
            <a:xfrm>
              <a:off x="2959888" y="485354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6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22"/>
            <p:cNvSpPr/>
            <p:nvPr/>
          </p:nvSpPr>
          <p:spPr>
            <a:xfrm>
              <a:off x="3316646" y="4832861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600" y="1569"/>
                  </a:moveTo>
                  <a:cubicBezTo>
                    <a:pt x="3786" y="1569"/>
                    <a:pt x="3963" y="1596"/>
                    <a:pt x="4131" y="1649"/>
                  </a:cubicBezTo>
                  <a:cubicBezTo>
                    <a:pt x="4365" y="1721"/>
                    <a:pt x="4575" y="1840"/>
                    <a:pt x="4761" y="2001"/>
                  </a:cubicBezTo>
                  <a:cubicBezTo>
                    <a:pt x="4943" y="2161"/>
                    <a:pt x="5093" y="2358"/>
                    <a:pt x="5209" y="2588"/>
                  </a:cubicBezTo>
                  <a:cubicBezTo>
                    <a:pt x="5324" y="2818"/>
                    <a:pt x="5401" y="3077"/>
                    <a:pt x="5429" y="3362"/>
                  </a:cubicBezTo>
                  <a:cubicBezTo>
                    <a:pt x="5458" y="3649"/>
                    <a:pt x="5439" y="3918"/>
                    <a:pt x="5375" y="4165"/>
                  </a:cubicBezTo>
                  <a:cubicBezTo>
                    <a:pt x="5310" y="4416"/>
                    <a:pt x="5204" y="4639"/>
                    <a:pt x="5057" y="4834"/>
                  </a:cubicBezTo>
                  <a:cubicBezTo>
                    <a:pt x="4909" y="5030"/>
                    <a:pt x="4732" y="5188"/>
                    <a:pt x="4518" y="5309"/>
                  </a:cubicBezTo>
                  <a:cubicBezTo>
                    <a:pt x="4303" y="5430"/>
                    <a:pt x="4063" y="5504"/>
                    <a:pt x="3799" y="5533"/>
                  </a:cubicBezTo>
                  <a:cubicBezTo>
                    <a:pt x="3726" y="5541"/>
                    <a:pt x="3654" y="5545"/>
                    <a:pt x="3583" y="5545"/>
                  </a:cubicBezTo>
                  <a:cubicBezTo>
                    <a:pt x="3397" y="5545"/>
                    <a:pt x="3219" y="5518"/>
                    <a:pt x="3049" y="5465"/>
                  </a:cubicBezTo>
                  <a:cubicBezTo>
                    <a:pt x="2815" y="5392"/>
                    <a:pt x="2605" y="5274"/>
                    <a:pt x="2417" y="5116"/>
                  </a:cubicBezTo>
                  <a:cubicBezTo>
                    <a:pt x="2231" y="4961"/>
                    <a:pt x="2080" y="4764"/>
                    <a:pt x="1967" y="4531"/>
                  </a:cubicBezTo>
                  <a:cubicBezTo>
                    <a:pt x="1853" y="4296"/>
                    <a:pt x="1784" y="4036"/>
                    <a:pt x="1751" y="3750"/>
                  </a:cubicBezTo>
                  <a:cubicBezTo>
                    <a:pt x="1721" y="3467"/>
                    <a:pt x="1738" y="3199"/>
                    <a:pt x="1800" y="2949"/>
                  </a:cubicBezTo>
                  <a:cubicBezTo>
                    <a:pt x="1863" y="2699"/>
                    <a:pt x="1968" y="2476"/>
                    <a:pt x="2118" y="2279"/>
                  </a:cubicBezTo>
                  <a:cubicBezTo>
                    <a:pt x="2269" y="2082"/>
                    <a:pt x="2450" y="1924"/>
                    <a:pt x="2663" y="1804"/>
                  </a:cubicBezTo>
                  <a:cubicBezTo>
                    <a:pt x="2877" y="1684"/>
                    <a:pt x="3117" y="1607"/>
                    <a:pt x="3382" y="1581"/>
                  </a:cubicBezTo>
                  <a:cubicBezTo>
                    <a:pt x="3456" y="1573"/>
                    <a:pt x="3529" y="1569"/>
                    <a:pt x="3600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2" y="657"/>
                    <a:pt x="1075" y="941"/>
                    <a:pt x="789" y="1294"/>
                  </a:cubicBezTo>
                  <a:cubicBezTo>
                    <a:pt x="507" y="1646"/>
                    <a:pt x="299" y="2043"/>
                    <a:pt x="168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0"/>
                    <a:pt x="468" y="5313"/>
                  </a:cubicBezTo>
                  <a:cubicBezTo>
                    <a:pt x="687" y="5721"/>
                    <a:pt x="973" y="6068"/>
                    <a:pt x="1325" y="6353"/>
                  </a:cubicBezTo>
                  <a:cubicBezTo>
                    <a:pt x="1676" y="6637"/>
                    <a:pt x="2075" y="6843"/>
                    <a:pt x="2520" y="6975"/>
                  </a:cubicBezTo>
                  <a:cubicBezTo>
                    <a:pt x="2834" y="7066"/>
                    <a:pt x="3166" y="7112"/>
                    <a:pt x="3516" y="7112"/>
                  </a:cubicBezTo>
                  <a:cubicBezTo>
                    <a:pt x="3664" y="7112"/>
                    <a:pt x="3815" y="7104"/>
                    <a:pt x="3970" y="7088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7" y="5467"/>
                    <a:pt x="6873" y="5069"/>
                    <a:pt x="7001" y="4617"/>
                  </a:cubicBezTo>
                  <a:cubicBezTo>
                    <a:pt x="7129" y="4170"/>
                    <a:pt x="7164" y="3691"/>
                    <a:pt x="7112" y="3186"/>
                  </a:cubicBezTo>
                  <a:cubicBezTo>
                    <a:pt x="7057" y="2671"/>
                    <a:pt x="6921" y="2211"/>
                    <a:pt x="6703" y="1801"/>
                  </a:cubicBezTo>
                  <a:cubicBezTo>
                    <a:pt x="6486" y="1390"/>
                    <a:pt x="6203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22"/>
            <p:cNvSpPr/>
            <p:nvPr/>
          </p:nvSpPr>
          <p:spPr>
            <a:xfrm>
              <a:off x="3595206" y="4809752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3"/>
                  </a:moveTo>
                  <a:cubicBezTo>
                    <a:pt x="3223" y="1423"/>
                    <a:pt x="3349" y="1443"/>
                    <a:pt x="3459" y="1483"/>
                  </a:cubicBezTo>
                  <a:cubicBezTo>
                    <a:pt x="3613" y="1539"/>
                    <a:pt x="3735" y="1629"/>
                    <a:pt x="3827" y="1755"/>
                  </a:cubicBezTo>
                  <a:cubicBezTo>
                    <a:pt x="3919" y="1879"/>
                    <a:pt x="3975" y="2028"/>
                    <a:pt x="3993" y="2202"/>
                  </a:cubicBezTo>
                  <a:cubicBezTo>
                    <a:pt x="4013" y="2375"/>
                    <a:pt x="3994" y="2536"/>
                    <a:pt x="3941" y="2680"/>
                  </a:cubicBezTo>
                  <a:cubicBezTo>
                    <a:pt x="3889" y="2824"/>
                    <a:pt x="3800" y="2940"/>
                    <a:pt x="3682" y="3028"/>
                  </a:cubicBezTo>
                  <a:cubicBezTo>
                    <a:pt x="3566" y="3116"/>
                    <a:pt x="3419" y="3167"/>
                    <a:pt x="3252" y="3186"/>
                  </a:cubicBezTo>
                  <a:lnTo>
                    <a:pt x="1909" y="3328"/>
                  </a:lnTo>
                  <a:lnTo>
                    <a:pt x="1721" y="1557"/>
                  </a:lnTo>
                  <a:lnTo>
                    <a:pt x="2918" y="1432"/>
                  </a:lnTo>
                  <a:cubicBezTo>
                    <a:pt x="2976" y="1426"/>
                    <a:pt x="3031" y="1423"/>
                    <a:pt x="3084" y="1423"/>
                  </a:cubicBezTo>
                  <a:close/>
                  <a:moveTo>
                    <a:pt x="3361" y="1"/>
                  </a:moveTo>
                  <a:cubicBezTo>
                    <a:pt x="3264" y="1"/>
                    <a:pt x="3165" y="6"/>
                    <a:pt x="3064" y="17"/>
                  </a:cubicBezTo>
                  <a:lnTo>
                    <a:pt x="1" y="340"/>
                  </a:lnTo>
                  <a:lnTo>
                    <a:pt x="718" y="7152"/>
                  </a:lnTo>
                  <a:lnTo>
                    <a:pt x="2296" y="6987"/>
                  </a:lnTo>
                  <a:lnTo>
                    <a:pt x="2043" y="4591"/>
                  </a:lnTo>
                  <a:lnTo>
                    <a:pt x="2893" y="4502"/>
                  </a:lnTo>
                  <a:lnTo>
                    <a:pt x="4495" y="6752"/>
                  </a:lnTo>
                  <a:lnTo>
                    <a:pt x="6381" y="6552"/>
                  </a:lnTo>
                  <a:lnTo>
                    <a:pt x="4577" y="4085"/>
                  </a:lnTo>
                  <a:cubicBezTo>
                    <a:pt x="4615" y="4062"/>
                    <a:pt x="4653" y="4042"/>
                    <a:pt x="4689" y="4017"/>
                  </a:cubicBezTo>
                  <a:cubicBezTo>
                    <a:pt x="5018" y="3787"/>
                    <a:pt x="5265" y="3488"/>
                    <a:pt x="5431" y="3127"/>
                  </a:cubicBezTo>
                  <a:cubicBezTo>
                    <a:pt x="5595" y="2763"/>
                    <a:pt x="5655" y="2371"/>
                    <a:pt x="5609" y="1942"/>
                  </a:cubicBezTo>
                  <a:cubicBezTo>
                    <a:pt x="5566" y="1527"/>
                    <a:pt x="5428" y="1166"/>
                    <a:pt x="5191" y="861"/>
                  </a:cubicBezTo>
                  <a:cubicBezTo>
                    <a:pt x="4955" y="553"/>
                    <a:pt x="4651" y="326"/>
                    <a:pt x="4277" y="175"/>
                  </a:cubicBezTo>
                  <a:cubicBezTo>
                    <a:pt x="3989" y="59"/>
                    <a:pt x="3684" y="1"/>
                    <a:pt x="3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22"/>
            <p:cNvSpPr/>
            <p:nvPr/>
          </p:nvSpPr>
          <p:spPr>
            <a:xfrm>
              <a:off x="3831877" y="4774204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7"/>
                  </a:lnTo>
                  <a:lnTo>
                    <a:pt x="1921" y="3008"/>
                  </a:lnTo>
                  <a:lnTo>
                    <a:pt x="1654" y="470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6" y="4849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22"/>
            <p:cNvSpPr/>
            <p:nvPr/>
          </p:nvSpPr>
          <p:spPr>
            <a:xfrm>
              <a:off x="4072707" y="4755980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3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8"/>
                    <a:pt x="264" y="1249"/>
                    <a:pt x="153" y="1518"/>
                  </a:cubicBezTo>
                  <a:cubicBezTo>
                    <a:pt x="39" y="1790"/>
                    <a:pt x="1" y="2078"/>
                    <a:pt x="32" y="2384"/>
                  </a:cubicBezTo>
                  <a:cubicBezTo>
                    <a:pt x="62" y="2669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1" y="3872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9"/>
                    <a:pt x="3819" y="4751"/>
                  </a:cubicBezTo>
                  <a:cubicBezTo>
                    <a:pt x="3876" y="4824"/>
                    <a:pt x="3908" y="4909"/>
                    <a:pt x="3919" y="5005"/>
                  </a:cubicBezTo>
                  <a:cubicBezTo>
                    <a:pt x="3934" y="5135"/>
                    <a:pt x="3905" y="5248"/>
                    <a:pt x="3836" y="5343"/>
                  </a:cubicBezTo>
                  <a:cubicBezTo>
                    <a:pt x="3771" y="5437"/>
                    <a:pt x="3668" y="5515"/>
                    <a:pt x="3531" y="5576"/>
                  </a:cubicBezTo>
                  <a:cubicBezTo>
                    <a:pt x="3391" y="5637"/>
                    <a:pt x="3236" y="5677"/>
                    <a:pt x="3061" y="5694"/>
                  </a:cubicBezTo>
                  <a:cubicBezTo>
                    <a:pt x="2975" y="5703"/>
                    <a:pt x="2889" y="5708"/>
                    <a:pt x="2804" y="5708"/>
                  </a:cubicBezTo>
                  <a:cubicBezTo>
                    <a:pt x="2541" y="5708"/>
                    <a:pt x="2279" y="5665"/>
                    <a:pt x="2021" y="5578"/>
                  </a:cubicBezTo>
                  <a:cubicBezTo>
                    <a:pt x="1677" y="5463"/>
                    <a:pt x="1319" y="5205"/>
                    <a:pt x="950" y="4804"/>
                  </a:cubicBezTo>
                  <a:lnTo>
                    <a:pt x="67" y="6048"/>
                  </a:lnTo>
                  <a:cubicBezTo>
                    <a:pt x="316" y="6304"/>
                    <a:pt x="592" y="6520"/>
                    <a:pt x="891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1" y="7101"/>
                    <a:pt x="2354" y="7122"/>
                    <a:pt x="2601" y="7122"/>
                  </a:cubicBezTo>
                  <a:cubicBezTo>
                    <a:pt x="2771" y="7122"/>
                    <a:pt x="2946" y="7112"/>
                    <a:pt x="3128" y="7093"/>
                  </a:cubicBezTo>
                  <a:cubicBezTo>
                    <a:pt x="3647" y="7039"/>
                    <a:pt x="4096" y="6904"/>
                    <a:pt x="4477" y="6691"/>
                  </a:cubicBezTo>
                  <a:cubicBezTo>
                    <a:pt x="4858" y="6477"/>
                    <a:pt x="5146" y="6195"/>
                    <a:pt x="5343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7" y="3601"/>
                    <a:pt x="4985" y="3416"/>
                    <a:pt x="4756" y="3271"/>
                  </a:cubicBezTo>
                  <a:cubicBezTo>
                    <a:pt x="4527" y="3126"/>
                    <a:pt x="4261" y="3010"/>
                    <a:pt x="3962" y="2923"/>
                  </a:cubicBezTo>
                  <a:cubicBezTo>
                    <a:pt x="3660" y="2837"/>
                    <a:pt x="3327" y="2777"/>
                    <a:pt x="2964" y="2743"/>
                  </a:cubicBezTo>
                  <a:cubicBezTo>
                    <a:pt x="2806" y="2733"/>
                    <a:pt x="2654" y="2716"/>
                    <a:pt x="2506" y="2687"/>
                  </a:cubicBezTo>
                  <a:cubicBezTo>
                    <a:pt x="2359" y="2660"/>
                    <a:pt x="2227" y="2623"/>
                    <a:pt x="2110" y="2572"/>
                  </a:cubicBezTo>
                  <a:cubicBezTo>
                    <a:pt x="1994" y="2522"/>
                    <a:pt x="1899" y="2463"/>
                    <a:pt x="1827" y="2391"/>
                  </a:cubicBezTo>
                  <a:cubicBezTo>
                    <a:pt x="1752" y="2319"/>
                    <a:pt x="1712" y="2229"/>
                    <a:pt x="1699" y="2119"/>
                  </a:cubicBezTo>
                  <a:cubicBezTo>
                    <a:pt x="1686" y="1996"/>
                    <a:pt x="1713" y="1888"/>
                    <a:pt x="1781" y="1790"/>
                  </a:cubicBezTo>
                  <a:cubicBezTo>
                    <a:pt x="1850" y="1694"/>
                    <a:pt x="1952" y="1615"/>
                    <a:pt x="2086" y="1551"/>
                  </a:cubicBezTo>
                  <a:cubicBezTo>
                    <a:pt x="2219" y="1488"/>
                    <a:pt x="2383" y="1445"/>
                    <a:pt x="2578" y="1425"/>
                  </a:cubicBezTo>
                  <a:cubicBezTo>
                    <a:pt x="2640" y="1419"/>
                    <a:pt x="2702" y="1415"/>
                    <a:pt x="2764" y="1415"/>
                  </a:cubicBezTo>
                  <a:cubicBezTo>
                    <a:pt x="2889" y="1415"/>
                    <a:pt x="3013" y="1429"/>
                    <a:pt x="3137" y="1456"/>
                  </a:cubicBezTo>
                  <a:cubicBezTo>
                    <a:pt x="3322" y="1495"/>
                    <a:pt x="3498" y="1561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4" y="936"/>
                  </a:lnTo>
                  <a:cubicBezTo>
                    <a:pt x="4886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22"/>
            <p:cNvSpPr/>
            <p:nvPr/>
          </p:nvSpPr>
          <p:spPr>
            <a:xfrm>
              <a:off x="4291328" y="4726565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2"/>
                  </a:lnTo>
                  <a:lnTo>
                    <a:pt x="2376" y="7257"/>
                  </a:lnTo>
                  <a:lnTo>
                    <a:pt x="2096" y="4601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22"/>
            <p:cNvSpPr/>
            <p:nvPr/>
          </p:nvSpPr>
          <p:spPr>
            <a:xfrm>
              <a:off x="4549307" y="470272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71"/>
                  </a:moveTo>
                  <a:cubicBezTo>
                    <a:pt x="3785" y="1571"/>
                    <a:pt x="3962" y="1599"/>
                    <a:pt x="4129" y="1650"/>
                  </a:cubicBezTo>
                  <a:cubicBezTo>
                    <a:pt x="4363" y="1724"/>
                    <a:pt x="4572" y="1843"/>
                    <a:pt x="4756" y="2003"/>
                  </a:cubicBezTo>
                  <a:cubicBezTo>
                    <a:pt x="4940" y="2164"/>
                    <a:pt x="5091" y="2361"/>
                    <a:pt x="5206" y="2591"/>
                  </a:cubicBezTo>
                  <a:cubicBezTo>
                    <a:pt x="5323" y="2821"/>
                    <a:pt x="5396" y="3080"/>
                    <a:pt x="5425" y="3364"/>
                  </a:cubicBezTo>
                  <a:cubicBezTo>
                    <a:pt x="5456" y="3649"/>
                    <a:pt x="5438" y="3917"/>
                    <a:pt x="5373" y="4167"/>
                  </a:cubicBezTo>
                  <a:cubicBezTo>
                    <a:pt x="5307" y="4419"/>
                    <a:pt x="5202" y="4640"/>
                    <a:pt x="5055" y="4837"/>
                  </a:cubicBezTo>
                  <a:cubicBezTo>
                    <a:pt x="4907" y="5033"/>
                    <a:pt x="4727" y="5191"/>
                    <a:pt x="4514" y="5312"/>
                  </a:cubicBezTo>
                  <a:cubicBezTo>
                    <a:pt x="4300" y="5432"/>
                    <a:pt x="4063" y="5507"/>
                    <a:pt x="3797" y="5534"/>
                  </a:cubicBezTo>
                  <a:cubicBezTo>
                    <a:pt x="3723" y="5542"/>
                    <a:pt x="3650" y="5546"/>
                    <a:pt x="3578" y="5546"/>
                  </a:cubicBezTo>
                  <a:cubicBezTo>
                    <a:pt x="3392" y="5546"/>
                    <a:pt x="3214" y="5520"/>
                    <a:pt x="3045" y="5467"/>
                  </a:cubicBezTo>
                  <a:cubicBezTo>
                    <a:pt x="2813" y="5395"/>
                    <a:pt x="2602" y="5277"/>
                    <a:pt x="2415" y="5119"/>
                  </a:cubicBezTo>
                  <a:cubicBezTo>
                    <a:pt x="2225" y="4964"/>
                    <a:pt x="2077" y="4765"/>
                    <a:pt x="1965" y="4534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5" y="3202"/>
                    <a:pt x="1798" y="2950"/>
                  </a:cubicBezTo>
                  <a:cubicBezTo>
                    <a:pt x="1858" y="2702"/>
                    <a:pt x="1965" y="2479"/>
                    <a:pt x="2116" y="2282"/>
                  </a:cubicBezTo>
                  <a:cubicBezTo>
                    <a:pt x="2265" y="2085"/>
                    <a:pt x="2447" y="1926"/>
                    <a:pt x="2661" y="1807"/>
                  </a:cubicBezTo>
                  <a:cubicBezTo>
                    <a:pt x="2875" y="1686"/>
                    <a:pt x="3112" y="1610"/>
                    <a:pt x="3378" y="1584"/>
                  </a:cubicBezTo>
                  <a:cubicBezTo>
                    <a:pt x="3454" y="1575"/>
                    <a:pt x="3528" y="1571"/>
                    <a:pt x="3601" y="1571"/>
                  </a:cubicBezTo>
                  <a:close/>
                  <a:moveTo>
                    <a:pt x="3659" y="1"/>
                  </a:moveTo>
                  <a:cubicBezTo>
                    <a:pt x="3514" y="1"/>
                    <a:pt x="3366" y="9"/>
                    <a:pt x="3214" y="25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0" y="655"/>
                    <a:pt x="1075" y="941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5"/>
                    <a:pt x="1" y="3415"/>
                    <a:pt x="54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3"/>
                    <a:pt x="971" y="6068"/>
                    <a:pt x="1324" y="6354"/>
                  </a:cubicBezTo>
                  <a:cubicBezTo>
                    <a:pt x="1676" y="6637"/>
                    <a:pt x="2073" y="6844"/>
                    <a:pt x="2520" y="6977"/>
                  </a:cubicBezTo>
                  <a:cubicBezTo>
                    <a:pt x="2833" y="7068"/>
                    <a:pt x="3165" y="7113"/>
                    <a:pt x="3515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6"/>
                    <a:pt x="4931" y="6896"/>
                    <a:pt x="5343" y="6678"/>
                  </a:cubicBezTo>
                  <a:cubicBezTo>
                    <a:pt x="5753" y="6458"/>
                    <a:pt x="6098" y="6173"/>
                    <a:pt x="6381" y="5821"/>
                  </a:cubicBezTo>
                  <a:cubicBezTo>
                    <a:pt x="6666" y="5468"/>
                    <a:pt x="6870" y="5069"/>
                    <a:pt x="6998" y="4618"/>
                  </a:cubicBezTo>
                  <a:cubicBezTo>
                    <a:pt x="7126" y="4170"/>
                    <a:pt x="7163" y="3694"/>
                    <a:pt x="7110" y="3185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8" y="48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22"/>
            <p:cNvSpPr/>
            <p:nvPr/>
          </p:nvSpPr>
          <p:spPr>
            <a:xfrm>
              <a:off x="4827728" y="4680208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2" y="1495"/>
                  </a:moveTo>
                  <a:cubicBezTo>
                    <a:pt x="3061" y="1495"/>
                    <a:pt x="3162" y="1515"/>
                    <a:pt x="3260" y="1555"/>
                  </a:cubicBezTo>
                  <a:cubicBezTo>
                    <a:pt x="3382" y="1607"/>
                    <a:pt x="3486" y="1691"/>
                    <a:pt x="3571" y="1799"/>
                  </a:cubicBezTo>
                  <a:cubicBezTo>
                    <a:pt x="3656" y="1908"/>
                    <a:pt x="3706" y="2049"/>
                    <a:pt x="3723" y="2216"/>
                  </a:cubicBezTo>
                  <a:cubicBezTo>
                    <a:pt x="3739" y="2378"/>
                    <a:pt x="3720" y="2523"/>
                    <a:pt x="3663" y="2654"/>
                  </a:cubicBezTo>
                  <a:cubicBezTo>
                    <a:pt x="3604" y="2784"/>
                    <a:pt x="3519" y="2891"/>
                    <a:pt x="3410" y="2976"/>
                  </a:cubicBezTo>
                  <a:cubicBezTo>
                    <a:pt x="3302" y="3061"/>
                    <a:pt x="3175" y="3107"/>
                    <a:pt x="3031" y="3123"/>
                  </a:cubicBezTo>
                  <a:lnTo>
                    <a:pt x="1953" y="3237"/>
                  </a:lnTo>
                  <a:lnTo>
                    <a:pt x="1780" y="1613"/>
                  </a:lnTo>
                  <a:lnTo>
                    <a:pt x="2860" y="1499"/>
                  </a:lnTo>
                  <a:cubicBezTo>
                    <a:pt x="2892" y="1496"/>
                    <a:pt x="2922" y="1495"/>
                    <a:pt x="2952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39" y="15"/>
                  </a:cubicBezTo>
                  <a:lnTo>
                    <a:pt x="0" y="325"/>
                  </a:lnTo>
                  <a:lnTo>
                    <a:pt x="718" y="7138"/>
                  </a:lnTo>
                  <a:lnTo>
                    <a:pt x="2373" y="6962"/>
                  </a:lnTo>
                  <a:lnTo>
                    <a:pt x="2133" y="4685"/>
                  </a:lnTo>
                  <a:lnTo>
                    <a:pt x="3415" y="4548"/>
                  </a:lnTo>
                  <a:cubicBezTo>
                    <a:pt x="3844" y="4503"/>
                    <a:pt x="4213" y="4365"/>
                    <a:pt x="4528" y="4127"/>
                  </a:cubicBezTo>
                  <a:cubicBezTo>
                    <a:pt x="4842" y="3891"/>
                    <a:pt x="5076" y="3589"/>
                    <a:pt x="5239" y="3221"/>
                  </a:cubicBezTo>
                  <a:cubicBezTo>
                    <a:pt x="5404" y="2853"/>
                    <a:pt x="5460" y="2447"/>
                    <a:pt x="5413" y="2007"/>
                  </a:cubicBezTo>
                  <a:cubicBezTo>
                    <a:pt x="5368" y="1584"/>
                    <a:pt x="5232" y="1216"/>
                    <a:pt x="4996" y="898"/>
                  </a:cubicBezTo>
                  <a:cubicBezTo>
                    <a:pt x="4764" y="582"/>
                    <a:pt x="4469" y="346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22"/>
            <p:cNvSpPr/>
            <p:nvPr/>
          </p:nvSpPr>
          <p:spPr>
            <a:xfrm>
              <a:off x="3629194" y="5133178"/>
              <a:ext cx="163155" cy="14067"/>
            </a:xfrm>
            <a:custGeom>
              <a:avLst/>
              <a:gdLst/>
              <a:ahLst/>
              <a:cxnLst/>
              <a:rect l="l" t="t" r="r" b="b"/>
              <a:pathLst>
                <a:path w="4709" h="406" extrusionOk="0">
                  <a:moveTo>
                    <a:pt x="3368" y="1"/>
                  </a:moveTo>
                  <a:cubicBezTo>
                    <a:pt x="3269" y="1"/>
                    <a:pt x="3169" y="6"/>
                    <a:pt x="3068" y="17"/>
                  </a:cubicBezTo>
                  <a:lnTo>
                    <a:pt x="0" y="341"/>
                  </a:lnTo>
                  <a:lnTo>
                    <a:pt x="8" y="405"/>
                  </a:lnTo>
                  <a:lnTo>
                    <a:pt x="4709" y="405"/>
                  </a:lnTo>
                  <a:cubicBezTo>
                    <a:pt x="4579" y="315"/>
                    <a:pt x="4435" y="237"/>
                    <a:pt x="4281" y="175"/>
                  </a:cubicBezTo>
                  <a:cubicBezTo>
                    <a:pt x="3995" y="60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22"/>
            <p:cNvSpPr/>
            <p:nvPr/>
          </p:nvSpPr>
          <p:spPr>
            <a:xfrm>
              <a:off x="3865935" y="5113915"/>
              <a:ext cx="60945" cy="33331"/>
            </a:xfrm>
            <a:custGeom>
              <a:avLst/>
              <a:gdLst/>
              <a:ahLst/>
              <a:cxnLst/>
              <a:rect l="l" t="t" r="r" b="b"/>
              <a:pathLst>
                <a:path w="1759" h="962" extrusionOk="0">
                  <a:moveTo>
                    <a:pt x="1656" y="1"/>
                  </a:moveTo>
                  <a:lnTo>
                    <a:pt x="1" y="175"/>
                  </a:lnTo>
                  <a:lnTo>
                    <a:pt x="84" y="961"/>
                  </a:lnTo>
                  <a:lnTo>
                    <a:pt x="1758" y="9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22"/>
            <p:cNvSpPr/>
            <p:nvPr/>
          </p:nvSpPr>
          <p:spPr>
            <a:xfrm>
              <a:off x="3976112" y="5097631"/>
              <a:ext cx="101621" cy="49615"/>
            </a:xfrm>
            <a:custGeom>
              <a:avLst/>
              <a:gdLst/>
              <a:ahLst/>
              <a:cxnLst/>
              <a:rect l="l" t="t" r="r" b="b"/>
              <a:pathLst>
                <a:path w="2933" h="1432" extrusionOk="0">
                  <a:moveTo>
                    <a:pt x="2932" y="1"/>
                  </a:moveTo>
                  <a:lnTo>
                    <a:pt x="977" y="206"/>
                  </a:lnTo>
                  <a:lnTo>
                    <a:pt x="0" y="1431"/>
                  </a:lnTo>
                  <a:lnTo>
                    <a:pt x="1755" y="1431"/>
                  </a:lnTo>
                  <a:lnTo>
                    <a:pt x="2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22"/>
            <p:cNvSpPr/>
            <p:nvPr/>
          </p:nvSpPr>
          <p:spPr>
            <a:xfrm>
              <a:off x="4108185" y="5079164"/>
              <a:ext cx="174554" cy="70404"/>
            </a:xfrm>
            <a:custGeom>
              <a:avLst/>
              <a:gdLst/>
              <a:ahLst/>
              <a:cxnLst/>
              <a:rect l="l" t="t" r="r" b="b"/>
              <a:pathLst>
                <a:path w="5038" h="2032" extrusionOk="0">
                  <a:moveTo>
                    <a:pt x="2906" y="0"/>
                  </a:moveTo>
                  <a:cubicBezTo>
                    <a:pt x="2730" y="0"/>
                    <a:pt x="2543" y="11"/>
                    <a:pt x="2346" y="32"/>
                  </a:cubicBezTo>
                  <a:cubicBezTo>
                    <a:pt x="2008" y="68"/>
                    <a:pt x="1690" y="154"/>
                    <a:pt x="1388" y="285"/>
                  </a:cubicBezTo>
                  <a:cubicBezTo>
                    <a:pt x="1086" y="420"/>
                    <a:pt x="827" y="590"/>
                    <a:pt x="610" y="801"/>
                  </a:cubicBezTo>
                  <a:cubicBezTo>
                    <a:pt x="392" y="1011"/>
                    <a:pt x="229" y="1251"/>
                    <a:pt x="116" y="1523"/>
                  </a:cubicBezTo>
                  <a:cubicBezTo>
                    <a:pt x="58" y="1664"/>
                    <a:pt x="19" y="1811"/>
                    <a:pt x="0" y="1962"/>
                  </a:cubicBezTo>
                  <a:lnTo>
                    <a:pt x="1669" y="1962"/>
                  </a:lnTo>
                  <a:cubicBezTo>
                    <a:pt x="1680" y="1903"/>
                    <a:pt x="1705" y="1846"/>
                    <a:pt x="1742" y="1795"/>
                  </a:cubicBezTo>
                  <a:cubicBezTo>
                    <a:pt x="1812" y="1697"/>
                    <a:pt x="1913" y="1616"/>
                    <a:pt x="2048" y="1553"/>
                  </a:cubicBezTo>
                  <a:cubicBezTo>
                    <a:pt x="2180" y="1491"/>
                    <a:pt x="2346" y="1450"/>
                    <a:pt x="2540" y="1429"/>
                  </a:cubicBezTo>
                  <a:cubicBezTo>
                    <a:pt x="2603" y="1423"/>
                    <a:pt x="2666" y="1420"/>
                    <a:pt x="2729" y="1420"/>
                  </a:cubicBezTo>
                  <a:cubicBezTo>
                    <a:pt x="2854" y="1420"/>
                    <a:pt x="2978" y="1433"/>
                    <a:pt x="3101" y="1460"/>
                  </a:cubicBezTo>
                  <a:cubicBezTo>
                    <a:pt x="3285" y="1500"/>
                    <a:pt x="3463" y="1566"/>
                    <a:pt x="3633" y="1660"/>
                  </a:cubicBezTo>
                  <a:cubicBezTo>
                    <a:pt x="3777" y="1739"/>
                    <a:pt x="3916" y="1839"/>
                    <a:pt x="4047" y="1963"/>
                  </a:cubicBezTo>
                  <a:cubicBezTo>
                    <a:pt x="4071" y="1983"/>
                    <a:pt x="4097" y="2009"/>
                    <a:pt x="4120" y="2032"/>
                  </a:cubicBezTo>
                  <a:lnTo>
                    <a:pt x="4178" y="1963"/>
                  </a:lnTo>
                  <a:lnTo>
                    <a:pt x="5038" y="941"/>
                  </a:lnTo>
                  <a:cubicBezTo>
                    <a:pt x="4848" y="713"/>
                    <a:pt x="4631" y="522"/>
                    <a:pt x="4382" y="367"/>
                  </a:cubicBezTo>
                  <a:cubicBezTo>
                    <a:pt x="4135" y="216"/>
                    <a:pt x="3843" y="111"/>
                    <a:pt x="3512" y="50"/>
                  </a:cubicBezTo>
                  <a:cubicBezTo>
                    <a:pt x="3329" y="17"/>
                    <a:pt x="3126" y="0"/>
                    <a:pt x="2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22"/>
            <p:cNvSpPr/>
            <p:nvPr/>
          </p:nvSpPr>
          <p:spPr>
            <a:xfrm>
              <a:off x="4325455" y="5065410"/>
              <a:ext cx="66003" cy="81837"/>
            </a:xfrm>
            <a:custGeom>
              <a:avLst/>
              <a:gdLst/>
              <a:ahLst/>
              <a:cxnLst/>
              <a:rect l="l" t="t" r="r" b="b"/>
              <a:pathLst>
                <a:path w="1905" h="2362" extrusionOk="0">
                  <a:moveTo>
                    <a:pt x="1654" y="0"/>
                  </a:moveTo>
                  <a:lnTo>
                    <a:pt x="1" y="176"/>
                  </a:lnTo>
                  <a:lnTo>
                    <a:pt x="234" y="2361"/>
                  </a:lnTo>
                  <a:lnTo>
                    <a:pt x="1905" y="236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22"/>
            <p:cNvSpPr/>
            <p:nvPr/>
          </p:nvSpPr>
          <p:spPr>
            <a:xfrm>
              <a:off x="4471802" y="5049957"/>
              <a:ext cx="67632" cy="97290"/>
            </a:xfrm>
            <a:custGeom>
              <a:avLst/>
              <a:gdLst/>
              <a:ahLst/>
              <a:cxnLst/>
              <a:rect l="l" t="t" r="r" b="b"/>
              <a:pathLst>
                <a:path w="1952" h="2808" extrusionOk="0">
                  <a:moveTo>
                    <a:pt x="1655" y="0"/>
                  </a:moveTo>
                  <a:lnTo>
                    <a:pt x="0" y="174"/>
                  </a:lnTo>
                  <a:lnTo>
                    <a:pt x="278" y="2807"/>
                  </a:lnTo>
                  <a:lnTo>
                    <a:pt x="1951" y="280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22"/>
            <p:cNvSpPr/>
            <p:nvPr/>
          </p:nvSpPr>
          <p:spPr>
            <a:xfrm>
              <a:off x="4584439" y="5026224"/>
              <a:ext cx="245997" cy="121024"/>
            </a:xfrm>
            <a:custGeom>
              <a:avLst/>
              <a:gdLst/>
              <a:ahLst/>
              <a:cxnLst/>
              <a:rect l="l" t="t" r="r" b="b"/>
              <a:pathLst>
                <a:path w="7100" h="3493" extrusionOk="0">
                  <a:moveTo>
                    <a:pt x="3631" y="0"/>
                  </a:moveTo>
                  <a:cubicBezTo>
                    <a:pt x="3485" y="0"/>
                    <a:pt x="3337" y="8"/>
                    <a:pt x="3186" y="24"/>
                  </a:cubicBezTo>
                  <a:cubicBezTo>
                    <a:pt x="2671" y="79"/>
                    <a:pt x="2211" y="217"/>
                    <a:pt x="1801" y="437"/>
                  </a:cubicBezTo>
                  <a:cubicBezTo>
                    <a:pt x="1391" y="655"/>
                    <a:pt x="1044" y="941"/>
                    <a:pt x="762" y="1294"/>
                  </a:cubicBezTo>
                  <a:cubicBezTo>
                    <a:pt x="478" y="1646"/>
                    <a:pt x="269" y="2043"/>
                    <a:pt x="138" y="2489"/>
                  </a:cubicBezTo>
                  <a:cubicBezTo>
                    <a:pt x="46" y="2806"/>
                    <a:pt x="0" y="3142"/>
                    <a:pt x="0" y="3492"/>
                  </a:cubicBezTo>
                  <a:lnTo>
                    <a:pt x="1702" y="3492"/>
                  </a:lnTo>
                  <a:cubicBezTo>
                    <a:pt x="1702" y="3301"/>
                    <a:pt x="1722" y="3121"/>
                    <a:pt x="1765" y="2949"/>
                  </a:cubicBezTo>
                  <a:cubicBezTo>
                    <a:pt x="1828" y="2699"/>
                    <a:pt x="1934" y="2476"/>
                    <a:pt x="2083" y="2279"/>
                  </a:cubicBezTo>
                  <a:cubicBezTo>
                    <a:pt x="2234" y="2083"/>
                    <a:pt x="2416" y="1925"/>
                    <a:pt x="2628" y="1804"/>
                  </a:cubicBezTo>
                  <a:cubicBezTo>
                    <a:pt x="2842" y="1683"/>
                    <a:pt x="3081" y="1609"/>
                    <a:pt x="3347" y="1581"/>
                  </a:cubicBezTo>
                  <a:cubicBezTo>
                    <a:pt x="3421" y="1573"/>
                    <a:pt x="3495" y="1569"/>
                    <a:pt x="3568" y="1569"/>
                  </a:cubicBezTo>
                  <a:cubicBezTo>
                    <a:pt x="3752" y="1569"/>
                    <a:pt x="3929" y="1596"/>
                    <a:pt x="4097" y="1647"/>
                  </a:cubicBezTo>
                  <a:cubicBezTo>
                    <a:pt x="4330" y="1721"/>
                    <a:pt x="4540" y="1840"/>
                    <a:pt x="4726" y="2001"/>
                  </a:cubicBezTo>
                  <a:cubicBezTo>
                    <a:pt x="4910" y="2162"/>
                    <a:pt x="5058" y="2358"/>
                    <a:pt x="5176" y="2588"/>
                  </a:cubicBezTo>
                  <a:cubicBezTo>
                    <a:pt x="5291" y="2818"/>
                    <a:pt x="5366" y="3077"/>
                    <a:pt x="5394" y="3363"/>
                  </a:cubicBezTo>
                  <a:cubicBezTo>
                    <a:pt x="5399" y="3408"/>
                    <a:pt x="5401" y="3451"/>
                    <a:pt x="5403" y="3492"/>
                  </a:cubicBezTo>
                  <a:lnTo>
                    <a:pt x="7098" y="3492"/>
                  </a:lnTo>
                  <a:cubicBezTo>
                    <a:pt x="7100" y="3392"/>
                    <a:pt x="7093" y="3291"/>
                    <a:pt x="7081" y="3186"/>
                  </a:cubicBezTo>
                  <a:cubicBezTo>
                    <a:pt x="7026" y="2673"/>
                    <a:pt x="6890" y="2213"/>
                    <a:pt x="6673" y="1803"/>
                  </a:cubicBezTo>
                  <a:cubicBezTo>
                    <a:pt x="6454" y="1390"/>
                    <a:pt x="6172" y="1045"/>
                    <a:pt x="5820" y="760"/>
                  </a:cubicBezTo>
                  <a:cubicBezTo>
                    <a:pt x="5468" y="475"/>
                    <a:pt x="5069" y="268"/>
                    <a:pt x="4624" y="138"/>
                  </a:cubicBezTo>
                  <a:cubicBezTo>
                    <a:pt x="4310" y="45"/>
                    <a:pt x="3978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22"/>
            <p:cNvSpPr/>
            <p:nvPr/>
          </p:nvSpPr>
          <p:spPr>
            <a:xfrm>
              <a:off x="4861890" y="5003600"/>
              <a:ext cx="189175" cy="143683"/>
            </a:xfrm>
            <a:custGeom>
              <a:avLst/>
              <a:gdLst/>
              <a:ahLst/>
              <a:cxnLst/>
              <a:rect l="l" t="t" r="r" b="b"/>
              <a:pathLst>
                <a:path w="5460" h="4147" extrusionOk="0">
                  <a:moveTo>
                    <a:pt x="2954" y="1495"/>
                  </a:moveTo>
                  <a:cubicBezTo>
                    <a:pt x="3061" y="1495"/>
                    <a:pt x="3163" y="1514"/>
                    <a:pt x="3258" y="1554"/>
                  </a:cubicBezTo>
                  <a:cubicBezTo>
                    <a:pt x="3381" y="1607"/>
                    <a:pt x="3485" y="1689"/>
                    <a:pt x="3570" y="1799"/>
                  </a:cubicBezTo>
                  <a:cubicBezTo>
                    <a:pt x="3655" y="1906"/>
                    <a:pt x="3703" y="2047"/>
                    <a:pt x="3721" y="2216"/>
                  </a:cubicBezTo>
                  <a:cubicBezTo>
                    <a:pt x="3741" y="2378"/>
                    <a:pt x="3719" y="2525"/>
                    <a:pt x="3660" y="2654"/>
                  </a:cubicBezTo>
                  <a:cubicBezTo>
                    <a:pt x="3603" y="2784"/>
                    <a:pt x="3518" y="2891"/>
                    <a:pt x="3409" y="2976"/>
                  </a:cubicBezTo>
                  <a:cubicBezTo>
                    <a:pt x="3298" y="3061"/>
                    <a:pt x="3174" y="3107"/>
                    <a:pt x="3030" y="3124"/>
                  </a:cubicBezTo>
                  <a:lnTo>
                    <a:pt x="1951" y="3238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6"/>
                    <a:pt x="2923" y="1495"/>
                    <a:pt x="2954" y="1495"/>
                  </a:cubicBezTo>
                  <a:close/>
                  <a:moveTo>
                    <a:pt x="3216" y="1"/>
                  </a:moveTo>
                  <a:cubicBezTo>
                    <a:pt x="3125" y="1"/>
                    <a:pt x="3032" y="6"/>
                    <a:pt x="2937" y="15"/>
                  </a:cubicBezTo>
                  <a:lnTo>
                    <a:pt x="1" y="326"/>
                  </a:lnTo>
                  <a:lnTo>
                    <a:pt x="403" y="4147"/>
                  </a:lnTo>
                  <a:lnTo>
                    <a:pt x="4504" y="4147"/>
                  </a:lnTo>
                  <a:cubicBezTo>
                    <a:pt x="4512" y="4141"/>
                    <a:pt x="4520" y="4135"/>
                    <a:pt x="4527" y="4130"/>
                  </a:cubicBezTo>
                  <a:cubicBezTo>
                    <a:pt x="4841" y="3895"/>
                    <a:pt x="5078" y="3590"/>
                    <a:pt x="5239" y="3222"/>
                  </a:cubicBezTo>
                  <a:cubicBezTo>
                    <a:pt x="5402" y="2853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3" y="187"/>
                  </a:cubicBezTo>
                  <a:cubicBezTo>
                    <a:pt x="3835" y="62"/>
                    <a:pt x="3537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22"/>
            <p:cNvSpPr/>
            <p:nvPr/>
          </p:nvSpPr>
          <p:spPr>
            <a:xfrm>
              <a:off x="4620160" y="-8873"/>
              <a:ext cx="184983" cy="48749"/>
            </a:xfrm>
            <a:custGeom>
              <a:avLst/>
              <a:gdLst/>
              <a:ahLst/>
              <a:cxnLst/>
              <a:rect l="l" t="t" r="r" b="b"/>
              <a:pathLst>
                <a:path w="5339" h="1407" extrusionOk="0">
                  <a:moveTo>
                    <a:pt x="236" y="1"/>
                  </a:moveTo>
                  <a:lnTo>
                    <a:pt x="0" y="333"/>
                  </a:lnTo>
                  <a:cubicBezTo>
                    <a:pt x="251" y="587"/>
                    <a:pt x="525" y="803"/>
                    <a:pt x="826" y="978"/>
                  </a:cubicBezTo>
                  <a:cubicBezTo>
                    <a:pt x="1128" y="1152"/>
                    <a:pt x="1461" y="1275"/>
                    <a:pt x="1834" y="1344"/>
                  </a:cubicBezTo>
                  <a:cubicBezTo>
                    <a:pt x="2055" y="1385"/>
                    <a:pt x="2289" y="1407"/>
                    <a:pt x="2536" y="1407"/>
                  </a:cubicBezTo>
                  <a:cubicBezTo>
                    <a:pt x="2705" y="1407"/>
                    <a:pt x="2881" y="1397"/>
                    <a:pt x="3062" y="1377"/>
                  </a:cubicBezTo>
                  <a:cubicBezTo>
                    <a:pt x="3580" y="1324"/>
                    <a:pt x="4031" y="1185"/>
                    <a:pt x="4412" y="973"/>
                  </a:cubicBezTo>
                  <a:cubicBezTo>
                    <a:pt x="4793" y="758"/>
                    <a:pt x="5081" y="477"/>
                    <a:pt x="5276" y="124"/>
                  </a:cubicBezTo>
                  <a:cubicBezTo>
                    <a:pt x="5298" y="84"/>
                    <a:pt x="5321" y="44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22"/>
            <p:cNvSpPr/>
            <p:nvPr/>
          </p:nvSpPr>
          <p:spPr>
            <a:xfrm>
              <a:off x="4882054" y="-8873"/>
              <a:ext cx="147494" cy="22902"/>
            </a:xfrm>
            <a:custGeom>
              <a:avLst/>
              <a:gdLst/>
              <a:ahLst/>
              <a:cxnLst/>
              <a:rect l="l" t="t" r="r" b="b"/>
              <a:pathLst>
                <a:path w="4257" h="661" extrusionOk="0">
                  <a:moveTo>
                    <a:pt x="1" y="1"/>
                  </a:moveTo>
                  <a:cubicBezTo>
                    <a:pt x="320" y="234"/>
                    <a:pt x="677" y="410"/>
                    <a:pt x="1069" y="525"/>
                  </a:cubicBezTo>
                  <a:cubicBezTo>
                    <a:pt x="1383" y="615"/>
                    <a:pt x="1717" y="661"/>
                    <a:pt x="2068" y="661"/>
                  </a:cubicBezTo>
                  <a:cubicBezTo>
                    <a:pt x="2215" y="661"/>
                    <a:pt x="2365" y="653"/>
                    <a:pt x="2519" y="636"/>
                  </a:cubicBezTo>
                  <a:cubicBezTo>
                    <a:pt x="3025" y="583"/>
                    <a:pt x="3482" y="445"/>
                    <a:pt x="3892" y="225"/>
                  </a:cubicBezTo>
                  <a:cubicBezTo>
                    <a:pt x="4020" y="156"/>
                    <a:pt x="4142" y="81"/>
                    <a:pt x="4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22"/>
            <p:cNvSpPr/>
            <p:nvPr/>
          </p:nvSpPr>
          <p:spPr>
            <a:xfrm>
              <a:off x="4652000" y="11647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5" y="2923"/>
                    <a:pt x="250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79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4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39"/>
                    <a:pt x="3664" y="5518"/>
                    <a:pt x="3528" y="5579"/>
                  </a:cubicBezTo>
                  <a:cubicBezTo>
                    <a:pt x="3391" y="5638"/>
                    <a:pt x="3233" y="5679"/>
                    <a:pt x="3057" y="5696"/>
                  </a:cubicBezTo>
                  <a:cubicBezTo>
                    <a:pt x="2972" y="5706"/>
                    <a:pt x="2886" y="5710"/>
                    <a:pt x="2801" y="5710"/>
                  </a:cubicBezTo>
                  <a:cubicBezTo>
                    <a:pt x="2538" y="5710"/>
                    <a:pt x="2276" y="5667"/>
                    <a:pt x="2018" y="5580"/>
                  </a:cubicBezTo>
                  <a:cubicBezTo>
                    <a:pt x="1674" y="5465"/>
                    <a:pt x="1316" y="5208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0"/>
                    <a:pt x="1526" y="6992"/>
                    <a:pt x="1898" y="7063"/>
                  </a:cubicBezTo>
                  <a:cubicBezTo>
                    <a:pt x="2120" y="7104"/>
                    <a:pt x="2354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0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9"/>
                    <a:pt x="4757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3" y="2718"/>
                    <a:pt x="2507" y="2690"/>
                  </a:cubicBezTo>
                  <a:cubicBezTo>
                    <a:pt x="2359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3" y="2323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3"/>
                    <a:pt x="1950" y="1614"/>
                    <a:pt x="2085" y="1552"/>
                  </a:cubicBezTo>
                  <a:cubicBezTo>
                    <a:pt x="2221" y="1489"/>
                    <a:pt x="2384" y="1446"/>
                    <a:pt x="2580" y="1426"/>
                  </a:cubicBezTo>
                  <a:cubicBezTo>
                    <a:pt x="2643" y="1419"/>
                    <a:pt x="2705" y="1416"/>
                    <a:pt x="2768" y="1416"/>
                  </a:cubicBezTo>
                  <a:cubicBezTo>
                    <a:pt x="2892" y="1416"/>
                    <a:pt x="3016" y="1429"/>
                    <a:pt x="3139" y="1456"/>
                  </a:cubicBezTo>
                  <a:cubicBezTo>
                    <a:pt x="3324" y="1496"/>
                    <a:pt x="3500" y="1562"/>
                    <a:pt x="3671" y="1656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22"/>
            <p:cNvSpPr/>
            <p:nvPr/>
          </p:nvSpPr>
          <p:spPr>
            <a:xfrm>
              <a:off x="4865874" y="9097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50"/>
                  </a:cubicBezTo>
                  <a:cubicBezTo>
                    <a:pt x="4364" y="1723"/>
                    <a:pt x="4573" y="1842"/>
                    <a:pt x="4758" y="2002"/>
                  </a:cubicBezTo>
                  <a:cubicBezTo>
                    <a:pt x="4942" y="2163"/>
                    <a:pt x="5093" y="2360"/>
                    <a:pt x="5211" y="2590"/>
                  </a:cubicBezTo>
                  <a:cubicBezTo>
                    <a:pt x="5326" y="2820"/>
                    <a:pt x="5400" y="3076"/>
                    <a:pt x="5431" y="3364"/>
                  </a:cubicBezTo>
                  <a:cubicBezTo>
                    <a:pt x="5458" y="3649"/>
                    <a:pt x="5439" y="3916"/>
                    <a:pt x="5374" y="4166"/>
                  </a:cubicBezTo>
                  <a:cubicBezTo>
                    <a:pt x="5310" y="4416"/>
                    <a:pt x="5203" y="4639"/>
                    <a:pt x="5057" y="4835"/>
                  </a:cubicBezTo>
                  <a:cubicBezTo>
                    <a:pt x="4909" y="5032"/>
                    <a:pt x="4729" y="5190"/>
                    <a:pt x="4517" y="5311"/>
                  </a:cubicBezTo>
                  <a:cubicBezTo>
                    <a:pt x="4303" y="5432"/>
                    <a:pt x="4063" y="5506"/>
                    <a:pt x="3796" y="5534"/>
                  </a:cubicBezTo>
                  <a:cubicBezTo>
                    <a:pt x="3722" y="5542"/>
                    <a:pt x="3649" y="5546"/>
                    <a:pt x="3578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3" y="5394"/>
                    <a:pt x="2602" y="5275"/>
                    <a:pt x="2414" y="5118"/>
                  </a:cubicBezTo>
                  <a:cubicBezTo>
                    <a:pt x="2225" y="4960"/>
                    <a:pt x="2077" y="4764"/>
                    <a:pt x="1965" y="4531"/>
                  </a:cubicBezTo>
                  <a:cubicBezTo>
                    <a:pt x="1851" y="4298"/>
                    <a:pt x="1781" y="4038"/>
                    <a:pt x="1749" y="3751"/>
                  </a:cubicBezTo>
                  <a:cubicBezTo>
                    <a:pt x="1718" y="3467"/>
                    <a:pt x="1736" y="3198"/>
                    <a:pt x="1797" y="2950"/>
                  </a:cubicBezTo>
                  <a:cubicBezTo>
                    <a:pt x="1860" y="2699"/>
                    <a:pt x="1966" y="2478"/>
                    <a:pt x="2116" y="2281"/>
                  </a:cubicBezTo>
                  <a:cubicBezTo>
                    <a:pt x="2267" y="2084"/>
                    <a:pt x="2447" y="1924"/>
                    <a:pt x="2659" y="1804"/>
                  </a:cubicBezTo>
                  <a:cubicBezTo>
                    <a:pt x="2874" y="1684"/>
                    <a:pt x="3115" y="1608"/>
                    <a:pt x="3381" y="1581"/>
                  </a:cubicBezTo>
                  <a:cubicBezTo>
                    <a:pt x="3454" y="1573"/>
                    <a:pt x="3525" y="1569"/>
                    <a:pt x="3596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3" y="25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1" y="657"/>
                    <a:pt x="1075" y="942"/>
                    <a:pt x="789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8" y="4442"/>
                    <a:pt x="247" y="4902"/>
                    <a:pt x="465" y="5312"/>
                  </a:cubicBezTo>
                  <a:cubicBezTo>
                    <a:pt x="687" y="5722"/>
                    <a:pt x="973" y="6070"/>
                    <a:pt x="1324" y="6355"/>
                  </a:cubicBezTo>
                  <a:cubicBezTo>
                    <a:pt x="1676" y="6640"/>
                    <a:pt x="2074" y="6847"/>
                    <a:pt x="2520" y="6977"/>
                  </a:cubicBezTo>
                  <a:cubicBezTo>
                    <a:pt x="2832" y="7068"/>
                    <a:pt x="3162" y="7113"/>
                    <a:pt x="3510" y="7113"/>
                  </a:cubicBezTo>
                  <a:cubicBezTo>
                    <a:pt x="3660" y="7113"/>
                    <a:pt x="3813" y="7105"/>
                    <a:pt x="3970" y="7088"/>
                  </a:cubicBezTo>
                  <a:cubicBezTo>
                    <a:pt x="4474" y="7036"/>
                    <a:pt x="4933" y="6898"/>
                    <a:pt x="5343" y="6678"/>
                  </a:cubicBezTo>
                  <a:cubicBezTo>
                    <a:pt x="5753" y="6458"/>
                    <a:pt x="6099" y="6174"/>
                    <a:pt x="6381" y="5821"/>
                  </a:cubicBezTo>
                  <a:cubicBezTo>
                    <a:pt x="6664" y="5469"/>
                    <a:pt x="6871" y="5071"/>
                    <a:pt x="6999" y="4619"/>
                  </a:cubicBezTo>
                  <a:cubicBezTo>
                    <a:pt x="7127" y="4169"/>
                    <a:pt x="7163" y="3692"/>
                    <a:pt x="7112" y="3187"/>
                  </a:cubicBezTo>
                  <a:cubicBezTo>
                    <a:pt x="7057" y="2674"/>
                    <a:pt x="6919" y="2213"/>
                    <a:pt x="6703" y="1802"/>
                  </a:cubicBezTo>
                  <a:cubicBezTo>
                    <a:pt x="6485" y="1392"/>
                    <a:pt x="6201" y="1046"/>
                    <a:pt x="5849" y="760"/>
                  </a:cubicBezTo>
                  <a:cubicBezTo>
                    <a:pt x="5498" y="478"/>
                    <a:pt x="5100" y="269"/>
                    <a:pt x="4654" y="138"/>
                  </a:cubicBezTo>
                  <a:cubicBezTo>
                    <a:pt x="4338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22"/>
            <p:cNvSpPr/>
            <p:nvPr/>
          </p:nvSpPr>
          <p:spPr>
            <a:xfrm>
              <a:off x="5139757" y="62673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5" y="435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5"/>
                  </a:cubicBezTo>
                  <a:cubicBezTo>
                    <a:pt x="1666" y="6635"/>
                    <a:pt x="2065" y="6840"/>
                    <a:pt x="2515" y="6966"/>
                  </a:cubicBezTo>
                  <a:cubicBezTo>
                    <a:pt x="2830" y="7054"/>
                    <a:pt x="3161" y="7098"/>
                    <a:pt x="3508" y="7098"/>
                  </a:cubicBezTo>
                  <a:cubicBezTo>
                    <a:pt x="3656" y="7098"/>
                    <a:pt x="3806" y="7090"/>
                    <a:pt x="3959" y="7074"/>
                  </a:cubicBezTo>
                  <a:cubicBezTo>
                    <a:pt x="4290" y="7040"/>
                    <a:pt x="4615" y="6963"/>
                    <a:pt x="4933" y="6847"/>
                  </a:cubicBezTo>
                  <a:cubicBezTo>
                    <a:pt x="5250" y="6732"/>
                    <a:pt x="5538" y="6588"/>
                    <a:pt x="5793" y="6417"/>
                  </a:cubicBezTo>
                  <a:cubicBezTo>
                    <a:pt x="6046" y="6247"/>
                    <a:pt x="6246" y="6062"/>
                    <a:pt x="6387" y="5862"/>
                  </a:cubicBezTo>
                  <a:lnTo>
                    <a:pt x="5456" y="4681"/>
                  </a:lnTo>
                  <a:cubicBezTo>
                    <a:pt x="5347" y="4824"/>
                    <a:pt x="5217" y="4954"/>
                    <a:pt x="5069" y="5071"/>
                  </a:cubicBezTo>
                  <a:cubicBezTo>
                    <a:pt x="4920" y="5187"/>
                    <a:pt x="4757" y="5287"/>
                    <a:pt x="4573" y="5364"/>
                  </a:cubicBezTo>
                  <a:cubicBezTo>
                    <a:pt x="4392" y="5443"/>
                    <a:pt x="4196" y="5492"/>
                    <a:pt x="3989" y="5515"/>
                  </a:cubicBezTo>
                  <a:cubicBezTo>
                    <a:pt x="3888" y="5526"/>
                    <a:pt x="3789" y="5531"/>
                    <a:pt x="3693" y="5531"/>
                  </a:cubicBezTo>
                  <a:cubicBezTo>
                    <a:pt x="3499" y="5531"/>
                    <a:pt x="3315" y="5510"/>
                    <a:pt x="3142" y="5466"/>
                  </a:cubicBezTo>
                  <a:cubicBezTo>
                    <a:pt x="2884" y="5402"/>
                    <a:pt x="2658" y="5292"/>
                    <a:pt x="2464" y="5136"/>
                  </a:cubicBezTo>
                  <a:cubicBezTo>
                    <a:pt x="2270" y="4979"/>
                    <a:pt x="2111" y="4783"/>
                    <a:pt x="1989" y="4552"/>
                  </a:cubicBezTo>
                  <a:cubicBezTo>
                    <a:pt x="1867" y="4317"/>
                    <a:pt x="1789" y="4051"/>
                    <a:pt x="1756" y="3755"/>
                  </a:cubicBezTo>
                  <a:cubicBezTo>
                    <a:pt x="1724" y="3449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4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5" y="1661"/>
                    <a:pt x="3175" y="1590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4"/>
                    <a:pt x="4875" y="1985"/>
                    <a:pt x="5026" y="2112"/>
                  </a:cubicBezTo>
                  <a:lnTo>
                    <a:pt x="5916" y="846"/>
                  </a:lnTo>
                  <a:cubicBezTo>
                    <a:pt x="5696" y="640"/>
                    <a:pt x="5445" y="469"/>
                    <a:pt x="5157" y="331"/>
                  </a:cubicBezTo>
                  <a:cubicBezTo>
                    <a:pt x="4874" y="193"/>
                    <a:pt x="4570" y="100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22"/>
            <p:cNvSpPr/>
            <p:nvPr/>
          </p:nvSpPr>
          <p:spPr>
            <a:xfrm>
              <a:off x="5373622" y="3797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6" y="0"/>
                  </a:moveTo>
                  <a:cubicBezTo>
                    <a:pt x="3544" y="0"/>
                    <a:pt x="3413" y="7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4" y="2036"/>
                    <a:pt x="177" y="2484"/>
                  </a:cubicBezTo>
                  <a:cubicBezTo>
                    <a:pt x="41" y="2931"/>
                    <a:pt x="0" y="3408"/>
                    <a:pt x="54" y="3915"/>
                  </a:cubicBezTo>
                  <a:cubicBezTo>
                    <a:pt x="108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3"/>
                  </a:cubicBezTo>
                  <a:cubicBezTo>
                    <a:pt x="1664" y="6634"/>
                    <a:pt x="2065" y="6839"/>
                    <a:pt x="2514" y="6965"/>
                  </a:cubicBezTo>
                  <a:cubicBezTo>
                    <a:pt x="2828" y="7053"/>
                    <a:pt x="3158" y="7097"/>
                    <a:pt x="3503" y="7097"/>
                  </a:cubicBezTo>
                  <a:cubicBezTo>
                    <a:pt x="3652" y="7097"/>
                    <a:pt x="3803" y="7089"/>
                    <a:pt x="3958" y="7072"/>
                  </a:cubicBezTo>
                  <a:cubicBezTo>
                    <a:pt x="4288" y="7039"/>
                    <a:pt x="4613" y="6963"/>
                    <a:pt x="4933" y="6847"/>
                  </a:cubicBezTo>
                  <a:cubicBezTo>
                    <a:pt x="5250" y="6732"/>
                    <a:pt x="5538" y="6588"/>
                    <a:pt x="5791" y="6417"/>
                  </a:cubicBezTo>
                  <a:cubicBezTo>
                    <a:pt x="6044" y="6246"/>
                    <a:pt x="6244" y="6061"/>
                    <a:pt x="6386" y="5862"/>
                  </a:cubicBezTo>
                  <a:lnTo>
                    <a:pt x="5455" y="4681"/>
                  </a:lnTo>
                  <a:cubicBezTo>
                    <a:pt x="5345" y="4822"/>
                    <a:pt x="5216" y="4954"/>
                    <a:pt x="5069" y="5071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1" y="5443"/>
                    <a:pt x="4195" y="5491"/>
                    <a:pt x="3988" y="5515"/>
                  </a:cubicBezTo>
                  <a:cubicBezTo>
                    <a:pt x="3887" y="5526"/>
                    <a:pt x="3788" y="5531"/>
                    <a:pt x="3692" y="5531"/>
                  </a:cubicBezTo>
                  <a:cubicBezTo>
                    <a:pt x="3499" y="5531"/>
                    <a:pt x="3315" y="5509"/>
                    <a:pt x="3142" y="5466"/>
                  </a:cubicBezTo>
                  <a:cubicBezTo>
                    <a:pt x="2884" y="5401"/>
                    <a:pt x="2656" y="5291"/>
                    <a:pt x="2462" y="5135"/>
                  </a:cubicBezTo>
                  <a:cubicBezTo>
                    <a:pt x="2268" y="4979"/>
                    <a:pt x="2110" y="4783"/>
                    <a:pt x="1988" y="4552"/>
                  </a:cubicBezTo>
                  <a:cubicBezTo>
                    <a:pt x="1865" y="4317"/>
                    <a:pt x="1788" y="4051"/>
                    <a:pt x="1756" y="3753"/>
                  </a:cubicBezTo>
                  <a:cubicBezTo>
                    <a:pt x="1724" y="3447"/>
                    <a:pt x="1743" y="3167"/>
                    <a:pt x="1815" y="2909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1" y="2051"/>
                    <a:pt x="2498" y="1896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7"/>
                    <a:pt x="4393" y="1691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8"/>
                    <a:pt x="5160" y="328"/>
                  </a:cubicBezTo>
                  <a:cubicBezTo>
                    <a:pt x="4872" y="192"/>
                    <a:pt x="4570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22"/>
            <p:cNvSpPr/>
            <p:nvPr/>
          </p:nvSpPr>
          <p:spPr>
            <a:xfrm>
              <a:off x="5612303" y="12885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2"/>
                  </a:lnTo>
                  <a:lnTo>
                    <a:pt x="2176" y="5733"/>
                  </a:lnTo>
                  <a:lnTo>
                    <a:pt x="2030" y="4351"/>
                  </a:lnTo>
                  <a:lnTo>
                    <a:pt x="4736" y="4068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5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22"/>
            <p:cNvSpPr/>
            <p:nvPr/>
          </p:nvSpPr>
          <p:spPr>
            <a:xfrm>
              <a:off x="5829746" y="-4403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1" y="1421"/>
                  </a:moveTo>
                  <a:cubicBezTo>
                    <a:pt x="3223" y="1421"/>
                    <a:pt x="3349" y="1441"/>
                    <a:pt x="3462" y="1482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5" y="1878"/>
                    <a:pt x="3978" y="2026"/>
                    <a:pt x="3996" y="2201"/>
                  </a:cubicBezTo>
                  <a:cubicBezTo>
                    <a:pt x="4014" y="2377"/>
                    <a:pt x="3998" y="2535"/>
                    <a:pt x="3943" y="2677"/>
                  </a:cubicBezTo>
                  <a:cubicBezTo>
                    <a:pt x="3890" y="2822"/>
                    <a:pt x="3802" y="2937"/>
                    <a:pt x="3684" y="3025"/>
                  </a:cubicBezTo>
                  <a:cubicBezTo>
                    <a:pt x="3566" y="3114"/>
                    <a:pt x="3423" y="3167"/>
                    <a:pt x="3253" y="3183"/>
                  </a:cubicBezTo>
                  <a:lnTo>
                    <a:pt x="1911" y="3326"/>
                  </a:lnTo>
                  <a:lnTo>
                    <a:pt x="1726" y="1555"/>
                  </a:lnTo>
                  <a:lnTo>
                    <a:pt x="2921" y="1429"/>
                  </a:lnTo>
                  <a:cubicBezTo>
                    <a:pt x="2976" y="1424"/>
                    <a:pt x="3029" y="1421"/>
                    <a:pt x="3081" y="1421"/>
                  </a:cubicBezTo>
                  <a:close/>
                  <a:moveTo>
                    <a:pt x="3366" y="0"/>
                  </a:moveTo>
                  <a:cubicBezTo>
                    <a:pt x="3268" y="0"/>
                    <a:pt x="3168" y="6"/>
                    <a:pt x="3066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5" y="6985"/>
                  </a:lnTo>
                  <a:lnTo>
                    <a:pt x="2042" y="4591"/>
                  </a:lnTo>
                  <a:lnTo>
                    <a:pt x="2892" y="4500"/>
                  </a:lnTo>
                  <a:lnTo>
                    <a:pt x="4494" y="6752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2"/>
                    <a:pt x="4654" y="4042"/>
                    <a:pt x="4690" y="4017"/>
                  </a:cubicBezTo>
                  <a:cubicBezTo>
                    <a:pt x="5019" y="3786"/>
                    <a:pt x="5266" y="3490"/>
                    <a:pt x="5432" y="3126"/>
                  </a:cubicBezTo>
                  <a:cubicBezTo>
                    <a:pt x="5597" y="2765"/>
                    <a:pt x="5657" y="2369"/>
                    <a:pt x="5611" y="1941"/>
                  </a:cubicBezTo>
                  <a:cubicBezTo>
                    <a:pt x="5567" y="1527"/>
                    <a:pt x="5429" y="1164"/>
                    <a:pt x="5191" y="859"/>
                  </a:cubicBezTo>
                  <a:cubicBezTo>
                    <a:pt x="4957" y="553"/>
                    <a:pt x="4652" y="326"/>
                    <a:pt x="4278" y="175"/>
                  </a:cubicBezTo>
                  <a:cubicBezTo>
                    <a:pt x="3992" y="59"/>
                    <a:pt x="3688" y="0"/>
                    <a:pt x="3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22"/>
            <p:cNvSpPr/>
            <p:nvPr/>
          </p:nvSpPr>
          <p:spPr>
            <a:xfrm>
              <a:off x="6169561" y="-8769"/>
              <a:ext cx="194303" cy="211939"/>
            </a:xfrm>
            <a:custGeom>
              <a:avLst/>
              <a:gdLst/>
              <a:ahLst/>
              <a:cxnLst/>
              <a:rect l="l" t="t" r="r" b="b"/>
              <a:pathLst>
                <a:path w="5608" h="6117" extrusionOk="0">
                  <a:moveTo>
                    <a:pt x="461" y="0"/>
                  </a:moveTo>
                  <a:cubicBezTo>
                    <a:pt x="332" y="157"/>
                    <a:pt x="230" y="331"/>
                    <a:pt x="153" y="517"/>
                  </a:cubicBezTo>
                  <a:cubicBezTo>
                    <a:pt x="41" y="788"/>
                    <a:pt x="1" y="1073"/>
                    <a:pt x="34" y="1379"/>
                  </a:cubicBezTo>
                  <a:cubicBezTo>
                    <a:pt x="63" y="1666"/>
                    <a:pt x="136" y="1919"/>
                    <a:pt x="251" y="2137"/>
                  </a:cubicBezTo>
                  <a:cubicBezTo>
                    <a:pt x="366" y="2359"/>
                    <a:pt x="526" y="2550"/>
                    <a:pt x="728" y="2708"/>
                  </a:cubicBezTo>
                  <a:cubicBezTo>
                    <a:pt x="934" y="2868"/>
                    <a:pt x="1180" y="2993"/>
                    <a:pt x="1473" y="3086"/>
                  </a:cubicBezTo>
                  <a:cubicBezTo>
                    <a:pt x="1764" y="3183"/>
                    <a:pt x="2105" y="3250"/>
                    <a:pt x="2489" y="3295"/>
                  </a:cubicBezTo>
                  <a:cubicBezTo>
                    <a:pt x="2627" y="3306"/>
                    <a:pt x="2766" y="3324"/>
                    <a:pt x="2897" y="3345"/>
                  </a:cubicBezTo>
                  <a:cubicBezTo>
                    <a:pt x="3029" y="3370"/>
                    <a:pt x="3159" y="3396"/>
                    <a:pt x="3280" y="3434"/>
                  </a:cubicBezTo>
                  <a:cubicBezTo>
                    <a:pt x="3402" y="3467"/>
                    <a:pt x="3508" y="3513"/>
                    <a:pt x="3600" y="3561"/>
                  </a:cubicBezTo>
                  <a:cubicBezTo>
                    <a:pt x="3689" y="3610"/>
                    <a:pt x="3763" y="3672"/>
                    <a:pt x="3819" y="3745"/>
                  </a:cubicBezTo>
                  <a:cubicBezTo>
                    <a:pt x="3876" y="3818"/>
                    <a:pt x="3911" y="3902"/>
                    <a:pt x="3921" y="4000"/>
                  </a:cubicBezTo>
                  <a:cubicBezTo>
                    <a:pt x="3934" y="4129"/>
                    <a:pt x="3905" y="4241"/>
                    <a:pt x="3837" y="4337"/>
                  </a:cubicBezTo>
                  <a:cubicBezTo>
                    <a:pt x="3768" y="4431"/>
                    <a:pt x="3666" y="4510"/>
                    <a:pt x="3528" y="4572"/>
                  </a:cubicBezTo>
                  <a:cubicBezTo>
                    <a:pt x="3389" y="4631"/>
                    <a:pt x="3233" y="4671"/>
                    <a:pt x="3057" y="4688"/>
                  </a:cubicBezTo>
                  <a:cubicBezTo>
                    <a:pt x="2971" y="4698"/>
                    <a:pt x="2886" y="4702"/>
                    <a:pt x="2800" y="4702"/>
                  </a:cubicBezTo>
                  <a:cubicBezTo>
                    <a:pt x="2538" y="4702"/>
                    <a:pt x="2276" y="4659"/>
                    <a:pt x="2018" y="4573"/>
                  </a:cubicBezTo>
                  <a:cubicBezTo>
                    <a:pt x="1675" y="4457"/>
                    <a:pt x="1318" y="4201"/>
                    <a:pt x="949" y="3798"/>
                  </a:cubicBezTo>
                  <a:lnTo>
                    <a:pt x="64" y="5042"/>
                  </a:lnTo>
                  <a:cubicBezTo>
                    <a:pt x="314" y="5299"/>
                    <a:pt x="589" y="5514"/>
                    <a:pt x="890" y="5688"/>
                  </a:cubicBezTo>
                  <a:cubicBezTo>
                    <a:pt x="1192" y="5865"/>
                    <a:pt x="1527" y="5987"/>
                    <a:pt x="1898" y="6054"/>
                  </a:cubicBezTo>
                  <a:cubicBezTo>
                    <a:pt x="2119" y="6096"/>
                    <a:pt x="2354" y="6117"/>
                    <a:pt x="2603" y="6117"/>
                  </a:cubicBezTo>
                  <a:cubicBezTo>
                    <a:pt x="2771" y="6117"/>
                    <a:pt x="2946" y="6108"/>
                    <a:pt x="3126" y="6089"/>
                  </a:cubicBezTo>
                  <a:cubicBezTo>
                    <a:pt x="3643" y="6033"/>
                    <a:pt x="4093" y="5898"/>
                    <a:pt x="4474" y="5685"/>
                  </a:cubicBezTo>
                  <a:cubicBezTo>
                    <a:pt x="4856" y="5471"/>
                    <a:pt x="5143" y="5189"/>
                    <a:pt x="5340" y="4836"/>
                  </a:cubicBezTo>
                  <a:cubicBezTo>
                    <a:pt x="5536" y="4484"/>
                    <a:pt x="5608" y="4070"/>
                    <a:pt x="5560" y="3597"/>
                  </a:cubicBezTo>
                  <a:cubicBezTo>
                    <a:pt x="5529" y="3292"/>
                    <a:pt x="5444" y="3032"/>
                    <a:pt x="5306" y="2812"/>
                  </a:cubicBezTo>
                  <a:cubicBezTo>
                    <a:pt x="5169" y="2595"/>
                    <a:pt x="4985" y="2413"/>
                    <a:pt x="4758" y="2265"/>
                  </a:cubicBezTo>
                  <a:cubicBezTo>
                    <a:pt x="4529" y="2119"/>
                    <a:pt x="4265" y="2004"/>
                    <a:pt x="3963" y="1914"/>
                  </a:cubicBezTo>
                  <a:cubicBezTo>
                    <a:pt x="3661" y="1831"/>
                    <a:pt x="3328" y="1771"/>
                    <a:pt x="2963" y="1738"/>
                  </a:cubicBezTo>
                  <a:cubicBezTo>
                    <a:pt x="2805" y="1726"/>
                    <a:pt x="2653" y="1710"/>
                    <a:pt x="2504" y="1681"/>
                  </a:cubicBezTo>
                  <a:cubicBezTo>
                    <a:pt x="2359" y="1656"/>
                    <a:pt x="2227" y="1617"/>
                    <a:pt x="2109" y="1566"/>
                  </a:cubicBezTo>
                  <a:cubicBezTo>
                    <a:pt x="1992" y="1516"/>
                    <a:pt x="1898" y="1454"/>
                    <a:pt x="1826" y="1385"/>
                  </a:cubicBezTo>
                  <a:cubicBezTo>
                    <a:pt x="1754" y="1315"/>
                    <a:pt x="1711" y="1224"/>
                    <a:pt x="1699" y="1113"/>
                  </a:cubicBezTo>
                  <a:cubicBezTo>
                    <a:pt x="1688" y="991"/>
                    <a:pt x="1716" y="882"/>
                    <a:pt x="1783" y="786"/>
                  </a:cubicBezTo>
                  <a:cubicBezTo>
                    <a:pt x="1853" y="689"/>
                    <a:pt x="1954" y="609"/>
                    <a:pt x="2087" y="545"/>
                  </a:cubicBezTo>
                  <a:cubicBezTo>
                    <a:pt x="2221" y="482"/>
                    <a:pt x="2387" y="439"/>
                    <a:pt x="2581" y="419"/>
                  </a:cubicBezTo>
                  <a:cubicBezTo>
                    <a:pt x="2641" y="413"/>
                    <a:pt x="2701" y="410"/>
                    <a:pt x="2761" y="410"/>
                  </a:cubicBezTo>
                  <a:cubicBezTo>
                    <a:pt x="2888" y="410"/>
                    <a:pt x="3015" y="423"/>
                    <a:pt x="3140" y="451"/>
                  </a:cubicBezTo>
                  <a:cubicBezTo>
                    <a:pt x="3324" y="491"/>
                    <a:pt x="3501" y="555"/>
                    <a:pt x="3672" y="652"/>
                  </a:cubicBezTo>
                  <a:cubicBezTo>
                    <a:pt x="3842" y="745"/>
                    <a:pt x="4004" y="869"/>
                    <a:pt x="4158" y="1023"/>
                  </a:cubicBezTo>
                  <a:lnTo>
                    <a:pt x="5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22"/>
            <p:cNvSpPr/>
            <p:nvPr/>
          </p:nvSpPr>
          <p:spPr>
            <a:xfrm>
              <a:off x="6392582" y="-8873"/>
              <a:ext cx="238583" cy="193333"/>
            </a:xfrm>
            <a:custGeom>
              <a:avLst/>
              <a:gdLst/>
              <a:ahLst/>
              <a:cxnLst/>
              <a:rect l="l" t="t" r="r" b="b"/>
              <a:pathLst>
                <a:path w="6886" h="5580" extrusionOk="0">
                  <a:moveTo>
                    <a:pt x="0" y="1"/>
                  </a:moveTo>
                  <a:lnTo>
                    <a:pt x="590" y="5580"/>
                  </a:lnTo>
                  <a:lnTo>
                    <a:pt x="2244" y="5405"/>
                  </a:lnTo>
                  <a:lnTo>
                    <a:pt x="1988" y="2971"/>
                  </a:lnTo>
                  <a:lnTo>
                    <a:pt x="2429" y="2432"/>
                  </a:lnTo>
                  <a:lnTo>
                    <a:pt x="4959" y="5118"/>
                  </a:lnTo>
                  <a:lnTo>
                    <a:pt x="6886" y="4914"/>
                  </a:lnTo>
                  <a:lnTo>
                    <a:pt x="3384" y="1276"/>
                  </a:lnTo>
                  <a:lnTo>
                    <a:pt x="4435" y="1"/>
                  </a:lnTo>
                  <a:lnTo>
                    <a:pt x="2694" y="1"/>
                  </a:lnTo>
                  <a:lnTo>
                    <a:pt x="1794" y="1131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22"/>
            <p:cNvSpPr/>
            <p:nvPr/>
          </p:nvSpPr>
          <p:spPr>
            <a:xfrm>
              <a:off x="6652294" y="-8873"/>
              <a:ext cx="142332" cy="167486"/>
            </a:xfrm>
            <a:custGeom>
              <a:avLst/>
              <a:gdLst/>
              <a:ahLst/>
              <a:cxnLst/>
              <a:rect l="l" t="t" r="r" b="b"/>
              <a:pathLst>
                <a:path w="4108" h="4834" extrusionOk="0">
                  <a:moveTo>
                    <a:pt x="799" y="1"/>
                  </a:moveTo>
                  <a:lnTo>
                    <a:pt x="1151" y="3322"/>
                  </a:lnTo>
                  <a:lnTo>
                    <a:pt x="1" y="3442"/>
                  </a:lnTo>
                  <a:lnTo>
                    <a:pt x="147" y="4834"/>
                  </a:lnTo>
                  <a:lnTo>
                    <a:pt x="4108" y="4418"/>
                  </a:lnTo>
                  <a:lnTo>
                    <a:pt x="3962" y="3028"/>
                  </a:lnTo>
                  <a:lnTo>
                    <a:pt x="2805" y="3147"/>
                  </a:lnTo>
                  <a:lnTo>
                    <a:pt x="24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22"/>
            <p:cNvSpPr/>
            <p:nvPr/>
          </p:nvSpPr>
          <p:spPr>
            <a:xfrm>
              <a:off x="6833739" y="-8873"/>
              <a:ext cx="178054" cy="147321"/>
            </a:xfrm>
            <a:custGeom>
              <a:avLst/>
              <a:gdLst/>
              <a:ahLst/>
              <a:cxnLst/>
              <a:rect l="l" t="t" r="r" b="b"/>
              <a:pathLst>
                <a:path w="5139" h="4252" extrusionOk="0">
                  <a:moveTo>
                    <a:pt x="1" y="1"/>
                  </a:moveTo>
                  <a:lnTo>
                    <a:pt x="450" y="4251"/>
                  </a:lnTo>
                  <a:lnTo>
                    <a:pt x="5139" y="3755"/>
                  </a:lnTo>
                  <a:lnTo>
                    <a:pt x="4984" y="2297"/>
                  </a:lnTo>
                  <a:lnTo>
                    <a:pt x="1948" y="2618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22"/>
            <p:cNvSpPr/>
            <p:nvPr/>
          </p:nvSpPr>
          <p:spPr>
            <a:xfrm>
              <a:off x="7041377" y="-8873"/>
              <a:ext cx="175732" cy="125632"/>
            </a:xfrm>
            <a:custGeom>
              <a:avLst/>
              <a:gdLst/>
              <a:ahLst/>
              <a:cxnLst/>
              <a:rect l="l" t="t" r="r" b="b"/>
              <a:pathLst>
                <a:path w="5072" h="3626" extrusionOk="0">
                  <a:moveTo>
                    <a:pt x="0" y="1"/>
                  </a:moveTo>
                  <a:lnTo>
                    <a:pt x="381" y="3626"/>
                  </a:lnTo>
                  <a:lnTo>
                    <a:pt x="5072" y="3130"/>
                  </a:lnTo>
                  <a:lnTo>
                    <a:pt x="4918" y="1670"/>
                  </a:lnTo>
                  <a:lnTo>
                    <a:pt x="1881" y="1992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22"/>
            <p:cNvSpPr/>
            <p:nvPr/>
          </p:nvSpPr>
          <p:spPr>
            <a:xfrm>
              <a:off x="7232489" y="-8769"/>
              <a:ext cx="192086" cy="99993"/>
            </a:xfrm>
            <a:custGeom>
              <a:avLst/>
              <a:gdLst/>
              <a:ahLst/>
              <a:cxnLst/>
              <a:rect l="l" t="t" r="r" b="b"/>
              <a:pathLst>
                <a:path w="5544" h="2886" extrusionOk="0">
                  <a:moveTo>
                    <a:pt x="2000" y="0"/>
                  </a:moveTo>
                  <a:cubicBezTo>
                    <a:pt x="2136" y="25"/>
                    <a:pt x="2275" y="46"/>
                    <a:pt x="2423" y="64"/>
                  </a:cubicBezTo>
                  <a:cubicBezTo>
                    <a:pt x="2563" y="74"/>
                    <a:pt x="2699" y="92"/>
                    <a:pt x="2833" y="114"/>
                  </a:cubicBezTo>
                  <a:cubicBezTo>
                    <a:pt x="2965" y="137"/>
                    <a:pt x="3095" y="166"/>
                    <a:pt x="3216" y="202"/>
                  </a:cubicBezTo>
                  <a:cubicBezTo>
                    <a:pt x="3338" y="238"/>
                    <a:pt x="3444" y="281"/>
                    <a:pt x="3533" y="330"/>
                  </a:cubicBezTo>
                  <a:cubicBezTo>
                    <a:pt x="3625" y="377"/>
                    <a:pt x="3699" y="440"/>
                    <a:pt x="3755" y="512"/>
                  </a:cubicBezTo>
                  <a:cubicBezTo>
                    <a:pt x="3812" y="586"/>
                    <a:pt x="3847" y="671"/>
                    <a:pt x="3856" y="768"/>
                  </a:cubicBezTo>
                  <a:cubicBezTo>
                    <a:pt x="3870" y="898"/>
                    <a:pt x="3841" y="1008"/>
                    <a:pt x="3774" y="1106"/>
                  </a:cubicBezTo>
                  <a:cubicBezTo>
                    <a:pt x="3705" y="1200"/>
                    <a:pt x="3602" y="1279"/>
                    <a:pt x="3462" y="1339"/>
                  </a:cubicBezTo>
                  <a:cubicBezTo>
                    <a:pt x="3323" y="1398"/>
                    <a:pt x="3167" y="1440"/>
                    <a:pt x="2993" y="1459"/>
                  </a:cubicBezTo>
                  <a:cubicBezTo>
                    <a:pt x="2909" y="1467"/>
                    <a:pt x="2826" y="1472"/>
                    <a:pt x="2742" y="1472"/>
                  </a:cubicBezTo>
                  <a:cubicBezTo>
                    <a:pt x="2478" y="1472"/>
                    <a:pt x="2214" y="1428"/>
                    <a:pt x="1954" y="1341"/>
                  </a:cubicBezTo>
                  <a:cubicBezTo>
                    <a:pt x="1611" y="1224"/>
                    <a:pt x="1253" y="970"/>
                    <a:pt x="883" y="568"/>
                  </a:cubicBezTo>
                  <a:lnTo>
                    <a:pt x="0" y="1811"/>
                  </a:lnTo>
                  <a:cubicBezTo>
                    <a:pt x="248" y="2068"/>
                    <a:pt x="524" y="2284"/>
                    <a:pt x="826" y="2458"/>
                  </a:cubicBezTo>
                  <a:cubicBezTo>
                    <a:pt x="1125" y="2632"/>
                    <a:pt x="1461" y="2754"/>
                    <a:pt x="1834" y="2823"/>
                  </a:cubicBezTo>
                  <a:cubicBezTo>
                    <a:pt x="2051" y="2865"/>
                    <a:pt x="2282" y="2886"/>
                    <a:pt x="2527" y="2886"/>
                  </a:cubicBezTo>
                  <a:cubicBezTo>
                    <a:pt x="2698" y="2886"/>
                    <a:pt x="2877" y="2876"/>
                    <a:pt x="3062" y="2856"/>
                  </a:cubicBezTo>
                  <a:cubicBezTo>
                    <a:pt x="3579" y="2803"/>
                    <a:pt x="4030" y="2666"/>
                    <a:pt x="4411" y="2452"/>
                  </a:cubicBezTo>
                  <a:cubicBezTo>
                    <a:pt x="4790" y="2238"/>
                    <a:pt x="5078" y="1956"/>
                    <a:pt x="5276" y="1604"/>
                  </a:cubicBezTo>
                  <a:cubicBezTo>
                    <a:pt x="5470" y="1251"/>
                    <a:pt x="5544" y="840"/>
                    <a:pt x="5495" y="369"/>
                  </a:cubicBezTo>
                  <a:cubicBezTo>
                    <a:pt x="5482" y="238"/>
                    <a:pt x="5459" y="115"/>
                    <a:pt x="5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22"/>
            <p:cNvSpPr/>
            <p:nvPr/>
          </p:nvSpPr>
          <p:spPr>
            <a:xfrm>
              <a:off x="7561321" y="-8907"/>
              <a:ext cx="252927" cy="65657"/>
            </a:xfrm>
            <a:custGeom>
              <a:avLst/>
              <a:gdLst/>
              <a:ahLst/>
              <a:cxnLst/>
              <a:rect l="l" t="t" r="r" b="b"/>
              <a:pathLst>
                <a:path w="7300" h="1895" extrusionOk="0">
                  <a:moveTo>
                    <a:pt x="0" y="0"/>
                  </a:moveTo>
                  <a:cubicBezTo>
                    <a:pt x="52" y="391"/>
                    <a:pt x="206" y="733"/>
                    <a:pt x="465" y="1028"/>
                  </a:cubicBezTo>
                  <a:cubicBezTo>
                    <a:pt x="739" y="1342"/>
                    <a:pt x="1087" y="1573"/>
                    <a:pt x="1513" y="1726"/>
                  </a:cubicBezTo>
                  <a:cubicBezTo>
                    <a:pt x="1829" y="1838"/>
                    <a:pt x="2169" y="1894"/>
                    <a:pt x="2533" y="1894"/>
                  </a:cubicBezTo>
                  <a:cubicBezTo>
                    <a:pt x="2659" y="1894"/>
                    <a:pt x="2789" y="1888"/>
                    <a:pt x="2921" y="1874"/>
                  </a:cubicBezTo>
                  <a:cubicBezTo>
                    <a:pt x="3303" y="1832"/>
                    <a:pt x="3655" y="1743"/>
                    <a:pt x="3979" y="1599"/>
                  </a:cubicBezTo>
                  <a:cubicBezTo>
                    <a:pt x="4290" y="1460"/>
                    <a:pt x="4573" y="1283"/>
                    <a:pt x="4827" y="1061"/>
                  </a:cubicBezTo>
                  <a:lnTo>
                    <a:pt x="5372" y="1516"/>
                  </a:lnTo>
                  <a:lnTo>
                    <a:pt x="7299" y="1313"/>
                  </a:lnTo>
                  <a:lnTo>
                    <a:pt x="5774" y="2"/>
                  </a:lnTo>
                  <a:lnTo>
                    <a:pt x="3504" y="2"/>
                  </a:lnTo>
                  <a:lnTo>
                    <a:pt x="3805" y="258"/>
                  </a:lnTo>
                  <a:cubicBezTo>
                    <a:pt x="3755" y="298"/>
                    <a:pt x="3704" y="332"/>
                    <a:pt x="3651" y="364"/>
                  </a:cubicBezTo>
                  <a:cubicBezTo>
                    <a:pt x="3438" y="495"/>
                    <a:pt x="3202" y="574"/>
                    <a:pt x="2942" y="601"/>
                  </a:cubicBezTo>
                  <a:cubicBezTo>
                    <a:pt x="2856" y="611"/>
                    <a:pt x="2773" y="615"/>
                    <a:pt x="2694" y="615"/>
                  </a:cubicBezTo>
                  <a:cubicBezTo>
                    <a:pt x="2516" y="615"/>
                    <a:pt x="2354" y="592"/>
                    <a:pt x="2209" y="545"/>
                  </a:cubicBezTo>
                  <a:cubicBezTo>
                    <a:pt x="1999" y="479"/>
                    <a:pt x="1834" y="371"/>
                    <a:pt x="1713" y="220"/>
                  </a:cubicBezTo>
                  <a:cubicBezTo>
                    <a:pt x="1661" y="154"/>
                    <a:pt x="1616" y="79"/>
                    <a:pt x="1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22"/>
            <p:cNvSpPr/>
            <p:nvPr/>
          </p:nvSpPr>
          <p:spPr>
            <a:xfrm>
              <a:off x="7999532" y="-8873"/>
              <a:ext cx="60113" cy="25605"/>
            </a:xfrm>
            <a:custGeom>
              <a:avLst/>
              <a:gdLst/>
              <a:ahLst/>
              <a:cxnLst/>
              <a:rect l="l" t="t" r="r" b="b"/>
              <a:pathLst>
                <a:path w="1735" h="739" extrusionOk="0">
                  <a:moveTo>
                    <a:pt x="1" y="1"/>
                  </a:moveTo>
                  <a:lnTo>
                    <a:pt x="80" y="738"/>
                  </a:lnTo>
                  <a:lnTo>
                    <a:pt x="1735" y="563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22"/>
            <p:cNvSpPr/>
            <p:nvPr/>
          </p:nvSpPr>
          <p:spPr>
            <a:xfrm>
              <a:off x="8171068" y="-8873"/>
              <a:ext cx="74146" cy="7761"/>
            </a:xfrm>
            <a:custGeom>
              <a:avLst/>
              <a:gdLst/>
              <a:ahLst/>
              <a:cxnLst/>
              <a:rect l="l" t="t" r="r" b="b"/>
              <a:pathLst>
                <a:path w="2140" h="224" extrusionOk="0">
                  <a:moveTo>
                    <a:pt x="1" y="1"/>
                  </a:moveTo>
                  <a:lnTo>
                    <a:pt x="24" y="223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22"/>
            <p:cNvSpPr/>
            <p:nvPr/>
          </p:nvSpPr>
          <p:spPr>
            <a:xfrm>
              <a:off x="4686127" y="439802"/>
              <a:ext cx="194372" cy="246794"/>
            </a:xfrm>
            <a:custGeom>
              <a:avLst/>
              <a:gdLst/>
              <a:ahLst/>
              <a:cxnLst/>
              <a:rect l="l" t="t" r="r" b="b"/>
              <a:pathLst>
                <a:path w="5610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79" y="3999"/>
                    <a:pt x="1473" y="4092"/>
                  </a:cubicBezTo>
                  <a:cubicBezTo>
                    <a:pt x="1766" y="4186"/>
                    <a:pt x="2104" y="4255"/>
                    <a:pt x="2488" y="4298"/>
                  </a:cubicBezTo>
                  <a:cubicBezTo>
                    <a:pt x="2626" y="4311"/>
                    <a:pt x="2763" y="4327"/>
                    <a:pt x="2896" y="4348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4"/>
                    <a:pt x="3761" y="4676"/>
                    <a:pt x="3818" y="4749"/>
                  </a:cubicBezTo>
                  <a:cubicBezTo>
                    <a:pt x="3876" y="4821"/>
                    <a:pt x="3909" y="4908"/>
                    <a:pt x="3919" y="5005"/>
                  </a:cubicBezTo>
                  <a:cubicBezTo>
                    <a:pt x="3933" y="5135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88" y="5638"/>
                    <a:pt x="3233" y="5677"/>
                    <a:pt x="3058" y="5696"/>
                  </a:cubicBezTo>
                  <a:cubicBezTo>
                    <a:pt x="2973" y="5705"/>
                    <a:pt x="2889" y="5709"/>
                    <a:pt x="2804" y="5709"/>
                  </a:cubicBezTo>
                  <a:cubicBezTo>
                    <a:pt x="2540" y="5709"/>
                    <a:pt x="2277" y="5665"/>
                    <a:pt x="2018" y="5578"/>
                  </a:cubicBezTo>
                  <a:cubicBezTo>
                    <a:pt x="1674" y="5463"/>
                    <a:pt x="1316" y="5207"/>
                    <a:pt x="948" y="4806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5"/>
                  </a:cubicBezTo>
                  <a:cubicBezTo>
                    <a:pt x="1191" y="6869"/>
                    <a:pt x="1526" y="6991"/>
                    <a:pt x="1898" y="7062"/>
                  </a:cubicBezTo>
                  <a:cubicBezTo>
                    <a:pt x="2120" y="7102"/>
                    <a:pt x="2353" y="7122"/>
                    <a:pt x="2601" y="7122"/>
                  </a:cubicBezTo>
                  <a:cubicBezTo>
                    <a:pt x="2770" y="7122"/>
                    <a:pt x="2946" y="7113"/>
                    <a:pt x="3128" y="7093"/>
                  </a:cubicBezTo>
                  <a:cubicBezTo>
                    <a:pt x="3647" y="7040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2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29" y="4298"/>
                    <a:pt x="5445" y="4038"/>
                    <a:pt x="5307" y="3819"/>
                  </a:cubicBezTo>
                  <a:cubicBezTo>
                    <a:pt x="5168" y="3601"/>
                    <a:pt x="4984" y="3418"/>
                    <a:pt x="4757" y="3273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1" y="2837"/>
                    <a:pt x="3328" y="2778"/>
                    <a:pt x="2964" y="2743"/>
                  </a:cubicBezTo>
                  <a:cubicBezTo>
                    <a:pt x="2806" y="2735"/>
                    <a:pt x="2653" y="2716"/>
                    <a:pt x="2507" y="2687"/>
                  </a:cubicBezTo>
                  <a:cubicBezTo>
                    <a:pt x="2359" y="2662"/>
                    <a:pt x="2228" y="2623"/>
                    <a:pt x="2111" y="2572"/>
                  </a:cubicBezTo>
                  <a:cubicBezTo>
                    <a:pt x="1993" y="2522"/>
                    <a:pt x="1898" y="2463"/>
                    <a:pt x="1827" y="2391"/>
                  </a:cubicBezTo>
                  <a:cubicBezTo>
                    <a:pt x="1753" y="2321"/>
                    <a:pt x="1712" y="2230"/>
                    <a:pt x="1699" y="2119"/>
                  </a:cubicBezTo>
                  <a:cubicBezTo>
                    <a:pt x="1687" y="1996"/>
                    <a:pt x="1713" y="1886"/>
                    <a:pt x="1782" y="1792"/>
                  </a:cubicBezTo>
                  <a:cubicBezTo>
                    <a:pt x="1850" y="1697"/>
                    <a:pt x="1950" y="1618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8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2" y="217"/>
                    <a:pt x="3881" y="110"/>
                    <a:pt x="3551" y="52"/>
                  </a:cubicBezTo>
                  <a:cubicBezTo>
                    <a:pt x="3363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22"/>
            <p:cNvSpPr/>
            <p:nvPr/>
          </p:nvSpPr>
          <p:spPr>
            <a:xfrm>
              <a:off x="4900071" y="414406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9"/>
                  </a:cubicBezTo>
                  <a:cubicBezTo>
                    <a:pt x="4360" y="1722"/>
                    <a:pt x="4570" y="1841"/>
                    <a:pt x="4756" y="2001"/>
                  </a:cubicBezTo>
                  <a:cubicBezTo>
                    <a:pt x="4940" y="2164"/>
                    <a:pt x="5091" y="2359"/>
                    <a:pt x="5206" y="2589"/>
                  </a:cubicBezTo>
                  <a:cubicBezTo>
                    <a:pt x="5322" y="2819"/>
                    <a:pt x="5395" y="3077"/>
                    <a:pt x="5424" y="3364"/>
                  </a:cubicBezTo>
                  <a:cubicBezTo>
                    <a:pt x="5456" y="3648"/>
                    <a:pt x="5437" y="3915"/>
                    <a:pt x="5372" y="4165"/>
                  </a:cubicBezTo>
                  <a:cubicBezTo>
                    <a:pt x="5306" y="4415"/>
                    <a:pt x="5200" y="4638"/>
                    <a:pt x="5055" y="4834"/>
                  </a:cubicBezTo>
                  <a:cubicBezTo>
                    <a:pt x="4907" y="5032"/>
                    <a:pt x="4727" y="5191"/>
                    <a:pt x="4513" y="5310"/>
                  </a:cubicBezTo>
                  <a:cubicBezTo>
                    <a:pt x="4300" y="5431"/>
                    <a:pt x="4062" y="5507"/>
                    <a:pt x="3796" y="5533"/>
                  </a:cubicBezTo>
                  <a:cubicBezTo>
                    <a:pt x="3721" y="5541"/>
                    <a:pt x="3648" y="5545"/>
                    <a:pt x="3576" y="5545"/>
                  </a:cubicBezTo>
                  <a:cubicBezTo>
                    <a:pt x="3390" y="5545"/>
                    <a:pt x="3213" y="5518"/>
                    <a:pt x="3044" y="5465"/>
                  </a:cubicBezTo>
                  <a:cubicBezTo>
                    <a:pt x="2811" y="5393"/>
                    <a:pt x="2600" y="5277"/>
                    <a:pt x="2413" y="5119"/>
                  </a:cubicBezTo>
                  <a:cubicBezTo>
                    <a:pt x="2225" y="4960"/>
                    <a:pt x="2077" y="4763"/>
                    <a:pt x="1963" y="4531"/>
                  </a:cubicBezTo>
                  <a:cubicBezTo>
                    <a:pt x="1849" y="4299"/>
                    <a:pt x="1779" y="4037"/>
                    <a:pt x="1749" y="3750"/>
                  </a:cubicBezTo>
                  <a:cubicBezTo>
                    <a:pt x="1719" y="3466"/>
                    <a:pt x="1734" y="3199"/>
                    <a:pt x="1798" y="2949"/>
                  </a:cubicBezTo>
                  <a:cubicBezTo>
                    <a:pt x="1858" y="2699"/>
                    <a:pt x="1964" y="2477"/>
                    <a:pt x="2115" y="2280"/>
                  </a:cubicBezTo>
                  <a:cubicBezTo>
                    <a:pt x="2265" y="2084"/>
                    <a:pt x="2446" y="1923"/>
                    <a:pt x="2660" y="1804"/>
                  </a:cubicBezTo>
                  <a:cubicBezTo>
                    <a:pt x="2873" y="1683"/>
                    <a:pt x="3112" y="1607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2" y="1"/>
                  </a:moveTo>
                  <a:cubicBezTo>
                    <a:pt x="3509" y="1"/>
                    <a:pt x="3363" y="8"/>
                    <a:pt x="3214" y="24"/>
                  </a:cubicBezTo>
                  <a:cubicBezTo>
                    <a:pt x="2701" y="78"/>
                    <a:pt x="2241" y="217"/>
                    <a:pt x="1831" y="438"/>
                  </a:cubicBezTo>
                  <a:cubicBezTo>
                    <a:pt x="1419" y="657"/>
                    <a:pt x="1074" y="943"/>
                    <a:pt x="788" y="1295"/>
                  </a:cubicBezTo>
                  <a:cubicBezTo>
                    <a:pt x="505" y="1647"/>
                    <a:pt x="298" y="2044"/>
                    <a:pt x="167" y="2490"/>
                  </a:cubicBezTo>
                  <a:cubicBezTo>
                    <a:pt x="37" y="2936"/>
                    <a:pt x="0" y="3416"/>
                    <a:pt x="53" y="3929"/>
                  </a:cubicBezTo>
                  <a:cubicBezTo>
                    <a:pt x="108" y="4443"/>
                    <a:pt x="245" y="4902"/>
                    <a:pt x="465" y="5313"/>
                  </a:cubicBezTo>
                  <a:cubicBezTo>
                    <a:pt x="685" y="5723"/>
                    <a:pt x="971" y="6069"/>
                    <a:pt x="1323" y="6355"/>
                  </a:cubicBezTo>
                  <a:cubicBezTo>
                    <a:pt x="1675" y="6639"/>
                    <a:pt x="2072" y="6846"/>
                    <a:pt x="2519" y="6977"/>
                  </a:cubicBezTo>
                  <a:cubicBezTo>
                    <a:pt x="2835" y="7068"/>
                    <a:pt x="3168" y="7114"/>
                    <a:pt x="3520" y="7114"/>
                  </a:cubicBezTo>
                  <a:cubicBezTo>
                    <a:pt x="3666" y="7114"/>
                    <a:pt x="3815" y="7106"/>
                    <a:pt x="3968" y="7090"/>
                  </a:cubicBezTo>
                  <a:cubicBezTo>
                    <a:pt x="4472" y="7036"/>
                    <a:pt x="4931" y="6897"/>
                    <a:pt x="5341" y="6677"/>
                  </a:cubicBezTo>
                  <a:cubicBezTo>
                    <a:pt x="5752" y="6457"/>
                    <a:pt x="6097" y="6173"/>
                    <a:pt x="6383" y="5820"/>
                  </a:cubicBezTo>
                  <a:cubicBezTo>
                    <a:pt x="6667" y="5468"/>
                    <a:pt x="6872" y="5070"/>
                    <a:pt x="6999" y="4618"/>
                  </a:cubicBezTo>
                  <a:cubicBezTo>
                    <a:pt x="7125" y="4168"/>
                    <a:pt x="7163" y="3691"/>
                    <a:pt x="7110" y="3186"/>
                  </a:cubicBezTo>
                  <a:cubicBezTo>
                    <a:pt x="7055" y="2674"/>
                    <a:pt x="6918" y="2214"/>
                    <a:pt x="6701" y="1801"/>
                  </a:cubicBezTo>
                  <a:cubicBezTo>
                    <a:pt x="6485" y="1391"/>
                    <a:pt x="6201" y="1045"/>
                    <a:pt x="5848" y="762"/>
                  </a:cubicBezTo>
                  <a:cubicBezTo>
                    <a:pt x="5496" y="477"/>
                    <a:pt x="5099" y="268"/>
                    <a:pt x="4652" y="137"/>
                  </a:cubicBezTo>
                  <a:cubicBezTo>
                    <a:pt x="4336" y="47"/>
                    <a:pt x="4002" y="1"/>
                    <a:pt x="3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22"/>
            <p:cNvSpPr/>
            <p:nvPr/>
          </p:nvSpPr>
          <p:spPr>
            <a:xfrm>
              <a:off x="5173780" y="386099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6"/>
                    <a:pt x="2293" y="214"/>
                    <a:pt x="1874" y="435"/>
                  </a:cubicBezTo>
                  <a:cubicBezTo>
                    <a:pt x="1456" y="655"/>
                    <a:pt x="1102" y="941"/>
                    <a:pt x="814" y="1291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3"/>
                  </a:cubicBezTo>
                  <a:cubicBezTo>
                    <a:pt x="679" y="5727"/>
                    <a:pt x="964" y="6074"/>
                    <a:pt x="1313" y="6356"/>
                  </a:cubicBezTo>
                  <a:cubicBezTo>
                    <a:pt x="1664" y="6636"/>
                    <a:pt x="2065" y="6842"/>
                    <a:pt x="2514" y="6967"/>
                  </a:cubicBezTo>
                  <a:cubicBezTo>
                    <a:pt x="2828" y="7055"/>
                    <a:pt x="3158" y="7099"/>
                    <a:pt x="3503" y="7099"/>
                  </a:cubicBezTo>
                  <a:cubicBezTo>
                    <a:pt x="3652" y="7099"/>
                    <a:pt x="3803" y="7091"/>
                    <a:pt x="3958" y="7075"/>
                  </a:cubicBezTo>
                  <a:cubicBezTo>
                    <a:pt x="4289" y="7040"/>
                    <a:pt x="4614" y="6965"/>
                    <a:pt x="4931" y="6849"/>
                  </a:cubicBezTo>
                  <a:cubicBezTo>
                    <a:pt x="5251" y="6734"/>
                    <a:pt x="5538" y="6590"/>
                    <a:pt x="5791" y="6419"/>
                  </a:cubicBezTo>
                  <a:cubicBezTo>
                    <a:pt x="6044" y="6248"/>
                    <a:pt x="6244" y="6062"/>
                    <a:pt x="6387" y="5862"/>
                  </a:cubicBezTo>
                  <a:lnTo>
                    <a:pt x="5455" y="4682"/>
                  </a:lnTo>
                  <a:cubicBezTo>
                    <a:pt x="5346" y="4824"/>
                    <a:pt x="5216" y="4955"/>
                    <a:pt x="5069" y="5071"/>
                  </a:cubicBezTo>
                  <a:cubicBezTo>
                    <a:pt x="4920" y="5189"/>
                    <a:pt x="4756" y="5287"/>
                    <a:pt x="4572" y="5365"/>
                  </a:cubicBezTo>
                  <a:cubicBezTo>
                    <a:pt x="4391" y="5444"/>
                    <a:pt x="4195" y="5494"/>
                    <a:pt x="3988" y="5516"/>
                  </a:cubicBezTo>
                  <a:cubicBezTo>
                    <a:pt x="3885" y="5527"/>
                    <a:pt x="3785" y="5532"/>
                    <a:pt x="3688" y="5532"/>
                  </a:cubicBezTo>
                  <a:cubicBezTo>
                    <a:pt x="3495" y="5532"/>
                    <a:pt x="3313" y="5511"/>
                    <a:pt x="3141" y="5467"/>
                  </a:cubicBezTo>
                  <a:cubicBezTo>
                    <a:pt x="2882" y="5404"/>
                    <a:pt x="2656" y="5293"/>
                    <a:pt x="2462" y="5136"/>
                  </a:cubicBezTo>
                  <a:cubicBezTo>
                    <a:pt x="2268" y="4981"/>
                    <a:pt x="2110" y="4784"/>
                    <a:pt x="1988" y="4552"/>
                  </a:cubicBezTo>
                  <a:cubicBezTo>
                    <a:pt x="1866" y="4319"/>
                    <a:pt x="1788" y="4055"/>
                    <a:pt x="1756" y="3756"/>
                  </a:cubicBezTo>
                  <a:cubicBezTo>
                    <a:pt x="1723" y="3451"/>
                    <a:pt x="1743" y="3170"/>
                    <a:pt x="1815" y="2913"/>
                  </a:cubicBezTo>
                  <a:cubicBezTo>
                    <a:pt x="1891" y="2654"/>
                    <a:pt x="2002" y="2430"/>
                    <a:pt x="2157" y="2241"/>
                  </a:cubicBezTo>
                  <a:cubicBezTo>
                    <a:pt x="2310" y="2050"/>
                    <a:pt x="2498" y="1896"/>
                    <a:pt x="2718" y="1780"/>
                  </a:cubicBezTo>
                  <a:cubicBezTo>
                    <a:pt x="2937" y="1660"/>
                    <a:pt x="3178" y="1589"/>
                    <a:pt x="3437" y="1560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3" y="1548"/>
                    <a:pt x="3909" y="1561"/>
                    <a:pt x="4030" y="1586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4" y="192"/>
                    <a:pt x="4570" y="97"/>
                    <a:pt x="4248" y="47"/>
                  </a:cubicBezTo>
                  <a:cubicBezTo>
                    <a:pt x="4058" y="15"/>
                    <a:pt x="386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22"/>
            <p:cNvSpPr/>
            <p:nvPr/>
          </p:nvSpPr>
          <p:spPr>
            <a:xfrm>
              <a:off x="5407853" y="361431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6"/>
                    <a:pt x="2294" y="214"/>
                    <a:pt x="1875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5"/>
                    <a:pt x="245" y="4900"/>
                    <a:pt x="463" y="5313"/>
                  </a:cubicBezTo>
                  <a:cubicBezTo>
                    <a:pt x="680" y="5727"/>
                    <a:pt x="964" y="6074"/>
                    <a:pt x="1315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3" y="6849"/>
                  </a:cubicBezTo>
                  <a:cubicBezTo>
                    <a:pt x="5252" y="6734"/>
                    <a:pt x="5539" y="6590"/>
                    <a:pt x="5793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90"/>
                    <a:pt x="4757" y="5289"/>
                    <a:pt x="4573" y="5365"/>
                  </a:cubicBezTo>
                  <a:cubicBezTo>
                    <a:pt x="4392" y="5444"/>
                    <a:pt x="4196" y="5493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6" y="5533"/>
                    <a:pt x="3314" y="5511"/>
                    <a:pt x="3142" y="5469"/>
                  </a:cubicBezTo>
                  <a:cubicBezTo>
                    <a:pt x="2883" y="5404"/>
                    <a:pt x="2658" y="5293"/>
                    <a:pt x="2464" y="5136"/>
                  </a:cubicBezTo>
                  <a:cubicBezTo>
                    <a:pt x="2269" y="4981"/>
                    <a:pt x="2111" y="4785"/>
                    <a:pt x="1989" y="4553"/>
                  </a:cubicBezTo>
                  <a:cubicBezTo>
                    <a:pt x="1867" y="4320"/>
                    <a:pt x="1789" y="4055"/>
                    <a:pt x="1757" y="3754"/>
                  </a:cubicBezTo>
                  <a:cubicBezTo>
                    <a:pt x="1724" y="3450"/>
                    <a:pt x="1745" y="3169"/>
                    <a:pt x="1816" y="2912"/>
                  </a:cubicBezTo>
                  <a:cubicBezTo>
                    <a:pt x="1888" y="2654"/>
                    <a:pt x="1999" y="2431"/>
                    <a:pt x="2154" y="2242"/>
                  </a:cubicBezTo>
                  <a:cubicBezTo>
                    <a:pt x="2307" y="2050"/>
                    <a:pt x="2495" y="1897"/>
                    <a:pt x="2715" y="1779"/>
                  </a:cubicBezTo>
                  <a:cubicBezTo>
                    <a:pt x="2934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2" y="1548"/>
                    <a:pt x="3906" y="1561"/>
                    <a:pt x="4027" y="1584"/>
                  </a:cubicBezTo>
                  <a:cubicBezTo>
                    <a:pt x="4214" y="1625"/>
                    <a:pt x="4390" y="1689"/>
                    <a:pt x="4554" y="1781"/>
                  </a:cubicBezTo>
                  <a:cubicBezTo>
                    <a:pt x="4717" y="1872"/>
                    <a:pt x="4875" y="1983"/>
                    <a:pt x="5026" y="2109"/>
                  </a:cubicBezTo>
                  <a:lnTo>
                    <a:pt x="5916" y="844"/>
                  </a:lnTo>
                  <a:cubicBezTo>
                    <a:pt x="5698" y="638"/>
                    <a:pt x="5446" y="467"/>
                    <a:pt x="5158" y="329"/>
                  </a:cubicBezTo>
                  <a:cubicBezTo>
                    <a:pt x="4874" y="192"/>
                    <a:pt x="4570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22"/>
            <p:cNvSpPr/>
            <p:nvPr/>
          </p:nvSpPr>
          <p:spPr>
            <a:xfrm>
              <a:off x="5646431" y="33631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5"/>
                  </a:lnTo>
                  <a:lnTo>
                    <a:pt x="2030" y="4353"/>
                  </a:lnTo>
                  <a:lnTo>
                    <a:pt x="4735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22"/>
            <p:cNvSpPr/>
            <p:nvPr/>
          </p:nvSpPr>
          <p:spPr>
            <a:xfrm>
              <a:off x="5863804" y="318989"/>
              <a:ext cx="221155" cy="247868"/>
            </a:xfrm>
            <a:custGeom>
              <a:avLst/>
              <a:gdLst/>
              <a:ahLst/>
              <a:cxnLst/>
              <a:rect l="l" t="t" r="r" b="b"/>
              <a:pathLst>
                <a:path w="6383" h="7154" extrusionOk="0">
                  <a:moveTo>
                    <a:pt x="3086" y="1423"/>
                  </a:moveTo>
                  <a:cubicBezTo>
                    <a:pt x="3226" y="1423"/>
                    <a:pt x="3351" y="1443"/>
                    <a:pt x="3462" y="1484"/>
                  </a:cubicBezTo>
                  <a:cubicBezTo>
                    <a:pt x="3615" y="1540"/>
                    <a:pt x="3737" y="1632"/>
                    <a:pt x="3830" y="1755"/>
                  </a:cubicBezTo>
                  <a:cubicBezTo>
                    <a:pt x="3922" y="1879"/>
                    <a:pt x="3978" y="2029"/>
                    <a:pt x="3996" y="2203"/>
                  </a:cubicBezTo>
                  <a:cubicBezTo>
                    <a:pt x="4017" y="2377"/>
                    <a:pt x="3997" y="2535"/>
                    <a:pt x="3944" y="2679"/>
                  </a:cubicBezTo>
                  <a:cubicBezTo>
                    <a:pt x="3889" y="2825"/>
                    <a:pt x="3804" y="2940"/>
                    <a:pt x="3685" y="3028"/>
                  </a:cubicBezTo>
                  <a:cubicBezTo>
                    <a:pt x="3569" y="3116"/>
                    <a:pt x="3422" y="3170"/>
                    <a:pt x="3255" y="3186"/>
                  </a:cubicBezTo>
                  <a:lnTo>
                    <a:pt x="1912" y="3329"/>
                  </a:lnTo>
                  <a:lnTo>
                    <a:pt x="1724" y="1557"/>
                  </a:lnTo>
                  <a:lnTo>
                    <a:pt x="2921" y="1432"/>
                  </a:lnTo>
                  <a:cubicBezTo>
                    <a:pt x="2978" y="1426"/>
                    <a:pt x="3033" y="1423"/>
                    <a:pt x="3086" y="1423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1" y="340"/>
                  </a:lnTo>
                  <a:lnTo>
                    <a:pt x="721" y="7154"/>
                  </a:lnTo>
                  <a:lnTo>
                    <a:pt x="2297" y="6985"/>
                  </a:lnTo>
                  <a:lnTo>
                    <a:pt x="2046" y="4591"/>
                  </a:lnTo>
                  <a:lnTo>
                    <a:pt x="2896" y="4502"/>
                  </a:lnTo>
                  <a:lnTo>
                    <a:pt x="4497" y="6754"/>
                  </a:lnTo>
                  <a:lnTo>
                    <a:pt x="6383" y="6553"/>
                  </a:lnTo>
                  <a:lnTo>
                    <a:pt x="4581" y="4085"/>
                  </a:lnTo>
                  <a:cubicBezTo>
                    <a:pt x="4618" y="4063"/>
                    <a:pt x="4654" y="4042"/>
                    <a:pt x="4690" y="4019"/>
                  </a:cubicBezTo>
                  <a:cubicBezTo>
                    <a:pt x="5021" y="3786"/>
                    <a:pt x="5268" y="3490"/>
                    <a:pt x="5434" y="3127"/>
                  </a:cubicBezTo>
                  <a:cubicBezTo>
                    <a:pt x="5598" y="2765"/>
                    <a:pt x="5659" y="2369"/>
                    <a:pt x="5612" y="1942"/>
                  </a:cubicBezTo>
                  <a:cubicBezTo>
                    <a:pt x="5569" y="1527"/>
                    <a:pt x="5431" y="1166"/>
                    <a:pt x="5193" y="860"/>
                  </a:cubicBezTo>
                  <a:cubicBezTo>
                    <a:pt x="4958" y="555"/>
                    <a:pt x="4654" y="326"/>
                    <a:pt x="4280" y="175"/>
                  </a:cubicBezTo>
                  <a:cubicBezTo>
                    <a:pt x="3993" y="59"/>
                    <a:pt x="3688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22"/>
            <p:cNvSpPr/>
            <p:nvPr/>
          </p:nvSpPr>
          <p:spPr>
            <a:xfrm>
              <a:off x="6203654" y="27966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39" y="1790"/>
                    <a:pt x="0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5" y="4185"/>
                    <a:pt x="2103" y="4255"/>
                    <a:pt x="2488" y="4298"/>
                  </a:cubicBezTo>
                  <a:cubicBezTo>
                    <a:pt x="2626" y="4310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79" y="4436"/>
                  </a:cubicBezTo>
                  <a:cubicBezTo>
                    <a:pt x="3401" y="4472"/>
                    <a:pt x="3508" y="4515"/>
                    <a:pt x="3597" y="4566"/>
                  </a:cubicBezTo>
                  <a:cubicBezTo>
                    <a:pt x="3688" y="4615"/>
                    <a:pt x="3761" y="4675"/>
                    <a:pt x="3818" y="4748"/>
                  </a:cubicBezTo>
                  <a:cubicBezTo>
                    <a:pt x="3876" y="4820"/>
                    <a:pt x="3908" y="4906"/>
                    <a:pt x="3919" y="5004"/>
                  </a:cubicBezTo>
                  <a:cubicBezTo>
                    <a:pt x="3933" y="5134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2" y="5676"/>
                    <a:pt x="3058" y="5695"/>
                  </a:cubicBezTo>
                  <a:cubicBezTo>
                    <a:pt x="2972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5" y="4804"/>
                  </a:cubicBezTo>
                  <a:lnTo>
                    <a:pt x="62" y="6048"/>
                  </a:lnTo>
                  <a:cubicBezTo>
                    <a:pt x="313" y="6304"/>
                    <a:pt x="589" y="6520"/>
                    <a:pt x="888" y="6694"/>
                  </a:cubicBezTo>
                  <a:cubicBezTo>
                    <a:pt x="1188" y="6868"/>
                    <a:pt x="1525" y="6990"/>
                    <a:pt x="1896" y="7061"/>
                  </a:cubicBezTo>
                  <a:cubicBezTo>
                    <a:pt x="2117" y="7101"/>
                    <a:pt x="2352" y="7122"/>
                    <a:pt x="2600" y="7122"/>
                  </a:cubicBezTo>
                  <a:cubicBezTo>
                    <a:pt x="2769" y="7122"/>
                    <a:pt x="2944" y="7112"/>
                    <a:pt x="3125" y="7092"/>
                  </a:cubicBezTo>
                  <a:cubicBezTo>
                    <a:pt x="3646" y="7038"/>
                    <a:pt x="4094" y="6904"/>
                    <a:pt x="4476" y="6690"/>
                  </a:cubicBezTo>
                  <a:cubicBezTo>
                    <a:pt x="4857" y="6477"/>
                    <a:pt x="5144" y="6193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6"/>
                    <a:pt x="5305" y="3818"/>
                  </a:cubicBezTo>
                  <a:cubicBezTo>
                    <a:pt x="5166" y="3601"/>
                    <a:pt x="4983" y="3417"/>
                    <a:pt x="4754" y="3271"/>
                  </a:cubicBezTo>
                  <a:cubicBezTo>
                    <a:pt x="4526" y="3126"/>
                    <a:pt x="4260" y="3008"/>
                    <a:pt x="3959" y="2922"/>
                  </a:cubicBezTo>
                  <a:cubicBezTo>
                    <a:pt x="3657" y="2836"/>
                    <a:pt x="3325" y="2777"/>
                    <a:pt x="2963" y="2742"/>
                  </a:cubicBezTo>
                  <a:cubicBezTo>
                    <a:pt x="2805" y="2734"/>
                    <a:pt x="2651" y="2716"/>
                    <a:pt x="2504" y="2688"/>
                  </a:cubicBezTo>
                  <a:cubicBezTo>
                    <a:pt x="2356" y="2660"/>
                    <a:pt x="2225" y="2623"/>
                    <a:pt x="2109" y="2573"/>
                  </a:cubicBezTo>
                  <a:cubicBezTo>
                    <a:pt x="1992" y="2522"/>
                    <a:pt x="1896" y="2462"/>
                    <a:pt x="1824" y="2390"/>
                  </a:cubicBezTo>
                  <a:cubicBezTo>
                    <a:pt x="1751" y="2321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7" y="1427"/>
                  </a:cubicBezTo>
                  <a:cubicBezTo>
                    <a:pt x="2641" y="1420"/>
                    <a:pt x="2704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5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22"/>
            <p:cNvSpPr/>
            <p:nvPr/>
          </p:nvSpPr>
          <p:spPr>
            <a:xfrm>
              <a:off x="6422205" y="249522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1" y="0"/>
                  </a:moveTo>
                  <a:lnTo>
                    <a:pt x="4155" y="207"/>
                  </a:lnTo>
                  <a:lnTo>
                    <a:pt x="1924" y="3007"/>
                  </a:lnTo>
                  <a:lnTo>
                    <a:pt x="1655" y="470"/>
                  </a:lnTo>
                  <a:lnTo>
                    <a:pt x="1" y="646"/>
                  </a:lnTo>
                  <a:lnTo>
                    <a:pt x="720" y="7456"/>
                  </a:lnTo>
                  <a:lnTo>
                    <a:pt x="2374" y="7282"/>
                  </a:lnTo>
                  <a:lnTo>
                    <a:pt x="2118" y="4848"/>
                  </a:lnTo>
                  <a:lnTo>
                    <a:pt x="2561" y="4308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4" y="3152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22"/>
            <p:cNvSpPr/>
            <p:nvPr/>
          </p:nvSpPr>
          <p:spPr>
            <a:xfrm>
              <a:off x="6666707" y="23157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4" y="1689"/>
                  </a:lnTo>
                  <a:lnTo>
                    <a:pt x="1720" y="5716"/>
                  </a:lnTo>
                  <a:lnTo>
                    <a:pt x="571" y="5839"/>
                  </a:lnTo>
                  <a:lnTo>
                    <a:pt x="716" y="7229"/>
                  </a:lnTo>
                  <a:lnTo>
                    <a:pt x="4678" y="6811"/>
                  </a:lnTo>
                  <a:lnTo>
                    <a:pt x="4531" y="5420"/>
                  </a:lnTo>
                  <a:lnTo>
                    <a:pt x="3374" y="5542"/>
                  </a:lnTo>
                  <a:lnTo>
                    <a:pt x="2948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22"/>
            <p:cNvSpPr/>
            <p:nvPr/>
          </p:nvSpPr>
          <p:spPr>
            <a:xfrm>
              <a:off x="6858512" y="21972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4" y="5032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22"/>
            <p:cNvSpPr/>
            <p:nvPr/>
          </p:nvSpPr>
          <p:spPr>
            <a:xfrm>
              <a:off x="7063828" y="198037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5" y="5034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22"/>
            <p:cNvSpPr/>
            <p:nvPr/>
          </p:nvSpPr>
          <p:spPr>
            <a:xfrm>
              <a:off x="7264329" y="167721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7"/>
                    <a:pt x="864" y="591"/>
                    <a:pt x="647" y="801"/>
                  </a:cubicBezTo>
                  <a:cubicBezTo>
                    <a:pt x="429" y="1011"/>
                    <a:pt x="263" y="1249"/>
                    <a:pt x="153" y="1521"/>
                  </a:cubicBezTo>
                  <a:cubicBezTo>
                    <a:pt x="39" y="1793"/>
                    <a:pt x="0" y="2081"/>
                    <a:pt x="32" y="2385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4" y="3555"/>
                    <a:pt x="728" y="3714"/>
                  </a:cubicBezTo>
                  <a:cubicBezTo>
                    <a:pt x="931" y="3872"/>
                    <a:pt x="1179" y="4000"/>
                    <a:pt x="1471" y="4094"/>
                  </a:cubicBezTo>
                  <a:cubicBezTo>
                    <a:pt x="1763" y="4187"/>
                    <a:pt x="2102" y="4258"/>
                    <a:pt x="2486" y="4301"/>
                  </a:cubicBezTo>
                  <a:cubicBezTo>
                    <a:pt x="2626" y="4312"/>
                    <a:pt x="2763" y="4330"/>
                    <a:pt x="2896" y="4351"/>
                  </a:cubicBezTo>
                  <a:cubicBezTo>
                    <a:pt x="3030" y="4373"/>
                    <a:pt x="3158" y="4402"/>
                    <a:pt x="3280" y="4439"/>
                  </a:cubicBezTo>
                  <a:cubicBezTo>
                    <a:pt x="3402" y="4476"/>
                    <a:pt x="3507" y="4518"/>
                    <a:pt x="3598" y="4568"/>
                  </a:cubicBezTo>
                  <a:cubicBezTo>
                    <a:pt x="3687" y="4619"/>
                    <a:pt x="3762" y="4678"/>
                    <a:pt x="3819" y="4751"/>
                  </a:cubicBezTo>
                  <a:cubicBezTo>
                    <a:pt x="3877" y="4823"/>
                    <a:pt x="3909" y="4909"/>
                    <a:pt x="3920" y="5007"/>
                  </a:cubicBezTo>
                  <a:cubicBezTo>
                    <a:pt x="3934" y="5136"/>
                    <a:pt x="3906" y="5250"/>
                    <a:pt x="3837" y="5345"/>
                  </a:cubicBezTo>
                  <a:cubicBezTo>
                    <a:pt x="3769" y="5440"/>
                    <a:pt x="3664" y="5519"/>
                    <a:pt x="3528" y="5578"/>
                  </a:cubicBezTo>
                  <a:cubicBezTo>
                    <a:pt x="3389" y="5640"/>
                    <a:pt x="3233" y="5679"/>
                    <a:pt x="3059" y="5697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8" y="5711"/>
                    <a:pt x="2277" y="5668"/>
                    <a:pt x="2018" y="5581"/>
                  </a:cubicBezTo>
                  <a:cubicBezTo>
                    <a:pt x="1674" y="5466"/>
                    <a:pt x="1317" y="5208"/>
                    <a:pt x="948" y="4807"/>
                  </a:cubicBezTo>
                  <a:lnTo>
                    <a:pt x="66" y="6051"/>
                  </a:lnTo>
                  <a:cubicBezTo>
                    <a:pt x="315" y="6307"/>
                    <a:pt x="591" y="6523"/>
                    <a:pt x="890" y="6697"/>
                  </a:cubicBezTo>
                  <a:cubicBezTo>
                    <a:pt x="1191" y="6871"/>
                    <a:pt x="1527" y="6993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5" y="7115"/>
                    <a:pt x="3126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9"/>
                    <a:pt x="5145" y="6196"/>
                    <a:pt x="5341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8" y="4301"/>
                    <a:pt x="5444" y="4039"/>
                    <a:pt x="5305" y="3821"/>
                  </a:cubicBezTo>
                  <a:cubicBezTo>
                    <a:pt x="5167" y="3603"/>
                    <a:pt x="4984" y="3419"/>
                    <a:pt x="4756" y="3274"/>
                  </a:cubicBezTo>
                  <a:cubicBezTo>
                    <a:pt x="4527" y="3129"/>
                    <a:pt x="4261" y="3011"/>
                    <a:pt x="3960" y="2925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6" y="2626"/>
                    <a:pt x="2110" y="2575"/>
                  </a:cubicBezTo>
                  <a:cubicBezTo>
                    <a:pt x="1993" y="2525"/>
                    <a:pt x="1897" y="2465"/>
                    <a:pt x="1825" y="2393"/>
                  </a:cubicBezTo>
                  <a:cubicBezTo>
                    <a:pt x="1752" y="2324"/>
                    <a:pt x="1710" y="2232"/>
                    <a:pt x="1698" y="2122"/>
                  </a:cubicBezTo>
                  <a:cubicBezTo>
                    <a:pt x="1685" y="1997"/>
                    <a:pt x="1713" y="1888"/>
                    <a:pt x="1780" y="1793"/>
                  </a:cubicBezTo>
                  <a:cubicBezTo>
                    <a:pt x="1849" y="1698"/>
                    <a:pt x="1951" y="1619"/>
                    <a:pt x="2084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0" y="1497"/>
                    <a:pt x="3497" y="1563"/>
                    <a:pt x="3668" y="1656"/>
                  </a:cubicBezTo>
                  <a:cubicBezTo>
                    <a:pt x="3838" y="1750"/>
                    <a:pt x="4001" y="1874"/>
                    <a:pt x="4155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2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22"/>
            <p:cNvSpPr/>
            <p:nvPr/>
          </p:nvSpPr>
          <p:spPr>
            <a:xfrm>
              <a:off x="7593438" y="132001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5" y="3954"/>
                  </a:moveTo>
                  <a:cubicBezTo>
                    <a:pt x="2175" y="4066"/>
                    <a:pt x="2304" y="4183"/>
                    <a:pt x="2445" y="4307"/>
                  </a:cubicBezTo>
                  <a:lnTo>
                    <a:pt x="3867" y="5529"/>
                  </a:lnTo>
                  <a:cubicBezTo>
                    <a:pt x="3814" y="5563"/>
                    <a:pt x="3762" y="5599"/>
                    <a:pt x="3711" y="5634"/>
                  </a:cubicBezTo>
                  <a:cubicBezTo>
                    <a:pt x="3496" y="5763"/>
                    <a:pt x="3263" y="5842"/>
                    <a:pt x="3002" y="5868"/>
                  </a:cubicBezTo>
                  <a:cubicBezTo>
                    <a:pt x="2915" y="5878"/>
                    <a:pt x="2832" y="5883"/>
                    <a:pt x="2752" y="5883"/>
                  </a:cubicBezTo>
                  <a:cubicBezTo>
                    <a:pt x="2575" y="5883"/>
                    <a:pt x="2414" y="5859"/>
                    <a:pt x="2267" y="5814"/>
                  </a:cubicBezTo>
                  <a:cubicBezTo>
                    <a:pt x="2057" y="5746"/>
                    <a:pt x="1892" y="5638"/>
                    <a:pt x="1771" y="5487"/>
                  </a:cubicBezTo>
                  <a:cubicBezTo>
                    <a:pt x="1650" y="5335"/>
                    <a:pt x="1578" y="5149"/>
                    <a:pt x="1555" y="4931"/>
                  </a:cubicBezTo>
                  <a:cubicBezTo>
                    <a:pt x="1525" y="4652"/>
                    <a:pt x="1592" y="4412"/>
                    <a:pt x="1755" y="4212"/>
                  </a:cubicBezTo>
                  <a:cubicBezTo>
                    <a:pt x="1833" y="4117"/>
                    <a:pt x="1933" y="4032"/>
                    <a:pt x="2055" y="3954"/>
                  </a:cubicBezTo>
                  <a:close/>
                  <a:moveTo>
                    <a:pt x="3139" y="0"/>
                  </a:moveTo>
                  <a:cubicBezTo>
                    <a:pt x="3040" y="0"/>
                    <a:pt x="2939" y="6"/>
                    <a:pt x="2836" y="17"/>
                  </a:cubicBezTo>
                  <a:cubicBezTo>
                    <a:pt x="2409" y="63"/>
                    <a:pt x="2038" y="181"/>
                    <a:pt x="1728" y="375"/>
                  </a:cubicBezTo>
                  <a:cubicBezTo>
                    <a:pt x="1417" y="569"/>
                    <a:pt x="1184" y="812"/>
                    <a:pt x="1029" y="1108"/>
                  </a:cubicBezTo>
                  <a:cubicBezTo>
                    <a:pt x="872" y="1405"/>
                    <a:pt x="813" y="1727"/>
                    <a:pt x="850" y="2078"/>
                  </a:cubicBezTo>
                  <a:cubicBezTo>
                    <a:pt x="865" y="2220"/>
                    <a:pt x="904" y="2374"/>
                    <a:pt x="967" y="2538"/>
                  </a:cubicBezTo>
                  <a:cubicBezTo>
                    <a:pt x="1026" y="2692"/>
                    <a:pt x="1115" y="2856"/>
                    <a:pt x="1224" y="3025"/>
                  </a:cubicBezTo>
                  <a:cubicBezTo>
                    <a:pt x="827" y="3257"/>
                    <a:pt x="527" y="3544"/>
                    <a:pt x="327" y="3888"/>
                  </a:cubicBezTo>
                  <a:cubicBezTo>
                    <a:pt x="94" y="4298"/>
                    <a:pt x="1" y="4738"/>
                    <a:pt x="51" y="5213"/>
                  </a:cubicBezTo>
                  <a:cubicBezTo>
                    <a:pt x="94" y="5628"/>
                    <a:pt x="252" y="5992"/>
                    <a:pt x="525" y="6303"/>
                  </a:cubicBezTo>
                  <a:cubicBezTo>
                    <a:pt x="796" y="6615"/>
                    <a:pt x="1147" y="6846"/>
                    <a:pt x="1572" y="6999"/>
                  </a:cubicBezTo>
                  <a:cubicBezTo>
                    <a:pt x="1889" y="7110"/>
                    <a:pt x="2228" y="7168"/>
                    <a:pt x="2591" y="7168"/>
                  </a:cubicBezTo>
                  <a:cubicBezTo>
                    <a:pt x="2718" y="7168"/>
                    <a:pt x="2848" y="7161"/>
                    <a:pt x="2980" y="7147"/>
                  </a:cubicBezTo>
                  <a:cubicBezTo>
                    <a:pt x="3361" y="7105"/>
                    <a:pt x="3715" y="7016"/>
                    <a:pt x="4038" y="6872"/>
                  </a:cubicBezTo>
                  <a:cubicBezTo>
                    <a:pt x="4351" y="6734"/>
                    <a:pt x="4632" y="6556"/>
                    <a:pt x="4885" y="6334"/>
                  </a:cubicBezTo>
                  <a:lnTo>
                    <a:pt x="5432" y="6791"/>
                  </a:lnTo>
                  <a:lnTo>
                    <a:pt x="7357" y="6586"/>
                  </a:lnTo>
                  <a:lnTo>
                    <a:pt x="5748" y="5197"/>
                  </a:lnTo>
                  <a:cubicBezTo>
                    <a:pt x="5859" y="4974"/>
                    <a:pt x="5952" y="4734"/>
                    <a:pt x="6024" y="4485"/>
                  </a:cubicBezTo>
                  <a:cubicBezTo>
                    <a:pt x="6128" y="4114"/>
                    <a:pt x="6187" y="3721"/>
                    <a:pt x="6201" y="3300"/>
                  </a:cubicBezTo>
                  <a:lnTo>
                    <a:pt x="6201" y="3300"/>
                  </a:lnTo>
                  <a:lnTo>
                    <a:pt x="4753" y="3452"/>
                  </a:lnTo>
                  <a:cubicBezTo>
                    <a:pt x="4749" y="3769"/>
                    <a:pt x="4710" y="4059"/>
                    <a:pt x="4635" y="4327"/>
                  </a:cubicBezTo>
                  <a:lnTo>
                    <a:pt x="4096" y="3846"/>
                  </a:lnTo>
                  <a:cubicBezTo>
                    <a:pt x="3952" y="3737"/>
                    <a:pt x="3791" y="3603"/>
                    <a:pt x="3611" y="3450"/>
                  </a:cubicBezTo>
                  <a:cubicBezTo>
                    <a:pt x="3432" y="3294"/>
                    <a:pt x="3253" y="3130"/>
                    <a:pt x="3078" y="2956"/>
                  </a:cubicBezTo>
                  <a:cubicBezTo>
                    <a:pt x="2901" y="2782"/>
                    <a:pt x="2754" y="2610"/>
                    <a:pt x="2635" y="2440"/>
                  </a:cubicBezTo>
                  <a:cubicBezTo>
                    <a:pt x="2517" y="2273"/>
                    <a:pt x="2449" y="2128"/>
                    <a:pt x="2435" y="2006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1" y="1577"/>
                    <a:pt x="2590" y="1504"/>
                    <a:pt x="2682" y="1448"/>
                  </a:cubicBezTo>
                  <a:cubicBezTo>
                    <a:pt x="2776" y="1393"/>
                    <a:pt x="2892" y="1357"/>
                    <a:pt x="3036" y="1343"/>
                  </a:cubicBezTo>
                  <a:cubicBezTo>
                    <a:pt x="3068" y="1339"/>
                    <a:pt x="3099" y="1338"/>
                    <a:pt x="3129" y="1338"/>
                  </a:cubicBezTo>
                  <a:cubicBezTo>
                    <a:pt x="3267" y="1338"/>
                    <a:pt x="3394" y="1372"/>
                    <a:pt x="3509" y="1439"/>
                  </a:cubicBezTo>
                  <a:cubicBezTo>
                    <a:pt x="3650" y="1524"/>
                    <a:pt x="3787" y="1692"/>
                    <a:pt x="3928" y="1948"/>
                  </a:cubicBezTo>
                  <a:lnTo>
                    <a:pt x="5077" y="1088"/>
                  </a:lnTo>
                  <a:cubicBezTo>
                    <a:pt x="4965" y="837"/>
                    <a:pt x="4796" y="627"/>
                    <a:pt x="4566" y="454"/>
                  </a:cubicBezTo>
                  <a:cubicBezTo>
                    <a:pt x="4339" y="282"/>
                    <a:pt x="4077" y="157"/>
                    <a:pt x="3778" y="80"/>
                  </a:cubicBezTo>
                  <a:cubicBezTo>
                    <a:pt x="3574" y="28"/>
                    <a:pt x="3361" y="0"/>
                    <a:pt x="3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22"/>
            <p:cNvSpPr/>
            <p:nvPr/>
          </p:nvSpPr>
          <p:spPr>
            <a:xfrm>
              <a:off x="7941395" y="9052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0" y="0"/>
                  </a:moveTo>
                  <a:lnTo>
                    <a:pt x="1" y="606"/>
                  </a:lnTo>
                  <a:lnTo>
                    <a:pt x="154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9"/>
                  </a:lnTo>
                  <a:lnTo>
                    <a:pt x="5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22"/>
            <p:cNvSpPr/>
            <p:nvPr/>
          </p:nvSpPr>
          <p:spPr>
            <a:xfrm>
              <a:off x="8181081" y="6884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30" y="4352"/>
                  </a:lnTo>
                  <a:lnTo>
                    <a:pt x="4735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22"/>
            <p:cNvSpPr/>
            <p:nvPr/>
          </p:nvSpPr>
          <p:spPr>
            <a:xfrm>
              <a:off x="8393882" y="4625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9" y="0"/>
                  </a:moveTo>
                  <a:cubicBezTo>
                    <a:pt x="3548" y="0"/>
                    <a:pt x="3416" y="7"/>
                    <a:pt x="3284" y="22"/>
                  </a:cubicBezTo>
                  <a:cubicBezTo>
                    <a:pt x="2763" y="75"/>
                    <a:pt x="2294" y="214"/>
                    <a:pt x="1876" y="434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2" y="2932"/>
                    <a:pt x="1" y="3408"/>
                    <a:pt x="55" y="3913"/>
                  </a:cubicBezTo>
                  <a:cubicBezTo>
                    <a:pt x="110" y="4432"/>
                    <a:pt x="245" y="4898"/>
                    <a:pt x="462" y="5312"/>
                  </a:cubicBezTo>
                  <a:cubicBezTo>
                    <a:pt x="681" y="5725"/>
                    <a:pt x="964" y="6071"/>
                    <a:pt x="1315" y="6355"/>
                  </a:cubicBezTo>
                  <a:cubicBezTo>
                    <a:pt x="1666" y="6635"/>
                    <a:pt x="2066" y="6839"/>
                    <a:pt x="2516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5" y="7098"/>
                    <a:pt x="3806" y="7090"/>
                    <a:pt x="3959" y="7074"/>
                  </a:cubicBezTo>
                  <a:cubicBezTo>
                    <a:pt x="4290" y="7039"/>
                    <a:pt x="4615" y="6963"/>
                    <a:pt x="4933" y="6846"/>
                  </a:cubicBezTo>
                  <a:cubicBezTo>
                    <a:pt x="5251" y="6731"/>
                    <a:pt x="5538" y="6587"/>
                    <a:pt x="5793" y="6416"/>
                  </a:cubicBezTo>
                  <a:cubicBezTo>
                    <a:pt x="6046" y="6247"/>
                    <a:pt x="6246" y="6061"/>
                    <a:pt x="6387" y="5861"/>
                  </a:cubicBezTo>
                  <a:lnTo>
                    <a:pt x="5456" y="4681"/>
                  </a:lnTo>
                  <a:cubicBezTo>
                    <a:pt x="5347" y="4823"/>
                    <a:pt x="5218" y="4954"/>
                    <a:pt x="5070" y="5070"/>
                  </a:cubicBezTo>
                  <a:cubicBezTo>
                    <a:pt x="4920" y="5187"/>
                    <a:pt x="4757" y="5286"/>
                    <a:pt x="4573" y="5364"/>
                  </a:cubicBezTo>
                  <a:cubicBezTo>
                    <a:pt x="4392" y="5443"/>
                    <a:pt x="4197" y="5492"/>
                    <a:pt x="3990" y="5515"/>
                  </a:cubicBezTo>
                  <a:cubicBezTo>
                    <a:pt x="3888" y="5525"/>
                    <a:pt x="3789" y="5530"/>
                    <a:pt x="3693" y="5530"/>
                  </a:cubicBezTo>
                  <a:cubicBezTo>
                    <a:pt x="3499" y="5530"/>
                    <a:pt x="3316" y="5509"/>
                    <a:pt x="3143" y="5466"/>
                  </a:cubicBezTo>
                  <a:cubicBezTo>
                    <a:pt x="2884" y="5401"/>
                    <a:pt x="2658" y="5292"/>
                    <a:pt x="2464" y="5134"/>
                  </a:cubicBezTo>
                  <a:cubicBezTo>
                    <a:pt x="2270" y="4977"/>
                    <a:pt x="2112" y="4781"/>
                    <a:pt x="1989" y="4548"/>
                  </a:cubicBezTo>
                  <a:cubicBezTo>
                    <a:pt x="1867" y="4315"/>
                    <a:pt x="1789" y="4051"/>
                    <a:pt x="1756" y="3753"/>
                  </a:cubicBezTo>
                  <a:cubicBezTo>
                    <a:pt x="1725" y="3447"/>
                    <a:pt x="1745" y="3166"/>
                    <a:pt x="1817" y="2911"/>
                  </a:cubicBezTo>
                  <a:cubicBezTo>
                    <a:pt x="1889" y="2653"/>
                    <a:pt x="1999" y="2430"/>
                    <a:pt x="2155" y="2239"/>
                  </a:cubicBezTo>
                  <a:cubicBezTo>
                    <a:pt x="2307" y="2049"/>
                    <a:pt x="2495" y="1894"/>
                    <a:pt x="2715" y="1777"/>
                  </a:cubicBezTo>
                  <a:cubicBezTo>
                    <a:pt x="2934" y="1658"/>
                    <a:pt x="3176" y="1586"/>
                    <a:pt x="3434" y="1559"/>
                  </a:cubicBezTo>
                  <a:cubicBezTo>
                    <a:pt x="3509" y="1551"/>
                    <a:pt x="3582" y="1547"/>
                    <a:pt x="3654" y="1547"/>
                  </a:cubicBezTo>
                  <a:cubicBezTo>
                    <a:pt x="3782" y="1547"/>
                    <a:pt x="3906" y="1559"/>
                    <a:pt x="4027" y="1583"/>
                  </a:cubicBezTo>
                  <a:cubicBezTo>
                    <a:pt x="4214" y="1622"/>
                    <a:pt x="4391" y="1688"/>
                    <a:pt x="4553" y="1779"/>
                  </a:cubicBezTo>
                  <a:cubicBezTo>
                    <a:pt x="4717" y="1871"/>
                    <a:pt x="4875" y="1980"/>
                    <a:pt x="5026" y="2108"/>
                  </a:cubicBezTo>
                  <a:lnTo>
                    <a:pt x="5916" y="843"/>
                  </a:lnTo>
                  <a:cubicBezTo>
                    <a:pt x="5696" y="636"/>
                    <a:pt x="5445" y="466"/>
                    <a:pt x="5157" y="326"/>
                  </a:cubicBezTo>
                  <a:cubicBezTo>
                    <a:pt x="4874" y="194"/>
                    <a:pt x="4571" y="99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22"/>
            <p:cNvSpPr/>
            <p:nvPr/>
          </p:nvSpPr>
          <p:spPr>
            <a:xfrm>
              <a:off x="8632528" y="17078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5"/>
                  </a:lnTo>
                  <a:lnTo>
                    <a:pt x="4506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58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22"/>
            <p:cNvSpPr/>
            <p:nvPr/>
          </p:nvSpPr>
          <p:spPr>
            <a:xfrm>
              <a:off x="8895150" y="-11575"/>
              <a:ext cx="237682" cy="258470"/>
            </a:xfrm>
            <a:custGeom>
              <a:avLst/>
              <a:gdLst/>
              <a:ahLst/>
              <a:cxnLst/>
              <a:rect l="l" t="t" r="r" b="b"/>
              <a:pathLst>
                <a:path w="6860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4" y="1854"/>
                  </a:lnTo>
                  <a:cubicBezTo>
                    <a:pt x="4743" y="2121"/>
                    <a:pt x="4770" y="2366"/>
                    <a:pt x="4796" y="2592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4" y="3418"/>
                    <a:pt x="4946" y="3606"/>
                    <a:pt x="4982" y="3793"/>
                  </a:cubicBezTo>
                  <a:cubicBezTo>
                    <a:pt x="5017" y="3980"/>
                    <a:pt x="5055" y="4170"/>
                    <a:pt x="5095" y="4361"/>
                  </a:cubicBezTo>
                  <a:cubicBezTo>
                    <a:pt x="5104" y="4407"/>
                    <a:pt x="5115" y="4453"/>
                    <a:pt x="5125" y="4500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2"/>
                  </a:lnTo>
                  <a:lnTo>
                    <a:pt x="2084" y="5014"/>
                  </a:lnTo>
                  <a:cubicBezTo>
                    <a:pt x="2068" y="4853"/>
                    <a:pt x="2049" y="4705"/>
                    <a:pt x="2032" y="4572"/>
                  </a:cubicBezTo>
                  <a:cubicBezTo>
                    <a:pt x="2013" y="4439"/>
                    <a:pt x="1996" y="4306"/>
                    <a:pt x="1975" y="4170"/>
                  </a:cubicBezTo>
                  <a:cubicBezTo>
                    <a:pt x="1953" y="4034"/>
                    <a:pt x="1926" y="3884"/>
                    <a:pt x="1891" y="3717"/>
                  </a:cubicBezTo>
                  <a:cubicBezTo>
                    <a:pt x="1858" y="3548"/>
                    <a:pt x="1818" y="3359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22"/>
            <p:cNvSpPr/>
            <p:nvPr/>
          </p:nvSpPr>
          <p:spPr>
            <a:xfrm>
              <a:off x="4720254" y="763228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2" y="1"/>
                  </a:moveTo>
                  <a:cubicBezTo>
                    <a:pt x="2759" y="1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5"/>
                  </a:cubicBezTo>
                  <a:cubicBezTo>
                    <a:pt x="1123" y="417"/>
                    <a:pt x="865" y="590"/>
                    <a:pt x="647" y="798"/>
                  </a:cubicBezTo>
                  <a:cubicBezTo>
                    <a:pt x="430" y="1008"/>
                    <a:pt x="265" y="1247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5"/>
                    <a:pt x="2488" y="4298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8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8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4"/>
                  </a:cubicBezTo>
                  <a:cubicBezTo>
                    <a:pt x="1191" y="6868"/>
                    <a:pt x="1526" y="6990"/>
                    <a:pt x="1899" y="7061"/>
                  </a:cubicBezTo>
                  <a:cubicBezTo>
                    <a:pt x="2120" y="7102"/>
                    <a:pt x="2353" y="7122"/>
                    <a:pt x="2600" y="7122"/>
                  </a:cubicBezTo>
                  <a:cubicBezTo>
                    <a:pt x="2769" y="7122"/>
                    <a:pt x="2944" y="7113"/>
                    <a:pt x="3127" y="7094"/>
                  </a:cubicBezTo>
                  <a:cubicBezTo>
                    <a:pt x="3646" y="7039"/>
                    <a:pt x="4094" y="6904"/>
                    <a:pt x="4475" y="6690"/>
                  </a:cubicBezTo>
                  <a:cubicBezTo>
                    <a:pt x="4858" y="6477"/>
                    <a:pt x="5146" y="6195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7"/>
                    <a:pt x="5305" y="3818"/>
                  </a:cubicBezTo>
                  <a:cubicBezTo>
                    <a:pt x="5166" y="3601"/>
                    <a:pt x="4983" y="3417"/>
                    <a:pt x="4754" y="3272"/>
                  </a:cubicBezTo>
                  <a:cubicBezTo>
                    <a:pt x="4526" y="3126"/>
                    <a:pt x="4260" y="3009"/>
                    <a:pt x="3961" y="2922"/>
                  </a:cubicBezTo>
                  <a:cubicBezTo>
                    <a:pt x="3660" y="2836"/>
                    <a:pt x="3325" y="2777"/>
                    <a:pt x="2963" y="2743"/>
                  </a:cubicBezTo>
                  <a:cubicBezTo>
                    <a:pt x="2804" y="2734"/>
                    <a:pt x="2652" y="2717"/>
                    <a:pt x="2504" y="2688"/>
                  </a:cubicBezTo>
                  <a:cubicBezTo>
                    <a:pt x="2357" y="2661"/>
                    <a:pt x="2225" y="2623"/>
                    <a:pt x="2108" y="2573"/>
                  </a:cubicBezTo>
                  <a:cubicBezTo>
                    <a:pt x="1992" y="2523"/>
                    <a:pt x="1897" y="2462"/>
                    <a:pt x="1825" y="2390"/>
                  </a:cubicBezTo>
                  <a:cubicBezTo>
                    <a:pt x="1750" y="2318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1"/>
                  </a:cubicBezTo>
                  <a:cubicBezTo>
                    <a:pt x="1850" y="1697"/>
                    <a:pt x="1950" y="1617"/>
                    <a:pt x="2085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3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22"/>
            <p:cNvSpPr/>
            <p:nvPr/>
          </p:nvSpPr>
          <p:spPr>
            <a:xfrm>
              <a:off x="4934128" y="737798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7" y="1571"/>
                  </a:moveTo>
                  <a:cubicBezTo>
                    <a:pt x="3782" y="1571"/>
                    <a:pt x="3960" y="1598"/>
                    <a:pt x="4129" y="1652"/>
                  </a:cubicBezTo>
                  <a:cubicBezTo>
                    <a:pt x="4362" y="1725"/>
                    <a:pt x="4571" y="1843"/>
                    <a:pt x="4758" y="2004"/>
                  </a:cubicBezTo>
                  <a:cubicBezTo>
                    <a:pt x="4942" y="2165"/>
                    <a:pt x="5090" y="2361"/>
                    <a:pt x="5208" y="2591"/>
                  </a:cubicBezTo>
                  <a:cubicBezTo>
                    <a:pt x="5323" y="2821"/>
                    <a:pt x="5398" y="3080"/>
                    <a:pt x="5426" y="3366"/>
                  </a:cubicBezTo>
                  <a:cubicBezTo>
                    <a:pt x="5458" y="3651"/>
                    <a:pt x="5439" y="3918"/>
                    <a:pt x="5375" y="4165"/>
                  </a:cubicBezTo>
                  <a:cubicBezTo>
                    <a:pt x="5310" y="4417"/>
                    <a:pt x="5203" y="4638"/>
                    <a:pt x="5057" y="4837"/>
                  </a:cubicBezTo>
                  <a:cubicBezTo>
                    <a:pt x="4909" y="5032"/>
                    <a:pt x="4730" y="5191"/>
                    <a:pt x="4517" y="5311"/>
                  </a:cubicBezTo>
                  <a:cubicBezTo>
                    <a:pt x="4303" y="5431"/>
                    <a:pt x="4063" y="5507"/>
                    <a:pt x="3796" y="5534"/>
                  </a:cubicBezTo>
                  <a:cubicBezTo>
                    <a:pt x="3724" y="5541"/>
                    <a:pt x="3653" y="5545"/>
                    <a:pt x="3584" y="5545"/>
                  </a:cubicBezTo>
                  <a:cubicBezTo>
                    <a:pt x="3397" y="5545"/>
                    <a:pt x="3218" y="5519"/>
                    <a:pt x="3046" y="5465"/>
                  </a:cubicBezTo>
                  <a:cubicBezTo>
                    <a:pt x="2813" y="5393"/>
                    <a:pt x="2602" y="5277"/>
                    <a:pt x="2414" y="5120"/>
                  </a:cubicBezTo>
                  <a:cubicBezTo>
                    <a:pt x="2228" y="4962"/>
                    <a:pt x="2077" y="4766"/>
                    <a:pt x="1965" y="4532"/>
                  </a:cubicBezTo>
                  <a:cubicBezTo>
                    <a:pt x="1851" y="4301"/>
                    <a:pt x="1781" y="4040"/>
                    <a:pt x="1749" y="3754"/>
                  </a:cubicBezTo>
                  <a:cubicBezTo>
                    <a:pt x="1718" y="3468"/>
                    <a:pt x="1736" y="3200"/>
                    <a:pt x="1797" y="2950"/>
                  </a:cubicBezTo>
                  <a:cubicBezTo>
                    <a:pt x="1860" y="2701"/>
                    <a:pt x="1966" y="2480"/>
                    <a:pt x="2116" y="2282"/>
                  </a:cubicBezTo>
                  <a:cubicBezTo>
                    <a:pt x="2267" y="2086"/>
                    <a:pt x="2448" y="1928"/>
                    <a:pt x="2660" y="1806"/>
                  </a:cubicBezTo>
                  <a:cubicBezTo>
                    <a:pt x="2874" y="1685"/>
                    <a:pt x="3115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3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9"/>
                    <a:pt x="2241" y="217"/>
                    <a:pt x="1831" y="438"/>
                  </a:cubicBezTo>
                  <a:cubicBezTo>
                    <a:pt x="1421" y="657"/>
                    <a:pt x="1075" y="944"/>
                    <a:pt x="789" y="1295"/>
                  </a:cubicBezTo>
                  <a:cubicBezTo>
                    <a:pt x="507" y="1647"/>
                    <a:pt x="298" y="2044"/>
                    <a:pt x="167" y="2490"/>
                  </a:cubicBezTo>
                  <a:cubicBezTo>
                    <a:pt x="40" y="2936"/>
                    <a:pt x="1" y="3416"/>
                    <a:pt x="54" y="3931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4" y="6069"/>
                    <a:pt x="1325" y="6355"/>
                  </a:cubicBezTo>
                  <a:cubicBezTo>
                    <a:pt x="1675" y="6639"/>
                    <a:pt x="2074" y="6846"/>
                    <a:pt x="2520" y="6977"/>
                  </a:cubicBezTo>
                  <a:cubicBezTo>
                    <a:pt x="2835" y="7068"/>
                    <a:pt x="3168" y="7114"/>
                    <a:pt x="3521" y="7114"/>
                  </a:cubicBezTo>
                  <a:cubicBezTo>
                    <a:pt x="3667" y="7114"/>
                    <a:pt x="3817" y="7106"/>
                    <a:pt x="3970" y="7090"/>
                  </a:cubicBezTo>
                  <a:cubicBezTo>
                    <a:pt x="4474" y="7037"/>
                    <a:pt x="4933" y="6898"/>
                    <a:pt x="5341" y="6679"/>
                  </a:cubicBezTo>
                  <a:cubicBezTo>
                    <a:pt x="5751" y="6458"/>
                    <a:pt x="6099" y="6174"/>
                    <a:pt x="6384" y="5820"/>
                  </a:cubicBezTo>
                  <a:cubicBezTo>
                    <a:pt x="6667" y="5468"/>
                    <a:pt x="6874" y="5070"/>
                    <a:pt x="7001" y="4618"/>
                  </a:cubicBezTo>
                  <a:cubicBezTo>
                    <a:pt x="7129" y="4170"/>
                    <a:pt x="7163" y="3691"/>
                    <a:pt x="7112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3"/>
                    <a:pt x="6201" y="1048"/>
                    <a:pt x="5850" y="762"/>
                  </a:cubicBezTo>
                  <a:cubicBezTo>
                    <a:pt x="5498" y="477"/>
                    <a:pt x="5100" y="268"/>
                    <a:pt x="4654" y="139"/>
                  </a:cubicBezTo>
                  <a:cubicBezTo>
                    <a:pt x="4337" y="47"/>
                    <a:pt x="4003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22"/>
            <p:cNvSpPr/>
            <p:nvPr/>
          </p:nvSpPr>
          <p:spPr>
            <a:xfrm>
              <a:off x="5207907" y="70952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67" y="1"/>
                  </a:moveTo>
                  <a:cubicBezTo>
                    <a:pt x="3539" y="1"/>
                    <a:pt x="3410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4"/>
                    <a:pt x="1102" y="941"/>
                    <a:pt x="814" y="1290"/>
                  </a:cubicBezTo>
                  <a:cubicBezTo>
                    <a:pt x="527" y="1638"/>
                    <a:pt x="314" y="2035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1"/>
                    <a:pt x="6387" y="5863"/>
                  </a:cubicBezTo>
                  <a:lnTo>
                    <a:pt x="5455" y="4681"/>
                  </a:lnTo>
                  <a:cubicBezTo>
                    <a:pt x="5346" y="4823"/>
                    <a:pt x="5216" y="4954"/>
                    <a:pt x="5069" y="5072"/>
                  </a:cubicBezTo>
                  <a:cubicBezTo>
                    <a:pt x="4920" y="5188"/>
                    <a:pt x="4756" y="5288"/>
                    <a:pt x="4573" y="5364"/>
                  </a:cubicBezTo>
                  <a:cubicBezTo>
                    <a:pt x="4391" y="5443"/>
                    <a:pt x="4195" y="5492"/>
                    <a:pt x="3988" y="5515"/>
                  </a:cubicBezTo>
                  <a:cubicBezTo>
                    <a:pt x="3885" y="5526"/>
                    <a:pt x="3785" y="5532"/>
                    <a:pt x="3687" y="5532"/>
                  </a:cubicBezTo>
                  <a:cubicBezTo>
                    <a:pt x="3495" y="5532"/>
                    <a:pt x="3314" y="5510"/>
                    <a:pt x="3143" y="5467"/>
                  </a:cubicBezTo>
                  <a:cubicBezTo>
                    <a:pt x="2884" y="5403"/>
                    <a:pt x="2657" y="5292"/>
                    <a:pt x="2462" y="5137"/>
                  </a:cubicBezTo>
                  <a:cubicBezTo>
                    <a:pt x="2268" y="4980"/>
                    <a:pt x="2110" y="4784"/>
                    <a:pt x="1988" y="4551"/>
                  </a:cubicBezTo>
                  <a:cubicBezTo>
                    <a:pt x="1866" y="4318"/>
                    <a:pt x="1788" y="4054"/>
                    <a:pt x="1756" y="3756"/>
                  </a:cubicBezTo>
                  <a:cubicBezTo>
                    <a:pt x="1723" y="3450"/>
                    <a:pt x="1743" y="3169"/>
                    <a:pt x="1815" y="2912"/>
                  </a:cubicBezTo>
                  <a:cubicBezTo>
                    <a:pt x="1891" y="2655"/>
                    <a:pt x="2002" y="2432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09" y="1551"/>
                    <a:pt x="3580" y="1548"/>
                    <a:pt x="3650" y="1548"/>
                  </a:cubicBezTo>
                  <a:cubicBezTo>
                    <a:pt x="3780" y="1548"/>
                    <a:pt x="3907" y="1560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0" y="96"/>
                    <a:pt x="4248" y="46"/>
                  </a:cubicBezTo>
                  <a:cubicBezTo>
                    <a:pt x="4056" y="16"/>
                    <a:pt x="3862" y="1"/>
                    <a:pt x="3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22"/>
            <p:cNvSpPr/>
            <p:nvPr/>
          </p:nvSpPr>
          <p:spPr>
            <a:xfrm>
              <a:off x="5441876" y="684754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1"/>
                  </a:moveTo>
                  <a:cubicBezTo>
                    <a:pt x="3545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3"/>
                    <a:pt x="0" y="3408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4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5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2"/>
                  </a:cubicBezTo>
                  <a:cubicBezTo>
                    <a:pt x="2310" y="2051"/>
                    <a:pt x="2498" y="1899"/>
                    <a:pt x="2718" y="1781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7"/>
                  </a:cubicBezTo>
                  <a:cubicBezTo>
                    <a:pt x="4217" y="1625"/>
                    <a:pt x="4393" y="1690"/>
                    <a:pt x="4557" y="1782"/>
                  </a:cubicBezTo>
                  <a:cubicBezTo>
                    <a:pt x="4720" y="1874"/>
                    <a:pt x="4878" y="1983"/>
                    <a:pt x="5029" y="2111"/>
                  </a:cubicBezTo>
                  <a:lnTo>
                    <a:pt x="5919" y="846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0" y="97"/>
                    <a:pt x="4250" y="48"/>
                  </a:cubicBezTo>
                  <a:cubicBezTo>
                    <a:pt x="4059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22"/>
            <p:cNvSpPr/>
            <p:nvPr/>
          </p:nvSpPr>
          <p:spPr>
            <a:xfrm>
              <a:off x="5680558" y="659773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1" y="1"/>
                  </a:moveTo>
                  <a:lnTo>
                    <a:pt x="1" y="503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2"/>
                  </a:lnTo>
                  <a:lnTo>
                    <a:pt x="2178" y="5733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5" y="2722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899" y="141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22"/>
            <p:cNvSpPr/>
            <p:nvPr/>
          </p:nvSpPr>
          <p:spPr>
            <a:xfrm>
              <a:off x="5898000" y="642416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9" y="1423"/>
                  </a:moveTo>
                  <a:cubicBezTo>
                    <a:pt x="3228" y="1423"/>
                    <a:pt x="3352" y="1443"/>
                    <a:pt x="3462" y="1483"/>
                  </a:cubicBezTo>
                  <a:cubicBezTo>
                    <a:pt x="3617" y="1539"/>
                    <a:pt x="3739" y="1631"/>
                    <a:pt x="3831" y="1754"/>
                  </a:cubicBezTo>
                  <a:cubicBezTo>
                    <a:pt x="3925" y="1878"/>
                    <a:pt x="3978" y="2029"/>
                    <a:pt x="3997" y="2205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4"/>
                    <a:pt x="3804" y="2939"/>
                    <a:pt x="3684" y="3027"/>
                  </a:cubicBezTo>
                  <a:cubicBezTo>
                    <a:pt x="3567" y="3115"/>
                    <a:pt x="3423" y="3169"/>
                    <a:pt x="3253" y="3185"/>
                  </a:cubicBezTo>
                  <a:lnTo>
                    <a:pt x="1911" y="3328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9" y="1423"/>
                  </a:cubicBezTo>
                  <a:close/>
                  <a:moveTo>
                    <a:pt x="3362" y="1"/>
                  </a:moveTo>
                  <a:cubicBezTo>
                    <a:pt x="3265" y="1"/>
                    <a:pt x="3166" y="6"/>
                    <a:pt x="3066" y="16"/>
                  </a:cubicBezTo>
                  <a:lnTo>
                    <a:pt x="0" y="339"/>
                  </a:lnTo>
                  <a:lnTo>
                    <a:pt x="718" y="7153"/>
                  </a:lnTo>
                  <a:lnTo>
                    <a:pt x="2295" y="6986"/>
                  </a:lnTo>
                  <a:lnTo>
                    <a:pt x="2042" y="4593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5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90" y="4018"/>
                  </a:cubicBezTo>
                  <a:cubicBezTo>
                    <a:pt x="5019" y="3786"/>
                    <a:pt x="5266" y="3489"/>
                    <a:pt x="5432" y="3126"/>
                  </a:cubicBezTo>
                  <a:cubicBezTo>
                    <a:pt x="5597" y="2765"/>
                    <a:pt x="5657" y="2370"/>
                    <a:pt x="5611" y="1941"/>
                  </a:cubicBezTo>
                  <a:cubicBezTo>
                    <a:pt x="5567" y="1526"/>
                    <a:pt x="5429" y="1165"/>
                    <a:pt x="5193" y="860"/>
                  </a:cubicBezTo>
                  <a:cubicBezTo>
                    <a:pt x="4957" y="554"/>
                    <a:pt x="4652" y="325"/>
                    <a:pt x="4278" y="174"/>
                  </a:cubicBezTo>
                  <a:cubicBezTo>
                    <a:pt x="3992" y="58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22"/>
            <p:cNvSpPr/>
            <p:nvPr/>
          </p:nvSpPr>
          <p:spPr>
            <a:xfrm>
              <a:off x="6237781" y="60312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39" y="1790"/>
                    <a:pt x="0" y="2077"/>
                    <a:pt x="32" y="2384"/>
                  </a:cubicBezTo>
                  <a:cubicBezTo>
                    <a:pt x="64" y="2668"/>
                    <a:pt x="136" y="2923"/>
                    <a:pt x="251" y="3142"/>
                  </a:cubicBezTo>
                  <a:cubicBezTo>
                    <a:pt x="366" y="3363"/>
                    <a:pt x="525" y="3551"/>
                    <a:pt x="728" y="3711"/>
                  </a:cubicBezTo>
                  <a:cubicBezTo>
                    <a:pt x="931" y="3872"/>
                    <a:pt x="1180" y="3997"/>
                    <a:pt x="1473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8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6"/>
                  </a:cubicBezTo>
                  <a:cubicBezTo>
                    <a:pt x="3401" y="4472"/>
                    <a:pt x="3508" y="4515"/>
                    <a:pt x="3597" y="4565"/>
                  </a:cubicBezTo>
                  <a:cubicBezTo>
                    <a:pt x="3688" y="4616"/>
                    <a:pt x="3761" y="4677"/>
                    <a:pt x="3818" y="4749"/>
                  </a:cubicBezTo>
                  <a:cubicBezTo>
                    <a:pt x="3876" y="4821"/>
                    <a:pt x="3908" y="4907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2" y="5703"/>
                    <a:pt x="2886" y="5708"/>
                    <a:pt x="2800" y="5708"/>
                  </a:cubicBezTo>
                  <a:cubicBezTo>
                    <a:pt x="2537" y="5708"/>
                    <a:pt x="2276" y="5664"/>
                    <a:pt x="2017" y="5578"/>
                  </a:cubicBezTo>
                  <a:cubicBezTo>
                    <a:pt x="1673" y="5463"/>
                    <a:pt x="1316" y="5205"/>
                    <a:pt x="947" y="4804"/>
                  </a:cubicBezTo>
                  <a:lnTo>
                    <a:pt x="65" y="6048"/>
                  </a:lnTo>
                  <a:cubicBezTo>
                    <a:pt x="314" y="6304"/>
                    <a:pt x="590" y="6519"/>
                    <a:pt x="889" y="6693"/>
                  </a:cubicBezTo>
                  <a:cubicBezTo>
                    <a:pt x="1190" y="6867"/>
                    <a:pt x="1526" y="6990"/>
                    <a:pt x="1899" y="7060"/>
                  </a:cubicBezTo>
                  <a:cubicBezTo>
                    <a:pt x="2120" y="7101"/>
                    <a:pt x="2355" y="7122"/>
                    <a:pt x="2602" y="7122"/>
                  </a:cubicBezTo>
                  <a:cubicBezTo>
                    <a:pt x="2770" y="7122"/>
                    <a:pt x="2944" y="7112"/>
                    <a:pt x="3125" y="7093"/>
                  </a:cubicBezTo>
                  <a:cubicBezTo>
                    <a:pt x="3646" y="7037"/>
                    <a:pt x="4094" y="6903"/>
                    <a:pt x="4476" y="6691"/>
                  </a:cubicBezTo>
                  <a:cubicBezTo>
                    <a:pt x="4857" y="6476"/>
                    <a:pt x="5144" y="6194"/>
                    <a:pt x="5340" y="5842"/>
                  </a:cubicBezTo>
                  <a:cubicBezTo>
                    <a:pt x="5537" y="5490"/>
                    <a:pt x="5609" y="5077"/>
                    <a:pt x="5560" y="4603"/>
                  </a:cubicBezTo>
                  <a:cubicBezTo>
                    <a:pt x="5528" y="4298"/>
                    <a:pt x="5443" y="4037"/>
                    <a:pt x="5304" y="3817"/>
                  </a:cubicBezTo>
                  <a:cubicBezTo>
                    <a:pt x="5166" y="3600"/>
                    <a:pt x="4983" y="3416"/>
                    <a:pt x="4755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60" y="2837"/>
                    <a:pt x="3325" y="2776"/>
                    <a:pt x="2963" y="2743"/>
                  </a:cubicBezTo>
                  <a:cubicBezTo>
                    <a:pt x="2805" y="2733"/>
                    <a:pt x="2651" y="2716"/>
                    <a:pt x="2504" y="2687"/>
                  </a:cubicBezTo>
                  <a:cubicBezTo>
                    <a:pt x="2356" y="2660"/>
                    <a:pt x="2225" y="2622"/>
                    <a:pt x="2109" y="2572"/>
                  </a:cubicBezTo>
                  <a:cubicBezTo>
                    <a:pt x="1992" y="2522"/>
                    <a:pt x="1896" y="2463"/>
                    <a:pt x="1824" y="2391"/>
                  </a:cubicBezTo>
                  <a:cubicBezTo>
                    <a:pt x="1751" y="2319"/>
                    <a:pt x="1709" y="2228"/>
                    <a:pt x="1697" y="2119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5"/>
                    <a:pt x="1949" y="1616"/>
                    <a:pt x="2084" y="1553"/>
                  </a:cubicBezTo>
                  <a:cubicBezTo>
                    <a:pt x="2218" y="1491"/>
                    <a:pt x="2382" y="1446"/>
                    <a:pt x="2577" y="1427"/>
                  </a:cubicBezTo>
                  <a:cubicBezTo>
                    <a:pt x="2643" y="1421"/>
                    <a:pt x="2707" y="1417"/>
                    <a:pt x="2772" y="1417"/>
                  </a:cubicBezTo>
                  <a:cubicBezTo>
                    <a:pt x="2894" y="1417"/>
                    <a:pt x="3015" y="1430"/>
                    <a:pt x="3137" y="1456"/>
                  </a:cubicBezTo>
                  <a:cubicBezTo>
                    <a:pt x="3322" y="1495"/>
                    <a:pt x="3498" y="1563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5" y="936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3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22"/>
            <p:cNvSpPr/>
            <p:nvPr/>
          </p:nvSpPr>
          <p:spPr>
            <a:xfrm>
              <a:off x="6456367" y="57291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0" y="0"/>
                  </a:moveTo>
                  <a:lnTo>
                    <a:pt x="4154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22"/>
            <p:cNvSpPr/>
            <p:nvPr/>
          </p:nvSpPr>
          <p:spPr>
            <a:xfrm>
              <a:off x="6700834" y="55496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0"/>
                  </a:moveTo>
                  <a:lnTo>
                    <a:pt x="0" y="419"/>
                  </a:lnTo>
                  <a:lnTo>
                    <a:pt x="146" y="1811"/>
                  </a:lnTo>
                  <a:lnTo>
                    <a:pt x="1294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5"/>
                  </a:lnTo>
                  <a:lnTo>
                    <a:pt x="4107" y="1392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22"/>
            <p:cNvSpPr/>
            <p:nvPr/>
          </p:nvSpPr>
          <p:spPr>
            <a:xfrm>
              <a:off x="6892639" y="543222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4"/>
                  </a:lnTo>
                  <a:lnTo>
                    <a:pt x="5409" y="6491"/>
                  </a:lnTo>
                  <a:lnTo>
                    <a:pt x="5254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22"/>
            <p:cNvSpPr/>
            <p:nvPr/>
          </p:nvSpPr>
          <p:spPr>
            <a:xfrm>
              <a:off x="7097955" y="521533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5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22"/>
            <p:cNvSpPr/>
            <p:nvPr/>
          </p:nvSpPr>
          <p:spPr>
            <a:xfrm>
              <a:off x="7298352" y="49114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6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5"/>
                  </a:cubicBezTo>
                  <a:cubicBezTo>
                    <a:pt x="64" y="2671"/>
                    <a:pt x="135" y="2924"/>
                    <a:pt x="250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1"/>
                    <a:pt x="1179" y="3999"/>
                    <a:pt x="1473" y="4093"/>
                  </a:cubicBezTo>
                  <a:cubicBezTo>
                    <a:pt x="1765" y="4186"/>
                    <a:pt x="2104" y="4257"/>
                    <a:pt x="2488" y="4300"/>
                  </a:cubicBezTo>
                  <a:cubicBezTo>
                    <a:pt x="2628" y="4310"/>
                    <a:pt x="2763" y="4329"/>
                    <a:pt x="2898" y="4350"/>
                  </a:cubicBezTo>
                  <a:cubicBezTo>
                    <a:pt x="3032" y="4372"/>
                    <a:pt x="3158" y="4402"/>
                    <a:pt x="3280" y="4438"/>
                  </a:cubicBezTo>
                  <a:cubicBezTo>
                    <a:pt x="3403" y="4474"/>
                    <a:pt x="3509" y="4517"/>
                    <a:pt x="3600" y="4567"/>
                  </a:cubicBezTo>
                  <a:cubicBezTo>
                    <a:pt x="3689" y="4618"/>
                    <a:pt x="3764" y="4680"/>
                    <a:pt x="3820" y="4752"/>
                  </a:cubicBezTo>
                  <a:cubicBezTo>
                    <a:pt x="3877" y="4823"/>
                    <a:pt x="3910" y="4910"/>
                    <a:pt x="3920" y="5006"/>
                  </a:cubicBezTo>
                  <a:cubicBezTo>
                    <a:pt x="3935" y="5135"/>
                    <a:pt x="3907" y="5249"/>
                    <a:pt x="3838" y="5344"/>
                  </a:cubicBezTo>
                  <a:cubicBezTo>
                    <a:pt x="3769" y="5439"/>
                    <a:pt x="3666" y="5518"/>
                    <a:pt x="3529" y="5578"/>
                  </a:cubicBezTo>
                  <a:cubicBezTo>
                    <a:pt x="3391" y="5639"/>
                    <a:pt x="3234" y="5679"/>
                    <a:pt x="3060" y="5696"/>
                  </a:cubicBezTo>
                  <a:cubicBezTo>
                    <a:pt x="2974" y="5705"/>
                    <a:pt x="2888" y="5710"/>
                    <a:pt x="2803" y="5710"/>
                  </a:cubicBezTo>
                  <a:cubicBezTo>
                    <a:pt x="2540" y="5710"/>
                    <a:pt x="2279" y="5667"/>
                    <a:pt x="2019" y="5580"/>
                  </a:cubicBezTo>
                  <a:cubicBezTo>
                    <a:pt x="1676" y="5465"/>
                    <a:pt x="1317" y="5207"/>
                    <a:pt x="949" y="4806"/>
                  </a:cubicBezTo>
                  <a:lnTo>
                    <a:pt x="66" y="6050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0"/>
                    <a:pt x="1529" y="6992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3" y="7124"/>
                    <a:pt x="2947" y="7115"/>
                    <a:pt x="3128" y="7095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4"/>
                  </a:cubicBezTo>
                  <a:cubicBezTo>
                    <a:pt x="5538" y="5492"/>
                    <a:pt x="5610" y="5079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8"/>
                    <a:pt x="4757" y="3273"/>
                  </a:cubicBezTo>
                  <a:cubicBezTo>
                    <a:pt x="4529" y="3128"/>
                    <a:pt x="4263" y="3010"/>
                    <a:pt x="3962" y="2924"/>
                  </a:cubicBezTo>
                  <a:cubicBezTo>
                    <a:pt x="3661" y="2838"/>
                    <a:pt x="3328" y="2779"/>
                    <a:pt x="2964" y="2744"/>
                  </a:cubicBezTo>
                  <a:cubicBezTo>
                    <a:pt x="2806" y="2735"/>
                    <a:pt x="2653" y="2718"/>
                    <a:pt x="2507" y="2689"/>
                  </a:cubicBezTo>
                  <a:cubicBezTo>
                    <a:pt x="2359" y="2662"/>
                    <a:pt x="2228" y="2625"/>
                    <a:pt x="2111" y="2574"/>
                  </a:cubicBezTo>
                  <a:cubicBezTo>
                    <a:pt x="1993" y="2524"/>
                    <a:pt x="1898" y="2464"/>
                    <a:pt x="1827" y="2392"/>
                  </a:cubicBezTo>
                  <a:cubicBezTo>
                    <a:pt x="1753" y="2320"/>
                    <a:pt x="1711" y="2231"/>
                    <a:pt x="1699" y="2121"/>
                  </a:cubicBezTo>
                  <a:cubicBezTo>
                    <a:pt x="1687" y="1996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5" y="1553"/>
                  </a:cubicBezTo>
                  <a:cubicBezTo>
                    <a:pt x="2221" y="1490"/>
                    <a:pt x="2384" y="1447"/>
                    <a:pt x="2579" y="1427"/>
                  </a:cubicBezTo>
                  <a:cubicBezTo>
                    <a:pt x="2642" y="1421"/>
                    <a:pt x="2705" y="1417"/>
                    <a:pt x="2768" y="1417"/>
                  </a:cubicBezTo>
                  <a:cubicBezTo>
                    <a:pt x="2892" y="1417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3" y="217"/>
                    <a:pt x="3881" y="111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22"/>
            <p:cNvSpPr/>
            <p:nvPr/>
          </p:nvSpPr>
          <p:spPr>
            <a:xfrm>
              <a:off x="7627531" y="455427"/>
              <a:ext cx="254971" cy="248388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2057" y="3953"/>
                  </a:moveTo>
                  <a:cubicBezTo>
                    <a:pt x="2174" y="4066"/>
                    <a:pt x="2305" y="4182"/>
                    <a:pt x="2445" y="4306"/>
                  </a:cubicBezTo>
                  <a:lnTo>
                    <a:pt x="3866" y="5528"/>
                  </a:lnTo>
                  <a:cubicBezTo>
                    <a:pt x="3815" y="5564"/>
                    <a:pt x="3763" y="5598"/>
                    <a:pt x="3710" y="5633"/>
                  </a:cubicBezTo>
                  <a:cubicBezTo>
                    <a:pt x="3497" y="5762"/>
                    <a:pt x="3262" y="5841"/>
                    <a:pt x="3003" y="5869"/>
                  </a:cubicBezTo>
                  <a:cubicBezTo>
                    <a:pt x="2918" y="5878"/>
                    <a:pt x="2837" y="5882"/>
                    <a:pt x="2758" y="5882"/>
                  </a:cubicBezTo>
                  <a:cubicBezTo>
                    <a:pt x="2578" y="5882"/>
                    <a:pt x="2414" y="5859"/>
                    <a:pt x="2268" y="5813"/>
                  </a:cubicBezTo>
                  <a:cubicBezTo>
                    <a:pt x="2058" y="5748"/>
                    <a:pt x="1893" y="5639"/>
                    <a:pt x="1772" y="5488"/>
                  </a:cubicBezTo>
                  <a:cubicBezTo>
                    <a:pt x="1651" y="5337"/>
                    <a:pt x="1578" y="5151"/>
                    <a:pt x="1556" y="4930"/>
                  </a:cubicBezTo>
                  <a:cubicBezTo>
                    <a:pt x="1526" y="4651"/>
                    <a:pt x="1593" y="4411"/>
                    <a:pt x="1756" y="4211"/>
                  </a:cubicBezTo>
                  <a:cubicBezTo>
                    <a:pt x="1834" y="4116"/>
                    <a:pt x="1934" y="4031"/>
                    <a:pt x="2057" y="3953"/>
                  </a:cubicBezTo>
                  <a:close/>
                  <a:moveTo>
                    <a:pt x="3146" y="1"/>
                  </a:moveTo>
                  <a:cubicBezTo>
                    <a:pt x="3045" y="1"/>
                    <a:pt x="2942" y="6"/>
                    <a:pt x="2837" y="18"/>
                  </a:cubicBezTo>
                  <a:cubicBezTo>
                    <a:pt x="2410" y="62"/>
                    <a:pt x="2039" y="180"/>
                    <a:pt x="1729" y="374"/>
                  </a:cubicBezTo>
                  <a:cubicBezTo>
                    <a:pt x="1418" y="568"/>
                    <a:pt x="1184" y="814"/>
                    <a:pt x="1030" y="1108"/>
                  </a:cubicBezTo>
                  <a:cubicBezTo>
                    <a:pt x="873" y="1405"/>
                    <a:pt x="814" y="1726"/>
                    <a:pt x="851" y="2077"/>
                  </a:cubicBezTo>
                  <a:cubicBezTo>
                    <a:pt x="866" y="2221"/>
                    <a:pt x="906" y="2373"/>
                    <a:pt x="968" y="2537"/>
                  </a:cubicBezTo>
                  <a:cubicBezTo>
                    <a:pt x="1028" y="2692"/>
                    <a:pt x="1115" y="2855"/>
                    <a:pt x="1225" y="3024"/>
                  </a:cubicBezTo>
                  <a:cubicBezTo>
                    <a:pt x="828" y="3256"/>
                    <a:pt x="528" y="3545"/>
                    <a:pt x="328" y="3889"/>
                  </a:cubicBezTo>
                  <a:cubicBezTo>
                    <a:pt x="94" y="4297"/>
                    <a:pt x="0" y="4737"/>
                    <a:pt x="50" y="5212"/>
                  </a:cubicBezTo>
                  <a:cubicBezTo>
                    <a:pt x="95" y="5627"/>
                    <a:pt x="253" y="5992"/>
                    <a:pt x="525" y="6304"/>
                  </a:cubicBezTo>
                  <a:cubicBezTo>
                    <a:pt x="798" y="6615"/>
                    <a:pt x="1146" y="6848"/>
                    <a:pt x="1572" y="7000"/>
                  </a:cubicBezTo>
                  <a:cubicBezTo>
                    <a:pt x="1887" y="7112"/>
                    <a:pt x="2226" y="7169"/>
                    <a:pt x="2587" y="7169"/>
                  </a:cubicBezTo>
                  <a:cubicBezTo>
                    <a:pt x="2715" y="7169"/>
                    <a:pt x="2846" y="7161"/>
                    <a:pt x="2980" y="7147"/>
                  </a:cubicBezTo>
                  <a:cubicBezTo>
                    <a:pt x="3362" y="7107"/>
                    <a:pt x="3715" y="7016"/>
                    <a:pt x="4038" y="6873"/>
                  </a:cubicBezTo>
                  <a:cubicBezTo>
                    <a:pt x="4352" y="6736"/>
                    <a:pt x="4632" y="6556"/>
                    <a:pt x="4886" y="6338"/>
                  </a:cubicBezTo>
                  <a:lnTo>
                    <a:pt x="5432" y="6792"/>
                  </a:lnTo>
                  <a:lnTo>
                    <a:pt x="7358" y="6586"/>
                  </a:lnTo>
                  <a:lnTo>
                    <a:pt x="5748" y="5196"/>
                  </a:lnTo>
                  <a:cubicBezTo>
                    <a:pt x="5857" y="4973"/>
                    <a:pt x="5951" y="4734"/>
                    <a:pt x="6023" y="4484"/>
                  </a:cubicBezTo>
                  <a:cubicBezTo>
                    <a:pt x="6129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2"/>
                  </a:lnTo>
                  <a:cubicBezTo>
                    <a:pt x="4748" y="3768"/>
                    <a:pt x="4710" y="4058"/>
                    <a:pt x="4638" y="4326"/>
                  </a:cubicBezTo>
                  <a:lnTo>
                    <a:pt x="4096" y="3846"/>
                  </a:lnTo>
                  <a:cubicBezTo>
                    <a:pt x="3952" y="3736"/>
                    <a:pt x="3792" y="3602"/>
                    <a:pt x="3612" y="3450"/>
                  </a:cubicBezTo>
                  <a:cubicBezTo>
                    <a:pt x="3433" y="3293"/>
                    <a:pt x="3253" y="3131"/>
                    <a:pt x="3077" y="2955"/>
                  </a:cubicBezTo>
                  <a:cubicBezTo>
                    <a:pt x="2902" y="2781"/>
                    <a:pt x="2755" y="2609"/>
                    <a:pt x="2635" y="2441"/>
                  </a:cubicBezTo>
                  <a:cubicBezTo>
                    <a:pt x="2517" y="2272"/>
                    <a:pt x="2452" y="2127"/>
                    <a:pt x="2438" y="2005"/>
                  </a:cubicBezTo>
                  <a:cubicBezTo>
                    <a:pt x="2423" y="1875"/>
                    <a:pt x="2438" y="1762"/>
                    <a:pt x="2481" y="1671"/>
                  </a:cubicBezTo>
                  <a:cubicBezTo>
                    <a:pt x="2524" y="1579"/>
                    <a:pt x="2590" y="1503"/>
                    <a:pt x="2683" y="1448"/>
                  </a:cubicBezTo>
                  <a:cubicBezTo>
                    <a:pt x="2777" y="1392"/>
                    <a:pt x="2893" y="1356"/>
                    <a:pt x="3037" y="1342"/>
                  </a:cubicBezTo>
                  <a:cubicBezTo>
                    <a:pt x="3069" y="1339"/>
                    <a:pt x="3100" y="1337"/>
                    <a:pt x="3130" y="1337"/>
                  </a:cubicBezTo>
                  <a:cubicBezTo>
                    <a:pt x="3268" y="1337"/>
                    <a:pt x="3395" y="1372"/>
                    <a:pt x="3510" y="1441"/>
                  </a:cubicBezTo>
                  <a:cubicBezTo>
                    <a:pt x="3650" y="1525"/>
                    <a:pt x="3789" y="1693"/>
                    <a:pt x="3927" y="1947"/>
                  </a:cubicBezTo>
                  <a:lnTo>
                    <a:pt x="5078" y="1089"/>
                  </a:lnTo>
                  <a:cubicBezTo>
                    <a:pt x="4966" y="839"/>
                    <a:pt x="4797" y="626"/>
                    <a:pt x="4567" y="453"/>
                  </a:cubicBezTo>
                  <a:cubicBezTo>
                    <a:pt x="4339" y="281"/>
                    <a:pt x="4077" y="156"/>
                    <a:pt x="3779" y="79"/>
                  </a:cubicBezTo>
                  <a:cubicBezTo>
                    <a:pt x="3575" y="27"/>
                    <a:pt x="3365" y="1"/>
                    <a:pt x="3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22"/>
            <p:cNvSpPr/>
            <p:nvPr/>
          </p:nvSpPr>
          <p:spPr>
            <a:xfrm>
              <a:off x="7975522" y="41392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4" y="2067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7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22"/>
            <p:cNvSpPr/>
            <p:nvPr/>
          </p:nvSpPr>
          <p:spPr>
            <a:xfrm>
              <a:off x="8215208" y="39230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22"/>
            <p:cNvSpPr/>
            <p:nvPr/>
          </p:nvSpPr>
          <p:spPr>
            <a:xfrm>
              <a:off x="8427974" y="369642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5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6" y="1639"/>
                    <a:pt x="315" y="2036"/>
                    <a:pt x="178" y="2483"/>
                  </a:cubicBezTo>
                  <a:cubicBezTo>
                    <a:pt x="42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4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4" y="7090"/>
                    <a:pt x="3958" y="7074"/>
                  </a:cubicBezTo>
                  <a:cubicBezTo>
                    <a:pt x="4288" y="7039"/>
                    <a:pt x="4615" y="6963"/>
                    <a:pt x="4932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6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2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7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0" y="2655"/>
                    <a:pt x="2002" y="2432"/>
                    <a:pt x="2157" y="2242"/>
                  </a:cubicBezTo>
                  <a:cubicBezTo>
                    <a:pt x="2310" y="2051"/>
                    <a:pt x="2497" y="1898"/>
                    <a:pt x="2718" y="1780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09" y="1561"/>
                    <a:pt x="4029" y="1585"/>
                  </a:cubicBezTo>
                  <a:cubicBezTo>
                    <a:pt x="4216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700" y="639"/>
                    <a:pt x="5449" y="467"/>
                    <a:pt x="5161" y="329"/>
                  </a:cubicBezTo>
                  <a:cubicBezTo>
                    <a:pt x="4875" y="193"/>
                    <a:pt x="4572" y="96"/>
                    <a:pt x="4249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22"/>
            <p:cNvSpPr/>
            <p:nvPr/>
          </p:nvSpPr>
          <p:spPr>
            <a:xfrm>
              <a:off x="8666655" y="34047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8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22"/>
            <p:cNvSpPr/>
            <p:nvPr/>
          </p:nvSpPr>
          <p:spPr>
            <a:xfrm>
              <a:off x="8929208" y="311678"/>
              <a:ext cx="224654" cy="258678"/>
            </a:xfrm>
            <a:custGeom>
              <a:avLst/>
              <a:gdLst/>
              <a:ahLst/>
              <a:cxnLst/>
              <a:rect l="l" t="t" r="r" b="b"/>
              <a:pathLst>
                <a:path w="6484" h="7466" extrusionOk="0">
                  <a:moveTo>
                    <a:pt x="6140" y="1"/>
                  </a:moveTo>
                  <a:lnTo>
                    <a:pt x="4535" y="172"/>
                  </a:lnTo>
                  <a:lnTo>
                    <a:pt x="4712" y="1854"/>
                  </a:lnTo>
                  <a:cubicBezTo>
                    <a:pt x="4741" y="2122"/>
                    <a:pt x="4769" y="2369"/>
                    <a:pt x="4795" y="2595"/>
                  </a:cubicBezTo>
                  <a:cubicBezTo>
                    <a:pt x="4824" y="2822"/>
                    <a:pt x="4851" y="3032"/>
                    <a:pt x="4883" y="3226"/>
                  </a:cubicBezTo>
                  <a:cubicBezTo>
                    <a:pt x="4913" y="3420"/>
                    <a:pt x="4946" y="3610"/>
                    <a:pt x="4982" y="3796"/>
                  </a:cubicBezTo>
                  <a:cubicBezTo>
                    <a:pt x="5018" y="3982"/>
                    <a:pt x="5055" y="4172"/>
                    <a:pt x="5096" y="4365"/>
                  </a:cubicBezTo>
                  <a:cubicBezTo>
                    <a:pt x="5106" y="4411"/>
                    <a:pt x="5117" y="4457"/>
                    <a:pt x="5127" y="4504"/>
                  </a:cubicBezTo>
                  <a:lnTo>
                    <a:pt x="1482" y="498"/>
                  </a:lnTo>
                  <a:lnTo>
                    <a:pt x="1" y="654"/>
                  </a:lnTo>
                  <a:lnTo>
                    <a:pt x="721" y="7465"/>
                  </a:lnTo>
                  <a:lnTo>
                    <a:pt x="2328" y="7296"/>
                  </a:lnTo>
                  <a:lnTo>
                    <a:pt x="2086" y="5018"/>
                  </a:lnTo>
                  <a:cubicBezTo>
                    <a:pt x="2070" y="4857"/>
                    <a:pt x="2050" y="4709"/>
                    <a:pt x="2034" y="4578"/>
                  </a:cubicBezTo>
                  <a:cubicBezTo>
                    <a:pt x="2018" y="4443"/>
                    <a:pt x="1997" y="4310"/>
                    <a:pt x="1977" y="4174"/>
                  </a:cubicBezTo>
                  <a:cubicBezTo>
                    <a:pt x="1955" y="4037"/>
                    <a:pt x="1928" y="3886"/>
                    <a:pt x="1893" y="3718"/>
                  </a:cubicBezTo>
                  <a:cubicBezTo>
                    <a:pt x="1862" y="3553"/>
                    <a:pt x="1820" y="3361"/>
                    <a:pt x="1775" y="3147"/>
                  </a:cubicBezTo>
                  <a:cubicBezTo>
                    <a:pt x="1768" y="3117"/>
                    <a:pt x="1762" y="3084"/>
                    <a:pt x="1755" y="3052"/>
                  </a:cubicBezTo>
                  <a:lnTo>
                    <a:pt x="1755" y="3052"/>
                  </a:lnTo>
                  <a:lnTo>
                    <a:pt x="5363" y="6974"/>
                  </a:lnTo>
                  <a:lnTo>
                    <a:pt x="6483" y="6857"/>
                  </a:lnTo>
                  <a:lnTo>
                    <a:pt x="6483" y="3226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22"/>
            <p:cNvSpPr/>
            <p:nvPr/>
          </p:nvSpPr>
          <p:spPr>
            <a:xfrm>
              <a:off x="4754312" y="1086690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1"/>
                  </a:cubicBezTo>
                  <a:cubicBezTo>
                    <a:pt x="2044" y="67"/>
                    <a:pt x="1727" y="152"/>
                    <a:pt x="1425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6" y="1249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3" y="4091"/>
                  </a:cubicBezTo>
                  <a:cubicBezTo>
                    <a:pt x="1764" y="4184"/>
                    <a:pt x="2103" y="4255"/>
                    <a:pt x="2489" y="4299"/>
                  </a:cubicBezTo>
                  <a:cubicBezTo>
                    <a:pt x="2627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80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9"/>
                    <a:pt x="3761" y="4678"/>
                    <a:pt x="3819" y="4751"/>
                  </a:cubicBezTo>
                  <a:cubicBezTo>
                    <a:pt x="3876" y="4823"/>
                    <a:pt x="3908" y="4909"/>
                    <a:pt x="3919" y="5007"/>
                  </a:cubicBezTo>
                  <a:cubicBezTo>
                    <a:pt x="3934" y="5136"/>
                    <a:pt x="3905" y="5248"/>
                    <a:pt x="3836" y="5345"/>
                  </a:cubicBezTo>
                  <a:cubicBezTo>
                    <a:pt x="3769" y="5440"/>
                    <a:pt x="3664" y="5519"/>
                    <a:pt x="3527" y="5578"/>
                  </a:cubicBezTo>
                  <a:cubicBezTo>
                    <a:pt x="3389" y="5640"/>
                    <a:pt x="3232" y="5678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8" y="5666"/>
                    <a:pt x="2017" y="5579"/>
                  </a:cubicBezTo>
                  <a:cubicBezTo>
                    <a:pt x="1675" y="5464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5"/>
                    <a:pt x="591" y="6521"/>
                    <a:pt x="891" y="6697"/>
                  </a:cubicBezTo>
                  <a:cubicBezTo>
                    <a:pt x="1190" y="6871"/>
                    <a:pt x="1527" y="6993"/>
                    <a:pt x="1899" y="7063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2"/>
                    <a:pt x="4095" y="6907"/>
                    <a:pt x="4476" y="6692"/>
                  </a:cubicBezTo>
                  <a:cubicBezTo>
                    <a:pt x="4857" y="6478"/>
                    <a:pt x="5145" y="6196"/>
                    <a:pt x="5342" y="5844"/>
                  </a:cubicBezTo>
                  <a:cubicBezTo>
                    <a:pt x="5537" y="5492"/>
                    <a:pt x="5609" y="5080"/>
                    <a:pt x="5560" y="4606"/>
                  </a:cubicBezTo>
                  <a:cubicBezTo>
                    <a:pt x="5529" y="4299"/>
                    <a:pt x="5444" y="4039"/>
                    <a:pt x="5306" y="3821"/>
                  </a:cubicBezTo>
                  <a:cubicBezTo>
                    <a:pt x="5166" y="3602"/>
                    <a:pt x="4984" y="3419"/>
                    <a:pt x="4755" y="3274"/>
                  </a:cubicBezTo>
                  <a:cubicBezTo>
                    <a:pt x="4526" y="3127"/>
                    <a:pt x="4263" y="3011"/>
                    <a:pt x="3960" y="2925"/>
                  </a:cubicBezTo>
                  <a:cubicBezTo>
                    <a:pt x="3659" y="2838"/>
                    <a:pt x="3326" y="2779"/>
                    <a:pt x="2963" y="2745"/>
                  </a:cubicBezTo>
                  <a:cubicBezTo>
                    <a:pt x="2805" y="2736"/>
                    <a:pt x="2653" y="2718"/>
                    <a:pt x="2504" y="2689"/>
                  </a:cubicBezTo>
                  <a:cubicBezTo>
                    <a:pt x="2356" y="2663"/>
                    <a:pt x="2226" y="2624"/>
                    <a:pt x="2109" y="2574"/>
                  </a:cubicBezTo>
                  <a:cubicBezTo>
                    <a:pt x="1993" y="2523"/>
                    <a:pt x="1898" y="2465"/>
                    <a:pt x="1826" y="2393"/>
                  </a:cubicBezTo>
                  <a:cubicBezTo>
                    <a:pt x="1751" y="2322"/>
                    <a:pt x="1711" y="2232"/>
                    <a:pt x="1698" y="2121"/>
                  </a:cubicBezTo>
                  <a:cubicBezTo>
                    <a:pt x="1685" y="1997"/>
                    <a:pt x="1712" y="1888"/>
                    <a:pt x="1780" y="1793"/>
                  </a:cubicBezTo>
                  <a:cubicBezTo>
                    <a:pt x="1852" y="1695"/>
                    <a:pt x="1952" y="1616"/>
                    <a:pt x="2087" y="1551"/>
                  </a:cubicBezTo>
                  <a:cubicBezTo>
                    <a:pt x="2223" y="1490"/>
                    <a:pt x="2387" y="1446"/>
                    <a:pt x="2581" y="1426"/>
                  </a:cubicBezTo>
                  <a:cubicBezTo>
                    <a:pt x="2645" y="1419"/>
                    <a:pt x="2709" y="1416"/>
                    <a:pt x="2772" y="1416"/>
                  </a:cubicBezTo>
                  <a:cubicBezTo>
                    <a:pt x="2895" y="1416"/>
                    <a:pt x="3016" y="1429"/>
                    <a:pt x="3139" y="1456"/>
                  </a:cubicBezTo>
                  <a:cubicBezTo>
                    <a:pt x="3324" y="1495"/>
                    <a:pt x="3501" y="1563"/>
                    <a:pt x="3671" y="1656"/>
                  </a:cubicBezTo>
                  <a:cubicBezTo>
                    <a:pt x="3842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9" y="707"/>
                    <a:pt x="4670" y="517"/>
                    <a:pt x="4421" y="368"/>
                  </a:cubicBezTo>
                  <a:cubicBezTo>
                    <a:pt x="4173" y="215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22"/>
            <p:cNvSpPr/>
            <p:nvPr/>
          </p:nvSpPr>
          <p:spPr>
            <a:xfrm>
              <a:off x="4968325" y="1061259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1" y="1569"/>
                  </a:moveTo>
                  <a:cubicBezTo>
                    <a:pt x="3779" y="1569"/>
                    <a:pt x="3960" y="1597"/>
                    <a:pt x="4130" y="1650"/>
                  </a:cubicBezTo>
                  <a:cubicBezTo>
                    <a:pt x="4365" y="1723"/>
                    <a:pt x="4573" y="1842"/>
                    <a:pt x="4759" y="2002"/>
                  </a:cubicBezTo>
                  <a:cubicBezTo>
                    <a:pt x="4941" y="2163"/>
                    <a:pt x="5092" y="2360"/>
                    <a:pt x="5207" y="2590"/>
                  </a:cubicBezTo>
                  <a:cubicBezTo>
                    <a:pt x="5324" y="2820"/>
                    <a:pt x="5398" y="3079"/>
                    <a:pt x="5427" y="3364"/>
                  </a:cubicBezTo>
                  <a:cubicBezTo>
                    <a:pt x="5457" y="3650"/>
                    <a:pt x="5437" y="3916"/>
                    <a:pt x="5373" y="4166"/>
                  </a:cubicBezTo>
                  <a:cubicBezTo>
                    <a:pt x="5308" y="4418"/>
                    <a:pt x="5201" y="4639"/>
                    <a:pt x="5055" y="4836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1" y="5432"/>
                    <a:pt x="4063" y="5507"/>
                    <a:pt x="3796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1" y="5546"/>
                    <a:pt x="3213" y="5519"/>
                    <a:pt x="3044" y="5468"/>
                  </a:cubicBezTo>
                  <a:cubicBezTo>
                    <a:pt x="2813" y="5394"/>
                    <a:pt x="2600" y="5276"/>
                    <a:pt x="2413" y="5118"/>
                  </a:cubicBezTo>
                  <a:cubicBezTo>
                    <a:pt x="2225" y="4963"/>
                    <a:pt x="2077" y="4765"/>
                    <a:pt x="1964" y="4533"/>
                  </a:cubicBezTo>
                  <a:cubicBezTo>
                    <a:pt x="1851" y="4299"/>
                    <a:pt x="1779" y="4038"/>
                    <a:pt x="1749" y="3752"/>
                  </a:cubicBezTo>
                  <a:cubicBezTo>
                    <a:pt x="1719" y="3467"/>
                    <a:pt x="1734" y="3201"/>
                    <a:pt x="1798" y="2950"/>
                  </a:cubicBezTo>
                  <a:cubicBezTo>
                    <a:pt x="1858" y="2701"/>
                    <a:pt x="1964" y="2478"/>
                    <a:pt x="2115" y="2281"/>
                  </a:cubicBezTo>
                  <a:cubicBezTo>
                    <a:pt x="2265" y="2084"/>
                    <a:pt x="2446" y="1926"/>
                    <a:pt x="2660" y="1807"/>
                  </a:cubicBezTo>
                  <a:cubicBezTo>
                    <a:pt x="2875" y="1686"/>
                    <a:pt x="3115" y="1610"/>
                    <a:pt x="3381" y="1581"/>
                  </a:cubicBezTo>
                  <a:cubicBezTo>
                    <a:pt x="3452" y="1573"/>
                    <a:pt x="3522" y="1569"/>
                    <a:pt x="3591" y="1569"/>
                  </a:cubicBezTo>
                  <a:close/>
                  <a:moveTo>
                    <a:pt x="3659" y="0"/>
                  </a:moveTo>
                  <a:cubicBezTo>
                    <a:pt x="3513" y="0"/>
                    <a:pt x="3365" y="8"/>
                    <a:pt x="3214" y="25"/>
                  </a:cubicBezTo>
                  <a:cubicBezTo>
                    <a:pt x="2701" y="78"/>
                    <a:pt x="2241" y="215"/>
                    <a:pt x="1832" y="436"/>
                  </a:cubicBezTo>
                  <a:cubicBezTo>
                    <a:pt x="1419" y="655"/>
                    <a:pt x="1074" y="941"/>
                    <a:pt x="790" y="1293"/>
                  </a:cubicBezTo>
                  <a:cubicBezTo>
                    <a:pt x="505" y="1645"/>
                    <a:pt x="298" y="2042"/>
                    <a:pt x="167" y="2488"/>
                  </a:cubicBezTo>
                  <a:cubicBezTo>
                    <a:pt x="38" y="2935"/>
                    <a:pt x="0" y="3414"/>
                    <a:pt x="53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2" y="6067"/>
                    <a:pt x="1323" y="6353"/>
                  </a:cubicBezTo>
                  <a:cubicBezTo>
                    <a:pt x="1675" y="6638"/>
                    <a:pt x="2074" y="6844"/>
                    <a:pt x="2520" y="6975"/>
                  </a:cubicBezTo>
                  <a:cubicBezTo>
                    <a:pt x="2834" y="7066"/>
                    <a:pt x="3167" y="7112"/>
                    <a:pt x="3519" y="7112"/>
                  </a:cubicBezTo>
                  <a:cubicBezTo>
                    <a:pt x="3665" y="7112"/>
                    <a:pt x="3815" y="7104"/>
                    <a:pt x="3968" y="7088"/>
                  </a:cubicBezTo>
                  <a:cubicBezTo>
                    <a:pt x="4472" y="7035"/>
                    <a:pt x="4931" y="6897"/>
                    <a:pt x="5342" y="6677"/>
                  </a:cubicBezTo>
                  <a:cubicBezTo>
                    <a:pt x="5752" y="6456"/>
                    <a:pt x="6097" y="6172"/>
                    <a:pt x="6381" y="5820"/>
                  </a:cubicBezTo>
                  <a:cubicBezTo>
                    <a:pt x="6665" y="5468"/>
                    <a:pt x="6870" y="5068"/>
                    <a:pt x="6997" y="4616"/>
                  </a:cubicBezTo>
                  <a:cubicBezTo>
                    <a:pt x="7125" y="4169"/>
                    <a:pt x="7163" y="3693"/>
                    <a:pt x="7110" y="3187"/>
                  </a:cubicBezTo>
                  <a:cubicBezTo>
                    <a:pt x="7055" y="2672"/>
                    <a:pt x="6918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5"/>
                    <a:pt x="5099" y="269"/>
                    <a:pt x="4654" y="138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22"/>
            <p:cNvSpPr/>
            <p:nvPr/>
          </p:nvSpPr>
          <p:spPr>
            <a:xfrm>
              <a:off x="5242138" y="1032953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6" y="435"/>
                  </a:cubicBezTo>
                  <a:cubicBezTo>
                    <a:pt x="1457" y="656"/>
                    <a:pt x="1102" y="943"/>
                    <a:pt x="814" y="1291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7"/>
                  </a:cubicBezTo>
                  <a:cubicBezTo>
                    <a:pt x="1666" y="6637"/>
                    <a:pt x="2065" y="6841"/>
                    <a:pt x="2515" y="6968"/>
                  </a:cubicBezTo>
                  <a:cubicBezTo>
                    <a:pt x="2830" y="7056"/>
                    <a:pt x="3161" y="7099"/>
                    <a:pt x="3508" y="7099"/>
                  </a:cubicBezTo>
                  <a:cubicBezTo>
                    <a:pt x="3656" y="7099"/>
                    <a:pt x="3806" y="7091"/>
                    <a:pt x="3959" y="7076"/>
                  </a:cubicBezTo>
                  <a:cubicBezTo>
                    <a:pt x="4290" y="7041"/>
                    <a:pt x="4615" y="6966"/>
                    <a:pt x="4933" y="6848"/>
                  </a:cubicBezTo>
                  <a:cubicBezTo>
                    <a:pt x="5251" y="6733"/>
                    <a:pt x="5538" y="6590"/>
                    <a:pt x="5793" y="6420"/>
                  </a:cubicBezTo>
                  <a:cubicBezTo>
                    <a:pt x="6046" y="6249"/>
                    <a:pt x="6246" y="6063"/>
                    <a:pt x="6387" y="5863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69" y="5072"/>
                  </a:cubicBezTo>
                  <a:cubicBezTo>
                    <a:pt x="4920" y="5190"/>
                    <a:pt x="4757" y="5288"/>
                    <a:pt x="4573" y="5366"/>
                  </a:cubicBezTo>
                  <a:cubicBezTo>
                    <a:pt x="4392" y="5445"/>
                    <a:pt x="4197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2"/>
                    <a:pt x="2111" y="4785"/>
                    <a:pt x="1989" y="4553"/>
                  </a:cubicBezTo>
                  <a:cubicBezTo>
                    <a:pt x="1867" y="4320"/>
                    <a:pt x="1789" y="4054"/>
                    <a:pt x="1756" y="3755"/>
                  </a:cubicBezTo>
                  <a:cubicBezTo>
                    <a:pt x="1725" y="3452"/>
                    <a:pt x="1745" y="3170"/>
                    <a:pt x="1817" y="2913"/>
                  </a:cubicBezTo>
                  <a:cubicBezTo>
                    <a:pt x="1889" y="2655"/>
                    <a:pt x="1999" y="2432"/>
                    <a:pt x="2155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4" y="1662"/>
                    <a:pt x="3176" y="1590"/>
                    <a:pt x="3434" y="1561"/>
                  </a:cubicBezTo>
                  <a:cubicBezTo>
                    <a:pt x="3507" y="1553"/>
                    <a:pt x="3579" y="1549"/>
                    <a:pt x="3650" y="1549"/>
                  </a:cubicBezTo>
                  <a:cubicBezTo>
                    <a:pt x="3779" y="1549"/>
                    <a:pt x="3905" y="1562"/>
                    <a:pt x="4027" y="1588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6"/>
                    <a:pt x="4875" y="1985"/>
                    <a:pt x="5026" y="2113"/>
                  </a:cubicBezTo>
                  <a:lnTo>
                    <a:pt x="5916" y="848"/>
                  </a:lnTo>
                  <a:cubicBezTo>
                    <a:pt x="5696" y="641"/>
                    <a:pt x="5445" y="469"/>
                    <a:pt x="5157" y="331"/>
                  </a:cubicBezTo>
                  <a:cubicBezTo>
                    <a:pt x="4874" y="193"/>
                    <a:pt x="4570" y="97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22"/>
            <p:cNvSpPr/>
            <p:nvPr/>
          </p:nvSpPr>
          <p:spPr>
            <a:xfrm>
              <a:off x="5476003" y="1008250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2" y="22"/>
                  </a:cubicBezTo>
                  <a:cubicBezTo>
                    <a:pt x="2763" y="75"/>
                    <a:pt x="2294" y="213"/>
                    <a:pt x="1876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8"/>
                    <a:pt x="315" y="2037"/>
                    <a:pt x="179" y="2484"/>
                  </a:cubicBezTo>
                  <a:cubicBezTo>
                    <a:pt x="42" y="2931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6"/>
                  </a:cubicBezTo>
                  <a:cubicBezTo>
                    <a:pt x="1664" y="6637"/>
                    <a:pt x="2065" y="6841"/>
                    <a:pt x="2515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5" y="6965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6" y="6248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89"/>
                    <a:pt x="4756" y="5288"/>
                    <a:pt x="4573" y="5366"/>
                  </a:cubicBezTo>
                  <a:cubicBezTo>
                    <a:pt x="4392" y="5445"/>
                    <a:pt x="4195" y="5494"/>
                    <a:pt x="3989" y="5517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0"/>
                    <a:pt x="2110" y="4785"/>
                    <a:pt x="1988" y="4553"/>
                  </a:cubicBezTo>
                  <a:cubicBezTo>
                    <a:pt x="1866" y="4319"/>
                    <a:pt x="1789" y="4053"/>
                    <a:pt x="1756" y="3755"/>
                  </a:cubicBezTo>
                  <a:cubicBezTo>
                    <a:pt x="1725" y="3452"/>
                    <a:pt x="1743" y="3168"/>
                    <a:pt x="1815" y="2912"/>
                  </a:cubicBezTo>
                  <a:cubicBezTo>
                    <a:pt x="1891" y="2655"/>
                    <a:pt x="2002" y="2431"/>
                    <a:pt x="2157" y="2241"/>
                  </a:cubicBezTo>
                  <a:cubicBezTo>
                    <a:pt x="2310" y="2051"/>
                    <a:pt x="2498" y="1896"/>
                    <a:pt x="2718" y="1779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6"/>
                  </a:cubicBezTo>
                  <a:cubicBezTo>
                    <a:pt x="4217" y="1627"/>
                    <a:pt x="4394" y="1691"/>
                    <a:pt x="4557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22"/>
            <p:cNvSpPr/>
            <p:nvPr/>
          </p:nvSpPr>
          <p:spPr>
            <a:xfrm>
              <a:off x="5714685" y="98320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5" y="2722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22"/>
            <p:cNvSpPr/>
            <p:nvPr/>
          </p:nvSpPr>
          <p:spPr>
            <a:xfrm>
              <a:off x="5932127" y="965842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1"/>
                  </a:moveTo>
                  <a:cubicBezTo>
                    <a:pt x="3227" y="1421"/>
                    <a:pt x="3352" y="1441"/>
                    <a:pt x="3462" y="1480"/>
                  </a:cubicBezTo>
                  <a:cubicBezTo>
                    <a:pt x="3617" y="1536"/>
                    <a:pt x="3738" y="1628"/>
                    <a:pt x="3831" y="1752"/>
                  </a:cubicBezTo>
                  <a:cubicBezTo>
                    <a:pt x="3922" y="1876"/>
                    <a:pt x="3978" y="2027"/>
                    <a:pt x="3997" y="2202"/>
                  </a:cubicBezTo>
                  <a:cubicBezTo>
                    <a:pt x="4015" y="2376"/>
                    <a:pt x="3997" y="2534"/>
                    <a:pt x="3942" y="2680"/>
                  </a:cubicBezTo>
                  <a:cubicBezTo>
                    <a:pt x="3890" y="2823"/>
                    <a:pt x="3802" y="2938"/>
                    <a:pt x="3683" y="3025"/>
                  </a:cubicBezTo>
                  <a:cubicBezTo>
                    <a:pt x="3567" y="3115"/>
                    <a:pt x="3421" y="3167"/>
                    <a:pt x="3253" y="3183"/>
                  </a:cubicBezTo>
                  <a:lnTo>
                    <a:pt x="1911" y="3327"/>
                  </a:lnTo>
                  <a:lnTo>
                    <a:pt x="1722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8" y="1421"/>
                  </a:cubicBezTo>
                  <a:close/>
                  <a:moveTo>
                    <a:pt x="3363" y="0"/>
                  </a:moveTo>
                  <a:cubicBezTo>
                    <a:pt x="3265" y="0"/>
                    <a:pt x="3166" y="6"/>
                    <a:pt x="3065" y="16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4" y="4500"/>
                  </a:lnTo>
                  <a:lnTo>
                    <a:pt x="4496" y="6753"/>
                  </a:lnTo>
                  <a:lnTo>
                    <a:pt x="6384" y="6554"/>
                  </a:lnTo>
                  <a:lnTo>
                    <a:pt x="4578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5"/>
                    <a:pt x="5266" y="3489"/>
                    <a:pt x="5432" y="3125"/>
                  </a:cubicBezTo>
                  <a:cubicBezTo>
                    <a:pt x="5596" y="2764"/>
                    <a:pt x="5656" y="2370"/>
                    <a:pt x="5611" y="1940"/>
                  </a:cubicBezTo>
                  <a:cubicBezTo>
                    <a:pt x="5567" y="1526"/>
                    <a:pt x="5429" y="1164"/>
                    <a:pt x="5192" y="861"/>
                  </a:cubicBezTo>
                  <a:cubicBezTo>
                    <a:pt x="4956" y="553"/>
                    <a:pt x="4652" y="326"/>
                    <a:pt x="4278" y="175"/>
                  </a:cubicBezTo>
                  <a:cubicBezTo>
                    <a:pt x="3991" y="59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22"/>
            <p:cNvSpPr/>
            <p:nvPr/>
          </p:nvSpPr>
          <p:spPr>
            <a:xfrm>
              <a:off x="6271908" y="92658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1" y="2078"/>
                    <a:pt x="32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3"/>
                    <a:pt x="525" y="3552"/>
                    <a:pt x="728" y="3712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4"/>
                    <a:pt x="2488" y="4300"/>
                  </a:cubicBezTo>
                  <a:cubicBezTo>
                    <a:pt x="2626" y="4310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8" y="4616"/>
                    <a:pt x="3761" y="4677"/>
                    <a:pt x="3818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8" y="5639"/>
                    <a:pt x="3232" y="5678"/>
                    <a:pt x="3058" y="5696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7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1" y="6696"/>
                  </a:cubicBezTo>
                  <a:cubicBezTo>
                    <a:pt x="1190" y="6870"/>
                    <a:pt x="1526" y="6992"/>
                    <a:pt x="1899" y="7063"/>
                  </a:cubicBezTo>
                  <a:cubicBezTo>
                    <a:pt x="2120" y="7103"/>
                    <a:pt x="2354" y="7124"/>
                    <a:pt x="2602" y="7124"/>
                  </a:cubicBezTo>
                  <a:cubicBezTo>
                    <a:pt x="2770" y="7124"/>
                    <a:pt x="2944" y="7114"/>
                    <a:pt x="3125" y="7094"/>
                  </a:cubicBezTo>
                  <a:cubicBezTo>
                    <a:pt x="3646" y="7040"/>
                    <a:pt x="4095" y="6906"/>
                    <a:pt x="4476" y="6692"/>
                  </a:cubicBezTo>
                  <a:cubicBezTo>
                    <a:pt x="4857" y="6479"/>
                    <a:pt x="5144" y="6195"/>
                    <a:pt x="5341" y="5843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38"/>
                    <a:pt x="5305" y="3820"/>
                  </a:cubicBezTo>
                  <a:cubicBezTo>
                    <a:pt x="5166" y="3603"/>
                    <a:pt x="4983" y="3419"/>
                    <a:pt x="4755" y="3273"/>
                  </a:cubicBezTo>
                  <a:cubicBezTo>
                    <a:pt x="4526" y="3128"/>
                    <a:pt x="4263" y="3010"/>
                    <a:pt x="3959" y="2924"/>
                  </a:cubicBezTo>
                  <a:cubicBezTo>
                    <a:pt x="3660" y="2838"/>
                    <a:pt x="3325" y="2779"/>
                    <a:pt x="2963" y="2744"/>
                  </a:cubicBezTo>
                  <a:cubicBezTo>
                    <a:pt x="2805" y="2736"/>
                    <a:pt x="2652" y="2718"/>
                    <a:pt x="2504" y="2690"/>
                  </a:cubicBezTo>
                  <a:cubicBezTo>
                    <a:pt x="2356" y="2662"/>
                    <a:pt x="2225" y="2625"/>
                    <a:pt x="2109" y="2575"/>
                  </a:cubicBezTo>
                  <a:cubicBezTo>
                    <a:pt x="1992" y="2524"/>
                    <a:pt x="1897" y="2464"/>
                    <a:pt x="1825" y="2392"/>
                  </a:cubicBezTo>
                  <a:cubicBezTo>
                    <a:pt x="1751" y="2323"/>
                    <a:pt x="1710" y="2231"/>
                    <a:pt x="1697" y="2122"/>
                  </a:cubicBezTo>
                  <a:cubicBezTo>
                    <a:pt x="1684" y="1996"/>
                    <a:pt x="1712" y="1887"/>
                    <a:pt x="1779" y="1792"/>
                  </a:cubicBezTo>
                  <a:cubicBezTo>
                    <a:pt x="1848" y="1696"/>
                    <a:pt x="1949" y="1614"/>
                    <a:pt x="2084" y="1552"/>
                  </a:cubicBezTo>
                  <a:cubicBezTo>
                    <a:pt x="2218" y="1489"/>
                    <a:pt x="2382" y="1446"/>
                    <a:pt x="2577" y="1426"/>
                  </a:cubicBezTo>
                  <a:cubicBezTo>
                    <a:pt x="2641" y="1419"/>
                    <a:pt x="2703" y="1415"/>
                    <a:pt x="2766" y="1415"/>
                  </a:cubicBezTo>
                  <a:cubicBezTo>
                    <a:pt x="2890" y="1415"/>
                    <a:pt x="3013" y="1429"/>
                    <a:pt x="3137" y="1456"/>
                  </a:cubicBezTo>
                  <a:cubicBezTo>
                    <a:pt x="3322" y="1496"/>
                    <a:pt x="3498" y="1562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5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22"/>
            <p:cNvSpPr/>
            <p:nvPr/>
          </p:nvSpPr>
          <p:spPr>
            <a:xfrm>
              <a:off x="6490494" y="89630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4" y="207"/>
                  </a:lnTo>
                  <a:lnTo>
                    <a:pt x="1923" y="3008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22"/>
            <p:cNvSpPr/>
            <p:nvPr/>
          </p:nvSpPr>
          <p:spPr>
            <a:xfrm>
              <a:off x="6734961" y="878359"/>
              <a:ext cx="162116" cy="250605"/>
            </a:xfrm>
            <a:custGeom>
              <a:avLst/>
              <a:gdLst/>
              <a:ahLst/>
              <a:cxnLst/>
              <a:rect l="l" t="t" r="r" b="b"/>
              <a:pathLst>
                <a:path w="4679" h="7233" extrusionOk="0">
                  <a:moveTo>
                    <a:pt x="3959" y="0"/>
                  </a:moveTo>
                  <a:lnTo>
                    <a:pt x="0" y="420"/>
                  </a:lnTo>
                  <a:lnTo>
                    <a:pt x="146" y="1811"/>
                  </a:lnTo>
                  <a:lnTo>
                    <a:pt x="1295" y="1690"/>
                  </a:lnTo>
                  <a:lnTo>
                    <a:pt x="1720" y="5719"/>
                  </a:lnTo>
                  <a:lnTo>
                    <a:pt x="571" y="5839"/>
                  </a:lnTo>
                  <a:lnTo>
                    <a:pt x="719" y="7232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6"/>
                  </a:lnTo>
                  <a:lnTo>
                    <a:pt x="4107" y="1394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22"/>
            <p:cNvSpPr/>
            <p:nvPr/>
          </p:nvSpPr>
          <p:spPr>
            <a:xfrm>
              <a:off x="6926766" y="866614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22"/>
            <p:cNvSpPr/>
            <p:nvPr/>
          </p:nvSpPr>
          <p:spPr>
            <a:xfrm>
              <a:off x="7132082" y="844925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22"/>
            <p:cNvSpPr/>
            <p:nvPr/>
          </p:nvSpPr>
          <p:spPr>
            <a:xfrm>
              <a:off x="7332410" y="814644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6" y="1"/>
                  </a:moveTo>
                  <a:cubicBezTo>
                    <a:pt x="2763" y="1"/>
                    <a:pt x="2578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4" y="419"/>
                    <a:pt x="865" y="591"/>
                    <a:pt x="648" y="801"/>
                  </a:cubicBezTo>
                  <a:cubicBezTo>
                    <a:pt x="431" y="1011"/>
                    <a:pt x="265" y="1250"/>
                    <a:pt x="153" y="1522"/>
                  </a:cubicBezTo>
                  <a:cubicBezTo>
                    <a:pt x="41" y="1793"/>
                    <a:pt x="1" y="2081"/>
                    <a:pt x="34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7"/>
                    <a:pt x="526" y="3555"/>
                    <a:pt x="728" y="3715"/>
                  </a:cubicBezTo>
                  <a:cubicBezTo>
                    <a:pt x="933" y="3873"/>
                    <a:pt x="1180" y="4001"/>
                    <a:pt x="1473" y="4094"/>
                  </a:cubicBezTo>
                  <a:cubicBezTo>
                    <a:pt x="1767" y="4188"/>
                    <a:pt x="2105" y="4257"/>
                    <a:pt x="2489" y="4303"/>
                  </a:cubicBezTo>
                  <a:cubicBezTo>
                    <a:pt x="2627" y="4313"/>
                    <a:pt x="2763" y="4332"/>
                    <a:pt x="2897" y="4353"/>
                  </a:cubicBezTo>
                  <a:cubicBezTo>
                    <a:pt x="3029" y="4375"/>
                    <a:pt x="3157" y="4403"/>
                    <a:pt x="3280" y="4441"/>
                  </a:cubicBezTo>
                  <a:cubicBezTo>
                    <a:pt x="3402" y="4477"/>
                    <a:pt x="3508" y="4520"/>
                    <a:pt x="3597" y="4570"/>
                  </a:cubicBezTo>
                  <a:cubicBezTo>
                    <a:pt x="3688" y="4619"/>
                    <a:pt x="3761" y="4680"/>
                    <a:pt x="3819" y="4754"/>
                  </a:cubicBezTo>
                  <a:cubicBezTo>
                    <a:pt x="3876" y="4826"/>
                    <a:pt x="3909" y="4913"/>
                    <a:pt x="3919" y="5009"/>
                  </a:cubicBezTo>
                  <a:cubicBezTo>
                    <a:pt x="3934" y="5138"/>
                    <a:pt x="3905" y="5252"/>
                    <a:pt x="3837" y="5347"/>
                  </a:cubicBezTo>
                  <a:cubicBezTo>
                    <a:pt x="3768" y="5442"/>
                    <a:pt x="3665" y="5521"/>
                    <a:pt x="3528" y="5581"/>
                  </a:cubicBezTo>
                  <a:cubicBezTo>
                    <a:pt x="3389" y="5642"/>
                    <a:pt x="3233" y="5682"/>
                    <a:pt x="3058" y="5699"/>
                  </a:cubicBezTo>
                  <a:cubicBezTo>
                    <a:pt x="2972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5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6" y="6309"/>
                    <a:pt x="590" y="6525"/>
                    <a:pt x="891" y="6699"/>
                  </a:cubicBezTo>
                  <a:cubicBezTo>
                    <a:pt x="1192" y="6873"/>
                    <a:pt x="1527" y="6995"/>
                    <a:pt x="1899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2" y="7127"/>
                    <a:pt x="2946" y="7117"/>
                    <a:pt x="3127" y="7098"/>
                  </a:cubicBezTo>
                  <a:cubicBezTo>
                    <a:pt x="3646" y="7044"/>
                    <a:pt x="4096" y="6908"/>
                    <a:pt x="4477" y="6696"/>
                  </a:cubicBezTo>
                  <a:cubicBezTo>
                    <a:pt x="4858" y="6481"/>
                    <a:pt x="5146" y="6200"/>
                    <a:pt x="5342" y="5847"/>
                  </a:cubicBezTo>
                  <a:cubicBezTo>
                    <a:pt x="5537" y="5495"/>
                    <a:pt x="5609" y="5082"/>
                    <a:pt x="5560" y="4608"/>
                  </a:cubicBezTo>
                  <a:cubicBezTo>
                    <a:pt x="5529" y="4303"/>
                    <a:pt x="5444" y="4041"/>
                    <a:pt x="5306" y="3823"/>
                  </a:cubicBezTo>
                  <a:cubicBezTo>
                    <a:pt x="5168" y="3605"/>
                    <a:pt x="4984" y="3421"/>
                    <a:pt x="4755" y="3276"/>
                  </a:cubicBezTo>
                  <a:cubicBezTo>
                    <a:pt x="4528" y="3131"/>
                    <a:pt x="4263" y="3013"/>
                    <a:pt x="3961" y="2927"/>
                  </a:cubicBezTo>
                  <a:cubicBezTo>
                    <a:pt x="3659" y="2840"/>
                    <a:pt x="3327" y="2781"/>
                    <a:pt x="2963" y="2747"/>
                  </a:cubicBezTo>
                  <a:cubicBezTo>
                    <a:pt x="2805" y="2738"/>
                    <a:pt x="2653" y="2721"/>
                    <a:pt x="2504" y="2692"/>
                  </a:cubicBezTo>
                  <a:cubicBezTo>
                    <a:pt x="2358" y="2665"/>
                    <a:pt x="2227" y="2628"/>
                    <a:pt x="2109" y="2577"/>
                  </a:cubicBezTo>
                  <a:cubicBezTo>
                    <a:pt x="1993" y="2527"/>
                    <a:pt x="1898" y="2466"/>
                    <a:pt x="1826" y="2395"/>
                  </a:cubicBezTo>
                  <a:cubicBezTo>
                    <a:pt x="1752" y="2326"/>
                    <a:pt x="1711" y="2234"/>
                    <a:pt x="1698" y="2124"/>
                  </a:cubicBezTo>
                  <a:cubicBezTo>
                    <a:pt x="1685" y="1999"/>
                    <a:pt x="1712" y="1890"/>
                    <a:pt x="1781" y="1795"/>
                  </a:cubicBezTo>
                  <a:cubicBezTo>
                    <a:pt x="1853" y="1694"/>
                    <a:pt x="1955" y="1615"/>
                    <a:pt x="2087" y="1552"/>
                  </a:cubicBezTo>
                  <a:cubicBezTo>
                    <a:pt x="2223" y="1490"/>
                    <a:pt x="2387" y="1447"/>
                    <a:pt x="2581" y="1427"/>
                  </a:cubicBezTo>
                  <a:cubicBezTo>
                    <a:pt x="2645" y="1420"/>
                    <a:pt x="2709" y="1416"/>
                    <a:pt x="2773" y="1416"/>
                  </a:cubicBezTo>
                  <a:cubicBezTo>
                    <a:pt x="2896" y="1416"/>
                    <a:pt x="3018" y="1430"/>
                    <a:pt x="3140" y="1457"/>
                  </a:cubicBezTo>
                  <a:cubicBezTo>
                    <a:pt x="3324" y="1497"/>
                    <a:pt x="3501" y="1563"/>
                    <a:pt x="3672" y="1657"/>
                  </a:cubicBezTo>
                  <a:cubicBezTo>
                    <a:pt x="3842" y="1750"/>
                    <a:pt x="4004" y="1874"/>
                    <a:pt x="4158" y="2029"/>
                  </a:cubicBezTo>
                  <a:lnTo>
                    <a:pt x="5077" y="938"/>
                  </a:lnTo>
                  <a:cubicBezTo>
                    <a:pt x="4889" y="708"/>
                    <a:pt x="4672" y="519"/>
                    <a:pt x="4421" y="368"/>
                  </a:cubicBezTo>
                  <a:cubicBezTo>
                    <a:pt x="4173" y="217"/>
                    <a:pt x="3882" y="111"/>
                    <a:pt x="3551" y="52"/>
                  </a:cubicBezTo>
                  <a:cubicBezTo>
                    <a:pt x="3365" y="18"/>
                    <a:pt x="3160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22"/>
            <p:cNvSpPr/>
            <p:nvPr/>
          </p:nvSpPr>
          <p:spPr>
            <a:xfrm>
              <a:off x="7661692" y="778785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6" y="3953"/>
                  </a:moveTo>
                  <a:cubicBezTo>
                    <a:pt x="2175" y="4065"/>
                    <a:pt x="2307" y="4182"/>
                    <a:pt x="2445" y="4305"/>
                  </a:cubicBezTo>
                  <a:lnTo>
                    <a:pt x="3867" y="5528"/>
                  </a:lnTo>
                  <a:cubicBezTo>
                    <a:pt x="3814" y="5566"/>
                    <a:pt x="3762" y="5600"/>
                    <a:pt x="3711" y="5634"/>
                  </a:cubicBezTo>
                  <a:cubicBezTo>
                    <a:pt x="3498" y="5763"/>
                    <a:pt x="3263" y="5843"/>
                    <a:pt x="3002" y="5870"/>
                  </a:cubicBezTo>
                  <a:cubicBezTo>
                    <a:pt x="2917" y="5879"/>
                    <a:pt x="2836" y="5884"/>
                    <a:pt x="2758" y="5884"/>
                  </a:cubicBezTo>
                  <a:cubicBezTo>
                    <a:pt x="2579" y="5884"/>
                    <a:pt x="2415" y="5860"/>
                    <a:pt x="2268" y="5814"/>
                  </a:cubicBezTo>
                  <a:cubicBezTo>
                    <a:pt x="2058" y="5749"/>
                    <a:pt x="1892" y="5640"/>
                    <a:pt x="1772" y="5489"/>
                  </a:cubicBezTo>
                  <a:cubicBezTo>
                    <a:pt x="1653" y="5338"/>
                    <a:pt x="1578" y="5152"/>
                    <a:pt x="1555" y="4931"/>
                  </a:cubicBezTo>
                  <a:cubicBezTo>
                    <a:pt x="1525" y="4653"/>
                    <a:pt x="1593" y="4412"/>
                    <a:pt x="1756" y="4210"/>
                  </a:cubicBezTo>
                  <a:cubicBezTo>
                    <a:pt x="1833" y="4115"/>
                    <a:pt x="1933" y="4031"/>
                    <a:pt x="2056" y="3953"/>
                  </a:cubicBezTo>
                  <a:close/>
                  <a:moveTo>
                    <a:pt x="3144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4" y="814"/>
                    <a:pt x="1029" y="1109"/>
                  </a:cubicBezTo>
                  <a:cubicBezTo>
                    <a:pt x="872" y="1405"/>
                    <a:pt x="813" y="1728"/>
                    <a:pt x="850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28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4" y="5627"/>
                    <a:pt x="252" y="5992"/>
                    <a:pt x="526" y="6304"/>
                  </a:cubicBezTo>
                  <a:cubicBezTo>
                    <a:pt x="796" y="6618"/>
                    <a:pt x="1147" y="6848"/>
                    <a:pt x="1572" y="7000"/>
                  </a:cubicBezTo>
                  <a:cubicBezTo>
                    <a:pt x="1888" y="7113"/>
                    <a:pt x="2227" y="7169"/>
                    <a:pt x="2589" y="7169"/>
                  </a:cubicBezTo>
                  <a:cubicBezTo>
                    <a:pt x="2717" y="7169"/>
                    <a:pt x="2847" y="7162"/>
                    <a:pt x="2980" y="7148"/>
                  </a:cubicBezTo>
                  <a:cubicBezTo>
                    <a:pt x="3361" y="7107"/>
                    <a:pt x="3715" y="7016"/>
                    <a:pt x="4039" y="6874"/>
                  </a:cubicBezTo>
                  <a:cubicBezTo>
                    <a:pt x="4351" y="6736"/>
                    <a:pt x="4632" y="6556"/>
                    <a:pt x="4886" y="6337"/>
                  </a:cubicBezTo>
                  <a:lnTo>
                    <a:pt x="5432" y="6792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9" y="4974"/>
                    <a:pt x="5953" y="4735"/>
                    <a:pt x="6024" y="4485"/>
                  </a:cubicBezTo>
                  <a:cubicBezTo>
                    <a:pt x="6128" y="4117"/>
                    <a:pt x="6190" y="3721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8" y="3848"/>
                  </a:lnTo>
                  <a:cubicBezTo>
                    <a:pt x="3954" y="3737"/>
                    <a:pt x="3791" y="3605"/>
                    <a:pt x="3611" y="3453"/>
                  </a:cubicBezTo>
                  <a:cubicBezTo>
                    <a:pt x="3432" y="3297"/>
                    <a:pt x="3253" y="3132"/>
                    <a:pt x="3078" y="2958"/>
                  </a:cubicBezTo>
                  <a:cubicBezTo>
                    <a:pt x="2903" y="2784"/>
                    <a:pt x="2754" y="2613"/>
                    <a:pt x="2635" y="2443"/>
                  </a:cubicBezTo>
                  <a:cubicBezTo>
                    <a:pt x="2517" y="2275"/>
                    <a:pt x="2450" y="2130"/>
                    <a:pt x="2435" y="2007"/>
                  </a:cubicBezTo>
                  <a:cubicBezTo>
                    <a:pt x="2424" y="1878"/>
                    <a:pt x="2438" y="1764"/>
                    <a:pt x="2481" y="1672"/>
                  </a:cubicBezTo>
                  <a:cubicBezTo>
                    <a:pt x="2524" y="1580"/>
                    <a:pt x="2590" y="1506"/>
                    <a:pt x="2684" y="1449"/>
                  </a:cubicBezTo>
                  <a:cubicBezTo>
                    <a:pt x="2776" y="1393"/>
                    <a:pt x="2894" y="1357"/>
                    <a:pt x="3036" y="1343"/>
                  </a:cubicBezTo>
                  <a:cubicBezTo>
                    <a:pt x="3067" y="1340"/>
                    <a:pt x="3097" y="1338"/>
                    <a:pt x="3126" y="1338"/>
                  </a:cubicBezTo>
                  <a:cubicBezTo>
                    <a:pt x="3265" y="1338"/>
                    <a:pt x="3393" y="1372"/>
                    <a:pt x="3509" y="1442"/>
                  </a:cubicBezTo>
                  <a:cubicBezTo>
                    <a:pt x="3650" y="1527"/>
                    <a:pt x="3790" y="1695"/>
                    <a:pt x="3928" y="1947"/>
                  </a:cubicBezTo>
                  <a:lnTo>
                    <a:pt x="5078" y="1088"/>
                  </a:lnTo>
                  <a:cubicBezTo>
                    <a:pt x="4966" y="838"/>
                    <a:pt x="4796" y="627"/>
                    <a:pt x="4568" y="454"/>
                  </a:cubicBezTo>
                  <a:cubicBezTo>
                    <a:pt x="4339" y="282"/>
                    <a:pt x="4077" y="155"/>
                    <a:pt x="3778" y="80"/>
                  </a:cubicBezTo>
                  <a:cubicBezTo>
                    <a:pt x="3575" y="27"/>
                    <a:pt x="3364" y="0"/>
                    <a:pt x="3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22"/>
            <p:cNvSpPr/>
            <p:nvPr/>
          </p:nvSpPr>
          <p:spPr>
            <a:xfrm>
              <a:off x="8009649" y="737313"/>
              <a:ext cx="204628" cy="249705"/>
            </a:xfrm>
            <a:custGeom>
              <a:avLst/>
              <a:gdLst/>
              <a:ahLst/>
              <a:cxnLst/>
              <a:rect l="l" t="t" r="r" b="b"/>
              <a:pathLst>
                <a:path w="5906" h="7207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6"/>
                  </a:lnTo>
                  <a:lnTo>
                    <a:pt x="4397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22"/>
            <p:cNvSpPr/>
            <p:nvPr/>
          </p:nvSpPr>
          <p:spPr>
            <a:xfrm>
              <a:off x="8249335" y="71569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4"/>
                  </a:lnTo>
                  <a:lnTo>
                    <a:pt x="2030" y="4350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3"/>
                  </a:lnTo>
                  <a:lnTo>
                    <a:pt x="4899" y="1413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22"/>
            <p:cNvSpPr/>
            <p:nvPr/>
          </p:nvSpPr>
          <p:spPr>
            <a:xfrm>
              <a:off x="8462136" y="693104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3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7" y="657"/>
                    <a:pt x="1102" y="943"/>
                    <a:pt x="815" y="1291"/>
                  </a:cubicBezTo>
                  <a:cubicBezTo>
                    <a:pt x="527" y="1640"/>
                    <a:pt x="316" y="2037"/>
                    <a:pt x="179" y="2484"/>
                  </a:cubicBezTo>
                  <a:cubicBezTo>
                    <a:pt x="42" y="2932"/>
                    <a:pt x="1" y="3409"/>
                    <a:pt x="55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81" y="5726"/>
                    <a:pt x="964" y="6072"/>
                    <a:pt x="1315" y="6354"/>
                  </a:cubicBezTo>
                  <a:cubicBezTo>
                    <a:pt x="1666" y="6635"/>
                    <a:pt x="2066" y="6840"/>
                    <a:pt x="2516" y="6965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9" y="7073"/>
                  </a:cubicBezTo>
                  <a:cubicBezTo>
                    <a:pt x="4290" y="7039"/>
                    <a:pt x="4615" y="6964"/>
                    <a:pt x="4933" y="6847"/>
                  </a:cubicBezTo>
                  <a:cubicBezTo>
                    <a:pt x="5251" y="6732"/>
                    <a:pt x="5538" y="6588"/>
                    <a:pt x="5793" y="6417"/>
                  </a:cubicBezTo>
                  <a:cubicBezTo>
                    <a:pt x="6046" y="6246"/>
                    <a:pt x="6246" y="6062"/>
                    <a:pt x="6387" y="5862"/>
                  </a:cubicBezTo>
                  <a:lnTo>
                    <a:pt x="5456" y="4680"/>
                  </a:lnTo>
                  <a:cubicBezTo>
                    <a:pt x="5347" y="4823"/>
                    <a:pt x="5218" y="4953"/>
                    <a:pt x="5070" y="5071"/>
                  </a:cubicBezTo>
                  <a:cubicBezTo>
                    <a:pt x="4920" y="5188"/>
                    <a:pt x="4758" y="5287"/>
                    <a:pt x="4573" y="5363"/>
                  </a:cubicBezTo>
                  <a:cubicBezTo>
                    <a:pt x="4392" y="5442"/>
                    <a:pt x="4197" y="5491"/>
                    <a:pt x="3990" y="5514"/>
                  </a:cubicBezTo>
                  <a:cubicBezTo>
                    <a:pt x="3886" y="5525"/>
                    <a:pt x="3785" y="5531"/>
                    <a:pt x="3687" y="5531"/>
                  </a:cubicBezTo>
                  <a:cubicBezTo>
                    <a:pt x="3495" y="5531"/>
                    <a:pt x="3314" y="5510"/>
                    <a:pt x="3143" y="5467"/>
                  </a:cubicBezTo>
                  <a:cubicBezTo>
                    <a:pt x="2884" y="5402"/>
                    <a:pt x="2658" y="5291"/>
                    <a:pt x="2464" y="5133"/>
                  </a:cubicBezTo>
                  <a:cubicBezTo>
                    <a:pt x="2270" y="4978"/>
                    <a:pt x="2112" y="4781"/>
                    <a:pt x="1989" y="4549"/>
                  </a:cubicBezTo>
                  <a:cubicBezTo>
                    <a:pt x="1867" y="4316"/>
                    <a:pt x="1789" y="4050"/>
                    <a:pt x="1756" y="3751"/>
                  </a:cubicBezTo>
                  <a:cubicBezTo>
                    <a:pt x="1725" y="3448"/>
                    <a:pt x="1745" y="3166"/>
                    <a:pt x="1817" y="2909"/>
                  </a:cubicBezTo>
                  <a:cubicBezTo>
                    <a:pt x="1889" y="2651"/>
                    <a:pt x="1999" y="2428"/>
                    <a:pt x="2155" y="2239"/>
                  </a:cubicBezTo>
                  <a:cubicBezTo>
                    <a:pt x="2307" y="2047"/>
                    <a:pt x="2494" y="1893"/>
                    <a:pt x="2716" y="1775"/>
                  </a:cubicBezTo>
                  <a:cubicBezTo>
                    <a:pt x="2934" y="1658"/>
                    <a:pt x="3176" y="1586"/>
                    <a:pt x="3435" y="1557"/>
                  </a:cubicBezTo>
                  <a:cubicBezTo>
                    <a:pt x="3507" y="1549"/>
                    <a:pt x="3579" y="1545"/>
                    <a:pt x="3650" y="1545"/>
                  </a:cubicBezTo>
                  <a:cubicBezTo>
                    <a:pt x="3779" y="1545"/>
                    <a:pt x="3905" y="1558"/>
                    <a:pt x="4027" y="1584"/>
                  </a:cubicBezTo>
                  <a:cubicBezTo>
                    <a:pt x="4214" y="1623"/>
                    <a:pt x="4391" y="1688"/>
                    <a:pt x="4553" y="1780"/>
                  </a:cubicBezTo>
                  <a:cubicBezTo>
                    <a:pt x="4717" y="1872"/>
                    <a:pt x="4875" y="1981"/>
                    <a:pt x="5026" y="2109"/>
                  </a:cubicBezTo>
                  <a:lnTo>
                    <a:pt x="5917" y="844"/>
                  </a:lnTo>
                  <a:cubicBezTo>
                    <a:pt x="5697" y="637"/>
                    <a:pt x="5445" y="465"/>
                    <a:pt x="5157" y="327"/>
                  </a:cubicBezTo>
                  <a:cubicBezTo>
                    <a:pt x="4874" y="192"/>
                    <a:pt x="4572" y="99"/>
                    <a:pt x="4250" y="47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22"/>
            <p:cNvSpPr/>
            <p:nvPr/>
          </p:nvSpPr>
          <p:spPr>
            <a:xfrm>
              <a:off x="8700782" y="663966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5" y="175"/>
                  </a:lnTo>
                  <a:lnTo>
                    <a:pt x="4507" y="2849"/>
                  </a:lnTo>
                  <a:lnTo>
                    <a:pt x="1936" y="3121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1" y="4329"/>
                  </a:lnTo>
                  <a:lnTo>
                    <a:pt x="4942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22"/>
            <p:cNvSpPr/>
            <p:nvPr/>
          </p:nvSpPr>
          <p:spPr>
            <a:xfrm>
              <a:off x="8963404" y="637669"/>
              <a:ext cx="190457" cy="256080"/>
            </a:xfrm>
            <a:custGeom>
              <a:avLst/>
              <a:gdLst/>
              <a:ahLst/>
              <a:cxnLst/>
              <a:rect l="l" t="t" r="r" b="b"/>
              <a:pathLst>
                <a:path w="5497" h="7391" extrusionOk="0">
                  <a:moveTo>
                    <a:pt x="5496" y="1"/>
                  </a:moveTo>
                  <a:lnTo>
                    <a:pt x="4534" y="95"/>
                  </a:lnTo>
                  <a:lnTo>
                    <a:pt x="4710" y="1781"/>
                  </a:lnTo>
                  <a:cubicBezTo>
                    <a:pt x="4739" y="2047"/>
                    <a:pt x="4766" y="2293"/>
                    <a:pt x="4795" y="2518"/>
                  </a:cubicBezTo>
                  <a:cubicBezTo>
                    <a:pt x="4822" y="2746"/>
                    <a:pt x="4851" y="2956"/>
                    <a:pt x="4881" y="3150"/>
                  </a:cubicBezTo>
                  <a:cubicBezTo>
                    <a:pt x="4911" y="3344"/>
                    <a:pt x="4944" y="3535"/>
                    <a:pt x="4982" y="3719"/>
                  </a:cubicBezTo>
                  <a:cubicBezTo>
                    <a:pt x="5018" y="3909"/>
                    <a:pt x="5055" y="4096"/>
                    <a:pt x="5095" y="4290"/>
                  </a:cubicBezTo>
                  <a:cubicBezTo>
                    <a:pt x="5105" y="4335"/>
                    <a:pt x="5117" y="4381"/>
                    <a:pt x="5125" y="4428"/>
                  </a:cubicBezTo>
                  <a:lnTo>
                    <a:pt x="1480" y="422"/>
                  </a:lnTo>
                  <a:lnTo>
                    <a:pt x="0" y="577"/>
                  </a:lnTo>
                  <a:lnTo>
                    <a:pt x="719" y="7390"/>
                  </a:lnTo>
                  <a:lnTo>
                    <a:pt x="2327" y="7221"/>
                  </a:lnTo>
                  <a:lnTo>
                    <a:pt x="2084" y="4941"/>
                  </a:lnTo>
                  <a:cubicBezTo>
                    <a:pt x="2068" y="4780"/>
                    <a:pt x="2050" y="4632"/>
                    <a:pt x="2034" y="4501"/>
                  </a:cubicBezTo>
                  <a:cubicBezTo>
                    <a:pt x="2016" y="4366"/>
                    <a:pt x="1996" y="4234"/>
                    <a:pt x="1976" y="4097"/>
                  </a:cubicBezTo>
                  <a:cubicBezTo>
                    <a:pt x="1955" y="3964"/>
                    <a:pt x="1927" y="3811"/>
                    <a:pt x="1894" y="3646"/>
                  </a:cubicBezTo>
                  <a:cubicBezTo>
                    <a:pt x="1860" y="3479"/>
                    <a:pt x="1819" y="3286"/>
                    <a:pt x="1773" y="3072"/>
                  </a:cubicBezTo>
                  <a:cubicBezTo>
                    <a:pt x="1768" y="3042"/>
                    <a:pt x="1760" y="3010"/>
                    <a:pt x="1755" y="2979"/>
                  </a:cubicBezTo>
                  <a:lnTo>
                    <a:pt x="1755" y="2979"/>
                  </a:lnTo>
                  <a:lnTo>
                    <a:pt x="5363" y="6900"/>
                  </a:lnTo>
                  <a:lnTo>
                    <a:pt x="5496" y="6886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22"/>
            <p:cNvSpPr/>
            <p:nvPr/>
          </p:nvSpPr>
          <p:spPr>
            <a:xfrm>
              <a:off x="4788508" y="1410116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4" y="1"/>
                  </a:moveTo>
                  <a:cubicBezTo>
                    <a:pt x="2761" y="1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4"/>
                  </a:cubicBezTo>
                  <a:cubicBezTo>
                    <a:pt x="1123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42" y="1789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4"/>
                    <a:pt x="2488" y="4297"/>
                  </a:cubicBezTo>
                  <a:cubicBezTo>
                    <a:pt x="2626" y="4310"/>
                    <a:pt x="2763" y="4326"/>
                    <a:pt x="2897" y="4347"/>
                  </a:cubicBezTo>
                  <a:cubicBezTo>
                    <a:pt x="3029" y="4369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3"/>
                    <a:pt x="3761" y="4675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6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3" y="5704"/>
                    <a:pt x="2889" y="5708"/>
                    <a:pt x="2804" y="5708"/>
                  </a:cubicBezTo>
                  <a:cubicBezTo>
                    <a:pt x="2540" y="5708"/>
                    <a:pt x="2277" y="5664"/>
                    <a:pt x="2018" y="5577"/>
                  </a:cubicBezTo>
                  <a:cubicBezTo>
                    <a:pt x="1674" y="5462"/>
                    <a:pt x="1316" y="5206"/>
                    <a:pt x="947" y="4805"/>
                  </a:cubicBezTo>
                  <a:lnTo>
                    <a:pt x="64" y="6049"/>
                  </a:lnTo>
                  <a:cubicBezTo>
                    <a:pt x="312" y="6303"/>
                    <a:pt x="589" y="6519"/>
                    <a:pt x="888" y="6694"/>
                  </a:cubicBezTo>
                  <a:cubicBezTo>
                    <a:pt x="1188" y="6868"/>
                    <a:pt x="1525" y="6990"/>
                    <a:pt x="1897" y="7061"/>
                  </a:cubicBezTo>
                  <a:cubicBezTo>
                    <a:pt x="2118" y="7101"/>
                    <a:pt x="2351" y="7121"/>
                    <a:pt x="2598" y="7121"/>
                  </a:cubicBezTo>
                  <a:cubicBezTo>
                    <a:pt x="2767" y="7121"/>
                    <a:pt x="2942" y="7112"/>
                    <a:pt x="3124" y="7093"/>
                  </a:cubicBezTo>
                  <a:cubicBezTo>
                    <a:pt x="3644" y="7039"/>
                    <a:pt x="4093" y="6904"/>
                    <a:pt x="4474" y="6690"/>
                  </a:cubicBezTo>
                  <a:cubicBezTo>
                    <a:pt x="4855" y="6476"/>
                    <a:pt x="5143" y="6194"/>
                    <a:pt x="5338" y="5841"/>
                  </a:cubicBezTo>
                  <a:cubicBezTo>
                    <a:pt x="5535" y="5489"/>
                    <a:pt x="5607" y="5078"/>
                    <a:pt x="5558" y="4603"/>
                  </a:cubicBezTo>
                  <a:cubicBezTo>
                    <a:pt x="5527" y="4297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5"/>
                    <a:pt x="4258" y="3009"/>
                    <a:pt x="3958" y="2922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5"/>
                    <a:pt x="2503" y="2686"/>
                  </a:cubicBezTo>
                  <a:cubicBezTo>
                    <a:pt x="2354" y="2661"/>
                    <a:pt x="2224" y="2622"/>
                    <a:pt x="2107" y="2571"/>
                  </a:cubicBezTo>
                  <a:cubicBezTo>
                    <a:pt x="1991" y="2521"/>
                    <a:pt x="1894" y="2462"/>
                    <a:pt x="1822" y="2390"/>
                  </a:cubicBezTo>
                  <a:cubicBezTo>
                    <a:pt x="1749" y="2318"/>
                    <a:pt x="1707" y="2229"/>
                    <a:pt x="1696" y="2118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50" y="1696"/>
                    <a:pt x="1950" y="1617"/>
                    <a:pt x="2086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4" y="1496"/>
                    <a:pt x="3501" y="1562"/>
                    <a:pt x="3672" y="1655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22"/>
            <p:cNvSpPr/>
            <p:nvPr/>
          </p:nvSpPr>
          <p:spPr>
            <a:xfrm>
              <a:off x="5002348" y="1384686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3" y="1570"/>
                  </a:moveTo>
                  <a:cubicBezTo>
                    <a:pt x="3788" y="1570"/>
                    <a:pt x="3964" y="1597"/>
                    <a:pt x="4132" y="1649"/>
                  </a:cubicBezTo>
                  <a:cubicBezTo>
                    <a:pt x="4366" y="1722"/>
                    <a:pt x="4576" y="1842"/>
                    <a:pt x="4762" y="2001"/>
                  </a:cubicBezTo>
                  <a:cubicBezTo>
                    <a:pt x="4944" y="2162"/>
                    <a:pt x="5094" y="2359"/>
                    <a:pt x="5210" y="2589"/>
                  </a:cubicBezTo>
                  <a:cubicBezTo>
                    <a:pt x="5325" y="2819"/>
                    <a:pt x="5401" y="3078"/>
                    <a:pt x="5430" y="3363"/>
                  </a:cubicBezTo>
                  <a:cubicBezTo>
                    <a:pt x="5458" y="3649"/>
                    <a:pt x="5442" y="3915"/>
                    <a:pt x="5376" y="4167"/>
                  </a:cubicBezTo>
                  <a:cubicBezTo>
                    <a:pt x="5311" y="4417"/>
                    <a:pt x="5204" y="4638"/>
                    <a:pt x="5058" y="4835"/>
                  </a:cubicBezTo>
                  <a:cubicBezTo>
                    <a:pt x="4910" y="5032"/>
                    <a:pt x="4733" y="5189"/>
                    <a:pt x="4519" y="5310"/>
                  </a:cubicBezTo>
                  <a:cubicBezTo>
                    <a:pt x="4304" y="5431"/>
                    <a:pt x="4064" y="5507"/>
                    <a:pt x="3798" y="5533"/>
                  </a:cubicBezTo>
                  <a:cubicBezTo>
                    <a:pt x="3724" y="5541"/>
                    <a:pt x="3650" y="5545"/>
                    <a:pt x="3578" y="5545"/>
                  </a:cubicBezTo>
                  <a:cubicBezTo>
                    <a:pt x="3393" y="5545"/>
                    <a:pt x="3216" y="5519"/>
                    <a:pt x="3047" y="5467"/>
                  </a:cubicBezTo>
                  <a:cubicBezTo>
                    <a:pt x="2814" y="5393"/>
                    <a:pt x="2603" y="5277"/>
                    <a:pt x="2415" y="5119"/>
                  </a:cubicBezTo>
                  <a:cubicBezTo>
                    <a:pt x="2229" y="4962"/>
                    <a:pt x="2078" y="4764"/>
                    <a:pt x="1966" y="4532"/>
                  </a:cubicBezTo>
                  <a:cubicBezTo>
                    <a:pt x="1852" y="4299"/>
                    <a:pt x="1782" y="4037"/>
                    <a:pt x="1752" y="3753"/>
                  </a:cubicBezTo>
                  <a:cubicBezTo>
                    <a:pt x="1719" y="3466"/>
                    <a:pt x="1737" y="3200"/>
                    <a:pt x="1798" y="2950"/>
                  </a:cubicBezTo>
                  <a:cubicBezTo>
                    <a:pt x="1861" y="2700"/>
                    <a:pt x="1968" y="2477"/>
                    <a:pt x="2117" y="2280"/>
                  </a:cubicBezTo>
                  <a:cubicBezTo>
                    <a:pt x="2268" y="2085"/>
                    <a:pt x="2449" y="1926"/>
                    <a:pt x="2661" y="1806"/>
                  </a:cubicBezTo>
                  <a:cubicBezTo>
                    <a:pt x="2875" y="1685"/>
                    <a:pt x="3116" y="1610"/>
                    <a:pt x="3383" y="1583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8"/>
                    <a:pt x="3214" y="24"/>
                  </a:cubicBezTo>
                  <a:cubicBezTo>
                    <a:pt x="2701" y="79"/>
                    <a:pt x="2241" y="215"/>
                    <a:pt x="1831" y="435"/>
                  </a:cubicBezTo>
                  <a:cubicBezTo>
                    <a:pt x="1421" y="655"/>
                    <a:pt x="1075" y="941"/>
                    <a:pt x="791" y="1294"/>
                  </a:cubicBezTo>
                  <a:cubicBezTo>
                    <a:pt x="508" y="1646"/>
                    <a:pt x="299" y="2043"/>
                    <a:pt x="170" y="2489"/>
                  </a:cubicBezTo>
                  <a:cubicBezTo>
                    <a:pt x="41" y="2936"/>
                    <a:pt x="0" y="3415"/>
                    <a:pt x="55" y="3928"/>
                  </a:cubicBezTo>
                  <a:cubicBezTo>
                    <a:pt x="108" y="4440"/>
                    <a:pt x="248" y="4900"/>
                    <a:pt x="468" y="5310"/>
                  </a:cubicBezTo>
                  <a:cubicBezTo>
                    <a:pt x="688" y="5723"/>
                    <a:pt x="975" y="6068"/>
                    <a:pt x="1326" y="6353"/>
                  </a:cubicBezTo>
                  <a:cubicBezTo>
                    <a:pt x="1678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4"/>
                    <a:pt x="3971" y="7089"/>
                  </a:cubicBezTo>
                  <a:cubicBezTo>
                    <a:pt x="4477" y="7034"/>
                    <a:pt x="4934" y="6896"/>
                    <a:pt x="5344" y="6676"/>
                  </a:cubicBezTo>
                  <a:cubicBezTo>
                    <a:pt x="5752" y="6458"/>
                    <a:pt x="6100" y="6171"/>
                    <a:pt x="6386" y="5819"/>
                  </a:cubicBezTo>
                  <a:cubicBezTo>
                    <a:pt x="6670" y="5467"/>
                    <a:pt x="6875" y="5068"/>
                    <a:pt x="7002" y="4617"/>
                  </a:cubicBezTo>
                  <a:cubicBezTo>
                    <a:pt x="7130" y="4171"/>
                    <a:pt x="7164" y="3692"/>
                    <a:pt x="7111" y="3186"/>
                  </a:cubicBezTo>
                  <a:cubicBezTo>
                    <a:pt x="7058" y="2671"/>
                    <a:pt x="6921" y="2211"/>
                    <a:pt x="6704" y="1801"/>
                  </a:cubicBezTo>
                  <a:cubicBezTo>
                    <a:pt x="6486" y="1390"/>
                    <a:pt x="6204" y="1045"/>
                    <a:pt x="5852" y="759"/>
                  </a:cubicBezTo>
                  <a:cubicBezTo>
                    <a:pt x="5499" y="475"/>
                    <a:pt x="5101" y="268"/>
                    <a:pt x="4652" y="138"/>
                  </a:cubicBezTo>
                  <a:cubicBezTo>
                    <a:pt x="4337" y="46"/>
                    <a:pt x="4005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22"/>
            <p:cNvSpPr/>
            <p:nvPr/>
          </p:nvSpPr>
          <p:spPr>
            <a:xfrm>
              <a:off x="5276126" y="1356379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3" y="21"/>
                  </a:cubicBezTo>
                  <a:cubicBezTo>
                    <a:pt x="2764" y="76"/>
                    <a:pt x="2294" y="214"/>
                    <a:pt x="1875" y="435"/>
                  </a:cubicBezTo>
                  <a:cubicBezTo>
                    <a:pt x="1457" y="655"/>
                    <a:pt x="1103" y="942"/>
                    <a:pt x="815" y="1291"/>
                  </a:cubicBezTo>
                  <a:cubicBezTo>
                    <a:pt x="528" y="1639"/>
                    <a:pt x="315" y="2036"/>
                    <a:pt x="178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4"/>
                    <a:pt x="246" y="4900"/>
                    <a:pt x="463" y="5313"/>
                  </a:cubicBezTo>
                  <a:cubicBezTo>
                    <a:pt x="680" y="5727"/>
                    <a:pt x="965" y="6074"/>
                    <a:pt x="1314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2" y="6849"/>
                  </a:cubicBezTo>
                  <a:cubicBezTo>
                    <a:pt x="5252" y="6734"/>
                    <a:pt x="5539" y="6590"/>
                    <a:pt x="5792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89"/>
                    <a:pt x="4757" y="5289"/>
                    <a:pt x="4573" y="5365"/>
                  </a:cubicBezTo>
                  <a:cubicBezTo>
                    <a:pt x="4392" y="5444"/>
                    <a:pt x="4196" y="5494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5" y="5533"/>
                    <a:pt x="3313" y="5511"/>
                    <a:pt x="3142" y="5468"/>
                  </a:cubicBezTo>
                  <a:cubicBezTo>
                    <a:pt x="2883" y="5404"/>
                    <a:pt x="2658" y="5293"/>
                    <a:pt x="2463" y="5138"/>
                  </a:cubicBezTo>
                  <a:cubicBezTo>
                    <a:pt x="2269" y="4981"/>
                    <a:pt x="2111" y="4785"/>
                    <a:pt x="1989" y="4552"/>
                  </a:cubicBezTo>
                  <a:cubicBezTo>
                    <a:pt x="1867" y="4319"/>
                    <a:pt x="1789" y="4055"/>
                    <a:pt x="1757" y="3757"/>
                  </a:cubicBezTo>
                  <a:cubicBezTo>
                    <a:pt x="1724" y="3451"/>
                    <a:pt x="1744" y="3170"/>
                    <a:pt x="1816" y="2913"/>
                  </a:cubicBezTo>
                  <a:cubicBezTo>
                    <a:pt x="1893" y="2653"/>
                    <a:pt x="2003" y="2430"/>
                    <a:pt x="2157" y="2242"/>
                  </a:cubicBezTo>
                  <a:cubicBezTo>
                    <a:pt x="2311" y="2050"/>
                    <a:pt x="2499" y="1896"/>
                    <a:pt x="2719" y="1780"/>
                  </a:cubicBezTo>
                  <a:cubicBezTo>
                    <a:pt x="2939" y="1661"/>
                    <a:pt x="3180" y="1589"/>
                    <a:pt x="3438" y="1560"/>
                  </a:cubicBezTo>
                  <a:cubicBezTo>
                    <a:pt x="3513" y="1552"/>
                    <a:pt x="3586" y="1548"/>
                    <a:pt x="3657" y="1548"/>
                  </a:cubicBezTo>
                  <a:cubicBezTo>
                    <a:pt x="3786" y="1548"/>
                    <a:pt x="3910" y="1561"/>
                    <a:pt x="4031" y="1586"/>
                  </a:cubicBezTo>
                  <a:cubicBezTo>
                    <a:pt x="4219" y="1625"/>
                    <a:pt x="4395" y="1689"/>
                    <a:pt x="4557" y="1781"/>
                  </a:cubicBezTo>
                  <a:cubicBezTo>
                    <a:pt x="4721" y="1873"/>
                    <a:pt x="4879" y="1983"/>
                    <a:pt x="5030" y="2111"/>
                  </a:cubicBezTo>
                  <a:lnTo>
                    <a:pt x="5920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4" y="192"/>
                    <a:pt x="4572" y="97"/>
                    <a:pt x="4249" y="47"/>
                  </a:cubicBezTo>
                  <a:cubicBezTo>
                    <a:pt x="4060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22"/>
            <p:cNvSpPr/>
            <p:nvPr/>
          </p:nvSpPr>
          <p:spPr>
            <a:xfrm>
              <a:off x="5510130" y="1331642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1" y="2933"/>
                    <a:pt x="0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6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40" y="1661"/>
                    <a:pt x="3178" y="1589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7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2" y="193"/>
                    <a:pt x="4570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22"/>
            <p:cNvSpPr/>
            <p:nvPr/>
          </p:nvSpPr>
          <p:spPr>
            <a:xfrm>
              <a:off x="5748812" y="130659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22"/>
            <p:cNvSpPr/>
            <p:nvPr/>
          </p:nvSpPr>
          <p:spPr>
            <a:xfrm>
              <a:off x="5966254" y="1289269"/>
              <a:ext cx="221190" cy="247764"/>
            </a:xfrm>
            <a:custGeom>
              <a:avLst/>
              <a:gdLst/>
              <a:ahLst/>
              <a:cxnLst/>
              <a:rect l="l" t="t" r="r" b="b"/>
              <a:pathLst>
                <a:path w="6384" h="7151" extrusionOk="0">
                  <a:moveTo>
                    <a:pt x="3093" y="1423"/>
                  </a:moveTo>
                  <a:cubicBezTo>
                    <a:pt x="3230" y="1423"/>
                    <a:pt x="3354" y="1442"/>
                    <a:pt x="3465" y="1482"/>
                  </a:cubicBezTo>
                  <a:cubicBezTo>
                    <a:pt x="3617" y="1538"/>
                    <a:pt x="3739" y="1629"/>
                    <a:pt x="3831" y="1754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2"/>
                    <a:pt x="3804" y="2938"/>
                    <a:pt x="3685" y="3027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0" y="3329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80" y="1426"/>
                    <a:pt x="3038" y="1423"/>
                    <a:pt x="3093" y="1423"/>
                  </a:cubicBezTo>
                  <a:close/>
                  <a:moveTo>
                    <a:pt x="3363" y="0"/>
                  </a:moveTo>
                  <a:cubicBezTo>
                    <a:pt x="3265" y="0"/>
                    <a:pt x="3167" y="5"/>
                    <a:pt x="3066" y="16"/>
                  </a:cubicBezTo>
                  <a:lnTo>
                    <a:pt x="0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6" y="4062"/>
                    <a:pt x="4654" y="4040"/>
                    <a:pt x="4690" y="4016"/>
                  </a:cubicBezTo>
                  <a:cubicBezTo>
                    <a:pt x="5019" y="3786"/>
                    <a:pt x="5266" y="3488"/>
                    <a:pt x="5432" y="3124"/>
                  </a:cubicBezTo>
                  <a:cubicBezTo>
                    <a:pt x="5597" y="2764"/>
                    <a:pt x="5657" y="2370"/>
                    <a:pt x="5611" y="1942"/>
                  </a:cubicBezTo>
                  <a:cubicBezTo>
                    <a:pt x="5567" y="1525"/>
                    <a:pt x="5429" y="1163"/>
                    <a:pt x="5193" y="860"/>
                  </a:cubicBezTo>
                  <a:cubicBezTo>
                    <a:pt x="4957" y="553"/>
                    <a:pt x="4652" y="325"/>
                    <a:pt x="4278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22"/>
            <p:cNvSpPr/>
            <p:nvPr/>
          </p:nvSpPr>
          <p:spPr>
            <a:xfrm>
              <a:off x="6306035" y="1249910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1"/>
                  </a:cubicBezTo>
                  <a:cubicBezTo>
                    <a:pt x="2043" y="67"/>
                    <a:pt x="1725" y="152"/>
                    <a:pt x="1424" y="284"/>
                  </a:cubicBezTo>
                  <a:cubicBezTo>
                    <a:pt x="1124" y="418"/>
                    <a:pt x="863" y="591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2" y="1789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8" y="4298"/>
                  </a:cubicBezTo>
                  <a:cubicBezTo>
                    <a:pt x="2626" y="4311"/>
                    <a:pt x="2763" y="4327"/>
                    <a:pt x="2897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1"/>
                    <a:pt x="3908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7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3" y="6304"/>
                    <a:pt x="589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2" y="7123"/>
                    <a:pt x="2600" y="7123"/>
                  </a:cubicBezTo>
                  <a:cubicBezTo>
                    <a:pt x="2768" y="7123"/>
                    <a:pt x="2943" y="7113"/>
                    <a:pt x="3124" y="7093"/>
                  </a:cubicBezTo>
                  <a:cubicBezTo>
                    <a:pt x="3643" y="7037"/>
                    <a:pt x="4093" y="6905"/>
                    <a:pt x="4474" y="6691"/>
                  </a:cubicBezTo>
                  <a:cubicBezTo>
                    <a:pt x="4855" y="6476"/>
                    <a:pt x="5143" y="6195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2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5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5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3" y="2391"/>
                  </a:cubicBezTo>
                  <a:cubicBezTo>
                    <a:pt x="1749" y="2319"/>
                    <a:pt x="1707" y="2230"/>
                    <a:pt x="1695" y="2119"/>
                  </a:cubicBezTo>
                  <a:cubicBezTo>
                    <a:pt x="1683" y="1996"/>
                    <a:pt x="1709" y="1886"/>
                    <a:pt x="1778" y="1791"/>
                  </a:cubicBezTo>
                  <a:cubicBezTo>
                    <a:pt x="1848" y="1698"/>
                    <a:pt x="1950" y="1616"/>
                    <a:pt x="2084" y="1554"/>
                  </a:cubicBezTo>
                  <a:cubicBezTo>
                    <a:pt x="2218" y="1491"/>
                    <a:pt x="2382" y="1448"/>
                    <a:pt x="2577" y="1428"/>
                  </a:cubicBezTo>
                  <a:cubicBezTo>
                    <a:pt x="2641" y="1421"/>
                    <a:pt x="2704" y="1418"/>
                    <a:pt x="2767" y="1418"/>
                  </a:cubicBezTo>
                  <a:cubicBezTo>
                    <a:pt x="2891" y="1418"/>
                    <a:pt x="3014" y="1431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5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22"/>
            <p:cNvSpPr/>
            <p:nvPr/>
          </p:nvSpPr>
          <p:spPr>
            <a:xfrm>
              <a:off x="6524621" y="1219802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4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8" y="6995"/>
                  </a:lnTo>
                  <a:lnTo>
                    <a:pt x="7015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22"/>
            <p:cNvSpPr/>
            <p:nvPr/>
          </p:nvSpPr>
          <p:spPr>
            <a:xfrm>
              <a:off x="6769089" y="120185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22"/>
            <p:cNvSpPr/>
            <p:nvPr/>
          </p:nvSpPr>
          <p:spPr>
            <a:xfrm>
              <a:off x="6960893" y="119000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22"/>
            <p:cNvSpPr/>
            <p:nvPr/>
          </p:nvSpPr>
          <p:spPr>
            <a:xfrm>
              <a:off x="7166209" y="1168317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22"/>
            <p:cNvSpPr/>
            <p:nvPr/>
          </p:nvSpPr>
          <p:spPr>
            <a:xfrm>
              <a:off x="7366606" y="1138001"/>
              <a:ext cx="194303" cy="246863"/>
            </a:xfrm>
            <a:custGeom>
              <a:avLst/>
              <a:gdLst/>
              <a:ahLst/>
              <a:cxnLst/>
              <a:rect l="l" t="t" r="r" b="b"/>
              <a:pathLst>
                <a:path w="5608" h="7125" extrusionOk="0">
                  <a:moveTo>
                    <a:pt x="2936" y="1"/>
                  </a:moveTo>
                  <a:cubicBezTo>
                    <a:pt x="2763" y="1"/>
                    <a:pt x="2578" y="11"/>
                    <a:pt x="2383" y="32"/>
                  </a:cubicBezTo>
                  <a:cubicBezTo>
                    <a:pt x="2045" y="68"/>
                    <a:pt x="1726" y="152"/>
                    <a:pt x="1424" y="285"/>
                  </a:cubicBezTo>
                  <a:cubicBezTo>
                    <a:pt x="1125" y="418"/>
                    <a:pt x="866" y="591"/>
                    <a:pt x="647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3"/>
                    <a:pt x="0" y="2081"/>
                    <a:pt x="33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5" y="3555"/>
                    <a:pt x="729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5" y="4187"/>
                    <a:pt x="2104" y="4256"/>
                    <a:pt x="2488" y="4300"/>
                  </a:cubicBezTo>
                  <a:cubicBezTo>
                    <a:pt x="2628" y="4312"/>
                    <a:pt x="2764" y="4328"/>
                    <a:pt x="2896" y="4350"/>
                  </a:cubicBezTo>
                  <a:cubicBezTo>
                    <a:pt x="3030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4" y="5519"/>
                    <a:pt x="3528" y="5578"/>
                  </a:cubicBezTo>
                  <a:cubicBezTo>
                    <a:pt x="3390" y="5640"/>
                    <a:pt x="3233" y="5679"/>
                    <a:pt x="3059" y="5697"/>
                  </a:cubicBezTo>
                  <a:cubicBezTo>
                    <a:pt x="2974" y="5706"/>
                    <a:pt x="2890" y="5711"/>
                    <a:pt x="2805" y="5711"/>
                  </a:cubicBezTo>
                  <a:cubicBezTo>
                    <a:pt x="2541" y="5711"/>
                    <a:pt x="2278" y="5667"/>
                    <a:pt x="2018" y="5579"/>
                  </a:cubicBezTo>
                  <a:cubicBezTo>
                    <a:pt x="1674" y="5464"/>
                    <a:pt x="1316" y="5208"/>
                    <a:pt x="947" y="4807"/>
                  </a:cubicBezTo>
                  <a:lnTo>
                    <a:pt x="64" y="6051"/>
                  </a:lnTo>
                  <a:cubicBezTo>
                    <a:pt x="314" y="6306"/>
                    <a:pt x="588" y="6521"/>
                    <a:pt x="889" y="6697"/>
                  </a:cubicBezTo>
                  <a:cubicBezTo>
                    <a:pt x="1190" y="6871"/>
                    <a:pt x="1525" y="6993"/>
                    <a:pt x="1897" y="7063"/>
                  </a:cubicBezTo>
                  <a:cubicBezTo>
                    <a:pt x="2119" y="7104"/>
                    <a:pt x="2353" y="7124"/>
                    <a:pt x="2601" y="7124"/>
                  </a:cubicBezTo>
                  <a:cubicBezTo>
                    <a:pt x="2769" y="7124"/>
                    <a:pt x="2944" y="7115"/>
                    <a:pt x="3125" y="7095"/>
                  </a:cubicBezTo>
                  <a:cubicBezTo>
                    <a:pt x="3644" y="7042"/>
                    <a:pt x="4094" y="6907"/>
                    <a:pt x="4475" y="6692"/>
                  </a:cubicBezTo>
                  <a:cubicBezTo>
                    <a:pt x="4856" y="6478"/>
                    <a:pt x="5144" y="6196"/>
                    <a:pt x="5340" y="5844"/>
                  </a:cubicBezTo>
                  <a:cubicBezTo>
                    <a:pt x="5535" y="5492"/>
                    <a:pt x="5607" y="5080"/>
                    <a:pt x="5558" y="4606"/>
                  </a:cubicBezTo>
                  <a:cubicBezTo>
                    <a:pt x="5527" y="4300"/>
                    <a:pt x="5442" y="4039"/>
                    <a:pt x="5304" y="3821"/>
                  </a:cubicBezTo>
                  <a:cubicBezTo>
                    <a:pt x="5166" y="3602"/>
                    <a:pt x="4982" y="3419"/>
                    <a:pt x="4753" y="3274"/>
                  </a:cubicBezTo>
                  <a:cubicBezTo>
                    <a:pt x="4526" y="3128"/>
                    <a:pt x="4260" y="3011"/>
                    <a:pt x="3959" y="2925"/>
                  </a:cubicBezTo>
                  <a:cubicBezTo>
                    <a:pt x="3657" y="2839"/>
                    <a:pt x="3325" y="2780"/>
                    <a:pt x="2961" y="2745"/>
                  </a:cubicBezTo>
                  <a:cubicBezTo>
                    <a:pt x="2803" y="2736"/>
                    <a:pt x="2651" y="2718"/>
                    <a:pt x="2502" y="2689"/>
                  </a:cubicBezTo>
                  <a:cubicBezTo>
                    <a:pt x="2356" y="2663"/>
                    <a:pt x="2225" y="2624"/>
                    <a:pt x="2107" y="2574"/>
                  </a:cubicBezTo>
                  <a:cubicBezTo>
                    <a:pt x="1991" y="2524"/>
                    <a:pt x="1896" y="2465"/>
                    <a:pt x="1824" y="2393"/>
                  </a:cubicBezTo>
                  <a:cubicBezTo>
                    <a:pt x="1750" y="2321"/>
                    <a:pt x="1709" y="2232"/>
                    <a:pt x="1696" y="2121"/>
                  </a:cubicBezTo>
                  <a:cubicBezTo>
                    <a:pt x="1683" y="1997"/>
                    <a:pt x="1710" y="1888"/>
                    <a:pt x="1779" y="1793"/>
                  </a:cubicBezTo>
                  <a:cubicBezTo>
                    <a:pt x="1851" y="1695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7"/>
                  </a:cubicBezTo>
                  <a:cubicBezTo>
                    <a:pt x="3325" y="1495"/>
                    <a:pt x="3500" y="1563"/>
                    <a:pt x="3672" y="1657"/>
                  </a:cubicBezTo>
                  <a:cubicBezTo>
                    <a:pt x="3843" y="1750"/>
                    <a:pt x="4004" y="1874"/>
                    <a:pt x="4159" y="2028"/>
                  </a:cubicBezTo>
                  <a:lnTo>
                    <a:pt x="5076" y="938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3" y="217"/>
                    <a:pt x="3882" y="112"/>
                    <a:pt x="3551" y="52"/>
                  </a:cubicBezTo>
                  <a:cubicBezTo>
                    <a:pt x="3364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22"/>
            <p:cNvSpPr/>
            <p:nvPr/>
          </p:nvSpPr>
          <p:spPr>
            <a:xfrm>
              <a:off x="7695819" y="1102177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6" y="3955"/>
                  </a:moveTo>
                  <a:cubicBezTo>
                    <a:pt x="2173" y="4065"/>
                    <a:pt x="2304" y="4182"/>
                    <a:pt x="2444" y="4307"/>
                  </a:cubicBezTo>
                  <a:lnTo>
                    <a:pt x="3865" y="5529"/>
                  </a:lnTo>
                  <a:cubicBezTo>
                    <a:pt x="3814" y="5567"/>
                    <a:pt x="3762" y="5602"/>
                    <a:pt x="3709" y="5634"/>
                  </a:cubicBezTo>
                  <a:cubicBezTo>
                    <a:pt x="3496" y="5764"/>
                    <a:pt x="3261" y="5843"/>
                    <a:pt x="3002" y="5870"/>
                  </a:cubicBezTo>
                  <a:cubicBezTo>
                    <a:pt x="2917" y="5879"/>
                    <a:pt x="2836" y="5884"/>
                    <a:pt x="2757" y="5884"/>
                  </a:cubicBezTo>
                  <a:cubicBezTo>
                    <a:pt x="2577" y="5884"/>
                    <a:pt x="2413" y="5860"/>
                    <a:pt x="2267" y="5814"/>
                  </a:cubicBezTo>
                  <a:cubicBezTo>
                    <a:pt x="2057" y="5749"/>
                    <a:pt x="1892" y="5640"/>
                    <a:pt x="1771" y="5489"/>
                  </a:cubicBezTo>
                  <a:cubicBezTo>
                    <a:pt x="1650" y="5338"/>
                    <a:pt x="1577" y="5152"/>
                    <a:pt x="1555" y="4932"/>
                  </a:cubicBezTo>
                  <a:cubicBezTo>
                    <a:pt x="1525" y="4653"/>
                    <a:pt x="1593" y="4412"/>
                    <a:pt x="1755" y="4210"/>
                  </a:cubicBezTo>
                  <a:cubicBezTo>
                    <a:pt x="1834" y="4116"/>
                    <a:pt x="1933" y="4031"/>
                    <a:pt x="2056" y="3955"/>
                  </a:cubicBezTo>
                  <a:close/>
                  <a:moveTo>
                    <a:pt x="3143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3" y="814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2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1" y="4297"/>
                    <a:pt x="1" y="4740"/>
                    <a:pt x="48" y="5211"/>
                  </a:cubicBezTo>
                  <a:cubicBezTo>
                    <a:pt x="94" y="5627"/>
                    <a:pt x="252" y="5992"/>
                    <a:pt x="523" y="6303"/>
                  </a:cubicBezTo>
                  <a:cubicBezTo>
                    <a:pt x="796" y="6616"/>
                    <a:pt x="1145" y="6846"/>
                    <a:pt x="1571" y="6999"/>
                  </a:cubicBezTo>
                  <a:cubicBezTo>
                    <a:pt x="1884" y="7111"/>
                    <a:pt x="2223" y="7167"/>
                    <a:pt x="2583" y="7167"/>
                  </a:cubicBezTo>
                  <a:cubicBezTo>
                    <a:pt x="2712" y="7167"/>
                    <a:pt x="2844" y="7160"/>
                    <a:pt x="2979" y="7145"/>
                  </a:cubicBezTo>
                  <a:cubicBezTo>
                    <a:pt x="3361" y="7105"/>
                    <a:pt x="3715" y="7015"/>
                    <a:pt x="4037" y="6872"/>
                  </a:cubicBezTo>
                  <a:cubicBezTo>
                    <a:pt x="4351" y="6734"/>
                    <a:pt x="4631" y="6554"/>
                    <a:pt x="4886" y="6336"/>
                  </a:cubicBezTo>
                  <a:lnTo>
                    <a:pt x="5431" y="6790"/>
                  </a:lnTo>
                  <a:lnTo>
                    <a:pt x="7357" y="6587"/>
                  </a:lnTo>
                  <a:lnTo>
                    <a:pt x="5747" y="5197"/>
                  </a:lnTo>
                  <a:cubicBezTo>
                    <a:pt x="5859" y="4974"/>
                    <a:pt x="5950" y="4735"/>
                    <a:pt x="6022" y="4487"/>
                  </a:cubicBezTo>
                  <a:cubicBezTo>
                    <a:pt x="6128" y="4117"/>
                    <a:pt x="6187" y="3722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8" y="3770"/>
                    <a:pt x="4707" y="4059"/>
                    <a:pt x="4635" y="4327"/>
                  </a:cubicBezTo>
                  <a:lnTo>
                    <a:pt x="4095" y="3848"/>
                  </a:lnTo>
                  <a:cubicBezTo>
                    <a:pt x="3952" y="3739"/>
                    <a:pt x="3791" y="3605"/>
                    <a:pt x="3611" y="3453"/>
                  </a:cubicBezTo>
                  <a:cubicBezTo>
                    <a:pt x="3432" y="3297"/>
                    <a:pt x="3252" y="3132"/>
                    <a:pt x="3078" y="2958"/>
                  </a:cubicBezTo>
                  <a:cubicBezTo>
                    <a:pt x="2901" y="2784"/>
                    <a:pt x="2754" y="2613"/>
                    <a:pt x="2635" y="2445"/>
                  </a:cubicBezTo>
                  <a:cubicBezTo>
                    <a:pt x="2514" y="2275"/>
                    <a:pt x="2450" y="2130"/>
                    <a:pt x="2435" y="2007"/>
                  </a:cubicBezTo>
                  <a:cubicBezTo>
                    <a:pt x="2421" y="1878"/>
                    <a:pt x="2435" y="1764"/>
                    <a:pt x="2478" y="1672"/>
                  </a:cubicBezTo>
                  <a:cubicBezTo>
                    <a:pt x="2521" y="1579"/>
                    <a:pt x="2589" y="1506"/>
                    <a:pt x="2683" y="1450"/>
                  </a:cubicBezTo>
                  <a:cubicBezTo>
                    <a:pt x="2776" y="1395"/>
                    <a:pt x="2892" y="1359"/>
                    <a:pt x="3036" y="1343"/>
                  </a:cubicBezTo>
                  <a:cubicBezTo>
                    <a:pt x="3066" y="1340"/>
                    <a:pt x="3095" y="1339"/>
                    <a:pt x="3124" y="1339"/>
                  </a:cubicBezTo>
                  <a:cubicBezTo>
                    <a:pt x="3264" y="1339"/>
                    <a:pt x="3393" y="1373"/>
                    <a:pt x="3509" y="1442"/>
                  </a:cubicBezTo>
                  <a:cubicBezTo>
                    <a:pt x="3649" y="1527"/>
                    <a:pt x="3787" y="1695"/>
                    <a:pt x="3926" y="1947"/>
                  </a:cubicBezTo>
                  <a:lnTo>
                    <a:pt x="5077" y="1089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8" y="282"/>
                    <a:pt x="4075" y="155"/>
                    <a:pt x="3778" y="81"/>
                  </a:cubicBezTo>
                  <a:cubicBezTo>
                    <a:pt x="3574" y="27"/>
                    <a:pt x="3363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22"/>
            <p:cNvSpPr/>
            <p:nvPr/>
          </p:nvSpPr>
          <p:spPr>
            <a:xfrm>
              <a:off x="8043776" y="106080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6"/>
                  </a:lnTo>
                  <a:lnTo>
                    <a:pt x="155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7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22"/>
            <p:cNvSpPr/>
            <p:nvPr/>
          </p:nvSpPr>
          <p:spPr>
            <a:xfrm>
              <a:off x="8283462" y="1039120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1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22"/>
            <p:cNvSpPr/>
            <p:nvPr/>
          </p:nvSpPr>
          <p:spPr>
            <a:xfrm>
              <a:off x="8496228" y="1016530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4"/>
                  </a:cubicBezTo>
                  <a:cubicBezTo>
                    <a:pt x="40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5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5" y="7090"/>
                    <a:pt x="3958" y="7074"/>
                  </a:cubicBezTo>
                  <a:cubicBezTo>
                    <a:pt x="4288" y="7039"/>
                    <a:pt x="4613" y="6963"/>
                    <a:pt x="4933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4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0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8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1" y="2655"/>
                    <a:pt x="2002" y="2432"/>
                    <a:pt x="2157" y="2240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9" y="1661"/>
                    <a:pt x="3178" y="1589"/>
                    <a:pt x="3437" y="1560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29" y="1585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7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22"/>
            <p:cNvSpPr/>
            <p:nvPr/>
          </p:nvSpPr>
          <p:spPr>
            <a:xfrm>
              <a:off x="8734909" y="987358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22"/>
            <p:cNvSpPr/>
            <p:nvPr/>
          </p:nvSpPr>
          <p:spPr>
            <a:xfrm>
              <a:off x="8997635" y="975716"/>
              <a:ext cx="156260" cy="241458"/>
            </a:xfrm>
            <a:custGeom>
              <a:avLst/>
              <a:gdLst/>
              <a:ahLst/>
              <a:cxnLst/>
              <a:rect l="l" t="t" r="r" b="b"/>
              <a:pathLst>
                <a:path w="451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1"/>
                  </a:lnTo>
                  <a:cubicBezTo>
                    <a:pt x="2065" y="4359"/>
                    <a:pt x="2045" y="4212"/>
                    <a:pt x="2029" y="4081"/>
                  </a:cubicBezTo>
                  <a:cubicBezTo>
                    <a:pt x="2013" y="3948"/>
                    <a:pt x="1993" y="3812"/>
                    <a:pt x="1972" y="3676"/>
                  </a:cubicBezTo>
                  <a:cubicBezTo>
                    <a:pt x="1950" y="3544"/>
                    <a:pt x="1923" y="3391"/>
                    <a:pt x="1888" y="3226"/>
                  </a:cubicBezTo>
                  <a:cubicBezTo>
                    <a:pt x="1857" y="3058"/>
                    <a:pt x="1816" y="2866"/>
                    <a:pt x="1770" y="2652"/>
                  </a:cubicBezTo>
                  <a:cubicBezTo>
                    <a:pt x="1765" y="2622"/>
                    <a:pt x="1758" y="2589"/>
                    <a:pt x="1750" y="2559"/>
                  </a:cubicBezTo>
                  <a:lnTo>
                    <a:pt x="1750" y="2559"/>
                  </a:lnTo>
                  <a:lnTo>
                    <a:pt x="4508" y="5552"/>
                  </a:lnTo>
                  <a:lnTo>
                    <a:pt x="4510" y="5552"/>
                  </a:lnTo>
                  <a:lnTo>
                    <a:pt x="4510" y="3329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22"/>
            <p:cNvSpPr/>
            <p:nvPr/>
          </p:nvSpPr>
          <p:spPr>
            <a:xfrm>
              <a:off x="4822635" y="1733578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79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28" y="3711"/>
                  </a:cubicBezTo>
                  <a:cubicBezTo>
                    <a:pt x="932" y="3869"/>
                    <a:pt x="1180" y="3997"/>
                    <a:pt x="1473" y="4091"/>
                  </a:cubicBezTo>
                  <a:cubicBezTo>
                    <a:pt x="1763" y="4184"/>
                    <a:pt x="2104" y="4255"/>
                    <a:pt x="2488" y="4299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7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5"/>
                  </a:cubicBezTo>
                  <a:cubicBezTo>
                    <a:pt x="3933" y="5135"/>
                    <a:pt x="3905" y="5249"/>
                    <a:pt x="3837" y="5343"/>
                  </a:cubicBezTo>
                  <a:cubicBezTo>
                    <a:pt x="3768" y="5440"/>
                    <a:pt x="3664" y="5519"/>
                    <a:pt x="3526" y="5578"/>
                  </a:cubicBezTo>
                  <a:cubicBezTo>
                    <a:pt x="3388" y="5638"/>
                    <a:pt x="3233" y="5678"/>
                    <a:pt x="3058" y="5696"/>
                  </a:cubicBezTo>
                  <a:cubicBezTo>
                    <a:pt x="2971" y="5705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7" y="5579"/>
                  </a:cubicBezTo>
                  <a:cubicBezTo>
                    <a:pt x="1674" y="5464"/>
                    <a:pt x="1316" y="5207"/>
                    <a:pt x="948" y="4807"/>
                  </a:cubicBezTo>
                  <a:lnTo>
                    <a:pt x="65" y="6051"/>
                  </a:lnTo>
                  <a:cubicBezTo>
                    <a:pt x="315" y="6305"/>
                    <a:pt x="590" y="6521"/>
                    <a:pt x="891" y="6695"/>
                  </a:cubicBezTo>
                  <a:cubicBezTo>
                    <a:pt x="1193" y="6871"/>
                    <a:pt x="1529" y="6993"/>
                    <a:pt x="1900" y="7060"/>
                  </a:cubicBezTo>
                  <a:cubicBezTo>
                    <a:pt x="2121" y="7101"/>
                    <a:pt x="2355" y="7122"/>
                    <a:pt x="2602" y="7122"/>
                  </a:cubicBezTo>
                  <a:cubicBezTo>
                    <a:pt x="2771" y="7122"/>
                    <a:pt x="2947" y="7112"/>
                    <a:pt x="3128" y="7093"/>
                  </a:cubicBezTo>
                  <a:cubicBezTo>
                    <a:pt x="3647" y="7039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3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9" y="3601"/>
                    <a:pt x="4985" y="3418"/>
                    <a:pt x="4756" y="3271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0" y="2837"/>
                    <a:pt x="3328" y="2778"/>
                    <a:pt x="2964" y="2744"/>
                  </a:cubicBezTo>
                  <a:cubicBezTo>
                    <a:pt x="2806" y="2735"/>
                    <a:pt x="2654" y="2716"/>
                    <a:pt x="2505" y="2689"/>
                  </a:cubicBezTo>
                  <a:cubicBezTo>
                    <a:pt x="2359" y="2663"/>
                    <a:pt x="2228" y="2623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3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21" y="1491"/>
                    <a:pt x="2383" y="1446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7" y="1430"/>
                    <a:pt x="3138" y="1457"/>
                  </a:cubicBezTo>
                  <a:cubicBezTo>
                    <a:pt x="3324" y="1495"/>
                    <a:pt x="3501" y="1563"/>
                    <a:pt x="3670" y="1655"/>
                  </a:cubicBezTo>
                  <a:cubicBezTo>
                    <a:pt x="3841" y="1748"/>
                    <a:pt x="4004" y="1874"/>
                    <a:pt x="4158" y="2027"/>
                  </a:cubicBezTo>
                  <a:lnTo>
                    <a:pt x="5077" y="936"/>
                  </a:lnTo>
                  <a:cubicBezTo>
                    <a:pt x="4888" y="706"/>
                    <a:pt x="4671" y="517"/>
                    <a:pt x="4421" y="366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22"/>
            <p:cNvSpPr/>
            <p:nvPr/>
          </p:nvSpPr>
          <p:spPr>
            <a:xfrm>
              <a:off x="5036579" y="1708078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601" y="1571"/>
                  </a:moveTo>
                  <a:cubicBezTo>
                    <a:pt x="3786" y="1571"/>
                    <a:pt x="3962" y="1597"/>
                    <a:pt x="4130" y="1649"/>
                  </a:cubicBezTo>
                  <a:cubicBezTo>
                    <a:pt x="4365" y="1724"/>
                    <a:pt x="4573" y="1842"/>
                    <a:pt x="4757" y="2004"/>
                  </a:cubicBezTo>
                  <a:cubicBezTo>
                    <a:pt x="4941" y="2164"/>
                    <a:pt x="5092" y="2359"/>
                    <a:pt x="5207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7" y="3651"/>
                    <a:pt x="5437" y="3918"/>
                    <a:pt x="5373" y="4168"/>
                  </a:cubicBezTo>
                  <a:cubicBezTo>
                    <a:pt x="5308" y="4417"/>
                    <a:pt x="5201" y="4640"/>
                    <a:pt x="5055" y="4837"/>
                  </a:cubicBezTo>
                  <a:cubicBezTo>
                    <a:pt x="4907" y="5033"/>
                    <a:pt x="4727" y="5191"/>
                    <a:pt x="4516" y="5312"/>
                  </a:cubicBezTo>
                  <a:cubicBezTo>
                    <a:pt x="4301" y="5431"/>
                    <a:pt x="4061" y="5507"/>
                    <a:pt x="3797" y="5534"/>
                  </a:cubicBezTo>
                  <a:cubicBezTo>
                    <a:pt x="3723" y="5543"/>
                    <a:pt x="3651" y="5547"/>
                    <a:pt x="3580" y="5547"/>
                  </a:cubicBezTo>
                  <a:cubicBezTo>
                    <a:pt x="3393" y="5547"/>
                    <a:pt x="3215" y="5519"/>
                    <a:pt x="3046" y="5467"/>
                  </a:cubicBezTo>
                  <a:cubicBezTo>
                    <a:pt x="2813" y="5393"/>
                    <a:pt x="2603" y="5277"/>
                    <a:pt x="2413" y="5119"/>
                  </a:cubicBezTo>
                  <a:cubicBezTo>
                    <a:pt x="2225" y="4962"/>
                    <a:pt x="2078" y="4767"/>
                    <a:pt x="1965" y="4532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6" y="3201"/>
                    <a:pt x="1798" y="2950"/>
                  </a:cubicBezTo>
                  <a:cubicBezTo>
                    <a:pt x="1860" y="2702"/>
                    <a:pt x="1965" y="2479"/>
                    <a:pt x="2116" y="2282"/>
                  </a:cubicBezTo>
                  <a:cubicBezTo>
                    <a:pt x="2267" y="2085"/>
                    <a:pt x="2446" y="1926"/>
                    <a:pt x="2661" y="1806"/>
                  </a:cubicBezTo>
                  <a:cubicBezTo>
                    <a:pt x="2873" y="1685"/>
                    <a:pt x="3115" y="1610"/>
                    <a:pt x="3381" y="1583"/>
                  </a:cubicBezTo>
                  <a:cubicBezTo>
                    <a:pt x="3455" y="1575"/>
                    <a:pt x="3529" y="1571"/>
                    <a:pt x="3601" y="1571"/>
                  </a:cubicBezTo>
                  <a:close/>
                  <a:moveTo>
                    <a:pt x="3661" y="0"/>
                  </a:moveTo>
                  <a:cubicBezTo>
                    <a:pt x="3515" y="0"/>
                    <a:pt x="3366" y="8"/>
                    <a:pt x="3214" y="24"/>
                  </a:cubicBezTo>
                  <a:cubicBezTo>
                    <a:pt x="2702" y="79"/>
                    <a:pt x="2241" y="217"/>
                    <a:pt x="1832" y="437"/>
                  </a:cubicBezTo>
                  <a:cubicBezTo>
                    <a:pt x="1422" y="655"/>
                    <a:pt x="1074" y="943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0" y="3415"/>
                    <a:pt x="53" y="3928"/>
                  </a:cubicBezTo>
                  <a:cubicBezTo>
                    <a:pt x="108" y="4440"/>
                    <a:pt x="246" y="4900"/>
                    <a:pt x="466" y="5310"/>
                  </a:cubicBezTo>
                  <a:cubicBezTo>
                    <a:pt x="686" y="5723"/>
                    <a:pt x="972" y="6068"/>
                    <a:pt x="1323" y="6353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7"/>
                    <a:pt x="3168" y="7112"/>
                    <a:pt x="3520" y="7112"/>
                  </a:cubicBezTo>
                  <a:cubicBezTo>
                    <a:pt x="3666" y="7112"/>
                    <a:pt x="3815" y="7104"/>
                    <a:pt x="3968" y="7089"/>
                  </a:cubicBezTo>
                  <a:cubicBezTo>
                    <a:pt x="4474" y="7034"/>
                    <a:pt x="4931" y="6898"/>
                    <a:pt x="5342" y="6676"/>
                  </a:cubicBezTo>
                  <a:cubicBezTo>
                    <a:pt x="5752" y="6458"/>
                    <a:pt x="6097" y="6171"/>
                    <a:pt x="6381" y="5819"/>
                  </a:cubicBezTo>
                  <a:cubicBezTo>
                    <a:pt x="6665" y="5467"/>
                    <a:pt x="6872" y="5069"/>
                    <a:pt x="6999" y="4617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8" y="2213"/>
                    <a:pt x="6703" y="1803"/>
                  </a:cubicBezTo>
                  <a:cubicBezTo>
                    <a:pt x="6486" y="1390"/>
                    <a:pt x="6201" y="1045"/>
                    <a:pt x="5849" y="760"/>
                  </a:cubicBezTo>
                  <a:cubicBezTo>
                    <a:pt x="5496" y="476"/>
                    <a:pt x="5099" y="268"/>
                    <a:pt x="4654" y="138"/>
                  </a:cubicBezTo>
                  <a:cubicBezTo>
                    <a:pt x="4340" y="45"/>
                    <a:pt x="4008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22"/>
            <p:cNvSpPr/>
            <p:nvPr/>
          </p:nvSpPr>
          <p:spPr>
            <a:xfrm>
              <a:off x="5310288" y="167980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08" y="4434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4" y="6355"/>
                  </a:cubicBezTo>
                  <a:cubicBezTo>
                    <a:pt x="1664" y="6635"/>
                    <a:pt x="2066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41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5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3"/>
                    <a:pt x="5216" y="4956"/>
                    <a:pt x="5070" y="5072"/>
                  </a:cubicBezTo>
                  <a:cubicBezTo>
                    <a:pt x="4920" y="5189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8" y="5532"/>
                    <a:pt x="3315" y="5511"/>
                    <a:pt x="3143" y="5467"/>
                  </a:cubicBezTo>
                  <a:cubicBezTo>
                    <a:pt x="2884" y="5403"/>
                    <a:pt x="2657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6" y="4319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90" y="2655"/>
                    <a:pt x="2002" y="2429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8" y="1660"/>
                    <a:pt x="3179" y="1588"/>
                    <a:pt x="3437" y="1559"/>
                  </a:cubicBezTo>
                  <a:cubicBezTo>
                    <a:pt x="3510" y="1551"/>
                    <a:pt x="3582" y="1548"/>
                    <a:pt x="3651" y="1548"/>
                  </a:cubicBezTo>
                  <a:cubicBezTo>
                    <a:pt x="3782" y="1548"/>
                    <a:pt x="3907" y="1561"/>
                    <a:pt x="4030" y="1585"/>
                  </a:cubicBezTo>
                  <a:cubicBezTo>
                    <a:pt x="4218" y="1622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3" y="191"/>
                    <a:pt x="4571" y="97"/>
                    <a:pt x="4248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22"/>
            <p:cNvSpPr/>
            <p:nvPr/>
          </p:nvSpPr>
          <p:spPr>
            <a:xfrm>
              <a:off x="5544257" y="1654999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4"/>
                  </a:cubicBezTo>
                  <a:cubicBezTo>
                    <a:pt x="108" y="4435"/>
                    <a:pt x="245" y="4899"/>
                    <a:pt x="462" y="5313"/>
                  </a:cubicBezTo>
                  <a:cubicBezTo>
                    <a:pt x="679" y="5726"/>
                    <a:pt x="964" y="6074"/>
                    <a:pt x="1315" y="6356"/>
                  </a:cubicBezTo>
                  <a:cubicBezTo>
                    <a:pt x="1664" y="6636"/>
                    <a:pt x="2065" y="6841"/>
                    <a:pt x="2514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19"/>
                  </a:cubicBezTo>
                  <a:cubicBezTo>
                    <a:pt x="6044" y="6248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5"/>
                    <a:pt x="5216" y="4955"/>
                    <a:pt x="5069" y="5072"/>
                  </a:cubicBezTo>
                  <a:cubicBezTo>
                    <a:pt x="4920" y="5190"/>
                    <a:pt x="4756" y="5288"/>
                    <a:pt x="4573" y="5365"/>
                  </a:cubicBezTo>
                  <a:cubicBezTo>
                    <a:pt x="4391" y="5444"/>
                    <a:pt x="4195" y="5493"/>
                    <a:pt x="3988" y="5516"/>
                  </a:cubicBezTo>
                  <a:cubicBezTo>
                    <a:pt x="3887" y="5527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3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1"/>
                    <a:pt x="2110" y="4784"/>
                    <a:pt x="1988" y="4553"/>
                  </a:cubicBezTo>
                  <a:cubicBezTo>
                    <a:pt x="1866" y="4320"/>
                    <a:pt x="1788" y="4055"/>
                    <a:pt x="1756" y="3755"/>
                  </a:cubicBezTo>
                  <a:cubicBezTo>
                    <a:pt x="1725" y="3450"/>
                    <a:pt x="1743" y="3169"/>
                    <a:pt x="1815" y="2912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0" y="2052"/>
                    <a:pt x="2498" y="1900"/>
                    <a:pt x="2718" y="1782"/>
                  </a:cubicBezTo>
                  <a:cubicBezTo>
                    <a:pt x="2938" y="1662"/>
                    <a:pt x="3178" y="1591"/>
                    <a:pt x="3437" y="1562"/>
                  </a:cubicBezTo>
                  <a:cubicBezTo>
                    <a:pt x="3512" y="1554"/>
                    <a:pt x="3585" y="1550"/>
                    <a:pt x="3656" y="1550"/>
                  </a:cubicBezTo>
                  <a:cubicBezTo>
                    <a:pt x="3785" y="1550"/>
                    <a:pt x="3909" y="1563"/>
                    <a:pt x="4030" y="1588"/>
                  </a:cubicBezTo>
                  <a:cubicBezTo>
                    <a:pt x="4220" y="1625"/>
                    <a:pt x="4394" y="1691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8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22"/>
            <p:cNvSpPr/>
            <p:nvPr/>
          </p:nvSpPr>
          <p:spPr>
            <a:xfrm>
              <a:off x="5782939" y="1630088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49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800"/>
                  </a:lnTo>
                  <a:lnTo>
                    <a:pt x="5416" y="5388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09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22"/>
            <p:cNvSpPr/>
            <p:nvPr/>
          </p:nvSpPr>
          <p:spPr>
            <a:xfrm>
              <a:off x="6000382" y="1612730"/>
              <a:ext cx="221086" cy="247799"/>
            </a:xfrm>
            <a:custGeom>
              <a:avLst/>
              <a:gdLst/>
              <a:ahLst/>
              <a:cxnLst/>
              <a:rect l="l" t="t" r="r" b="b"/>
              <a:pathLst>
                <a:path w="6381" h="7152" extrusionOk="0">
                  <a:moveTo>
                    <a:pt x="3092" y="1421"/>
                  </a:moveTo>
                  <a:cubicBezTo>
                    <a:pt x="3230" y="1421"/>
                    <a:pt x="3353" y="1440"/>
                    <a:pt x="3462" y="1480"/>
                  </a:cubicBezTo>
                  <a:cubicBezTo>
                    <a:pt x="3617" y="1536"/>
                    <a:pt x="3739" y="1628"/>
                    <a:pt x="3831" y="1752"/>
                  </a:cubicBezTo>
                  <a:cubicBezTo>
                    <a:pt x="3922" y="1876"/>
                    <a:pt x="3978" y="2027"/>
                    <a:pt x="3997" y="2201"/>
                  </a:cubicBezTo>
                  <a:cubicBezTo>
                    <a:pt x="4015" y="2376"/>
                    <a:pt x="3997" y="2536"/>
                    <a:pt x="3943" y="2678"/>
                  </a:cubicBezTo>
                  <a:cubicBezTo>
                    <a:pt x="3890" y="2822"/>
                    <a:pt x="3802" y="2937"/>
                    <a:pt x="3685" y="3025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80" y="1424"/>
                    <a:pt x="3038" y="1421"/>
                    <a:pt x="3092" y="1421"/>
                  </a:cubicBezTo>
                  <a:close/>
                  <a:moveTo>
                    <a:pt x="3373" y="1"/>
                  </a:moveTo>
                  <a:cubicBezTo>
                    <a:pt x="3272" y="1"/>
                    <a:pt x="3170" y="7"/>
                    <a:pt x="3066" y="18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5" y="6986"/>
                  </a:lnTo>
                  <a:lnTo>
                    <a:pt x="2042" y="4592"/>
                  </a:lnTo>
                  <a:lnTo>
                    <a:pt x="2892" y="4502"/>
                  </a:lnTo>
                  <a:lnTo>
                    <a:pt x="4494" y="6752"/>
                  </a:lnTo>
                  <a:lnTo>
                    <a:pt x="6381" y="6554"/>
                  </a:lnTo>
                  <a:lnTo>
                    <a:pt x="4579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7"/>
                    <a:pt x="5266" y="3488"/>
                    <a:pt x="5432" y="3127"/>
                  </a:cubicBezTo>
                  <a:cubicBezTo>
                    <a:pt x="5597" y="2764"/>
                    <a:pt x="5658" y="2370"/>
                    <a:pt x="5611" y="1942"/>
                  </a:cubicBezTo>
                  <a:cubicBezTo>
                    <a:pt x="5567" y="1528"/>
                    <a:pt x="5429" y="1165"/>
                    <a:pt x="5192" y="861"/>
                  </a:cubicBezTo>
                  <a:cubicBezTo>
                    <a:pt x="4957" y="553"/>
                    <a:pt x="4652" y="324"/>
                    <a:pt x="4278" y="173"/>
                  </a:cubicBezTo>
                  <a:cubicBezTo>
                    <a:pt x="3994" y="58"/>
                    <a:pt x="3692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22"/>
            <p:cNvSpPr/>
            <p:nvPr/>
          </p:nvSpPr>
          <p:spPr>
            <a:xfrm>
              <a:off x="6340127" y="1573406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3" y="151"/>
                    <a:pt x="1424" y="284"/>
                  </a:cubicBezTo>
                  <a:cubicBezTo>
                    <a:pt x="1123" y="417"/>
                    <a:pt x="863" y="589"/>
                    <a:pt x="647" y="798"/>
                  </a:cubicBezTo>
                  <a:cubicBezTo>
                    <a:pt x="429" y="1009"/>
                    <a:pt x="263" y="1248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4" y="3551"/>
                    <a:pt x="728" y="3711"/>
                  </a:cubicBezTo>
                  <a:cubicBezTo>
                    <a:pt x="931" y="3872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6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7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7" y="4751"/>
                  </a:cubicBezTo>
                  <a:cubicBezTo>
                    <a:pt x="3876" y="4823"/>
                    <a:pt x="3907" y="4909"/>
                    <a:pt x="3919" y="5005"/>
                  </a:cubicBezTo>
                  <a:cubicBezTo>
                    <a:pt x="3932" y="5135"/>
                    <a:pt x="3904" y="5248"/>
                    <a:pt x="3835" y="5343"/>
                  </a:cubicBezTo>
                  <a:cubicBezTo>
                    <a:pt x="3769" y="5438"/>
                    <a:pt x="3667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8"/>
                    <a:pt x="2799" y="5708"/>
                  </a:cubicBezTo>
                  <a:cubicBezTo>
                    <a:pt x="2537" y="5708"/>
                    <a:pt x="2276" y="5664"/>
                    <a:pt x="2018" y="5578"/>
                  </a:cubicBezTo>
                  <a:cubicBezTo>
                    <a:pt x="1675" y="5463"/>
                    <a:pt x="1317" y="5205"/>
                    <a:pt x="946" y="4805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20" y="7101"/>
                    <a:pt x="2355" y="7123"/>
                    <a:pt x="2603" y="7123"/>
                  </a:cubicBezTo>
                  <a:cubicBezTo>
                    <a:pt x="2771" y="7123"/>
                    <a:pt x="2945" y="7113"/>
                    <a:pt x="3125" y="7093"/>
                  </a:cubicBezTo>
                  <a:cubicBezTo>
                    <a:pt x="3644" y="7037"/>
                    <a:pt x="4094" y="6905"/>
                    <a:pt x="4475" y="6691"/>
                  </a:cubicBezTo>
                  <a:cubicBezTo>
                    <a:pt x="4856" y="6476"/>
                    <a:pt x="5144" y="6195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4" y="3818"/>
                  </a:cubicBezTo>
                  <a:cubicBezTo>
                    <a:pt x="5165" y="3600"/>
                    <a:pt x="4983" y="3418"/>
                    <a:pt x="4754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58" y="2837"/>
                    <a:pt x="3325" y="2778"/>
                    <a:pt x="2961" y="2743"/>
                  </a:cubicBezTo>
                  <a:cubicBezTo>
                    <a:pt x="2804" y="2735"/>
                    <a:pt x="2650" y="2716"/>
                    <a:pt x="2504" y="2689"/>
                  </a:cubicBezTo>
                  <a:cubicBezTo>
                    <a:pt x="2356" y="2663"/>
                    <a:pt x="2225" y="2623"/>
                    <a:pt x="2108" y="2574"/>
                  </a:cubicBezTo>
                  <a:cubicBezTo>
                    <a:pt x="1990" y="2523"/>
                    <a:pt x="1895" y="2464"/>
                    <a:pt x="1824" y="2392"/>
                  </a:cubicBezTo>
                  <a:cubicBezTo>
                    <a:pt x="1750" y="2321"/>
                    <a:pt x="1708" y="2231"/>
                    <a:pt x="1696" y="2121"/>
                  </a:cubicBezTo>
                  <a:cubicBezTo>
                    <a:pt x="1684" y="1997"/>
                    <a:pt x="1710" y="1888"/>
                    <a:pt x="1779" y="1793"/>
                  </a:cubicBezTo>
                  <a:cubicBezTo>
                    <a:pt x="1847" y="1696"/>
                    <a:pt x="1950" y="1617"/>
                    <a:pt x="2082" y="1553"/>
                  </a:cubicBezTo>
                  <a:cubicBezTo>
                    <a:pt x="2218" y="1491"/>
                    <a:pt x="2381" y="1448"/>
                    <a:pt x="2577" y="1428"/>
                  </a:cubicBezTo>
                  <a:cubicBezTo>
                    <a:pt x="2642" y="1421"/>
                    <a:pt x="2706" y="1417"/>
                    <a:pt x="2771" y="1417"/>
                  </a:cubicBezTo>
                  <a:cubicBezTo>
                    <a:pt x="2893" y="1417"/>
                    <a:pt x="3015" y="1430"/>
                    <a:pt x="3136" y="1456"/>
                  </a:cubicBezTo>
                  <a:cubicBezTo>
                    <a:pt x="3321" y="1495"/>
                    <a:pt x="3497" y="1563"/>
                    <a:pt x="3668" y="1656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3" y="937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0" y="215"/>
                    <a:pt x="3878" y="110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22"/>
            <p:cNvSpPr/>
            <p:nvPr/>
          </p:nvSpPr>
          <p:spPr>
            <a:xfrm>
              <a:off x="6558748" y="154319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08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22"/>
            <p:cNvSpPr/>
            <p:nvPr/>
          </p:nvSpPr>
          <p:spPr>
            <a:xfrm>
              <a:off x="6803216" y="152524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22"/>
            <p:cNvSpPr/>
            <p:nvPr/>
          </p:nvSpPr>
          <p:spPr>
            <a:xfrm>
              <a:off x="6995020" y="1513433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22"/>
            <p:cNvSpPr/>
            <p:nvPr/>
          </p:nvSpPr>
          <p:spPr>
            <a:xfrm>
              <a:off x="7200336" y="1491779"/>
              <a:ext cx="187443" cy="242047"/>
            </a:xfrm>
            <a:custGeom>
              <a:avLst/>
              <a:gdLst/>
              <a:ahLst/>
              <a:cxnLst/>
              <a:rect l="l" t="t" r="r" b="b"/>
              <a:pathLst>
                <a:path w="5410" h="6986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22"/>
            <p:cNvSpPr/>
            <p:nvPr/>
          </p:nvSpPr>
          <p:spPr>
            <a:xfrm>
              <a:off x="7400733" y="1461428"/>
              <a:ext cx="194338" cy="246898"/>
            </a:xfrm>
            <a:custGeom>
              <a:avLst/>
              <a:gdLst/>
              <a:ahLst/>
              <a:cxnLst/>
              <a:rect l="l" t="t" r="r" b="b"/>
              <a:pathLst>
                <a:path w="5609" h="7126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6"/>
                  </a:cubicBezTo>
                  <a:cubicBezTo>
                    <a:pt x="64" y="2671"/>
                    <a:pt x="136" y="2925"/>
                    <a:pt x="251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6"/>
                    <a:pt x="2104" y="4257"/>
                    <a:pt x="2488" y="4302"/>
                  </a:cubicBezTo>
                  <a:cubicBezTo>
                    <a:pt x="2628" y="4312"/>
                    <a:pt x="2764" y="4330"/>
                    <a:pt x="2897" y="4352"/>
                  </a:cubicBezTo>
                  <a:cubicBezTo>
                    <a:pt x="3030" y="4373"/>
                    <a:pt x="3157" y="4404"/>
                    <a:pt x="3279" y="4440"/>
                  </a:cubicBezTo>
                  <a:cubicBezTo>
                    <a:pt x="3401" y="4475"/>
                    <a:pt x="3508" y="4519"/>
                    <a:pt x="3598" y="4569"/>
                  </a:cubicBezTo>
                  <a:cubicBezTo>
                    <a:pt x="3687" y="4619"/>
                    <a:pt x="3761" y="4678"/>
                    <a:pt x="3818" y="4753"/>
                  </a:cubicBezTo>
                  <a:cubicBezTo>
                    <a:pt x="3876" y="4825"/>
                    <a:pt x="3909" y="4911"/>
                    <a:pt x="3919" y="5008"/>
                  </a:cubicBezTo>
                  <a:cubicBezTo>
                    <a:pt x="3933" y="5137"/>
                    <a:pt x="3905" y="5251"/>
                    <a:pt x="3837" y="5345"/>
                  </a:cubicBezTo>
                  <a:cubicBezTo>
                    <a:pt x="3768" y="5440"/>
                    <a:pt x="3664" y="5519"/>
                    <a:pt x="3528" y="5580"/>
                  </a:cubicBezTo>
                  <a:cubicBezTo>
                    <a:pt x="3390" y="5640"/>
                    <a:pt x="3233" y="5681"/>
                    <a:pt x="3059" y="5698"/>
                  </a:cubicBezTo>
                  <a:cubicBezTo>
                    <a:pt x="2973" y="5707"/>
                    <a:pt x="2887" y="5712"/>
                    <a:pt x="2802" y="5712"/>
                  </a:cubicBezTo>
                  <a:cubicBezTo>
                    <a:pt x="2538" y="5712"/>
                    <a:pt x="2277" y="5668"/>
                    <a:pt x="2018" y="5581"/>
                  </a:cubicBezTo>
                  <a:cubicBezTo>
                    <a:pt x="1674" y="5466"/>
                    <a:pt x="1316" y="5209"/>
                    <a:pt x="948" y="4808"/>
                  </a:cubicBezTo>
                  <a:lnTo>
                    <a:pt x="65" y="6052"/>
                  </a:lnTo>
                  <a:cubicBezTo>
                    <a:pt x="315" y="6308"/>
                    <a:pt x="590" y="6523"/>
                    <a:pt x="890" y="6697"/>
                  </a:cubicBezTo>
                  <a:cubicBezTo>
                    <a:pt x="1191" y="6871"/>
                    <a:pt x="1528" y="6993"/>
                    <a:pt x="1899" y="7064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7" y="7097"/>
                  </a:cubicBezTo>
                  <a:cubicBezTo>
                    <a:pt x="3646" y="7042"/>
                    <a:pt x="4096" y="6907"/>
                    <a:pt x="4477" y="6694"/>
                  </a:cubicBezTo>
                  <a:cubicBezTo>
                    <a:pt x="4858" y="6480"/>
                    <a:pt x="5146" y="6198"/>
                    <a:pt x="5341" y="5846"/>
                  </a:cubicBezTo>
                  <a:cubicBezTo>
                    <a:pt x="5537" y="5494"/>
                    <a:pt x="5609" y="5081"/>
                    <a:pt x="5561" y="4606"/>
                  </a:cubicBezTo>
                  <a:cubicBezTo>
                    <a:pt x="5528" y="4302"/>
                    <a:pt x="5443" y="4041"/>
                    <a:pt x="5305" y="3821"/>
                  </a:cubicBezTo>
                  <a:cubicBezTo>
                    <a:pt x="5167" y="3604"/>
                    <a:pt x="4983" y="3420"/>
                    <a:pt x="4756" y="3275"/>
                  </a:cubicBezTo>
                  <a:cubicBezTo>
                    <a:pt x="4527" y="3130"/>
                    <a:pt x="4261" y="3013"/>
                    <a:pt x="3961" y="2927"/>
                  </a:cubicBezTo>
                  <a:cubicBezTo>
                    <a:pt x="3660" y="2840"/>
                    <a:pt x="3326" y="2780"/>
                    <a:pt x="2963" y="2747"/>
                  </a:cubicBezTo>
                  <a:cubicBezTo>
                    <a:pt x="2804" y="2737"/>
                    <a:pt x="2652" y="2720"/>
                    <a:pt x="2504" y="2692"/>
                  </a:cubicBezTo>
                  <a:cubicBezTo>
                    <a:pt x="2357" y="2665"/>
                    <a:pt x="2226" y="2626"/>
                    <a:pt x="2108" y="2577"/>
                  </a:cubicBezTo>
                  <a:cubicBezTo>
                    <a:pt x="1992" y="2527"/>
                    <a:pt x="1897" y="2468"/>
                    <a:pt x="1825" y="2396"/>
                  </a:cubicBezTo>
                  <a:cubicBezTo>
                    <a:pt x="1752" y="2324"/>
                    <a:pt x="1710" y="2234"/>
                    <a:pt x="1697" y="2124"/>
                  </a:cubicBezTo>
                  <a:cubicBezTo>
                    <a:pt x="1684" y="2001"/>
                    <a:pt x="1712" y="1891"/>
                    <a:pt x="1781" y="1795"/>
                  </a:cubicBezTo>
                  <a:cubicBezTo>
                    <a:pt x="1851" y="1697"/>
                    <a:pt x="1953" y="1617"/>
                    <a:pt x="2085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3" y="1421"/>
                    <a:pt x="2706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5" y="1496"/>
                    <a:pt x="3500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3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22"/>
            <p:cNvSpPr/>
            <p:nvPr/>
          </p:nvSpPr>
          <p:spPr>
            <a:xfrm>
              <a:off x="7729946" y="1425604"/>
              <a:ext cx="254971" cy="248319"/>
            </a:xfrm>
            <a:custGeom>
              <a:avLst/>
              <a:gdLst/>
              <a:ahLst/>
              <a:cxnLst/>
              <a:rect l="l" t="t" r="r" b="b"/>
              <a:pathLst>
                <a:path w="7359" h="7167" extrusionOk="0">
                  <a:moveTo>
                    <a:pt x="2056" y="3954"/>
                  </a:moveTo>
                  <a:cubicBezTo>
                    <a:pt x="2175" y="4064"/>
                    <a:pt x="2307" y="4184"/>
                    <a:pt x="2445" y="4306"/>
                  </a:cubicBezTo>
                  <a:lnTo>
                    <a:pt x="3867" y="5528"/>
                  </a:lnTo>
                  <a:cubicBezTo>
                    <a:pt x="3814" y="5566"/>
                    <a:pt x="3764" y="5602"/>
                    <a:pt x="3711" y="5635"/>
                  </a:cubicBezTo>
                  <a:cubicBezTo>
                    <a:pt x="3498" y="5764"/>
                    <a:pt x="3264" y="5845"/>
                    <a:pt x="3002" y="5869"/>
                  </a:cubicBezTo>
                  <a:cubicBezTo>
                    <a:pt x="2915" y="5879"/>
                    <a:pt x="2832" y="5884"/>
                    <a:pt x="2751" y="5884"/>
                  </a:cubicBezTo>
                  <a:cubicBezTo>
                    <a:pt x="2575" y="5884"/>
                    <a:pt x="2414" y="5860"/>
                    <a:pt x="2268" y="5816"/>
                  </a:cubicBezTo>
                  <a:cubicBezTo>
                    <a:pt x="2058" y="5750"/>
                    <a:pt x="1893" y="5639"/>
                    <a:pt x="1772" y="5488"/>
                  </a:cubicBezTo>
                  <a:cubicBezTo>
                    <a:pt x="1653" y="5337"/>
                    <a:pt x="1578" y="5153"/>
                    <a:pt x="1555" y="4931"/>
                  </a:cubicBezTo>
                  <a:cubicBezTo>
                    <a:pt x="1526" y="4652"/>
                    <a:pt x="1593" y="4412"/>
                    <a:pt x="1757" y="4211"/>
                  </a:cubicBezTo>
                  <a:cubicBezTo>
                    <a:pt x="1833" y="4115"/>
                    <a:pt x="1933" y="4031"/>
                    <a:pt x="2056" y="3954"/>
                  </a:cubicBezTo>
                  <a:close/>
                  <a:moveTo>
                    <a:pt x="3136" y="0"/>
                  </a:moveTo>
                  <a:cubicBezTo>
                    <a:pt x="3038" y="0"/>
                    <a:pt x="2938" y="5"/>
                    <a:pt x="2836" y="16"/>
                  </a:cubicBezTo>
                  <a:cubicBezTo>
                    <a:pt x="2409" y="62"/>
                    <a:pt x="2041" y="180"/>
                    <a:pt x="1728" y="376"/>
                  </a:cubicBezTo>
                  <a:cubicBezTo>
                    <a:pt x="1417" y="570"/>
                    <a:pt x="1184" y="813"/>
                    <a:pt x="1029" y="1109"/>
                  </a:cubicBezTo>
                  <a:cubicBezTo>
                    <a:pt x="874" y="1404"/>
                    <a:pt x="815" y="1728"/>
                    <a:pt x="851" y="2077"/>
                  </a:cubicBezTo>
                  <a:cubicBezTo>
                    <a:pt x="866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5"/>
                  </a:cubicBezTo>
                  <a:cubicBezTo>
                    <a:pt x="828" y="3256"/>
                    <a:pt x="527" y="3545"/>
                    <a:pt x="330" y="3889"/>
                  </a:cubicBezTo>
                  <a:cubicBezTo>
                    <a:pt x="94" y="4299"/>
                    <a:pt x="1" y="4739"/>
                    <a:pt x="51" y="5212"/>
                  </a:cubicBezTo>
                  <a:cubicBezTo>
                    <a:pt x="96" y="5626"/>
                    <a:pt x="254" y="5991"/>
                    <a:pt x="526" y="6302"/>
                  </a:cubicBezTo>
                  <a:cubicBezTo>
                    <a:pt x="797" y="6615"/>
                    <a:pt x="1147" y="6845"/>
                    <a:pt x="1572" y="6998"/>
                  </a:cubicBezTo>
                  <a:cubicBezTo>
                    <a:pt x="1888" y="7111"/>
                    <a:pt x="2227" y="7167"/>
                    <a:pt x="2590" y="7167"/>
                  </a:cubicBezTo>
                  <a:cubicBezTo>
                    <a:pt x="2717" y="7167"/>
                    <a:pt x="2847" y="7160"/>
                    <a:pt x="2980" y="7146"/>
                  </a:cubicBezTo>
                  <a:cubicBezTo>
                    <a:pt x="3363" y="7104"/>
                    <a:pt x="3715" y="7014"/>
                    <a:pt x="4039" y="6873"/>
                  </a:cubicBezTo>
                  <a:cubicBezTo>
                    <a:pt x="4351" y="6733"/>
                    <a:pt x="4633" y="6553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8" y="5197"/>
                  </a:lnTo>
                  <a:cubicBezTo>
                    <a:pt x="5859" y="4975"/>
                    <a:pt x="5953" y="4737"/>
                    <a:pt x="6024" y="4486"/>
                  </a:cubicBezTo>
                  <a:cubicBezTo>
                    <a:pt x="6128" y="4118"/>
                    <a:pt x="6190" y="3724"/>
                    <a:pt x="6204" y="3301"/>
                  </a:cubicBezTo>
                  <a:lnTo>
                    <a:pt x="6204" y="3301"/>
                  </a:lnTo>
                  <a:lnTo>
                    <a:pt x="4753" y="3453"/>
                  </a:lnTo>
                  <a:cubicBezTo>
                    <a:pt x="4749" y="3770"/>
                    <a:pt x="4710" y="4060"/>
                    <a:pt x="4638" y="4327"/>
                  </a:cubicBezTo>
                  <a:lnTo>
                    <a:pt x="4098" y="3847"/>
                  </a:lnTo>
                  <a:cubicBezTo>
                    <a:pt x="3954" y="3738"/>
                    <a:pt x="3791" y="3604"/>
                    <a:pt x="3612" y="3452"/>
                  </a:cubicBezTo>
                  <a:cubicBezTo>
                    <a:pt x="3432" y="3298"/>
                    <a:pt x="3253" y="3132"/>
                    <a:pt x="3078" y="2957"/>
                  </a:cubicBezTo>
                  <a:cubicBezTo>
                    <a:pt x="2903" y="2783"/>
                    <a:pt x="2754" y="2612"/>
                    <a:pt x="2635" y="2444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3"/>
                  </a:cubicBezTo>
                  <a:cubicBezTo>
                    <a:pt x="2524" y="1579"/>
                    <a:pt x="2591" y="1505"/>
                    <a:pt x="2684" y="1450"/>
                  </a:cubicBezTo>
                  <a:cubicBezTo>
                    <a:pt x="2776" y="1395"/>
                    <a:pt x="2894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8" y="1339"/>
                    <a:pt x="3394" y="1373"/>
                    <a:pt x="3511" y="1443"/>
                  </a:cubicBezTo>
                  <a:cubicBezTo>
                    <a:pt x="3650" y="1526"/>
                    <a:pt x="3790" y="1696"/>
                    <a:pt x="3928" y="1948"/>
                  </a:cubicBezTo>
                  <a:lnTo>
                    <a:pt x="5078" y="1091"/>
                  </a:lnTo>
                  <a:cubicBezTo>
                    <a:pt x="4966" y="839"/>
                    <a:pt x="4796" y="626"/>
                    <a:pt x="4568" y="453"/>
                  </a:cubicBezTo>
                  <a:cubicBezTo>
                    <a:pt x="4339" y="281"/>
                    <a:pt x="4077" y="156"/>
                    <a:pt x="3778" y="80"/>
                  </a:cubicBezTo>
                  <a:cubicBezTo>
                    <a:pt x="3573" y="28"/>
                    <a:pt x="3359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22"/>
            <p:cNvSpPr/>
            <p:nvPr/>
          </p:nvSpPr>
          <p:spPr>
            <a:xfrm>
              <a:off x="8077903" y="138420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77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22"/>
            <p:cNvSpPr/>
            <p:nvPr/>
          </p:nvSpPr>
          <p:spPr>
            <a:xfrm>
              <a:off x="8317589" y="1362547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1" y="4351"/>
                  </a:lnTo>
                  <a:lnTo>
                    <a:pt x="4738" y="4065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7" y="1743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22"/>
            <p:cNvSpPr/>
            <p:nvPr/>
          </p:nvSpPr>
          <p:spPr>
            <a:xfrm>
              <a:off x="8530251" y="1339922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6"/>
                    <a:pt x="2294" y="214"/>
                    <a:pt x="1876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4"/>
                    <a:pt x="1319" y="6356"/>
                  </a:cubicBezTo>
                  <a:cubicBezTo>
                    <a:pt x="1670" y="6637"/>
                    <a:pt x="2070" y="6842"/>
                    <a:pt x="2520" y="6967"/>
                  </a:cubicBezTo>
                  <a:cubicBezTo>
                    <a:pt x="2833" y="7056"/>
                    <a:pt x="3162" y="7100"/>
                    <a:pt x="3506" y="7100"/>
                  </a:cubicBezTo>
                  <a:cubicBezTo>
                    <a:pt x="3655" y="7100"/>
                    <a:pt x="3807" y="7092"/>
                    <a:pt x="3962" y="7075"/>
                  </a:cubicBezTo>
                  <a:cubicBezTo>
                    <a:pt x="4293" y="7041"/>
                    <a:pt x="4619" y="6966"/>
                    <a:pt x="4937" y="6849"/>
                  </a:cubicBezTo>
                  <a:cubicBezTo>
                    <a:pt x="5255" y="6734"/>
                    <a:pt x="5542" y="6591"/>
                    <a:pt x="5796" y="6419"/>
                  </a:cubicBezTo>
                  <a:cubicBezTo>
                    <a:pt x="6050" y="6248"/>
                    <a:pt x="6248" y="6063"/>
                    <a:pt x="6391" y="5864"/>
                  </a:cubicBezTo>
                  <a:lnTo>
                    <a:pt x="5460" y="4682"/>
                  </a:lnTo>
                  <a:cubicBezTo>
                    <a:pt x="5350" y="4825"/>
                    <a:pt x="5222" y="4956"/>
                    <a:pt x="5074" y="5073"/>
                  </a:cubicBezTo>
                  <a:cubicBezTo>
                    <a:pt x="4924" y="5190"/>
                    <a:pt x="4762" y="5289"/>
                    <a:pt x="4578" y="5365"/>
                  </a:cubicBezTo>
                  <a:cubicBezTo>
                    <a:pt x="4396" y="5444"/>
                    <a:pt x="4199" y="5493"/>
                    <a:pt x="3994" y="5516"/>
                  </a:cubicBezTo>
                  <a:cubicBezTo>
                    <a:pt x="3890" y="5528"/>
                    <a:pt x="3789" y="5533"/>
                    <a:pt x="3691" y="5533"/>
                  </a:cubicBezTo>
                  <a:cubicBezTo>
                    <a:pt x="3499" y="5533"/>
                    <a:pt x="3318" y="5512"/>
                    <a:pt x="3147" y="5469"/>
                  </a:cubicBezTo>
                  <a:cubicBezTo>
                    <a:pt x="2888" y="5404"/>
                    <a:pt x="2661" y="5293"/>
                    <a:pt x="2468" y="5135"/>
                  </a:cubicBezTo>
                  <a:cubicBezTo>
                    <a:pt x="2274" y="4980"/>
                    <a:pt x="2114" y="4783"/>
                    <a:pt x="1993" y="4551"/>
                  </a:cubicBezTo>
                  <a:cubicBezTo>
                    <a:pt x="1871" y="4318"/>
                    <a:pt x="1794" y="4054"/>
                    <a:pt x="1760" y="3755"/>
                  </a:cubicBezTo>
                  <a:cubicBezTo>
                    <a:pt x="1729" y="3450"/>
                    <a:pt x="1749" y="3170"/>
                    <a:pt x="1821" y="2912"/>
                  </a:cubicBezTo>
                  <a:cubicBezTo>
                    <a:pt x="1893" y="2655"/>
                    <a:pt x="2003" y="2432"/>
                    <a:pt x="2157" y="2242"/>
                  </a:cubicBezTo>
                  <a:cubicBezTo>
                    <a:pt x="2311" y="2051"/>
                    <a:pt x="2500" y="1898"/>
                    <a:pt x="2720" y="1780"/>
                  </a:cubicBezTo>
                  <a:cubicBezTo>
                    <a:pt x="2940" y="1661"/>
                    <a:pt x="3180" y="1589"/>
                    <a:pt x="3439" y="1560"/>
                  </a:cubicBezTo>
                  <a:cubicBezTo>
                    <a:pt x="3513" y="1553"/>
                    <a:pt x="3586" y="1549"/>
                    <a:pt x="3657" y="1549"/>
                  </a:cubicBezTo>
                  <a:cubicBezTo>
                    <a:pt x="3786" y="1549"/>
                    <a:pt x="3910" y="1561"/>
                    <a:pt x="4031" y="1586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4"/>
                    <a:pt x="4880" y="1983"/>
                    <a:pt x="5030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29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22"/>
            <p:cNvSpPr/>
            <p:nvPr/>
          </p:nvSpPr>
          <p:spPr>
            <a:xfrm>
              <a:off x="8769036" y="131075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2"/>
                  </a:lnTo>
                  <a:lnTo>
                    <a:pt x="1939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22"/>
            <p:cNvSpPr/>
            <p:nvPr/>
          </p:nvSpPr>
          <p:spPr>
            <a:xfrm>
              <a:off x="9031659" y="1299212"/>
              <a:ext cx="122202" cy="241458"/>
            </a:xfrm>
            <a:custGeom>
              <a:avLst/>
              <a:gdLst/>
              <a:ahLst/>
              <a:cxnLst/>
              <a:rect l="l" t="t" r="r" b="b"/>
              <a:pathLst>
                <a:path w="3527" h="6969" extrusionOk="0">
                  <a:moveTo>
                    <a:pt x="1480" y="0"/>
                  </a:moveTo>
                  <a:lnTo>
                    <a:pt x="0" y="156"/>
                  </a:lnTo>
                  <a:lnTo>
                    <a:pt x="722" y="6969"/>
                  </a:lnTo>
                  <a:lnTo>
                    <a:pt x="2327" y="6799"/>
                  </a:lnTo>
                  <a:lnTo>
                    <a:pt x="2086" y="4523"/>
                  </a:lnTo>
                  <a:cubicBezTo>
                    <a:pt x="2068" y="4360"/>
                    <a:pt x="2050" y="4211"/>
                    <a:pt x="2034" y="4080"/>
                  </a:cubicBezTo>
                  <a:cubicBezTo>
                    <a:pt x="2018" y="3948"/>
                    <a:pt x="1996" y="3814"/>
                    <a:pt x="1976" y="3677"/>
                  </a:cubicBezTo>
                  <a:cubicBezTo>
                    <a:pt x="1955" y="3541"/>
                    <a:pt x="1927" y="3390"/>
                    <a:pt x="1894" y="3223"/>
                  </a:cubicBezTo>
                  <a:cubicBezTo>
                    <a:pt x="1861" y="3055"/>
                    <a:pt x="1819" y="2863"/>
                    <a:pt x="1775" y="2649"/>
                  </a:cubicBezTo>
                  <a:cubicBezTo>
                    <a:pt x="1768" y="2619"/>
                    <a:pt x="1761" y="2586"/>
                    <a:pt x="1755" y="2556"/>
                  </a:cubicBezTo>
                  <a:lnTo>
                    <a:pt x="1755" y="2556"/>
                  </a:lnTo>
                  <a:lnTo>
                    <a:pt x="3526" y="4480"/>
                  </a:lnTo>
                  <a:lnTo>
                    <a:pt x="3526" y="224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22"/>
            <p:cNvSpPr/>
            <p:nvPr/>
          </p:nvSpPr>
          <p:spPr>
            <a:xfrm>
              <a:off x="4856762" y="2056970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2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3" y="4184"/>
                    <a:pt x="2104" y="4255"/>
                    <a:pt x="2488" y="4300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7" y="4568"/>
                  </a:cubicBezTo>
                  <a:cubicBezTo>
                    <a:pt x="3688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91" y="5637"/>
                    <a:pt x="3233" y="5679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7" y="5667"/>
                    <a:pt x="2018" y="5579"/>
                  </a:cubicBezTo>
                  <a:cubicBezTo>
                    <a:pt x="1674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5" y="6306"/>
                    <a:pt x="590" y="6521"/>
                    <a:pt x="891" y="6697"/>
                  </a:cubicBezTo>
                  <a:cubicBezTo>
                    <a:pt x="1193" y="6871"/>
                    <a:pt x="1529" y="6993"/>
                    <a:pt x="1900" y="7063"/>
                  </a:cubicBezTo>
                  <a:cubicBezTo>
                    <a:pt x="2121" y="7103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8" y="6692"/>
                  </a:cubicBezTo>
                  <a:cubicBezTo>
                    <a:pt x="4859" y="6480"/>
                    <a:pt x="5147" y="6196"/>
                    <a:pt x="5343" y="5844"/>
                  </a:cubicBezTo>
                  <a:cubicBezTo>
                    <a:pt x="5538" y="5492"/>
                    <a:pt x="5610" y="5080"/>
                    <a:pt x="5563" y="4606"/>
                  </a:cubicBezTo>
                  <a:cubicBezTo>
                    <a:pt x="5530" y="4301"/>
                    <a:pt x="5445" y="4039"/>
                    <a:pt x="5307" y="3821"/>
                  </a:cubicBezTo>
                  <a:cubicBezTo>
                    <a:pt x="5169" y="3604"/>
                    <a:pt x="4985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80"/>
                    <a:pt x="2964" y="2745"/>
                  </a:cubicBezTo>
                  <a:cubicBezTo>
                    <a:pt x="2806" y="2736"/>
                    <a:pt x="2654" y="2719"/>
                    <a:pt x="2505" y="2690"/>
                  </a:cubicBezTo>
                  <a:cubicBezTo>
                    <a:pt x="2359" y="2663"/>
                    <a:pt x="2228" y="2626"/>
                    <a:pt x="2110" y="2575"/>
                  </a:cubicBezTo>
                  <a:cubicBezTo>
                    <a:pt x="1994" y="2525"/>
                    <a:pt x="1899" y="2465"/>
                    <a:pt x="1827" y="2393"/>
                  </a:cubicBezTo>
                  <a:cubicBezTo>
                    <a:pt x="1753" y="2324"/>
                    <a:pt x="1712" y="2232"/>
                    <a:pt x="1699" y="2122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6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4" y="1421"/>
                    <a:pt x="2707" y="1418"/>
                    <a:pt x="2769" y="1418"/>
                  </a:cubicBezTo>
                  <a:cubicBezTo>
                    <a:pt x="2893" y="1418"/>
                    <a:pt x="3016" y="1431"/>
                    <a:pt x="3140" y="1457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1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2" y="217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22"/>
            <p:cNvSpPr/>
            <p:nvPr/>
          </p:nvSpPr>
          <p:spPr>
            <a:xfrm>
              <a:off x="5070602" y="2031539"/>
              <a:ext cx="248284" cy="246448"/>
            </a:xfrm>
            <a:custGeom>
              <a:avLst/>
              <a:gdLst/>
              <a:ahLst/>
              <a:cxnLst/>
              <a:rect l="l" t="t" r="r" b="b"/>
              <a:pathLst>
                <a:path w="7166" h="7113" extrusionOk="0">
                  <a:moveTo>
                    <a:pt x="3602" y="1572"/>
                  </a:moveTo>
                  <a:cubicBezTo>
                    <a:pt x="3787" y="1572"/>
                    <a:pt x="3965" y="1598"/>
                    <a:pt x="4133" y="1651"/>
                  </a:cubicBezTo>
                  <a:cubicBezTo>
                    <a:pt x="4365" y="1723"/>
                    <a:pt x="4576" y="1843"/>
                    <a:pt x="4760" y="2004"/>
                  </a:cubicBezTo>
                  <a:cubicBezTo>
                    <a:pt x="4944" y="2163"/>
                    <a:pt x="5095" y="2360"/>
                    <a:pt x="5210" y="2590"/>
                  </a:cubicBezTo>
                  <a:cubicBezTo>
                    <a:pt x="5327" y="2820"/>
                    <a:pt x="5400" y="3079"/>
                    <a:pt x="5429" y="3364"/>
                  </a:cubicBezTo>
                  <a:cubicBezTo>
                    <a:pt x="5459" y="3649"/>
                    <a:pt x="5442" y="3916"/>
                    <a:pt x="5376" y="4166"/>
                  </a:cubicBezTo>
                  <a:cubicBezTo>
                    <a:pt x="5311" y="4417"/>
                    <a:pt x="5205" y="4639"/>
                    <a:pt x="5058" y="4835"/>
                  </a:cubicBezTo>
                  <a:cubicBezTo>
                    <a:pt x="4911" y="5031"/>
                    <a:pt x="4731" y="5189"/>
                    <a:pt x="4519" y="5310"/>
                  </a:cubicBezTo>
                  <a:cubicBezTo>
                    <a:pt x="4304" y="5429"/>
                    <a:pt x="4063" y="5507"/>
                    <a:pt x="3800" y="5534"/>
                  </a:cubicBezTo>
                  <a:cubicBezTo>
                    <a:pt x="3728" y="5542"/>
                    <a:pt x="3658" y="5545"/>
                    <a:pt x="3588" y="5545"/>
                  </a:cubicBezTo>
                  <a:cubicBezTo>
                    <a:pt x="3400" y="5545"/>
                    <a:pt x="3220" y="5517"/>
                    <a:pt x="3049" y="5465"/>
                  </a:cubicBezTo>
                  <a:cubicBezTo>
                    <a:pt x="2816" y="5392"/>
                    <a:pt x="2606" y="5275"/>
                    <a:pt x="2416" y="5121"/>
                  </a:cubicBezTo>
                  <a:cubicBezTo>
                    <a:pt x="2232" y="4962"/>
                    <a:pt x="2081" y="4766"/>
                    <a:pt x="1968" y="4533"/>
                  </a:cubicBezTo>
                  <a:cubicBezTo>
                    <a:pt x="1854" y="4299"/>
                    <a:pt x="1784" y="4040"/>
                    <a:pt x="1753" y="3752"/>
                  </a:cubicBezTo>
                  <a:cubicBezTo>
                    <a:pt x="1723" y="3469"/>
                    <a:pt x="1739" y="3201"/>
                    <a:pt x="1802" y="2951"/>
                  </a:cubicBezTo>
                  <a:cubicBezTo>
                    <a:pt x="1863" y="2701"/>
                    <a:pt x="1969" y="2478"/>
                    <a:pt x="2120" y="2283"/>
                  </a:cubicBezTo>
                  <a:cubicBezTo>
                    <a:pt x="2270" y="2084"/>
                    <a:pt x="2451" y="1926"/>
                    <a:pt x="2665" y="1807"/>
                  </a:cubicBezTo>
                  <a:cubicBezTo>
                    <a:pt x="2876" y="1686"/>
                    <a:pt x="3117" y="1610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7" y="25"/>
                  </a:cubicBezTo>
                  <a:cubicBezTo>
                    <a:pt x="2702" y="78"/>
                    <a:pt x="2244" y="216"/>
                    <a:pt x="1832" y="436"/>
                  </a:cubicBezTo>
                  <a:cubicBezTo>
                    <a:pt x="1423" y="658"/>
                    <a:pt x="1077" y="941"/>
                    <a:pt x="791" y="1293"/>
                  </a:cubicBezTo>
                  <a:cubicBezTo>
                    <a:pt x="508" y="1646"/>
                    <a:pt x="301" y="2045"/>
                    <a:pt x="170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6" y="6354"/>
                  </a:cubicBezTo>
                  <a:cubicBezTo>
                    <a:pt x="1679" y="6638"/>
                    <a:pt x="2075" y="6844"/>
                    <a:pt x="2521" y="6975"/>
                  </a:cubicBezTo>
                  <a:cubicBezTo>
                    <a:pt x="2836" y="7066"/>
                    <a:pt x="3170" y="7112"/>
                    <a:pt x="3522" y="7112"/>
                  </a:cubicBezTo>
                  <a:cubicBezTo>
                    <a:pt x="3668" y="7112"/>
                    <a:pt x="3818" y="7104"/>
                    <a:pt x="3971" y="7088"/>
                  </a:cubicBezTo>
                  <a:cubicBezTo>
                    <a:pt x="4475" y="7035"/>
                    <a:pt x="4934" y="6899"/>
                    <a:pt x="5344" y="6677"/>
                  </a:cubicBezTo>
                  <a:cubicBezTo>
                    <a:pt x="5755" y="6459"/>
                    <a:pt x="6100" y="6172"/>
                    <a:pt x="6387" y="5820"/>
                  </a:cubicBezTo>
                  <a:cubicBezTo>
                    <a:pt x="6670" y="5468"/>
                    <a:pt x="6875" y="5068"/>
                    <a:pt x="7002" y="4618"/>
                  </a:cubicBezTo>
                  <a:cubicBezTo>
                    <a:pt x="7129" y="4169"/>
                    <a:pt x="7166" y="3692"/>
                    <a:pt x="7113" y="3187"/>
                  </a:cubicBezTo>
                  <a:cubicBezTo>
                    <a:pt x="7058" y="2672"/>
                    <a:pt x="6921" y="2212"/>
                    <a:pt x="6704" y="1802"/>
                  </a:cubicBezTo>
                  <a:cubicBezTo>
                    <a:pt x="6489" y="1392"/>
                    <a:pt x="6204" y="1046"/>
                    <a:pt x="5852" y="760"/>
                  </a:cubicBezTo>
                  <a:cubicBezTo>
                    <a:pt x="5499" y="476"/>
                    <a:pt x="5101" y="269"/>
                    <a:pt x="4655" y="139"/>
                  </a:cubicBezTo>
                  <a:cubicBezTo>
                    <a:pt x="4340" y="47"/>
                    <a:pt x="4008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22"/>
            <p:cNvSpPr/>
            <p:nvPr/>
          </p:nvSpPr>
          <p:spPr>
            <a:xfrm>
              <a:off x="5344415" y="200319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6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5"/>
                    <a:pt x="2293" y="213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5"/>
                  </a:cubicBezTo>
                  <a:cubicBezTo>
                    <a:pt x="109" y="4434"/>
                    <a:pt x="245" y="4900"/>
                    <a:pt x="462" y="5314"/>
                  </a:cubicBezTo>
                  <a:cubicBezTo>
                    <a:pt x="681" y="5726"/>
                    <a:pt x="966" y="6073"/>
                    <a:pt x="1318" y="6353"/>
                  </a:cubicBezTo>
                  <a:cubicBezTo>
                    <a:pt x="1669" y="6637"/>
                    <a:pt x="2068" y="6839"/>
                    <a:pt x="2519" y="6965"/>
                  </a:cubicBezTo>
                  <a:cubicBezTo>
                    <a:pt x="2832" y="7053"/>
                    <a:pt x="3161" y="7097"/>
                    <a:pt x="3506" y="7097"/>
                  </a:cubicBezTo>
                  <a:cubicBezTo>
                    <a:pt x="3655" y="7097"/>
                    <a:pt x="3807" y="7089"/>
                    <a:pt x="3961" y="7072"/>
                  </a:cubicBezTo>
                  <a:cubicBezTo>
                    <a:pt x="4292" y="7039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4" y="6417"/>
                  </a:cubicBezTo>
                  <a:cubicBezTo>
                    <a:pt x="6049" y="6246"/>
                    <a:pt x="6249" y="6061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4"/>
                    <a:pt x="5072" y="5071"/>
                  </a:cubicBezTo>
                  <a:cubicBezTo>
                    <a:pt x="4923" y="5187"/>
                    <a:pt x="4760" y="5286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2" y="4051"/>
                    <a:pt x="1759" y="3753"/>
                  </a:cubicBezTo>
                  <a:cubicBezTo>
                    <a:pt x="1728" y="3449"/>
                    <a:pt x="1748" y="3167"/>
                    <a:pt x="1820" y="2909"/>
                  </a:cubicBezTo>
                  <a:cubicBezTo>
                    <a:pt x="1892" y="2653"/>
                    <a:pt x="2002" y="2430"/>
                    <a:pt x="2158" y="2239"/>
                  </a:cubicBezTo>
                  <a:cubicBezTo>
                    <a:pt x="2310" y="2049"/>
                    <a:pt x="2498" y="1894"/>
                    <a:pt x="2718" y="1778"/>
                  </a:cubicBezTo>
                  <a:cubicBezTo>
                    <a:pt x="2938" y="1658"/>
                    <a:pt x="3179" y="1586"/>
                    <a:pt x="3437" y="1558"/>
                  </a:cubicBezTo>
                  <a:cubicBezTo>
                    <a:pt x="3510" y="1550"/>
                    <a:pt x="3580" y="1546"/>
                    <a:pt x="3650" y="1546"/>
                  </a:cubicBezTo>
                  <a:cubicBezTo>
                    <a:pt x="3781" y="1546"/>
                    <a:pt x="3907" y="1560"/>
                    <a:pt x="4030" y="1585"/>
                  </a:cubicBezTo>
                  <a:cubicBezTo>
                    <a:pt x="4217" y="1625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22"/>
            <p:cNvSpPr/>
            <p:nvPr/>
          </p:nvSpPr>
          <p:spPr>
            <a:xfrm>
              <a:off x="5578488" y="1978530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8" y="0"/>
                  </a:moveTo>
                  <a:cubicBezTo>
                    <a:pt x="3547" y="0"/>
                    <a:pt x="3415" y="7"/>
                    <a:pt x="3283" y="22"/>
                  </a:cubicBezTo>
                  <a:cubicBezTo>
                    <a:pt x="2764" y="75"/>
                    <a:pt x="2294" y="213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1"/>
                    <a:pt x="0" y="3409"/>
                    <a:pt x="55" y="3915"/>
                  </a:cubicBezTo>
                  <a:cubicBezTo>
                    <a:pt x="108" y="4434"/>
                    <a:pt x="245" y="4900"/>
                    <a:pt x="463" y="5314"/>
                  </a:cubicBezTo>
                  <a:cubicBezTo>
                    <a:pt x="681" y="5727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5" y="6968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6" y="7099"/>
                    <a:pt x="3806" y="7091"/>
                    <a:pt x="3959" y="7075"/>
                  </a:cubicBezTo>
                  <a:cubicBezTo>
                    <a:pt x="4290" y="7041"/>
                    <a:pt x="4615" y="6965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9"/>
                    <a:pt x="6246" y="6063"/>
                    <a:pt x="6388" y="5863"/>
                  </a:cubicBezTo>
                  <a:lnTo>
                    <a:pt x="5456" y="4683"/>
                  </a:lnTo>
                  <a:cubicBezTo>
                    <a:pt x="5347" y="4825"/>
                    <a:pt x="5217" y="4956"/>
                    <a:pt x="5069" y="5072"/>
                  </a:cubicBezTo>
                  <a:cubicBezTo>
                    <a:pt x="4921" y="5189"/>
                    <a:pt x="4757" y="5288"/>
                    <a:pt x="4573" y="5366"/>
                  </a:cubicBezTo>
                  <a:cubicBezTo>
                    <a:pt x="4392" y="5445"/>
                    <a:pt x="4196" y="5494"/>
                    <a:pt x="3989" y="5517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1" y="4785"/>
                    <a:pt x="1989" y="4553"/>
                  </a:cubicBezTo>
                  <a:cubicBezTo>
                    <a:pt x="1867" y="4319"/>
                    <a:pt x="1789" y="4053"/>
                    <a:pt x="1758" y="3755"/>
                  </a:cubicBezTo>
                  <a:cubicBezTo>
                    <a:pt x="1725" y="3452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5" y="2241"/>
                  </a:cubicBezTo>
                  <a:cubicBezTo>
                    <a:pt x="2307" y="2051"/>
                    <a:pt x="2495" y="1896"/>
                    <a:pt x="2715" y="1779"/>
                  </a:cubicBezTo>
                  <a:cubicBezTo>
                    <a:pt x="2937" y="1661"/>
                    <a:pt x="3176" y="1589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5" y="1781"/>
                  </a:cubicBezTo>
                  <a:cubicBezTo>
                    <a:pt x="4717" y="1873"/>
                    <a:pt x="4875" y="1982"/>
                    <a:pt x="5026" y="2110"/>
                  </a:cubicBezTo>
                  <a:lnTo>
                    <a:pt x="5916" y="845"/>
                  </a:lnTo>
                  <a:cubicBezTo>
                    <a:pt x="5698" y="637"/>
                    <a:pt x="5446" y="468"/>
                    <a:pt x="5159" y="328"/>
                  </a:cubicBezTo>
                  <a:cubicBezTo>
                    <a:pt x="4874" y="192"/>
                    <a:pt x="4570" y="98"/>
                    <a:pt x="4250" y="46"/>
                  </a:cubicBezTo>
                  <a:cubicBezTo>
                    <a:pt x="4060" y="16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22"/>
            <p:cNvSpPr/>
            <p:nvPr/>
          </p:nvSpPr>
          <p:spPr>
            <a:xfrm>
              <a:off x="5817066" y="1953480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2"/>
                  </a:lnTo>
                  <a:lnTo>
                    <a:pt x="1891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22"/>
            <p:cNvSpPr/>
            <p:nvPr/>
          </p:nvSpPr>
          <p:spPr>
            <a:xfrm>
              <a:off x="6034509" y="1936157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92" y="1418"/>
                  </a:moveTo>
                  <a:cubicBezTo>
                    <a:pt x="3229" y="1418"/>
                    <a:pt x="3352" y="1438"/>
                    <a:pt x="3462" y="1478"/>
                  </a:cubicBezTo>
                  <a:cubicBezTo>
                    <a:pt x="3616" y="1536"/>
                    <a:pt x="3738" y="1626"/>
                    <a:pt x="3831" y="1750"/>
                  </a:cubicBezTo>
                  <a:cubicBezTo>
                    <a:pt x="3922" y="1873"/>
                    <a:pt x="3978" y="2024"/>
                    <a:pt x="3997" y="2198"/>
                  </a:cubicBezTo>
                  <a:cubicBezTo>
                    <a:pt x="4014" y="2375"/>
                    <a:pt x="3998" y="2535"/>
                    <a:pt x="3943" y="2677"/>
                  </a:cubicBezTo>
                  <a:cubicBezTo>
                    <a:pt x="3890" y="2821"/>
                    <a:pt x="3804" y="2936"/>
                    <a:pt x="3685" y="3022"/>
                  </a:cubicBezTo>
                  <a:cubicBezTo>
                    <a:pt x="3567" y="3112"/>
                    <a:pt x="3423" y="3165"/>
                    <a:pt x="3253" y="3182"/>
                  </a:cubicBezTo>
                  <a:lnTo>
                    <a:pt x="1913" y="3324"/>
                  </a:lnTo>
                  <a:lnTo>
                    <a:pt x="1725" y="1554"/>
                  </a:lnTo>
                  <a:lnTo>
                    <a:pt x="2921" y="1428"/>
                  </a:lnTo>
                  <a:cubicBezTo>
                    <a:pt x="2980" y="1422"/>
                    <a:pt x="3037" y="1418"/>
                    <a:pt x="3092" y="1418"/>
                  </a:cubicBezTo>
                  <a:close/>
                  <a:moveTo>
                    <a:pt x="3370" y="0"/>
                  </a:moveTo>
                  <a:cubicBezTo>
                    <a:pt x="3271" y="0"/>
                    <a:pt x="3169" y="6"/>
                    <a:pt x="3066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0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69" y="3488"/>
                    <a:pt x="5432" y="3126"/>
                  </a:cubicBezTo>
                  <a:cubicBezTo>
                    <a:pt x="5597" y="2764"/>
                    <a:pt x="5658" y="2370"/>
                    <a:pt x="5612" y="1942"/>
                  </a:cubicBezTo>
                  <a:cubicBezTo>
                    <a:pt x="5568" y="1527"/>
                    <a:pt x="5429" y="1166"/>
                    <a:pt x="5193" y="860"/>
                  </a:cubicBezTo>
                  <a:cubicBezTo>
                    <a:pt x="4957" y="552"/>
                    <a:pt x="4652" y="325"/>
                    <a:pt x="4280" y="174"/>
                  </a:cubicBezTo>
                  <a:cubicBezTo>
                    <a:pt x="3994" y="58"/>
                    <a:pt x="3691" y="0"/>
                    <a:pt x="3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22"/>
            <p:cNvSpPr/>
            <p:nvPr/>
          </p:nvSpPr>
          <p:spPr>
            <a:xfrm>
              <a:off x="6374150" y="189679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6" y="0"/>
                  </a:moveTo>
                  <a:cubicBezTo>
                    <a:pt x="2763" y="0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1"/>
                    <a:pt x="647" y="799"/>
                  </a:cubicBezTo>
                  <a:cubicBezTo>
                    <a:pt x="430" y="1009"/>
                    <a:pt x="265" y="1249"/>
                    <a:pt x="154" y="1520"/>
                  </a:cubicBezTo>
                  <a:cubicBezTo>
                    <a:pt x="41" y="1791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9" y="3713"/>
                  </a:cubicBezTo>
                  <a:cubicBezTo>
                    <a:pt x="932" y="3871"/>
                    <a:pt x="1179" y="3997"/>
                    <a:pt x="1473" y="4091"/>
                  </a:cubicBezTo>
                  <a:cubicBezTo>
                    <a:pt x="1765" y="4184"/>
                    <a:pt x="2104" y="4255"/>
                    <a:pt x="2488" y="4299"/>
                  </a:cubicBezTo>
                  <a:cubicBezTo>
                    <a:pt x="2628" y="4311"/>
                    <a:pt x="2763" y="4328"/>
                    <a:pt x="2896" y="4350"/>
                  </a:cubicBezTo>
                  <a:cubicBezTo>
                    <a:pt x="3030" y="4371"/>
                    <a:pt x="3157" y="4401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4" y="5248"/>
                    <a:pt x="3837" y="5345"/>
                  </a:cubicBezTo>
                  <a:cubicBezTo>
                    <a:pt x="3772" y="5440"/>
                    <a:pt x="3670" y="5517"/>
                    <a:pt x="3531" y="5578"/>
                  </a:cubicBezTo>
                  <a:cubicBezTo>
                    <a:pt x="3393" y="5640"/>
                    <a:pt x="3236" y="5678"/>
                    <a:pt x="3062" y="5697"/>
                  </a:cubicBezTo>
                  <a:cubicBezTo>
                    <a:pt x="2976" y="5706"/>
                    <a:pt x="2890" y="5711"/>
                    <a:pt x="2804" y="5711"/>
                  </a:cubicBezTo>
                  <a:cubicBezTo>
                    <a:pt x="2541" y="5711"/>
                    <a:pt x="2280" y="5667"/>
                    <a:pt x="2021" y="5581"/>
                  </a:cubicBezTo>
                  <a:cubicBezTo>
                    <a:pt x="1678" y="5466"/>
                    <a:pt x="1320" y="5208"/>
                    <a:pt x="949" y="4807"/>
                  </a:cubicBezTo>
                  <a:lnTo>
                    <a:pt x="66" y="6051"/>
                  </a:lnTo>
                  <a:cubicBezTo>
                    <a:pt x="317" y="6307"/>
                    <a:pt x="593" y="6522"/>
                    <a:pt x="892" y="6696"/>
                  </a:cubicBezTo>
                  <a:cubicBezTo>
                    <a:pt x="1192" y="6870"/>
                    <a:pt x="1529" y="6993"/>
                    <a:pt x="1900" y="7063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7" y="7115"/>
                    <a:pt x="3128" y="7095"/>
                  </a:cubicBezTo>
                  <a:cubicBezTo>
                    <a:pt x="3647" y="7040"/>
                    <a:pt x="4097" y="6906"/>
                    <a:pt x="4478" y="6692"/>
                  </a:cubicBezTo>
                  <a:cubicBezTo>
                    <a:pt x="4859" y="6479"/>
                    <a:pt x="5147" y="6196"/>
                    <a:pt x="5342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29" y="4301"/>
                    <a:pt x="5446" y="4039"/>
                    <a:pt x="5307" y="3820"/>
                  </a:cubicBezTo>
                  <a:cubicBezTo>
                    <a:pt x="5168" y="3603"/>
                    <a:pt x="4986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3" y="2719"/>
                    <a:pt x="2507" y="2690"/>
                  </a:cubicBezTo>
                  <a:cubicBezTo>
                    <a:pt x="2359" y="2663"/>
                    <a:pt x="2228" y="2625"/>
                    <a:pt x="2111" y="2575"/>
                  </a:cubicBezTo>
                  <a:cubicBezTo>
                    <a:pt x="1993" y="2525"/>
                    <a:pt x="1898" y="2464"/>
                    <a:pt x="1827" y="2393"/>
                  </a:cubicBezTo>
                  <a:cubicBezTo>
                    <a:pt x="1753" y="2324"/>
                    <a:pt x="1712" y="2231"/>
                    <a:pt x="1699" y="2122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9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3" y="217"/>
                    <a:pt x="3881" y="112"/>
                    <a:pt x="3551" y="51"/>
                  </a:cubicBezTo>
                  <a:cubicBezTo>
                    <a:pt x="3364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22"/>
            <p:cNvSpPr/>
            <p:nvPr/>
          </p:nvSpPr>
          <p:spPr>
            <a:xfrm>
              <a:off x="6592875" y="186658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1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22"/>
            <p:cNvSpPr/>
            <p:nvPr/>
          </p:nvSpPr>
          <p:spPr>
            <a:xfrm>
              <a:off x="6837343" y="184863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20"/>
                  </a:lnTo>
                  <a:lnTo>
                    <a:pt x="147" y="1811"/>
                  </a:lnTo>
                  <a:lnTo>
                    <a:pt x="1295" y="1690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2" y="5422"/>
                  </a:lnTo>
                  <a:lnTo>
                    <a:pt x="3374" y="5544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22"/>
            <p:cNvSpPr/>
            <p:nvPr/>
          </p:nvSpPr>
          <p:spPr>
            <a:xfrm>
              <a:off x="7029147" y="1836894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22"/>
            <p:cNvSpPr/>
            <p:nvPr/>
          </p:nvSpPr>
          <p:spPr>
            <a:xfrm>
              <a:off x="7234463" y="1815205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22"/>
            <p:cNvSpPr/>
            <p:nvPr/>
          </p:nvSpPr>
          <p:spPr>
            <a:xfrm>
              <a:off x="7434860" y="17848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1"/>
                    <a:pt x="2383" y="32"/>
                  </a:cubicBezTo>
                  <a:cubicBezTo>
                    <a:pt x="2045" y="68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3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29" y="3714"/>
                  </a:cubicBezTo>
                  <a:cubicBezTo>
                    <a:pt x="932" y="3872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7" y="4351"/>
                  </a:cubicBezTo>
                  <a:cubicBezTo>
                    <a:pt x="3030" y="4373"/>
                    <a:pt x="3157" y="4402"/>
                    <a:pt x="3279" y="4440"/>
                  </a:cubicBezTo>
                  <a:cubicBezTo>
                    <a:pt x="3401" y="4476"/>
                    <a:pt x="3508" y="4520"/>
                    <a:pt x="3598" y="4570"/>
                  </a:cubicBezTo>
                  <a:cubicBezTo>
                    <a:pt x="3687" y="4617"/>
                    <a:pt x="3761" y="4679"/>
                    <a:pt x="3818" y="4753"/>
                  </a:cubicBezTo>
                  <a:cubicBezTo>
                    <a:pt x="3876" y="4824"/>
                    <a:pt x="3909" y="4911"/>
                    <a:pt x="3919" y="5009"/>
                  </a:cubicBezTo>
                  <a:cubicBezTo>
                    <a:pt x="3933" y="5138"/>
                    <a:pt x="3905" y="5250"/>
                    <a:pt x="3837" y="5346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41"/>
                    <a:pt x="3233" y="5680"/>
                    <a:pt x="3059" y="5699"/>
                  </a:cubicBezTo>
                  <a:cubicBezTo>
                    <a:pt x="2974" y="5708"/>
                    <a:pt x="2890" y="5712"/>
                    <a:pt x="2805" y="5712"/>
                  </a:cubicBezTo>
                  <a:cubicBezTo>
                    <a:pt x="2541" y="5712"/>
                    <a:pt x="2278" y="5668"/>
                    <a:pt x="2018" y="5581"/>
                  </a:cubicBezTo>
                  <a:cubicBezTo>
                    <a:pt x="1674" y="5466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7"/>
                    <a:pt x="590" y="6523"/>
                    <a:pt x="891" y="6698"/>
                  </a:cubicBezTo>
                  <a:cubicBezTo>
                    <a:pt x="1191" y="6872"/>
                    <a:pt x="1526" y="6994"/>
                    <a:pt x="1899" y="7065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3"/>
                    <a:pt x="4097" y="6908"/>
                    <a:pt x="4478" y="6694"/>
                  </a:cubicBezTo>
                  <a:cubicBezTo>
                    <a:pt x="4859" y="6480"/>
                    <a:pt x="5147" y="6198"/>
                    <a:pt x="5343" y="5845"/>
                  </a:cubicBezTo>
                  <a:cubicBezTo>
                    <a:pt x="5540" y="5493"/>
                    <a:pt x="5611" y="5082"/>
                    <a:pt x="5563" y="4607"/>
                  </a:cubicBezTo>
                  <a:cubicBezTo>
                    <a:pt x="5530" y="4301"/>
                    <a:pt x="5446" y="4041"/>
                    <a:pt x="5307" y="3822"/>
                  </a:cubicBezTo>
                  <a:cubicBezTo>
                    <a:pt x="5169" y="3604"/>
                    <a:pt x="4986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7" y="2738"/>
                    <a:pt x="2654" y="2719"/>
                    <a:pt x="2507" y="2690"/>
                  </a:cubicBezTo>
                  <a:cubicBezTo>
                    <a:pt x="2359" y="2665"/>
                    <a:pt x="2228" y="2626"/>
                    <a:pt x="2111" y="2575"/>
                  </a:cubicBezTo>
                  <a:cubicBezTo>
                    <a:pt x="1993" y="2525"/>
                    <a:pt x="1899" y="2466"/>
                    <a:pt x="1827" y="2394"/>
                  </a:cubicBezTo>
                  <a:cubicBezTo>
                    <a:pt x="1753" y="2324"/>
                    <a:pt x="1712" y="2233"/>
                    <a:pt x="1699" y="2122"/>
                  </a:cubicBezTo>
                  <a:cubicBezTo>
                    <a:pt x="1687" y="1999"/>
                    <a:pt x="1713" y="1889"/>
                    <a:pt x="1782" y="1795"/>
                  </a:cubicBezTo>
                  <a:cubicBezTo>
                    <a:pt x="1850" y="1698"/>
                    <a:pt x="1953" y="1618"/>
                    <a:pt x="2086" y="1554"/>
                  </a:cubicBezTo>
                  <a:cubicBezTo>
                    <a:pt x="2221" y="1493"/>
                    <a:pt x="2385" y="1449"/>
                    <a:pt x="2580" y="1429"/>
                  </a:cubicBezTo>
                  <a:cubicBezTo>
                    <a:pt x="2645" y="1422"/>
                    <a:pt x="2709" y="1419"/>
                    <a:pt x="2774" y="1419"/>
                  </a:cubicBezTo>
                  <a:cubicBezTo>
                    <a:pt x="2896" y="1419"/>
                    <a:pt x="3018" y="1432"/>
                    <a:pt x="3140" y="1458"/>
                  </a:cubicBezTo>
                  <a:cubicBezTo>
                    <a:pt x="3324" y="1497"/>
                    <a:pt x="3501" y="1564"/>
                    <a:pt x="3672" y="1658"/>
                  </a:cubicBezTo>
                  <a:cubicBezTo>
                    <a:pt x="3843" y="1751"/>
                    <a:pt x="4004" y="1875"/>
                    <a:pt x="4159" y="2029"/>
                  </a:cubicBezTo>
                  <a:lnTo>
                    <a:pt x="5077" y="939"/>
                  </a:lnTo>
                  <a:cubicBezTo>
                    <a:pt x="4888" y="709"/>
                    <a:pt x="4671" y="519"/>
                    <a:pt x="4421" y="368"/>
                  </a:cubicBezTo>
                  <a:cubicBezTo>
                    <a:pt x="4173" y="216"/>
                    <a:pt x="3883" y="111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22"/>
            <p:cNvSpPr/>
            <p:nvPr/>
          </p:nvSpPr>
          <p:spPr>
            <a:xfrm>
              <a:off x="7764073" y="1749065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6"/>
                  </a:moveTo>
                  <a:cubicBezTo>
                    <a:pt x="2174" y="4068"/>
                    <a:pt x="2304" y="4186"/>
                    <a:pt x="2445" y="4307"/>
                  </a:cubicBezTo>
                  <a:lnTo>
                    <a:pt x="3868" y="5529"/>
                  </a:lnTo>
                  <a:cubicBezTo>
                    <a:pt x="3814" y="5564"/>
                    <a:pt x="3763" y="5600"/>
                    <a:pt x="3711" y="5634"/>
                  </a:cubicBezTo>
                  <a:cubicBezTo>
                    <a:pt x="3497" y="5764"/>
                    <a:pt x="3261" y="5844"/>
                    <a:pt x="3002" y="5870"/>
                  </a:cubicBezTo>
                  <a:cubicBezTo>
                    <a:pt x="2917" y="5879"/>
                    <a:pt x="2835" y="5884"/>
                    <a:pt x="2756" y="5884"/>
                  </a:cubicBezTo>
                  <a:cubicBezTo>
                    <a:pt x="2577" y="5884"/>
                    <a:pt x="2413" y="5860"/>
                    <a:pt x="2267" y="5815"/>
                  </a:cubicBezTo>
                  <a:cubicBezTo>
                    <a:pt x="2057" y="5749"/>
                    <a:pt x="1892" y="5641"/>
                    <a:pt x="1771" y="5489"/>
                  </a:cubicBezTo>
                  <a:cubicBezTo>
                    <a:pt x="1650" y="5338"/>
                    <a:pt x="1578" y="5152"/>
                    <a:pt x="1555" y="4931"/>
                  </a:cubicBezTo>
                  <a:cubicBezTo>
                    <a:pt x="1525" y="4655"/>
                    <a:pt x="1593" y="4413"/>
                    <a:pt x="1755" y="4215"/>
                  </a:cubicBezTo>
                  <a:cubicBezTo>
                    <a:pt x="1833" y="4117"/>
                    <a:pt x="1933" y="4032"/>
                    <a:pt x="2056" y="3956"/>
                  </a:cubicBezTo>
                  <a:close/>
                  <a:moveTo>
                    <a:pt x="3139" y="1"/>
                  </a:moveTo>
                  <a:cubicBezTo>
                    <a:pt x="3040" y="1"/>
                    <a:pt x="2939" y="6"/>
                    <a:pt x="2836" y="17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4" y="814"/>
                    <a:pt x="1029" y="1110"/>
                  </a:cubicBezTo>
                  <a:cubicBezTo>
                    <a:pt x="872" y="1404"/>
                    <a:pt x="813" y="1729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3"/>
                    <a:pt x="1115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4" y="4298"/>
                    <a:pt x="1" y="4740"/>
                    <a:pt x="51" y="5211"/>
                  </a:cubicBezTo>
                  <a:cubicBezTo>
                    <a:pt x="94" y="5628"/>
                    <a:pt x="252" y="5992"/>
                    <a:pt x="526" y="6304"/>
                  </a:cubicBezTo>
                  <a:cubicBezTo>
                    <a:pt x="796" y="6618"/>
                    <a:pt x="1147" y="6849"/>
                    <a:pt x="1572" y="7000"/>
                  </a:cubicBezTo>
                  <a:cubicBezTo>
                    <a:pt x="1887" y="7112"/>
                    <a:pt x="2224" y="7169"/>
                    <a:pt x="2583" y="7169"/>
                  </a:cubicBezTo>
                  <a:cubicBezTo>
                    <a:pt x="2712" y="7169"/>
                    <a:pt x="2844" y="7161"/>
                    <a:pt x="2979" y="7147"/>
                  </a:cubicBezTo>
                  <a:cubicBezTo>
                    <a:pt x="3361" y="7107"/>
                    <a:pt x="3715" y="7015"/>
                    <a:pt x="4037" y="6875"/>
                  </a:cubicBezTo>
                  <a:cubicBezTo>
                    <a:pt x="4351" y="6736"/>
                    <a:pt x="4633" y="6556"/>
                    <a:pt x="4886" y="6337"/>
                  </a:cubicBezTo>
                  <a:lnTo>
                    <a:pt x="5431" y="6792"/>
                  </a:lnTo>
                  <a:lnTo>
                    <a:pt x="7358" y="6589"/>
                  </a:lnTo>
                  <a:lnTo>
                    <a:pt x="5747" y="5196"/>
                  </a:lnTo>
                  <a:cubicBezTo>
                    <a:pt x="5859" y="4973"/>
                    <a:pt x="5953" y="4735"/>
                    <a:pt x="6022" y="4484"/>
                  </a:cubicBezTo>
                  <a:cubicBezTo>
                    <a:pt x="6128" y="4116"/>
                    <a:pt x="6187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07" y="4058"/>
                    <a:pt x="4635" y="4326"/>
                  </a:cubicBezTo>
                  <a:lnTo>
                    <a:pt x="4096" y="3845"/>
                  </a:lnTo>
                  <a:cubicBezTo>
                    <a:pt x="3952" y="3736"/>
                    <a:pt x="3791" y="3604"/>
                    <a:pt x="3612" y="3450"/>
                  </a:cubicBezTo>
                  <a:cubicBezTo>
                    <a:pt x="3432" y="3296"/>
                    <a:pt x="3252" y="3131"/>
                    <a:pt x="3078" y="2957"/>
                  </a:cubicBezTo>
                  <a:cubicBezTo>
                    <a:pt x="2901" y="2781"/>
                    <a:pt x="2755" y="2609"/>
                    <a:pt x="2635" y="2442"/>
                  </a:cubicBezTo>
                  <a:cubicBezTo>
                    <a:pt x="2514" y="2275"/>
                    <a:pt x="2450" y="2127"/>
                    <a:pt x="2435" y="2005"/>
                  </a:cubicBezTo>
                  <a:cubicBezTo>
                    <a:pt x="2424" y="1875"/>
                    <a:pt x="2435" y="1763"/>
                    <a:pt x="2478" y="1671"/>
                  </a:cubicBezTo>
                  <a:cubicBezTo>
                    <a:pt x="2522" y="1579"/>
                    <a:pt x="2591" y="1504"/>
                    <a:pt x="2683" y="1448"/>
                  </a:cubicBezTo>
                  <a:cubicBezTo>
                    <a:pt x="2776" y="1393"/>
                    <a:pt x="2893" y="1357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49" y="1526"/>
                    <a:pt x="3787" y="1694"/>
                    <a:pt x="3928" y="1950"/>
                  </a:cubicBezTo>
                  <a:lnTo>
                    <a:pt x="5077" y="1090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9" y="282"/>
                    <a:pt x="4077" y="155"/>
                    <a:pt x="3778" y="81"/>
                  </a:cubicBezTo>
                  <a:cubicBezTo>
                    <a:pt x="3573" y="28"/>
                    <a:pt x="3360" y="1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22"/>
            <p:cNvSpPr/>
            <p:nvPr/>
          </p:nvSpPr>
          <p:spPr>
            <a:xfrm>
              <a:off x="8112030" y="1707593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22"/>
            <p:cNvSpPr/>
            <p:nvPr/>
          </p:nvSpPr>
          <p:spPr>
            <a:xfrm>
              <a:off x="8351786" y="1685973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1"/>
                  </a:moveTo>
                  <a:lnTo>
                    <a:pt x="0" y="501"/>
                  </a:lnTo>
                  <a:lnTo>
                    <a:pt x="718" y="7313"/>
                  </a:lnTo>
                  <a:lnTo>
                    <a:pt x="5564" y="6801"/>
                  </a:lnTo>
                  <a:lnTo>
                    <a:pt x="5416" y="5392"/>
                  </a:lnTo>
                  <a:lnTo>
                    <a:pt x="2176" y="5734"/>
                  </a:lnTo>
                  <a:lnTo>
                    <a:pt x="2029" y="4350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3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22"/>
            <p:cNvSpPr/>
            <p:nvPr/>
          </p:nvSpPr>
          <p:spPr>
            <a:xfrm>
              <a:off x="8564413" y="1663314"/>
              <a:ext cx="221398" cy="246032"/>
            </a:xfrm>
            <a:custGeom>
              <a:avLst/>
              <a:gdLst/>
              <a:ahLst/>
              <a:cxnLst/>
              <a:rect l="l" t="t" r="r" b="b"/>
              <a:pathLst>
                <a:path w="6390" h="7101" extrusionOk="0">
                  <a:moveTo>
                    <a:pt x="3669" y="0"/>
                  </a:moveTo>
                  <a:cubicBezTo>
                    <a:pt x="3541" y="0"/>
                    <a:pt x="3412" y="7"/>
                    <a:pt x="3282" y="22"/>
                  </a:cubicBezTo>
                  <a:cubicBezTo>
                    <a:pt x="2763" y="76"/>
                    <a:pt x="2293" y="214"/>
                    <a:pt x="1875" y="436"/>
                  </a:cubicBezTo>
                  <a:cubicBezTo>
                    <a:pt x="1456" y="657"/>
                    <a:pt x="1102" y="942"/>
                    <a:pt x="815" y="1292"/>
                  </a:cubicBezTo>
                  <a:cubicBezTo>
                    <a:pt x="527" y="1640"/>
                    <a:pt x="314" y="2038"/>
                    <a:pt x="178" y="2485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12" y="4435"/>
                    <a:pt x="248" y="4901"/>
                    <a:pt x="465" y="5314"/>
                  </a:cubicBezTo>
                  <a:cubicBezTo>
                    <a:pt x="684" y="5728"/>
                    <a:pt x="967" y="6074"/>
                    <a:pt x="1318" y="6356"/>
                  </a:cubicBezTo>
                  <a:cubicBezTo>
                    <a:pt x="1669" y="6637"/>
                    <a:pt x="2069" y="6842"/>
                    <a:pt x="2519" y="6967"/>
                  </a:cubicBezTo>
                  <a:cubicBezTo>
                    <a:pt x="2832" y="7056"/>
                    <a:pt x="3161" y="7101"/>
                    <a:pt x="3506" y="7101"/>
                  </a:cubicBezTo>
                  <a:cubicBezTo>
                    <a:pt x="3655" y="7101"/>
                    <a:pt x="3807" y="7092"/>
                    <a:pt x="3963" y="7075"/>
                  </a:cubicBezTo>
                  <a:cubicBezTo>
                    <a:pt x="4292" y="7042"/>
                    <a:pt x="4618" y="6966"/>
                    <a:pt x="4936" y="6849"/>
                  </a:cubicBezTo>
                  <a:cubicBezTo>
                    <a:pt x="5254" y="6734"/>
                    <a:pt x="5541" y="6591"/>
                    <a:pt x="5796" y="6419"/>
                  </a:cubicBezTo>
                  <a:cubicBezTo>
                    <a:pt x="6049" y="6248"/>
                    <a:pt x="6249" y="6063"/>
                    <a:pt x="6390" y="5864"/>
                  </a:cubicBezTo>
                  <a:lnTo>
                    <a:pt x="5459" y="4684"/>
                  </a:lnTo>
                  <a:cubicBezTo>
                    <a:pt x="5350" y="4825"/>
                    <a:pt x="5221" y="4957"/>
                    <a:pt x="5073" y="5073"/>
                  </a:cubicBezTo>
                  <a:cubicBezTo>
                    <a:pt x="4923" y="5190"/>
                    <a:pt x="4761" y="5289"/>
                    <a:pt x="4577" y="5367"/>
                  </a:cubicBezTo>
                  <a:cubicBezTo>
                    <a:pt x="4395" y="5446"/>
                    <a:pt x="4200" y="5493"/>
                    <a:pt x="3993" y="5518"/>
                  </a:cubicBezTo>
                  <a:cubicBezTo>
                    <a:pt x="3891" y="5528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7"/>
                  </a:cubicBezTo>
                  <a:cubicBezTo>
                    <a:pt x="2273" y="4980"/>
                    <a:pt x="2115" y="4784"/>
                    <a:pt x="1992" y="4551"/>
                  </a:cubicBezTo>
                  <a:cubicBezTo>
                    <a:pt x="1870" y="4319"/>
                    <a:pt x="1793" y="4053"/>
                    <a:pt x="1760" y="3753"/>
                  </a:cubicBezTo>
                  <a:cubicBezTo>
                    <a:pt x="1728" y="3450"/>
                    <a:pt x="1748" y="3168"/>
                    <a:pt x="1820" y="2911"/>
                  </a:cubicBezTo>
                  <a:cubicBezTo>
                    <a:pt x="1892" y="2653"/>
                    <a:pt x="2003" y="2430"/>
                    <a:pt x="2158" y="2241"/>
                  </a:cubicBezTo>
                  <a:cubicBezTo>
                    <a:pt x="2310" y="2049"/>
                    <a:pt x="2499" y="1896"/>
                    <a:pt x="2719" y="1779"/>
                  </a:cubicBezTo>
                  <a:cubicBezTo>
                    <a:pt x="2939" y="1660"/>
                    <a:pt x="3179" y="1588"/>
                    <a:pt x="3438" y="1559"/>
                  </a:cubicBezTo>
                  <a:cubicBezTo>
                    <a:pt x="3512" y="1551"/>
                    <a:pt x="3584" y="1548"/>
                    <a:pt x="3655" y="1548"/>
                  </a:cubicBezTo>
                  <a:cubicBezTo>
                    <a:pt x="3784" y="1548"/>
                    <a:pt x="3908" y="1560"/>
                    <a:pt x="4030" y="1586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4"/>
                    <a:pt x="4879" y="1983"/>
                    <a:pt x="5030" y="2111"/>
                  </a:cubicBezTo>
                  <a:lnTo>
                    <a:pt x="5920" y="846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3" y="193"/>
                    <a:pt x="4571" y="98"/>
                    <a:pt x="4249" y="48"/>
                  </a:cubicBezTo>
                  <a:cubicBezTo>
                    <a:pt x="4057" y="17"/>
                    <a:pt x="3863" y="0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22"/>
            <p:cNvSpPr/>
            <p:nvPr/>
          </p:nvSpPr>
          <p:spPr>
            <a:xfrm>
              <a:off x="8803163" y="1634142"/>
              <a:ext cx="228639" cy="257604"/>
            </a:xfrm>
            <a:custGeom>
              <a:avLst/>
              <a:gdLst/>
              <a:ahLst/>
              <a:cxnLst/>
              <a:rect l="l" t="t" r="r" b="b"/>
              <a:pathLst>
                <a:path w="6599" h="7435" extrusionOk="0">
                  <a:moveTo>
                    <a:pt x="5879" y="1"/>
                  </a:moveTo>
                  <a:lnTo>
                    <a:pt x="4226" y="178"/>
                  </a:lnTo>
                  <a:lnTo>
                    <a:pt x="4507" y="2853"/>
                  </a:lnTo>
                  <a:lnTo>
                    <a:pt x="1939" y="3124"/>
                  </a:lnTo>
                  <a:lnTo>
                    <a:pt x="1654" y="447"/>
                  </a:lnTo>
                  <a:lnTo>
                    <a:pt x="1" y="622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2"/>
                  </a:lnTo>
                  <a:lnTo>
                    <a:pt x="4945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22"/>
            <p:cNvSpPr/>
            <p:nvPr/>
          </p:nvSpPr>
          <p:spPr>
            <a:xfrm>
              <a:off x="9065890" y="1622604"/>
              <a:ext cx="88005" cy="241458"/>
            </a:xfrm>
            <a:custGeom>
              <a:avLst/>
              <a:gdLst/>
              <a:ahLst/>
              <a:cxnLst/>
              <a:rect l="l" t="t" r="r" b="b"/>
              <a:pathLst>
                <a:path w="254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3"/>
                  </a:lnTo>
                  <a:cubicBezTo>
                    <a:pt x="2065" y="4360"/>
                    <a:pt x="2047" y="4212"/>
                    <a:pt x="2029" y="4080"/>
                  </a:cubicBezTo>
                  <a:cubicBezTo>
                    <a:pt x="2014" y="3948"/>
                    <a:pt x="1993" y="3814"/>
                    <a:pt x="1973" y="3677"/>
                  </a:cubicBezTo>
                  <a:cubicBezTo>
                    <a:pt x="1950" y="3541"/>
                    <a:pt x="1924" y="3390"/>
                    <a:pt x="1888" y="3223"/>
                  </a:cubicBezTo>
                  <a:cubicBezTo>
                    <a:pt x="1857" y="3056"/>
                    <a:pt x="1817" y="2865"/>
                    <a:pt x="1771" y="2649"/>
                  </a:cubicBezTo>
                  <a:cubicBezTo>
                    <a:pt x="1765" y="2619"/>
                    <a:pt x="1758" y="2589"/>
                    <a:pt x="1752" y="2556"/>
                  </a:cubicBezTo>
                  <a:lnTo>
                    <a:pt x="1752" y="2556"/>
                  </a:lnTo>
                  <a:lnTo>
                    <a:pt x="2538" y="3410"/>
                  </a:lnTo>
                  <a:lnTo>
                    <a:pt x="2540" y="3410"/>
                  </a:lnTo>
                  <a:lnTo>
                    <a:pt x="2540" y="116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22"/>
            <p:cNvSpPr/>
            <p:nvPr/>
          </p:nvSpPr>
          <p:spPr>
            <a:xfrm>
              <a:off x="4890924" y="2380327"/>
              <a:ext cx="194476" cy="246829"/>
            </a:xfrm>
            <a:custGeom>
              <a:avLst/>
              <a:gdLst/>
              <a:ahLst/>
              <a:cxnLst/>
              <a:rect l="l" t="t" r="r" b="b"/>
              <a:pathLst>
                <a:path w="5613" h="7124" extrusionOk="0">
                  <a:moveTo>
                    <a:pt x="2937" y="0"/>
                  </a:moveTo>
                  <a:cubicBezTo>
                    <a:pt x="2763" y="0"/>
                    <a:pt x="2579" y="10"/>
                    <a:pt x="2384" y="31"/>
                  </a:cubicBezTo>
                  <a:cubicBezTo>
                    <a:pt x="2046" y="67"/>
                    <a:pt x="1727" y="152"/>
                    <a:pt x="1425" y="284"/>
                  </a:cubicBezTo>
                  <a:cubicBezTo>
                    <a:pt x="1125" y="418"/>
                    <a:pt x="867" y="591"/>
                    <a:pt x="648" y="799"/>
                  </a:cubicBezTo>
                  <a:cubicBezTo>
                    <a:pt x="431" y="1009"/>
                    <a:pt x="266" y="1249"/>
                    <a:pt x="155" y="1519"/>
                  </a:cubicBezTo>
                  <a:cubicBezTo>
                    <a:pt x="41" y="1791"/>
                    <a:pt x="1" y="2079"/>
                    <a:pt x="34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30" y="3712"/>
                  </a:cubicBezTo>
                  <a:cubicBezTo>
                    <a:pt x="933" y="3871"/>
                    <a:pt x="1180" y="3999"/>
                    <a:pt x="1473" y="4092"/>
                  </a:cubicBezTo>
                  <a:cubicBezTo>
                    <a:pt x="1765" y="4186"/>
                    <a:pt x="2105" y="4255"/>
                    <a:pt x="2489" y="4298"/>
                  </a:cubicBezTo>
                  <a:cubicBezTo>
                    <a:pt x="2628" y="4309"/>
                    <a:pt x="2765" y="4326"/>
                    <a:pt x="2897" y="4348"/>
                  </a:cubicBezTo>
                  <a:cubicBezTo>
                    <a:pt x="3031" y="4370"/>
                    <a:pt x="3157" y="4401"/>
                    <a:pt x="3280" y="4437"/>
                  </a:cubicBezTo>
                  <a:cubicBezTo>
                    <a:pt x="3402" y="4473"/>
                    <a:pt x="3508" y="4516"/>
                    <a:pt x="3599" y="4567"/>
                  </a:cubicBezTo>
                  <a:cubicBezTo>
                    <a:pt x="3688" y="4614"/>
                    <a:pt x="3761" y="4677"/>
                    <a:pt x="3819" y="4749"/>
                  </a:cubicBezTo>
                  <a:cubicBezTo>
                    <a:pt x="3876" y="4823"/>
                    <a:pt x="3909" y="4907"/>
                    <a:pt x="3920" y="5005"/>
                  </a:cubicBezTo>
                  <a:cubicBezTo>
                    <a:pt x="3934" y="5135"/>
                    <a:pt x="3905" y="5247"/>
                    <a:pt x="3838" y="5343"/>
                  </a:cubicBezTo>
                  <a:cubicBezTo>
                    <a:pt x="3769" y="5439"/>
                    <a:pt x="3666" y="5519"/>
                    <a:pt x="3528" y="5578"/>
                  </a:cubicBezTo>
                  <a:cubicBezTo>
                    <a:pt x="3389" y="5639"/>
                    <a:pt x="3234" y="5678"/>
                    <a:pt x="3060" y="5697"/>
                  </a:cubicBezTo>
                  <a:cubicBezTo>
                    <a:pt x="2974" y="5706"/>
                    <a:pt x="2888" y="5711"/>
                    <a:pt x="2802" y="5711"/>
                  </a:cubicBezTo>
                  <a:cubicBezTo>
                    <a:pt x="2539" y="5711"/>
                    <a:pt x="2278" y="5667"/>
                    <a:pt x="2018" y="5580"/>
                  </a:cubicBezTo>
                  <a:cubicBezTo>
                    <a:pt x="1675" y="5465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7"/>
                    <a:pt x="591" y="6522"/>
                    <a:pt x="891" y="6696"/>
                  </a:cubicBezTo>
                  <a:cubicBezTo>
                    <a:pt x="1192" y="6870"/>
                    <a:pt x="1527" y="6993"/>
                    <a:pt x="1899" y="7063"/>
                  </a:cubicBezTo>
                  <a:cubicBezTo>
                    <a:pt x="2120" y="7103"/>
                    <a:pt x="2354" y="7123"/>
                    <a:pt x="2601" y="7123"/>
                  </a:cubicBezTo>
                  <a:cubicBezTo>
                    <a:pt x="2771" y="7123"/>
                    <a:pt x="2946" y="7114"/>
                    <a:pt x="3129" y="7095"/>
                  </a:cubicBezTo>
                  <a:cubicBezTo>
                    <a:pt x="3648" y="7041"/>
                    <a:pt x="4098" y="6906"/>
                    <a:pt x="4479" y="6692"/>
                  </a:cubicBezTo>
                  <a:cubicBezTo>
                    <a:pt x="4860" y="6479"/>
                    <a:pt x="5148" y="6194"/>
                    <a:pt x="5343" y="5844"/>
                  </a:cubicBezTo>
                  <a:cubicBezTo>
                    <a:pt x="5540" y="5491"/>
                    <a:pt x="5612" y="5080"/>
                    <a:pt x="5563" y="4605"/>
                  </a:cubicBezTo>
                  <a:cubicBezTo>
                    <a:pt x="5530" y="4301"/>
                    <a:pt x="5447" y="4039"/>
                    <a:pt x="5307" y="3820"/>
                  </a:cubicBezTo>
                  <a:cubicBezTo>
                    <a:pt x="5169" y="3603"/>
                    <a:pt x="4986" y="3419"/>
                    <a:pt x="4758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8" y="2736"/>
                    <a:pt x="2654" y="2719"/>
                    <a:pt x="2507" y="2690"/>
                  </a:cubicBezTo>
                  <a:cubicBezTo>
                    <a:pt x="2359" y="2663"/>
                    <a:pt x="2228" y="2625"/>
                    <a:pt x="2112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8" y="1997"/>
                    <a:pt x="1714" y="1888"/>
                    <a:pt x="1783" y="1793"/>
                  </a:cubicBezTo>
                  <a:cubicBezTo>
                    <a:pt x="1850" y="1698"/>
                    <a:pt x="1954" y="1619"/>
                    <a:pt x="2086" y="1554"/>
                  </a:cubicBezTo>
                  <a:cubicBezTo>
                    <a:pt x="2221" y="1491"/>
                    <a:pt x="2385" y="1448"/>
                    <a:pt x="2581" y="1427"/>
                  </a:cubicBezTo>
                  <a:cubicBezTo>
                    <a:pt x="2644" y="1421"/>
                    <a:pt x="2707" y="1417"/>
                    <a:pt x="2770" y="1417"/>
                  </a:cubicBezTo>
                  <a:cubicBezTo>
                    <a:pt x="2894" y="1417"/>
                    <a:pt x="3017" y="1430"/>
                    <a:pt x="3140" y="1456"/>
                  </a:cubicBezTo>
                  <a:cubicBezTo>
                    <a:pt x="3324" y="1496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60" y="2029"/>
                  </a:cubicBezTo>
                  <a:lnTo>
                    <a:pt x="5077" y="937"/>
                  </a:lnTo>
                  <a:cubicBezTo>
                    <a:pt x="4889" y="707"/>
                    <a:pt x="4672" y="519"/>
                    <a:pt x="4421" y="368"/>
                  </a:cubicBezTo>
                  <a:cubicBezTo>
                    <a:pt x="4174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22"/>
            <p:cNvSpPr/>
            <p:nvPr/>
          </p:nvSpPr>
          <p:spPr>
            <a:xfrm>
              <a:off x="5104833" y="2354931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1" y="1569"/>
                  </a:moveTo>
                  <a:cubicBezTo>
                    <a:pt x="3778" y="1569"/>
                    <a:pt x="3957" y="1597"/>
                    <a:pt x="4127" y="1650"/>
                  </a:cubicBezTo>
                  <a:cubicBezTo>
                    <a:pt x="4360" y="1722"/>
                    <a:pt x="4569" y="1841"/>
                    <a:pt x="4754" y="2002"/>
                  </a:cubicBezTo>
                  <a:cubicBezTo>
                    <a:pt x="4938" y="2162"/>
                    <a:pt x="5088" y="2360"/>
                    <a:pt x="5206" y="2589"/>
                  </a:cubicBezTo>
                  <a:cubicBezTo>
                    <a:pt x="5321" y="2819"/>
                    <a:pt x="5394" y="3078"/>
                    <a:pt x="5424" y="3363"/>
                  </a:cubicBezTo>
                  <a:cubicBezTo>
                    <a:pt x="5458" y="3649"/>
                    <a:pt x="5437" y="3919"/>
                    <a:pt x="5373" y="4166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1"/>
                    <a:pt x="4727" y="5190"/>
                    <a:pt x="4516" y="5311"/>
                  </a:cubicBezTo>
                  <a:cubicBezTo>
                    <a:pt x="4301" y="5432"/>
                    <a:pt x="4061" y="5507"/>
                    <a:pt x="3794" y="5534"/>
                  </a:cubicBezTo>
                  <a:cubicBezTo>
                    <a:pt x="3720" y="5542"/>
                    <a:pt x="3647" y="5546"/>
                    <a:pt x="3576" y="5546"/>
                  </a:cubicBezTo>
                  <a:cubicBezTo>
                    <a:pt x="3391" y="5546"/>
                    <a:pt x="3214" y="5519"/>
                    <a:pt x="3045" y="5466"/>
                  </a:cubicBezTo>
                  <a:cubicBezTo>
                    <a:pt x="2812" y="5392"/>
                    <a:pt x="2600" y="5275"/>
                    <a:pt x="2412" y="5118"/>
                  </a:cubicBezTo>
                  <a:cubicBezTo>
                    <a:pt x="2223" y="4960"/>
                    <a:pt x="2075" y="4765"/>
                    <a:pt x="1963" y="4532"/>
                  </a:cubicBezTo>
                  <a:cubicBezTo>
                    <a:pt x="1850" y="4297"/>
                    <a:pt x="1779" y="4038"/>
                    <a:pt x="1747" y="3751"/>
                  </a:cubicBezTo>
                  <a:cubicBezTo>
                    <a:pt x="1716" y="3468"/>
                    <a:pt x="1735" y="3199"/>
                    <a:pt x="1795" y="2950"/>
                  </a:cubicBezTo>
                  <a:cubicBezTo>
                    <a:pt x="1858" y="2700"/>
                    <a:pt x="1965" y="2477"/>
                    <a:pt x="2114" y="2281"/>
                  </a:cubicBezTo>
                  <a:cubicBezTo>
                    <a:pt x="2265" y="2083"/>
                    <a:pt x="2445" y="1925"/>
                    <a:pt x="2658" y="1804"/>
                  </a:cubicBezTo>
                  <a:cubicBezTo>
                    <a:pt x="2872" y="1684"/>
                    <a:pt x="3114" y="1608"/>
                    <a:pt x="3377" y="1581"/>
                  </a:cubicBezTo>
                  <a:cubicBezTo>
                    <a:pt x="3449" y="1573"/>
                    <a:pt x="3521" y="1569"/>
                    <a:pt x="3591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9"/>
                    <a:pt x="3216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1" y="658"/>
                    <a:pt x="1074" y="941"/>
                    <a:pt x="788" y="1293"/>
                  </a:cubicBezTo>
                  <a:cubicBezTo>
                    <a:pt x="505" y="1646"/>
                    <a:pt x="298" y="2045"/>
                    <a:pt x="167" y="2491"/>
                  </a:cubicBezTo>
                  <a:cubicBezTo>
                    <a:pt x="38" y="2937"/>
                    <a:pt x="0" y="3417"/>
                    <a:pt x="53" y="3929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2"/>
                    <a:pt x="971" y="6070"/>
                    <a:pt x="1323" y="6354"/>
                  </a:cubicBezTo>
                  <a:cubicBezTo>
                    <a:pt x="1676" y="6638"/>
                    <a:pt x="2074" y="6847"/>
                    <a:pt x="2520" y="6978"/>
                  </a:cubicBezTo>
                  <a:cubicBezTo>
                    <a:pt x="2833" y="7068"/>
                    <a:pt x="3165" y="7113"/>
                    <a:pt x="3514" y="7113"/>
                  </a:cubicBezTo>
                  <a:cubicBezTo>
                    <a:pt x="3663" y="7113"/>
                    <a:pt x="3814" y="7105"/>
                    <a:pt x="3969" y="7088"/>
                  </a:cubicBezTo>
                  <a:cubicBezTo>
                    <a:pt x="4475" y="7035"/>
                    <a:pt x="4933" y="6899"/>
                    <a:pt x="5342" y="6677"/>
                  </a:cubicBezTo>
                  <a:cubicBezTo>
                    <a:pt x="5752" y="6459"/>
                    <a:pt x="6099" y="6171"/>
                    <a:pt x="6385" y="5820"/>
                  </a:cubicBezTo>
                  <a:cubicBezTo>
                    <a:pt x="6667" y="5469"/>
                    <a:pt x="6874" y="5068"/>
                    <a:pt x="7000" y="4619"/>
                  </a:cubicBezTo>
                  <a:cubicBezTo>
                    <a:pt x="7127" y="4171"/>
                    <a:pt x="7163" y="3692"/>
                    <a:pt x="7111" y="3187"/>
                  </a:cubicBezTo>
                  <a:cubicBezTo>
                    <a:pt x="7055" y="2674"/>
                    <a:pt x="6919" y="2214"/>
                    <a:pt x="6703" y="1802"/>
                  </a:cubicBezTo>
                  <a:cubicBezTo>
                    <a:pt x="6486" y="1393"/>
                    <a:pt x="6201" y="1046"/>
                    <a:pt x="5849" y="760"/>
                  </a:cubicBezTo>
                  <a:cubicBezTo>
                    <a:pt x="5498" y="477"/>
                    <a:pt x="5099" y="269"/>
                    <a:pt x="4654" y="139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22"/>
            <p:cNvSpPr/>
            <p:nvPr/>
          </p:nvSpPr>
          <p:spPr>
            <a:xfrm>
              <a:off x="5378438" y="2326659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4" y="21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8" y="656"/>
                    <a:pt x="1102" y="942"/>
                    <a:pt x="815" y="1291"/>
                  </a:cubicBezTo>
                  <a:cubicBezTo>
                    <a:pt x="527" y="1639"/>
                    <a:pt x="316" y="2036"/>
                    <a:pt x="179" y="2485"/>
                  </a:cubicBezTo>
                  <a:cubicBezTo>
                    <a:pt x="43" y="2932"/>
                    <a:pt x="1" y="3408"/>
                    <a:pt x="55" y="3915"/>
                  </a:cubicBezTo>
                  <a:cubicBezTo>
                    <a:pt x="114" y="4433"/>
                    <a:pt x="250" y="4898"/>
                    <a:pt x="467" y="5312"/>
                  </a:cubicBezTo>
                  <a:cubicBezTo>
                    <a:pt x="684" y="5724"/>
                    <a:pt x="969" y="6072"/>
                    <a:pt x="1319" y="6354"/>
                  </a:cubicBezTo>
                  <a:cubicBezTo>
                    <a:pt x="1669" y="6635"/>
                    <a:pt x="2070" y="6839"/>
                    <a:pt x="2519" y="6965"/>
                  </a:cubicBezTo>
                  <a:cubicBezTo>
                    <a:pt x="2834" y="7053"/>
                    <a:pt x="3165" y="7098"/>
                    <a:pt x="3511" y="7098"/>
                  </a:cubicBezTo>
                  <a:cubicBezTo>
                    <a:pt x="3659" y="7098"/>
                    <a:pt x="3809" y="7090"/>
                    <a:pt x="3963" y="7073"/>
                  </a:cubicBezTo>
                  <a:cubicBezTo>
                    <a:pt x="4293" y="7039"/>
                    <a:pt x="4618" y="6963"/>
                    <a:pt x="4937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1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4" y="5070"/>
                  </a:cubicBezTo>
                  <a:cubicBezTo>
                    <a:pt x="4925" y="5188"/>
                    <a:pt x="4761" y="5286"/>
                    <a:pt x="4578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7" y="5135"/>
                  </a:cubicBezTo>
                  <a:cubicBezTo>
                    <a:pt x="2273" y="4980"/>
                    <a:pt x="2115" y="4783"/>
                    <a:pt x="1992" y="4551"/>
                  </a:cubicBezTo>
                  <a:cubicBezTo>
                    <a:pt x="1870" y="4318"/>
                    <a:pt x="1793" y="4054"/>
                    <a:pt x="1761" y="3754"/>
                  </a:cubicBezTo>
                  <a:cubicBezTo>
                    <a:pt x="1729" y="3450"/>
                    <a:pt x="1748" y="3169"/>
                    <a:pt x="1820" y="2912"/>
                  </a:cubicBezTo>
                  <a:cubicBezTo>
                    <a:pt x="1892" y="2654"/>
                    <a:pt x="2004" y="2431"/>
                    <a:pt x="2158" y="2242"/>
                  </a:cubicBezTo>
                  <a:cubicBezTo>
                    <a:pt x="2310" y="2050"/>
                    <a:pt x="2500" y="1897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2" y="1586"/>
                  </a:cubicBezTo>
                  <a:cubicBezTo>
                    <a:pt x="4218" y="1625"/>
                    <a:pt x="4394" y="1689"/>
                    <a:pt x="4558" y="1781"/>
                  </a:cubicBezTo>
                  <a:cubicBezTo>
                    <a:pt x="4722" y="1873"/>
                    <a:pt x="4880" y="1983"/>
                    <a:pt x="5031" y="2111"/>
                  </a:cubicBezTo>
                  <a:lnTo>
                    <a:pt x="5920" y="845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2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22"/>
            <p:cNvSpPr/>
            <p:nvPr/>
          </p:nvSpPr>
          <p:spPr>
            <a:xfrm>
              <a:off x="5612511" y="2301922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7"/>
                  </a:cubicBezTo>
                  <a:cubicBezTo>
                    <a:pt x="1664" y="6637"/>
                    <a:pt x="2066" y="6841"/>
                    <a:pt x="2514" y="6968"/>
                  </a:cubicBezTo>
                  <a:cubicBezTo>
                    <a:pt x="2829" y="7055"/>
                    <a:pt x="3160" y="7101"/>
                    <a:pt x="3506" y="7101"/>
                  </a:cubicBezTo>
                  <a:cubicBezTo>
                    <a:pt x="3654" y="7101"/>
                    <a:pt x="3805" y="7092"/>
                    <a:pt x="3958" y="7076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70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6" y="5511"/>
                    <a:pt x="3143" y="5468"/>
                  </a:cubicBezTo>
                  <a:cubicBezTo>
                    <a:pt x="2884" y="5403"/>
                    <a:pt x="2657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2" y="2655"/>
                    <a:pt x="2005" y="2431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1"/>
                    <a:pt x="3179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8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8"/>
                    <a:pt x="5160" y="330"/>
                  </a:cubicBezTo>
                  <a:cubicBezTo>
                    <a:pt x="4873" y="193"/>
                    <a:pt x="4571" y="97"/>
                    <a:pt x="4250" y="47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22"/>
            <p:cNvSpPr/>
            <p:nvPr/>
          </p:nvSpPr>
          <p:spPr>
            <a:xfrm>
              <a:off x="5851262" y="2276872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9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7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3" y="2722"/>
                  </a:lnTo>
                  <a:lnTo>
                    <a:pt x="1889" y="3009"/>
                  </a:lnTo>
                  <a:lnTo>
                    <a:pt x="1755" y="1745"/>
                  </a:lnTo>
                  <a:lnTo>
                    <a:pt x="4897" y="1412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22"/>
            <p:cNvSpPr/>
            <p:nvPr/>
          </p:nvSpPr>
          <p:spPr>
            <a:xfrm>
              <a:off x="6068636" y="2259549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88" y="1423"/>
                  </a:moveTo>
                  <a:cubicBezTo>
                    <a:pt x="3227" y="1423"/>
                    <a:pt x="3352" y="1443"/>
                    <a:pt x="3462" y="1484"/>
                  </a:cubicBezTo>
                  <a:cubicBezTo>
                    <a:pt x="3617" y="1540"/>
                    <a:pt x="3739" y="1629"/>
                    <a:pt x="3831" y="1753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5" y="2375"/>
                    <a:pt x="3998" y="2535"/>
                    <a:pt x="3943" y="2679"/>
                  </a:cubicBezTo>
                  <a:cubicBezTo>
                    <a:pt x="3890" y="2823"/>
                    <a:pt x="3804" y="2938"/>
                    <a:pt x="3685" y="3028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8" y="1423"/>
                  </a:cubicBezTo>
                  <a:close/>
                  <a:moveTo>
                    <a:pt x="3367" y="1"/>
                  </a:moveTo>
                  <a:cubicBezTo>
                    <a:pt x="3269" y="1"/>
                    <a:pt x="3168" y="6"/>
                    <a:pt x="3066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6" y="6986"/>
                  </a:lnTo>
                  <a:lnTo>
                    <a:pt x="2042" y="4591"/>
                  </a:lnTo>
                  <a:lnTo>
                    <a:pt x="2892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1"/>
                    <a:pt x="4654" y="4042"/>
                    <a:pt x="4690" y="4016"/>
                  </a:cubicBezTo>
                  <a:cubicBezTo>
                    <a:pt x="5019" y="3786"/>
                    <a:pt x="5266" y="3488"/>
                    <a:pt x="5432" y="3126"/>
                  </a:cubicBezTo>
                  <a:cubicBezTo>
                    <a:pt x="5597" y="2764"/>
                    <a:pt x="5658" y="2370"/>
                    <a:pt x="5612" y="1943"/>
                  </a:cubicBezTo>
                  <a:cubicBezTo>
                    <a:pt x="5567" y="1527"/>
                    <a:pt x="5429" y="1166"/>
                    <a:pt x="5192" y="860"/>
                  </a:cubicBezTo>
                  <a:cubicBezTo>
                    <a:pt x="4957" y="553"/>
                    <a:pt x="4652" y="325"/>
                    <a:pt x="4279" y="174"/>
                  </a:cubicBezTo>
                  <a:cubicBezTo>
                    <a:pt x="3992" y="58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22"/>
            <p:cNvSpPr/>
            <p:nvPr/>
          </p:nvSpPr>
          <p:spPr>
            <a:xfrm>
              <a:off x="6408381" y="2220225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2" y="0"/>
                  </a:moveTo>
                  <a:cubicBezTo>
                    <a:pt x="2760" y="0"/>
                    <a:pt x="2576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3" y="417"/>
                    <a:pt x="864" y="590"/>
                    <a:pt x="647" y="798"/>
                  </a:cubicBezTo>
                  <a:cubicBezTo>
                    <a:pt x="429" y="1008"/>
                    <a:pt x="263" y="1250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2" y="2669"/>
                    <a:pt x="134" y="2922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298"/>
                  </a:cubicBezTo>
                  <a:cubicBezTo>
                    <a:pt x="2626" y="4308"/>
                    <a:pt x="2763" y="4327"/>
                    <a:pt x="2895" y="4349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48"/>
                  </a:cubicBezTo>
                  <a:cubicBezTo>
                    <a:pt x="3876" y="4820"/>
                    <a:pt x="3907" y="4907"/>
                    <a:pt x="3919" y="5004"/>
                  </a:cubicBezTo>
                  <a:cubicBezTo>
                    <a:pt x="3933" y="5134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5" y="4805"/>
                  </a:cubicBezTo>
                  <a:lnTo>
                    <a:pt x="62" y="6048"/>
                  </a:lnTo>
                  <a:cubicBezTo>
                    <a:pt x="312" y="6304"/>
                    <a:pt x="587" y="6520"/>
                    <a:pt x="887" y="6694"/>
                  </a:cubicBezTo>
                  <a:cubicBezTo>
                    <a:pt x="1194" y="6872"/>
                    <a:pt x="1527" y="6993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6" y="7115"/>
                    <a:pt x="3128" y="7095"/>
                  </a:cubicBezTo>
                  <a:cubicBezTo>
                    <a:pt x="3647" y="7039"/>
                    <a:pt x="4096" y="6905"/>
                    <a:pt x="4477" y="6693"/>
                  </a:cubicBezTo>
                  <a:cubicBezTo>
                    <a:pt x="4858" y="6478"/>
                    <a:pt x="5145" y="6194"/>
                    <a:pt x="5342" y="5844"/>
                  </a:cubicBezTo>
                  <a:cubicBezTo>
                    <a:pt x="5538" y="5492"/>
                    <a:pt x="5610" y="5079"/>
                    <a:pt x="5561" y="4605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2"/>
                    <a:pt x="4984" y="3418"/>
                    <a:pt x="4756" y="3273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0" y="2839"/>
                    <a:pt x="3326" y="2778"/>
                    <a:pt x="2964" y="2745"/>
                  </a:cubicBezTo>
                  <a:cubicBezTo>
                    <a:pt x="2806" y="2735"/>
                    <a:pt x="2653" y="2718"/>
                    <a:pt x="2505" y="2689"/>
                  </a:cubicBezTo>
                  <a:cubicBezTo>
                    <a:pt x="2357" y="2662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1"/>
                  </a:cubicBezTo>
                  <a:cubicBezTo>
                    <a:pt x="1686" y="1998"/>
                    <a:pt x="1713" y="1887"/>
                    <a:pt x="1780" y="1792"/>
                  </a:cubicBezTo>
                  <a:cubicBezTo>
                    <a:pt x="1849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9" y="1427"/>
                  </a:cubicBezTo>
                  <a:cubicBezTo>
                    <a:pt x="2642" y="1420"/>
                    <a:pt x="2706" y="1417"/>
                    <a:pt x="2768" y="1417"/>
                  </a:cubicBezTo>
                  <a:cubicBezTo>
                    <a:pt x="2892" y="1417"/>
                    <a:pt x="3015" y="1430"/>
                    <a:pt x="3138" y="1455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2"/>
                    <a:pt x="4157" y="2028"/>
                  </a:cubicBezTo>
                  <a:lnTo>
                    <a:pt x="5076" y="936"/>
                  </a:lnTo>
                  <a:cubicBezTo>
                    <a:pt x="4887" y="706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22"/>
            <p:cNvSpPr/>
            <p:nvPr/>
          </p:nvSpPr>
          <p:spPr>
            <a:xfrm>
              <a:off x="6627002" y="2190082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9" y="6995"/>
                  </a:lnTo>
                  <a:lnTo>
                    <a:pt x="7016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22"/>
            <p:cNvSpPr/>
            <p:nvPr/>
          </p:nvSpPr>
          <p:spPr>
            <a:xfrm>
              <a:off x="6871470" y="217213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22"/>
            <p:cNvSpPr/>
            <p:nvPr/>
          </p:nvSpPr>
          <p:spPr>
            <a:xfrm>
              <a:off x="7063274" y="2160286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22"/>
            <p:cNvSpPr/>
            <p:nvPr/>
          </p:nvSpPr>
          <p:spPr>
            <a:xfrm>
              <a:off x="7268590" y="2138597"/>
              <a:ext cx="187443" cy="242151"/>
            </a:xfrm>
            <a:custGeom>
              <a:avLst/>
              <a:gdLst/>
              <a:ahLst/>
              <a:cxnLst/>
              <a:rect l="l" t="t" r="r" b="b"/>
              <a:pathLst>
                <a:path w="5410" h="6989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22"/>
            <p:cNvSpPr/>
            <p:nvPr/>
          </p:nvSpPr>
          <p:spPr>
            <a:xfrm>
              <a:off x="7469091" y="2108282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5" y="1"/>
                  </a:moveTo>
                  <a:cubicBezTo>
                    <a:pt x="2761" y="1"/>
                    <a:pt x="2577" y="11"/>
                    <a:pt x="2382" y="32"/>
                  </a:cubicBezTo>
                  <a:cubicBezTo>
                    <a:pt x="2044" y="68"/>
                    <a:pt x="1726" y="152"/>
                    <a:pt x="1424" y="285"/>
                  </a:cubicBezTo>
                  <a:cubicBezTo>
                    <a:pt x="1123" y="418"/>
                    <a:pt x="865" y="591"/>
                    <a:pt x="647" y="801"/>
                  </a:cubicBezTo>
                  <a:cubicBezTo>
                    <a:pt x="429" y="1011"/>
                    <a:pt x="263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5" y="3555"/>
                    <a:pt x="728" y="3714"/>
                  </a:cubicBezTo>
                  <a:cubicBezTo>
                    <a:pt x="931" y="3873"/>
                    <a:pt x="1179" y="4001"/>
                    <a:pt x="1471" y="4094"/>
                  </a:cubicBezTo>
                  <a:cubicBezTo>
                    <a:pt x="1763" y="4187"/>
                    <a:pt x="2103" y="4257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2"/>
                    <a:pt x="3157" y="4403"/>
                    <a:pt x="3279" y="4439"/>
                  </a:cubicBezTo>
                  <a:cubicBezTo>
                    <a:pt x="3401" y="4475"/>
                    <a:pt x="3506" y="4518"/>
                    <a:pt x="3597" y="4569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7" y="4807"/>
                  </a:cubicBezTo>
                  <a:lnTo>
                    <a:pt x="65" y="6051"/>
                  </a:lnTo>
                  <a:cubicBezTo>
                    <a:pt x="314" y="6306"/>
                    <a:pt x="590" y="6521"/>
                    <a:pt x="889" y="6697"/>
                  </a:cubicBezTo>
                  <a:cubicBezTo>
                    <a:pt x="1190" y="6871"/>
                    <a:pt x="1526" y="6993"/>
                    <a:pt x="1898" y="7063"/>
                  </a:cubicBezTo>
                  <a:cubicBezTo>
                    <a:pt x="2119" y="7104"/>
                    <a:pt x="2353" y="7125"/>
                    <a:pt x="2601" y="7125"/>
                  </a:cubicBezTo>
                  <a:cubicBezTo>
                    <a:pt x="2770" y="7125"/>
                    <a:pt x="2946" y="7115"/>
                    <a:pt x="3128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8"/>
                    <a:pt x="5145" y="6195"/>
                    <a:pt x="5342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9" y="4300"/>
                    <a:pt x="5445" y="4039"/>
                    <a:pt x="5307" y="3821"/>
                  </a:cubicBezTo>
                  <a:cubicBezTo>
                    <a:pt x="5167" y="3602"/>
                    <a:pt x="4984" y="3420"/>
                    <a:pt x="4756" y="3274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9" y="2663"/>
                    <a:pt x="2226" y="2624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48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6" y="938"/>
                  </a:lnTo>
                  <a:cubicBezTo>
                    <a:pt x="4887" y="708"/>
                    <a:pt x="4670" y="518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1"/>
                    <a:pt x="2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22"/>
            <p:cNvSpPr/>
            <p:nvPr/>
          </p:nvSpPr>
          <p:spPr>
            <a:xfrm>
              <a:off x="7798200" y="2072561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2"/>
                    <a:pt x="2445" y="4305"/>
                  </a:cubicBezTo>
                  <a:lnTo>
                    <a:pt x="3868" y="5526"/>
                  </a:lnTo>
                  <a:cubicBezTo>
                    <a:pt x="3814" y="5564"/>
                    <a:pt x="3764" y="5600"/>
                    <a:pt x="3711" y="5631"/>
                  </a:cubicBezTo>
                  <a:cubicBezTo>
                    <a:pt x="3498" y="5761"/>
                    <a:pt x="3264" y="5843"/>
                    <a:pt x="3005" y="5868"/>
                  </a:cubicBezTo>
                  <a:cubicBezTo>
                    <a:pt x="2920" y="5877"/>
                    <a:pt x="2838" y="5882"/>
                    <a:pt x="2759" y="5882"/>
                  </a:cubicBezTo>
                  <a:cubicBezTo>
                    <a:pt x="2579" y="5882"/>
                    <a:pt x="2416" y="5859"/>
                    <a:pt x="2268" y="5814"/>
                  </a:cubicBezTo>
                  <a:cubicBezTo>
                    <a:pt x="2059" y="5746"/>
                    <a:pt x="1893" y="5638"/>
                    <a:pt x="1772" y="5486"/>
                  </a:cubicBezTo>
                  <a:cubicBezTo>
                    <a:pt x="1653" y="5335"/>
                    <a:pt x="1578" y="5149"/>
                    <a:pt x="1557" y="4931"/>
                  </a:cubicBezTo>
                  <a:cubicBezTo>
                    <a:pt x="1526" y="4652"/>
                    <a:pt x="1593" y="4412"/>
                    <a:pt x="1757" y="4210"/>
                  </a:cubicBezTo>
                  <a:cubicBezTo>
                    <a:pt x="1833" y="4113"/>
                    <a:pt x="1935" y="4028"/>
                    <a:pt x="2057" y="3952"/>
                  </a:cubicBezTo>
                  <a:close/>
                  <a:moveTo>
                    <a:pt x="3136" y="1"/>
                  </a:moveTo>
                  <a:cubicBezTo>
                    <a:pt x="3039" y="1"/>
                    <a:pt x="2940" y="6"/>
                    <a:pt x="2839" y="16"/>
                  </a:cubicBezTo>
                  <a:cubicBezTo>
                    <a:pt x="2409" y="63"/>
                    <a:pt x="2041" y="181"/>
                    <a:pt x="1729" y="375"/>
                  </a:cubicBezTo>
                  <a:cubicBezTo>
                    <a:pt x="1419" y="569"/>
                    <a:pt x="1186" y="812"/>
                    <a:pt x="1029" y="1109"/>
                  </a:cubicBezTo>
                  <a:cubicBezTo>
                    <a:pt x="874" y="1406"/>
                    <a:pt x="815" y="1727"/>
                    <a:pt x="852" y="2076"/>
                  </a:cubicBezTo>
                  <a:cubicBezTo>
                    <a:pt x="866" y="2220"/>
                    <a:pt x="907" y="2374"/>
                    <a:pt x="970" y="2538"/>
                  </a:cubicBezTo>
                  <a:cubicBezTo>
                    <a:pt x="1029" y="2693"/>
                    <a:pt x="1115" y="2854"/>
                    <a:pt x="1226" y="3026"/>
                  </a:cubicBezTo>
                  <a:cubicBezTo>
                    <a:pt x="829" y="3257"/>
                    <a:pt x="527" y="3545"/>
                    <a:pt x="330" y="3888"/>
                  </a:cubicBezTo>
                  <a:cubicBezTo>
                    <a:pt x="94" y="4298"/>
                    <a:pt x="1" y="4738"/>
                    <a:pt x="51" y="5211"/>
                  </a:cubicBezTo>
                  <a:cubicBezTo>
                    <a:pt x="96" y="5628"/>
                    <a:pt x="254" y="5991"/>
                    <a:pt x="526" y="6303"/>
                  </a:cubicBezTo>
                  <a:cubicBezTo>
                    <a:pt x="797" y="6613"/>
                    <a:pt x="1147" y="6846"/>
                    <a:pt x="1573" y="6997"/>
                  </a:cubicBezTo>
                  <a:cubicBezTo>
                    <a:pt x="1889" y="7110"/>
                    <a:pt x="2228" y="7166"/>
                    <a:pt x="2590" y="7166"/>
                  </a:cubicBezTo>
                  <a:cubicBezTo>
                    <a:pt x="2717" y="7166"/>
                    <a:pt x="2848" y="7159"/>
                    <a:pt x="2980" y="7145"/>
                  </a:cubicBezTo>
                  <a:cubicBezTo>
                    <a:pt x="3363" y="7105"/>
                    <a:pt x="3715" y="7013"/>
                    <a:pt x="4039" y="6872"/>
                  </a:cubicBezTo>
                  <a:cubicBezTo>
                    <a:pt x="4352" y="6734"/>
                    <a:pt x="4633" y="6554"/>
                    <a:pt x="4887" y="6334"/>
                  </a:cubicBezTo>
                  <a:lnTo>
                    <a:pt x="5432" y="6789"/>
                  </a:lnTo>
                  <a:lnTo>
                    <a:pt x="7359" y="6586"/>
                  </a:lnTo>
                  <a:lnTo>
                    <a:pt x="5748" y="5197"/>
                  </a:lnTo>
                  <a:cubicBezTo>
                    <a:pt x="5859" y="4973"/>
                    <a:pt x="5951" y="4735"/>
                    <a:pt x="6023" y="4484"/>
                  </a:cubicBezTo>
                  <a:cubicBezTo>
                    <a:pt x="6130" y="4114"/>
                    <a:pt x="6190" y="3722"/>
                    <a:pt x="6203" y="3299"/>
                  </a:cubicBezTo>
                  <a:lnTo>
                    <a:pt x="6203" y="3299"/>
                  </a:lnTo>
                  <a:lnTo>
                    <a:pt x="4753" y="3453"/>
                  </a:lnTo>
                  <a:cubicBezTo>
                    <a:pt x="4749" y="3768"/>
                    <a:pt x="4710" y="4057"/>
                    <a:pt x="4638" y="4325"/>
                  </a:cubicBezTo>
                  <a:lnTo>
                    <a:pt x="4096" y="3845"/>
                  </a:lnTo>
                  <a:cubicBezTo>
                    <a:pt x="3952" y="3737"/>
                    <a:pt x="3793" y="3602"/>
                    <a:pt x="3613" y="3450"/>
                  </a:cubicBezTo>
                  <a:cubicBezTo>
                    <a:pt x="3433" y="3294"/>
                    <a:pt x="3254" y="3129"/>
                    <a:pt x="3078" y="2955"/>
                  </a:cubicBezTo>
                  <a:cubicBezTo>
                    <a:pt x="2903" y="2781"/>
                    <a:pt x="2755" y="2609"/>
                    <a:pt x="2635" y="2442"/>
                  </a:cubicBezTo>
                  <a:cubicBezTo>
                    <a:pt x="2517" y="2273"/>
                    <a:pt x="2453" y="2127"/>
                    <a:pt x="2438" y="2005"/>
                  </a:cubicBezTo>
                  <a:cubicBezTo>
                    <a:pt x="2424" y="1877"/>
                    <a:pt x="2438" y="1766"/>
                    <a:pt x="2481" y="1672"/>
                  </a:cubicBezTo>
                  <a:cubicBezTo>
                    <a:pt x="2524" y="1579"/>
                    <a:pt x="2591" y="1504"/>
                    <a:pt x="2684" y="1449"/>
                  </a:cubicBezTo>
                  <a:cubicBezTo>
                    <a:pt x="2778" y="1393"/>
                    <a:pt x="2894" y="1357"/>
                    <a:pt x="3038" y="1343"/>
                  </a:cubicBezTo>
                  <a:cubicBezTo>
                    <a:pt x="3070" y="1340"/>
                    <a:pt x="3102" y="1338"/>
                    <a:pt x="3133" y="1338"/>
                  </a:cubicBezTo>
                  <a:cubicBezTo>
                    <a:pt x="3270" y="1338"/>
                    <a:pt x="3395" y="1371"/>
                    <a:pt x="3511" y="1439"/>
                  </a:cubicBezTo>
                  <a:cubicBezTo>
                    <a:pt x="3650" y="1524"/>
                    <a:pt x="3790" y="1694"/>
                    <a:pt x="3928" y="1948"/>
                  </a:cubicBezTo>
                  <a:lnTo>
                    <a:pt x="5078" y="1090"/>
                  </a:lnTo>
                  <a:cubicBezTo>
                    <a:pt x="4966" y="838"/>
                    <a:pt x="4797" y="626"/>
                    <a:pt x="4568" y="453"/>
                  </a:cubicBezTo>
                  <a:cubicBezTo>
                    <a:pt x="4339" y="282"/>
                    <a:pt x="4078" y="155"/>
                    <a:pt x="3781" y="79"/>
                  </a:cubicBezTo>
                  <a:cubicBezTo>
                    <a:pt x="3573" y="27"/>
                    <a:pt x="3359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22"/>
            <p:cNvSpPr/>
            <p:nvPr/>
          </p:nvSpPr>
          <p:spPr>
            <a:xfrm>
              <a:off x="8146157" y="2030985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9" y="1854"/>
                  </a:lnTo>
                  <a:lnTo>
                    <a:pt x="2743" y="7208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22"/>
            <p:cNvSpPr/>
            <p:nvPr/>
          </p:nvSpPr>
          <p:spPr>
            <a:xfrm>
              <a:off x="8385913" y="200943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0"/>
                  </a:moveTo>
                  <a:lnTo>
                    <a:pt x="0" y="500"/>
                  </a:lnTo>
                  <a:lnTo>
                    <a:pt x="718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22"/>
            <p:cNvSpPr/>
            <p:nvPr/>
          </p:nvSpPr>
          <p:spPr>
            <a:xfrm>
              <a:off x="8598505" y="1986776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5"/>
                    <a:pt x="2294" y="213"/>
                    <a:pt x="1876" y="434"/>
                  </a:cubicBezTo>
                  <a:cubicBezTo>
                    <a:pt x="1457" y="655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0"/>
                    <a:pt x="0" y="3408"/>
                    <a:pt x="55" y="3914"/>
                  </a:cubicBezTo>
                  <a:cubicBezTo>
                    <a:pt x="113" y="4433"/>
                    <a:pt x="249" y="4900"/>
                    <a:pt x="466" y="5313"/>
                  </a:cubicBezTo>
                  <a:cubicBezTo>
                    <a:pt x="685" y="5726"/>
                    <a:pt x="968" y="6072"/>
                    <a:pt x="1319" y="6356"/>
                  </a:cubicBezTo>
                  <a:cubicBezTo>
                    <a:pt x="1670" y="6636"/>
                    <a:pt x="2070" y="6840"/>
                    <a:pt x="2520" y="6967"/>
                  </a:cubicBezTo>
                  <a:cubicBezTo>
                    <a:pt x="2834" y="7055"/>
                    <a:pt x="3165" y="7099"/>
                    <a:pt x="3511" y="7099"/>
                  </a:cubicBezTo>
                  <a:cubicBezTo>
                    <a:pt x="3659" y="7099"/>
                    <a:pt x="3809" y="7091"/>
                    <a:pt x="3962" y="7075"/>
                  </a:cubicBezTo>
                  <a:cubicBezTo>
                    <a:pt x="4293" y="7040"/>
                    <a:pt x="4619" y="6964"/>
                    <a:pt x="4937" y="6847"/>
                  </a:cubicBezTo>
                  <a:cubicBezTo>
                    <a:pt x="5255" y="6732"/>
                    <a:pt x="5542" y="6589"/>
                    <a:pt x="5796" y="6418"/>
                  </a:cubicBezTo>
                  <a:cubicBezTo>
                    <a:pt x="6050" y="6248"/>
                    <a:pt x="6250" y="6062"/>
                    <a:pt x="6391" y="5862"/>
                  </a:cubicBezTo>
                  <a:lnTo>
                    <a:pt x="5461" y="4682"/>
                  </a:lnTo>
                  <a:cubicBezTo>
                    <a:pt x="5351" y="4824"/>
                    <a:pt x="5222" y="4955"/>
                    <a:pt x="5074" y="5072"/>
                  </a:cubicBezTo>
                  <a:cubicBezTo>
                    <a:pt x="4924" y="5188"/>
                    <a:pt x="4762" y="5287"/>
                    <a:pt x="4578" y="5365"/>
                  </a:cubicBezTo>
                  <a:cubicBezTo>
                    <a:pt x="4396" y="5444"/>
                    <a:pt x="4201" y="5493"/>
                    <a:pt x="3994" y="5516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7"/>
                  </a:cubicBezTo>
                  <a:cubicBezTo>
                    <a:pt x="2888" y="5402"/>
                    <a:pt x="2661" y="5293"/>
                    <a:pt x="2468" y="5135"/>
                  </a:cubicBezTo>
                  <a:cubicBezTo>
                    <a:pt x="2274" y="4978"/>
                    <a:pt x="2116" y="4783"/>
                    <a:pt x="1993" y="4551"/>
                  </a:cubicBezTo>
                  <a:cubicBezTo>
                    <a:pt x="1871" y="4317"/>
                    <a:pt x="1794" y="4052"/>
                    <a:pt x="1761" y="3754"/>
                  </a:cubicBezTo>
                  <a:cubicBezTo>
                    <a:pt x="1729" y="3448"/>
                    <a:pt x="1749" y="3168"/>
                    <a:pt x="1821" y="2912"/>
                  </a:cubicBezTo>
                  <a:cubicBezTo>
                    <a:pt x="1893" y="2654"/>
                    <a:pt x="2004" y="2431"/>
                    <a:pt x="2157" y="2240"/>
                  </a:cubicBezTo>
                  <a:cubicBezTo>
                    <a:pt x="2311" y="2050"/>
                    <a:pt x="2500" y="1895"/>
                    <a:pt x="2720" y="1779"/>
                  </a:cubicBezTo>
                  <a:cubicBezTo>
                    <a:pt x="2938" y="1661"/>
                    <a:pt x="3180" y="1589"/>
                    <a:pt x="3439" y="1560"/>
                  </a:cubicBezTo>
                  <a:cubicBezTo>
                    <a:pt x="3514" y="1552"/>
                    <a:pt x="3587" y="1548"/>
                    <a:pt x="3659" y="1548"/>
                  </a:cubicBezTo>
                  <a:cubicBezTo>
                    <a:pt x="3787" y="1548"/>
                    <a:pt x="3911" y="1560"/>
                    <a:pt x="4031" y="1584"/>
                  </a:cubicBezTo>
                  <a:cubicBezTo>
                    <a:pt x="4218" y="1625"/>
                    <a:pt x="4395" y="1689"/>
                    <a:pt x="4557" y="1780"/>
                  </a:cubicBezTo>
                  <a:cubicBezTo>
                    <a:pt x="4721" y="1872"/>
                    <a:pt x="4880" y="1981"/>
                    <a:pt x="5031" y="2109"/>
                  </a:cubicBezTo>
                  <a:lnTo>
                    <a:pt x="5921" y="844"/>
                  </a:lnTo>
                  <a:cubicBezTo>
                    <a:pt x="5701" y="637"/>
                    <a:pt x="5449" y="467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22"/>
            <p:cNvSpPr/>
            <p:nvPr/>
          </p:nvSpPr>
          <p:spPr>
            <a:xfrm>
              <a:off x="8837290" y="1957638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1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4" y="4329"/>
                  </a:lnTo>
                  <a:lnTo>
                    <a:pt x="4945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22"/>
            <p:cNvSpPr/>
            <p:nvPr/>
          </p:nvSpPr>
          <p:spPr>
            <a:xfrm>
              <a:off x="9099913" y="1945997"/>
              <a:ext cx="53946" cy="241424"/>
            </a:xfrm>
            <a:custGeom>
              <a:avLst/>
              <a:gdLst/>
              <a:ahLst/>
              <a:cxnLst/>
              <a:rect l="l" t="t" r="r" b="b"/>
              <a:pathLst>
                <a:path w="1557" h="6968" extrusionOk="0">
                  <a:moveTo>
                    <a:pt x="1482" y="0"/>
                  </a:moveTo>
                  <a:lnTo>
                    <a:pt x="0" y="156"/>
                  </a:lnTo>
                  <a:lnTo>
                    <a:pt x="722" y="6968"/>
                  </a:lnTo>
                  <a:lnTo>
                    <a:pt x="1556" y="6881"/>
                  </a:lnTo>
                  <a:lnTo>
                    <a:pt x="1556" y="81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22"/>
            <p:cNvSpPr/>
            <p:nvPr/>
          </p:nvSpPr>
          <p:spPr>
            <a:xfrm>
              <a:off x="4924982" y="2703858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8" y="11"/>
                    <a:pt x="2381" y="32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30" y="1011"/>
                    <a:pt x="265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3" y="2672"/>
                    <a:pt x="135" y="2925"/>
                    <a:pt x="250" y="3145"/>
                  </a:cubicBezTo>
                  <a:cubicBezTo>
                    <a:pt x="365" y="3365"/>
                    <a:pt x="525" y="3556"/>
                    <a:pt x="728" y="3714"/>
                  </a:cubicBezTo>
                  <a:cubicBezTo>
                    <a:pt x="930" y="3874"/>
                    <a:pt x="1179" y="4000"/>
                    <a:pt x="1473" y="4094"/>
                  </a:cubicBezTo>
                  <a:cubicBezTo>
                    <a:pt x="1763" y="4187"/>
                    <a:pt x="2102" y="4256"/>
                    <a:pt x="2488" y="4302"/>
                  </a:cubicBezTo>
                  <a:cubicBezTo>
                    <a:pt x="2626" y="4312"/>
                    <a:pt x="2763" y="4331"/>
                    <a:pt x="2896" y="4353"/>
                  </a:cubicBezTo>
                  <a:cubicBezTo>
                    <a:pt x="3029" y="4374"/>
                    <a:pt x="3157" y="4404"/>
                    <a:pt x="3279" y="4440"/>
                  </a:cubicBezTo>
                  <a:cubicBezTo>
                    <a:pt x="3401" y="4476"/>
                    <a:pt x="3507" y="4520"/>
                    <a:pt x="3597" y="4570"/>
                  </a:cubicBezTo>
                  <a:cubicBezTo>
                    <a:pt x="3687" y="4620"/>
                    <a:pt x="3760" y="4681"/>
                    <a:pt x="3818" y="4752"/>
                  </a:cubicBezTo>
                  <a:cubicBezTo>
                    <a:pt x="3876" y="4827"/>
                    <a:pt x="3907" y="4911"/>
                    <a:pt x="3919" y="5008"/>
                  </a:cubicBezTo>
                  <a:cubicBezTo>
                    <a:pt x="3933" y="5138"/>
                    <a:pt x="3904" y="5251"/>
                    <a:pt x="3835" y="5346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1" y="5708"/>
                    <a:pt x="2885" y="5712"/>
                    <a:pt x="2800" y="5712"/>
                  </a:cubicBezTo>
                  <a:cubicBezTo>
                    <a:pt x="2537" y="5712"/>
                    <a:pt x="2276" y="5669"/>
                    <a:pt x="2016" y="5582"/>
                  </a:cubicBezTo>
                  <a:cubicBezTo>
                    <a:pt x="1674" y="5467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8"/>
                    <a:pt x="590" y="6524"/>
                    <a:pt x="890" y="6698"/>
                  </a:cubicBezTo>
                  <a:cubicBezTo>
                    <a:pt x="1194" y="6871"/>
                    <a:pt x="1530" y="6993"/>
                    <a:pt x="1901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8" y="7112"/>
                    <a:pt x="3129" y="7094"/>
                  </a:cubicBezTo>
                  <a:cubicBezTo>
                    <a:pt x="3648" y="7039"/>
                    <a:pt x="4098" y="6905"/>
                    <a:pt x="4479" y="6691"/>
                  </a:cubicBezTo>
                  <a:cubicBezTo>
                    <a:pt x="4861" y="6477"/>
                    <a:pt x="5148" y="6195"/>
                    <a:pt x="5344" y="5842"/>
                  </a:cubicBezTo>
                  <a:cubicBezTo>
                    <a:pt x="5539" y="5490"/>
                    <a:pt x="5611" y="5079"/>
                    <a:pt x="5564" y="4604"/>
                  </a:cubicBezTo>
                  <a:cubicBezTo>
                    <a:pt x="5531" y="4298"/>
                    <a:pt x="5446" y="4038"/>
                    <a:pt x="5308" y="3818"/>
                  </a:cubicBezTo>
                  <a:cubicBezTo>
                    <a:pt x="5170" y="3601"/>
                    <a:pt x="4986" y="3418"/>
                    <a:pt x="4758" y="3271"/>
                  </a:cubicBezTo>
                  <a:cubicBezTo>
                    <a:pt x="4530" y="3126"/>
                    <a:pt x="4264" y="3010"/>
                    <a:pt x="3963" y="2923"/>
                  </a:cubicBezTo>
                  <a:cubicBezTo>
                    <a:pt x="3663" y="2837"/>
                    <a:pt x="3329" y="2778"/>
                    <a:pt x="2965" y="2744"/>
                  </a:cubicBezTo>
                  <a:cubicBezTo>
                    <a:pt x="2807" y="2735"/>
                    <a:pt x="2655" y="2716"/>
                    <a:pt x="2508" y="2689"/>
                  </a:cubicBezTo>
                  <a:cubicBezTo>
                    <a:pt x="2360" y="2663"/>
                    <a:pt x="2229" y="2623"/>
                    <a:pt x="2113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4" y="2321"/>
                    <a:pt x="1713" y="2232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7"/>
                    <a:pt x="1954" y="1618"/>
                    <a:pt x="2087" y="1553"/>
                  </a:cubicBezTo>
                  <a:cubicBezTo>
                    <a:pt x="2222" y="1491"/>
                    <a:pt x="2386" y="1448"/>
                    <a:pt x="2580" y="1428"/>
                  </a:cubicBezTo>
                  <a:cubicBezTo>
                    <a:pt x="2642" y="1421"/>
                    <a:pt x="2703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3" y="1874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1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22"/>
            <p:cNvSpPr/>
            <p:nvPr/>
          </p:nvSpPr>
          <p:spPr>
            <a:xfrm>
              <a:off x="5138960" y="267835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4" y="1571"/>
                  </a:moveTo>
                  <a:cubicBezTo>
                    <a:pt x="3780" y="1571"/>
                    <a:pt x="3958" y="1598"/>
                    <a:pt x="4127" y="1652"/>
                  </a:cubicBezTo>
                  <a:cubicBezTo>
                    <a:pt x="4359" y="1724"/>
                    <a:pt x="4569" y="1842"/>
                    <a:pt x="4754" y="2004"/>
                  </a:cubicBezTo>
                  <a:cubicBezTo>
                    <a:pt x="4937" y="2164"/>
                    <a:pt x="5088" y="2361"/>
                    <a:pt x="5203" y="2589"/>
                  </a:cubicBezTo>
                  <a:cubicBezTo>
                    <a:pt x="5321" y="2820"/>
                    <a:pt x="5394" y="3078"/>
                    <a:pt x="5423" y="3365"/>
                  </a:cubicBezTo>
                  <a:cubicBezTo>
                    <a:pt x="5456" y="3651"/>
                    <a:pt x="5439" y="3918"/>
                    <a:pt x="5374" y="4166"/>
                  </a:cubicBezTo>
                  <a:cubicBezTo>
                    <a:pt x="5308" y="4416"/>
                    <a:pt x="5202" y="4639"/>
                    <a:pt x="5056" y="4834"/>
                  </a:cubicBezTo>
                  <a:cubicBezTo>
                    <a:pt x="4908" y="5030"/>
                    <a:pt x="4728" y="5191"/>
                    <a:pt x="4516" y="5310"/>
                  </a:cubicBezTo>
                  <a:cubicBezTo>
                    <a:pt x="4301" y="5431"/>
                    <a:pt x="4061" y="5507"/>
                    <a:pt x="3794" y="5533"/>
                  </a:cubicBezTo>
                  <a:cubicBezTo>
                    <a:pt x="3720" y="5541"/>
                    <a:pt x="3648" y="5545"/>
                    <a:pt x="3576" y="5545"/>
                  </a:cubicBezTo>
                  <a:cubicBezTo>
                    <a:pt x="3392" y="5545"/>
                    <a:pt x="3214" y="5518"/>
                    <a:pt x="3045" y="5465"/>
                  </a:cubicBezTo>
                  <a:cubicBezTo>
                    <a:pt x="2812" y="5392"/>
                    <a:pt x="2600" y="5274"/>
                    <a:pt x="2413" y="5120"/>
                  </a:cubicBezTo>
                  <a:cubicBezTo>
                    <a:pt x="2225" y="4962"/>
                    <a:pt x="2075" y="4767"/>
                    <a:pt x="1960" y="4532"/>
                  </a:cubicBezTo>
                  <a:cubicBezTo>
                    <a:pt x="1848" y="4299"/>
                    <a:pt x="1778" y="4040"/>
                    <a:pt x="1747" y="3753"/>
                  </a:cubicBezTo>
                  <a:cubicBezTo>
                    <a:pt x="1716" y="3468"/>
                    <a:pt x="1733" y="3201"/>
                    <a:pt x="1795" y="2950"/>
                  </a:cubicBezTo>
                  <a:cubicBezTo>
                    <a:pt x="1857" y="2702"/>
                    <a:pt x="1963" y="2477"/>
                    <a:pt x="2114" y="2282"/>
                  </a:cubicBezTo>
                  <a:cubicBezTo>
                    <a:pt x="2262" y="2085"/>
                    <a:pt x="2445" y="1927"/>
                    <a:pt x="2658" y="1806"/>
                  </a:cubicBezTo>
                  <a:cubicBezTo>
                    <a:pt x="2871" y="1685"/>
                    <a:pt x="3109" y="1610"/>
                    <a:pt x="3375" y="1583"/>
                  </a:cubicBezTo>
                  <a:cubicBezTo>
                    <a:pt x="3449" y="1575"/>
                    <a:pt x="3522" y="1571"/>
                    <a:pt x="3594" y="1571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1" y="217"/>
                    <a:pt x="1832" y="435"/>
                  </a:cubicBezTo>
                  <a:cubicBezTo>
                    <a:pt x="1420" y="657"/>
                    <a:pt x="1075" y="942"/>
                    <a:pt x="790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0" y="3416"/>
                    <a:pt x="54" y="3928"/>
                  </a:cubicBezTo>
                  <a:cubicBezTo>
                    <a:pt x="108" y="4443"/>
                    <a:pt x="245" y="4903"/>
                    <a:pt x="466" y="5313"/>
                  </a:cubicBezTo>
                  <a:cubicBezTo>
                    <a:pt x="685" y="5723"/>
                    <a:pt x="972" y="6069"/>
                    <a:pt x="1323" y="6353"/>
                  </a:cubicBezTo>
                  <a:cubicBezTo>
                    <a:pt x="1676" y="6637"/>
                    <a:pt x="2072" y="6846"/>
                    <a:pt x="2523" y="6975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69" y="7089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4" y="6458"/>
                    <a:pt x="6099" y="6172"/>
                    <a:pt x="6385" y="5819"/>
                  </a:cubicBezTo>
                  <a:cubicBezTo>
                    <a:pt x="6668" y="5470"/>
                    <a:pt x="6874" y="5069"/>
                    <a:pt x="7002" y="4619"/>
                  </a:cubicBezTo>
                  <a:cubicBezTo>
                    <a:pt x="7126" y="4170"/>
                    <a:pt x="7163" y="3691"/>
                    <a:pt x="7110" y="3186"/>
                  </a:cubicBezTo>
                  <a:cubicBezTo>
                    <a:pt x="7055" y="2674"/>
                    <a:pt x="6919" y="2214"/>
                    <a:pt x="6701" y="1803"/>
                  </a:cubicBezTo>
                  <a:cubicBezTo>
                    <a:pt x="6486" y="1392"/>
                    <a:pt x="6201" y="1045"/>
                    <a:pt x="5849" y="760"/>
                  </a:cubicBezTo>
                  <a:cubicBezTo>
                    <a:pt x="5496" y="476"/>
                    <a:pt x="5099" y="269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22"/>
            <p:cNvSpPr/>
            <p:nvPr/>
          </p:nvSpPr>
          <p:spPr>
            <a:xfrm>
              <a:off x="5412634" y="265008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4" y="77"/>
                    <a:pt x="2294" y="213"/>
                    <a:pt x="1875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1" y="4432"/>
                    <a:pt x="245" y="4898"/>
                    <a:pt x="463" y="5311"/>
                  </a:cubicBezTo>
                  <a:cubicBezTo>
                    <a:pt x="682" y="5725"/>
                    <a:pt x="967" y="6072"/>
                    <a:pt x="1319" y="6353"/>
                  </a:cubicBezTo>
                  <a:cubicBezTo>
                    <a:pt x="1668" y="6634"/>
                    <a:pt x="2070" y="6839"/>
                    <a:pt x="2520" y="6965"/>
                  </a:cubicBezTo>
                  <a:cubicBezTo>
                    <a:pt x="2833" y="7053"/>
                    <a:pt x="3162" y="7098"/>
                    <a:pt x="3506" y="7098"/>
                  </a:cubicBezTo>
                  <a:cubicBezTo>
                    <a:pt x="3655" y="7098"/>
                    <a:pt x="3807" y="7089"/>
                    <a:pt x="3962" y="7072"/>
                  </a:cubicBezTo>
                  <a:cubicBezTo>
                    <a:pt x="4293" y="7038"/>
                    <a:pt x="4619" y="6963"/>
                    <a:pt x="4937" y="6845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50" y="6246"/>
                    <a:pt x="6248" y="6060"/>
                    <a:pt x="6391" y="5862"/>
                  </a:cubicBezTo>
                  <a:lnTo>
                    <a:pt x="5460" y="4680"/>
                  </a:lnTo>
                  <a:cubicBezTo>
                    <a:pt x="5350" y="4822"/>
                    <a:pt x="5222" y="4953"/>
                    <a:pt x="5074" y="5071"/>
                  </a:cubicBezTo>
                  <a:cubicBezTo>
                    <a:pt x="4924" y="5187"/>
                    <a:pt x="4760" y="5286"/>
                    <a:pt x="4577" y="5363"/>
                  </a:cubicBezTo>
                  <a:cubicBezTo>
                    <a:pt x="4396" y="5442"/>
                    <a:pt x="4199" y="5491"/>
                    <a:pt x="3994" y="5514"/>
                  </a:cubicBezTo>
                  <a:cubicBezTo>
                    <a:pt x="3890" y="5525"/>
                    <a:pt x="3789" y="5530"/>
                    <a:pt x="3691" y="5530"/>
                  </a:cubicBezTo>
                  <a:cubicBezTo>
                    <a:pt x="3499" y="5530"/>
                    <a:pt x="3318" y="5509"/>
                    <a:pt x="3147" y="5466"/>
                  </a:cubicBezTo>
                  <a:cubicBezTo>
                    <a:pt x="2888" y="5401"/>
                    <a:pt x="2661" y="5291"/>
                    <a:pt x="2466" y="5135"/>
                  </a:cubicBezTo>
                  <a:cubicBezTo>
                    <a:pt x="2274" y="4979"/>
                    <a:pt x="2114" y="4783"/>
                    <a:pt x="1992" y="4550"/>
                  </a:cubicBezTo>
                  <a:cubicBezTo>
                    <a:pt x="1871" y="4317"/>
                    <a:pt x="1793" y="4053"/>
                    <a:pt x="1760" y="3755"/>
                  </a:cubicBezTo>
                  <a:cubicBezTo>
                    <a:pt x="1729" y="3449"/>
                    <a:pt x="1747" y="3168"/>
                    <a:pt x="1819" y="2911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7"/>
                    <a:pt x="2718" y="1779"/>
                  </a:cubicBezTo>
                  <a:cubicBezTo>
                    <a:pt x="2938" y="1660"/>
                    <a:pt x="3178" y="1588"/>
                    <a:pt x="3437" y="1559"/>
                  </a:cubicBezTo>
                  <a:cubicBezTo>
                    <a:pt x="3509" y="1552"/>
                    <a:pt x="3581" y="1548"/>
                    <a:pt x="3651" y="1548"/>
                  </a:cubicBezTo>
                  <a:cubicBezTo>
                    <a:pt x="3782" y="1548"/>
                    <a:pt x="3908" y="1561"/>
                    <a:pt x="4031" y="1585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1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22"/>
            <p:cNvSpPr/>
            <p:nvPr/>
          </p:nvSpPr>
          <p:spPr>
            <a:xfrm>
              <a:off x="5646638" y="262541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3" y="1"/>
                  </a:moveTo>
                  <a:cubicBezTo>
                    <a:pt x="3543" y="1"/>
                    <a:pt x="3413" y="7"/>
                    <a:pt x="3282" y="21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7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2"/>
                    <a:pt x="246" y="4897"/>
                    <a:pt x="464" y="5311"/>
                  </a:cubicBezTo>
                  <a:cubicBezTo>
                    <a:pt x="682" y="5724"/>
                    <a:pt x="965" y="6072"/>
                    <a:pt x="1318" y="6354"/>
                  </a:cubicBezTo>
                  <a:cubicBezTo>
                    <a:pt x="1669" y="6634"/>
                    <a:pt x="2068" y="6838"/>
                    <a:pt x="2519" y="6965"/>
                  </a:cubicBezTo>
                  <a:cubicBezTo>
                    <a:pt x="2833" y="7052"/>
                    <a:pt x="3163" y="7098"/>
                    <a:pt x="3510" y="7098"/>
                  </a:cubicBezTo>
                  <a:cubicBezTo>
                    <a:pt x="3658" y="7098"/>
                    <a:pt x="3809" y="7089"/>
                    <a:pt x="3962" y="7073"/>
                  </a:cubicBezTo>
                  <a:cubicBezTo>
                    <a:pt x="4293" y="7038"/>
                    <a:pt x="4618" y="6963"/>
                    <a:pt x="4936" y="6845"/>
                  </a:cubicBezTo>
                  <a:cubicBezTo>
                    <a:pt x="5255" y="6730"/>
                    <a:pt x="5543" y="6587"/>
                    <a:pt x="5796" y="6417"/>
                  </a:cubicBezTo>
                  <a:cubicBezTo>
                    <a:pt x="6049" y="6246"/>
                    <a:pt x="6249" y="6060"/>
                    <a:pt x="6390" y="5862"/>
                  </a:cubicBezTo>
                  <a:lnTo>
                    <a:pt x="5459" y="4680"/>
                  </a:lnTo>
                  <a:cubicBezTo>
                    <a:pt x="5350" y="4822"/>
                    <a:pt x="5221" y="4953"/>
                    <a:pt x="5072" y="5071"/>
                  </a:cubicBezTo>
                  <a:cubicBezTo>
                    <a:pt x="4926" y="5187"/>
                    <a:pt x="4760" y="5287"/>
                    <a:pt x="4576" y="5363"/>
                  </a:cubicBezTo>
                  <a:cubicBezTo>
                    <a:pt x="4395" y="5442"/>
                    <a:pt x="4200" y="5491"/>
                    <a:pt x="3992" y="5514"/>
                  </a:cubicBezTo>
                  <a:cubicBezTo>
                    <a:pt x="3890" y="5525"/>
                    <a:pt x="3791" y="5530"/>
                    <a:pt x="3694" y="5530"/>
                  </a:cubicBezTo>
                  <a:cubicBezTo>
                    <a:pt x="3501" y="5530"/>
                    <a:pt x="3318" y="5509"/>
                    <a:pt x="3145" y="5466"/>
                  </a:cubicBezTo>
                  <a:cubicBezTo>
                    <a:pt x="2887" y="5400"/>
                    <a:pt x="2661" y="5291"/>
                    <a:pt x="2467" y="5136"/>
                  </a:cubicBezTo>
                  <a:cubicBezTo>
                    <a:pt x="2273" y="4979"/>
                    <a:pt x="2114" y="4783"/>
                    <a:pt x="1992" y="4550"/>
                  </a:cubicBezTo>
                  <a:cubicBezTo>
                    <a:pt x="1870" y="4317"/>
                    <a:pt x="1792" y="4053"/>
                    <a:pt x="1761" y="3755"/>
                  </a:cubicBezTo>
                  <a:cubicBezTo>
                    <a:pt x="1728" y="3449"/>
                    <a:pt x="1748" y="3168"/>
                    <a:pt x="1820" y="2911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10" y="1552"/>
                    <a:pt x="3581" y="1548"/>
                    <a:pt x="3651" y="1548"/>
                  </a:cubicBezTo>
                  <a:cubicBezTo>
                    <a:pt x="3781" y="1548"/>
                    <a:pt x="3907" y="1561"/>
                    <a:pt x="4030" y="1585"/>
                  </a:cubicBezTo>
                  <a:cubicBezTo>
                    <a:pt x="4217" y="1624"/>
                    <a:pt x="4394" y="1689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6"/>
                    <a:pt x="5160" y="328"/>
                  </a:cubicBezTo>
                  <a:cubicBezTo>
                    <a:pt x="4875" y="192"/>
                    <a:pt x="4571" y="97"/>
                    <a:pt x="4250" y="46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22"/>
            <p:cNvSpPr/>
            <p:nvPr/>
          </p:nvSpPr>
          <p:spPr>
            <a:xfrm>
              <a:off x="5885389" y="2600299"/>
              <a:ext cx="192813" cy="253446"/>
            </a:xfrm>
            <a:custGeom>
              <a:avLst/>
              <a:gdLst/>
              <a:ahLst/>
              <a:cxnLst/>
              <a:rect l="l" t="t" r="r" b="b"/>
              <a:pathLst>
                <a:path w="5565" h="7315" extrusionOk="0">
                  <a:moveTo>
                    <a:pt x="4749" y="1"/>
                  </a:moveTo>
                  <a:lnTo>
                    <a:pt x="0" y="501"/>
                  </a:lnTo>
                  <a:lnTo>
                    <a:pt x="718" y="7314"/>
                  </a:lnTo>
                  <a:lnTo>
                    <a:pt x="5564" y="6802"/>
                  </a:lnTo>
                  <a:lnTo>
                    <a:pt x="5417" y="5390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22"/>
            <p:cNvSpPr/>
            <p:nvPr/>
          </p:nvSpPr>
          <p:spPr>
            <a:xfrm>
              <a:off x="6102763" y="258294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4" y="1423"/>
                  </a:moveTo>
                  <a:cubicBezTo>
                    <a:pt x="3224" y="1423"/>
                    <a:pt x="3350" y="1444"/>
                    <a:pt x="3462" y="1484"/>
                  </a:cubicBezTo>
                  <a:cubicBezTo>
                    <a:pt x="3616" y="1540"/>
                    <a:pt x="3738" y="1629"/>
                    <a:pt x="3831" y="1754"/>
                  </a:cubicBezTo>
                  <a:cubicBezTo>
                    <a:pt x="3922" y="1879"/>
                    <a:pt x="3978" y="2029"/>
                    <a:pt x="3997" y="2203"/>
                  </a:cubicBezTo>
                  <a:cubicBezTo>
                    <a:pt x="4015" y="2375"/>
                    <a:pt x="3998" y="2537"/>
                    <a:pt x="3944" y="2680"/>
                  </a:cubicBezTo>
                  <a:cubicBezTo>
                    <a:pt x="3890" y="2824"/>
                    <a:pt x="3804" y="2939"/>
                    <a:pt x="3685" y="3028"/>
                  </a:cubicBezTo>
                  <a:cubicBezTo>
                    <a:pt x="3568" y="3116"/>
                    <a:pt x="3423" y="3169"/>
                    <a:pt x="3256" y="3186"/>
                  </a:cubicBezTo>
                  <a:lnTo>
                    <a:pt x="1913" y="3329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7" y="1426"/>
                    <a:pt x="3032" y="1423"/>
                    <a:pt x="3084" y="1423"/>
                  </a:cubicBezTo>
                  <a:close/>
                  <a:moveTo>
                    <a:pt x="3368" y="1"/>
                  </a:moveTo>
                  <a:cubicBezTo>
                    <a:pt x="3269" y="1"/>
                    <a:pt x="3169" y="6"/>
                    <a:pt x="3066" y="17"/>
                  </a:cubicBezTo>
                  <a:lnTo>
                    <a:pt x="1" y="341"/>
                  </a:lnTo>
                  <a:lnTo>
                    <a:pt x="721" y="7152"/>
                  </a:lnTo>
                  <a:lnTo>
                    <a:pt x="2297" y="6987"/>
                  </a:lnTo>
                  <a:lnTo>
                    <a:pt x="2045" y="4593"/>
                  </a:lnTo>
                  <a:lnTo>
                    <a:pt x="2897" y="4502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8"/>
                  </a:cubicBezTo>
                  <a:cubicBezTo>
                    <a:pt x="5021" y="3786"/>
                    <a:pt x="5269" y="3488"/>
                    <a:pt x="5435" y="3128"/>
                  </a:cubicBezTo>
                  <a:cubicBezTo>
                    <a:pt x="5597" y="2764"/>
                    <a:pt x="5659" y="2370"/>
                    <a:pt x="5612" y="1943"/>
                  </a:cubicBezTo>
                  <a:cubicBezTo>
                    <a:pt x="5568" y="1527"/>
                    <a:pt x="5430" y="1166"/>
                    <a:pt x="5193" y="861"/>
                  </a:cubicBezTo>
                  <a:cubicBezTo>
                    <a:pt x="4957" y="553"/>
                    <a:pt x="4654" y="326"/>
                    <a:pt x="4280" y="174"/>
                  </a:cubicBezTo>
                  <a:cubicBezTo>
                    <a:pt x="3994" y="58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22"/>
            <p:cNvSpPr/>
            <p:nvPr/>
          </p:nvSpPr>
          <p:spPr>
            <a:xfrm>
              <a:off x="6442439" y="254382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5" y="151"/>
                    <a:pt x="1426" y="283"/>
                  </a:cubicBezTo>
                  <a:cubicBezTo>
                    <a:pt x="1125" y="417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5" y="1520"/>
                  </a:cubicBezTo>
                  <a:cubicBezTo>
                    <a:pt x="41" y="1792"/>
                    <a:pt x="1" y="2079"/>
                    <a:pt x="34" y="2386"/>
                  </a:cubicBezTo>
                  <a:cubicBezTo>
                    <a:pt x="64" y="2670"/>
                    <a:pt x="136" y="2925"/>
                    <a:pt x="251" y="3144"/>
                  </a:cubicBezTo>
                  <a:cubicBezTo>
                    <a:pt x="366" y="3365"/>
                    <a:pt x="526" y="3553"/>
                    <a:pt x="730" y="3713"/>
                  </a:cubicBezTo>
                  <a:cubicBezTo>
                    <a:pt x="933" y="3871"/>
                    <a:pt x="1181" y="3999"/>
                    <a:pt x="1473" y="4093"/>
                  </a:cubicBezTo>
                  <a:cubicBezTo>
                    <a:pt x="1765" y="4186"/>
                    <a:pt x="2105" y="4257"/>
                    <a:pt x="2489" y="4301"/>
                  </a:cubicBezTo>
                  <a:cubicBezTo>
                    <a:pt x="2628" y="4313"/>
                    <a:pt x="2765" y="4330"/>
                    <a:pt x="2897" y="4351"/>
                  </a:cubicBezTo>
                  <a:cubicBezTo>
                    <a:pt x="3031" y="4373"/>
                    <a:pt x="3159" y="4403"/>
                    <a:pt x="3279" y="4439"/>
                  </a:cubicBezTo>
                  <a:cubicBezTo>
                    <a:pt x="3402" y="4475"/>
                    <a:pt x="3508" y="4518"/>
                    <a:pt x="3599" y="4569"/>
                  </a:cubicBezTo>
                  <a:cubicBezTo>
                    <a:pt x="3688" y="4619"/>
                    <a:pt x="3763" y="4679"/>
                    <a:pt x="3819" y="4753"/>
                  </a:cubicBezTo>
                  <a:cubicBezTo>
                    <a:pt x="3876" y="4826"/>
                    <a:pt x="3909" y="4911"/>
                    <a:pt x="3919" y="5007"/>
                  </a:cubicBezTo>
                  <a:cubicBezTo>
                    <a:pt x="3934" y="5137"/>
                    <a:pt x="3906" y="5250"/>
                    <a:pt x="3837" y="5345"/>
                  </a:cubicBezTo>
                  <a:cubicBezTo>
                    <a:pt x="3770" y="5441"/>
                    <a:pt x="3665" y="5521"/>
                    <a:pt x="3528" y="5579"/>
                  </a:cubicBezTo>
                  <a:cubicBezTo>
                    <a:pt x="3390" y="5640"/>
                    <a:pt x="3233" y="5680"/>
                    <a:pt x="3059" y="5697"/>
                  </a:cubicBezTo>
                  <a:cubicBezTo>
                    <a:pt x="2973" y="5707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1"/>
                  </a:cubicBezTo>
                  <a:cubicBezTo>
                    <a:pt x="1675" y="5466"/>
                    <a:pt x="1317" y="5208"/>
                    <a:pt x="948" y="4809"/>
                  </a:cubicBezTo>
                  <a:lnTo>
                    <a:pt x="66" y="6053"/>
                  </a:lnTo>
                  <a:cubicBezTo>
                    <a:pt x="316" y="6307"/>
                    <a:pt x="590" y="6523"/>
                    <a:pt x="891" y="6697"/>
                  </a:cubicBezTo>
                  <a:cubicBezTo>
                    <a:pt x="1193" y="6866"/>
                    <a:pt x="1529" y="6989"/>
                    <a:pt x="1902" y="7059"/>
                  </a:cubicBezTo>
                  <a:cubicBezTo>
                    <a:pt x="2123" y="7099"/>
                    <a:pt x="2357" y="7120"/>
                    <a:pt x="2605" y="7120"/>
                  </a:cubicBezTo>
                  <a:cubicBezTo>
                    <a:pt x="2773" y="7120"/>
                    <a:pt x="2947" y="7111"/>
                    <a:pt x="3128" y="7091"/>
                  </a:cubicBezTo>
                  <a:cubicBezTo>
                    <a:pt x="3649" y="7035"/>
                    <a:pt x="4098" y="6902"/>
                    <a:pt x="4479" y="6688"/>
                  </a:cubicBezTo>
                  <a:cubicBezTo>
                    <a:pt x="4860" y="6474"/>
                    <a:pt x="5147" y="6191"/>
                    <a:pt x="5344" y="5840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1" y="4295"/>
                    <a:pt x="5447" y="4035"/>
                    <a:pt x="5308" y="3816"/>
                  </a:cubicBezTo>
                  <a:cubicBezTo>
                    <a:pt x="5169" y="3598"/>
                    <a:pt x="4986" y="3415"/>
                    <a:pt x="4758" y="3270"/>
                  </a:cubicBezTo>
                  <a:cubicBezTo>
                    <a:pt x="4529" y="3123"/>
                    <a:pt x="4263" y="3007"/>
                    <a:pt x="3963" y="2921"/>
                  </a:cubicBezTo>
                  <a:cubicBezTo>
                    <a:pt x="3663" y="2834"/>
                    <a:pt x="3328" y="2775"/>
                    <a:pt x="2966" y="2741"/>
                  </a:cubicBezTo>
                  <a:cubicBezTo>
                    <a:pt x="2808" y="2732"/>
                    <a:pt x="2655" y="2714"/>
                    <a:pt x="2507" y="2688"/>
                  </a:cubicBezTo>
                  <a:cubicBezTo>
                    <a:pt x="2359" y="2660"/>
                    <a:pt x="2228" y="2623"/>
                    <a:pt x="2112" y="2573"/>
                  </a:cubicBezTo>
                  <a:cubicBezTo>
                    <a:pt x="1995" y="2522"/>
                    <a:pt x="1900" y="2462"/>
                    <a:pt x="1829" y="2390"/>
                  </a:cubicBezTo>
                  <a:cubicBezTo>
                    <a:pt x="1754" y="2318"/>
                    <a:pt x="1713" y="2229"/>
                    <a:pt x="1701" y="2120"/>
                  </a:cubicBezTo>
                  <a:cubicBezTo>
                    <a:pt x="1688" y="1995"/>
                    <a:pt x="1715" y="1885"/>
                    <a:pt x="1782" y="1790"/>
                  </a:cubicBezTo>
                  <a:cubicBezTo>
                    <a:pt x="1852" y="1695"/>
                    <a:pt x="1954" y="1616"/>
                    <a:pt x="2086" y="1552"/>
                  </a:cubicBezTo>
                  <a:cubicBezTo>
                    <a:pt x="2221" y="1488"/>
                    <a:pt x="2385" y="1445"/>
                    <a:pt x="2579" y="1425"/>
                  </a:cubicBezTo>
                  <a:cubicBezTo>
                    <a:pt x="2640" y="1419"/>
                    <a:pt x="2701" y="1415"/>
                    <a:pt x="2762" y="1415"/>
                  </a:cubicBezTo>
                  <a:cubicBezTo>
                    <a:pt x="2888" y="1415"/>
                    <a:pt x="3013" y="1429"/>
                    <a:pt x="3139" y="1455"/>
                  </a:cubicBezTo>
                  <a:cubicBezTo>
                    <a:pt x="3323" y="1496"/>
                    <a:pt x="3499" y="1562"/>
                    <a:pt x="3671" y="1655"/>
                  </a:cubicBezTo>
                  <a:cubicBezTo>
                    <a:pt x="3842" y="1749"/>
                    <a:pt x="4003" y="1872"/>
                    <a:pt x="4158" y="2028"/>
                  </a:cubicBezTo>
                  <a:lnTo>
                    <a:pt x="5076" y="936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2" y="216"/>
                    <a:pt x="3881" y="109"/>
                    <a:pt x="3550" y="50"/>
                  </a:cubicBezTo>
                  <a:cubicBezTo>
                    <a:pt x="3363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22"/>
            <p:cNvSpPr/>
            <p:nvPr/>
          </p:nvSpPr>
          <p:spPr>
            <a:xfrm>
              <a:off x="6661129" y="251347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22"/>
            <p:cNvSpPr/>
            <p:nvPr/>
          </p:nvSpPr>
          <p:spPr>
            <a:xfrm>
              <a:off x="6905597" y="249552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3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22"/>
            <p:cNvSpPr/>
            <p:nvPr/>
          </p:nvSpPr>
          <p:spPr>
            <a:xfrm>
              <a:off x="7097401" y="2483678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22"/>
            <p:cNvSpPr/>
            <p:nvPr/>
          </p:nvSpPr>
          <p:spPr>
            <a:xfrm>
              <a:off x="7302717" y="2462059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5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22"/>
            <p:cNvSpPr/>
            <p:nvPr/>
          </p:nvSpPr>
          <p:spPr>
            <a:xfrm>
              <a:off x="7503114" y="2431777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4" y="0"/>
                  </a:moveTo>
                  <a:cubicBezTo>
                    <a:pt x="2761" y="0"/>
                    <a:pt x="2578" y="10"/>
                    <a:pt x="2383" y="30"/>
                  </a:cubicBezTo>
                  <a:cubicBezTo>
                    <a:pt x="2045" y="66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799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4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30" y="3714"/>
                  </a:cubicBezTo>
                  <a:cubicBezTo>
                    <a:pt x="932" y="3873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8" y="4351"/>
                  </a:cubicBezTo>
                  <a:cubicBezTo>
                    <a:pt x="3032" y="4373"/>
                    <a:pt x="3160" y="4405"/>
                    <a:pt x="3282" y="4441"/>
                  </a:cubicBezTo>
                  <a:cubicBezTo>
                    <a:pt x="3403" y="4476"/>
                    <a:pt x="3509" y="4520"/>
                    <a:pt x="3600" y="4570"/>
                  </a:cubicBezTo>
                  <a:cubicBezTo>
                    <a:pt x="3689" y="4620"/>
                    <a:pt x="3764" y="4679"/>
                    <a:pt x="3821" y="4753"/>
                  </a:cubicBezTo>
                  <a:cubicBezTo>
                    <a:pt x="3879" y="4826"/>
                    <a:pt x="3910" y="4911"/>
                    <a:pt x="3922" y="5009"/>
                  </a:cubicBezTo>
                  <a:cubicBezTo>
                    <a:pt x="3935" y="5138"/>
                    <a:pt x="3908" y="5250"/>
                    <a:pt x="3838" y="5346"/>
                  </a:cubicBezTo>
                  <a:cubicBezTo>
                    <a:pt x="3771" y="5441"/>
                    <a:pt x="3666" y="5520"/>
                    <a:pt x="3529" y="5579"/>
                  </a:cubicBezTo>
                  <a:cubicBezTo>
                    <a:pt x="3391" y="5641"/>
                    <a:pt x="3235" y="5680"/>
                    <a:pt x="3061" y="5699"/>
                  </a:cubicBezTo>
                  <a:cubicBezTo>
                    <a:pt x="2976" y="5708"/>
                    <a:pt x="2891" y="5712"/>
                    <a:pt x="2807" y="5712"/>
                  </a:cubicBezTo>
                  <a:cubicBezTo>
                    <a:pt x="2542" y="5712"/>
                    <a:pt x="2280" y="5668"/>
                    <a:pt x="2019" y="5581"/>
                  </a:cubicBezTo>
                  <a:cubicBezTo>
                    <a:pt x="1676" y="5466"/>
                    <a:pt x="1318" y="5210"/>
                    <a:pt x="950" y="4809"/>
                  </a:cubicBezTo>
                  <a:lnTo>
                    <a:pt x="67" y="6053"/>
                  </a:lnTo>
                  <a:cubicBezTo>
                    <a:pt x="317" y="6307"/>
                    <a:pt x="591" y="6523"/>
                    <a:pt x="892" y="6698"/>
                  </a:cubicBezTo>
                  <a:cubicBezTo>
                    <a:pt x="1193" y="6872"/>
                    <a:pt x="1529" y="6994"/>
                    <a:pt x="1900" y="7065"/>
                  </a:cubicBezTo>
                  <a:cubicBezTo>
                    <a:pt x="2121" y="7105"/>
                    <a:pt x="2354" y="7125"/>
                    <a:pt x="2600" y="7125"/>
                  </a:cubicBezTo>
                  <a:cubicBezTo>
                    <a:pt x="2770" y="7125"/>
                    <a:pt x="2946" y="7115"/>
                    <a:pt x="3128" y="7097"/>
                  </a:cubicBezTo>
                  <a:cubicBezTo>
                    <a:pt x="3647" y="7040"/>
                    <a:pt x="4097" y="6908"/>
                    <a:pt x="4478" y="6694"/>
                  </a:cubicBezTo>
                  <a:cubicBezTo>
                    <a:pt x="4859" y="6480"/>
                    <a:pt x="5147" y="6196"/>
                    <a:pt x="5343" y="5845"/>
                  </a:cubicBezTo>
                  <a:cubicBezTo>
                    <a:pt x="5538" y="5493"/>
                    <a:pt x="5610" y="5082"/>
                    <a:pt x="5563" y="4607"/>
                  </a:cubicBezTo>
                  <a:cubicBezTo>
                    <a:pt x="5530" y="4301"/>
                    <a:pt x="5445" y="4041"/>
                    <a:pt x="5307" y="3822"/>
                  </a:cubicBezTo>
                  <a:cubicBezTo>
                    <a:pt x="5169" y="3604"/>
                    <a:pt x="4985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6" y="2738"/>
                    <a:pt x="2654" y="2719"/>
                    <a:pt x="2507" y="2693"/>
                  </a:cubicBezTo>
                  <a:cubicBezTo>
                    <a:pt x="2359" y="2666"/>
                    <a:pt x="2228" y="2629"/>
                    <a:pt x="2111" y="2578"/>
                  </a:cubicBezTo>
                  <a:cubicBezTo>
                    <a:pt x="1994" y="2528"/>
                    <a:pt x="1899" y="2468"/>
                    <a:pt x="1827" y="2396"/>
                  </a:cubicBezTo>
                  <a:cubicBezTo>
                    <a:pt x="1753" y="2324"/>
                    <a:pt x="1712" y="2235"/>
                    <a:pt x="1699" y="2125"/>
                  </a:cubicBezTo>
                  <a:cubicBezTo>
                    <a:pt x="1687" y="2000"/>
                    <a:pt x="1713" y="1891"/>
                    <a:pt x="1782" y="1796"/>
                  </a:cubicBezTo>
                  <a:cubicBezTo>
                    <a:pt x="1851" y="1695"/>
                    <a:pt x="1953" y="1615"/>
                    <a:pt x="2088" y="1552"/>
                  </a:cubicBezTo>
                  <a:cubicBezTo>
                    <a:pt x="2222" y="1488"/>
                    <a:pt x="2386" y="1445"/>
                    <a:pt x="2580" y="1425"/>
                  </a:cubicBezTo>
                  <a:cubicBezTo>
                    <a:pt x="2641" y="1419"/>
                    <a:pt x="2701" y="1416"/>
                    <a:pt x="2762" y="1416"/>
                  </a:cubicBezTo>
                  <a:cubicBezTo>
                    <a:pt x="2888" y="1416"/>
                    <a:pt x="3014" y="1429"/>
                    <a:pt x="3140" y="1457"/>
                  </a:cubicBezTo>
                  <a:cubicBezTo>
                    <a:pt x="3324" y="1495"/>
                    <a:pt x="3501" y="1562"/>
                    <a:pt x="3672" y="1655"/>
                  </a:cubicBezTo>
                  <a:cubicBezTo>
                    <a:pt x="3843" y="1749"/>
                    <a:pt x="4004" y="1874"/>
                    <a:pt x="4159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4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22"/>
            <p:cNvSpPr/>
            <p:nvPr/>
          </p:nvSpPr>
          <p:spPr>
            <a:xfrm>
              <a:off x="7832327" y="2395987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6" y="3951"/>
                  </a:moveTo>
                  <a:cubicBezTo>
                    <a:pt x="2175" y="4064"/>
                    <a:pt x="2304" y="4181"/>
                    <a:pt x="2445" y="4304"/>
                  </a:cubicBezTo>
                  <a:lnTo>
                    <a:pt x="3868" y="5525"/>
                  </a:lnTo>
                  <a:cubicBezTo>
                    <a:pt x="3814" y="5564"/>
                    <a:pt x="3763" y="5599"/>
                    <a:pt x="3711" y="5632"/>
                  </a:cubicBezTo>
                  <a:cubicBezTo>
                    <a:pt x="3498" y="5761"/>
                    <a:pt x="3264" y="5842"/>
                    <a:pt x="3002" y="5869"/>
                  </a:cubicBezTo>
                  <a:cubicBezTo>
                    <a:pt x="2919" y="5878"/>
                    <a:pt x="2839" y="5882"/>
                    <a:pt x="2763" y="5882"/>
                  </a:cubicBezTo>
                  <a:cubicBezTo>
                    <a:pt x="2581" y="5882"/>
                    <a:pt x="2416" y="5858"/>
                    <a:pt x="2267" y="5813"/>
                  </a:cubicBezTo>
                  <a:cubicBezTo>
                    <a:pt x="2057" y="5747"/>
                    <a:pt x="1892" y="5639"/>
                    <a:pt x="1771" y="5485"/>
                  </a:cubicBezTo>
                  <a:cubicBezTo>
                    <a:pt x="1650" y="5334"/>
                    <a:pt x="1578" y="5150"/>
                    <a:pt x="1555" y="4930"/>
                  </a:cubicBezTo>
                  <a:cubicBezTo>
                    <a:pt x="1525" y="4651"/>
                    <a:pt x="1593" y="4411"/>
                    <a:pt x="1755" y="4210"/>
                  </a:cubicBezTo>
                  <a:cubicBezTo>
                    <a:pt x="1833" y="4112"/>
                    <a:pt x="1933" y="4027"/>
                    <a:pt x="2056" y="3951"/>
                  </a:cubicBezTo>
                  <a:close/>
                  <a:moveTo>
                    <a:pt x="3140" y="0"/>
                  </a:moveTo>
                  <a:cubicBezTo>
                    <a:pt x="3041" y="0"/>
                    <a:pt x="2940" y="6"/>
                    <a:pt x="2837" y="16"/>
                  </a:cubicBezTo>
                  <a:cubicBezTo>
                    <a:pt x="2409" y="62"/>
                    <a:pt x="2038" y="182"/>
                    <a:pt x="1728" y="376"/>
                  </a:cubicBezTo>
                  <a:cubicBezTo>
                    <a:pt x="1417" y="570"/>
                    <a:pt x="1184" y="812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19"/>
                    <a:pt x="904" y="2372"/>
                    <a:pt x="967" y="2537"/>
                  </a:cubicBezTo>
                  <a:cubicBezTo>
                    <a:pt x="1026" y="2692"/>
                    <a:pt x="1115" y="2853"/>
                    <a:pt x="1226" y="3025"/>
                  </a:cubicBezTo>
                  <a:cubicBezTo>
                    <a:pt x="825" y="3256"/>
                    <a:pt x="527" y="3544"/>
                    <a:pt x="327" y="3887"/>
                  </a:cubicBezTo>
                  <a:cubicBezTo>
                    <a:pt x="94" y="4297"/>
                    <a:pt x="1" y="4737"/>
                    <a:pt x="51" y="5210"/>
                  </a:cubicBezTo>
                  <a:cubicBezTo>
                    <a:pt x="94" y="5627"/>
                    <a:pt x="252" y="5991"/>
                    <a:pt x="526" y="6302"/>
                  </a:cubicBezTo>
                  <a:cubicBezTo>
                    <a:pt x="796" y="6614"/>
                    <a:pt x="1147" y="6847"/>
                    <a:pt x="1573" y="6998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4"/>
                  </a:cubicBezTo>
                  <a:cubicBezTo>
                    <a:pt x="3361" y="7106"/>
                    <a:pt x="3715" y="7014"/>
                    <a:pt x="4039" y="6871"/>
                  </a:cubicBezTo>
                  <a:cubicBezTo>
                    <a:pt x="4351" y="6733"/>
                    <a:pt x="4633" y="6555"/>
                    <a:pt x="4886" y="6333"/>
                  </a:cubicBezTo>
                  <a:lnTo>
                    <a:pt x="5431" y="6789"/>
                  </a:lnTo>
                  <a:lnTo>
                    <a:pt x="7358" y="6585"/>
                  </a:lnTo>
                  <a:lnTo>
                    <a:pt x="5748" y="5196"/>
                  </a:lnTo>
                  <a:cubicBezTo>
                    <a:pt x="5859" y="4972"/>
                    <a:pt x="5953" y="4734"/>
                    <a:pt x="6025" y="4483"/>
                  </a:cubicBezTo>
                  <a:cubicBezTo>
                    <a:pt x="6128" y="4115"/>
                    <a:pt x="6187" y="3721"/>
                    <a:pt x="6201" y="3298"/>
                  </a:cubicBezTo>
                  <a:lnTo>
                    <a:pt x="6201" y="3298"/>
                  </a:lnTo>
                  <a:lnTo>
                    <a:pt x="4753" y="3453"/>
                  </a:lnTo>
                  <a:cubicBezTo>
                    <a:pt x="4749" y="3767"/>
                    <a:pt x="4710" y="4057"/>
                    <a:pt x="4637" y="4325"/>
                  </a:cubicBezTo>
                  <a:lnTo>
                    <a:pt x="4098" y="3844"/>
                  </a:lnTo>
                  <a:cubicBezTo>
                    <a:pt x="3954" y="3736"/>
                    <a:pt x="3791" y="3601"/>
                    <a:pt x="3612" y="3449"/>
                  </a:cubicBezTo>
                  <a:cubicBezTo>
                    <a:pt x="3432" y="3295"/>
                    <a:pt x="3254" y="3130"/>
                    <a:pt x="3078" y="2954"/>
                  </a:cubicBezTo>
                  <a:cubicBezTo>
                    <a:pt x="2901" y="2780"/>
                    <a:pt x="2755" y="2609"/>
                    <a:pt x="2635" y="2441"/>
                  </a:cubicBezTo>
                  <a:cubicBezTo>
                    <a:pt x="2517" y="2274"/>
                    <a:pt x="2450" y="2127"/>
                    <a:pt x="2435" y="2004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2" y="1578"/>
                    <a:pt x="2591" y="1505"/>
                    <a:pt x="2683" y="1449"/>
                  </a:cubicBezTo>
                  <a:cubicBezTo>
                    <a:pt x="2776" y="1392"/>
                    <a:pt x="2893" y="1357"/>
                    <a:pt x="3036" y="1342"/>
                  </a:cubicBezTo>
                  <a:cubicBezTo>
                    <a:pt x="3068" y="1339"/>
                    <a:pt x="3098" y="1337"/>
                    <a:pt x="3129" y="1337"/>
                  </a:cubicBezTo>
                  <a:cubicBezTo>
                    <a:pt x="3267" y="1337"/>
                    <a:pt x="3394" y="1370"/>
                    <a:pt x="3510" y="1440"/>
                  </a:cubicBezTo>
                  <a:cubicBezTo>
                    <a:pt x="3650" y="1523"/>
                    <a:pt x="3787" y="1693"/>
                    <a:pt x="3928" y="1948"/>
                  </a:cubicBezTo>
                  <a:lnTo>
                    <a:pt x="5077" y="1089"/>
                  </a:lnTo>
                  <a:cubicBezTo>
                    <a:pt x="4965" y="837"/>
                    <a:pt x="4797" y="625"/>
                    <a:pt x="4566" y="452"/>
                  </a:cubicBezTo>
                  <a:cubicBezTo>
                    <a:pt x="4339" y="282"/>
                    <a:pt x="4078" y="154"/>
                    <a:pt x="3778" y="78"/>
                  </a:cubicBezTo>
                  <a:cubicBezTo>
                    <a:pt x="3574" y="27"/>
                    <a:pt x="3362" y="0"/>
                    <a:pt x="3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22"/>
            <p:cNvSpPr/>
            <p:nvPr/>
          </p:nvSpPr>
          <p:spPr>
            <a:xfrm>
              <a:off x="8180284" y="2354481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5" y="1677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22"/>
            <p:cNvSpPr/>
            <p:nvPr/>
          </p:nvSpPr>
          <p:spPr>
            <a:xfrm>
              <a:off x="8420040" y="2332827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3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22"/>
            <p:cNvSpPr/>
            <p:nvPr/>
          </p:nvSpPr>
          <p:spPr>
            <a:xfrm>
              <a:off x="8632736" y="2310306"/>
              <a:ext cx="221398" cy="245893"/>
            </a:xfrm>
            <a:custGeom>
              <a:avLst/>
              <a:gdLst/>
              <a:ahLst/>
              <a:cxnLst/>
              <a:rect l="l" t="t" r="r" b="b"/>
              <a:pathLst>
                <a:path w="6390" h="7097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29"/>
                    <a:pt x="246" y="4897"/>
                    <a:pt x="463" y="5311"/>
                  </a:cubicBezTo>
                  <a:cubicBezTo>
                    <a:pt x="682" y="5723"/>
                    <a:pt x="965" y="6071"/>
                    <a:pt x="1318" y="6353"/>
                  </a:cubicBezTo>
                  <a:cubicBezTo>
                    <a:pt x="1668" y="6634"/>
                    <a:pt x="2068" y="6838"/>
                    <a:pt x="2518" y="6964"/>
                  </a:cubicBezTo>
                  <a:cubicBezTo>
                    <a:pt x="2833" y="7052"/>
                    <a:pt x="3164" y="7096"/>
                    <a:pt x="3511" y="7096"/>
                  </a:cubicBezTo>
                  <a:cubicBezTo>
                    <a:pt x="3658" y="7096"/>
                    <a:pt x="3809" y="7088"/>
                    <a:pt x="3962" y="7072"/>
                  </a:cubicBezTo>
                  <a:cubicBezTo>
                    <a:pt x="4293" y="7036"/>
                    <a:pt x="4618" y="6963"/>
                    <a:pt x="4936" y="6845"/>
                  </a:cubicBezTo>
                  <a:cubicBezTo>
                    <a:pt x="5255" y="6730"/>
                    <a:pt x="5542" y="6586"/>
                    <a:pt x="5795" y="6416"/>
                  </a:cubicBezTo>
                  <a:cubicBezTo>
                    <a:pt x="6049" y="6245"/>
                    <a:pt x="6248" y="6060"/>
                    <a:pt x="6389" y="5861"/>
                  </a:cubicBezTo>
                  <a:lnTo>
                    <a:pt x="5459" y="4679"/>
                  </a:lnTo>
                  <a:cubicBezTo>
                    <a:pt x="5350" y="4822"/>
                    <a:pt x="5220" y="4953"/>
                    <a:pt x="5072" y="5071"/>
                  </a:cubicBezTo>
                  <a:cubicBezTo>
                    <a:pt x="4924" y="5187"/>
                    <a:pt x="4760" y="5286"/>
                    <a:pt x="4576" y="5362"/>
                  </a:cubicBezTo>
                  <a:cubicBezTo>
                    <a:pt x="4395" y="5442"/>
                    <a:pt x="4199" y="5490"/>
                    <a:pt x="3992" y="5513"/>
                  </a:cubicBezTo>
                  <a:cubicBezTo>
                    <a:pt x="3890" y="5524"/>
                    <a:pt x="3791" y="5530"/>
                    <a:pt x="3694" y="5530"/>
                  </a:cubicBezTo>
                  <a:cubicBezTo>
                    <a:pt x="3501" y="5530"/>
                    <a:pt x="3318" y="5508"/>
                    <a:pt x="3145" y="5466"/>
                  </a:cubicBezTo>
                  <a:cubicBezTo>
                    <a:pt x="2886" y="5400"/>
                    <a:pt x="2661" y="5291"/>
                    <a:pt x="2467" y="5135"/>
                  </a:cubicBezTo>
                  <a:cubicBezTo>
                    <a:pt x="2272" y="4978"/>
                    <a:pt x="2114" y="4783"/>
                    <a:pt x="1992" y="4550"/>
                  </a:cubicBezTo>
                  <a:cubicBezTo>
                    <a:pt x="1870" y="4317"/>
                    <a:pt x="1792" y="4052"/>
                    <a:pt x="1760" y="3755"/>
                  </a:cubicBezTo>
                  <a:cubicBezTo>
                    <a:pt x="1727" y="3448"/>
                    <a:pt x="1748" y="3168"/>
                    <a:pt x="1819" y="2911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6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22"/>
            <p:cNvSpPr/>
            <p:nvPr/>
          </p:nvSpPr>
          <p:spPr>
            <a:xfrm>
              <a:off x="8871417" y="2281064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6" y="174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4" y="7256"/>
                  </a:lnTo>
                  <a:lnTo>
                    <a:pt x="2095" y="4602"/>
                  </a:lnTo>
                  <a:lnTo>
                    <a:pt x="4664" y="4330"/>
                  </a:lnTo>
                  <a:lnTo>
                    <a:pt x="4945" y="6987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22"/>
            <p:cNvSpPr/>
            <p:nvPr/>
          </p:nvSpPr>
          <p:spPr>
            <a:xfrm>
              <a:off x="9134040" y="2272715"/>
              <a:ext cx="19818" cy="189210"/>
            </a:xfrm>
            <a:custGeom>
              <a:avLst/>
              <a:gdLst/>
              <a:ahLst/>
              <a:cxnLst/>
              <a:rect l="l" t="t" r="r" b="b"/>
              <a:pathLst>
                <a:path w="572" h="5461" extrusionOk="0">
                  <a:moveTo>
                    <a:pt x="571" y="1"/>
                  </a:moveTo>
                  <a:lnTo>
                    <a:pt x="1" y="61"/>
                  </a:lnTo>
                  <a:lnTo>
                    <a:pt x="571" y="5461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22"/>
            <p:cNvSpPr/>
            <p:nvPr/>
          </p:nvSpPr>
          <p:spPr>
            <a:xfrm>
              <a:off x="4959109" y="302721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8" y="0"/>
                  </a:moveTo>
                  <a:cubicBezTo>
                    <a:pt x="2764" y="0"/>
                    <a:pt x="2578" y="10"/>
                    <a:pt x="2381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800"/>
                  </a:cubicBezTo>
                  <a:cubicBezTo>
                    <a:pt x="430" y="1010"/>
                    <a:pt x="265" y="1251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5" y="3551"/>
                    <a:pt x="728" y="3712"/>
                  </a:cubicBezTo>
                  <a:cubicBezTo>
                    <a:pt x="931" y="3871"/>
                    <a:pt x="1179" y="3997"/>
                    <a:pt x="1473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3" y="4328"/>
                    <a:pt x="2896" y="4349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7" y="4518"/>
                    <a:pt x="3597" y="4568"/>
                  </a:cubicBezTo>
                  <a:cubicBezTo>
                    <a:pt x="3687" y="4616"/>
                    <a:pt x="3761" y="4679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8"/>
                    <a:pt x="3835" y="5345"/>
                  </a:cubicBezTo>
                  <a:cubicBezTo>
                    <a:pt x="3771" y="5439"/>
                    <a:pt x="3668" y="5517"/>
                    <a:pt x="3530" y="5578"/>
                  </a:cubicBezTo>
                  <a:cubicBezTo>
                    <a:pt x="3392" y="5638"/>
                    <a:pt x="3236" y="5678"/>
                    <a:pt x="3062" y="5697"/>
                  </a:cubicBezTo>
                  <a:cubicBezTo>
                    <a:pt x="2977" y="5706"/>
                    <a:pt x="2892" y="5710"/>
                    <a:pt x="2808" y="5710"/>
                  </a:cubicBezTo>
                  <a:cubicBezTo>
                    <a:pt x="2543" y="5710"/>
                    <a:pt x="2281" y="5666"/>
                    <a:pt x="2021" y="5579"/>
                  </a:cubicBezTo>
                  <a:cubicBezTo>
                    <a:pt x="1677" y="5464"/>
                    <a:pt x="1319" y="5208"/>
                    <a:pt x="951" y="4807"/>
                  </a:cubicBezTo>
                  <a:lnTo>
                    <a:pt x="68" y="6051"/>
                  </a:lnTo>
                  <a:cubicBezTo>
                    <a:pt x="318" y="6305"/>
                    <a:pt x="593" y="6521"/>
                    <a:pt x="893" y="6696"/>
                  </a:cubicBezTo>
                  <a:cubicBezTo>
                    <a:pt x="1194" y="6870"/>
                    <a:pt x="1529" y="6993"/>
                    <a:pt x="1901" y="7062"/>
                  </a:cubicBezTo>
                  <a:cubicBezTo>
                    <a:pt x="2122" y="7103"/>
                    <a:pt x="2356" y="7123"/>
                    <a:pt x="2603" y="7123"/>
                  </a:cubicBezTo>
                  <a:cubicBezTo>
                    <a:pt x="2772" y="7123"/>
                    <a:pt x="2948" y="7113"/>
                    <a:pt x="3129" y="7095"/>
                  </a:cubicBezTo>
                  <a:cubicBezTo>
                    <a:pt x="3648" y="7040"/>
                    <a:pt x="4098" y="6906"/>
                    <a:pt x="4480" y="6692"/>
                  </a:cubicBezTo>
                  <a:cubicBezTo>
                    <a:pt x="4861" y="6478"/>
                    <a:pt x="5148" y="6196"/>
                    <a:pt x="5344" y="5844"/>
                  </a:cubicBezTo>
                  <a:cubicBezTo>
                    <a:pt x="5539" y="5491"/>
                    <a:pt x="5611" y="5080"/>
                    <a:pt x="5564" y="4605"/>
                  </a:cubicBezTo>
                  <a:cubicBezTo>
                    <a:pt x="5531" y="4299"/>
                    <a:pt x="5446" y="4039"/>
                    <a:pt x="5308" y="3820"/>
                  </a:cubicBezTo>
                  <a:cubicBezTo>
                    <a:pt x="5170" y="3602"/>
                    <a:pt x="4986" y="3419"/>
                    <a:pt x="4758" y="3274"/>
                  </a:cubicBezTo>
                  <a:cubicBezTo>
                    <a:pt x="4530" y="3127"/>
                    <a:pt x="4265" y="3011"/>
                    <a:pt x="3963" y="2924"/>
                  </a:cubicBezTo>
                  <a:cubicBezTo>
                    <a:pt x="3661" y="2838"/>
                    <a:pt x="3329" y="2779"/>
                    <a:pt x="2965" y="2745"/>
                  </a:cubicBezTo>
                  <a:cubicBezTo>
                    <a:pt x="2807" y="2736"/>
                    <a:pt x="2655" y="2717"/>
                    <a:pt x="2507" y="2689"/>
                  </a:cubicBezTo>
                  <a:cubicBezTo>
                    <a:pt x="2360" y="2663"/>
                    <a:pt x="2229" y="2624"/>
                    <a:pt x="2111" y="2574"/>
                  </a:cubicBezTo>
                  <a:cubicBezTo>
                    <a:pt x="1995" y="2523"/>
                    <a:pt x="1900" y="2464"/>
                    <a:pt x="1828" y="2392"/>
                  </a:cubicBezTo>
                  <a:cubicBezTo>
                    <a:pt x="1754" y="2320"/>
                    <a:pt x="1713" y="2231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6"/>
                    <a:pt x="1954" y="1616"/>
                    <a:pt x="2087" y="1553"/>
                  </a:cubicBezTo>
                  <a:cubicBezTo>
                    <a:pt x="2222" y="1491"/>
                    <a:pt x="2386" y="1448"/>
                    <a:pt x="2578" y="1427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4" y="1873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7"/>
                    <a:pt x="4421" y="366"/>
                  </a:cubicBezTo>
                  <a:cubicBezTo>
                    <a:pt x="4172" y="215"/>
                    <a:pt x="3881" y="112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22"/>
            <p:cNvSpPr/>
            <p:nvPr/>
          </p:nvSpPr>
          <p:spPr>
            <a:xfrm>
              <a:off x="5173087" y="3001750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8" y="1574"/>
                  </a:moveTo>
                  <a:cubicBezTo>
                    <a:pt x="3784" y="1574"/>
                    <a:pt x="3961" y="1601"/>
                    <a:pt x="4129" y="1653"/>
                  </a:cubicBezTo>
                  <a:cubicBezTo>
                    <a:pt x="4363" y="1725"/>
                    <a:pt x="4572" y="1846"/>
                    <a:pt x="4759" y="2006"/>
                  </a:cubicBezTo>
                  <a:cubicBezTo>
                    <a:pt x="4941" y="2168"/>
                    <a:pt x="5091" y="2364"/>
                    <a:pt x="5207" y="2594"/>
                  </a:cubicBezTo>
                  <a:cubicBezTo>
                    <a:pt x="5322" y="2824"/>
                    <a:pt x="5399" y="3081"/>
                    <a:pt x="5427" y="3369"/>
                  </a:cubicBezTo>
                  <a:cubicBezTo>
                    <a:pt x="5458" y="3651"/>
                    <a:pt x="5437" y="3918"/>
                    <a:pt x="5373" y="4168"/>
                  </a:cubicBezTo>
                  <a:cubicBezTo>
                    <a:pt x="5308" y="4419"/>
                    <a:pt x="5202" y="4642"/>
                    <a:pt x="5055" y="4837"/>
                  </a:cubicBezTo>
                  <a:cubicBezTo>
                    <a:pt x="4907" y="5034"/>
                    <a:pt x="4730" y="5192"/>
                    <a:pt x="4516" y="5313"/>
                  </a:cubicBezTo>
                  <a:cubicBezTo>
                    <a:pt x="4301" y="5434"/>
                    <a:pt x="4061" y="5509"/>
                    <a:pt x="3795" y="5536"/>
                  </a:cubicBezTo>
                  <a:cubicBezTo>
                    <a:pt x="3721" y="5544"/>
                    <a:pt x="3648" y="5548"/>
                    <a:pt x="3576" y="5548"/>
                  </a:cubicBezTo>
                  <a:cubicBezTo>
                    <a:pt x="3391" y="5548"/>
                    <a:pt x="3214" y="5521"/>
                    <a:pt x="3045" y="5468"/>
                  </a:cubicBezTo>
                  <a:cubicBezTo>
                    <a:pt x="2812" y="5394"/>
                    <a:pt x="2600" y="5277"/>
                    <a:pt x="2412" y="5123"/>
                  </a:cubicBezTo>
                  <a:cubicBezTo>
                    <a:pt x="2226" y="4965"/>
                    <a:pt x="2075" y="4768"/>
                    <a:pt x="1963" y="4535"/>
                  </a:cubicBezTo>
                  <a:cubicBezTo>
                    <a:pt x="1850" y="4301"/>
                    <a:pt x="1779" y="4042"/>
                    <a:pt x="1748" y="3754"/>
                  </a:cubicBezTo>
                  <a:cubicBezTo>
                    <a:pt x="1716" y="3471"/>
                    <a:pt x="1735" y="3204"/>
                    <a:pt x="1795" y="2953"/>
                  </a:cubicBezTo>
                  <a:cubicBezTo>
                    <a:pt x="1858" y="2703"/>
                    <a:pt x="1965" y="2480"/>
                    <a:pt x="2114" y="2285"/>
                  </a:cubicBezTo>
                  <a:cubicBezTo>
                    <a:pt x="2265" y="2089"/>
                    <a:pt x="2445" y="1928"/>
                    <a:pt x="2658" y="1809"/>
                  </a:cubicBezTo>
                  <a:cubicBezTo>
                    <a:pt x="2872" y="1688"/>
                    <a:pt x="3114" y="1612"/>
                    <a:pt x="3380" y="1586"/>
                  </a:cubicBezTo>
                  <a:cubicBezTo>
                    <a:pt x="3454" y="1578"/>
                    <a:pt x="3527" y="1574"/>
                    <a:pt x="3598" y="1574"/>
                  </a:cubicBezTo>
                  <a:close/>
                  <a:moveTo>
                    <a:pt x="3657" y="1"/>
                  </a:moveTo>
                  <a:cubicBezTo>
                    <a:pt x="3513" y="1"/>
                    <a:pt x="3366" y="9"/>
                    <a:pt x="3216" y="24"/>
                  </a:cubicBezTo>
                  <a:cubicBezTo>
                    <a:pt x="2701" y="79"/>
                    <a:pt x="2241" y="217"/>
                    <a:pt x="1831" y="437"/>
                  </a:cubicBezTo>
                  <a:cubicBezTo>
                    <a:pt x="1423" y="657"/>
                    <a:pt x="1075" y="944"/>
                    <a:pt x="788" y="1294"/>
                  </a:cubicBezTo>
                  <a:cubicBezTo>
                    <a:pt x="507" y="1648"/>
                    <a:pt x="298" y="2045"/>
                    <a:pt x="167" y="2490"/>
                  </a:cubicBezTo>
                  <a:cubicBezTo>
                    <a:pt x="39" y="2938"/>
                    <a:pt x="0" y="3416"/>
                    <a:pt x="54" y="3928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3"/>
                    <a:pt x="974" y="6070"/>
                    <a:pt x="1325" y="6356"/>
                  </a:cubicBezTo>
                  <a:cubicBezTo>
                    <a:pt x="1676" y="6638"/>
                    <a:pt x="2074" y="6846"/>
                    <a:pt x="2520" y="6978"/>
                  </a:cubicBezTo>
                  <a:cubicBezTo>
                    <a:pt x="2831" y="7069"/>
                    <a:pt x="3161" y="7114"/>
                    <a:pt x="3510" y="7114"/>
                  </a:cubicBezTo>
                  <a:cubicBezTo>
                    <a:pt x="3660" y="7114"/>
                    <a:pt x="3813" y="7106"/>
                    <a:pt x="3969" y="7089"/>
                  </a:cubicBezTo>
                  <a:cubicBezTo>
                    <a:pt x="4475" y="7037"/>
                    <a:pt x="4933" y="6898"/>
                    <a:pt x="5343" y="6678"/>
                  </a:cubicBezTo>
                  <a:cubicBezTo>
                    <a:pt x="5752" y="6458"/>
                    <a:pt x="6099" y="6174"/>
                    <a:pt x="6385" y="5822"/>
                  </a:cubicBezTo>
                  <a:cubicBezTo>
                    <a:pt x="6667" y="5470"/>
                    <a:pt x="6874" y="5069"/>
                    <a:pt x="7001" y="4620"/>
                  </a:cubicBezTo>
                  <a:cubicBezTo>
                    <a:pt x="7127" y="4171"/>
                    <a:pt x="7163" y="3694"/>
                    <a:pt x="7111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1" y="1045"/>
                    <a:pt x="5850" y="760"/>
                  </a:cubicBezTo>
                  <a:cubicBezTo>
                    <a:pt x="5498" y="479"/>
                    <a:pt x="5100" y="270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22"/>
            <p:cNvSpPr/>
            <p:nvPr/>
          </p:nvSpPr>
          <p:spPr>
            <a:xfrm>
              <a:off x="5446761" y="2973409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3" y="1"/>
                  </a:moveTo>
                  <a:cubicBezTo>
                    <a:pt x="3543" y="1"/>
                    <a:pt x="3413" y="8"/>
                    <a:pt x="3283" y="21"/>
                  </a:cubicBezTo>
                  <a:cubicBezTo>
                    <a:pt x="2764" y="77"/>
                    <a:pt x="2294" y="214"/>
                    <a:pt x="1875" y="435"/>
                  </a:cubicBezTo>
                  <a:cubicBezTo>
                    <a:pt x="1457" y="657"/>
                    <a:pt x="1103" y="941"/>
                    <a:pt x="816" y="1291"/>
                  </a:cubicBezTo>
                  <a:cubicBezTo>
                    <a:pt x="528" y="1639"/>
                    <a:pt x="315" y="2037"/>
                    <a:pt x="179" y="2484"/>
                  </a:cubicBezTo>
                  <a:cubicBezTo>
                    <a:pt x="42" y="2932"/>
                    <a:pt x="0" y="3408"/>
                    <a:pt x="55" y="3914"/>
                  </a:cubicBezTo>
                  <a:cubicBezTo>
                    <a:pt x="112" y="4434"/>
                    <a:pt x="248" y="4902"/>
                    <a:pt x="465" y="5313"/>
                  </a:cubicBezTo>
                  <a:cubicBezTo>
                    <a:pt x="682" y="5727"/>
                    <a:pt x="967" y="6074"/>
                    <a:pt x="1319" y="6355"/>
                  </a:cubicBezTo>
                  <a:cubicBezTo>
                    <a:pt x="1670" y="6639"/>
                    <a:pt x="2070" y="6842"/>
                    <a:pt x="2520" y="6967"/>
                  </a:cubicBezTo>
                  <a:cubicBezTo>
                    <a:pt x="2833" y="7055"/>
                    <a:pt x="3162" y="7100"/>
                    <a:pt x="3506" y="7100"/>
                  </a:cubicBezTo>
                  <a:cubicBezTo>
                    <a:pt x="3655" y="7100"/>
                    <a:pt x="3807" y="7091"/>
                    <a:pt x="3962" y="7074"/>
                  </a:cubicBezTo>
                  <a:cubicBezTo>
                    <a:pt x="4293" y="7041"/>
                    <a:pt x="4619" y="6965"/>
                    <a:pt x="4937" y="6849"/>
                  </a:cubicBezTo>
                  <a:cubicBezTo>
                    <a:pt x="5255" y="6732"/>
                    <a:pt x="5542" y="6590"/>
                    <a:pt x="5795" y="6419"/>
                  </a:cubicBezTo>
                  <a:cubicBezTo>
                    <a:pt x="6050" y="6248"/>
                    <a:pt x="6250" y="6064"/>
                    <a:pt x="6391" y="5864"/>
                  </a:cubicBezTo>
                  <a:lnTo>
                    <a:pt x="5460" y="4683"/>
                  </a:lnTo>
                  <a:cubicBezTo>
                    <a:pt x="5351" y="4824"/>
                    <a:pt x="5222" y="4956"/>
                    <a:pt x="5074" y="5073"/>
                  </a:cubicBezTo>
                  <a:cubicBezTo>
                    <a:pt x="4924" y="5189"/>
                    <a:pt x="4762" y="5288"/>
                    <a:pt x="4577" y="5366"/>
                  </a:cubicBezTo>
                  <a:cubicBezTo>
                    <a:pt x="4396" y="5445"/>
                    <a:pt x="4201" y="5493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4"/>
                    <a:pt x="2661" y="5294"/>
                    <a:pt x="2468" y="5136"/>
                  </a:cubicBezTo>
                  <a:cubicBezTo>
                    <a:pt x="2274" y="4979"/>
                    <a:pt x="2116" y="4784"/>
                    <a:pt x="1993" y="4551"/>
                  </a:cubicBezTo>
                  <a:cubicBezTo>
                    <a:pt x="1871" y="4318"/>
                    <a:pt x="1793" y="4052"/>
                    <a:pt x="1760" y="3753"/>
                  </a:cubicBezTo>
                  <a:cubicBezTo>
                    <a:pt x="1729" y="3449"/>
                    <a:pt x="1749" y="3167"/>
                    <a:pt x="1821" y="2910"/>
                  </a:cubicBezTo>
                  <a:cubicBezTo>
                    <a:pt x="1893" y="2653"/>
                    <a:pt x="2003" y="2430"/>
                    <a:pt x="2157" y="2240"/>
                  </a:cubicBezTo>
                  <a:cubicBezTo>
                    <a:pt x="2313" y="2049"/>
                    <a:pt x="2500" y="1895"/>
                    <a:pt x="2720" y="1778"/>
                  </a:cubicBezTo>
                  <a:cubicBezTo>
                    <a:pt x="2938" y="1659"/>
                    <a:pt x="3180" y="1587"/>
                    <a:pt x="3439" y="1558"/>
                  </a:cubicBezTo>
                  <a:cubicBezTo>
                    <a:pt x="3511" y="1551"/>
                    <a:pt x="3583" y="1547"/>
                    <a:pt x="3654" y="1547"/>
                  </a:cubicBezTo>
                  <a:cubicBezTo>
                    <a:pt x="3784" y="1547"/>
                    <a:pt x="3909" y="1560"/>
                    <a:pt x="4031" y="1586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9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22"/>
            <p:cNvSpPr/>
            <p:nvPr/>
          </p:nvSpPr>
          <p:spPr>
            <a:xfrm>
              <a:off x="5680765" y="2948775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3"/>
                    <a:pt x="247" y="4899"/>
                    <a:pt x="464" y="5312"/>
                  </a:cubicBezTo>
                  <a:cubicBezTo>
                    <a:pt x="682" y="5726"/>
                    <a:pt x="966" y="6073"/>
                    <a:pt x="1318" y="6355"/>
                  </a:cubicBezTo>
                  <a:cubicBezTo>
                    <a:pt x="1669" y="6638"/>
                    <a:pt x="2068" y="6841"/>
                    <a:pt x="2519" y="6966"/>
                  </a:cubicBezTo>
                  <a:cubicBezTo>
                    <a:pt x="2832" y="7054"/>
                    <a:pt x="3161" y="7099"/>
                    <a:pt x="3506" y="7099"/>
                  </a:cubicBezTo>
                  <a:cubicBezTo>
                    <a:pt x="3655" y="7099"/>
                    <a:pt x="3807" y="7091"/>
                    <a:pt x="3962" y="7074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4" y="6731"/>
                    <a:pt x="5541" y="6589"/>
                    <a:pt x="5796" y="6418"/>
                  </a:cubicBezTo>
                  <a:cubicBezTo>
                    <a:pt x="6049" y="6247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3"/>
                    <a:pt x="5221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200" y="5492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8"/>
                    <a:pt x="2114" y="4783"/>
                    <a:pt x="1992" y="4550"/>
                  </a:cubicBezTo>
                  <a:cubicBezTo>
                    <a:pt x="1870" y="4317"/>
                    <a:pt x="1792" y="4051"/>
                    <a:pt x="1761" y="3752"/>
                  </a:cubicBezTo>
                  <a:cubicBezTo>
                    <a:pt x="1728" y="3448"/>
                    <a:pt x="1748" y="3167"/>
                    <a:pt x="1820" y="2909"/>
                  </a:cubicBezTo>
                  <a:cubicBezTo>
                    <a:pt x="1892" y="2652"/>
                    <a:pt x="2002" y="2429"/>
                    <a:pt x="2158" y="2239"/>
                  </a:cubicBezTo>
                  <a:cubicBezTo>
                    <a:pt x="2310" y="2048"/>
                    <a:pt x="2498" y="1894"/>
                    <a:pt x="2718" y="1777"/>
                  </a:cubicBezTo>
                  <a:cubicBezTo>
                    <a:pt x="2937" y="1658"/>
                    <a:pt x="3179" y="1586"/>
                    <a:pt x="3437" y="1557"/>
                  </a:cubicBezTo>
                  <a:cubicBezTo>
                    <a:pt x="3510" y="1550"/>
                    <a:pt x="3582" y="1546"/>
                    <a:pt x="3653" y="1546"/>
                  </a:cubicBezTo>
                  <a:cubicBezTo>
                    <a:pt x="3782" y="1546"/>
                    <a:pt x="3908" y="1559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22"/>
            <p:cNvSpPr/>
            <p:nvPr/>
          </p:nvSpPr>
          <p:spPr>
            <a:xfrm>
              <a:off x="5919516" y="292376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1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22"/>
            <p:cNvSpPr/>
            <p:nvPr/>
          </p:nvSpPr>
          <p:spPr>
            <a:xfrm>
              <a:off x="6136924" y="290636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3"/>
                  </a:moveTo>
                  <a:cubicBezTo>
                    <a:pt x="3223" y="1423"/>
                    <a:pt x="3349" y="1443"/>
                    <a:pt x="3461" y="1483"/>
                  </a:cubicBezTo>
                  <a:cubicBezTo>
                    <a:pt x="3616" y="1539"/>
                    <a:pt x="3738" y="1630"/>
                    <a:pt x="3830" y="1753"/>
                  </a:cubicBezTo>
                  <a:cubicBezTo>
                    <a:pt x="3924" y="1878"/>
                    <a:pt x="3977" y="2028"/>
                    <a:pt x="3996" y="2202"/>
                  </a:cubicBezTo>
                  <a:cubicBezTo>
                    <a:pt x="4014" y="2377"/>
                    <a:pt x="3997" y="2536"/>
                    <a:pt x="3943" y="2679"/>
                  </a:cubicBezTo>
                  <a:cubicBezTo>
                    <a:pt x="3889" y="2823"/>
                    <a:pt x="3803" y="2940"/>
                    <a:pt x="3684" y="3027"/>
                  </a:cubicBezTo>
                  <a:cubicBezTo>
                    <a:pt x="3566" y="3115"/>
                    <a:pt x="3422" y="3170"/>
                    <a:pt x="3252" y="3186"/>
                  </a:cubicBezTo>
                  <a:lnTo>
                    <a:pt x="1911" y="3328"/>
                  </a:lnTo>
                  <a:lnTo>
                    <a:pt x="1725" y="1558"/>
                  </a:lnTo>
                  <a:lnTo>
                    <a:pt x="2920" y="1431"/>
                  </a:lnTo>
                  <a:cubicBezTo>
                    <a:pt x="2976" y="1426"/>
                    <a:pt x="3030" y="1423"/>
                    <a:pt x="3082" y="1423"/>
                  </a:cubicBezTo>
                  <a:close/>
                  <a:moveTo>
                    <a:pt x="3371" y="1"/>
                  </a:moveTo>
                  <a:cubicBezTo>
                    <a:pt x="3271" y="1"/>
                    <a:pt x="3169" y="6"/>
                    <a:pt x="3065" y="18"/>
                  </a:cubicBezTo>
                  <a:lnTo>
                    <a:pt x="1" y="341"/>
                  </a:lnTo>
                  <a:lnTo>
                    <a:pt x="719" y="7153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3" y="4501"/>
                  </a:lnTo>
                  <a:lnTo>
                    <a:pt x="4495" y="6752"/>
                  </a:lnTo>
                  <a:lnTo>
                    <a:pt x="6383" y="6553"/>
                  </a:lnTo>
                  <a:lnTo>
                    <a:pt x="4580" y="4084"/>
                  </a:lnTo>
                  <a:cubicBezTo>
                    <a:pt x="4616" y="4061"/>
                    <a:pt x="4653" y="4041"/>
                    <a:pt x="4689" y="4018"/>
                  </a:cubicBezTo>
                  <a:cubicBezTo>
                    <a:pt x="5018" y="3787"/>
                    <a:pt x="5266" y="3488"/>
                    <a:pt x="5431" y="3127"/>
                  </a:cubicBezTo>
                  <a:cubicBezTo>
                    <a:pt x="5596" y="2766"/>
                    <a:pt x="5657" y="2370"/>
                    <a:pt x="5611" y="1942"/>
                  </a:cubicBezTo>
                  <a:cubicBezTo>
                    <a:pt x="5566" y="1528"/>
                    <a:pt x="5428" y="1165"/>
                    <a:pt x="5192" y="860"/>
                  </a:cubicBezTo>
                  <a:cubicBezTo>
                    <a:pt x="4956" y="554"/>
                    <a:pt x="4651" y="327"/>
                    <a:pt x="4278" y="176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22"/>
            <p:cNvSpPr/>
            <p:nvPr/>
          </p:nvSpPr>
          <p:spPr>
            <a:xfrm>
              <a:off x="6476635" y="2867009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41" y="0"/>
                  </a:moveTo>
                  <a:cubicBezTo>
                    <a:pt x="2765" y="0"/>
                    <a:pt x="2578" y="11"/>
                    <a:pt x="2380" y="32"/>
                  </a:cubicBezTo>
                  <a:cubicBezTo>
                    <a:pt x="2042" y="68"/>
                    <a:pt x="1723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3" y="1251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4" y="3552"/>
                    <a:pt x="728" y="3713"/>
                  </a:cubicBezTo>
                  <a:cubicBezTo>
                    <a:pt x="931" y="3871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1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0" y="4475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3"/>
                    <a:pt x="3907" y="4910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71" y="5440"/>
                    <a:pt x="3667" y="5519"/>
                    <a:pt x="3528" y="5580"/>
                  </a:cubicBezTo>
                  <a:cubicBezTo>
                    <a:pt x="3390" y="5642"/>
                    <a:pt x="3233" y="5680"/>
                    <a:pt x="3059" y="5699"/>
                  </a:cubicBezTo>
                  <a:cubicBezTo>
                    <a:pt x="2973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6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7" y="6309"/>
                    <a:pt x="591" y="6525"/>
                    <a:pt x="892" y="6699"/>
                  </a:cubicBezTo>
                  <a:cubicBezTo>
                    <a:pt x="1191" y="6873"/>
                    <a:pt x="1527" y="6995"/>
                    <a:pt x="1900" y="7065"/>
                  </a:cubicBezTo>
                  <a:cubicBezTo>
                    <a:pt x="2122" y="7105"/>
                    <a:pt x="2355" y="7126"/>
                    <a:pt x="2603" y="7126"/>
                  </a:cubicBezTo>
                  <a:cubicBezTo>
                    <a:pt x="2771" y="7126"/>
                    <a:pt x="2946" y="7117"/>
                    <a:pt x="3128" y="7097"/>
                  </a:cubicBezTo>
                  <a:cubicBezTo>
                    <a:pt x="3647" y="7042"/>
                    <a:pt x="4096" y="6909"/>
                    <a:pt x="4477" y="6694"/>
                  </a:cubicBezTo>
                  <a:cubicBezTo>
                    <a:pt x="4858" y="6481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3"/>
                    <a:pt x="5445" y="4041"/>
                    <a:pt x="5307" y="3823"/>
                  </a:cubicBezTo>
                  <a:cubicBezTo>
                    <a:pt x="5167" y="3605"/>
                    <a:pt x="4984" y="3421"/>
                    <a:pt x="4756" y="3275"/>
                  </a:cubicBezTo>
                  <a:cubicBezTo>
                    <a:pt x="4527" y="3128"/>
                    <a:pt x="4264" y="3012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7" y="2664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3"/>
                    <a:pt x="1712" y="2232"/>
                    <a:pt x="1699" y="2121"/>
                  </a:cubicBezTo>
                  <a:cubicBezTo>
                    <a:pt x="1686" y="1998"/>
                    <a:pt x="1713" y="1888"/>
                    <a:pt x="1781" y="1794"/>
                  </a:cubicBezTo>
                  <a:cubicBezTo>
                    <a:pt x="1850" y="1697"/>
                    <a:pt x="1952" y="1617"/>
                    <a:pt x="2085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39" y="1422"/>
                    <a:pt x="2700" y="1418"/>
                    <a:pt x="2762" y="1418"/>
                  </a:cubicBezTo>
                  <a:cubicBezTo>
                    <a:pt x="2887" y="1418"/>
                    <a:pt x="3012" y="1432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9" y="113"/>
                    <a:pt x="3548" y="51"/>
                  </a:cubicBezTo>
                  <a:cubicBezTo>
                    <a:pt x="3364" y="17"/>
                    <a:pt x="3161" y="0"/>
                    <a:pt x="2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22"/>
            <p:cNvSpPr/>
            <p:nvPr/>
          </p:nvSpPr>
          <p:spPr>
            <a:xfrm>
              <a:off x="6695256" y="283686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22"/>
            <p:cNvSpPr/>
            <p:nvPr/>
          </p:nvSpPr>
          <p:spPr>
            <a:xfrm>
              <a:off x="6939724" y="281891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1" y="421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4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22"/>
            <p:cNvSpPr/>
            <p:nvPr/>
          </p:nvSpPr>
          <p:spPr>
            <a:xfrm>
              <a:off x="7131528" y="2807105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22"/>
            <p:cNvSpPr/>
            <p:nvPr/>
          </p:nvSpPr>
          <p:spPr>
            <a:xfrm>
              <a:off x="7336844" y="2785451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22"/>
            <p:cNvSpPr/>
            <p:nvPr/>
          </p:nvSpPr>
          <p:spPr>
            <a:xfrm>
              <a:off x="7537345" y="2755100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0"/>
                    <a:pt x="264" y="1252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5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6" y="4517"/>
                    <a:pt x="3597" y="4568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4" y="5711"/>
                    <a:pt x="2798" y="5711"/>
                  </a:cubicBezTo>
                  <a:cubicBezTo>
                    <a:pt x="2536" y="5711"/>
                    <a:pt x="2275" y="5667"/>
                    <a:pt x="2016" y="5580"/>
                  </a:cubicBezTo>
                  <a:cubicBezTo>
                    <a:pt x="1673" y="5465"/>
                    <a:pt x="1316" y="5208"/>
                    <a:pt x="947" y="4808"/>
                  </a:cubicBezTo>
                  <a:lnTo>
                    <a:pt x="65" y="6052"/>
                  </a:lnTo>
                  <a:cubicBezTo>
                    <a:pt x="314" y="6306"/>
                    <a:pt x="590" y="6522"/>
                    <a:pt x="889" y="6696"/>
                  </a:cubicBezTo>
                  <a:cubicBezTo>
                    <a:pt x="1190" y="6870"/>
                    <a:pt x="1526" y="6994"/>
                    <a:pt x="1899" y="7063"/>
                  </a:cubicBezTo>
                  <a:cubicBezTo>
                    <a:pt x="2119" y="7104"/>
                    <a:pt x="2352" y="7124"/>
                    <a:pt x="2600" y="7124"/>
                  </a:cubicBezTo>
                  <a:cubicBezTo>
                    <a:pt x="2768" y="7124"/>
                    <a:pt x="2944" y="7114"/>
                    <a:pt x="3125" y="7096"/>
                  </a:cubicBezTo>
                  <a:cubicBezTo>
                    <a:pt x="3644" y="7040"/>
                    <a:pt x="4094" y="6906"/>
                    <a:pt x="4475" y="6693"/>
                  </a:cubicBezTo>
                  <a:cubicBezTo>
                    <a:pt x="4857" y="6479"/>
                    <a:pt x="5144" y="6196"/>
                    <a:pt x="5340" y="5845"/>
                  </a:cubicBezTo>
                  <a:cubicBezTo>
                    <a:pt x="5535" y="5492"/>
                    <a:pt x="5607" y="5081"/>
                    <a:pt x="5560" y="4607"/>
                  </a:cubicBezTo>
                  <a:cubicBezTo>
                    <a:pt x="5527" y="4300"/>
                    <a:pt x="5443" y="4040"/>
                    <a:pt x="5304" y="3820"/>
                  </a:cubicBezTo>
                  <a:cubicBezTo>
                    <a:pt x="5166" y="3603"/>
                    <a:pt x="4983" y="3420"/>
                    <a:pt x="4754" y="3272"/>
                  </a:cubicBezTo>
                  <a:cubicBezTo>
                    <a:pt x="4526" y="3127"/>
                    <a:pt x="4261" y="3010"/>
                    <a:pt x="3959" y="2924"/>
                  </a:cubicBezTo>
                  <a:cubicBezTo>
                    <a:pt x="3657" y="2838"/>
                    <a:pt x="3325" y="2777"/>
                    <a:pt x="2961" y="2744"/>
                  </a:cubicBezTo>
                  <a:cubicBezTo>
                    <a:pt x="2803" y="2734"/>
                    <a:pt x="2651" y="2717"/>
                    <a:pt x="2504" y="2688"/>
                  </a:cubicBezTo>
                  <a:cubicBezTo>
                    <a:pt x="2356" y="2661"/>
                    <a:pt x="2225" y="2624"/>
                    <a:pt x="2108" y="2573"/>
                  </a:cubicBezTo>
                  <a:cubicBezTo>
                    <a:pt x="1991" y="2523"/>
                    <a:pt x="1896" y="2464"/>
                    <a:pt x="1824" y="2392"/>
                  </a:cubicBezTo>
                  <a:cubicBezTo>
                    <a:pt x="1750" y="2322"/>
                    <a:pt x="1709" y="2230"/>
                    <a:pt x="1696" y="2120"/>
                  </a:cubicBezTo>
                  <a:cubicBezTo>
                    <a:pt x="1684" y="1997"/>
                    <a:pt x="1710" y="1886"/>
                    <a:pt x="1779" y="1791"/>
                  </a:cubicBezTo>
                  <a:cubicBezTo>
                    <a:pt x="1847" y="1696"/>
                    <a:pt x="1950" y="1615"/>
                    <a:pt x="2083" y="1552"/>
                  </a:cubicBezTo>
                  <a:cubicBezTo>
                    <a:pt x="2218" y="1489"/>
                    <a:pt x="2382" y="1446"/>
                    <a:pt x="2576" y="1426"/>
                  </a:cubicBezTo>
                  <a:cubicBezTo>
                    <a:pt x="2639" y="1419"/>
                    <a:pt x="2702" y="1416"/>
                    <a:pt x="2765" y="1416"/>
                  </a:cubicBezTo>
                  <a:cubicBezTo>
                    <a:pt x="2889" y="1416"/>
                    <a:pt x="3012" y="1429"/>
                    <a:pt x="3134" y="1454"/>
                  </a:cubicBezTo>
                  <a:cubicBezTo>
                    <a:pt x="3319" y="1495"/>
                    <a:pt x="3496" y="1561"/>
                    <a:pt x="3666" y="1654"/>
                  </a:cubicBezTo>
                  <a:cubicBezTo>
                    <a:pt x="3837" y="1748"/>
                    <a:pt x="3999" y="1871"/>
                    <a:pt x="4153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71" y="216"/>
                    <a:pt x="3880" y="111"/>
                    <a:pt x="3549" y="51"/>
                  </a:cubicBezTo>
                  <a:cubicBezTo>
                    <a:pt x="3362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22"/>
            <p:cNvSpPr/>
            <p:nvPr/>
          </p:nvSpPr>
          <p:spPr>
            <a:xfrm>
              <a:off x="7866454" y="271938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1"/>
                    <a:pt x="2445" y="4304"/>
                  </a:cubicBezTo>
                  <a:lnTo>
                    <a:pt x="3868" y="5525"/>
                  </a:lnTo>
                  <a:cubicBezTo>
                    <a:pt x="3817" y="5564"/>
                    <a:pt x="3764" y="5599"/>
                    <a:pt x="3711" y="5632"/>
                  </a:cubicBezTo>
                  <a:cubicBezTo>
                    <a:pt x="3498" y="5763"/>
                    <a:pt x="3264" y="5842"/>
                    <a:pt x="3005" y="5869"/>
                  </a:cubicBezTo>
                  <a:cubicBezTo>
                    <a:pt x="2920" y="5878"/>
                    <a:pt x="2838" y="5883"/>
                    <a:pt x="2760" y="5883"/>
                  </a:cubicBezTo>
                  <a:cubicBezTo>
                    <a:pt x="2580" y="5883"/>
                    <a:pt x="2416" y="5859"/>
                    <a:pt x="2269" y="5813"/>
                  </a:cubicBezTo>
                  <a:cubicBezTo>
                    <a:pt x="2059" y="5747"/>
                    <a:pt x="1893" y="5639"/>
                    <a:pt x="1772" y="5488"/>
                  </a:cubicBezTo>
                  <a:cubicBezTo>
                    <a:pt x="1653" y="5334"/>
                    <a:pt x="1578" y="5150"/>
                    <a:pt x="1557" y="4930"/>
                  </a:cubicBezTo>
                  <a:cubicBezTo>
                    <a:pt x="1527" y="4651"/>
                    <a:pt x="1596" y="4411"/>
                    <a:pt x="1757" y="4210"/>
                  </a:cubicBezTo>
                  <a:cubicBezTo>
                    <a:pt x="1834" y="4112"/>
                    <a:pt x="1935" y="4030"/>
                    <a:pt x="2057" y="3952"/>
                  </a:cubicBezTo>
                  <a:close/>
                  <a:moveTo>
                    <a:pt x="3141" y="0"/>
                  </a:moveTo>
                  <a:cubicBezTo>
                    <a:pt x="3042" y="0"/>
                    <a:pt x="2941" y="6"/>
                    <a:pt x="2838" y="16"/>
                  </a:cubicBezTo>
                  <a:cubicBezTo>
                    <a:pt x="2411" y="62"/>
                    <a:pt x="2040" y="182"/>
                    <a:pt x="1729" y="376"/>
                  </a:cubicBezTo>
                  <a:cubicBezTo>
                    <a:pt x="1419" y="570"/>
                    <a:pt x="1184" y="813"/>
                    <a:pt x="1030" y="1109"/>
                  </a:cubicBezTo>
                  <a:cubicBezTo>
                    <a:pt x="874" y="1405"/>
                    <a:pt x="815" y="1728"/>
                    <a:pt x="852" y="2076"/>
                  </a:cubicBezTo>
                  <a:cubicBezTo>
                    <a:pt x="867" y="2219"/>
                    <a:pt x="907" y="2375"/>
                    <a:pt x="969" y="2539"/>
                  </a:cubicBezTo>
                  <a:cubicBezTo>
                    <a:pt x="1029" y="2692"/>
                    <a:pt x="1115" y="2855"/>
                    <a:pt x="1226" y="3025"/>
                  </a:cubicBezTo>
                  <a:cubicBezTo>
                    <a:pt x="829" y="3258"/>
                    <a:pt x="529" y="3545"/>
                    <a:pt x="329" y="3887"/>
                  </a:cubicBezTo>
                  <a:cubicBezTo>
                    <a:pt x="94" y="4297"/>
                    <a:pt x="1" y="4739"/>
                    <a:pt x="51" y="5213"/>
                  </a:cubicBezTo>
                  <a:cubicBezTo>
                    <a:pt x="96" y="5627"/>
                    <a:pt x="254" y="5991"/>
                    <a:pt x="526" y="6302"/>
                  </a:cubicBezTo>
                  <a:cubicBezTo>
                    <a:pt x="799" y="6615"/>
                    <a:pt x="1147" y="6847"/>
                    <a:pt x="1573" y="6999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5"/>
                  </a:cubicBezTo>
                  <a:cubicBezTo>
                    <a:pt x="3363" y="7106"/>
                    <a:pt x="3715" y="7015"/>
                    <a:pt x="4039" y="6871"/>
                  </a:cubicBezTo>
                  <a:cubicBezTo>
                    <a:pt x="4352" y="6733"/>
                    <a:pt x="4633" y="6555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9" y="5196"/>
                  </a:lnTo>
                  <a:cubicBezTo>
                    <a:pt x="5861" y="4972"/>
                    <a:pt x="5953" y="4734"/>
                    <a:pt x="6025" y="4483"/>
                  </a:cubicBezTo>
                  <a:cubicBezTo>
                    <a:pt x="6130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6" y="3847"/>
                  </a:lnTo>
                  <a:cubicBezTo>
                    <a:pt x="3952" y="3736"/>
                    <a:pt x="3793" y="3604"/>
                    <a:pt x="3613" y="3449"/>
                  </a:cubicBezTo>
                  <a:cubicBezTo>
                    <a:pt x="3433" y="3295"/>
                    <a:pt x="3254" y="3130"/>
                    <a:pt x="3080" y="2956"/>
                  </a:cubicBezTo>
                  <a:cubicBezTo>
                    <a:pt x="2903" y="2780"/>
                    <a:pt x="2756" y="2608"/>
                    <a:pt x="2635" y="2441"/>
                  </a:cubicBezTo>
                  <a:cubicBezTo>
                    <a:pt x="2517" y="2274"/>
                    <a:pt x="2453" y="2129"/>
                    <a:pt x="2438" y="2004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8" y="1393"/>
                    <a:pt x="2894" y="1357"/>
                    <a:pt x="3038" y="1342"/>
                  </a:cubicBezTo>
                  <a:cubicBezTo>
                    <a:pt x="3069" y="1339"/>
                    <a:pt x="3100" y="1338"/>
                    <a:pt x="3130" y="1338"/>
                  </a:cubicBezTo>
                  <a:cubicBezTo>
                    <a:pt x="3268" y="1338"/>
                    <a:pt x="3395" y="1370"/>
                    <a:pt x="3511" y="1440"/>
                  </a:cubicBezTo>
                  <a:cubicBezTo>
                    <a:pt x="3650" y="1523"/>
                    <a:pt x="3790" y="1693"/>
                    <a:pt x="3928" y="1949"/>
                  </a:cubicBezTo>
                  <a:lnTo>
                    <a:pt x="5078" y="1089"/>
                  </a:lnTo>
                  <a:cubicBezTo>
                    <a:pt x="4966" y="837"/>
                    <a:pt x="4798" y="625"/>
                    <a:pt x="4568" y="455"/>
                  </a:cubicBezTo>
                  <a:cubicBezTo>
                    <a:pt x="4339" y="282"/>
                    <a:pt x="4078" y="156"/>
                    <a:pt x="3780" y="80"/>
                  </a:cubicBezTo>
                  <a:cubicBezTo>
                    <a:pt x="3574" y="27"/>
                    <a:pt x="3362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22"/>
            <p:cNvSpPr/>
            <p:nvPr/>
          </p:nvSpPr>
          <p:spPr>
            <a:xfrm>
              <a:off x="8214481" y="267787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22"/>
            <p:cNvSpPr/>
            <p:nvPr/>
          </p:nvSpPr>
          <p:spPr>
            <a:xfrm>
              <a:off x="8454167" y="265625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22"/>
            <p:cNvSpPr/>
            <p:nvPr/>
          </p:nvSpPr>
          <p:spPr>
            <a:xfrm>
              <a:off x="8666863" y="2633456"/>
              <a:ext cx="221432" cy="246101"/>
            </a:xfrm>
            <a:custGeom>
              <a:avLst/>
              <a:gdLst/>
              <a:ahLst/>
              <a:cxnLst/>
              <a:rect l="l" t="t" r="r" b="b"/>
              <a:pathLst>
                <a:path w="6391" h="7103" extrusionOk="0">
                  <a:moveTo>
                    <a:pt x="3678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10" y="4433"/>
                    <a:pt x="245" y="4899"/>
                    <a:pt x="462" y="5313"/>
                  </a:cubicBezTo>
                  <a:cubicBezTo>
                    <a:pt x="682" y="5732"/>
                    <a:pt x="965" y="6078"/>
                    <a:pt x="1318" y="6359"/>
                  </a:cubicBezTo>
                  <a:cubicBezTo>
                    <a:pt x="1668" y="6639"/>
                    <a:pt x="2070" y="6845"/>
                    <a:pt x="2518" y="6970"/>
                  </a:cubicBezTo>
                  <a:cubicBezTo>
                    <a:pt x="2833" y="7058"/>
                    <a:pt x="3162" y="7103"/>
                    <a:pt x="3507" y="7103"/>
                  </a:cubicBezTo>
                  <a:cubicBezTo>
                    <a:pt x="3656" y="7103"/>
                    <a:pt x="3808" y="7094"/>
                    <a:pt x="3962" y="7078"/>
                  </a:cubicBezTo>
                  <a:cubicBezTo>
                    <a:pt x="4293" y="7042"/>
                    <a:pt x="4618" y="6969"/>
                    <a:pt x="4936" y="6852"/>
                  </a:cubicBezTo>
                  <a:cubicBezTo>
                    <a:pt x="5255" y="6734"/>
                    <a:pt x="5542" y="6593"/>
                    <a:pt x="5796" y="6422"/>
                  </a:cubicBezTo>
                  <a:cubicBezTo>
                    <a:pt x="6049" y="6251"/>
                    <a:pt x="6248" y="6065"/>
                    <a:pt x="6391" y="5867"/>
                  </a:cubicBezTo>
                  <a:lnTo>
                    <a:pt x="5459" y="4685"/>
                  </a:lnTo>
                  <a:cubicBezTo>
                    <a:pt x="5350" y="4829"/>
                    <a:pt x="5220" y="4958"/>
                    <a:pt x="5072" y="5076"/>
                  </a:cubicBezTo>
                  <a:cubicBezTo>
                    <a:pt x="4924" y="5193"/>
                    <a:pt x="4760" y="5292"/>
                    <a:pt x="4576" y="5368"/>
                  </a:cubicBezTo>
                  <a:cubicBezTo>
                    <a:pt x="4395" y="5447"/>
                    <a:pt x="4199" y="5496"/>
                    <a:pt x="3992" y="5519"/>
                  </a:cubicBezTo>
                  <a:cubicBezTo>
                    <a:pt x="3889" y="5530"/>
                    <a:pt x="3789" y="5536"/>
                    <a:pt x="3690" y="5536"/>
                  </a:cubicBezTo>
                  <a:cubicBezTo>
                    <a:pt x="3499" y="5536"/>
                    <a:pt x="3317" y="5514"/>
                    <a:pt x="3145" y="5472"/>
                  </a:cubicBezTo>
                  <a:cubicBezTo>
                    <a:pt x="2886" y="5407"/>
                    <a:pt x="2661" y="5296"/>
                    <a:pt x="2467" y="5138"/>
                  </a:cubicBezTo>
                  <a:cubicBezTo>
                    <a:pt x="2272" y="4980"/>
                    <a:pt x="2114" y="4786"/>
                    <a:pt x="1992" y="4554"/>
                  </a:cubicBezTo>
                  <a:cubicBezTo>
                    <a:pt x="1870" y="4321"/>
                    <a:pt x="1792" y="4055"/>
                    <a:pt x="1760" y="3756"/>
                  </a:cubicBezTo>
                  <a:cubicBezTo>
                    <a:pt x="1727" y="3453"/>
                    <a:pt x="1748" y="3171"/>
                    <a:pt x="1819" y="2913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1" y="2052"/>
                    <a:pt x="2498" y="1898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6"/>
                    <a:pt x="4393" y="1691"/>
                    <a:pt x="4557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22"/>
            <p:cNvSpPr/>
            <p:nvPr/>
          </p:nvSpPr>
          <p:spPr>
            <a:xfrm>
              <a:off x="8905544" y="260445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6" y="176"/>
                  </a:lnTo>
                  <a:lnTo>
                    <a:pt x="4508" y="2852"/>
                  </a:lnTo>
                  <a:lnTo>
                    <a:pt x="1939" y="3123"/>
                  </a:lnTo>
                  <a:lnTo>
                    <a:pt x="1656" y="446"/>
                  </a:lnTo>
                  <a:lnTo>
                    <a:pt x="1" y="621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5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22"/>
            <p:cNvSpPr/>
            <p:nvPr/>
          </p:nvSpPr>
          <p:spPr>
            <a:xfrm>
              <a:off x="4993270" y="3350677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1" y="1792"/>
                    <a:pt x="1" y="2080"/>
                    <a:pt x="34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4"/>
                    <a:pt x="525" y="3554"/>
                    <a:pt x="728" y="3712"/>
                  </a:cubicBezTo>
                  <a:cubicBezTo>
                    <a:pt x="932" y="3870"/>
                    <a:pt x="1180" y="3998"/>
                    <a:pt x="1473" y="4092"/>
                  </a:cubicBezTo>
                  <a:cubicBezTo>
                    <a:pt x="1764" y="4185"/>
                    <a:pt x="2104" y="4256"/>
                    <a:pt x="2488" y="4299"/>
                  </a:cubicBezTo>
                  <a:cubicBezTo>
                    <a:pt x="2626" y="4309"/>
                    <a:pt x="2763" y="4327"/>
                    <a:pt x="2897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8" y="4615"/>
                    <a:pt x="3761" y="4677"/>
                    <a:pt x="3819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4" y="5134"/>
                    <a:pt x="3905" y="5248"/>
                    <a:pt x="3837" y="5343"/>
                  </a:cubicBezTo>
                  <a:cubicBezTo>
                    <a:pt x="3768" y="5438"/>
                    <a:pt x="3665" y="5517"/>
                    <a:pt x="3527" y="5576"/>
                  </a:cubicBezTo>
                  <a:cubicBezTo>
                    <a:pt x="3389" y="5637"/>
                    <a:pt x="3233" y="5676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6" y="6305"/>
                    <a:pt x="590" y="6520"/>
                    <a:pt x="891" y="6694"/>
                  </a:cubicBezTo>
                  <a:cubicBezTo>
                    <a:pt x="1193" y="6873"/>
                    <a:pt x="1529" y="6992"/>
                    <a:pt x="1900" y="7063"/>
                  </a:cubicBezTo>
                  <a:cubicBezTo>
                    <a:pt x="2121" y="7104"/>
                    <a:pt x="2355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1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38" y="5492"/>
                    <a:pt x="5610" y="5080"/>
                    <a:pt x="5563" y="4605"/>
                  </a:cubicBezTo>
                  <a:cubicBezTo>
                    <a:pt x="5530" y="4300"/>
                    <a:pt x="5445" y="4040"/>
                    <a:pt x="5307" y="3820"/>
                  </a:cubicBezTo>
                  <a:cubicBezTo>
                    <a:pt x="5169" y="3603"/>
                    <a:pt x="4985" y="3419"/>
                    <a:pt x="4756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4" y="2718"/>
                    <a:pt x="2506" y="2690"/>
                  </a:cubicBezTo>
                  <a:cubicBezTo>
                    <a:pt x="2359" y="2662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1"/>
                    <a:pt x="1712" y="2231"/>
                    <a:pt x="1699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50" y="1697"/>
                    <a:pt x="1952" y="1618"/>
                    <a:pt x="2086" y="1554"/>
                  </a:cubicBezTo>
                  <a:cubicBezTo>
                    <a:pt x="2221" y="1490"/>
                    <a:pt x="2383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38" y="1456"/>
                  </a:cubicBezTo>
                  <a:cubicBezTo>
                    <a:pt x="3324" y="1496"/>
                    <a:pt x="3501" y="1562"/>
                    <a:pt x="3670" y="1656"/>
                  </a:cubicBezTo>
                  <a:cubicBezTo>
                    <a:pt x="3842" y="1749"/>
                    <a:pt x="4004" y="1873"/>
                    <a:pt x="4158" y="2028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22"/>
            <p:cNvSpPr/>
            <p:nvPr/>
          </p:nvSpPr>
          <p:spPr>
            <a:xfrm>
              <a:off x="5207214" y="3325177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3" y="1571"/>
                  </a:moveTo>
                  <a:cubicBezTo>
                    <a:pt x="3788" y="1571"/>
                    <a:pt x="3965" y="1598"/>
                    <a:pt x="4133" y="1651"/>
                  </a:cubicBezTo>
                  <a:cubicBezTo>
                    <a:pt x="4366" y="1724"/>
                    <a:pt x="4575" y="1844"/>
                    <a:pt x="4760" y="2003"/>
                  </a:cubicBezTo>
                  <a:cubicBezTo>
                    <a:pt x="4943" y="2166"/>
                    <a:pt x="5094" y="2361"/>
                    <a:pt x="5209" y="2592"/>
                  </a:cubicBezTo>
                  <a:cubicBezTo>
                    <a:pt x="5327" y="2822"/>
                    <a:pt x="5400" y="3079"/>
                    <a:pt x="5429" y="3367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5" y="4641"/>
                    <a:pt x="5056" y="4836"/>
                  </a:cubicBezTo>
                  <a:cubicBezTo>
                    <a:pt x="4908" y="5035"/>
                    <a:pt x="4729" y="5193"/>
                    <a:pt x="4516" y="5312"/>
                  </a:cubicBezTo>
                  <a:cubicBezTo>
                    <a:pt x="4303" y="5433"/>
                    <a:pt x="4063" y="5508"/>
                    <a:pt x="3798" y="5535"/>
                  </a:cubicBezTo>
                  <a:cubicBezTo>
                    <a:pt x="3724" y="5543"/>
                    <a:pt x="3651" y="5547"/>
                    <a:pt x="3579" y="5547"/>
                  </a:cubicBezTo>
                  <a:cubicBezTo>
                    <a:pt x="3393" y="5547"/>
                    <a:pt x="3216" y="5520"/>
                    <a:pt x="3048" y="5468"/>
                  </a:cubicBezTo>
                  <a:cubicBezTo>
                    <a:pt x="2815" y="5396"/>
                    <a:pt x="2603" y="5278"/>
                    <a:pt x="2416" y="5120"/>
                  </a:cubicBezTo>
                  <a:cubicBezTo>
                    <a:pt x="2228" y="4961"/>
                    <a:pt x="2078" y="4766"/>
                    <a:pt x="1966" y="4533"/>
                  </a:cubicBezTo>
                  <a:cubicBezTo>
                    <a:pt x="1854" y="4300"/>
                    <a:pt x="1782" y="4040"/>
                    <a:pt x="1750" y="3753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9"/>
                    <a:pt x="2117" y="2282"/>
                  </a:cubicBezTo>
                  <a:cubicBezTo>
                    <a:pt x="2267" y="2087"/>
                    <a:pt x="2448" y="1926"/>
                    <a:pt x="2662" y="1805"/>
                  </a:cubicBezTo>
                  <a:cubicBezTo>
                    <a:pt x="2876" y="1686"/>
                    <a:pt x="3117" y="1609"/>
                    <a:pt x="3383" y="1583"/>
                  </a:cubicBezTo>
                  <a:cubicBezTo>
                    <a:pt x="3457" y="1575"/>
                    <a:pt x="3531" y="1571"/>
                    <a:pt x="3603" y="1571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0" y="657"/>
                    <a:pt x="1075" y="944"/>
                    <a:pt x="790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0" y="3417"/>
                    <a:pt x="54" y="3929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70"/>
                    <a:pt x="1323" y="6355"/>
                  </a:cubicBezTo>
                  <a:cubicBezTo>
                    <a:pt x="1676" y="6639"/>
                    <a:pt x="2074" y="6847"/>
                    <a:pt x="2520" y="6977"/>
                  </a:cubicBezTo>
                  <a:cubicBezTo>
                    <a:pt x="2832" y="7068"/>
                    <a:pt x="3161" y="7113"/>
                    <a:pt x="3509" y="7113"/>
                  </a:cubicBezTo>
                  <a:cubicBezTo>
                    <a:pt x="3658" y="7113"/>
                    <a:pt x="3811" y="7105"/>
                    <a:pt x="3968" y="7088"/>
                  </a:cubicBezTo>
                  <a:cubicBezTo>
                    <a:pt x="4474" y="7036"/>
                    <a:pt x="4931" y="6898"/>
                    <a:pt x="5343" y="6678"/>
                  </a:cubicBezTo>
                  <a:cubicBezTo>
                    <a:pt x="5752" y="6457"/>
                    <a:pt x="6098" y="6174"/>
                    <a:pt x="6381" y="5821"/>
                  </a:cubicBezTo>
                  <a:cubicBezTo>
                    <a:pt x="6666" y="5469"/>
                    <a:pt x="6870" y="5068"/>
                    <a:pt x="6998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3"/>
                    <a:pt x="6919" y="2213"/>
                    <a:pt x="6703" y="1802"/>
                  </a:cubicBezTo>
                  <a:cubicBezTo>
                    <a:pt x="6486" y="1392"/>
                    <a:pt x="6201" y="1046"/>
                    <a:pt x="5849" y="759"/>
                  </a:cubicBezTo>
                  <a:cubicBezTo>
                    <a:pt x="5496" y="478"/>
                    <a:pt x="5100" y="269"/>
                    <a:pt x="4654" y="138"/>
                  </a:cubicBezTo>
                  <a:cubicBezTo>
                    <a:pt x="4337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22"/>
            <p:cNvSpPr/>
            <p:nvPr/>
          </p:nvSpPr>
          <p:spPr>
            <a:xfrm>
              <a:off x="5480888" y="3296870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5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3" y="4435"/>
                    <a:pt x="249" y="4900"/>
                    <a:pt x="466" y="5314"/>
                  </a:cubicBezTo>
                  <a:cubicBezTo>
                    <a:pt x="685" y="5727"/>
                    <a:pt x="968" y="6075"/>
                    <a:pt x="1319" y="6356"/>
                  </a:cubicBezTo>
                  <a:cubicBezTo>
                    <a:pt x="1670" y="6637"/>
                    <a:pt x="2070" y="6841"/>
                    <a:pt x="2520" y="6968"/>
                  </a:cubicBezTo>
                  <a:cubicBezTo>
                    <a:pt x="2834" y="7055"/>
                    <a:pt x="3164" y="7100"/>
                    <a:pt x="3510" y="7100"/>
                  </a:cubicBezTo>
                  <a:cubicBezTo>
                    <a:pt x="3658" y="7100"/>
                    <a:pt x="3809" y="7092"/>
                    <a:pt x="3962" y="7075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2" y="6589"/>
                    <a:pt x="5795" y="6420"/>
                  </a:cubicBezTo>
                  <a:cubicBezTo>
                    <a:pt x="6050" y="6249"/>
                    <a:pt x="6248" y="6063"/>
                    <a:pt x="6391" y="5863"/>
                  </a:cubicBezTo>
                  <a:lnTo>
                    <a:pt x="5460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2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3" y="4552"/>
                  </a:cubicBezTo>
                  <a:cubicBezTo>
                    <a:pt x="1871" y="4317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3" y="2432"/>
                    <a:pt x="2157" y="2242"/>
                  </a:cubicBezTo>
                  <a:cubicBezTo>
                    <a:pt x="2313" y="2051"/>
                    <a:pt x="2500" y="1899"/>
                    <a:pt x="2718" y="1779"/>
                  </a:cubicBezTo>
                  <a:cubicBezTo>
                    <a:pt x="2940" y="1661"/>
                    <a:pt x="3180" y="1589"/>
                    <a:pt x="3437" y="1561"/>
                  </a:cubicBezTo>
                  <a:cubicBezTo>
                    <a:pt x="3513" y="1553"/>
                    <a:pt x="3587" y="1549"/>
                    <a:pt x="3659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3"/>
                    <a:pt x="4879" y="1983"/>
                    <a:pt x="5030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22"/>
            <p:cNvSpPr/>
            <p:nvPr/>
          </p:nvSpPr>
          <p:spPr>
            <a:xfrm>
              <a:off x="5714892" y="3272167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4"/>
                  </a:cubicBezTo>
                  <a:cubicBezTo>
                    <a:pt x="111" y="4434"/>
                    <a:pt x="248" y="4899"/>
                    <a:pt x="467" y="5314"/>
                  </a:cubicBezTo>
                  <a:cubicBezTo>
                    <a:pt x="684" y="5726"/>
                    <a:pt x="967" y="6073"/>
                    <a:pt x="1318" y="6356"/>
                  </a:cubicBezTo>
                  <a:cubicBezTo>
                    <a:pt x="1669" y="6637"/>
                    <a:pt x="2070" y="6841"/>
                    <a:pt x="2519" y="6967"/>
                  </a:cubicBezTo>
                  <a:cubicBezTo>
                    <a:pt x="2834" y="7055"/>
                    <a:pt x="3164" y="7100"/>
                    <a:pt x="3511" y="7100"/>
                  </a:cubicBezTo>
                  <a:cubicBezTo>
                    <a:pt x="3658" y="7100"/>
                    <a:pt x="3809" y="7091"/>
                    <a:pt x="3962" y="7075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49" y="6248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5"/>
                    <a:pt x="5221" y="4956"/>
                    <a:pt x="5072" y="5072"/>
                  </a:cubicBezTo>
                  <a:cubicBezTo>
                    <a:pt x="4924" y="5189"/>
                    <a:pt x="4760" y="5288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3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2" y="4551"/>
                  </a:cubicBezTo>
                  <a:cubicBezTo>
                    <a:pt x="1870" y="4317"/>
                    <a:pt x="1792" y="4052"/>
                    <a:pt x="1761" y="3755"/>
                  </a:cubicBezTo>
                  <a:cubicBezTo>
                    <a:pt x="1728" y="3449"/>
                    <a:pt x="1748" y="3168"/>
                    <a:pt x="1820" y="2912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8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3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1"/>
                    <a:pt x="4571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22"/>
            <p:cNvSpPr/>
            <p:nvPr/>
          </p:nvSpPr>
          <p:spPr>
            <a:xfrm>
              <a:off x="5953643" y="324715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2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22"/>
            <p:cNvSpPr/>
            <p:nvPr/>
          </p:nvSpPr>
          <p:spPr>
            <a:xfrm>
              <a:off x="6171121" y="3229794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77" y="1423"/>
                  </a:moveTo>
                  <a:cubicBezTo>
                    <a:pt x="3219" y="1423"/>
                    <a:pt x="3347" y="1442"/>
                    <a:pt x="3459" y="1483"/>
                  </a:cubicBezTo>
                  <a:cubicBezTo>
                    <a:pt x="3613" y="1538"/>
                    <a:pt x="3736" y="1630"/>
                    <a:pt x="3828" y="1754"/>
                  </a:cubicBezTo>
                  <a:cubicBezTo>
                    <a:pt x="3919" y="1879"/>
                    <a:pt x="3975" y="2027"/>
                    <a:pt x="3994" y="2202"/>
                  </a:cubicBezTo>
                  <a:cubicBezTo>
                    <a:pt x="4012" y="2376"/>
                    <a:pt x="3995" y="2535"/>
                    <a:pt x="3941" y="2678"/>
                  </a:cubicBezTo>
                  <a:cubicBezTo>
                    <a:pt x="3889" y="2822"/>
                    <a:pt x="3801" y="2939"/>
                    <a:pt x="3682" y="3026"/>
                  </a:cubicBezTo>
                  <a:cubicBezTo>
                    <a:pt x="3565" y="3116"/>
                    <a:pt x="3420" y="3169"/>
                    <a:pt x="3253" y="3186"/>
                  </a:cubicBezTo>
                  <a:lnTo>
                    <a:pt x="1910" y="3327"/>
                  </a:lnTo>
                  <a:lnTo>
                    <a:pt x="1722" y="1557"/>
                  </a:lnTo>
                  <a:lnTo>
                    <a:pt x="2918" y="1430"/>
                  </a:lnTo>
                  <a:cubicBezTo>
                    <a:pt x="2973" y="1425"/>
                    <a:pt x="3026" y="1423"/>
                    <a:pt x="3077" y="1423"/>
                  </a:cubicBezTo>
                  <a:close/>
                  <a:moveTo>
                    <a:pt x="3364" y="0"/>
                  </a:moveTo>
                  <a:cubicBezTo>
                    <a:pt x="3266" y="0"/>
                    <a:pt x="3165" y="6"/>
                    <a:pt x="3063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4"/>
                  </a:lnTo>
                  <a:lnTo>
                    <a:pt x="6382" y="6552"/>
                  </a:lnTo>
                  <a:lnTo>
                    <a:pt x="4578" y="4085"/>
                  </a:lnTo>
                  <a:cubicBezTo>
                    <a:pt x="4615" y="4063"/>
                    <a:pt x="4652" y="4042"/>
                    <a:pt x="4688" y="4017"/>
                  </a:cubicBezTo>
                  <a:cubicBezTo>
                    <a:pt x="5018" y="3786"/>
                    <a:pt x="5266" y="3489"/>
                    <a:pt x="5432" y="3126"/>
                  </a:cubicBezTo>
                  <a:cubicBezTo>
                    <a:pt x="5594" y="2765"/>
                    <a:pt x="5656" y="2369"/>
                    <a:pt x="5612" y="1942"/>
                  </a:cubicBezTo>
                  <a:cubicBezTo>
                    <a:pt x="5566" y="1527"/>
                    <a:pt x="5427" y="1166"/>
                    <a:pt x="5190" y="859"/>
                  </a:cubicBezTo>
                  <a:cubicBezTo>
                    <a:pt x="4954" y="555"/>
                    <a:pt x="4651" y="326"/>
                    <a:pt x="4277" y="175"/>
                  </a:cubicBezTo>
                  <a:cubicBezTo>
                    <a:pt x="3991" y="59"/>
                    <a:pt x="3687" y="0"/>
                    <a:pt x="3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22"/>
            <p:cNvSpPr/>
            <p:nvPr/>
          </p:nvSpPr>
          <p:spPr>
            <a:xfrm>
              <a:off x="6510762" y="319043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3" y="0"/>
                  </a:moveTo>
                  <a:cubicBezTo>
                    <a:pt x="2760" y="0"/>
                    <a:pt x="2576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0"/>
                    <a:pt x="647" y="800"/>
                  </a:cubicBezTo>
                  <a:cubicBezTo>
                    <a:pt x="429" y="1010"/>
                    <a:pt x="263" y="1249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4" y="3553"/>
                    <a:pt x="728" y="3712"/>
                  </a:cubicBezTo>
                  <a:cubicBezTo>
                    <a:pt x="931" y="3871"/>
                    <a:pt x="1179" y="3999"/>
                    <a:pt x="1471" y="4092"/>
                  </a:cubicBezTo>
                  <a:cubicBezTo>
                    <a:pt x="1763" y="4185"/>
                    <a:pt x="2103" y="4254"/>
                    <a:pt x="2487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8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4"/>
                    <a:pt x="3761" y="4676"/>
                    <a:pt x="3817" y="4749"/>
                  </a:cubicBezTo>
                  <a:cubicBezTo>
                    <a:pt x="3876" y="4822"/>
                    <a:pt x="3907" y="4907"/>
                    <a:pt x="3919" y="5005"/>
                  </a:cubicBezTo>
                  <a:cubicBezTo>
                    <a:pt x="3932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7"/>
                  </a:cubicBezTo>
                  <a:cubicBezTo>
                    <a:pt x="1673" y="5462"/>
                    <a:pt x="1315" y="5206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5"/>
                  </a:cubicBezTo>
                  <a:cubicBezTo>
                    <a:pt x="1194" y="6875"/>
                    <a:pt x="1529" y="6997"/>
                    <a:pt x="1900" y="7064"/>
                  </a:cubicBezTo>
                  <a:cubicBezTo>
                    <a:pt x="2122" y="7105"/>
                    <a:pt x="2356" y="7126"/>
                    <a:pt x="2604" y="7126"/>
                  </a:cubicBezTo>
                  <a:cubicBezTo>
                    <a:pt x="2772" y="7126"/>
                    <a:pt x="2947" y="7117"/>
                    <a:pt x="3128" y="7097"/>
                  </a:cubicBezTo>
                  <a:cubicBezTo>
                    <a:pt x="3647" y="7041"/>
                    <a:pt x="4096" y="6908"/>
                    <a:pt x="4477" y="6695"/>
                  </a:cubicBezTo>
                  <a:cubicBezTo>
                    <a:pt x="4858" y="6481"/>
                    <a:pt x="5145" y="6196"/>
                    <a:pt x="5342" y="5846"/>
                  </a:cubicBezTo>
                  <a:cubicBezTo>
                    <a:pt x="5538" y="5494"/>
                    <a:pt x="5610" y="5081"/>
                    <a:pt x="5561" y="4607"/>
                  </a:cubicBezTo>
                  <a:cubicBezTo>
                    <a:pt x="5529" y="4302"/>
                    <a:pt x="5445" y="4042"/>
                    <a:pt x="5307" y="3822"/>
                  </a:cubicBezTo>
                  <a:cubicBezTo>
                    <a:pt x="5167" y="3604"/>
                    <a:pt x="4984" y="3420"/>
                    <a:pt x="4756" y="3274"/>
                  </a:cubicBezTo>
                  <a:cubicBezTo>
                    <a:pt x="4527" y="3129"/>
                    <a:pt x="4264" y="3011"/>
                    <a:pt x="3961" y="2924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3" y="2719"/>
                    <a:pt x="2505" y="2690"/>
                  </a:cubicBezTo>
                  <a:cubicBezTo>
                    <a:pt x="2357" y="2663"/>
                    <a:pt x="2226" y="2625"/>
                    <a:pt x="2110" y="2575"/>
                  </a:cubicBezTo>
                  <a:cubicBezTo>
                    <a:pt x="1993" y="2525"/>
                    <a:pt x="1898" y="2464"/>
                    <a:pt x="1827" y="2392"/>
                  </a:cubicBezTo>
                  <a:cubicBezTo>
                    <a:pt x="1752" y="2320"/>
                    <a:pt x="1712" y="2231"/>
                    <a:pt x="1699" y="2122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8"/>
                    <a:pt x="1952" y="1619"/>
                    <a:pt x="2085" y="1554"/>
                  </a:cubicBezTo>
                  <a:cubicBezTo>
                    <a:pt x="2219" y="1491"/>
                    <a:pt x="2383" y="1447"/>
                    <a:pt x="2577" y="1427"/>
                  </a:cubicBezTo>
                  <a:cubicBezTo>
                    <a:pt x="2639" y="1421"/>
                    <a:pt x="2700" y="1418"/>
                    <a:pt x="2762" y="1418"/>
                  </a:cubicBezTo>
                  <a:cubicBezTo>
                    <a:pt x="2887" y="1418"/>
                    <a:pt x="3012" y="1431"/>
                    <a:pt x="3137" y="1456"/>
                  </a:cubicBezTo>
                  <a:cubicBezTo>
                    <a:pt x="3321" y="1496"/>
                    <a:pt x="3498" y="1563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22"/>
            <p:cNvSpPr/>
            <p:nvPr/>
          </p:nvSpPr>
          <p:spPr>
            <a:xfrm>
              <a:off x="6729383" y="3160293"/>
              <a:ext cx="243122" cy="258436"/>
            </a:xfrm>
            <a:custGeom>
              <a:avLst/>
              <a:gdLst/>
              <a:ahLst/>
              <a:cxnLst/>
              <a:rect l="l" t="t" r="r" b="b"/>
              <a:pathLst>
                <a:path w="7017" h="7459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3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8"/>
                  </a:lnTo>
                  <a:lnTo>
                    <a:pt x="2373" y="7281"/>
                  </a:lnTo>
                  <a:lnTo>
                    <a:pt x="2118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3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22"/>
            <p:cNvSpPr/>
            <p:nvPr/>
          </p:nvSpPr>
          <p:spPr>
            <a:xfrm>
              <a:off x="6973851" y="3142381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1" y="5838"/>
                  </a:lnTo>
                  <a:lnTo>
                    <a:pt x="720" y="7229"/>
                  </a:lnTo>
                  <a:lnTo>
                    <a:pt x="4678" y="6812"/>
                  </a:lnTo>
                  <a:lnTo>
                    <a:pt x="4533" y="5421"/>
                  </a:lnTo>
                  <a:lnTo>
                    <a:pt x="3374" y="5544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22"/>
            <p:cNvSpPr/>
            <p:nvPr/>
          </p:nvSpPr>
          <p:spPr>
            <a:xfrm>
              <a:off x="7165655" y="3130566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22"/>
            <p:cNvSpPr/>
            <p:nvPr/>
          </p:nvSpPr>
          <p:spPr>
            <a:xfrm>
              <a:off x="7370971" y="310887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22"/>
            <p:cNvSpPr/>
            <p:nvPr/>
          </p:nvSpPr>
          <p:spPr>
            <a:xfrm>
              <a:off x="7571368" y="3078527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801"/>
                  </a:cubicBezTo>
                  <a:cubicBezTo>
                    <a:pt x="430" y="1011"/>
                    <a:pt x="265" y="1249"/>
                    <a:pt x="154" y="1521"/>
                  </a:cubicBezTo>
                  <a:cubicBezTo>
                    <a:pt x="41" y="1793"/>
                    <a:pt x="1" y="2080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30" y="3713"/>
                  </a:cubicBezTo>
                  <a:cubicBezTo>
                    <a:pt x="932" y="3871"/>
                    <a:pt x="1180" y="3997"/>
                    <a:pt x="1473" y="4091"/>
                  </a:cubicBezTo>
                  <a:cubicBezTo>
                    <a:pt x="1765" y="4184"/>
                    <a:pt x="2104" y="4255"/>
                    <a:pt x="2488" y="4298"/>
                  </a:cubicBezTo>
                  <a:cubicBezTo>
                    <a:pt x="2628" y="4309"/>
                    <a:pt x="2764" y="4327"/>
                    <a:pt x="2897" y="4348"/>
                  </a:cubicBezTo>
                  <a:cubicBezTo>
                    <a:pt x="3030" y="4370"/>
                    <a:pt x="3157" y="4400"/>
                    <a:pt x="3279" y="4436"/>
                  </a:cubicBezTo>
                  <a:cubicBezTo>
                    <a:pt x="3401" y="4472"/>
                    <a:pt x="3508" y="4515"/>
                    <a:pt x="3598" y="4565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3"/>
                    <a:pt x="3909" y="4908"/>
                    <a:pt x="3919" y="5004"/>
                  </a:cubicBezTo>
                  <a:cubicBezTo>
                    <a:pt x="3933" y="5133"/>
                    <a:pt x="3905" y="5247"/>
                    <a:pt x="3837" y="5342"/>
                  </a:cubicBezTo>
                  <a:cubicBezTo>
                    <a:pt x="3768" y="5438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7" y="5664"/>
                    <a:pt x="2018" y="5578"/>
                  </a:cubicBezTo>
                  <a:cubicBezTo>
                    <a:pt x="1674" y="5463"/>
                    <a:pt x="1316" y="5205"/>
                    <a:pt x="947" y="4805"/>
                  </a:cubicBezTo>
                  <a:lnTo>
                    <a:pt x="64" y="6049"/>
                  </a:lnTo>
                  <a:cubicBezTo>
                    <a:pt x="314" y="6304"/>
                    <a:pt x="589" y="6520"/>
                    <a:pt x="889" y="6694"/>
                  </a:cubicBezTo>
                  <a:cubicBezTo>
                    <a:pt x="1194" y="6873"/>
                    <a:pt x="1531" y="6994"/>
                    <a:pt x="1902" y="7065"/>
                  </a:cubicBezTo>
                  <a:cubicBezTo>
                    <a:pt x="2122" y="7105"/>
                    <a:pt x="2355" y="7125"/>
                    <a:pt x="2602" y="7125"/>
                  </a:cubicBezTo>
                  <a:cubicBezTo>
                    <a:pt x="2771" y="7125"/>
                    <a:pt x="2946" y="7116"/>
                    <a:pt x="3128" y="7096"/>
                  </a:cubicBezTo>
                  <a:cubicBezTo>
                    <a:pt x="3649" y="7042"/>
                    <a:pt x="4097" y="6908"/>
                    <a:pt x="4478" y="6694"/>
                  </a:cubicBezTo>
                  <a:cubicBezTo>
                    <a:pt x="4860" y="6481"/>
                    <a:pt x="5147" y="6196"/>
                    <a:pt x="5343" y="5845"/>
                  </a:cubicBezTo>
                  <a:cubicBezTo>
                    <a:pt x="5540" y="5493"/>
                    <a:pt x="5612" y="5082"/>
                    <a:pt x="5563" y="4607"/>
                  </a:cubicBezTo>
                  <a:cubicBezTo>
                    <a:pt x="5530" y="4302"/>
                    <a:pt x="5446" y="4040"/>
                    <a:pt x="5307" y="3822"/>
                  </a:cubicBezTo>
                  <a:cubicBezTo>
                    <a:pt x="5169" y="3605"/>
                    <a:pt x="4986" y="3421"/>
                    <a:pt x="4757" y="3274"/>
                  </a:cubicBezTo>
                  <a:cubicBezTo>
                    <a:pt x="4529" y="3127"/>
                    <a:pt x="4264" y="3011"/>
                    <a:pt x="3962" y="2925"/>
                  </a:cubicBezTo>
                  <a:cubicBezTo>
                    <a:pt x="3660" y="2838"/>
                    <a:pt x="3328" y="2779"/>
                    <a:pt x="2966" y="2745"/>
                  </a:cubicBezTo>
                  <a:cubicBezTo>
                    <a:pt x="2808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5" y="2523"/>
                    <a:pt x="1899" y="2464"/>
                    <a:pt x="1827" y="2393"/>
                  </a:cubicBezTo>
                  <a:cubicBezTo>
                    <a:pt x="1753" y="2321"/>
                    <a:pt x="1712" y="2231"/>
                    <a:pt x="1700" y="2121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5" y="1495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59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22"/>
            <p:cNvSpPr/>
            <p:nvPr/>
          </p:nvSpPr>
          <p:spPr>
            <a:xfrm>
              <a:off x="7900581" y="3042772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2"/>
                  </a:moveTo>
                  <a:cubicBezTo>
                    <a:pt x="2175" y="4064"/>
                    <a:pt x="2305" y="4181"/>
                    <a:pt x="2445" y="4306"/>
                  </a:cubicBezTo>
                  <a:lnTo>
                    <a:pt x="3868" y="5525"/>
                  </a:lnTo>
                  <a:cubicBezTo>
                    <a:pt x="3814" y="5566"/>
                    <a:pt x="3763" y="5602"/>
                    <a:pt x="3711" y="5633"/>
                  </a:cubicBezTo>
                  <a:cubicBezTo>
                    <a:pt x="3498" y="5763"/>
                    <a:pt x="3264" y="5842"/>
                    <a:pt x="3002" y="5869"/>
                  </a:cubicBezTo>
                  <a:cubicBezTo>
                    <a:pt x="2916" y="5878"/>
                    <a:pt x="2834" y="5883"/>
                    <a:pt x="2754" y="5883"/>
                  </a:cubicBezTo>
                  <a:cubicBezTo>
                    <a:pt x="2577" y="5883"/>
                    <a:pt x="2415" y="5860"/>
                    <a:pt x="2269" y="5813"/>
                  </a:cubicBezTo>
                  <a:cubicBezTo>
                    <a:pt x="2059" y="5747"/>
                    <a:pt x="1892" y="5639"/>
                    <a:pt x="1772" y="5488"/>
                  </a:cubicBezTo>
                  <a:cubicBezTo>
                    <a:pt x="1653" y="5336"/>
                    <a:pt x="1578" y="5150"/>
                    <a:pt x="1555" y="4932"/>
                  </a:cubicBezTo>
                  <a:cubicBezTo>
                    <a:pt x="1527" y="4653"/>
                    <a:pt x="1593" y="4411"/>
                    <a:pt x="1757" y="4210"/>
                  </a:cubicBezTo>
                  <a:cubicBezTo>
                    <a:pt x="1833" y="4115"/>
                    <a:pt x="1934" y="4030"/>
                    <a:pt x="2056" y="3952"/>
                  </a:cubicBezTo>
                  <a:close/>
                  <a:moveTo>
                    <a:pt x="3145" y="1"/>
                  </a:moveTo>
                  <a:cubicBezTo>
                    <a:pt x="3044" y="1"/>
                    <a:pt x="2941" y="7"/>
                    <a:pt x="2837" y="18"/>
                  </a:cubicBezTo>
                  <a:cubicBezTo>
                    <a:pt x="2410" y="64"/>
                    <a:pt x="2039" y="182"/>
                    <a:pt x="1728" y="376"/>
                  </a:cubicBezTo>
                  <a:cubicBezTo>
                    <a:pt x="1417" y="570"/>
                    <a:pt x="1184" y="815"/>
                    <a:pt x="1029" y="1109"/>
                  </a:cubicBezTo>
                  <a:cubicBezTo>
                    <a:pt x="872" y="1406"/>
                    <a:pt x="813" y="1728"/>
                    <a:pt x="851" y="2079"/>
                  </a:cubicBezTo>
                  <a:cubicBezTo>
                    <a:pt x="865" y="2221"/>
                    <a:pt x="904" y="2375"/>
                    <a:pt x="967" y="2539"/>
                  </a:cubicBezTo>
                  <a:cubicBezTo>
                    <a:pt x="1029" y="2693"/>
                    <a:pt x="1115" y="2856"/>
                    <a:pt x="1226" y="3026"/>
                  </a:cubicBezTo>
                  <a:cubicBezTo>
                    <a:pt x="828" y="3258"/>
                    <a:pt x="527" y="3545"/>
                    <a:pt x="329" y="3889"/>
                  </a:cubicBezTo>
                  <a:cubicBezTo>
                    <a:pt x="94" y="4299"/>
                    <a:pt x="1" y="4739"/>
                    <a:pt x="51" y="5213"/>
                  </a:cubicBezTo>
                  <a:cubicBezTo>
                    <a:pt x="94" y="5629"/>
                    <a:pt x="253" y="5993"/>
                    <a:pt x="526" y="6302"/>
                  </a:cubicBezTo>
                  <a:cubicBezTo>
                    <a:pt x="796" y="6615"/>
                    <a:pt x="1147" y="6847"/>
                    <a:pt x="1573" y="6999"/>
                  </a:cubicBezTo>
                  <a:cubicBezTo>
                    <a:pt x="1890" y="7111"/>
                    <a:pt x="2229" y="7168"/>
                    <a:pt x="2593" y="7168"/>
                  </a:cubicBezTo>
                  <a:cubicBezTo>
                    <a:pt x="2719" y="7168"/>
                    <a:pt x="2848" y="7161"/>
                    <a:pt x="2980" y="7147"/>
                  </a:cubicBezTo>
                  <a:cubicBezTo>
                    <a:pt x="3361" y="7106"/>
                    <a:pt x="3715" y="7017"/>
                    <a:pt x="4039" y="6873"/>
                  </a:cubicBezTo>
                  <a:cubicBezTo>
                    <a:pt x="4351" y="6733"/>
                    <a:pt x="4633" y="6556"/>
                    <a:pt x="4887" y="6335"/>
                  </a:cubicBezTo>
                  <a:lnTo>
                    <a:pt x="5432" y="6791"/>
                  </a:lnTo>
                  <a:lnTo>
                    <a:pt x="7358" y="6587"/>
                  </a:lnTo>
                  <a:lnTo>
                    <a:pt x="5749" y="5198"/>
                  </a:lnTo>
                  <a:cubicBezTo>
                    <a:pt x="5859" y="4975"/>
                    <a:pt x="5953" y="4735"/>
                    <a:pt x="6025" y="4486"/>
                  </a:cubicBezTo>
                  <a:cubicBezTo>
                    <a:pt x="6128" y="4115"/>
                    <a:pt x="6190" y="3721"/>
                    <a:pt x="6202" y="3301"/>
                  </a:cubicBezTo>
                  <a:lnTo>
                    <a:pt x="6202" y="3301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8" y="3847"/>
                  </a:lnTo>
                  <a:cubicBezTo>
                    <a:pt x="3954" y="3737"/>
                    <a:pt x="3791" y="3604"/>
                    <a:pt x="3612" y="3449"/>
                  </a:cubicBezTo>
                  <a:cubicBezTo>
                    <a:pt x="3432" y="3295"/>
                    <a:pt x="3254" y="3131"/>
                    <a:pt x="3078" y="2957"/>
                  </a:cubicBezTo>
                  <a:cubicBezTo>
                    <a:pt x="2903" y="2783"/>
                    <a:pt x="2755" y="2609"/>
                    <a:pt x="2635" y="2441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6" y="1394"/>
                    <a:pt x="2893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7" y="1339"/>
                    <a:pt x="3394" y="1373"/>
                    <a:pt x="3510" y="1440"/>
                  </a:cubicBezTo>
                  <a:cubicBezTo>
                    <a:pt x="3651" y="1525"/>
                    <a:pt x="3787" y="1693"/>
                    <a:pt x="3928" y="1949"/>
                  </a:cubicBezTo>
                  <a:lnTo>
                    <a:pt x="5078" y="1089"/>
                  </a:lnTo>
                  <a:cubicBezTo>
                    <a:pt x="4966" y="838"/>
                    <a:pt x="4797" y="628"/>
                    <a:pt x="4568" y="455"/>
                  </a:cubicBezTo>
                  <a:cubicBezTo>
                    <a:pt x="4339" y="282"/>
                    <a:pt x="4078" y="156"/>
                    <a:pt x="3778" y="80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22"/>
            <p:cNvSpPr/>
            <p:nvPr/>
          </p:nvSpPr>
          <p:spPr>
            <a:xfrm>
              <a:off x="8248608" y="3001265"/>
              <a:ext cx="204593" cy="249774"/>
            </a:xfrm>
            <a:custGeom>
              <a:avLst/>
              <a:gdLst/>
              <a:ahLst/>
              <a:cxnLst/>
              <a:rect l="l" t="t" r="r" b="b"/>
              <a:pathLst>
                <a:path w="5905" h="7209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8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22"/>
            <p:cNvSpPr/>
            <p:nvPr/>
          </p:nvSpPr>
          <p:spPr>
            <a:xfrm>
              <a:off x="8488294" y="297971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22"/>
            <p:cNvSpPr/>
            <p:nvPr/>
          </p:nvSpPr>
          <p:spPr>
            <a:xfrm>
              <a:off x="8700886" y="2956986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3" y="0"/>
                  </a:moveTo>
                  <a:cubicBezTo>
                    <a:pt x="3544" y="0"/>
                    <a:pt x="3414" y="7"/>
                    <a:pt x="3283" y="21"/>
                  </a:cubicBezTo>
                  <a:cubicBezTo>
                    <a:pt x="2764" y="77"/>
                    <a:pt x="2294" y="213"/>
                    <a:pt x="1876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1" y="3407"/>
                    <a:pt x="55" y="3915"/>
                  </a:cubicBezTo>
                  <a:cubicBezTo>
                    <a:pt x="114" y="4435"/>
                    <a:pt x="249" y="4901"/>
                    <a:pt x="466" y="5315"/>
                  </a:cubicBezTo>
                  <a:cubicBezTo>
                    <a:pt x="685" y="5728"/>
                    <a:pt x="968" y="6075"/>
                    <a:pt x="1319" y="6358"/>
                  </a:cubicBezTo>
                  <a:cubicBezTo>
                    <a:pt x="1670" y="6638"/>
                    <a:pt x="2070" y="6842"/>
                    <a:pt x="2520" y="6969"/>
                  </a:cubicBezTo>
                  <a:cubicBezTo>
                    <a:pt x="2835" y="7057"/>
                    <a:pt x="3166" y="7101"/>
                    <a:pt x="3512" y="7101"/>
                  </a:cubicBezTo>
                  <a:cubicBezTo>
                    <a:pt x="3659" y="7101"/>
                    <a:pt x="3809" y="7093"/>
                    <a:pt x="3962" y="7077"/>
                  </a:cubicBezTo>
                  <a:cubicBezTo>
                    <a:pt x="4293" y="7041"/>
                    <a:pt x="4619" y="6966"/>
                    <a:pt x="4937" y="6850"/>
                  </a:cubicBezTo>
                  <a:cubicBezTo>
                    <a:pt x="5255" y="6735"/>
                    <a:pt x="5543" y="6591"/>
                    <a:pt x="5796" y="6420"/>
                  </a:cubicBezTo>
                  <a:cubicBezTo>
                    <a:pt x="6050" y="6250"/>
                    <a:pt x="6249" y="6064"/>
                    <a:pt x="6391" y="5865"/>
                  </a:cubicBezTo>
                  <a:lnTo>
                    <a:pt x="5461" y="4684"/>
                  </a:lnTo>
                  <a:cubicBezTo>
                    <a:pt x="5350" y="4826"/>
                    <a:pt x="5222" y="4957"/>
                    <a:pt x="5074" y="5074"/>
                  </a:cubicBezTo>
                  <a:cubicBezTo>
                    <a:pt x="4924" y="5190"/>
                    <a:pt x="4762" y="5289"/>
                    <a:pt x="4578" y="5367"/>
                  </a:cubicBezTo>
                  <a:cubicBezTo>
                    <a:pt x="4396" y="5446"/>
                    <a:pt x="4199" y="5495"/>
                    <a:pt x="3994" y="5518"/>
                  </a:cubicBezTo>
                  <a:cubicBezTo>
                    <a:pt x="3892" y="5528"/>
                    <a:pt x="3793" y="5534"/>
                    <a:pt x="3697" y="5534"/>
                  </a:cubicBezTo>
                  <a:cubicBezTo>
                    <a:pt x="3503" y="5534"/>
                    <a:pt x="3320" y="5512"/>
                    <a:pt x="3147" y="5469"/>
                  </a:cubicBezTo>
                  <a:cubicBezTo>
                    <a:pt x="2888" y="5404"/>
                    <a:pt x="2661" y="5295"/>
                    <a:pt x="2468" y="5137"/>
                  </a:cubicBezTo>
                  <a:cubicBezTo>
                    <a:pt x="2274" y="4980"/>
                    <a:pt x="2114" y="4785"/>
                    <a:pt x="1994" y="4553"/>
                  </a:cubicBezTo>
                  <a:cubicBezTo>
                    <a:pt x="1871" y="4319"/>
                    <a:pt x="1794" y="4053"/>
                    <a:pt x="1761" y="3755"/>
                  </a:cubicBezTo>
                  <a:cubicBezTo>
                    <a:pt x="1729" y="3449"/>
                    <a:pt x="1749" y="3168"/>
                    <a:pt x="1821" y="2911"/>
                  </a:cubicBezTo>
                  <a:cubicBezTo>
                    <a:pt x="1893" y="2655"/>
                    <a:pt x="2004" y="2432"/>
                    <a:pt x="2158" y="2241"/>
                  </a:cubicBezTo>
                  <a:cubicBezTo>
                    <a:pt x="2313" y="2051"/>
                    <a:pt x="2500" y="1896"/>
                    <a:pt x="2720" y="1779"/>
                  </a:cubicBezTo>
                  <a:cubicBezTo>
                    <a:pt x="2940" y="1660"/>
                    <a:pt x="3180" y="1588"/>
                    <a:pt x="3439" y="1559"/>
                  </a:cubicBezTo>
                  <a:cubicBezTo>
                    <a:pt x="3512" y="1552"/>
                    <a:pt x="3583" y="1548"/>
                    <a:pt x="3653" y="1548"/>
                  </a:cubicBezTo>
                  <a:cubicBezTo>
                    <a:pt x="3783" y="1548"/>
                    <a:pt x="3909" y="1561"/>
                    <a:pt x="4031" y="1585"/>
                  </a:cubicBezTo>
                  <a:cubicBezTo>
                    <a:pt x="4220" y="1622"/>
                    <a:pt x="4395" y="1689"/>
                    <a:pt x="4558" y="1781"/>
                  </a:cubicBezTo>
                  <a:cubicBezTo>
                    <a:pt x="4721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59" y="15"/>
                    <a:pt x="3867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22"/>
            <p:cNvSpPr/>
            <p:nvPr/>
          </p:nvSpPr>
          <p:spPr>
            <a:xfrm>
              <a:off x="8939671" y="2927883"/>
              <a:ext cx="214191" cy="257535"/>
            </a:xfrm>
            <a:custGeom>
              <a:avLst/>
              <a:gdLst/>
              <a:ahLst/>
              <a:cxnLst/>
              <a:rect l="l" t="t" r="r" b="b"/>
              <a:pathLst>
                <a:path w="6182" h="7433" extrusionOk="0">
                  <a:moveTo>
                    <a:pt x="5881" y="1"/>
                  </a:moveTo>
                  <a:lnTo>
                    <a:pt x="4223" y="176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5" y="448"/>
                  </a:lnTo>
                  <a:lnTo>
                    <a:pt x="1" y="622"/>
                  </a:lnTo>
                  <a:lnTo>
                    <a:pt x="721" y="7432"/>
                  </a:lnTo>
                  <a:lnTo>
                    <a:pt x="2375" y="7260"/>
                  </a:lnTo>
                  <a:lnTo>
                    <a:pt x="2095" y="4602"/>
                  </a:lnTo>
                  <a:lnTo>
                    <a:pt x="4664" y="4332"/>
                  </a:lnTo>
                  <a:lnTo>
                    <a:pt x="4945" y="6986"/>
                  </a:lnTo>
                  <a:lnTo>
                    <a:pt x="6181" y="6857"/>
                  </a:lnTo>
                  <a:lnTo>
                    <a:pt x="6181" y="2859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22"/>
            <p:cNvSpPr/>
            <p:nvPr/>
          </p:nvSpPr>
          <p:spPr>
            <a:xfrm>
              <a:off x="5027363" y="367406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30" y="1011"/>
                    <a:pt x="265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3" y="2672"/>
                    <a:pt x="135" y="2925"/>
                    <a:pt x="250" y="3144"/>
                  </a:cubicBezTo>
                  <a:cubicBezTo>
                    <a:pt x="365" y="3365"/>
                    <a:pt x="525" y="3557"/>
                    <a:pt x="728" y="3715"/>
                  </a:cubicBezTo>
                  <a:cubicBezTo>
                    <a:pt x="931" y="3875"/>
                    <a:pt x="1179" y="4000"/>
                    <a:pt x="1473" y="4093"/>
                  </a:cubicBezTo>
                  <a:cubicBezTo>
                    <a:pt x="1763" y="4187"/>
                    <a:pt x="2103" y="4257"/>
                    <a:pt x="2488" y="4302"/>
                  </a:cubicBezTo>
                  <a:cubicBezTo>
                    <a:pt x="2626" y="4313"/>
                    <a:pt x="2763" y="4330"/>
                    <a:pt x="2896" y="4352"/>
                  </a:cubicBezTo>
                  <a:cubicBezTo>
                    <a:pt x="3029" y="4374"/>
                    <a:pt x="3157" y="4405"/>
                    <a:pt x="3279" y="4441"/>
                  </a:cubicBezTo>
                  <a:cubicBezTo>
                    <a:pt x="3401" y="4477"/>
                    <a:pt x="3507" y="4520"/>
                    <a:pt x="3597" y="4571"/>
                  </a:cubicBezTo>
                  <a:cubicBezTo>
                    <a:pt x="3687" y="4618"/>
                    <a:pt x="3761" y="4680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9"/>
                    <a:pt x="3904" y="5251"/>
                    <a:pt x="3835" y="5347"/>
                  </a:cubicBezTo>
                  <a:cubicBezTo>
                    <a:pt x="3771" y="5438"/>
                    <a:pt x="3669" y="5517"/>
                    <a:pt x="3530" y="5579"/>
                  </a:cubicBezTo>
                  <a:cubicBezTo>
                    <a:pt x="3392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2" y="5711"/>
                  </a:cubicBezTo>
                  <a:cubicBezTo>
                    <a:pt x="2540" y="5711"/>
                    <a:pt x="2279" y="5667"/>
                    <a:pt x="2021" y="5580"/>
                  </a:cubicBezTo>
                  <a:cubicBezTo>
                    <a:pt x="1677" y="5465"/>
                    <a:pt x="1319" y="5208"/>
                    <a:pt x="949" y="4808"/>
                  </a:cubicBezTo>
                  <a:lnTo>
                    <a:pt x="66" y="6052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1"/>
                    <a:pt x="1527" y="6994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6"/>
                  </a:cubicBezTo>
                  <a:cubicBezTo>
                    <a:pt x="3647" y="7041"/>
                    <a:pt x="4096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3"/>
                    <a:pt x="4984" y="3420"/>
                    <a:pt x="4756" y="3273"/>
                  </a:cubicBezTo>
                  <a:cubicBezTo>
                    <a:pt x="4527" y="3128"/>
                    <a:pt x="4262" y="3012"/>
                    <a:pt x="3962" y="2925"/>
                  </a:cubicBezTo>
                  <a:cubicBezTo>
                    <a:pt x="3660" y="2839"/>
                    <a:pt x="3328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500" y="1562"/>
                    <a:pt x="3670" y="1656"/>
                  </a:cubicBezTo>
                  <a:cubicBezTo>
                    <a:pt x="3841" y="1749"/>
                    <a:pt x="4004" y="1874"/>
                    <a:pt x="4157" y="2028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22"/>
            <p:cNvSpPr/>
            <p:nvPr/>
          </p:nvSpPr>
          <p:spPr>
            <a:xfrm>
              <a:off x="5241341" y="364860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2"/>
                  </a:moveTo>
                  <a:cubicBezTo>
                    <a:pt x="3781" y="1572"/>
                    <a:pt x="3958" y="1599"/>
                    <a:pt x="4127" y="1653"/>
                  </a:cubicBezTo>
                  <a:cubicBezTo>
                    <a:pt x="4360" y="1726"/>
                    <a:pt x="4570" y="1844"/>
                    <a:pt x="4756" y="2005"/>
                  </a:cubicBezTo>
                  <a:cubicBezTo>
                    <a:pt x="4940" y="2166"/>
                    <a:pt x="5088" y="2362"/>
                    <a:pt x="5206" y="2592"/>
                  </a:cubicBezTo>
                  <a:cubicBezTo>
                    <a:pt x="5321" y="2822"/>
                    <a:pt x="5396" y="3081"/>
                    <a:pt x="5425" y="3367"/>
                  </a:cubicBezTo>
                  <a:cubicBezTo>
                    <a:pt x="5458" y="3649"/>
                    <a:pt x="5439" y="3918"/>
                    <a:pt x="5373" y="4167"/>
                  </a:cubicBezTo>
                  <a:cubicBezTo>
                    <a:pt x="5308" y="4418"/>
                    <a:pt x="5202" y="4640"/>
                    <a:pt x="5055" y="4838"/>
                  </a:cubicBezTo>
                  <a:cubicBezTo>
                    <a:pt x="4908" y="5034"/>
                    <a:pt x="4729" y="5192"/>
                    <a:pt x="4516" y="5313"/>
                  </a:cubicBezTo>
                  <a:cubicBezTo>
                    <a:pt x="4301" y="5432"/>
                    <a:pt x="4060" y="5508"/>
                    <a:pt x="3794" y="5534"/>
                  </a:cubicBezTo>
                  <a:cubicBezTo>
                    <a:pt x="3719" y="5543"/>
                    <a:pt x="3646" y="5547"/>
                    <a:pt x="3574" y="5547"/>
                  </a:cubicBezTo>
                  <a:cubicBezTo>
                    <a:pt x="3389" y="5547"/>
                    <a:pt x="3213" y="5519"/>
                    <a:pt x="3045" y="5467"/>
                  </a:cubicBezTo>
                  <a:cubicBezTo>
                    <a:pt x="2812" y="5395"/>
                    <a:pt x="2600" y="5278"/>
                    <a:pt x="2412" y="5121"/>
                  </a:cubicBezTo>
                  <a:cubicBezTo>
                    <a:pt x="2226" y="4963"/>
                    <a:pt x="2075" y="4768"/>
                    <a:pt x="1963" y="4533"/>
                  </a:cubicBezTo>
                  <a:cubicBezTo>
                    <a:pt x="1850" y="4302"/>
                    <a:pt x="1779" y="4042"/>
                    <a:pt x="1749" y="3754"/>
                  </a:cubicBezTo>
                  <a:cubicBezTo>
                    <a:pt x="1716" y="3469"/>
                    <a:pt x="1735" y="3202"/>
                    <a:pt x="1795" y="2952"/>
                  </a:cubicBezTo>
                  <a:cubicBezTo>
                    <a:pt x="1858" y="2703"/>
                    <a:pt x="1965" y="2481"/>
                    <a:pt x="2114" y="2283"/>
                  </a:cubicBezTo>
                  <a:cubicBezTo>
                    <a:pt x="2265" y="2087"/>
                    <a:pt x="2446" y="1929"/>
                    <a:pt x="2661" y="1807"/>
                  </a:cubicBezTo>
                  <a:cubicBezTo>
                    <a:pt x="2872" y="1686"/>
                    <a:pt x="3111" y="1611"/>
                    <a:pt x="3377" y="1584"/>
                  </a:cubicBezTo>
                  <a:cubicBezTo>
                    <a:pt x="3451" y="1576"/>
                    <a:pt x="3523" y="1572"/>
                    <a:pt x="3595" y="1572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8"/>
                    <a:pt x="2241" y="216"/>
                    <a:pt x="1831" y="438"/>
                  </a:cubicBezTo>
                  <a:cubicBezTo>
                    <a:pt x="1423" y="656"/>
                    <a:pt x="1075" y="943"/>
                    <a:pt x="791" y="1295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39" y="2936"/>
                    <a:pt x="0" y="3416"/>
                    <a:pt x="54" y="3929"/>
                  </a:cubicBezTo>
                  <a:cubicBezTo>
                    <a:pt x="108" y="4443"/>
                    <a:pt x="246" y="4903"/>
                    <a:pt x="468" y="5313"/>
                  </a:cubicBezTo>
                  <a:cubicBezTo>
                    <a:pt x="686" y="5723"/>
                    <a:pt x="973" y="6069"/>
                    <a:pt x="1325" y="6355"/>
                  </a:cubicBezTo>
                  <a:cubicBezTo>
                    <a:pt x="1677" y="6640"/>
                    <a:pt x="2074" y="6846"/>
                    <a:pt x="2520" y="6976"/>
                  </a:cubicBezTo>
                  <a:cubicBezTo>
                    <a:pt x="2835" y="7068"/>
                    <a:pt x="3170" y="7113"/>
                    <a:pt x="3522" y="7113"/>
                  </a:cubicBezTo>
                  <a:cubicBezTo>
                    <a:pt x="3668" y="7113"/>
                    <a:pt x="3817" y="7106"/>
                    <a:pt x="3969" y="7090"/>
                  </a:cubicBezTo>
                  <a:cubicBezTo>
                    <a:pt x="4474" y="7035"/>
                    <a:pt x="4933" y="6897"/>
                    <a:pt x="5343" y="6679"/>
                  </a:cubicBezTo>
                  <a:cubicBezTo>
                    <a:pt x="5752" y="6457"/>
                    <a:pt x="6099" y="6173"/>
                    <a:pt x="6385" y="5820"/>
                  </a:cubicBezTo>
                  <a:cubicBezTo>
                    <a:pt x="6668" y="5468"/>
                    <a:pt x="6874" y="5070"/>
                    <a:pt x="7002" y="4618"/>
                  </a:cubicBezTo>
                  <a:cubicBezTo>
                    <a:pt x="7127" y="4171"/>
                    <a:pt x="7165" y="3692"/>
                    <a:pt x="7111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498" y="477"/>
                    <a:pt x="5100" y="268"/>
                    <a:pt x="4654" y="137"/>
                  </a:cubicBezTo>
                  <a:cubicBezTo>
                    <a:pt x="4337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22"/>
            <p:cNvSpPr/>
            <p:nvPr/>
          </p:nvSpPr>
          <p:spPr>
            <a:xfrm>
              <a:off x="5515015" y="3620262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8"/>
                    <a:pt x="2294" y="215"/>
                    <a:pt x="1876" y="436"/>
                  </a:cubicBezTo>
                  <a:cubicBezTo>
                    <a:pt x="1457" y="656"/>
                    <a:pt x="1103" y="942"/>
                    <a:pt x="816" y="1292"/>
                  </a:cubicBezTo>
                  <a:cubicBezTo>
                    <a:pt x="528" y="1640"/>
                    <a:pt x="315" y="2037"/>
                    <a:pt x="179" y="2485"/>
                  </a:cubicBezTo>
                  <a:cubicBezTo>
                    <a:pt x="42" y="2933"/>
                    <a:pt x="0" y="3409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5"/>
                    <a:pt x="1319" y="6355"/>
                  </a:cubicBezTo>
                  <a:cubicBezTo>
                    <a:pt x="1668" y="6637"/>
                    <a:pt x="2070" y="6840"/>
                    <a:pt x="2520" y="6966"/>
                  </a:cubicBezTo>
                  <a:cubicBezTo>
                    <a:pt x="2834" y="7054"/>
                    <a:pt x="3165" y="7099"/>
                    <a:pt x="3510" y="7099"/>
                  </a:cubicBezTo>
                  <a:cubicBezTo>
                    <a:pt x="3658" y="7099"/>
                    <a:pt x="3809" y="7091"/>
                    <a:pt x="3962" y="7074"/>
                  </a:cubicBezTo>
                  <a:cubicBezTo>
                    <a:pt x="4293" y="7040"/>
                    <a:pt x="4619" y="6963"/>
                    <a:pt x="4937" y="6847"/>
                  </a:cubicBezTo>
                  <a:cubicBezTo>
                    <a:pt x="5255" y="6732"/>
                    <a:pt x="5542" y="6588"/>
                    <a:pt x="5796" y="6418"/>
                  </a:cubicBezTo>
                  <a:cubicBezTo>
                    <a:pt x="6050" y="6247"/>
                    <a:pt x="6248" y="6062"/>
                    <a:pt x="6391" y="5862"/>
                  </a:cubicBezTo>
                  <a:lnTo>
                    <a:pt x="5460" y="4681"/>
                  </a:lnTo>
                  <a:cubicBezTo>
                    <a:pt x="5350" y="4824"/>
                    <a:pt x="5220" y="4954"/>
                    <a:pt x="5074" y="5071"/>
                  </a:cubicBezTo>
                  <a:cubicBezTo>
                    <a:pt x="4926" y="5189"/>
                    <a:pt x="4760" y="5287"/>
                    <a:pt x="4578" y="5364"/>
                  </a:cubicBezTo>
                  <a:cubicBezTo>
                    <a:pt x="4396" y="5443"/>
                    <a:pt x="4199" y="5492"/>
                    <a:pt x="3994" y="5515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6"/>
                  </a:cubicBezTo>
                  <a:cubicBezTo>
                    <a:pt x="2888" y="5402"/>
                    <a:pt x="2661" y="5292"/>
                    <a:pt x="2467" y="5136"/>
                  </a:cubicBezTo>
                  <a:cubicBezTo>
                    <a:pt x="2272" y="4980"/>
                    <a:pt x="2114" y="4783"/>
                    <a:pt x="1992" y="4552"/>
                  </a:cubicBezTo>
                  <a:cubicBezTo>
                    <a:pt x="1871" y="4319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40" y="1661"/>
                    <a:pt x="3178" y="1590"/>
                    <a:pt x="3437" y="1561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1" y="1874"/>
                    <a:pt x="4880" y="1984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22"/>
            <p:cNvSpPr/>
            <p:nvPr/>
          </p:nvSpPr>
          <p:spPr>
            <a:xfrm>
              <a:off x="5749019" y="3595628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7"/>
                    <a:pt x="2294" y="214"/>
                    <a:pt x="1874" y="435"/>
                  </a:cubicBezTo>
                  <a:cubicBezTo>
                    <a:pt x="1456" y="655"/>
                    <a:pt x="1102" y="942"/>
                    <a:pt x="815" y="1291"/>
                  </a:cubicBezTo>
                  <a:cubicBezTo>
                    <a:pt x="527" y="1639"/>
                    <a:pt x="314" y="2036"/>
                    <a:pt x="178" y="2485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0" y="4433"/>
                    <a:pt x="245" y="4898"/>
                    <a:pt x="462" y="5312"/>
                  </a:cubicBezTo>
                  <a:cubicBezTo>
                    <a:pt x="682" y="5727"/>
                    <a:pt x="967" y="6074"/>
                    <a:pt x="1318" y="6354"/>
                  </a:cubicBezTo>
                  <a:cubicBezTo>
                    <a:pt x="1669" y="6636"/>
                    <a:pt x="2069" y="6839"/>
                    <a:pt x="2519" y="6965"/>
                  </a:cubicBezTo>
                  <a:cubicBezTo>
                    <a:pt x="2833" y="7053"/>
                    <a:pt x="3163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8" y="6964"/>
                    <a:pt x="4936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0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3" y="5070"/>
                  </a:cubicBezTo>
                  <a:cubicBezTo>
                    <a:pt x="4924" y="5188"/>
                    <a:pt x="4760" y="5286"/>
                    <a:pt x="4576" y="5363"/>
                  </a:cubicBezTo>
                  <a:cubicBezTo>
                    <a:pt x="4395" y="5443"/>
                    <a:pt x="4200" y="5491"/>
                    <a:pt x="3993" y="5514"/>
                  </a:cubicBezTo>
                  <a:cubicBezTo>
                    <a:pt x="3891" y="5525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80"/>
                    <a:pt x="2115" y="4782"/>
                    <a:pt x="1992" y="4551"/>
                  </a:cubicBezTo>
                  <a:cubicBezTo>
                    <a:pt x="1870" y="4318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8" y="1896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09" y="1561"/>
                    <a:pt x="4030" y="1586"/>
                  </a:cubicBezTo>
                  <a:cubicBezTo>
                    <a:pt x="4218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59" y="16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22"/>
            <p:cNvSpPr/>
            <p:nvPr/>
          </p:nvSpPr>
          <p:spPr>
            <a:xfrm>
              <a:off x="5987770" y="357057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0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22"/>
            <p:cNvSpPr/>
            <p:nvPr/>
          </p:nvSpPr>
          <p:spPr>
            <a:xfrm>
              <a:off x="6205144" y="3553256"/>
              <a:ext cx="221190" cy="247868"/>
            </a:xfrm>
            <a:custGeom>
              <a:avLst/>
              <a:gdLst/>
              <a:ahLst/>
              <a:cxnLst/>
              <a:rect l="l" t="t" r="r" b="b"/>
              <a:pathLst>
                <a:path w="6384" h="7154" extrusionOk="0">
                  <a:moveTo>
                    <a:pt x="3087" y="1421"/>
                  </a:moveTo>
                  <a:cubicBezTo>
                    <a:pt x="3227" y="1421"/>
                    <a:pt x="3352" y="1441"/>
                    <a:pt x="3465" y="1482"/>
                  </a:cubicBezTo>
                  <a:cubicBezTo>
                    <a:pt x="3617" y="1538"/>
                    <a:pt x="3739" y="1628"/>
                    <a:pt x="3833" y="1753"/>
                  </a:cubicBezTo>
                  <a:cubicBezTo>
                    <a:pt x="3925" y="1877"/>
                    <a:pt x="3980" y="2027"/>
                    <a:pt x="3997" y="2202"/>
                  </a:cubicBezTo>
                  <a:cubicBezTo>
                    <a:pt x="4016" y="2377"/>
                    <a:pt x="3998" y="2536"/>
                    <a:pt x="3944" y="2677"/>
                  </a:cubicBezTo>
                  <a:cubicBezTo>
                    <a:pt x="3890" y="2823"/>
                    <a:pt x="3804" y="2938"/>
                    <a:pt x="3685" y="3026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5"/>
                  </a:lnTo>
                  <a:lnTo>
                    <a:pt x="1726" y="1555"/>
                  </a:lnTo>
                  <a:lnTo>
                    <a:pt x="2921" y="1430"/>
                  </a:lnTo>
                  <a:cubicBezTo>
                    <a:pt x="2979" y="1424"/>
                    <a:pt x="3034" y="1421"/>
                    <a:pt x="3087" y="1421"/>
                  </a:cubicBezTo>
                  <a:close/>
                  <a:moveTo>
                    <a:pt x="3365" y="0"/>
                  </a:moveTo>
                  <a:cubicBezTo>
                    <a:pt x="3267" y="0"/>
                    <a:pt x="3168" y="6"/>
                    <a:pt x="3066" y="16"/>
                  </a:cubicBezTo>
                  <a:lnTo>
                    <a:pt x="1" y="340"/>
                  </a:lnTo>
                  <a:lnTo>
                    <a:pt x="721" y="7153"/>
                  </a:lnTo>
                  <a:lnTo>
                    <a:pt x="2297" y="6986"/>
                  </a:lnTo>
                  <a:lnTo>
                    <a:pt x="2044" y="4593"/>
                  </a:lnTo>
                  <a:lnTo>
                    <a:pt x="2897" y="4501"/>
                  </a:lnTo>
                  <a:lnTo>
                    <a:pt x="4496" y="6753"/>
                  </a:lnTo>
                  <a:lnTo>
                    <a:pt x="6384" y="6552"/>
                  </a:lnTo>
                  <a:lnTo>
                    <a:pt x="4581" y="4084"/>
                  </a:lnTo>
                  <a:cubicBezTo>
                    <a:pt x="4617" y="4063"/>
                    <a:pt x="4654" y="4041"/>
                    <a:pt x="4690" y="4018"/>
                  </a:cubicBezTo>
                  <a:cubicBezTo>
                    <a:pt x="5019" y="3787"/>
                    <a:pt x="5267" y="3489"/>
                    <a:pt x="5432" y="3127"/>
                  </a:cubicBezTo>
                  <a:cubicBezTo>
                    <a:pt x="5597" y="2766"/>
                    <a:pt x="5658" y="2370"/>
                    <a:pt x="5612" y="1942"/>
                  </a:cubicBezTo>
                  <a:cubicBezTo>
                    <a:pt x="5567" y="1526"/>
                    <a:pt x="5429" y="1165"/>
                    <a:pt x="5193" y="862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3" y="58"/>
                    <a:pt x="3688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22"/>
            <p:cNvSpPr/>
            <p:nvPr/>
          </p:nvSpPr>
          <p:spPr>
            <a:xfrm>
              <a:off x="6544820" y="3513966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5" y="151"/>
                    <a:pt x="1426" y="285"/>
                  </a:cubicBezTo>
                  <a:cubicBezTo>
                    <a:pt x="1125" y="417"/>
                    <a:pt x="864" y="589"/>
                    <a:pt x="648" y="801"/>
                  </a:cubicBezTo>
                  <a:cubicBezTo>
                    <a:pt x="431" y="1011"/>
                    <a:pt x="266" y="1249"/>
                    <a:pt x="155" y="1521"/>
                  </a:cubicBezTo>
                  <a:cubicBezTo>
                    <a:pt x="41" y="1793"/>
                    <a:pt x="1" y="2081"/>
                    <a:pt x="34" y="2385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6" y="3555"/>
                    <a:pt x="730" y="3714"/>
                  </a:cubicBezTo>
                  <a:cubicBezTo>
                    <a:pt x="933" y="3872"/>
                    <a:pt x="1180" y="4000"/>
                    <a:pt x="1473" y="4094"/>
                  </a:cubicBezTo>
                  <a:cubicBezTo>
                    <a:pt x="1765" y="4187"/>
                    <a:pt x="2105" y="4256"/>
                    <a:pt x="2489" y="4302"/>
                  </a:cubicBezTo>
                  <a:cubicBezTo>
                    <a:pt x="2628" y="4312"/>
                    <a:pt x="2765" y="4331"/>
                    <a:pt x="2898" y="4353"/>
                  </a:cubicBezTo>
                  <a:cubicBezTo>
                    <a:pt x="3032" y="4374"/>
                    <a:pt x="3160" y="4404"/>
                    <a:pt x="3282" y="4440"/>
                  </a:cubicBezTo>
                  <a:cubicBezTo>
                    <a:pt x="3405" y="4476"/>
                    <a:pt x="3510" y="4519"/>
                    <a:pt x="3600" y="4570"/>
                  </a:cubicBezTo>
                  <a:cubicBezTo>
                    <a:pt x="3689" y="4619"/>
                    <a:pt x="3764" y="4679"/>
                    <a:pt x="3822" y="4752"/>
                  </a:cubicBezTo>
                  <a:cubicBezTo>
                    <a:pt x="3879" y="4827"/>
                    <a:pt x="3911" y="4911"/>
                    <a:pt x="3922" y="5008"/>
                  </a:cubicBezTo>
                  <a:cubicBezTo>
                    <a:pt x="3937" y="5138"/>
                    <a:pt x="3908" y="5251"/>
                    <a:pt x="3839" y="5346"/>
                  </a:cubicBezTo>
                  <a:cubicBezTo>
                    <a:pt x="3773" y="5438"/>
                    <a:pt x="3669" y="5515"/>
                    <a:pt x="3533" y="5576"/>
                  </a:cubicBezTo>
                  <a:cubicBezTo>
                    <a:pt x="3393" y="5637"/>
                    <a:pt x="3238" y="5677"/>
                    <a:pt x="3062" y="5694"/>
                  </a:cubicBezTo>
                  <a:cubicBezTo>
                    <a:pt x="2976" y="5704"/>
                    <a:pt x="2890" y="5709"/>
                    <a:pt x="2804" y="5709"/>
                  </a:cubicBezTo>
                  <a:cubicBezTo>
                    <a:pt x="2541" y="5709"/>
                    <a:pt x="2280" y="5664"/>
                    <a:pt x="2023" y="5578"/>
                  </a:cubicBezTo>
                  <a:cubicBezTo>
                    <a:pt x="1679" y="5463"/>
                    <a:pt x="1321" y="5205"/>
                    <a:pt x="951" y="4806"/>
                  </a:cubicBezTo>
                  <a:lnTo>
                    <a:pt x="68" y="6049"/>
                  </a:lnTo>
                  <a:cubicBezTo>
                    <a:pt x="317" y="6304"/>
                    <a:pt x="593" y="6520"/>
                    <a:pt x="892" y="6694"/>
                  </a:cubicBezTo>
                  <a:cubicBezTo>
                    <a:pt x="1193" y="6868"/>
                    <a:pt x="1530" y="6991"/>
                    <a:pt x="1902" y="7060"/>
                  </a:cubicBezTo>
                  <a:cubicBezTo>
                    <a:pt x="2123" y="7101"/>
                    <a:pt x="2357" y="7122"/>
                    <a:pt x="2603" y="7122"/>
                  </a:cubicBezTo>
                  <a:cubicBezTo>
                    <a:pt x="2772" y="7122"/>
                    <a:pt x="2947" y="7112"/>
                    <a:pt x="3129" y="7093"/>
                  </a:cubicBezTo>
                  <a:cubicBezTo>
                    <a:pt x="3649" y="7037"/>
                    <a:pt x="4098" y="6904"/>
                    <a:pt x="4479" y="6691"/>
                  </a:cubicBezTo>
                  <a:cubicBezTo>
                    <a:pt x="4860" y="6477"/>
                    <a:pt x="5148" y="6193"/>
                    <a:pt x="5345" y="5842"/>
                  </a:cubicBezTo>
                  <a:cubicBezTo>
                    <a:pt x="5540" y="5490"/>
                    <a:pt x="5612" y="5079"/>
                    <a:pt x="5563" y="4604"/>
                  </a:cubicBezTo>
                  <a:cubicBezTo>
                    <a:pt x="5531" y="4298"/>
                    <a:pt x="5447" y="4038"/>
                    <a:pt x="5309" y="3818"/>
                  </a:cubicBezTo>
                  <a:cubicBezTo>
                    <a:pt x="5169" y="3601"/>
                    <a:pt x="4986" y="3418"/>
                    <a:pt x="4758" y="3271"/>
                  </a:cubicBezTo>
                  <a:cubicBezTo>
                    <a:pt x="4529" y="3126"/>
                    <a:pt x="4263" y="3010"/>
                    <a:pt x="3963" y="2923"/>
                  </a:cubicBezTo>
                  <a:cubicBezTo>
                    <a:pt x="3664" y="2837"/>
                    <a:pt x="3328" y="2778"/>
                    <a:pt x="2966" y="2744"/>
                  </a:cubicBezTo>
                  <a:cubicBezTo>
                    <a:pt x="2808" y="2735"/>
                    <a:pt x="2654" y="2716"/>
                    <a:pt x="2507" y="2687"/>
                  </a:cubicBezTo>
                  <a:cubicBezTo>
                    <a:pt x="2359" y="2660"/>
                    <a:pt x="2228" y="2623"/>
                    <a:pt x="2112" y="2572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4" y="2319"/>
                    <a:pt x="1714" y="2229"/>
                    <a:pt x="1701" y="2119"/>
                  </a:cubicBezTo>
                  <a:cubicBezTo>
                    <a:pt x="1688" y="1996"/>
                    <a:pt x="1715" y="1886"/>
                    <a:pt x="1783" y="1790"/>
                  </a:cubicBezTo>
                  <a:cubicBezTo>
                    <a:pt x="1852" y="1695"/>
                    <a:pt x="1954" y="1616"/>
                    <a:pt x="2086" y="1551"/>
                  </a:cubicBezTo>
                  <a:cubicBezTo>
                    <a:pt x="2221" y="1488"/>
                    <a:pt x="2385" y="1445"/>
                    <a:pt x="2579" y="1426"/>
                  </a:cubicBezTo>
                  <a:cubicBezTo>
                    <a:pt x="2642" y="1420"/>
                    <a:pt x="2705" y="1416"/>
                    <a:pt x="2767" y="1416"/>
                  </a:cubicBezTo>
                  <a:cubicBezTo>
                    <a:pt x="2891" y="1416"/>
                    <a:pt x="3015" y="1430"/>
                    <a:pt x="3139" y="1457"/>
                  </a:cubicBezTo>
                  <a:cubicBezTo>
                    <a:pt x="3323" y="1495"/>
                    <a:pt x="3500" y="1563"/>
                    <a:pt x="3671" y="1656"/>
                  </a:cubicBezTo>
                  <a:cubicBezTo>
                    <a:pt x="3840" y="1750"/>
                    <a:pt x="4003" y="1874"/>
                    <a:pt x="4158" y="2027"/>
                  </a:cubicBezTo>
                  <a:lnTo>
                    <a:pt x="5076" y="937"/>
                  </a:lnTo>
                  <a:cubicBezTo>
                    <a:pt x="4887" y="709"/>
                    <a:pt x="4670" y="517"/>
                    <a:pt x="4420" y="367"/>
                  </a:cubicBezTo>
                  <a:cubicBezTo>
                    <a:pt x="4173" y="216"/>
                    <a:pt x="3881" y="111"/>
                    <a:pt x="3550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22"/>
            <p:cNvSpPr/>
            <p:nvPr/>
          </p:nvSpPr>
          <p:spPr>
            <a:xfrm>
              <a:off x="6763510" y="348375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6"/>
                  </a:lnTo>
                  <a:lnTo>
                    <a:pt x="1924" y="3007"/>
                  </a:lnTo>
                  <a:lnTo>
                    <a:pt x="1657" y="469"/>
                  </a:lnTo>
                  <a:lnTo>
                    <a:pt x="0" y="645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8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22"/>
            <p:cNvSpPr/>
            <p:nvPr/>
          </p:nvSpPr>
          <p:spPr>
            <a:xfrm>
              <a:off x="7007978" y="346580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1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22"/>
            <p:cNvSpPr/>
            <p:nvPr/>
          </p:nvSpPr>
          <p:spPr>
            <a:xfrm>
              <a:off x="7199782" y="3453993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1"/>
                  </a:lnTo>
                  <a:lnTo>
                    <a:pt x="5257" y="5031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22"/>
            <p:cNvSpPr/>
            <p:nvPr/>
          </p:nvSpPr>
          <p:spPr>
            <a:xfrm>
              <a:off x="7405099" y="3432339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11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22"/>
            <p:cNvSpPr/>
            <p:nvPr/>
          </p:nvSpPr>
          <p:spPr>
            <a:xfrm>
              <a:off x="7605495" y="3401988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2" y="1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4" y="1521"/>
                  </a:cubicBezTo>
                  <a:cubicBezTo>
                    <a:pt x="41" y="1792"/>
                    <a:pt x="1" y="2080"/>
                    <a:pt x="34" y="2386"/>
                  </a:cubicBezTo>
                  <a:cubicBezTo>
                    <a:pt x="64" y="2671"/>
                    <a:pt x="136" y="2926"/>
                    <a:pt x="251" y="3144"/>
                  </a:cubicBezTo>
                  <a:cubicBezTo>
                    <a:pt x="366" y="3366"/>
                    <a:pt x="525" y="3554"/>
                    <a:pt x="730" y="3714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7"/>
                    <a:pt x="2104" y="4257"/>
                    <a:pt x="2488" y="4302"/>
                  </a:cubicBezTo>
                  <a:cubicBezTo>
                    <a:pt x="2628" y="4313"/>
                    <a:pt x="2764" y="4330"/>
                    <a:pt x="2897" y="4352"/>
                  </a:cubicBezTo>
                  <a:cubicBezTo>
                    <a:pt x="3030" y="4374"/>
                    <a:pt x="3157" y="4404"/>
                    <a:pt x="3279" y="4440"/>
                  </a:cubicBezTo>
                  <a:cubicBezTo>
                    <a:pt x="3401" y="4476"/>
                    <a:pt x="3508" y="4519"/>
                    <a:pt x="3598" y="4569"/>
                  </a:cubicBezTo>
                  <a:cubicBezTo>
                    <a:pt x="3688" y="4618"/>
                    <a:pt x="3761" y="4680"/>
                    <a:pt x="3818" y="4753"/>
                  </a:cubicBezTo>
                  <a:cubicBezTo>
                    <a:pt x="3876" y="4827"/>
                    <a:pt x="3909" y="4911"/>
                    <a:pt x="3919" y="5008"/>
                  </a:cubicBezTo>
                  <a:cubicBezTo>
                    <a:pt x="3934" y="5137"/>
                    <a:pt x="3905" y="5251"/>
                    <a:pt x="3837" y="5346"/>
                  </a:cubicBezTo>
                  <a:cubicBezTo>
                    <a:pt x="3768" y="5442"/>
                    <a:pt x="3665" y="5521"/>
                    <a:pt x="3528" y="5580"/>
                  </a:cubicBezTo>
                  <a:cubicBezTo>
                    <a:pt x="3389" y="5640"/>
                    <a:pt x="3233" y="5681"/>
                    <a:pt x="3059" y="5698"/>
                  </a:cubicBezTo>
                  <a:cubicBezTo>
                    <a:pt x="2972" y="5708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2"/>
                  </a:cubicBezTo>
                  <a:cubicBezTo>
                    <a:pt x="1674" y="5466"/>
                    <a:pt x="1316" y="5209"/>
                    <a:pt x="947" y="4809"/>
                  </a:cubicBezTo>
                  <a:lnTo>
                    <a:pt x="64" y="6053"/>
                  </a:lnTo>
                  <a:cubicBezTo>
                    <a:pt x="314" y="6308"/>
                    <a:pt x="589" y="6523"/>
                    <a:pt x="889" y="6697"/>
                  </a:cubicBezTo>
                  <a:cubicBezTo>
                    <a:pt x="1194" y="6873"/>
                    <a:pt x="1531" y="6995"/>
                    <a:pt x="1902" y="7063"/>
                  </a:cubicBezTo>
                  <a:cubicBezTo>
                    <a:pt x="2122" y="7104"/>
                    <a:pt x="2356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0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40" y="5492"/>
                    <a:pt x="5612" y="5080"/>
                    <a:pt x="5563" y="4605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3"/>
                    <a:pt x="4986" y="3419"/>
                    <a:pt x="4757" y="3274"/>
                  </a:cubicBezTo>
                  <a:cubicBezTo>
                    <a:pt x="4529" y="3128"/>
                    <a:pt x="4263" y="3012"/>
                    <a:pt x="3962" y="2926"/>
                  </a:cubicBezTo>
                  <a:cubicBezTo>
                    <a:pt x="3662" y="2839"/>
                    <a:pt x="3328" y="2779"/>
                    <a:pt x="2964" y="2746"/>
                  </a:cubicBezTo>
                  <a:cubicBezTo>
                    <a:pt x="2808" y="2736"/>
                    <a:pt x="2654" y="2718"/>
                    <a:pt x="2507" y="2690"/>
                  </a:cubicBezTo>
                  <a:cubicBezTo>
                    <a:pt x="2359" y="2662"/>
                    <a:pt x="2228" y="2625"/>
                    <a:pt x="2112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3" y="2322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6" y="1554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2" y="1421"/>
                    <a:pt x="2703" y="1418"/>
                    <a:pt x="2765" y="1418"/>
                  </a:cubicBezTo>
                  <a:cubicBezTo>
                    <a:pt x="2890" y="1418"/>
                    <a:pt x="3015" y="1431"/>
                    <a:pt x="3140" y="1456"/>
                  </a:cubicBezTo>
                  <a:cubicBezTo>
                    <a:pt x="3324" y="1496"/>
                    <a:pt x="3501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8"/>
                    <a:pt x="4671" y="518"/>
                    <a:pt x="4421" y="367"/>
                  </a:cubicBezTo>
                  <a:cubicBezTo>
                    <a:pt x="4174" y="216"/>
                    <a:pt x="3882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22"/>
            <p:cNvSpPr/>
            <p:nvPr/>
          </p:nvSpPr>
          <p:spPr>
            <a:xfrm>
              <a:off x="7934778" y="3366233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5" y="3952"/>
                  </a:moveTo>
                  <a:cubicBezTo>
                    <a:pt x="2173" y="4062"/>
                    <a:pt x="2305" y="4179"/>
                    <a:pt x="2443" y="4304"/>
                  </a:cubicBezTo>
                  <a:lnTo>
                    <a:pt x="3866" y="5526"/>
                  </a:lnTo>
                  <a:cubicBezTo>
                    <a:pt x="3815" y="5564"/>
                    <a:pt x="3762" y="5600"/>
                    <a:pt x="3709" y="5633"/>
                  </a:cubicBezTo>
                  <a:cubicBezTo>
                    <a:pt x="3496" y="5762"/>
                    <a:pt x="3262" y="5841"/>
                    <a:pt x="3003" y="5867"/>
                  </a:cubicBezTo>
                  <a:cubicBezTo>
                    <a:pt x="2916" y="5877"/>
                    <a:pt x="2833" y="5882"/>
                    <a:pt x="2752" y="5882"/>
                  </a:cubicBezTo>
                  <a:cubicBezTo>
                    <a:pt x="2574" y="5882"/>
                    <a:pt x="2412" y="5858"/>
                    <a:pt x="2267" y="5813"/>
                  </a:cubicBezTo>
                  <a:cubicBezTo>
                    <a:pt x="2057" y="5745"/>
                    <a:pt x="1891" y="5637"/>
                    <a:pt x="1771" y="5486"/>
                  </a:cubicBezTo>
                  <a:cubicBezTo>
                    <a:pt x="1651" y="5334"/>
                    <a:pt x="1576" y="5151"/>
                    <a:pt x="1555" y="4930"/>
                  </a:cubicBezTo>
                  <a:cubicBezTo>
                    <a:pt x="1525" y="4651"/>
                    <a:pt x="1594" y="4410"/>
                    <a:pt x="1755" y="4209"/>
                  </a:cubicBezTo>
                  <a:cubicBezTo>
                    <a:pt x="1832" y="4113"/>
                    <a:pt x="1933" y="4029"/>
                    <a:pt x="2055" y="3952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6" y="17"/>
                  </a:cubicBezTo>
                  <a:cubicBezTo>
                    <a:pt x="2409" y="62"/>
                    <a:pt x="2039" y="180"/>
                    <a:pt x="1727" y="374"/>
                  </a:cubicBezTo>
                  <a:cubicBezTo>
                    <a:pt x="1417" y="568"/>
                    <a:pt x="1185" y="813"/>
                    <a:pt x="1029" y="1107"/>
                  </a:cubicBezTo>
                  <a:cubicBezTo>
                    <a:pt x="872" y="1405"/>
                    <a:pt x="813" y="1726"/>
                    <a:pt x="850" y="2077"/>
                  </a:cubicBezTo>
                  <a:cubicBezTo>
                    <a:pt x="865" y="2220"/>
                    <a:pt x="905" y="2373"/>
                    <a:pt x="967" y="2537"/>
                  </a:cubicBezTo>
                  <a:cubicBezTo>
                    <a:pt x="1027" y="2692"/>
                    <a:pt x="1113" y="2855"/>
                    <a:pt x="1224" y="3024"/>
                  </a:cubicBezTo>
                  <a:cubicBezTo>
                    <a:pt x="827" y="3256"/>
                    <a:pt x="527" y="3545"/>
                    <a:pt x="327" y="3888"/>
                  </a:cubicBezTo>
                  <a:cubicBezTo>
                    <a:pt x="92" y="4297"/>
                    <a:pt x="0" y="4737"/>
                    <a:pt x="49" y="5211"/>
                  </a:cubicBezTo>
                  <a:cubicBezTo>
                    <a:pt x="94" y="5627"/>
                    <a:pt x="252" y="5992"/>
                    <a:pt x="524" y="6303"/>
                  </a:cubicBezTo>
                  <a:cubicBezTo>
                    <a:pt x="797" y="6614"/>
                    <a:pt x="1146" y="6845"/>
                    <a:pt x="1574" y="6999"/>
                  </a:cubicBezTo>
                  <a:cubicBezTo>
                    <a:pt x="1888" y="7110"/>
                    <a:pt x="2226" y="7167"/>
                    <a:pt x="2586" y="7167"/>
                  </a:cubicBezTo>
                  <a:cubicBezTo>
                    <a:pt x="2714" y="7167"/>
                    <a:pt x="2845" y="7160"/>
                    <a:pt x="2978" y="7146"/>
                  </a:cubicBezTo>
                  <a:cubicBezTo>
                    <a:pt x="3361" y="7104"/>
                    <a:pt x="3716" y="7015"/>
                    <a:pt x="4037" y="6871"/>
                  </a:cubicBezTo>
                  <a:cubicBezTo>
                    <a:pt x="4350" y="6733"/>
                    <a:pt x="4631" y="6555"/>
                    <a:pt x="4885" y="6335"/>
                  </a:cubicBezTo>
                  <a:lnTo>
                    <a:pt x="5430" y="6790"/>
                  </a:lnTo>
                  <a:lnTo>
                    <a:pt x="7357" y="6585"/>
                  </a:lnTo>
                  <a:lnTo>
                    <a:pt x="5747" y="5196"/>
                  </a:lnTo>
                  <a:cubicBezTo>
                    <a:pt x="5859" y="4973"/>
                    <a:pt x="5951" y="4734"/>
                    <a:pt x="6023" y="4484"/>
                  </a:cubicBezTo>
                  <a:cubicBezTo>
                    <a:pt x="6128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1"/>
                  </a:lnTo>
                  <a:cubicBezTo>
                    <a:pt x="4749" y="3766"/>
                    <a:pt x="4708" y="4058"/>
                    <a:pt x="4636" y="4326"/>
                  </a:cubicBezTo>
                  <a:lnTo>
                    <a:pt x="4094" y="3845"/>
                  </a:lnTo>
                  <a:cubicBezTo>
                    <a:pt x="3953" y="3736"/>
                    <a:pt x="3791" y="3602"/>
                    <a:pt x="3611" y="3450"/>
                  </a:cubicBezTo>
                  <a:cubicBezTo>
                    <a:pt x="3431" y="3293"/>
                    <a:pt x="3252" y="3131"/>
                    <a:pt x="3078" y="2955"/>
                  </a:cubicBezTo>
                  <a:cubicBezTo>
                    <a:pt x="2902" y="2781"/>
                    <a:pt x="2754" y="2609"/>
                    <a:pt x="2635" y="2440"/>
                  </a:cubicBezTo>
                  <a:cubicBezTo>
                    <a:pt x="2515" y="2272"/>
                    <a:pt x="2451" y="2127"/>
                    <a:pt x="2436" y="2005"/>
                  </a:cubicBezTo>
                  <a:cubicBezTo>
                    <a:pt x="2422" y="1875"/>
                    <a:pt x="2436" y="1762"/>
                    <a:pt x="2479" y="1671"/>
                  </a:cubicBezTo>
                  <a:cubicBezTo>
                    <a:pt x="2523" y="1579"/>
                    <a:pt x="2589" y="1503"/>
                    <a:pt x="2682" y="1448"/>
                  </a:cubicBezTo>
                  <a:cubicBezTo>
                    <a:pt x="2776" y="1392"/>
                    <a:pt x="2892" y="1356"/>
                    <a:pt x="3036" y="1342"/>
                  </a:cubicBezTo>
                  <a:cubicBezTo>
                    <a:pt x="3068" y="1338"/>
                    <a:pt x="3099" y="1337"/>
                    <a:pt x="3129" y="1337"/>
                  </a:cubicBezTo>
                  <a:cubicBezTo>
                    <a:pt x="3267" y="1337"/>
                    <a:pt x="3394" y="1371"/>
                    <a:pt x="3509" y="1438"/>
                  </a:cubicBezTo>
                  <a:cubicBezTo>
                    <a:pt x="3649" y="1524"/>
                    <a:pt x="3788" y="1693"/>
                    <a:pt x="3926" y="1947"/>
                  </a:cubicBezTo>
                  <a:lnTo>
                    <a:pt x="5076" y="1089"/>
                  </a:lnTo>
                  <a:cubicBezTo>
                    <a:pt x="4964" y="838"/>
                    <a:pt x="4796" y="626"/>
                    <a:pt x="4566" y="453"/>
                  </a:cubicBezTo>
                  <a:cubicBezTo>
                    <a:pt x="4337" y="281"/>
                    <a:pt x="4076" y="155"/>
                    <a:pt x="3778" y="79"/>
                  </a:cubicBezTo>
                  <a:cubicBezTo>
                    <a:pt x="3574" y="27"/>
                    <a:pt x="3364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22"/>
            <p:cNvSpPr/>
            <p:nvPr/>
          </p:nvSpPr>
          <p:spPr>
            <a:xfrm>
              <a:off x="8282735" y="332472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3" y="2067"/>
                  </a:lnTo>
                  <a:lnTo>
                    <a:pt x="2177" y="1852"/>
                  </a:lnTo>
                  <a:lnTo>
                    <a:pt x="2743" y="7206"/>
                  </a:lnTo>
                  <a:lnTo>
                    <a:pt x="4396" y="7032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22"/>
            <p:cNvSpPr/>
            <p:nvPr/>
          </p:nvSpPr>
          <p:spPr>
            <a:xfrm>
              <a:off x="8522421" y="330310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5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22"/>
            <p:cNvSpPr/>
            <p:nvPr/>
          </p:nvSpPr>
          <p:spPr>
            <a:xfrm>
              <a:off x="8735048" y="3280378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8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3" y="77"/>
                    <a:pt x="2293" y="213"/>
                    <a:pt x="1875" y="435"/>
                  </a:cubicBezTo>
                  <a:cubicBezTo>
                    <a:pt x="1456" y="656"/>
                    <a:pt x="1103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13" y="4437"/>
                    <a:pt x="248" y="4904"/>
                    <a:pt x="465" y="5317"/>
                  </a:cubicBezTo>
                  <a:cubicBezTo>
                    <a:pt x="684" y="5731"/>
                    <a:pt x="967" y="6077"/>
                    <a:pt x="1318" y="6358"/>
                  </a:cubicBezTo>
                  <a:cubicBezTo>
                    <a:pt x="1669" y="6638"/>
                    <a:pt x="2069" y="6842"/>
                    <a:pt x="2519" y="6969"/>
                  </a:cubicBezTo>
                  <a:cubicBezTo>
                    <a:pt x="2834" y="7057"/>
                    <a:pt x="3165" y="7101"/>
                    <a:pt x="3512" y="7101"/>
                  </a:cubicBezTo>
                  <a:cubicBezTo>
                    <a:pt x="3659" y="7101"/>
                    <a:pt x="3810" y="7093"/>
                    <a:pt x="3963" y="7077"/>
                  </a:cubicBezTo>
                  <a:cubicBezTo>
                    <a:pt x="4292" y="7041"/>
                    <a:pt x="4618" y="6966"/>
                    <a:pt x="4936" y="6850"/>
                  </a:cubicBezTo>
                  <a:cubicBezTo>
                    <a:pt x="5254" y="6735"/>
                    <a:pt x="5542" y="6591"/>
                    <a:pt x="5796" y="6420"/>
                  </a:cubicBezTo>
                  <a:cubicBezTo>
                    <a:pt x="6049" y="6250"/>
                    <a:pt x="6249" y="6065"/>
                    <a:pt x="6390" y="5865"/>
                  </a:cubicBezTo>
                  <a:lnTo>
                    <a:pt x="5460" y="4684"/>
                  </a:lnTo>
                  <a:cubicBezTo>
                    <a:pt x="5350" y="4826"/>
                    <a:pt x="5221" y="4957"/>
                    <a:pt x="5073" y="5074"/>
                  </a:cubicBezTo>
                  <a:cubicBezTo>
                    <a:pt x="4923" y="5192"/>
                    <a:pt x="4761" y="5289"/>
                    <a:pt x="4577" y="5367"/>
                  </a:cubicBezTo>
                  <a:cubicBezTo>
                    <a:pt x="4396" y="5446"/>
                    <a:pt x="4200" y="5495"/>
                    <a:pt x="3993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3"/>
                    <a:pt x="2115" y="4786"/>
                    <a:pt x="1993" y="4555"/>
                  </a:cubicBezTo>
                  <a:cubicBezTo>
                    <a:pt x="1870" y="4322"/>
                    <a:pt x="1793" y="4056"/>
                    <a:pt x="1760" y="3757"/>
                  </a:cubicBezTo>
                  <a:cubicBezTo>
                    <a:pt x="1728" y="3452"/>
                    <a:pt x="1748" y="3171"/>
                    <a:pt x="1820" y="2914"/>
                  </a:cubicBezTo>
                  <a:cubicBezTo>
                    <a:pt x="1892" y="2656"/>
                    <a:pt x="2003" y="2434"/>
                    <a:pt x="2158" y="2244"/>
                  </a:cubicBezTo>
                  <a:cubicBezTo>
                    <a:pt x="2312" y="2052"/>
                    <a:pt x="2499" y="1899"/>
                    <a:pt x="2719" y="1781"/>
                  </a:cubicBezTo>
                  <a:cubicBezTo>
                    <a:pt x="2939" y="1663"/>
                    <a:pt x="3179" y="1591"/>
                    <a:pt x="3438" y="1562"/>
                  </a:cubicBezTo>
                  <a:cubicBezTo>
                    <a:pt x="3513" y="1554"/>
                    <a:pt x="3586" y="1551"/>
                    <a:pt x="3658" y="1551"/>
                  </a:cubicBezTo>
                  <a:cubicBezTo>
                    <a:pt x="3786" y="1551"/>
                    <a:pt x="3910" y="1563"/>
                    <a:pt x="4030" y="1587"/>
                  </a:cubicBezTo>
                  <a:cubicBezTo>
                    <a:pt x="4219" y="1627"/>
                    <a:pt x="4394" y="1692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0" y="845"/>
                  </a:lnTo>
                  <a:cubicBezTo>
                    <a:pt x="5700" y="637"/>
                    <a:pt x="5448" y="468"/>
                    <a:pt x="5161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22"/>
            <p:cNvSpPr/>
            <p:nvPr/>
          </p:nvSpPr>
          <p:spPr>
            <a:xfrm>
              <a:off x="8973868" y="3253839"/>
              <a:ext cx="179994" cy="255006"/>
            </a:xfrm>
            <a:custGeom>
              <a:avLst/>
              <a:gdLst/>
              <a:ahLst/>
              <a:cxnLst/>
              <a:rect l="l" t="t" r="r" b="b"/>
              <a:pathLst>
                <a:path w="5195" h="7360" extrusionOk="0">
                  <a:moveTo>
                    <a:pt x="5194" y="0"/>
                  </a:moveTo>
                  <a:lnTo>
                    <a:pt x="4224" y="102"/>
                  </a:lnTo>
                  <a:lnTo>
                    <a:pt x="4506" y="2780"/>
                  </a:lnTo>
                  <a:lnTo>
                    <a:pt x="1937" y="3049"/>
                  </a:lnTo>
                  <a:lnTo>
                    <a:pt x="1654" y="374"/>
                  </a:lnTo>
                  <a:lnTo>
                    <a:pt x="0" y="548"/>
                  </a:lnTo>
                  <a:lnTo>
                    <a:pt x="718" y="7360"/>
                  </a:lnTo>
                  <a:lnTo>
                    <a:pt x="2372" y="7187"/>
                  </a:lnTo>
                  <a:lnTo>
                    <a:pt x="2093" y="4528"/>
                  </a:lnTo>
                  <a:lnTo>
                    <a:pt x="4662" y="4258"/>
                  </a:lnTo>
                  <a:lnTo>
                    <a:pt x="4940" y="6915"/>
                  </a:lnTo>
                  <a:lnTo>
                    <a:pt x="5194" y="6888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22"/>
            <p:cNvSpPr/>
            <p:nvPr/>
          </p:nvSpPr>
          <p:spPr>
            <a:xfrm>
              <a:off x="5061524" y="399749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9" y="0"/>
                  </a:moveTo>
                  <a:cubicBezTo>
                    <a:pt x="2765" y="0"/>
                    <a:pt x="2579" y="10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31" y="1011"/>
                    <a:pt x="265" y="1251"/>
                    <a:pt x="153" y="1521"/>
                  </a:cubicBezTo>
                  <a:cubicBezTo>
                    <a:pt x="41" y="1793"/>
                    <a:pt x="1" y="2080"/>
                    <a:pt x="34" y="2385"/>
                  </a:cubicBezTo>
                  <a:cubicBezTo>
                    <a:pt x="64" y="2671"/>
                    <a:pt x="136" y="2925"/>
                    <a:pt x="251" y="3145"/>
                  </a:cubicBezTo>
                  <a:cubicBezTo>
                    <a:pt x="366" y="3365"/>
                    <a:pt x="526" y="3554"/>
                    <a:pt x="728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7" y="4187"/>
                    <a:pt x="2104" y="4256"/>
                    <a:pt x="2488" y="4299"/>
                  </a:cubicBezTo>
                  <a:cubicBezTo>
                    <a:pt x="2626" y="4312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6"/>
                    <a:pt x="3761" y="4677"/>
                    <a:pt x="3819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4" y="5136"/>
                    <a:pt x="3905" y="5248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89" y="5639"/>
                    <a:pt x="3233" y="5677"/>
                    <a:pt x="3058" y="5697"/>
                  </a:cubicBezTo>
                  <a:cubicBezTo>
                    <a:pt x="2973" y="5706"/>
                    <a:pt x="2889" y="5711"/>
                    <a:pt x="2805" y="5711"/>
                  </a:cubicBezTo>
                  <a:cubicBezTo>
                    <a:pt x="2540" y="5711"/>
                    <a:pt x="2278" y="5666"/>
                    <a:pt x="2018" y="5579"/>
                  </a:cubicBezTo>
                  <a:cubicBezTo>
                    <a:pt x="1675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6" y="6305"/>
                    <a:pt x="590" y="6521"/>
                    <a:pt x="891" y="6696"/>
                  </a:cubicBezTo>
                  <a:cubicBezTo>
                    <a:pt x="1191" y="6870"/>
                    <a:pt x="1526" y="6993"/>
                    <a:pt x="1899" y="7063"/>
                  </a:cubicBezTo>
                  <a:cubicBezTo>
                    <a:pt x="2120" y="7104"/>
                    <a:pt x="2353" y="7125"/>
                    <a:pt x="2599" y="7125"/>
                  </a:cubicBezTo>
                  <a:cubicBezTo>
                    <a:pt x="2769" y="7125"/>
                    <a:pt x="2946" y="7115"/>
                    <a:pt x="3128" y="7095"/>
                  </a:cubicBezTo>
                  <a:cubicBezTo>
                    <a:pt x="3647" y="7042"/>
                    <a:pt x="4098" y="6906"/>
                    <a:pt x="4479" y="6692"/>
                  </a:cubicBezTo>
                  <a:cubicBezTo>
                    <a:pt x="4860" y="6478"/>
                    <a:pt x="5147" y="6196"/>
                    <a:pt x="5343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30" y="4299"/>
                    <a:pt x="5445" y="4039"/>
                    <a:pt x="5307" y="3820"/>
                  </a:cubicBezTo>
                  <a:cubicBezTo>
                    <a:pt x="5169" y="3602"/>
                    <a:pt x="4985" y="3419"/>
                    <a:pt x="4758" y="3274"/>
                  </a:cubicBezTo>
                  <a:cubicBezTo>
                    <a:pt x="4529" y="3127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4" y="2321"/>
                    <a:pt x="1712" y="2231"/>
                    <a:pt x="1699" y="2121"/>
                  </a:cubicBezTo>
                  <a:cubicBezTo>
                    <a:pt x="1687" y="1997"/>
                    <a:pt x="1713" y="1889"/>
                    <a:pt x="1782" y="1793"/>
                  </a:cubicBezTo>
                  <a:cubicBezTo>
                    <a:pt x="1850" y="1696"/>
                    <a:pt x="1953" y="1616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2" y="1750"/>
                    <a:pt x="4004" y="1873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2" y="215"/>
                    <a:pt x="3882" y="112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22"/>
            <p:cNvSpPr/>
            <p:nvPr/>
          </p:nvSpPr>
          <p:spPr>
            <a:xfrm>
              <a:off x="5275468" y="3972099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2" y="1568"/>
                  </a:moveTo>
                  <a:cubicBezTo>
                    <a:pt x="3781" y="1568"/>
                    <a:pt x="3960" y="1596"/>
                    <a:pt x="4130" y="1649"/>
                  </a:cubicBezTo>
                  <a:cubicBezTo>
                    <a:pt x="4365" y="1722"/>
                    <a:pt x="4573" y="1840"/>
                    <a:pt x="4759" y="2001"/>
                  </a:cubicBezTo>
                  <a:cubicBezTo>
                    <a:pt x="4941" y="2162"/>
                    <a:pt x="5092" y="2358"/>
                    <a:pt x="5207" y="2588"/>
                  </a:cubicBezTo>
                  <a:cubicBezTo>
                    <a:pt x="5324" y="2818"/>
                    <a:pt x="5399" y="3077"/>
                    <a:pt x="5427" y="3363"/>
                  </a:cubicBezTo>
                  <a:cubicBezTo>
                    <a:pt x="5458" y="3649"/>
                    <a:pt x="5439" y="3915"/>
                    <a:pt x="5374" y="4165"/>
                  </a:cubicBezTo>
                  <a:cubicBezTo>
                    <a:pt x="5310" y="4417"/>
                    <a:pt x="5205" y="4637"/>
                    <a:pt x="5056" y="4835"/>
                  </a:cubicBezTo>
                  <a:cubicBezTo>
                    <a:pt x="4908" y="5031"/>
                    <a:pt x="4729" y="5189"/>
                    <a:pt x="4517" y="5310"/>
                  </a:cubicBezTo>
                  <a:cubicBezTo>
                    <a:pt x="4303" y="5431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2" y="5545"/>
                    <a:pt x="3215" y="5518"/>
                    <a:pt x="3046" y="5467"/>
                  </a:cubicBezTo>
                  <a:cubicBezTo>
                    <a:pt x="2813" y="5392"/>
                    <a:pt x="2603" y="5275"/>
                    <a:pt x="2413" y="5117"/>
                  </a:cubicBezTo>
                  <a:cubicBezTo>
                    <a:pt x="2225" y="4960"/>
                    <a:pt x="2078" y="4763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6" y="3199"/>
                    <a:pt x="1798" y="2947"/>
                  </a:cubicBezTo>
                  <a:cubicBezTo>
                    <a:pt x="1860" y="2698"/>
                    <a:pt x="1965" y="2477"/>
                    <a:pt x="2116" y="2278"/>
                  </a:cubicBezTo>
                  <a:cubicBezTo>
                    <a:pt x="2267" y="2083"/>
                    <a:pt x="2446" y="1925"/>
                    <a:pt x="2661" y="1804"/>
                  </a:cubicBezTo>
                  <a:cubicBezTo>
                    <a:pt x="2874" y="1685"/>
                    <a:pt x="3115" y="1608"/>
                    <a:pt x="3381" y="1580"/>
                  </a:cubicBezTo>
                  <a:cubicBezTo>
                    <a:pt x="3453" y="1572"/>
                    <a:pt x="3523" y="1568"/>
                    <a:pt x="3592" y="1568"/>
                  </a:cubicBezTo>
                  <a:close/>
                  <a:moveTo>
                    <a:pt x="3659" y="0"/>
                  </a:moveTo>
                  <a:cubicBezTo>
                    <a:pt x="3514" y="0"/>
                    <a:pt x="3365" y="9"/>
                    <a:pt x="3214" y="25"/>
                  </a:cubicBezTo>
                  <a:cubicBezTo>
                    <a:pt x="2702" y="78"/>
                    <a:pt x="2242" y="215"/>
                    <a:pt x="1832" y="436"/>
                  </a:cubicBezTo>
                  <a:cubicBezTo>
                    <a:pt x="1423" y="655"/>
                    <a:pt x="1075" y="943"/>
                    <a:pt x="790" y="1293"/>
                  </a:cubicBezTo>
                  <a:cubicBezTo>
                    <a:pt x="505" y="1646"/>
                    <a:pt x="298" y="2043"/>
                    <a:pt x="167" y="2488"/>
                  </a:cubicBezTo>
                  <a:cubicBezTo>
                    <a:pt x="38" y="2936"/>
                    <a:pt x="0" y="3414"/>
                    <a:pt x="54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6" y="6640"/>
                    <a:pt x="2074" y="6844"/>
                    <a:pt x="2520" y="6976"/>
                  </a:cubicBezTo>
                  <a:cubicBezTo>
                    <a:pt x="2833" y="7067"/>
                    <a:pt x="3164" y="7113"/>
                    <a:pt x="3514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5"/>
                    <a:pt x="4931" y="6897"/>
                    <a:pt x="5343" y="6677"/>
                  </a:cubicBezTo>
                  <a:cubicBezTo>
                    <a:pt x="5752" y="6459"/>
                    <a:pt x="6099" y="6173"/>
                    <a:pt x="6384" y="5820"/>
                  </a:cubicBezTo>
                  <a:cubicBezTo>
                    <a:pt x="6667" y="5468"/>
                    <a:pt x="6874" y="5068"/>
                    <a:pt x="7002" y="4618"/>
                  </a:cubicBezTo>
                  <a:cubicBezTo>
                    <a:pt x="7126" y="4168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22"/>
            <p:cNvSpPr/>
            <p:nvPr/>
          </p:nvSpPr>
          <p:spPr>
            <a:xfrm>
              <a:off x="5549143" y="3943828"/>
              <a:ext cx="221432" cy="245859"/>
            </a:xfrm>
            <a:custGeom>
              <a:avLst/>
              <a:gdLst/>
              <a:ahLst/>
              <a:cxnLst/>
              <a:rect l="l" t="t" r="r" b="b"/>
              <a:pathLst>
                <a:path w="6391" h="7096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8"/>
                    <a:pt x="2294" y="214"/>
                    <a:pt x="1876" y="434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0"/>
                    <a:pt x="249" y="4898"/>
                    <a:pt x="466" y="5309"/>
                  </a:cubicBezTo>
                  <a:cubicBezTo>
                    <a:pt x="685" y="5723"/>
                    <a:pt x="968" y="6070"/>
                    <a:pt x="1319" y="6352"/>
                  </a:cubicBezTo>
                  <a:cubicBezTo>
                    <a:pt x="1670" y="6632"/>
                    <a:pt x="2070" y="6838"/>
                    <a:pt x="2520" y="6963"/>
                  </a:cubicBezTo>
                  <a:cubicBezTo>
                    <a:pt x="2833" y="7051"/>
                    <a:pt x="3162" y="7096"/>
                    <a:pt x="3506" y="7096"/>
                  </a:cubicBezTo>
                  <a:cubicBezTo>
                    <a:pt x="3656" y="7096"/>
                    <a:pt x="3807" y="7087"/>
                    <a:pt x="3962" y="7071"/>
                  </a:cubicBezTo>
                  <a:cubicBezTo>
                    <a:pt x="4293" y="7037"/>
                    <a:pt x="4619" y="6961"/>
                    <a:pt x="4937" y="6845"/>
                  </a:cubicBezTo>
                  <a:cubicBezTo>
                    <a:pt x="5255" y="6730"/>
                    <a:pt x="5542" y="6586"/>
                    <a:pt x="5796" y="6415"/>
                  </a:cubicBezTo>
                  <a:cubicBezTo>
                    <a:pt x="6050" y="6244"/>
                    <a:pt x="6249" y="6060"/>
                    <a:pt x="6391" y="5860"/>
                  </a:cubicBezTo>
                  <a:lnTo>
                    <a:pt x="5461" y="4679"/>
                  </a:lnTo>
                  <a:cubicBezTo>
                    <a:pt x="5350" y="4820"/>
                    <a:pt x="5222" y="4952"/>
                    <a:pt x="5074" y="5069"/>
                  </a:cubicBezTo>
                  <a:cubicBezTo>
                    <a:pt x="4926" y="5185"/>
                    <a:pt x="4762" y="5285"/>
                    <a:pt x="4578" y="5362"/>
                  </a:cubicBezTo>
                  <a:cubicBezTo>
                    <a:pt x="4396" y="5441"/>
                    <a:pt x="4199" y="5489"/>
                    <a:pt x="3994" y="5513"/>
                  </a:cubicBezTo>
                  <a:cubicBezTo>
                    <a:pt x="3892" y="5524"/>
                    <a:pt x="3793" y="5529"/>
                    <a:pt x="3697" y="5529"/>
                  </a:cubicBezTo>
                  <a:cubicBezTo>
                    <a:pt x="3503" y="5529"/>
                    <a:pt x="3320" y="5508"/>
                    <a:pt x="3147" y="5464"/>
                  </a:cubicBezTo>
                  <a:cubicBezTo>
                    <a:pt x="2888" y="5400"/>
                    <a:pt x="2661" y="5290"/>
                    <a:pt x="2468" y="5134"/>
                  </a:cubicBezTo>
                  <a:cubicBezTo>
                    <a:pt x="2274" y="4977"/>
                    <a:pt x="2114" y="4781"/>
                    <a:pt x="1993" y="4550"/>
                  </a:cubicBezTo>
                  <a:cubicBezTo>
                    <a:pt x="1871" y="4315"/>
                    <a:pt x="1794" y="4051"/>
                    <a:pt x="1761" y="3753"/>
                  </a:cubicBezTo>
                  <a:cubicBezTo>
                    <a:pt x="1729" y="3450"/>
                    <a:pt x="1749" y="3166"/>
                    <a:pt x="1821" y="2910"/>
                  </a:cubicBezTo>
                  <a:cubicBezTo>
                    <a:pt x="1893" y="2653"/>
                    <a:pt x="2004" y="2430"/>
                    <a:pt x="2157" y="2239"/>
                  </a:cubicBezTo>
                  <a:cubicBezTo>
                    <a:pt x="2313" y="2049"/>
                    <a:pt x="2500" y="1894"/>
                    <a:pt x="2720" y="1777"/>
                  </a:cubicBezTo>
                  <a:cubicBezTo>
                    <a:pt x="2940" y="1659"/>
                    <a:pt x="3180" y="1587"/>
                    <a:pt x="3439" y="1559"/>
                  </a:cubicBezTo>
                  <a:cubicBezTo>
                    <a:pt x="3513" y="1551"/>
                    <a:pt x="3586" y="1547"/>
                    <a:pt x="3657" y="1547"/>
                  </a:cubicBezTo>
                  <a:cubicBezTo>
                    <a:pt x="3786" y="1547"/>
                    <a:pt x="3910" y="1560"/>
                    <a:pt x="4031" y="1585"/>
                  </a:cubicBezTo>
                  <a:cubicBezTo>
                    <a:pt x="4220" y="1625"/>
                    <a:pt x="4395" y="1690"/>
                    <a:pt x="4557" y="1782"/>
                  </a:cubicBezTo>
                  <a:cubicBezTo>
                    <a:pt x="4721" y="1872"/>
                    <a:pt x="4880" y="1983"/>
                    <a:pt x="5031" y="2109"/>
                  </a:cubicBezTo>
                  <a:lnTo>
                    <a:pt x="5921" y="844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4" y="193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22"/>
            <p:cNvSpPr/>
            <p:nvPr/>
          </p:nvSpPr>
          <p:spPr>
            <a:xfrm>
              <a:off x="5783147" y="3919090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3"/>
                    <a:pt x="815" y="1291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3"/>
                  </a:cubicBezTo>
                  <a:cubicBezTo>
                    <a:pt x="111" y="4433"/>
                    <a:pt x="248" y="4898"/>
                    <a:pt x="465" y="5311"/>
                  </a:cubicBezTo>
                  <a:cubicBezTo>
                    <a:pt x="684" y="5725"/>
                    <a:pt x="967" y="6072"/>
                    <a:pt x="1318" y="6354"/>
                  </a:cubicBezTo>
                  <a:cubicBezTo>
                    <a:pt x="1669" y="6634"/>
                    <a:pt x="2069" y="6840"/>
                    <a:pt x="2519" y="6965"/>
                  </a:cubicBezTo>
                  <a:cubicBezTo>
                    <a:pt x="2832" y="7053"/>
                    <a:pt x="3161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6" y="6417"/>
                  </a:cubicBezTo>
                  <a:cubicBezTo>
                    <a:pt x="6049" y="6246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5"/>
                    <a:pt x="5073" y="5071"/>
                  </a:cubicBezTo>
                  <a:cubicBezTo>
                    <a:pt x="4923" y="5188"/>
                    <a:pt x="4761" y="5287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6" y="5466"/>
                  </a:cubicBezTo>
                  <a:cubicBezTo>
                    <a:pt x="2887" y="5402"/>
                    <a:pt x="2661" y="5292"/>
                    <a:pt x="2467" y="5134"/>
                  </a:cubicBezTo>
                  <a:cubicBezTo>
                    <a:pt x="2273" y="4978"/>
                    <a:pt x="2115" y="4782"/>
                    <a:pt x="1992" y="4549"/>
                  </a:cubicBezTo>
                  <a:cubicBezTo>
                    <a:pt x="1870" y="4316"/>
                    <a:pt x="1792" y="4051"/>
                    <a:pt x="1759" y="3754"/>
                  </a:cubicBezTo>
                  <a:cubicBezTo>
                    <a:pt x="1728" y="3449"/>
                    <a:pt x="1748" y="3167"/>
                    <a:pt x="1820" y="2910"/>
                  </a:cubicBezTo>
                  <a:cubicBezTo>
                    <a:pt x="1892" y="2654"/>
                    <a:pt x="2002" y="2431"/>
                    <a:pt x="2158" y="2240"/>
                  </a:cubicBezTo>
                  <a:cubicBezTo>
                    <a:pt x="2310" y="2050"/>
                    <a:pt x="2499" y="1894"/>
                    <a:pt x="2719" y="1778"/>
                  </a:cubicBezTo>
                  <a:cubicBezTo>
                    <a:pt x="2939" y="1659"/>
                    <a:pt x="3179" y="1587"/>
                    <a:pt x="3438" y="1558"/>
                  </a:cubicBezTo>
                  <a:cubicBezTo>
                    <a:pt x="3510" y="1551"/>
                    <a:pt x="3580" y="1547"/>
                    <a:pt x="3650" y="1547"/>
                  </a:cubicBezTo>
                  <a:cubicBezTo>
                    <a:pt x="3781" y="1547"/>
                    <a:pt x="3907" y="1560"/>
                    <a:pt x="4030" y="1585"/>
                  </a:cubicBezTo>
                  <a:cubicBezTo>
                    <a:pt x="4218" y="1626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20" y="845"/>
                  </a:lnTo>
                  <a:cubicBezTo>
                    <a:pt x="5700" y="638"/>
                    <a:pt x="5448" y="468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22"/>
            <p:cNvSpPr/>
            <p:nvPr/>
          </p:nvSpPr>
          <p:spPr>
            <a:xfrm>
              <a:off x="6021897" y="389397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2"/>
                  </a:lnTo>
                  <a:lnTo>
                    <a:pt x="2176" y="5734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22"/>
            <p:cNvSpPr/>
            <p:nvPr/>
          </p:nvSpPr>
          <p:spPr>
            <a:xfrm>
              <a:off x="6239340" y="3876682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9" y="1421"/>
                  </a:moveTo>
                  <a:cubicBezTo>
                    <a:pt x="3228" y="1421"/>
                    <a:pt x="3352" y="1441"/>
                    <a:pt x="3463" y="1481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3" y="1876"/>
                    <a:pt x="3978" y="2027"/>
                    <a:pt x="3996" y="2202"/>
                  </a:cubicBezTo>
                  <a:cubicBezTo>
                    <a:pt x="4014" y="2376"/>
                    <a:pt x="3996" y="2535"/>
                    <a:pt x="3945" y="2678"/>
                  </a:cubicBezTo>
                  <a:cubicBezTo>
                    <a:pt x="3890" y="2822"/>
                    <a:pt x="3802" y="2937"/>
                    <a:pt x="3686" y="3025"/>
                  </a:cubicBezTo>
                  <a:cubicBezTo>
                    <a:pt x="3566" y="3113"/>
                    <a:pt x="3423" y="3167"/>
                    <a:pt x="3254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9" y="1421"/>
                  </a:cubicBezTo>
                  <a:close/>
                  <a:moveTo>
                    <a:pt x="3364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8" y="6987"/>
                  </a:lnTo>
                  <a:lnTo>
                    <a:pt x="2043" y="4592"/>
                  </a:lnTo>
                  <a:lnTo>
                    <a:pt x="2895" y="4500"/>
                  </a:lnTo>
                  <a:lnTo>
                    <a:pt x="4495" y="6754"/>
                  </a:lnTo>
                  <a:lnTo>
                    <a:pt x="6383" y="6554"/>
                  </a:lnTo>
                  <a:lnTo>
                    <a:pt x="4579" y="4083"/>
                  </a:lnTo>
                  <a:cubicBezTo>
                    <a:pt x="4616" y="4062"/>
                    <a:pt x="4653" y="4040"/>
                    <a:pt x="4689" y="4017"/>
                  </a:cubicBezTo>
                  <a:cubicBezTo>
                    <a:pt x="5019" y="3787"/>
                    <a:pt x="5267" y="3490"/>
                    <a:pt x="5433" y="3127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7" y="1527"/>
                    <a:pt x="5429" y="1164"/>
                    <a:pt x="5191" y="861"/>
                  </a:cubicBezTo>
                  <a:cubicBezTo>
                    <a:pt x="4958" y="553"/>
                    <a:pt x="4652" y="326"/>
                    <a:pt x="4278" y="175"/>
                  </a:cubicBezTo>
                  <a:cubicBezTo>
                    <a:pt x="3991" y="59"/>
                    <a:pt x="3686" y="1"/>
                    <a:pt x="3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22"/>
            <p:cNvSpPr/>
            <p:nvPr/>
          </p:nvSpPr>
          <p:spPr>
            <a:xfrm>
              <a:off x="6579017" y="38372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42" y="0"/>
                  </a:moveTo>
                  <a:cubicBezTo>
                    <a:pt x="2767" y="0"/>
                    <a:pt x="2580" y="11"/>
                    <a:pt x="2382" y="32"/>
                  </a:cubicBezTo>
                  <a:cubicBezTo>
                    <a:pt x="2044" y="68"/>
                    <a:pt x="1726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4" y="1252"/>
                    <a:pt x="153" y="1522"/>
                  </a:cubicBezTo>
                  <a:cubicBezTo>
                    <a:pt x="41" y="1791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80" y="3998"/>
                    <a:pt x="1471" y="4092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2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5" y="5249"/>
                    <a:pt x="3836" y="5346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8"/>
                  </a:cubicBezTo>
                  <a:cubicBezTo>
                    <a:pt x="2973" y="5707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80"/>
                  </a:cubicBezTo>
                  <a:cubicBezTo>
                    <a:pt x="1673" y="5465"/>
                    <a:pt x="1316" y="5209"/>
                    <a:pt x="945" y="4808"/>
                  </a:cubicBezTo>
                  <a:lnTo>
                    <a:pt x="62" y="6052"/>
                  </a:lnTo>
                  <a:cubicBezTo>
                    <a:pt x="312" y="6306"/>
                    <a:pt x="587" y="6522"/>
                    <a:pt x="888" y="6697"/>
                  </a:cubicBezTo>
                  <a:cubicBezTo>
                    <a:pt x="1188" y="6871"/>
                    <a:pt x="1523" y="6993"/>
                    <a:pt x="1896" y="7064"/>
                  </a:cubicBezTo>
                  <a:cubicBezTo>
                    <a:pt x="2120" y="7105"/>
                    <a:pt x="2356" y="7126"/>
                    <a:pt x="2605" y="7126"/>
                  </a:cubicBezTo>
                  <a:cubicBezTo>
                    <a:pt x="2774" y="7126"/>
                    <a:pt x="2949" y="7116"/>
                    <a:pt x="3129" y="7097"/>
                  </a:cubicBezTo>
                  <a:cubicBezTo>
                    <a:pt x="3649" y="7042"/>
                    <a:pt x="4099" y="6909"/>
                    <a:pt x="4480" y="6694"/>
                  </a:cubicBezTo>
                  <a:cubicBezTo>
                    <a:pt x="4861" y="6482"/>
                    <a:pt x="5148" y="6197"/>
                    <a:pt x="5344" y="5846"/>
                  </a:cubicBezTo>
                  <a:cubicBezTo>
                    <a:pt x="5540" y="5494"/>
                    <a:pt x="5611" y="5082"/>
                    <a:pt x="5563" y="4608"/>
                  </a:cubicBezTo>
                  <a:cubicBezTo>
                    <a:pt x="5531" y="4303"/>
                    <a:pt x="5446" y="4041"/>
                    <a:pt x="5308" y="3823"/>
                  </a:cubicBezTo>
                  <a:cubicBezTo>
                    <a:pt x="5170" y="3606"/>
                    <a:pt x="4986" y="3421"/>
                    <a:pt x="4757" y="3275"/>
                  </a:cubicBezTo>
                  <a:cubicBezTo>
                    <a:pt x="4530" y="3128"/>
                    <a:pt x="4264" y="3012"/>
                    <a:pt x="3964" y="2925"/>
                  </a:cubicBezTo>
                  <a:cubicBezTo>
                    <a:pt x="3663" y="2839"/>
                    <a:pt x="3329" y="2780"/>
                    <a:pt x="2966" y="2746"/>
                  </a:cubicBezTo>
                  <a:cubicBezTo>
                    <a:pt x="2807" y="2737"/>
                    <a:pt x="2655" y="2718"/>
                    <a:pt x="2507" y="2690"/>
                  </a:cubicBezTo>
                  <a:cubicBezTo>
                    <a:pt x="2360" y="2664"/>
                    <a:pt x="2229" y="2625"/>
                    <a:pt x="2111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5" y="2323"/>
                    <a:pt x="1713" y="2232"/>
                    <a:pt x="1700" y="2122"/>
                  </a:cubicBezTo>
                  <a:cubicBezTo>
                    <a:pt x="1687" y="1998"/>
                    <a:pt x="1714" y="1889"/>
                    <a:pt x="1784" y="1794"/>
                  </a:cubicBezTo>
                  <a:cubicBezTo>
                    <a:pt x="1851" y="1697"/>
                    <a:pt x="1953" y="1617"/>
                    <a:pt x="2087" y="1553"/>
                  </a:cubicBezTo>
                  <a:cubicBezTo>
                    <a:pt x="2222" y="1492"/>
                    <a:pt x="2385" y="1449"/>
                    <a:pt x="2579" y="1428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6"/>
                    <a:pt x="3499" y="1564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7" y="938"/>
                  </a:lnTo>
                  <a:cubicBezTo>
                    <a:pt x="4887" y="708"/>
                    <a:pt x="4670" y="518"/>
                    <a:pt x="4419" y="367"/>
                  </a:cubicBezTo>
                  <a:cubicBezTo>
                    <a:pt x="4172" y="216"/>
                    <a:pt x="3880" y="111"/>
                    <a:pt x="3549" y="51"/>
                  </a:cubicBezTo>
                  <a:cubicBezTo>
                    <a:pt x="3365" y="17"/>
                    <a:pt x="3163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22"/>
            <p:cNvSpPr/>
            <p:nvPr/>
          </p:nvSpPr>
          <p:spPr>
            <a:xfrm>
              <a:off x="6797637" y="380714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8"/>
                  </a:lnTo>
                  <a:lnTo>
                    <a:pt x="1924" y="3009"/>
                  </a:lnTo>
                  <a:lnTo>
                    <a:pt x="1657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6" y="7282"/>
                  </a:lnTo>
                  <a:lnTo>
                    <a:pt x="2119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4"/>
                  </a:lnTo>
                  <a:lnTo>
                    <a:pt x="3515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22"/>
            <p:cNvSpPr/>
            <p:nvPr/>
          </p:nvSpPr>
          <p:spPr>
            <a:xfrm>
              <a:off x="7042105" y="378919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1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22"/>
            <p:cNvSpPr/>
            <p:nvPr/>
          </p:nvSpPr>
          <p:spPr>
            <a:xfrm>
              <a:off x="7233978" y="3777385"/>
              <a:ext cx="187408" cy="242151"/>
            </a:xfrm>
            <a:custGeom>
              <a:avLst/>
              <a:gdLst/>
              <a:ahLst/>
              <a:cxnLst/>
              <a:rect l="l" t="t" r="r" b="b"/>
              <a:pathLst>
                <a:path w="5409" h="6989" extrusionOk="0">
                  <a:moveTo>
                    <a:pt x="1654" y="1"/>
                  </a:moveTo>
                  <a:lnTo>
                    <a:pt x="0" y="175"/>
                  </a:lnTo>
                  <a:lnTo>
                    <a:pt x="718" y="6988"/>
                  </a:lnTo>
                  <a:lnTo>
                    <a:pt x="5409" y="6494"/>
                  </a:lnTo>
                  <a:lnTo>
                    <a:pt x="5255" y="5034"/>
                  </a:lnTo>
                  <a:lnTo>
                    <a:pt x="2218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22"/>
            <p:cNvSpPr/>
            <p:nvPr/>
          </p:nvSpPr>
          <p:spPr>
            <a:xfrm>
              <a:off x="7439226" y="3755731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8"/>
                  </a:lnTo>
                  <a:lnTo>
                    <a:pt x="5411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22"/>
            <p:cNvSpPr/>
            <p:nvPr/>
          </p:nvSpPr>
          <p:spPr>
            <a:xfrm>
              <a:off x="7639726" y="3725311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7" y="1"/>
                    <a:pt x="2580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801"/>
                  </a:cubicBezTo>
                  <a:cubicBezTo>
                    <a:pt x="429" y="1011"/>
                    <a:pt x="264" y="1252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5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2" y="4092"/>
                  </a:cubicBezTo>
                  <a:cubicBezTo>
                    <a:pt x="1763" y="4186"/>
                    <a:pt x="2103" y="4256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6"/>
                    <a:pt x="3818" y="4750"/>
                  </a:cubicBezTo>
                  <a:cubicBezTo>
                    <a:pt x="3876" y="4821"/>
                    <a:pt x="3908" y="4908"/>
                    <a:pt x="3919" y="5006"/>
                  </a:cubicBezTo>
                  <a:cubicBezTo>
                    <a:pt x="3933" y="5135"/>
                    <a:pt x="3905" y="5249"/>
                    <a:pt x="3836" y="5343"/>
                  </a:cubicBezTo>
                  <a:cubicBezTo>
                    <a:pt x="3769" y="5443"/>
                    <a:pt x="3665" y="5519"/>
                    <a:pt x="3528" y="5581"/>
                  </a:cubicBezTo>
                  <a:cubicBezTo>
                    <a:pt x="3390" y="5641"/>
                    <a:pt x="3233" y="5680"/>
                    <a:pt x="3059" y="5699"/>
                  </a:cubicBezTo>
                  <a:cubicBezTo>
                    <a:pt x="2972" y="5708"/>
                    <a:pt x="2886" y="5713"/>
                    <a:pt x="2800" y="5713"/>
                  </a:cubicBezTo>
                  <a:cubicBezTo>
                    <a:pt x="2537" y="5713"/>
                    <a:pt x="2277" y="5669"/>
                    <a:pt x="2018" y="5582"/>
                  </a:cubicBezTo>
                  <a:cubicBezTo>
                    <a:pt x="1676" y="5467"/>
                    <a:pt x="1318" y="5210"/>
                    <a:pt x="950" y="4810"/>
                  </a:cubicBezTo>
                  <a:lnTo>
                    <a:pt x="67" y="6054"/>
                  </a:lnTo>
                  <a:cubicBezTo>
                    <a:pt x="315" y="6308"/>
                    <a:pt x="591" y="6524"/>
                    <a:pt x="891" y="6698"/>
                  </a:cubicBezTo>
                  <a:cubicBezTo>
                    <a:pt x="1191" y="6873"/>
                    <a:pt x="1528" y="6996"/>
                    <a:pt x="1900" y="7065"/>
                  </a:cubicBezTo>
                  <a:cubicBezTo>
                    <a:pt x="2121" y="7106"/>
                    <a:pt x="2355" y="7126"/>
                    <a:pt x="2601" y="7126"/>
                  </a:cubicBezTo>
                  <a:cubicBezTo>
                    <a:pt x="2770" y="7126"/>
                    <a:pt x="2945" y="7116"/>
                    <a:pt x="3127" y="7098"/>
                  </a:cubicBezTo>
                  <a:cubicBezTo>
                    <a:pt x="3647" y="7042"/>
                    <a:pt x="4096" y="6909"/>
                    <a:pt x="4477" y="6695"/>
                  </a:cubicBezTo>
                  <a:cubicBezTo>
                    <a:pt x="4858" y="6481"/>
                    <a:pt x="5146" y="6198"/>
                    <a:pt x="5343" y="5847"/>
                  </a:cubicBezTo>
                  <a:cubicBezTo>
                    <a:pt x="5538" y="5494"/>
                    <a:pt x="5610" y="5083"/>
                    <a:pt x="5561" y="4609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7" y="3605"/>
                    <a:pt x="4985" y="3422"/>
                    <a:pt x="4756" y="3274"/>
                  </a:cubicBezTo>
                  <a:cubicBezTo>
                    <a:pt x="4527" y="3129"/>
                    <a:pt x="4261" y="3012"/>
                    <a:pt x="3961" y="2926"/>
                  </a:cubicBezTo>
                  <a:cubicBezTo>
                    <a:pt x="3662" y="2840"/>
                    <a:pt x="3327" y="2779"/>
                    <a:pt x="2964" y="2746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7" y="2626"/>
                    <a:pt x="2110" y="2575"/>
                  </a:cubicBezTo>
                  <a:cubicBezTo>
                    <a:pt x="1994" y="2525"/>
                    <a:pt x="1897" y="2466"/>
                    <a:pt x="1825" y="2394"/>
                  </a:cubicBezTo>
                  <a:cubicBezTo>
                    <a:pt x="1752" y="2324"/>
                    <a:pt x="1712" y="2232"/>
                    <a:pt x="1699" y="2122"/>
                  </a:cubicBezTo>
                  <a:cubicBezTo>
                    <a:pt x="1686" y="1999"/>
                    <a:pt x="1713" y="1888"/>
                    <a:pt x="1781" y="1793"/>
                  </a:cubicBezTo>
                  <a:cubicBezTo>
                    <a:pt x="1850" y="1698"/>
                    <a:pt x="1952" y="1618"/>
                    <a:pt x="2084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8" y="2029"/>
                  </a:cubicBezTo>
                  <a:lnTo>
                    <a:pt x="5077" y="937"/>
                  </a:lnTo>
                  <a:cubicBezTo>
                    <a:pt x="4887" y="707"/>
                    <a:pt x="4670" y="519"/>
                    <a:pt x="4419" y="368"/>
                  </a:cubicBezTo>
                  <a:cubicBezTo>
                    <a:pt x="4172" y="217"/>
                    <a:pt x="3880" y="112"/>
                    <a:pt x="3549" y="52"/>
                  </a:cubicBezTo>
                  <a:cubicBezTo>
                    <a:pt x="3365" y="17"/>
                    <a:pt x="3163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22"/>
            <p:cNvSpPr/>
            <p:nvPr/>
          </p:nvSpPr>
          <p:spPr>
            <a:xfrm>
              <a:off x="7968835" y="368959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6" y="3954"/>
                  </a:moveTo>
                  <a:cubicBezTo>
                    <a:pt x="2175" y="4066"/>
                    <a:pt x="2307" y="4183"/>
                    <a:pt x="2446" y="4307"/>
                  </a:cubicBezTo>
                  <a:lnTo>
                    <a:pt x="3868" y="5529"/>
                  </a:lnTo>
                  <a:cubicBezTo>
                    <a:pt x="3815" y="5565"/>
                    <a:pt x="3764" y="5601"/>
                    <a:pt x="3711" y="5635"/>
                  </a:cubicBezTo>
                  <a:cubicBezTo>
                    <a:pt x="3498" y="5765"/>
                    <a:pt x="3264" y="5844"/>
                    <a:pt x="3002" y="5871"/>
                  </a:cubicBezTo>
                  <a:cubicBezTo>
                    <a:pt x="2918" y="5880"/>
                    <a:pt x="2836" y="5885"/>
                    <a:pt x="2758" y="5885"/>
                  </a:cubicBezTo>
                  <a:cubicBezTo>
                    <a:pt x="2579" y="5885"/>
                    <a:pt x="2416" y="5861"/>
                    <a:pt x="2269" y="5815"/>
                  </a:cubicBezTo>
                  <a:cubicBezTo>
                    <a:pt x="2059" y="5750"/>
                    <a:pt x="1893" y="5641"/>
                    <a:pt x="1773" y="5490"/>
                  </a:cubicBezTo>
                  <a:cubicBezTo>
                    <a:pt x="1653" y="5339"/>
                    <a:pt x="1578" y="5154"/>
                    <a:pt x="1557" y="4932"/>
                  </a:cubicBezTo>
                  <a:cubicBezTo>
                    <a:pt x="1527" y="4655"/>
                    <a:pt x="1593" y="4413"/>
                    <a:pt x="1757" y="4212"/>
                  </a:cubicBezTo>
                  <a:cubicBezTo>
                    <a:pt x="1833" y="4117"/>
                    <a:pt x="1934" y="4032"/>
                    <a:pt x="2056" y="3954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7" y="17"/>
                  </a:cubicBezTo>
                  <a:cubicBezTo>
                    <a:pt x="2410" y="62"/>
                    <a:pt x="2040" y="180"/>
                    <a:pt x="1728" y="374"/>
                  </a:cubicBezTo>
                  <a:cubicBezTo>
                    <a:pt x="1417" y="568"/>
                    <a:pt x="1184" y="812"/>
                    <a:pt x="1029" y="1107"/>
                  </a:cubicBezTo>
                  <a:cubicBezTo>
                    <a:pt x="874" y="1405"/>
                    <a:pt x="815" y="1728"/>
                    <a:pt x="851" y="2076"/>
                  </a:cubicBezTo>
                  <a:cubicBezTo>
                    <a:pt x="867" y="2220"/>
                    <a:pt x="907" y="2372"/>
                    <a:pt x="969" y="2536"/>
                  </a:cubicBezTo>
                  <a:cubicBezTo>
                    <a:pt x="1029" y="2692"/>
                    <a:pt x="1115" y="2854"/>
                    <a:pt x="1226" y="3024"/>
                  </a:cubicBezTo>
                  <a:cubicBezTo>
                    <a:pt x="829" y="3255"/>
                    <a:pt x="527" y="3544"/>
                    <a:pt x="329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6" y="6615"/>
                    <a:pt x="1147" y="6845"/>
                    <a:pt x="1573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5"/>
                  </a:cubicBezTo>
                  <a:cubicBezTo>
                    <a:pt x="3363" y="7104"/>
                    <a:pt x="3715" y="7013"/>
                    <a:pt x="4039" y="6872"/>
                  </a:cubicBezTo>
                  <a:cubicBezTo>
                    <a:pt x="4351" y="6734"/>
                    <a:pt x="4633" y="6554"/>
                    <a:pt x="4887" y="6334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7"/>
                  </a:lnTo>
                  <a:cubicBezTo>
                    <a:pt x="5859" y="4974"/>
                    <a:pt x="5951" y="4735"/>
                    <a:pt x="6023" y="4485"/>
                  </a:cubicBezTo>
                  <a:cubicBezTo>
                    <a:pt x="6130" y="4117"/>
                    <a:pt x="6190" y="3721"/>
                    <a:pt x="6203" y="3300"/>
                  </a:cubicBezTo>
                  <a:lnTo>
                    <a:pt x="6203" y="3300"/>
                  </a:lnTo>
                  <a:lnTo>
                    <a:pt x="4754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6" y="3846"/>
                  </a:lnTo>
                  <a:cubicBezTo>
                    <a:pt x="3953" y="3737"/>
                    <a:pt x="3792" y="3605"/>
                    <a:pt x="3612" y="3451"/>
                  </a:cubicBezTo>
                  <a:cubicBezTo>
                    <a:pt x="3433" y="3297"/>
                    <a:pt x="3254" y="3132"/>
                    <a:pt x="3078" y="2958"/>
                  </a:cubicBezTo>
                  <a:cubicBezTo>
                    <a:pt x="2903" y="2782"/>
                    <a:pt x="2755" y="2613"/>
                    <a:pt x="2635" y="2443"/>
                  </a:cubicBezTo>
                  <a:cubicBezTo>
                    <a:pt x="2517" y="2275"/>
                    <a:pt x="2450" y="2128"/>
                    <a:pt x="2435" y="2006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9"/>
                    <a:pt x="2591" y="1505"/>
                    <a:pt x="2684" y="1449"/>
                  </a:cubicBezTo>
                  <a:cubicBezTo>
                    <a:pt x="2776" y="1393"/>
                    <a:pt x="2894" y="1357"/>
                    <a:pt x="3037" y="1343"/>
                  </a:cubicBezTo>
                  <a:cubicBezTo>
                    <a:pt x="3067" y="1340"/>
                    <a:pt x="3097" y="1338"/>
                    <a:pt x="3127" y="1338"/>
                  </a:cubicBezTo>
                  <a:cubicBezTo>
                    <a:pt x="3266" y="1338"/>
                    <a:pt x="3394" y="1372"/>
                    <a:pt x="3511" y="1442"/>
                  </a:cubicBezTo>
                  <a:cubicBezTo>
                    <a:pt x="3651" y="1527"/>
                    <a:pt x="3790" y="1694"/>
                    <a:pt x="3928" y="1947"/>
                  </a:cubicBezTo>
                  <a:lnTo>
                    <a:pt x="5079" y="1088"/>
                  </a:lnTo>
                  <a:cubicBezTo>
                    <a:pt x="4966" y="838"/>
                    <a:pt x="4797" y="625"/>
                    <a:pt x="4568" y="453"/>
                  </a:cubicBezTo>
                  <a:cubicBezTo>
                    <a:pt x="4339" y="280"/>
                    <a:pt x="4078" y="155"/>
                    <a:pt x="3779" y="79"/>
                  </a:cubicBezTo>
                  <a:cubicBezTo>
                    <a:pt x="3576" y="27"/>
                    <a:pt x="3365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22"/>
            <p:cNvSpPr/>
            <p:nvPr/>
          </p:nvSpPr>
          <p:spPr>
            <a:xfrm>
              <a:off x="8316862" y="364815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3" y="2066"/>
                  </a:lnTo>
                  <a:lnTo>
                    <a:pt x="2178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22"/>
            <p:cNvSpPr/>
            <p:nvPr/>
          </p:nvSpPr>
          <p:spPr>
            <a:xfrm>
              <a:off x="8556548" y="362649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22"/>
            <p:cNvSpPr/>
            <p:nvPr/>
          </p:nvSpPr>
          <p:spPr>
            <a:xfrm>
              <a:off x="8769140" y="3603840"/>
              <a:ext cx="221467" cy="246067"/>
            </a:xfrm>
            <a:custGeom>
              <a:avLst/>
              <a:gdLst/>
              <a:ahLst/>
              <a:cxnLst/>
              <a:rect l="l" t="t" r="r" b="b"/>
              <a:pathLst>
                <a:path w="6392" h="7102" extrusionOk="0">
                  <a:moveTo>
                    <a:pt x="3677" y="0"/>
                  </a:moveTo>
                  <a:cubicBezTo>
                    <a:pt x="3546" y="0"/>
                    <a:pt x="3415" y="8"/>
                    <a:pt x="3284" y="22"/>
                  </a:cubicBezTo>
                  <a:cubicBezTo>
                    <a:pt x="2764" y="78"/>
                    <a:pt x="2294" y="214"/>
                    <a:pt x="1876" y="436"/>
                  </a:cubicBezTo>
                  <a:cubicBezTo>
                    <a:pt x="1457" y="656"/>
                    <a:pt x="1104" y="942"/>
                    <a:pt x="816" y="1291"/>
                  </a:cubicBezTo>
                  <a:cubicBezTo>
                    <a:pt x="528" y="1639"/>
                    <a:pt x="316" y="2036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14" y="4436"/>
                    <a:pt x="249" y="4902"/>
                    <a:pt x="466" y="5315"/>
                  </a:cubicBezTo>
                  <a:cubicBezTo>
                    <a:pt x="685" y="5729"/>
                    <a:pt x="968" y="6076"/>
                    <a:pt x="1319" y="6357"/>
                  </a:cubicBezTo>
                  <a:cubicBezTo>
                    <a:pt x="1670" y="6638"/>
                    <a:pt x="2070" y="6843"/>
                    <a:pt x="2520" y="6969"/>
                  </a:cubicBezTo>
                  <a:cubicBezTo>
                    <a:pt x="2833" y="7057"/>
                    <a:pt x="3163" y="7101"/>
                    <a:pt x="3507" y="7101"/>
                  </a:cubicBezTo>
                  <a:cubicBezTo>
                    <a:pt x="3656" y="7101"/>
                    <a:pt x="3808" y="7093"/>
                    <a:pt x="3962" y="7076"/>
                  </a:cubicBezTo>
                  <a:cubicBezTo>
                    <a:pt x="4293" y="7040"/>
                    <a:pt x="4619" y="6967"/>
                    <a:pt x="4937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50" y="6250"/>
                    <a:pt x="6250" y="6065"/>
                    <a:pt x="6391" y="5866"/>
                  </a:cubicBezTo>
                  <a:lnTo>
                    <a:pt x="5461" y="4685"/>
                  </a:lnTo>
                  <a:cubicBezTo>
                    <a:pt x="5351" y="4826"/>
                    <a:pt x="5222" y="4958"/>
                    <a:pt x="5074" y="5075"/>
                  </a:cubicBezTo>
                  <a:cubicBezTo>
                    <a:pt x="4924" y="5191"/>
                    <a:pt x="4762" y="5290"/>
                    <a:pt x="4578" y="5368"/>
                  </a:cubicBezTo>
                  <a:cubicBezTo>
                    <a:pt x="4397" y="5447"/>
                    <a:pt x="4201" y="5495"/>
                    <a:pt x="3994" y="5519"/>
                  </a:cubicBezTo>
                  <a:cubicBezTo>
                    <a:pt x="3892" y="5530"/>
                    <a:pt x="3793" y="5535"/>
                    <a:pt x="3697" y="5535"/>
                  </a:cubicBezTo>
                  <a:cubicBezTo>
                    <a:pt x="3503" y="5535"/>
                    <a:pt x="3320" y="5513"/>
                    <a:pt x="3147" y="5470"/>
                  </a:cubicBezTo>
                  <a:cubicBezTo>
                    <a:pt x="2888" y="5405"/>
                    <a:pt x="2661" y="5296"/>
                    <a:pt x="2468" y="5138"/>
                  </a:cubicBezTo>
                  <a:cubicBezTo>
                    <a:pt x="2274" y="4981"/>
                    <a:pt x="2116" y="4786"/>
                    <a:pt x="1994" y="4553"/>
                  </a:cubicBezTo>
                  <a:cubicBezTo>
                    <a:pt x="1871" y="4320"/>
                    <a:pt x="1794" y="4054"/>
                    <a:pt x="1761" y="3755"/>
                  </a:cubicBezTo>
                  <a:cubicBezTo>
                    <a:pt x="1729" y="3451"/>
                    <a:pt x="1749" y="3169"/>
                    <a:pt x="1821" y="2912"/>
                  </a:cubicBezTo>
                  <a:cubicBezTo>
                    <a:pt x="1893" y="2655"/>
                    <a:pt x="2004" y="2432"/>
                    <a:pt x="2158" y="2242"/>
                  </a:cubicBezTo>
                  <a:cubicBezTo>
                    <a:pt x="2313" y="2051"/>
                    <a:pt x="2500" y="1897"/>
                    <a:pt x="2720" y="1780"/>
                  </a:cubicBezTo>
                  <a:cubicBezTo>
                    <a:pt x="2940" y="1661"/>
                    <a:pt x="3180" y="1588"/>
                    <a:pt x="3439" y="1560"/>
                  </a:cubicBezTo>
                  <a:cubicBezTo>
                    <a:pt x="3513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8"/>
                  </a:cubicBezTo>
                  <a:cubicBezTo>
                    <a:pt x="4220" y="1626"/>
                    <a:pt x="4395" y="1691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3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22"/>
            <p:cNvSpPr/>
            <p:nvPr/>
          </p:nvSpPr>
          <p:spPr>
            <a:xfrm>
              <a:off x="9007926" y="3590154"/>
              <a:ext cx="145935" cy="242151"/>
            </a:xfrm>
            <a:custGeom>
              <a:avLst/>
              <a:gdLst/>
              <a:ahLst/>
              <a:cxnLst/>
              <a:rect l="l" t="t" r="r" b="b"/>
              <a:pathLst>
                <a:path w="4212" h="6989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375" y="6814"/>
                  </a:lnTo>
                  <a:lnTo>
                    <a:pt x="2093" y="4157"/>
                  </a:lnTo>
                  <a:lnTo>
                    <a:pt x="4211" y="3934"/>
                  </a:lnTo>
                  <a:lnTo>
                    <a:pt x="4211" y="2438"/>
                  </a:lnTo>
                  <a:lnTo>
                    <a:pt x="1939" y="2679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22"/>
            <p:cNvSpPr/>
            <p:nvPr/>
          </p:nvSpPr>
          <p:spPr>
            <a:xfrm>
              <a:off x="5095721" y="4320957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1"/>
                  </a:cubicBezTo>
                  <a:cubicBezTo>
                    <a:pt x="40" y="1792"/>
                    <a:pt x="0" y="2080"/>
                    <a:pt x="33" y="2383"/>
                  </a:cubicBezTo>
                  <a:cubicBezTo>
                    <a:pt x="63" y="2670"/>
                    <a:pt x="135" y="2923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2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299"/>
                  </a:cubicBezTo>
                  <a:cubicBezTo>
                    <a:pt x="2627" y="4309"/>
                    <a:pt x="2764" y="4328"/>
                    <a:pt x="2896" y="4349"/>
                  </a:cubicBezTo>
                  <a:cubicBezTo>
                    <a:pt x="3030" y="4371"/>
                    <a:pt x="3157" y="4401"/>
                    <a:pt x="3279" y="4437"/>
                  </a:cubicBezTo>
                  <a:cubicBezTo>
                    <a:pt x="3401" y="4473"/>
                    <a:pt x="3507" y="4516"/>
                    <a:pt x="3598" y="4566"/>
                  </a:cubicBezTo>
                  <a:cubicBezTo>
                    <a:pt x="3687" y="4615"/>
                    <a:pt x="3761" y="4677"/>
                    <a:pt x="3818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3" y="5134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90" y="5638"/>
                    <a:pt x="3233" y="5676"/>
                    <a:pt x="3059" y="5695"/>
                  </a:cubicBezTo>
                  <a:cubicBezTo>
                    <a:pt x="2973" y="5704"/>
                    <a:pt x="2887" y="5709"/>
                    <a:pt x="2801" y="5709"/>
                  </a:cubicBezTo>
                  <a:cubicBezTo>
                    <a:pt x="2538" y="5709"/>
                    <a:pt x="2277" y="5665"/>
                    <a:pt x="2018" y="5579"/>
                  </a:cubicBezTo>
                  <a:cubicBezTo>
                    <a:pt x="1674" y="5464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5"/>
                    <a:pt x="590" y="6520"/>
                    <a:pt x="890" y="6694"/>
                  </a:cubicBezTo>
                  <a:cubicBezTo>
                    <a:pt x="1191" y="6868"/>
                    <a:pt x="1527" y="6991"/>
                    <a:pt x="1898" y="7061"/>
                  </a:cubicBezTo>
                  <a:cubicBezTo>
                    <a:pt x="2120" y="7103"/>
                    <a:pt x="2356" y="7124"/>
                    <a:pt x="2604" y="7124"/>
                  </a:cubicBezTo>
                  <a:cubicBezTo>
                    <a:pt x="2773" y="7124"/>
                    <a:pt x="2947" y="7114"/>
                    <a:pt x="3128" y="7096"/>
                  </a:cubicBezTo>
                  <a:cubicBezTo>
                    <a:pt x="3648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0"/>
                    <a:pt x="5562" y="4605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19"/>
                    <a:pt x="4757" y="3273"/>
                  </a:cubicBezTo>
                  <a:cubicBezTo>
                    <a:pt x="4528" y="3128"/>
                    <a:pt x="4262" y="3012"/>
                    <a:pt x="3962" y="2925"/>
                  </a:cubicBezTo>
                  <a:cubicBezTo>
                    <a:pt x="3660" y="2839"/>
                    <a:pt x="3328" y="2779"/>
                    <a:pt x="2965" y="2746"/>
                  </a:cubicBezTo>
                  <a:cubicBezTo>
                    <a:pt x="2807" y="2736"/>
                    <a:pt x="2653" y="2718"/>
                    <a:pt x="2507" y="2690"/>
                  </a:cubicBezTo>
                  <a:cubicBezTo>
                    <a:pt x="2358" y="2661"/>
                    <a:pt x="2228" y="2625"/>
                    <a:pt x="2111" y="2575"/>
                  </a:cubicBezTo>
                  <a:cubicBezTo>
                    <a:pt x="1995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4" y="1890"/>
                    <a:pt x="1782" y="1792"/>
                  </a:cubicBezTo>
                  <a:cubicBezTo>
                    <a:pt x="1851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80" y="1427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0"/>
                    <a:pt x="3139" y="1456"/>
                  </a:cubicBezTo>
                  <a:cubicBezTo>
                    <a:pt x="3325" y="1496"/>
                    <a:pt x="3500" y="1562"/>
                    <a:pt x="3671" y="1656"/>
                  </a:cubicBezTo>
                  <a:cubicBezTo>
                    <a:pt x="3842" y="1749"/>
                    <a:pt x="4004" y="1873"/>
                    <a:pt x="4159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3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22"/>
            <p:cNvSpPr/>
            <p:nvPr/>
          </p:nvSpPr>
          <p:spPr>
            <a:xfrm>
              <a:off x="5309630" y="4295491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87" y="1568"/>
                  </a:moveTo>
                  <a:cubicBezTo>
                    <a:pt x="3776" y="1568"/>
                    <a:pt x="3957" y="1596"/>
                    <a:pt x="4128" y="1649"/>
                  </a:cubicBezTo>
                  <a:cubicBezTo>
                    <a:pt x="4360" y="1722"/>
                    <a:pt x="4569" y="1841"/>
                    <a:pt x="4755" y="2001"/>
                  </a:cubicBezTo>
                  <a:cubicBezTo>
                    <a:pt x="4939" y="2162"/>
                    <a:pt x="5090" y="2359"/>
                    <a:pt x="5205" y="2589"/>
                  </a:cubicBezTo>
                  <a:cubicBezTo>
                    <a:pt x="5322" y="2819"/>
                    <a:pt x="5395" y="3078"/>
                    <a:pt x="5424" y="3363"/>
                  </a:cubicBezTo>
                  <a:cubicBezTo>
                    <a:pt x="5457" y="3649"/>
                    <a:pt x="5438" y="3915"/>
                    <a:pt x="5372" y="4165"/>
                  </a:cubicBezTo>
                  <a:cubicBezTo>
                    <a:pt x="5307" y="4417"/>
                    <a:pt x="5201" y="4638"/>
                    <a:pt x="5054" y="4835"/>
                  </a:cubicBezTo>
                  <a:cubicBezTo>
                    <a:pt x="4907" y="5031"/>
                    <a:pt x="4728" y="5189"/>
                    <a:pt x="4515" y="5310"/>
                  </a:cubicBezTo>
                  <a:cubicBezTo>
                    <a:pt x="4301" y="5431"/>
                    <a:pt x="4060" y="5505"/>
                    <a:pt x="3793" y="5533"/>
                  </a:cubicBezTo>
                  <a:cubicBezTo>
                    <a:pt x="3718" y="5541"/>
                    <a:pt x="3645" y="5545"/>
                    <a:pt x="3574" y="5545"/>
                  </a:cubicBezTo>
                  <a:cubicBezTo>
                    <a:pt x="3389" y="5545"/>
                    <a:pt x="3213" y="5518"/>
                    <a:pt x="3044" y="5467"/>
                  </a:cubicBezTo>
                  <a:cubicBezTo>
                    <a:pt x="2811" y="5393"/>
                    <a:pt x="2599" y="5275"/>
                    <a:pt x="2411" y="5117"/>
                  </a:cubicBezTo>
                  <a:cubicBezTo>
                    <a:pt x="2226" y="4962"/>
                    <a:pt x="2075" y="4763"/>
                    <a:pt x="1962" y="4532"/>
                  </a:cubicBezTo>
                  <a:cubicBezTo>
                    <a:pt x="1849" y="4298"/>
                    <a:pt x="1778" y="4037"/>
                    <a:pt x="1748" y="3751"/>
                  </a:cubicBezTo>
                  <a:cubicBezTo>
                    <a:pt x="1718" y="3466"/>
                    <a:pt x="1734" y="3200"/>
                    <a:pt x="1797" y="2950"/>
                  </a:cubicBezTo>
                  <a:cubicBezTo>
                    <a:pt x="1857" y="2700"/>
                    <a:pt x="1964" y="2477"/>
                    <a:pt x="2115" y="2280"/>
                  </a:cubicBezTo>
                  <a:cubicBezTo>
                    <a:pt x="2264" y="2083"/>
                    <a:pt x="2446" y="1925"/>
                    <a:pt x="2660" y="1805"/>
                  </a:cubicBezTo>
                  <a:cubicBezTo>
                    <a:pt x="2871" y="1685"/>
                    <a:pt x="3113" y="1608"/>
                    <a:pt x="3376" y="1580"/>
                  </a:cubicBezTo>
                  <a:cubicBezTo>
                    <a:pt x="3447" y="1572"/>
                    <a:pt x="3518" y="1568"/>
                    <a:pt x="3587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6" y="9"/>
                    <a:pt x="3215" y="25"/>
                  </a:cubicBezTo>
                  <a:cubicBezTo>
                    <a:pt x="2700" y="78"/>
                    <a:pt x="2243" y="216"/>
                    <a:pt x="1832" y="436"/>
                  </a:cubicBezTo>
                  <a:cubicBezTo>
                    <a:pt x="1422" y="656"/>
                    <a:pt x="1077" y="944"/>
                    <a:pt x="792" y="1294"/>
                  </a:cubicBezTo>
                  <a:cubicBezTo>
                    <a:pt x="509" y="1646"/>
                    <a:pt x="301" y="2044"/>
                    <a:pt x="171" y="2490"/>
                  </a:cubicBezTo>
                  <a:cubicBezTo>
                    <a:pt x="40" y="2936"/>
                    <a:pt x="1" y="3415"/>
                    <a:pt x="57" y="3929"/>
                  </a:cubicBezTo>
                  <a:cubicBezTo>
                    <a:pt x="110" y="4441"/>
                    <a:pt x="247" y="4901"/>
                    <a:pt x="468" y="5311"/>
                  </a:cubicBezTo>
                  <a:cubicBezTo>
                    <a:pt x="688" y="5723"/>
                    <a:pt x="976" y="6068"/>
                    <a:pt x="1325" y="6354"/>
                  </a:cubicBezTo>
                  <a:cubicBezTo>
                    <a:pt x="1678" y="6639"/>
                    <a:pt x="2076" y="6844"/>
                    <a:pt x="2522" y="6977"/>
                  </a:cubicBezTo>
                  <a:cubicBezTo>
                    <a:pt x="2835" y="7067"/>
                    <a:pt x="3167" y="7113"/>
                    <a:pt x="3517" y="7113"/>
                  </a:cubicBezTo>
                  <a:cubicBezTo>
                    <a:pt x="3665" y="7113"/>
                    <a:pt x="3816" y="7105"/>
                    <a:pt x="3970" y="7089"/>
                  </a:cubicBezTo>
                  <a:cubicBezTo>
                    <a:pt x="4475" y="7035"/>
                    <a:pt x="4933" y="6897"/>
                    <a:pt x="5343" y="6677"/>
                  </a:cubicBezTo>
                  <a:cubicBezTo>
                    <a:pt x="5754" y="6459"/>
                    <a:pt x="6099" y="6171"/>
                    <a:pt x="6386" y="5820"/>
                  </a:cubicBezTo>
                  <a:cubicBezTo>
                    <a:pt x="6670" y="5468"/>
                    <a:pt x="6875" y="5070"/>
                    <a:pt x="7003" y="4618"/>
                  </a:cubicBezTo>
                  <a:cubicBezTo>
                    <a:pt x="7126" y="4171"/>
                    <a:pt x="7164" y="3692"/>
                    <a:pt x="7110" y="3187"/>
                  </a:cubicBezTo>
                  <a:cubicBezTo>
                    <a:pt x="7056" y="2673"/>
                    <a:pt x="6919" y="2212"/>
                    <a:pt x="6702" y="1803"/>
                  </a:cubicBezTo>
                  <a:cubicBezTo>
                    <a:pt x="6486" y="1391"/>
                    <a:pt x="6203" y="1046"/>
                    <a:pt x="5851" y="760"/>
                  </a:cubicBezTo>
                  <a:cubicBezTo>
                    <a:pt x="5498" y="477"/>
                    <a:pt x="5099" y="270"/>
                    <a:pt x="4653" y="139"/>
                  </a:cubicBezTo>
                  <a:cubicBezTo>
                    <a:pt x="4338" y="47"/>
                    <a:pt x="4006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22"/>
            <p:cNvSpPr/>
            <p:nvPr/>
          </p:nvSpPr>
          <p:spPr>
            <a:xfrm>
              <a:off x="5583270" y="426715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3" y="5314"/>
                  </a:cubicBezTo>
                  <a:cubicBezTo>
                    <a:pt x="685" y="5727"/>
                    <a:pt x="968" y="6075"/>
                    <a:pt x="1319" y="6355"/>
                  </a:cubicBezTo>
                  <a:cubicBezTo>
                    <a:pt x="1669" y="6635"/>
                    <a:pt x="2070" y="6840"/>
                    <a:pt x="2520" y="6966"/>
                  </a:cubicBezTo>
                  <a:cubicBezTo>
                    <a:pt x="2836" y="7054"/>
                    <a:pt x="3169" y="7099"/>
                    <a:pt x="3517" y="7099"/>
                  </a:cubicBezTo>
                  <a:cubicBezTo>
                    <a:pt x="3663" y="7099"/>
                    <a:pt x="3811" y="7091"/>
                    <a:pt x="3962" y="7076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3" y="6589"/>
                    <a:pt x="5796" y="6420"/>
                  </a:cubicBezTo>
                  <a:cubicBezTo>
                    <a:pt x="6050" y="6249"/>
                    <a:pt x="6249" y="6063"/>
                    <a:pt x="6391" y="5863"/>
                  </a:cubicBezTo>
                  <a:lnTo>
                    <a:pt x="5461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0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2" y="4552"/>
                  </a:cubicBezTo>
                  <a:cubicBezTo>
                    <a:pt x="1871" y="4317"/>
                    <a:pt x="1794" y="4054"/>
                    <a:pt x="1761" y="3755"/>
                  </a:cubicBezTo>
                  <a:cubicBezTo>
                    <a:pt x="1729" y="3450"/>
                    <a:pt x="1748" y="3170"/>
                    <a:pt x="1820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1" y="2051"/>
                    <a:pt x="2500" y="1899"/>
                    <a:pt x="2718" y="1779"/>
                  </a:cubicBezTo>
                  <a:cubicBezTo>
                    <a:pt x="2938" y="1661"/>
                    <a:pt x="3178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8" y="1625"/>
                    <a:pt x="4395" y="1690"/>
                    <a:pt x="4557" y="1782"/>
                  </a:cubicBezTo>
                  <a:cubicBezTo>
                    <a:pt x="4721" y="1873"/>
                    <a:pt x="4880" y="1984"/>
                    <a:pt x="5031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5" y="193"/>
                    <a:pt x="4572" y="97"/>
                    <a:pt x="4250" y="47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22"/>
            <p:cNvSpPr/>
            <p:nvPr/>
          </p:nvSpPr>
          <p:spPr>
            <a:xfrm>
              <a:off x="5817274" y="4242516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0"/>
                  </a:moveTo>
                  <a:cubicBezTo>
                    <a:pt x="3547" y="0"/>
                    <a:pt x="3415" y="7"/>
                    <a:pt x="3282" y="21"/>
                  </a:cubicBezTo>
                  <a:cubicBezTo>
                    <a:pt x="2763" y="77"/>
                    <a:pt x="2294" y="214"/>
                    <a:pt x="1874" y="434"/>
                  </a:cubicBezTo>
                  <a:cubicBezTo>
                    <a:pt x="1456" y="655"/>
                    <a:pt x="1102" y="942"/>
                    <a:pt x="815" y="1290"/>
                  </a:cubicBezTo>
                  <a:cubicBezTo>
                    <a:pt x="527" y="1639"/>
                    <a:pt x="314" y="2036"/>
                    <a:pt x="178" y="2483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09" y="4435"/>
                    <a:pt x="245" y="4899"/>
                    <a:pt x="462" y="5313"/>
                  </a:cubicBezTo>
                  <a:cubicBezTo>
                    <a:pt x="684" y="5724"/>
                    <a:pt x="967" y="6071"/>
                    <a:pt x="1318" y="6354"/>
                  </a:cubicBezTo>
                  <a:cubicBezTo>
                    <a:pt x="1669" y="6635"/>
                    <a:pt x="2069" y="6839"/>
                    <a:pt x="2519" y="6965"/>
                  </a:cubicBezTo>
                  <a:cubicBezTo>
                    <a:pt x="2835" y="7054"/>
                    <a:pt x="3168" y="7098"/>
                    <a:pt x="3516" y="7098"/>
                  </a:cubicBezTo>
                  <a:cubicBezTo>
                    <a:pt x="3662" y="7098"/>
                    <a:pt x="3811" y="7090"/>
                    <a:pt x="3962" y="7075"/>
                  </a:cubicBezTo>
                  <a:cubicBezTo>
                    <a:pt x="4293" y="7040"/>
                    <a:pt x="4618" y="6965"/>
                    <a:pt x="4936" y="6847"/>
                  </a:cubicBezTo>
                  <a:cubicBezTo>
                    <a:pt x="5255" y="6732"/>
                    <a:pt x="5543" y="6589"/>
                    <a:pt x="5796" y="6419"/>
                  </a:cubicBezTo>
                  <a:cubicBezTo>
                    <a:pt x="6049" y="6248"/>
                    <a:pt x="6249" y="6062"/>
                    <a:pt x="6390" y="5862"/>
                  </a:cubicBezTo>
                  <a:lnTo>
                    <a:pt x="5459" y="4682"/>
                  </a:lnTo>
                  <a:cubicBezTo>
                    <a:pt x="5350" y="4824"/>
                    <a:pt x="5221" y="4955"/>
                    <a:pt x="5073" y="5072"/>
                  </a:cubicBezTo>
                  <a:cubicBezTo>
                    <a:pt x="4924" y="5189"/>
                    <a:pt x="4761" y="5287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0"/>
                    <a:pt x="3146" y="5467"/>
                  </a:cubicBezTo>
                  <a:cubicBezTo>
                    <a:pt x="2887" y="5402"/>
                    <a:pt x="2661" y="5293"/>
                    <a:pt x="2467" y="5135"/>
                  </a:cubicBezTo>
                  <a:cubicBezTo>
                    <a:pt x="2273" y="4978"/>
                    <a:pt x="2115" y="4783"/>
                    <a:pt x="1992" y="4551"/>
                  </a:cubicBezTo>
                  <a:cubicBezTo>
                    <a:pt x="1870" y="4317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9" y="1898"/>
                    <a:pt x="2719" y="1779"/>
                  </a:cubicBezTo>
                  <a:cubicBezTo>
                    <a:pt x="2937" y="1661"/>
                    <a:pt x="3179" y="1589"/>
                    <a:pt x="3438" y="1560"/>
                  </a:cubicBezTo>
                  <a:cubicBezTo>
                    <a:pt x="3513" y="1552"/>
                    <a:pt x="3586" y="1548"/>
                    <a:pt x="3658" y="1548"/>
                  </a:cubicBezTo>
                  <a:cubicBezTo>
                    <a:pt x="3786" y="1548"/>
                    <a:pt x="3910" y="1560"/>
                    <a:pt x="4030" y="1584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2"/>
                    <a:pt x="4878" y="1983"/>
                    <a:pt x="5029" y="2109"/>
                  </a:cubicBezTo>
                  <a:lnTo>
                    <a:pt x="5920" y="844"/>
                  </a:lnTo>
                  <a:cubicBezTo>
                    <a:pt x="5700" y="638"/>
                    <a:pt x="5448" y="467"/>
                    <a:pt x="5160" y="329"/>
                  </a:cubicBezTo>
                  <a:cubicBezTo>
                    <a:pt x="4876" y="192"/>
                    <a:pt x="4571" y="96"/>
                    <a:pt x="4250" y="46"/>
                  </a:cubicBezTo>
                  <a:cubicBezTo>
                    <a:pt x="4060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22"/>
            <p:cNvSpPr/>
            <p:nvPr/>
          </p:nvSpPr>
          <p:spPr>
            <a:xfrm>
              <a:off x="6056024" y="421743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900" y="1413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22"/>
            <p:cNvSpPr/>
            <p:nvPr/>
          </p:nvSpPr>
          <p:spPr>
            <a:xfrm>
              <a:off x="6273398" y="4200109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3" y="1422"/>
                  </a:moveTo>
                  <a:cubicBezTo>
                    <a:pt x="3230" y="1422"/>
                    <a:pt x="3354" y="1441"/>
                    <a:pt x="3465" y="1481"/>
                  </a:cubicBezTo>
                  <a:cubicBezTo>
                    <a:pt x="3617" y="1536"/>
                    <a:pt x="3739" y="1628"/>
                    <a:pt x="3833" y="1751"/>
                  </a:cubicBezTo>
                  <a:cubicBezTo>
                    <a:pt x="3925" y="1877"/>
                    <a:pt x="3980" y="2028"/>
                    <a:pt x="3998" y="2202"/>
                  </a:cubicBezTo>
                  <a:cubicBezTo>
                    <a:pt x="4018" y="2376"/>
                    <a:pt x="3998" y="2535"/>
                    <a:pt x="3944" y="2679"/>
                  </a:cubicBezTo>
                  <a:cubicBezTo>
                    <a:pt x="3890" y="2823"/>
                    <a:pt x="3804" y="2938"/>
                    <a:pt x="3685" y="3024"/>
                  </a:cubicBezTo>
                  <a:cubicBezTo>
                    <a:pt x="3567" y="3115"/>
                    <a:pt x="3423" y="3166"/>
                    <a:pt x="3256" y="3182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3" y="1431"/>
                  </a:lnTo>
                  <a:cubicBezTo>
                    <a:pt x="2982" y="1425"/>
                    <a:pt x="3039" y="1422"/>
                    <a:pt x="3093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7" y="6"/>
                    <a:pt x="3066" y="16"/>
                  </a:cubicBezTo>
                  <a:lnTo>
                    <a:pt x="1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2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4"/>
                  </a:lnTo>
                  <a:cubicBezTo>
                    <a:pt x="4618" y="4062"/>
                    <a:pt x="4654" y="4041"/>
                    <a:pt x="4690" y="4016"/>
                  </a:cubicBezTo>
                  <a:cubicBezTo>
                    <a:pt x="5021" y="3786"/>
                    <a:pt x="5270" y="3489"/>
                    <a:pt x="5432" y="3125"/>
                  </a:cubicBezTo>
                  <a:cubicBezTo>
                    <a:pt x="5597" y="2764"/>
                    <a:pt x="5659" y="2370"/>
                    <a:pt x="5612" y="1941"/>
                  </a:cubicBezTo>
                  <a:cubicBezTo>
                    <a:pt x="5569" y="1526"/>
                    <a:pt x="5429" y="1165"/>
                    <a:pt x="5193" y="860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22"/>
            <p:cNvSpPr/>
            <p:nvPr/>
          </p:nvSpPr>
          <p:spPr>
            <a:xfrm>
              <a:off x="6613178" y="4160716"/>
              <a:ext cx="194407" cy="246933"/>
            </a:xfrm>
            <a:custGeom>
              <a:avLst/>
              <a:gdLst/>
              <a:ahLst/>
              <a:cxnLst/>
              <a:rect l="l" t="t" r="r" b="b"/>
              <a:pathLst>
                <a:path w="5611" h="7127" extrusionOk="0">
                  <a:moveTo>
                    <a:pt x="2936" y="0"/>
                  </a:moveTo>
                  <a:cubicBezTo>
                    <a:pt x="2762" y="0"/>
                    <a:pt x="2577" y="10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800"/>
                  </a:cubicBezTo>
                  <a:cubicBezTo>
                    <a:pt x="431" y="1010"/>
                    <a:pt x="265" y="1249"/>
                    <a:pt x="153" y="1521"/>
                  </a:cubicBezTo>
                  <a:cubicBezTo>
                    <a:pt x="40" y="1793"/>
                    <a:pt x="1" y="2080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9" y="4298"/>
                  </a:cubicBezTo>
                  <a:cubicBezTo>
                    <a:pt x="2627" y="4309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7"/>
                  </a:cubicBezTo>
                  <a:cubicBezTo>
                    <a:pt x="3402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9" y="4749"/>
                  </a:cubicBezTo>
                  <a:cubicBezTo>
                    <a:pt x="3876" y="4823"/>
                    <a:pt x="3908" y="4907"/>
                    <a:pt x="3919" y="5005"/>
                  </a:cubicBezTo>
                  <a:cubicBezTo>
                    <a:pt x="3934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9" y="5638"/>
                    <a:pt x="3232" y="5677"/>
                    <a:pt x="3058" y="5695"/>
                  </a:cubicBezTo>
                  <a:cubicBezTo>
                    <a:pt x="2973" y="5704"/>
                    <a:pt x="2889" y="5709"/>
                    <a:pt x="2804" y="5709"/>
                  </a:cubicBezTo>
                  <a:cubicBezTo>
                    <a:pt x="2540" y="5709"/>
                    <a:pt x="2278" y="5665"/>
                    <a:pt x="2017" y="5578"/>
                  </a:cubicBezTo>
                  <a:cubicBezTo>
                    <a:pt x="1675" y="5462"/>
                    <a:pt x="1317" y="5207"/>
                    <a:pt x="946" y="4805"/>
                  </a:cubicBezTo>
                  <a:lnTo>
                    <a:pt x="64" y="6049"/>
                  </a:lnTo>
                  <a:cubicBezTo>
                    <a:pt x="313" y="6304"/>
                    <a:pt x="589" y="6519"/>
                    <a:pt x="888" y="6695"/>
                  </a:cubicBezTo>
                  <a:cubicBezTo>
                    <a:pt x="1189" y="6869"/>
                    <a:pt x="1525" y="6991"/>
                    <a:pt x="1898" y="7062"/>
                  </a:cubicBezTo>
                  <a:cubicBezTo>
                    <a:pt x="2122" y="7105"/>
                    <a:pt x="2359" y="7126"/>
                    <a:pt x="2609" y="7126"/>
                  </a:cubicBezTo>
                  <a:cubicBezTo>
                    <a:pt x="2776" y="7126"/>
                    <a:pt x="2949" y="7117"/>
                    <a:pt x="3129" y="7097"/>
                  </a:cubicBezTo>
                  <a:cubicBezTo>
                    <a:pt x="3648" y="7041"/>
                    <a:pt x="4098" y="6908"/>
                    <a:pt x="4479" y="6695"/>
                  </a:cubicBezTo>
                  <a:cubicBezTo>
                    <a:pt x="4860" y="6481"/>
                    <a:pt x="5147" y="6196"/>
                    <a:pt x="5343" y="5846"/>
                  </a:cubicBezTo>
                  <a:cubicBezTo>
                    <a:pt x="5539" y="5494"/>
                    <a:pt x="5611" y="5081"/>
                    <a:pt x="5562" y="4607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9" y="3605"/>
                    <a:pt x="4985" y="3421"/>
                    <a:pt x="4756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6" y="2736"/>
                    <a:pt x="2654" y="2719"/>
                    <a:pt x="2506" y="2690"/>
                  </a:cubicBezTo>
                  <a:cubicBezTo>
                    <a:pt x="2359" y="2663"/>
                    <a:pt x="2228" y="2625"/>
                    <a:pt x="2110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6" y="1997"/>
                    <a:pt x="1714" y="1888"/>
                    <a:pt x="1783" y="1793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1" y="1491"/>
                    <a:pt x="2384" y="1448"/>
                    <a:pt x="2581" y="1427"/>
                  </a:cubicBezTo>
                  <a:cubicBezTo>
                    <a:pt x="2642" y="1421"/>
                    <a:pt x="2704" y="1418"/>
                    <a:pt x="2765" y="1418"/>
                  </a:cubicBezTo>
                  <a:cubicBezTo>
                    <a:pt x="2891" y="1418"/>
                    <a:pt x="3015" y="1431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7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22"/>
            <p:cNvSpPr/>
            <p:nvPr/>
          </p:nvSpPr>
          <p:spPr>
            <a:xfrm>
              <a:off x="6831764" y="4130573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4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7"/>
                  </a:lnTo>
                  <a:lnTo>
                    <a:pt x="2376" y="7282"/>
                  </a:lnTo>
                  <a:lnTo>
                    <a:pt x="2119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5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22"/>
            <p:cNvSpPr/>
            <p:nvPr/>
          </p:nvSpPr>
          <p:spPr>
            <a:xfrm>
              <a:off x="7076232" y="4112661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87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3"/>
                  </a:lnTo>
                  <a:lnTo>
                    <a:pt x="4108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22"/>
            <p:cNvSpPr/>
            <p:nvPr/>
          </p:nvSpPr>
          <p:spPr>
            <a:xfrm>
              <a:off x="7268105" y="4100812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7"/>
                  </a:lnTo>
                  <a:lnTo>
                    <a:pt x="719" y="6987"/>
                  </a:lnTo>
                  <a:lnTo>
                    <a:pt x="5409" y="6493"/>
                  </a:lnTo>
                  <a:lnTo>
                    <a:pt x="5255" y="5033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22"/>
            <p:cNvSpPr/>
            <p:nvPr/>
          </p:nvSpPr>
          <p:spPr>
            <a:xfrm>
              <a:off x="7473353" y="407915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22"/>
            <p:cNvSpPr/>
            <p:nvPr/>
          </p:nvSpPr>
          <p:spPr>
            <a:xfrm>
              <a:off x="7673853" y="4048807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0"/>
                  </a:moveTo>
                  <a:cubicBezTo>
                    <a:pt x="2764" y="0"/>
                    <a:pt x="2578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29" y="1011"/>
                    <a:pt x="264" y="1249"/>
                    <a:pt x="153" y="1521"/>
                  </a:cubicBezTo>
                  <a:cubicBezTo>
                    <a:pt x="39" y="1793"/>
                    <a:pt x="1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3"/>
                    <a:pt x="3908" y="4908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8" y="5709"/>
                  </a:cubicBezTo>
                  <a:cubicBezTo>
                    <a:pt x="2536" y="5709"/>
                    <a:pt x="2275" y="5664"/>
                    <a:pt x="2017" y="5578"/>
                  </a:cubicBezTo>
                  <a:cubicBezTo>
                    <a:pt x="1673" y="5463"/>
                    <a:pt x="1316" y="5205"/>
                    <a:pt x="947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91" y="6872"/>
                    <a:pt x="1528" y="6994"/>
                    <a:pt x="1899" y="7065"/>
                  </a:cubicBezTo>
                  <a:cubicBezTo>
                    <a:pt x="2119" y="7105"/>
                    <a:pt x="2353" y="7126"/>
                    <a:pt x="2602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2"/>
                    <a:pt x="4096" y="6908"/>
                    <a:pt x="4477" y="6694"/>
                  </a:cubicBezTo>
                  <a:cubicBezTo>
                    <a:pt x="4858" y="6481"/>
                    <a:pt x="5146" y="6196"/>
                    <a:pt x="5343" y="5845"/>
                  </a:cubicBezTo>
                  <a:cubicBezTo>
                    <a:pt x="5538" y="5493"/>
                    <a:pt x="5610" y="5082"/>
                    <a:pt x="5561" y="4607"/>
                  </a:cubicBezTo>
                  <a:cubicBezTo>
                    <a:pt x="5530" y="4302"/>
                    <a:pt x="5445" y="4041"/>
                    <a:pt x="5307" y="3822"/>
                  </a:cubicBezTo>
                  <a:cubicBezTo>
                    <a:pt x="5167" y="3605"/>
                    <a:pt x="4985" y="3421"/>
                    <a:pt x="4756" y="3274"/>
                  </a:cubicBezTo>
                  <a:cubicBezTo>
                    <a:pt x="4527" y="3127"/>
                    <a:pt x="4261" y="3011"/>
                    <a:pt x="3962" y="2925"/>
                  </a:cubicBezTo>
                  <a:cubicBezTo>
                    <a:pt x="3662" y="2838"/>
                    <a:pt x="3327" y="2779"/>
                    <a:pt x="2964" y="2745"/>
                  </a:cubicBezTo>
                  <a:cubicBezTo>
                    <a:pt x="2806" y="2736"/>
                    <a:pt x="2654" y="2718"/>
                    <a:pt x="2506" y="2689"/>
                  </a:cubicBezTo>
                  <a:cubicBezTo>
                    <a:pt x="2357" y="2663"/>
                    <a:pt x="2227" y="2624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4" y="1421"/>
                    <a:pt x="2709" y="1417"/>
                    <a:pt x="2773" y="1417"/>
                  </a:cubicBezTo>
                  <a:cubicBezTo>
                    <a:pt x="2895" y="1417"/>
                    <a:pt x="3017" y="1430"/>
                    <a:pt x="3138" y="1456"/>
                  </a:cubicBezTo>
                  <a:cubicBezTo>
                    <a:pt x="3324" y="1495"/>
                    <a:pt x="3499" y="1563"/>
                    <a:pt x="3670" y="1656"/>
                  </a:cubicBezTo>
                  <a:cubicBezTo>
                    <a:pt x="3841" y="1750"/>
                    <a:pt x="4002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22"/>
            <p:cNvSpPr/>
            <p:nvPr/>
          </p:nvSpPr>
          <p:spPr>
            <a:xfrm>
              <a:off x="8003032" y="4013017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5" y="3956"/>
                  </a:moveTo>
                  <a:cubicBezTo>
                    <a:pt x="2173" y="4067"/>
                    <a:pt x="2306" y="4183"/>
                    <a:pt x="2445" y="4309"/>
                  </a:cubicBezTo>
                  <a:lnTo>
                    <a:pt x="3867" y="5531"/>
                  </a:lnTo>
                  <a:cubicBezTo>
                    <a:pt x="3813" y="5565"/>
                    <a:pt x="3762" y="5601"/>
                    <a:pt x="3710" y="5634"/>
                  </a:cubicBezTo>
                  <a:cubicBezTo>
                    <a:pt x="3496" y="5764"/>
                    <a:pt x="3262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5" y="5884"/>
                    <a:pt x="2413" y="5861"/>
                    <a:pt x="2267" y="5814"/>
                  </a:cubicBezTo>
                  <a:cubicBezTo>
                    <a:pt x="2057" y="5749"/>
                    <a:pt x="1891" y="5640"/>
                    <a:pt x="1771" y="5489"/>
                  </a:cubicBezTo>
                  <a:cubicBezTo>
                    <a:pt x="1651" y="5338"/>
                    <a:pt x="1579" y="5153"/>
                    <a:pt x="1555" y="4933"/>
                  </a:cubicBezTo>
                  <a:cubicBezTo>
                    <a:pt x="1525" y="4654"/>
                    <a:pt x="1594" y="4412"/>
                    <a:pt x="1755" y="4214"/>
                  </a:cubicBezTo>
                  <a:cubicBezTo>
                    <a:pt x="1832" y="4117"/>
                    <a:pt x="1933" y="4034"/>
                    <a:pt x="2055" y="3956"/>
                  </a:cubicBezTo>
                  <a:close/>
                  <a:moveTo>
                    <a:pt x="3144" y="1"/>
                  </a:moveTo>
                  <a:cubicBezTo>
                    <a:pt x="3044" y="1"/>
                    <a:pt x="2942" y="6"/>
                    <a:pt x="2838" y="18"/>
                  </a:cubicBezTo>
                  <a:cubicBezTo>
                    <a:pt x="2409" y="62"/>
                    <a:pt x="2039" y="181"/>
                    <a:pt x="1727" y="376"/>
                  </a:cubicBezTo>
                  <a:cubicBezTo>
                    <a:pt x="1417" y="570"/>
                    <a:pt x="1185" y="814"/>
                    <a:pt x="1029" y="1109"/>
                  </a:cubicBezTo>
                  <a:cubicBezTo>
                    <a:pt x="872" y="1405"/>
                    <a:pt x="813" y="1729"/>
                    <a:pt x="850" y="2078"/>
                  </a:cubicBezTo>
                  <a:cubicBezTo>
                    <a:pt x="865" y="2222"/>
                    <a:pt x="905" y="2374"/>
                    <a:pt x="968" y="2538"/>
                  </a:cubicBezTo>
                  <a:cubicBezTo>
                    <a:pt x="1027" y="2692"/>
                    <a:pt x="1115" y="2856"/>
                    <a:pt x="1224" y="3024"/>
                  </a:cubicBezTo>
                  <a:cubicBezTo>
                    <a:pt x="827" y="3257"/>
                    <a:pt x="527" y="3546"/>
                    <a:pt x="327" y="3890"/>
                  </a:cubicBezTo>
                  <a:cubicBezTo>
                    <a:pt x="94" y="4297"/>
                    <a:pt x="0" y="4740"/>
                    <a:pt x="51" y="5213"/>
                  </a:cubicBezTo>
                  <a:cubicBezTo>
                    <a:pt x="94" y="5627"/>
                    <a:pt x="252" y="5992"/>
                    <a:pt x="525" y="6306"/>
                  </a:cubicBezTo>
                  <a:cubicBezTo>
                    <a:pt x="797" y="6618"/>
                    <a:pt x="1148" y="6848"/>
                    <a:pt x="1574" y="7000"/>
                  </a:cubicBezTo>
                  <a:cubicBezTo>
                    <a:pt x="1888" y="7114"/>
                    <a:pt x="2225" y="7170"/>
                    <a:pt x="2585" y="7170"/>
                  </a:cubicBezTo>
                  <a:cubicBezTo>
                    <a:pt x="2714" y="7170"/>
                    <a:pt x="2845" y="7163"/>
                    <a:pt x="2979" y="7149"/>
                  </a:cubicBezTo>
                  <a:cubicBezTo>
                    <a:pt x="3361" y="7107"/>
                    <a:pt x="3716" y="7018"/>
                    <a:pt x="4037" y="6874"/>
                  </a:cubicBezTo>
                  <a:cubicBezTo>
                    <a:pt x="4350" y="6737"/>
                    <a:pt x="4632" y="6558"/>
                    <a:pt x="4887" y="6338"/>
                  </a:cubicBezTo>
                  <a:lnTo>
                    <a:pt x="5430" y="6792"/>
                  </a:lnTo>
                  <a:lnTo>
                    <a:pt x="7357" y="6589"/>
                  </a:lnTo>
                  <a:lnTo>
                    <a:pt x="5750" y="5199"/>
                  </a:lnTo>
                  <a:cubicBezTo>
                    <a:pt x="5859" y="4976"/>
                    <a:pt x="5952" y="4736"/>
                    <a:pt x="6023" y="4487"/>
                  </a:cubicBezTo>
                  <a:cubicBezTo>
                    <a:pt x="6128" y="4117"/>
                    <a:pt x="6188" y="3722"/>
                    <a:pt x="6203" y="3302"/>
                  </a:cubicBezTo>
                  <a:lnTo>
                    <a:pt x="6203" y="3302"/>
                  </a:lnTo>
                  <a:lnTo>
                    <a:pt x="4753" y="3454"/>
                  </a:lnTo>
                  <a:cubicBezTo>
                    <a:pt x="4750" y="3771"/>
                    <a:pt x="4708" y="4060"/>
                    <a:pt x="4637" y="4329"/>
                  </a:cubicBezTo>
                  <a:lnTo>
                    <a:pt x="4097" y="3848"/>
                  </a:lnTo>
                  <a:cubicBezTo>
                    <a:pt x="3953" y="3739"/>
                    <a:pt x="3791" y="3605"/>
                    <a:pt x="3611" y="3453"/>
                  </a:cubicBezTo>
                  <a:cubicBezTo>
                    <a:pt x="3431" y="3298"/>
                    <a:pt x="3252" y="3132"/>
                    <a:pt x="3078" y="2958"/>
                  </a:cubicBezTo>
                  <a:cubicBezTo>
                    <a:pt x="2902" y="2784"/>
                    <a:pt x="2754" y="2612"/>
                    <a:pt x="2636" y="2445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6" y="1765"/>
                    <a:pt x="2480" y="1673"/>
                  </a:cubicBezTo>
                  <a:cubicBezTo>
                    <a:pt x="2523" y="1579"/>
                    <a:pt x="2590" y="1506"/>
                    <a:pt x="2682" y="1450"/>
                  </a:cubicBezTo>
                  <a:cubicBezTo>
                    <a:pt x="2776" y="1395"/>
                    <a:pt x="2892" y="1359"/>
                    <a:pt x="3036" y="1345"/>
                  </a:cubicBezTo>
                  <a:cubicBezTo>
                    <a:pt x="3068" y="1341"/>
                    <a:pt x="3099" y="1340"/>
                    <a:pt x="3130" y="1340"/>
                  </a:cubicBezTo>
                  <a:cubicBezTo>
                    <a:pt x="3268" y="1340"/>
                    <a:pt x="3395" y="1374"/>
                    <a:pt x="3509" y="1443"/>
                  </a:cubicBezTo>
                  <a:cubicBezTo>
                    <a:pt x="3649" y="1527"/>
                    <a:pt x="3788" y="1697"/>
                    <a:pt x="3928" y="1949"/>
                  </a:cubicBezTo>
                  <a:lnTo>
                    <a:pt x="5077" y="1089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3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22"/>
            <p:cNvSpPr/>
            <p:nvPr/>
          </p:nvSpPr>
          <p:spPr>
            <a:xfrm>
              <a:off x="8350989" y="3971545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22"/>
            <p:cNvSpPr/>
            <p:nvPr/>
          </p:nvSpPr>
          <p:spPr>
            <a:xfrm>
              <a:off x="8590675" y="394999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799"/>
                  </a:lnTo>
                  <a:lnTo>
                    <a:pt x="5416" y="5388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22"/>
            <p:cNvSpPr/>
            <p:nvPr/>
          </p:nvSpPr>
          <p:spPr>
            <a:xfrm>
              <a:off x="8803371" y="3927336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08" y="4433"/>
                    <a:pt x="245" y="4899"/>
                    <a:pt x="462" y="5313"/>
                  </a:cubicBezTo>
                  <a:cubicBezTo>
                    <a:pt x="682" y="5726"/>
                    <a:pt x="965" y="6073"/>
                    <a:pt x="1318" y="6356"/>
                  </a:cubicBezTo>
                  <a:cubicBezTo>
                    <a:pt x="1669" y="6636"/>
                    <a:pt x="2068" y="6840"/>
                    <a:pt x="2518" y="6967"/>
                  </a:cubicBezTo>
                  <a:cubicBezTo>
                    <a:pt x="2835" y="7055"/>
                    <a:pt x="3167" y="7100"/>
                    <a:pt x="3516" y="7100"/>
                  </a:cubicBezTo>
                  <a:cubicBezTo>
                    <a:pt x="3662" y="7100"/>
                    <a:pt x="3811" y="7092"/>
                    <a:pt x="3962" y="7076"/>
                  </a:cubicBezTo>
                  <a:cubicBezTo>
                    <a:pt x="4293" y="7040"/>
                    <a:pt x="4618" y="6967"/>
                    <a:pt x="4936" y="6849"/>
                  </a:cubicBezTo>
                  <a:cubicBezTo>
                    <a:pt x="5255" y="6734"/>
                    <a:pt x="5543" y="6590"/>
                    <a:pt x="5796" y="6421"/>
                  </a:cubicBezTo>
                  <a:cubicBezTo>
                    <a:pt x="6049" y="6249"/>
                    <a:pt x="6249" y="6064"/>
                    <a:pt x="6390" y="5864"/>
                  </a:cubicBezTo>
                  <a:lnTo>
                    <a:pt x="5459" y="4683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1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6"/>
                  </a:cubicBezTo>
                  <a:cubicBezTo>
                    <a:pt x="2273" y="4980"/>
                    <a:pt x="2114" y="4784"/>
                    <a:pt x="1992" y="4553"/>
                  </a:cubicBezTo>
                  <a:cubicBezTo>
                    <a:pt x="1870" y="4318"/>
                    <a:pt x="1792" y="4052"/>
                    <a:pt x="1761" y="3755"/>
                  </a:cubicBezTo>
                  <a:cubicBezTo>
                    <a:pt x="1728" y="3448"/>
                    <a:pt x="1748" y="3168"/>
                    <a:pt x="1820" y="2912"/>
                  </a:cubicBezTo>
                  <a:cubicBezTo>
                    <a:pt x="1891" y="2654"/>
                    <a:pt x="2002" y="2432"/>
                    <a:pt x="2157" y="2240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2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6" y="1780"/>
                  </a:cubicBezTo>
                  <a:cubicBezTo>
                    <a:pt x="4720" y="1872"/>
                    <a:pt x="4878" y="1981"/>
                    <a:pt x="5029" y="2109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22"/>
            <p:cNvSpPr/>
            <p:nvPr/>
          </p:nvSpPr>
          <p:spPr>
            <a:xfrm>
              <a:off x="9042122" y="3913616"/>
              <a:ext cx="111738" cy="242082"/>
            </a:xfrm>
            <a:custGeom>
              <a:avLst/>
              <a:gdLst/>
              <a:ahLst/>
              <a:cxnLst/>
              <a:rect l="l" t="t" r="r" b="b"/>
              <a:pathLst>
                <a:path w="3225" h="6987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6"/>
                  </a:lnTo>
                  <a:lnTo>
                    <a:pt x="2373" y="6812"/>
                  </a:lnTo>
                  <a:lnTo>
                    <a:pt x="2093" y="4156"/>
                  </a:lnTo>
                  <a:lnTo>
                    <a:pt x="3224" y="4037"/>
                  </a:lnTo>
                  <a:lnTo>
                    <a:pt x="3224" y="2541"/>
                  </a:lnTo>
                  <a:lnTo>
                    <a:pt x="1937" y="267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22"/>
            <p:cNvSpPr/>
            <p:nvPr/>
          </p:nvSpPr>
          <p:spPr>
            <a:xfrm>
              <a:off x="5129848" y="4644349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5" y="418"/>
                    <a:pt x="866" y="590"/>
                    <a:pt x="647" y="799"/>
                  </a:cubicBezTo>
                  <a:cubicBezTo>
                    <a:pt x="430" y="1009"/>
                    <a:pt x="265" y="1250"/>
                    <a:pt x="154" y="1519"/>
                  </a:cubicBezTo>
                  <a:cubicBezTo>
                    <a:pt x="40" y="1791"/>
                    <a:pt x="0" y="2079"/>
                    <a:pt x="33" y="2385"/>
                  </a:cubicBezTo>
                  <a:cubicBezTo>
                    <a:pt x="63" y="2670"/>
                    <a:pt x="135" y="2924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3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7" y="4312"/>
                    <a:pt x="2763" y="4329"/>
                    <a:pt x="2896" y="4351"/>
                  </a:cubicBezTo>
                  <a:cubicBezTo>
                    <a:pt x="3030" y="4372"/>
                    <a:pt x="3157" y="4402"/>
                    <a:pt x="3279" y="4438"/>
                  </a:cubicBezTo>
                  <a:cubicBezTo>
                    <a:pt x="3401" y="4474"/>
                    <a:pt x="3507" y="4517"/>
                    <a:pt x="3598" y="4568"/>
                  </a:cubicBezTo>
                  <a:cubicBezTo>
                    <a:pt x="3687" y="4618"/>
                    <a:pt x="3761" y="4678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39"/>
                    <a:pt x="3233" y="5679"/>
                    <a:pt x="3057" y="5697"/>
                  </a:cubicBezTo>
                  <a:cubicBezTo>
                    <a:pt x="2971" y="5706"/>
                    <a:pt x="2885" y="5711"/>
                    <a:pt x="2799" y="5711"/>
                  </a:cubicBezTo>
                  <a:cubicBezTo>
                    <a:pt x="2536" y="5711"/>
                    <a:pt x="2275" y="5667"/>
                    <a:pt x="2018" y="5580"/>
                  </a:cubicBezTo>
                  <a:cubicBezTo>
                    <a:pt x="1674" y="5465"/>
                    <a:pt x="1316" y="5208"/>
                    <a:pt x="948" y="4808"/>
                  </a:cubicBezTo>
                  <a:lnTo>
                    <a:pt x="65" y="6052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1"/>
                    <a:pt x="1526" y="6994"/>
                    <a:pt x="1898" y="7063"/>
                  </a:cubicBezTo>
                  <a:cubicBezTo>
                    <a:pt x="2120" y="7104"/>
                    <a:pt x="2353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1"/>
                    <a:pt x="5562" y="4607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20"/>
                    <a:pt x="4757" y="3274"/>
                  </a:cubicBezTo>
                  <a:cubicBezTo>
                    <a:pt x="4528" y="3128"/>
                    <a:pt x="4262" y="3012"/>
                    <a:pt x="3962" y="2926"/>
                  </a:cubicBezTo>
                  <a:cubicBezTo>
                    <a:pt x="3661" y="2839"/>
                    <a:pt x="3328" y="2780"/>
                    <a:pt x="2964" y="2746"/>
                  </a:cubicBezTo>
                  <a:cubicBezTo>
                    <a:pt x="2807" y="2737"/>
                    <a:pt x="2653" y="2718"/>
                    <a:pt x="2507" y="2690"/>
                  </a:cubicBezTo>
                  <a:cubicBezTo>
                    <a:pt x="2358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3" y="1890"/>
                    <a:pt x="1782" y="1792"/>
                  </a:cubicBezTo>
                  <a:cubicBezTo>
                    <a:pt x="1849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79" y="1429"/>
                  </a:cubicBezTo>
                  <a:cubicBezTo>
                    <a:pt x="2643" y="1422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2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0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22"/>
            <p:cNvSpPr/>
            <p:nvPr/>
          </p:nvSpPr>
          <p:spPr>
            <a:xfrm>
              <a:off x="5343618" y="4618918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3" y="1570"/>
                  </a:moveTo>
                  <a:cubicBezTo>
                    <a:pt x="3788" y="1570"/>
                    <a:pt x="3964" y="1596"/>
                    <a:pt x="4132" y="1648"/>
                  </a:cubicBezTo>
                  <a:cubicBezTo>
                    <a:pt x="4366" y="1721"/>
                    <a:pt x="4575" y="1840"/>
                    <a:pt x="4759" y="2002"/>
                  </a:cubicBezTo>
                  <a:cubicBezTo>
                    <a:pt x="4943" y="2161"/>
                    <a:pt x="5094" y="2358"/>
                    <a:pt x="5212" y="2588"/>
                  </a:cubicBezTo>
                  <a:cubicBezTo>
                    <a:pt x="5327" y="2818"/>
                    <a:pt x="5402" y="3077"/>
                    <a:pt x="5432" y="3363"/>
                  </a:cubicBezTo>
                  <a:cubicBezTo>
                    <a:pt x="5461" y="3651"/>
                    <a:pt x="5442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0"/>
                    <a:pt x="4733" y="5190"/>
                    <a:pt x="4519" y="5309"/>
                  </a:cubicBezTo>
                  <a:cubicBezTo>
                    <a:pt x="4305" y="5430"/>
                    <a:pt x="4064" y="5504"/>
                    <a:pt x="3798" y="5532"/>
                  </a:cubicBezTo>
                  <a:cubicBezTo>
                    <a:pt x="3724" y="5540"/>
                    <a:pt x="3650" y="5544"/>
                    <a:pt x="3577" y="5544"/>
                  </a:cubicBezTo>
                  <a:cubicBezTo>
                    <a:pt x="3393" y="5544"/>
                    <a:pt x="3216" y="5517"/>
                    <a:pt x="3048" y="5466"/>
                  </a:cubicBezTo>
                  <a:cubicBezTo>
                    <a:pt x="2815" y="5392"/>
                    <a:pt x="2603" y="5274"/>
                    <a:pt x="2415" y="5118"/>
                  </a:cubicBezTo>
                  <a:cubicBezTo>
                    <a:pt x="2227" y="4961"/>
                    <a:pt x="2079" y="4764"/>
                    <a:pt x="1966" y="4531"/>
                  </a:cubicBezTo>
                  <a:cubicBezTo>
                    <a:pt x="1853" y="4297"/>
                    <a:pt x="1781" y="4036"/>
                    <a:pt x="1751" y="3752"/>
                  </a:cubicBezTo>
                  <a:cubicBezTo>
                    <a:pt x="1719" y="3465"/>
                    <a:pt x="1738" y="3199"/>
                    <a:pt x="1798" y="2949"/>
                  </a:cubicBezTo>
                  <a:cubicBezTo>
                    <a:pt x="1861" y="2699"/>
                    <a:pt x="1968" y="2476"/>
                    <a:pt x="2117" y="2279"/>
                  </a:cubicBezTo>
                  <a:cubicBezTo>
                    <a:pt x="2268" y="2082"/>
                    <a:pt x="2448" y="1924"/>
                    <a:pt x="2661" y="1805"/>
                  </a:cubicBezTo>
                  <a:cubicBezTo>
                    <a:pt x="2875" y="1684"/>
                    <a:pt x="3117" y="1609"/>
                    <a:pt x="3383" y="1582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7" y="24"/>
                  </a:cubicBezTo>
                  <a:cubicBezTo>
                    <a:pt x="2703" y="79"/>
                    <a:pt x="2242" y="216"/>
                    <a:pt x="1833" y="436"/>
                  </a:cubicBezTo>
                  <a:cubicBezTo>
                    <a:pt x="1423" y="656"/>
                    <a:pt x="1076" y="942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1" y="3415"/>
                    <a:pt x="55" y="3928"/>
                  </a:cubicBezTo>
                  <a:cubicBezTo>
                    <a:pt x="108" y="4440"/>
                    <a:pt x="248" y="4902"/>
                    <a:pt x="467" y="5310"/>
                  </a:cubicBezTo>
                  <a:cubicBezTo>
                    <a:pt x="688" y="5723"/>
                    <a:pt x="974" y="6068"/>
                    <a:pt x="1324" y="6353"/>
                  </a:cubicBezTo>
                  <a:cubicBezTo>
                    <a:pt x="1677" y="6638"/>
                    <a:pt x="2076" y="6845"/>
                    <a:pt x="2521" y="6976"/>
                  </a:cubicBezTo>
                  <a:cubicBezTo>
                    <a:pt x="2837" y="7067"/>
                    <a:pt x="3171" y="7113"/>
                    <a:pt x="3523" y="7113"/>
                  </a:cubicBezTo>
                  <a:cubicBezTo>
                    <a:pt x="3669" y="7113"/>
                    <a:pt x="3818" y="7105"/>
                    <a:pt x="3971" y="7089"/>
                  </a:cubicBezTo>
                  <a:cubicBezTo>
                    <a:pt x="4477" y="7035"/>
                    <a:pt x="4934" y="6898"/>
                    <a:pt x="5344" y="6678"/>
                  </a:cubicBezTo>
                  <a:cubicBezTo>
                    <a:pt x="5753" y="6458"/>
                    <a:pt x="6101" y="6170"/>
                    <a:pt x="6387" y="5819"/>
                  </a:cubicBezTo>
                  <a:cubicBezTo>
                    <a:pt x="6669" y="5467"/>
                    <a:pt x="6876" y="5069"/>
                    <a:pt x="7002" y="4617"/>
                  </a:cubicBezTo>
                  <a:cubicBezTo>
                    <a:pt x="7130" y="4170"/>
                    <a:pt x="7166" y="3691"/>
                    <a:pt x="7114" y="3186"/>
                  </a:cubicBezTo>
                  <a:cubicBezTo>
                    <a:pt x="7058" y="2673"/>
                    <a:pt x="6923" y="2213"/>
                    <a:pt x="6706" y="1803"/>
                  </a:cubicBezTo>
                  <a:cubicBezTo>
                    <a:pt x="6489" y="1390"/>
                    <a:pt x="6204" y="1045"/>
                    <a:pt x="5853" y="761"/>
                  </a:cubicBezTo>
                  <a:cubicBezTo>
                    <a:pt x="5501" y="476"/>
                    <a:pt x="5103" y="269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22"/>
            <p:cNvSpPr/>
            <p:nvPr/>
          </p:nvSpPr>
          <p:spPr>
            <a:xfrm>
              <a:off x="5617397" y="4590577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7"/>
                    <a:pt x="2294" y="214"/>
                    <a:pt x="1876" y="435"/>
                  </a:cubicBezTo>
                  <a:cubicBezTo>
                    <a:pt x="1457" y="655"/>
                    <a:pt x="1103" y="941"/>
                    <a:pt x="816" y="1291"/>
                  </a:cubicBezTo>
                  <a:cubicBezTo>
                    <a:pt x="528" y="1639"/>
                    <a:pt x="315" y="2036"/>
                    <a:pt x="179" y="2484"/>
                  </a:cubicBezTo>
                  <a:cubicBezTo>
                    <a:pt x="42" y="2932"/>
                    <a:pt x="0" y="3408"/>
                    <a:pt x="55" y="3912"/>
                  </a:cubicBezTo>
                  <a:cubicBezTo>
                    <a:pt x="113" y="4434"/>
                    <a:pt x="249" y="4900"/>
                    <a:pt x="466" y="5313"/>
                  </a:cubicBezTo>
                  <a:cubicBezTo>
                    <a:pt x="685" y="5727"/>
                    <a:pt x="968" y="6074"/>
                    <a:pt x="1319" y="6354"/>
                  </a:cubicBezTo>
                  <a:cubicBezTo>
                    <a:pt x="1670" y="6636"/>
                    <a:pt x="2070" y="6839"/>
                    <a:pt x="2520" y="6965"/>
                  </a:cubicBezTo>
                  <a:cubicBezTo>
                    <a:pt x="2834" y="7053"/>
                    <a:pt x="3165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9" y="6962"/>
                    <a:pt x="4937" y="6846"/>
                  </a:cubicBezTo>
                  <a:cubicBezTo>
                    <a:pt x="5255" y="6731"/>
                    <a:pt x="5543" y="6587"/>
                    <a:pt x="5796" y="6417"/>
                  </a:cubicBezTo>
                  <a:cubicBezTo>
                    <a:pt x="6050" y="6246"/>
                    <a:pt x="6250" y="6061"/>
                    <a:pt x="6391" y="5861"/>
                  </a:cubicBezTo>
                  <a:lnTo>
                    <a:pt x="5461" y="4680"/>
                  </a:lnTo>
                  <a:cubicBezTo>
                    <a:pt x="5351" y="4823"/>
                    <a:pt x="5222" y="4954"/>
                    <a:pt x="5074" y="5070"/>
                  </a:cubicBezTo>
                  <a:cubicBezTo>
                    <a:pt x="4926" y="5188"/>
                    <a:pt x="4762" y="5286"/>
                    <a:pt x="4578" y="5363"/>
                  </a:cubicBezTo>
                  <a:cubicBezTo>
                    <a:pt x="4396" y="5442"/>
                    <a:pt x="4201" y="5491"/>
                    <a:pt x="3994" y="5514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5"/>
                  </a:cubicBezTo>
                  <a:cubicBezTo>
                    <a:pt x="2888" y="5401"/>
                    <a:pt x="2661" y="5291"/>
                    <a:pt x="2468" y="5135"/>
                  </a:cubicBezTo>
                  <a:cubicBezTo>
                    <a:pt x="2274" y="4979"/>
                    <a:pt x="2116" y="4782"/>
                    <a:pt x="1994" y="4551"/>
                  </a:cubicBezTo>
                  <a:cubicBezTo>
                    <a:pt x="1871" y="4318"/>
                    <a:pt x="1794" y="4052"/>
                    <a:pt x="1761" y="3754"/>
                  </a:cubicBezTo>
                  <a:cubicBezTo>
                    <a:pt x="1729" y="3449"/>
                    <a:pt x="1749" y="3169"/>
                    <a:pt x="1821" y="2912"/>
                  </a:cubicBezTo>
                  <a:cubicBezTo>
                    <a:pt x="1893" y="2654"/>
                    <a:pt x="2004" y="2431"/>
                    <a:pt x="2157" y="2241"/>
                  </a:cubicBezTo>
                  <a:cubicBezTo>
                    <a:pt x="2311" y="2050"/>
                    <a:pt x="2500" y="1896"/>
                    <a:pt x="2720" y="1780"/>
                  </a:cubicBezTo>
                  <a:cubicBezTo>
                    <a:pt x="2938" y="1660"/>
                    <a:pt x="3180" y="1589"/>
                    <a:pt x="3439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1" y="1586"/>
                  </a:cubicBezTo>
                  <a:cubicBezTo>
                    <a:pt x="4218" y="1625"/>
                    <a:pt x="4395" y="1689"/>
                    <a:pt x="4558" y="1781"/>
                  </a:cubicBezTo>
                  <a:cubicBezTo>
                    <a:pt x="4721" y="1873"/>
                    <a:pt x="4880" y="1983"/>
                    <a:pt x="5031" y="2111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60" y="15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22"/>
            <p:cNvSpPr/>
            <p:nvPr/>
          </p:nvSpPr>
          <p:spPr>
            <a:xfrm>
              <a:off x="5851401" y="4565839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2" y="4435"/>
                    <a:pt x="248" y="4903"/>
                    <a:pt x="467" y="5314"/>
                  </a:cubicBezTo>
                  <a:cubicBezTo>
                    <a:pt x="684" y="5726"/>
                    <a:pt x="967" y="6074"/>
                    <a:pt x="1318" y="6355"/>
                  </a:cubicBezTo>
                  <a:cubicBezTo>
                    <a:pt x="1669" y="6637"/>
                    <a:pt x="2069" y="6839"/>
                    <a:pt x="2519" y="6966"/>
                  </a:cubicBezTo>
                  <a:cubicBezTo>
                    <a:pt x="2833" y="7054"/>
                    <a:pt x="3164" y="7098"/>
                    <a:pt x="3511" y="7098"/>
                  </a:cubicBezTo>
                  <a:cubicBezTo>
                    <a:pt x="3658" y="7098"/>
                    <a:pt x="3809" y="7090"/>
                    <a:pt x="3962" y="7074"/>
                  </a:cubicBezTo>
                  <a:cubicBezTo>
                    <a:pt x="4293" y="7039"/>
                    <a:pt x="4618" y="6963"/>
                    <a:pt x="4936" y="6847"/>
                  </a:cubicBezTo>
                  <a:cubicBezTo>
                    <a:pt x="5254" y="6730"/>
                    <a:pt x="5541" y="6588"/>
                    <a:pt x="5796" y="6417"/>
                  </a:cubicBezTo>
                  <a:cubicBezTo>
                    <a:pt x="6049" y="6247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3"/>
                    <a:pt x="5221" y="4954"/>
                    <a:pt x="5073" y="5071"/>
                  </a:cubicBezTo>
                  <a:cubicBezTo>
                    <a:pt x="4924" y="5187"/>
                    <a:pt x="4761" y="5286"/>
                    <a:pt x="4577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3" y="4051"/>
                    <a:pt x="1761" y="3755"/>
                  </a:cubicBezTo>
                  <a:cubicBezTo>
                    <a:pt x="1728" y="3450"/>
                    <a:pt x="1748" y="3170"/>
                    <a:pt x="1820" y="2912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7" y="1897"/>
                    <a:pt x="2719" y="1779"/>
                  </a:cubicBezTo>
                  <a:cubicBezTo>
                    <a:pt x="2937" y="1661"/>
                    <a:pt x="3179" y="1589"/>
                    <a:pt x="3438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0" y="1585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20" y="844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6" y="193"/>
                    <a:pt x="4571" y="97"/>
                    <a:pt x="4250" y="46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22"/>
            <p:cNvSpPr/>
            <p:nvPr/>
          </p:nvSpPr>
          <p:spPr>
            <a:xfrm>
              <a:off x="6090151" y="454085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5"/>
                  </a:lnTo>
                  <a:lnTo>
                    <a:pt x="4594" y="2722"/>
                  </a:lnTo>
                  <a:lnTo>
                    <a:pt x="1889" y="3008"/>
                  </a:lnTo>
                  <a:lnTo>
                    <a:pt x="1755" y="1742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22"/>
            <p:cNvSpPr/>
            <p:nvPr/>
          </p:nvSpPr>
          <p:spPr>
            <a:xfrm>
              <a:off x="6307594" y="452350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92" y="1422"/>
                  </a:moveTo>
                  <a:cubicBezTo>
                    <a:pt x="3230" y="1422"/>
                    <a:pt x="3353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4" y="1877"/>
                    <a:pt x="3978" y="2028"/>
                    <a:pt x="3996" y="2202"/>
                  </a:cubicBezTo>
                  <a:cubicBezTo>
                    <a:pt x="4014" y="2376"/>
                    <a:pt x="3998" y="2537"/>
                    <a:pt x="3945" y="2680"/>
                  </a:cubicBezTo>
                  <a:cubicBezTo>
                    <a:pt x="3890" y="2824"/>
                    <a:pt x="3804" y="2939"/>
                    <a:pt x="3686" y="3026"/>
                  </a:cubicBezTo>
                  <a:cubicBezTo>
                    <a:pt x="3566" y="3115"/>
                    <a:pt x="3423" y="3167"/>
                    <a:pt x="3254" y="3185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1" y="1431"/>
                  </a:lnTo>
                  <a:cubicBezTo>
                    <a:pt x="2980" y="1425"/>
                    <a:pt x="3037" y="1422"/>
                    <a:pt x="3092" y="1422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6"/>
                    <a:pt x="3067" y="16"/>
                  </a:cubicBezTo>
                  <a:lnTo>
                    <a:pt x="0" y="339"/>
                  </a:lnTo>
                  <a:lnTo>
                    <a:pt x="719" y="7153"/>
                  </a:lnTo>
                  <a:lnTo>
                    <a:pt x="2298" y="6987"/>
                  </a:lnTo>
                  <a:lnTo>
                    <a:pt x="2044" y="4593"/>
                  </a:lnTo>
                  <a:lnTo>
                    <a:pt x="2895" y="4502"/>
                  </a:lnTo>
                  <a:lnTo>
                    <a:pt x="4495" y="6753"/>
                  </a:lnTo>
                  <a:lnTo>
                    <a:pt x="6383" y="6553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89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8" y="2764"/>
                    <a:pt x="5657" y="2371"/>
                    <a:pt x="5613" y="1943"/>
                  </a:cubicBezTo>
                  <a:cubicBezTo>
                    <a:pt x="5567" y="1526"/>
                    <a:pt x="5429" y="1166"/>
                    <a:pt x="5191" y="861"/>
                  </a:cubicBezTo>
                  <a:cubicBezTo>
                    <a:pt x="4958" y="554"/>
                    <a:pt x="4652" y="325"/>
                    <a:pt x="4278" y="174"/>
                  </a:cubicBezTo>
                  <a:cubicBezTo>
                    <a:pt x="3992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22"/>
            <p:cNvSpPr/>
            <p:nvPr/>
          </p:nvSpPr>
          <p:spPr>
            <a:xfrm>
              <a:off x="6647305" y="4484281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4" y="1"/>
                  </a:moveTo>
                  <a:cubicBezTo>
                    <a:pt x="2760" y="1"/>
                    <a:pt x="2576" y="11"/>
                    <a:pt x="2381" y="32"/>
                  </a:cubicBezTo>
                  <a:cubicBezTo>
                    <a:pt x="2043" y="68"/>
                    <a:pt x="1725" y="153"/>
                    <a:pt x="1425" y="285"/>
                  </a:cubicBezTo>
                  <a:cubicBezTo>
                    <a:pt x="1124" y="419"/>
                    <a:pt x="865" y="591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0" y="1792"/>
                    <a:pt x="1" y="2080"/>
                    <a:pt x="33" y="2385"/>
                  </a:cubicBezTo>
                  <a:cubicBezTo>
                    <a:pt x="64" y="2671"/>
                    <a:pt x="136" y="2924"/>
                    <a:pt x="251" y="3144"/>
                  </a:cubicBezTo>
                  <a:cubicBezTo>
                    <a:pt x="366" y="3364"/>
                    <a:pt x="526" y="3554"/>
                    <a:pt x="729" y="3713"/>
                  </a:cubicBezTo>
                  <a:cubicBezTo>
                    <a:pt x="931" y="3871"/>
                    <a:pt x="1180" y="3999"/>
                    <a:pt x="1473" y="4093"/>
                  </a:cubicBezTo>
                  <a:cubicBezTo>
                    <a:pt x="1764" y="4186"/>
                    <a:pt x="2103" y="4255"/>
                    <a:pt x="2489" y="4301"/>
                  </a:cubicBezTo>
                  <a:cubicBezTo>
                    <a:pt x="2627" y="4311"/>
                    <a:pt x="2763" y="4330"/>
                    <a:pt x="2897" y="4352"/>
                  </a:cubicBezTo>
                  <a:cubicBezTo>
                    <a:pt x="3029" y="4373"/>
                    <a:pt x="3157" y="4404"/>
                    <a:pt x="3280" y="4439"/>
                  </a:cubicBezTo>
                  <a:cubicBezTo>
                    <a:pt x="3402" y="4475"/>
                    <a:pt x="3508" y="4519"/>
                    <a:pt x="3597" y="4569"/>
                  </a:cubicBezTo>
                  <a:cubicBezTo>
                    <a:pt x="3688" y="4618"/>
                    <a:pt x="3761" y="4678"/>
                    <a:pt x="3819" y="4752"/>
                  </a:cubicBezTo>
                  <a:cubicBezTo>
                    <a:pt x="3876" y="4826"/>
                    <a:pt x="3908" y="4910"/>
                    <a:pt x="3919" y="5007"/>
                  </a:cubicBezTo>
                  <a:cubicBezTo>
                    <a:pt x="3934" y="5137"/>
                    <a:pt x="3905" y="5250"/>
                    <a:pt x="3836" y="5345"/>
                  </a:cubicBezTo>
                  <a:cubicBezTo>
                    <a:pt x="3768" y="5440"/>
                    <a:pt x="3663" y="5519"/>
                    <a:pt x="3527" y="5578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2" y="5707"/>
                    <a:pt x="2886" y="5711"/>
                    <a:pt x="2801" y="5711"/>
                  </a:cubicBezTo>
                  <a:cubicBezTo>
                    <a:pt x="2537" y="5711"/>
                    <a:pt x="2276" y="5668"/>
                    <a:pt x="2017" y="5581"/>
                  </a:cubicBezTo>
                  <a:cubicBezTo>
                    <a:pt x="1673" y="5466"/>
                    <a:pt x="1317" y="5209"/>
                    <a:pt x="949" y="4808"/>
                  </a:cubicBezTo>
                  <a:lnTo>
                    <a:pt x="66" y="6051"/>
                  </a:lnTo>
                  <a:cubicBezTo>
                    <a:pt x="314" y="6307"/>
                    <a:pt x="590" y="6523"/>
                    <a:pt x="890" y="6697"/>
                  </a:cubicBezTo>
                  <a:cubicBezTo>
                    <a:pt x="1190" y="6871"/>
                    <a:pt x="1527" y="6993"/>
                    <a:pt x="1899" y="7064"/>
                  </a:cubicBezTo>
                  <a:cubicBezTo>
                    <a:pt x="2119" y="7103"/>
                    <a:pt x="2353" y="7123"/>
                    <a:pt x="2599" y="7123"/>
                  </a:cubicBezTo>
                  <a:cubicBezTo>
                    <a:pt x="2769" y="7123"/>
                    <a:pt x="2946" y="7113"/>
                    <a:pt x="3129" y="7094"/>
                  </a:cubicBezTo>
                  <a:cubicBezTo>
                    <a:pt x="3648" y="7038"/>
                    <a:pt x="4098" y="6906"/>
                    <a:pt x="4479" y="6691"/>
                  </a:cubicBezTo>
                  <a:cubicBezTo>
                    <a:pt x="4860" y="6477"/>
                    <a:pt x="5147" y="6194"/>
                    <a:pt x="5343" y="5843"/>
                  </a:cubicBezTo>
                  <a:cubicBezTo>
                    <a:pt x="5539" y="5491"/>
                    <a:pt x="5611" y="5079"/>
                    <a:pt x="5562" y="4605"/>
                  </a:cubicBezTo>
                  <a:cubicBezTo>
                    <a:pt x="5530" y="4299"/>
                    <a:pt x="5445" y="4038"/>
                    <a:pt x="5307" y="3820"/>
                  </a:cubicBezTo>
                  <a:cubicBezTo>
                    <a:pt x="5169" y="3601"/>
                    <a:pt x="4985" y="3418"/>
                    <a:pt x="4756" y="3273"/>
                  </a:cubicBezTo>
                  <a:cubicBezTo>
                    <a:pt x="4529" y="3127"/>
                    <a:pt x="4263" y="3010"/>
                    <a:pt x="3963" y="2924"/>
                  </a:cubicBezTo>
                  <a:cubicBezTo>
                    <a:pt x="3662" y="2838"/>
                    <a:pt x="3328" y="2779"/>
                    <a:pt x="2965" y="2744"/>
                  </a:cubicBezTo>
                  <a:cubicBezTo>
                    <a:pt x="2806" y="2735"/>
                    <a:pt x="2654" y="2717"/>
                    <a:pt x="2506" y="2688"/>
                  </a:cubicBezTo>
                  <a:cubicBezTo>
                    <a:pt x="2359" y="2662"/>
                    <a:pt x="2228" y="2623"/>
                    <a:pt x="2110" y="2573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5" y="2320"/>
                    <a:pt x="1712" y="2231"/>
                    <a:pt x="1699" y="2120"/>
                  </a:cubicBezTo>
                  <a:cubicBezTo>
                    <a:pt x="1686" y="1996"/>
                    <a:pt x="1714" y="1887"/>
                    <a:pt x="1783" y="1792"/>
                  </a:cubicBezTo>
                  <a:cubicBezTo>
                    <a:pt x="1850" y="1696"/>
                    <a:pt x="1951" y="1617"/>
                    <a:pt x="2086" y="1552"/>
                  </a:cubicBezTo>
                  <a:cubicBezTo>
                    <a:pt x="2221" y="1490"/>
                    <a:pt x="2384" y="1447"/>
                    <a:pt x="2578" y="1427"/>
                  </a:cubicBezTo>
                  <a:cubicBezTo>
                    <a:pt x="2640" y="1420"/>
                    <a:pt x="2701" y="1417"/>
                    <a:pt x="2762" y="1417"/>
                  </a:cubicBezTo>
                  <a:cubicBezTo>
                    <a:pt x="2888" y="1417"/>
                    <a:pt x="3012" y="1431"/>
                    <a:pt x="3137" y="1457"/>
                  </a:cubicBezTo>
                  <a:cubicBezTo>
                    <a:pt x="3323" y="1497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7" y="2029"/>
                  </a:cubicBezTo>
                  <a:lnTo>
                    <a:pt x="5076" y="938"/>
                  </a:lnTo>
                  <a:cubicBezTo>
                    <a:pt x="4886" y="709"/>
                    <a:pt x="4669" y="519"/>
                    <a:pt x="4418" y="368"/>
                  </a:cubicBezTo>
                  <a:cubicBezTo>
                    <a:pt x="4171" y="217"/>
                    <a:pt x="3879" y="111"/>
                    <a:pt x="3548" y="52"/>
                  </a:cubicBezTo>
                  <a:cubicBezTo>
                    <a:pt x="3362" y="18"/>
                    <a:pt x="3157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22"/>
            <p:cNvSpPr/>
            <p:nvPr/>
          </p:nvSpPr>
          <p:spPr>
            <a:xfrm>
              <a:off x="6865891" y="4454000"/>
              <a:ext cx="243122" cy="258401"/>
            </a:xfrm>
            <a:custGeom>
              <a:avLst/>
              <a:gdLst/>
              <a:ahLst/>
              <a:cxnLst/>
              <a:rect l="l" t="t" r="r" b="b"/>
              <a:pathLst>
                <a:path w="7017" h="7458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4" y="3007"/>
                  </a:lnTo>
                  <a:lnTo>
                    <a:pt x="1657" y="470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6" y="7284"/>
                  </a:lnTo>
                  <a:lnTo>
                    <a:pt x="2119" y="4848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5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22"/>
            <p:cNvSpPr/>
            <p:nvPr/>
          </p:nvSpPr>
          <p:spPr>
            <a:xfrm>
              <a:off x="7110359" y="4436053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11"/>
                  </a:lnTo>
                  <a:lnTo>
                    <a:pt x="1296" y="1690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6"/>
                  </a:lnTo>
                  <a:lnTo>
                    <a:pt x="4108" y="1394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22"/>
            <p:cNvSpPr/>
            <p:nvPr/>
          </p:nvSpPr>
          <p:spPr>
            <a:xfrm>
              <a:off x="7302232" y="4424273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5"/>
                  </a:lnTo>
                  <a:lnTo>
                    <a:pt x="5409" y="6491"/>
                  </a:lnTo>
                  <a:lnTo>
                    <a:pt x="5255" y="5031"/>
                  </a:lnTo>
                  <a:lnTo>
                    <a:pt x="2218" y="5352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22"/>
            <p:cNvSpPr/>
            <p:nvPr/>
          </p:nvSpPr>
          <p:spPr>
            <a:xfrm>
              <a:off x="7507549" y="4402619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5"/>
                  </a:lnTo>
                  <a:lnTo>
                    <a:pt x="5409" y="6490"/>
                  </a:lnTo>
                  <a:lnTo>
                    <a:pt x="5255" y="5031"/>
                  </a:lnTo>
                  <a:lnTo>
                    <a:pt x="2219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22"/>
            <p:cNvSpPr/>
            <p:nvPr/>
          </p:nvSpPr>
          <p:spPr>
            <a:xfrm>
              <a:off x="7708084" y="437226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3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5" y="5249"/>
                    <a:pt x="3837" y="5344"/>
                  </a:cubicBezTo>
                  <a:cubicBezTo>
                    <a:pt x="3767" y="5438"/>
                    <a:pt x="3664" y="5517"/>
                    <a:pt x="3525" y="5579"/>
                  </a:cubicBezTo>
                  <a:cubicBezTo>
                    <a:pt x="3387" y="5639"/>
                    <a:pt x="3230" y="5679"/>
                    <a:pt x="3056" y="5697"/>
                  </a:cubicBezTo>
                  <a:cubicBezTo>
                    <a:pt x="2970" y="5706"/>
                    <a:pt x="2884" y="5710"/>
                    <a:pt x="2799" y="5710"/>
                  </a:cubicBezTo>
                  <a:cubicBezTo>
                    <a:pt x="2535" y="5710"/>
                    <a:pt x="2274" y="5667"/>
                    <a:pt x="2015" y="5580"/>
                  </a:cubicBezTo>
                  <a:cubicBezTo>
                    <a:pt x="1673" y="5465"/>
                    <a:pt x="1315" y="5208"/>
                    <a:pt x="947" y="4807"/>
                  </a:cubicBezTo>
                  <a:lnTo>
                    <a:pt x="64" y="6050"/>
                  </a:lnTo>
                  <a:cubicBezTo>
                    <a:pt x="314" y="6306"/>
                    <a:pt x="589" y="6522"/>
                    <a:pt x="889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2" y="7124"/>
                    <a:pt x="2599" y="7124"/>
                  </a:cubicBezTo>
                  <a:cubicBezTo>
                    <a:pt x="2768" y="7124"/>
                    <a:pt x="2944" y="7115"/>
                    <a:pt x="3127" y="7096"/>
                  </a:cubicBezTo>
                  <a:cubicBezTo>
                    <a:pt x="3646" y="7040"/>
                    <a:pt x="4094" y="6906"/>
                    <a:pt x="4477" y="6693"/>
                  </a:cubicBezTo>
                  <a:cubicBezTo>
                    <a:pt x="4858" y="6479"/>
                    <a:pt x="5146" y="6194"/>
                    <a:pt x="5341" y="5845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40"/>
                    <a:pt x="5305" y="3820"/>
                  </a:cubicBezTo>
                  <a:cubicBezTo>
                    <a:pt x="5167" y="3603"/>
                    <a:pt x="4983" y="3419"/>
                    <a:pt x="4754" y="3274"/>
                  </a:cubicBezTo>
                  <a:cubicBezTo>
                    <a:pt x="4526" y="3128"/>
                    <a:pt x="4261" y="3012"/>
                    <a:pt x="3961" y="2926"/>
                  </a:cubicBezTo>
                  <a:cubicBezTo>
                    <a:pt x="3660" y="2839"/>
                    <a:pt x="3327" y="2779"/>
                    <a:pt x="2963" y="2746"/>
                  </a:cubicBezTo>
                  <a:cubicBezTo>
                    <a:pt x="2805" y="2736"/>
                    <a:pt x="2652" y="2719"/>
                    <a:pt x="2504" y="2690"/>
                  </a:cubicBezTo>
                  <a:cubicBezTo>
                    <a:pt x="2357" y="2662"/>
                    <a:pt x="2225" y="2625"/>
                    <a:pt x="2109" y="2575"/>
                  </a:cubicBezTo>
                  <a:cubicBezTo>
                    <a:pt x="1992" y="2524"/>
                    <a:pt x="1897" y="2465"/>
                    <a:pt x="1825" y="2394"/>
                  </a:cubicBezTo>
                  <a:cubicBezTo>
                    <a:pt x="1752" y="2322"/>
                    <a:pt x="1710" y="2231"/>
                    <a:pt x="1697" y="2122"/>
                  </a:cubicBezTo>
                  <a:cubicBezTo>
                    <a:pt x="1684" y="1998"/>
                    <a:pt x="1712" y="1887"/>
                    <a:pt x="1781" y="1792"/>
                  </a:cubicBezTo>
                  <a:cubicBezTo>
                    <a:pt x="1848" y="1698"/>
                    <a:pt x="1950" y="1618"/>
                    <a:pt x="2084" y="1554"/>
                  </a:cubicBezTo>
                  <a:cubicBezTo>
                    <a:pt x="2219" y="1490"/>
                    <a:pt x="2382" y="1447"/>
                    <a:pt x="2579" y="1427"/>
                  </a:cubicBezTo>
                  <a:cubicBezTo>
                    <a:pt x="2642" y="1421"/>
                    <a:pt x="2705" y="1418"/>
                    <a:pt x="2767" y="1418"/>
                  </a:cubicBezTo>
                  <a:cubicBezTo>
                    <a:pt x="2891" y="1418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6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7"/>
                  </a:lnTo>
                  <a:cubicBezTo>
                    <a:pt x="4887" y="708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3" y="18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22"/>
            <p:cNvSpPr/>
            <p:nvPr/>
          </p:nvSpPr>
          <p:spPr>
            <a:xfrm>
              <a:off x="8037090" y="4336513"/>
              <a:ext cx="255006" cy="248353"/>
            </a:xfrm>
            <a:custGeom>
              <a:avLst/>
              <a:gdLst/>
              <a:ahLst/>
              <a:cxnLst/>
              <a:rect l="l" t="t" r="r" b="b"/>
              <a:pathLst>
                <a:path w="7360" h="7168" extrusionOk="0">
                  <a:moveTo>
                    <a:pt x="2057" y="3952"/>
                  </a:moveTo>
                  <a:cubicBezTo>
                    <a:pt x="2175" y="4063"/>
                    <a:pt x="2308" y="4182"/>
                    <a:pt x="2446" y="4304"/>
                  </a:cubicBezTo>
                  <a:lnTo>
                    <a:pt x="3868" y="5526"/>
                  </a:lnTo>
                  <a:cubicBezTo>
                    <a:pt x="3815" y="5564"/>
                    <a:pt x="3764" y="5598"/>
                    <a:pt x="3711" y="5633"/>
                  </a:cubicBezTo>
                  <a:cubicBezTo>
                    <a:pt x="3498" y="5762"/>
                    <a:pt x="3264" y="5843"/>
                    <a:pt x="3005" y="5867"/>
                  </a:cubicBezTo>
                  <a:cubicBezTo>
                    <a:pt x="2918" y="5877"/>
                    <a:pt x="2834" y="5882"/>
                    <a:pt x="2753" y="5882"/>
                  </a:cubicBezTo>
                  <a:cubicBezTo>
                    <a:pt x="2576" y="5882"/>
                    <a:pt x="2414" y="5859"/>
                    <a:pt x="2269" y="5814"/>
                  </a:cubicBezTo>
                  <a:cubicBezTo>
                    <a:pt x="2059" y="5748"/>
                    <a:pt x="1893" y="5637"/>
                    <a:pt x="1773" y="5486"/>
                  </a:cubicBezTo>
                  <a:cubicBezTo>
                    <a:pt x="1653" y="5335"/>
                    <a:pt x="1578" y="5151"/>
                    <a:pt x="1557" y="4930"/>
                  </a:cubicBezTo>
                  <a:cubicBezTo>
                    <a:pt x="1527" y="4651"/>
                    <a:pt x="1593" y="4411"/>
                    <a:pt x="1757" y="4209"/>
                  </a:cubicBezTo>
                  <a:cubicBezTo>
                    <a:pt x="1833" y="4113"/>
                    <a:pt x="1935" y="4030"/>
                    <a:pt x="2057" y="3952"/>
                  </a:cubicBezTo>
                  <a:close/>
                  <a:moveTo>
                    <a:pt x="3143" y="1"/>
                  </a:moveTo>
                  <a:cubicBezTo>
                    <a:pt x="3043" y="1"/>
                    <a:pt x="2942" y="6"/>
                    <a:pt x="2840" y="17"/>
                  </a:cubicBezTo>
                  <a:cubicBezTo>
                    <a:pt x="2410" y="62"/>
                    <a:pt x="2042" y="180"/>
                    <a:pt x="1729" y="377"/>
                  </a:cubicBezTo>
                  <a:cubicBezTo>
                    <a:pt x="1419" y="571"/>
                    <a:pt x="1186" y="813"/>
                    <a:pt x="1029" y="1107"/>
                  </a:cubicBezTo>
                  <a:cubicBezTo>
                    <a:pt x="874" y="1405"/>
                    <a:pt x="815" y="1729"/>
                    <a:pt x="852" y="2077"/>
                  </a:cubicBezTo>
                  <a:cubicBezTo>
                    <a:pt x="867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4"/>
                  </a:cubicBezTo>
                  <a:cubicBezTo>
                    <a:pt x="829" y="3256"/>
                    <a:pt x="529" y="3545"/>
                    <a:pt x="330" y="3889"/>
                  </a:cubicBezTo>
                  <a:cubicBezTo>
                    <a:pt x="94" y="4298"/>
                    <a:pt x="1" y="4738"/>
                    <a:pt x="51" y="5212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8" y="6615"/>
                    <a:pt x="1147" y="6845"/>
                    <a:pt x="1573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4" y="7167"/>
                    <a:pt x="2846" y="7160"/>
                    <a:pt x="2981" y="7146"/>
                  </a:cubicBezTo>
                  <a:cubicBezTo>
                    <a:pt x="3363" y="7104"/>
                    <a:pt x="3715" y="7015"/>
                    <a:pt x="4039" y="6872"/>
                  </a:cubicBezTo>
                  <a:cubicBezTo>
                    <a:pt x="4351" y="6734"/>
                    <a:pt x="4633" y="6555"/>
                    <a:pt x="4887" y="6335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6"/>
                  </a:lnTo>
                  <a:cubicBezTo>
                    <a:pt x="5859" y="4973"/>
                    <a:pt x="5953" y="4736"/>
                    <a:pt x="6025" y="4484"/>
                  </a:cubicBezTo>
                  <a:cubicBezTo>
                    <a:pt x="6130" y="4116"/>
                    <a:pt x="6190" y="3720"/>
                    <a:pt x="6205" y="3299"/>
                  </a:cubicBezTo>
                  <a:lnTo>
                    <a:pt x="6205" y="3299"/>
                  </a:lnTo>
                  <a:lnTo>
                    <a:pt x="4754" y="3451"/>
                  </a:lnTo>
                  <a:cubicBezTo>
                    <a:pt x="4749" y="3768"/>
                    <a:pt x="4710" y="4058"/>
                    <a:pt x="4639" y="4326"/>
                  </a:cubicBezTo>
                  <a:lnTo>
                    <a:pt x="4096" y="3845"/>
                  </a:lnTo>
                  <a:cubicBezTo>
                    <a:pt x="3953" y="3736"/>
                    <a:pt x="3793" y="3602"/>
                    <a:pt x="3613" y="3450"/>
                  </a:cubicBezTo>
                  <a:cubicBezTo>
                    <a:pt x="3434" y="3298"/>
                    <a:pt x="3254" y="3131"/>
                    <a:pt x="3078" y="2955"/>
                  </a:cubicBezTo>
                  <a:cubicBezTo>
                    <a:pt x="2903" y="2781"/>
                    <a:pt x="2755" y="2610"/>
                    <a:pt x="2635" y="2442"/>
                  </a:cubicBezTo>
                  <a:cubicBezTo>
                    <a:pt x="2517" y="2272"/>
                    <a:pt x="2453" y="2127"/>
                    <a:pt x="2438" y="2005"/>
                  </a:cubicBezTo>
                  <a:cubicBezTo>
                    <a:pt x="2424" y="1875"/>
                    <a:pt x="2438" y="1762"/>
                    <a:pt x="2482" y="1671"/>
                  </a:cubicBezTo>
                  <a:cubicBezTo>
                    <a:pt x="2525" y="1579"/>
                    <a:pt x="2591" y="1503"/>
                    <a:pt x="2684" y="1448"/>
                  </a:cubicBezTo>
                  <a:cubicBezTo>
                    <a:pt x="2778" y="1394"/>
                    <a:pt x="2894" y="1356"/>
                    <a:pt x="3038" y="1342"/>
                  </a:cubicBezTo>
                  <a:cubicBezTo>
                    <a:pt x="3070" y="1339"/>
                    <a:pt x="3101" y="1337"/>
                    <a:pt x="3131" y="1337"/>
                  </a:cubicBezTo>
                  <a:cubicBezTo>
                    <a:pt x="3269" y="1337"/>
                    <a:pt x="3394" y="1372"/>
                    <a:pt x="3511" y="1441"/>
                  </a:cubicBezTo>
                  <a:cubicBezTo>
                    <a:pt x="3651" y="1525"/>
                    <a:pt x="3790" y="1694"/>
                    <a:pt x="3928" y="1947"/>
                  </a:cubicBezTo>
                  <a:lnTo>
                    <a:pt x="5079" y="1090"/>
                  </a:lnTo>
                  <a:cubicBezTo>
                    <a:pt x="4966" y="839"/>
                    <a:pt x="4798" y="626"/>
                    <a:pt x="4568" y="453"/>
                  </a:cubicBezTo>
                  <a:cubicBezTo>
                    <a:pt x="4339" y="281"/>
                    <a:pt x="4078" y="156"/>
                    <a:pt x="3782" y="79"/>
                  </a:cubicBezTo>
                  <a:cubicBezTo>
                    <a:pt x="3575" y="28"/>
                    <a:pt x="3363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22"/>
            <p:cNvSpPr/>
            <p:nvPr/>
          </p:nvSpPr>
          <p:spPr>
            <a:xfrm>
              <a:off x="8385116" y="429500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4" y="2067"/>
                  </a:lnTo>
                  <a:lnTo>
                    <a:pt x="2179" y="1853"/>
                  </a:lnTo>
                  <a:lnTo>
                    <a:pt x="2743" y="7206"/>
                  </a:lnTo>
                  <a:lnTo>
                    <a:pt x="4396" y="7029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22"/>
            <p:cNvSpPr/>
            <p:nvPr/>
          </p:nvSpPr>
          <p:spPr>
            <a:xfrm>
              <a:off x="8624802" y="427338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22"/>
            <p:cNvSpPr/>
            <p:nvPr/>
          </p:nvSpPr>
          <p:spPr>
            <a:xfrm>
              <a:off x="8837498" y="4250624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5" y="2036"/>
                    <a:pt x="179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1" y="4438"/>
                    <a:pt x="246" y="4905"/>
                    <a:pt x="466" y="5316"/>
                  </a:cubicBezTo>
                  <a:cubicBezTo>
                    <a:pt x="684" y="5729"/>
                    <a:pt x="967" y="6077"/>
                    <a:pt x="1318" y="6358"/>
                  </a:cubicBezTo>
                  <a:cubicBezTo>
                    <a:pt x="1669" y="6638"/>
                    <a:pt x="2070" y="6842"/>
                    <a:pt x="2518" y="6969"/>
                  </a:cubicBezTo>
                  <a:cubicBezTo>
                    <a:pt x="2834" y="7056"/>
                    <a:pt x="3166" y="7100"/>
                    <a:pt x="3512" y="7100"/>
                  </a:cubicBezTo>
                  <a:cubicBezTo>
                    <a:pt x="3659" y="7100"/>
                    <a:pt x="3809" y="7092"/>
                    <a:pt x="3962" y="7077"/>
                  </a:cubicBezTo>
                  <a:cubicBezTo>
                    <a:pt x="4293" y="7041"/>
                    <a:pt x="4618" y="6966"/>
                    <a:pt x="4936" y="6849"/>
                  </a:cubicBezTo>
                  <a:cubicBezTo>
                    <a:pt x="5255" y="6733"/>
                    <a:pt x="5543" y="6590"/>
                    <a:pt x="5796" y="6419"/>
                  </a:cubicBezTo>
                  <a:cubicBezTo>
                    <a:pt x="6049" y="6250"/>
                    <a:pt x="6249" y="6064"/>
                    <a:pt x="6391" y="5864"/>
                  </a:cubicBezTo>
                  <a:lnTo>
                    <a:pt x="5459" y="4684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0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8"/>
                    <a:pt x="3793" y="5533"/>
                    <a:pt x="3696" y="5533"/>
                  </a:cubicBezTo>
                  <a:cubicBezTo>
                    <a:pt x="3502" y="5533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1"/>
                    <a:pt x="2114" y="4786"/>
                    <a:pt x="1992" y="4554"/>
                  </a:cubicBezTo>
                  <a:cubicBezTo>
                    <a:pt x="1870" y="4320"/>
                    <a:pt x="1792" y="4054"/>
                    <a:pt x="1761" y="3756"/>
                  </a:cubicBezTo>
                  <a:cubicBezTo>
                    <a:pt x="1728" y="3450"/>
                    <a:pt x="1748" y="3169"/>
                    <a:pt x="1820" y="2914"/>
                  </a:cubicBezTo>
                  <a:cubicBezTo>
                    <a:pt x="1891" y="2656"/>
                    <a:pt x="2002" y="2433"/>
                    <a:pt x="2158" y="2242"/>
                  </a:cubicBezTo>
                  <a:cubicBezTo>
                    <a:pt x="2310" y="2052"/>
                    <a:pt x="2498" y="1897"/>
                    <a:pt x="2718" y="1780"/>
                  </a:cubicBezTo>
                  <a:cubicBezTo>
                    <a:pt x="2937" y="1662"/>
                    <a:pt x="3179" y="1591"/>
                    <a:pt x="3437" y="1562"/>
                  </a:cubicBezTo>
                  <a:cubicBezTo>
                    <a:pt x="3512" y="1554"/>
                    <a:pt x="3585" y="1550"/>
                    <a:pt x="3657" y="1550"/>
                  </a:cubicBezTo>
                  <a:cubicBezTo>
                    <a:pt x="3785" y="1550"/>
                    <a:pt x="3909" y="1562"/>
                    <a:pt x="4030" y="1586"/>
                  </a:cubicBezTo>
                  <a:cubicBezTo>
                    <a:pt x="4217" y="1626"/>
                    <a:pt x="4394" y="1691"/>
                    <a:pt x="4558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22"/>
            <p:cNvSpPr/>
            <p:nvPr/>
          </p:nvSpPr>
          <p:spPr>
            <a:xfrm>
              <a:off x="9076180" y="4237008"/>
              <a:ext cx="82322" cy="242117"/>
            </a:xfrm>
            <a:custGeom>
              <a:avLst/>
              <a:gdLst/>
              <a:ahLst/>
              <a:cxnLst/>
              <a:rect l="l" t="t" r="r" b="b"/>
              <a:pathLst>
                <a:path w="2376" h="6988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241" y="6827"/>
                  </a:lnTo>
                  <a:lnTo>
                    <a:pt x="2375" y="6812"/>
                  </a:lnTo>
                  <a:lnTo>
                    <a:pt x="2241" y="5545"/>
                  </a:lnTo>
                  <a:lnTo>
                    <a:pt x="2093" y="4156"/>
                  </a:lnTo>
                  <a:lnTo>
                    <a:pt x="2241" y="4142"/>
                  </a:lnTo>
                  <a:lnTo>
                    <a:pt x="2241" y="2646"/>
                  </a:lnTo>
                  <a:lnTo>
                    <a:pt x="1939" y="2678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22"/>
            <p:cNvSpPr/>
            <p:nvPr/>
          </p:nvSpPr>
          <p:spPr>
            <a:xfrm>
              <a:off x="5187639" y="5134287"/>
              <a:ext cx="22694" cy="12958"/>
            </a:xfrm>
            <a:custGeom>
              <a:avLst/>
              <a:gdLst/>
              <a:ahLst/>
              <a:cxnLst/>
              <a:rect l="l" t="t" r="r" b="b"/>
              <a:pathLst>
                <a:path w="655" h="374" extrusionOk="0">
                  <a:moveTo>
                    <a:pt x="265" y="1"/>
                  </a:moveTo>
                  <a:lnTo>
                    <a:pt x="0" y="373"/>
                  </a:lnTo>
                  <a:lnTo>
                    <a:pt x="655" y="373"/>
                  </a:lnTo>
                  <a:cubicBezTo>
                    <a:pt x="528" y="267"/>
                    <a:pt x="397" y="145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22"/>
            <p:cNvSpPr/>
            <p:nvPr/>
          </p:nvSpPr>
          <p:spPr>
            <a:xfrm>
              <a:off x="5163975" y="4967671"/>
              <a:ext cx="193437" cy="179578"/>
            </a:xfrm>
            <a:custGeom>
              <a:avLst/>
              <a:gdLst/>
              <a:ahLst/>
              <a:cxnLst/>
              <a:rect l="l" t="t" r="r" b="b"/>
              <a:pathLst>
                <a:path w="5583" h="5183" extrusionOk="0">
                  <a:moveTo>
                    <a:pt x="2943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5" y="67"/>
                    <a:pt x="1726" y="154"/>
                    <a:pt x="1424" y="285"/>
                  </a:cubicBezTo>
                  <a:cubicBezTo>
                    <a:pt x="1125" y="420"/>
                    <a:pt x="863" y="592"/>
                    <a:pt x="647" y="801"/>
                  </a:cubicBezTo>
                  <a:cubicBezTo>
                    <a:pt x="430" y="1011"/>
                    <a:pt x="265" y="1252"/>
                    <a:pt x="154" y="1524"/>
                  </a:cubicBezTo>
                  <a:cubicBezTo>
                    <a:pt x="40" y="1794"/>
                    <a:pt x="0" y="2081"/>
                    <a:pt x="33" y="2388"/>
                  </a:cubicBezTo>
                  <a:cubicBezTo>
                    <a:pt x="62" y="2672"/>
                    <a:pt x="135" y="2926"/>
                    <a:pt x="250" y="3146"/>
                  </a:cubicBezTo>
                  <a:cubicBezTo>
                    <a:pt x="365" y="3366"/>
                    <a:pt x="525" y="3556"/>
                    <a:pt x="729" y="3717"/>
                  </a:cubicBezTo>
                  <a:cubicBezTo>
                    <a:pt x="933" y="3875"/>
                    <a:pt x="1182" y="4000"/>
                    <a:pt x="1473" y="4094"/>
                  </a:cubicBezTo>
                  <a:cubicBezTo>
                    <a:pt x="1765" y="4190"/>
                    <a:pt x="2104" y="4258"/>
                    <a:pt x="2488" y="4302"/>
                  </a:cubicBezTo>
                  <a:cubicBezTo>
                    <a:pt x="2629" y="4314"/>
                    <a:pt x="2764" y="4331"/>
                    <a:pt x="2898" y="4353"/>
                  </a:cubicBezTo>
                  <a:cubicBezTo>
                    <a:pt x="3029" y="4376"/>
                    <a:pt x="3159" y="4404"/>
                    <a:pt x="3280" y="4440"/>
                  </a:cubicBezTo>
                  <a:cubicBezTo>
                    <a:pt x="3401" y="4476"/>
                    <a:pt x="3507" y="4519"/>
                    <a:pt x="3600" y="4568"/>
                  </a:cubicBezTo>
                  <a:cubicBezTo>
                    <a:pt x="3689" y="4617"/>
                    <a:pt x="3762" y="4681"/>
                    <a:pt x="3820" y="4752"/>
                  </a:cubicBezTo>
                  <a:cubicBezTo>
                    <a:pt x="3876" y="4826"/>
                    <a:pt x="3910" y="4911"/>
                    <a:pt x="3920" y="5007"/>
                  </a:cubicBezTo>
                  <a:cubicBezTo>
                    <a:pt x="3926" y="5070"/>
                    <a:pt x="3925" y="5128"/>
                    <a:pt x="3910" y="5182"/>
                  </a:cubicBezTo>
                  <a:lnTo>
                    <a:pt x="5557" y="5182"/>
                  </a:lnTo>
                  <a:cubicBezTo>
                    <a:pt x="5580" y="5003"/>
                    <a:pt x="5583" y="4810"/>
                    <a:pt x="5558" y="4601"/>
                  </a:cubicBezTo>
                  <a:cubicBezTo>
                    <a:pt x="5524" y="4295"/>
                    <a:pt x="5442" y="4035"/>
                    <a:pt x="5301" y="3815"/>
                  </a:cubicBezTo>
                  <a:cubicBezTo>
                    <a:pt x="5164" y="3598"/>
                    <a:pt x="4981" y="3417"/>
                    <a:pt x="4753" y="3268"/>
                  </a:cubicBezTo>
                  <a:cubicBezTo>
                    <a:pt x="4524" y="3123"/>
                    <a:pt x="4261" y="3007"/>
                    <a:pt x="3959" y="2920"/>
                  </a:cubicBezTo>
                  <a:cubicBezTo>
                    <a:pt x="3657" y="2834"/>
                    <a:pt x="3323" y="2775"/>
                    <a:pt x="2960" y="2741"/>
                  </a:cubicBezTo>
                  <a:cubicBezTo>
                    <a:pt x="2801" y="2732"/>
                    <a:pt x="2648" y="2713"/>
                    <a:pt x="2501" y="2685"/>
                  </a:cubicBezTo>
                  <a:cubicBezTo>
                    <a:pt x="2356" y="2660"/>
                    <a:pt x="2222" y="2620"/>
                    <a:pt x="2105" y="2570"/>
                  </a:cubicBezTo>
                  <a:cubicBezTo>
                    <a:pt x="1989" y="2519"/>
                    <a:pt x="1893" y="2460"/>
                    <a:pt x="1821" y="2390"/>
                  </a:cubicBezTo>
                  <a:cubicBezTo>
                    <a:pt x="1749" y="2318"/>
                    <a:pt x="1706" y="2229"/>
                    <a:pt x="1696" y="2117"/>
                  </a:cubicBezTo>
                  <a:cubicBezTo>
                    <a:pt x="1683" y="1994"/>
                    <a:pt x="1711" y="1885"/>
                    <a:pt x="1780" y="1790"/>
                  </a:cubicBezTo>
                  <a:cubicBezTo>
                    <a:pt x="1848" y="1694"/>
                    <a:pt x="1949" y="1615"/>
                    <a:pt x="2084" y="1550"/>
                  </a:cubicBezTo>
                  <a:cubicBezTo>
                    <a:pt x="2216" y="1488"/>
                    <a:pt x="2382" y="1446"/>
                    <a:pt x="2576" y="1426"/>
                  </a:cubicBezTo>
                  <a:cubicBezTo>
                    <a:pt x="2639" y="1420"/>
                    <a:pt x="2703" y="1416"/>
                    <a:pt x="2765" y="1416"/>
                  </a:cubicBezTo>
                  <a:cubicBezTo>
                    <a:pt x="2891" y="1416"/>
                    <a:pt x="3015" y="1430"/>
                    <a:pt x="3136" y="1457"/>
                  </a:cubicBezTo>
                  <a:cubicBezTo>
                    <a:pt x="3321" y="1497"/>
                    <a:pt x="3500" y="1563"/>
                    <a:pt x="3669" y="1656"/>
                  </a:cubicBezTo>
                  <a:cubicBezTo>
                    <a:pt x="3840" y="1750"/>
                    <a:pt x="4002" y="1874"/>
                    <a:pt x="4156" y="2029"/>
                  </a:cubicBezTo>
                  <a:lnTo>
                    <a:pt x="5075" y="937"/>
                  </a:lnTo>
                  <a:cubicBezTo>
                    <a:pt x="4887" y="707"/>
                    <a:pt x="4669" y="519"/>
                    <a:pt x="4419" y="368"/>
                  </a:cubicBezTo>
                  <a:cubicBezTo>
                    <a:pt x="4173" y="217"/>
                    <a:pt x="3881" y="111"/>
                    <a:pt x="3551" y="52"/>
                  </a:cubicBezTo>
                  <a:cubicBezTo>
                    <a:pt x="3366" y="17"/>
                    <a:pt x="3164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22"/>
            <p:cNvSpPr/>
            <p:nvPr/>
          </p:nvSpPr>
          <p:spPr>
            <a:xfrm>
              <a:off x="5377849" y="4942345"/>
              <a:ext cx="248249" cy="204801"/>
            </a:xfrm>
            <a:custGeom>
              <a:avLst/>
              <a:gdLst/>
              <a:ahLst/>
              <a:cxnLst/>
              <a:rect l="l" t="t" r="r" b="b"/>
              <a:pathLst>
                <a:path w="7165" h="5911" extrusionOk="0">
                  <a:moveTo>
                    <a:pt x="3596" y="1570"/>
                  </a:moveTo>
                  <a:cubicBezTo>
                    <a:pt x="3784" y="1570"/>
                    <a:pt x="3963" y="1598"/>
                    <a:pt x="4133" y="1651"/>
                  </a:cubicBezTo>
                  <a:cubicBezTo>
                    <a:pt x="4366" y="1723"/>
                    <a:pt x="4575" y="1841"/>
                    <a:pt x="4760" y="2003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7" y="2819"/>
                    <a:pt x="5400" y="3078"/>
                    <a:pt x="5429" y="3364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2" y="4641"/>
                    <a:pt x="5057" y="4836"/>
                  </a:cubicBezTo>
                  <a:cubicBezTo>
                    <a:pt x="4908" y="5032"/>
                    <a:pt x="4729" y="5190"/>
                    <a:pt x="4516" y="5311"/>
                  </a:cubicBezTo>
                  <a:cubicBezTo>
                    <a:pt x="4302" y="5432"/>
                    <a:pt x="4061" y="5508"/>
                    <a:pt x="3798" y="5535"/>
                  </a:cubicBezTo>
                  <a:cubicBezTo>
                    <a:pt x="3725" y="5543"/>
                    <a:pt x="3653" y="5547"/>
                    <a:pt x="3583" y="5547"/>
                  </a:cubicBezTo>
                  <a:cubicBezTo>
                    <a:pt x="3396" y="5547"/>
                    <a:pt x="3217" y="5520"/>
                    <a:pt x="3048" y="5468"/>
                  </a:cubicBezTo>
                  <a:cubicBezTo>
                    <a:pt x="2815" y="5393"/>
                    <a:pt x="2603" y="5276"/>
                    <a:pt x="2416" y="5118"/>
                  </a:cubicBezTo>
                  <a:cubicBezTo>
                    <a:pt x="2228" y="4961"/>
                    <a:pt x="2078" y="4766"/>
                    <a:pt x="1965" y="4533"/>
                  </a:cubicBezTo>
                  <a:cubicBezTo>
                    <a:pt x="1853" y="4299"/>
                    <a:pt x="1781" y="4038"/>
                    <a:pt x="1751" y="3752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8"/>
                    <a:pt x="2117" y="2282"/>
                  </a:cubicBezTo>
                  <a:cubicBezTo>
                    <a:pt x="2267" y="2084"/>
                    <a:pt x="2448" y="1926"/>
                    <a:pt x="2662" y="1805"/>
                  </a:cubicBezTo>
                  <a:cubicBezTo>
                    <a:pt x="2877" y="1686"/>
                    <a:pt x="3115" y="1609"/>
                    <a:pt x="3381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63" y="0"/>
                  </a:moveTo>
                  <a:cubicBezTo>
                    <a:pt x="3516" y="0"/>
                    <a:pt x="3367" y="9"/>
                    <a:pt x="3214" y="25"/>
                  </a:cubicBezTo>
                  <a:cubicBezTo>
                    <a:pt x="2703" y="78"/>
                    <a:pt x="2241" y="216"/>
                    <a:pt x="1833" y="436"/>
                  </a:cubicBezTo>
                  <a:cubicBezTo>
                    <a:pt x="1420" y="655"/>
                    <a:pt x="1075" y="941"/>
                    <a:pt x="790" y="1293"/>
                  </a:cubicBezTo>
                  <a:cubicBezTo>
                    <a:pt x="505" y="1645"/>
                    <a:pt x="298" y="2045"/>
                    <a:pt x="167" y="2491"/>
                  </a:cubicBezTo>
                  <a:cubicBezTo>
                    <a:pt x="38" y="2937"/>
                    <a:pt x="1" y="3416"/>
                    <a:pt x="54" y="3929"/>
                  </a:cubicBezTo>
                  <a:cubicBezTo>
                    <a:pt x="108" y="4442"/>
                    <a:pt x="246" y="4901"/>
                    <a:pt x="466" y="5312"/>
                  </a:cubicBezTo>
                  <a:cubicBezTo>
                    <a:pt x="583" y="5529"/>
                    <a:pt x="720" y="5729"/>
                    <a:pt x="873" y="5911"/>
                  </a:cubicBezTo>
                  <a:lnTo>
                    <a:pt x="6305" y="5911"/>
                  </a:lnTo>
                  <a:cubicBezTo>
                    <a:pt x="6334" y="5880"/>
                    <a:pt x="6358" y="5850"/>
                    <a:pt x="6384" y="5817"/>
                  </a:cubicBezTo>
                  <a:cubicBezTo>
                    <a:pt x="6667" y="5465"/>
                    <a:pt x="6873" y="5066"/>
                    <a:pt x="6999" y="4615"/>
                  </a:cubicBezTo>
                  <a:cubicBezTo>
                    <a:pt x="7127" y="4171"/>
                    <a:pt x="7165" y="3693"/>
                    <a:pt x="7111" y="3186"/>
                  </a:cubicBezTo>
                  <a:cubicBezTo>
                    <a:pt x="7057" y="2672"/>
                    <a:pt x="6920" y="2212"/>
                    <a:pt x="6705" y="1802"/>
                  </a:cubicBezTo>
                  <a:cubicBezTo>
                    <a:pt x="6487" y="1391"/>
                    <a:pt x="6204" y="1046"/>
                    <a:pt x="5852" y="760"/>
                  </a:cubicBezTo>
                  <a:cubicBezTo>
                    <a:pt x="5499" y="475"/>
                    <a:pt x="5101" y="269"/>
                    <a:pt x="4652" y="137"/>
                  </a:cubicBezTo>
                  <a:cubicBezTo>
                    <a:pt x="4339" y="46"/>
                    <a:pt x="4009" y="0"/>
                    <a:pt x="3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22"/>
            <p:cNvSpPr/>
            <p:nvPr/>
          </p:nvSpPr>
          <p:spPr>
            <a:xfrm>
              <a:off x="5651628" y="4913969"/>
              <a:ext cx="221432" cy="233212"/>
            </a:xfrm>
            <a:custGeom>
              <a:avLst/>
              <a:gdLst/>
              <a:ahLst/>
              <a:cxnLst/>
              <a:rect l="l" t="t" r="r" b="b"/>
              <a:pathLst>
                <a:path w="6391" h="6731" extrusionOk="0">
                  <a:moveTo>
                    <a:pt x="3676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4" y="77"/>
                    <a:pt x="2295" y="215"/>
                    <a:pt x="1877" y="437"/>
                  </a:cubicBezTo>
                  <a:cubicBezTo>
                    <a:pt x="1456" y="658"/>
                    <a:pt x="1102" y="942"/>
                    <a:pt x="814" y="1291"/>
                  </a:cubicBezTo>
                  <a:cubicBezTo>
                    <a:pt x="528" y="1639"/>
                    <a:pt x="315" y="2039"/>
                    <a:pt x="179" y="2485"/>
                  </a:cubicBezTo>
                  <a:cubicBezTo>
                    <a:pt x="44" y="2933"/>
                    <a:pt x="0" y="3409"/>
                    <a:pt x="54" y="3915"/>
                  </a:cubicBezTo>
                  <a:cubicBezTo>
                    <a:pt x="110" y="4434"/>
                    <a:pt x="246" y="4898"/>
                    <a:pt x="463" y="5312"/>
                  </a:cubicBezTo>
                  <a:cubicBezTo>
                    <a:pt x="682" y="5727"/>
                    <a:pt x="964" y="6074"/>
                    <a:pt x="1316" y="6354"/>
                  </a:cubicBezTo>
                  <a:cubicBezTo>
                    <a:pt x="1499" y="6502"/>
                    <a:pt x="1697" y="6627"/>
                    <a:pt x="1907" y="6731"/>
                  </a:cubicBezTo>
                  <a:lnTo>
                    <a:pt x="5223" y="6731"/>
                  </a:lnTo>
                  <a:cubicBezTo>
                    <a:pt x="5430" y="6640"/>
                    <a:pt x="5622" y="6535"/>
                    <a:pt x="5796" y="6419"/>
                  </a:cubicBezTo>
                  <a:cubicBezTo>
                    <a:pt x="6049" y="6248"/>
                    <a:pt x="6247" y="6064"/>
                    <a:pt x="6391" y="5864"/>
                  </a:cubicBezTo>
                  <a:lnTo>
                    <a:pt x="5453" y="4685"/>
                  </a:lnTo>
                  <a:cubicBezTo>
                    <a:pt x="5344" y="4824"/>
                    <a:pt x="5216" y="4956"/>
                    <a:pt x="5068" y="5073"/>
                  </a:cubicBezTo>
                  <a:cubicBezTo>
                    <a:pt x="4921" y="5191"/>
                    <a:pt x="4754" y="5290"/>
                    <a:pt x="4573" y="5368"/>
                  </a:cubicBezTo>
                  <a:cubicBezTo>
                    <a:pt x="4392" y="5447"/>
                    <a:pt x="4195" y="5497"/>
                    <a:pt x="3989" y="5519"/>
                  </a:cubicBezTo>
                  <a:cubicBezTo>
                    <a:pt x="3889" y="5529"/>
                    <a:pt x="3792" y="5534"/>
                    <a:pt x="3697" y="5534"/>
                  </a:cubicBezTo>
                  <a:cubicBezTo>
                    <a:pt x="3501" y="5534"/>
                    <a:pt x="3317" y="5512"/>
                    <a:pt x="3142" y="5470"/>
                  </a:cubicBezTo>
                  <a:cubicBezTo>
                    <a:pt x="2882" y="5405"/>
                    <a:pt x="2656" y="5296"/>
                    <a:pt x="2462" y="5138"/>
                  </a:cubicBezTo>
                  <a:cubicBezTo>
                    <a:pt x="2268" y="4981"/>
                    <a:pt x="2108" y="4785"/>
                    <a:pt x="1986" y="4554"/>
                  </a:cubicBezTo>
                  <a:cubicBezTo>
                    <a:pt x="1864" y="4321"/>
                    <a:pt x="1789" y="4055"/>
                    <a:pt x="1756" y="3757"/>
                  </a:cubicBezTo>
                  <a:cubicBezTo>
                    <a:pt x="1722" y="3451"/>
                    <a:pt x="1743" y="3170"/>
                    <a:pt x="1814" y="2915"/>
                  </a:cubicBezTo>
                  <a:cubicBezTo>
                    <a:pt x="1886" y="2657"/>
                    <a:pt x="1998" y="2434"/>
                    <a:pt x="2152" y="2242"/>
                  </a:cubicBezTo>
                  <a:cubicBezTo>
                    <a:pt x="2304" y="2052"/>
                    <a:pt x="2494" y="1896"/>
                    <a:pt x="2712" y="1780"/>
                  </a:cubicBezTo>
                  <a:cubicBezTo>
                    <a:pt x="2935" y="1661"/>
                    <a:pt x="3174" y="1589"/>
                    <a:pt x="3433" y="1560"/>
                  </a:cubicBezTo>
                  <a:cubicBezTo>
                    <a:pt x="3509" y="1552"/>
                    <a:pt x="3583" y="1547"/>
                    <a:pt x="3656" y="1547"/>
                  </a:cubicBezTo>
                  <a:cubicBezTo>
                    <a:pt x="3784" y="1547"/>
                    <a:pt x="3907" y="1560"/>
                    <a:pt x="4027" y="1586"/>
                  </a:cubicBezTo>
                  <a:cubicBezTo>
                    <a:pt x="4215" y="1625"/>
                    <a:pt x="4392" y="1689"/>
                    <a:pt x="4555" y="1781"/>
                  </a:cubicBezTo>
                  <a:cubicBezTo>
                    <a:pt x="4718" y="1873"/>
                    <a:pt x="4875" y="1983"/>
                    <a:pt x="5028" y="2111"/>
                  </a:cubicBezTo>
                  <a:lnTo>
                    <a:pt x="5918" y="845"/>
                  </a:lnTo>
                  <a:cubicBezTo>
                    <a:pt x="5701" y="638"/>
                    <a:pt x="5446" y="467"/>
                    <a:pt x="5161" y="329"/>
                  </a:cubicBezTo>
                  <a:cubicBezTo>
                    <a:pt x="4875" y="192"/>
                    <a:pt x="4569" y="99"/>
                    <a:pt x="4250" y="47"/>
                  </a:cubicBezTo>
                  <a:cubicBezTo>
                    <a:pt x="4059" y="15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22"/>
            <p:cNvSpPr/>
            <p:nvPr/>
          </p:nvSpPr>
          <p:spPr>
            <a:xfrm>
              <a:off x="5885597" y="488937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1"/>
                  </a:moveTo>
                  <a:cubicBezTo>
                    <a:pt x="3543" y="1"/>
                    <a:pt x="3413" y="8"/>
                    <a:pt x="3282" y="21"/>
                  </a:cubicBezTo>
                  <a:cubicBezTo>
                    <a:pt x="2763" y="77"/>
                    <a:pt x="2294" y="214"/>
                    <a:pt x="1875" y="435"/>
                  </a:cubicBezTo>
                  <a:cubicBezTo>
                    <a:pt x="1457" y="656"/>
                    <a:pt x="1102" y="941"/>
                    <a:pt x="814" y="1291"/>
                  </a:cubicBezTo>
                  <a:cubicBezTo>
                    <a:pt x="527" y="1639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4"/>
                  </a:cubicBezTo>
                  <a:cubicBezTo>
                    <a:pt x="110" y="4433"/>
                    <a:pt x="246" y="4899"/>
                    <a:pt x="465" y="5311"/>
                  </a:cubicBezTo>
                  <a:cubicBezTo>
                    <a:pt x="682" y="5725"/>
                    <a:pt x="965" y="6072"/>
                    <a:pt x="1317" y="6354"/>
                  </a:cubicBezTo>
                  <a:cubicBezTo>
                    <a:pt x="1668" y="6634"/>
                    <a:pt x="2070" y="6840"/>
                    <a:pt x="2518" y="6965"/>
                  </a:cubicBezTo>
                  <a:cubicBezTo>
                    <a:pt x="2832" y="7053"/>
                    <a:pt x="3162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4"/>
                    <a:pt x="4937" y="6847"/>
                  </a:cubicBezTo>
                  <a:cubicBezTo>
                    <a:pt x="5255" y="6731"/>
                    <a:pt x="5542" y="6588"/>
                    <a:pt x="5795" y="6417"/>
                  </a:cubicBezTo>
                  <a:cubicBezTo>
                    <a:pt x="6048" y="6246"/>
                    <a:pt x="6248" y="6062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5"/>
                    <a:pt x="5074" y="5071"/>
                  </a:cubicBezTo>
                  <a:cubicBezTo>
                    <a:pt x="4924" y="5188"/>
                    <a:pt x="4760" y="5287"/>
                    <a:pt x="4577" y="5364"/>
                  </a:cubicBezTo>
                  <a:cubicBezTo>
                    <a:pt x="4395" y="5444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7" y="5467"/>
                  </a:cubicBezTo>
                  <a:cubicBezTo>
                    <a:pt x="2888" y="5402"/>
                    <a:pt x="2661" y="5291"/>
                    <a:pt x="2466" y="5133"/>
                  </a:cubicBezTo>
                  <a:cubicBezTo>
                    <a:pt x="2272" y="4978"/>
                    <a:pt x="2114" y="4781"/>
                    <a:pt x="1992" y="4549"/>
                  </a:cubicBezTo>
                  <a:cubicBezTo>
                    <a:pt x="1870" y="4316"/>
                    <a:pt x="1792" y="4052"/>
                    <a:pt x="1760" y="3754"/>
                  </a:cubicBezTo>
                  <a:cubicBezTo>
                    <a:pt x="1727" y="3449"/>
                    <a:pt x="1747" y="3167"/>
                    <a:pt x="1819" y="2910"/>
                  </a:cubicBezTo>
                  <a:cubicBezTo>
                    <a:pt x="1891" y="2654"/>
                    <a:pt x="2003" y="2431"/>
                    <a:pt x="2157" y="2240"/>
                  </a:cubicBezTo>
                  <a:cubicBezTo>
                    <a:pt x="2310" y="2050"/>
                    <a:pt x="2497" y="1895"/>
                    <a:pt x="2718" y="1778"/>
                  </a:cubicBezTo>
                  <a:cubicBezTo>
                    <a:pt x="2938" y="1659"/>
                    <a:pt x="3178" y="1587"/>
                    <a:pt x="3437" y="1558"/>
                  </a:cubicBezTo>
                  <a:cubicBezTo>
                    <a:pt x="3510" y="1550"/>
                    <a:pt x="3582" y="1547"/>
                    <a:pt x="3653" y="1547"/>
                  </a:cubicBezTo>
                  <a:cubicBezTo>
                    <a:pt x="3783" y="1547"/>
                    <a:pt x="3908" y="1559"/>
                    <a:pt x="4031" y="1585"/>
                  </a:cubicBezTo>
                  <a:cubicBezTo>
                    <a:pt x="4218" y="1626"/>
                    <a:pt x="4393" y="1689"/>
                    <a:pt x="4557" y="1781"/>
                  </a:cubicBezTo>
                  <a:cubicBezTo>
                    <a:pt x="4721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22"/>
            <p:cNvSpPr/>
            <p:nvPr/>
          </p:nvSpPr>
          <p:spPr>
            <a:xfrm>
              <a:off x="6124278" y="486425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22"/>
            <p:cNvSpPr/>
            <p:nvPr/>
          </p:nvSpPr>
          <p:spPr>
            <a:xfrm>
              <a:off x="6341652" y="4846928"/>
              <a:ext cx="221224" cy="247799"/>
            </a:xfrm>
            <a:custGeom>
              <a:avLst/>
              <a:gdLst/>
              <a:ahLst/>
              <a:cxnLst/>
              <a:rect l="l" t="t" r="r" b="b"/>
              <a:pathLst>
                <a:path w="6385" h="7152" extrusionOk="0">
                  <a:moveTo>
                    <a:pt x="3088" y="1422"/>
                  </a:moveTo>
                  <a:cubicBezTo>
                    <a:pt x="3227" y="1422"/>
                    <a:pt x="3351" y="1442"/>
                    <a:pt x="3462" y="1482"/>
                  </a:cubicBezTo>
                  <a:cubicBezTo>
                    <a:pt x="3616" y="1538"/>
                    <a:pt x="3738" y="1630"/>
                    <a:pt x="3832" y="1753"/>
                  </a:cubicBezTo>
                  <a:cubicBezTo>
                    <a:pt x="3922" y="1877"/>
                    <a:pt x="3978" y="2028"/>
                    <a:pt x="3997" y="2202"/>
                  </a:cubicBezTo>
                  <a:cubicBezTo>
                    <a:pt x="4016" y="2376"/>
                    <a:pt x="3998" y="2536"/>
                    <a:pt x="3944" y="2680"/>
                  </a:cubicBezTo>
                  <a:cubicBezTo>
                    <a:pt x="3891" y="2823"/>
                    <a:pt x="3804" y="2938"/>
                    <a:pt x="3685" y="3026"/>
                  </a:cubicBezTo>
                  <a:cubicBezTo>
                    <a:pt x="3568" y="3117"/>
                    <a:pt x="3423" y="3168"/>
                    <a:pt x="3256" y="3186"/>
                  </a:cubicBezTo>
                  <a:lnTo>
                    <a:pt x="1913" y="3328"/>
                  </a:lnTo>
                  <a:lnTo>
                    <a:pt x="1725" y="1558"/>
                  </a:lnTo>
                  <a:lnTo>
                    <a:pt x="2921" y="1431"/>
                  </a:lnTo>
                  <a:cubicBezTo>
                    <a:pt x="2979" y="1425"/>
                    <a:pt x="3035" y="1422"/>
                    <a:pt x="3088" y="1422"/>
                  </a:cubicBezTo>
                  <a:close/>
                  <a:moveTo>
                    <a:pt x="3374" y="1"/>
                  </a:moveTo>
                  <a:cubicBezTo>
                    <a:pt x="3273" y="1"/>
                    <a:pt x="3171" y="6"/>
                    <a:pt x="3067" y="18"/>
                  </a:cubicBezTo>
                  <a:lnTo>
                    <a:pt x="1" y="338"/>
                  </a:lnTo>
                  <a:lnTo>
                    <a:pt x="721" y="7152"/>
                  </a:lnTo>
                  <a:lnTo>
                    <a:pt x="2297" y="6986"/>
                  </a:lnTo>
                  <a:lnTo>
                    <a:pt x="2046" y="4592"/>
                  </a:lnTo>
                  <a:lnTo>
                    <a:pt x="2897" y="4502"/>
                  </a:lnTo>
                  <a:lnTo>
                    <a:pt x="4497" y="6752"/>
                  </a:lnTo>
                  <a:lnTo>
                    <a:pt x="6384" y="6554"/>
                  </a:lnTo>
                  <a:lnTo>
                    <a:pt x="4581" y="4083"/>
                  </a:lnTo>
                  <a:cubicBezTo>
                    <a:pt x="4618" y="4061"/>
                    <a:pt x="4654" y="4041"/>
                    <a:pt x="4690" y="4017"/>
                  </a:cubicBezTo>
                  <a:cubicBezTo>
                    <a:pt x="5021" y="3787"/>
                    <a:pt x="5270" y="3488"/>
                    <a:pt x="5435" y="3127"/>
                  </a:cubicBezTo>
                  <a:cubicBezTo>
                    <a:pt x="5597" y="2763"/>
                    <a:pt x="5659" y="2370"/>
                    <a:pt x="5612" y="1942"/>
                  </a:cubicBezTo>
                  <a:cubicBezTo>
                    <a:pt x="5569" y="1528"/>
                    <a:pt x="5431" y="1165"/>
                    <a:pt x="5193" y="860"/>
                  </a:cubicBezTo>
                  <a:cubicBezTo>
                    <a:pt x="4958" y="553"/>
                    <a:pt x="4654" y="324"/>
                    <a:pt x="4280" y="173"/>
                  </a:cubicBezTo>
                  <a:cubicBezTo>
                    <a:pt x="3996" y="58"/>
                    <a:pt x="3694" y="1"/>
                    <a:pt x="3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22"/>
            <p:cNvSpPr/>
            <p:nvPr/>
          </p:nvSpPr>
          <p:spPr>
            <a:xfrm>
              <a:off x="6681432" y="4807569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6" y="1"/>
                    <a:pt x="2579" y="11"/>
                    <a:pt x="2381" y="32"/>
                  </a:cubicBezTo>
                  <a:cubicBezTo>
                    <a:pt x="2043" y="68"/>
                    <a:pt x="1725" y="152"/>
                    <a:pt x="1425" y="285"/>
                  </a:cubicBezTo>
                  <a:cubicBezTo>
                    <a:pt x="1124" y="418"/>
                    <a:pt x="865" y="590"/>
                    <a:pt x="648" y="802"/>
                  </a:cubicBezTo>
                  <a:cubicBezTo>
                    <a:pt x="431" y="1011"/>
                    <a:pt x="266" y="1252"/>
                    <a:pt x="153" y="1522"/>
                  </a:cubicBezTo>
                  <a:cubicBezTo>
                    <a:pt x="40" y="1794"/>
                    <a:pt x="1" y="2081"/>
                    <a:pt x="33" y="2385"/>
                  </a:cubicBezTo>
                  <a:cubicBezTo>
                    <a:pt x="64" y="2671"/>
                    <a:pt x="136" y="2924"/>
                    <a:pt x="251" y="3143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9" y="4300"/>
                  </a:cubicBezTo>
                  <a:cubicBezTo>
                    <a:pt x="2627" y="4312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80" y="4440"/>
                  </a:cubicBezTo>
                  <a:cubicBezTo>
                    <a:pt x="3402" y="4476"/>
                    <a:pt x="3508" y="4519"/>
                    <a:pt x="3597" y="4569"/>
                  </a:cubicBezTo>
                  <a:cubicBezTo>
                    <a:pt x="3688" y="4617"/>
                    <a:pt x="3761" y="4678"/>
                    <a:pt x="3819" y="4752"/>
                  </a:cubicBezTo>
                  <a:cubicBezTo>
                    <a:pt x="3876" y="4824"/>
                    <a:pt x="3908" y="4910"/>
                    <a:pt x="3919" y="5008"/>
                  </a:cubicBezTo>
                  <a:cubicBezTo>
                    <a:pt x="3934" y="5137"/>
                    <a:pt x="3905" y="5249"/>
                    <a:pt x="3836" y="5346"/>
                  </a:cubicBezTo>
                  <a:cubicBezTo>
                    <a:pt x="3768" y="5441"/>
                    <a:pt x="3664" y="5520"/>
                    <a:pt x="3527" y="5579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3" y="5707"/>
                    <a:pt x="2889" y="5711"/>
                    <a:pt x="2804" y="5711"/>
                  </a:cubicBezTo>
                  <a:cubicBezTo>
                    <a:pt x="2540" y="5711"/>
                    <a:pt x="2278" y="5667"/>
                    <a:pt x="2017" y="5580"/>
                  </a:cubicBezTo>
                  <a:cubicBezTo>
                    <a:pt x="1673" y="5465"/>
                    <a:pt x="1317" y="5209"/>
                    <a:pt x="947" y="4808"/>
                  </a:cubicBezTo>
                  <a:lnTo>
                    <a:pt x="66" y="6052"/>
                  </a:lnTo>
                  <a:cubicBezTo>
                    <a:pt x="314" y="6306"/>
                    <a:pt x="590" y="6522"/>
                    <a:pt x="890" y="6697"/>
                  </a:cubicBezTo>
                  <a:cubicBezTo>
                    <a:pt x="1190" y="6871"/>
                    <a:pt x="1527" y="6994"/>
                    <a:pt x="1899" y="7064"/>
                  </a:cubicBezTo>
                  <a:cubicBezTo>
                    <a:pt x="2121" y="7105"/>
                    <a:pt x="2356" y="7126"/>
                    <a:pt x="2604" y="7126"/>
                  </a:cubicBezTo>
                  <a:cubicBezTo>
                    <a:pt x="2773" y="7126"/>
                    <a:pt x="2948" y="7116"/>
                    <a:pt x="3129" y="7097"/>
                  </a:cubicBezTo>
                  <a:cubicBezTo>
                    <a:pt x="3648" y="7042"/>
                    <a:pt x="4098" y="6909"/>
                    <a:pt x="4479" y="6694"/>
                  </a:cubicBezTo>
                  <a:cubicBezTo>
                    <a:pt x="4860" y="6482"/>
                    <a:pt x="5148" y="6197"/>
                    <a:pt x="5343" y="5846"/>
                  </a:cubicBezTo>
                  <a:cubicBezTo>
                    <a:pt x="5539" y="5494"/>
                    <a:pt x="5611" y="5082"/>
                    <a:pt x="5562" y="4608"/>
                  </a:cubicBezTo>
                  <a:cubicBezTo>
                    <a:pt x="5530" y="4303"/>
                    <a:pt x="5445" y="4041"/>
                    <a:pt x="5307" y="3823"/>
                  </a:cubicBezTo>
                  <a:cubicBezTo>
                    <a:pt x="5169" y="3606"/>
                    <a:pt x="4985" y="3422"/>
                    <a:pt x="4756" y="3275"/>
                  </a:cubicBezTo>
                  <a:cubicBezTo>
                    <a:pt x="4529" y="3128"/>
                    <a:pt x="4263" y="3012"/>
                    <a:pt x="3963" y="2925"/>
                  </a:cubicBezTo>
                  <a:cubicBezTo>
                    <a:pt x="3662" y="2839"/>
                    <a:pt x="3328" y="2780"/>
                    <a:pt x="2965" y="2746"/>
                  </a:cubicBezTo>
                  <a:cubicBezTo>
                    <a:pt x="2806" y="2737"/>
                    <a:pt x="2654" y="2718"/>
                    <a:pt x="2506" y="2690"/>
                  </a:cubicBezTo>
                  <a:cubicBezTo>
                    <a:pt x="2359" y="2664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3"/>
                    <a:pt x="1712" y="2232"/>
                    <a:pt x="1699" y="2122"/>
                  </a:cubicBezTo>
                  <a:cubicBezTo>
                    <a:pt x="1686" y="1998"/>
                    <a:pt x="1714" y="1889"/>
                    <a:pt x="1783" y="1794"/>
                  </a:cubicBezTo>
                  <a:cubicBezTo>
                    <a:pt x="1850" y="1697"/>
                    <a:pt x="1952" y="1617"/>
                    <a:pt x="2086" y="1554"/>
                  </a:cubicBezTo>
                  <a:cubicBezTo>
                    <a:pt x="2221" y="1490"/>
                    <a:pt x="2384" y="1449"/>
                    <a:pt x="2578" y="1428"/>
                  </a:cubicBezTo>
                  <a:cubicBezTo>
                    <a:pt x="2642" y="1422"/>
                    <a:pt x="2705" y="1418"/>
                    <a:pt x="2767" y="1418"/>
                  </a:cubicBezTo>
                  <a:cubicBezTo>
                    <a:pt x="2891" y="1418"/>
                    <a:pt x="3014" y="1431"/>
                    <a:pt x="3137" y="1457"/>
                  </a:cubicBezTo>
                  <a:cubicBezTo>
                    <a:pt x="3323" y="1496"/>
                    <a:pt x="3498" y="1562"/>
                    <a:pt x="3669" y="1657"/>
                  </a:cubicBezTo>
                  <a:cubicBezTo>
                    <a:pt x="3840" y="1751"/>
                    <a:pt x="4001" y="1874"/>
                    <a:pt x="4157" y="2028"/>
                  </a:cubicBezTo>
                  <a:lnTo>
                    <a:pt x="5076" y="938"/>
                  </a:lnTo>
                  <a:cubicBezTo>
                    <a:pt x="4886" y="708"/>
                    <a:pt x="4669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4" y="17"/>
                    <a:pt x="3162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22"/>
            <p:cNvSpPr/>
            <p:nvPr/>
          </p:nvSpPr>
          <p:spPr>
            <a:xfrm>
              <a:off x="6900122" y="4777426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1" y="3009"/>
                  </a:lnTo>
                  <a:lnTo>
                    <a:pt x="1654" y="471"/>
                  </a:lnTo>
                  <a:lnTo>
                    <a:pt x="0" y="645"/>
                  </a:lnTo>
                  <a:lnTo>
                    <a:pt x="716" y="7457"/>
                  </a:lnTo>
                  <a:lnTo>
                    <a:pt x="2373" y="7283"/>
                  </a:lnTo>
                  <a:lnTo>
                    <a:pt x="2116" y="4847"/>
                  </a:lnTo>
                  <a:lnTo>
                    <a:pt x="2560" y="4310"/>
                  </a:lnTo>
                  <a:lnTo>
                    <a:pt x="5087" y="6995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22"/>
            <p:cNvSpPr/>
            <p:nvPr/>
          </p:nvSpPr>
          <p:spPr>
            <a:xfrm>
              <a:off x="7144486" y="475947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22"/>
            <p:cNvSpPr/>
            <p:nvPr/>
          </p:nvSpPr>
          <p:spPr>
            <a:xfrm>
              <a:off x="7336359" y="4747700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4"/>
                  </a:lnTo>
                  <a:lnTo>
                    <a:pt x="719" y="6987"/>
                  </a:lnTo>
                  <a:lnTo>
                    <a:pt x="5409" y="6490"/>
                  </a:lnTo>
                  <a:lnTo>
                    <a:pt x="5255" y="5032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22"/>
            <p:cNvSpPr/>
            <p:nvPr/>
          </p:nvSpPr>
          <p:spPr>
            <a:xfrm>
              <a:off x="7541676" y="4726011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8"/>
                  </a:lnTo>
                  <a:lnTo>
                    <a:pt x="5409" y="6492"/>
                  </a:lnTo>
                  <a:lnTo>
                    <a:pt x="5255" y="5031"/>
                  </a:lnTo>
                  <a:lnTo>
                    <a:pt x="2219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22"/>
            <p:cNvSpPr/>
            <p:nvPr/>
          </p:nvSpPr>
          <p:spPr>
            <a:xfrm>
              <a:off x="7742107" y="4695660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1"/>
                  </a:moveTo>
                  <a:cubicBezTo>
                    <a:pt x="2764" y="1"/>
                    <a:pt x="2578" y="11"/>
                    <a:pt x="2382" y="31"/>
                  </a:cubicBezTo>
                  <a:cubicBezTo>
                    <a:pt x="2044" y="67"/>
                    <a:pt x="1726" y="152"/>
                    <a:pt x="1424" y="286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29" y="1012"/>
                    <a:pt x="264" y="1252"/>
                    <a:pt x="153" y="1522"/>
                  </a:cubicBezTo>
                  <a:cubicBezTo>
                    <a:pt x="39" y="1793"/>
                    <a:pt x="1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2" y="4092"/>
                  </a:cubicBezTo>
                  <a:cubicBezTo>
                    <a:pt x="1764" y="4185"/>
                    <a:pt x="2103" y="4256"/>
                    <a:pt x="2488" y="4299"/>
                  </a:cubicBezTo>
                  <a:cubicBezTo>
                    <a:pt x="2626" y="4312"/>
                    <a:pt x="2763" y="4328"/>
                    <a:pt x="2895" y="4349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1"/>
                  </a:cubicBezTo>
                  <a:cubicBezTo>
                    <a:pt x="3876" y="4822"/>
                    <a:pt x="3908" y="4909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68" y="5438"/>
                    <a:pt x="3663" y="5517"/>
                    <a:pt x="3527" y="5577"/>
                  </a:cubicBezTo>
                  <a:cubicBezTo>
                    <a:pt x="3389" y="5638"/>
                    <a:pt x="3232" y="5678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6"/>
                    <a:pt x="2017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1"/>
                    <a:pt x="889" y="6695"/>
                  </a:cubicBezTo>
                  <a:cubicBezTo>
                    <a:pt x="1190" y="6869"/>
                    <a:pt x="1526" y="6991"/>
                    <a:pt x="1899" y="7061"/>
                  </a:cubicBezTo>
                  <a:cubicBezTo>
                    <a:pt x="2121" y="7104"/>
                    <a:pt x="2358" y="7126"/>
                    <a:pt x="2608" y="7126"/>
                  </a:cubicBezTo>
                  <a:cubicBezTo>
                    <a:pt x="2775" y="7126"/>
                    <a:pt x="2949" y="7116"/>
                    <a:pt x="3128" y="7097"/>
                  </a:cubicBezTo>
                  <a:cubicBezTo>
                    <a:pt x="3647" y="7041"/>
                    <a:pt x="4096" y="6909"/>
                    <a:pt x="4477" y="6695"/>
                  </a:cubicBezTo>
                  <a:cubicBezTo>
                    <a:pt x="4858" y="6480"/>
                    <a:pt x="5146" y="6197"/>
                    <a:pt x="5343" y="5846"/>
                  </a:cubicBezTo>
                  <a:cubicBezTo>
                    <a:pt x="5538" y="5494"/>
                    <a:pt x="5610" y="5083"/>
                    <a:pt x="5561" y="4608"/>
                  </a:cubicBezTo>
                  <a:cubicBezTo>
                    <a:pt x="5530" y="4302"/>
                    <a:pt x="5445" y="4042"/>
                    <a:pt x="5307" y="3823"/>
                  </a:cubicBezTo>
                  <a:cubicBezTo>
                    <a:pt x="5167" y="3604"/>
                    <a:pt x="4985" y="3422"/>
                    <a:pt x="4756" y="3274"/>
                  </a:cubicBezTo>
                  <a:cubicBezTo>
                    <a:pt x="4527" y="3128"/>
                    <a:pt x="4261" y="3012"/>
                    <a:pt x="3962" y="2926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9"/>
                    <a:pt x="2506" y="2690"/>
                  </a:cubicBezTo>
                  <a:cubicBezTo>
                    <a:pt x="2357" y="2663"/>
                    <a:pt x="2227" y="2625"/>
                    <a:pt x="2110" y="2575"/>
                  </a:cubicBezTo>
                  <a:cubicBezTo>
                    <a:pt x="1994" y="2524"/>
                    <a:pt x="1899" y="2466"/>
                    <a:pt x="1827" y="2394"/>
                  </a:cubicBezTo>
                  <a:cubicBezTo>
                    <a:pt x="1752" y="2323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3"/>
                  </a:cubicBezTo>
                  <a:cubicBezTo>
                    <a:pt x="1850" y="1698"/>
                    <a:pt x="1952" y="1617"/>
                    <a:pt x="2086" y="1554"/>
                  </a:cubicBezTo>
                  <a:cubicBezTo>
                    <a:pt x="2219" y="1491"/>
                    <a:pt x="2383" y="1447"/>
                    <a:pt x="2579" y="1429"/>
                  </a:cubicBezTo>
                  <a:cubicBezTo>
                    <a:pt x="2644" y="1422"/>
                    <a:pt x="2709" y="1418"/>
                    <a:pt x="2773" y="1418"/>
                  </a:cubicBezTo>
                  <a:cubicBezTo>
                    <a:pt x="2896" y="1418"/>
                    <a:pt x="3017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3" y="1875"/>
                    <a:pt x="4158" y="2028"/>
                  </a:cubicBezTo>
                  <a:lnTo>
                    <a:pt x="5077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2" y="216"/>
                    <a:pt x="3880" y="113"/>
                    <a:pt x="3550" y="51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22"/>
            <p:cNvSpPr/>
            <p:nvPr/>
          </p:nvSpPr>
          <p:spPr>
            <a:xfrm>
              <a:off x="8071286" y="4659905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4" y="3952"/>
                  </a:moveTo>
                  <a:cubicBezTo>
                    <a:pt x="2173" y="4066"/>
                    <a:pt x="2303" y="4182"/>
                    <a:pt x="2444" y="4304"/>
                  </a:cubicBezTo>
                  <a:lnTo>
                    <a:pt x="3866" y="5527"/>
                  </a:lnTo>
                  <a:cubicBezTo>
                    <a:pt x="3813" y="5564"/>
                    <a:pt x="3761" y="5598"/>
                    <a:pt x="3709" y="5633"/>
                  </a:cubicBezTo>
                  <a:cubicBezTo>
                    <a:pt x="3496" y="5762"/>
                    <a:pt x="3262" y="5843"/>
                    <a:pt x="3000" y="5869"/>
                  </a:cubicBezTo>
                  <a:cubicBezTo>
                    <a:pt x="2915" y="5878"/>
                    <a:pt x="2834" y="5883"/>
                    <a:pt x="2755" y="5883"/>
                  </a:cubicBezTo>
                  <a:cubicBezTo>
                    <a:pt x="2576" y="5883"/>
                    <a:pt x="2413" y="5859"/>
                    <a:pt x="2265" y="5814"/>
                  </a:cubicBezTo>
                  <a:cubicBezTo>
                    <a:pt x="2055" y="5748"/>
                    <a:pt x="1890" y="5640"/>
                    <a:pt x="1769" y="5488"/>
                  </a:cubicBezTo>
                  <a:cubicBezTo>
                    <a:pt x="1648" y="5337"/>
                    <a:pt x="1577" y="5151"/>
                    <a:pt x="1554" y="4930"/>
                  </a:cubicBezTo>
                  <a:cubicBezTo>
                    <a:pt x="1523" y="4651"/>
                    <a:pt x="1591" y="4412"/>
                    <a:pt x="1753" y="4209"/>
                  </a:cubicBezTo>
                  <a:cubicBezTo>
                    <a:pt x="1832" y="4114"/>
                    <a:pt x="1932" y="4030"/>
                    <a:pt x="2054" y="3952"/>
                  </a:cubicBezTo>
                  <a:close/>
                  <a:moveTo>
                    <a:pt x="3140" y="1"/>
                  </a:moveTo>
                  <a:cubicBezTo>
                    <a:pt x="3041" y="1"/>
                    <a:pt x="2939" y="6"/>
                    <a:pt x="2836" y="18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5" y="814"/>
                    <a:pt x="1029" y="1110"/>
                  </a:cubicBezTo>
                  <a:cubicBezTo>
                    <a:pt x="872" y="1405"/>
                    <a:pt x="813" y="1729"/>
                    <a:pt x="850" y="2077"/>
                  </a:cubicBezTo>
                  <a:cubicBezTo>
                    <a:pt x="865" y="2221"/>
                    <a:pt x="905" y="2374"/>
                    <a:pt x="967" y="2540"/>
                  </a:cubicBezTo>
                  <a:cubicBezTo>
                    <a:pt x="1027" y="2694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30" y="3889"/>
                  </a:cubicBezTo>
                  <a:cubicBezTo>
                    <a:pt x="94" y="4298"/>
                    <a:pt x="0" y="4740"/>
                    <a:pt x="51" y="5212"/>
                  </a:cubicBezTo>
                  <a:cubicBezTo>
                    <a:pt x="94" y="5627"/>
                    <a:pt x="252" y="5992"/>
                    <a:pt x="525" y="6303"/>
                  </a:cubicBezTo>
                  <a:cubicBezTo>
                    <a:pt x="797" y="6617"/>
                    <a:pt x="1147" y="6848"/>
                    <a:pt x="1574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6"/>
                  </a:cubicBezTo>
                  <a:cubicBezTo>
                    <a:pt x="3361" y="7105"/>
                    <a:pt x="3716" y="7015"/>
                    <a:pt x="4040" y="6873"/>
                  </a:cubicBezTo>
                  <a:cubicBezTo>
                    <a:pt x="4350" y="6734"/>
                    <a:pt x="4632" y="6555"/>
                    <a:pt x="4885" y="6336"/>
                  </a:cubicBezTo>
                  <a:lnTo>
                    <a:pt x="5430" y="6791"/>
                  </a:lnTo>
                  <a:lnTo>
                    <a:pt x="7357" y="6588"/>
                  </a:lnTo>
                  <a:lnTo>
                    <a:pt x="5750" y="5196"/>
                  </a:lnTo>
                  <a:cubicBezTo>
                    <a:pt x="5859" y="4973"/>
                    <a:pt x="5952" y="4736"/>
                    <a:pt x="6024" y="4484"/>
                  </a:cubicBezTo>
                  <a:cubicBezTo>
                    <a:pt x="6128" y="4116"/>
                    <a:pt x="6190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7" y="4326"/>
                  </a:cubicBezTo>
                  <a:lnTo>
                    <a:pt x="4097" y="3846"/>
                  </a:lnTo>
                  <a:cubicBezTo>
                    <a:pt x="3954" y="3736"/>
                    <a:pt x="3791" y="3604"/>
                    <a:pt x="3611" y="3450"/>
                  </a:cubicBezTo>
                  <a:cubicBezTo>
                    <a:pt x="3432" y="3296"/>
                    <a:pt x="3253" y="3131"/>
                    <a:pt x="3078" y="2957"/>
                  </a:cubicBezTo>
                  <a:cubicBezTo>
                    <a:pt x="2904" y="2781"/>
                    <a:pt x="2754" y="2612"/>
                    <a:pt x="2635" y="2442"/>
                  </a:cubicBezTo>
                  <a:cubicBezTo>
                    <a:pt x="2517" y="2275"/>
                    <a:pt x="2451" y="2127"/>
                    <a:pt x="2436" y="2005"/>
                  </a:cubicBezTo>
                  <a:cubicBezTo>
                    <a:pt x="2423" y="1875"/>
                    <a:pt x="2438" y="1763"/>
                    <a:pt x="2480" y="1671"/>
                  </a:cubicBezTo>
                  <a:cubicBezTo>
                    <a:pt x="2523" y="1578"/>
                    <a:pt x="2590" y="1506"/>
                    <a:pt x="2682" y="1448"/>
                  </a:cubicBezTo>
                  <a:cubicBezTo>
                    <a:pt x="2776" y="1394"/>
                    <a:pt x="2892" y="1358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52" y="1526"/>
                    <a:pt x="3788" y="1694"/>
                    <a:pt x="3928" y="1950"/>
                  </a:cubicBezTo>
                  <a:lnTo>
                    <a:pt x="5077" y="1090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1" y="1"/>
                    <a:pt x="3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22"/>
            <p:cNvSpPr/>
            <p:nvPr/>
          </p:nvSpPr>
          <p:spPr>
            <a:xfrm>
              <a:off x="8419243" y="461843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4" y="2066"/>
                  </a:lnTo>
                  <a:lnTo>
                    <a:pt x="2179" y="1853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22"/>
            <p:cNvSpPr/>
            <p:nvPr/>
          </p:nvSpPr>
          <p:spPr>
            <a:xfrm>
              <a:off x="8658929" y="459677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5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22"/>
            <p:cNvSpPr/>
            <p:nvPr/>
          </p:nvSpPr>
          <p:spPr>
            <a:xfrm>
              <a:off x="8871625" y="4574050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3"/>
                    <a:pt x="814" y="1291"/>
                  </a:cubicBezTo>
                  <a:cubicBezTo>
                    <a:pt x="527" y="1640"/>
                    <a:pt x="314" y="2037"/>
                    <a:pt x="177" y="2484"/>
                  </a:cubicBezTo>
                  <a:cubicBezTo>
                    <a:pt x="41" y="2933"/>
                    <a:pt x="1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2" y="5731"/>
                    <a:pt x="967" y="6078"/>
                    <a:pt x="1318" y="6358"/>
                  </a:cubicBezTo>
                  <a:cubicBezTo>
                    <a:pt x="1669" y="6638"/>
                    <a:pt x="2070" y="6844"/>
                    <a:pt x="2519" y="6969"/>
                  </a:cubicBezTo>
                  <a:cubicBezTo>
                    <a:pt x="2833" y="7058"/>
                    <a:pt x="3162" y="7102"/>
                    <a:pt x="3507" y="7102"/>
                  </a:cubicBezTo>
                  <a:cubicBezTo>
                    <a:pt x="3656" y="7102"/>
                    <a:pt x="3807" y="7094"/>
                    <a:pt x="3962" y="7077"/>
                  </a:cubicBezTo>
                  <a:cubicBezTo>
                    <a:pt x="4293" y="7041"/>
                    <a:pt x="4618" y="6968"/>
                    <a:pt x="4936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49" y="6250"/>
                    <a:pt x="6249" y="6065"/>
                    <a:pt x="6390" y="5866"/>
                  </a:cubicBezTo>
                  <a:lnTo>
                    <a:pt x="5459" y="4684"/>
                  </a:lnTo>
                  <a:cubicBezTo>
                    <a:pt x="5350" y="4827"/>
                    <a:pt x="5221" y="4957"/>
                    <a:pt x="5072" y="5075"/>
                  </a:cubicBezTo>
                  <a:cubicBezTo>
                    <a:pt x="4924" y="5192"/>
                    <a:pt x="4760" y="5291"/>
                    <a:pt x="4576" y="5367"/>
                  </a:cubicBezTo>
                  <a:cubicBezTo>
                    <a:pt x="4395" y="5446"/>
                    <a:pt x="4200" y="5495"/>
                    <a:pt x="3992" y="5518"/>
                  </a:cubicBezTo>
                  <a:cubicBezTo>
                    <a:pt x="3889" y="5529"/>
                    <a:pt x="3789" y="5535"/>
                    <a:pt x="3691" y="5535"/>
                  </a:cubicBezTo>
                  <a:cubicBezTo>
                    <a:pt x="3499" y="5535"/>
                    <a:pt x="3317" y="5514"/>
                    <a:pt x="3145" y="5471"/>
                  </a:cubicBezTo>
                  <a:cubicBezTo>
                    <a:pt x="2887" y="5406"/>
                    <a:pt x="2661" y="5295"/>
                    <a:pt x="2467" y="5137"/>
                  </a:cubicBezTo>
                  <a:cubicBezTo>
                    <a:pt x="2273" y="4982"/>
                    <a:pt x="2114" y="4785"/>
                    <a:pt x="1992" y="4553"/>
                  </a:cubicBezTo>
                  <a:cubicBezTo>
                    <a:pt x="1870" y="4320"/>
                    <a:pt x="1792" y="4054"/>
                    <a:pt x="1761" y="3755"/>
                  </a:cubicBezTo>
                  <a:cubicBezTo>
                    <a:pt x="1728" y="3452"/>
                    <a:pt x="1748" y="3170"/>
                    <a:pt x="1820" y="2913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2"/>
                    <a:pt x="3179" y="1588"/>
                    <a:pt x="3437" y="1561"/>
                  </a:cubicBezTo>
                  <a:cubicBezTo>
                    <a:pt x="3511" y="1553"/>
                    <a:pt x="3583" y="1549"/>
                    <a:pt x="3654" y="1549"/>
                  </a:cubicBezTo>
                  <a:cubicBezTo>
                    <a:pt x="3783" y="1549"/>
                    <a:pt x="3908" y="1562"/>
                    <a:pt x="4030" y="1588"/>
                  </a:cubicBezTo>
                  <a:cubicBezTo>
                    <a:pt x="4217" y="1627"/>
                    <a:pt x="4394" y="1692"/>
                    <a:pt x="4556" y="1782"/>
                  </a:cubicBezTo>
                  <a:cubicBezTo>
                    <a:pt x="4720" y="1873"/>
                    <a:pt x="4878" y="1984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22"/>
            <p:cNvSpPr/>
            <p:nvPr/>
          </p:nvSpPr>
          <p:spPr>
            <a:xfrm>
              <a:off x="9110376" y="4561889"/>
              <a:ext cx="43483" cy="240696"/>
            </a:xfrm>
            <a:custGeom>
              <a:avLst/>
              <a:gdLst/>
              <a:ahLst/>
              <a:cxnLst/>
              <a:rect l="l" t="t" r="r" b="b"/>
              <a:pathLst>
                <a:path w="1255" h="6947" extrusionOk="0">
                  <a:moveTo>
                    <a:pt x="1254" y="1"/>
                  </a:moveTo>
                  <a:lnTo>
                    <a:pt x="0" y="134"/>
                  </a:lnTo>
                  <a:lnTo>
                    <a:pt x="718" y="6946"/>
                  </a:lnTo>
                  <a:lnTo>
                    <a:pt x="1254" y="689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22"/>
            <p:cNvSpPr/>
            <p:nvPr/>
          </p:nvSpPr>
          <p:spPr>
            <a:xfrm>
              <a:off x="6752908" y="5130996"/>
              <a:ext cx="120989" cy="16250"/>
            </a:xfrm>
            <a:custGeom>
              <a:avLst/>
              <a:gdLst/>
              <a:ahLst/>
              <a:cxnLst/>
              <a:rect l="l" t="t" r="r" b="b"/>
              <a:pathLst>
                <a:path w="3492" h="469" extrusionOk="0">
                  <a:moveTo>
                    <a:pt x="1861" y="0"/>
                  </a:moveTo>
                  <a:cubicBezTo>
                    <a:pt x="1686" y="0"/>
                    <a:pt x="1500" y="11"/>
                    <a:pt x="1303" y="33"/>
                  </a:cubicBezTo>
                  <a:cubicBezTo>
                    <a:pt x="965" y="69"/>
                    <a:pt x="647" y="152"/>
                    <a:pt x="345" y="286"/>
                  </a:cubicBezTo>
                  <a:cubicBezTo>
                    <a:pt x="223" y="340"/>
                    <a:pt x="108" y="401"/>
                    <a:pt x="0" y="468"/>
                  </a:cubicBezTo>
                  <a:lnTo>
                    <a:pt x="3491" y="468"/>
                  </a:lnTo>
                  <a:cubicBezTo>
                    <a:pt x="3444" y="432"/>
                    <a:pt x="3395" y="399"/>
                    <a:pt x="3339" y="368"/>
                  </a:cubicBezTo>
                  <a:cubicBezTo>
                    <a:pt x="3093" y="217"/>
                    <a:pt x="2801" y="110"/>
                    <a:pt x="2471" y="51"/>
                  </a:cubicBezTo>
                  <a:cubicBezTo>
                    <a:pt x="2286" y="18"/>
                    <a:pt x="2082" y="0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22"/>
            <p:cNvSpPr/>
            <p:nvPr/>
          </p:nvSpPr>
          <p:spPr>
            <a:xfrm>
              <a:off x="6934249" y="5117172"/>
              <a:ext cx="60460" cy="30074"/>
            </a:xfrm>
            <a:custGeom>
              <a:avLst/>
              <a:gdLst/>
              <a:ahLst/>
              <a:cxnLst/>
              <a:rect l="l" t="t" r="r" b="b"/>
              <a:pathLst>
                <a:path w="1745" h="868" extrusionOk="0">
                  <a:moveTo>
                    <a:pt x="1654" y="0"/>
                  </a:moveTo>
                  <a:lnTo>
                    <a:pt x="0" y="173"/>
                  </a:lnTo>
                  <a:lnTo>
                    <a:pt x="72" y="867"/>
                  </a:lnTo>
                  <a:lnTo>
                    <a:pt x="1745" y="86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22"/>
            <p:cNvSpPr/>
            <p:nvPr/>
          </p:nvSpPr>
          <p:spPr>
            <a:xfrm>
              <a:off x="7046886" y="5100818"/>
              <a:ext cx="99126" cy="46428"/>
            </a:xfrm>
            <a:custGeom>
              <a:avLst/>
              <a:gdLst/>
              <a:ahLst/>
              <a:cxnLst/>
              <a:rect l="l" t="t" r="r" b="b"/>
              <a:pathLst>
                <a:path w="2861" h="1340" extrusionOk="0">
                  <a:moveTo>
                    <a:pt x="2861" y="1"/>
                  </a:moveTo>
                  <a:lnTo>
                    <a:pt x="902" y="208"/>
                  </a:lnTo>
                  <a:lnTo>
                    <a:pt x="1" y="1339"/>
                  </a:lnTo>
                  <a:lnTo>
                    <a:pt x="1756" y="1339"/>
                  </a:lnTo>
                  <a:lnTo>
                    <a:pt x="2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22"/>
            <p:cNvSpPr/>
            <p:nvPr/>
          </p:nvSpPr>
          <p:spPr>
            <a:xfrm>
              <a:off x="7178613" y="5082941"/>
              <a:ext cx="142401" cy="64306"/>
            </a:xfrm>
            <a:custGeom>
              <a:avLst/>
              <a:gdLst/>
              <a:ahLst/>
              <a:cxnLst/>
              <a:rect l="l" t="t" r="r" b="b"/>
              <a:pathLst>
                <a:path w="4110" h="1856" extrusionOk="0">
                  <a:moveTo>
                    <a:pt x="3962" y="0"/>
                  </a:moveTo>
                  <a:lnTo>
                    <a:pt x="1" y="417"/>
                  </a:lnTo>
                  <a:lnTo>
                    <a:pt x="147" y="1808"/>
                  </a:lnTo>
                  <a:lnTo>
                    <a:pt x="1296" y="1687"/>
                  </a:lnTo>
                  <a:lnTo>
                    <a:pt x="1314" y="1855"/>
                  </a:lnTo>
                  <a:lnTo>
                    <a:pt x="2985" y="1855"/>
                  </a:lnTo>
                  <a:lnTo>
                    <a:pt x="2950" y="1513"/>
                  </a:lnTo>
                  <a:lnTo>
                    <a:pt x="4109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22"/>
            <p:cNvSpPr/>
            <p:nvPr/>
          </p:nvSpPr>
          <p:spPr>
            <a:xfrm>
              <a:off x="7370452" y="5071092"/>
              <a:ext cx="65380" cy="76155"/>
            </a:xfrm>
            <a:custGeom>
              <a:avLst/>
              <a:gdLst/>
              <a:ahLst/>
              <a:cxnLst/>
              <a:rect l="l" t="t" r="r" b="b"/>
              <a:pathLst>
                <a:path w="1887" h="2198" extrusionOk="0">
                  <a:moveTo>
                    <a:pt x="1655" y="0"/>
                  </a:moveTo>
                  <a:lnTo>
                    <a:pt x="0" y="174"/>
                  </a:lnTo>
                  <a:lnTo>
                    <a:pt x="213" y="2197"/>
                  </a:lnTo>
                  <a:lnTo>
                    <a:pt x="1887" y="219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22"/>
            <p:cNvSpPr/>
            <p:nvPr/>
          </p:nvSpPr>
          <p:spPr>
            <a:xfrm>
              <a:off x="7575803" y="5049403"/>
              <a:ext cx="67597" cy="97845"/>
            </a:xfrm>
            <a:custGeom>
              <a:avLst/>
              <a:gdLst/>
              <a:ahLst/>
              <a:cxnLst/>
              <a:rect l="l" t="t" r="r" b="b"/>
              <a:pathLst>
                <a:path w="1951" h="2824" extrusionOk="0">
                  <a:moveTo>
                    <a:pt x="1654" y="1"/>
                  </a:moveTo>
                  <a:lnTo>
                    <a:pt x="1" y="177"/>
                  </a:lnTo>
                  <a:lnTo>
                    <a:pt x="279" y="2823"/>
                  </a:lnTo>
                  <a:lnTo>
                    <a:pt x="1950" y="282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22"/>
            <p:cNvSpPr/>
            <p:nvPr/>
          </p:nvSpPr>
          <p:spPr>
            <a:xfrm>
              <a:off x="7776130" y="5019052"/>
              <a:ext cx="180999" cy="128196"/>
            </a:xfrm>
            <a:custGeom>
              <a:avLst/>
              <a:gdLst/>
              <a:ahLst/>
              <a:cxnLst/>
              <a:rect l="l" t="t" r="r" b="b"/>
              <a:pathLst>
                <a:path w="5224" h="3700" extrusionOk="0">
                  <a:moveTo>
                    <a:pt x="2942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7" y="67"/>
                    <a:pt x="1729" y="155"/>
                    <a:pt x="1427" y="286"/>
                  </a:cubicBezTo>
                  <a:cubicBezTo>
                    <a:pt x="1125" y="419"/>
                    <a:pt x="866" y="590"/>
                    <a:pt x="648" y="802"/>
                  </a:cubicBezTo>
                  <a:cubicBezTo>
                    <a:pt x="431" y="1012"/>
                    <a:pt x="267" y="1252"/>
                    <a:pt x="155" y="1524"/>
                  </a:cubicBezTo>
                  <a:cubicBezTo>
                    <a:pt x="42" y="1795"/>
                    <a:pt x="1" y="2082"/>
                    <a:pt x="35" y="2387"/>
                  </a:cubicBezTo>
                  <a:cubicBezTo>
                    <a:pt x="64" y="2673"/>
                    <a:pt x="137" y="2926"/>
                    <a:pt x="252" y="3146"/>
                  </a:cubicBezTo>
                  <a:cubicBezTo>
                    <a:pt x="365" y="3359"/>
                    <a:pt x="517" y="3544"/>
                    <a:pt x="713" y="3699"/>
                  </a:cubicBezTo>
                  <a:lnTo>
                    <a:pt x="5224" y="3699"/>
                  </a:lnTo>
                  <a:cubicBezTo>
                    <a:pt x="5098" y="3534"/>
                    <a:pt x="4945" y="3395"/>
                    <a:pt x="4755" y="3269"/>
                  </a:cubicBezTo>
                  <a:cubicBezTo>
                    <a:pt x="4528" y="3121"/>
                    <a:pt x="4262" y="3006"/>
                    <a:pt x="3961" y="2919"/>
                  </a:cubicBezTo>
                  <a:cubicBezTo>
                    <a:pt x="3659" y="2834"/>
                    <a:pt x="3327" y="2775"/>
                    <a:pt x="2962" y="2740"/>
                  </a:cubicBezTo>
                  <a:cubicBezTo>
                    <a:pt x="2803" y="2730"/>
                    <a:pt x="2651" y="2714"/>
                    <a:pt x="2503" y="2684"/>
                  </a:cubicBezTo>
                  <a:cubicBezTo>
                    <a:pt x="2356" y="2658"/>
                    <a:pt x="2224" y="2619"/>
                    <a:pt x="2107" y="2571"/>
                  </a:cubicBezTo>
                  <a:cubicBezTo>
                    <a:pt x="1991" y="2519"/>
                    <a:pt x="1896" y="2458"/>
                    <a:pt x="1824" y="2388"/>
                  </a:cubicBezTo>
                  <a:cubicBezTo>
                    <a:pt x="1749" y="2319"/>
                    <a:pt x="1709" y="2227"/>
                    <a:pt x="1696" y="2116"/>
                  </a:cubicBezTo>
                  <a:cubicBezTo>
                    <a:pt x="1683" y="1995"/>
                    <a:pt x="1712" y="1885"/>
                    <a:pt x="1781" y="1788"/>
                  </a:cubicBezTo>
                  <a:cubicBezTo>
                    <a:pt x="1850" y="1695"/>
                    <a:pt x="1951" y="1613"/>
                    <a:pt x="2086" y="1551"/>
                  </a:cubicBezTo>
                  <a:cubicBezTo>
                    <a:pt x="2220" y="1488"/>
                    <a:pt x="2382" y="1446"/>
                    <a:pt x="2579" y="1426"/>
                  </a:cubicBezTo>
                  <a:cubicBezTo>
                    <a:pt x="2642" y="1420"/>
                    <a:pt x="2704" y="1416"/>
                    <a:pt x="2767" y="1416"/>
                  </a:cubicBezTo>
                  <a:cubicBezTo>
                    <a:pt x="2892" y="1416"/>
                    <a:pt x="3016" y="1429"/>
                    <a:pt x="3140" y="1456"/>
                  </a:cubicBezTo>
                  <a:cubicBezTo>
                    <a:pt x="3323" y="1496"/>
                    <a:pt x="3501" y="1561"/>
                    <a:pt x="3672" y="1657"/>
                  </a:cubicBezTo>
                  <a:cubicBezTo>
                    <a:pt x="3843" y="1751"/>
                    <a:pt x="4004" y="1875"/>
                    <a:pt x="4159" y="2027"/>
                  </a:cubicBezTo>
                  <a:lnTo>
                    <a:pt x="5075" y="938"/>
                  </a:lnTo>
                  <a:cubicBezTo>
                    <a:pt x="4889" y="707"/>
                    <a:pt x="4671" y="519"/>
                    <a:pt x="4421" y="368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7" y="17"/>
                    <a:pt x="3164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22"/>
            <p:cNvSpPr/>
            <p:nvPr/>
          </p:nvSpPr>
          <p:spPr>
            <a:xfrm>
              <a:off x="8107145" y="4983262"/>
              <a:ext cx="213255" cy="164091"/>
            </a:xfrm>
            <a:custGeom>
              <a:avLst/>
              <a:gdLst/>
              <a:ahLst/>
              <a:cxnLst/>
              <a:rect l="l" t="t" r="r" b="b"/>
              <a:pathLst>
                <a:path w="6155" h="4736" extrusionOk="0">
                  <a:moveTo>
                    <a:pt x="3092" y="1"/>
                  </a:moveTo>
                  <a:cubicBezTo>
                    <a:pt x="2993" y="1"/>
                    <a:pt x="2892" y="6"/>
                    <a:pt x="2789" y="17"/>
                  </a:cubicBezTo>
                  <a:cubicBezTo>
                    <a:pt x="2361" y="63"/>
                    <a:pt x="1991" y="183"/>
                    <a:pt x="1679" y="377"/>
                  </a:cubicBezTo>
                  <a:cubicBezTo>
                    <a:pt x="1368" y="571"/>
                    <a:pt x="1135" y="814"/>
                    <a:pt x="980" y="1110"/>
                  </a:cubicBezTo>
                  <a:cubicBezTo>
                    <a:pt x="823" y="1406"/>
                    <a:pt x="764" y="1728"/>
                    <a:pt x="803" y="2076"/>
                  </a:cubicBezTo>
                  <a:cubicBezTo>
                    <a:pt x="816" y="2220"/>
                    <a:pt x="856" y="2374"/>
                    <a:pt x="920" y="2539"/>
                  </a:cubicBezTo>
                  <a:cubicBezTo>
                    <a:pt x="979" y="2693"/>
                    <a:pt x="1065" y="2856"/>
                    <a:pt x="1176" y="3025"/>
                  </a:cubicBezTo>
                  <a:cubicBezTo>
                    <a:pt x="779" y="3258"/>
                    <a:pt x="480" y="3546"/>
                    <a:pt x="280" y="3888"/>
                  </a:cubicBezTo>
                  <a:cubicBezTo>
                    <a:pt x="123" y="4157"/>
                    <a:pt x="30" y="4439"/>
                    <a:pt x="1" y="4735"/>
                  </a:cubicBezTo>
                  <a:lnTo>
                    <a:pt x="1504" y="4735"/>
                  </a:lnTo>
                  <a:cubicBezTo>
                    <a:pt x="1516" y="4540"/>
                    <a:pt x="1583" y="4367"/>
                    <a:pt x="1706" y="4216"/>
                  </a:cubicBezTo>
                  <a:cubicBezTo>
                    <a:pt x="1784" y="4118"/>
                    <a:pt x="1885" y="4035"/>
                    <a:pt x="2007" y="3957"/>
                  </a:cubicBezTo>
                  <a:cubicBezTo>
                    <a:pt x="2126" y="4071"/>
                    <a:pt x="2257" y="4187"/>
                    <a:pt x="2395" y="4311"/>
                  </a:cubicBezTo>
                  <a:lnTo>
                    <a:pt x="2890" y="4735"/>
                  </a:lnTo>
                  <a:lnTo>
                    <a:pt x="5895" y="4735"/>
                  </a:lnTo>
                  <a:cubicBezTo>
                    <a:pt x="5925" y="4655"/>
                    <a:pt x="5951" y="4571"/>
                    <a:pt x="5974" y="4488"/>
                  </a:cubicBezTo>
                  <a:cubicBezTo>
                    <a:pt x="6081" y="4118"/>
                    <a:pt x="6140" y="3726"/>
                    <a:pt x="6154" y="3303"/>
                  </a:cubicBezTo>
                  <a:lnTo>
                    <a:pt x="6154" y="3303"/>
                  </a:lnTo>
                  <a:lnTo>
                    <a:pt x="4705" y="3453"/>
                  </a:lnTo>
                  <a:cubicBezTo>
                    <a:pt x="4700" y="3769"/>
                    <a:pt x="4660" y="4058"/>
                    <a:pt x="4588" y="4325"/>
                  </a:cubicBezTo>
                  <a:lnTo>
                    <a:pt x="4047" y="3845"/>
                  </a:lnTo>
                  <a:cubicBezTo>
                    <a:pt x="3905" y="3736"/>
                    <a:pt x="3744" y="3604"/>
                    <a:pt x="3564" y="3450"/>
                  </a:cubicBezTo>
                  <a:cubicBezTo>
                    <a:pt x="3384" y="3296"/>
                    <a:pt x="3205" y="3130"/>
                    <a:pt x="3029" y="2956"/>
                  </a:cubicBezTo>
                  <a:cubicBezTo>
                    <a:pt x="2854" y="2781"/>
                    <a:pt x="2706" y="2610"/>
                    <a:pt x="2585" y="2442"/>
                  </a:cubicBezTo>
                  <a:cubicBezTo>
                    <a:pt x="2467" y="2275"/>
                    <a:pt x="2402" y="2127"/>
                    <a:pt x="2388" y="2005"/>
                  </a:cubicBezTo>
                  <a:cubicBezTo>
                    <a:pt x="2374" y="1875"/>
                    <a:pt x="2388" y="1764"/>
                    <a:pt x="2431" y="1672"/>
                  </a:cubicBezTo>
                  <a:cubicBezTo>
                    <a:pt x="2474" y="1579"/>
                    <a:pt x="2540" y="1506"/>
                    <a:pt x="2634" y="1449"/>
                  </a:cubicBezTo>
                  <a:cubicBezTo>
                    <a:pt x="2727" y="1393"/>
                    <a:pt x="2844" y="1357"/>
                    <a:pt x="2988" y="1343"/>
                  </a:cubicBezTo>
                  <a:cubicBezTo>
                    <a:pt x="3019" y="1340"/>
                    <a:pt x="3050" y="1338"/>
                    <a:pt x="3080" y="1338"/>
                  </a:cubicBezTo>
                  <a:cubicBezTo>
                    <a:pt x="3219" y="1338"/>
                    <a:pt x="3346" y="1371"/>
                    <a:pt x="3461" y="1441"/>
                  </a:cubicBezTo>
                  <a:cubicBezTo>
                    <a:pt x="3602" y="1526"/>
                    <a:pt x="3740" y="1694"/>
                    <a:pt x="3878" y="1950"/>
                  </a:cubicBezTo>
                  <a:lnTo>
                    <a:pt x="5028" y="1090"/>
                  </a:lnTo>
                  <a:cubicBezTo>
                    <a:pt x="4917" y="838"/>
                    <a:pt x="4748" y="627"/>
                    <a:pt x="4518" y="454"/>
                  </a:cubicBezTo>
                  <a:cubicBezTo>
                    <a:pt x="4289" y="283"/>
                    <a:pt x="4027" y="155"/>
                    <a:pt x="3731" y="80"/>
                  </a:cubicBezTo>
                  <a:cubicBezTo>
                    <a:pt x="3524" y="28"/>
                    <a:pt x="3312" y="1"/>
                    <a:pt x="3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22"/>
            <p:cNvSpPr/>
            <p:nvPr/>
          </p:nvSpPr>
          <p:spPr>
            <a:xfrm>
              <a:off x="8453370" y="4941825"/>
              <a:ext cx="204593" cy="205425"/>
            </a:xfrm>
            <a:custGeom>
              <a:avLst/>
              <a:gdLst/>
              <a:ahLst/>
              <a:cxnLst/>
              <a:rect l="l" t="t" r="r" b="b"/>
              <a:pathLst>
                <a:path w="5905" h="5929" extrusionOk="0">
                  <a:moveTo>
                    <a:pt x="5753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9" y="1855"/>
                  </a:lnTo>
                  <a:lnTo>
                    <a:pt x="2609" y="5928"/>
                  </a:lnTo>
                  <a:lnTo>
                    <a:pt x="4280" y="5928"/>
                  </a:lnTo>
                  <a:lnTo>
                    <a:pt x="3833" y="1681"/>
                  </a:lnTo>
                  <a:lnTo>
                    <a:pt x="5905" y="1459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22"/>
            <p:cNvSpPr/>
            <p:nvPr/>
          </p:nvSpPr>
          <p:spPr>
            <a:xfrm>
              <a:off x="8693056" y="4920171"/>
              <a:ext cx="192016" cy="227080"/>
            </a:xfrm>
            <a:custGeom>
              <a:avLst/>
              <a:gdLst/>
              <a:ahLst/>
              <a:cxnLst/>
              <a:rect l="l" t="t" r="r" b="b"/>
              <a:pathLst>
                <a:path w="5542" h="6554" extrusionOk="0">
                  <a:moveTo>
                    <a:pt x="4750" y="0"/>
                  </a:moveTo>
                  <a:lnTo>
                    <a:pt x="1" y="504"/>
                  </a:lnTo>
                  <a:lnTo>
                    <a:pt x="641" y="6553"/>
                  </a:lnTo>
                  <a:lnTo>
                    <a:pt x="5541" y="6553"/>
                  </a:lnTo>
                  <a:lnTo>
                    <a:pt x="5416" y="5393"/>
                  </a:lnTo>
                  <a:lnTo>
                    <a:pt x="2176" y="5735"/>
                  </a:lnTo>
                  <a:lnTo>
                    <a:pt x="2033" y="4352"/>
                  </a:lnTo>
                  <a:lnTo>
                    <a:pt x="4738" y="4067"/>
                  </a:lnTo>
                  <a:lnTo>
                    <a:pt x="4595" y="2723"/>
                  </a:lnTo>
                  <a:lnTo>
                    <a:pt x="1889" y="3010"/>
                  </a:lnTo>
                  <a:lnTo>
                    <a:pt x="1757" y="1745"/>
                  </a:lnTo>
                  <a:lnTo>
                    <a:pt x="4899" y="1414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22"/>
            <p:cNvSpPr/>
            <p:nvPr/>
          </p:nvSpPr>
          <p:spPr>
            <a:xfrm>
              <a:off x="8905822" y="489754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64" y="0"/>
                  </a:moveTo>
                  <a:cubicBezTo>
                    <a:pt x="3537" y="0"/>
                    <a:pt x="3409" y="7"/>
                    <a:pt x="3282" y="21"/>
                  </a:cubicBezTo>
                  <a:cubicBezTo>
                    <a:pt x="2762" y="77"/>
                    <a:pt x="2294" y="213"/>
                    <a:pt x="1875" y="435"/>
                  </a:cubicBezTo>
                  <a:cubicBezTo>
                    <a:pt x="1457" y="655"/>
                    <a:pt x="1102" y="941"/>
                    <a:pt x="814" y="1290"/>
                  </a:cubicBezTo>
                  <a:cubicBezTo>
                    <a:pt x="526" y="1638"/>
                    <a:pt x="315" y="2035"/>
                    <a:pt x="178" y="2484"/>
                  </a:cubicBezTo>
                  <a:cubicBezTo>
                    <a:pt x="42" y="2931"/>
                    <a:pt x="0" y="3407"/>
                    <a:pt x="55" y="3915"/>
                  </a:cubicBezTo>
                  <a:cubicBezTo>
                    <a:pt x="109" y="4434"/>
                    <a:pt x="244" y="4900"/>
                    <a:pt x="462" y="5313"/>
                  </a:cubicBezTo>
                  <a:cubicBezTo>
                    <a:pt x="680" y="5727"/>
                    <a:pt x="963" y="6073"/>
                    <a:pt x="1314" y="6355"/>
                  </a:cubicBezTo>
                  <a:cubicBezTo>
                    <a:pt x="1665" y="6636"/>
                    <a:pt x="2065" y="6841"/>
                    <a:pt x="2515" y="6966"/>
                  </a:cubicBezTo>
                  <a:cubicBezTo>
                    <a:pt x="2830" y="7055"/>
                    <a:pt x="3161" y="7100"/>
                    <a:pt x="3508" y="7100"/>
                  </a:cubicBezTo>
                  <a:cubicBezTo>
                    <a:pt x="3655" y="7100"/>
                    <a:pt x="3806" y="7092"/>
                    <a:pt x="3959" y="7076"/>
                  </a:cubicBezTo>
                  <a:cubicBezTo>
                    <a:pt x="4288" y="7040"/>
                    <a:pt x="4615" y="6966"/>
                    <a:pt x="4932" y="6850"/>
                  </a:cubicBezTo>
                  <a:cubicBezTo>
                    <a:pt x="5250" y="6735"/>
                    <a:pt x="5538" y="6591"/>
                    <a:pt x="5792" y="6420"/>
                  </a:cubicBezTo>
                  <a:cubicBezTo>
                    <a:pt x="6045" y="6249"/>
                    <a:pt x="6245" y="6065"/>
                    <a:pt x="6386" y="5865"/>
                  </a:cubicBezTo>
                  <a:lnTo>
                    <a:pt x="5456" y="4684"/>
                  </a:lnTo>
                  <a:cubicBezTo>
                    <a:pt x="5349" y="4828"/>
                    <a:pt x="5220" y="4957"/>
                    <a:pt x="5073" y="5074"/>
                  </a:cubicBezTo>
                  <a:cubicBezTo>
                    <a:pt x="4924" y="5190"/>
                    <a:pt x="4760" y="5290"/>
                    <a:pt x="4577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3" y="5534"/>
                    <a:pt x="3319" y="5513"/>
                    <a:pt x="3146" y="5469"/>
                  </a:cubicBezTo>
                  <a:cubicBezTo>
                    <a:pt x="2888" y="5405"/>
                    <a:pt x="2660" y="5295"/>
                    <a:pt x="2466" y="5137"/>
                  </a:cubicBezTo>
                  <a:cubicBezTo>
                    <a:pt x="2272" y="4980"/>
                    <a:pt x="2114" y="4785"/>
                    <a:pt x="1992" y="4552"/>
                  </a:cubicBezTo>
                  <a:cubicBezTo>
                    <a:pt x="1869" y="4319"/>
                    <a:pt x="1792" y="4053"/>
                    <a:pt x="1760" y="3754"/>
                  </a:cubicBezTo>
                  <a:cubicBezTo>
                    <a:pt x="1727" y="3449"/>
                    <a:pt x="1747" y="3168"/>
                    <a:pt x="1819" y="2911"/>
                  </a:cubicBezTo>
                  <a:cubicBezTo>
                    <a:pt x="1891" y="2655"/>
                    <a:pt x="2003" y="2431"/>
                    <a:pt x="2157" y="2241"/>
                  </a:cubicBezTo>
                  <a:cubicBezTo>
                    <a:pt x="2309" y="2051"/>
                    <a:pt x="2499" y="1896"/>
                    <a:pt x="2718" y="1779"/>
                  </a:cubicBezTo>
                  <a:cubicBezTo>
                    <a:pt x="2938" y="1660"/>
                    <a:pt x="3178" y="1587"/>
                    <a:pt x="3437" y="1559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4" y="1548"/>
                    <a:pt x="3909" y="1560"/>
                    <a:pt x="4031" y="1585"/>
                  </a:cubicBezTo>
                  <a:cubicBezTo>
                    <a:pt x="4219" y="1624"/>
                    <a:pt x="4393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19" y="845"/>
                  </a:lnTo>
                  <a:cubicBezTo>
                    <a:pt x="5700" y="638"/>
                    <a:pt x="5449" y="466"/>
                    <a:pt x="5161" y="328"/>
                  </a:cubicBezTo>
                  <a:cubicBezTo>
                    <a:pt x="4873" y="192"/>
                    <a:pt x="4571" y="97"/>
                    <a:pt x="4249" y="47"/>
                  </a:cubicBezTo>
                  <a:cubicBezTo>
                    <a:pt x="4055" y="16"/>
                    <a:pt x="3860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22"/>
            <p:cNvSpPr/>
            <p:nvPr/>
          </p:nvSpPr>
          <p:spPr>
            <a:xfrm>
              <a:off x="9144503" y="4888919"/>
              <a:ext cx="9355" cy="89079"/>
            </a:xfrm>
            <a:custGeom>
              <a:avLst/>
              <a:gdLst/>
              <a:ahLst/>
              <a:cxnLst/>
              <a:rect l="l" t="t" r="r" b="b"/>
              <a:pathLst>
                <a:path w="270" h="2571" extrusionOk="0">
                  <a:moveTo>
                    <a:pt x="269" y="1"/>
                  </a:moveTo>
                  <a:lnTo>
                    <a:pt x="1" y="30"/>
                  </a:lnTo>
                  <a:lnTo>
                    <a:pt x="269" y="257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93" name="Google Shape;11793;p22"/>
          <p:cNvSpPr/>
          <p:nvPr/>
        </p:nvSpPr>
        <p:spPr>
          <a:xfrm>
            <a:off x="362175" y="353700"/>
            <a:ext cx="8419800" cy="44361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00025" dist="190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4" name="Google Shape;11794;p2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1795" name="Google Shape;11795;p22"/>
          <p:cNvSpPr txBox="1">
            <a:spLocks noGrp="1"/>
          </p:cNvSpPr>
          <p:nvPr>
            <p:ph type="title" idx="2"/>
          </p:nvPr>
        </p:nvSpPr>
        <p:spPr>
          <a:xfrm>
            <a:off x="720000" y="1519750"/>
            <a:ext cx="2336400" cy="4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796" name="Google Shape;11796;p22"/>
          <p:cNvSpPr txBox="1">
            <a:spLocks noGrp="1"/>
          </p:cNvSpPr>
          <p:nvPr>
            <p:ph type="subTitle" idx="1"/>
          </p:nvPr>
        </p:nvSpPr>
        <p:spPr>
          <a:xfrm>
            <a:off x="720000" y="3594549"/>
            <a:ext cx="23364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97" name="Google Shape;11797;p22"/>
          <p:cNvSpPr txBox="1">
            <a:spLocks noGrp="1"/>
          </p:cNvSpPr>
          <p:nvPr>
            <p:ph type="title" idx="3"/>
          </p:nvPr>
        </p:nvSpPr>
        <p:spPr>
          <a:xfrm>
            <a:off x="3403800" y="1519761"/>
            <a:ext cx="2336400" cy="4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798" name="Google Shape;11798;p22"/>
          <p:cNvSpPr txBox="1">
            <a:spLocks noGrp="1"/>
          </p:cNvSpPr>
          <p:nvPr>
            <p:ph type="subTitle" idx="4"/>
          </p:nvPr>
        </p:nvSpPr>
        <p:spPr>
          <a:xfrm>
            <a:off x="3403800" y="3594566"/>
            <a:ext cx="23364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99" name="Google Shape;11799;p22"/>
          <p:cNvSpPr txBox="1">
            <a:spLocks noGrp="1"/>
          </p:cNvSpPr>
          <p:nvPr>
            <p:ph type="title" idx="5"/>
          </p:nvPr>
        </p:nvSpPr>
        <p:spPr>
          <a:xfrm>
            <a:off x="6087600" y="1519750"/>
            <a:ext cx="2336400" cy="4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00" name="Google Shape;11800;p22"/>
          <p:cNvSpPr txBox="1">
            <a:spLocks noGrp="1"/>
          </p:cNvSpPr>
          <p:nvPr>
            <p:ph type="subTitle" idx="6"/>
          </p:nvPr>
        </p:nvSpPr>
        <p:spPr>
          <a:xfrm>
            <a:off x="6087600" y="3594549"/>
            <a:ext cx="23364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01" name="Google Shape;11801;p22"/>
          <p:cNvSpPr/>
          <p:nvPr/>
        </p:nvSpPr>
        <p:spPr>
          <a:xfrm>
            <a:off x="720000" y="540000"/>
            <a:ext cx="77040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5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spTree>
      <p:nvGrpSpPr>
        <p:cNvPr id="1" name="Shape 15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4" name="Google Shape;15554;p30"/>
          <p:cNvGrpSpPr/>
          <p:nvPr/>
        </p:nvGrpSpPr>
        <p:grpSpPr>
          <a:xfrm>
            <a:off x="-14395" y="-11575"/>
            <a:ext cx="9172897" cy="5166652"/>
            <a:chOff x="-14395" y="-11575"/>
            <a:chExt cx="9172897" cy="5166652"/>
          </a:xfrm>
        </p:grpSpPr>
        <p:sp>
          <p:nvSpPr>
            <p:cNvPr id="15555" name="Google Shape;15555;p30"/>
            <p:cNvSpPr/>
            <p:nvPr/>
          </p:nvSpPr>
          <p:spPr>
            <a:xfrm>
              <a:off x="-12593" y="-8873"/>
              <a:ext cx="180791" cy="209825"/>
            </a:xfrm>
            <a:custGeom>
              <a:avLst/>
              <a:gdLst/>
              <a:ahLst/>
              <a:cxnLst/>
              <a:rect l="l" t="t" r="r" b="b"/>
              <a:pathLst>
                <a:path w="5218" h="6056" extrusionOk="0">
                  <a:moveTo>
                    <a:pt x="0" y="1"/>
                  </a:moveTo>
                  <a:lnTo>
                    <a:pt x="0" y="863"/>
                  </a:lnTo>
                  <a:lnTo>
                    <a:pt x="1489" y="705"/>
                  </a:lnTo>
                  <a:lnTo>
                    <a:pt x="2054" y="6056"/>
                  </a:lnTo>
                  <a:lnTo>
                    <a:pt x="3707" y="5882"/>
                  </a:lnTo>
                  <a:lnTo>
                    <a:pt x="3144" y="530"/>
                  </a:lnTo>
                  <a:lnTo>
                    <a:pt x="5217" y="313"/>
                  </a:lnTo>
                  <a:lnTo>
                    <a:pt x="5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30"/>
            <p:cNvSpPr/>
            <p:nvPr/>
          </p:nvSpPr>
          <p:spPr>
            <a:xfrm>
              <a:off x="207864" y="-8873"/>
              <a:ext cx="188171" cy="192016"/>
            </a:xfrm>
            <a:custGeom>
              <a:avLst/>
              <a:gdLst/>
              <a:ahLst/>
              <a:cxnLst/>
              <a:rect l="l" t="t" r="r" b="b"/>
              <a:pathLst>
                <a:path w="5431" h="5542" extrusionOk="0">
                  <a:moveTo>
                    <a:pt x="0" y="1"/>
                  </a:moveTo>
                  <a:lnTo>
                    <a:pt x="584" y="5541"/>
                  </a:lnTo>
                  <a:lnTo>
                    <a:pt x="5430" y="5029"/>
                  </a:lnTo>
                  <a:lnTo>
                    <a:pt x="5282" y="3619"/>
                  </a:lnTo>
                  <a:lnTo>
                    <a:pt x="2041" y="3959"/>
                  </a:lnTo>
                  <a:lnTo>
                    <a:pt x="1897" y="2577"/>
                  </a:lnTo>
                  <a:lnTo>
                    <a:pt x="4601" y="2294"/>
                  </a:lnTo>
                  <a:lnTo>
                    <a:pt x="4460" y="951"/>
                  </a:lnTo>
                  <a:lnTo>
                    <a:pt x="1755" y="1234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30"/>
            <p:cNvSpPr/>
            <p:nvPr/>
          </p:nvSpPr>
          <p:spPr>
            <a:xfrm>
              <a:off x="416022" y="-8977"/>
              <a:ext cx="221398" cy="161942"/>
            </a:xfrm>
            <a:custGeom>
              <a:avLst/>
              <a:gdLst/>
              <a:ahLst/>
              <a:cxnLst/>
              <a:rect l="l" t="t" r="r" b="b"/>
              <a:pathLst>
                <a:path w="6390" h="4674" extrusionOk="0">
                  <a:moveTo>
                    <a:pt x="196" y="1"/>
                  </a:moveTo>
                  <a:cubicBezTo>
                    <a:pt x="190" y="19"/>
                    <a:pt x="183" y="41"/>
                    <a:pt x="177" y="61"/>
                  </a:cubicBezTo>
                  <a:cubicBezTo>
                    <a:pt x="43" y="510"/>
                    <a:pt x="0" y="986"/>
                    <a:pt x="54" y="1492"/>
                  </a:cubicBezTo>
                  <a:cubicBezTo>
                    <a:pt x="108" y="2011"/>
                    <a:pt x="246" y="2474"/>
                    <a:pt x="462" y="2888"/>
                  </a:cubicBezTo>
                  <a:cubicBezTo>
                    <a:pt x="679" y="3304"/>
                    <a:pt x="964" y="3650"/>
                    <a:pt x="1316" y="3931"/>
                  </a:cubicBezTo>
                  <a:cubicBezTo>
                    <a:pt x="1668" y="4213"/>
                    <a:pt x="2068" y="4415"/>
                    <a:pt x="2517" y="4542"/>
                  </a:cubicBezTo>
                  <a:cubicBezTo>
                    <a:pt x="2832" y="4630"/>
                    <a:pt x="3163" y="4674"/>
                    <a:pt x="3509" y="4674"/>
                  </a:cubicBezTo>
                  <a:cubicBezTo>
                    <a:pt x="3656" y="4674"/>
                    <a:pt x="3806" y="4666"/>
                    <a:pt x="3959" y="4650"/>
                  </a:cubicBezTo>
                  <a:cubicBezTo>
                    <a:pt x="4290" y="4617"/>
                    <a:pt x="4616" y="4540"/>
                    <a:pt x="4934" y="4425"/>
                  </a:cubicBezTo>
                  <a:cubicBezTo>
                    <a:pt x="5253" y="4310"/>
                    <a:pt x="5540" y="4167"/>
                    <a:pt x="5793" y="3995"/>
                  </a:cubicBezTo>
                  <a:cubicBezTo>
                    <a:pt x="6049" y="3824"/>
                    <a:pt x="6246" y="3639"/>
                    <a:pt x="6389" y="3440"/>
                  </a:cubicBezTo>
                  <a:lnTo>
                    <a:pt x="5455" y="2258"/>
                  </a:lnTo>
                  <a:cubicBezTo>
                    <a:pt x="5345" y="2399"/>
                    <a:pt x="5217" y="2530"/>
                    <a:pt x="5069" y="2647"/>
                  </a:cubicBezTo>
                  <a:cubicBezTo>
                    <a:pt x="4921" y="2766"/>
                    <a:pt x="4756" y="2865"/>
                    <a:pt x="4575" y="2941"/>
                  </a:cubicBezTo>
                  <a:cubicBezTo>
                    <a:pt x="4393" y="3020"/>
                    <a:pt x="4196" y="3071"/>
                    <a:pt x="3991" y="3092"/>
                  </a:cubicBezTo>
                  <a:cubicBezTo>
                    <a:pt x="3890" y="3103"/>
                    <a:pt x="3792" y="3108"/>
                    <a:pt x="3697" y="3108"/>
                  </a:cubicBezTo>
                  <a:cubicBezTo>
                    <a:pt x="3502" y="3108"/>
                    <a:pt x="3318" y="3086"/>
                    <a:pt x="3144" y="3045"/>
                  </a:cubicBezTo>
                  <a:cubicBezTo>
                    <a:pt x="2884" y="2980"/>
                    <a:pt x="2656" y="2869"/>
                    <a:pt x="2462" y="2711"/>
                  </a:cubicBezTo>
                  <a:cubicBezTo>
                    <a:pt x="2268" y="2556"/>
                    <a:pt x="2110" y="2359"/>
                    <a:pt x="1988" y="2127"/>
                  </a:cubicBezTo>
                  <a:cubicBezTo>
                    <a:pt x="1865" y="1896"/>
                    <a:pt x="1788" y="1630"/>
                    <a:pt x="1756" y="1331"/>
                  </a:cubicBezTo>
                  <a:cubicBezTo>
                    <a:pt x="1723" y="1026"/>
                    <a:pt x="1745" y="746"/>
                    <a:pt x="1815" y="488"/>
                  </a:cubicBezTo>
                  <a:cubicBezTo>
                    <a:pt x="1864" y="310"/>
                    <a:pt x="1934" y="149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30"/>
            <p:cNvSpPr/>
            <p:nvPr/>
          </p:nvSpPr>
          <p:spPr>
            <a:xfrm>
              <a:off x="664265" y="-8873"/>
              <a:ext cx="218972" cy="144341"/>
            </a:xfrm>
            <a:custGeom>
              <a:avLst/>
              <a:gdLst/>
              <a:ahLst/>
              <a:cxnLst/>
              <a:rect l="l" t="t" r="r" b="b"/>
              <a:pathLst>
                <a:path w="6320" h="4166" extrusionOk="0">
                  <a:moveTo>
                    <a:pt x="1" y="1"/>
                  </a:moveTo>
                  <a:lnTo>
                    <a:pt x="442" y="4165"/>
                  </a:lnTo>
                  <a:lnTo>
                    <a:pt x="2098" y="3992"/>
                  </a:lnTo>
                  <a:lnTo>
                    <a:pt x="1816" y="1334"/>
                  </a:lnTo>
                  <a:lnTo>
                    <a:pt x="4385" y="1065"/>
                  </a:lnTo>
                  <a:lnTo>
                    <a:pt x="4666" y="3721"/>
                  </a:lnTo>
                  <a:lnTo>
                    <a:pt x="6319" y="3545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30"/>
            <p:cNvSpPr/>
            <p:nvPr/>
          </p:nvSpPr>
          <p:spPr>
            <a:xfrm>
              <a:off x="929833" y="-8873"/>
              <a:ext cx="68048" cy="116623"/>
            </a:xfrm>
            <a:custGeom>
              <a:avLst/>
              <a:gdLst/>
              <a:ahLst/>
              <a:cxnLst/>
              <a:rect l="l" t="t" r="r" b="b"/>
              <a:pathLst>
                <a:path w="1964" h="3366" extrusionOk="0">
                  <a:moveTo>
                    <a:pt x="0" y="1"/>
                  </a:moveTo>
                  <a:lnTo>
                    <a:pt x="357" y="3365"/>
                  </a:lnTo>
                  <a:lnTo>
                    <a:pt x="1963" y="3196"/>
                  </a:lnTo>
                  <a:lnTo>
                    <a:pt x="1722" y="918"/>
                  </a:lnTo>
                  <a:cubicBezTo>
                    <a:pt x="1704" y="757"/>
                    <a:pt x="1689" y="609"/>
                    <a:pt x="1670" y="477"/>
                  </a:cubicBezTo>
                  <a:cubicBezTo>
                    <a:pt x="1653" y="343"/>
                    <a:pt x="1633" y="211"/>
                    <a:pt x="1614" y="74"/>
                  </a:cubicBezTo>
                  <a:cubicBezTo>
                    <a:pt x="1610" y="51"/>
                    <a:pt x="1605" y="26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30"/>
            <p:cNvSpPr/>
            <p:nvPr/>
          </p:nvSpPr>
          <p:spPr>
            <a:xfrm>
              <a:off x="1011391" y="-8873"/>
              <a:ext cx="143579" cy="99681"/>
            </a:xfrm>
            <a:custGeom>
              <a:avLst/>
              <a:gdLst/>
              <a:ahLst/>
              <a:cxnLst/>
              <a:rect l="l" t="t" r="r" b="b"/>
              <a:pathLst>
                <a:path w="4144" h="2877" extrusionOk="0">
                  <a:moveTo>
                    <a:pt x="0" y="1"/>
                  </a:moveTo>
                  <a:lnTo>
                    <a:pt x="2646" y="2877"/>
                  </a:lnTo>
                  <a:lnTo>
                    <a:pt x="4143" y="2718"/>
                  </a:lnTo>
                  <a:lnTo>
                    <a:pt x="3856" y="1"/>
                  </a:lnTo>
                  <a:lnTo>
                    <a:pt x="2323" y="1"/>
                  </a:lnTo>
                  <a:cubicBezTo>
                    <a:pt x="2340" y="90"/>
                    <a:pt x="2360" y="177"/>
                    <a:pt x="2377" y="268"/>
                  </a:cubicBezTo>
                  <a:cubicBezTo>
                    <a:pt x="2389" y="313"/>
                    <a:pt x="2399" y="360"/>
                    <a:pt x="2409" y="406"/>
                  </a:cubicBezTo>
                  <a:lnTo>
                    <a:pt x="2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30"/>
            <p:cNvSpPr/>
            <p:nvPr/>
          </p:nvSpPr>
          <p:spPr>
            <a:xfrm>
              <a:off x="1204512" y="-8873"/>
              <a:ext cx="142332" cy="88490"/>
            </a:xfrm>
            <a:custGeom>
              <a:avLst/>
              <a:gdLst/>
              <a:ahLst/>
              <a:cxnLst/>
              <a:rect l="l" t="t" r="r" b="b"/>
              <a:pathLst>
                <a:path w="4108" h="2554" extrusionOk="0">
                  <a:moveTo>
                    <a:pt x="1037" y="1"/>
                  </a:moveTo>
                  <a:lnTo>
                    <a:pt x="1146" y="1037"/>
                  </a:lnTo>
                  <a:lnTo>
                    <a:pt x="0" y="1161"/>
                  </a:lnTo>
                  <a:lnTo>
                    <a:pt x="147" y="2553"/>
                  </a:lnTo>
                  <a:lnTo>
                    <a:pt x="4107" y="2133"/>
                  </a:lnTo>
                  <a:lnTo>
                    <a:pt x="3960" y="743"/>
                  </a:lnTo>
                  <a:lnTo>
                    <a:pt x="2800" y="865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30"/>
            <p:cNvSpPr/>
            <p:nvPr/>
          </p:nvSpPr>
          <p:spPr>
            <a:xfrm>
              <a:off x="1383324" y="-8907"/>
              <a:ext cx="232554" cy="87069"/>
            </a:xfrm>
            <a:custGeom>
              <a:avLst/>
              <a:gdLst/>
              <a:ahLst/>
              <a:cxnLst/>
              <a:rect l="l" t="t" r="r" b="b"/>
              <a:pathLst>
                <a:path w="6712" h="2513" extrusionOk="0">
                  <a:moveTo>
                    <a:pt x="0" y="0"/>
                  </a:moveTo>
                  <a:cubicBezTo>
                    <a:pt x="219" y="401"/>
                    <a:pt x="499" y="739"/>
                    <a:pt x="846" y="1018"/>
                  </a:cubicBezTo>
                  <a:cubicBezTo>
                    <a:pt x="1197" y="1303"/>
                    <a:pt x="1596" y="1509"/>
                    <a:pt x="2042" y="1641"/>
                  </a:cubicBezTo>
                  <a:cubicBezTo>
                    <a:pt x="2359" y="1733"/>
                    <a:pt x="2692" y="1779"/>
                    <a:pt x="3043" y="1779"/>
                  </a:cubicBezTo>
                  <a:cubicBezTo>
                    <a:pt x="3186" y="1779"/>
                    <a:pt x="3332" y="1771"/>
                    <a:pt x="3482" y="1756"/>
                  </a:cubicBezTo>
                  <a:cubicBezTo>
                    <a:pt x="3904" y="1710"/>
                    <a:pt x="4288" y="1605"/>
                    <a:pt x="4642" y="1448"/>
                  </a:cubicBezTo>
                  <a:lnTo>
                    <a:pt x="5617" y="2512"/>
                  </a:lnTo>
                  <a:lnTo>
                    <a:pt x="6711" y="1510"/>
                  </a:lnTo>
                  <a:lnTo>
                    <a:pt x="5840" y="557"/>
                  </a:lnTo>
                  <a:cubicBezTo>
                    <a:pt x="5860" y="534"/>
                    <a:pt x="5884" y="509"/>
                    <a:pt x="5905" y="485"/>
                  </a:cubicBezTo>
                  <a:cubicBezTo>
                    <a:pt x="6027" y="332"/>
                    <a:pt x="6135" y="171"/>
                    <a:pt x="6228" y="2"/>
                  </a:cubicBezTo>
                  <a:lnTo>
                    <a:pt x="3318" y="2"/>
                  </a:lnTo>
                  <a:lnTo>
                    <a:pt x="3474" y="171"/>
                  </a:lnTo>
                  <a:cubicBezTo>
                    <a:pt x="3421" y="183"/>
                    <a:pt x="3368" y="190"/>
                    <a:pt x="3313" y="197"/>
                  </a:cubicBezTo>
                  <a:cubicBezTo>
                    <a:pt x="3242" y="205"/>
                    <a:pt x="3172" y="209"/>
                    <a:pt x="3102" y="209"/>
                  </a:cubicBezTo>
                  <a:cubicBezTo>
                    <a:pt x="2915" y="209"/>
                    <a:pt x="2736" y="181"/>
                    <a:pt x="2564" y="128"/>
                  </a:cubicBezTo>
                  <a:cubicBezTo>
                    <a:pt x="2456" y="95"/>
                    <a:pt x="2356" y="53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30"/>
            <p:cNvSpPr/>
            <p:nvPr/>
          </p:nvSpPr>
          <p:spPr>
            <a:xfrm>
              <a:off x="1680350" y="-8873"/>
              <a:ext cx="156676" cy="32118"/>
            </a:xfrm>
            <a:custGeom>
              <a:avLst/>
              <a:gdLst/>
              <a:ahLst/>
              <a:cxnLst/>
              <a:rect l="l" t="t" r="r" b="b"/>
              <a:pathLst>
                <a:path w="4522" h="927" extrusionOk="0">
                  <a:moveTo>
                    <a:pt x="4522" y="1"/>
                  </a:moveTo>
                  <a:cubicBezTo>
                    <a:pt x="4521" y="1"/>
                    <a:pt x="4521" y="2"/>
                    <a:pt x="4520" y="2"/>
                  </a:cubicBezTo>
                  <a:lnTo>
                    <a:pt x="4522" y="2"/>
                  </a:lnTo>
                  <a:lnTo>
                    <a:pt x="4522" y="1"/>
                  </a:lnTo>
                  <a:close/>
                  <a:moveTo>
                    <a:pt x="1" y="2"/>
                  </a:moveTo>
                  <a:cubicBezTo>
                    <a:pt x="278" y="314"/>
                    <a:pt x="623" y="556"/>
                    <a:pt x="1036" y="720"/>
                  </a:cubicBezTo>
                  <a:cubicBezTo>
                    <a:pt x="1387" y="857"/>
                    <a:pt x="1764" y="926"/>
                    <a:pt x="2171" y="926"/>
                  </a:cubicBezTo>
                  <a:cubicBezTo>
                    <a:pt x="2305" y="926"/>
                    <a:pt x="2442" y="919"/>
                    <a:pt x="2582" y="904"/>
                  </a:cubicBezTo>
                  <a:cubicBezTo>
                    <a:pt x="3137" y="845"/>
                    <a:pt x="3624" y="678"/>
                    <a:pt x="4041" y="400"/>
                  </a:cubicBezTo>
                  <a:cubicBezTo>
                    <a:pt x="4221" y="281"/>
                    <a:pt x="4380" y="150"/>
                    <a:pt x="452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30"/>
            <p:cNvSpPr/>
            <p:nvPr/>
          </p:nvSpPr>
          <p:spPr>
            <a:xfrm>
              <a:off x="1926688" y="-8873"/>
              <a:ext cx="120400" cy="12577"/>
            </a:xfrm>
            <a:custGeom>
              <a:avLst/>
              <a:gdLst/>
              <a:ahLst/>
              <a:cxnLst/>
              <a:rect l="l" t="t" r="r" b="b"/>
              <a:pathLst>
                <a:path w="3475" h="363" extrusionOk="0">
                  <a:moveTo>
                    <a:pt x="0" y="1"/>
                  </a:moveTo>
                  <a:lnTo>
                    <a:pt x="39" y="363"/>
                  </a:lnTo>
                  <a:lnTo>
                    <a:pt x="3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30"/>
            <p:cNvSpPr/>
            <p:nvPr/>
          </p:nvSpPr>
          <p:spPr>
            <a:xfrm>
              <a:off x="-2407" y="274780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80" y="1852"/>
                  </a:lnTo>
                  <a:lnTo>
                    <a:pt x="2745" y="7204"/>
                  </a:lnTo>
                  <a:lnTo>
                    <a:pt x="4400" y="7030"/>
                  </a:lnTo>
                  <a:lnTo>
                    <a:pt x="3833" y="1678"/>
                  </a:lnTo>
                  <a:lnTo>
                    <a:pt x="5905" y="1458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30"/>
            <p:cNvSpPr/>
            <p:nvPr/>
          </p:nvSpPr>
          <p:spPr>
            <a:xfrm>
              <a:off x="237314" y="25309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9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6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30"/>
            <p:cNvSpPr/>
            <p:nvPr/>
          </p:nvSpPr>
          <p:spPr>
            <a:xfrm>
              <a:off x="450149" y="23053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4"/>
                  </a:cubicBezTo>
                  <a:cubicBezTo>
                    <a:pt x="110" y="4434"/>
                    <a:pt x="243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8" y="7054"/>
                    <a:pt x="3158" y="7098"/>
                    <a:pt x="3503" y="7098"/>
                  </a:cubicBezTo>
                  <a:cubicBezTo>
                    <a:pt x="3652" y="7098"/>
                    <a:pt x="3803" y="7090"/>
                    <a:pt x="3958" y="7074"/>
                  </a:cubicBezTo>
                  <a:cubicBezTo>
                    <a:pt x="4288" y="7041"/>
                    <a:pt x="4613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5" y="4823"/>
                    <a:pt x="5216" y="4956"/>
                    <a:pt x="5069" y="5072"/>
                  </a:cubicBezTo>
                  <a:cubicBezTo>
                    <a:pt x="4920" y="5188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9" y="5532"/>
                    <a:pt x="3315" y="5511"/>
                    <a:pt x="3142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5" y="4318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88" y="2655"/>
                    <a:pt x="2001" y="2432"/>
                    <a:pt x="2154" y="2241"/>
                  </a:cubicBezTo>
                  <a:cubicBezTo>
                    <a:pt x="2310" y="2051"/>
                    <a:pt x="2497" y="1898"/>
                    <a:pt x="2715" y="1779"/>
                  </a:cubicBezTo>
                  <a:cubicBezTo>
                    <a:pt x="2935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3" y="1548"/>
                    <a:pt x="3907" y="1561"/>
                    <a:pt x="4028" y="1585"/>
                  </a:cubicBezTo>
                  <a:cubicBezTo>
                    <a:pt x="4215" y="1625"/>
                    <a:pt x="4391" y="1688"/>
                    <a:pt x="4555" y="1780"/>
                  </a:cubicBezTo>
                  <a:cubicBezTo>
                    <a:pt x="4718" y="1872"/>
                    <a:pt x="4877" y="1982"/>
                    <a:pt x="5028" y="2110"/>
                  </a:cubicBezTo>
                  <a:lnTo>
                    <a:pt x="5918" y="844"/>
                  </a:lnTo>
                  <a:cubicBezTo>
                    <a:pt x="5698" y="637"/>
                    <a:pt x="5446" y="465"/>
                    <a:pt x="5158" y="328"/>
                  </a:cubicBezTo>
                  <a:cubicBezTo>
                    <a:pt x="4872" y="191"/>
                    <a:pt x="4569" y="97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30"/>
            <p:cNvSpPr/>
            <p:nvPr/>
          </p:nvSpPr>
          <p:spPr>
            <a:xfrm>
              <a:off x="688795" y="201363"/>
              <a:ext cx="228570" cy="257500"/>
            </a:xfrm>
            <a:custGeom>
              <a:avLst/>
              <a:gdLst/>
              <a:ahLst/>
              <a:cxnLst/>
              <a:rect l="l" t="t" r="r" b="b"/>
              <a:pathLst>
                <a:path w="6597" h="7432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2" y="4331"/>
                  </a:lnTo>
                  <a:lnTo>
                    <a:pt x="4943" y="6985"/>
                  </a:lnTo>
                  <a:lnTo>
                    <a:pt x="6597" y="6811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30"/>
            <p:cNvSpPr/>
            <p:nvPr/>
          </p:nvSpPr>
          <p:spPr>
            <a:xfrm>
              <a:off x="951314" y="172572"/>
              <a:ext cx="237716" cy="258574"/>
            </a:xfrm>
            <a:custGeom>
              <a:avLst/>
              <a:gdLst/>
              <a:ahLst/>
              <a:cxnLst/>
              <a:rect l="l" t="t" r="r" b="b"/>
              <a:pathLst>
                <a:path w="6861" h="7463" extrusionOk="0">
                  <a:moveTo>
                    <a:pt x="6142" y="1"/>
                  </a:moveTo>
                  <a:lnTo>
                    <a:pt x="4536" y="170"/>
                  </a:lnTo>
                  <a:lnTo>
                    <a:pt x="4715" y="1856"/>
                  </a:lnTo>
                  <a:cubicBezTo>
                    <a:pt x="4744" y="2122"/>
                    <a:pt x="4772" y="2368"/>
                    <a:pt x="4799" y="2595"/>
                  </a:cubicBezTo>
                  <a:cubicBezTo>
                    <a:pt x="4825" y="2821"/>
                    <a:pt x="4854" y="3032"/>
                    <a:pt x="4885" y="3226"/>
                  </a:cubicBezTo>
                  <a:cubicBezTo>
                    <a:pt x="4915" y="3420"/>
                    <a:pt x="4948" y="3609"/>
                    <a:pt x="4984" y="3796"/>
                  </a:cubicBezTo>
                  <a:cubicBezTo>
                    <a:pt x="5020" y="3983"/>
                    <a:pt x="5058" y="4171"/>
                    <a:pt x="5097" y="4364"/>
                  </a:cubicBezTo>
                  <a:cubicBezTo>
                    <a:pt x="5107" y="4408"/>
                    <a:pt x="5117" y="4456"/>
                    <a:pt x="5128" y="4502"/>
                  </a:cubicBezTo>
                  <a:lnTo>
                    <a:pt x="1480" y="495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5" y="7293"/>
                  </a:lnTo>
                  <a:lnTo>
                    <a:pt x="2084" y="5017"/>
                  </a:lnTo>
                  <a:cubicBezTo>
                    <a:pt x="2068" y="4854"/>
                    <a:pt x="2049" y="4707"/>
                    <a:pt x="2032" y="4574"/>
                  </a:cubicBezTo>
                  <a:cubicBezTo>
                    <a:pt x="2013" y="4441"/>
                    <a:pt x="1996" y="4308"/>
                    <a:pt x="1975" y="4171"/>
                  </a:cubicBezTo>
                  <a:cubicBezTo>
                    <a:pt x="1953" y="4036"/>
                    <a:pt x="1926" y="3885"/>
                    <a:pt x="1893" y="3717"/>
                  </a:cubicBezTo>
                  <a:cubicBezTo>
                    <a:pt x="1858" y="3550"/>
                    <a:pt x="1818" y="3358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30"/>
            <p:cNvSpPr/>
            <p:nvPr/>
          </p:nvSpPr>
          <p:spPr>
            <a:xfrm>
              <a:off x="1218752" y="15240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2" y="0"/>
                  </a:moveTo>
                  <a:lnTo>
                    <a:pt x="0" y="419"/>
                  </a:lnTo>
                  <a:lnTo>
                    <a:pt x="149" y="1811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2"/>
                  </a:lnTo>
                  <a:lnTo>
                    <a:pt x="3377" y="5544"/>
                  </a:lnTo>
                  <a:lnTo>
                    <a:pt x="2950" y="1515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30"/>
            <p:cNvSpPr/>
            <p:nvPr/>
          </p:nvSpPr>
          <p:spPr>
            <a:xfrm>
              <a:off x="1400855" y="129575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72"/>
                  </a:moveTo>
                  <a:cubicBezTo>
                    <a:pt x="3782" y="1572"/>
                    <a:pt x="3958" y="1599"/>
                    <a:pt x="4127" y="1652"/>
                  </a:cubicBezTo>
                  <a:cubicBezTo>
                    <a:pt x="4360" y="1723"/>
                    <a:pt x="4569" y="1843"/>
                    <a:pt x="4754" y="2004"/>
                  </a:cubicBezTo>
                  <a:cubicBezTo>
                    <a:pt x="4938" y="2164"/>
                    <a:pt x="5089" y="2362"/>
                    <a:pt x="5204" y="2591"/>
                  </a:cubicBezTo>
                  <a:cubicBezTo>
                    <a:pt x="5321" y="2821"/>
                    <a:pt x="5394" y="3080"/>
                    <a:pt x="5423" y="3364"/>
                  </a:cubicBezTo>
                  <a:cubicBezTo>
                    <a:pt x="5456" y="3650"/>
                    <a:pt x="5437" y="3918"/>
                    <a:pt x="5373" y="4168"/>
                  </a:cubicBezTo>
                  <a:cubicBezTo>
                    <a:pt x="5327" y="4339"/>
                    <a:pt x="5262" y="4497"/>
                    <a:pt x="5177" y="4644"/>
                  </a:cubicBezTo>
                  <a:lnTo>
                    <a:pt x="4241" y="3619"/>
                  </a:lnTo>
                  <a:lnTo>
                    <a:pt x="3114" y="4592"/>
                  </a:lnTo>
                  <a:lnTo>
                    <a:pt x="3953" y="5510"/>
                  </a:lnTo>
                  <a:cubicBezTo>
                    <a:pt x="3902" y="5520"/>
                    <a:pt x="3848" y="5527"/>
                    <a:pt x="3795" y="5536"/>
                  </a:cubicBezTo>
                  <a:cubicBezTo>
                    <a:pt x="3722" y="5544"/>
                    <a:pt x="3650" y="5547"/>
                    <a:pt x="3580" y="5547"/>
                  </a:cubicBezTo>
                  <a:cubicBezTo>
                    <a:pt x="3392" y="5547"/>
                    <a:pt x="3213" y="5520"/>
                    <a:pt x="3043" y="5468"/>
                  </a:cubicBezTo>
                  <a:cubicBezTo>
                    <a:pt x="2812" y="5395"/>
                    <a:pt x="2600" y="5277"/>
                    <a:pt x="2412" y="5119"/>
                  </a:cubicBezTo>
                  <a:cubicBezTo>
                    <a:pt x="2224" y="4963"/>
                    <a:pt x="2074" y="4766"/>
                    <a:pt x="1963" y="4533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7" y="3469"/>
                    <a:pt x="1733" y="3202"/>
                    <a:pt x="1796" y="2952"/>
                  </a:cubicBezTo>
                  <a:cubicBezTo>
                    <a:pt x="1857" y="2701"/>
                    <a:pt x="1963" y="2478"/>
                    <a:pt x="2114" y="2283"/>
                  </a:cubicBezTo>
                  <a:cubicBezTo>
                    <a:pt x="2264" y="2084"/>
                    <a:pt x="2445" y="1926"/>
                    <a:pt x="2659" y="1807"/>
                  </a:cubicBezTo>
                  <a:cubicBezTo>
                    <a:pt x="2872" y="1686"/>
                    <a:pt x="3114" y="1610"/>
                    <a:pt x="3378" y="1584"/>
                  </a:cubicBezTo>
                  <a:cubicBezTo>
                    <a:pt x="3452" y="1576"/>
                    <a:pt x="3525" y="1572"/>
                    <a:pt x="3597" y="1572"/>
                  </a:cubicBezTo>
                  <a:close/>
                  <a:moveTo>
                    <a:pt x="3662" y="1"/>
                  </a:moveTo>
                  <a:cubicBezTo>
                    <a:pt x="3516" y="1"/>
                    <a:pt x="3367" y="9"/>
                    <a:pt x="3214" y="25"/>
                  </a:cubicBezTo>
                  <a:cubicBezTo>
                    <a:pt x="2702" y="78"/>
                    <a:pt x="2242" y="218"/>
                    <a:pt x="1832" y="436"/>
                  </a:cubicBezTo>
                  <a:cubicBezTo>
                    <a:pt x="1421" y="658"/>
                    <a:pt x="1076" y="941"/>
                    <a:pt x="790" y="1294"/>
                  </a:cubicBezTo>
                  <a:cubicBezTo>
                    <a:pt x="505" y="1646"/>
                    <a:pt x="299" y="2046"/>
                    <a:pt x="167" y="2491"/>
                  </a:cubicBezTo>
                  <a:cubicBezTo>
                    <a:pt x="38" y="2937"/>
                    <a:pt x="0" y="3417"/>
                    <a:pt x="55" y="3929"/>
                  </a:cubicBezTo>
                  <a:cubicBezTo>
                    <a:pt x="108" y="4443"/>
                    <a:pt x="246" y="4901"/>
                    <a:pt x="466" y="5313"/>
                  </a:cubicBezTo>
                  <a:cubicBezTo>
                    <a:pt x="688" y="5723"/>
                    <a:pt x="971" y="6068"/>
                    <a:pt x="1323" y="6354"/>
                  </a:cubicBezTo>
                  <a:cubicBezTo>
                    <a:pt x="1676" y="6639"/>
                    <a:pt x="2075" y="6844"/>
                    <a:pt x="2521" y="6977"/>
                  </a:cubicBezTo>
                  <a:cubicBezTo>
                    <a:pt x="2834" y="7067"/>
                    <a:pt x="3164" y="7114"/>
                    <a:pt x="3510" y="7114"/>
                  </a:cubicBezTo>
                  <a:cubicBezTo>
                    <a:pt x="3657" y="7114"/>
                    <a:pt x="3806" y="7105"/>
                    <a:pt x="3959" y="7089"/>
                  </a:cubicBezTo>
                  <a:cubicBezTo>
                    <a:pt x="4381" y="7046"/>
                    <a:pt x="4767" y="6941"/>
                    <a:pt x="5120" y="6784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1" y="5871"/>
                    <a:pt x="6364" y="5848"/>
                    <a:pt x="6384" y="5822"/>
                  </a:cubicBezTo>
                  <a:cubicBezTo>
                    <a:pt x="6667" y="5469"/>
                    <a:pt x="6873" y="5071"/>
                    <a:pt x="7001" y="4620"/>
                  </a:cubicBezTo>
                  <a:cubicBezTo>
                    <a:pt x="7126" y="4172"/>
                    <a:pt x="7163" y="3694"/>
                    <a:pt x="7110" y="3187"/>
                  </a:cubicBezTo>
                  <a:cubicBezTo>
                    <a:pt x="7055" y="2673"/>
                    <a:pt x="6919" y="2212"/>
                    <a:pt x="6703" y="1803"/>
                  </a:cubicBezTo>
                  <a:cubicBezTo>
                    <a:pt x="6486" y="1393"/>
                    <a:pt x="6202" y="1046"/>
                    <a:pt x="5850" y="760"/>
                  </a:cubicBezTo>
                  <a:cubicBezTo>
                    <a:pt x="5498" y="477"/>
                    <a:pt x="5100" y="270"/>
                    <a:pt x="4654" y="139"/>
                  </a:cubicBezTo>
                  <a:cubicBezTo>
                    <a:pt x="4340" y="47"/>
                    <a:pt x="4010" y="1"/>
                    <a:pt x="3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30"/>
            <p:cNvSpPr/>
            <p:nvPr/>
          </p:nvSpPr>
          <p:spPr>
            <a:xfrm>
              <a:off x="1677648" y="97112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4"/>
                    <a:pt x="4637" y="4753"/>
                    <a:pt x="4542" y="4963"/>
                  </a:cubicBezTo>
                  <a:cubicBezTo>
                    <a:pt x="4446" y="5174"/>
                    <a:pt x="4308" y="5347"/>
                    <a:pt x="4128" y="5479"/>
                  </a:cubicBezTo>
                  <a:cubicBezTo>
                    <a:pt x="3948" y="5613"/>
                    <a:pt x="3737" y="5693"/>
                    <a:pt x="3491" y="5718"/>
                  </a:cubicBezTo>
                  <a:cubicBezTo>
                    <a:pt x="3441" y="5723"/>
                    <a:pt x="3391" y="5726"/>
                    <a:pt x="3343" y="5726"/>
                  </a:cubicBezTo>
                  <a:cubicBezTo>
                    <a:pt x="3164" y="5726"/>
                    <a:pt x="2997" y="5689"/>
                    <a:pt x="2840" y="5614"/>
                  </a:cubicBezTo>
                  <a:cubicBezTo>
                    <a:pt x="2640" y="5521"/>
                    <a:pt x="2473" y="5380"/>
                    <a:pt x="2343" y="5193"/>
                  </a:cubicBezTo>
                  <a:cubicBezTo>
                    <a:pt x="2213" y="5006"/>
                    <a:pt x="2133" y="4790"/>
                    <a:pt x="2108" y="4544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5"/>
                    <a:pt x="964" y="6152"/>
                  </a:cubicBezTo>
                  <a:cubicBezTo>
                    <a:pt x="1256" y="6527"/>
                    <a:pt x="1636" y="6808"/>
                    <a:pt x="2100" y="6990"/>
                  </a:cubicBezTo>
                  <a:cubicBezTo>
                    <a:pt x="2452" y="7129"/>
                    <a:pt x="2832" y="7199"/>
                    <a:pt x="3239" y="7199"/>
                  </a:cubicBezTo>
                  <a:cubicBezTo>
                    <a:pt x="3372" y="7199"/>
                    <a:pt x="3507" y="7192"/>
                    <a:pt x="3645" y="7177"/>
                  </a:cubicBezTo>
                  <a:cubicBezTo>
                    <a:pt x="4203" y="7118"/>
                    <a:pt x="4692" y="6951"/>
                    <a:pt x="5106" y="6674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8"/>
                    <a:pt x="6327" y="4714"/>
                    <a:pt x="6271" y="4193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30"/>
            <p:cNvSpPr/>
            <p:nvPr/>
          </p:nvSpPr>
          <p:spPr>
            <a:xfrm>
              <a:off x="1937221" y="7372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30"/>
            <p:cNvSpPr/>
            <p:nvPr/>
          </p:nvSpPr>
          <p:spPr>
            <a:xfrm>
              <a:off x="2149883" y="53457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1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47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4" y="2669"/>
                    <a:pt x="135" y="2923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4" y="5463"/>
                    <a:pt x="1316" y="5206"/>
                    <a:pt x="945" y="4805"/>
                  </a:cubicBezTo>
                  <a:lnTo>
                    <a:pt x="64" y="6049"/>
                  </a:lnTo>
                  <a:cubicBezTo>
                    <a:pt x="312" y="6305"/>
                    <a:pt x="588" y="6520"/>
                    <a:pt x="888" y="6694"/>
                  </a:cubicBezTo>
                  <a:cubicBezTo>
                    <a:pt x="1188" y="6868"/>
                    <a:pt x="1525" y="6991"/>
                    <a:pt x="1897" y="7061"/>
                  </a:cubicBezTo>
                  <a:cubicBezTo>
                    <a:pt x="2117" y="7101"/>
                    <a:pt x="2351" y="7122"/>
                    <a:pt x="2597" y="7122"/>
                  </a:cubicBezTo>
                  <a:cubicBezTo>
                    <a:pt x="2766" y="7122"/>
                    <a:pt x="2942" y="7112"/>
                    <a:pt x="3124" y="7093"/>
                  </a:cubicBezTo>
                  <a:cubicBezTo>
                    <a:pt x="3644" y="7040"/>
                    <a:pt x="4093" y="6904"/>
                    <a:pt x="4474" y="6690"/>
                  </a:cubicBezTo>
                  <a:cubicBezTo>
                    <a:pt x="4855" y="6477"/>
                    <a:pt x="5143" y="6193"/>
                    <a:pt x="5338" y="5842"/>
                  </a:cubicBezTo>
                  <a:cubicBezTo>
                    <a:pt x="5535" y="5489"/>
                    <a:pt x="5607" y="5078"/>
                    <a:pt x="5558" y="4604"/>
                  </a:cubicBezTo>
                  <a:cubicBezTo>
                    <a:pt x="5525" y="4299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7"/>
                    <a:pt x="4258" y="3009"/>
                    <a:pt x="3958" y="2923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7"/>
                    <a:pt x="2502" y="2688"/>
                  </a:cubicBezTo>
                  <a:cubicBezTo>
                    <a:pt x="2354" y="2661"/>
                    <a:pt x="2223" y="2623"/>
                    <a:pt x="2107" y="2573"/>
                  </a:cubicBezTo>
                  <a:cubicBezTo>
                    <a:pt x="1990" y="2523"/>
                    <a:pt x="1894" y="2462"/>
                    <a:pt x="1822" y="2390"/>
                  </a:cubicBezTo>
                  <a:cubicBezTo>
                    <a:pt x="1749" y="2319"/>
                    <a:pt x="1707" y="2229"/>
                    <a:pt x="1696" y="2120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47" y="1696"/>
                    <a:pt x="1949" y="1617"/>
                    <a:pt x="2081" y="1552"/>
                  </a:cubicBezTo>
                  <a:cubicBezTo>
                    <a:pt x="2216" y="1489"/>
                    <a:pt x="2380" y="1446"/>
                    <a:pt x="2576" y="1426"/>
                  </a:cubicBezTo>
                  <a:cubicBezTo>
                    <a:pt x="2639" y="1419"/>
                    <a:pt x="2702" y="1415"/>
                    <a:pt x="2765" y="1415"/>
                  </a:cubicBezTo>
                  <a:cubicBezTo>
                    <a:pt x="2889" y="1415"/>
                    <a:pt x="3012" y="1429"/>
                    <a:pt x="3135" y="1454"/>
                  </a:cubicBezTo>
                  <a:cubicBezTo>
                    <a:pt x="3321" y="1495"/>
                    <a:pt x="3496" y="1561"/>
                    <a:pt x="3667" y="1654"/>
                  </a:cubicBezTo>
                  <a:cubicBezTo>
                    <a:pt x="3838" y="1748"/>
                    <a:pt x="3999" y="1871"/>
                    <a:pt x="4155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69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30"/>
            <p:cNvSpPr/>
            <p:nvPr/>
          </p:nvSpPr>
          <p:spPr>
            <a:xfrm>
              <a:off x="2447914" y="224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1"/>
                    <a:pt x="7216" y="4648"/>
                  </a:cubicBezTo>
                  <a:cubicBezTo>
                    <a:pt x="7215" y="4692"/>
                    <a:pt x="7216" y="4734"/>
                    <a:pt x="7215" y="4777"/>
                  </a:cubicBezTo>
                  <a:cubicBezTo>
                    <a:pt x="7183" y="4684"/>
                    <a:pt x="7150" y="4587"/>
                    <a:pt x="7110" y="4491"/>
                  </a:cubicBezTo>
                  <a:cubicBezTo>
                    <a:pt x="7038" y="4307"/>
                    <a:pt x="6952" y="4113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9"/>
                    <a:pt x="3455" y="4628"/>
                    <a:pt x="3432" y="4796"/>
                  </a:cubicBezTo>
                  <a:cubicBezTo>
                    <a:pt x="3414" y="4935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4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6"/>
                  </a:lnTo>
                  <a:lnTo>
                    <a:pt x="4067" y="7468"/>
                  </a:lnTo>
                  <a:lnTo>
                    <a:pt x="5082" y="3641"/>
                  </a:lnTo>
                  <a:lnTo>
                    <a:pt x="6986" y="7160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30"/>
            <p:cNvSpPr/>
            <p:nvPr/>
          </p:nvSpPr>
          <p:spPr>
            <a:xfrm>
              <a:off x="2804671" y="-8977"/>
              <a:ext cx="248284" cy="236885"/>
            </a:xfrm>
            <a:custGeom>
              <a:avLst/>
              <a:gdLst/>
              <a:ahLst/>
              <a:cxnLst/>
              <a:rect l="l" t="t" r="r" b="b"/>
              <a:pathLst>
                <a:path w="7166" h="6837" extrusionOk="0">
                  <a:moveTo>
                    <a:pt x="3598" y="1294"/>
                  </a:moveTo>
                  <a:cubicBezTo>
                    <a:pt x="3784" y="1294"/>
                    <a:pt x="3962" y="1321"/>
                    <a:pt x="4131" y="1374"/>
                  </a:cubicBezTo>
                  <a:cubicBezTo>
                    <a:pt x="4362" y="1446"/>
                    <a:pt x="4572" y="1567"/>
                    <a:pt x="4758" y="1726"/>
                  </a:cubicBezTo>
                  <a:cubicBezTo>
                    <a:pt x="4941" y="1889"/>
                    <a:pt x="5093" y="2084"/>
                    <a:pt x="5207" y="2314"/>
                  </a:cubicBezTo>
                  <a:cubicBezTo>
                    <a:pt x="5324" y="2543"/>
                    <a:pt x="5398" y="2802"/>
                    <a:pt x="5427" y="3090"/>
                  </a:cubicBezTo>
                  <a:cubicBezTo>
                    <a:pt x="5457" y="3373"/>
                    <a:pt x="5441" y="3642"/>
                    <a:pt x="5375" y="3890"/>
                  </a:cubicBezTo>
                  <a:cubicBezTo>
                    <a:pt x="5309" y="4141"/>
                    <a:pt x="5202" y="4364"/>
                    <a:pt x="5057" y="4559"/>
                  </a:cubicBezTo>
                  <a:cubicBezTo>
                    <a:pt x="4909" y="4758"/>
                    <a:pt x="4729" y="4916"/>
                    <a:pt x="4515" y="5037"/>
                  </a:cubicBezTo>
                  <a:cubicBezTo>
                    <a:pt x="4302" y="5156"/>
                    <a:pt x="4065" y="5232"/>
                    <a:pt x="3799" y="5259"/>
                  </a:cubicBezTo>
                  <a:cubicBezTo>
                    <a:pt x="3726" y="5267"/>
                    <a:pt x="3654" y="5271"/>
                    <a:pt x="3584" y="5271"/>
                  </a:cubicBezTo>
                  <a:cubicBezTo>
                    <a:pt x="3396" y="5271"/>
                    <a:pt x="3217" y="5244"/>
                    <a:pt x="3047" y="5190"/>
                  </a:cubicBezTo>
                  <a:cubicBezTo>
                    <a:pt x="2814" y="5119"/>
                    <a:pt x="2602" y="5001"/>
                    <a:pt x="2415" y="4844"/>
                  </a:cubicBezTo>
                  <a:cubicBezTo>
                    <a:pt x="2227" y="4686"/>
                    <a:pt x="2077" y="4490"/>
                    <a:pt x="1964" y="4256"/>
                  </a:cubicBezTo>
                  <a:cubicBezTo>
                    <a:pt x="1853" y="4023"/>
                    <a:pt x="1781" y="3764"/>
                    <a:pt x="1751" y="3476"/>
                  </a:cubicBezTo>
                  <a:cubicBezTo>
                    <a:pt x="1721" y="3192"/>
                    <a:pt x="1737" y="2924"/>
                    <a:pt x="1798" y="2674"/>
                  </a:cubicBezTo>
                  <a:cubicBezTo>
                    <a:pt x="1860" y="2424"/>
                    <a:pt x="1967" y="2201"/>
                    <a:pt x="2118" y="2005"/>
                  </a:cubicBezTo>
                  <a:cubicBezTo>
                    <a:pt x="2266" y="1808"/>
                    <a:pt x="2448" y="1650"/>
                    <a:pt x="2663" y="1529"/>
                  </a:cubicBezTo>
                  <a:cubicBezTo>
                    <a:pt x="2876" y="1408"/>
                    <a:pt x="3113" y="1334"/>
                    <a:pt x="3379" y="1306"/>
                  </a:cubicBezTo>
                  <a:cubicBezTo>
                    <a:pt x="3453" y="1298"/>
                    <a:pt x="3526" y="1294"/>
                    <a:pt x="3598" y="1294"/>
                  </a:cubicBezTo>
                  <a:close/>
                  <a:moveTo>
                    <a:pt x="2174" y="1"/>
                  </a:moveTo>
                  <a:cubicBezTo>
                    <a:pt x="2056" y="48"/>
                    <a:pt x="1942" y="100"/>
                    <a:pt x="1833" y="159"/>
                  </a:cubicBezTo>
                  <a:cubicBezTo>
                    <a:pt x="1422" y="380"/>
                    <a:pt x="1077" y="668"/>
                    <a:pt x="790" y="1017"/>
                  </a:cubicBezTo>
                  <a:cubicBezTo>
                    <a:pt x="507" y="1370"/>
                    <a:pt x="300" y="1768"/>
                    <a:pt x="169" y="2214"/>
                  </a:cubicBezTo>
                  <a:cubicBezTo>
                    <a:pt x="40" y="2660"/>
                    <a:pt x="1" y="3140"/>
                    <a:pt x="56" y="3652"/>
                  </a:cubicBezTo>
                  <a:cubicBezTo>
                    <a:pt x="109" y="4167"/>
                    <a:pt x="247" y="4627"/>
                    <a:pt x="467" y="5037"/>
                  </a:cubicBezTo>
                  <a:cubicBezTo>
                    <a:pt x="687" y="5445"/>
                    <a:pt x="972" y="5793"/>
                    <a:pt x="1324" y="6079"/>
                  </a:cubicBezTo>
                  <a:cubicBezTo>
                    <a:pt x="1676" y="6361"/>
                    <a:pt x="2075" y="6569"/>
                    <a:pt x="2520" y="6700"/>
                  </a:cubicBezTo>
                  <a:cubicBezTo>
                    <a:pt x="2836" y="6791"/>
                    <a:pt x="3169" y="6837"/>
                    <a:pt x="3520" y="6837"/>
                  </a:cubicBezTo>
                  <a:cubicBezTo>
                    <a:pt x="3666" y="6837"/>
                    <a:pt x="3816" y="6829"/>
                    <a:pt x="3968" y="6812"/>
                  </a:cubicBezTo>
                  <a:cubicBezTo>
                    <a:pt x="4475" y="6759"/>
                    <a:pt x="4932" y="6621"/>
                    <a:pt x="5342" y="6403"/>
                  </a:cubicBezTo>
                  <a:cubicBezTo>
                    <a:pt x="5753" y="6181"/>
                    <a:pt x="6100" y="5894"/>
                    <a:pt x="6384" y="5544"/>
                  </a:cubicBezTo>
                  <a:cubicBezTo>
                    <a:pt x="6669" y="5192"/>
                    <a:pt x="6873" y="4792"/>
                    <a:pt x="7001" y="4342"/>
                  </a:cubicBezTo>
                  <a:cubicBezTo>
                    <a:pt x="7128" y="3895"/>
                    <a:pt x="7165" y="3416"/>
                    <a:pt x="7110" y="2910"/>
                  </a:cubicBezTo>
                  <a:cubicBezTo>
                    <a:pt x="7057" y="2398"/>
                    <a:pt x="6921" y="1938"/>
                    <a:pt x="6704" y="1525"/>
                  </a:cubicBezTo>
                  <a:cubicBezTo>
                    <a:pt x="6488" y="1115"/>
                    <a:pt x="6203" y="769"/>
                    <a:pt x="5851" y="482"/>
                  </a:cubicBezTo>
                  <a:cubicBezTo>
                    <a:pt x="5605" y="285"/>
                    <a:pt x="5337" y="123"/>
                    <a:pt x="5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30"/>
            <p:cNvSpPr/>
            <p:nvPr/>
          </p:nvSpPr>
          <p:spPr>
            <a:xfrm>
              <a:off x="3085344" y="-8873"/>
              <a:ext cx="218938" cy="215057"/>
            </a:xfrm>
            <a:custGeom>
              <a:avLst/>
              <a:gdLst/>
              <a:ahLst/>
              <a:cxnLst/>
              <a:rect l="l" t="t" r="r" b="b"/>
              <a:pathLst>
                <a:path w="6319" h="6207" extrusionOk="0">
                  <a:moveTo>
                    <a:pt x="3022" y="477"/>
                  </a:moveTo>
                  <a:cubicBezTo>
                    <a:pt x="3162" y="477"/>
                    <a:pt x="3287" y="496"/>
                    <a:pt x="3398" y="537"/>
                  </a:cubicBezTo>
                  <a:cubicBezTo>
                    <a:pt x="3552" y="593"/>
                    <a:pt x="3674" y="685"/>
                    <a:pt x="3766" y="809"/>
                  </a:cubicBezTo>
                  <a:cubicBezTo>
                    <a:pt x="3860" y="932"/>
                    <a:pt x="3913" y="1082"/>
                    <a:pt x="3932" y="1257"/>
                  </a:cubicBezTo>
                  <a:cubicBezTo>
                    <a:pt x="3952" y="1433"/>
                    <a:pt x="3933" y="1591"/>
                    <a:pt x="3880" y="1733"/>
                  </a:cubicBezTo>
                  <a:cubicBezTo>
                    <a:pt x="3825" y="1879"/>
                    <a:pt x="3739" y="1994"/>
                    <a:pt x="3621" y="2081"/>
                  </a:cubicBezTo>
                  <a:cubicBezTo>
                    <a:pt x="3502" y="2169"/>
                    <a:pt x="3358" y="2224"/>
                    <a:pt x="3190" y="2240"/>
                  </a:cubicBezTo>
                  <a:lnTo>
                    <a:pt x="1847" y="2382"/>
                  </a:lnTo>
                  <a:lnTo>
                    <a:pt x="1661" y="610"/>
                  </a:lnTo>
                  <a:lnTo>
                    <a:pt x="2856" y="485"/>
                  </a:lnTo>
                  <a:cubicBezTo>
                    <a:pt x="2914" y="480"/>
                    <a:pt x="2969" y="477"/>
                    <a:pt x="3022" y="477"/>
                  </a:cubicBezTo>
                  <a:close/>
                  <a:moveTo>
                    <a:pt x="0" y="1"/>
                  </a:moveTo>
                  <a:lnTo>
                    <a:pt x="655" y="6207"/>
                  </a:lnTo>
                  <a:lnTo>
                    <a:pt x="2233" y="6040"/>
                  </a:lnTo>
                  <a:lnTo>
                    <a:pt x="1979" y="3647"/>
                  </a:lnTo>
                  <a:lnTo>
                    <a:pt x="2832" y="3555"/>
                  </a:lnTo>
                  <a:lnTo>
                    <a:pt x="4431" y="5807"/>
                  </a:lnTo>
                  <a:lnTo>
                    <a:pt x="6319" y="5606"/>
                  </a:lnTo>
                  <a:lnTo>
                    <a:pt x="4514" y="3140"/>
                  </a:lnTo>
                  <a:cubicBezTo>
                    <a:pt x="4552" y="3118"/>
                    <a:pt x="4589" y="3097"/>
                    <a:pt x="4625" y="3074"/>
                  </a:cubicBezTo>
                  <a:cubicBezTo>
                    <a:pt x="4954" y="2842"/>
                    <a:pt x="5203" y="2546"/>
                    <a:pt x="5368" y="2182"/>
                  </a:cubicBezTo>
                  <a:cubicBezTo>
                    <a:pt x="5534" y="1821"/>
                    <a:pt x="5593" y="1426"/>
                    <a:pt x="5548" y="997"/>
                  </a:cubicBezTo>
                  <a:cubicBezTo>
                    <a:pt x="5506" y="620"/>
                    <a:pt x="5387" y="290"/>
                    <a:pt x="5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30"/>
            <p:cNvSpPr/>
            <p:nvPr/>
          </p:nvSpPr>
          <p:spPr>
            <a:xfrm>
              <a:off x="3324684" y="-8873"/>
              <a:ext cx="238236" cy="190111"/>
            </a:xfrm>
            <a:custGeom>
              <a:avLst/>
              <a:gdLst/>
              <a:ahLst/>
              <a:cxnLst/>
              <a:rect l="l" t="t" r="r" b="b"/>
              <a:pathLst>
                <a:path w="6876" h="5487" extrusionOk="0">
                  <a:moveTo>
                    <a:pt x="0" y="1"/>
                  </a:moveTo>
                  <a:lnTo>
                    <a:pt x="581" y="5487"/>
                  </a:lnTo>
                  <a:lnTo>
                    <a:pt x="2235" y="5310"/>
                  </a:lnTo>
                  <a:lnTo>
                    <a:pt x="1978" y="2878"/>
                  </a:lnTo>
                  <a:lnTo>
                    <a:pt x="2422" y="2339"/>
                  </a:lnTo>
                  <a:lnTo>
                    <a:pt x="4949" y="5023"/>
                  </a:lnTo>
                  <a:lnTo>
                    <a:pt x="6876" y="4821"/>
                  </a:lnTo>
                  <a:lnTo>
                    <a:pt x="3373" y="1183"/>
                  </a:lnTo>
                  <a:lnTo>
                    <a:pt x="4349" y="1"/>
                  </a:lnTo>
                  <a:lnTo>
                    <a:pt x="2610" y="1"/>
                  </a:lnTo>
                  <a:lnTo>
                    <a:pt x="1784" y="1037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30"/>
            <p:cNvSpPr/>
            <p:nvPr/>
          </p:nvSpPr>
          <p:spPr>
            <a:xfrm>
              <a:off x="3562568" y="-8873"/>
              <a:ext cx="192605" cy="160245"/>
            </a:xfrm>
            <a:custGeom>
              <a:avLst/>
              <a:gdLst/>
              <a:ahLst/>
              <a:cxnLst/>
              <a:rect l="l" t="t" r="r" b="b"/>
              <a:pathLst>
                <a:path w="5559" h="4625" extrusionOk="0">
                  <a:moveTo>
                    <a:pt x="1" y="1"/>
                  </a:moveTo>
                  <a:cubicBezTo>
                    <a:pt x="37" y="238"/>
                    <a:pt x="103" y="454"/>
                    <a:pt x="204" y="645"/>
                  </a:cubicBezTo>
                  <a:cubicBezTo>
                    <a:pt x="317" y="865"/>
                    <a:pt x="477" y="1055"/>
                    <a:pt x="681" y="1216"/>
                  </a:cubicBezTo>
                  <a:cubicBezTo>
                    <a:pt x="885" y="1374"/>
                    <a:pt x="1133" y="1499"/>
                    <a:pt x="1425" y="1594"/>
                  </a:cubicBezTo>
                  <a:cubicBezTo>
                    <a:pt x="1715" y="1687"/>
                    <a:pt x="2056" y="1756"/>
                    <a:pt x="2440" y="1801"/>
                  </a:cubicBezTo>
                  <a:cubicBezTo>
                    <a:pt x="2579" y="1812"/>
                    <a:pt x="2714" y="1830"/>
                    <a:pt x="2850" y="1851"/>
                  </a:cubicBezTo>
                  <a:cubicBezTo>
                    <a:pt x="2983" y="1874"/>
                    <a:pt x="3113" y="1903"/>
                    <a:pt x="3232" y="1939"/>
                  </a:cubicBezTo>
                  <a:cubicBezTo>
                    <a:pt x="3354" y="1975"/>
                    <a:pt x="3461" y="2018"/>
                    <a:pt x="3550" y="2067"/>
                  </a:cubicBezTo>
                  <a:cubicBezTo>
                    <a:pt x="3642" y="2116"/>
                    <a:pt x="3715" y="2179"/>
                    <a:pt x="3771" y="2251"/>
                  </a:cubicBezTo>
                  <a:cubicBezTo>
                    <a:pt x="3829" y="2324"/>
                    <a:pt x="3863" y="2409"/>
                    <a:pt x="3872" y="2506"/>
                  </a:cubicBezTo>
                  <a:cubicBezTo>
                    <a:pt x="3886" y="2635"/>
                    <a:pt x="3858" y="2747"/>
                    <a:pt x="3790" y="2843"/>
                  </a:cubicBezTo>
                  <a:cubicBezTo>
                    <a:pt x="3721" y="2938"/>
                    <a:pt x="3619" y="3016"/>
                    <a:pt x="3481" y="3078"/>
                  </a:cubicBezTo>
                  <a:cubicBezTo>
                    <a:pt x="3340" y="3138"/>
                    <a:pt x="3185" y="3179"/>
                    <a:pt x="3009" y="3196"/>
                  </a:cubicBezTo>
                  <a:cubicBezTo>
                    <a:pt x="2924" y="3205"/>
                    <a:pt x="2839" y="3209"/>
                    <a:pt x="2754" y="3209"/>
                  </a:cubicBezTo>
                  <a:cubicBezTo>
                    <a:pt x="2490" y="3209"/>
                    <a:pt x="2227" y="3166"/>
                    <a:pt x="1970" y="3079"/>
                  </a:cubicBezTo>
                  <a:cubicBezTo>
                    <a:pt x="1626" y="2964"/>
                    <a:pt x="1268" y="2707"/>
                    <a:pt x="898" y="2309"/>
                  </a:cubicBezTo>
                  <a:lnTo>
                    <a:pt x="15" y="3552"/>
                  </a:lnTo>
                  <a:cubicBezTo>
                    <a:pt x="263" y="3807"/>
                    <a:pt x="537" y="4023"/>
                    <a:pt x="839" y="4197"/>
                  </a:cubicBezTo>
                  <a:cubicBezTo>
                    <a:pt x="1141" y="4372"/>
                    <a:pt x="1476" y="4494"/>
                    <a:pt x="1849" y="4562"/>
                  </a:cubicBezTo>
                  <a:cubicBezTo>
                    <a:pt x="2068" y="4604"/>
                    <a:pt x="2301" y="4625"/>
                    <a:pt x="2548" y="4625"/>
                  </a:cubicBezTo>
                  <a:cubicBezTo>
                    <a:pt x="2719" y="4625"/>
                    <a:pt x="2895" y="4615"/>
                    <a:pt x="3077" y="4596"/>
                  </a:cubicBezTo>
                  <a:cubicBezTo>
                    <a:pt x="3594" y="4542"/>
                    <a:pt x="4045" y="4405"/>
                    <a:pt x="4426" y="4192"/>
                  </a:cubicBezTo>
                  <a:cubicBezTo>
                    <a:pt x="4805" y="3978"/>
                    <a:pt x="5093" y="3696"/>
                    <a:pt x="5291" y="3344"/>
                  </a:cubicBezTo>
                  <a:cubicBezTo>
                    <a:pt x="5487" y="2993"/>
                    <a:pt x="5559" y="2579"/>
                    <a:pt x="5513" y="2104"/>
                  </a:cubicBezTo>
                  <a:cubicBezTo>
                    <a:pt x="5481" y="1799"/>
                    <a:pt x="5396" y="1539"/>
                    <a:pt x="5258" y="1321"/>
                  </a:cubicBezTo>
                  <a:cubicBezTo>
                    <a:pt x="5122" y="1102"/>
                    <a:pt x="4936" y="921"/>
                    <a:pt x="4710" y="773"/>
                  </a:cubicBezTo>
                  <a:cubicBezTo>
                    <a:pt x="4482" y="628"/>
                    <a:pt x="4216" y="511"/>
                    <a:pt x="3914" y="425"/>
                  </a:cubicBezTo>
                  <a:cubicBezTo>
                    <a:pt x="3613" y="338"/>
                    <a:pt x="3281" y="278"/>
                    <a:pt x="2916" y="245"/>
                  </a:cubicBezTo>
                  <a:cubicBezTo>
                    <a:pt x="2758" y="235"/>
                    <a:pt x="2605" y="218"/>
                    <a:pt x="2457" y="189"/>
                  </a:cubicBezTo>
                  <a:cubicBezTo>
                    <a:pt x="2310" y="163"/>
                    <a:pt x="2177" y="124"/>
                    <a:pt x="2062" y="74"/>
                  </a:cubicBezTo>
                  <a:cubicBezTo>
                    <a:pt x="2008" y="52"/>
                    <a:pt x="1959" y="26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30"/>
            <p:cNvSpPr/>
            <p:nvPr/>
          </p:nvSpPr>
          <p:spPr>
            <a:xfrm>
              <a:off x="3789331" y="-8873"/>
              <a:ext cx="218660" cy="141570"/>
            </a:xfrm>
            <a:custGeom>
              <a:avLst/>
              <a:gdLst/>
              <a:ahLst/>
              <a:cxnLst/>
              <a:rect l="l" t="t" r="r" b="b"/>
              <a:pathLst>
                <a:path w="6311" h="4086" extrusionOk="0">
                  <a:moveTo>
                    <a:pt x="0" y="1"/>
                  </a:moveTo>
                  <a:lnTo>
                    <a:pt x="432" y="4086"/>
                  </a:lnTo>
                  <a:lnTo>
                    <a:pt x="2087" y="3912"/>
                  </a:lnTo>
                  <a:lnTo>
                    <a:pt x="1806" y="1254"/>
                  </a:lnTo>
                  <a:lnTo>
                    <a:pt x="4376" y="983"/>
                  </a:lnTo>
                  <a:lnTo>
                    <a:pt x="4657" y="3640"/>
                  </a:lnTo>
                  <a:lnTo>
                    <a:pt x="6310" y="3465"/>
                  </a:lnTo>
                  <a:lnTo>
                    <a:pt x="59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30"/>
            <p:cNvSpPr/>
            <p:nvPr/>
          </p:nvSpPr>
          <p:spPr>
            <a:xfrm>
              <a:off x="4039619" y="-8873"/>
              <a:ext cx="244126" cy="106784"/>
            </a:xfrm>
            <a:custGeom>
              <a:avLst/>
              <a:gdLst/>
              <a:ahLst/>
              <a:cxnLst/>
              <a:rect l="l" t="t" r="r" b="b"/>
              <a:pathLst>
                <a:path w="7046" h="3082" extrusionOk="0">
                  <a:moveTo>
                    <a:pt x="5336" y="1"/>
                  </a:moveTo>
                  <a:cubicBezTo>
                    <a:pt x="5327" y="47"/>
                    <a:pt x="5317" y="90"/>
                    <a:pt x="5306" y="134"/>
                  </a:cubicBezTo>
                  <a:cubicBezTo>
                    <a:pt x="5241" y="385"/>
                    <a:pt x="5134" y="607"/>
                    <a:pt x="4986" y="803"/>
                  </a:cubicBezTo>
                  <a:cubicBezTo>
                    <a:pt x="4840" y="1000"/>
                    <a:pt x="4660" y="1160"/>
                    <a:pt x="4447" y="1280"/>
                  </a:cubicBezTo>
                  <a:cubicBezTo>
                    <a:pt x="4234" y="1400"/>
                    <a:pt x="3993" y="1476"/>
                    <a:pt x="3727" y="1503"/>
                  </a:cubicBezTo>
                  <a:cubicBezTo>
                    <a:pt x="3655" y="1511"/>
                    <a:pt x="3585" y="1515"/>
                    <a:pt x="3516" y="1515"/>
                  </a:cubicBezTo>
                  <a:cubicBezTo>
                    <a:pt x="3327" y="1515"/>
                    <a:pt x="3148" y="1487"/>
                    <a:pt x="2977" y="1434"/>
                  </a:cubicBezTo>
                  <a:cubicBezTo>
                    <a:pt x="2743" y="1361"/>
                    <a:pt x="2533" y="1243"/>
                    <a:pt x="2345" y="1086"/>
                  </a:cubicBezTo>
                  <a:cubicBezTo>
                    <a:pt x="2159" y="930"/>
                    <a:pt x="2008" y="732"/>
                    <a:pt x="1895" y="500"/>
                  </a:cubicBezTo>
                  <a:cubicBezTo>
                    <a:pt x="1821" y="344"/>
                    <a:pt x="1764" y="177"/>
                    <a:pt x="1725" y="2"/>
                  </a:cubicBezTo>
                  <a:lnTo>
                    <a:pt x="1" y="2"/>
                  </a:lnTo>
                  <a:cubicBezTo>
                    <a:pt x="60" y="475"/>
                    <a:pt x="195" y="901"/>
                    <a:pt x="398" y="1283"/>
                  </a:cubicBezTo>
                  <a:cubicBezTo>
                    <a:pt x="619" y="1693"/>
                    <a:pt x="902" y="2040"/>
                    <a:pt x="1255" y="2323"/>
                  </a:cubicBezTo>
                  <a:cubicBezTo>
                    <a:pt x="1607" y="2606"/>
                    <a:pt x="2007" y="2815"/>
                    <a:pt x="2453" y="2944"/>
                  </a:cubicBezTo>
                  <a:cubicBezTo>
                    <a:pt x="2768" y="3036"/>
                    <a:pt x="3102" y="3081"/>
                    <a:pt x="3454" y="3081"/>
                  </a:cubicBezTo>
                  <a:cubicBezTo>
                    <a:pt x="3600" y="3081"/>
                    <a:pt x="3749" y="3073"/>
                    <a:pt x="3901" y="3058"/>
                  </a:cubicBezTo>
                  <a:cubicBezTo>
                    <a:pt x="4407" y="3003"/>
                    <a:pt x="4864" y="2866"/>
                    <a:pt x="5274" y="2646"/>
                  </a:cubicBezTo>
                  <a:cubicBezTo>
                    <a:pt x="5684" y="2426"/>
                    <a:pt x="6032" y="2139"/>
                    <a:pt x="6316" y="1788"/>
                  </a:cubicBezTo>
                  <a:cubicBezTo>
                    <a:pt x="6600" y="1436"/>
                    <a:pt x="6805" y="1037"/>
                    <a:pt x="6933" y="586"/>
                  </a:cubicBezTo>
                  <a:cubicBezTo>
                    <a:pt x="6988" y="396"/>
                    <a:pt x="7025" y="202"/>
                    <a:pt x="7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30"/>
            <p:cNvSpPr/>
            <p:nvPr/>
          </p:nvSpPr>
          <p:spPr>
            <a:xfrm>
              <a:off x="4331691" y="-8873"/>
              <a:ext cx="66281" cy="84990"/>
            </a:xfrm>
            <a:custGeom>
              <a:avLst/>
              <a:gdLst/>
              <a:ahLst/>
              <a:cxnLst/>
              <a:rect l="l" t="t" r="r" b="b"/>
              <a:pathLst>
                <a:path w="1913" h="2453" extrusionOk="0">
                  <a:moveTo>
                    <a:pt x="0" y="1"/>
                  </a:moveTo>
                  <a:lnTo>
                    <a:pt x="259" y="2452"/>
                  </a:lnTo>
                  <a:lnTo>
                    <a:pt x="1913" y="2278"/>
                  </a:lnTo>
                  <a:lnTo>
                    <a:pt x="1674" y="2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30"/>
            <p:cNvSpPr/>
            <p:nvPr/>
          </p:nvSpPr>
          <p:spPr>
            <a:xfrm>
              <a:off x="31755" y="598206"/>
              <a:ext cx="204697" cy="249635"/>
            </a:xfrm>
            <a:custGeom>
              <a:avLst/>
              <a:gdLst/>
              <a:ahLst/>
              <a:cxnLst/>
              <a:rect l="l" t="t" r="r" b="b"/>
              <a:pathLst>
                <a:path w="5908" h="7205" extrusionOk="0">
                  <a:moveTo>
                    <a:pt x="5752" y="1"/>
                  </a:moveTo>
                  <a:lnTo>
                    <a:pt x="0" y="606"/>
                  </a:lnTo>
                  <a:lnTo>
                    <a:pt x="155" y="2067"/>
                  </a:lnTo>
                  <a:lnTo>
                    <a:pt x="2179" y="1853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2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30"/>
            <p:cNvSpPr/>
            <p:nvPr/>
          </p:nvSpPr>
          <p:spPr>
            <a:xfrm>
              <a:off x="271545" y="576587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4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30"/>
            <p:cNvSpPr/>
            <p:nvPr/>
          </p:nvSpPr>
          <p:spPr>
            <a:xfrm>
              <a:off x="484276" y="553963"/>
              <a:ext cx="221294" cy="245893"/>
            </a:xfrm>
            <a:custGeom>
              <a:avLst/>
              <a:gdLst/>
              <a:ahLst/>
              <a:cxnLst/>
              <a:rect l="l" t="t" r="r" b="b"/>
              <a:pathLst>
                <a:path w="6387" h="7097" extrusionOk="0">
                  <a:moveTo>
                    <a:pt x="3670" y="0"/>
                  </a:moveTo>
                  <a:cubicBezTo>
                    <a:pt x="3541" y="0"/>
                    <a:pt x="3411" y="7"/>
                    <a:pt x="3282" y="21"/>
                  </a:cubicBezTo>
                  <a:cubicBezTo>
                    <a:pt x="2763" y="75"/>
                    <a:pt x="2294" y="212"/>
                    <a:pt x="1874" y="434"/>
                  </a:cubicBezTo>
                  <a:cubicBezTo>
                    <a:pt x="1456" y="655"/>
                    <a:pt x="1102" y="941"/>
                    <a:pt x="814" y="1289"/>
                  </a:cubicBezTo>
                  <a:cubicBezTo>
                    <a:pt x="527" y="1639"/>
                    <a:pt x="314" y="2035"/>
                    <a:pt x="177" y="2483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34"/>
                    <a:pt x="243" y="4898"/>
                    <a:pt x="462" y="5313"/>
                  </a:cubicBezTo>
                  <a:cubicBezTo>
                    <a:pt x="679" y="5725"/>
                    <a:pt x="964" y="6072"/>
                    <a:pt x="1313" y="6352"/>
                  </a:cubicBezTo>
                  <a:cubicBezTo>
                    <a:pt x="1664" y="6633"/>
                    <a:pt x="2065" y="6838"/>
                    <a:pt x="2514" y="6963"/>
                  </a:cubicBezTo>
                  <a:cubicBezTo>
                    <a:pt x="2828" y="7052"/>
                    <a:pt x="3158" y="7096"/>
                    <a:pt x="3503" y="7096"/>
                  </a:cubicBezTo>
                  <a:cubicBezTo>
                    <a:pt x="3652" y="7096"/>
                    <a:pt x="3803" y="7088"/>
                    <a:pt x="3958" y="7071"/>
                  </a:cubicBezTo>
                  <a:cubicBezTo>
                    <a:pt x="4289" y="7038"/>
                    <a:pt x="4614" y="6962"/>
                    <a:pt x="4933" y="6846"/>
                  </a:cubicBezTo>
                  <a:cubicBezTo>
                    <a:pt x="5251" y="6731"/>
                    <a:pt x="5538" y="6587"/>
                    <a:pt x="5791" y="6416"/>
                  </a:cubicBezTo>
                  <a:cubicBezTo>
                    <a:pt x="6044" y="6244"/>
                    <a:pt x="6244" y="6060"/>
                    <a:pt x="6387" y="5861"/>
                  </a:cubicBezTo>
                  <a:lnTo>
                    <a:pt x="5455" y="4680"/>
                  </a:lnTo>
                  <a:cubicBezTo>
                    <a:pt x="5345" y="4821"/>
                    <a:pt x="5216" y="4953"/>
                    <a:pt x="5069" y="5070"/>
                  </a:cubicBezTo>
                  <a:cubicBezTo>
                    <a:pt x="4920" y="5186"/>
                    <a:pt x="4756" y="5285"/>
                    <a:pt x="4573" y="5363"/>
                  </a:cubicBezTo>
                  <a:cubicBezTo>
                    <a:pt x="4391" y="5442"/>
                    <a:pt x="4195" y="5490"/>
                    <a:pt x="3988" y="5514"/>
                  </a:cubicBezTo>
                  <a:cubicBezTo>
                    <a:pt x="3887" y="5524"/>
                    <a:pt x="3788" y="5530"/>
                    <a:pt x="3692" y="5530"/>
                  </a:cubicBezTo>
                  <a:cubicBezTo>
                    <a:pt x="3499" y="5530"/>
                    <a:pt x="3315" y="5508"/>
                    <a:pt x="3142" y="5465"/>
                  </a:cubicBezTo>
                  <a:cubicBezTo>
                    <a:pt x="2884" y="5400"/>
                    <a:pt x="2656" y="5291"/>
                    <a:pt x="2462" y="5134"/>
                  </a:cubicBezTo>
                  <a:cubicBezTo>
                    <a:pt x="2268" y="4978"/>
                    <a:pt x="2110" y="4782"/>
                    <a:pt x="1988" y="4551"/>
                  </a:cubicBezTo>
                  <a:cubicBezTo>
                    <a:pt x="1865" y="4316"/>
                    <a:pt x="1788" y="4050"/>
                    <a:pt x="1756" y="3754"/>
                  </a:cubicBezTo>
                  <a:cubicBezTo>
                    <a:pt x="1723" y="3448"/>
                    <a:pt x="1743" y="3167"/>
                    <a:pt x="1815" y="2911"/>
                  </a:cubicBezTo>
                  <a:cubicBezTo>
                    <a:pt x="1888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5" y="1778"/>
                  </a:cubicBezTo>
                  <a:cubicBezTo>
                    <a:pt x="2935" y="1660"/>
                    <a:pt x="3176" y="1588"/>
                    <a:pt x="3434" y="1559"/>
                  </a:cubicBezTo>
                  <a:cubicBezTo>
                    <a:pt x="3508" y="1552"/>
                    <a:pt x="3580" y="1548"/>
                    <a:pt x="3651" y="1548"/>
                  </a:cubicBezTo>
                  <a:cubicBezTo>
                    <a:pt x="3781" y="1548"/>
                    <a:pt x="3907" y="1561"/>
                    <a:pt x="4028" y="1587"/>
                  </a:cubicBezTo>
                  <a:cubicBezTo>
                    <a:pt x="4215" y="1626"/>
                    <a:pt x="4391" y="1690"/>
                    <a:pt x="4555" y="1782"/>
                  </a:cubicBezTo>
                  <a:cubicBezTo>
                    <a:pt x="4718" y="1874"/>
                    <a:pt x="4877" y="1984"/>
                    <a:pt x="5028" y="2112"/>
                  </a:cubicBezTo>
                  <a:lnTo>
                    <a:pt x="5918" y="846"/>
                  </a:lnTo>
                  <a:cubicBezTo>
                    <a:pt x="5698" y="639"/>
                    <a:pt x="5446" y="468"/>
                    <a:pt x="5159" y="330"/>
                  </a:cubicBezTo>
                  <a:cubicBezTo>
                    <a:pt x="4872" y="193"/>
                    <a:pt x="4569" y="97"/>
                    <a:pt x="4250" y="47"/>
                  </a:cubicBezTo>
                  <a:cubicBezTo>
                    <a:pt x="4057" y="16"/>
                    <a:pt x="3864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30"/>
            <p:cNvSpPr/>
            <p:nvPr/>
          </p:nvSpPr>
          <p:spPr>
            <a:xfrm>
              <a:off x="722922" y="524755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7" y="6813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30"/>
            <p:cNvSpPr/>
            <p:nvPr/>
          </p:nvSpPr>
          <p:spPr>
            <a:xfrm>
              <a:off x="985545" y="49596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0" y="1"/>
                  </a:moveTo>
                  <a:lnTo>
                    <a:pt x="4536" y="171"/>
                  </a:lnTo>
                  <a:lnTo>
                    <a:pt x="4712" y="1854"/>
                  </a:lnTo>
                  <a:cubicBezTo>
                    <a:pt x="4741" y="2120"/>
                    <a:pt x="4769" y="2366"/>
                    <a:pt x="4796" y="2594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2" y="3418"/>
                    <a:pt x="4945" y="3607"/>
                    <a:pt x="4981" y="3794"/>
                  </a:cubicBezTo>
                  <a:cubicBezTo>
                    <a:pt x="5017" y="3981"/>
                    <a:pt x="5055" y="4170"/>
                    <a:pt x="5094" y="4362"/>
                  </a:cubicBezTo>
                  <a:cubicBezTo>
                    <a:pt x="5104" y="4407"/>
                    <a:pt x="5114" y="4453"/>
                    <a:pt x="5125" y="4500"/>
                  </a:cubicBezTo>
                  <a:lnTo>
                    <a:pt x="1477" y="494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11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1"/>
                    <a:pt x="1772" y="3146"/>
                  </a:cubicBezTo>
                  <a:cubicBezTo>
                    <a:pt x="1767" y="3117"/>
                    <a:pt x="1760" y="3082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59" y="6814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30"/>
            <p:cNvSpPr/>
            <p:nvPr/>
          </p:nvSpPr>
          <p:spPr>
            <a:xfrm>
              <a:off x="1252879" y="47590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0" y="416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19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30"/>
            <p:cNvSpPr/>
            <p:nvPr/>
          </p:nvSpPr>
          <p:spPr>
            <a:xfrm>
              <a:off x="1434913" y="453071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594" y="1567"/>
                  </a:moveTo>
                  <a:cubicBezTo>
                    <a:pt x="3781" y="1567"/>
                    <a:pt x="3961" y="1594"/>
                    <a:pt x="4129" y="1647"/>
                  </a:cubicBezTo>
                  <a:cubicBezTo>
                    <a:pt x="4364" y="1719"/>
                    <a:pt x="4574" y="1840"/>
                    <a:pt x="4759" y="2000"/>
                  </a:cubicBezTo>
                  <a:cubicBezTo>
                    <a:pt x="4942" y="2161"/>
                    <a:pt x="5091" y="2358"/>
                    <a:pt x="5208" y="2588"/>
                  </a:cubicBezTo>
                  <a:cubicBezTo>
                    <a:pt x="5323" y="2815"/>
                    <a:pt x="5399" y="3074"/>
                    <a:pt x="5428" y="3361"/>
                  </a:cubicBezTo>
                  <a:cubicBezTo>
                    <a:pt x="5458" y="3647"/>
                    <a:pt x="5442" y="3915"/>
                    <a:pt x="5375" y="4165"/>
                  </a:cubicBezTo>
                  <a:cubicBezTo>
                    <a:pt x="5330" y="4336"/>
                    <a:pt x="5265" y="4494"/>
                    <a:pt x="5181" y="4643"/>
                  </a:cubicBezTo>
                  <a:lnTo>
                    <a:pt x="4244" y="3616"/>
                  </a:lnTo>
                  <a:lnTo>
                    <a:pt x="3117" y="4592"/>
                  </a:lnTo>
                  <a:lnTo>
                    <a:pt x="3957" y="5508"/>
                  </a:lnTo>
                  <a:cubicBezTo>
                    <a:pt x="3905" y="5517"/>
                    <a:pt x="3853" y="5527"/>
                    <a:pt x="3797" y="5531"/>
                  </a:cubicBezTo>
                  <a:cubicBezTo>
                    <a:pt x="3723" y="5539"/>
                    <a:pt x="3650" y="5543"/>
                    <a:pt x="3578" y="5543"/>
                  </a:cubicBezTo>
                  <a:cubicBezTo>
                    <a:pt x="3393" y="5543"/>
                    <a:pt x="3216" y="5517"/>
                    <a:pt x="3048" y="5464"/>
                  </a:cubicBezTo>
                  <a:cubicBezTo>
                    <a:pt x="2814" y="5390"/>
                    <a:pt x="2604" y="5272"/>
                    <a:pt x="2415" y="5117"/>
                  </a:cubicBezTo>
                  <a:cubicBezTo>
                    <a:pt x="2230" y="4959"/>
                    <a:pt x="2079" y="4762"/>
                    <a:pt x="1965" y="4529"/>
                  </a:cubicBezTo>
                  <a:cubicBezTo>
                    <a:pt x="1852" y="4295"/>
                    <a:pt x="1783" y="4036"/>
                    <a:pt x="1751" y="3748"/>
                  </a:cubicBezTo>
                  <a:cubicBezTo>
                    <a:pt x="1719" y="3465"/>
                    <a:pt x="1737" y="3196"/>
                    <a:pt x="1800" y="2947"/>
                  </a:cubicBezTo>
                  <a:cubicBezTo>
                    <a:pt x="1862" y="2697"/>
                    <a:pt x="1967" y="2474"/>
                    <a:pt x="2116" y="2279"/>
                  </a:cubicBezTo>
                  <a:cubicBezTo>
                    <a:pt x="2267" y="2080"/>
                    <a:pt x="2448" y="1922"/>
                    <a:pt x="2663" y="1803"/>
                  </a:cubicBezTo>
                  <a:cubicBezTo>
                    <a:pt x="2876" y="1682"/>
                    <a:pt x="3114" y="1606"/>
                    <a:pt x="3380" y="1578"/>
                  </a:cubicBezTo>
                  <a:cubicBezTo>
                    <a:pt x="3452" y="1571"/>
                    <a:pt x="3524" y="1567"/>
                    <a:pt x="3594" y="1567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6"/>
                  </a:cubicBezTo>
                  <a:cubicBezTo>
                    <a:pt x="1423" y="656"/>
                    <a:pt x="1075" y="944"/>
                    <a:pt x="792" y="1293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37"/>
                    <a:pt x="2075" y="6846"/>
                    <a:pt x="2520" y="6976"/>
                  </a:cubicBezTo>
                  <a:cubicBezTo>
                    <a:pt x="2836" y="7067"/>
                    <a:pt x="3170" y="7114"/>
                    <a:pt x="3520" y="7114"/>
                  </a:cubicBezTo>
                  <a:cubicBezTo>
                    <a:pt x="3664" y="7114"/>
                    <a:pt x="3811" y="7106"/>
                    <a:pt x="3961" y="7090"/>
                  </a:cubicBezTo>
                  <a:cubicBezTo>
                    <a:pt x="4383" y="7045"/>
                    <a:pt x="4768" y="6941"/>
                    <a:pt x="5122" y="6782"/>
                  </a:cubicBezTo>
                  <a:lnTo>
                    <a:pt x="6095" y="7846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3" y="5869"/>
                    <a:pt x="6366" y="5846"/>
                    <a:pt x="6386" y="5822"/>
                  </a:cubicBezTo>
                  <a:cubicBezTo>
                    <a:pt x="6669" y="5471"/>
                    <a:pt x="6875" y="5070"/>
                    <a:pt x="7003" y="4621"/>
                  </a:cubicBezTo>
                  <a:cubicBezTo>
                    <a:pt x="7128" y="4171"/>
                    <a:pt x="7165" y="3693"/>
                    <a:pt x="7112" y="3186"/>
                  </a:cubicBezTo>
                  <a:cubicBezTo>
                    <a:pt x="7057" y="2674"/>
                    <a:pt x="6921" y="2214"/>
                    <a:pt x="6703" y="1803"/>
                  </a:cubicBezTo>
                  <a:cubicBezTo>
                    <a:pt x="6486" y="1393"/>
                    <a:pt x="6204" y="1045"/>
                    <a:pt x="5852" y="760"/>
                  </a:cubicBezTo>
                  <a:cubicBezTo>
                    <a:pt x="5500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30"/>
            <p:cNvSpPr/>
            <p:nvPr/>
          </p:nvSpPr>
          <p:spPr>
            <a:xfrm>
              <a:off x="1711775" y="420504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6"/>
                    <a:pt x="4637" y="4753"/>
                    <a:pt x="4542" y="4964"/>
                  </a:cubicBezTo>
                  <a:cubicBezTo>
                    <a:pt x="4447" y="5176"/>
                    <a:pt x="4308" y="5348"/>
                    <a:pt x="4128" y="5482"/>
                  </a:cubicBezTo>
                  <a:cubicBezTo>
                    <a:pt x="3948" y="5616"/>
                    <a:pt x="3737" y="5695"/>
                    <a:pt x="3491" y="5721"/>
                  </a:cubicBezTo>
                  <a:cubicBezTo>
                    <a:pt x="3442" y="5726"/>
                    <a:pt x="3393" y="5728"/>
                    <a:pt x="3345" y="5728"/>
                  </a:cubicBezTo>
                  <a:cubicBezTo>
                    <a:pt x="3166" y="5728"/>
                    <a:pt x="2997" y="5692"/>
                    <a:pt x="2840" y="5616"/>
                  </a:cubicBezTo>
                  <a:cubicBezTo>
                    <a:pt x="2640" y="5522"/>
                    <a:pt x="2473" y="5383"/>
                    <a:pt x="2343" y="5196"/>
                  </a:cubicBezTo>
                  <a:cubicBezTo>
                    <a:pt x="2213" y="5009"/>
                    <a:pt x="2133" y="4793"/>
                    <a:pt x="2108" y="4547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7"/>
                    <a:pt x="964" y="6152"/>
                  </a:cubicBezTo>
                  <a:cubicBezTo>
                    <a:pt x="1258" y="6527"/>
                    <a:pt x="1636" y="6808"/>
                    <a:pt x="2100" y="6992"/>
                  </a:cubicBezTo>
                  <a:cubicBezTo>
                    <a:pt x="2454" y="7130"/>
                    <a:pt x="2835" y="7200"/>
                    <a:pt x="3244" y="7200"/>
                  </a:cubicBezTo>
                  <a:cubicBezTo>
                    <a:pt x="3375" y="7200"/>
                    <a:pt x="3508" y="7193"/>
                    <a:pt x="3645" y="7179"/>
                  </a:cubicBezTo>
                  <a:cubicBezTo>
                    <a:pt x="4203" y="7118"/>
                    <a:pt x="4692" y="6952"/>
                    <a:pt x="5106" y="6675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9"/>
                    <a:pt x="6327" y="4714"/>
                    <a:pt x="6271" y="4195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30"/>
            <p:cNvSpPr/>
            <p:nvPr/>
          </p:nvSpPr>
          <p:spPr>
            <a:xfrm>
              <a:off x="1971348" y="39718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0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30"/>
            <p:cNvSpPr/>
            <p:nvPr/>
          </p:nvSpPr>
          <p:spPr>
            <a:xfrm>
              <a:off x="2184010" y="37684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4" y="2669"/>
                    <a:pt x="136" y="2924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5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6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2" y="6306"/>
                    <a:pt x="588" y="6522"/>
                    <a:pt x="888" y="6696"/>
                  </a:cubicBezTo>
                  <a:cubicBezTo>
                    <a:pt x="1188" y="6871"/>
                    <a:pt x="1525" y="6994"/>
                    <a:pt x="1897" y="7063"/>
                  </a:cubicBezTo>
                  <a:cubicBezTo>
                    <a:pt x="2117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7"/>
                    <a:pt x="4474" y="6693"/>
                  </a:cubicBezTo>
                  <a:cubicBezTo>
                    <a:pt x="4855" y="6479"/>
                    <a:pt x="5143" y="6195"/>
                    <a:pt x="5338" y="5845"/>
                  </a:cubicBezTo>
                  <a:cubicBezTo>
                    <a:pt x="5535" y="5492"/>
                    <a:pt x="5607" y="5081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3"/>
                  </a:cubicBezTo>
                  <a:cubicBezTo>
                    <a:pt x="4524" y="3128"/>
                    <a:pt x="4258" y="3012"/>
                    <a:pt x="3958" y="2925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2" y="2690"/>
                  </a:cubicBezTo>
                  <a:cubicBezTo>
                    <a:pt x="2354" y="2662"/>
                    <a:pt x="2223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7"/>
                    <a:pt x="1949" y="1618"/>
                    <a:pt x="2081" y="1554"/>
                  </a:cubicBezTo>
                  <a:cubicBezTo>
                    <a:pt x="2216" y="1490"/>
                    <a:pt x="2380" y="1447"/>
                    <a:pt x="2576" y="1429"/>
                  </a:cubicBezTo>
                  <a:cubicBezTo>
                    <a:pt x="2640" y="1422"/>
                    <a:pt x="2704" y="1418"/>
                    <a:pt x="2768" y="1418"/>
                  </a:cubicBezTo>
                  <a:cubicBezTo>
                    <a:pt x="2891" y="1418"/>
                    <a:pt x="3013" y="1431"/>
                    <a:pt x="3135" y="1459"/>
                  </a:cubicBezTo>
                  <a:cubicBezTo>
                    <a:pt x="3321" y="1498"/>
                    <a:pt x="3496" y="1565"/>
                    <a:pt x="3667" y="1657"/>
                  </a:cubicBezTo>
                  <a:cubicBezTo>
                    <a:pt x="3838" y="1752"/>
                    <a:pt x="3999" y="1876"/>
                    <a:pt x="4155" y="2030"/>
                  </a:cubicBezTo>
                  <a:lnTo>
                    <a:pt x="5072" y="938"/>
                  </a:lnTo>
                  <a:cubicBezTo>
                    <a:pt x="4884" y="710"/>
                    <a:pt x="4667" y="520"/>
                    <a:pt x="4416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30"/>
            <p:cNvSpPr/>
            <p:nvPr/>
          </p:nvSpPr>
          <p:spPr>
            <a:xfrm>
              <a:off x="2482041" y="325641"/>
              <a:ext cx="331819" cy="263633"/>
            </a:xfrm>
            <a:custGeom>
              <a:avLst/>
              <a:gdLst/>
              <a:ahLst/>
              <a:cxnLst/>
              <a:rect l="l" t="t" r="r" b="b"/>
              <a:pathLst>
                <a:path w="9577" h="7609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4"/>
                    <a:pt x="7215" y="4777"/>
                  </a:cubicBezTo>
                  <a:cubicBezTo>
                    <a:pt x="7183" y="4684"/>
                    <a:pt x="7150" y="4589"/>
                    <a:pt x="7110" y="4491"/>
                  </a:cubicBezTo>
                  <a:cubicBezTo>
                    <a:pt x="7038" y="4309"/>
                    <a:pt x="6952" y="4114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8"/>
                    <a:pt x="3455" y="4628"/>
                    <a:pt x="3433" y="4796"/>
                  </a:cubicBezTo>
                  <a:cubicBezTo>
                    <a:pt x="3414" y="4936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5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30"/>
            <p:cNvSpPr/>
            <p:nvPr/>
          </p:nvSpPr>
          <p:spPr>
            <a:xfrm>
              <a:off x="2838763" y="304853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8" y="1572"/>
                  </a:moveTo>
                  <a:cubicBezTo>
                    <a:pt x="3784" y="1572"/>
                    <a:pt x="3961" y="1599"/>
                    <a:pt x="4131" y="1653"/>
                  </a:cubicBezTo>
                  <a:cubicBezTo>
                    <a:pt x="4363" y="1726"/>
                    <a:pt x="4572" y="1844"/>
                    <a:pt x="4759" y="2005"/>
                  </a:cubicBezTo>
                  <a:cubicBezTo>
                    <a:pt x="4943" y="2166"/>
                    <a:pt x="5091" y="2362"/>
                    <a:pt x="5209" y="2592"/>
                  </a:cubicBezTo>
                  <a:cubicBezTo>
                    <a:pt x="5324" y="2822"/>
                    <a:pt x="5399" y="3079"/>
                    <a:pt x="5428" y="3367"/>
                  </a:cubicBezTo>
                  <a:cubicBezTo>
                    <a:pt x="5458" y="3650"/>
                    <a:pt x="5441" y="3918"/>
                    <a:pt x="5376" y="4167"/>
                  </a:cubicBezTo>
                  <a:cubicBezTo>
                    <a:pt x="5311" y="4418"/>
                    <a:pt x="5205" y="4640"/>
                    <a:pt x="5058" y="4837"/>
                  </a:cubicBezTo>
                  <a:cubicBezTo>
                    <a:pt x="4910" y="5034"/>
                    <a:pt x="4732" y="5192"/>
                    <a:pt x="4519" y="5313"/>
                  </a:cubicBezTo>
                  <a:cubicBezTo>
                    <a:pt x="4305" y="5433"/>
                    <a:pt x="4063" y="5508"/>
                    <a:pt x="3797" y="5536"/>
                  </a:cubicBezTo>
                  <a:cubicBezTo>
                    <a:pt x="3723" y="5544"/>
                    <a:pt x="3650" y="5548"/>
                    <a:pt x="3579" y="5548"/>
                  </a:cubicBezTo>
                  <a:cubicBezTo>
                    <a:pt x="3394" y="5548"/>
                    <a:pt x="3217" y="5521"/>
                    <a:pt x="3048" y="5466"/>
                  </a:cubicBezTo>
                  <a:cubicBezTo>
                    <a:pt x="2815" y="5395"/>
                    <a:pt x="2603" y="5278"/>
                    <a:pt x="2415" y="5121"/>
                  </a:cubicBezTo>
                  <a:cubicBezTo>
                    <a:pt x="2229" y="4963"/>
                    <a:pt x="2078" y="4768"/>
                    <a:pt x="1966" y="4535"/>
                  </a:cubicBezTo>
                  <a:cubicBezTo>
                    <a:pt x="1853" y="4302"/>
                    <a:pt x="1782" y="4041"/>
                    <a:pt x="1751" y="3754"/>
                  </a:cubicBezTo>
                  <a:cubicBezTo>
                    <a:pt x="1719" y="3471"/>
                    <a:pt x="1738" y="3202"/>
                    <a:pt x="1798" y="2951"/>
                  </a:cubicBezTo>
                  <a:cubicBezTo>
                    <a:pt x="1861" y="2703"/>
                    <a:pt x="1968" y="2481"/>
                    <a:pt x="2117" y="2283"/>
                  </a:cubicBezTo>
                  <a:cubicBezTo>
                    <a:pt x="2268" y="2087"/>
                    <a:pt x="2449" y="1928"/>
                    <a:pt x="2661" y="1807"/>
                  </a:cubicBezTo>
                  <a:cubicBezTo>
                    <a:pt x="2875" y="1686"/>
                    <a:pt x="3117" y="1611"/>
                    <a:pt x="3380" y="1584"/>
                  </a:cubicBezTo>
                  <a:cubicBezTo>
                    <a:pt x="3454" y="1576"/>
                    <a:pt x="3526" y="1572"/>
                    <a:pt x="3598" y="1572"/>
                  </a:cubicBezTo>
                  <a:close/>
                  <a:moveTo>
                    <a:pt x="3655" y="1"/>
                  </a:moveTo>
                  <a:cubicBezTo>
                    <a:pt x="3512" y="1"/>
                    <a:pt x="3366" y="8"/>
                    <a:pt x="3217" y="24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6"/>
                    <a:pt x="1" y="3416"/>
                    <a:pt x="55" y="3931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2"/>
                    <a:pt x="976" y="6069"/>
                    <a:pt x="1325" y="6355"/>
                  </a:cubicBezTo>
                  <a:cubicBezTo>
                    <a:pt x="1676" y="6638"/>
                    <a:pt x="2076" y="6846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69" y="7090"/>
                  </a:cubicBezTo>
                  <a:cubicBezTo>
                    <a:pt x="4477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0"/>
                  </a:cubicBezTo>
                  <a:cubicBezTo>
                    <a:pt x="6667" y="5469"/>
                    <a:pt x="6874" y="5070"/>
                    <a:pt x="7002" y="4618"/>
                  </a:cubicBezTo>
                  <a:cubicBezTo>
                    <a:pt x="7130" y="4171"/>
                    <a:pt x="7165" y="3693"/>
                    <a:pt x="7111" y="3186"/>
                  </a:cubicBezTo>
                  <a:cubicBezTo>
                    <a:pt x="7058" y="2674"/>
                    <a:pt x="6922" y="2214"/>
                    <a:pt x="6705" y="1802"/>
                  </a:cubicBezTo>
                  <a:cubicBezTo>
                    <a:pt x="6486" y="1393"/>
                    <a:pt x="6203" y="1048"/>
                    <a:pt x="5852" y="761"/>
                  </a:cubicBezTo>
                  <a:cubicBezTo>
                    <a:pt x="5499" y="477"/>
                    <a:pt x="5101" y="268"/>
                    <a:pt x="4655" y="137"/>
                  </a:cubicBezTo>
                  <a:cubicBezTo>
                    <a:pt x="4339" y="46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30"/>
            <p:cNvSpPr/>
            <p:nvPr/>
          </p:nvSpPr>
          <p:spPr>
            <a:xfrm>
              <a:off x="3117358" y="281848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1"/>
                  </a:moveTo>
                  <a:cubicBezTo>
                    <a:pt x="3223" y="1421"/>
                    <a:pt x="3347" y="1441"/>
                    <a:pt x="3459" y="1480"/>
                  </a:cubicBezTo>
                  <a:cubicBezTo>
                    <a:pt x="3613" y="1536"/>
                    <a:pt x="3734" y="1628"/>
                    <a:pt x="3827" y="1752"/>
                  </a:cubicBezTo>
                  <a:cubicBezTo>
                    <a:pt x="3919" y="1875"/>
                    <a:pt x="3974" y="2026"/>
                    <a:pt x="3993" y="2202"/>
                  </a:cubicBezTo>
                  <a:cubicBezTo>
                    <a:pt x="4013" y="2376"/>
                    <a:pt x="3994" y="2535"/>
                    <a:pt x="3941" y="2678"/>
                  </a:cubicBezTo>
                  <a:cubicBezTo>
                    <a:pt x="3888" y="2822"/>
                    <a:pt x="3800" y="2937"/>
                    <a:pt x="3682" y="3024"/>
                  </a:cubicBezTo>
                  <a:cubicBezTo>
                    <a:pt x="3564" y="3115"/>
                    <a:pt x="3419" y="3167"/>
                    <a:pt x="3252" y="3184"/>
                  </a:cubicBezTo>
                  <a:lnTo>
                    <a:pt x="1909" y="3326"/>
                  </a:lnTo>
                  <a:lnTo>
                    <a:pt x="1721" y="1556"/>
                  </a:lnTo>
                  <a:lnTo>
                    <a:pt x="2917" y="1430"/>
                  </a:lnTo>
                  <a:cubicBezTo>
                    <a:pt x="2975" y="1424"/>
                    <a:pt x="3031" y="1421"/>
                    <a:pt x="3084" y="1421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2" y="16"/>
                  </a:cubicBezTo>
                  <a:lnTo>
                    <a:pt x="1" y="340"/>
                  </a:lnTo>
                  <a:lnTo>
                    <a:pt x="717" y="7151"/>
                  </a:lnTo>
                  <a:lnTo>
                    <a:pt x="2293" y="6986"/>
                  </a:lnTo>
                  <a:lnTo>
                    <a:pt x="2041" y="4592"/>
                  </a:lnTo>
                  <a:lnTo>
                    <a:pt x="2893" y="4503"/>
                  </a:lnTo>
                  <a:lnTo>
                    <a:pt x="4495" y="6753"/>
                  </a:lnTo>
                  <a:lnTo>
                    <a:pt x="6381" y="6553"/>
                  </a:lnTo>
                  <a:lnTo>
                    <a:pt x="4577" y="4084"/>
                  </a:lnTo>
                  <a:cubicBezTo>
                    <a:pt x="4614" y="4063"/>
                    <a:pt x="4653" y="4041"/>
                    <a:pt x="4689" y="4017"/>
                  </a:cubicBezTo>
                  <a:cubicBezTo>
                    <a:pt x="5017" y="3787"/>
                    <a:pt x="5265" y="3489"/>
                    <a:pt x="5431" y="3128"/>
                  </a:cubicBezTo>
                  <a:cubicBezTo>
                    <a:pt x="5595" y="2764"/>
                    <a:pt x="5655" y="2370"/>
                    <a:pt x="5609" y="1943"/>
                  </a:cubicBezTo>
                  <a:cubicBezTo>
                    <a:pt x="5566" y="1526"/>
                    <a:pt x="5426" y="1165"/>
                    <a:pt x="5189" y="860"/>
                  </a:cubicBezTo>
                  <a:cubicBezTo>
                    <a:pt x="4953" y="552"/>
                    <a:pt x="4650" y="325"/>
                    <a:pt x="4276" y="174"/>
                  </a:cubicBezTo>
                  <a:cubicBezTo>
                    <a:pt x="3988" y="58"/>
                    <a:pt x="3683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30"/>
            <p:cNvSpPr/>
            <p:nvPr/>
          </p:nvSpPr>
          <p:spPr>
            <a:xfrm>
              <a:off x="3354030" y="24626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1"/>
                  </a:lnTo>
                  <a:lnTo>
                    <a:pt x="0" y="646"/>
                  </a:lnTo>
                  <a:lnTo>
                    <a:pt x="719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4" y="6792"/>
                  </a:lnTo>
                  <a:lnTo>
                    <a:pt x="3512" y="3153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30"/>
            <p:cNvSpPr/>
            <p:nvPr/>
          </p:nvSpPr>
          <p:spPr>
            <a:xfrm>
              <a:off x="3594928" y="22800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301"/>
                  </a:cubicBezTo>
                  <a:cubicBezTo>
                    <a:pt x="2626" y="4311"/>
                    <a:pt x="2763" y="4330"/>
                    <a:pt x="2895" y="4351"/>
                  </a:cubicBezTo>
                  <a:cubicBezTo>
                    <a:pt x="3029" y="4373"/>
                    <a:pt x="3157" y="4402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9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50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1" y="5706"/>
                    <a:pt x="2885" y="5711"/>
                    <a:pt x="2800" y="5711"/>
                  </a:cubicBezTo>
                  <a:cubicBezTo>
                    <a:pt x="2537" y="5711"/>
                    <a:pt x="2276" y="5668"/>
                    <a:pt x="2016" y="5581"/>
                  </a:cubicBezTo>
                  <a:cubicBezTo>
                    <a:pt x="1673" y="5466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7"/>
                    <a:pt x="587" y="6523"/>
                    <a:pt x="887" y="6697"/>
                  </a:cubicBezTo>
                  <a:cubicBezTo>
                    <a:pt x="1188" y="6871"/>
                    <a:pt x="1524" y="6993"/>
                    <a:pt x="1895" y="7063"/>
                  </a:cubicBezTo>
                  <a:cubicBezTo>
                    <a:pt x="2117" y="7104"/>
                    <a:pt x="2351" y="7124"/>
                    <a:pt x="2599" y="7124"/>
                  </a:cubicBezTo>
                  <a:cubicBezTo>
                    <a:pt x="2768" y="7124"/>
                    <a:pt x="2942" y="7115"/>
                    <a:pt x="3123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9"/>
                    <a:pt x="5142" y="6196"/>
                    <a:pt x="5338" y="5844"/>
                  </a:cubicBezTo>
                  <a:cubicBezTo>
                    <a:pt x="5534" y="5492"/>
                    <a:pt x="5605" y="5080"/>
                    <a:pt x="5558" y="4606"/>
                  </a:cubicBezTo>
                  <a:cubicBezTo>
                    <a:pt x="5525" y="4301"/>
                    <a:pt x="5440" y="4039"/>
                    <a:pt x="5302" y="3821"/>
                  </a:cubicBezTo>
                  <a:cubicBezTo>
                    <a:pt x="5164" y="3603"/>
                    <a:pt x="4980" y="3419"/>
                    <a:pt x="4753" y="3274"/>
                  </a:cubicBezTo>
                  <a:cubicBezTo>
                    <a:pt x="4524" y="3129"/>
                    <a:pt x="4258" y="3011"/>
                    <a:pt x="3958" y="2925"/>
                  </a:cubicBezTo>
                  <a:cubicBezTo>
                    <a:pt x="3657" y="2838"/>
                    <a:pt x="3323" y="2779"/>
                    <a:pt x="2960" y="2745"/>
                  </a:cubicBezTo>
                  <a:cubicBezTo>
                    <a:pt x="2801" y="2736"/>
                    <a:pt x="2649" y="2719"/>
                    <a:pt x="2502" y="2692"/>
                  </a:cubicBezTo>
                  <a:cubicBezTo>
                    <a:pt x="2354" y="2664"/>
                    <a:pt x="2223" y="2627"/>
                    <a:pt x="2107" y="2577"/>
                  </a:cubicBezTo>
                  <a:cubicBezTo>
                    <a:pt x="1989" y="2526"/>
                    <a:pt x="1894" y="2467"/>
                    <a:pt x="1822" y="2396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2000"/>
                    <a:pt x="1708" y="1889"/>
                    <a:pt x="1778" y="1794"/>
                  </a:cubicBezTo>
                  <a:cubicBezTo>
                    <a:pt x="1849" y="1694"/>
                    <a:pt x="1950" y="1615"/>
                    <a:pt x="2085" y="1551"/>
                  </a:cubicBezTo>
                  <a:cubicBezTo>
                    <a:pt x="2219" y="1490"/>
                    <a:pt x="2383" y="1446"/>
                    <a:pt x="2577" y="1426"/>
                  </a:cubicBezTo>
                  <a:cubicBezTo>
                    <a:pt x="2641" y="1419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6" y="1457"/>
                  </a:cubicBezTo>
                  <a:cubicBezTo>
                    <a:pt x="3322" y="1497"/>
                    <a:pt x="3497" y="1563"/>
                    <a:pt x="3668" y="1656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1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30"/>
            <p:cNvSpPr/>
            <p:nvPr/>
          </p:nvSpPr>
          <p:spPr>
            <a:xfrm>
              <a:off x="3813480" y="198626"/>
              <a:ext cx="228639" cy="257535"/>
            </a:xfrm>
            <a:custGeom>
              <a:avLst/>
              <a:gdLst/>
              <a:ahLst/>
              <a:cxnLst/>
              <a:rect l="l" t="t" r="r" b="b"/>
              <a:pathLst>
                <a:path w="6599" h="7433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3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2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30"/>
            <p:cNvSpPr/>
            <p:nvPr/>
          </p:nvSpPr>
          <p:spPr>
            <a:xfrm>
              <a:off x="4071459" y="174824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2" y="1720"/>
                    <a:pt x="4571" y="1841"/>
                    <a:pt x="4756" y="2001"/>
                  </a:cubicBezTo>
                  <a:cubicBezTo>
                    <a:pt x="4939" y="2163"/>
                    <a:pt x="5091" y="2359"/>
                    <a:pt x="5205" y="2589"/>
                  </a:cubicBezTo>
                  <a:cubicBezTo>
                    <a:pt x="5323" y="2818"/>
                    <a:pt x="5396" y="3076"/>
                    <a:pt x="5425" y="3364"/>
                  </a:cubicBezTo>
                  <a:cubicBezTo>
                    <a:pt x="5455" y="3650"/>
                    <a:pt x="5439" y="3918"/>
                    <a:pt x="5373" y="4165"/>
                  </a:cubicBezTo>
                  <a:cubicBezTo>
                    <a:pt x="5307" y="4415"/>
                    <a:pt x="5200" y="4638"/>
                    <a:pt x="5055" y="4834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0" y="5430"/>
                    <a:pt x="4063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5" y="5518"/>
                    <a:pt x="3045" y="5465"/>
                  </a:cubicBezTo>
                  <a:cubicBezTo>
                    <a:pt x="2813" y="5392"/>
                    <a:pt x="2601" y="5275"/>
                    <a:pt x="2414" y="5118"/>
                  </a:cubicBezTo>
                  <a:cubicBezTo>
                    <a:pt x="2225" y="4960"/>
                    <a:pt x="2076" y="4765"/>
                    <a:pt x="1964" y="4530"/>
                  </a:cubicBezTo>
                  <a:cubicBezTo>
                    <a:pt x="1851" y="4297"/>
                    <a:pt x="1779" y="4038"/>
                    <a:pt x="1749" y="3751"/>
                  </a:cubicBezTo>
                  <a:cubicBezTo>
                    <a:pt x="1719" y="3466"/>
                    <a:pt x="1735" y="3199"/>
                    <a:pt x="1798" y="2948"/>
                  </a:cubicBezTo>
                  <a:cubicBezTo>
                    <a:pt x="1859" y="2698"/>
                    <a:pt x="1965" y="2475"/>
                    <a:pt x="2116" y="2280"/>
                  </a:cubicBezTo>
                  <a:cubicBezTo>
                    <a:pt x="2266" y="2083"/>
                    <a:pt x="2447" y="1925"/>
                    <a:pt x="2661" y="1804"/>
                  </a:cubicBezTo>
                  <a:cubicBezTo>
                    <a:pt x="2874" y="1683"/>
                    <a:pt x="3111" y="1608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3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0" y="656"/>
                    <a:pt x="1075" y="944"/>
                    <a:pt x="789" y="1293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5"/>
                    <a:pt x="1" y="3416"/>
                    <a:pt x="54" y="3928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5" y="5722"/>
                    <a:pt x="971" y="6069"/>
                    <a:pt x="1322" y="6355"/>
                  </a:cubicBezTo>
                  <a:cubicBezTo>
                    <a:pt x="1676" y="6637"/>
                    <a:pt x="2073" y="6845"/>
                    <a:pt x="2520" y="6976"/>
                  </a:cubicBezTo>
                  <a:cubicBezTo>
                    <a:pt x="2834" y="7066"/>
                    <a:pt x="3167" y="7113"/>
                    <a:pt x="3517" y="7113"/>
                  </a:cubicBezTo>
                  <a:cubicBezTo>
                    <a:pt x="3664" y="7113"/>
                    <a:pt x="3814" y="7105"/>
                    <a:pt x="3967" y="7088"/>
                  </a:cubicBezTo>
                  <a:cubicBezTo>
                    <a:pt x="4473" y="7037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22"/>
                  </a:cubicBezTo>
                  <a:cubicBezTo>
                    <a:pt x="6667" y="5469"/>
                    <a:pt x="6871" y="5068"/>
                    <a:pt x="6999" y="4618"/>
                  </a:cubicBezTo>
                  <a:cubicBezTo>
                    <a:pt x="7126" y="4171"/>
                    <a:pt x="7163" y="3693"/>
                    <a:pt x="7109" y="3186"/>
                  </a:cubicBezTo>
                  <a:cubicBezTo>
                    <a:pt x="7056" y="2674"/>
                    <a:pt x="6919" y="2214"/>
                    <a:pt x="6702" y="1802"/>
                  </a:cubicBezTo>
                  <a:cubicBezTo>
                    <a:pt x="6486" y="1392"/>
                    <a:pt x="6201" y="1044"/>
                    <a:pt x="5849" y="760"/>
                  </a:cubicBezTo>
                  <a:cubicBezTo>
                    <a:pt x="5497" y="476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30"/>
            <p:cNvSpPr/>
            <p:nvPr/>
          </p:nvSpPr>
          <p:spPr>
            <a:xfrm>
              <a:off x="4349881" y="152234"/>
              <a:ext cx="189210" cy="247383"/>
            </a:xfrm>
            <a:custGeom>
              <a:avLst/>
              <a:gdLst/>
              <a:ahLst/>
              <a:cxnLst/>
              <a:rect l="l" t="t" r="r" b="b"/>
              <a:pathLst>
                <a:path w="5461" h="7140" extrusionOk="0">
                  <a:moveTo>
                    <a:pt x="2952" y="1496"/>
                  </a:moveTo>
                  <a:cubicBezTo>
                    <a:pt x="3061" y="1496"/>
                    <a:pt x="3162" y="1517"/>
                    <a:pt x="3262" y="1558"/>
                  </a:cubicBezTo>
                  <a:cubicBezTo>
                    <a:pt x="3384" y="1610"/>
                    <a:pt x="3487" y="1689"/>
                    <a:pt x="3572" y="1801"/>
                  </a:cubicBezTo>
                  <a:cubicBezTo>
                    <a:pt x="3657" y="1911"/>
                    <a:pt x="3707" y="2049"/>
                    <a:pt x="3725" y="2218"/>
                  </a:cubicBezTo>
                  <a:cubicBezTo>
                    <a:pt x="3742" y="2378"/>
                    <a:pt x="3720" y="2523"/>
                    <a:pt x="3663" y="2656"/>
                  </a:cubicBezTo>
                  <a:cubicBezTo>
                    <a:pt x="3602" y="2786"/>
                    <a:pt x="3519" y="2893"/>
                    <a:pt x="3408" y="2976"/>
                  </a:cubicBezTo>
                  <a:cubicBezTo>
                    <a:pt x="3300" y="3061"/>
                    <a:pt x="3175" y="3111"/>
                    <a:pt x="3032" y="3126"/>
                  </a:cubicBezTo>
                  <a:lnTo>
                    <a:pt x="1953" y="3239"/>
                  </a:lnTo>
                  <a:lnTo>
                    <a:pt x="1780" y="1616"/>
                  </a:lnTo>
                  <a:lnTo>
                    <a:pt x="2860" y="1501"/>
                  </a:lnTo>
                  <a:cubicBezTo>
                    <a:pt x="2892" y="1498"/>
                    <a:pt x="2922" y="1496"/>
                    <a:pt x="2952" y="1496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0" y="327"/>
                  </a:lnTo>
                  <a:lnTo>
                    <a:pt x="718" y="7139"/>
                  </a:lnTo>
                  <a:lnTo>
                    <a:pt x="2373" y="6965"/>
                  </a:lnTo>
                  <a:lnTo>
                    <a:pt x="2133" y="4688"/>
                  </a:lnTo>
                  <a:lnTo>
                    <a:pt x="3415" y="4551"/>
                  </a:lnTo>
                  <a:cubicBezTo>
                    <a:pt x="3844" y="4506"/>
                    <a:pt x="4214" y="4365"/>
                    <a:pt x="4528" y="4128"/>
                  </a:cubicBezTo>
                  <a:cubicBezTo>
                    <a:pt x="4841" y="3894"/>
                    <a:pt x="5076" y="3589"/>
                    <a:pt x="5239" y="3222"/>
                  </a:cubicBezTo>
                  <a:cubicBezTo>
                    <a:pt x="5403" y="2854"/>
                    <a:pt x="5460" y="2450"/>
                    <a:pt x="5413" y="2009"/>
                  </a:cubicBezTo>
                  <a:cubicBezTo>
                    <a:pt x="5368" y="1587"/>
                    <a:pt x="5232" y="1218"/>
                    <a:pt x="4996" y="900"/>
                  </a:cubicBezTo>
                  <a:cubicBezTo>
                    <a:pt x="4764" y="583"/>
                    <a:pt x="4470" y="348"/>
                    <a:pt x="4113" y="187"/>
                  </a:cubicBezTo>
                  <a:cubicBezTo>
                    <a:pt x="3835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30"/>
            <p:cNvSpPr/>
            <p:nvPr/>
          </p:nvSpPr>
          <p:spPr>
            <a:xfrm>
              <a:off x="65882" y="921598"/>
              <a:ext cx="204697" cy="249670"/>
            </a:xfrm>
            <a:custGeom>
              <a:avLst/>
              <a:gdLst/>
              <a:ahLst/>
              <a:cxnLst/>
              <a:rect l="l" t="t" r="r" b="b"/>
              <a:pathLst>
                <a:path w="5908" h="7206" extrusionOk="0">
                  <a:moveTo>
                    <a:pt x="5752" y="1"/>
                  </a:moveTo>
                  <a:lnTo>
                    <a:pt x="0" y="608"/>
                  </a:lnTo>
                  <a:lnTo>
                    <a:pt x="155" y="2067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4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30"/>
            <p:cNvSpPr/>
            <p:nvPr/>
          </p:nvSpPr>
          <p:spPr>
            <a:xfrm>
              <a:off x="305602" y="899979"/>
              <a:ext cx="192917" cy="253377"/>
            </a:xfrm>
            <a:custGeom>
              <a:avLst/>
              <a:gdLst/>
              <a:ahLst/>
              <a:cxnLst/>
              <a:rect l="l" t="t" r="r" b="b"/>
              <a:pathLst>
                <a:path w="5568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7" y="6802"/>
                  </a:lnTo>
                  <a:lnTo>
                    <a:pt x="5418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4"/>
                  </a:lnTo>
                  <a:lnTo>
                    <a:pt x="4594" y="2723"/>
                  </a:lnTo>
                  <a:lnTo>
                    <a:pt x="1889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30"/>
            <p:cNvSpPr/>
            <p:nvPr/>
          </p:nvSpPr>
          <p:spPr>
            <a:xfrm>
              <a:off x="518437" y="877424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72" y="0"/>
                  </a:moveTo>
                  <a:cubicBezTo>
                    <a:pt x="3543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6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6" y="2036"/>
                    <a:pt x="179" y="2484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09" y="4434"/>
                    <a:pt x="245" y="4899"/>
                    <a:pt x="462" y="5312"/>
                  </a:cubicBezTo>
                  <a:cubicBezTo>
                    <a:pt x="680" y="5726"/>
                    <a:pt x="964" y="6073"/>
                    <a:pt x="1315" y="6355"/>
                  </a:cubicBezTo>
                  <a:cubicBezTo>
                    <a:pt x="1665" y="6635"/>
                    <a:pt x="2066" y="6841"/>
                    <a:pt x="2516" y="6966"/>
                  </a:cubicBezTo>
                  <a:cubicBezTo>
                    <a:pt x="2829" y="7054"/>
                    <a:pt x="3159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5" y="6964"/>
                    <a:pt x="4933" y="6848"/>
                  </a:cubicBezTo>
                  <a:cubicBezTo>
                    <a:pt x="5251" y="6733"/>
                    <a:pt x="5539" y="6589"/>
                    <a:pt x="5792" y="6418"/>
                  </a:cubicBezTo>
                  <a:cubicBezTo>
                    <a:pt x="6046" y="6247"/>
                    <a:pt x="6245" y="6061"/>
                    <a:pt x="6387" y="5863"/>
                  </a:cubicBezTo>
                  <a:lnTo>
                    <a:pt x="5457" y="4681"/>
                  </a:lnTo>
                  <a:cubicBezTo>
                    <a:pt x="5346" y="4823"/>
                    <a:pt x="5217" y="4954"/>
                    <a:pt x="5070" y="5072"/>
                  </a:cubicBezTo>
                  <a:cubicBezTo>
                    <a:pt x="4920" y="5188"/>
                    <a:pt x="4756" y="5288"/>
                    <a:pt x="4574" y="5365"/>
                  </a:cubicBezTo>
                  <a:cubicBezTo>
                    <a:pt x="4393" y="5444"/>
                    <a:pt x="4196" y="5492"/>
                    <a:pt x="3990" y="5516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6" y="5511"/>
                    <a:pt x="3143" y="5467"/>
                  </a:cubicBezTo>
                  <a:cubicBezTo>
                    <a:pt x="2884" y="5403"/>
                    <a:pt x="2657" y="5293"/>
                    <a:pt x="2463" y="5137"/>
                  </a:cubicBezTo>
                  <a:cubicBezTo>
                    <a:pt x="2269" y="4980"/>
                    <a:pt x="2110" y="4784"/>
                    <a:pt x="1988" y="4553"/>
                  </a:cubicBezTo>
                  <a:cubicBezTo>
                    <a:pt x="1866" y="4318"/>
                    <a:pt x="1790" y="4054"/>
                    <a:pt x="1757" y="3756"/>
                  </a:cubicBezTo>
                  <a:cubicBezTo>
                    <a:pt x="1725" y="3450"/>
                    <a:pt x="1744" y="3170"/>
                    <a:pt x="1816" y="2914"/>
                  </a:cubicBezTo>
                  <a:cubicBezTo>
                    <a:pt x="1888" y="2656"/>
                    <a:pt x="2000" y="2433"/>
                    <a:pt x="2154" y="2242"/>
                  </a:cubicBezTo>
                  <a:cubicBezTo>
                    <a:pt x="2309" y="2052"/>
                    <a:pt x="2496" y="1897"/>
                    <a:pt x="2714" y="1780"/>
                  </a:cubicBezTo>
                  <a:cubicBezTo>
                    <a:pt x="2934" y="1663"/>
                    <a:pt x="3175" y="1591"/>
                    <a:pt x="3433" y="1562"/>
                  </a:cubicBezTo>
                  <a:cubicBezTo>
                    <a:pt x="3508" y="1554"/>
                    <a:pt x="3581" y="1550"/>
                    <a:pt x="3654" y="1550"/>
                  </a:cubicBezTo>
                  <a:cubicBezTo>
                    <a:pt x="3782" y="1550"/>
                    <a:pt x="3907" y="1562"/>
                    <a:pt x="4027" y="1586"/>
                  </a:cubicBezTo>
                  <a:cubicBezTo>
                    <a:pt x="4214" y="1627"/>
                    <a:pt x="4390" y="1691"/>
                    <a:pt x="4554" y="1782"/>
                  </a:cubicBezTo>
                  <a:cubicBezTo>
                    <a:pt x="4718" y="1874"/>
                    <a:pt x="4876" y="1983"/>
                    <a:pt x="5027" y="2111"/>
                  </a:cubicBezTo>
                  <a:lnTo>
                    <a:pt x="5917" y="846"/>
                  </a:lnTo>
                  <a:cubicBezTo>
                    <a:pt x="5697" y="639"/>
                    <a:pt x="5445" y="469"/>
                    <a:pt x="5158" y="329"/>
                  </a:cubicBezTo>
                  <a:cubicBezTo>
                    <a:pt x="4874" y="191"/>
                    <a:pt x="4569" y="98"/>
                    <a:pt x="4250" y="46"/>
                  </a:cubicBezTo>
                  <a:cubicBezTo>
                    <a:pt x="4058" y="15"/>
                    <a:pt x="3866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30"/>
            <p:cNvSpPr/>
            <p:nvPr/>
          </p:nvSpPr>
          <p:spPr>
            <a:xfrm>
              <a:off x="757049" y="84818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6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30"/>
            <p:cNvSpPr/>
            <p:nvPr/>
          </p:nvSpPr>
          <p:spPr>
            <a:xfrm>
              <a:off x="1019602" y="819460"/>
              <a:ext cx="237716" cy="258644"/>
            </a:xfrm>
            <a:custGeom>
              <a:avLst/>
              <a:gdLst/>
              <a:ahLst/>
              <a:cxnLst/>
              <a:rect l="l" t="t" r="r" b="b"/>
              <a:pathLst>
                <a:path w="6861" h="7465" extrusionOk="0">
                  <a:moveTo>
                    <a:pt x="6141" y="1"/>
                  </a:moveTo>
                  <a:lnTo>
                    <a:pt x="4538" y="172"/>
                  </a:lnTo>
                  <a:lnTo>
                    <a:pt x="4715" y="1856"/>
                  </a:lnTo>
                  <a:cubicBezTo>
                    <a:pt x="4743" y="2122"/>
                    <a:pt x="4771" y="2368"/>
                    <a:pt x="4798" y="2595"/>
                  </a:cubicBezTo>
                  <a:cubicBezTo>
                    <a:pt x="4825" y="2821"/>
                    <a:pt x="4854" y="3031"/>
                    <a:pt x="4884" y="3225"/>
                  </a:cubicBezTo>
                  <a:cubicBezTo>
                    <a:pt x="4914" y="3419"/>
                    <a:pt x="4947" y="3607"/>
                    <a:pt x="4983" y="3794"/>
                  </a:cubicBezTo>
                  <a:cubicBezTo>
                    <a:pt x="5019" y="3983"/>
                    <a:pt x="5057" y="4171"/>
                    <a:pt x="5096" y="4362"/>
                  </a:cubicBezTo>
                  <a:cubicBezTo>
                    <a:pt x="5106" y="4408"/>
                    <a:pt x="5116" y="4454"/>
                    <a:pt x="5127" y="4502"/>
                  </a:cubicBezTo>
                  <a:lnTo>
                    <a:pt x="1479" y="494"/>
                  </a:lnTo>
                  <a:lnTo>
                    <a:pt x="1" y="651"/>
                  </a:lnTo>
                  <a:lnTo>
                    <a:pt x="720" y="7464"/>
                  </a:lnTo>
                  <a:lnTo>
                    <a:pt x="2325" y="7294"/>
                  </a:lnTo>
                  <a:lnTo>
                    <a:pt x="2083" y="5017"/>
                  </a:lnTo>
                  <a:cubicBezTo>
                    <a:pt x="2067" y="4855"/>
                    <a:pt x="2050" y="4707"/>
                    <a:pt x="2031" y="4575"/>
                  </a:cubicBezTo>
                  <a:cubicBezTo>
                    <a:pt x="2014" y="4441"/>
                    <a:pt x="1995" y="4309"/>
                    <a:pt x="1974" y="4172"/>
                  </a:cubicBezTo>
                  <a:cubicBezTo>
                    <a:pt x="1952" y="4037"/>
                    <a:pt x="1925" y="3886"/>
                    <a:pt x="1892" y="3718"/>
                  </a:cubicBezTo>
                  <a:cubicBezTo>
                    <a:pt x="1857" y="3550"/>
                    <a:pt x="1817" y="3360"/>
                    <a:pt x="1772" y="3144"/>
                  </a:cubicBezTo>
                  <a:cubicBezTo>
                    <a:pt x="1765" y="3115"/>
                    <a:pt x="1759" y="3081"/>
                    <a:pt x="1752" y="3051"/>
                  </a:cubicBezTo>
                  <a:lnTo>
                    <a:pt x="1752" y="3051"/>
                  </a:lnTo>
                  <a:lnTo>
                    <a:pt x="5360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30"/>
            <p:cNvSpPr/>
            <p:nvPr/>
          </p:nvSpPr>
          <p:spPr>
            <a:xfrm>
              <a:off x="1287006" y="799296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20"/>
                  </a:lnTo>
                  <a:lnTo>
                    <a:pt x="3377" y="5542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30"/>
            <p:cNvSpPr/>
            <p:nvPr/>
          </p:nvSpPr>
          <p:spPr>
            <a:xfrm>
              <a:off x="1469109" y="776463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7" y="1569"/>
                  </a:moveTo>
                  <a:cubicBezTo>
                    <a:pt x="3783" y="1569"/>
                    <a:pt x="3959" y="1596"/>
                    <a:pt x="4127" y="1649"/>
                  </a:cubicBezTo>
                  <a:cubicBezTo>
                    <a:pt x="4362" y="1721"/>
                    <a:pt x="4570" y="1840"/>
                    <a:pt x="4754" y="2001"/>
                  </a:cubicBezTo>
                  <a:cubicBezTo>
                    <a:pt x="4939" y="2164"/>
                    <a:pt x="5090" y="2359"/>
                    <a:pt x="5205" y="2589"/>
                  </a:cubicBezTo>
                  <a:cubicBezTo>
                    <a:pt x="5321" y="2819"/>
                    <a:pt x="5394" y="3077"/>
                    <a:pt x="5423" y="3364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3" y="5518"/>
                    <a:pt x="3849" y="5527"/>
                    <a:pt x="3795" y="5533"/>
                  </a:cubicBezTo>
                  <a:cubicBezTo>
                    <a:pt x="3723" y="5541"/>
                    <a:pt x="3651" y="5545"/>
                    <a:pt x="3581" y="5545"/>
                  </a:cubicBezTo>
                  <a:cubicBezTo>
                    <a:pt x="3394" y="5545"/>
                    <a:pt x="3215" y="5517"/>
                    <a:pt x="3046" y="5464"/>
                  </a:cubicBezTo>
                  <a:cubicBezTo>
                    <a:pt x="2812" y="5390"/>
                    <a:pt x="2602" y="5274"/>
                    <a:pt x="2413" y="5119"/>
                  </a:cubicBezTo>
                  <a:cubicBezTo>
                    <a:pt x="2224" y="4960"/>
                    <a:pt x="2077" y="4765"/>
                    <a:pt x="1963" y="4530"/>
                  </a:cubicBezTo>
                  <a:cubicBezTo>
                    <a:pt x="1850" y="4298"/>
                    <a:pt x="1778" y="4039"/>
                    <a:pt x="1748" y="3751"/>
                  </a:cubicBezTo>
                  <a:cubicBezTo>
                    <a:pt x="1717" y="3466"/>
                    <a:pt x="1735" y="3199"/>
                    <a:pt x="1796" y="2949"/>
                  </a:cubicBezTo>
                  <a:cubicBezTo>
                    <a:pt x="1857" y="2698"/>
                    <a:pt x="1963" y="2477"/>
                    <a:pt x="2114" y="2280"/>
                  </a:cubicBezTo>
                  <a:cubicBezTo>
                    <a:pt x="2265" y="2083"/>
                    <a:pt x="2445" y="1925"/>
                    <a:pt x="2659" y="1804"/>
                  </a:cubicBezTo>
                  <a:cubicBezTo>
                    <a:pt x="2874" y="1683"/>
                    <a:pt x="3114" y="1608"/>
                    <a:pt x="3378" y="1581"/>
                  </a:cubicBezTo>
                  <a:cubicBezTo>
                    <a:pt x="3452" y="1573"/>
                    <a:pt x="3525" y="1569"/>
                    <a:pt x="3597" y="1569"/>
                  </a:cubicBezTo>
                  <a:close/>
                  <a:moveTo>
                    <a:pt x="3663" y="1"/>
                  </a:moveTo>
                  <a:cubicBezTo>
                    <a:pt x="3517" y="1"/>
                    <a:pt x="3367" y="9"/>
                    <a:pt x="3214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3" y="658"/>
                    <a:pt x="1076" y="946"/>
                    <a:pt x="790" y="1294"/>
                  </a:cubicBezTo>
                  <a:cubicBezTo>
                    <a:pt x="505" y="1646"/>
                    <a:pt x="300" y="2046"/>
                    <a:pt x="167" y="2491"/>
                  </a:cubicBezTo>
                  <a:cubicBezTo>
                    <a:pt x="38" y="2937"/>
                    <a:pt x="0" y="3416"/>
                    <a:pt x="55" y="3929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7"/>
                    <a:pt x="2075" y="6846"/>
                    <a:pt x="2521" y="6978"/>
                  </a:cubicBezTo>
                  <a:cubicBezTo>
                    <a:pt x="2837" y="7068"/>
                    <a:pt x="3169" y="7114"/>
                    <a:pt x="3519" y="7114"/>
                  </a:cubicBezTo>
                  <a:cubicBezTo>
                    <a:pt x="3663" y="7114"/>
                    <a:pt x="3809" y="7106"/>
                    <a:pt x="3959" y="7090"/>
                  </a:cubicBezTo>
                  <a:cubicBezTo>
                    <a:pt x="4381" y="7046"/>
                    <a:pt x="4767" y="6942"/>
                    <a:pt x="5121" y="6784"/>
                  </a:cubicBezTo>
                  <a:lnTo>
                    <a:pt x="6096" y="7849"/>
                  </a:lnTo>
                  <a:lnTo>
                    <a:pt x="7190" y="6846"/>
                  </a:lnTo>
                  <a:lnTo>
                    <a:pt x="6320" y="5894"/>
                  </a:lnTo>
                  <a:cubicBezTo>
                    <a:pt x="6341" y="5871"/>
                    <a:pt x="6365" y="5846"/>
                    <a:pt x="6384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4"/>
                    <a:pt x="6919" y="2214"/>
                    <a:pt x="6703" y="1803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0" y="46"/>
                    <a:pt x="4011" y="1"/>
                    <a:pt x="3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30"/>
            <p:cNvSpPr/>
            <p:nvPr/>
          </p:nvSpPr>
          <p:spPr>
            <a:xfrm>
              <a:off x="1745902" y="744034"/>
              <a:ext cx="219215" cy="249393"/>
            </a:xfrm>
            <a:custGeom>
              <a:avLst/>
              <a:gdLst/>
              <a:ahLst/>
              <a:cxnLst/>
              <a:rect l="l" t="t" r="r" b="b"/>
              <a:pathLst>
                <a:path w="6327" h="7198" extrusionOk="0">
                  <a:moveTo>
                    <a:pt x="5829" y="1"/>
                  </a:moveTo>
                  <a:lnTo>
                    <a:pt x="4213" y="172"/>
                  </a:lnTo>
                  <a:lnTo>
                    <a:pt x="4646" y="4277"/>
                  </a:lnTo>
                  <a:cubicBezTo>
                    <a:pt x="4672" y="4523"/>
                    <a:pt x="4637" y="4752"/>
                    <a:pt x="4542" y="4962"/>
                  </a:cubicBezTo>
                  <a:cubicBezTo>
                    <a:pt x="4446" y="5172"/>
                    <a:pt x="4308" y="5344"/>
                    <a:pt x="4128" y="5478"/>
                  </a:cubicBezTo>
                  <a:cubicBezTo>
                    <a:pt x="3948" y="5610"/>
                    <a:pt x="3737" y="5692"/>
                    <a:pt x="3490" y="5717"/>
                  </a:cubicBezTo>
                  <a:cubicBezTo>
                    <a:pt x="3440" y="5722"/>
                    <a:pt x="3392" y="5725"/>
                    <a:pt x="3344" y="5725"/>
                  </a:cubicBezTo>
                  <a:cubicBezTo>
                    <a:pt x="3166" y="5725"/>
                    <a:pt x="2997" y="5687"/>
                    <a:pt x="2840" y="5613"/>
                  </a:cubicBezTo>
                  <a:cubicBezTo>
                    <a:pt x="2640" y="5520"/>
                    <a:pt x="2473" y="5379"/>
                    <a:pt x="2343" y="5192"/>
                  </a:cubicBezTo>
                  <a:cubicBezTo>
                    <a:pt x="2213" y="5005"/>
                    <a:pt x="2134" y="4789"/>
                    <a:pt x="2108" y="4543"/>
                  </a:cubicBezTo>
                  <a:lnTo>
                    <a:pt x="1675" y="438"/>
                  </a:lnTo>
                  <a:lnTo>
                    <a:pt x="1" y="613"/>
                  </a:lnTo>
                  <a:lnTo>
                    <a:pt x="444" y="4808"/>
                  </a:lnTo>
                  <a:cubicBezTo>
                    <a:pt x="497" y="5327"/>
                    <a:pt x="673" y="5774"/>
                    <a:pt x="964" y="6150"/>
                  </a:cubicBezTo>
                  <a:cubicBezTo>
                    <a:pt x="1258" y="6526"/>
                    <a:pt x="1636" y="6807"/>
                    <a:pt x="2100" y="6989"/>
                  </a:cubicBezTo>
                  <a:cubicBezTo>
                    <a:pt x="2453" y="7129"/>
                    <a:pt x="2833" y="7198"/>
                    <a:pt x="3241" y="7198"/>
                  </a:cubicBezTo>
                  <a:cubicBezTo>
                    <a:pt x="3373" y="7198"/>
                    <a:pt x="3507" y="7191"/>
                    <a:pt x="3645" y="7176"/>
                  </a:cubicBezTo>
                  <a:cubicBezTo>
                    <a:pt x="4203" y="7117"/>
                    <a:pt x="4689" y="6951"/>
                    <a:pt x="5106" y="6673"/>
                  </a:cubicBezTo>
                  <a:cubicBezTo>
                    <a:pt x="5523" y="6397"/>
                    <a:pt x="5835" y="6045"/>
                    <a:pt x="6043" y="5615"/>
                  </a:cubicBezTo>
                  <a:cubicBezTo>
                    <a:pt x="6249" y="5186"/>
                    <a:pt x="6327" y="4712"/>
                    <a:pt x="6271" y="4192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30"/>
            <p:cNvSpPr/>
            <p:nvPr/>
          </p:nvSpPr>
          <p:spPr>
            <a:xfrm>
              <a:off x="2005475" y="720578"/>
              <a:ext cx="192883" cy="253446"/>
            </a:xfrm>
            <a:custGeom>
              <a:avLst/>
              <a:gdLst/>
              <a:ahLst/>
              <a:cxnLst/>
              <a:rect l="l" t="t" r="r" b="b"/>
              <a:pathLst>
                <a:path w="5567" h="7315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30"/>
            <p:cNvSpPr/>
            <p:nvPr/>
          </p:nvSpPr>
          <p:spPr>
            <a:xfrm>
              <a:off x="2218033" y="700275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798"/>
                  </a:cubicBezTo>
                  <a:cubicBezTo>
                    <a:pt x="430" y="1009"/>
                    <a:pt x="265" y="1249"/>
                    <a:pt x="154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7" y="3552"/>
                    <a:pt x="730" y="3711"/>
                  </a:cubicBezTo>
                  <a:cubicBezTo>
                    <a:pt x="932" y="3869"/>
                    <a:pt x="1181" y="3997"/>
                    <a:pt x="1473" y="4091"/>
                  </a:cubicBezTo>
                  <a:cubicBezTo>
                    <a:pt x="1765" y="4184"/>
                    <a:pt x="2104" y="4255"/>
                    <a:pt x="2490" y="4298"/>
                  </a:cubicBezTo>
                  <a:cubicBezTo>
                    <a:pt x="2628" y="4311"/>
                    <a:pt x="2764" y="4327"/>
                    <a:pt x="2897" y="4348"/>
                  </a:cubicBezTo>
                  <a:cubicBezTo>
                    <a:pt x="3030" y="4370"/>
                    <a:pt x="3158" y="4398"/>
                    <a:pt x="3281" y="4436"/>
                  </a:cubicBezTo>
                  <a:cubicBezTo>
                    <a:pt x="3403" y="4472"/>
                    <a:pt x="3508" y="4515"/>
                    <a:pt x="3598" y="4565"/>
                  </a:cubicBezTo>
                  <a:cubicBezTo>
                    <a:pt x="3688" y="4616"/>
                    <a:pt x="3762" y="4675"/>
                    <a:pt x="3820" y="4749"/>
                  </a:cubicBezTo>
                  <a:cubicBezTo>
                    <a:pt x="3877" y="4821"/>
                    <a:pt x="3909" y="4908"/>
                    <a:pt x="3920" y="5004"/>
                  </a:cubicBezTo>
                  <a:cubicBezTo>
                    <a:pt x="3935" y="5133"/>
                    <a:pt x="3906" y="5247"/>
                    <a:pt x="3837" y="5342"/>
                  </a:cubicBezTo>
                  <a:cubicBezTo>
                    <a:pt x="3769" y="5437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3" y="5703"/>
                    <a:pt x="2887" y="5708"/>
                    <a:pt x="2802" y="5708"/>
                  </a:cubicBezTo>
                  <a:cubicBezTo>
                    <a:pt x="2538" y="5708"/>
                    <a:pt x="2277" y="5664"/>
                    <a:pt x="2018" y="5578"/>
                  </a:cubicBezTo>
                  <a:cubicBezTo>
                    <a:pt x="1674" y="5463"/>
                    <a:pt x="1318" y="5205"/>
                    <a:pt x="948" y="4804"/>
                  </a:cubicBezTo>
                  <a:lnTo>
                    <a:pt x="67" y="6048"/>
                  </a:lnTo>
                  <a:cubicBezTo>
                    <a:pt x="315" y="6304"/>
                    <a:pt x="592" y="6520"/>
                    <a:pt x="891" y="6694"/>
                  </a:cubicBezTo>
                  <a:cubicBezTo>
                    <a:pt x="1191" y="6869"/>
                    <a:pt x="1528" y="6991"/>
                    <a:pt x="1900" y="7060"/>
                  </a:cubicBezTo>
                  <a:cubicBezTo>
                    <a:pt x="2120" y="7101"/>
                    <a:pt x="2354" y="7121"/>
                    <a:pt x="2601" y="7121"/>
                  </a:cubicBezTo>
                  <a:cubicBezTo>
                    <a:pt x="2770" y="7121"/>
                    <a:pt x="2945" y="7112"/>
                    <a:pt x="3127" y="7093"/>
                  </a:cubicBezTo>
                  <a:cubicBezTo>
                    <a:pt x="3647" y="7039"/>
                    <a:pt x="4096" y="6905"/>
                    <a:pt x="4477" y="6691"/>
                  </a:cubicBezTo>
                  <a:cubicBezTo>
                    <a:pt x="4858" y="6476"/>
                    <a:pt x="5146" y="6192"/>
                    <a:pt x="5341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28" y="4298"/>
                    <a:pt x="5445" y="4038"/>
                    <a:pt x="5305" y="3818"/>
                  </a:cubicBezTo>
                  <a:cubicBezTo>
                    <a:pt x="5167" y="3600"/>
                    <a:pt x="4985" y="3416"/>
                    <a:pt x="4756" y="3271"/>
                  </a:cubicBezTo>
                  <a:cubicBezTo>
                    <a:pt x="4527" y="3126"/>
                    <a:pt x="4261" y="3009"/>
                    <a:pt x="3961" y="2923"/>
                  </a:cubicBezTo>
                  <a:cubicBezTo>
                    <a:pt x="3659" y="2837"/>
                    <a:pt x="3327" y="2776"/>
                    <a:pt x="2964" y="2743"/>
                  </a:cubicBezTo>
                  <a:cubicBezTo>
                    <a:pt x="2806" y="2733"/>
                    <a:pt x="2652" y="2716"/>
                    <a:pt x="2505" y="2687"/>
                  </a:cubicBezTo>
                  <a:cubicBezTo>
                    <a:pt x="2357" y="2660"/>
                    <a:pt x="2227" y="2623"/>
                    <a:pt x="2110" y="2572"/>
                  </a:cubicBezTo>
                  <a:cubicBezTo>
                    <a:pt x="1994" y="2522"/>
                    <a:pt x="1897" y="2463"/>
                    <a:pt x="1825" y="2391"/>
                  </a:cubicBezTo>
                  <a:cubicBezTo>
                    <a:pt x="1752" y="2321"/>
                    <a:pt x="1710" y="2229"/>
                    <a:pt x="1699" y="2119"/>
                  </a:cubicBezTo>
                  <a:cubicBezTo>
                    <a:pt x="1686" y="1996"/>
                    <a:pt x="1713" y="1885"/>
                    <a:pt x="1781" y="1790"/>
                  </a:cubicBezTo>
                  <a:cubicBezTo>
                    <a:pt x="1850" y="1695"/>
                    <a:pt x="1952" y="1616"/>
                    <a:pt x="2084" y="1551"/>
                  </a:cubicBezTo>
                  <a:cubicBezTo>
                    <a:pt x="2219" y="1488"/>
                    <a:pt x="2383" y="1445"/>
                    <a:pt x="2579" y="1425"/>
                  </a:cubicBezTo>
                  <a:cubicBezTo>
                    <a:pt x="2642" y="1418"/>
                    <a:pt x="2705" y="1415"/>
                    <a:pt x="2768" y="1415"/>
                  </a:cubicBezTo>
                  <a:cubicBezTo>
                    <a:pt x="2892" y="1415"/>
                    <a:pt x="3015" y="1428"/>
                    <a:pt x="3138" y="1453"/>
                  </a:cubicBezTo>
                  <a:cubicBezTo>
                    <a:pt x="3324" y="1494"/>
                    <a:pt x="3499" y="1560"/>
                    <a:pt x="3670" y="1653"/>
                  </a:cubicBezTo>
                  <a:cubicBezTo>
                    <a:pt x="3841" y="1747"/>
                    <a:pt x="4002" y="1870"/>
                    <a:pt x="4158" y="2026"/>
                  </a:cubicBezTo>
                  <a:lnTo>
                    <a:pt x="5075" y="934"/>
                  </a:lnTo>
                  <a:cubicBezTo>
                    <a:pt x="4887" y="704"/>
                    <a:pt x="4670" y="516"/>
                    <a:pt x="4419" y="365"/>
                  </a:cubicBezTo>
                  <a:cubicBezTo>
                    <a:pt x="4174" y="215"/>
                    <a:pt x="3882" y="112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30"/>
            <p:cNvSpPr/>
            <p:nvPr/>
          </p:nvSpPr>
          <p:spPr>
            <a:xfrm>
              <a:off x="2516168" y="649137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50" y="4586"/>
                    <a:pt x="7110" y="4488"/>
                  </a:cubicBezTo>
                  <a:cubicBezTo>
                    <a:pt x="7038" y="4306"/>
                    <a:pt x="6952" y="4111"/>
                    <a:pt x="6851" y="3906"/>
                  </a:cubicBezTo>
                  <a:lnTo>
                    <a:pt x="5576" y="1316"/>
                  </a:lnTo>
                  <a:lnTo>
                    <a:pt x="4253" y="1457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3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11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7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30"/>
            <p:cNvSpPr/>
            <p:nvPr/>
          </p:nvSpPr>
          <p:spPr>
            <a:xfrm>
              <a:off x="2872960" y="628314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3" y="1569"/>
                  </a:moveTo>
                  <a:cubicBezTo>
                    <a:pt x="3782" y="1569"/>
                    <a:pt x="3961" y="1597"/>
                    <a:pt x="4131" y="1650"/>
                  </a:cubicBezTo>
                  <a:cubicBezTo>
                    <a:pt x="4366" y="1723"/>
                    <a:pt x="4574" y="1842"/>
                    <a:pt x="4758" y="2002"/>
                  </a:cubicBezTo>
                  <a:cubicBezTo>
                    <a:pt x="4942" y="2163"/>
                    <a:pt x="5093" y="2360"/>
                    <a:pt x="5208" y="2590"/>
                  </a:cubicBezTo>
                  <a:cubicBezTo>
                    <a:pt x="5325" y="2820"/>
                    <a:pt x="5398" y="3076"/>
                    <a:pt x="5427" y="3364"/>
                  </a:cubicBezTo>
                  <a:cubicBezTo>
                    <a:pt x="5459" y="3648"/>
                    <a:pt x="5440" y="3916"/>
                    <a:pt x="5374" y="4166"/>
                  </a:cubicBezTo>
                  <a:cubicBezTo>
                    <a:pt x="5309" y="4416"/>
                    <a:pt x="5203" y="4639"/>
                    <a:pt x="5056" y="4835"/>
                  </a:cubicBezTo>
                  <a:cubicBezTo>
                    <a:pt x="4908" y="5032"/>
                    <a:pt x="4728" y="5190"/>
                    <a:pt x="4514" y="5311"/>
                  </a:cubicBezTo>
                  <a:cubicBezTo>
                    <a:pt x="4303" y="5431"/>
                    <a:pt x="4062" y="5506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7" y="5466"/>
                  </a:cubicBezTo>
                  <a:cubicBezTo>
                    <a:pt x="2814" y="5394"/>
                    <a:pt x="2601" y="5276"/>
                    <a:pt x="2414" y="5118"/>
                  </a:cubicBezTo>
                  <a:cubicBezTo>
                    <a:pt x="2226" y="4963"/>
                    <a:pt x="2077" y="4764"/>
                    <a:pt x="1966" y="4531"/>
                  </a:cubicBezTo>
                  <a:cubicBezTo>
                    <a:pt x="1852" y="4298"/>
                    <a:pt x="1780" y="4038"/>
                    <a:pt x="1750" y="3752"/>
                  </a:cubicBezTo>
                  <a:cubicBezTo>
                    <a:pt x="1720" y="3467"/>
                    <a:pt x="1736" y="3198"/>
                    <a:pt x="1799" y="2950"/>
                  </a:cubicBezTo>
                  <a:cubicBezTo>
                    <a:pt x="1859" y="2699"/>
                    <a:pt x="1966" y="2478"/>
                    <a:pt x="2117" y="2281"/>
                  </a:cubicBezTo>
                  <a:cubicBezTo>
                    <a:pt x="2266" y="2084"/>
                    <a:pt x="2448" y="1926"/>
                    <a:pt x="2662" y="1806"/>
                  </a:cubicBezTo>
                  <a:cubicBezTo>
                    <a:pt x="2875" y="1684"/>
                    <a:pt x="3116" y="1608"/>
                    <a:pt x="3382" y="1581"/>
                  </a:cubicBezTo>
                  <a:cubicBezTo>
                    <a:pt x="3454" y="1573"/>
                    <a:pt x="3524" y="1569"/>
                    <a:pt x="3593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4" y="25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1" y="657"/>
                    <a:pt x="1076" y="943"/>
                    <a:pt x="790" y="1296"/>
                  </a:cubicBezTo>
                  <a:cubicBezTo>
                    <a:pt x="506" y="1648"/>
                    <a:pt x="299" y="2045"/>
                    <a:pt x="168" y="2491"/>
                  </a:cubicBezTo>
                  <a:cubicBezTo>
                    <a:pt x="39" y="2937"/>
                    <a:pt x="0" y="3417"/>
                    <a:pt x="55" y="3930"/>
                  </a:cubicBezTo>
                  <a:cubicBezTo>
                    <a:pt x="108" y="4442"/>
                    <a:pt x="247" y="4902"/>
                    <a:pt x="466" y="5312"/>
                  </a:cubicBezTo>
                  <a:cubicBezTo>
                    <a:pt x="687" y="5722"/>
                    <a:pt x="974" y="6070"/>
                    <a:pt x="1323" y="6355"/>
                  </a:cubicBezTo>
                  <a:cubicBezTo>
                    <a:pt x="1674" y="6641"/>
                    <a:pt x="2075" y="6846"/>
                    <a:pt x="2521" y="6977"/>
                  </a:cubicBezTo>
                  <a:cubicBezTo>
                    <a:pt x="2836" y="7069"/>
                    <a:pt x="3169" y="7114"/>
                    <a:pt x="3521" y="7114"/>
                  </a:cubicBezTo>
                  <a:cubicBezTo>
                    <a:pt x="3667" y="7114"/>
                    <a:pt x="3815" y="7107"/>
                    <a:pt x="3967" y="7091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8"/>
                    <a:pt x="6097" y="6174"/>
                    <a:pt x="6382" y="5821"/>
                  </a:cubicBezTo>
                  <a:cubicBezTo>
                    <a:pt x="6665" y="5469"/>
                    <a:pt x="6871" y="5069"/>
                    <a:pt x="6999" y="4619"/>
                  </a:cubicBezTo>
                  <a:cubicBezTo>
                    <a:pt x="7127" y="4169"/>
                    <a:pt x="7164" y="3692"/>
                    <a:pt x="7110" y="3187"/>
                  </a:cubicBezTo>
                  <a:cubicBezTo>
                    <a:pt x="7056" y="2673"/>
                    <a:pt x="6920" y="2213"/>
                    <a:pt x="6704" y="1803"/>
                  </a:cubicBezTo>
                  <a:cubicBezTo>
                    <a:pt x="6485" y="1392"/>
                    <a:pt x="6202" y="1046"/>
                    <a:pt x="5850" y="761"/>
                  </a:cubicBezTo>
                  <a:cubicBezTo>
                    <a:pt x="5498" y="478"/>
                    <a:pt x="5101" y="269"/>
                    <a:pt x="4655" y="140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30"/>
            <p:cNvSpPr/>
            <p:nvPr/>
          </p:nvSpPr>
          <p:spPr>
            <a:xfrm>
              <a:off x="3151346" y="605240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3" y="1423"/>
                  </a:moveTo>
                  <a:cubicBezTo>
                    <a:pt x="3230" y="1423"/>
                    <a:pt x="3354" y="1443"/>
                    <a:pt x="3465" y="1483"/>
                  </a:cubicBezTo>
                  <a:cubicBezTo>
                    <a:pt x="3617" y="1539"/>
                    <a:pt x="3739" y="1631"/>
                    <a:pt x="3831" y="1755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7" y="2376"/>
                    <a:pt x="3998" y="2537"/>
                    <a:pt x="3945" y="2681"/>
                  </a:cubicBezTo>
                  <a:cubicBezTo>
                    <a:pt x="3890" y="2825"/>
                    <a:pt x="3804" y="2940"/>
                    <a:pt x="3686" y="3027"/>
                  </a:cubicBezTo>
                  <a:cubicBezTo>
                    <a:pt x="3567" y="3117"/>
                    <a:pt x="3423" y="3170"/>
                    <a:pt x="3255" y="3187"/>
                  </a:cubicBezTo>
                  <a:lnTo>
                    <a:pt x="1912" y="3329"/>
                  </a:lnTo>
                  <a:lnTo>
                    <a:pt x="1726" y="1559"/>
                  </a:lnTo>
                  <a:lnTo>
                    <a:pt x="2921" y="1433"/>
                  </a:lnTo>
                  <a:cubicBezTo>
                    <a:pt x="2981" y="1426"/>
                    <a:pt x="3038" y="1423"/>
                    <a:pt x="3093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4" y="4503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1" y="4084"/>
                  </a:lnTo>
                  <a:cubicBezTo>
                    <a:pt x="4617" y="4063"/>
                    <a:pt x="4654" y="4043"/>
                    <a:pt x="4690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9" y="2764"/>
                    <a:pt x="5658" y="2372"/>
                    <a:pt x="5613" y="1943"/>
                  </a:cubicBezTo>
                  <a:cubicBezTo>
                    <a:pt x="5567" y="1526"/>
                    <a:pt x="5429" y="1167"/>
                    <a:pt x="5193" y="860"/>
                  </a:cubicBezTo>
                  <a:cubicBezTo>
                    <a:pt x="4959" y="554"/>
                    <a:pt x="4653" y="325"/>
                    <a:pt x="4280" y="174"/>
                  </a:cubicBezTo>
                  <a:cubicBezTo>
                    <a:pt x="3992" y="58"/>
                    <a:pt x="3686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30"/>
            <p:cNvSpPr/>
            <p:nvPr/>
          </p:nvSpPr>
          <p:spPr>
            <a:xfrm>
              <a:off x="3388157" y="569657"/>
              <a:ext cx="243018" cy="258436"/>
            </a:xfrm>
            <a:custGeom>
              <a:avLst/>
              <a:gdLst/>
              <a:ahLst/>
              <a:cxnLst/>
              <a:rect l="l" t="t" r="r" b="b"/>
              <a:pathLst>
                <a:path w="7014" h="7459" extrusionOk="0">
                  <a:moveTo>
                    <a:pt x="6112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7" y="6997"/>
                  </a:lnTo>
                  <a:lnTo>
                    <a:pt x="7014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30"/>
            <p:cNvSpPr/>
            <p:nvPr/>
          </p:nvSpPr>
          <p:spPr>
            <a:xfrm>
              <a:off x="3629055" y="551329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0"/>
                    <a:pt x="647" y="799"/>
                  </a:cubicBezTo>
                  <a:cubicBezTo>
                    <a:pt x="429" y="1010"/>
                    <a:pt x="263" y="1250"/>
                    <a:pt x="153" y="1520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2"/>
                  </a:cubicBezTo>
                  <a:cubicBezTo>
                    <a:pt x="1763" y="4185"/>
                    <a:pt x="2103" y="4255"/>
                    <a:pt x="2488" y="4299"/>
                  </a:cubicBezTo>
                  <a:cubicBezTo>
                    <a:pt x="2626" y="4312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7"/>
                    <a:pt x="3818" y="4750"/>
                  </a:cubicBezTo>
                  <a:cubicBezTo>
                    <a:pt x="3876" y="4822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9"/>
                    <a:pt x="3663" y="5518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5"/>
                    <a:pt x="2884" y="5709"/>
                    <a:pt x="2798" y="5709"/>
                  </a:cubicBezTo>
                  <a:cubicBezTo>
                    <a:pt x="2535" y="5709"/>
                    <a:pt x="2275" y="5665"/>
                    <a:pt x="2016" y="5578"/>
                  </a:cubicBezTo>
                  <a:cubicBezTo>
                    <a:pt x="1673" y="5463"/>
                    <a:pt x="1316" y="5206"/>
                    <a:pt x="945" y="4806"/>
                  </a:cubicBezTo>
                  <a:lnTo>
                    <a:pt x="62" y="6050"/>
                  </a:lnTo>
                  <a:cubicBezTo>
                    <a:pt x="312" y="6305"/>
                    <a:pt x="587" y="6520"/>
                    <a:pt x="887" y="6694"/>
                  </a:cubicBezTo>
                  <a:cubicBezTo>
                    <a:pt x="1188" y="6870"/>
                    <a:pt x="1524" y="6992"/>
                    <a:pt x="1895" y="7062"/>
                  </a:cubicBezTo>
                  <a:cubicBezTo>
                    <a:pt x="2117" y="7103"/>
                    <a:pt x="2352" y="7124"/>
                    <a:pt x="2599" y="7124"/>
                  </a:cubicBezTo>
                  <a:cubicBezTo>
                    <a:pt x="2768" y="7124"/>
                    <a:pt x="2942" y="7114"/>
                    <a:pt x="3124" y="7094"/>
                  </a:cubicBezTo>
                  <a:cubicBezTo>
                    <a:pt x="3643" y="7039"/>
                    <a:pt x="4093" y="6906"/>
                    <a:pt x="4474" y="6691"/>
                  </a:cubicBezTo>
                  <a:cubicBezTo>
                    <a:pt x="4855" y="6477"/>
                    <a:pt x="5142" y="6195"/>
                    <a:pt x="5338" y="5843"/>
                  </a:cubicBezTo>
                  <a:cubicBezTo>
                    <a:pt x="5534" y="5491"/>
                    <a:pt x="5606" y="5079"/>
                    <a:pt x="5558" y="4605"/>
                  </a:cubicBezTo>
                  <a:cubicBezTo>
                    <a:pt x="5525" y="4299"/>
                    <a:pt x="5440" y="4038"/>
                    <a:pt x="5302" y="3818"/>
                  </a:cubicBezTo>
                  <a:cubicBezTo>
                    <a:pt x="5164" y="3601"/>
                    <a:pt x="4980" y="3419"/>
                    <a:pt x="4753" y="3272"/>
                  </a:cubicBezTo>
                  <a:cubicBezTo>
                    <a:pt x="4524" y="3127"/>
                    <a:pt x="4258" y="3010"/>
                    <a:pt x="3958" y="2924"/>
                  </a:cubicBezTo>
                  <a:cubicBezTo>
                    <a:pt x="3656" y="2838"/>
                    <a:pt x="3323" y="2779"/>
                    <a:pt x="2960" y="2744"/>
                  </a:cubicBezTo>
                  <a:cubicBezTo>
                    <a:pt x="2801" y="2736"/>
                    <a:pt x="2649" y="2717"/>
                    <a:pt x="2502" y="2690"/>
                  </a:cubicBezTo>
                  <a:cubicBezTo>
                    <a:pt x="2354" y="2664"/>
                    <a:pt x="2223" y="2625"/>
                    <a:pt x="2107" y="2574"/>
                  </a:cubicBezTo>
                  <a:cubicBezTo>
                    <a:pt x="1989" y="2524"/>
                    <a:pt x="1894" y="2465"/>
                    <a:pt x="1822" y="2393"/>
                  </a:cubicBezTo>
                  <a:cubicBezTo>
                    <a:pt x="1749" y="2323"/>
                    <a:pt x="1707" y="2232"/>
                    <a:pt x="1694" y="2122"/>
                  </a:cubicBezTo>
                  <a:cubicBezTo>
                    <a:pt x="1683" y="1998"/>
                    <a:pt x="1709" y="1889"/>
                    <a:pt x="1778" y="1794"/>
                  </a:cubicBezTo>
                  <a:cubicBezTo>
                    <a:pt x="1849" y="1699"/>
                    <a:pt x="1950" y="1617"/>
                    <a:pt x="2085" y="1555"/>
                  </a:cubicBezTo>
                  <a:cubicBezTo>
                    <a:pt x="2219" y="1492"/>
                    <a:pt x="2383" y="1449"/>
                    <a:pt x="2577" y="1428"/>
                  </a:cubicBezTo>
                  <a:cubicBezTo>
                    <a:pt x="2640" y="1422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8" y="111"/>
                    <a:pt x="3548" y="51"/>
                  </a:cubicBezTo>
                  <a:cubicBezTo>
                    <a:pt x="3362" y="18"/>
                    <a:pt x="3158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30"/>
            <p:cNvSpPr/>
            <p:nvPr/>
          </p:nvSpPr>
          <p:spPr>
            <a:xfrm>
              <a:off x="3847676" y="522018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1"/>
                  </a:moveTo>
                  <a:lnTo>
                    <a:pt x="4224" y="175"/>
                  </a:lnTo>
                  <a:lnTo>
                    <a:pt x="4505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8" y="7434"/>
                  </a:lnTo>
                  <a:lnTo>
                    <a:pt x="2373" y="7259"/>
                  </a:lnTo>
                  <a:lnTo>
                    <a:pt x="2092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30"/>
            <p:cNvSpPr/>
            <p:nvPr/>
          </p:nvSpPr>
          <p:spPr>
            <a:xfrm>
              <a:off x="4105587" y="498216"/>
              <a:ext cx="248145" cy="246482"/>
            </a:xfrm>
            <a:custGeom>
              <a:avLst/>
              <a:gdLst/>
              <a:ahLst/>
              <a:cxnLst/>
              <a:rect l="l" t="t" r="r" b="b"/>
              <a:pathLst>
                <a:path w="7162" h="7114" extrusionOk="0">
                  <a:moveTo>
                    <a:pt x="3590" y="1573"/>
                  </a:moveTo>
                  <a:cubicBezTo>
                    <a:pt x="3778" y="1573"/>
                    <a:pt x="3957" y="1599"/>
                    <a:pt x="4128" y="1653"/>
                  </a:cubicBezTo>
                  <a:cubicBezTo>
                    <a:pt x="4361" y="1726"/>
                    <a:pt x="4571" y="1845"/>
                    <a:pt x="4756" y="2005"/>
                  </a:cubicBezTo>
                  <a:cubicBezTo>
                    <a:pt x="4940" y="2166"/>
                    <a:pt x="5088" y="2363"/>
                    <a:pt x="5206" y="2593"/>
                  </a:cubicBezTo>
                  <a:cubicBezTo>
                    <a:pt x="5321" y="2823"/>
                    <a:pt x="5396" y="3079"/>
                    <a:pt x="5425" y="3367"/>
                  </a:cubicBezTo>
                  <a:cubicBezTo>
                    <a:pt x="5455" y="3650"/>
                    <a:pt x="5438" y="3918"/>
                    <a:pt x="5373" y="4168"/>
                  </a:cubicBezTo>
                  <a:cubicBezTo>
                    <a:pt x="5308" y="4418"/>
                    <a:pt x="5202" y="4641"/>
                    <a:pt x="5055" y="4837"/>
                  </a:cubicBezTo>
                  <a:cubicBezTo>
                    <a:pt x="4907" y="5034"/>
                    <a:pt x="4729" y="5192"/>
                    <a:pt x="4516" y="5313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0" y="5547"/>
                    <a:pt x="3214" y="5521"/>
                    <a:pt x="3045" y="5468"/>
                  </a:cubicBezTo>
                  <a:cubicBezTo>
                    <a:pt x="2812" y="5393"/>
                    <a:pt x="2601" y="5277"/>
                    <a:pt x="2412" y="5123"/>
                  </a:cubicBezTo>
                  <a:cubicBezTo>
                    <a:pt x="2227" y="4965"/>
                    <a:pt x="2076" y="4768"/>
                    <a:pt x="1964" y="4535"/>
                  </a:cubicBezTo>
                  <a:cubicBezTo>
                    <a:pt x="1850" y="4300"/>
                    <a:pt x="1780" y="4041"/>
                    <a:pt x="1748" y="3754"/>
                  </a:cubicBezTo>
                  <a:cubicBezTo>
                    <a:pt x="1716" y="3470"/>
                    <a:pt x="1735" y="3203"/>
                    <a:pt x="1795" y="2953"/>
                  </a:cubicBezTo>
                  <a:cubicBezTo>
                    <a:pt x="1859" y="2703"/>
                    <a:pt x="1965" y="2480"/>
                    <a:pt x="2115" y="2284"/>
                  </a:cubicBezTo>
                  <a:cubicBezTo>
                    <a:pt x="2266" y="2086"/>
                    <a:pt x="2447" y="1927"/>
                    <a:pt x="2658" y="1808"/>
                  </a:cubicBezTo>
                  <a:cubicBezTo>
                    <a:pt x="2872" y="1687"/>
                    <a:pt x="3114" y="1611"/>
                    <a:pt x="3377" y="1584"/>
                  </a:cubicBezTo>
                  <a:cubicBezTo>
                    <a:pt x="3449" y="1576"/>
                    <a:pt x="3520" y="1573"/>
                    <a:pt x="3590" y="1573"/>
                  </a:cubicBezTo>
                  <a:close/>
                  <a:moveTo>
                    <a:pt x="3664" y="1"/>
                  </a:moveTo>
                  <a:cubicBezTo>
                    <a:pt x="3517" y="1"/>
                    <a:pt x="3368" y="9"/>
                    <a:pt x="3216" y="25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1" y="658"/>
                    <a:pt x="1075" y="945"/>
                    <a:pt x="789" y="1293"/>
                  </a:cubicBezTo>
                  <a:cubicBezTo>
                    <a:pt x="507" y="1646"/>
                    <a:pt x="298" y="2045"/>
                    <a:pt x="167" y="2491"/>
                  </a:cubicBezTo>
                  <a:cubicBezTo>
                    <a:pt x="40" y="2937"/>
                    <a:pt x="1" y="3416"/>
                    <a:pt x="54" y="3929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8"/>
                  </a:cubicBezTo>
                  <a:cubicBezTo>
                    <a:pt x="2834" y="7067"/>
                    <a:pt x="3167" y="7113"/>
                    <a:pt x="3518" y="7113"/>
                  </a:cubicBezTo>
                  <a:cubicBezTo>
                    <a:pt x="3665" y="7113"/>
                    <a:pt x="3816" y="7105"/>
                    <a:pt x="3970" y="7088"/>
                  </a:cubicBezTo>
                  <a:cubicBezTo>
                    <a:pt x="4474" y="7037"/>
                    <a:pt x="4933" y="6899"/>
                    <a:pt x="5343" y="6679"/>
                  </a:cubicBezTo>
                  <a:cubicBezTo>
                    <a:pt x="5753" y="6457"/>
                    <a:pt x="6099" y="6174"/>
                    <a:pt x="6385" y="5822"/>
                  </a:cubicBezTo>
                  <a:cubicBezTo>
                    <a:pt x="6667" y="5469"/>
                    <a:pt x="6874" y="5068"/>
                    <a:pt x="7001" y="4619"/>
                  </a:cubicBezTo>
                  <a:cubicBezTo>
                    <a:pt x="7127" y="4171"/>
                    <a:pt x="7162" y="3693"/>
                    <a:pt x="7112" y="3186"/>
                  </a:cubicBezTo>
                  <a:cubicBezTo>
                    <a:pt x="7057" y="2674"/>
                    <a:pt x="6920" y="2214"/>
                    <a:pt x="6703" y="1802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69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30"/>
            <p:cNvSpPr/>
            <p:nvPr/>
          </p:nvSpPr>
          <p:spPr>
            <a:xfrm>
              <a:off x="4384008" y="475696"/>
              <a:ext cx="189210" cy="247349"/>
            </a:xfrm>
            <a:custGeom>
              <a:avLst/>
              <a:gdLst/>
              <a:ahLst/>
              <a:cxnLst/>
              <a:rect l="l" t="t" r="r" b="b"/>
              <a:pathLst>
                <a:path w="5461" h="7139" extrusionOk="0">
                  <a:moveTo>
                    <a:pt x="2953" y="1493"/>
                  </a:moveTo>
                  <a:cubicBezTo>
                    <a:pt x="3062" y="1493"/>
                    <a:pt x="3165" y="1513"/>
                    <a:pt x="3260" y="1554"/>
                  </a:cubicBezTo>
                  <a:cubicBezTo>
                    <a:pt x="3384" y="1607"/>
                    <a:pt x="3486" y="1689"/>
                    <a:pt x="3572" y="1798"/>
                  </a:cubicBezTo>
                  <a:cubicBezTo>
                    <a:pt x="3657" y="1907"/>
                    <a:pt x="3707" y="2045"/>
                    <a:pt x="3723" y="2215"/>
                  </a:cubicBezTo>
                  <a:cubicBezTo>
                    <a:pt x="3742" y="2376"/>
                    <a:pt x="3720" y="2524"/>
                    <a:pt x="3663" y="2654"/>
                  </a:cubicBezTo>
                  <a:cubicBezTo>
                    <a:pt x="3605" y="2785"/>
                    <a:pt x="3520" y="2891"/>
                    <a:pt x="3411" y="2976"/>
                  </a:cubicBezTo>
                  <a:cubicBezTo>
                    <a:pt x="3300" y="3059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1"/>
                  </a:lnTo>
                  <a:lnTo>
                    <a:pt x="2862" y="1498"/>
                  </a:lnTo>
                  <a:cubicBezTo>
                    <a:pt x="2893" y="1494"/>
                    <a:pt x="2923" y="1493"/>
                    <a:pt x="2953" y="1493"/>
                  </a:cubicBezTo>
                  <a:close/>
                  <a:moveTo>
                    <a:pt x="3214" y="0"/>
                  </a:moveTo>
                  <a:cubicBezTo>
                    <a:pt x="3124" y="0"/>
                    <a:pt x="3032" y="5"/>
                    <a:pt x="2938" y="15"/>
                  </a:cubicBezTo>
                  <a:lnTo>
                    <a:pt x="0" y="326"/>
                  </a:lnTo>
                  <a:lnTo>
                    <a:pt x="718" y="7139"/>
                  </a:lnTo>
                  <a:lnTo>
                    <a:pt x="2372" y="6963"/>
                  </a:lnTo>
                  <a:lnTo>
                    <a:pt x="2131" y="4687"/>
                  </a:lnTo>
                  <a:lnTo>
                    <a:pt x="3416" y="4550"/>
                  </a:lnTo>
                  <a:cubicBezTo>
                    <a:pt x="3844" y="4504"/>
                    <a:pt x="4214" y="4365"/>
                    <a:pt x="4527" y="4128"/>
                  </a:cubicBezTo>
                  <a:cubicBezTo>
                    <a:pt x="4839" y="3892"/>
                    <a:pt x="5076" y="3590"/>
                    <a:pt x="5237" y="3222"/>
                  </a:cubicBezTo>
                  <a:cubicBezTo>
                    <a:pt x="5403" y="2854"/>
                    <a:pt x="5460" y="2448"/>
                    <a:pt x="5413" y="2007"/>
                  </a:cubicBezTo>
                  <a:cubicBezTo>
                    <a:pt x="5368" y="1585"/>
                    <a:pt x="5230" y="1216"/>
                    <a:pt x="4996" y="899"/>
                  </a:cubicBezTo>
                  <a:cubicBezTo>
                    <a:pt x="4763" y="583"/>
                    <a:pt x="4468" y="346"/>
                    <a:pt x="4113" y="186"/>
                  </a:cubicBezTo>
                  <a:cubicBezTo>
                    <a:pt x="3835" y="62"/>
                    <a:pt x="3537" y="0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30"/>
            <p:cNvSpPr/>
            <p:nvPr/>
          </p:nvSpPr>
          <p:spPr>
            <a:xfrm>
              <a:off x="-12593" y="1497634"/>
              <a:ext cx="19645" cy="18987"/>
            </a:xfrm>
            <a:custGeom>
              <a:avLst/>
              <a:gdLst/>
              <a:ahLst/>
              <a:cxnLst/>
              <a:rect l="l" t="t" r="r" b="b"/>
              <a:pathLst>
                <a:path w="567" h="548" extrusionOk="0">
                  <a:moveTo>
                    <a:pt x="0" y="1"/>
                  </a:moveTo>
                  <a:lnTo>
                    <a:pt x="0" y="547"/>
                  </a:lnTo>
                  <a:lnTo>
                    <a:pt x="567" y="4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30"/>
            <p:cNvSpPr/>
            <p:nvPr/>
          </p:nvSpPr>
          <p:spPr>
            <a:xfrm>
              <a:off x="100043" y="1244990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3" y="7207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30"/>
            <p:cNvSpPr/>
            <p:nvPr/>
          </p:nvSpPr>
          <p:spPr>
            <a:xfrm>
              <a:off x="339799" y="122337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8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4" y="5734"/>
                  </a:lnTo>
                  <a:lnTo>
                    <a:pt x="2029" y="4351"/>
                  </a:lnTo>
                  <a:lnTo>
                    <a:pt x="4734" y="4067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30"/>
            <p:cNvSpPr/>
            <p:nvPr/>
          </p:nvSpPr>
          <p:spPr>
            <a:xfrm>
              <a:off x="552426" y="120081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9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4" y="76"/>
                    <a:pt x="2294" y="213"/>
                    <a:pt x="1876" y="435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40"/>
                    <a:pt x="316" y="2036"/>
                    <a:pt x="179" y="2484"/>
                  </a:cubicBezTo>
                  <a:cubicBezTo>
                    <a:pt x="42" y="2931"/>
                    <a:pt x="1" y="3408"/>
                    <a:pt x="55" y="3914"/>
                  </a:cubicBezTo>
                  <a:cubicBezTo>
                    <a:pt x="108" y="4434"/>
                    <a:pt x="245" y="4900"/>
                    <a:pt x="464" y="5314"/>
                  </a:cubicBezTo>
                  <a:cubicBezTo>
                    <a:pt x="681" y="5726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6" y="6967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7" y="7099"/>
                    <a:pt x="3807" y="7091"/>
                    <a:pt x="3959" y="7075"/>
                  </a:cubicBezTo>
                  <a:cubicBezTo>
                    <a:pt x="4290" y="7041"/>
                    <a:pt x="4615" y="6964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8"/>
                    <a:pt x="6246" y="6063"/>
                    <a:pt x="6387" y="5863"/>
                  </a:cubicBezTo>
                  <a:lnTo>
                    <a:pt x="5456" y="4682"/>
                  </a:lnTo>
                  <a:cubicBezTo>
                    <a:pt x="5347" y="4825"/>
                    <a:pt x="5218" y="4956"/>
                    <a:pt x="5070" y="5072"/>
                  </a:cubicBezTo>
                  <a:cubicBezTo>
                    <a:pt x="4921" y="5189"/>
                    <a:pt x="4758" y="5288"/>
                    <a:pt x="4573" y="5365"/>
                  </a:cubicBezTo>
                  <a:cubicBezTo>
                    <a:pt x="4392" y="5445"/>
                    <a:pt x="4197" y="5493"/>
                    <a:pt x="3990" y="5516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500" y="5532"/>
                    <a:pt x="3316" y="5511"/>
                    <a:pt x="3143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2" y="4784"/>
                    <a:pt x="1989" y="4553"/>
                  </a:cubicBezTo>
                  <a:cubicBezTo>
                    <a:pt x="1867" y="4319"/>
                    <a:pt x="1789" y="4055"/>
                    <a:pt x="1758" y="3756"/>
                  </a:cubicBezTo>
                  <a:cubicBezTo>
                    <a:pt x="1725" y="3451"/>
                    <a:pt x="1745" y="3171"/>
                    <a:pt x="1817" y="2914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2" y="1553"/>
                    <a:pt x="3585" y="1549"/>
                    <a:pt x="3658" y="1549"/>
                  </a:cubicBezTo>
                  <a:cubicBezTo>
                    <a:pt x="3786" y="1549"/>
                    <a:pt x="3911" y="1561"/>
                    <a:pt x="4031" y="1585"/>
                  </a:cubicBezTo>
                  <a:cubicBezTo>
                    <a:pt x="4218" y="1625"/>
                    <a:pt x="4394" y="1690"/>
                    <a:pt x="4558" y="1780"/>
                  </a:cubicBezTo>
                  <a:cubicBezTo>
                    <a:pt x="4722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8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30"/>
            <p:cNvSpPr/>
            <p:nvPr/>
          </p:nvSpPr>
          <p:spPr>
            <a:xfrm>
              <a:off x="791176" y="1171678"/>
              <a:ext cx="228570" cy="257466"/>
            </a:xfrm>
            <a:custGeom>
              <a:avLst/>
              <a:gdLst/>
              <a:ahLst/>
              <a:cxnLst/>
              <a:rect l="l" t="t" r="r" b="b"/>
              <a:pathLst>
                <a:path w="6597" h="7431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7" y="3119"/>
                  </a:lnTo>
                  <a:lnTo>
                    <a:pt x="1656" y="446"/>
                  </a:lnTo>
                  <a:lnTo>
                    <a:pt x="0" y="620"/>
                  </a:lnTo>
                  <a:lnTo>
                    <a:pt x="720" y="7430"/>
                  </a:lnTo>
                  <a:lnTo>
                    <a:pt x="2375" y="7256"/>
                  </a:lnTo>
                  <a:lnTo>
                    <a:pt x="2094" y="4599"/>
                  </a:lnTo>
                  <a:lnTo>
                    <a:pt x="4663" y="4330"/>
                  </a:lnTo>
                  <a:lnTo>
                    <a:pt x="4943" y="6984"/>
                  </a:lnTo>
                  <a:lnTo>
                    <a:pt x="6597" y="6810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30"/>
            <p:cNvSpPr/>
            <p:nvPr/>
          </p:nvSpPr>
          <p:spPr>
            <a:xfrm>
              <a:off x="1053799" y="1142852"/>
              <a:ext cx="237682" cy="258574"/>
            </a:xfrm>
            <a:custGeom>
              <a:avLst/>
              <a:gdLst/>
              <a:ahLst/>
              <a:cxnLst/>
              <a:rect l="l" t="t" r="r" b="b"/>
              <a:pathLst>
                <a:path w="6860" h="7463" extrusionOk="0">
                  <a:moveTo>
                    <a:pt x="6140" y="1"/>
                  </a:moveTo>
                  <a:lnTo>
                    <a:pt x="4536" y="169"/>
                  </a:lnTo>
                  <a:lnTo>
                    <a:pt x="4713" y="1852"/>
                  </a:lnTo>
                  <a:cubicBezTo>
                    <a:pt x="4741" y="2118"/>
                    <a:pt x="4769" y="2365"/>
                    <a:pt x="4796" y="2591"/>
                  </a:cubicBezTo>
                  <a:cubicBezTo>
                    <a:pt x="4823" y="2818"/>
                    <a:pt x="4852" y="3028"/>
                    <a:pt x="4882" y="3222"/>
                  </a:cubicBezTo>
                  <a:cubicBezTo>
                    <a:pt x="4912" y="3416"/>
                    <a:pt x="4946" y="3604"/>
                    <a:pt x="4981" y="3791"/>
                  </a:cubicBezTo>
                  <a:cubicBezTo>
                    <a:pt x="5017" y="3978"/>
                    <a:pt x="5055" y="4167"/>
                    <a:pt x="5094" y="4359"/>
                  </a:cubicBezTo>
                  <a:cubicBezTo>
                    <a:pt x="5104" y="4404"/>
                    <a:pt x="5114" y="4451"/>
                    <a:pt x="5125" y="4497"/>
                  </a:cubicBezTo>
                  <a:lnTo>
                    <a:pt x="1477" y="491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4" y="7293"/>
                  </a:lnTo>
                  <a:lnTo>
                    <a:pt x="2084" y="5017"/>
                  </a:lnTo>
                  <a:cubicBezTo>
                    <a:pt x="2067" y="4854"/>
                    <a:pt x="2049" y="4707"/>
                    <a:pt x="2031" y="4574"/>
                  </a:cubicBezTo>
                  <a:cubicBezTo>
                    <a:pt x="2013" y="4441"/>
                    <a:pt x="1995" y="4308"/>
                    <a:pt x="1973" y="4171"/>
                  </a:cubicBezTo>
                  <a:cubicBezTo>
                    <a:pt x="1952" y="4036"/>
                    <a:pt x="1926" y="3885"/>
                    <a:pt x="1891" y="3717"/>
                  </a:cubicBezTo>
                  <a:cubicBezTo>
                    <a:pt x="1857" y="3548"/>
                    <a:pt x="1818" y="3359"/>
                    <a:pt x="1772" y="3143"/>
                  </a:cubicBezTo>
                  <a:cubicBezTo>
                    <a:pt x="1765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59" y="6811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30"/>
            <p:cNvSpPr/>
            <p:nvPr/>
          </p:nvSpPr>
          <p:spPr>
            <a:xfrm>
              <a:off x="1321133" y="1122688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8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4"/>
                  </a:lnTo>
                  <a:lnTo>
                    <a:pt x="4535" y="5422"/>
                  </a:lnTo>
                  <a:lnTo>
                    <a:pt x="3377" y="5544"/>
                  </a:lnTo>
                  <a:lnTo>
                    <a:pt x="2950" y="1513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30"/>
            <p:cNvSpPr/>
            <p:nvPr/>
          </p:nvSpPr>
          <p:spPr>
            <a:xfrm>
              <a:off x="1503236" y="1099890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67"/>
                  </a:moveTo>
                  <a:cubicBezTo>
                    <a:pt x="3781" y="1567"/>
                    <a:pt x="3959" y="1594"/>
                    <a:pt x="4128" y="1648"/>
                  </a:cubicBezTo>
                  <a:cubicBezTo>
                    <a:pt x="4359" y="1721"/>
                    <a:pt x="4570" y="1839"/>
                    <a:pt x="4754" y="2000"/>
                  </a:cubicBezTo>
                  <a:cubicBezTo>
                    <a:pt x="4939" y="2161"/>
                    <a:pt x="5090" y="2357"/>
                    <a:pt x="5205" y="2587"/>
                  </a:cubicBezTo>
                  <a:cubicBezTo>
                    <a:pt x="5321" y="2817"/>
                    <a:pt x="5394" y="3074"/>
                    <a:pt x="5423" y="3362"/>
                  </a:cubicBezTo>
                  <a:cubicBezTo>
                    <a:pt x="5456" y="3650"/>
                    <a:pt x="5440" y="3917"/>
                    <a:pt x="5371" y="4166"/>
                  </a:cubicBezTo>
                  <a:cubicBezTo>
                    <a:pt x="5327" y="4338"/>
                    <a:pt x="5262" y="4496"/>
                    <a:pt x="5177" y="4642"/>
                  </a:cubicBezTo>
                  <a:lnTo>
                    <a:pt x="4241" y="3618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4" y="5532"/>
                  </a:cubicBezTo>
                  <a:cubicBezTo>
                    <a:pt x="3720" y="5540"/>
                    <a:pt x="3647" y="5544"/>
                    <a:pt x="3576" y="5544"/>
                  </a:cubicBezTo>
                  <a:cubicBezTo>
                    <a:pt x="3390" y="5544"/>
                    <a:pt x="3213" y="5517"/>
                    <a:pt x="3043" y="5463"/>
                  </a:cubicBezTo>
                  <a:cubicBezTo>
                    <a:pt x="2810" y="5391"/>
                    <a:pt x="2600" y="5273"/>
                    <a:pt x="2413" y="5116"/>
                  </a:cubicBezTo>
                  <a:cubicBezTo>
                    <a:pt x="2224" y="4958"/>
                    <a:pt x="2075" y="4763"/>
                    <a:pt x="1962" y="4528"/>
                  </a:cubicBezTo>
                  <a:cubicBezTo>
                    <a:pt x="1848" y="4297"/>
                    <a:pt x="1778" y="4036"/>
                    <a:pt x="1748" y="3749"/>
                  </a:cubicBezTo>
                  <a:cubicBezTo>
                    <a:pt x="1717" y="3464"/>
                    <a:pt x="1733" y="3197"/>
                    <a:pt x="1797" y="2946"/>
                  </a:cubicBezTo>
                  <a:cubicBezTo>
                    <a:pt x="1857" y="2696"/>
                    <a:pt x="1963" y="2473"/>
                    <a:pt x="2114" y="2278"/>
                  </a:cubicBezTo>
                  <a:cubicBezTo>
                    <a:pt x="2264" y="2082"/>
                    <a:pt x="2445" y="1922"/>
                    <a:pt x="2659" y="1802"/>
                  </a:cubicBezTo>
                  <a:cubicBezTo>
                    <a:pt x="2871" y="1681"/>
                    <a:pt x="3112" y="1606"/>
                    <a:pt x="3377" y="1579"/>
                  </a:cubicBezTo>
                  <a:cubicBezTo>
                    <a:pt x="3451" y="1571"/>
                    <a:pt x="3524" y="1567"/>
                    <a:pt x="3595" y="1567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4" y="24"/>
                  </a:cubicBezTo>
                  <a:cubicBezTo>
                    <a:pt x="2701" y="78"/>
                    <a:pt x="2242" y="216"/>
                    <a:pt x="1831" y="436"/>
                  </a:cubicBezTo>
                  <a:cubicBezTo>
                    <a:pt x="1421" y="657"/>
                    <a:pt x="1076" y="945"/>
                    <a:pt x="791" y="1294"/>
                  </a:cubicBezTo>
                  <a:cubicBezTo>
                    <a:pt x="508" y="1645"/>
                    <a:pt x="301" y="2045"/>
                    <a:pt x="170" y="2490"/>
                  </a:cubicBezTo>
                  <a:cubicBezTo>
                    <a:pt x="41" y="2936"/>
                    <a:pt x="0" y="3415"/>
                    <a:pt x="57" y="3928"/>
                  </a:cubicBezTo>
                  <a:cubicBezTo>
                    <a:pt x="110" y="4442"/>
                    <a:pt x="246" y="4902"/>
                    <a:pt x="468" y="5312"/>
                  </a:cubicBezTo>
                  <a:cubicBezTo>
                    <a:pt x="688" y="5722"/>
                    <a:pt x="973" y="6068"/>
                    <a:pt x="1325" y="6354"/>
                  </a:cubicBezTo>
                  <a:cubicBezTo>
                    <a:pt x="1677" y="6639"/>
                    <a:pt x="2074" y="6845"/>
                    <a:pt x="2521" y="6977"/>
                  </a:cubicBezTo>
                  <a:cubicBezTo>
                    <a:pt x="2835" y="7068"/>
                    <a:pt x="3164" y="7114"/>
                    <a:pt x="3512" y="7114"/>
                  </a:cubicBezTo>
                  <a:cubicBezTo>
                    <a:pt x="3658" y="7114"/>
                    <a:pt x="3808" y="7105"/>
                    <a:pt x="3961" y="7089"/>
                  </a:cubicBezTo>
                  <a:cubicBezTo>
                    <a:pt x="4382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5"/>
                  </a:lnTo>
                  <a:lnTo>
                    <a:pt x="6319" y="5893"/>
                  </a:lnTo>
                  <a:cubicBezTo>
                    <a:pt x="6341" y="5870"/>
                    <a:pt x="6364" y="5847"/>
                    <a:pt x="6384" y="5822"/>
                  </a:cubicBezTo>
                  <a:cubicBezTo>
                    <a:pt x="6667" y="5470"/>
                    <a:pt x="6873" y="5069"/>
                    <a:pt x="7001" y="4620"/>
                  </a:cubicBezTo>
                  <a:cubicBezTo>
                    <a:pt x="7126" y="4170"/>
                    <a:pt x="7163" y="3693"/>
                    <a:pt x="7110" y="3185"/>
                  </a:cubicBezTo>
                  <a:cubicBezTo>
                    <a:pt x="7055" y="2673"/>
                    <a:pt x="6919" y="2213"/>
                    <a:pt x="6702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7"/>
                    <a:pt x="5100" y="269"/>
                    <a:pt x="4652" y="136"/>
                  </a:cubicBezTo>
                  <a:cubicBezTo>
                    <a:pt x="4337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30"/>
            <p:cNvSpPr/>
            <p:nvPr/>
          </p:nvSpPr>
          <p:spPr>
            <a:xfrm>
              <a:off x="1780133" y="1067426"/>
              <a:ext cx="219180" cy="249462"/>
            </a:xfrm>
            <a:custGeom>
              <a:avLst/>
              <a:gdLst/>
              <a:ahLst/>
              <a:cxnLst/>
              <a:rect l="l" t="t" r="r" b="b"/>
              <a:pathLst>
                <a:path w="6326" h="7200" extrusionOk="0">
                  <a:moveTo>
                    <a:pt x="5828" y="1"/>
                  </a:moveTo>
                  <a:lnTo>
                    <a:pt x="4211" y="172"/>
                  </a:lnTo>
                  <a:lnTo>
                    <a:pt x="4646" y="4277"/>
                  </a:lnTo>
                  <a:cubicBezTo>
                    <a:pt x="4670" y="4523"/>
                    <a:pt x="4636" y="4752"/>
                    <a:pt x="4541" y="4962"/>
                  </a:cubicBezTo>
                  <a:cubicBezTo>
                    <a:pt x="4446" y="5172"/>
                    <a:pt x="4308" y="5346"/>
                    <a:pt x="4128" y="5478"/>
                  </a:cubicBezTo>
                  <a:cubicBezTo>
                    <a:pt x="3948" y="5613"/>
                    <a:pt x="3735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5" y="5688"/>
                    <a:pt x="2838" y="5613"/>
                  </a:cubicBezTo>
                  <a:cubicBezTo>
                    <a:pt x="2640" y="5520"/>
                    <a:pt x="2471" y="5379"/>
                    <a:pt x="2342" y="5193"/>
                  </a:cubicBezTo>
                  <a:cubicBezTo>
                    <a:pt x="2211" y="5006"/>
                    <a:pt x="2132" y="4791"/>
                    <a:pt x="2108" y="4545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9"/>
                    <a:pt x="671" y="5777"/>
                    <a:pt x="964" y="6152"/>
                  </a:cubicBezTo>
                  <a:cubicBezTo>
                    <a:pt x="1255" y="6528"/>
                    <a:pt x="1634" y="6808"/>
                    <a:pt x="2100" y="6991"/>
                  </a:cubicBezTo>
                  <a:cubicBezTo>
                    <a:pt x="2451" y="7130"/>
                    <a:pt x="2831" y="7200"/>
                    <a:pt x="3238" y="7200"/>
                  </a:cubicBezTo>
                  <a:cubicBezTo>
                    <a:pt x="3370" y="7200"/>
                    <a:pt x="3505" y="7193"/>
                    <a:pt x="3643" y="7178"/>
                  </a:cubicBezTo>
                  <a:cubicBezTo>
                    <a:pt x="4201" y="7119"/>
                    <a:pt x="4689" y="6952"/>
                    <a:pt x="5106" y="6674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30"/>
            <p:cNvSpPr/>
            <p:nvPr/>
          </p:nvSpPr>
          <p:spPr>
            <a:xfrm>
              <a:off x="2039602" y="1044005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51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0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30"/>
            <p:cNvSpPr/>
            <p:nvPr/>
          </p:nvSpPr>
          <p:spPr>
            <a:xfrm>
              <a:off x="2252194" y="1023667"/>
              <a:ext cx="194269" cy="246759"/>
            </a:xfrm>
            <a:custGeom>
              <a:avLst/>
              <a:gdLst/>
              <a:ahLst/>
              <a:cxnLst/>
              <a:rect l="l" t="t" r="r" b="b"/>
              <a:pathLst>
                <a:path w="5607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7" y="152"/>
                    <a:pt x="1425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9"/>
                    <a:pt x="264" y="1248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9" y="4298"/>
                  </a:cubicBezTo>
                  <a:cubicBezTo>
                    <a:pt x="2627" y="4309"/>
                    <a:pt x="2763" y="4327"/>
                    <a:pt x="2896" y="4348"/>
                  </a:cubicBezTo>
                  <a:cubicBezTo>
                    <a:pt x="3029" y="4370"/>
                    <a:pt x="3157" y="4400"/>
                    <a:pt x="3280" y="4436"/>
                  </a:cubicBezTo>
                  <a:cubicBezTo>
                    <a:pt x="3402" y="4472"/>
                    <a:pt x="3507" y="4515"/>
                    <a:pt x="3597" y="4565"/>
                  </a:cubicBezTo>
                  <a:cubicBezTo>
                    <a:pt x="3687" y="4616"/>
                    <a:pt x="3761" y="4678"/>
                    <a:pt x="3819" y="4749"/>
                  </a:cubicBezTo>
                  <a:cubicBezTo>
                    <a:pt x="3876" y="4821"/>
                    <a:pt x="3908" y="4908"/>
                    <a:pt x="3920" y="5004"/>
                  </a:cubicBezTo>
                  <a:cubicBezTo>
                    <a:pt x="3934" y="5133"/>
                    <a:pt x="3905" y="5247"/>
                    <a:pt x="3836" y="5342"/>
                  </a:cubicBezTo>
                  <a:cubicBezTo>
                    <a:pt x="3769" y="5438"/>
                    <a:pt x="3664" y="5517"/>
                    <a:pt x="3527" y="5576"/>
                  </a:cubicBezTo>
                  <a:cubicBezTo>
                    <a:pt x="3389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9" y="5709"/>
                  </a:cubicBezTo>
                  <a:cubicBezTo>
                    <a:pt x="2536" y="5709"/>
                    <a:pt x="2276" y="5664"/>
                    <a:pt x="2017" y="5578"/>
                  </a:cubicBezTo>
                  <a:cubicBezTo>
                    <a:pt x="1673" y="5463"/>
                    <a:pt x="1317" y="5205"/>
                    <a:pt x="946" y="4806"/>
                  </a:cubicBezTo>
                  <a:lnTo>
                    <a:pt x="63" y="6049"/>
                  </a:lnTo>
                  <a:cubicBezTo>
                    <a:pt x="313" y="6304"/>
                    <a:pt x="588" y="6520"/>
                    <a:pt x="888" y="6694"/>
                  </a:cubicBezTo>
                  <a:cubicBezTo>
                    <a:pt x="1189" y="6869"/>
                    <a:pt x="1525" y="6991"/>
                    <a:pt x="1896" y="7060"/>
                  </a:cubicBezTo>
                  <a:cubicBezTo>
                    <a:pt x="2117" y="7101"/>
                    <a:pt x="2351" y="7121"/>
                    <a:pt x="2599" y="7121"/>
                  </a:cubicBezTo>
                  <a:cubicBezTo>
                    <a:pt x="2768" y="7121"/>
                    <a:pt x="2943" y="7112"/>
                    <a:pt x="3124" y="7093"/>
                  </a:cubicBezTo>
                  <a:cubicBezTo>
                    <a:pt x="3643" y="7039"/>
                    <a:pt x="4094" y="6905"/>
                    <a:pt x="4475" y="6691"/>
                  </a:cubicBezTo>
                  <a:cubicBezTo>
                    <a:pt x="4856" y="6476"/>
                    <a:pt x="5143" y="6193"/>
                    <a:pt x="5339" y="5842"/>
                  </a:cubicBezTo>
                  <a:cubicBezTo>
                    <a:pt x="5534" y="5490"/>
                    <a:pt x="5606" y="5079"/>
                    <a:pt x="5559" y="4604"/>
                  </a:cubicBezTo>
                  <a:cubicBezTo>
                    <a:pt x="5526" y="4298"/>
                    <a:pt x="5441" y="4038"/>
                    <a:pt x="5303" y="3818"/>
                  </a:cubicBezTo>
                  <a:cubicBezTo>
                    <a:pt x="5165" y="3600"/>
                    <a:pt x="4981" y="3418"/>
                    <a:pt x="4754" y="3271"/>
                  </a:cubicBezTo>
                  <a:cubicBezTo>
                    <a:pt x="4525" y="3126"/>
                    <a:pt x="4259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50" y="2716"/>
                    <a:pt x="2503" y="2687"/>
                  </a:cubicBezTo>
                  <a:cubicBezTo>
                    <a:pt x="2355" y="2660"/>
                    <a:pt x="2224" y="2623"/>
                    <a:pt x="2108" y="2572"/>
                  </a:cubicBezTo>
                  <a:cubicBezTo>
                    <a:pt x="1990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5" y="2119"/>
                  </a:cubicBezTo>
                  <a:cubicBezTo>
                    <a:pt x="1683" y="1996"/>
                    <a:pt x="1709" y="1886"/>
                    <a:pt x="1778" y="1790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0" y="1491"/>
                    <a:pt x="2384" y="1448"/>
                    <a:pt x="2579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5"/>
                    <a:pt x="3500" y="1563"/>
                    <a:pt x="3671" y="1656"/>
                  </a:cubicBezTo>
                  <a:cubicBezTo>
                    <a:pt x="3842" y="1750"/>
                    <a:pt x="4003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20" y="366"/>
                  </a:cubicBezTo>
                  <a:cubicBezTo>
                    <a:pt x="4173" y="215"/>
                    <a:pt x="3881" y="110"/>
                    <a:pt x="3550" y="50"/>
                  </a:cubicBezTo>
                  <a:cubicBezTo>
                    <a:pt x="3364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30"/>
            <p:cNvSpPr/>
            <p:nvPr/>
          </p:nvSpPr>
          <p:spPr>
            <a:xfrm>
              <a:off x="2550295" y="97252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50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6"/>
                    <a:pt x="7110" y="4488"/>
                  </a:cubicBezTo>
                  <a:cubicBezTo>
                    <a:pt x="7038" y="4306"/>
                    <a:pt x="6952" y="4112"/>
                    <a:pt x="6851" y="3906"/>
                  </a:cubicBezTo>
                  <a:lnTo>
                    <a:pt x="5576" y="1316"/>
                  </a:lnTo>
                  <a:lnTo>
                    <a:pt x="4251" y="1457"/>
                  </a:lnTo>
                  <a:lnTo>
                    <a:pt x="3524" y="4258"/>
                  </a:lnTo>
                  <a:cubicBezTo>
                    <a:pt x="3485" y="4448"/>
                    <a:pt x="3455" y="4625"/>
                    <a:pt x="3432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4" y="833"/>
                  </a:lnTo>
                  <a:lnTo>
                    <a:pt x="1" y="1011"/>
                  </a:lnTo>
                  <a:lnTo>
                    <a:pt x="2763" y="7606"/>
                  </a:lnTo>
                  <a:lnTo>
                    <a:pt x="4067" y="7468"/>
                  </a:lnTo>
                  <a:lnTo>
                    <a:pt x="5082" y="3640"/>
                  </a:lnTo>
                  <a:lnTo>
                    <a:pt x="6986" y="7160"/>
                  </a:lnTo>
                  <a:lnTo>
                    <a:pt x="8252" y="7026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30"/>
            <p:cNvSpPr/>
            <p:nvPr/>
          </p:nvSpPr>
          <p:spPr>
            <a:xfrm>
              <a:off x="2907018" y="951741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0" y="1569"/>
                  </a:moveTo>
                  <a:cubicBezTo>
                    <a:pt x="3786" y="1569"/>
                    <a:pt x="3964" y="1596"/>
                    <a:pt x="4133" y="1649"/>
                  </a:cubicBezTo>
                  <a:cubicBezTo>
                    <a:pt x="4368" y="1722"/>
                    <a:pt x="4578" y="1841"/>
                    <a:pt x="4763" y="2001"/>
                  </a:cubicBezTo>
                  <a:cubicBezTo>
                    <a:pt x="4946" y="2162"/>
                    <a:pt x="5095" y="2359"/>
                    <a:pt x="5212" y="2589"/>
                  </a:cubicBezTo>
                  <a:cubicBezTo>
                    <a:pt x="5327" y="2819"/>
                    <a:pt x="5403" y="3078"/>
                    <a:pt x="5432" y="3364"/>
                  </a:cubicBezTo>
                  <a:cubicBezTo>
                    <a:pt x="5458" y="3652"/>
                    <a:pt x="5442" y="3918"/>
                    <a:pt x="5376" y="4165"/>
                  </a:cubicBezTo>
                  <a:cubicBezTo>
                    <a:pt x="5311" y="4417"/>
                    <a:pt x="5205" y="4638"/>
                    <a:pt x="5058" y="4835"/>
                  </a:cubicBezTo>
                  <a:cubicBezTo>
                    <a:pt x="4911" y="5032"/>
                    <a:pt x="4732" y="5189"/>
                    <a:pt x="4519" y="5310"/>
                  </a:cubicBezTo>
                  <a:cubicBezTo>
                    <a:pt x="4305" y="5431"/>
                    <a:pt x="4063" y="5507"/>
                    <a:pt x="3800" y="5533"/>
                  </a:cubicBezTo>
                  <a:cubicBezTo>
                    <a:pt x="3727" y="5540"/>
                    <a:pt x="3654" y="5544"/>
                    <a:pt x="3583" y="5544"/>
                  </a:cubicBezTo>
                  <a:cubicBezTo>
                    <a:pt x="3397" y="5544"/>
                    <a:pt x="3219" y="5518"/>
                    <a:pt x="3049" y="5465"/>
                  </a:cubicBezTo>
                  <a:cubicBezTo>
                    <a:pt x="2816" y="5393"/>
                    <a:pt x="2606" y="5277"/>
                    <a:pt x="2416" y="5117"/>
                  </a:cubicBezTo>
                  <a:cubicBezTo>
                    <a:pt x="2232" y="4962"/>
                    <a:pt x="2081" y="4763"/>
                    <a:pt x="1968" y="4532"/>
                  </a:cubicBezTo>
                  <a:cubicBezTo>
                    <a:pt x="1854" y="4299"/>
                    <a:pt x="1784" y="4037"/>
                    <a:pt x="1754" y="3751"/>
                  </a:cubicBezTo>
                  <a:cubicBezTo>
                    <a:pt x="1722" y="3466"/>
                    <a:pt x="1739" y="3200"/>
                    <a:pt x="1801" y="2950"/>
                  </a:cubicBezTo>
                  <a:cubicBezTo>
                    <a:pt x="1863" y="2700"/>
                    <a:pt x="1969" y="2477"/>
                    <a:pt x="2119" y="2280"/>
                  </a:cubicBezTo>
                  <a:cubicBezTo>
                    <a:pt x="2270" y="2084"/>
                    <a:pt x="2451" y="1926"/>
                    <a:pt x="2664" y="1805"/>
                  </a:cubicBezTo>
                  <a:cubicBezTo>
                    <a:pt x="2877" y="1685"/>
                    <a:pt x="3118" y="1608"/>
                    <a:pt x="3384" y="1581"/>
                  </a:cubicBezTo>
                  <a:cubicBezTo>
                    <a:pt x="3457" y="1573"/>
                    <a:pt x="3529" y="1569"/>
                    <a:pt x="3600" y="1569"/>
                  </a:cubicBezTo>
                  <a:close/>
                  <a:moveTo>
                    <a:pt x="3654" y="1"/>
                  </a:moveTo>
                  <a:cubicBezTo>
                    <a:pt x="3511" y="1"/>
                    <a:pt x="3366" y="8"/>
                    <a:pt x="3217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2" y="1295"/>
                  </a:cubicBezTo>
                  <a:cubicBezTo>
                    <a:pt x="508" y="1647"/>
                    <a:pt x="300" y="2044"/>
                    <a:pt x="170" y="2490"/>
                  </a:cubicBezTo>
                  <a:cubicBezTo>
                    <a:pt x="41" y="2936"/>
                    <a:pt x="1" y="3416"/>
                    <a:pt x="55" y="3929"/>
                  </a:cubicBezTo>
                  <a:cubicBezTo>
                    <a:pt x="108" y="4443"/>
                    <a:pt x="248" y="4901"/>
                    <a:pt x="468" y="5313"/>
                  </a:cubicBezTo>
                  <a:cubicBezTo>
                    <a:pt x="688" y="5722"/>
                    <a:pt x="974" y="6069"/>
                    <a:pt x="1326" y="6355"/>
                  </a:cubicBezTo>
                  <a:cubicBezTo>
                    <a:pt x="1679" y="6638"/>
                    <a:pt x="2076" y="6846"/>
                    <a:pt x="2521" y="6976"/>
                  </a:cubicBezTo>
                  <a:cubicBezTo>
                    <a:pt x="2837" y="7068"/>
                    <a:pt x="3171" y="7113"/>
                    <a:pt x="3523" y="7113"/>
                  </a:cubicBezTo>
                  <a:cubicBezTo>
                    <a:pt x="3668" y="7113"/>
                    <a:pt x="3817" y="7106"/>
                    <a:pt x="3970" y="7090"/>
                  </a:cubicBezTo>
                  <a:cubicBezTo>
                    <a:pt x="4476" y="7035"/>
                    <a:pt x="4933" y="6897"/>
                    <a:pt x="5343" y="6679"/>
                  </a:cubicBezTo>
                  <a:cubicBezTo>
                    <a:pt x="5753" y="6459"/>
                    <a:pt x="6101" y="6171"/>
                    <a:pt x="6385" y="5820"/>
                  </a:cubicBezTo>
                  <a:cubicBezTo>
                    <a:pt x="6670" y="5468"/>
                    <a:pt x="6874" y="5070"/>
                    <a:pt x="7002" y="4618"/>
                  </a:cubicBezTo>
                  <a:cubicBezTo>
                    <a:pt x="7130" y="4169"/>
                    <a:pt x="7166" y="3691"/>
                    <a:pt x="7112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500" y="477"/>
                    <a:pt x="5101" y="270"/>
                    <a:pt x="4655" y="139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30"/>
            <p:cNvSpPr/>
            <p:nvPr/>
          </p:nvSpPr>
          <p:spPr>
            <a:xfrm>
              <a:off x="3185543" y="928701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4" y="1420"/>
                  </a:moveTo>
                  <a:cubicBezTo>
                    <a:pt x="3231" y="1420"/>
                    <a:pt x="3354" y="1440"/>
                    <a:pt x="3463" y="1480"/>
                  </a:cubicBezTo>
                  <a:cubicBezTo>
                    <a:pt x="3617" y="1537"/>
                    <a:pt x="3739" y="1628"/>
                    <a:pt x="3831" y="1751"/>
                  </a:cubicBezTo>
                  <a:cubicBezTo>
                    <a:pt x="3923" y="1875"/>
                    <a:pt x="3979" y="2026"/>
                    <a:pt x="3996" y="2200"/>
                  </a:cubicBezTo>
                  <a:cubicBezTo>
                    <a:pt x="4015" y="2375"/>
                    <a:pt x="3996" y="2535"/>
                    <a:pt x="3945" y="2679"/>
                  </a:cubicBezTo>
                  <a:cubicBezTo>
                    <a:pt x="3890" y="2823"/>
                    <a:pt x="3802" y="2938"/>
                    <a:pt x="3686" y="3024"/>
                  </a:cubicBezTo>
                  <a:cubicBezTo>
                    <a:pt x="3566" y="3113"/>
                    <a:pt x="3423" y="3166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82" y="1423"/>
                    <a:pt x="3039" y="1420"/>
                    <a:pt x="3094" y="1420"/>
                  </a:cubicBezTo>
                  <a:close/>
                  <a:moveTo>
                    <a:pt x="3373" y="0"/>
                  </a:moveTo>
                  <a:cubicBezTo>
                    <a:pt x="3273" y="0"/>
                    <a:pt x="3171" y="6"/>
                    <a:pt x="3067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7" y="6986"/>
                  </a:lnTo>
                  <a:lnTo>
                    <a:pt x="2042" y="4591"/>
                  </a:lnTo>
                  <a:lnTo>
                    <a:pt x="2893" y="4501"/>
                  </a:lnTo>
                  <a:lnTo>
                    <a:pt x="4494" y="6751"/>
                  </a:lnTo>
                  <a:lnTo>
                    <a:pt x="6382" y="6553"/>
                  </a:lnTo>
                  <a:lnTo>
                    <a:pt x="4579" y="4082"/>
                  </a:lnTo>
                  <a:cubicBezTo>
                    <a:pt x="4616" y="4061"/>
                    <a:pt x="4655" y="4041"/>
                    <a:pt x="4691" y="4016"/>
                  </a:cubicBezTo>
                  <a:cubicBezTo>
                    <a:pt x="5019" y="3786"/>
                    <a:pt x="5267" y="3487"/>
                    <a:pt x="5433" y="3126"/>
                  </a:cubicBezTo>
                  <a:cubicBezTo>
                    <a:pt x="5598" y="2764"/>
                    <a:pt x="5657" y="2370"/>
                    <a:pt x="5613" y="1941"/>
                  </a:cubicBezTo>
                  <a:cubicBezTo>
                    <a:pt x="5568" y="1527"/>
                    <a:pt x="5429" y="1165"/>
                    <a:pt x="5191" y="860"/>
                  </a:cubicBezTo>
                  <a:cubicBezTo>
                    <a:pt x="4958" y="552"/>
                    <a:pt x="4652" y="323"/>
                    <a:pt x="4278" y="172"/>
                  </a:cubicBezTo>
                  <a:cubicBezTo>
                    <a:pt x="3994" y="58"/>
                    <a:pt x="3692" y="0"/>
                    <a:pt x="3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30"/>
            <p:cNvSpPr/>
            <p:nvPr/>
          </p:nvSpPr>
          <p:spPr>
            <a:xfrm>
              <a:off x="3422284" y="893153"/>
              <a:ext cx="243018" cy="258332"/>
            </a:xfrm>
            <a:custGeom>
              <a:avLst/>
              <a:gdLst/>
              <a:ahLst/>
              <a:cxnLst/>
              <a:rect l="l" t="t" r="r" b="b"/>
              <a:pathLst>
                <a:path w="7014" h="7456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5"/>
                  </a:lnTo>
                  <a:lnTo>
                    <a:pt x="2373" y="7281"/>
                  </a:lnTo>
                  <a:lnTo>
                    <a:pt x="2116" y="4847"/>
                  </a:lnTo>
                  <a:lnTo>
                    <a:pt x="2560" y="4309"/>
                  </a:lnTo>
                  <a:lnTo>
                    <a:pt x="5088" y="6994"/>
                  </a:lnTo>
                  <a:lnTo>
                    <a:pt x="7014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30"/>
            <p:cNvSpPr/>
            <p:nvPr/>
          </p:nvSpPr>
          <p:spPr>
            <a:xfrm>
              <a:off x="3663182" y="874756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28" y="1"/>
                  </a:moveTo>
                  <a:cubicBezTo>
                    <a:pt x="2756" y="1"/>
                    <a:pt x="2574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8"/>
                    <a:pt x="153" y="1519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1" y="5677"/>
                    <a:pt x="3057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2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7" y="6695"/>
                  </a:cubicBezTo>
                  <a:cubicBezTo>
                    <a:pt x="1188" y="6869"/>
                    <a:pt x="1524" y="6991"/>
                    <a:pt x="1896" y="7062"/>
                  </a:cubicBezTo>
                  <a:cubicBezTo>
                    <a:pt x="2117" y="7102"/>
                    <a:pt x="2352" y="7123"/>
                    <a:pt x="2599" y="7123"/>
                  </a:cubicBezTo>
                  <a:cubicBezTo>
                    <a:pt x="2768" y="7123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9"/>
                  </a:cubicBezTo>
                  <a:cubicBezTo>
                    <a:pt x="5164" y="3600"/>
                    <a:pt x="4980" y="3418"/>
                    <a:pt x="4753" y="3272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3" y="2778"/>
                    <a:pt x="2960" y="2743"/>
                  </a:cubicBezTo>
                  <a:cubicBezTo>
                    <a:pt x="2801" y="2735"/>
                    <a:pt x="2649" y="2716"/>
                    <a:pt x="2502" y="2690"/>
                  </a:cubicBezTo>
                  <a:cubicBezTo>
                    <a:pt x="2354" y="2663"/>
                    <a:pt x="2223" y="2625"/>
                    <a:pt x="2107" y="2575"/>
                  </a:cubicBezTo>
                  <a:cubicBezTo>
                    <a:pt x="1989" y="2525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2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49" y="1698"/>
                    <a:pt x="1950" y="1619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0"/>
                    <a:pt x="3137" y="1456"/>
                  </a:cubicBezTo>
                  <a:cubicBezTo>
                    <a:pt x="3322" y="1496"/>
                    <a:pt x="3497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9" y="110"/>
                    <a:pt x="3548" y="51"/>
                  </a:cubicBezTo>
                  <a:cubicBezTo>
                    <a:pt x="3360" y="18"/>
                    <a:pt x="315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30"/>
            <p:cNvSpPr/>
            <p:nvPr/>
          </p:nvSpPr>
          <p:spPr>
            <a:xfrm>
              <a:off x="3881803" y="845480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4" y="176"/>
                  </a:lnTo>
                  <a:lnTo>
                    <a:pt x="4505" y="2851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2" y="4601"/>
                  </a:lnTo>
                  <a:lnTo>
                    <a:pt x="4662" y="4329"/>
                  </a:lnTo>
                  <a:lnTo>
                    <a:pt x="4943" y="6986"/>
                  </a:lnTo>
                  <a:lnTo>
                    <a:pt x="6596" y="6812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30"/>
            <p:cNvSpPr/>
            <p:nvPr/>
          </p:nvSpPr>
          <p:spPr>
            <a:xfrm>
              <a:off x="4139679" y="82164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6" y="1724"/>
                    <a:pt x="4575" y="1843"/>
                    <a:pt x="4759" y="2003"/>
                  </a:cubicBezTo>
                  <a:cubicBezTo>
                    <a:pt x="4943" y="2165"/>
                    <a:pt x="5094" y="2361"/>
                    <a:pt x="5209" y="2591"/>
                  </a:cubicBezTo>
                  <a:cubicBezTo>
                    <a:pt x="5325" y="2821"/>
                    <a:pt x="5399" y="3078"/>
                    <a:pt x="5427" y="3366"/>
                  </a:cubicBezTo>
                  <a:cubicBezTo>
                    <a:pt x="5459" y="3649"/>
                    <a:pt x="5440" y="3917"/>
                    <a:pt x="5374" y="4167"/>
                  </a:cubicBezTo>
                  <a:cubicBezTo>
                    <a:pt x="5309" y="4417"/>
                    <a:pt x="5203" y="4640"/>
                    <a:pt x="5056" y="4836"/>
                  </a:cubicBezTo>
                  <a:cubicBezTo>
                    <a:pt x="4908" y="5034"/>
                    <a:pt x="4728" y="5192"/>
                    <a:pt x="4514" y="5312"/>
                  </a:cubicBezTo>
                  <a:cubicBezTo>
                    <a:pt x="4303" y="5432"/>
                    <a:pt x="4063" y="5509"/>
                    <a:pt x="3798" y="5534"/>
                  </a:cubicBezTo>
                  <a:cubicBezTo>
                    <a:pt x="3724" y="5543"/>
                    <a:pt x="3651" y="5546"/>
                    <a:pt x="3579" y="5546"/>
                  </a:cubicBezTo>
                  <a:cubicBezTo>
                    <a:pt x="3393" y="5546"/>
                    <a:pt x="3215" y="5520"/>
                    <a:pt x="3047" y="5467"/>
                  </a:cubicBezTo>
                  <a:cubicBezTo>
                    <a:pt x="2814" y="5395"/>
                    <a:pt x="2602" y="5279"/>
                    <a:pt x="2415" y="5120"/>
                  </a:cubicBezTo>
                  <a:cubicBezTo>
                    <a:pt x="2226" y="4962"/>
                    <a:pt x="2077" y="4765"/>
                    <a:pt x="1966" y="4532"/>
                  </a:cubicBezTo>
                  <a:cubicBezTo>
                    <a:pt x="1852" y="4301"/>
                    <a:pt x="1781" y="4039"/>
                    <a:pt x="1750" y="3751"/>
                  </a:cubicBezTo>
                  <a:cubicBezTo>
                    <a:pt x="1720" y="3468"/>
                    <a:pt x="1736" y="3201"/>
                    <a:pt x="1799" y="2950"/>
                  </a:cubicBezTo>
                  <a:cubicBezTo>
                    <a:pt x="1860" y="2700"/>
                    <a:pt x="1966" y="2479"/>
                    <a:pt x="2117" y="2282"/>
                  </a:cubicBezTo>
                  <a:cubicBezTo>
                    <a:pt x="2267" y="2086"/>
                    <a:pt x="2448" y="1925"/>
                    <a:pt x="2662" y="1806"/>
                  </a:cubicBezTo>
                  <a:cubicBezTo>
                    <a:pt x="2875" y="1685"/>
                    <a:pt x="3116" y="1609"/>
                    <a:pt x="3382" y="1583"/>
                  </a:cubicBezTo>
                  <a:cubicBezTo>
                    <a:pt x="3457" y="1575"/>
                    <a:pt x="3530" y="1571"/>
                    <a:pt x="3601" y="1571"/>
                  </a:cubicBezTo>
                  <a:close/>
                  <a:moveTo>
                    <a:pt x="3656" y="0"/>
                  </a:moveTo>
                  <a:cubicBezTo>
                    <a:pt x="3512" y="0"/>
                    <a:pt x="3364" y="8"/>
                    <a:pt x="3214" y="24"/>
                  </a:cubicBezTo>
                  <a:cubicBezTo>
                    <a:pt x="2702" y="77"/>
                    <a:pt x="2242" y="217"/>
                    <a:pt x="1832" y="435"/>
                  </a:cubicBezTo>
                  <a:cubicBezTo>
                    <a:pt x="1422" y="657"/>
                    <a:pt x="1076" y="944"/>
                    <a:pt x="790" y="1295"/>
                  </a:cubicBezTo>
                  <a:cubicBezTo>
                    <a:pt x="506" y="1646"/>
                    <a:pt x="299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1"/>
                    <a:pt x="974" y="6068"/>
                    <a:pt x="1323" y="6354"/>
                  </a:cubicBezTo>
                  <a:cubicBezTo>
                    <a:pt x="1676" y="6639"/>
                    <a:pt x="2075" y="6846"/>
                    <a:pt x="2521" y="6977"/>
                  </a:cubicBezTo>
                  <a:cubicBezTo>
                    <a:pt x="2833" y="7067"/>
                    <a:pt x="3162" y="7113"/>
                    <a:pt x="3510" y="7113"/>
                  </a:cubicBezTo>
                  <a:cubicBezTo>
                    <a:pt x="3659" y="7113"/>
                    <a:pt x="3812" y="7104"/>
                    <a:pt x="3968" y="7088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6"/>
                    <a:pt x="6097" y="6173"/>
                    <a:pt x="6384" y="5821"/>
                  </a:cubicBezTo>
                  <a:cubicBezTo>
                    <a:pt x="6668" y="5468"/>
                    <a:pt x="6873" y="5067"/>
                    <a:pt x="7000" y="4618"/>
                  </a:cubicBezTo>
                  <a:cubicBezTo>
                    <a:pt x="7127" y="4171"/>
                    <a:pt x="7164" y="3692"/>
                    <a:pt x="7110" y="3186"/>
                  </a:cubicBezTo>
                  <a:cubicBezTo>
                    <a:pt x="7057" y="2673"/>
                    <a:pt x="6920" y="2213"/>
                    <a:pt x="6704" y="1801"/>
                  </a:cubicBezTo>
                  <a:cubicBezTo>
                    <a:pt x="6486" y="1392"/>
                    <a:pt x="6202" y="1045"/>
                    <a:pt x="5850" y="760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30"/>
            <p:cNvSpPr/>
            <p:nvPr/>
          </p:nvSpPr>
          <p:spPr>
            <a:xfrm>
              <a:off x="4418135" y="799122"/>
              <a:ext cx="189245" cy="247314"/>
            </a:xfrm>
            <a:custGeom>
              <a:avLst/>
              <a:gdLst/>
              <a:ahLst/>
              <a:cxnLst/>
              <a:rect l="l" t="t" r="r" b="b"/>
              <a:pathLst>
                <a:path w="5462" h="7138" extrusionOk="0">
                  <a:moveTo>
                    <a:pt x="2955" y="1495"/>
                  </a:moveTo>
                  <a:cubicBezTo>
                    <a:pt x="3063" y="1495"/>
                    <a:pt x="3166" y="1515"/>
                    <a:pt x="3262" y="1557"/>
                  </a:cubicBezTo>
                  <a:cubicBezTo>
                    <a:pt x="3384" y="1609"/>
                    <a:pt x="3487" y="1688"/>
                    <a:pt x="3572" y="1799"/>
                  </a:cubicBezTo>
                  <a:cubicBezTo>
                    <a:pt x="3657" y="1909"/>
                    <a:pt x="3707" y="2049"/>
                    <a:pt x="3725" y="2216"/>
                  </a:cubicBezTo>
                  <a:cubicBezTo>
                    <a:pt x="3742" y="2377"/>
                    <a:pt x="3720" y="2523"/>
                    <a:pt x="3663" y="2653"/>
                  </a:cubicBezTo>
                  <a:cubicBezTo>
                    <a:pt x="3602" y="2784"/>
                    <a:pt x="3519" y="2890"/>
                    <a:pt x="3411" y="2975"/>
                  </a:cubicBezTo>
                  <a:cubicBezTo>
                    <a:pt x="3301" y="3060"/>
                    <a:pt x="3175" y="3110"/>
                    <a:pt x="3032" y="3124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0" y="1499"/>
                  </a:lnTo>
                  <a:cubicBezTo>
                    <a:pt x="2893" y="1496"/>
                    <a:pt x="2924" y="1495"/>
                    <a:pt x="2955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40" y="15"/>
                  </a:cubicBezTo>
                  <a:lnTo>
                    <a:pt x="0" y="325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4" y="4686"/>
                  </a:lnTo>
                  <a:lnTo>
                    <a:pt x="3417" y="4549"/>
                  </a:lnTo>
                  <a:cubicBezTo>
                    <a:pt x="3846" y="4505"/>
                    <a:pt x="4215" y="4364"/>
                    <a:pt x="4530" y="4127"/>
                  </a:cubicBezTo>
                  <a:cubicBezTo>
                    <a:pt x="4843" y="3891"/>
                    <a:pt x="5078" y="3589"/>
                    <a:pt x="5240" y="3221"/>
                  </a:cubicBezTo>
                  <a:cubicBezTo>
                    <a:pt x="5401" y="2853"/>
                    <a:pt x="5462" y="2449"/>
                    <a:pt x="5414" y="2006"/>
                  </a:cubicBezTo>
                  <a:cubicBezTo>
                    <a:pt x="5370" y="1586"/>
                    <a:pt x="5232" y="1215"/>
                    <a:pt x="4996" y="898"/>
                  </a:cubicBezTo>
                  <a:cubicBezTo>
                    <a:pt x="4764" y="582"/>
                    <a:pt x="4470" y="345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30"/>
            <p:cNvSpPr/>
            <p:nvPr/>
          </p:nvSpPr>
          <p:spPr>
            <a:xfrm>
              <a:off x="-12593" y="1724189"/>
              <a:ext cx="53738" cy="119465"/>
            </a:xfrm>
            <a:custGeom>
              <a:avLst/>
              <a:gdLst/>
              <a:ahLst/>
              <a:cxnLst/>
              <a:rect l="l" t="t" r="r" b="b"/>
              <a:pathLst>
                <a:path w="1551" h="3448" extrusionOk="0">
                  <a:moveTo>
                    <a:pt x="396" y="0"/>
                  </a:moveTo>
                  <a:lnTo>
                    <a:pt x="0" y="41"/>
                  </a:lnTo>
                  <a:lnTo>
                    <a:pt x="0" y="1771"/>
                  </a:lnTo>
                  <a:cubicBezTo>
                    <a:pt x="86" y="1585"/>
                    <a:pt x="158" y="1391"/>
                    <a:pt x="216" y="1184"/>
                  </a:cubicBezTo>
                  <a:cubicBezTo>
                    <a:pt x="322" y="816"/>
                    <a:pt x="381" y="422"/>
                    <a:pt x="396" y="0"/>
                  </a:cubicBezTo>
                  <a:close/>
                  <a:moveTo>
                    <a:pt x="0" y="1950"/>
                  </a:moveTo>
                  <a:lnTo>
                    <a:pt x="0" y="3447"/>
                  </a:lnTo>
                  <a:lnTo>
                    <a:pt x="1550" y="3283"/>
                  </a:lnTo>
                  <a:lnTo>
                    <a:pt x="0" y="1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30"/>
            <p:cNvSpPr/>
            <p:nvPr/>
          </p:nvSpPr>
          <p:spPr>
            <a:xfrm>
              <a:off x="134170" y="1568486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4" y="2066"/>
                  </a:lnTo>
                  <a:lnTo>
                    <a:pt x="2178" y="1853"/>
                  </a:lnTo>
                  <a:lnTo>
                    <a:pt x="2744" y="7205"/>
                  </a:lnTo>
                  <a:lnTo>
                    <a:pt x="4398" y="7030"/>
                  </a:lnTo>
                  <a:lnTo>
                    <a:pt x="3833" y="1677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30"/>
            <p:cNvSpPr/>
            <p:nvPr/>
          </p:nvSpPr>
          <p:spPr>
            <a:xfrm>
              <a:off x="373926" y="1546832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4" y="5732"/>
                  </a:lnTo>
                  <a:lnTo>
                    <a:pt x="2029" y="4352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8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30"/>
            <p:cNvSpPr/>
            <p:nvPr/>
          </p:nvSpPr>
          <p:spPr>
            <a:xfrm>
              <a:off x="586691" y="1524243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68" y="0"/>
                  </a:moveTo>
                  <a:cubicBezTo>
                    <a:pt x="3540" y="0"/>
                    <a:pt x="3411" y="7"/>
                    <a:pt x="3282" y="21"/>
                  </a:cubicBezTo>
                  <a:cubicBezTo>
                    <a:pt x="2763" y="77"/>
                    <a:pt x="2295" y="214"/>
                    <a:pt x="1876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6" y="2036"/>
                    <a:pt x="179" y="2483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10" y="4434"/>
                    <a:pt x="245" y="4899"/>
                    <a:pt x="463" y="5313"/>
                  </a:cubicBezTo>
                  <a:cubicBezTo>
                    <a:pt x="680" y="5725"/>
                    <a:pt x="964" y="6073"/>
                    <a:pt x="1315" y="6355"/>
                  </a:cubicBezTo>
                  <a:cubicBezTo>
                    <a:pt x="1665" y="6636"/>
                    <a:pt x="2066" y="6840"/>
                    <a:pt x="2516" y="6966"/>
                  </a:cubicBezTo>
                  <a:cubicBezTo>
                    <a:pt x="2831" y="7054"/>
                    <a:pt x="3162" y="7098"/>
                    <a:pt x="3508" y="7098"/>
                  </a:cubicBezTo>
                  <a:cubicBezTo>
                    <a:pt x="3656" y="7098"/>
                    <a:pt x="3806" y="7090"/>
                    <a:pt x="3958" y="7074"/>
                  </a:cubicBezTo>
                  <a:cubicBezTo>
                    <a:pt x="4289" y="7040"/>
                    <a:pt x="4615" y="6965"/>
                    <a:pt x="4933" y="6847"/>
                  </a:cubicBezTo>
                  <a:cubicBezTo>
                    <a:pt x="5251" y="6732"/>
                    <a:pt x="5539" y="6588"/>
                    <a:pt x="5792" y="6419"/>
                  </a:cubicBezTo>
                  <a:cubicBezTo>
                    <a:pt x="6045" y="6247"/>
                    <a:pt x="6245" y="6062"/>
                    <a:pt x="6387" y="5862"/>
                  </a:cubicBezTo>
                  <a:lnTo>
                    <a:pt x="5457" y="4681"/>
                  </a:lnTo>
                  <a:cubicBezTo>
                    <a:pt x="5346" y="4824"/>
                    <a:pt x="5217" y="4955"/>
                    <a:pt x="5070" y="5071"/>
                  </a:cubicBezTo>
                  <a:cubicBezTo>
                    <a:pt x="4920" y="5189"/>
                    <a:pt x="4756" y="5287"/>
                    <a:pt x="4574" y="5365"/>
                  </a:cubicBezTo>
                  <a:cubicBezTo>
                    <a:pt x="4393" y="5444"/>
                    <a:pt x="4196" y="5492"/>
                    <a:pt x="3990" y="5515"/>
                  </a:cubicBezTo>
                  <a:cubicBezTo>
                    <a:pt x="3888" y="5526"/>
                    <a:pt x="3789" y="5532"/>
                    <a:pt x="3693" y="5532"/>
                  </a:cubicBezTo>
                  <a:cubicBezTo>
                    <a:pt x="3499" y="5532"/>
                    <a:pt x="3316" y="5510"/>
                    <a:pt x="3143" y="5467"/>
                  </a:cubicBezTo>
                  <a:cubicBezTo>
                    <a:pt x="2884" y="5402"/>
                    <a:pt x="2657" y="5293"/>
                    <a:pt x="2463" y="5136"/>
                  </a:cubicBezTo>
                  <a:cubicBezTo>
                    <a:pt x="2269" y="4981"/>
                    <a:pt x="2110" y="4784"/>
                    <a:pt x="1988" y="4552"/>
                  </a:cubicBezTo>
                  <a:cubicBezTo>
                    <a:pt x="1866" y="4319"/>
                    <a:pt x="1790" y="4053"/>
                    <a:pt x="1757" y="3754"/>
                  </a:cubicBezTo>
                  <a:cubicBezTo>
                    <a:pt x="1725" y="3451"/>
                    <a:pt x="1744" y="3169"/>
                    <a:pt x="1816" y="2911"/>
                  </a:cubicBezTo>
                  <a:cubicBezTo>
                    <a:pt x="1888" y="2654"/>
                    <a:pt x="2000" y="2431"/>
                    <a:pt x="2154" y="2241"/>
                  </a:cubicBezTo>
                  <a:cubicBezTo>
                    <a:pt x="2309" y="2050"/>
                    <a:pt x="2496" y="1896"/>
                    <a:pt x="2714" y="1778"/>
                  </a:cubicBezTo>
                  <a:cubicBezTo>
                    <a:pt x="2934" y="1660"/>
                    <a:pt x="3175" y="1588"/>
                    <a:pt x="3433" y="1560"/>
                  </a:cubicBezTo>
                  <a:cubicBezTo>
                    <a:pt x="3507" y="1552"/>
                    <a:pt x="3579" y="1548"/>
                    <a:pt x="3650" y="1548"/>
                  </a:cubicBezTo>
                  <a:cubicBezTo>
                    <a:pt x="3780" y="1548"/>
                    <a:pt x="3906" y="1561"/>
                    <a:pt x="4027" y="1587"/>
                  </a:cubicBezTo>
                  <a:cubicBezTo>
                    <a:pt x="4214" y="1626"/>
                    <a:pt x="4390" y="1690"/>
                    <a:pt x="4554" y="1782"/>
                  </a:cubicBezTo>
                  <a:cubicBezTo>
                    <a:pt x="4718" y="1874"/>
                    <a:pt x="4876" y="1984"/>
                    <a:pt x="5027" y="2112"/>
                  </a:cubicBezTo>
                  <a:lnTo>
                    <a:pt x="5915" y="846"/>
                  </a:lnTo>
                  <a:cubicBezTo>
                    <a:pt x="5697" y="639"/>
                    <a:pt x="5445" y="468"/>
                    <a:pt x="5158" y="330"/>
                  </a:cubicBezTo>
                  <a:cubicBezTo>
                    <a:pt x="4874" y="193"/>
                    <a:pt x="4569" y="99"/>
                    <a:pt x="4250" y="48"/>
                  </a:cubicBezTo>
                  <a:cubicBezTo>
                    <a:pt x="4057" y="16"/>
                    <a:pt x="3863" y="0"/>
                    <a:pt x="3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30"/>
            <p:cNvSpPr/>
            <p:nvPr/>
          </p:nvSpPr>
          <p:spPr>
            <a:xfrm>
              <a:off x="825303" y="1495070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30"/>
            <p:cNvSpPr/>
            <p:nvPr/>
          </p:nvSpPr>
          <p:spPr>
            <a:xfrm>
              <a:off x="1087926" y="146624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1" y="1"/>
                  </a:moveTo>
                  <a:lnTo>
                    <a:pt x="4536" y="173"/>
                  </a:lnTo>
                  <a:lnTo>
                    <a:pt x="4713" y="1859"/>
                  </a:lnTo>
                  <a:cubicBezTo>
                    <a:pt x="4741" y="2125"/>
                    <a:pt x="4769" y="2371"/>
                    <a:pt x="4796" y="2597"/>
                  </a:cubicBezTo>
                  <a:cubicBezTo>
                    <a:pt x="4823" y="2824"/>
                    <a:pt x="4852" y="3034"/>
                    <a:pt x="4882" y="3228"/>
                  </a:cubicBezTo>
                  <a:cubicBezTo>
                    <a:pt x="4912" y="3422"/>
                    <a:pt x="4946" y="3610"/>
                    <a:pt x="4981" y="3797"/>
                  </a:cubicBezTo>
                  <a:cubicBezTo>
                    <a:pt x="5017" y="3984"/>
                    <a:pt x="5055" y="4174"/>
                    <a:pt x="5094" y="4365"/>
                  </a:cubicBezTo>
                  <a:cubicBezTo>
                    <a:pt x="5104" y="4410"/>
                    <a:pt x="5114" y="4457"/>
                    <a:pt x="5125" y="4503"/>
                  </a:cubicBezTo>
                  <a:lnTo>
                    <a:pt x="1480" y="496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09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0"/>
                    <a:pt x="1772" y="3144"/>
                  </a:cubicBezTo>
                  <a:cubicBezTo>
                    <a:pt x="1768" y="3116"/>
                    <a:pt x="1760" y="3084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30"/>
            <p:cNvSpPr/>
            <p:nvPr/>
          </p:nvSpPr>
          <p:spPr>
            <a:xfrm>
              <a:off x="1355260" y="144618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3" y="5716"/>
                  </a:lnTo>
                  <a:lnTo>
                    <a:pt x="574" y="5836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10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30"/>
            <p:cNvSpPr/>
            <p:nvPr/>
          </p:nvSpPr>
          <p:spPr>
            <a:xfrm>
              <a:off x="1537363" y="1423282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9" y="1570"/>
                  </a:moveTo>
                  <a:cubicBezTo>
                    <a:pt x="3784" y="1570"/>
                    <a:pt x="3961" y="1596"/>
                    <a:pt x="4129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1" y="2164"/>
                    <a:pt x="5091" y="2360"/>
                    <a:pt x="5207" y="2590"/>
                  </a:cubicBezTo>
                  <a:cubicBezTo>
                    <a:pt x="5323" y="2820"/>
                    <a:pt x="5397" y="3079"/>
                    <a:pt x="5428" y="3365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40"/>
                    <a:pt x="5264" y="4498"/>
                    <a:pt x="5179" y="4645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19"/>
                    <a:pt x="3849" y="5529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4" y="5519"/>
                    <a:pt x="3046" y="5466"/>
                  </a:cubicBezTo>
                  <a:cubicBezTo>
                    <a:pt x="2812" y="5394"/>
                    <a:pt x="2602" y="5277"/>
                    <a:pt x="2413" y="5118"/>
                  </a:cubicBezTo>
                  <a:cubicBezTo>
                    <a:pt x="2228" y="4960"/>
                    <a:pt x="2077" y="4764"/>
                    <a:pt x="1963" y="4531"/>
                  </a:cubicBezTo>
                  <a:cubicBezTo>
                    <a:pt x="1850" y="4300"/>
                    <a:pt x="1781" y="4038"/>
                    <a:pt x="1748" y="3750"/>
                  </a:cubicBezTo>
                  <a:cubicBezTo>
                    <a:pt x="1717" y="3467"/>
                    <a:pt x="1735" y="3199"/>
                    <a:pt x="1797" y="2949"/>
                  </a:cubicBezTo>
                  <a:cubicBezTo>
                    <a:pt x="1860" y="2699"/>
                    <a:pt x="1965" y="2478"/>
                    <a:pt x="2114" y="2281"/>
                  </a:cubicBezTo>
                  <a:cubicBezTo>
                    <a:pt x="2265" y="2085"/>
                    <a:pt x="2445" y="1924"/>
                    <a:pt x="2659" y="1805"/>
                  </a:cubicBezTo>
                  <a:cubicBezTo>
                    <a:pt x="2874" y="1684"/>
                    <a:pt x="3114" y="1608"/>
                    <a:pt x="3380" y="1582"/>
                  </a:cubicBezTo>
                  <a:cubicBezTo>
                    <a:pt x="3454" y="1574"/>
                    <a:pt x="3527" y="1570"/>
                    <a:pt x="3599" y="1570"/>
                  </a:cubicBezTo>
                  <a:close/>
                  <a:moveTo>
                    <a:pt x="3655" y="1"/>
                  </a:moveTo>
                  <a:cubicBezTo>
                    <a:pt x="3512" y="1"/>
                    <a:pt x="3365" y="8"/>
                    <a:pt x="3216" y="24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3" y="657"/>
                    <a:pt x="1076" y="943"/>
                    <a:pt x="790" y="1296"/>
                  </a:cubicBezTo>
                  <a:cubicBezTo>
                    <a:pt x="505" y="1648"/>
                    <a:pt x="300" y="2045"/>
                    <a:pt x="167" y="2491"/>
                  </a:cubicBezTo>
                  <a:cubicBezTo>
                    <a:pt x="38" y="2936"/>
                    <a:pt x="0" y="3417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8" y="5722"/>
                    <a:pt x="973" y="6070"/>
                    <a:pt x="1323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6" y="7069"/>
                    <a:pt x="3168" y="7114"/>
                    <a:pt x="3517" y="7114"/>
                  </a:cubicBezTo>
                  <a:cubicBezTo>
                    <a:pt x="3661" y="7114"/>
                    <a:pt x="3809" y="7106"/>
                    <a:pt x="3959" y="7091"/>
                  </a:cubicBezTo>
                  <a:cubicBezTo>
                    <a:pt x="4384" y="7045"/>
                    <a:pt x="4767" y="6941"/>
                    <a:pt x="5121" y="6783"/>
                  </a:cubicBezTo>
                  <a:lnTo>
                    <a:pt x="6096" y="7849"/>
                  </a:lnTo>
                  <a:lnTo>
                    <a:pt x="7190" y="6848"/>
                  </a:lnTo>
                  <a:lnTo>
                    <a:pt x="6321" y="5893"/>
                  </a:lnTo>
                  <a:cubicBezTo>
                    <a:pt x="6341" y="5870"/>
                    <a:pt x="6365" y="5847"/>
                    <a:pt x="6385" y="5824"/>
                  </a:cubicBezTo>
                  <a:cubicBezTo>
                    <a:pt x="6667" y="5472"/>
                    <a:pt x="6874" y="5072"/>
                    <a:pt x="7002" y="4620"/>
                  </a:cubicBezTo>
                  <a:cubicBezTo>
                    <a:pt x="7127" y="4172"/>
                    <a:pt x="7163" y="3693"/>
                    <a:pt x="7111" y="3187"/>
                  </a:cubicBezTo>
                  <a:cubicBezTo>
                    <a:pt x="7058" y="2673"/>
                    <a:pt x="6922" y="2214"/>
                    <a:pt x="6703" y="1802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499" y="477"/>
                    <a:pt x="5100" y="269"/>
                    <a:pt x="4654" y="138"/>
                  </a:cubicBezTo>
                  <a:cubicBezTo>
                    <a:pt x="4338" y="47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30"/>
            <p:cNvSpPr/>
            <p:nvPr/>
          </p:nvSpPr>
          <p:spPr>
            <a:xfrm>
              <a:off x="1814260" y="1390784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0"/>
                  </a:moveTo>
                  <a:lnTo>
                    <a:pt x="4211" y="171"/>
                  </a:lnTo>
                  <a:lnTo>
                    <a:pt x="4646" y="4278"/>
                  </a:lnTo>
                  <a:cubicBezTo>
                    <a:pt x="4672" y="4526"/>
                    <a:pt x="4636" y="4753"/>
                    <a:pt x="4541" y="4964"/>
                  </a:cubicBezTo>
                  <a:cubicBezTo>
                    <a:pt x="4444" y="5176"/>
                    <a:pt x="4305" y="5347"/>
                    <a:pt x="4128" y="5482"/>
                  </a:cubicBezTo>
                  <a:cubicBezTo>
                    <a:pt x="3948" y="5616"/>
                    <a:pt x="3735" y="5695"/>
                    <a:pt x="3490" y="5721"/>
                  </a:cubicBezTo>
                  <a:cubicBezTo>
                    <a:pt x="3440" y="5726"/>
                    <a:pt x="3392" y="5728"/>
                    <a:pt x="3344" y="5728"/>
                  </a:cubicBezTo>
                  <a:cubicBezTo>
                    <a:pt x="3165" y="5728"/>
                    <a:pt x="2996" y="5692"/>
                    <a:pt x="2838" y="5616"/>
                  </a:cubicBezTo>
                  <a:cubicBezTo>
                    <a:pt x="2640" y="5522"/>
                    <a:pt x="2474" y="5383"/>
                    <a:pt x="2342" y="5196"/>
                  </a:cubicBezTo>
                  <a:cubicBezTo>
                    <a:pt x="2211" y="5009"/>
                    <a:pt x="2132" y="4793"/>
                    <a:pt x="2108" y="4547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8"/>
                    <a:pt x="671" y="5777"/>
                    <a:pt x="964" y="6152"/>
                  </a:cubicBezTo>
                  <a:cubicBezTo>
                    <a:pt x="1255" y="6527"/>
                    <a:pt x="1634" y="6808"/>
                    <a:pt x="2100" y="6992"/>
                  </a:cubicBezTo>
                  <a:cubicBezTo>
                    <a:pt x="2453" y="7130"/>
                    <a:pt x="2834" y="7200"/>
                    <a:pt x="3243" y="7200"/>
                  </a:cubicBezTo>
                  <a:cubicBezTo>
                    <a:pt x="3374" y="7200"/>
                    <a:pt x="3507" y="7193"/>
                    <a:pt x="3643" y="7179"/>
                  </a:cubicBezTo>
                  <a:cubicBezTo>
                    <a:pt x="4201" y="7118"/>
                    <a:pt x="4689" y="6952"/>
                    <a:pt x="5106" y="6676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5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30"/>
            <p:cNvSpPr/>
            <p:nvPr/>
          </p:nvSpPr>
          <p:spPr>
            <a:xfrm>
              <a:off x="2073764" y="136746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30"/>
            <p:cNvSpPr/>
            <p:nvPr/>
          </p:nvSpPr>
          <p:spPr>
            <a:xfrm>
              <a:off x="2286391" y="134712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8"/>
                    <a:pt x="945" y="4806"/>
                  </a:cubicBezTo>
                  <a:lnTo>
                    <a:pt x="64" y="6050"/>
                  </a:lnTo>
                  <a:cubicBezTo>
                    <a:pt x="312" y="6306"/>
                    <a:pt x="589" y="6522"/>
                    <a:pt x="888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6"/>
                    <a:pt x="4474" y="6693"/>
                  </a:cubicBezTo>
                  <a:cubicBezTo>
                    <a:pt x="4855" y="6479"/>
                    <a:pt x="5143" y="6194"/>
                    <a:pt x="5338" y="5845"/>
                  </a:cubicBezTo>
                  <a:cubicBezTo>
                    <a:pt x="5535" y="5492"/>
                    <a:pt x="5607" y="5080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3" y="2690"/>
                  </a:cubicBezTo>
                  <a:cubicBezTo>
                    <a:pt x="2354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0"/>
                    <a:pt x="2380" y="1447"/>
                    <a:pt x="2576" y="1427"/>
                  </a:cubicBezTo>
                  <a:cubicBezTo>
                    <a:pt x="2638" y="1421"/>
                    <a:pt x="2700" y="1418"/>
                    <a:pt x="2762" y="1418"/>
                  </a:cubicBezTo>
                  <a:cubicBezTo>
                    <a:pt x="2887" y="1418"/>
                    <a:pt x="3011" y="1431"/>
                    <a:pt x="3135" y="1459"/>
                  </a:cubicBezTo>
                  <a:cubicBezTo>
                    <a:pt x="3321" y="1498"/>
                    <a:pt x="3496" y="1564"/>
                    <a:pt x="3667" y="1657"/>
                  </a:cubicBezTo>
                  <a:cubicBezTo>
                    <a:pt x="3838" y="1751"/>
                    <a:pt x="4000" y="1876"/>
                    <a:pt x="4155" y="2030"/>
                  </a:cubicBezTo>
                  <a:lnTo>
                    <a:pt x="5072" y="938"/>
                  </a:lnTo>
                  <a:cubicBezTo>
                    <a:pt x="4884" y="708"/>
                    <a:pt x="4667" y="520"/>
                    <a:pt x="4417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30"/>
            <p:cNvSpPr/>
            <p:nvPr/>
          </p:nvSpPr>
          <p:spPr>
            <a:xfrm>
              <a:off x="2584422" y="1296025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5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5"/>
                    <a:pt x="7110" y="4488"/>
                  </a:cubicBezTo>
                  <a:cubicBezTo>
                    <a:pt x="7038" y="4306"/>
                    <a:pt x="6952" y="4110"/>
                    <a:pt x="6851" y="3906"/>
                  </a:cubicBezTo>
                  <a:lnTo>
                    <a:pt x="5576" y="1316"/>
                  </a:lnTo>
                  <a:lnTo>
                    <a:pt x="4253" y="1456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2" y="4795"/>
                  </a:cubicBezTo>
                  <a:cubicBezTo>
                    <a:pt x="3414" y="4933"/>
                    <a:pt x="3401" y="5079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1"/>
                    <a:pt x="3085" y="4306"/>
                  </a:cubicBezTo>
                  <a:lnTo>
                    <a:pt x="1684" y="833"/>
                  </a:lnTo>
                  <a:lnTo>
                    <a:pt x="1" y="1010"/>
                  </a:lnTo>
                  <a:lnTo>
                    <a:pt x="2763" y="7607"/>
                  </a:lnTo>
                  <a:lnTo>
                    <a:pt x="4067" y="7469"/>
                  </a:lnTo>
                  <a:lnTo>
                    <a:pt x="5082" y="3641"/>
                  </a:lnTo>
                  <a:lnTo>
                    <a:pt x="6986" y="7162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30"/>
            <p:cNvSpPr/>
            <p:nvPr/>
          </p:nvSpPr>
          <p:spPr>
            <a:xfrm>
              <a:off x="2941249" y="127516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69"/>
                  </a:moveTo>
                  <a:cubicBezTo>
                    <a:pt x="3785" y="1569"/>
                    <a:pt x="3961" y="1596"/>
                    <a:pt x="4129" y="1648"/>
                  </a:cubicBezTo>
                  <a:cubicBezTo>
                    <a:pt x="4362" y="1721"/>
                    <a:pt x="4571" y="1840"/>
                    <a:pt x="4756" y="2001"/>
                  </a:cubicBezTo>
                  <a:cubicBezTo>
                    <a:pt x="4940" y="2163"/>
                    <a:pt x="5091" y="2358"/>
                    <a:pt x="5208" y="2588"/>
                  </a:cubicBezTo>
                  <a:cubicBezTo>
                    <a:pt x="5323" y="2818"/>
                    <a:pt x="5396" y="3077"/>
                    <a:pt x="5425" y="3363"/>
                  </a:cubicBezTo>
                  <a:cubicBezTo>
                    <a:pt x="5458" y="3651"/>
                    <a:pt x="5439" y="3917"/>
                    <a:pt x="5373" y="4167"/>
                  </a:cubicBezTo>
                  <a:cubicBezTo>
                    <a:pt x="5308" y="4416"/>
                    <a:pt x="5202" y="4637"/>
                    <a:pt x="5055" y="4836"/>
                  </a:cubicBezTo>
                  <a:cubicBezTo>
                    <a:pt x="4907" y="5031"/>
                    <a:pt x="4727" y="5189"/>
                    <a:pt x="4513" y="5310"/>
                  </a:cubicBezTo>
                  <a:cubicBezTo>
                    <a:pt x="4302" y="5430"/>
                    <a:pt x="4063" y="5506"/>
                    <a:pt x="3797" y="5533"/>
                  </a:cubicBezTo>
                  <a:cubicBezTo>
                    <a:pt x="3723" y="5542"/>
                    <a:pt x="3651" y="5546"/>
                    <a:pt x="3580" y="5546"/>
                  </a:cubicBezTo>
                  <a:cubicBezTo>
                    <a:pt x="3393" y="5546"/>
                    <a:pt x="3215" y="5518"/>
                    <a:pt x="3046" y="5466"/>
                  </a:cubicBezTo>
                  <a:cubicBezTo>
                    <a:pt x="2813" y="5392"/>
                    <a:pt x="2603" y="5276"/>
                    <a:pt x="2414" y="5118"/>
                  </a:cubicBezTo>
                  <a:cubicBezTo>
                    <a:pt x="2225" y="4961"/>
                    <a:pt x="2078" y="4765"/>
                    <a:pt x="1965" y="4531"/>
                  </a:cubicBezTo>
                  <a:cubicBezTo>
                    <a:pt x="1851" y="4298"/>
                    <a:pt x="1779" y="4038"/>
                    <a:pt x="1749" y="3751"/>
                  </a:cubicBezTo>
                  <a:cubicBezTo>
                    <a:pt x="1719" y="3465"/>
                    <a:pt x="1736" y="3199"/>
                    <a:pt x="1798" y="2949"/>
                  </a:cubicBezTo>
                  <a:cubicBezTo>
                    <a:pt x="1858" y="2700"/>
                    <a:pt x="1965" y="2477"/>
                    <a:pt x="2116" y="2279"/>
                  </a:cubicBezTo>
                  <a:cubicBezTo>
                    <a:pt x="2267" y="2083"/>
                    <a:pt x="2447" y="1925"/>
                    <a:pt x="2661" y="1804"/>
                  </a:cubicBezTo>
                  <a:cubicBezTo>
                    <a:pt x="2874" y="1684"/>
                    <a:pt x="3115" y="1609"/>
                    <a:pt x="3380" y="1582"/>
                  </a:cubicBezTo>
                  <a:cubicBezTo>
                    <a:pt x="3455" y="1573"/>
                    <a:pt x="3528" y="1569"/>
                    <a:pt x="3601" y="1569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9"/>
                    <a:pt x="3214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1" y="655"/>
                    <a:pt x="1075" y="942"/>
                    <a:pt x="789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1" y="3415"/>
                    <a:pt x="54" y="3928"/>
                  </a:cubicBezTo>
                  <a:cubicBezTo>
                    <a:pt x="108" y="4442"/>
                    <a:pt x="246" y="4902"/>
                    <a:pt x="465" y="5312"/>
                  </a:cubicBezTo>
                  <a:cubicBezTo>
                    <a:pt x="686" y="5723"/>
                    <a:pt x="971" y="6068"/>
                    <a:pt x="1322" y="6354"/>
                  </a:cubicBezTo>
                  <a:cubicBezTo>
                    <a:pt x="1674" y="6638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1" y="6899"/>
                    <a:pt x="5341" y="6678"/>
                  </a:cubicBezTo>
                  <a:cubicBezTo>
                    <a:pt x="5753" y="6458"/>
                    <a:pt x="6099" y="6173"/>
                    <a:pt x="6382" y="5821"/>
                  </a:cubicBezTo>
                  <a:cubicBezTo>
                    <a:pt x="6667" y="5468"/>
                    <a:pt x="6873" y="5069"/>
                    <a:pt x="7001" y="4617"/>
                  </a:cubicBezTo>
                  <a:cubicBezTo>
                    <a:pt x="7126" y="4169"/>
                    <a:pt x="7163" y="3691"/>
                    <a:pt x="7109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1" y="1047"/>
                    <a:pt x="5849" y="760"/>
                  </a:cubicBezTo>
                  <a:cubicBezTo>
                    <a:pt x="5497" y="476"/>
                    <a:pt x="5100" y="269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30"/>
            <p:cNvSpPr/>
            <p:nvPr/>
          </p:nvSpPr>
          <p:spPr>
            <a:xfrm>
              <a:off x="3219600" y="1252093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3"/>
                  </a:moveTo>
                  <a:cubicBezTo>
                    <a:pt x="3226" y="1423"/>
                    <a:pt x="3351" y="1443"/>
                    <a:pt x="3463" y="1484"/>
                  </a:cubicBezTo>
                  <a:cubicBezTo>
                    <a:pt x="3616" y="1540"/>
                    <a:pt x="3738" y="1629"/>
                    <a:pt x="3832" y="1753"/>
                  </a:cubicBezTo>
                  <a:cubicBezTo>
                    <a:pt x="3924" y="1878"/>
                    <a:pt x="3978" y="2029"/>
                    <a:pt x="3997" y="2203"/>
                  </a:cubicBezTo>
                  <a:cubicBezTo>
                    <a:pt x="4018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8"/>
                  </a:cubicBezTo>
                  <a:cubicBezTo>
                    <a:pt x="3567" y="3116"/>
                    <a:pt x="3423" y="3168"/>
                    <a:pt x="3255" y="3187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9" y="1426"/>
                    <a:pt x="3034" y="1423"/>
                    <a:pt x="3088" y="1423"/>
                  </a:cubicBezTo>
                  <a:close/>
                  <a:moveTo>
                    <a:pt x="3371" y="0"/>
                  </a:moveTo>
                  <a:cubicBezTo>
                    <a:pt x="3272" y="0"/>
                    <a:pt x="3171" y="6"/>
                    <a:pt x="3068" y="17"/>
                  </a:cubicBezTo>
                  <a:lnTo>
                    <a:pt x="1" y="341"/>
                  </a:lnTo>
                  <a:lnTo>
                    <a:pt x="721" y="7151"/>
                  </a:lnTo>
                  <a:lnTo>
                    <a:pt x="2299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70" y="3489"/>
                    <a:pt x="5433" y="3126"/>
                  </a:cubicBezTo>
                  <a:cubicBezTo>
                    <a:pt x="5599" y="2764"/>
                    <a:pt x="5658" y="2370"/>
                    <a:pt x="5613" y="1943"/>
                  </a:cubicBezTo>
                  <a:cubicBezTo>
                    <a:pt x="5570" y="1527"/>
                    <a:pt x="5429" y="1166"/>
                    <a:pt x="5193" y="860"/>
                  </a:cubicBezTo>
                  <a:cubicBezTo>
                    <a:pt x="4959" y="552"/>
                    <a:pt x="4653" y="325"/>
                    <a:pt x="4280" y="174"/>
                  </a:cubicBezTo>
                  <a:cubicBezTo>
                    <a:pt x="3995" y="59"/>
                    <a:pt x="3692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30"/>
            <p:cNvSpPr/>
            <p:nvPr/>
          </p:nvSpPr>
          <p:spPr>
            <a:xfrm>
              <a:off x="3456411" y="121654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2" y="1"/>
                  </a:moveTo>
                  <a:lnTo>
                    <a:pt x="4156" y="206"/>
                  </a:lnTo>
                  <a:lnTo>
                    <a:pt x="1922" y="3008"/>
                  </a:lnTo>
                  <a:lnTo>
                    <a:pt x="1654" y="471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4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30"/>
            <p:cNvSpPr/>
            <p:nvPr/>
          </p:nvSpPr>
          <p:spPr>
            <a:xfrm>
              <a:off x="3697309" y="119828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6" y="0"/>
                  </a:moveTo>
                  <a:cubicBezTo>
                    <a:pt x="2762" y="0"/>
                    <a:pt x="2577" y="11"/>
                    <a:pt x="2380" y="32"/>
                  </a:cubicBezTo>
                  <a:cubicBezTo>
                    <a:pt x="2042" y="67"/>
                    <a:pt x="1723" y="151"/>
                    <a:pt x="1424" y="285"/>
                  </a:cubicBezTo>
                  <a:cubicBezTo>
                    <a:pt x="1123" y="418"/>
                    <a:pt x="863" y="589"/>
                    <a:pt x="647" y="798"/>
                  </a:cubicBezTo>
                  <a:cubicBezTo>
                    <a:pt x="429" y="1009"/>
                    <a:pt x="263" y="1250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1"/>
                  </a:cubicBezTo>
                  <a:cubicBezTo>
                    <a:pt x="1763" y="4184"/>
                    <a:pt x="2103" y="4255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9"/>
                    <a:pt x="3057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6"/>
                    <a:pt x="587" y="6521"/>
                    <a:pt x="887" y="6697"/>
                  </a:cubicBezTo>
                  <a:cubicBezTo>
                    <a:pt x="1188" y="6871"/>
                    <a:pt x="1525" y="6993"/>
                    <a:pt x="1896" y="7063"/>
                  </a:cubicBezTo>
                  <a:cubicBezTo>
                    <a:pt x="2117" y="7104"/>
                    <a:pt x="2352" y="7124"/>
                    <a:pt x="2599" y="7124"/>
                  </a:cubicBezTo>
                  <a:cubicBezTo>
                    <a:pt x="2768" y="7124"/>
                    <a:pt x="2943" y="7115"/>
                    <a:pt x="3124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80"/>
                    <a:pt x="5558" y="4606"/>
                  </a:cubicBezTo>
                  <a:cubicBezTo>
                    <a:pt x="5525" y="4300"/>
                    <a:pt x="5440" y="4039"/>
                    <a:pt x="5302" y="3821"/>
                  </a:cubicBezTo>
                  <a:cubicBezTo>
                    <a:pt x="5164" y="3602"/>
                    <a:pt x="4980" y="3419"/>
                    <a:pt x="4753" y="3274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6" y="2839"/>
                    <a:pt x="3323" y="2780"/>
                    <a:pt x="2960" y="2745"/>
                  </a:cubicBezTo>
                  <a:cubicBezTo>
                    <a:pt x="2801" y="2736"/>
                    <a:pt x="2649" y="2718"/>
                    <a:pt x="2502" y="2692"/>
                  </a:cubicBezTo>
                  <a:cubicBezTo>
                    <a:pt x="2354" y="2665"/>
                    <a:pt x="2223" y="2627"/>
                    <a:pt x="2107" y="2577"/>
                  </a:cubicBezTo>
                  <a:cubicBezTo>
                    <a:pt x="1989" y="2526"/>
                    <a:pt x="1894" y="2466"/>
                    <a:pt x="1822" y="2394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1999"/>
                    <a:pt x="1709" y="1889"/>
                    <a:pt x="1778" y="1795"/>
                  </a:cubicBezTo>
                  <a:cubicBezTo>
                    <a:pt x="1850" y="1694"/>
                    <a:pt x="1950" y="1615"/>
                    <a:pt x="2085" y="1552"/>
                  </a:cubicBezTo>
                  <a:cubicBezTo>
                    <a:pt x="2219" y="1488"/>
                    <a:pt x="2383" y="1445"/>
                    <a:pt x="2577" y="1426"/>
                  </a:cubicBezTo>
                  <a:cubicBezTo>
                    <a:pt x="2641" y="1420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7" y="1457"/>
                  </a:cubicBezTo>
                  <a:cubicBezTo>
                    <a:pt x="3322" y="1495"/>
                    <a:pt x="3497" y="1563"/>
                    <a:pt x="3669" y="1656"/>
                  </a:cubicBezTo>
                  <a:cubicBezTo>
                    <a:pt x="3840" y="1750"/>
                    <a:pt x="4001" y="1874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0" y="216"/>
                    <a:pt x="3879" y="111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30"/>
            <p:cNvSpPr/>
            <p:nvPr/>
          </p:nvSpPr>
          <p:spPr>
            <a:xfrm>
              <a:off x="3915930" y="116887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9" y="0"/>
                  </a:moveTo>
                  <a:lnTo>
                    <a:pt x="4224" y="176"/>
                  </a:lnTo>
                  <a:lnTo>
                    <a:pt x="4505" y="2852"/>
                  </a:lnTo>
                  <a:lnTo>
                    <a:pt x="1937" y="3124"/>
                  </a:lnTo>
                  <a:lnTo>
                    <a:pt x="1654" y="448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3" y="4601"/>
                  </a:lnTo>
                  <a:lnTo>
                    <a:pt x="4662" y="4332"/>
                  </a:lnTo>
                  <a:lnTo>
                    <a:pt x="4943" y="6988"/>
                  </a:lnTo>
                  <a:lnTo>
                    <a:pt x="6596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30"/>
            <p:cNvSpPr/>
            <p:nvPr/>
          </p:nvSpPr>
          <p:spPr>
            <a:xfrm>
              <a:off x="4173737" y="114517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2" y="1567"/>
                  </a:moveTo>
                  <a:cubicBezTo>
                    <a:pt x="3788" y="1567"/>
                    <a:pt x="3965" y="1594"/>
                    <a:pt x="4132" y="1647"/>
                  </a:cubicBezTo>
                  <a:cubicBezTo>
                    <a:pt x="4365" y="1721"/>
                    <a:pt x="4577" y="1839"/>
                    <a:pt x="4761" y="1999"/>
                  </a:cubicBezTo>
                  <a:cubicBezTo>
                    <a:pt x="4945" y="2161"/>
                    <a:pt x="5094" y="2357"/>
                    <a:pt x="5211" y="2587"/>
                  </a:cubicBezTo>
                  <a:cubicBezTo>
                    <a:pt x="5326" y="2817"/>
                    <a:pt x="5401" y="3076"/>
                    <a:pt x="5429" y="3362"/>
                  </a:cubicBezTo>
                  <a:cubicBezTo>
                    <a:pt x="5458" y="3645"/>
                    <a:pt x="5442" y="3914"/>
                    <a:pt x="5376" y="4163"/>
                  </a:cubicBezTo>
                  <a:cubicBezTo>
                    <a:pt x="5311" y="4415"/>
                    <a:pt x="5205" y="4636"/>
                    <a:pt x="5058" y="4835"/>
                  </a:cubicBezTo>
                  <a:cubicBezTo>
                    <a:pt x="4912" y="5030"/>
                    <a:pt x="4732" y="5188"/>
                    <a:pt x="4519" y="5309"/>
                  </a:cubicBezTo>
                  <a:cubicBezTo>
                    <a:pt x="4305" y="5428"/>
                    <a:pt x="4063" y="5505"/>
                    <a:pt x="3800" y="5532"/>
                  </a:cubicBezTo>
                  <a:cubicBezTo>
                    <a:pt x="3727" y="5540"/>
                    <a:pt x="3656" y="5544"/>
                    <a:pt x="3586" y="5544"/>
                  </a:cubicBezTo>
                  <a:cubicBezTo>
                    <a:pt x="3398" y="5544"/>
                    <a:pt x="3220" y="5516"/>
                    <a:pt x="3049" y="5463"/>
                  </a:cubicBezTo>
                  <a:cubicBezTo>
                    <a:pt x="2816" y="5391"/>
                    <a:pt x="2607" y="5275"/>
                    <a:pt x="2417" y="5116"/>
                  </a:cubicBezTo>
                  <a:cubicBezTo>
                    <a:pt x="2233" y="4958"/>
                    <a:pt x="2082" y="4763"/>
                    <a:pt x="1968" y="4528"/>
                  </a:cubicBezTo>
                  <a:cubicBezTo>
                    <a:pt x="1854" y="4297"/>
                    <a:pt x="1784" y="4036"/>
                    <a:pt x="1754" y="3750"/>
                  </a:cubicBezTo>
                  <a:cubicBezTo>
                    <a:pt x="1722" y="3464"/>
                    <a:pt x="1739" y="3197"/>
                    <a:pt x="1803" y="2946"/>
                  </a:cubicBezTo>
                  <a:cubicBezTo>
                    <a:pt x="1863" y="2696"/>
                    <a:pt x="1970" y="2476"/>
                    <a:pt x="2119" y="2278"/>
                  </a:cubicBezTo>
                  <a:cubicBezTo>
                    <a:pt x="2270" y="2082"/>
                    <a:pt x="2451" y="1924"/>
                    <a:pt x="2666" y="1802"/>
                  </a:cubicBezTo>
                  <a:cubicBezTo>
                    <a:pt x="2877" y="1681"/>
                    <a:pt x="3117" y="1606"/>
                    <a:pt x="3383" y="1579"/>
                  </a:cubicBezTo>
                  <a:cubicBezTo>
                    <a:pt x="3457" y="1571"/>
                    <a:pt x="3530" y="1567"/>
                    <a:pt x="3602" y="1567"/>
                  </a:cubicBezTo>
                  <a:close/>
                  <a:moveTo>
                    <a:pt x="3651" y="0"/>
                  </a:moveTo>
                  <a:cubicBezTo>
                    <a:pt x="3509" y="0"/>
                    <a:pt x="3365" y="8"/>
                    <a:pt x="3218" y="23"/>
                  </a:cubicBezTo>
                  <a:cubicBezTo>
                    <a:pt x="2703" y="78"/>
                    <a:pt x="2243" y="216"/>
                    <a:pt x="1833" y="437"/>
                  </a:cubicBezTo>
                  <a:cubicBezTo>
                    <a:pt x="1423" y="656"/>
                    <a:pt x="1077" y="942"/>
                    <a:pt x="792" y="1294"/>
                  </a:cubicBezTo>
                  <a:cubicBezTo>
                    <a:pt x="508" y="1647"/>
                    <a:pt x="300" y="2043"/>
                    <a:pt x="171" y="2489"/>
                  </a:cubicBezTo>
                  <a:cubicBezTo>
                    <a:pt x="41" y="2935"/>
                    <a:pt x="1" y="3415"/>
                    <a:pt x="56" y="3930"/>
                  </a:cubicBezTo>
                  <a:cubicBezTo>
                    <a:pt x="109" y="4442"/>
                    <a:pt x="248" y="4902"/>
                    <a:pt x="468" y="5312"/>
                  </a:cubicBezTo>
                  <a:cubicBezTo>
                    <a:pt x="688" y="5722"/>
                    <a:pt x="974" y="6068"/>
                    <a:pt x="1327" y="6355"/>
                  </a:cubicBezTo>
                  <a:cubicBezTo>
                    <a:pt x="1679" y="6638"/>
                    <a:pt x="2076" y="6845"/>
                    <a:pt x="2522" y="6976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70" y="7089"/>
                  </a:cubicBezTo>
                  <a:cubicBezTo>
                    <a:pt x="4476" y="7036"/>
                    <a:pt x="4933" y="6897"/>
                    <a:pt x="5343" y="6678"/>
                  </a:cubicBezTo>
                  <a:cubicBezTo>
                    <a:pt x="5753" y="6457"/>
                    <a:pt x="6101" y="6170"/>
                    <a:pt x="6386" y="5821"/>
                  </a:cubicBezTo>
                  <a:cubicBezTo>
                    <a:pt x="6670" y="5469"/>
                    <a:pt x="6875" y="5069"/>
                    <a:pt x="7003" y="4617"/>
                  </a:cubicBezTo>
                  <a:cubicBezTo>
                    <a:pt x="7131" y="4167"/>
                    <a:pt x="7166" y="3688"/>
                    <a:pt x="7112" y="3184"/>
                  </a:cubicBezTo>
                  <a:cubicBezTo>
                    <a:pt x="7059" y="2672"/>
                    <a:pt x="6922" y="2212"/>
                    <a:pt x="6705" y="1799"/>
                  </a:cubicBezTo>
                  <a:cubicBezTo>
                    <a:pt x="6486" y="1389"/>
                    <a:pt x="6204" y="1044"/>
                    <a:pt x="5852" y="761"/>
                  </a:cubicBezTo>
                  <a:cubicBezTo>
                    <a:pt x="5500" y="476"/>
                    <a:pt x="5101" y="267"/>
                    <a:pt x="4656" y="138"/>
                  </a:cubicBezTo>
                  <a:cubicBezTo>
                    <a:pt x="4338" y="47"/>
                    <a:pt x="4003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30"/>
            <p:cNvSpPr/>
            <p:nvPr/>
          </p:nvSpPr>
          <p:spPr>
            <a:xfrm>
              <a:off x="4452262" y="1122514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6" y="1496"/>
                  </a:moveTo>
                  <a:cubicBezTo>
                    <a:pt x="3064" y="1496"/>
                    <a:pt x="3166" y="1517"/>
                    <a:pt x="3262" y="1557"/>
                  </a:cubicBezTo>
                  <a:cubicBezTo>
                    <a:pt x="3384" y="1609"/>
                    <a:pt x="3487" y="1692"/>
                    <a:pt x="3572" y="1800"/>
                  </a:cubicBezTo>
                  <a:cubicBezTo>
                    <a:pt x="3657" y="1909"/>
                    <a:pt x="3707" y="2049"/>
                    <a:pt x="3725" y="2217"/>
                  </a:cubicBezTo>
                  <a:cubicBezTo>
                    <a:pt x="3742" y="2378"/>
                    <a:pt x="3722" y="2523"/>
                    <a:pt x="3663" y="2656"/>
                  </a:cubicBezTo>
                  <a:cubicBezTo>
                    <a:pt x="3605" y="2785"/>
                    <a:pt x="3521" y="2890"/>
                    <a:pt x="3411" y="2975"/>
                  </a:cubicBezTo>
                  <a:cubicBezTo>
                    <a:pt x="3301" y="3061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7"/>
                    <a:pt x="2926" y="1496"/>
                    <a:pt x="2956" y="1496"/>
                  </a:cubicBezTo>
                  <a:close/>
                  <a:moveTo>
                    <a:pt x="3225" y="1"/>
                  </a:moveTo>
                  <a:cubicBezTo>
                    <a:pt x="3132" y="1"/>
                    <a:pt x="3037" y="6"/>
                    <a:pt x="2940" y="17"/>
                  </a:cubicBezTo>
                  <a:lnTo>
                    <a:pt x="0" y="326"/>
                  </a:lnTo>
                  <a:lnTo>
                    <a:pt x="718" y="7138"/>
                  </a:lnTo>
                  <a:lnTo>
                    <a:pt x="2372" y="6964"/>
                  </a:lnTo>
                  <a:lnTo>
                    <a:pt x="2131" y="4686"/>
                  </a:lnTo>
                  <a:lnTo>
                    <a:pt x="3416" y="4550"/>
                  </a:lnTo>
                  <a:cubicBezTo>
                    <a:pt x="3844" y="4505"/>
                    <a:pt x="4214" y="4364"/>
                    <a:pt x="4527" y="4127"/>
                  </a:cubicBezTo>
                  <a:cubicBezTo>
                    <a:pt x="4839" y="3892"/>
                    <a:pt x="5076" y="3590"/>
                    <a:pt x="5239" y="3221"/>
                  </a:cubicBezTo>
                  <a:cubicBezTo>
                    <a:pt x="5403" y="2853"/>
                    <a:pt x="5460" y="2449"/>
                    <a:pt x="5413" y="2009"/>
                  </a:cubicBezTo>
                  <a:cubicBezTo>
                    <a:pt x="5368" y="1586"/>
                    <a:pt x="5230" y="1218"/>
                    <a:pt x="4996" y="898"/>
                  </a:cubicBezTo>
                  <a:cubicBezTo>
                    <a:pt x="4763" y="582"/>
                    <a:pt x="4468" y="345"/>
                    <a:pt x="4113" y="187"/>
                  </a:cubicBezTo>
                  <a:cubicBezTo>
                    <a:pt x="3838" y="63"/>
                    <a:pt x="3543" y="1"/>
                    <a:pt x="3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30"/>
            <p:cNvSpPr/>
            <p:nvPr/>
          </p:nvSpPr>
          <p:spPr>
            <a:xfrm>
              <a:off x="-12662" y="1957257"/>
              <a:ext cx="87831" cy="211246"/>
            </a:xfrm>
            <a:custGeom>
              <a:avLst/>
              <a:gdLst/>
              <a:ahLst/>
              <a:cxnLst/>
              <a:rect l="l" t="t" r="r" b="b"/>
              <a:pathLst>
                <a:path w="2535" h="6097" extrusionOk="0">
                  <a:moveTo>
                    <a:pt x="2" y="0"/>
                  </a:moveTo>
                  <a:lnTo>
                    <a:pt x="2" y="587"/>
                  </a:lnTo>
                  <a:lnTo>
                    <a:pt x="255" y="396"/>
                  </a:lnTo>
                  <a:cubicBezTo>
                    <a:pt x="189" y="251"/>
                    <a:pt x="107" y="120"/>
                    <a:pt x="2" y="0"/>
                  </a:cubicBezTo>
                  <a:close/>
                  <a:moveTo>
                    <a:pt x="1383" y="2609"/>
                  </a:moveTo>
                  <a:lnTo>
                    <a:pt x="1" y="2754"/>
                  </a:lnTo>
                  <a:lnTo>
                    <a:pt x="1" y="5693"/>
                  </a:lnTo>
                  <a:cubicBezTo>
                    <a:pt x="22" y="5678"/>
                    <a:pt x="44" y="5659"/>
                    <a:pt x="64" y="5642"/>
                  </a:cubicBezTo>
                  <a:lnTo>
                    <a:pt x="608" y="6096"/>
                  </a:lnTo>
                  <a:lnTo>
                    <a:pt x="2535" y="5893"/>
                  </a:lnTo>
                  <a:lnTo>
                    <a:pt x="928" y="4507"/>
                  </a:lnTo>
                  <a:cubicBezTo>
                    <a:pt x="1038" y="4283"/>
                    <a:pt x="1131" y="4046"/>
                    <a:pt x="1203" y="3794"/>
                  </a:cubicBezTo>
                  <a:cubicBezTo>
                    <a:pt x="1309" y="3426"/>
                    <a:pt x="1368" y="3032"/>
                    <a:pt x="1383" y="26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30"/>
            <p:cNvSpPr/>
            <p:nvPr/>
          </p:nvSpPr>
          <p:spPr>
            <a:xfrm>
              <a:off x="168297" y="1891878"/>
              <a:ext cx="204628" cy="249670"/>
            </a:xfrm>
            <a:custGeom>
              <a:avLst/>
              <a:gdLst/>
              <a:ahLst/>
              <a:cxnLst/>
              <a:rect l="l" t="t" r="r" b="b"/>
              <a:pathLst>
                <a:path w="5906" h="7206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6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30"/>
            <p:cNvSpPr/>
            <p:nvPr/>
          </p:nvSpPr>
          <p:spPr>
            <a:xfrm>
              <a:off x="408053" y="187025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4"/>
                  </a:lnTo>
                  <a:lnTo>
                    <a:pt x="4592" y="2723"/>
                  </a:lnTo>
                  <a:lnTo>
                    <a:pt x="1887" y="3008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30"/>
            <p:cNvSpPr/>
            <p:nvPr/>
          </p:nvSpPr>
          <p:spPr>
            <a:xfrm>
              <a:off x="620680" y="1847600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3" y="78"/>
                    <a:pt x="2294" y="215"/>
                    <a:pt x="1876" y="436"/>
                  </a:cubicBezTo>
                  <a:cubicBezTo>
                    <a:pt x="1457" y="656"/>
                    <a:pt x="1104" y="942"/>
                    <a:pt x="816" y="1292"/>
                  </a:cubicBezTo>
                  <a:cubicBezTo>
                    <a:pt x="528" y="1640"/>
                    <a:pt x="316" y="2037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09" y="4435"/>
                    <a:pt x="245" y="4901"/>
                    <a:pt x="462" y="5314"/>
                  </a:cubicBezTo>
                  <a:cubicBezTo>
                    <a:pt x="681" y="5728"/>
                    <a:pt x="964" y="6075"/>
                    <a:pt x="1315" y="6356"/>
                  </a:cubicBezTo>
                  <a:cubicBezTo>
                    <a:pt x="1666" y="6637"/>
                    <a:pt x="2067" y="6842"/>
                    <a:pt x="2516" y="6968"/>
                  </a:cubicBezTo>
                  <a:cubicBezTo>
                    <a:pt x="2830" y="7056"/>
                    <a:pt x="3159" y="7100"/>
                    <a:pt x="3504" y="7100"/>
                  </a:cubicBezTo>
                  <a:cubicBezTo>
                    <a:pt x="3653" y="7100"/>
                    <a:pt x="3805" y="7092"/>
                    <a:pt x="3959" y="7075"/>
                  </a:cubicBezTo>
                  <a:cubicBezTo>
                    <a:pt x="4290" y="7041"/>
                    <a:pt x="4615" y="6966"/>
                    <a:pt x="4933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6" y="6249"/>
                    <a:pt x="6246" y="6063"/>
                    <a:pt x="6387" y="5865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70" y="5074"/>
                  </a:cubicBezTo>
                  <a:cubicBezTo>
                    <a:pt x="4920" y="5190"/>
                    <a:pt x="4758" y="5289"/>
                    <a:pt x="4574" y="5366"/>
                  </a:cubicBezTo>
                  <a:cubicBezTo>
                    <a:pt x="4392" y="5445"/>
                    <a:pt x="4197" y="5494"/>
                    <a:pt x="3990" y="5517"/>
                  </a:cubicBezTo>
                  <a:cubicBezTo>
                    <a:pt x="3887" y="5528"/>
                    <a:pt x="3786" y="5533"/>
                    <a:pt x="3688" y="5533"/>
                  </a:cubicBezTo>
                  <a:cubicBezTo>
                    <a:pt x="3496" y="5533"/>
                    <a:pt x="3314" y="5512"/>
                    <a:pt x="3143" y="5469"/>
                  </a:cubicBezTo>
                  <a:cubicBezTo>
                    <a:pt x="2884" y="5404"/>
                    <a:pt x="2658" y="5294"/>
                    <a:pt x="2464" y="5138"/>
                  </a:cubicBezTo>
                  <a:cubicBezTo>
                    <a:pt x="2270" y="4982"/>
                    <a:pt x="2112" y="4786"/>
                    <a:pt x="1989" y="4553"/>
                  </a:cubicBezTo>
                  <a:cubicBezTo>
                    <a:pt x="1867" y="4320"/>
                    <a:pt x="1790" y="4056"/>
                    <a:pt x="1756" y="3758"/>
                  </a:cubicBezTo>
                  <a:cubicBezTo>
                    <a:pt x="1725" y="3452"/>
                    <a:pt x="1745" y="3171"/>
                    <a:pt x="1817" y="2914"/>
                  </a:cubicBezTo>
                  <a:cubicBezTo>
                    <a:pt x="1892" y="2655"/>
                    <a:pt x="2005" y="2432"/>
                    <a:pt x="2158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38" y="1661"/>
                    <a:pt x="3179" y="1589"/>
                    <a:pt x="3437" y="1561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8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2" y="330"/>
                  </a:cubicBezTo>
                  <a:cubicBezTo>
                    <a:pt x="4875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30"/>
            <p:cNvSpPr/>
            <p:nvPr/>
          </p:nvSpPr>
          <p:spPr>
            <a:xfrm>
              <a:off x="859430" y="181846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2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3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30"/>
            <p:cNvSpPr/>
            <p:nvPr/>
          </p:nvSpPr>
          <p:spPr>
            <a:xfrm>
              <a:off x="1122087" y="1789636"/>
              <a:ext cx="237682" cy="258678"/>
            </a:xfrm>
            <a:custGeom>
              <a:avLst/>
              <a:gdLst/>
              <a:ahLst/>
              <a:cxnLst/>
              <a:rect l="l" t="t" r="r" b="b"/>
              <a:pathLst>
                <a:path w="6860" h="7466" extrusionOk="0">
                  <a:moveTo>
                    <a:pt x="6141" y="1"/>
                  </a:moveTo>
                  <a:lnTo>
                    <a:pt x="4536" y="171"/>
                  </a:lnTo>
                  <a:lnTo>
                    <a:pt x="4714" y="1853"/>
                  </a:lnTo>
                  <a:cubicBezTo>
                    <a:pt x="4743" y="2119"/>
                    <a:pt x="4769" y="2365"/>
                    <a:pt x="4796" y="2592"/>
                  </a:cubicBezTo>
                  <a:cubicBezTo>
                    <a:pt x="4824" y="2818"/>
                    <a:pt x="4853" y="3028"/>
                    <a:pt x="4883" y="3222"/>
                  </a:cubicBezTo>
                  <a:cubicBezTo>
                    <a:pt x="4913" y="3416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6"/>
                    <a:pt x="5114" y="4452"/>
                    <a:pt x="5126" y="4499"/>
                  </a:cubicBezTo>
                  <a:lnTo>
                    <a:pt x="1479" y="493"/>
                  </a:lnTo>
                  <a:lnTo>
                    <a:pt x="1" y="652"/>
                  </a:lnTo>
                  <a:lnTo>
                    <a:pt x="720" y="7466"/>
                  </a:lnTo>
                  <a:lnTo>
                    <a:pt x="2325" y="7296"/>
                  </a:lnTo>
                  <a:lnTo>
                    <a:pt x="2084" y="5018"/>
                  </a:lnTo>
                  <a:cubicBezTo>
                    <a:pt x="2069" y="4857"/>
                    <a:pt x="2050" y="4709"/>
                    <a:pt x="2033" y="4577"/>
                  </a:cubicBezTo>
                  <a:cubicBezTo>
                    <a:pt x="2014" y="4443"/>
                    <a:pt x="1997" y="4311"/>
                    <a:pt x="1975" y="4174"/>
                  </a:cubicBezTo>
                  <a:cubicBezTo>
                    <a:pt x="1954" y="4039"/>
                    <a:pt x="1926" y="3888"/>
                    <a:pt x="1892" y="3720"/>
                  </a:cubicBezTo>
                  <a:cubicBezTo>
                    <a:pt x="1857" y="3551"/>
                    <a:pt x="1818" y="3362"/>
                    <a:pt x="1774" y="3146"/>
                  </a:cubicBezTo>
                  <a:cubicBezTo>
                    <a:pt x="1767" y="3117"/>
                    <a:pt x="1761" y="3083"/>
                    <a:pt x="1754" y="3052"/>
                  </a:cubicBezTo>
                  <a:lnTo>
                    <a:pt x="1754" y="3052"/>
                  </a:lnTo>
                  <a:lnTo>
                    <a:pt x="5362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30"/>
            <p:cNvSpPr/>
            <p:nvPr/>
          </p:nvSpPr>
          <p:spPr>
            <a:xfrm>
              <a:off x="1389456" y="176957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0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8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3"/>
                  </a:lnTo>
                  <a:lnTo>
                    <a:pt x="4108" y="1391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30"/>
            <p:cNvSpPr/>
            <p:nvPr/>
          </p:nvSpPr>
          <p:spPr>
            <a:xfrm>
              <a:off x="1571490" y="1746778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5" y="1568"/>
                  </a:moveTo>
                  <a:cubicBezTo>
                    <a:pt x="3781" y="1568"/>
                    <a:pt x="3959" y="1595"/>
                    <a:pt x="4128" y="1649"/>
                  </a:cubicBezTo>
                  <a:cubicBezTo>
                    <a:pt x="4362" y="1723"/>
                    <a:pt x="4569" y="1841"/>
                    <a:pt x="4755" y="2002"/>
                  </a:cubicBezTo>
                  <a:cubicBezTo>
                    <a:pt x="4939" y="2163"/>
                    <a:pt x="5090" y="2358"/>
                    <a:pt x="5205" y="2588"/>
                  </a:cubicBezTo>
                  <a:cubicBezTo>
                    <a:pt x="5321" y="2818"/>
                    <a:pt x="5394" y="3076"/>
                    <a:pt x="5423" y="3363"/>
                  </a:cubicBezTo>
                  <a:cubicBezTo>
                    <a:pt x="5456" y="3648"/>
                    <a:pt x="5440" y="3916"/>
                    <a:pt x="5373" y="4166"/>
                  </a:cubicBezTo>
                  <a:cubicBezTo>
                    <a:pt x="5327" y="4338"/>
                    <a:pt x="5262" y="4497"/>
                    <a:pt x="5177" y="4642"/>
                  </a:cubicBezTo>
                  <a:lnTo>
                    <a:pt x="4241" y="3616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5" y="5532"/>
                  </a:cubicBezTo>
                  <a:cubicBezTo>
                    <a:pt x="3723" y="5540"/>
                    <a:pt x="3651" y="5544"/>
                    <a:pt x="3581" y="5544"/>
                  </a:cubicBezTo>
                  <a:cubicBezTo>
                    <a:pt x="3393" y="5544"/>
                    <a:pt x="3214" y="5516"/>
                    <a:pt x="3043" y="5463"/>
                  </a:cubicBezTo>
                  <a:cubicBezTo>
                    <a:pt x="2812" y="5391"/>
                    <a:pt x="2600" y="5274"/>
                    <a:pt x="2412" y="5118"/>
                  </a:cubicBezTo>
                  <a:cubicBezTo>
                    <a:pt x="2224" y="4960"/>
                    <a:pt x="2074" y="4764"/>
                    <a:pt x="1962" y="4530"/>
                  </a:cubicBezTo>
                  <a:cubicBezTo>
                    <a:pt x="1850" y="4298"/>
                    <a:pt x="1778" y="4038"/>
                    <a:pt x="1748" y="3752"/>
                  </a:cubicBezTo>
                  <a:cubicBezTo>
                    <a:pt x="1717" y="3465"/>
                    <a:pt x="1733" y="3198"/>
                    <a:pt x="1797" y="2948"/>
                  </a:cubicBezTo>
                  <a:cubicBezTo>
                    <a:pt x="1857" y="2699"/>
                    <a:pt x="1963" y="2478"/>
                    <a:pt x="2114" y="2279"/>
                  </a:cubicBezTo>
                  <a:cubicBezTo>
                    <a:pt x="2264" y="2084"/>
                    <a:pt x="2445" y="1925"/>
                    <a:pt x="2659" y="1803"/>
                  </a:cubicBezTo>
                  <a:cubicBezTo>
                    <a:pt x="2872" y="1682"/>
                    <a:pt x="3109" y="1608"/>
                    <a:pt x="3376" y="1580"/>
                  </a:cubicBezTo>
                  <a:cubicBezTo>
                    <a:pt x="3450" y="1572"/>
                    <a:pt x="3523" y="1568"/>
                    <a:pt x="3595" y="1568"/>
                  </a:cubicBezTo>
                  <a:close/>
                  <a:moveTo>
                    <a:pt x="3648" y="0"/>
                  </a:moveTo>
                  <a:cubicBezTo>
                    <a:pt x="3506" y="0"/>
                    <a:pt x="3362" y="8"/>
                    <a:pt x="3214" y="23"/>
                  </a:cubicBezTo>
                  <a:cubicBezTo>
                    <a:pt x="2703" y="78"/>
                    <a:pt x="2242" y="216"/>
                    <a:pt x="1833" y="437"/>
                  </a:cubicBezTo>
                  <a:cubicBezTo>
                    <a:pt x="1421" y="656"/>
                    <a:pt x="1076" y="943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5"/>
                    <a:pt x="1" y="3415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68"/>
                    <a:pt x="1323" y="6354"/>
                  </a:cubicBezTo>
                  <a:cubicBezTo>
                    <a:pt x="1676" y="6638"/>
                    <a:pt x="2073" y="6845"/>
                    <a:pt x="2521" y="6976"/>
                  </a:cubicBezTo>
                  <a:cubicBezTo>
                    <a:pt x="2836" y="7067"/>
                    <a:pt x="3167" y="7113"/>
                    <a:pt x="3515" y="7113"/>
                  </a:cubicBezTo>
                  <a:cubicBezTo>
                    <a:pt x="3660" y="7113"/>
                    <a:pt x="3808" y="7105"/>
                    <a:pt x="3959" y="7089"/>
                  </a:cubicBezTo>
                  <a:cubicBezTo>
                    <a:pt x="4381" y="7045"/>
                    <a:pt x="4767" y="6940"/>
                    <a:pt x="5120" y="6781"/>
                  </a:cubicBezTo>
                  <a:lnTo>
                    <a:pt x="6095" y="7848"/>
                  </a:lnTo>
                  <a:lnTo>
                    <a:pt x="7191" y="6848"/>
                  </a:lnTo>
                  <a:lnTo>
                    <a:pt x="6321" y="5891"/>
                  </a:lnTo>
                  <a:cubicBezTo>
                    <a:pt x="6341" y="5867"/>
                    <a:pt x="6364" y="5844"/>
                    <a:pt x="6384" y="5821"/>
                  </a:cubicBezTo>
                  <a:cubicBezTo>
                    <a:pt x="6667" y="5469"/>
                    <a:pt x="6873" y="5069"/>
                    <a:pt x="7001" y="4619"/>
                  </a:cubicBezTo>
                  <a:cubicBezTo>
                    <a:pt x="7126" y="4169"/>
                    <a:pt x="7163" y="3691"/>
                    <a:pt x="7110" y="3184"/>
                  </a:cubicBezTo>
                  <a:cubicBezTo>
                    <a:pt x="7055" y="2672"/>
                    <a:pt x="6919" y="2212"/>
                    <a:pt x="6703" y="1800"/>
                  </a:cubicBezTo>
                  <a:cubicBezTo>
                    <a:pt x="6486" y="1389"/>
                    <a:pt x="6203" y="1045"/>
                    <a:pt x="5850" y="761"/>
                  </a:cubicBezTo>
                  <a:cubicBezTo>
                    <a:pt x="5498" y="476"/>
                    <a:pt x="5100" y="267"/>
                    <a:pt x="4654" y="139"/>
                  </a:cubicBezTo>
                  <a:cubicBezTo>
                    <a:pt x="4335" y="47"/>
                    <a:pt x="4000" y="0"/>
                    <a:pt x="3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30"/>
            <p:cNvSpPr/>
            <p:nvPr/>
          </p:nvSpPr>
          <p:spPr>
            <a:xfrm>
              <a:off x="1848317" y="1714280"/>
              <a:ext cx="219180" cy="249393"/>
            </a:xfrm>
            <a:custGeom>
              <a:avLst/>
              <a:gdLst/>
              <a:ahLst/>
              <a:cxnLst/>
              <a:rect l="l" t="t" r="r" b="b"/>
              <a:pathLst>
                <a:path w="6326" h="7198" extrusionOk="0">
                  <a:moveTo>
                    <a:pt x="5828" y="0"/>
                  </a:moveTo>
                  <a:lnTo>
                    <a:pt x="4212" y="171"/>
                  </a:lnTo>
                  <a:lnTo>
                    <a:pt x="4645" y="4277"/>
                  </a:lnTo>
                  <a:cubicBezTo>
                    <a:pt x="4671" y="4523"/>
                    <a:pt x="4636" y="4751"/>
                    <a:pt x="4541" y="4961"/>
                  </a:cubicBezTo>
                  <a:cubicBezTo>
                    <a:pt x="4445" y="5171"/>
                    <a:pt x="4307" y="5344"/>
                    <a:pt x="4127" y="5478"/>
                  </a:cubicBezTo>
                  <a:cubicBezTo>
                    <a:pt x="3947" y="5610"/>
                    <a:pt x="3736" y="5690"/>
                    <a:pt x="3490" y="5716"/>
                  </a:cubicBezTo>
                  <a:cubicBezTo>
                    <a:pt x="3442" y="5721"/>
                    <a:pt x="3395" y="5724"/>
                    <a:pt x="3349" y="5724"/>
                  </a:cubicBezTo>
                  <a:cubicBezTo>
                    <a:pt x="3168" y="5724"/>
                    <a:pt x="2998" y="5686"/>
                    <a:pt x="2839" y="5611"/>
                  </a:cubicBezTo>
                  <a:cubicBezTo>
                    <a:pt x="2639" y="5518"/>
                    <a:pt x="2472" y="5378"/>
                    <a:pt x="2343" y="5191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7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7"/>
                    <a:pt x="672" y="5774"/>
                    <a:pt x="964" y="6149"/>
                  </a:cubicBezTo>
                  <a:cubicBezTo>
                    <a:pt x="1255" y="6525"/>
                    <a:pt x="1635" y="6805"/>
                    <a:pt x="2100" y="6989"/>
                  </a:cubicBezTo>
                  <a:cubicBezTo>
                    <a:pt x="2453" y="7127"/>
                    <a:pt x="2834" y="7197"/>
                    <a:pt x="3244" y="7197"/>
                  </a:cubicBezTo>
                  <a:cubicBezTo>
                    <a:pt x="3374" y="7197"/>
                    <a:pt x="3508" y="7190"/>
                    <a:pt x="3644" y="7176"/>
                  </a:cubicBezTo>
                  <a:cubicBezTo>
                    <a:pt x="4202" y="7117"/>
                    <a:pt x="4688" y="6949"/>
                    <a:pt x="5105" y="6673"/>
                  </a:cubicBezTo>
                  <a:cubicBezTo>
                    <a:pt x="5522" y="6395"/>
                    <a:pt x="5834" y="6043"/>
                    <a:pt x="6043" y="5614"/>
                  </a:cubicBezTo>
                  <a:cubicBezTo>
                    <a:pt x="6248" y="5186"/>
                    <a:pt x="6326" y="4711"/>
                    <a:pt x="6270" y="4192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30"/>
            <p:cNvSpPr/>
            <p:nvPr/>
          </p:nvSpPr>
          <p:spPr>
            <a:xfrm>
              <a:off x="2107891" y="169085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30"/>
            <p:cNvSpPr/>
            <p:nvPr/>
          </p:nvSpPr>
          <p:spPr>
            <a:xfrm>
              <a:off x="2320483" y="167055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3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798"/>
                  </a:cubicBezTo>
                  <a:cubicBezTo>
                    <a:pt x="429" y="1009"/>
                    <a:pt x="263" y="1249"/>
                    <a:pt x="152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0" y="3872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1"/>
                    <a:pt x="2762" y="4327"/>
                    <a:pt x="2895" y="4348"/>
                  </a:cubicBezTo>
                  <a:cubicBezTo>
                    <a:pt x="3028" y="4370"/>
                    <a:pt x="3156" y="4400"/>
                    <a:pt x="3279" y="4436"/>
                  </a:cubicBezTo>
                  <a:cubicBezTo>
                    <a:pt x="3401" y="4472"/>
                    <a:pt x="3506" y="4515"/>
                    <a:pt x="3596" y="4565"/>
                  </a:cubicBezTo>
                  <a:cubicBezTo>
                    <a:pt x="3686" y="4616"/>
                    <a:pt x="3760" y="4675"/>
                    <a:pt x="3818" y="4749"/>
                  </a:cubicBezTo>
                  <a:cubicBezTo>
                    <a:pt x="3875" y="4821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3"/>
                    <a:pt x="2885" y="5708"/>
                    <a:pt x="2800" y="5708"/>
                  </a:cubicBezTo>
                  <a:cubicBezTo>
                    <a:pt x="2537" y="5708"/>
                    <a:pt x="2275" y="5665"/>
                    <a:pt x="2016" y="5578"/>
                  </a:cubicBezTo>
                  <a:cubicBezTo>
                    <a:pt x="1672" y="5463"/>
                    <a:pt x="1316" y="5205"/>
                    <a:pt x="946" y="4804"/>
                  </a:cubicBezTo>
                  <a:lnTo>
                    <a:pt x="65" y="6048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8"/>
                    <a:pt x="1526" y="6990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9"/>
                    <a:pt x="4094" y="6904"/>
                    <a:pt x="4475" y="6691"/>
                  </a:cubicBezTo>
                  <a:cubicBezTo>
                    <a:pt x="4856" y="6476"/>
                    <a:pt x="5144" y="6192"/>
                    <a:pt x="5339" y="5842"/>
                  </a:cubicBezTo>
                  <a:cubicBezTo>
                    <a:pt x="5536" y="5490"/>
                    <a:pt x="5608" y="5077"/>
                    <a:pt x="5559" y="4603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0"/>
                    <a:pt x="4983" y="3416"/>
                    <a:pt x="4754" y="3271"/>
                  </a:cubicBezTo>
                  <a:cubicBezTo>
                    <a:pt x="4525" y="3126"/>
                    <a:pt x="4259" y="3009"/>
                    <a:pt x="3959" y="2923"/>
                  </a:cubicBezTo>
                  <a:cubicBezTo>
                    <a:pt x="3657" y="2837"/>
                    <a:pt x="3325" y="2777"/>
                    <a:pt x="2962" y="2743"/>
                  </a:cubicBezTo>
                  <a:cubicBezTo>
                    <a:pt x="2804" y="2733"/>
                    <a:pt x="2650" y="2716"/>
                    <a:pt x="2504" y="2687"/>
                  </a:cubicBezTo>
                  <a:cubicBezTo>
                    <a:pt x="2355" y="2660"/>
                    <a:pt x="2225" y="2623"/>
                    <a:pt x="2108" y="2572"/>
                  </a:cubicBezTo>
                  <a:cubicBezTo>
                    <a:pt x="1992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7" y="2119"/>
                  </a:cubicBezTo>
                  <a:cubicBezTo>
                    <a:pt x="1684" y="1996"/>
                    <a:pt x="1711" y="1885"/>
                    <a:pt x="1779" y="1790"/>
                  </a:cubicBezTo>
                  <a:cubicBezTo>
                    <a:pt x="1849" y="1695"/>
                    <a:pt x="1950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48"/>
                    <a:pt x="4002" y="1873"/>
                    <a:pt x="4157" y="2027"/>
                  </a:cubicBezTo>
                  <a:lnTo>
                    <a:pt x="5076" y="937"/>
                  </a:lnTo>
                  <a:cubicBezTo>
                    <a:pt x="4886" y="706"/>
                    <a:pt x="4669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30"/>
            <p:cNvSpPr/>
            <p:nvPr/>
          </p:nvSpPr>
          <p:spPr>
            <a:xfrm>
              <a:off x="2618514" y="1619348"/>
              <a:ext cx="331784" cy="263598"/>
            </a:xfrm>
            <a:custGeom>
              <a:avLst/>
              <a:gdLst/>
              <a:ahLst/>
              <a:cxnLst/>
              <a:rect l="l" t="t" r="r" b="b"/>
              <a:pathLst>
                <a:path w="9576" h="7608" extrusionOk="0">
                  <a:moveTo>
                    <a:pt x="9576" y="1"/>
                  </a:moveTo>
                  <a:lnTo>
                    <a:pt x="7931" y="175"/>
                  </a:lnTo>
                  <a:lnTo>
                    <a:pt x="7299" y="3850"/>
                  </a:lnTo>
                  <a:cubicBezTo>
                    <a:pt x="7271" y="4019"/>
                    <a:pt x="7252" y="4165"/>
                    <a:pt x="7239" y="4295"/>
                  </a:cubicBezTo>
                  <a:cubicBezTo>
                    <a:pt x="7226" y="4424"/>
                    <a:pt x="7219" y="4541"/>
                    <a:pt x="7217" y="4647"/>
                  </a:cubicBezTo>
                  <a:cubicBezTo>
                    <a:pt x="7216" y="4692"/>
                    <a:pt x="7217" y="4733"/>
                    <a:pt x="7216" y="4777"/>
                  </a:cubicBezTo>
                  <a:cubicBezTo>
                    <a:pt x="7184" y="4683"/>
                    <a:pt x="7151" y="4588"/>
                    <a:pt x="7111" y="4490"/>
                  </a:cubicBezTo>
                  <a:cubicBezTo>
                    <a:pt x="7039" y="4308"/>
                    <a:pt x="6953" y="4114"/>
                    <a:pt x="6852" y="3908"/>
                  </a:cubicBezTo>
                  <a:lnTo>
                    <a:pt x="5577" y="1318"/>
                  </a:lnTo>
                  <a:lnTo>
                    <a:pt x="4254" y="1458"/>
                  </a:lnTo>
                  <a:lnTo>
                    <a:pt x="3525" y="4260"/>
                  </a:lnTo>
                  <a:cubicBezTo>
                    <a:pt x="3486" y="4449"/>
                    <a:pt x="3456" y="4627"/>
                    <a:pt x="3433" y="4797"/>
                  </a:cubicBezTo>
                  <a:cubicBezTo>
                    <a:pt x="3415" y="4935"/>
                    <a:pt x="3402" y="5083"/>
                    <a:pt x="3394" y="5235"/>
                  </a:cubicBezTo>
                  <a:cubicBezTo>
                    <a:pt x="3356" y="5091"/>
                    <a:pt x="3310" y="4942"/>
                    <a:pt x="3259" y="4784"/>
                  </a:cubicBezTo>
                  <a:cubicBezTo>
                    <a:pt x="3205" y="4623"/>
                    <a:pt x="3148" y="4462"/>
                    <a:pt x="3085" y="4306"/>
                  </a:cubicBezTo>
                  <a:lnTo>
                    <a:pt x="1684" y="834"/>
                  </a:lnTo>
                  <a:lnTo>
                    <a:pt x="0" y="1010"/>
                  </a:lnTo>
                  <a:lnTo>
                    <a:pt x="2763" y="7608"/>
                  </a:lnTo>
                  <a:lnTo>
                    <a:pt x="4067" y="7470"/>
                  </a:lnTo>
                  <a:lnTo>
                    <a:pt x="5082" y="3642"/>
                  </a:lnTo>
                  <a:lnTo>
                    <a:pt x="6986" y="7162"/>
                  </a:lnTo>
                  <a:lnTo>
                    <a:pt x="8251" y="7028"/>
                  </a:lnTo>
                  <a:lnTo>
                    <a:pt x="9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30"/>
            <p:cNvSpPr/>
            <p:nvPr/>
          </p:nvSpPr>
          <p:spPr>
            <a:xfrm>
              <a:off x="2975272" y="1598594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5" y="1723"/>
                    <a:pt x="4575" y="1841"/>
                    <a:pt x="4760" y="2003"/>
                  </a:cubicBezTo>
                  <a:cubicBezTo>
                    <a:pt x="4945" y="2163"/>
                    <a:pt x="5096" y="2359"/>
                    <a:pt x="5211" y="2589"/>
                  </a:cubicBezTo>
                  <a:cubicBezTo>
                    <a:pt x="5326" y="2819"/>
                    <a:pt x="5400" y="3078"/>
                    <a:pt x="5429" y="3364"/>
                  </a:cubicBezTo>
                  <a:cubicBezTo>
                    <a:pt x="5458" y="3650"/>
                    <a:pt x="5442" y="3916"/>
                    <a:pt x="5377" y="4168"/>
                  </a:cubicBezTo>
                  <a:cubicBezTo>
                    <a:pt x="5311" y="4418"/>
                    <a:pt x="5205" y="4641"/>
                    <a:pt x="5060" y="4836"/>
                  </a:cubicBezTo>
                  <a:cubicBezTo>
                    <a:pt x="4911" y="5032"/>
                    <a:pt x="4732" y="5190"/>
                    <a:pt x="4519" y="5311"/>
                  </a:cubicBezTo>
                  <a:cubicBezTo>
                    <a:pt x="4305" y="5432"/>
                    <a:pt x="4063" y="5506"/>
                    <a:pt x="3800" y="5534"/>
                  </a:cubicBezTo>
                  <a:cubicBezTo>
                    <a:pt x="3725" y="5542"/>
                    <a:pt x="3651" y="5546"/>
                    <a:pt x="3578" y="5546"/>
                  </a:cubicBezTo>
                  <a:cubicBezTo>
                    <a:pt x="3394" y="5546"/>
                    <a:pt x="3218" y="5519"/>
                    <a:pt x="3049" y="5468"/>
                  </a:cubicBezTo>
                  <a:cubicBezTo>
                    <a:pt x="2816" y="5394"/>
                    <a:pt x="2606" y="5276"/>
                    <a:pt x="2418" y="5118"/>
                  </a:cubicBezTo>
                  <a:cubicBezTo>
                    <a:pt x="2230" y="4963"/>
                    <a:pt x="2080" y="4766"/>
                    <a:pt x="1968" y="4533"/>
                  </a:cubicBezTo>
                  <a:cubicBezTo>
                    <a:pt x="1854" y="4298"/>
                    <a:pt x="1784" y="4038"/>
                    <a:pt x="1754" y="3752"/>
                  </a:cubicBezTo>
                  <a:cubicBezTo>
                    <a:pt x="1723" y="3467"/>
                    <a:pt x="1739" y="3201"/>
                    <a:pt x="1803" y="2951"/>
                  </a:cubicBezTo>
                  <a:cubicBezTo>
                    <a:pt x="1863" y="2701"/>
                    <a:pt x="1969" y="2478"/>
                    <a:pt x="2120" y="2281"/>
                  </a:cubicBezTo>
                  <a:cubicBezTo>
                    <a:pt x="2270" y="2084"/>
                    <a:pt x="2451" y="1926"/>
                    <a:pt x="2665" y="1806"/>
                  </a:cubicBezTo>
                  <a:cubicBezTo>
                    <a:pt x="2877" y="1686"/>
                    <a:pt x="3117" y="1609"/>
                    <a:pt x="3381" y="1583"/>
                  </a:cubicBezTo>
                  <a:cubicBezTo>
                    <a:pt x="3456" y="1575"/>
                    <a:pt x="3529" y="1571"/>
                    <a:pt x="3601" y="1571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8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6"/>
                    <a:pt x="1078" y="941"/>
                    <a:pt x="792" y="1293"/>
                  </a:cubicBezTo>
                  <a:cubicBezTo>
                    <a:pt x="508" y="1645"/>
                    <a:pt x="301" y="2044"/>
                    <a:pt x="170" y="2491"/>
                  </a:cubicBezTo>
                  <a:cubicBezTo>
                    <a:pt x="41" y="2937"/>
                    <a:pt x="1" y="3414"/>
                    <a:pt x="55" y="3929"/>
                  </a:cubicBezTo>
                  <a:cubicBezTo>
                    <a:pt x="111" y="4441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7" y="6353"/>
                  </a:cubicBezTo>
                  <a:cubicBezTo>
                    <a:pt x="1679" y="6638"/>
                    <a:pt x="2076" y="6844"/>
                    <a:pt x="2522" y="6976"/>
                  </a:cubicBezTo>
                  <a:cubicBezTo>
                    <a:pt x="2836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6" y="7035"/>
                    <a:pt x="4933" y="6898"/>
                    <a:pt x="5343" y="6677"/>
                  </a:cubicBezTo>
                  <a:cubicBezTo>
                    <a:pt x="5756" y="6458"/>
                    <a:pt x="6101" y="6172"/>
                    <a:pt x="6385" y="5820"/>
                  </a:cubicBezTo>
                  <a:cubicBezTo>
                    <a:pt x="6670" y="5468"/>
                    <a:pt x="6874" y="5068"/>
                    <a:pt x="7002" y="4618"/>
                  </a:cubicBezTo>
                  <a:cubicBezTo>
                    <a:pt x="7130" y="4172"/>
                    <a:pt x="7166" y="3693"/>
                    <a:pt x="7112" y="3187"/>
                  </a:cubicBezTo>
                  <a:cubicBezTo>
                    <a:pt x="7058" y="2672"/>
                    <a:pt x="6922" y="2212"/>
                    <a:pt x="6705" y="1802"/>
                  </a:cubicBezTo>
                  <a:cubicBezTo>
                    <a:pt x="6489" y="1391"/>
                    <a:pt x="6204" y="1046"/>
                    <a:pt x="5852" y="760"/>
                  </a:cubicBezTo>
                  <a:cubicBezTo>
                    <a:pt x="5500" y="476"/>
                    <a:pt x="5101" y="269"/>
                    <a:pt x="4656" y="138"/>
                  </a:cubicBezTo>
                  <a:cubicBezTo>
                    <a:pt x="4341" y="47"/>
                    <a:pt x="4009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30"/>
            <p:cNvSpPr/>
            <p:nvPr/>
          </p:nvSpPr>
          <p:spPr>
            <a:xfrm>
              <a:off x="3253797" y="1575554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9" y="1421"/>
                  </a:moveTo>
                  <a:cubicBezTo>
                    <a:pt x="3228" y="1421"/>
                    <a:pt x="3353" y="1442"/>
                    <a:pt x="3463" y="1482"/>
                  </a:cubicBezTo>
                  <a:cubicBezTo>
                    <a:pt x="3617" y="1538"/>
                    <a:pt x="3739" y="1627"/>
                    <a:pt x="3831" y="1752"/>
                  </a:cubicBezTo>
                  <a:cubicBezTo>
                    <a:pt x="3923" y="1876"/>
                    <a:pt x="3979" y="2027"/>
                    <a:pt x="3996" y="2201"/>
                  </a:cubicBezTo>
                  <a:cubicBezTo>
                    <a:pt x="4015" y="2374"/>
                    <a:pt x="3998" y="2533"/>
                    <a:pt x="3945" y="2677"/>
                  </a:cubicBezTo>
                  <a:cubicBezTo>
                    <a:pt x="3890" y="2821"/>
                    <a:pt x="3802" y="2936"/>
                    <a:pt x="3686" y="3026"/>
                  </a:cubicBezTo>
                  <a:cubicBezTo>
                    <a:pt x="3566" y="3114"/>
                    <a:pt x="3423" y="3166"/>
                    <a:pt x="3254" y="3185"/>
                  </a:cubicBezTo>
                  <a:lnTo>
                    <a:pt x="1911" y="3327"/>
                  </a:lnTo>
                  <a:lnTo>
                    <a:pt x="1726" y="1555"/>
                  </a:lnTo>
                  <a:lnTo>
                    <a:pt x="2922" y="1430"/>
                  </a:lnTo>
                  <a:cubicBezTo>
                    <a:pt x="2980" y="1424"/>
                    <a:pt x="3036" y="1421"/>
                    <a:pt x="3089" y="1421"/>
                  </a:cubicBezTo>
                  <a:close/>
                  <a:moveTo>
                    <a:pt x="3368" y="0"/>
                  </a:moveTo>
                  <a:cubicBezTo>
                    <a:pt x="3269" y="0"/>
                    <a:pt x="3169" y="6"/>
                    <a:pt x="3067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79" y="4085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8" y="2763"/>
                    <a:pt x="5657" y="2371"/>
                    <a:pt x="5613" y="1942"/>
                  </a:cubicBezTo>
                  <a:cubicBezTo>
                    <a:pt x="5568" y="1527"/>
                    <a:pt x="5429" y="1166"/>
                    <a:pt x="5191" y="861"/>
                  </a:cubicBezTo>
                  <a:cubicBezTo>
                    <a:pt x="4958" y="553"/>
                    <a:pt x="4652" y="326"/>
                    <a:pt x="4278" y="173"/>
                  </a:cubicBezTo>
                  <a:cubicBezTo>
                    <a:pt x="3992" y="58"/>
                    <a:pt x="3688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30"/>
            <p:cNvSpPr/>
            <p:nvPr/>
          </p:nvSpPr>
          <p:spPr>
            <a:xfrm>
              <a:off x="3490538" y="153993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30"/>
            <p:cNvSpPr/>
            <p:nvPr/>
          </p:nvSpPr>
          <p:spPr>
            <a:xfrm>
              <a:off x="3731436" y="152164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5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11"/>
                    <a:pt x="2763" y="4326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1"/>
                    <a:pt x="3907" y="4907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8"/>
                    <a:pt x="2798" y="5708"/>
                  </a:cubicBezTo>
                  <a:cubicBezTo>
                    <a:pt x="2535" y="5708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3"/>
                  </a:cubicBezTo>
                  <a:cubicBezTo>
                    <a:pt x="1188" y="6869"/>
                    <a:pt x="1525" y="6991"/>
                    <a:pt x="1896" y="7060"/>
                  </a:cubicBezTo>
                  <a:cubicBezTo>
                    <a:pt x="2118" y="7101"/>
                    <a:pt x="2353" y="7123"/>
                    <a:pt x="2602" y="7123"/>
                  </a:cubicBezTo>
                  <a:cubicBezTo>
                    <a:pt x="2770" y="7123"/>
                    <a:pt x="2943" y="7113"/>
                    <a:pt x="3124" y="7093"/>
                  </a:cubicBezTo>
                  <a:cubicBezTo>
                    <a:pt x="3643" y="7039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7"/>
                  </a:cubicBezTo>
                  <a:cubicBezTo>
                    <a:pt x="5164" y="3600"/>
                    <a:pt x="4980" y="3418"/>
                    <a:pt x="4753" y="3271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2" y="2689"/>
                  </a:cubicBezTo>
                  <a:cubicBezTo>
                    <a:pt x="2354" y="2663"/>
                    <a:pt x="2223" y="2624"/>
                    <a:pt x="2107" y="2574"/>
                  </a:cubicBezTo>
                  <a:cubicBezTo>
                    <a:pt x="1989" y="2523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1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50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7"/>
                    <a:pt x="2766" y="1417"/>
                  </a:cubicBezTo>
                  <a:cubicBezTo>
                    <a:pt x="2890" y="1417"/>
                    <a:pt x="3013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7"/>
                    <a:pt x="4418" y="368"/>
                  </a:cubicBezTo>
                  <a:cubicBezTo>
                    <a:pt x="4170" y="217"/>
                    <a:pt x="3879" y="112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30"/>
            <p:cNvSpPr/>
            <p:nvPr/>
          </p:nvSpPr>
          <p:spPr>
            <a:xfrm>
              <a:off x="3950057" y="1492298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9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30"/>
            <p:cNvSpPr/>
            <p:nvPr/>
          </p:nvSpPr>
          <p:spPr>
            <a:xfrm>
              <a:off x="4207968" y="1468531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1" y="1570"/>
                  </a:moveTo>
                  <a:cubicBezTo>
                    <a:pt x="3779" y="1570"/>
                    <a:pt x="3958" y="1598"/>
                    <a:pt x="4129" y="1650"/>
                  </a:cubicBezTo>
                  <a:cubicBezTo>
                    <a:pt x="4362" y="1724"/>
                    <a:pt x="4571" y="1843"/>
                    <a:pt x="4756" y="2003"/>
                  </a:cubicBezTo>
                  <a:cubicBezTo>
                    <a:pt x="4940" y="2164"/>
                    <a:pt x="5091" y="2361"/>
                    <a:pt x="5208" y="2591"/>
                  </a:cubicBezTo>
                  <a:cubicBezTo>
                    <a:pt x="5323" y="2821"/>
                    <a:pt x="5396" y="3077"/>
                    <a:pt x="5425" y="3365"/>
                  </a:cubicBezTo>
                  <a:cubicBezTo>
                    <a:pt x="5458" y="3648"/>
                    <a:pt x="5439" y="3915"/>
                    <a:pt x="5373" y="4166"/>
                  </a:cubicBezTo>
                  <a:cubicBezTo>
                    <a:pt x="5308" y="4417"/>
                    <a:pt x="5202" y="4637"/>
                    <a:pt x="5055" y="4834"/>
                  </a:cubicBezTo>
                  <a:cubicBezTo>
                    <a:pt x="4907" y="5031"/>
                    <a:pt x="4728" y="5189"/>
                    <a:pt x="4516" y="5310"/>
                  </a:cubicBezTo>
                  <a:cubicBezTo>
                    <a:pt x="4302" y="5430"/>
                    <a:pt x="4060" y="5506"/>
                    <a:pt x="3797" y="5533"/>
                  </a:cubicBezTo>
                  <a:cubicBezTo>
                    <a:pt x="3723" y="5541"/>
                    <a:pt x="3651" y="5545"/>
                    <a:pt x="3579" y="5545"/>
                  </a:cubicBezTo>
                  <a:cubicBezTo>
                    <a:pt x="3393" y="5545"/>
                    <a:pt x="3216" y="5518"/>
                    <a:pt x="3046" y="5464"/>
                  </a:cubicBezTo>
                  <a:cubicBezTo>
                    <a:pt x="2814" y="5392"/>
                    <a:pt x="2604" y="5276"/>
                    <a:pt x="2414" y="5119"/>
                  </a:cubicBezTo>
                  <a:cubicBezTo>
                    <a:pt x="2225" y="4964"/>
                    <a:pt x="2079" y="4765"/>
                    <a:pt x="1965" y="4532"/>
                  </a:cubicBezTo>
                  <a:cubicBezTo>
                    <a:pt x="1851" y="4299"/>
                    <a:pt x="1780" y="4039"/>
                    <a:pt x="1749" y="3753"/>
                  </a:cubicBezTo>
                  <a:cubicBezTo>
                    <a:pt x="1719" y="3468"/>
                    <a:pt x="1736" y="3199"/>
                    <a:pt x="1798" y="2950"/>
                  </a:cubicBezTo>
                  <a:cubicBezTo>
                    <a:pt x="1859" y="2700"/>
                    <a:pt x="1965" y="2479"/>
                    <a:pt x="2116" y="2282"/>
                  </a:cubicBezTo>
                  <a:cubicBezTo>
                    <a:pt x="2267" y="2085"/>
                    <a:pt x="2447" y="1927"/>
                    <a:pt x="2661" y="1807"/>
                  </a:cubicBezTo>
                  <a:cubicBezTo>
                    <a:pt x="2874" y="1686"/>
                    <a:pt x="3116" y="1609"/>
                    <a:pt x="3380" y="1581"/>
                  </a:cubicBezTo>
                  <a:cubicBezTo>
                    <a:pt x="3452" y="1574"/>
                    <a:pt x="3522" y="1570"/>
                    <a:pt x="3591" y="1570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5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2" y="657"/>
                    <a:pt x="1075" y="942"/>
                    <a:pt x="789" y="1294"/>
                  </a:cubicBezTo>
                  <a:cubicBezTo>
                    <a:pt x="506" y="1646"/>
                    <a:pt x="298" y="2043"/>
                    <a:pt x="168" y="2490"/>
                  </a:cubicBezTo>
                  <a:cubicBezTo>
                    <a:pt x="38" y="2936"/>
                    <a:pt x="1" y="3415"/>
                    <a:pt x="54" y="3930"/>
                  </a:cubicBezTo>
                  <a:cubicBezTo>
                    <a:pt x="109" y="4442"/>
                    <a:pt x="247" y="4902"/>
                    <a:pt x="465" y="5312"/>
                  </a:cubicBezTo>
                  <a:cubicBezTo>
                    <a:pt x="687" y="5721"/>
                    <a:pt x="971" y="6068"/>
                    <a:pt x="1322" y="6354"/>
                  </a:cubicBezTo>
                  <a:cubicBezTo>
                    <a:pt x="1675" y="6639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2" y="6898"/>
                    <a:pt x="5342" y="6678"/>
                  </a:cubicBezTo>
                  <a:cubicBezTo>
                    <a:pt x="5753" y="6456"/>
                    <a:pt x="6099" y="6173"/>
                    <a:pt x="6383" y="5821"/>
                  </a:cubicBezTo>
                  <a:cubicBezTo>
                    <a:pt x="6667" y="5468"/>
                    <a:pt x="6873" y="5069"/>
                    <a:pt x="7001" y="4618"/>
                  </a:cubicBezTo>
                  <a:cubicBezTo>
                    <a:pt x="7126" y="4168"/>
                    <a:pt x="7163" y="3691"/>
                    <a:pt x="7109" y="3185"/>
                  </a:cubicBezTo>
                  <a:cubicBezTo>
                    <a:pt x="7056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69"/>
                    <a:pt x="4654" y="139"/>
                  </a:cubicBezTo>
                  <a:cubicBezTo>
                    <a:pt x="4338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30"/>
            <p:cNvSpPr/>
            <p:nvPr/>
          </p:nvSpPr>
          <p:spPr>
            <a:xfrm>
              <a:off x="4486389" y="1445906"/>
              <a:ext cx="189245" cy="247349"/>
            </a:xfrm>
            <a:custGeom>
              <a:avLst/>
              <a:gdLst/>
              <a:ahLst/>
              <a:cxnLst/>
              <a:rect l="l" t="t" r="r" b="b"/>
              <a:pathLst>
                <a:path w="5462" h="7139" extrusionOk="0">
                  <a:moveTo>
                    <a:pt x="2960" y="1498"/>
                  </a:moveTo>
                  <a:cubicBezTo>
                    <a:pt x="3066" y="1498"/>
                    <a:pt x="3165" y="1519"/>
                    <a:pt x="3259" y="1559"/>
                  </a:cubicBezTo>
                  <a:cubicBezTo>
                    <a:pt x="3384" y="1612"/>
                    <a:pt x="3486" y="1694"/>
                    <a:pt x="3571" y="1802"/>
                  </a:cubicBezTo>
                  <a:cubicBezTo>
                    <a:pt x="3654" y="1911"/>
                    <a:pt x="3708" y="2052"/>
                    <a:pt x="3723" y="2219"/>
                  </a:cubicBezTo>
                  <a:cubicBezTo>
                    <a:pt x="3742" y="2378"/>
                    <a:pt x="3720" y="2525"/>
                    <a:pt x="3663" y="2657"/>
                  </a:cubicBezTo>
                  <a:cubicBezTo>
                    <a:pt x="3603" y="2787"/>
                    <a:pt x="3519" y="2894"/>
                    <a:pt x="3411" y="2979"/>
                  </a:cubicBezTo>
                  <a:cubicBezTo>
                    <a:pt x="3301" y="3064"/>
                    <a:pt x="3175" y="3110"/>
                    <a:pt x="3033" y="3126"/>
                  </a:cubicBezTo>
                  <a:lnTo>
                    <a:pt x="1953" y="3240"/>
                  </a:lnTo>
                  <a:lnTo>
                    <a:pt x="1782" y="1616"/>
                  </a:lnTo>
                  <a:lnTo>
                    <a:pt x="2861" y="1504"/>
                  </a:lnTo>
                  <a:cubicBezTo>
                    <a:pt x="2894" y="1500"/>
                    <a:pt x="2927" y="1498"/>
                    <a:pt x="2960" y="1498"/>
                  </a:cubicBezTo>
                  <a:close/>
                  <a:moveTo>
                    <a:pt x="3224" y="1"/>
                  </a:moveTo>
                  <a:cubicBezTo>
                    <a:pt x="3131" y="1"/>
                    <a:pt x="3036" y="6"/>
                    <a:pt x="2940" y="17"/>
                  </a:cubicBezTo>
                  <a:lnTo>
                    <a:pt x="0" y="326"/>
                  </a:lnTo>
                  <a:lnTo>
                    <a:pt x="721" y="7138"/>
                  </a:lnTo>
                  <a:lnTo>
                    <a:pt x="2374" y="6964"/>
                  </a:lnTo>
                  <a:lnTo>
                    <a:pt x="2134" y="4686"/>
                  </a:lnTo>
                  <a:lnTo>
                    <a:pt x="3417" y="4550"/>
                  </a:lnTo>
                  <a:cubicBezTo>
                    <a:pt x="3847" y="4505"/>
                    <a:pt x="4218" y="4366"/>
                    <a:pt x="4530" y="4128"/>
                  </a:cubicBezTo>
                  <a:cubicBezTo>
                    <a:pt x="4844" y="3892"/>
                    <a:pt x="5078" y="3590"/>
                    <a:pt x="5240" y="3222"/>
                  </a:cubicBezTo>
                  <a:cubicBezTo>
                    <a:pt x="5404" y="2853"/>
                    <a:pt x="5462" y="2450"/>
                    <a:pt x="5414" y="2009"/>
                  </a:cubicBezTo>
                  <a:cubicBezTo>
                    <a:pt x="5370" y="1586"/>
                    <a:pt x="5232" y="1218"/>
                    <a:pt x="4996" y="900"/>
                  </a:cubicBezTo>
                  <a:cubicBezTo>
                    <a:pt x="4764" y="584"/>
                    <a:pt x="4470" y="346"/>
                    <a:pt x="4113" y="188"/>
                  </a:cubicBezTo>
                  <a:cubicBezTo>
                    <a:pt x="3839" y="64"/>
                    <a:pt x="3542" y="1"/>
                    <a:pt x="3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30"/>
            <p:cNvSpPr/>
            <p:nvPr/>
          </p:nvSpPr>
          <p:spPr>
            <a:xfrm>
              <a:off x="-12662" y="2259930"/>
              <a:ext cx="122063" cy="237543"/>
            </a:xfrm>
            <a:custGeom>
              <a:avLst/>
              <a:gdLst/>
              <a:ahLst/>
              <a:cxnLst/>
              <a:rect l="l" t="t" r="r" b="b"/>
              <a:pathLst>
                <a:path w="3523" h="6856" extrusionOk="0">
                  <a:moveTo>
                    <a:pt x="1" y="0"/>
                  </a:moveTo>
                  <a:lnTo>
                    <a:pt x="1" y="1703"/>
                  </a:lnTo>
                  <a:cubicBezTo>
                    <a:pt x="31" y="1749"/>
                    <a:pt x="60" y="1801"/>
                    <a:pt x="90" y="1854"/>
                  </a:cubicBezTo>
                  <a:lnTo>
                    <a:pt x="1239" y="994"/>
                  </a:lnTo>
                  <a:cubicBezTo>
                    <a:pt x="1128" y="744"/>
                    <a:pt x="958" y="532"/>
                    <a:pt x="728" y="358"/>
                  </a:cubicBezTo>
                  <a:cubicBezTo>
                    <a:pt x="517" y="199"/>
                    <a:pt x="274" y="78"/>
                    <a:pt x="1" y="0"/>
                  </a:cubicBezTo>
                  <a:close/>
                  <a:moveTo>
                    <a:pt x="2368" y="3207"/>
                  </a:moveTo>
                  <a:lnTo>
                    <a:pt x="918" y="3361"/>
                  </a:lnTo>
                  <a:cubicBezTo>
                    <a:pt x="915" y="3677"/>
                    <a:pt x="875" y="3966"/>
                    <a:pt x="802" y="4234"/>
                  </a:cubicBezTo>
                  <a:lnTo>
                    <a:pt x="262" y="3753"/>
                  </a:lnTo>
                  <a:cubicBezTo>
                    <a:pt x="182" y="3693"/>
                    <a:pt x="96" y="3624"/>
                    <a:pt x="2" y="3545"/>
                  </a:cubicBezTo>
                  <a:lnTo>
                    <a:pt x="2" y="5411"/>
                  </a:lnTo>
                  <a:lnTo>
                    <a:pt x="31" y="5435"/>
                  </a:lnTo>
                  <a:cubicBezTo>
                    <a:pt x="22" y="5442"/>
                    <a:pt x="12" y="5449"/>
                    <a:pt x="2" y="5455"/>
                  </a:cubicBezTo>
                  <a:lnTo>
                    <a:pt x="2" y="6855"/>
                  </a:lnTo>
                  <a:cubicBezTo>
                    <a:pt x="70" y="6831"/>
                    <a:pt x="139" y="6802"/>
                    <a:pt x="204" y="6776"/>
                  </a:cubicBezTo>
                  <a:cubicBezTo>
                    <a:pt x="514" y="6637"/>
                    <a:pt x="796" y="6460"/>
                    <a:pt x="1050" y="6238"/>
                  </a:cubicBezTo>
                  <a:lnTo>
                    <a:pt x="1597" y="6693"/>
                  </a:lnTo>
                  <a:lnTo>
                    <a:pt x="3522" y="6490"/>
                  </a:lnTo>
                  <a:lnTo>
                    <a:pt x="1915" y="5105"/>
                  </a:lnTo>
                  <a:cubicBezTo>
                    <a:pt x="2024" y="4881"/>
                    <a:pt x="2117" y="4644"/>
                    <a:pt x="2189" y="4392"/>
                  </a:cubicBezTo>
                  <a:cubicBezTo>
                    <a:pt x="2294" y="4024"/>
                    <a:pt x="2355" y="3630"/>
                    <a:pt x="2368" y="3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30"/>
            <p:cNvSpPr/>
            <p:nvPr/>
          </p:nvSpPr>
          <p:spPr>
            <a:xfrm>
              <a:off x="202425" y="221527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30"/>
            <p:cNvSpPr/>
            <p:nvPr/>
          </p:nvSpPr>
          <p:spPr>
            <a:xfrm>
              <a:off x="442180" y="219365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3"/>
                  </a:lnTo>
                  <a:lnTo>
                    <a:pt x="5416" y="5392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30"/>
            <p:cNvSpPr/>
            <p:nvPr/>
          </p:nvSpPr>
          <p:spPr>
            <a:xfrm>
              <a:off x="654772" y="217109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5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1"/>
                    <a:pt x="0" y="3408"/>
                    <a:pt x="53" y="3915"/>
                  </a:cubicBezTo>
                  <a:cubicBezTo>
                    <a:pt x="114" y="4432"/>
                    <a:pt x="249" y="4898"/>
                    <a:pt x="466" y="5311"/>
                  </a:cubicBezTo>
                  <a:cubicBezTo>
                    <a:pt x="683" y="5725"/>
                    <a:pt x="968" y="6072"/>
                    <a:pt x="1317" y="6353"/>
                  </a:cubicBezTo>
                  <a:cubicBezTo>
                    <a:pt x="1668" y="6634"/>
                    <a:pt x="2070" y="6839"/>
                    <a:pt x="2518" y="6965"/>
                  </a:cubicBezTo>
                  <a:cubicBezTo>
                    <a:pt x="2833" y="7053"/>
                    <a:pt x="3162" y="7097"/>
                    <a:pt x="3507" y="7097"/>
                  </a:cubicBezTo>
                  <a:cubicBezTo>
                    <a:pt x="3656" y="7097"/>
                    <a:pt x="3808" y="7089"/>
                    <a:pt x="3962" y="7072"/>
                  </a:cubicBezTo>
                  <a:cubicBezTo>
                    <a:pt x="4293" y="7039"/>
                    <a:pt x="4618" y="6963"/>
                    <a:pt x="4937" y="6847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48" y="6246"/>
                    <a:pt x="6248" y="6060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4"/>
                    <a:pt x="5074" y="5071"/>
                  </a:cubicBezTo>
                  <a:cubicBezTo>
                    <a:pt x="4924" y="5187"/>
                    <a:pt x="4760" y="5286"/>
                    <a:pt x="4577" y="5364"/>
                  </a:cubicBezTo>
                  <a:cubicBezTo>
                    <a:pt x="4395" y="5443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6" y="5135"/>
                  </a:cubicBezTo>
                  <a:cubicBezTo>
                    <a:pt x="2272" y="4979"/>
                    <a:pt x="2114" y="4783"/>
                    <a:pt x="1992" y="4552"/>
                  </a:cubicBezTo>
                  <a:cubicBezTo>
                    <a:pt x="1870" y="4317"/>
                    <a:pt x="1792" y="4053"/>
                    <a:pt x="1760" y="3755"/>
                  </a:cubicBezTo>
                  <a:cubicBezTo>
                    <a:pt x="1727" y="3449"/>
                    <a:pt x="1747" y="3168"/>
                    <a:pt x="1819" y="2912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9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1" y="1585"/>
                  </a:cubicBezTo>
                  <a:cubicBezTo>
                    <a:pt x="4218" y="1625"/>
                    <a:pt x="4393" y="1690"/>
                    <a:pt x="4557" y="1781"/>
                  </a:cubicBezTo>
                  <a:cubicBezTo>
                    <a:pt x="4720" y="1873"/>
                    <a:pt x="4879" y="1982"/>
                    <a:pt x="5029" y="2110"/>
                  </a:cubicBezTo>
                  <a:lnTo>
                    <a:pt x="5919" y="844"/>
                  </a:lnTo>
                  <a:cubicBezTo>
                    <a:pt x="5700" y="637"/>
                    <a:pt x="5449" y="468"/>
                    <a:pt x="5161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30"/>
            <p:cNvSpPr/>
            <p:nvPr/>
          </p:nvSpPr>
          <p:spPr>
            <a:xfrm>
              <a:off x="893627" y="2141958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599"/>
                  </a:lnTo>
                  <a:lnTo>
                    <a:pt x="4661" y="4328"/>
                  </a:lnTo>
                  <a:lnTo>
                    <a:pt x="4941" y="6984"/>
                  </a:lnTo>
                  <a:lnTo>
                    <a:pt x="6595" y="681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30"/>
            <p:cNvSpPr/>
            <p:nvPr/>
          </p:nvSpPr>
          <p:spPr>
            <a:xfrm>
              <a:off x="1156076" y="2113097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1"/>
                  </a:moveTo>
                  <a:lnTo>
                    <a:pt x="4539" y="173"/>
                  </a:lnTo>
                  <a:lnTo>
                    <a:pt x="4716" y="1856"/>
                  </a:lnTo>
                  <a:cubicBezTo>
                    <a:pt x="4744" y="2122"/>
                    <a:pt x="4772" y="2367"/>
                    <a:pt x="4799" y="2595"/>
                  </a:cubicBezTo>
                  <a:cubicBezTo>
                    <a:pt x="4826" y="2820"/>
                    <a:pt x="4855" y="3030"/>
                    <a:pt x="4885" y="3225"/>
                  </a:cubicBezTo>
                  <a:cubicBezTo>
                    <a:pt x="4916" y="3419"/>
                    <a:pt x="4949" y="3608"/>
                    <a:pt x="4985" y="3794"/>
                  </a:cubicBezTo>
                  <a:cubicBezTo>
                    <a:pt x="5021" y="3982"/>
                    <a:pt x="5058" y="4171"/>
                    <a:pt x="5097" y="4362"/>
                  </a:cubicBezTo>
                  <a:cubicBezTo>
                    <a:pt x="5107" y="4408"/>
                    <a:pt x="5117" y="4454"/>
                    <a:pt x="5128" y="4501"/>
                  </a:cubicBezTo>
                  <a:lnTo>
                    <a:pt x="1480" y="494"/>
                  </a:lnTo>
                  <a:lnTo>
                    <a:pt x="0" y="650"/>
                  </a:lnTo>
                  <a:lnTo>
                    <a:pt x="719" y="7461"/>
                  </a:lnTo>
                  <a:lnTo>
                    <a:pt x="2326" y="7293"/>
                  </a:lnTo>
                  <a:lnTo>
                    <a:pt x="2084" y="5015"/>
                  </a:lnTo>
                  <a:cubicBezTo>
                    <a:pt x="2068" y="4854"/>
                    <a:pt x="2050" y="4706"/>
                    <a:pt x="2032" y="4573"/>
                  </a:cubicBezTo>
                  <a:cubicBezTo>
                    <a:pt x="2014" y="4440"/>
                    <a:pt x="1996" y="4307"/>
                    <a:pt x="1975" y="4171"/>
                  </a:cubicBezTo>
                  <a:cubicBezTo>
                    <a:pt x="1953" y="4036"/>
                    <a:pt x="1926" y="3885"/>
                    <a:pt x="1893" y="3715"/>
                  </a:cubicBezTo>
                  <a:cubicBezTo>
                    <a:pt x="1858" y="3548"/>
                    <a:pt x="1818" y="3358"/>
                    <a:pt x="1773" y="3143"/>
                  </a:cubicBezTo>
                  <a:cubicBezTo>
                    <a:pt x="1768" y="3114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30"/>
            <p:cNvSpPr/>
            <p:nvPr/>
          </p:nvSpPr>
          <p:spPr>
            <a:xfrm>
              <a:off x="1423583" y="209296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4" y="1689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30"/>
            <p:cNvSpPr/>
            <p:nvPr/>
          </p:nvSpPr>
          <p:spPr>
            <a:xfrm>
              <a:off x="1605617" y="2070101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0" y="1569"/>
                  </a:moveTo>
                  <a:cubicBezTo>
                    <a:pt x="3778" y="1569"/>
                    <a:pt x="3957" y="1597"/>
                    <a:pt x="4128" y="1650"/>
                  </a:cubicBezTo>
                  <a:cubicBezTo>
                    <a:pt x="4362" y="1723"/>
                    <a:pt x="4571" y="1841"/>
                    <a:pt x="4757" y="2002"/>
                  </a:cubicBezTo>
                  <a:cubicBezTo>
                    <a:pt x="4940" y="2163"/>
                    <a:pt x="5090" y="2359"/>
                    <a:pt x="5206" y="2589"/>
                  </a:cubicBezTo>
                  <a:cubicBezTo>
                    <a:pt x="5321" y="2819"/>
                    <a:pt x="5397" y="3078"/>
                    <a:pt x="5426" y="3364"/>
                  </a:cubicBezTo>
                  <a:cubicBezTo>
                    <a:pt x="5456" y="3652"/>
                    <a:pt x="5438" y="3918"/>
                    <a:pt x="5373" y="4168"/>
                  </a:cubicBezTo>
                  <a:cubicBezTo>
                    <a:pt x="5328" y="4340"/>
                    <a:pt x="5264" y="4499"/>
                    <a:pt x="5179" y="4644"/>
                  </a:cubicBezTo>
                  <a:lnTo>
                    <a:pt x="4243" y="3620"/>
                  </a:lnTo>
                  <a:lnTo>
                    <a:pt x="3115" y="4593"/>
                  </a:lnTo>
                  <a:lnTo>
                    <a:pt x="3955" y="5511"/>
                  </a:lnTo>
                  <a:cubicBezTo>
                    <a:pt x="3903" y="5520"/>
                    <a:pt x="3849" y="5528"/>
                    <a:pt x="3795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2" y="5546"/>
                    <a:pt x="3214" y="5519"/>
                    <a:pt x="3046" y="5465"/>
                  </a:cubicBezTo>
                  <a:cubicBezTo>
                    <a:pt x="2812" y="5393"/>
                    <a:pt x="2602" y="5277"/>
                    <a:pt x="2414" y="5118"/>
                  </a:cubicBezTo>
                  <a:cubicBezTo>
                    <a:pt x="2228" y="4962"/>
                    <a:pt x="2077" y="4765"/>
                    <a:pt x="1963" y="4532"/>
                  </a:cubicBezTo>
                  <a:cubicBezTo>
                    <a:pt x="1850" y="4299"/>
                    <a:pt x="1781" y="4038"/>
                    <a:pt x="1748" y="3752"/>
                  </a:cubicBezTo>
                  <a:cubicBezTo>
                    <a:pt x="1718" y="3466"/>
                    <a:pt x="1735" y="3199"/>
                    <a:pt x="1797" y="2948"/>
                  </a:cubicBezTo>
                  <a:cubicBezTo>
                    <a:pt x="1860" y="2701"/>
                    <a:pt x="1965" y="2478"/>
                    <a:pt x="2114" y="2280"/>
                  </a:cubicBezTo>
                  <a:cubicBezTo>
                    <a:pt x="2265" y="2084"/>
                    <a:pt x="2447" y="1926"/>
                    <a:pt x="2659" y="1805"/>
                  </a:cubicBezTo>
                  <a:cubicBezTo>
                    <a:pt x="2874" y="1686"/>
                    <a:pt x="3114" y="1610"/>
                    <a:pt x="3378" y="1581"/>
                  </a:cubicBezTo>
                  <a:cubicBezTo>
                    <a:pt x="3450" y="1573"/>
                    <a:pt x="3520" y="1569"/>
                    <a:pt x="3590" y="1569"/>
                  </a:cubicBezTo>
                  <a:close/>
                  <a:moveTo>
                    <a:pt x="3650" y="1"/>
                  </a:moveTo>
                  <a:cubicBezTo>
                    <a:pt x="3508" y="1"/>
                    <a:pt x="3363" y="8"/>
                    <a:pt x="3216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2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5"/>
                    <a:pt x="1" y="3416"/>
                    <a:pt x="55" y="3931"/>
                  </a:cubicBezTo>
                  <a:cubicBezTo>
                    <a:pt x="108" y="4442"/>
                    <a:pt x="246" y="4903"/>
                    <a:pt x="468" y="5312"/>
                  </a:cubicBezTo>
                  <a:cubicBezTo>
                    <a:pt x="688" y="5724"/>
                    <a:pt x="973" y="6069"/>
                    <a:pt x="1325" y="6355"/>
                  </a:cubicBezTo>
                  <a:cubicBezTo>
                    <a:pt x="1676" y="6638"/>
                    <a:pt x="2074" y="6845"/>
                    <a:pt x="2521" y="6976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1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9"/>
                  </a:lnTo>
                  <a:lnTo>
                    <a:pt x="7191" y="6848"/>
                  </a:lnTo>
                  <a:lnTo>
                    <a:pt x="6321" y="5895"/>
                  </a:lnTo>
                  <a:cubicBezTo>
                    <a:pt x="6341" y="5870"/>
                    <a:pt x="6365" y="5846"/>
                    <a:pt x="6385" y="5823"/>
                  </a:cubicBezTo>
                  <a:cubicBezTo>
                    <a:pt x="6667" y="5471"/>
                    <a:pt x="6874" y="5071"/>
                    <a:pt x="7002" y="4621"/>
                  </a:cubicBezTo>
                  <a:cubicBezTo>
                    <a:pt x="7127" y="4171"/>
                    <a:pt x="7163" y="3695"/>
                    <a:pt x="7111" y="3186"/>
                  </a:cubicBezTo>
                  <a:cubicBezTo>
                    <a:pt x="7058" y="2674"/>
                    <a:pt x="6922" y="2214"/>
                    <a:pt x="6703" y="1804"/>
                  </a:cubicBezTo>
                  <a:cubicBezTo>
                    <a:pt x="6486" y="1392"/>
                    <a:pt x="6204" y="1047"/>
                    <a:pt x="5852" y="761"/>
                  </a:cubicBezTo>
                  <a:cubicBezTo>
                    <a:pt x="5499" y="476"/>
                    <a:pt x="5100" y="271"/>
                    <a:pt x="4654" y="139"/>
                  </a:cubicBezTo>
                  <a:cubicBezTo>
                    <a:pt x="4336" y="47"/>
                    <a:pt x="4002" y="1"/>
                    <a:pt x="3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30"/>
            <p:cNvSpPr/>
            <p:nvPr/>
          </p:nvSpPr>
          <p:spPr>
            <a:xfrm>
              <a:off x="1882444" y="2037706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1"/>
                  </a:moveTo>
                  <a:lnTo>
                    <a:pt x="4212" y="172"/>
                  </a:lnTo>
                  <a:lnTo>
                    <a:pt x="4645" y="4277"/>
                  </a:lnTo>
                  <a:cubicBezTo>
                    <a:pt x="4671" y="4523"/>
                    <a:pt x="4636" y="4752"/>
                    <a:pt x="4541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3"/>
                    <a:pt x="3736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6" y="5688"/>
                    <a:pt x="2839" y="5613"/>
                  </a:cubicBezTo>
                  <a:cubicBezTo>
                    <a:pt x="2639" y="5520"/>
                    <a:pt x="2472" y="5379"/>
                    <a:pt x="2343" y="5195"/>
                  </a:cubicBezTo>
                  <a:cubicBezTo>
                    <a:pt x="2212" y="5008"/>
                    <a:pt x="2133" y="4792"/>
                    <a:pt x="2107" y="4545"/>
                  </a:cubicBezTo>
                  <a:lnTo>
                    <a:pt x="1674" y="439"/>
                  </a:lnTo>
                  <a:lnTo>
                    <a:pt x="0" y="616"/>
                  </a:lnTo>
                  <a:lnTo>
                    <a:pt x="443" y="4809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5" y="6528"/>
                    <a:pt x="1635" y="6808"/>
                    <a:pt x="2100" y="6992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9" y="6952"/>
                    <a:pt x="5105" y="6676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9"/>
                    <a:pt x="6326" y="4715"/>
                    <a:pt x="6270" y="4195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30"/>
            <p:cNvSpPr/>
            <p:nvPr/>
          </p:nvSpPr>
          <p:spPr>
            <a:xfrm>
              <a:off x="2142018" y="201425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2"/>
                  </a:lnTo>
                  <a:lnTo>
                    <a:pt x="4735" y="4067"/>
                  </a:lnTo>
                  <a:lnTo>
                    <a:pt x="4593" y="2724"/>
                  </a:lnTo>
                  <a:lnTo>
                    <a:pt x="1888" y="3010"/>
                  </a:lnTo>
                  <a:lnTo>
                    <a:pt x="1754" y="1745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30"/>
            <p:cNvSpPr/>
            <p:nvPr/>
          </p:nvSpPr>
          <p:spPr>
            <a:xfrm>
              <a:off x="2354610" y="199394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4" y="0"/>
                  </a:moveTo>
                  <a:cubicBezTo>
                    <a:pt x="2761" y="0"/>
                    <a:pt x="2577" y="11"/>
                    <a:pt x="2381" y="31"/>
                  </a:cubicBezTo>
                  <a:cubicBezTo>
                    <a:pt x="2043" y="67"/>
                    <a:pt x="1726" y="152"/>
                    <a:pt x="1424" y="285"/>
                  </a:cubicBezTo>
                  <a:cubicBezTo>
                    <a:pt x="1123" y="418"/>
                    <a:pt x="864" y="591"/>
                    <a:pt x="647" y="799"/>
                  </a:cubicBezTo>
                  <a:cubicBezTo>
                    <a:pt x="429" y="1009"/>
                    <a:pt x="263" y="1248"/>
                    <a:pt x="152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0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2" y="4328"/>
                    <a:pt x="2895" y="4350"/>
                  </a:cubicBezTo>
                  <a:cubicBezTo>
                    <a:pt x="3028" y="4371"/>
                    <a:pt x="3156" y="4403"/>
                    <a:pt x="3279" y="4439"/>
                  </a:cubicBezTo>
                  <a:cubicBezTo>
                    <a:pt x="3401" y="4475"/>
                    <a:pt x="3506" y="4518"/>
                    <a:pt x="3596" y="4568"/>
                  </a:cubicBezTo>
                  <a:cubicBezTo>
                    <a:pt x="3686" y="4619"/>
                    <a:pt x="3760" y="4678"/>
                    <a:pt x="3818" y="4751"/>
                  </a:cubicBezTo>
                  <a:cubicBezTo>
                    <a:pt x="3875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2" y="5706"/>
                    <a:pt x="2888" y="5711"/>
                    <a:pt x="2803" y="5711"/>
                  </a:cubicBezTo>
                  <a:cubicBezTo>
                    <a:pt x="2539" y="5711"/>
                    <a:pt x="2277" y="5666"/>
                    <a:pt x="2016" y="5579"/>
                  </a:cubicBezTo>
                  <a:cubicBezTo>
                    <a:pt x="1672" y="5464"/>
                    <a:pt x="1316" y="5208"/>
                    <a:pt x="946" y="4807"/>
                  </a:cubicBezTo>
                  <a:lnTo>
                    <a:pt x="65" y="6051"/>
                  </a:lnTo>
                  <a:cubicBezTo>
                    <a:pt x="314" y="6305"/>
                    <a:pt x="590" y="6521"/>
                    <a:pt x="889" y="6697"/>
                  </a:cubicBezTo>
                  <a:cubicBezTo>
                    <a:pt x="1189" y="6871"/>
                    <a:pt x="1526" y="6993"/>
                    <a:pt x="1898" y="7063"/>
                  </a:cubicBezTo>
                  <a:cubicBezTo>
                    <a:pt x="2118" y="7103"/>
                    <a:pt x="2352" y="7124"/>
                    <a:pt x="2599" y="7124"/>
                  </a:cubicBezTo>
                  <a:cubicBezTo>
                    <a:pt x="2768" y="7124"/>
                    <a:pt x="2943" y="7114"/>
                    <a:pt x="3125" y="7095"/>
                  </a:cubicBezTo>
                  <a:cubicBezTo>
                    <a:pt x="3645" y="7042"/>
                    <a:pt x="4094" y="6907"/>
                    <a:pt x="4475" y="6692"/>
                  </a:cubicBezTo>
                  <a:cubicBezTo>
                    <a:pt x="4856" y="6478"/>
                    <a:pt x="5144" y="6195"/>
                    <a:pt x="5339" y="5844"/>
                  </a:cubicBezTo>
                  <a:cubicBezTo>
                    <a:pt x="5536" y="5492"/>
                    <a:pt x="5608" y="5080"/>
                    <a:pt x="5559" y="4606"/>
                  </a:cubicBezTo>
                  <a:cubicBezTo>
                    <a:pt x="5526" y="4299"/>
                    <a:pt x="5443" y="4039"/>
                    <a:pt x="5303" y="3821"/>
                  </a:cubicBezTo>
                  <a:cubicBezTo>
                    <a:pt x="5165" y="3602"/>
                    <a:pt x="4983" y="3419"/>
                    <a:pt x="4754" y="3274"/>
                  </a:cubicBezTo>
                  <a:cubicBezTo>
                    <a:pt x="4525" y="3127"/>
                    <a:pt x="4259" y="3011"/>
                    <a:pt x="3959" y="2925"/>
                  </a:cubicBezTo>
                  <a:cubicBezTo>
                    <a:pt x="3657" y="2838"/>
                    <a:pt x="3325" y="2779"/>
                    <a:pt x="2962" y="2745"/>
                  </a:cubicBezTo>
                  <a:cubicBezTo>
                    <a:pt x="2804" y="2736"/>
                    <a:pt x="2650" y="2718"/>
                    <a:pt x="2504" y="2692"/>
                  </a:cubicBezTo>
                  <a:cubicBezTo>
                    <a:pt x="2356" y="2664"/>
                    <a:pt x="2225" y="2624"/>
                    <a:pt x="2108" y="2577"/>
                  </a:cubicBezTo>
                  <a:cubicBezTo>
                    <a:pt x="1992" y="2526"/>
                    <a:pt x="1895" y="2466"/>
                    <a:pt x="1823" y="2394"/>
                  </a:cubicBezTo>
                  <a:cubicBezTo>
                    <a:pt x="1750" y="2322"/>
                    <a:pt x="1708" y="2233"/>
                    <a:pt x="1697" y="2124"/>
                  </a:cubicBezTo>
                  <a:cubicBezTo>
                    <a:pt x="1684" y="1999"/>
                    <a:pt x="1711" y="1889"/>
                    <a:pt x="1779" y="1794"/>
                  </a:cubicBezTo>
                  <a:cubicBezTo>
                    <a:pt x="1849" y="1698"/>
                    <a:pt x="1951" y="1616"/>
                    <a:pt x="2085" y="1554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6"/>
                  </a:cubicBezTo>
                  <a:cubicBezTo>
                    <a:pt x="3323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9"/>
                  </a:cubicBezTo>
                  <a:lnTo>
                    <a:pt x="5076" y="937"/>
                  </a:lnTo>
                  <a:cubicBezTo>
                    <a:pt x="4886" y="707"/>
                    <a:pt x="4669" y="519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30"/>
            <p:cNvSpPr/>
            <p:nvPr/>
          </p:nvSpPr>
          <p:spPr>
            <a:xfrm>
              <a:off x="2652745" y="1942740"/>
              <a:ext cx="331854" cy="263598"/>
            </a:xfrm>
            <a:custGeom>
              <a:avLst/>
              <a:gdLst/>
              <a:ahLst/>
              <a:cxnLst/>
              <a:rect l="l" t="t" r="r" b="b"/>
              <a:pathLst>
                <a:path w="9578" h="7608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0" y="4167"/>
                    <a:pt x="7238" y="4296"/>
                  </a:cubicBezTo>
                  <a:cubicBezTo>
                    <a:pt x="7225" y="4426"/>
                    <a:pt x="7217" y="4544"/>
                    <a:pt x="7216" y="4649"/>
                  </a:cubicBezTo>
                  <a:cubicBezTo>
                    <a:pt x="7215" y="4695"/>
                    <a:pt x="7216" y="4735"/>
                    <a:pt x="7215" y="4778"/>
                  </a:cubicBezTo>
                  <a:cubicBezTo>
                    <a:pt x="7183" y="4685"/>
                    <a:pt x="7150" y="4590"/>
                    <a:pt x="7110" y="4493"/>
                  </a:cubicBezTo>
                  <a:cubicBezTo>
                    <a:pt x="7038" y="4309"/>
                    <a:pt x="6951" y="4115"/>
                    <a:pt x="6851" y="3911"/>
                  </a:cubicBezTo>
                  <a:lnTo>
                    <a:pt x="5575" y="1320"/>
                  </a:lnTo>
                  <a:lnTo>
                    <a:pt x="4252" y="1461"/>
                  </a:lnTo>
                  <a:lnTo>
                    <a:pt x="3523" y="4263"/>
                  </a:lnTo>
                  <a:cubicBezTo>
                    <a:pt x="3484" y="4452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2" y="5237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5"/>
                    <a:pt x="3085" y="4308"/>
                  </a:cubicBezTo>
                  <a:lnTo>
                    <a:pt x="1685" y="835"/>
                  </a:lnTo>
                  <a:lnTo>
                    <a:pt x="0" y="1013"/>
                  </a:lnTo>
                  <a:lnTo>
                    <a:pt x="2764" y="7608"/>
                  </a:lnTo>
                  <a:lnTo>
                    <a:pt x="4068" y="7469"/>
                  </a:lnTo>
                  <a:lnTo>
                    <a:pt x="5085" y="3641"/>
                  </a:lnTo>
                  <a:lnTo>
                    <a:pt x="6987" y="7161"/>
                  </a:lnTo>
                  <a:lnTo>
                    <a:pt x="8253" y="7027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30"/>
            <p:cNvSpPr/>
            <p:nvPr/>
          </p:nvSpPr>
          <p:spPr>
            <a:xfrm>
              <a:off x="3009503" y="1922021"/>
              <a:ext cx="248215" cy="246344"/>
            </a:xfrm>
            <a:custGeom>
              <a:avLst/>
              <a:gdLst/>
              <a:ahLst/>
              <a:cxnLst/>
              <a:rect l="l" t="t" r="r" b="b"/>
              <a:pathLst>
                <a:path w="7164" h="7110" extrusionOk="0">
                  <a:moveTo>
                    <a:pt x="3596" y="1571"/>
                  </a:moveTo>
                  <a:cubicBezTo>
                    <a:pt x="3781" y="1571"/>
                    <a:pt x="3959" y="1597"/>
                    <a:pt x="4128" y="1650"/>
                  </a:cubicBezTo>
                  <a:cubicBezTo>
                    <a:pt x="4361" y="1722"/>
                    <a:pt x="4569" y="1841"/>
                    <a:pt x="4755" y="2002"/>
                  </a:cubicBezTo>
                  <a:cubicBezTo>
                    <a:pt x="4937" y="2164"/>
                    <a:pt x="5088" y="2359"/>
                    <a:pt x="5206" y="2589"/>
                  </a:cubicBezTo>
                  <a:cubicBezTo>
                    <a:pt x="5321" y="2819"/>
                    <a:pt x="5395" y="3078"/>
                    <a:pt x="5425" y="3364"/>
                  </a:cubicBezTo>
                  <a:cubicBezTo>
                    <a:pt x="5458" y="3649"/>
                    <a:pt x="5438" y="3918"/>
                    <a:pt x="5373" y="4167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2"/>
                    <a:pt x="4727" y="5191"/>
                    <a:pt x="4516" y="5310"/>
                  </a:cubicBezTo>
                  <a:cubicBezTo>
                    <a:pt x="4302" y="5431"/>
                    <a:pt x="4060" y="5507"/>
                    <a:pt x="3794" y="5536"/>
                  </a:cubicBezTo>
                  <a:cubicBezTo>
                    <a:pt x="3723" y="5543"/>
                    <a:pt x="3652" y="5547"/>
                    <a:pt x="3583" y="5547"/>
                  </a:cubicBezTo>
                  <a:cubicBezTo>
                    <a:pt x="3395" y="5547"/>
                    <a:pt x="3216" y="5519"/>
                    <a:pt x="3045" y="5467"/>
                  </a:cubicBezTo>
                  <a:cubicBezTo>
                    <a:pt x="2812" y="5393"/>
                    <a:pt x="2601" y="5277"/>
                    <a:pt x="2412" y="5119"/>
                  </a:cubicBezTo>
                  <a:cubicBezTo>
                    <a:pt x="2224" y="4962"/>
                    <a:pt x="2076" y="4766"/>
                    <a:pt x="1963" y="4532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6" y="3468"/>
                    <a:pt x="1735" y="3200"/>
                    <a:pt x="1795" y="2950"/>
                  </a:cubicBezTo>
                  <a:cubicBezTo>
                    <a:pt x="1859" y="2700"/>
                    <a:pt x="1965" y="2477"/>
                    <a:pt x="2114" y="2281"/>
                  </a:cubicBezTo>
                  <a:cubicBezTo>
                    <a:pt x="2265" y="2084"/>
                    <a:pt x="2445" y="1926"/>
                    <a:pt x="2658" y="1805"/>
                  </a:cubicBezTo>
                  <a:cubicBezTo>
                    <a:pt x="2872" y="1685"/>
                    <a:pt x="3114" y="1610"/>
                    <a:pt x="3377" y="1583"/>
                  </a:cubicBezTo>
                  <a:cubicBezTo>
                    <a:pt x="3451" y="1575"/>
                    <a:pt x="3524" y="1571"/>
                    <a:pt x="3596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6"/>
                    <a:pt x="1831" y="435"/>
                  </a:cubicBezTo>
                  <a:cubicBezTo>
                    <a:pt x="1421" y="656"/>
                    <a:pt x="1075" y="943"/>
                    <a:pt x="789" y="1292"/>
                  </a:cubicBezTo>
                  <a:cubicBezTo>
                    <a:pt x="505" y="1644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1"/>
                    <a:pt x="247" y="4900"/>
                    <a:pt x="465" y="5311"/>
                  </a:cubicBezTo>
                  <a:cubicBezTo>
                    <a:pt x="687" y="5723"/>
                    <a:pt x="971" y="6069"/>
                    <a:pt x="1322" y="6351"/>
                  </a:cubicBezTo>
                  <a:cubicBezTo>
                    <a:pt x="1676" y="6636"/>
                    <a:pt x="2074" y="6841"/>
                    <a:pt x="2520" y="6972"/>
                  </a:cubicBezTo>
                  <a:cubicBezTo>
                    <a:pt x="2835" y="7064"/>
                    <a:pt x="3168" y="7110"/>
                    <a:pt x="3520" y="7110"/>
                  </a:cubicBezTo>
                  <a:cubicBezTo>
                    <a:pt x="3666" y="7110"/>
                    <a:pt x="3816" y="7102"/>
                    <a:pt x="3969" y="7086"/>
                  </a:cubicBezTo>
                  <a:cubicBezTo>
                    <a:pt x="4476" y="7033"/>
                    <a:pt x="4933" y="6896"/>
                    <a:pt x="5343" y="6675"/>
                  </a:cubicBezTo>
                  <a:cubicBezTo>
                    <a:pt x="5753" y="6456"/>
                    <a:pt x="6099" y="6168"/>
                    <a:pt x="6385" y="5817"/>
                  </a:cubicBezTo>
                  <a:cubicBezTo>
                    <a:pt x="6667" y="5465"/>
                    <a:pt x="6874" y="5065"/>
                    <a:pt x="7001" y="4615"/>
                  </a:cubicBezTo>
                  <a:cubicBezTo>
                    <a:pt x="7127" y="4171"/>
                    <a:pt x="7163" y="3692"/>
                    <a:pt x="7112" y="3186"/>
                  </a:cubicBezTo>
                  <a:cubicBezTo>
                    <a:pt x="7055" y="2671"/>
                    <a:pt x="6920" y="2211"/>
                    <a:pt x="6703" y="1801"/>
                  </a:cubicBezTo>
                  <a:cubicBezTo>
                    <a:pt x="6486" y="1391"/>
                    <a:pt x="6201" y="1045"/>
                    <a:pt x="5849" y="759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6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30"/>
            <p:cNvSpPr/>
            <p:nvPr/>
          </p:nvSpPr>
          <p:spPr>
            <a:xfrm>
              <a:off x="3287854" y="1898946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4" y="1422"/>
                  </a:moveTo>
                  <a:cubicBezTo>
                    <a:pt x="3224" y="1422"/>
                    <a:pt x="3350" y="1442"/>
                    <a:pt x="3463" y="1482"/>
                  </a:cubicBezTo>
                  <a:cubicBezTo>
                    <a:pt x="3616" y="1538"/>
                    <a:pt x="3738" y="1629"/>
                    <a:pt x="3832" y="1754"/>
                  </a:cubicBezTo>
                  <a:cubicBezTo>
                    <a:pt x="3924" y="1878"/>
                    <a:pt x="3978" y="2027"/>
                    <a:pt x="3997" y="2201"/>
                  </a:cubicBezTo>
                  <a:cubicBezTo>
                    <a:pt x="4019" y="2377"/>
                    <a:pt x="3998" y="2536"/>
                    <a:pt x="3945" y="2679"/>
                  </a:cubicBezTo>
                  <a:cubicBezTo>
                    <a:pt x="3891" y="2822"/>
                    <a:pt x="3804" y="2939"/>
                    <a:pt x="3686" y="3027"/>
                  </a:cubicBezTo>
                  <a:cubicBezTo>
                    <a:pt x="3568" y="3114"/>
                    <a:pt x="3423" y="3167"/>
                    <a:pt x="3256" y="3185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0"/>
                  </a:lnTo>
                  <a:cubicBezTo>
                    <a:pt x="2978" y="1424"/>
                    <a:pt x="3032" y="1422"/>
                    <a:pt x="3084" y="1422"/>
                  </a:cubicBezTo>
                  <a:close/>
                  <a:moveTo>
                    <a:pt x="3362" y="1"/>
                  </a:moveTo>
                  <a:cubicBezTo>
                    <a:pt x="3265" y="1"/>
                    <a:pt x="3167" y="6"/>
                    <a:pt x="3067" y="17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7"/>
                  </a:lnTo>
                  <a:lnTo>
                    <a:pt x="2044" y="4593"/>
                  </a:lnTo>
                  <a:lnTo>
                    <a:pt x="2894" y="4502"/>
                  </a:lnTo>
                  <a:lnTo>
                    <a:pt x="4496" y="6752"/>
                  </a:lnTo>
                  <a:lnTo>
                    <a:pt x="6381" y="6554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7"/>
                  </a:cubicBezTo>
                  <a:cubicBezTo>
                    <a:pt x="5021" y="3787"/>
                    <a:pt x="5270" y="3490"/>
                    <a:pt x="5435" y="3127"/>
                  </a:cubicBezTo>
                  <a:cubicBezTo>
                    <a:pt x="5599" y="2765"/>
                    <a:pt x="5659" y="2371"/>
                    <a:pt x="5613" y="1942"/>
                  </a:cubicBezTo>
                  <a:cubicBezTo>
                    <a:pt x="5570" y="1527"/>
                    <a:pt x="5431" y="1166"/>
                    <a:pt x="5193" y="861"/>
                  </a:cubicBezTo>
                  <a:cubicBezTo>
                    <a:pt x="4958" y="553"/>
                    <a:pt x="4654" y="327"/>
                    <a:pt x="4280" y="176"/>
                  </a:cubicBezTo>
                  <a:cubicBezTo>
                    <a:pt x="3992" y="60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30"/>
            <p:cNvSpPr/>
            <p:nvPr/>
          </p:nvSpPr>
          <p:spPr>
            <a:xfrm>
              <a:off x="3524665" y="1863330"/>
              <a:ext cx="243087" cy="258470"/>
            </a:xfrm>
            <a:custGeom>
              <a:avLst/>
              <a:gdLst/>
              <a:ahLst/>
              <a:cxnLst/>
              <a:rect l="l" t="t" r="r" b="b"/>
              <a:pathLst>
                <a:path w="7016" h="7460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9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60"/>
                  </a:lnTo>
                  <a:lnTo>
                    <a:pt x="2373" y="7284"/>
                  </a:lnTo>
                  <a:lnTo>
                    <a:pt x="2116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30"/>
            <p:cNvSpPr/>
            <p:nvPr/>
          </p:nvSpPr>
          <p:spPr>
            <a:xfrm>
              <a:off x="3765598" y="1845071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1" y="1008"/>
                    <a:pt x="265" y="1247"/>
                    <a:pt x="153" y="1519"/>
                  </a:cubicBezTo>
                  <a:cubicBezTo>
                    <a:pt x="40" y="1790"/>
                    <a:pt x="1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6" y="3552"/>
                    <a:pt x="728" y="3712"/>
                  </a:cubicBezTo>
                  <a:cubicBezTo>
                    <a:pt x="931" y="3871"/>
                    <a:pt x="1180" y="3998"/>
                    <a:pt x="1473" y="4091"/>
                  </a:cubicBezTo>
                  <a:cubicBezTo>
                    <a:pt x="1764" y="4185"/>
                    <a:pt x="2103" y="4254"/>
                    <a:pt x="2489" y="4300"/>
                  </a:cubicBezTo>
                  <a:cubicBezTo>
                    <a:pt x="2627" y="4310"/>
                    <a:pt x="2763" y="4328"/>
                    <a:pt x="2897" y="4350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2" y="4474"/>
                    <a:pt x="3508" y="4517"/>
                    <a:pt x="3597" y="4567"/>
                  </a:cubicBezTo>
                  <a:cubicBezTo>
                    <a:pt x="3688" y="4617"/>
                    <a:pt x="3761" y="4676"/>
                    <a:pt x="3819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4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9" y="5638"/>
                    <a:pt x="3232" y="5677"/>
                    <a:pt x="3058" y="5696"/>
                  </a:cubicBezTo>
                  <a:cubicBezTo>
                    <a:pt x="2972" y="5705"/>
                    <a:pt x="2886" y="5710"/>
                    <a:pt x="2801" y="5710"/>
                  </a:cubicBezTo>
                  <a:cubicBezTo>
                    <a:pt x="2537" y="5710"/>
                    <a:pt x="2276" y="5666"/>
                    <a:pt x="2017" y="5580"/>
                  </a:cubicBezTo>
                  <a:cubicBezTo>
                    <a:pt x="1675" y="5464"/>
                    <a:pt x="1317" y="5207"/>
                    <a:pt x="946" y="4806"/>
                  </a:cubicBezTo>
                  <a:lnTo>
                    <a:pt x="64" y="6050"/>
                  </a:lnTo>
                  <a:cubicBezTo>
                    <a:pt x="313" y="6306"/>
                    <a:pt x="589" y="6521"/>
                    <a:pt x="888" y="6695"/>
                  </a:cubicBezTo>
                  <a:cubicBezTo>
                    <a:pt x="1189" y="6869"/>
                    <a:pt x="1525" y="6992"/>
                    <a:pt x="1897" y="7062"/>
                  </a:cubicBezTo>
                  <a:cubicBezTo>
                    <a:pt x="2118" y="7102"/>
                    <a:pt x="2352" y="7123"/>
                    <a:pt x="2600" y="7123"/>
                  </a:cubicBezTo>
                  <a:cubicBezTo>
                    <a:pt x="2768" y="7123"/>
                    <a:pt x="2943" y="7114"/>
                    <a:pt x="3124" y="7094"/>
                  </a:cubicBezTo>
                  <a:cubicBezTo>
                    <a:pt x="3645" y="7041"/>
                    <a:pt x="4093" y="6905"/>
                    <a:pt x="4474" y="6691"/>
                  </a:cubicBezTo>
                  <a:cubicBezTo>
                    <a:pt x="4855" y="6478"/>
                    <a:pt x="5143" y="6195"/>
                    <a:pt x="5339" y="5843"/>
                  </a:cubicBezTo>
                  <a:cubicBezTo>
                    <a:pt x="5536" y="5490"/>
                    <a:pt x="5608" y="5079"/>
                    <a:pt x="5559" y="4605"/>
                  </a:cubicBezTo>
                  <a:cubicBezTo>
                    <a:pt x="5526" y="4300"/>
                    <a:pt x="5442" y="4038"/>
                    <a:pt x="5303" y="3819"/>
                  </a:cubicBezTo>
                  <a:cubicBezTo>
                    <a:pt x="5165" y="3602"/>
                    <a:pt x="4982" y="3418"/>
                    <a:pt x="4753" y="3273"/>
                  </a:cubicBezTo>
                  <a:cubicBezTo>
                    <a:pt x="4525" y="3128"/>
                    <a:pt x="4259" y="3010"/>
                    <a:pt x="3958" y="2924"/>
                  </a:cubicBezTo>
                  <a:cubicBezTo>
                    <a:pt x="3656" y="2837"/>
                    <a:pt x="3324" y="2778"/>
                    <a:pt x="2962" y="2744"/>
                  </a:cubicBezTo>
                  <a:cubicBezTo>
                    <a:pt x="2803" y="2735"/>
                    <a:pt x="2650" y="2718"/>
                    <a:pt x="2503" y="2691"/>
                  </a:cubicBezTo>
                  <a:cubicBezTo>
                    <a:pt x="2355" y="2663"/>
                    <a:pt x="2224" y="2624"/>
                    <a:pt x="2107" y="2576"/>
                  </a:cubicBezTo>
                  <a:cubicBezTo>
                    <a:pt x="1991" y="2525"/>
                    <a:pt x="1895" y="2466"/>
                    <a:pt x="1823" y="2394"/>
                  </a:cubicBezTo>
                  <a:cubicBezTo>
                    <a:pt x="1749" y="2322"/>
                    <a:pt x="1708" y="2232"/>
                    <a:pt x="1696" y="2123"/>
                  </a:cubicBezTo>
                  <a:cubicBezTo>
                    <a:pt x="1683" y="1999"/>
                    <a:pt x="1711" y="1888"/>
                    <a:pt x="1778" y="1793"/>
                  </a:cubicBezTo>
                  <a:cubicBezTo>
                    <a:pt x="1849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8" y="1427"/>
                  </a:cubicBezTo>
                  <a:cubicBezTo>
                    <a:pt x="2641" y="1420"/>
                    <a:pt x="2705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7" y="2028"/>
                  </a:cubicBezTo>
                  <a:lnTo>
                    <a:pt x="5075" y="936"/>
                  </a:lnTo>
                  <a:cubicBezTo>
                    <a:pt x="4886" y="706"/>
                    <a:pt x="4669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30"/>
            <p:cNvSpPr/>
            <p:nvPr/>
          </p:nvSpPr>
          <p:spPr>
            <a:xfrm>
              <a:off x="3984184" y="181572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30"/>
            <p:cNvSpPr/>
            <p:nvPr/>
          </p:nvSpPr>
          <p:spPr>
            <a:xfrm>
              <a:off x="4241991" y="179192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592" y="1569"/>
                  </a:moveTo>
                  <a:cubicBezTo>
                    <a:pt x="3780" y="1569"/>
                    <a:pt x="3961" y="1597"/>
                    <a:pt x="4132" y="1649"/>
                  </a:cubicBezTo>
                  <a:cubicBezTo>
                    <a:pt x="4364" y="1722"/>
                    <a:pt x="4574" y="1842"/>
                    <a:pt x="4759" y="2001"/>
                  </a:cubicBezTo>
                  <a:cubicBezTo>
                    <a:pt x="4942" y="2162"/>
                    <a:pt x="5093" y="2359"/>
                    <a:pt x="5208" y="2590"/>
                  </a:cubicBezTo>
                  <a:cubicBezTo>
                    <a:pt x="5326" y="2820"/>
                    <a:pt x="5399" y="3078"/>
                    <a:pt x="5428" y="3363"/>
                  </a:cubicBezTo>
                  <a:cubicBezTo>
                    <a:pt x="5458" y="3651"/>
                    <a:pt x="5442" y="3917"/>
                    <a:pt x="5378" y="4166"/>
                  </a:cubicBezTo>
                  <a:cubicBezTo>
                    <a:pt x="5311" y="4417"/>
                    <a:pt x="5205" y="4639"/>
                    <a:pt x="5060" y="4836"/>
                  </a:cubicBezTo>
                  <a:cubicBezTo>
                    <a:pt x="4912" y="5031"/>
                    <a:pt x="4732" y="5189"/>
                    <a:pt x="4519" y="5310"/>
                  </a:cubicBezTo>
                  <a:cubicBezTo>
                    <a:pt x="4305" y="5431"/>
                    <a:pt x="4063" y="5506"/>
                    <a:pt x="3797" y="5533"/>
                  </a:cubicBezTo>
                  <a:cubicBezTo>
                    <a:pt x="3723" y="5541"/>
                    <a:pt x="3650" y="5545"/>
                    <a:pt x="3578" y="5545"/>
                  </a:cubicBezTo>
                  <a:cubicBezTo>
                    <a:pt x="3392" y="5545"/>
                    <a:pt x="3216" y="5519"/>
                    <a:pt x="3048" y="5467"/>
                  </a:cubicBezTo>
                  <a:cubicBezTo>
                    <a:pt x="2814" y="5394"/>
                    <a:pt x="2604" y="5276"/>
                    <a:pt x="2417" y="5118"/>
                  </a:cubicBezTo>
                  <a:cubicBezTo>
                    <a:pt x="2228" y="4962"/>
                    <a:pt x="2079" y="4764"/>
                    <a:pt x="1965" y="4532"/>
                  </a:cubicBezTo>
                  <a:cubicBezTo>
                    <a:pt x="1853" y="4298"/>
                    <a:pt x="1783" y="4038"/>
                    <a:pt x="1752" y="3751"/>
                  </a:cubicBezTo>
                  <a:cubicBezTo>
                    <a:pt x="1721" y="3467"/>
                    <a:pt x="1738" y="3201"/>
                    <a:pt x="1800" y="2950"/>
                  </a:cubicBezTo>
                  <a:cubicBezTo>
                    <a:pt x="1862" y="2700"/>
                    <a:pt x="1968" y="2477"/>
                    <a:pt x="2119" y="2280"/>
                  </a:cubicBezTo>
                  <a:cubicBezTo>
                    <a:pt x="2267" y="2083"/>
                    <a:pt x="2450" y="1925"/>
                    <a:pt x="2663" y="1806"/>
                  </a:cubicBezTo>
                  <a:cubicBezTo>
                    <a:pt x="2876" y="1685"/>
                    <a:pt x="3114" y="1609"/>
                    <a:pt x="3380" y="1580"/>
                  </a:cubicBezTo>
                  <a:cubicBezTo>
                    <a:pt x="3452" y="1572"/>
                    <a:pt x="3522" y="1569"/>
                    <a:pt x="3592" y="1569"/>
                  </a:cubicBezTo>
                  <a:close/>
                  <a:moveTo>
                    <a:pt x="3656" y="0"/>
                  </a:moveTo>
                  <a:cubicBezTo>
                    <a:pt x="3512" y="0"/>
                    <a:pt x="3366" y="8"/>
                    <a:pt x="3218" y="24"/>
                  </a:cubicBezTo>
                  <a:cubicBezTo>
                    <a:pt x="2704" y="80"/>
                    <a:pt x="2244" y="217"/>
                    <a:pt x="1833" y="437"/>
                  </a:cubicBezTo>
                  <a:cubicBezTo>
                    <a:pt x="1423" y="657"/>
                    <a:pt x="1078" y="943"/>
                    <a:pt x="792" y="1295"/>
                  </a:cubicBezTo>
                  <a:cubicBezTo>
                    <a:pt x="509" y="1648"/>
                    <a:pt x="301" y="2045"/>
                    <a:pt x="171" y="2490"/>
                  </a:cubicBezTo>
                  <a:cubicBezTo>
                    <a:pt x="41" y="2936"/>
                    <a:pt x="1" y="3416"/>
                    <a:pt x="57" y="3930"/>
                  </a:cubicBezTo>
                  <a:cubicBezTo>
                    <a:pt x="112" y="4442"/>
                    <a:pt x="248" y="4902"/>
                    <a:pt x="468" y="5312"/>
                  </a:cubicBezTo>
                  <a:cubicBezTo>
                    <a:pt x="688" y="5724"/>
                    <a:pt x="974" y="6070"/>
                    <a:pt x="1325" y="6354"/>
                  </a:cubicBezTo>
                  <a:cubicBezTo>
                    <a:pt x="1679" y="6639"/>
                    <a:pt x="2076" y="6846"/>
                    <a:pt x="2522" y="6977"/>
                  </a:cubicBezTo>
                  <a:cubicBezTo>
                    <a:pt x="2837" y="7068"/>
                    <a:pt x="3171" y="7114"/>
                    <a:pt x="3523" y="7114"/>
                  </a:cubicBezTo>
                  <a:cubicBezTo>
                    <a:pt x="3669" y="7114"/>
                    <a:pt x="3818" y="7106"/>
                    <a:pt x="3970" y="7090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9"/>
                    <a:pt x="6101" y="6173"/>
                    <a:pt x="6386" y="5821"/>
                  </a:cubicBezTo>
                  <a:cubicBezTo>
                    <a:pt x="6670" y="5468"/>
                    <a:pt x="6875" y="5070"/>
                    <a:pt x="7003" y="4619"/>
                  </a:cubicBezTo>
                  <a:cubicBezTo>
                    <a:pt x="7131" y="4171"/>
                    <a:pt x="7167" y="3692"/>
                    <a:pt x="7112" y="3188"/>
                  </a:cubicBezTo>
                  <a:cubicBezTo>
                    <a:pt x="7059" y="2673"/>
                    <a:pt x="6922" y="2213"/>
                    <a:pt x="6705" y="1803"/>
                  </a:cubicBezTo>
                  <a:cubicBezTo>
                    <a:pt x="6489" y="1392"/>
                    <a:pt x="6204" y="1047"/>
                    <a:pt x="5852" y="760"/>
                  </a:cubicBezTo>
                  <a:cubicBezTo>
                    <a:pt x="5500" y="477"/>
                    <a:pt x="5103" y="270"/>
                    <a:pt x="4656" y="139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30"/>
            <p:cNvSpPr/>
            <p:nvPr/>
          </p:nvSpPr>
          <p:spPr>
            <a:xfrm>
              <a:off x="4520516" y="1769402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7" y="1496"/>
                  </a:moveTo>
                  <a:cubicBezTo>
                    <a:pt x="3065" y="1496"/>
                    <a:pt x="3166" y="1516"/>
                    <a:pt x="3262" y="1556"/>
                  </a:cubicBezTo>
                  <a:cubicBezTo>
                    <a:pt x="3384" y="1609"/>
                    <a:pt x="3488" y="1691"/>
                    <a:pt x="3572" y="1799"/>
                  </a:cubicBezTo>
                  <a:cubicBezTo>
                    <a:pt x="3657" y="1908"/>
                    <a:pt x="3706" y="2049"/>
                    <a:pt x="3725" y="2219"/>
                  </a:cubicBezTo>
                  <a:cubicBezTo>
                    <a:pt x="3742" y="2377"/>
                    <a:pt x="3722" y="2522"/>
                    <a:pt x="3663" y="2654"/>
                  </a:cubicBezTo>
                  <a:cubicBezTo>
                    <a:pt x="3605" y="2784"/>
                    <a:pt x="3521" y="2892"/>
                    <a:pt x="3411" y="2976"/>
                  </a:cubicBezTo>
                  <a:cubicBezTo>
                    <a:pt x="3303" y="3061"/>
                    <a:pt x="3177" y="3107"/>
                    <a:pt x="3033" y="3125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8"/>
                    <a:pt x="2926" y="1496"/>
                    <a:pt x="2957" y="1496"/>
                  </a:cubicBezTo>
                  <a:close/>
                  <a:moveTo>
                    <a:pt x="3218" y="1"/>
                  </a:moveTo>
                  <a:cubicBezTo>
                    <a:pt x="3127" y="1"/>
                    <a:pt x="3034" y="6"/>
                    <a:pt x="2940" y="16"/>
                  </a:cubicBezTo>
                  <a:lnTo>
                    <a:pt x="0" y="328"/>
                  </a:lnTo>
                  <a:lnTo>
                    <a:pt x="718" y="7138"/>
                  </a:lnTo>
                  <a:lnTo>
                    <a:pt x="2373" y="6964"/>
                  </a:lnTo>
                  <a:lnTo>
                    <a:pt x="2132" y="4686"/>
                  </a:lnTo>
                  <a:lnTo>
                    <a:pt x="3416" y="4550"/>
                  </a:lnTo>
                  <a:cubicBezTo>
                    <a:pt x="3844" y="4505"/>
                    <a:pt x="4214" y="4366"/>
                    <a:pt x="4527" y="4127"/>
                  </a:cubicBezTo>
                  <a:cubicBezTo>
                    <a:pt x="4842" y="3891"/>
                    <a:pt x="5077" y="3589"/>
                    <a:pt x="5239" y="3221"/>
                  </a:cubicBezTo>
                  <a:cubicBezTo>
                    <a:pt x="5403" y="2851"/>
                    <a:pt x="5460" y="2449"/>
                    <a:pt x="5413" y="2007"/>
                  </a:cubicBezTo>
                  <a:cubicBezTo>
                    <a:pt x="5368" y="1586"/>
                    <a:pt x="5232" y="1216"/>
                    <a:pt x="4996" y="898"/>
                  </a:cubicBezTo>
                  <a:cubicBezTo>
                    <a:pt x="4764" y="584"/>
                    <a:pt x="4468" y="346"/>
                    <a:pt x="4113" y="187"/>
                  </a:cubicBezTo>
                  <a:cubicBezTo>
                    <a:pt x="3836" y="62"/>
                    <a:pt x="3539" y="1"/>
                    <a:pt x="3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30"/>
            <p:cNvSpPr/>
            <p:nvPr/>
          </p:nvSpPr>
          <p:spPr>
            <a:xfrm>
              <a:off x="-12593" y="2580031"/>
              <a:ext cx="156122" cy="247903"/>
            </a:xfrm>
            <a:custGeom>
              <a:avLst/>
              <a:gdLst/>
              <a:ahLst/>
              <a:cxnLst/>
              <a:rect l="l" t="t" r="r" b="b"/>
              <a:pathLst>
                <a:path w="4506" h="7155" extrusionOk="0">
                  <a:moveTo>
                    <a:pt x="281" y="1"/>
                  </a:moveTo>
                  <a:cubicBezTo>
                    <a:pt x="189" y="1"/>
                    <a:pt x="95" y="6"/>
                    <a:pt x="0" y="15"/>
                  </a:cubicBezTo>
                  <a:lnTo>
                    <a:pt x="0" y="1381"/>
                  </a:lnTo>
                  <a:cubicBezTo>
                    <a:pt x="56" y="1365"/>
                    <a:pt x="117" y="1352"/>
                    <a:pt x="184" y="1345"/>
                  </a:cubicBezTo>
                  <a:cubicBezTo>
                    <a:pt x="215" y="1342"/>
                    <a:pt x="246" y="1340"/>
                    <a:pt x="276" y="1340"/>
                  </a:cubicBezTo>
                  <a:cubicBezTo>
                    <a:pt x="414" y="1340"/>
                    <a:pt x="541" y="1373"/>
                    <a:pt x="656" y="1443"/>
                  </a:cubicBezTo>
                  <a:cubicBezTo>
                    <a:pt x="797" y="1526"/>
                    <a:pt x="935" y="1696"/>
                    <a:pt x="1073" y="1950"/>
                  </a:cubicBezTo>
                  <a:lnTo>
                    <a:pt x="2223" y="1092"/>
                  </a:lnTo>
                  <a:cubicBezTo>
                    <a:pt x="2111" y="840"/>
                    <a:pt x="1941" y="629"/>
                    <a:pt x="1713" y="455"/>
                  </a:cubicBezTo>
                  <a:cubicBezTo>
                    <a:pt x="1486" y="282"/>
                    <a:pt x="1222" y="157"/>
                    <a:pt x="926" y="80"/>
                  </a:cubicBezTo>
                  <a:cubicBezTo>
                    <a:pt x="718" y="28"/>
                    <a:pt x="504" y="1"/>
                    <a:pt x="281" y="1"/>
                  </a:cubicBezTo>
                  <a:close/>
                  <a:moveTo>
                    <a:pt x="0" y="2721"/>
                  </a:moveTo>
                  <a:lnTo>
                    <a:pt x="0" y="4664"/>
                  </a:lnTo>
                  <a:lnTo>
                    <a:pt x="1013" y="5532"/>
                  </a:lnTo>
                  <a:cubicBezTo>
                    <a:pt x="964" y="5571"/>
                    <a:pt x="912" y="5606"/>
                    <a:pt x="857" y="5637"/>
                  </a:cubicBezTo>
                  <a:cubicBezTo>
                    <a:pt x="646" y="5770"/>
                    <a:pt x="410" y="5849"/>
                    <a:pt x="151" y="5875"/>
                  </a:cubicBezTo>
                  <a:cubicBezTo>
                    <a:pt x="99" y="5880"/>
                    <a:pt x="49" y="5885"/>
                    <a:pt x="0" y="5885"/>
                  </a:cubicBezTo>
                  <a:lnTo>
                    <a:pt x="0" y="7155"/>
                  </a:lnTo>
                  <a:cubicBezTo>
                    <a:pt x="42" y="7155"/>
                    <a:pt x="85" y="7152"/>
                    <a:pt x="125" y="7146"/>
                  </a:cubicBezTo>
                  <a:cubicBezTo>
                    <a:pt x="509" y="7107"/>
                    <a:pt x="862" y="7016"/>
                    <a:pt x="1185" y="6873"/>
                  </a:cubicBezTo>
                  <a:cubicBezTo>
                    <a:pt x="1497" y="6735"/>
                    <a:pt x="1778" y="6556"/>
                    <a:pt x="2034" y="6335"/>
                  </a:cubicBezTo>
                  <a:lnTo>
                    <a:pt x="2577" y="6791"/>
                  </a:lnTo>
                  <a:lnTo>
                    <a:pt x="4505" y="6587"/>
                  </a:lnTo>
                  <a:lnTo>
                    <a:pt x="2896" y="5203"/>
                  </a:lnTo>
                  <a:cubicBezTo>
                    <a:pt x="3007" y="4979"/>
                    <a:pt x="3099" y="4742"/>
                    <a:pt x="3171" y="4490"/>
                  </a:cubicBezTo>
                  <a:cubicBezTo>
                    <a:pt x="3277" y="4120"/>
                    <a:pt x="3336" y="3728"/>
                    <a:pt x="3351" y="3305"/>
                  </a:cubicBezTo>
                  <a:lnTo>
                    <a:pt x="3351" y="3305"/>
                  </a:lnTo>
                  <a:lnTo>
                    <a:pt x="1903" y="3459"/>
                  </a:lnTo>
                  <a:cubicBezTo>
                    <a:pt x="1897" y="3774"/>
                    <a:pt x="1857" y="4066"/>
                    <a:pt x="1785" y="4332"/>
                  </a:cubicBezTo>
                  <a:lnTo>
                    <a:pt x="1244" y="3853"/>
                  </a:lnTo>
                  <a:cubicBezTo>
                    <a:pt x="1102" y="3744"/>
                    <a:pt x="941" y="3610"/>
                    <a:pt x="761" y="3456"/>
                  </a:cubicBezTo>
                  <a:cubicBezTo>
                    <a:pt x="581" y="3301"/>
                    <a:pt x="401" y="3135"/>
                    <a:pt x="226" y="2961"/>
                  </a:cubicBezTo>
                  <a:cubicBezTo>
                    <a:pt x="144" y="2879"/>
                    <a:pt x="69" y="2800"/>
                    <a:pt x="0" y="2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30"/>
            <p:cNvSpPr/>
            <p:nvPr/>
          </p:nvSpPr>
          <p:spPr>
            <a:xfrm>
              <a:off x="236552" y="2538662"/>
              <a:ext cx="204663" cy="249774"/>
            </a:xfrm>
            <a:custGeom>
              <a:avLst/>
              <a:gdLst/>
              <a:ahLst/>
              <a:cxnLst/>
              <a:rect l="l" t="t" r="r" b="b"/>
              <a:pathLst>
                <a:path w="5907" h="7209" extrusionOk="0">
                  <a:moveTo>
                    <a:pt x="5751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8" y="1855"/>
                  </a:lnTo>
                  <a:lnTo>
                    <a:pt x="2744" y="7208"/>
                  </a:lnTo>
                  <a:lnTo>
                    <a:pt x="4398" y="7033"/>
                  </a:lnTo>
                  <a:lnTo>
                    <a:pt x="3833" y="1681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30"/>
            <p:cNvSpPr/>
            <p:nvPr/>
          </p:nvSpPr>
          <p:spPr>
            <a:xfrm>
              <a:off x="476307" y="251711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30"/>
            <p:cNvSpPr/>
            <p:nvPr/>
          </p:nvSpPr>
          <p:spPr>
            <a:xfrm>
              <a:off x="688934" y="2494419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66" y="0"/>
                  </a:moveTo>
                  <a:cubicBezTo>
                    <a:pt x="3539" y="0"/>
                    <a:pt x="3411" y="7"/>
                    <a:pt x="3284" y="20"/>
                  </a:cubicBezTo>
                  <a:cubicBezTo>
                    <a:pt x="2765" y="76"/>
                    <a:pt x="2294" y="212"/>
                    <a:pt x="1876" y="434"/>
                  </a:cubicBezTo>
                  <a:cubicBezTo>
                    <a:pt x="1457" y="655"/>
                    <a:pt x="1104" y="940"/>
                    <a:pt x="816" y="1289"/>
                  </a:cubicBezTo>
                  <a:cubicBezTo>
                    <a:pt x="528" y="1637"/>
                    <a:pt x="316" y="2036"/>
                    <a:pt x="179" y="2483"/>
                  </a:cubicBezTo>
                  <a:cubicBezTo>
                    <a:pt x="42" y="2930"/>
                    <a:pt x="1" y="3406"/>
                    <a:pt x="55" y="3912"/>
                  </a:cubicBezTo>
                  <a:cubicBezTo>
                    <a:pt x="113" y="4434"/>
                    <a:pt x="248" y="4902"/>
                    <a:pt x="465" y="5316"/>
                  </a:cubicBezTo>
                  <a:cubicBezTo>
                    <a:pt x="682" y="5729"/>
                    <a:pt x="967" y="6077"/>
                    <a:pt x="1316" y="6358"/>
                  </a:cubicBezTo>
                  <a:cubicBezTo>
                    <a:pt x="1667" y="6639"/>
                    <a:pt x="2069" y="6843"/>
                    <a:pt x="2517" y="6970"/>
                  </a:cubicBezTo>
                  <a:cubicBezTo>
                    <a:pt x="2833" y="7057"/>
                    <a:pt x="3164" y="7101"/>
                    <a:pt x="3511" y="7101"/>
                  </a:cubicBezTo>
                  <a:cubicBezTo>
                    <a:pt x="3658" y="7101"/>
                    <a:pt x="3808" y="7093"/>
                    <a:pt x="3961" y="7077"/>
                  </a:cubicBezTo>
                  <a:cubicBezTo>
                    <a:pt x="4292" y="7043"/>
                    <a:pt x="4617" y="6968"/>
                    <a:pt x="4936" y="6850"/>
                  </a:cubicBezTo>
                  <a:cubicBezTo>
                    <a:pt x="5254" y="6735"/>
                    <a:pt x="5541" y="6591"/>
                    <a:pt x="5794" y="6422"/>
                  </a:cubicBezTo>
                  <a:cubicBezTo>
                    <a:pt x="6048" y="6251"/>
                    <a:pt x="6247" y="6065"/>
                    <a:pt x="6390" y="5865"/>
                  </a:cubicBezTo>
                  <a:lnTo>
                    <a:pt x="5458" y="4685"/>
                  </a:lnTo>
                  <a:cubicBezTo>
                    <a:pt x="5349" y="4827"/>
                    <a:pt x="5219" y="4958"/>
                    <a:pt x="5073" y="5074"/>
                  </a:cubicBezTo>
                  <a:cubicBezTo>
                    <a:pt x="4923" y="5192"/>
                    <a:pt x="4759" y="5290"/>
                    <a:pt x="4576" y="5368"/>
                  </a:cubicBezTo>
                  <a:cubicBezTo>
                    <a:pt x="4394" y="5447"/>
                    <a:pt x="4198" y="5496"/>
                    <a:pt x="3991" y="5519"/>
                  </a:cubicBezTo>
                  <a:cubicBezTo>
                    <a:pt x="3890" y="5530"/>
                    <a:pt x="3791" y="5535"/>
                    <a:pt x="3695" y="5535"/>
                  </a:cubicBezTo>
                  <a:cubicBezTo>
                    <a:pt x="3502" y="5535"/>
                    <a:pt x="3319" y="5513"/>
                    <a:pt x="3146" y="5470"/>
                  </a:cubicBezTo>
                  <a:cubicBezTo>
                    <a:pt x="2887" y="5405"/>
                    <a:pt x="2660" y="5296"/>
                    <a:pt x="2465" y="5138"/>
                  </a:cubicBezTo>
                  <a:cubicBezTo>
                    <a:pt x="2271" y="4981"/>
                    <a:pt x="2113" y="4785"/>
                    <a:pt x="1991" y="4554"/>
                  </a:cubicBezTo>
                  <a:cubicBezTo>
                    <a:pt x="1869" y="4319"/>
                    <a:pt x="1791" y="4053"/>
                    <a:pt x="1759" y="3756"/>
                  </a:cubicBezTo>
                  <a:cubicBezTo>
                    <a:pt x="1726" y="3452"/>
                    <a:pt x="1746" y="3169"/>
                    <a:pt x="1818" y="2913"/>
                  </a:cubicBezTo>
                  <a:cubicBezTo>
                    <a:pt x="1890" y="2656"/>
                    <a:pt x="2002" y="2433"/>
                    <a:pt x="2156" y="2241"/>
                  </a:cubicBezTo>
                  <a:cubicBezTo>
                    <a:pt x="2312" y="2052"/>
                    <a:pt x="2499" y="1896"/>
                    <a:pt x="2717" y="1778"/>
                  </a:cubicBezTo>
                  <a:cubicBezTo>
                    <a:pt x="2937" y="1659"/>
                    <a:pt x="3177" y="1587"/>
                    <a:pt x="3436" y="1558"/>
                  </a:cubicBezTo>
                  <a:cubicBezTo>
                    <a:pt x="3508" y="1551"/>
                    <a:pt x="3578" y="1547"/>
                    <a:pt x="3648" y="1547"/>
                  </a:cubicBezTo>
                  <a:cubicBezTo>
                    <a:pt x="3779" y="1547"/>
                    <a:pt x="3906" y="1560"/>
                    <a:pt x="4030" y="1586"/>
                  </a:cubicBezTo>
                  <a:cubicBezTo>
                    <a:pt x="4217" y="1626"/>
                    <a:pt x="4392" y="1691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8" y="845"/>
                  </a:lnTo>
                  <a:cubicBezTo>
                    <a:pt x="5700" y="638"/>
                    <a:pt x="5448" y="465"/>
                    <a:pt x="5160" y="329"/>
                  </a:cubicBezTo>
                  <a:cubicBezTo>
                    <a:pt x="4874" y="192"/>
                    <a:pt x="4571" y="97"/>
                    <a:pt x="4250" y="47"/>
                  </a:cubicBezTo>
                  <a:cubicBezTo>
                    <a:pt x="4057" y="16"/>
                    <a:pt x="3861" y="0"/>
                    <a:pt x="3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30"/>
            <p:cNvSpPr/>
            <p:nvPr/>
          </p:nvSpPr>
          <p:spPr>
            <a:xfrm>
              <a:off x="927754" y="246535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0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30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30"/>
            <p:cNvSpPr/>
            <p:nvPr/>
          </p:nvSpPr>
          <p:spPr>
            <a:xfrm>
              <a:off x="1190341" y="2436628"/>
              <a:ext cx="237716" cy="258470"/>
            </a:xfrm>
            <a:custGeom>
              <a:avLst/>
              <a:gdLst/>
              <a:ahLst/>
              <a:cxnLst/>
              <a:rect l="l" t="t" r="r" b="b"/>
              <a:pathLst>
                <a:path w="6861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5" y="1853"/>
                  </a:lnTo>
                  <a:cubicBezTo>
                    <a:pt x="4743" y="2119"/>
                    <a:pt x="4769" y="2366"/>
                    <a:pt x="4797" y="2592"/>
                  </a:cubicBezTo>
                  <a:cubicBezTo>
                    <a:pt x="4824" y="2819"/>
                    <a:pt x="4853" y="3029"/>
                    <a:pt x="4883" y="3223"/>
                  </a:cubicBezTo>
                  <a:cubicBezTo>
                    <a:pt x="4913" y="3418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5"/>
                    <a:pt x="5114" y="4453"/>
                    <a:pt x="5126" y="4499"/>
                  </a:cubicBezTo>
                  <a:lnTo>
                    <a:pt x="1479" y="493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5" y="7290"/>
                  </a:lnTo>
                  <a:lnTo>
                    <a:pt x="2084" y="5014"/>
                  </a:lnTo>
                  <a:cubicBezTo>
                    <a:pt x="2069" y="4851"/>
                    <a:pt x="2050" y="4705"/>
                    <a:pt x="2033" y="4571"/>
                  </a:cubicBezTo>
                  <a:cubicBezTo>
                    <a:pt x="2014" y="4439"/>
                    <a:pt x="1997" y="4305"/>
                    <a:pt x="1975" y="4168"/>
                  </a:cubicBezTo>
                  <a:cubicBezTo>
                    <a:pt x="1954" y="4034"/>
                    <a:pt x="1926" y="3883"/>
                    <a:pt x="1892" y="3715"/>
                  </a:cubicBezTo>
                  <a:cubicBezTo>
                    <a:pt x="1857" y="3548"/>
                    <a:pt x="1818" y="3359"/>
                    <a:pt x="1774" y="3143"/>
                  </a:cubicBezTo>
                  <a:cubicBezTo>
                    <a:pt x="1767" y="3114"/>
                    <a:pt x="1761" y="3080"/>
                    <a:pt x="1754" y="3049"/>
                  </a:cubicBezTo>
                  <a:lnTo>
                    <a:pt x="1754" y="3049"/>
                  </a:lnTo>
                  <a:lnTo>
                    <a:pt x="5362" y="6969"/>
                  </a:lnTo>
                  <a:lnTo>
                    <a:pt x="6860" y="6811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30"/>
            <p:cNvSpPr/>
            <p:nvPr/>
          </p:nvSpPr>
          <p:spPr>
            <a:xfrm>
              <a:off x="1457710" y="241636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7" y="1811"/>
                  </a:lnTo>
                  <a:lnTo>
                    <a:pt x="1294" y="1690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2"/>
                  </a:lnTo>
                  <a:lnTo>
                    <a:pt x="3375" y="5544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30"/>
            <p:cNvSpPr/>
            <p:nvPr/>
          </p:nvSpPr>
          <p:spPr>
            <a:xfrm>
              <a:off x="1639744" y="2393632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600" y="1567"/>
                  </a:moveTo>
                  <a:cubicBezTo>
                    <a:pt x="3785" y="1567"/>
                    <a:pt x="3961" y="1594"/>
                    <a:pt x="4128" y="1646"/>
                  </a:cubicBezTo>
                  <a:cubicBezTo>
                    <a:pt x="4362" y="1719"/>
                    <a:pt x="4571" y="1839"/>
                    <a:pt x="4755" y="1998"/>
                  </a:cubicBezTo>
                  <a:cubicBezTo>
                    <a:pt x="4939" y="2159"/>
                    <a:pt x="5090" y="2356"/>
                    <a:pt x="5205" y="2586"/>
                  </a:cubicBezTo>
                  <a:cubicBezTo>
                    <a:pt x="5321" y="2817"/>
                    <a:pt x="5395" y="3075"/>
                    <a:pt x="5423" y="3360"/>
                  </a:cubicBezTo>
                  <a:cubicBezTo>
                    <a:pt x="5458" y="3648"/>
                    <a:pt x="5441" y="3914"/>
                    <a:pt x="5373" y="4165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4" y="4590"/>
                  </a:lnTo>
                  <a:lnTo>
                    <a:pt x="3955" y="5507"/>
                  </a:lnTo>
                  <a:cubicBezTo>
                    <a:pt x="3902" y="5517"/>
                    <a:pt x="3849" y="5524"/>
                    <a:pt x="3795" y="5530"/>
                  </a:cubicBezTo>
                  <a:cubicBezTo>
                    <a:pt x="3721" y="5539"/>
                    <a:pt x="3647" y="5543"/>
                    <a:pt x="3574" y="5543"/>
                  </a:cubicBezTo>
                  <a:cubicBezTo>
                    <a:pt x="3389" y="5543"/>
                    <a:pt x="3213" y="5516"/>
                    <a:pt x="3046" y="5464"/>
                  </a:cubicBezTo>
                  <a:cubicBezTo>
                    <a:pt x="2812" y="5389"/>
                    <a:pt x="2600" y="5273"/>
                    <a:pt x="2414" y="5114"/>
                  </a:cubicBezTo>
                  <a:cubicBezTo>
                    <a:pt x="2224" y="4959"/>
                    <a:pt x="2077" y="4762"/>
                    <a:pt x="1963" y="4529"/>
                  </a:cubicBezTo>
                  <a:cubicBezTo>
                    <a:pt x="1850" y="4295"/>
                    <a:pt x="1778" y="4034"/>
                    <a:pt x="1748" y="3748"/>
                  </a:cubicBezTo>
                  <a:cubicBezTo>
                    <a:pt x="1718" y="3464"/>
                    <a:pt x="1733" y="3198"/>
                    <a:pt x="1797" y="2947"/>
                  </a:cubicBezTo>
                  <a:cubicBezTo>
                    <a:pt x="1857" y="2697"/>
                    <a:pt x="1963" y="2474"/>
                    <a:pt x="2114" y="2276"/>
                  </a:cubicBezTo>
                  <a:cubicBezTo>
                    <a:pt x="2264" y="2080"/>
                    <a:pt x="2445" y="1922"/>
                    <a:pt x="2659" y="1803"/>
                  </a:cubicBezTo>
                  <a:cubicBezTo>
                    <a:pt x="2874" y="1682"/>
                    <a:pt x="3114" y="1606"/>
                    <a:pt x="3378" y="1580"/>
                  </a:cubicBezTo>
                  <a:cubicBezTo>
                    <a:pt x="3454" y="1571"/>
                    <a:pt x="3528" y="1567"/>
                    <a:pt x="3600" y="1567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8"/>
                    <a:pt x="3215" y="24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1" y="655"/>
                    <a:pt x="1076" y="941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6"/>
                    <a:pt x="1" y="3415"/>
                    <a:pt x="55" y="3928"/>
                  </a:cubicBezTo>
                  <a:cubicBezTo>
                    <a:pt x="108" y="4441"/>
                    <a:pt x="246" y="4902"/>
                    <a:pt x="466" y="5311"/>
                  </a:cubicBezTo>
                  <a:cubicBezTo>
                    <a:pt x="688" y="5723"/>
                    <a:pt x="971" y="6068"/>
                    <a:pt x="1324" y="6354"/>
                  </a:cubicBezTo>
                  <a:cubicBezTo>
                    <a:pt x="1676" y="6637"/>
                    <a:pt x="2076" y="6844"/>
                    <a:pt x="2523" y="6975"/>
                  </a:cubicBezTo>
                  <a:cubicBezTo>
                    <a:pt x="2838" y="7067"/>
                    <a:pt x="3170" y="7112"/>
                    <a:pt x="3519" y="7112"/>
                  </a:cubicBezTo>
                  <a:cubicBezTo>
                    <a:pt x="3664" y="7112"/>
                    <a:pt x="3811" y="7104"/>
                    <a:pt x="3961" y="7089"/>
                  </a:cubicBezTo>
                  <a:cubicBezTo>
                    <a:pt x="4384" y="7044"/>
                    <a:pt x="4769" y="6939"/>
                    <a:pt x="5121" y="6781"/>
                  </a:cubicBezTo>
                  <a:lnTo>
                    <a:pt x="6098" y="7847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1" y="5869"/>
                    <a:pt x="6364" y="5846"/>
                    <a:pt x="6384" y="5822"/>
                  </a:cubicBezTo>
                  <a:cubicBezTo>
                    <a:pt x="6667" y="5470"/>
                    <a:pt x="6873" y="5070"/>
                    <a:pt x="7001" y="4618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3" y="1045"/>
                    <a:pt x="5850" y="760"/>
                  </a:cubicBezTo>
                  <a:cubicBezTo>
                    <a:pt x="5498" y="475"/>
                    <a:pt x="5100" y="268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30"/>
            <p:cNvSpPr/>
            <p:nvPr/>
          </p:nvSpPr>
          <p:spPr>
            <a:xfrm>
              <a:off x="1916675" y="2361029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0" y="171"/>
                  </a:lnTo>
                  <a:lnTo>
                    <a:pt x="4645" y="4279"/>
                  </a:lnTo>
                  <a:cubicBezTo>
                    <a:pt x="4671" y="4527"/>
                    <a:pt x="4635" y="4754"/>
                    <a:pt x="4540" y="4965"/>
                  </a:cubicBezTo>
                  <a:cubicBezTo>
                    <a:pt x="4445" y="5175"/>
                    <a:pt x="4307" y="5348"/>
                    <a:pt x="4127" y="5480"/>
                  </a:cubicBezTo>
                  <a:cubicBezTo>
                    <a:pt x="3947" y="5614"/>
                    <a:pt x="3734" y="5694"/>
                    <a:pt x="3489" y="5720"/>
                  </a:cubicBezTo>
                  <a:cubicBezTo>
                    <a:pt x="3440" y="5725"/>
                    <a:pt x="3392" y="5728"/>
                    <a:pt x="3345" y="5728"/>
                  </a:cubicBezTo>
                  <a:cubicBezTo>
                    <a:pt x="3165" y="5728"/>
                    <a:pt x="2996" y="5691"/>
                    <a:pt x="2837" y="5615"/>
                  </a:cubicBezTo>
                  <a:cubicBezTo>
                    <a:pt x="2639" y="5522"/>
                    <a:pt x="2470" y="5382"/>
                    <a:pt x="2341" y="5196"/>
                  </a:cubicBezTo>
                  <a:cubicBezTo>
                    <a:pt x="2210" y="5009"/>
                    <a:pt x="2131" y="4793"/>
                    <a:pt x="2107" y="4546"/>
                  </a:cubicBezTo>
                  <a:lnTo>
                    <a:pt x="1672" y="439"/>
                  </a:lnTo>
                  <a:lnTo>
                    <a:pt x="0" y="615"/>
                  </a:lnTo>
                  <a:lnTo>
                    <a:pt x="441" y="4809"/>
                  </a:lnTo>
                  <a:cubicBezTo>
                    <a:pt x="496" y="5328"/>
                    <a:pt x="670" y="5775"/>
                    <a:pt x="963" y="6152"/>
                  </a:cubicBezTo>
                  <a:cubicBezTo>
                    <a:pt x="1255" y="6527"/>
                    <a:pt x="1634" y="6808"/>
                    <a:pt x="2099" y="6990"/>
                  </a:cubicBezTo>
                  <a:cubicBezTo>
                    <a:pt x="2450" y="7129"/>
                    <a:pt x="2830" y="7199"/>
                    <a:pt x="3237" y="7199"/>
                  </a:cubicBezTo>
                  <a:cubicBezTo>
                    <a:pt x="3369" y="7199"/>
                    <a:pt x="3504" y="7192"/>
                    <a:pt x="3642" y="7177"/>
                  </a:cubicBezTo>
                  <a:cubicBezTo>
                    <a:pt x="4200" y="7118"/>
                    <a:pt x="4689" y="6951"/>
                    <a:pt x="5105" y="6674"/>
                  </a:cubicBezTo>
                  <a:cubicBezTo>
                    <a:pt x="5522" y="6398"/>
                    <a:pt x="5833" y="6045"/>
                    <a:pt x="6041" y="5615"/>
                  </a:cubicBezTo>
                  <a:cubicBezTo>
                    <a:pt x="6248" y="5188"/>
                    <a:pt x="6324" y="4714"/>
                    <a:pt x="6270" y="4193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30"/>
            <p:cNvSpPr/>
            <p:nvPr/>
          </p:nvSpPr>
          <p:spPr>
            <a:xfrm>
              <a:off x="2176145" y="233774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499"/>
                  </a:lnTo>
                  <a:lnTo>
                    <a:pt x="719" y="7313"/>
                  </a:lnTo>
                  <a:lnTo>
                    <a:pt x="5565" y="6799"/>
                  </a:lnTo>
                  <a:lnTo>
                    <a:pt x="5416" y="5389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30"/>
            <p:cNvSpPr/>
            <p:nvPr/>
          </p:nvSpPr>
          <p:spPr>
            <a:xfrm>
              <a:off x="2388772" y="231740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29" y="1009"/>
                    <a:pt x="265" y="1250"/>
                    <a:pt x="153" y="1519"/>
                  </a:cubicBezTo>
                  <a:cubicBezTo>
                    <a:pt x="39" y="1791"/>
                    <a:pt x="1" y="2079"/>
                    <a:pt x="32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8"/>
                    <a:pt x="3597" y="4568"/>
                  </a:cubicBezTo>
                  <a:cubicBezTo>
                    <a:pt x="3688" y="4618"/>
                    <a:pt x="3761" y="4679"/>
                    <a:pt x="3818" y="4752"/>
                  </a:cubicBezTo>
                  <a:cubicBezTo>
                    <a:pt x="3876" y="4824"/>
                    <a:pt x="3908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7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5" y="5711"/>
                    <a:pt x="2798" y="5711"/>
                  </a:cubicBezTo>
                  <a:cubicBezTo>
                    <a:pt x="2536" y="5711"/>
                    <a:pt x="2275" y="5667"/>
                    <a:pt x="2017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3" y="6306"/>
                    <a:pt x="589" y="6522"/>
                    <a:pt x="888" y="6696"/>
                  </a:cubicBezTo>
                  <a:cubicBezTo>
                    <a:pt x="1188" y="6872"/>
                    <a:pt x="1525" y="6994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5"/>
                    <a:pt x="3124" y="7096"/>
                  </a:cubicBezTo>
                  <a:cubicBezTo>
                    <a:pt x="3644" y="7040"/>
                    <a:pt x="4093" y="6907"/>
                    <a:pt x="4474" y="6693"/>
                  </a:cubicBezTo>
                  <a:cubicBezTo>
                    <a:pt x="4855" y="6479"/>
                    <a:pt x="5143" y="6196"/>
                    <a:pt x="5338" y="5845"/>
                  </a:cubicBezTo>
                  <a:cubicBezTo>
                    <a:pt x="5535" y="5492"/>
                    <a:pt x="5607" y="5081"/>
                    <a:pt x="5558" y="4607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20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80"/>
                    <a:pt x="2961" y="2746"/>
                  </a:cubicBezTo>
                  <a:cubicBezTo>
                    <a:pt x="2803" y="2737"/>
                    <a:pt x="2649" y="2719"/>
                    <a:pt x="2503" y="2690"/>
                  </a:cubicBezTo>
                  <a:cubicBezTo>
                    <a:pt x="2355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4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9"/>
                    <a:pt x="1778" y="1793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1"/>
                    <a:pt x="2380" y="1447"/>
                    <a:pt x="2576" y="1429"/>
                  </a:cubicBezTo>
                  <a:cubicBezTo>
                    <a:pt x="2641" y="1422"/>
                    <a:pt x="2705" y="1418"/>
                    <a:pt x="2770" y="1418"/>
                  </a:cubicBezTo>
                  <a:cubicBezTo>
                    <a:pt x="2892" y="1418"/>
                    <a:pt x="3014" y="1431"/>
                    <a:pt x="3135" y="1457"/>
                  </a:cubicBezTo>
                  <a:cubicBezTo>
                    <a:pt x="3321" y="1496"/>
                    <a:pt x="3496" y="1562"/>
                    <a:pt x="3667" y="1656"/>
                  </a:cubicBezTo>
                  <a:cubicBezTo>
                    <a:pt x="3839" y="1749"/>
                    <a:pt x="4000" y="1874"/>
                    <a:pt x="4155" y="2028"/>
                  </a:cubicBezTo>
                  <a:lnTo>
                    <a:pt x="5072" y="937"/>
                  </a:lnTo>
                  <a:cubicBezTo>
                    <a:pt x="4884" y="707"/>
                    <a:pt x="4667" y="518"/>
                    <a:pt x="4417" y="367"/>
                  </a:cubicBezTo>
                  <a:cubicBezTo>
                    <a:pt x="4171" y="216"/>
                    <a:pt x="3880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30"/>
            <p:cNvSpPr/>
            <p:nvPr/>
          </p:nvSpPr>
          <p:spPr>
            <a:xfrm>
              <a:off x="2686872" y="2266166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0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7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1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49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3"/>
                    <a:pt x="3310" y="4944"/>
                    <a:pt x="3257" y="4786"/>
                  </a:cubicBezTo>
                  <a:cubicBezTo>
                    <a:pt x="3204" y="4623"/>
                    <a:pt x="3146" y="4464"/>
                    <a:pt x="3085" y="4307"/>
                  </a:cubicBezTo>
                  <a:lnTo>
                    <a:pt x="1685" y="834"/>
                  </a:lnTo>
                  <a:lnTo>
                    <a:pt x="0" y="1012"/>
                  </a:lnTo>
                  <a:lnTo>
                    <a:pt x="2764" y="7610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30"/>
            <p:cNvSpPr/>
            <p:nvPr/>
          </p:nvSpPr>
          <p:spPr>
            <a:xfrm>
              <a:off x="3043630" y="2245413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7" y="1571"/>
                  </a:moveTo>
                  <a:cubicBezTo>
                    <a:pt x="3783" y="1571"/>
                    <a:pt x="3961" y="1598"/>
                    <a:pt x="4131" y="1652"/>
                  </a:cubicBezTo>
                  <a:cubicBezTo>
                    <a:pt x="4364" y="1724"/>
                    <a:pt x="4573" y="1841"/>
                    <a:pt x="4758" y="2004"/>
                  </a:cubicBezTo>
                  <a:cubicBezTo>
                    <a:pt x="4942" y="2164"/>
                    <a:pt x="5093" y="2361"/>
                    <a:pt x="5208" y="2589"/>
                  </a:cubicBezTo>
                  <a:cubicBezTo>
                    <a:pt x="5324" y="2819"/>
                    <a:pt x="5397" y="3078"/>
                    <a:pt x="5426" y="3364"/>
                  </a:cubicBezTo>
                  <a:cubicBezTo>
                    <a:pt x="5455" y="3650"/>
                    <a:pt x="5439" y="3918"/>
                    <a:pt x="5374" y="4168"/>
                  </a:cubicBezTo>
                  <a:cubicBezTo>
                    <a:pt x="5308" y="4417"/>
                    <a:pt x="5202" y="4640"/>
                    <a:pt x="5057" y="4837"/>
                  </a:cubicBezTo>
                  <a:cubicBezTo>
                    <a:pt x="4909" y="5032"/>
                    <a:pt x="4729" y="5192"/>
                    <a:pt x="4516" y="5313"/>
                  </a:cubicBezTo>
                  <a:cubicBezTo>
                    <a:pt x="4302" y="5434"/>
                    <a:pt x="4064" y="5508"/>
                    <a:pt x="3798" y="5536"/>
                  </a:cubicBezTo>
                  <a:cubicBezTo>
                    <a:pt x="3727" y="5543"/>
                    <a:pt x="3656" y="5547"/>
                    <a:pt x="3587" y="5547"/>
                  </a:cubicBezTo>
                  <a:cubicBezTo>
                    <a:pt x="3398" y="5547"/>
                    <a:pt x="3218" y="5519"/>
                    <a:pt x="3046" y="5467"/>
                  </a:cubicBezTo>
                  <a:cubicBezTo>
                    <a:pt x="2815" y="5393"/>
                    <a:pt x="2603" y="5277"/>
                    <a:pt x="2416" y="5120"/>
                  </a:cubicBezTo>
                  <a:cubicBezTo>
                    <a:pt x="2227" y="4962"/>
                    <a:pt x="2079" y="4766"/>
                    <a:pt x="1965" y="4532"/>
                  </a:cubicBezTo>
                  <a:cubicBezTo>
                    <a:pt x="1853" y="4299"/>
                    <a:pt x="1781" y="4040"/>
                    <a:pt x="1751" y="3753"/>
                  </a:cubicBezTo>
                  <a:cubicBezTo>
                    <a:pt x="1720" y="3468"/>
                    <a:pt x="1736" y="3200"/>
                    <a:pt x="1800" y="2950"/>
                  </a:cubicBezTo>
                  <a:cubicBezTo>
                    <a:pt x="1860" y="2701"/>
                    <a:pt x="1966" y="2477"/>
                    <a:pt x="2117" y="2282"/>
                  </a:cubicBezTo>
                  <a:cubicBezTo>
                    <a:pt x="2267" y="2085"/>
                    <a:pt x="2448" y="1926"/>
                    <a:pt x="2662" y="1806"/>
                  </a:cubicBezTo>
                  <a:cubicBezTo>
                    <a:pt x="2875" y="1685"/>
                    <a:pt x="3114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4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0" y="657"/>
                    <a:pt x="1075" y="941"/>
                    <a:pt x="789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3"/>
                    <a:pt x="245" y="4903"/>
                    <a:pt x="465" y="5313"/>
                  </a:cubicBezTo>
                  <a:cubicBezTo>
                    <a:pt x="685" y="5723"/>
                    <a:pt x="971" y="6069"/>
                    <a:pt x="1324" y="6352"/>
                  </a:cubicBezTo>
                  <a:cubicBezTo>
                    <a:pt x="1676" y="6637"/>
                    <a:pt x="2073" y="6846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4" y="7034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19"/>
                  </a:cubicBezTo>
                  <a:cubicBezTo>
                    <a:pt x="6667" y="5467"/>
                    <a:pt x="6871" y="5068"/>
                    <a:pt x="6999" y="4617"/>
                  </a:cubicBezTo>
                  <a:cubicBezTo>
                    <a:pt x="7127" y="4171"/>
                    <a:pt x="7163" y="3694"/>
                    <a:pt x="7109" y="3186"/>
                  </a:cubicBezTo>
                  <a:cubicBezTo>
                    <a:pt x="7055" y="2673"/>
                    <a:pt x="6919" y="2212"/>
                    <a:pt x="6702" y="1803"/>
                  </a:cubicBezTo>
                  <a:cubicBezTo>
                    <a:pt x="6486" y="1393"/>
                    <a:pt x="6201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30"/>
            <p:cNvSpPr/>
            <p:nvPr/>
          </p:nvSpPr>
          <p:spPr>
            <a:xfrm>
              <a:off x="3322051" y="2222373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2"/>
                  </a:moveTo>
                  <a:cubicBezTo>
                    <a:pt x="3224" y="1422"/>
                    <a:pt x="3351" y="1441"/>
                    <a:pt x="3463" y="1483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8"/>
                    <a:pt x="3979" y="2026"/>
                    <a:pt x="3996" y="2202"/>
                  </a:cubicBezTo>
                  <a:cubicBezTo>
                    <a:pt x="4015" y="2377"/>
                    <a:pt x="3998" y="2535"/>
                    <a:pt x="3945" y="2678"/>
                  </a:cubicBezTo>
                  <a:cubicBezTo>
                    <a:pt x="3890" y="2821"/>
                    <a:pt x="3804" y="2938"/>
                    <a:pt x="3686" y="3026"/>
                  </a:cubicBezTo>
                  <a:cubicBezTo>
                    <a:pt x="3566" y="3115"/>
                    <a:pt x="3423" y="3168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77" y="1424"/>
                    <a:pt x="3031" y="1422"/>
                    <a:pt x="3082" y="1422"/>
                  </a:cubicBezTo>
                  <a:close/>
                  <a:moveTo>
                    <a:pt x="3367" y="1"/>
                  </a:moveTo>
                  <a:cubicBezTo>
                    <a:pt x="3269" y="1"/>
                    <a:pt x="3169" y="6"/>
                    <a:pt x="3067" y="17"/>
                  </a:cubicBezTo>
                  <a:lnTo>
                    <a:pt x="0" y="341"/>
                  </a:lnTo>
                  <a:lnTo>
                    <a:pt x="718" y="7153"/>
                  </a:lnTo>
                  <a:lnTo>
                    <a:pt x="2297" y="6986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3"/>
                  </a:lnTo>
                  <a:lnTo>
                    <a:pt x="6382" y="6553"/>
                  </a:lnTo>
                  <a:lnTo>
                    <a:pt x="4580" y="4085"/>
                  </a:lnTo>
                  <a:cubicBezTo>
                    <a:pt x="4616" y="4064"/>
                    <a:pt x="4655" y="4042"/>
                    <a:pt x="4691" y="4018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0"/>
                    <a:pt x="5613" y="1943"/>
                  </a:cubicBezTo>
                  <a:cubicBezTo>
                    <a:pt x="5568" y="1527"/>
                    <a:pt x="5429" y="1166"/>
                    <a:pt x="5194" y="860"/>
                  </a:cubicBezTo>
                  <a:cubicBezTo>
                    <a:pt x="4958" y="555"/>
                    <a:pt x="4652" y="326"/>
                    <a:pt x="4278" y="175"/>
                  </a:cubicBezTo>
                  <a:cubicBezTo>
                    <a:pt x="3994" y="60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30"/>
            <p:cNvSpPr/>
            <p:nvPr/>
          </p:nvSpPr>
          <p:spPr>
            <a:xfrm>
              <a:off x="3558792" y="2186826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8"/>
                  </a:lnTo>
                  <a:lnTo>
                    <a:pt x="1654" y="470"/>
                  </a:lnTo>
                  <a:lnTo>
                    <a:pt x="1" y="644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5"/>
                  </a:lnTo>
                  <a:lnTo>
                    <a:pt x="7015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30"/>
            <p:cNvSpPr/>
            <p:nvPr/>
          </p:nvSpPr>
          <p:spPr>
            <a:xfrm>
              <a:off x="3799691" y="2168463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1" y="0"/>
                  </a:moveTo>
                  <a:cubicBezTo>
                    <a:pt x="2758" y="0"/>
                    <a:pt x="2575" y="10"/>
                    <a:pt x="2380" y="30"/>
                  </a:cubicBezTo>
                  <a:cubicBezTo>
                    <a:pt x="2042" y="66"/>
                    <a:pt x="1723" y="151"/>
                    <a:pt x="1424" y="285"/>
                  </a:cubicBezTo>
                  <a:cubicBezTo>
                    <a:pt x="1123" y="417"/>
                    <a:pt x="863" y="590"/>
                    <a:pt x="647" y="798"/>
                  </a:cubicBezTo>
                  <a:cubicBezTo>
                    <a:pt x="429" y="1008"/>
                    <a:pt x="264" y="1250"/>
                    <a:pt x="153" y="1519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69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0"/>
                    <a:pt x="2763" y="4329"/>
                    <a:pt x="2895" y="4350"/>
                  </a:cubicBezTo>
                  <a:cubicBezTo>
                    <a:pt x="3029" y="4372"/>
                    <a:pt x="3157" y="4400"/>
                    <a:pt x="3279" y="4438"/>
                  </a:cubicBezTo>
                  <a:cubicBezTo>
                    <a:pt x="3401" y="4474"/>
                    <a:pt x="3506" y="4517"/>
                    <a:pt x="3597" y="4567"/>
                  </a:cubicBezTo>
                  <a:cubicBezTo>
                    <a:pt x="3686" y="4616"/>
                    <a:pt x="3761" y="4677"/>
                    <a:pt x="3818" y="4751"/>
                  </a:cubicBezTo>
                  <a:cubicBezTo>
                    <a:pt x="3876" y="4823"/>
                    <a:pt x="3907" y="4909"/>
                    <a:pt x="3919" y="5006"/>
                  </a:cubicBezTo>
                  <a:cubicBezTo>
                    <a:pt x="3933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8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6" y="5580"/>
                  </a:cubicBezTo>
                  <a:cubicBezTo>
                    <a:pt x="1673" y="5465"/>
                    <a:pt x="1316" y="5207"/>
                    <a:pt x="945" y="4806"/>
                  </a:cubicBezTo>
                  <a:lnTo>
                    <a:pt x="62" y="6050"/>
                  </a:lnTo>
                  <a:cubicBezTo>
                    <a:pt x="312" y="6306"/>
                    <a:pt x="587" y="6521"/>
                    <a:pt x="888" y="6695"/>
                  </a:cubicBezTo>
                  <a:cubicBezTo>
                    <a:pt x="1188" y="6869"/>
                    <a:pt x="1525" y="6992"/>
                    <a:pt x="1896" y="7062"/>
                  </a:cubicBezTo>
                  <a:cubicBezTo>
                    <a:pt x="2117" y="7103"/>
                    <a:pt x="2352" y="7124"/>
                    <a:pt x="2600" y="7124"/>
                  </a:cubicBezTo>
                  <a:cubicBezTo>
                    <a:pt x="2768" y="7124"/>
                    <a:pt x="2943" y="7114"/>
                    <a:pt x="3124" y="7095"/>
                  </a:cubicBezTo>
                  <a:cubicBezTo>
                    <a:pt x="3643" y="7041"/>
                    <a:pt x="4093" y="6905"/>
                    <a:pt x="4474" y="6693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79"/>
                    <a:pt x="5558" y="4605"/>
                  </a:cubicBezTo>
                  <a:cubicBezTo>
                    <a:pt x="5525" y="4300"/>
                    <a:pt x="5440" y="4039"/>
                    <a:pt x="5302" y="3819"/>
                  </a:cubicBezTo>
                  <a:cubicBezTo>
                    <a:pt x="5164" y="3602"/>
                    <a:pt x="4980" y="3418"/>
                    <a:pt x="4753" y="3273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7" y="2839"/>
                    <a:pt x="3324" y="2778"/>
                    <a:pt x="2960" y="2745"/>
                  </a:cubicBezTo>
                  <a:cubicBezTo>
                    <a:pt x="2802" y="2735"/>
                    <a:pt x="2649" y="2718"/>
                    <a:pt x="2502" y="2691"/>
                  </a:cubicBezTo>
                  <a:cubicBezTo>
                    <a:pt x="2354" y="2663"/>
                    <a:pt x="2224" y="2626"/>
                    <a:pt x="2107" y="2576"/>
                  </a:cubicBezTo>
                  <a:cubicBezTo>
                    <a:pt x="1989" y="2525"/>
                    <a:pt x="1894" y="2466"/>
                    <a:pt x="1822" y="2394"/>
                  </a:cubicBezTo>
                  <a:cubicBezTo>
                    <a:pt x="1749" y="2324"/>
                    <a:pt x="1707" y="2232"/>
                    <a:pt x="1694" y="2123"/>
                  </a:cubicBezTo>
                  <a:cubicBezTo>
                    <a:pt x="1683" y="1999"/>
                    <a:pt x="1709" y="1890"/>
                    <a:pt x="1778" y="1793"/>
                  </a:cubicBezTo>
                  <a:cubicBezTo>
                    <a:pt x="1850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3" y="1418"/>
                    <a:pt x="3015" y="1430"/>
                    <a:pt x="3137" y="1457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4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30"/>
            <p:cNvSpPr/>
            <p:nvPr/>
          </p:nvSpPr>
          <p:spPr>
            <a:xfrm>
              <a:off x="4018311" y="2139221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6" y="2849"/>
                  </a:lnTo>
                  <a:lnTo>
                    <a:pt x="1937" y="3120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599"/>
                  </a:lnTo>
                  <a:lnTo>
                    <a:pt x="4662" y="4328"/>
                  </a:lnTo>
                  <a:lnTo>
                    <a:pt x="4943" y="6984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30"/>
            <p:cNvSpPr/>
            <p:nvPr/>
          </p:nvSpPr>
          <p:spPr>
            <a:xfrm>
              <a:off x="4276222" y="2115384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8" y="1568"/>
                  </a:moveTo>
                  <a:cubicBezTo>
                    <a:pt x="3783" y="1568"/>
                    <a:pt x="3960" y="1596"/>
                    <a:pt x="4128" y="1647"/>
                  </a:cubicBezTo>
                  <a:cubicBezTo>
                    <a:pt x="4361" y="1721"/>
                    <a:pt x="4569" y="1840"/>
                    <a:pt x="4755" y="2001"/>
                  </a:cubicBezTo>
                  <a:cubicBezTo>
                    <a:pt x="4938" y="2161"/>
                    <a:pt x="5089" y="2358"/>
                    <a:pt x="5206" y="2588"/>
                  </a:cubicBezTo>
                  <a:cubicBezTo>
                    <a:pt x="5321" y="2818"/>
                    <a:pt x="5395" y="3077"/>
                    <a:pt x="5425" y="3361"/>
                  </a:cubicBezTo>
                  <a:cubicBezTo>
                    <a:pt x="5458" y="3650"/>
                    <a:pt x="5439" y="3916"/>
                    <a:pt x="5373" y="4165"/>
                  </a:cubicBezTo>
                  <a:cubicBezTo>
                    <a:pt x="5309" y="4415"/>
                    <a:pt x="5202" y="4638"/>
                    <a:pt x="5055" y="4834"/>
                  </a:cubicBezTo>
                  <a:cubicBezTo>
                    <a:pt x="4907" y="5029"/>
                    <a:pt x="4729" y="5188"/>
                    <a:pt x="4516" y="5308"/>
                  </a:cubicBezTo>
                  <a:cubicBezTo>
                    <a:pt x="4302" y="5429"/>
                    <a:pt x="4060" y="5505"/>
                    <a:pt x="3794" y="5531"/>
                  </a:cubicBezTo>
                  <a:cubicBezTo>
                    <a:pt x="3719" y="5540"/>
                    <a:pt x="3646" y="5544"/>
                    <a:pt x="3574" y="5544"/>
                  </a:cubicBezTo>
                  <a:cubicBezTo>
                    <a:pt x="3389" y="5544"/>
                    <a:pt x="3214" y="5517"/>
                    <a:pt x="3045" y="5465"/>
                  </a:cubicBezTo>
                  <a:cubicBezTo>
                    <a:pt x="2812" y="5392"/>
                    <a:pt x="2601" y="5275"/>
                    <a:pt x="2412" y="5117"/>
                  </a:cubicBezTo>
                  <a:cubicBezTo>
                    <a:pt x="2227" y="4960"/>
                    <a:pt x="2076" y="4765"/>
                    <a:pt x="1964" y="4530"/>
                  </a:cubicBezTo>
                  <a:cubicBezTo>
                    <a:pt x="1850" y="4297"/>
                    <a:pt x="1780" y="4036"/>
                    <a:pt x="1748" y="3751"/>
                  </a:cubicBezTo>
                  <a:cubicBezTo>
                    <a:pt x="1716" y="3466"/>
                    <a:pt x="1735" y="3199"/>
                    <a:pt x="1795" y="2949"/>
                  </a:cubicBezTo>
                  <a:cubicBezTo>
                    <a:pt x="1859" y="2698"/>
                    <a:pt x="1965" y="2475"/>
                    <a:pt x="2115" y="2278"/>
                  </a:cubicBezTo>
                  <a:cubicBezTo>
                    <a:pt x="2266" y="2083"/>
                    <a:pt x="2445" y="1925"/>
                    <a:pt x="2658" y="1804"/>
                  </a:cubicBezTo>
                  <a:cubicBezTo>
                    <a:pt x="2873" y="1683"/>
                    <a:pt x="3114" y="1607"/>
                    <a:pt x="3377" y="1581"/>
                  </a:cubicBezTo>
                  <a:cubicBezTo>
                    <a:pt x="3452" y="1573"/>
                    <a:pt x="3526" y="1568"/>
                    <a:pt x="3598" y="1568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5"/>
                    <a:pt x="1831" y="436"/>
                  </a:cubicBezTo>
                  <a:cubicBezTo>
                    <a:pt x="1422" y="655"/>
                    <a:pt x="1075" y="943"/>
                    <a:pt x="789" y="1293"/>
                  </a:cubicBezTo>
                  <a:cubicBezTo>
                    <a:pt x="504" y="1643"/>
                    <a:pt x="299" y="2043"/>
                    <a:pt x="168" y="2488"/>
                  </a:cubicBezTo>
                  <a:cubicBezTo>
                    <a:pt x="38" y="2936"/>
                    <a:pt x="1" y="3414"/>
                    <a:pt x="54" y="3928"/>
                  </a:cubicBezTo>
                  <a:cubicBezTo>
                    <a:pt x="109" y="4440"/>
                    <a:pt x="247" y="4900"/>
                    <a:pt x="465" y="5310"/>
                  </a:cubicBezTo>
                  <a:cubicBezTo>
                    <a:pt x="687" y="5722"/>
                    <a:pt x="972" y="6068"/>
                    <a:pt x="1322" y="6352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6"/>
                    <a:pt x="3169" y="7112"/>
                    <a:pt x="3522" y="7112"/>
                  </a:cubicBezTo>
                  <a:cubicBezTo>
                    <a:pt x="3668" y="7112"/>
                    <a:pt x="3817" y="7104"/>
                    <a:pt x="3970" y="7089"/>
                  </a:cubicBezTo>
                  <a:cubicBezTo>
                    <a:pt x="4476" y="7034"/>
                    <a:pt x="4933" y="6897"/>
                    <a:pt x="5343" y="6677"/>
                  </a:cubicBezTo>
                  <a:cubicBezTo>
                    <a:pt x="5753" y="6457"/>
                    <a:pt x="6099" y="6170"/>
                    <a:pt x="6386" y="5819"/>
                  </a:cubicBezTo>
                  <a:cubicBezTo>
                    <a:pt x="6667" y="5466"/>
                    <a:pt x="6875" y="5068"/>
                    <a:pt x="7001" y="4617"/>
                  </a:cubicBezTo>
                  <a:cubicBezTo>
                    <a:pt x="7128" y="4169"/>
                    <a:pt x="7164" y="3693"/>
                    <a:pt x="7112" y="3186"/>
                  </a:cubicBezTo>
                  <a:cubicBezTo>
                    <a:pt x="7057" y="2672"/>
                    <a:pt x="6921" y="2212"/>
                    <a:pt x="6703" y="1802"/>
                  </a:cubicBezTo>
                  <a:cubicBezTo>
                    <a:pt x="6486" y="1390"/>
                    <a:pt x="6202" y="1045"/>
                    <a:pt x="5851" y="760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30"/>
            <p:cNvSpPr/>
            <p:nvPr/>
          </p:nvSpPr>
          <p:spPr>
            <a:xfrm>
              <a:off x="4554747" y="2092829"/>
              <a:ext cx="189141" cy="247314"/>
            </a:xfrm>
            <a:custGeom>
              <a:avLst/>
              <a:gdLst/>
              <a:ahLst/>
              <a:cxnLst/>
              <a:rect l="l" t="t" r="r" b="b"/>
              <a:pathLst>
                <a:path w="5459" h="7138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57" y="1555"/>
                  </a:cubicBezTo>
                  <a:cubicBezTo>
                    <a:pt x="3381" y="1606"/>
                    <a:pt x="3483" y="1688"/>
                    <a:pt x="3568" y="1796"/>
                  </a:cubicBezTo>
                  <a:cubicBezTo>
                    <a:pt x="3653" y="1907"/>
                    <a:pt x="3705" y="2047"/>
                    <a:pt x="3720" y="2216"/>
                  </a:cubicBezTo>
                  <a:cubicBezTo>
                    <a:pt x="3736" y="2377"/>
                    <a:pt x="3718" y="2522"/>
                    <a:pt x="3660" y="2655"/>
                  </a:cubicBezTo>
                  <a:cubicBezTo>
                    <a:pt x="3602" y="2784"/>
                    <a:pt x="3518" y="2892"/>
                    <a:pt x="3408" y="2975"/>
                  </a:cubicBezTo>
                  <a:cubicBezTo>
                    <a:pt x="3298" y="3060"/>
                    <a:pt x="3173" y="3108"/>
                    <a:pt x="3030" y="3124"/>
                  </a:cubicBezTo>
                  <a:lnTo>
                    <a:pt x="1950" y="3239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20" y="1"/>
                  </a:moveTo>
                  <a:cubicBezTo>
                    <a:pt x="3128" y="1"/>
                    <a:pt x="3033" y="6"/>
                    <a:pt x="2937" y="16"/>
                  </a:cubicBezTo>
                  <a:lnTo>
                    <a:pt x="0" y="327"/>
                  </a:lnTo>
                  <a:lnTo>
                    <a:pt x="716" y="7137"/>
                  </a:lnTo>
                  <a:lnTo>
                    <a:pt x="2370" y="6964"/>
                  </a:lnTo>
                  <a:lnTo>
                    <a:pt x="2130" y="4685"/>
                  </a:lnTo>
                  <a:lnTo>
                    <a:pt x="3416" y="4550"/>
                  </a:lnTo>
                  <a:cubicBezTo>
                    <a:pt x="3843" y="4504"/>
                    <a:pt x="4212" y="4366"/>
                    <a:pt x="4526" y="4129"/>
                  </a:cubicBezTo>
                  <a:cubicBezTo>
                    <a:pt x="4839" y="3893"/>
                    <a:pt x="5075" y="3589"/>
                    <a:pt x="5236" y="3220"/>
                  </a:cubicBezTo>
                  <a:cubicBezTo>
                    <a:pt x="5401" y="2853"/>
                    <a:pt x="5459" y="2448"/>
                    <a:pt x="5412" y="2008"/>
                  </a:cubicBezTo>
                  <a:cubicBezTo>
                    <a:pt x="5367" y="1585"/>
                    <a:pt x="5229" y="1217"/>
                    <a:pt x="4994" y="900"/>
                  </a:cubicBezTo>
                  <a:cubicBezTo>
                    <a:pt x="4762" y="584"/>
                    <a:pt x="4467" y="347"/>
                    <a:pt x="4110" y="186"/>
                  </a:cubicBezTo>
                  <a:cubicBezTo>
                    <a:pt x="3836" y="62"/>
                    <a:pt x="3539" y="1"/>
                    <a:pt x="3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30"/>
            <p:cNvSpPr/>
            <p:nvPr/>
          </p:nvSpPr>
          <p:spPr>
            <a:xfrm>
              <a:off x="-12593" y="2903700"/>
              <a:ext cx="190215" cy="248249"/>
            </a:xfrm>
            <a:custGeom>
              <a:avLst/>
              <a:gdLst/>
              <a:ahLst/>
              <a:cxnLst/>
              <a:rect l="l" t="t" r="r" b="b"/>
              <a:pathLst>
                <a:path w="5490" h="7165" extrusionOk="0">
                  <a:moveTo>
                    <a:pt x="1278" y="0"/>
                  </a:moveTo>
                  <a:cubicBezTo>
                    <a:pt x="1177" y="0"/>
                    <a:pt x="1075" y="6"/>
                    <a:pt x="971" y="17"/>
                  </a:cubicBezTo>
                  <a:cubicBezTo>
                    <a:pt x="604" y="56"/>
                    <a:pt x="282" y="146"/>
                    <a:pt x="2" y="293"/>
                  </a:cubicBezTo>
                  <a:lnTo>
                    <a:pt x="2" y="4095"/>
                  </a:lnTo>
                  <a:cubicBezTo>
                    <a:pt x="56" y="4046"/>
                    <a:pt x="118" y="3999"/>
                    <a:pt x="187" y="3954"/>
                  </a:cubicBezTo>
                  <a:cubicBezTo>
                    <a:pt x="308" y="4066"/>
                    <a:pt x="439" y="4183"/>
                    <a:pt x="577" y="4308"/>
                  </a:cubicBezTo>
                  <a:lnTo>
                    <a:pt x="1999" y="5527"/>
                  </a:lnTo>
                  <a:cubicBezTo>
                    <a:pt x="1949" y="5568"/>
                    <a:pt x="1897" y="5602"/>
                    <a:pt x="1844" y="5634"/>
                  </a:cubicBezTo>
                  <a:cubicBezTo>
                    <a:pt x="1632" y="5765"/>
                    <a:pt x="1396" y="5844"/>
                    <a:pt x="1136" y="5871"/>
                  </a:cubicBezTo>
                  <a:cubicBezTo>
                    <a:pt x="1051" y="5880"/>
                    <a:pt x="970" y="5885"/>
                    <a:pt x="891" y="5885"/>
                  </a:cubicBezTo>
                  <a:cubicBezTo>
                    <a:pt x="712" y="5885"/>
                    <a:pt x="549" y="5861"/>
                    <a:pt x="403" y="5815"/>
                  </a:cubicBezTo>
                  <a:cubicBezTo>
                    <a:pt x="243" y="5765"/>
                    <a:pt x="108" y="5691"/>
                    <a:pt x="0" y="5591"/>
                  </a:cubicBezTo>
                  <a:lnTo>
                    <a:pt x="0" y="7082"/>
                  </a:lnTo>
                  <a:cubicBezTo>
                    <a:pt x="228" y="7137"/>
                    <a:pt x="468" y="7165"/>
                    <a:pt x="720" y="7165"/>
                  </a:cubicBezTo>
                  <a:cubicBezTo>
                    <a:pt x="848" y="7165"/>
                    <a:pt x="979" y="7158"/>
                    <a:pt x="1113" y="7144"/>
                  </a:cubicBezTo>
                  <a:cubicBezTo>
                    <a:pt x="1494" y="7102"/>
                    <a:pt x="1848" y="7013"/>
                    <a:pt x="2172" y="6869"/>
                  </a:cubicBezTo>
                  <a:cubicBezTo>
                    <a:pt x="2482" y="6730"/>
                    <a:pt x="2764" y="6553"/>
                    <a:pt x="3019" y="6331"/>
                  </a:cubicBezTo>
                  <a:lnTo>
                    <a:pt x="3565" y="6787"/>
                  </a:lnTo>
                  <a:lnTo>
                    <a:pt x="5489" y="6583"/>
                  </a:lnTo>
                  <a:lnTo>
                    <a:pt x="3883" y="5195"/>
                  </a:lnTo>
                  <a:cubicBezTo>
                    <a:pt x="3992" y="4972"/>
                    <a:pt x="4086" y="4734"/>
                    <a:pt x="4157" y="4482"/>
                  </a:cubicBezTo>
                  <a:cubicBezTo>
                    <a:pt x="4262" y="4114"/>
                    <a:pt x="4323" y="3720"/>
                    <a:pt x="4336" y="3298"/>
                  </a:cubicBezTo>
                  <a:lnTo>
                    <a:pt x="4336" y="3298"/>
                  </a:lnTo>
                  <a:lnTo>
                    <a:pt x="2888" y="3452"/>
                  </a:lnTo>
                  <a:cubicBezTo>
                    <a:pt x="2883" y="3766"/>
                    <a:pt x="2845" y="4058"/>
                    <a:pt x="2773" y="4324"/>
                  </a:cubicBezTo>
                  <a:lnTo>
                    <a:pt x="2231" y="3845"/>
                  </a:lnTo>
                  <a:cubicBezTo>
                    <a:pt x="2087" y="3736"/>
                    <a:pt x="1926" y="3603"/>
                    <a:pt x="1746" y="3448"/>
                  </a:cubicBezTo>
                  <a:cubicBezTo>
                    <a:pt x="1566" y="3293"/>
                    <a:pt x="1388" y="3130"/>
                    <a:pt x="1211" y="2956"/>
                  </a:cubicBezTo>
                  <a:cubicBezTo>
                    <a:pt x="1037" y="2781"/>
                    <a:pt x="887" y="2607"/>
                    <a:pt x="770" y="2440"/>
                  </a:cubicBezTo>
                  <a:cubicBezTo>
                    <a:pt x="650" y="2273"/>
                    <a:pt x="584" y="2127"/>
                    <a:pt x="570" y="2004"/>
                  </a:cubicBezTo>
                  <a:cubicBezTo>
                    <a:pt x="557" y="1875"/>
                    <a:pt x="571" y="1763"/>
                    <a:pt x="614" y="1671"/>
                  </a:cubicBezTo>
                  <a:cubicBezTo>
                    <a:pt x="657" y="1577"/>
                    <a:pt x="725" y="1502"/>
                    <a:pt x="818" y="1448"/>
                  </a:cubicBezTo>
                  <a:cubicBezTo>
                    <a:pt x="909" y="1392"/>
                    <a:pt x="1028" y="1356"/>
                    <a:pt x="1171" y="1341"/>
                  </a:cubicBezTo>
                  <a:cubicBezTo>
                    <a:pt x="1202" y="1338"/>
                    <a:pt x="1233" y="1337"/>
                    <a:pt x="1263" y="1337"/>
                  </a:cubicBezTo>
                  <a:cubicBezTo>
                    <a:pt x="1401" y="1337"/>
                    <a:pt x="1528" y="1370"/>
                    <a:pt x="1642" y="1439"/>
                  </a:cubicBezTo>
                  <a:cubicBezTo>
                    <a:pt x="1785" y="1523"/>
                    <a:pt x="1923" y="1692"/>
                    <a:pt x="2062" y="1947"/>
                  </a:cubicBezTo>
                  <a:lnTo>
                    <a:pt x="3213" y="1088"/>
                  </a:lnTo>
                  <a:cubicBezTo>
                    <a:pt x="3101" y="837"/>
                    <a:pt x="2929" y="627"/>
                    <a:pt x="2702" y="454"/>
                  </a:cubicBezTo>
                  <a:cubicBezTo>
                    <a:pt x="2474" y="280"/>
                    <a:pt x="2210" y="155"/>
                    <a:pt x="1913" y="80"/>
                  </a:cubicBezTo>
                  <a:cubicBezTo>
                    <a:pt x="1709" y="27"/>
                    <a:pt x="1498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30"/>
            <p:cNvSpPr/>
            <p:nvPr/>
          </p:nvSpPr>
          <p:spPr>
            <a:xfrm>
              <a:off x="270679" y="286215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30"/>
            <p:cNvSpPr/>
            <p:nvPr/>
          </p:nvSpPr>
          <p:spPr>
            <a:xfrm>
              <a:off x="510434" y="284050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1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2" y="2724"/>
                  </a:lnTo>
                  <a:lnTo>
                    <a:pt x="1887" y="3009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30"/>
            <p:cNvSpPr/>
            <p:nvPr/>
          </p:nvSpPr>
          <p:spPr>
            <a:xfrm>
              <a:off x="723061" y="2817845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9" y="0"/>
                  </a:moveTo>
                  <a:cubicBezTo>
                    <a:pt x="3548" y="0"/>
                    <a:pt x="3416" y="8"/>
                    <a:pt x="3284" y="22"/>
                  </a:cubicBezTo>
                  <a:cubicBezTo>
                    <a:pt x="2765" y="75"/>
                    <a:pt x="2294" y="214"/>
                    <a:pt x="1876" y="434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39"/>
                    <a:pt x="316" y="2036"/>
                    <a:pt x="179" y="2483"/>
                  </a:cubicBezTo>
                  <a:cubicBezTo>
                    <a:pt x="42" y="2932"/>
                    <a:pt x="1" y="3408"/>
                    <a:pt x="55" y="3914"/>
                  </a:cubicBezTo>
                  <a:cubicBezTo>
                    <a:pt x="113" y="4436"/>
                    <a:pt x="248" y="4902"/>
                    <a:pt x="465" y="5315"/>
                  </a:cubicBezTo>
                  <a:cubicBezTo>
                    <a:pt x="682" y="5729"/>
                    <a:pt x="967" y="6076"/>
                    <a:pt x="1317" y="6357"/>
                  </a:cubicBezTo>
                  <a:cubicBezTo>
                    <a:pt x="1667" y="6638"/>
                    <a:pt x="2069" y="6843"/>
                    <a:pt x="2517" y="6969"/>
                  </a:cubicBezTo>
                  <a:cubicBezTo>
                    <a:pt x="2832" y="7057"/>
                    <a:pt x="3161" y="7101"/>
                    <a:pt x="3506" y="7101"/>
                  </a:cubicBezTo>
                  <a:cubicBezTo>
                    <a:pt x="3655" y="7101"/>
                    <a:pt x="3807" y="7093"/>
                    <a:pt x="3961" y="7076"/>
                  </a:cubicBezTo>
                  <a:cubicBezTo>
                    <a:pt x="4292" y="7042"/>
                    <a:pt x="4617" y="6967"/>
                    <a:pt x="4936" y="6851"/>
                  </a:cubicBezTo>
                  <a:cubicBezTo>
                    <a:pt x="5254" y="6736"/>
                    <a:pt x="5541" y="6592"/>
                    <a:pt x="5794" y="6421"/>
                  </a:cubicBezTo>
                  <a:cubicBezTo>
                    <a:pt x="6048" y="6250"/>
                    <a:pt x="6247" y="6064"/>
                    <a:pt x="6390" y="5866"/>
                  </a:cubicBezTo>
                  <a:lnTo>
                    <a:pt x="5458" y="4684"/>
                  </a:lnTo>
                  <a:cubicBezTo>
                    <a:pt x="5349" y="4826"/>
                    <a:pt x="5219" y="4957"/>
                    <a:pt x="5073" y="5075"/>
                  </a:cubicBezTo>
                  <a:cubicBezTo>
                    <a:pt x="4923" y="5191"/>
                    <a:pt x="4759" y="5290"/>
                    <a:pt x="4576" y="5367"/>
                  </a:cubicBezTo>
                  <a:cubicBezTo>
                    <a:pt x="4394" y="5446"/>
                    <a:pt x="4198" y="5496"/>
                    <a:pt x="3991" y="5518"/>
                  </a:cubicBezTo>
                  <a:cubicBezTo>
                    <a:pt x="3888" y="5529"/>
                    <a:pt x="3788" y="5534"/>
                    <a:pt x="3690" y="5534"/>
                  </a:cubicBezTo>
                  <a:cubicBezTo>
                    <a:pt x="3498" y="5534"/>
                    <a:pt x="3317" y="5513"/>
                    <a:pt x="3146" y="5470"/>
                  </a:cubicBezTo>
                  <a:cubicBezTo>
                    <a:pt x="2887" y="5405"/>
                    <a:pt x="2660" y="5295"/>
                    <a:pt x="2465" y="5137"/>
                  </a:cubicBezTo>
                  <a:cubicBezTo>
                    <a:pt x="2271" y="4981"/>
                    <a:pt x="2113" y="4784"/>
                    <a:pt x="1991" y="4553"/>
                  </a:cubicBezTo>
                  <a:cubicBezTo>
                    <a:pt x="1869" y="4320"/>
                    <a:pt x="1791" y="4055"/>
                    <a:pt x="1759" y="3756"/>
                  </a:cubicBezTo>
                  <a:cubicBezTo>
                    <a:pt x="1726" y="3451"/>
                    <a:pt x="1746" y="3171"/>
                    <a:pt x="1818" y="2913"/>
                  </a:cubicBezTo>
                  <a:cubicBezTo>
                    <a:pt x="1890" y="2656"/>
                    <a:pt x="2002" y="2433"/>
                    <a:pt x="2156" y="2243"/>
                  </a:cubicBezTo>
                  <a:cubicBezTo>
                    <a:pt x="2312" y="2052"/>
                    <a:pt x="2499" y="1898"/>
                    <a:pt x="2717" y="1779"/>
                  </a:cubicBezTo>
                  <a:cubicBezTo>
                    <a:pt x="2937" y="1661"/>
                    <a:pt x="3177" y="1589"/>
                    <a:pt x="3436" y="1560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5"/>
                  </a:cubicBezTo>
                  <a:cubicBezTo>
                    <a:pt x="4217" y="1625"/>
                    <a:pt x="4392" y="1690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8" y="844"/>
                  </a:lnTo>
                  <a:cubicBezTo>
                    <a:pt x="5700" y="639"/>
                    <a:pt x="5448" y="466"/>
                    <a:pt x="5160" y="329"/>
                  </a:cubicBezTo>
                  <a:cubicBezTo>
                    <a:pt x="4874" y="193"/>
                    <a:pt x="4571" y="96"/>
                    <a:pt x="4250" y="46"/>
                  </a:cubicBezTo>
                  <a:cubicBezTo>
                    <a:pt x="4061" y="15"/>
                    <a:pt x="3871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30"/>
            <p:cNvSpPr/>
            <p:nvPr/>
          </p:nvSpPr>
          <p:spPr>
            <a:xfrm>
              <a:off x="961881" y="2788742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30"/>
            <p:cNvSpPr/>
            <p:nvPr/>
          </p:nvSpPr>
          <p:spPr>
            <a:xfrm>
              <a:off x="1224434" y="2760020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2"/>
                  </a:lnTo>
                  <a:cubicBezTo>
                    <a:pt x="4744" y="2118"/>
                    <a:pt x="4770" y="2365"/>
                    <a:pt x="4798" y="2591"/>
                  </a:cubicBezTo>
                  <a:cubicBezTo>
                    <a:pt x="4825" y="2818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8"/>
                    <a:pt x="5056" y="4167"/>
                    <a:pt x="5097" y="4360"/>
                  </a:cubicBezTo>
                  <a:cubicBezTo>
                    <a:pt x="5105" y="4404"/>
                    <a:pt x="5115" y="4452"/>
                    <a:pt x="5127" y="4498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3"/>
                  </a:lnTo>
                  <a:lnTo>
                    <a:pt x="2085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6"/>
                    <a:pt x="1927" y="3885"/>
                    <a:pt x="1893" y="3718"/>
                  </a:cubicBezTo>
                  <a:cubicBezTo>
                    <a:pt x="1858" y="3551"/>
                    <a:pt x="1819" y="3360"/>
                    <a:pt x="1775" y="3144"/>
                  </a:cubicBezTo>
                  <a:cubicBezTo>
                    <a:pt x="1769" y="3116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30"/>
            <p:cNvSpPr/>
            <p:nvPr/>
          </p:nvSpPr>
          <p:spPr>
            <a:xfrm>
              <a:off x="1491837" y="273985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9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30"/>
            <p:cNvSpPr/>
            <p:nvPr/>
          </p:nvSpPr>
          <p:spPr>
            <a:xfrm>
              <a:off x="1673940" y="2717024"/>
              <a:ext cx="249185" cy="271879"/>
            </a:xfrm>
            <a:custGeom>
              <a:avLst/>
              <a:gdLst/>
              <a:ahLst/>
              <a:cxnLst/>
              <a:rect l="l" t="t" r="r" b="b"/>
              <a:pathLst>
                <a:path w="7192" h="7847" extrusionOk="0">
                  <a:moveTo>
                    <a:pt x="3596" y="1568"/>
                  </a:moveTo>
                  <a:cubicBezTo>
                    <a:pt x="3782" y="1568"/>
                    <a:pt x="3959" y="1594"/>
                    <a:pt x="4126" y="1646"/>
                  </a:cubicBezTo>
                  <a:cubicBezTo>
                    <a:pt x="4360" y="1719"/>
                    <a:pt x="4570" y="1839"/>
                    <a:pt x="4756" y="2000"/>
                  </a:cubicBezTo>
                  <a:cubicBezTo>
                    <a:pt x="4938" y="2161"/>
                    <a:pt x="5088" y="2356"/>
                    <a:pt x="5204" y="2586"/>
                  </a:cubicBezTo>
                  <a:cubicBezTo>
                    <a:pt x="5319" y="2817"/>
                    <a:pt x="5395" y="3075"/>
                    <a:pt x="5423" y="3362"/>
                  </a:cubicBezTo>
                  <a:cubicBezTo>
                    <a:pt x="5454" y="3651"/>
                    <a:pt x="5439" y="3918"/>
                    <a:pt x="5371" y="4167"/>
                  </a:cubicBezTo>
                  <a:cubicBezTo>
                    <a:pt x="5326" y="4337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3" y="4590"/>
                  </a:lnTo>
                  <a:lnTo>
                    <a:pt x="3953" y="5507"/>
                  </a:lnTo>
                  <a:cubicBezTo>
                    <a:pt x="3901" y="5519"/>
                    <a:pt x="3850" y="5524"/>
                    <a:pt x="3794" y="5530"/>
                  </a:cubicBezTo>
                  <a:cubicBezTo>
                    <a:pt x="3719" y="5539"/>
                    <a:pt x="3645" y="5543"/>
                    <a:pt x="3573" y="5543"/>
                  </a:cubicBezTo>
                  <a:cubicBezTo>
                    <a:pt x="3388" y="5543"/>
                    <a:pt x="3212" y="5516"/>
                    <a:pt x="3044" y="5464"/>
                  </a:cubicBezTo>
                  <a:cubicBezTo>
                    <a:pt x="2810" y="5391"/>
                    <a:pt x="2600" y="5273"/>
                    <a:pt x="2412" y="5116"/>
                  </a:cubicBezTo>
                  <a:cubicBezTo>
                    <a:pt x="2226" y="4959"/>
                    <a:pt x="2075" y="4764"/>
                    <a:pt x="1961" y="4529"/>
                  </a:cubicBezTo>
                  <a:cubicBezTo>
                    <a:pt x="1848" y="4296"/>
                    <a:pt x="1779" y="4035"/>
                    <a:pt x="1747" y="3750"/>
                  </a:cubicBezTo>
                  <a:cubicBezTo>
                    <a:pt x="1716" y="3465"/>
                    <a:pt x="1733" y="3198"/>
                    <a:pt x="1795" y="2947"/>
                  </a:cubicBezTo>
                  <a:cubicBezTo>
                    <a:pt x="1858" y="2697"/>
                    <a:pt x="1963" y="2474"/>
                    <a:pt x="2112" y="2279"/>
                  </a:cubicBezTo>
                  <a:cubicBezTo>
                    <a:pt x="2263" y="2082"/>
                    <a:pt x="2445" y="1924"/>
                    <a:pt x="2659" y="1803"/>
                  </a:cubicBezTo>
                  <a:cubicBezTo>
                    <a:pt x="2872" y="1682"/>
                    <a:pt x="3112" y="1607"/>
                    <a:pt x="3376" y="1580"/>
                  </a:cubicBezTo>
                  <a:cubicBezTo>
                    <a:pt x="3451" y="1572"/>
                    <a:pt x="3524" y="1568"/>
                    <a:pt x="3596" y="1568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0" y="217"/>
                    <a:pt x="1831" y="437"/>
                  </a:cubicBezTo>
                  <a:cubicBezTo>
                    <a:pt x="1421" y="657"/>
                    <a:pt x="1074" y="941"/>
                    <a:pt x="791" y="1294"/>
                  </a:cubicBezTo>
                  <a:cubicBezTo>
                    <a:pt x="508" y="1646"/>
                    <a:pt x="299" y="2043"/>
                    <a:pt x="170" y="2490"/>
                  </a:cubicBezTo>
                  <a:cubicBezTo>
                    <a:pt x="40" y="2936"/>
                    <a:pt x="0" y="3415"/>
                    <a:pt x="55" y="3928"/>
                  </a:cubicBezTo>
                  <a:cubicBezTo>
                    <a:pt x="111" y="4442"/>
                    <a:pt x="246" y="4902"/>
                    <a:pt x="467" y="5313"/>
                  </a:cubicBezTo>
                  <a:cubicBezTo>
                    <a:pt x="687" y="5723"/>
                    <a:pt x="974" y="6068"/>
                    <a:pt x="1324" y="6354"/>
                  </a:cubicBezTo>
                  <a:cubicBezTo>
                    <a:pt x="1677" y="6637"/>
                    <a:pt x="2075" y="6844"/>
                    <a:pt x="2521" y="6975"/>
                  </a:cubicBezTo>
                  <a:cubicBezTo>
                    <a:pt x="2837" y="7067"/>
                    <a:pt x="3170" y="7114"/>
                    <a:pt x="3521" y="7114"/>
                  </a:cubicBezTo>
                  <a:cubicBezTo>
                    <a:pt x="3664" y="7114"/>
                    <a:pt x="3811" y="7106"/>
                    <a:pt x="3960" y="7090"/>
                  </a:cubicBezTo>
                  <a:cubicBezTo>
                    <a:pt x="4383" y="7046"/>
                    <a:pt x="4767" y="6939"/>
                    <a:pt x="5121" y="6781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19" y="5894"/>
                  </a:lnTo>
                  <a:cubicBezTo>
                    <a:pt x="6340" y="5869"/>
                    <a:pt x="6363" y="5846"/>
                    <a:pt x="6383" y="5822"/>
                  </a:cubicBezTo>
                  <a:cubicBezTo>
                    <a:pt x="6668" y="5470"/>
                    <a:pt x="6872" y="5070"/>
                    <a:pt x="7000" y="4620"/>
                  </a:cubicBezTo>
                  <a:cubicBezTo>
                    <a:pt x="7125" y="4171"/>
                    <a:pt x="7164" y="3694"/>
                    <a:pt x="7110" y="3186"/>
                  </a:cubicBezTo>
                  <a:cubicBezTo>
                    <a:pt x="7056" y="2673"/>
                    <a:pt x="6920" y="2213"/>
                    <a:pt x="6701" y="1803"/>
                  </a:cubicBezTo>
                  <a:cubicBezTo>
                    <a:pt x="6484" y="1393"/>
                    <a:pt x="6202" y="1046"/>
                    <a:pt x="5850" y="760"/>
                  </a:cubicBezTo>
                  <a:cubicBezTo>
                    <a:pt x="5498" y="474"/>
                    <a:pt x="5098" y="270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30"/>
            <p:cNvSpPr/>
            <p:nvPr/>
          </p:nvSpPr>
          <p:spPr>
            <a:xfrm>
              <a:off x="1950802" y="2684560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1" y="170"/>
                  </a:lnTo>
                  <a:lnTo>
                    <a:pt x="4645" y="4276"/>
                  </a:lnTo>
                  <a:cubicBezTo>
                    <a:pt x="4671" y="4523"/>
                    <a:pt x="4635" y="4750"/>
                    <a:pt x="4540" y="4961"/>
                  </a:cubicBezTo>
                  <a:cubicBezTo>
                    <a:pt x="4443" y="5173"/>
                    <a:pt x="4304" y="5344"/>
                    <a:pt x="4127" y="5479"/>
                  </a:cubicBezTo>
                  <a:cubicBezTo>
                    <a:pt x="3947" y="5611"/>
                    <a:pt x="3735" y="5692"/>
                    <a:pt x="3489" y="5718"/>
                  </a:cubicBezTo>
                  <a:cubicBezTo>
                    <a:pt x="3439" y="5723"/>
                    <a:pt x="3391" y="5726"/>
                    <a:pt x="3343" y="5726"/>
                  </a:cubicBezTo>
                  <a:cubicBezTo>
                    <a:pt x="3163" y="5726"/>
                    <a:pt x="2995" y="5689"/>
                    <a:pt x="2837" y="5614"/>
                  </a:cubicBezTo>
                  <a:cubicBezTo>
                    <a:pt x="2639" y="5521"/>
                    <a:pt x="2473" y="5380"/>
                    <a:pt x="2341" y="5193"/>
                  </a:cubicBezTo>
                  <a:cubicBezTo>
                    <a:pt x="2210" y="5006"/>
                    <a:pt x="2131" y="4790"/>
                    <a:pt x="2107" y="4544"/>
                  </a:cubicBezTo>
                  <a:lnTo>
                    <a:pt x="1672" y="439"/>
                  </a:lnTo>
                  <a:lnTo>
                    <a:pt x="0" y="614"/>
                  </a:lnTo>
                  <a:lnTo>
                    <a:pt x="442" y="4809"/>
                  </a:lnTo>
                  <a:cubicBezTo>
                    <a:pt x="496" y="5328"/>
                    <a:pt x="670" y="5775"/>
                    <a:pt x="963" y="6151"/>
                  </a:cubicBezTo>
                  <a:cubicBezTo>
                    <a:pt x="1255" y="6527"/>
                    <a:pt x="1634" y="6808"/>
                    <a:pt x="2100" y="6991"/>
                  </a:cubicBezTo>
                  <a:cubicBezTo>
                    <a:pt x="2451" y="7130"/>
                    <a:pt x="2831" y="7199"/>
                    <a:pt x="3239" y="7199"/>
                  </a:cubicBezTo>
                  <a:cubicBezTo>
                    <a:pt x="3371" y="7199"/>
                    <a:pt x="3505" y="7192"/>
                    <a:pt x="3642" y="7177"/>
                  </a:cubicBezTo>
                  <a:cubicBezTo>
                    <a:pt x="4200" y="7118"/>
                    <a:pt x="4688" y="6950"/>
                    <a:pt x="5105" y="6674"/>
                  </a:cubicBezTo>
                  <a:cubicBezTo>
                    <a:pt x="5522" y="6398"/>
                    <a:pt x="5833" y="6046"/>
                    <a:pt x="6041" y="5616"/>
                  </a:cubicBezTo>
                  <a:cubicBezTo>
                    <a:pt x="6248" y="5187"/>
                    <a:pt x="6324" y="4713"/>
                    <a:pt x="6270" y="4194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30"/>
            <p:cNvSpPr/>
            <p:nvPr/>
          </p:nvSpPr>
          <p:spPr>
            <a:xfrm>
              <a:off x="2210272" y="266113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30"/>
            <p:cNvSpPr/>
            <p:nvPr/>
          </p:nvSpPr>
          <p:spPr>
            <a:xfrm>
              <a:off x="2422864" y="264083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29" y="1011"/>
                    <a:pt x="263" y="1251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0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0" y="4676"/>
                    <a:pt x="3818" y="4750"/>
                  </a:cubicBezTo>
                  <a:cubicBezTo>
                    <a:pt x="3876" y="4823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9"/>
                    <a:pt x="2798" y="5709"/>
                  </a:cubicBezTo>
                  <a:cubicBezTo>
                    <a:pt x="2535" y="5709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6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7"/>
                    <a:pt x="4094" y="6905"/>
                    <a:pt x="4475" y="6691"/>
                  </a:cubicBezTo>
                  <a:cubicBezTo>
                    <a:pt x="4856" y="6477"/>
                    <a:pt x="5144" y="6193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1"/>
                    <a:pt x="4983" y="3418"/>
                    <a:pt x="4754" y="3270"/>
                  </a:cubicBezTo>
                  <a:cubicBezTo>
                    <a:pt x="4526" y="3125"/>
                    <a:pt x="4259" y="3008"/>
                    <a:pt x="3959" y="2922"/>
                  </a:cubicBezTo>
                  <a:cubicBezTo>
                    <a:pt x="3657" y="2836"/>
                    <a:pt x="3325" y="2775"/>
                    <a:pt x="2962" y="2742"/>
                  </a:cubicBezTo>
                  <a:cubicBezTo>
                    <a:pt x="2804" y="2732"/>
                    <a:pt x="2650" y="2715"/>
                    <a:pt x="2504" y="2686"/>
                  </a:cubicBezTo>
                  <a:cubicBezTo>
                    <a:pt x="2356" y="2659"/>
                    <a:pt x="2225" y="2621"/>
                    <a:pt x="2108" y="2571"/>
                  </a:cubicBezTo>
                  <a:cubicBezTo>
                    <a:pt x="1992" y="2521"/>
                    <a:pt x="1895" y="2462"/>
                    <a:pt x="1824" y="2390"/>
                  </a:cubicBezTo>
                  <a:cubicBezTo>
                    <a:pt x="1750" y="2318"/>
                    <a:pt x="1708" y="2227"/>
                    <a:pt x="1697" y="2118"/>
                  </a:cubicBezTo>
                  <a:cubicBezTo>
                    <a:pt x="1684" y="1994"/>
                    <a:pt x="1711" y="1884"/>
                    <a:pt x="1779" y="1789"/>
                  </a:cubicBezTo>
                  <a:cubicBezTo>
                    <a:pt x="1849" y="1695"/>
                    <a:pt x="1951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1" y="1421"/>
                    <a:pt x="2702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7"/>
                  </a:cubicBezTo>
                  <a:lnTo>
                    <a:pt x="5076" y="937"/>
                  </a:lnTo>
                  <a:cubicBezTo>
                    <a:pt x="4886" y="707"/>
                    <a:pt x="4669" y="518"/>
                    <a:pt x="4419" y="367"/>
                  </a:cubicBezTo>
                  <a:cubicBezTo>
                    <a:pt x="4172" y="216"/>
                    <a:pt x="3880" y="111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30"/>
            <p:cNvSpPr/>
            <p:nvPr/>
          </p:nvSpPr>
          <p:spPr>
            <a:xfrm>
              <a:off x="2720999" y="2589593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6"/>
                    <a:pt x="7238" y="4296"/>
                  </a:cubicBezTo>
                  <a:cubicBezTo>
                    <a:pt x="7225" y="4425"/>
                    <a:pt x="7217" y="4542"/>
                    <a:pt x="7216" y="4648"/>
                  </a:cubicBezTo>
                  <a:cubicBezTo>
                    <a:pt x="7215" y="4693"/>
                    <a:pt x="7216" y="4734"/>
                    <a:pt x="7215" y="4778"/>
                  </a:cubicBezTo>
                  <a:cubicBezTo>
                    <a:pt x="7184" y="4684"/>
                    <a:pt x="7150" y="4589"/>
                    <a:pt x="7110" y="4491"/>
                  </a:cubicBezTo>
                  <a:cubicBezTo>
                    <a:pt x="7038" y="4309"/>
                    <a:pt x="6951" y="4115"/>
                    <a:pt x="6851" y="3909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1"/>
                  </a:lnTo>
                  <a:cubicBezTo>
                    <a:pt x="3484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2" y="5236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3"/>
                    <a:pt x="3085" y="4307"/>
                  </a:cubicBezTo>
                  <a:lnTo>
                    <a:pt x="1685" y="835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7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30"/>
            <p:cNvSpPr/>
            <p:nvPr/>
          </p:nvSpPr>
          <p:spPr>
            <a:xfrm>
              <a:off x="3077722" y="2568874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2" y="1571"/>
                  </a:moveTo>
                  <a:cubicBezTo>
                    <a:pt x="3787" y="1571"/>
                    <a:pt x="3964" y="1598"/>
                    <a:pt x="4132" y="1651"/>
                  </a:cubicBezTo>
                  <a:cubicBezTo>
                    <a:pt x="4366" y="1725"/>
                    <a:pt x="4576" y="1842"/>
                    <a:pt x="4761" y="2003"/>
                  </a:cubicBezTo>
                  <a:cubicBezTo>
                    <a:pt x="4944" y="2166"/>
                    <a:pt x="5094" y="2362"/>
                    <a:pt x="5210" y="2592"/>
                  </a:cubicBezTo>
                  <a:cubicBezTo>
                    <a:pt x="5325" y="2820"/>
                    <a:pt x="5401" y="3079"/>
                    <a:pt x="5430" y="3367"/>
                  </a:cubicBezTo>
                  <a:cubicBezTo>
                    <a:pt x="5459" y="3649"/>
                    <a:pt x="5439" y="3916"/>
                    <a:pt x="5374" y="4166"/>
                  </a:cubicBezTo>
                  <a:cubicBezTo>
                    <a:pt x="5309" y="4415"/>
                    <a:pt x="5203" y="4639"/>
                    <a:pt x="5056" y="4835"/>
                  </a:cubicBezTo>
                  <a:cubicBezTo>
                    <a:pt x="4908" y="5032"/>
                    <a:pt x="4730" y="5190"/>
                    <a:pt x="4517" y="5311"/>
                  </a:cubicBezTo>
                  <a:cubicBezTo>
                    <a:pt x="4303" y="5432"/>
                    <a:pt x="4061" y="5506"/>
                    <a:pt x="3798" y="5534"/>
                  </a:cubicBezTo>
                  <a:cubicBezTo>
                    <a:pt x="3724" y="5542"/>
                    <a:pt x="3651" y="5546"/>
                    <a:pt x="3580" y="5546"/>
                  </a:cubicBezTo>
                  <a:cubicBezTo>
                    <a:pt x="3394" y="5546"/>
                    <a:pt x="3217" y="5519"/>
                    <a:pt x="3047" y="5465"/>
                  </a:cubicBezTo>
                  <a:cubicBezTo>
                    <a:pt x="2814" y="5391"/>
                    <a:pt x="2604" y="5275"/>
                    <a:pt x="2415" y="5120"/>
                  </a:cubicBezTo>
                  <a:cubicBezTo>
                    <a:pt x="2231" y="4961"/>
                    <a:pt x="2080" y="4766"/>
                    <a:pt x="1966" y="4533"/>
                  </a:cubicBezTo>
                  <a:cubicBezTo>
                    <a:pt x="1852" y="4299"/>
                    <a:pt x="1782" y="4040"/>
                    <a:pt x="1750" y="3752"/>
                  </a:cubicBezTo>
                  <a:cubicBezTo>
                    <a:pt x="1720" y="3469"/>
                    <a:pt x="1737" y="3201"/>
                    <a:pt x="1799" y="2951"/>
                  </a:cubicBezTo>
                  <a:cubicBezTo>
                    <a:pt x="1861" y="2701"/>
                    <a:pt x="1967" y="2478"/>
                    <a:pt x="2117" y="2282"/>
                  </a:cubicBezTo>
                  <a:cubicBezTo>
                    <a:pt x="2268" y="2084"/>
                    <a:pt x="2449" y="1926"/>
                    <a:pt x="2662" y="1805"/>
                  </a:cubicBezTo>
                  <a:cubicBezTo>
                    <a:pt x="2875" y="1686"/>
                    <a:pt x="3116" y="1609"/>
                    <a:pt x="3382" y="1584"/>
                  </a:cubicBezTo>
                  <a:cubicBezTo>
                    <a:pt x="3457" y="1575"/>
                    <a:pt x="3530" y="1571"/>
                    <a:pt x="3602" y="1571"/>
                  </a:cubicBezTo>
                  <a:close/>
                  <a:moveTo>
                    <a:pt x="3665" y="0"/>
                  </a:moveTo>
                  <a:cubicBezTo>
                    <a:pt x="3518" y="0"/>
                    <a:pt x="3369" y="9"/>
                    <a:pt x="3217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2" y="658"/>
                    <a:pt x="1076" y="945"/>
                    <a:pt x="790" y="1293"/>
                  </a:cubicBezTo>
                  <a:cubicBezTo>
                    <a:pt x="508" y="1645"/>
                    <a:pt x="299" y="2045"/>
                    <a:pt x="168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5" y="6069"/>
                    <a:pt x="1326" y="6353"/>
                  </a:cubicBezTo>
                  <a:cubicBezTo>
                    <a:pt x="1676" y="6637"/>
                    <a:pt x="2075" y="6845"/>
                    <a:pt x="2521" y="6978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6" y="7113"/>
                    <a:pt x="3817" y="7105"/>
                    <a:pt x="3971" y="7088"/>
                  </a:cubicBezTo>
                  <a:cubicBezTo>
                    <a:pt x="4475" y="7036"/>
                    <a:pt x="4934" y="6898"/>
                    <a:pt x="5342" y="6677"/>
                  </a:cubicBezTo>
                  <a:cubicBezTo>
                    <a:pt x="5752" y="6457"/>
                    <a:pt x="6100" y="6174"/>
                    <a:pt x="6385" y="5820"/>
                  </a:cubicBezTo>
                  <a:cubicBezTo>
                    <a:pt x="6668" y="5469"/>
                    <a:pt x="6874" y="5068"/>
                    <a:pt x="7002" y="4619"/>
                  </a:cubicBezTo>
                  <a:cubicBezTo>
                    <a:pt x="7128" y="4169"/>
                    <a:pt x="7164" y="3692"/>
                    <a:pt x="7113" y="3186"/>
                  </a:cubicBezTo>
                  <a:cubicBezTo>
                    <a:pt x="7058" y="2674"/>
                    <a:pt x="6921" y="2213"/>
                    <a:pt x="6704" y="1802"/>
                  </a:cubicBezTo>
                  <a:cubicBezTo>
                    <a:pt x="6487" y="1392"/>
                    <a:pt x="6202" y="1046"/>
                    <a:pt x="5851" y="760"/>
                  </a:cubicBezTo>
                  <a:cubicBezTo>
                    <a:pt x="5499" y="478"/>
                    <a:pt x="5101" y="269"/>
                    <a:pt x="4655" y="137"/>
                  </a:cubicBezTo>
                  <a:cubicBezTo>
                    <a:pt x="4342" y="46"/>
                    <a:pt x="4011" y="0"/>
                    <a:pt x="3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30"/>
            <p:cNvSpPr/>
            <p:nvPr/>
          </p:nvSpPr>
          <p:spPr>
            <a:xfrm>
              <a:off x="3356282" y="2545800"/>
              <a:ext cx="221086" cy="247868"/>
            </a:xfrm>
            <a:custGeom>
              <a:avLst/>
              <a:gdLst/>
              <a:ahLst/>
              <a:cxnLst/>
              <a:rect l="l" t="t" r="r" b="b"/>
              <a:pathLst>
                <a:path w="6381" h="7154" extrusionOk="0">
                  <a:moveTo>
                    <a:pt x="3087" y="1424"/>
                  </a:moveTo>
                  <a:cubicBezTo>
                    <a:pt x="3224" y="1424"/>
                    <a:pt x="3348" y="1443"/>
                    <a:pt x="3459" y="1483"/>
                  </a:cubicBezTo>
                  <a:cubicBezTo>
                    <a:pt x="3612" y="1539"/>
                    <a:pt x="3735" y="1631"/>
                    <a:pt x="3827" y="1755"/>
                  </a:cubicBezTo>
                  <a:cubicBezTo>
                    <a:pt x="3919" y="1879"/>
                    <a:pt x="3973" y="2028"/>
                    <a:pt x="3992" y="2204"/>
                  </a:cubicBezTo>
                  <a:cubicBezTo>
                    <a:pt x="4014" y="2376"/>
                    <a:pt x="3993" y="2534"/>
                    <a:pt x="3940" y="2678"/>
                  </a:cubicBezTo>
                  <a:cubicBezTo>
                    <a:pt x="3887" y="2825"/>
                    <a:pt x="3799" y="2940"/>
                    <a:pt x="3681" y="3028"/>
                  </a:cubicBezTo>
                  <a:cubicBezTo>
                    <a:pt x="3563" y="3115"/>
                    <a:pt x="3418" y="3168"/>
                    <a:pt x="3251" y="3186"/>
                  </a:cubicBezTo>
                  <a:lnTo>
                    <a:pt x="1908" y="3328"/>
                  </a:lnTo>
                  <a:lnTo>
                    <a:pt x="1720" y="1556"/>
                  </a:lnTo>
                  <a:lnTo>
                    <a:pt x="2916" y="1433"/>
                  </a:lnTo>
                  <a:cubicBezTo>
                    <a:pt x="2975" y="1427"/>
                    <a:pt x="3032" y="1424"/>
                    <a:pt x="3087" y="1424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3" y="16"/>
                  </a:cubicBezTo>
                  <a:lnTo>
                    <a:pt x="0" y="340"/>
                  </a:lnTo>
                  <a:lnTo>
                    <a:pt x="716" y="7153"/>
                  </a:lnTo>
                  <a:lnTo>
                    <a:pt x="2294" y="6985"/>
                  </a:lnTo>
                  <a:lnTo>
                    <a:pt x="2042" y="4592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2"/>
                  </a:lnTo>
                  <a:lnTo>
                    <a:pt x="4576" y="4084"/>
                  </a:lnTo>
                  <a:cubicBezTo>
                    <a:pt x="4613" y="4063"/>
                    <a:pt x="4652" y="4041"/>
                    <a:pt x="4688" y="4018"/>
                  </a:cubicBezTo>
                  <a:cubicBezTo>
                    <a:pt x="5016" y="3785"/>
                    <a:pt x="5265" y="3489"/>
                    <a:pt x="5430" y="3127"/>
                  </a:cubicBezTo>
                  <a:cubicBezTo>
                    <a:pt x="5594" y="2764"/>
                    <a:pt x="5654" y="2369"/>
                    <a:pt x="5608" y="1942"/>
                  </a:cubicBezTo>
                  <a:cubicBezTo>
                    <a:pt x="5565" y="1526"/>
                    <a:pt x="5426" y="1165"/>
                    <a:pt x="5188" y="859"/>
                  </a:cubicBezTo>
                  <a:cubicBezTo>
                    <a:pt x="4954" y="554"/>
                    <a:pt x="4649" y="326"/>
                    <a:pt x="4275" y="175"/>
                  </a:cubicBezTo>
                  <a:cubicBezTo>
                    <a:pt x="3988" y="58"/>
                    <a:pt x="3682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30"/>
            <p:cNvSpPr/>
            <p:nvPr/>
          </p:nvSpPr>
          <p:spPr>
            <a:xfrm>
              <a:off x="3592919" y="251021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30"/>
            <p:cNvSpPr/>
            <p:nvPr/>
          </p:nvSpPr>
          <p:spPr>
            <a:xfrm>
              <a:off x="3833818" y="249192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6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4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4"/>
                    <a:pt x="3761" y="4677"/>
                    <a:pt x="3818" y="4749"/>
                  </a:cubicBezTo>
                  <a:cubicBezTo>
                    <a:pt x="3876" y="4823"/>
                    <a:pt x="3907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0" y="7122"/>
                    <a:pt x="2597" y="7122"/>
                  </a:cubicBezTo>
                  <a:cubicBezTo>
                    <a:pt x="2767" y="7122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3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4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2" y="2391"/>
                  </a:cubicBezTo>
                  <a:cubicBezTo>
                    <a:pt x="1749" y="2319"/>
                    <a:pt x="1707" y="2230"/>
                    <a:pt x="1694" y="2119"/>
                  </a:cubicBezTo>
                  <a:cubicBezTo>
                    <a:pt x="1683" y="1996"/>
                    <a:pt x="1709" y="1888"/>
                    <a:pt x="1778" y="1791"/>
                  </a:cubicBezTo>
                  <a:cubicBezTo>
                    <a:pt x="1850" y="1695"/>
                    <a:pt x="1952" y="1616"/>
                    <a:pt x="2085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2" y="1421"/>
                    <a:pt x="2707" y="1417"/>
                    <a:pt x="2771" y="1417"/>
                  </a:cubicBezTo>
                  <a:cubicBezTo>
                    <a:pt x="2893" y="1417"/>
                    <a:pt x="3015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30"/>
            <p:cNvSpPr/>
            <p:nvPr/>
          </p:nvSpPr>
          <p:spPr>
            <a:xfrm>
              <a:off x="4052438" y="2462613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6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30"/>
            <p:cNvSpPr/>
            <p:nvPr/>
          </p:nvSpPr>
          <p:spPr>
            <a:xfrm>
              <a:off x="4310314" y="2438776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1"/>
                  </a:moveTo>
                  <a:cubicBezTo>
                    <a:pt x="3782" y="1571"/>
                    <a:pt x="3961" y="1598"/>
                    <a:pt x="4132" y="1652"/>
                  </a:cubicBezTo>
                  <a:cubicBezTo>
                    <a:pt x="4365" y="1723"/>
                    <a:pt x="4575" y="1841"/>
                    <a:pt x="4759" y="2004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5" y="2819"/>
                    <a:pt x="5399" y="3078"/>
                    <a:pt x="5427" y="3364"/>
                  </a:cubicBezTo>
                  <a:cubicBezTo>
                    <a:pt x="5456" y="3650"/>
                    <a:pt x="5440" y="3918"/>
                    <a:pt x="5376" y="4168"/>
                  </a:cubicBezTo>
                  <a:cubicBezTo>
                    <a:pt x="5310" y="4418"/>
                    <a:pt x="5203" y="4641"/>
                    <a:pt x="5058" y="4837"/>
                  </a:cubicBezTo>
                  <a:cubicBezTo>
                    <a:pt x="4910" y="5032"/>
                    <a:pt x="4730" y="5190"/>
                    <a:pt x="4517" y="5311"/>
                  </a:cubicBezTo>
                  <a:cubicBezTo>
                    <a:pt x="4303" y="5431"/>
                    <a:pt x="4066" y="5507"/>
                    <a:pt x="3800" y="5536"/>
                  </a:cubicBezTo>
                  <a:cubicBezTo>
                    <a:pt x="3728" y="5543"/>
                    <a:pt x="3658" y="5547"/>
                    <a:pt x="3588" y="5547"/>
                  </a:cubicBezTo>
                  <a:cubicBezTo>
                    <a:pt x="3400" y="5547"/>
                    <a:pt x="3219" y="5519"/>
                    <a:pt x="3048" y="5467"/>
                  </a:cubicBezTo>
                  <a:cubicBezTo>
                    <a:pt x="2816" y="5393"/>
                    <a:pt x="2605" y="5277"/>
                    <a:pt x="2418" y="5119"/>
                  </a:cubicBezTo>
                  <a:cubicBezTo>
                    <a:pt x="2228" y="4962"/>
                    <a:pt x="2080" y="4766"/>
                    <a:pt x="1968" y="4532"/>
                  </a:cubicBezTo>
                  <a:cubicBezTo>
                    <a:pt x="1854" y="4299"/>
                    <a:pt x="1782" y="4040"/>
                    <a:pt x="1752" y="3752"/>
                  </a:cubicBezTo>
                  <a:cubicBezTo>
                    <a:pt x="1722" y="3469"/>
                    <a:pt x="1738" y="3200"/>
                    <a:pt x="1801" y="2950"/>
                  </a:cubicBezTo>
                  <a:cubicBezTo>
                    <a:pt x="1861" y="2701"/>
                    <a:pt x="1968" y="2478"/>
                    <a:pt x="2119" y="2283"/>
                  </a:cubicBezTo>
                  <a:cubicBezTo>
                    <a:pt x="2268" y="2084"/>
                    <a:pt x="2449" y="1926"/>
                    <a:pt x="2664" y="1805"/>
                  </a:cubicBezTo>
                  <a:cubicBezTo>
                    <a:pt x="2876" y="1686"/>
                    <a:pt x="3115" y="1610"/>
                    <a:pt x="3380" y="1583"/>
                  </a:cubicBezTo>
                  <a:cubicBezTo>
                    <a:pt x="3452" y="1575"/>
                    <a:pt x="3524" y="1571"/>
                    <a:pt x="3595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4" y="24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1" y="656"/>
                    <a:pt x="1076" y="941"/>
                    <a:pt x="790" y="1293"/>
                  </a:cubicBezTo>
                  <a:cubicBezTo>
                    <a:pt x="507" y="1646"/>
                    <a:pt x="300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3"/>
                    <a:pt x="248" y="4901"/>
                    <a:pt x="466" y="5313"/>
                  </a:cubicBezTo>
                  <a:cubicBezTo>
                    <a:pt x="686" y="5723"/>
                    <a:pt x="974" y="6068"/>
                    <a:pt x="1323" y="6354"/>
                  </a:cubicBezTo>
                  <a:cubicBezTo>
                    <a:pt x="1676" y="6637"/>
                    <a:pt x="2074" y="6844"/>
                    <a:pt x="2521" y="6975"/>
                  </a:cubicBezTo>
                  <a:cubicBezTo>
                    <a:pt x="2836" y="7066"/>
                    <a:pt x="3168" y="7113"/>
                    <a:pt x="3519" y="7113"/>
                  </a:cubicBezTo>
                  <a:cubicBezTo>
                    <a:pt x="3666" y="7113"/>
                    <a:pt x="3815" y="7105"/>
                    <a:pt x="3968" y="7089"/>
                  </a:cubicBezTo>
                  <a:cubicBezTo>
                    <a:pt x="4473" y="7034"/>
                    <a:pt x="4931" y="6897"/>
                    <a:pt x="5341" y="6677"/>
                  </a:cubicBezTo>
                  <a:cubicBezTo>
                    <a:pt x="5752" y="6457"/>
                    <a:pt x="6098" y="6171"/>
                    <a:pt x="6384" y="5820"/>
                  </a:cubicBezTo>
                  <a:cubicBezTo>
                    <a:pt x="6668" y="5467"/>
                    <a:pt x="6873" y="5068"/>
                    <a:pt x="7001" y="4617"/>
                  </a:cubicBezTo>
                  <a:cubicBezTo>
                    <a:pt x="7129" y="4171"/>
                    <a:pt x="7165" y="3694"/>
                    <a:pt x="7110" y="3186"/>
                  </a:cubicBezTo>
                  <a:cubicBezTo>
                    <a:pt x="7057" y="2673"/>
                    <a:pt x="6920" y="2212"/>
                    <a:pt x="6704" y="1803"/>
                  </a:cubicBezTo>
                  <a:cubicBezTo>
                    <a:pt x="6486" y="1393"/>
                    <a:pt x="6203" y="1045"/>
                    <a:pt x="5850" y="760"/>
                  </a:cubicBezTo>
                  <a:cubicBezTo>
                    <a:pt x="5498" y="475"/>
                    <a:pt x="5101" y="270"/>
                    <a:pt x="4655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30"/>
            <p:cNvSpPr/>
            <p:nvPr/>
          </p:nvSpPr>
          <p:spPr>
            <a:xfrm>
              <a:off x="4588770" y="2416221"/>
              <a:ext cx="189175" cy="247383"/>
            </a:xfrm>
            <a:custGeom>
              <a:avLst/>
              <a:gdLst/>
              <a:ahLst/>
              <a:cxnLst/>
              <a:rect l="l" t="t" r="r" b="b"/>
              <a:pathLst>
                <a:path w="5460" h="7140" extrusionOk="0">
                  <a:moveTo>
                    <a:pt x="2955" y="1494"/>
                  </a:moveTo>
                  <a:cubicBezTo>
                    <a:pt x="3063" y="1494"/>
                    <a:pt x="3163" y="1513"/>
                    <a:pt x="3260" y="1555"/>
                  </a:cubicBezTo>
                  <a:cubicBezTo>
                    <a:pt x="3383" y="1607"/>
                    <a:pt x="3486" y="1690"/>
                    <a:pt x="3571" y="1799"/>
                  </a:cubicBezTo>
                  <a:cubicBezTo>
                    <a:pt x="3656" y="1907"/>
                    <a:pt x="3706" y="2047"/>
                    <a:pt x="3723" y="2216"/>
                  </a:cubicBezTo>
                  <a:cubicBezTo>
                    <a:pt x="3742" y="2377"/>
                    <a:pt x="3722" y="2525"/>
                    <a:pt x="3663" y="2655"/>
                  </a:cubicBezTo>
                  <a:cubicBezTo>
                    <a:pt x="3603" y="2784"/>
                    <a:pt x="3519" y="2892"/>
                    <a:pt x="3409" y="2976"/>
                  </a:cubicBezTo>
                  <a:cubicBezTo>
                    <a:pt x="3301" y="3060"/>
                    <a:pt x="3176" y="3108"/>
                    <a:pt x="3032" y="3125"/>
                  </a:cubicBezTo>
                  <a:lnTo>
                    <a:pt x="1953" y="3239"/>
                  </a:lnTo>
                  <a:lnTo>
                    <a:pt x="1781" y="1612"/>
                  </a:lnTo>
                  <a:lnTo>
                    <a:pt x="2861" y="1499"/>
                  </a:lnTo>
                  <a:cubicBezTo>
                    <a:pt x="2893" y="1495"/>
                    <a:pt x="2924" y="1494"/>
                    <a:pt x="2955" y="1494"/>
                  </a:cubicBezTo>
                  <a:close/>
                  <a:moveTo>
                    <a:pt x="3223" y="1"/>
                  </a:moveTo>
                  <a:cubicBezTo>
                    <a:pt x="3131" y="1"/>
                    <a:pt x="3036" y="6"/>
                    <a:pt x="2940" y="16"/>
                  </a:cubicBezTo>
                  <a:lnTo>
                    <a:pt x="0" y="327"/>
                  </a:lnTo>
                  <a:lnTo>
                    <a:pt x="722" y="7140"/>
                  </a:lnTo>
                  <a:lnTo>
                    <a:pt x="2376" y="6965"/>
                  </a:lnTo>
                  <a:lnTo>
                    <a:pt x="2134" y="4688"/>
                  </a:lnTo>
                  <a:lnTo>
                    <a:pt x="3419" y="4552"/>
                  </a:lnTo>
                  <a:cubicBezTo>
                    <a:pt x="3846" y="4504"/>
                    <a:pt x="4217" y="4366"/>
                    <a:pt x="4530" y="4129"/>
                  </a:cubicBezTo>
                  <a:cubicBezTo>
                    <a:pt x="4844" y="3893"/>
                    <a:pt x="5079" y="3590"/>
                    <a:pt x="5241" y="3221"/>
                  </a:cubicBezTo>
                  <a:cubicBezTo>
                    <a:pt x="5404" y="2855"/>
                    <a:pt x="5459" y="2448"/>
                    <a:pt x="5413" y="2008"/>
                  </a:cubicBezTo>
                  <a:cubicBezTo>
                    <a:pt x="5369" y="1585"/>
                    <a:pt x="5232" y="1217"/>
                    <a:pt x="4996" y="900"/>
                  </a:cubicBezTo>
                  <a:cubicBezTo>
                    <a:pt x="4765" y="584"/>
                    <a:pt x="4470" y="347"/>
                    <a:pt x="4113" y="186"/>
                  </a:cubicBezTo>
                  <a:cubicBezTo>
                    <a:pt x="3838" y="62"/>
                    <a:pt x="3542" y="1"/>
                    <a:pt x="3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30"/>
            <p:cNvSpPr/>
            <p:nvPr/>
          </p:nvSpPr>
          <p:spPr>
            <a:xfrm>
              <a:off x="-14395" y="3227023"/>
              <a:ext cx="226214" cy="248284"/>
            </a:xfrm>
            <a:custGeom>
              <a:avLst/>
              <a:gdLst/>
              <a:ahLst/>
              <a:cxnLst/>
              <a:rect l="l" t="t" r="r" b="b"/>
              <a:pathLst>
                <a:path w="6529" h="7166" extrusionOk="0">
                  <a:moveTo>
                    <a:pt x="1226" y="3953"/>
                  </a:moveTo>
                  <a:cubicBezTo>
                    <a:pt x="1345" y="4066"/>
                    <a:pt x="1476" y="4182"/>
                    <a:pt x="1617" y="4306"/>
                  </a:cubicBezTo>
                  <a:lnTo>
                    <a:pt x="3037" y="5528"/>
                  </a:lnTo>
                  <a:cubicBezTo>
                    <a:pt x="2986" y="5567"/>
                    <a:pt x="2934" y="5600"/>
                    <a:pt x="2879" y="5633"/>
                  </a:cubicBezTo>
                  <a:cubicBezTo>
                    <a:pt x="2668" y="5764"/>
                    <a:pt x="2432" y="5843"/>
                    <a:pt x="2173" y="5870"/>
                  </a:cubicBezTo>
                  <a:cubicBezTo>
                    <a:pt x="2088" y="5879"/>
                    <a:pt x="2007" y="5884"/>
                    <a:pt x="1928" y="5884"/>
                  </a:cubicBezTo>
                  <a:cubicBezTo>
                    <a:pt x="1748" y="5884"/>
                    <a:pt x="1585" y="5860"/>
                    <a:pt x="1438" y="5814"/>
                  </a:cubicBezTo>
                  <a:cubicBezTo>
                    <a:pt x="1228" y="5748"/>
                    <a:pt x="1063" y="5640"/>
                    <a:pt x="942" y="5489"/>
                  </a:cubicBezTo>
                  <a:cubicBezTo>
                    <a:pt x="822" y="5335"/>
                    <a:pt x="748" y="5153"/>
                    <a:pt x="727" y="4931"/>
                  </a:cubicBezTo>
                  <a:cubicBezTo>
                    <a:pt x="696" y="4652"/>
                    <a:pt x="764" y="4412"/>
                    <a:pt x="926" y="4211"/>
                  </a:cubicBezTo>
                  <a:cubicBezTo>
                    <a:pt x="1003" y="4116"/>
                    <a:pt x="1103" y="4031"/>
                    <a:pt x="1226" y="3953"/>
                  </a:cubicBezTo>
                  <a:close/>
                  <a:moveTo>
                    <a:pt x="2317" y="1"/>
                  </a:moveTo>
                  <a:cubicBezTo>
                    <a:pt x="2216" y="1"/>
                    <a:pt x="2113" y="6"/>
                    <a:pt x="2008" y="18"/>
                  </a:cubicBezTo>
                  <a:cubicBezTo>
                    <a:pt x="1581" y="62"/>
                    <a:pt x="1210" y="182"/>
                    <a:pt x="899" y="376"/>
                  </a:cubicBezTo>
                  <a:cubicBezTo>
                    <a:pt x="589" y="570"/>
                    <a:pt x="356" y="811"/>
                    <a:pt x="199" y="1109"/>
                  </a:cubicBezTo>
                  <a:cubicBezTo>
                    <a:pt x="133" y="1234"/>
                    <a:pt x="82" y="1368"/>
                    <a:pt x="52" y="1502"/>
                  </a:cubicBezTo>
                  <a:cubicBezTo>
                    <a:pt x="9" y="1684"/>
                    <a:pt x="0" y="1876"/>
                    <a:pt x="19" y="2077"/>
                  </a:cubicBezTo>
                  <a:cubicBezTo>
                    <a:pt x="25" y="2134"/>
                    <a:pt x="36" y="2195"/>
                    <a:pt x="52" y="2257"/>
                  </a:cubicBezTo>
                  <a:cubicBezTo>
                    <a:pt x="69" y="2347"/>
                    <a:pt x="101" y="2439"/>
                    <a:pt x="138" y="2536"/>
                  </a:cubicBezTo>
                  <a:cubicBezTo>
                    <a:pt x="197" y="2691"/>
                    <a:pt x="284" y="2853"/>
                    <a:pt x="396" y="3023"/>
                  </a:cubicBezTo>
                  <a:cubicBezTo>
                    <a:pt x="274" y="3095"/>
                    <a:pt x="159" y="3174"/>
                    <a:pt x="54" y="3256"/>
                  </a:cubicBezTo>
                  <a:lnTo>
                    <a:pt x="54" y="6631"/>
                  </a:lnTo>
                  <a:cubicBezTo>
                    <a:pt x="255" y="6783"/>
                    <a:pt x="485" y="6904"/>
                    <a:pt x="744" y="6998"/>
                  </a:cubicBezTo>
                  <a:cubicBezTo>
                    <a:pt x="1058" y="7109"/>
                    <a:pt x="1397" y="7166"/>
                    <a:pt x="1758" y="7166"/>
                  </a:cubicBezTo>
                  <a:cubicBezTo>
                    <a:pt x="1886" y="7166"/>
                    <a:pt x="2017" y="7159"/>
                    <a:pt x="2150" y="7144"/>
                  </a:cubicBezTo>
                  <a:cubicBezTo>
                    <a:pt x="2533" y="7103"/>
                    <a:pt x="2886" y="7012"/>
                    <a:pt x="3209" y="6870"/>
                  </a:cubicBezTo>
                  <a:cubicBezTo>
                    <a:pt x="3521" y="6732"/>
                    <a:pt x="3801" y="6553"/>
                    <a:pt x="4057" y="6332"/>
                  </a:cubicBezTo>
                  <a:lnTo>
                    <a:pt x="4602" y="6789"/>
                  </a:lnTo>
                  <a:lnTo>
                    <a:pt x="6529" y="6584"/>
                  </a:lnTo>
                  <a:lnTo>
                    <a:pt x="4918" y="5197"/>
                  </a:lnTo>
                  <a:cubicBezTo>
                    <a:pt x="5029" y="4974"/>
                    <a:pt x="5123" y="4736"/>
                    <a:pt x="5193" y="4485"/>
                  </a:cubicBezTo>
                  <a:cubicBezTo>
                    <a:pt x="5299" y="4116"/>
                    <a:pt x="5358" y="3722"/>
                    <a:pt x="5373" y="3302"/>
                  </a:cubicBezTo>
                  <a:lnTo>
                    <a:pt x="5373" y="3302"/>
                  </a:lnTo>
                  <a:lnTo>
                    <a:pt x="3925" y="3453"/>
                  </a:lnTo>
                  <a:cubicBezTo>
                    <a:pt x="3920" y="3766"/>
                    <a:pt x="3879" y="4058"/>
                    <a:pt x="3807" y="4324"/>
                  </a:cubicBezTo>
                  <a:lnTo>
                    <a:pt x="3266" y="3846"/>
                  </a:lnTo>
                  <a:cubicBezTo>
                    <a:pt x="3124" y="3736"/>
                    <a:pt x="2963" y="3604"/>
                    <a:pt x="2783" y="3449"/>
                  </a:cubicBezTo>
                  <a:cubicBezTo>
                    <a:pt x="2603" y="3293"/>
                    <a:pt x="2423" y="3131"/>
                    <a:pt x="2249" y="2957"/>
                  </a:cubicBezTo>
                  <a:cubicBezTo>
                    <a:pt x="2073" y="2781"/>
                    <a:pt x="1926" y="2612"/>
                    <a:pt x="1807" y="2441"/>
                  </a:cubicBezTo>
                  <a:cubicBezTo>
                    <a:pt x="1686" y="2274"/>
                    <a:pt x="1621" y="2127"/>
                    <a:pt x="1607" y="2005"/>
                  </a:cubicBezTo>
                  <a:cubicBezTo>
                    <a:pt x="1592" y="1876"/>
                    <a:pt x="1607" y="1763"/>
                    <a:pt x="1650" y="1671"/>
                  </a:cubicBezTo>
                  <a:cubicBezTo>
                    <a:pt x="1693" y="1578"/>
                    <a:pt x="1762" y="1505"/>
                    <a:pt x="1853" y="1448"/>
                  </a:cubicBezTo>
                  <a:cubicBezTo>
                    <a:pt x="1946" y="1392"/>
                    <a:pt x="2064" y="1356"/>
                    <a:pt x="2208" y="1342"/>
                  </a:cubicBezTo>
                  <a:cubicBezTo>
                    <a:pt x="2239" y="1339"/>
                    <a:pt x="2270" y="1337"/>
                    <a:pt x="2300" y="1337"/>
                  </a:cubicBezTo>
                  <a:cubicBezTo>
                    <a:pt x="2438" y="1337"/>
                    <a:pt x="2565" y="1370"/>
                    <a:pt x="2679" y="1440"/>
                  </a:cubicBezTo>
                  <a:cubicBezTo>
                    <a:pt x="2820" y="1523"/>
                    <a:pt x="2958" y="1693"/>
                    <a:pt x="3096" y="1947"/>
                  </a:cubicBezTo>
                  <a:lnTo>
                    <a:pt x="4247" y="1089"/>
                  </a:lnTo>
                  <a:cubicBezTo>
                    <a:pt x="4136" y="837"/>
                    <a:pt x="3966" y="627"/>
                    <a:pt x="3736" y="455"/>
                  </a:cubicBezTo>
                  <a:cubicBezTo>
                    <a:pt x="3509" y="282"/>
                    <a:pt x="3246" y="156"/>
                    <a:pt x="2950" y="78"/>
                  </a:cubicBezTo>
                  <a:cubicBezTo>
                    <a:pt x="2746" y="27"/>
                    <a:pt x="2536" y="1"/>
                    <a:pt x="2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30"/>
            <p:cNvSpPr/>
            <p:nvPr/>
          </p:nvSpPr>
          <p:spPr>
            <a:xfrm>
              <a:off x="304806" y="318555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6" y="2069"/>
                  </a:lnTo>
                  <a:lnTo>
                    <a:pt x="2179" y="1855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1"/>
                  </a:lnTo>
                  <a:lnTo>
                    <a:pt x="5907" y="1461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30"/>
            <p:cNvSpPr/>
            <p:nvPr/>
          </p:nvSpPr>
          <p:spPr>
            <a:xfrm>
              <a:off x="544561" y="3163931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0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30"/>
            <p:cNvSpPr/>
            <p:nvPr/>
          </p:nvSpPr>
          <p:spPr>
            <a:xfrm>
              <a:off x="757153" y="3141341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3" y="75"/>
                    <a:pt x="2294" y="213"/>
                    <a:pt x="1875" y="434"/>
                  </a:cubicBezTo>
                  <a:cubicBezTo>
                    <a:pt x="1457" y="656"/>
                    <a:pt x="1102" y="940"/>
                    <a:pt x="814" y="1290"/>
                  </a:cubicBezTo>
                  <a:cubicBezTo>
                    <a:pt x="527" y="1638"/>
                    <a:pt x="315" y="2036"/>
                    <a:pt x="179" y="2483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4" y="4433"/>
                    <a:pt x="251" y="4899"/>
                    <a:pt x="466" y="5312"/>
                  </a:cubicBezTo>
                  <a:cubicBezTo>
                    <a:pt x="683" y="5726"/>
                    <a:pt x="968" y="6073"/>
                    <a:pt x="1318" y="6355"/>
                  </a:cubicBezTo>
                  <a:cubicBezTo>
                    <a:pt x="1668" y="6635"/>
                    <a:pt x="2070" y="6841"/>
                    <a:pt x="2518" y="6966"/>
                  </a:cubicBezTo>
                  <a:cubicBezTo>
                    <a:pt x="2833" y="7054"/>
                    <a:pt x="3162" y="7098"/>
                    <a:pt x="3507" y="7098"/>
                  </a:cubicBezTo>
                  <a:cubicBezTo>
                    <a:pt x="3656" y="7098"/>
                    <a:pt x="3808" y="7090"/>
                    <a:pt x="3962" y="7074"/>
                  </a:cubicBezTo>
                  <a:cubicBezTo>
                    <a:pt x="4293" y="7040"/>
                    <a:pt x="4618" y="6964"/>
                    <a:pt x="4936" y="6848"/>
                  </a:cubicBezTo>
                  <a:cubicBezTo>
                    <a:pt x="5255" y="6733"/>
                    <a:pt x="5542" y="6589"/>
                    <a:pt x="5795" y="6418"/>
                  </a:cubicBezTo>
                  <a:cubicBezTo>
                    <a:pt x="6049" y="6247"/>
                    <a:pt x="6248" y="6063"/>
                    <a:pt x="6391" y="5863"/>
                  </a:cubicBezTo>
                  <a:lnTo>
                    <a:pt x="5459" y="4682"/>
                  </a:lnTo>
                  <a:cubicBezTo>
                    <a:pt x="5350" y="4823"/>
                    <a:pt x="5220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199" y="5492"/>
                    <a:pt x="3992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7" y="5467"/>
                  </a:cubicBezTo>
                  <a:cubicBezTo>
                    <a:pt x="2886" y="5403"/>
                    <a:pt x="2661" y="5293"/>
                    <a:pt x="2467" y="5137"/>
                  </a:cubicBezTo>
                  <a:cubicBezTo>
                    <a:pt x="2272" y="4980"/>
                    <a:pt x="2114" y="4784"/>
                    <a:pt x="1992" y="4553"/>
                  </a:cubicBezTo>
                  <a:cubicBezTo>
                    <a:pt x="1870" y="4318"/>
                    <a:pt x="1792" y="4054"/>
                    <a:pt x="1760" y="3756"/>
                  </a:cubicBezTo>
                  <a:cubicBezTo>
                    <a:pt x="1727" y="3450"/>
                    <a:pt x="1748" y="3169"/>
                    <a:pt x="1819" y="2913"/>
                  </a:cubicBezTo>
                  <a:cubicBezTo>
                    <a:pt x="1891" y="2656"/>
                    <a:pt x="2002" y="2433"/>
                    <a:pt x="2157" y="2242"/>
                  </a:cubicBezTo>
                  <a:cubicBezTo>
                    <a:pt x="2311" y="2052"/>
                    <a:pt x="2498" y="1897"/>
                    <a:pt x="2718" y="1779"/>
                  </a:cubicBezTo>
                  <a:cubicBezTo>
                    <a:pt x="2937" y="1659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7" y="1780"/>
                  </a:cubicBezTo>
                  <a:cubicBezTo>
                    <a:pt x="4720" y="1872"/>
                    <a:pt x="4879" y="1982"/>
                    <a:pt x="5030" y="2110"/>
                  </a:cubicBezTo>
                  <a:lnTo>
                    <a:pt x="5919" y="844"/>
                  </a:lnTo>
                  <a:cubicBezTo>
                    <a:pt x="5701" y="637"/>
                    <a:pt x="5449" y="464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30"/>
            <p:cNvSpPr/>
            <p:nvPr/>
          </p:nvSpPr>
          <p:spPr>
            <a:xfrm>
              <a:off x="996008" y="3112134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7" y="0"/>
                  </a:moveTo>
                  <a:lnTo>
                    <a:pt x="4222" y="177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30"/>
            <p:cNvSpPr/>
            <p:nvPr/>
          </p:nvSpPr>
          <p:spPr>
            <a:xfrm>
              <a:off x="1258561" y="3083481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3"/>
                  </a:lnTo>
                  <a:cubicBezTo>
                    <a:pt x="4744" y="2119"/>
                    <a:pt x="4770" y="2365"/>
                    <a:pt x="4798" y="2592"/>
                  </a:cubicBezTo>
                  <a:cubicBezTo>
                    <a:pt x="4825" y="2818"/>
                    <a:pt x="4854" y="3027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9"/>
                    <a:pt x="5056" y="4168"/>
                    <a:pt x="5097" y="4360"/>
                  </a:cubicBezTo>
                  <a:cubicBezTo>
                    <a:pt x="5105" y="4405"/>
                    <a:pt x="5115" y="4451"/>
                    <a:pt x="5127" y="4499"/>
                  </a:cubicBezTo>
                  <a:lnTo>
                    <a:pt x="1480" y="492"/>
                  </a:lnTo>
                  <a:lnTo>
                    <a:pt x="0" y="648"/>
                  </a:lnTo>
                  <a:lnTo>
                    <a:pt x="719" y="7459"/>
                  </a:lnTo>
                  <a:lnTo>
                    <a:pt x="2324" y="7290"/>
                  </a:lnTo>
                  <a:lnTo>
                    <a:pt x="2084" y="5012"/>
                  </a:lnTo>
                  <a:cubicBezTo>
                    <a:pt x="2065" y="4851"/>
                    <a:pt x="2050" y="4703"/>
                    <a:pt x="2031" y="4570"/>
                  </a:cubicBezTo>
                  <a:cubicBezTo>
                    <a:pt x="2014" y="4437"/>
                    <a:pt x="1995" y="4304"/>
                    <a:pt x="1973" y="4168"/>
                  </a:cubicBezTo>
                  <a:cubicBezTo>
                    <a:pt x="1952" y="4033"/>
                    <a:pt x="1926" y="3882"/>
                    <a:pt x="1891" y="3715"/>
                  </a:cubicBezTo>
                  <a:cubicBezTo>
                    <a:pt x="1857" y="3548"/>
                    <a:pt x="1818" y="3357"/>
                    <a:pt x="1772" y="3141"/>
                  </a:cubicBezTo>
                  <a:cubicBezTo>
                    <a:pt x="1765" y="3112"/>
                    <a:pt x="1761" y="3078"/>
                    <a:pt x="1753" y="3048"/>
                  </a:cubicBezTo>
                  <a:lnTo>
                    <a:pt x="1753" y="3048"/>
                  </a:lnTo>
                  <a:lnTo>
                    <a:pt x="5360" y="6968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30"/>
            <p:cNvSpPr/>
            <p:nvPr/>
          </p:nvSpPr>
          <p:spPr>
            <a:xfrm>
              <a:off x="1525964" y="306324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30"/>
            <p:cNvSpPr/>
            <p:nvPr/>
          </p:nvSpPr>
          <p:spPr>
            <a:xfrm>
              <a:off x="1707998" y="3040450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5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4" y="1721"/>
                    <a:pt x="4572" y="1839"/>
                    <a:pt x="4758" y="2002"/>
                  </a:cubicBezTo>
                  <a:cubicBezTo>
                    <a:pt x="4940" y="2161"/>
                    <a:pt x="5091" y="2360"/>
                    <a:pt x="5211" y="2587"/>
                  </a:cubicBezTo>
                  <a:cubicBezTo>
                    <a:pt x="5326" y="2817"/>
                    <a:pt x="5399" y="3076"/>
                    <a:pt x="5428" y="3362"/>
                  </a:cubicBezTo>
                  <a:cubicBezTo>
                    <a:pt x="5458" y="3650"/>
                    <a:pt x="5441" y="3917"/>
                    <a:pt x="5373" y="4166"/>
                  </a:cubicBezTo>
                  <a:cubicBezTo>
                    <a:pt x="5328" y="4337"/>
                    <a:pt x="5262" y="4495"/>
                    <a:pt x="5179" y="4642"/>
                  </a:cubicBezTo>
                  <a:lnTo>
                    <a:pt x="4241" y="3615"/>
                  </a:lnTo>
                  <a:lnTo>
                    <a:pt x="3114" y="4590"/>
                  </a:lnTo>
                  <a:lnTo>
                    <a:pt x="3955" y="5506"/>
                  </a:lnTo>
                  <a:cubicBezTo>
                    <a:pt x="3902" y="5518"/>
                    <a:pt x="3849" y="5525"/>
                    <a:pt x="3796" y="5533"/>
                  </a:cubicBezTo>
                  <a:cubicBezTo>
                    <a:pt x="3723" y="5541"/>
                    <a:pt x="3651" y="5545"/>
                    <a:pt x="3580" y="5545"/>
                  </a:cubicBezTo>
                  <a:cubicBezTo>
                    <a:pt x="3393" y="5545"/>
                    <a:pt x="3214" y="5518"/>
                    <a:pt x="3046" y="5466"/>
                  </a:cubicBezTo>
                  <a:cubicBezTo>
                    <a:pt x="2812" y="5391"/>
                    <a:pt x="2602" y="5275"/>
                    <a:pt x="2414" y="5116"/>
                  </a:cubicBezTo>
                  <a:cubicBezTo>
                    <a:pt x="2224" y="4960"/>
                    <a:pt x="2077" y="4764"/>
                    <a:pt x="1964" y="4531"/>
                  </a:cubicBezTo>
                  <a:cubicBezTo>
                    <a:pt x="1850" y="4297"/>
                    <a:pt x="1778" y="4038"/>
                    <a:pt x="1748" y="3750"/>
                  </a:cubicBezTo>
                  <a:cubicBezTo>
                    <a:pt x="1718" y="3467"/>
                    <a:pt x="1735" y="3198"/>
                    <a:pt x="1797" y="2949"/>
                  </a:cubicBezTo>
                  <a:cubicBezTo>
                    <a:pt x="1860" y="2699"/>
                    <a:pt x="1965" y="2476"/>
                    <a:pt x="2115" y="2281"/>
                  </a:cubicBezTo>
                  <a:cubicBezTo>
                    <a:pt x="2265" y="2082"/>
                    <a:pt x="2445" y="1924"/>
                    <a:pt x="2660" y="1803"/>
                  </a:cubicBezTo>
                  <a:cubicBezTo>
                    <a:pt x="2874" y="1684"/>
                    <a:pt x="3114" y="1608"/>
                    <a:pt x="3380" y="1580"/>
                  </a:cubicBezTo>
                  <a:cubicBezTo>
                    <a:pt x="3453" y="1573"/>
                    <a:pt x="3525" y="1569"/>
                    <a:pt x="3595" y="1569"/>
                  </a:cubicBezTo>
                  <a:close/>
                  <a:moveTo>
                    <a:pt x="3659" y="0"/>
                  </a:moveTo>
                  <a:cubicBezTo>
                    <a:pt x="3514" y="0"/>
                    <a:pt x="3366" y="8"/>
                    <a:pt x="3215" y="24"/>
                  </a:cubicBezTo>
                  <a:cubicBezTo>
                    <a:pt x="2703" y="78"/>
                    <a:pt x="2242" y="216"/>
                    <a:pt x="1833" y="436"/>
                  </a:cubicBezTo>
                  <a:cubicBezTo>
                    <a:pt x="1423" y="657"/>
                    <a:pt x="1076" y="940"/>
                    <a:pt x="790" y="1293"/>
                  </a:cubicBezTo>
                  <a:cubicBezTo>
                    <a:pt x="505" y="1645"/>
                    <a:pt x="300" y="2045"/>
                    <a:pt x="167" y="2491"/>
                  </a:cubicBezTo>
                  <a:cubicBezTo>
                    <a:pt x="38" y="2936"/>
                    <a:pt x="1" y="3417"/>
                    <a:pt x="55" y="3929"/>
                  </a:cubicBezTo>
                  <a:cubicBezTo>
                    <a:pt x="108" y="4442"/>
                    <a:pt x="247" y="4901"/>
                    <a:pt x="467" y="5312"/>
                  </a:cubicBezTo>
                  <a:cubicBezTo>
                    <a:pt x="688" y="5722"/>
                    <a:pt x="973" y="6070"/>
                    <a:pt x="1324" y="6353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5" y="7067"/>
                    <a:pt x="3164" y="7113"/>
                    <a:pt x="3510" y="7113"/>
                  </a:cubicBezTo>
                  <a:cubicBezTo>
                    <a:pt x="3657" y="7113"/>
                    <a:pt x="3807" y="7105"/>
                    <a:pt x="3959" y="7088"/>
                  </a:cubicBezTo>
                  <a:cubicBezTo>
                    <a:pt x="4381" y="7045"/>
                    <a:pt x="4768" y="6940"/>
                    <a:pt x="5121" y="6783"/>
                  </a:cubicBezTo>
                  <a:lnTo>
                    <a:pt x="6096" y="7847"/>
                  </a:lnTo>
                  <a:lnTo>
                    <a:pt x="7191" y="6846"/>
                  </a:lnTo>
                  <a:lnTo>
                    <a:pt x="6321" y="5893"/>
                  </a:lnTo>
                  <a:cubicBezTo>
                    <a:pt x="6341" y="5870"/>
                    <a:pt x="6364" y="5847"/>
                    <a:pt x="6384" y="5821"/>
                  </a:cubicBezTo>
                  <a:cubicBezTo>
                    <a:pt x="6667" y="5469"/>
                    <a:pt x="6874" y="5070"/>
                    <a:pt x="7002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7"/>
                    <a:pt x="4008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30"/>
            <p:cNvSpPr/>
            <p:nvPr/>
          </p:nvSpPr>
          <p:spPr>
            <a:xfrm>
              <a:off x="1984929" y="3007986"/>
              <a:ext cx="219145" cy="249497"/>
            </a:xfrm>
            <a:custGeom>
              <a:avLst/>
              <a:gdLst/>
              <a:ahLst/>
              <a:cxnLst/>
              <a:rect l="l" t="t" r="r" b="b"/>
              <a:pathLst>
                <a:path w="6325" h="7201" extrusionOk="0">
                  <a:moveTo>
                    <a:pt x="5827" y="1"/>
                  </a:moveTo>
                  <a:lnTo>
                    <a:pt x="4211" y="172"/>
                  </a:lnTo>
                  <a:lnTo>
                    <a:pt x="4645" y="4278"/>
                  </a:lnTo>
                  <a:cubicBezTo>
                    <a:pt x="4669" y="4523"/>
                    <a:pt x="4635" y="4752"/>
                    <a:pt x="4540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2"/>
                    <a:pt x="3735" y="5693"/>
                    <a:pt x="3489" y="5717"/>
                  </a:cubicBezTo>
                  <a:cubicBezTo>
                    <a:pt x="3438" y="5723"/>
                    <a:pt x="3389" y="5725"/>
                    <a:pt x="3340" y="5725"/>
                  </a:cubicBezTo>
                  <a:cubicBezTo>
                    <a:pt x="3162" y="5725"/>
                    <a:pt x="2994" y="5688"/>
                    <a:pt x="2837" y="5613"/>
                  </a:cubicBezTo>
                  <a:cubicBezTo>
                    <a:pt x="2639" y="5520"/>
                    <a:pt x="2471" y="5379"/>
                    <a:pt x="2341" y="5195"/>
                  </a:cubicBezTo>
                  <a:cubicBezTo>
                    <a:pt x="2210" y="5008"/>
                    <a:pt x="2131" y="4792"/>
                    <a:pt x="2107" y="4545"/>
                  </a:cubicBezTo>
                  <a:lnTo>
                    <a:pt x="1672" y="439"/>
                  </a:lnTo>
                  <a:lnTo>
                    <a:pt x="0" y="616"/>
                  </a:lnTo>
                  <a:lnTo>
                    <a:pt x="442" y="4810"/>
                  </a:lnTo>
                  <a:cubicBezTo>
                    <a:pt x="496" y="5329"/>
                    <a:pt x="670" y="5777"/>
                    <a:pt x="964" y="6153"/>
                  </a:cubicBezTo>
                  <a:cubicBezTo>
                    <a:pt x="1254" y="6528"/>
                    <a:pt x="1634" y="6808"/>
                    <a:pt x="2100" y="6992"/>
                  </a:cubicBezTo>
                  <a:cubicBezTo>
                    <a:pt x="2452" y="7131"/>
                    <a:pt x="2833" y="7201"/>
                    <a:pt x="3242" y="7201"/>
                  </a:cubicBezTo>
                  <a:cubicBezTo>
                    <a:pt x="3373" y="7201"/>
                    <a:pt x="3506" y="7194"/>
                    <a:pt x="3643" y="7179"/>
                  </a:cubicBezTo>
                  <a:cubicBezTo>
                    <a:pt x="4200" y="7119"/>
                    <a:pt x="4688" y="6952"/>
                    <a:pt x="5105" y="6676"/>
                  </a:cubicBezTo>
                  <a:cubicBezTo>
                    <a:pt x="5522" y="6399"/>
                    <a:pt x="5833" y="6046"/>
                    <a:pt x="6041" y="5616"/>
                  </a:cubicBezTo>
                  <a:cubicBezTo>
                    <a:pt x="6248" y="5189"/>
                    <a:pt x="6324" y="4715"/>
                    <a:pt x="6270" y="4196"/>
                  </a:cubicBezTo>
                  <a:lnTo>
                    <a:pt x="58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30"/>
            <p:cNvSpPr/>
            <p:nvPr/>
          </p:nvSpPr>
          <p:spPr>
            <a:xfrm>
              <a:off x="2244399" y="298453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30"/>
            <p:cNvSpPr/>
            <p:nvPr/>
          </p:nvSpPr>
          <p:spPr>
            <a:xfrm>
              <a:off x="2456991" y="2964366"/>
              <a:ext cx="194372" cy="246690"/>
            </a:xfrm>
            <a:custGeom>
              <a:avLst/>
              <a:gdLst/>
              <a:ahLst/>
              <a:cxnLst/>
              <a:rect l="l" t="t" r="r" b="b"/>
              <a:pathLst>
                <a:path w="5610" h="7120" extrusionOk="0">
                  <a:moveTo>
                    <a:pt x="2932" y="0"/>
                  </a:moveTo>
                  <a:cubicBezTo>
                    <a:pt x="2760" y="0"/>
                    <a:pt x="2576" y="10"/>
                    <a:pt x="2381" y="30"/>
                  </a:cubicBezTo>
                  <a:cubicBezTo>
                    <a:pt x="2044" y="66"/>
                    <a:pt x="1726" y="151"/>
                    <a:pt x="1424" y="285"/>
                  </a:cubicBezTo>
                  <a:cubicBezTo>
                    <a:pt x="1123" y="417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2" y="2672"/>
                    <a:pt x="134" y="2925"/>
                    <a:pt x="249" y="3144"/>
                  </a:cubicBezTo>
                  <a:cubicBezTo>
                    <a:pt x="364" y="3365"/>
                    <a:pt x="525" y="3554"/>
                    <a:pt x="728" y="3715"/>
                  </a:cubicBezTo>
                  <a:cubicBezTo>
                    <a:pt x="931" y="3873"/>
                    <a:pt x="1179" y="3999"/>
                    <a:pt x="1471" y="4093"/>
                  </a:cubicBezTo>
                  <a:cubicBezTo>
                    <a:pt x="1763" y="4186"/>
                    <a:pt x="2103" y="4257"/>
                    <a:pt x="2488" y="4301"/>
                  </a:cubicBezTo>
                  <a:cubicBezTo>
                    <a:pt x="2626" y="4313"/>
                    <a:pt x="2763" y="4330"/>
                    <a:pt x="2895" y="4352"/>
                  </a:cubicBezTo>
                  <a:cubicBezTo>
                    <a:pt x="3029" y="4373"/>
                    <a:pt x="3157" y="4405"/>
                    <a:pt x="3279" y="4441"/>
                  </a:cubicBezTo>
                  <a:cubicBezTo>
                    <a:pt x="3401" y="4477"/>
                    <a:pt x="3506" y="4520"/>
                    <a:pt x="3597" y="4570"/>
                  </a:cubicBezTo>
                  <a:cubicBezTo>
                    <a:pt x="3686" y="4621"/>
                    <a:pt x="3761" y="4679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8"/>
                    <a:pt x="3904" y="5250"/>
                    <a:pt x="3835" y="5347"/>
                  </a:cubicBezTo>
                  <a:cubicBezTo>
                    <a:pt x="3768" y="5442"/>
                    <a:pt x="3663" y="5521"/>
                    <a:pt x="3526" y="5580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2" y="5708"/>
                    <a:pt x="2888" y="5713"/>
                    <a:pt x="2804" y="5713"/>
                  </a:cubicBezTo>
                  <a:cubicBezTo>
                    <a:pt x="2539" y="5713"/>
                    <a:pt x="2277" y="5668"/>
                    <a:pt x="2016" y="5581"/>
                  </a:cubicBezTo>
                  <a:cubicBezTo>
                    <a:pt x="1673" y="5466"/>
                    <a:pt x="1316" y="5210"/>
                    <a:pt x="945" y="4809"/>
                  </a:cubicBezTo>
                  <a:lnTo>
                    <a:pt x="62" y="6053"/>
                  </a:lnTo>
                  <a:cubicBezTo>
                    <a:pt x="312" y="6307"/>
                    <a:pt x="587" y="6523"/>
                    <a:pt x="887" y="6698"/>
                  </a:cubicBezTo>
                  <a:cubicBezTo>
                    <a:pt x="1191" y="6868"/>
                    <a:pt x="1529" y="6990"/>
                    <a:pt x="1900" y="7059"/>
                  </a:cubicBezTo>
                  <a:cubicBezTo>
                    <a:pt x="2120" y="7099"/>
                    <a:pt x="2353" y="7120"/>
                    <a:pt x="2600" y="7120"/>
                  </a:cubicBezTo>
                  <a:cubicBezTo>
                    <a:pt x="2770" y="7120"/>
                    <a:pt x="2945" y="7110"/>
                    <a:pt x="3128" y="7091"/>
                  </a:cubicBezTo>
                  <a:cubicBezTo>
                    <a:pt x="3647" y="7036"/>
                    <a:pt x="4096" y="6903"/>
                    <a:pt x="4477" y="6688"/>
                  </a:cubicBezTo>
                  <a:cubicBezTo>
                    <a:pt x="4858" y="6476"/>
                    <a:pt x="5145" y="6191"/>
                    <a:pt x="5342" y="5840"/>
                  </a:cubicBezTo>
                  <a:cubicBezTo>
                    <a:pt x="5538" y="5488"/>
                    <a:pt x="5610" y="5076"/>
                    <a:pt x="5561" y="4602"/>
                  </a:cubicBezTo>
                  <a:cubicBezTo>
                    <a:pt x="5529" y="4297"/>
                    <a:pt x="5444" y="4035"/>
                    <a:pt x="5306" y="3817"/>
                  </a:cubicBezTo>
                  <a:cubicBezTo>
                    <a:pt x="5167" y="3600"/>
                    <a:pt x="4984" y="3415"/>
                    <a:pt x="4756" y="3270"/>
                  </a:cubicBezTo>
                  <a:cubicBezTo>
                    <a:pt x="4527" y="3125"/>
                    <a:pt x="4261" y="3007"/>
                    <a:pt x="3962" y="2921"/>
                  </a:cubicBezTo>
                  <a:cubicBezTo>
                    <a:pt x="3660" y="2835"/>
                    <a:pt x="3326" y="2776"/>
                    <a:pt x="2964" y="2741"/>
                  </a:cubicBezTo>
                  <a:cubicBezTo>
                    <a:pt x="2806" y="2732"/>
                    <a:pt x="2653" y="2715"/>
                    <a:pt x="2505" y="2688"/>
                  </a:cubicBezTo>
                  <a:cubicBezTo>
                    <a:pt x="2358" y="2661"/>
                    <a:pt x="2226" y="2623"/>
                    <a:pt x="2110" y="2573"/>
                  </a:cubicBezTo>
                  <a:cubicBezTo>
                    <a:pt x="1993" y="2522"/>
                    <a:pt x="1898" y="2464"/>
                    <a:pt x="1826" y="2392"/>
                  </a:cubicBezTo>
                  <a:cubicBezTo>
                    <a:pt x="1752" y="2320"/>
                    <a:pt x="1711" y="2229"/>
                    <a:pt x="1698" y="2120"/>
                  </a:cubicBezTo>
                  <a:cubicBezTo>
                    <a:pt x="1685" y="1996"/>
                    <a:pt x="1713" y="1885"/>
                    <a:pt x="1780" y="1791"/>
                  </a:cubicBezTo>
                  <a:cubicBezTo>
                    <a:pt x="1849" y="1696"/>
                    <a:pt x="1952" y="1617"/>
                    <a:pt x="2085" y="1552"/>
                  </a:cubicBezTo>
                  <a:cubicBezTo>
                    <a:pt x="2219" y="1489"/>
                    <a:pt x="2383" y="1445"/>
                    <a:pt x="2578" y="1425"/>
                  </a:cubicBezTo>
                  <a:cubicBezTo>
                    <a:pt x="2640" y="1419"/>
                    <a:pt x="2700" y="1416"/>
                    <a:pt x="2761" y="1416"/>
                  </a:cubicBezTo>
                  <a:cubicBezTo>
                    <a:pt x="2887" y="1416"/>
                    <a:pt x="3012" y="1430"/>
                    <a:pt x="3138" y="1457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9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30"/>
            <p:cNvSpPr/>
            <p:nvPr/>
          </p:nvSpPr>
          <p:spPr>
            <a:xfrm>
              <a:off x="2755126" y="2913054"/>
              <a:ext cx="331888" cy="263598"/>
            </a:xfrm>
            <a:custGeom>
              <a:avLst/>
              <a:gdLst/>
              <a:ahLst/>
              <a:cxnLst/>
              <a:rect l="l" t="t" r="r" b="b"/>
              <a:pathLst>
                <a:path w="9579" h="7608" extrusionOk="0">
                  <a:moveTo>
                    <a:pt x="9579" y="0"/>
                  </a:moveTo>
                  <a:lnTo>
                    <a:pt x="7934" y="174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4" y="4685"/>
                    <a:pt x="7150" y="4589"/>
                    <a:pt x="7110" y="4492"/>
                  </a:cubicBezTo>
                  <a:cubicBezTo>
                    <a:pt x="7038" y="4308"/>
                    <a:pt x="6951" y="4114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7"/>
                  </a:cubicBezTo>
                  <a:cubicBezTo>
                    <a:pt x="3414" y="4937"/>
                    <a:pt x="3401" y="5083"/>
                    <a:pt x="3392" y="5236"/>
                  </a:cubicBezTo>
                  <a:cubicBezTo>
                    <a:pt x="3355" y="5092"/>
                    <a:pt x="3310" y="4944"/>
                    <a:pt x="3257" y="4786"/>
                  </a:cubicBezTo>
                  <a:cubicBezTo>
                    <a:pt x="3204" y="4623"/>
                    <a:pt x="3147" y="4464"/>
                    <a:pt x="3085" y="4307"/>
                  </a:cubicBezTo>
                  <a:lnTo>
                    <a:pt x="1686" y="834"/>
                  </a:lnTo>
                  <a:lnTo>
                    <a:pt x="0" y="1012"/>
                  </a:lnTo>
                  <a:lnTo>
                    <a:pt x="2764" y="7607"/>
                  </a:lnTo>
                  <a:lnTo>
                    <a:pt x="4068" y="7468"/>
                  </a:lnTo>
                  <a:lnTo>
                    <a:pt x="5085" y="3640"/>
                  </a:lnTo>
                  <a:lnTo>
                    <a:pt x="6987" y="7160"/>
                  </a:lnTo>
                  <a:lnTo>
                    <a:pt x="8253" y="7026"/>
                  </a:lnTo>
                  <a:lnTo>
                    <a:pt x="9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30"/>
            <p:cNvSpPr/>
            <p:nvPr/>
          </p:nvSpPr>
          <p:spPr>
            <a:xfrm>
              <a:off x="3111884" y="2892266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2" y="1572"/>
                  </a:moveTo>
                  <a:cubicBezTo>
                    <a:pt x="3787" y="1572"/>
                    <a:pt x="3964" y="1598"/>
                    <a:pt x="4132" y="1651"/>
                  </a:cubicBezTo>
                  <a:cubicBezTo>
                    <a:pt x="4366" y="1723"/>
                    <a:pt x="4575" y="1844"/>
                    <a:pt x="4760" y="2004"/>
                  </a:cubicBezTo>
                  <a:cubicBezTo>
                    <a:pt x="4943" y="2166"/>
                    <a:pt x="5094" y="2362"/>
                    <a:pt x="5209" y="2592"/>
                  </a:cubicBezTo>
                  <a:cubicBezTo>
                    <a:pt x="5326" y="2822"/>
                    <a:pt x="5400" y="3079"/>
                    <a:pt x="5429" y="3367"/>
                  </a:cubicBezTo>
                  <a:cubicBezTo>
                    <a:pt x="5455" y="3649"/>
                    <a:pt x="5439" y="3918"/>
                    <a:pt x="5375" y="4166"/>
                  </a:cubicBezTo>
                  <a:cubicBezTo>
                    <a:pt x="5310" y="4417"/>
                    <a:pt x="5203" y="4639"/>
                    <a:pt x="5057" y="4835"/>
                  </a:cubicBezTo>
                  <a:cubicBezTo>
                    <a:pt x="4909" y="5033"/>
                    <a:pt x="4729" y="5192"/>
                    <a:pt x="4516" y="5311"/>
                  </a:cubicBezTo>
                  <a:cubicBezTo>
                    <a:pt x="4303" y="5432"/>
                    <a:pt x="4065" y="5507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5" y="5391"/>
                    <a:pt x="2603" y="5275"/>
                    <a:pt x="2417" y="5121"/>
                  </a:cubicBezTo>
                  <a:cubicBezTo>
                    <a:pt x="2227" y="4963"/>
                    <a:pt x="2079" y="4767"/>
                    <a:pt x="1966" y="4533"/>
                  </a:cubicBezTo>
                  <a:cubicBezTo>
                    <a:pt x="1853" y="4299"/>
                    <a:pt x="1781" y="4041"/>
                    <a:pt x="1751" y="3754"/>
                  </a:cubicBezTo>
                  <a:cubicBezTo>
                    <a:pt x="1721" y="3469"/>
                    <a:pt x="1736" y="3201"/>
                    <a:pt x="1800" y="2951"/>
                  </a:cubicBezTo>
                  <a:cubicBezTo>
                    <a:pt x="1860" y="2701"/>
                    <a:pt x="1966" y="2478"/>
                    <a:pt x="2117" y="2283"/>
                  </a:cubicBezTo>
                  <a:cubicBezTo>
                    <a:pt x="2267" y="2084"/>
                    <a:pt x="2448" y="1926"/>
                    <a:pt x="2662" y="1807"/>
                  </a:cubicBezTo>
                  <a:cubicBezTo>
                    <a:pt x="2877" y="1686"/>
                    <a:pt x="3117" y="1611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9"/>
                    <a:pt x="3215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0" y="658"/>
                    <a:pt x="1075" y="945"/>
                    <a:pt x="789" y="1293"/>
                  </a:cubicBezTo>
                  <a:cubicBezTo>
                    <a:pt x="505" y="1645"/>
                    <a:pt x="298" y="2045"/>
                    <a:pt x="168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7" y="5722"/>
                    <a:pt x="971" y="6070"/>
                    <a:pt x="1322" y="6355"/>
                  </a:cubicBezTo>
                  <a:cubicBezTo>
                    <a:pt x="1675" y="6638"/>
                    <a:pt x="2074" y="6847"/>
                    <a:pt x="2520" y="6978"/>
                  </a:cubicBezTo>
                  <a:cubicBezTo>
                    <a:pt x="2832" y="7068"/>
                    <a:pt x="3161" y="7114"/>
                    <a:pt x="3509" y="7114"/>
                  </a:cubicBezTo>
                  <a:cubicBezTo>
                    <a:pt x="3658" y="7114"/>
                    <a:pt x="3811" y="7105"/>
                    <a:pt x="3967" y="7088"/>
                  </a:cubicBezTo>
                  <a:cubicBezTo>
                    <a:pt x="4473" y="7037"/>
                    <a:pt x="4930" y="6899"/>
                    <a:pt x="5341" y="6677"/>
                  </a:cubicBezTo>
                  <a:cubicBezTo>
                    <a:pt x="5753" y="6458"/>
                    <a:pt x="6096" y="6172"/>
                    <a:pt x="6383" y="5821"/>
                  </a:cubicBezTo>
                  <a:cubicBezTo>
                    <a:pt x="6667" y="5469"/>
                    <a:pt x="6871" y="5069"/>
                    <a:pt x="6999" y="4619"/>
                  </a:cubicBezTo>
                  <a:cubicBezTo>
                    <a:pt x="7127" y="4169"/>
                    <a:pt x="7163" y="3692"/>
                    <a:pt x="7109" y="3187"/>
                  </a:cubicBezTo>
                  <a:cubicBezTo>
                    <a:pt x="7056" y="2675"/>
                    <a:pt x="6919" y="2214"/>
                    <a:pt x="6703" y="1802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8"/>
                    <a:pt x="5100" y="269"/>
                    <a:pt x="4654" y="138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30"/>
            <p:cNvSpPr/>
            <p:nvPr/>
          </p:nvSpPr>
          <p:spPr>
            <a:xfrm>
              <a:off x="3390305" y="2869226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5" y="1422"/>
                  </a:moveTo>
                  <a:cubicBezTo>
                    <a:pt x="3225" y="1422"/>
                    <a:pt x="3350" y="1442"/>
                    <a:pt x="3463" y="1482"/>
                  </a:cubicBezTo>
                  <a:cubicBezTo>
                    <a:pt x="3615" y="1538"/>
                    <a:pt x="3738" y="1630"/>
                    <a:pt x="3830" y="1754"/>
                  </a:cubicBezTo>
                  <a:cubicBezTo>
                    <a:pt x="3923" y="1878"/>
                    <a:pt x="3976" y="2027"/>
                    <a:pt x="3995" y="2203"/>
                  </a:cubicBezTo>
                  <a:cubicBezTo>
                    <a:pt x="4015" y="2377"/>
                    <a:pt x="3998" y="2533"/>
                    <a:pt x="3945" y="2677"/>
                  </a:cubicBezTo>
                  <a:cubicBezTo>
                    <a:pt x="3890" y="2824"/>
                    <a:pt x="3804" y="2939"/>
                    <a:pt x="3686" y="3027"/>
                  </a:cubicBezTo>
                  <a:cubicBezTo>
                    <a:pt x="3567" y="3114"/>
                    <a:pt x="3423" y="3169"/>
                    <a:pt x="3254" y="3185"/>
                  </a:cubicBezTo>
                  <a:lnTo>
                    <a:pt x="1913" y="3327"/>
                  </a:lnTo>
                  <a:lnTo>
                    <a:pt x="1724" y="1556"/>
                  </a:lnTo>
                  <a:lnTo>
                    <a:pt x="2919" y="1430"/>
                  </a:lnTo>
                  <a:cubicBezTo>
                    <a:pt x="2977" y="1425"/>
                    <a:pt x="3032" y="1422"/>
                    <a:pt x="3085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8" y="5"/>
                    <a:pt x="3068" y="15"/>
                  </a:cubicBezTo>
                  <a:lnTo>
                    <a:pt x="0" y="339"/>
                  </a:lnTo>
                  <a:lnTo>
                    <a:pt x="722" y="7152"/>
                  </a:lnTo>
                  <a:lnTo>
                    <a:pt x="2298" y="6985"/>
                  </a:lnTo>
                  <a:lnTo>
                    <a:pt x="2045" y="4591"/>
                  </a:lnTo>
                  <a:lnTo>
                    <a:pt x="2896" y="4501"/>
                  </a:lnTo>
                  <a:lnTo>
                    <a:pt x="4495" y="6752"/>
                  </a:lnTo>
                  <a:lnTo>
                    <a:pt x="6384" y="6551"/>
                  </a:lnTo>
                  <a:lnTo>
                    <a:pt x="4580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88"/>
                    <a:pt x="5433" y="3126"/>
                  </a:cubicBezTo>
                  <a:cubicBezTo>
                    <a:pt x="5598" y="2765"/>
                    <a:pt x="5657" y="2369"/>
                    <a:pt x="5613" y="1941"/>
                  </a:cubicBezTo>
                  <a:cubicBezTo>
                    <a:pt x="5570" y="1525"/>
                    <a:pt x="5429" y="1164"/>
                    <a:pt x="5194" y="860"/>
                  </a:cubicBezTo>
                  <a:cubicBezTo>
                    <a:pt x="4959" y="553"/>
                    <a:pt x="4652" y="325"/>
                    <a:pt x="4281" y="174"/>
                  </a:cubicBezTo>
                  <a:cubicBezTo>
                    <a:pt x="3994" y="57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30"/>
            <p:cNvSpPr/>
            <p:nvPr/>
          </p:nvSpPr>
          <p:spPr>
            <a:xfrm>
              <a:off x="3627046" y="2833610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7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30"/>
            <p:cNvSpPr/>
            <p:nvPr/>
          </p:nvSpPr>
          <p:spPr>
            <a:xfrm>
              <a:off x="3867841" y="281545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9"/>
                    <a:pt x="265" y="1248"/>
                    <a:pt x="154" y="1520"/>
                  </a:cubicBezTo>
                  <a:cubicBezTo>
                    <a:pt x="41" y="1790"/>
                    <a:pt x="1" y="2078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4"/>
                    <a:pt x="525" y="3555"/>
                    <a:pt x="730" y="3713"/>
                  </a:cubicBezTo>
                  <a:cubicBezTo>
                    <a:pt x="932" y="3873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8"/>
                    <a:pt x="2897" y="4350"/>
                  </a:cubicBezTo>
                  <a:cubicBezTo>
                    <a:pt x="3030" y="4372"/>
                    <a:pt x="3157" y="4403"/>
                    <a:pt x="3279" y="4439"/>
                  </a:cubicBezTo>
                  <a:cubicBezTo>
                    <a:pt x="3401" y="4475"/>
                    <a:pt x="3508" y="4518"/>
                    <a:pt x="3598" y="4569"/>
                  </a:cubicBezTo>
                  <a:cubicBezTo>
                    <a:pt x="3688" y="4619"/>
                    <a:pt x="3761" y="4679"/>
                    <a:pt x="3818" y="4751"/>
                  </a:cubicBezTo>
                  <a:cubicBezTo>
                    <a:pt x="3876" y="4825"/>
                    <a:pt x="3909" y="4909"/>
                    <a:pt x="3919" y="5007"/>
                  </a:cubicBezTo>
                  <a:cubicBezTo>
                    <a:pt x="3933" y="5137"/>
                    <a:pt x="3905" y="5249"/>
                    <a:pt x="3837" y="5345"/>
                  </a:cubicBezTo>
                  <a:cubicBezTo>
                    <a:pt x="3772" y="5436"/>
                    <a:pt x="3670" y="5513"/>
                    <a:pt x="3531" y="5575"/>
                  </a:cubicBezTo>
                  <a:cubicBezTo>
                    <a:pt x="3393" y="5636"/>
                    <a:pt x="3236" y="5676"/>
                    <a:pt x="3062" y="5693"/>
                  </a:cubicBezTo>
                  <a:cubicBezTo>
                    <a:pt x="2976" y="5702"/>
                    <a:pt x="2890" y="5707"/>
                    <a:pt x="2805" y="5707"/>
                  </a:cubicBezTo>
                  <a:cubicBezTo>
                    <a:pt x="2541" y="5707"/>
                    <a:pt x="2280" y="5663"/>
                    <a:pt x="2021" y="5577"/>
                  </a:cubicBezTo>
                  <a:cubicBezTo>
                    <a:pt x="1677" y="5462"/>
                    <a:pt x="1321" y="5204"/>
                    <a:pt x="950" y="4803"/>
                  </a:cubicBezTo>
                  <a:lnTo>
                    <a:pt x="67" y="6047"/>
                  </a:lnTo>
                  <a:cubicBezTo>
                    <a:pt x="317" y="6303"/>
                    <a:pt x="592" y="6518"/>
                    <a:pt x="892" y="6692"/>
                  </a:cubicBezTo>
                  <a:cubicBezTo>
                    <a:pt x="1193" y="6866"/>
                    <a:pt x="1529" y="6989"/>
                    <a:pt x="1900" y="7059"/>
                  </a:cubicBezTo>
                  <a:cubicBezTo>
                    <a:pt x="2121" y="7100"/>
                    <a:pt x="2355" y="7120"/>
                    <a:pt x="2602" y="7120"/>
                  </a:cubicBezTo>
                  <a:cubicBezTo>
                    <a:pt x="2771" y="7120"/>
                    <a:pt x="2947" y="7111"/>
                    <a:pt x="3128" y="7092"/>
                  </a:cubicBezTo>
                  <a:cubicBezTo>
                    <a:pt x="3647" y="7038"/>
                    <a:pt x="4097" y="6902"/>
                    <a:pt x="4478" y="6690"/>
                  </a:cubicBezTo>
                  <a:cubicBezTo>
                    <a:pt x="4860" y="6475"/>
                    <a:pt x="5147" y="6192"/>
                    <a:pt x="5343" y="5841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0" y="4297"/>
                    <a:pt x="5446" y="4036"/>
                    <a:pt x="5307" y="3816"/>
                  </a:cubicBezTo>
                  <a:cubicBezTo>
                    <a:pt x="5169" y="3599"/>
                    <a:pt x="4986" y="3415"/>
                    <a:pt x="4757" y="3270"/>
                  </a:cubicBezTo>
                  <a:cubicBezTo>
                    <a:pt x="4529" y="3125"/>
                    <a:pt x="4263" y="3008"/>
                    <a:pt x="3962" y="2922"/>
                  </a:cubicBezTo>
                  <a:cubicBezTo>
                    <a:pt x="3660" y="2836"/>
                    <a:pt x="3328" y="2775"/>
                    <a:pt x="2966" y="2742"/>
                  </a:cubicBezTo>
                  <a:cubicBezTo>
                    <a:pt x="2808" y="2732"/>
                    <a:pt x="2654" y="2715"/>
                    <a:pt x="2507" y="2688"/>
                  </a:cubicBezTo>
                  <a:cubicBezTo>
                    <a:pt x="2359" y="2660"/>
                    <a:pt x="2228" y="2621"/>
                    <a:pt x="2112" y="2573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3" y="2320"/>
                    <a:pt x="1712" y="2229"/>
                    <a:pt x="1699" y="2120"/>
                  </a:cubicBezTo>
                  <a:cubicBezTo>
                    <a:pt x="1687" y="1996"/>
                    <a:pt x="1713" y="1888"/>
                    <a:pt x="1782" y="1790"/>
                  </a:cubicBezTo>
                  <a:cubicBezTo>
                    <a:pt x="1851" y="1695"/>
                    <a:pt x="1953" y="1615"/>
                    <a:pt x="2086" y="1552"/>
                  </a:cubicBezTo>
                  <a:cubicBezTo>
                    <a:pt x="2221" y="1488"/>
                    <a:pt x="2385" y="1445"/>
                    <a:pt x="2579" y="1427"/>
                  </a:cubicBezTo>
                  <a:cubicBezTo>
                    <a:pt x="2642" y="1420"/>
                    <a:pt x="2704" y="1416"/>
                    <a:pt x="2766" y="1416"/>
                  </a:cubicBezTo>
                  <a:cubicBezTo>
                    <a:pt x="2891" y="1416"/>
                    <a:pt x="3014" y="1430"/>
                    <a:pt x="3137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0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30"/>
            <p:cNvSpPr/>
            <p:nvPr/>
          </p:nvSpPr>
          <p:spPr>
            <a:xfrm>
              <a:off x="4086565" y="278600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30"/>
            <p:cNvSpPr/>
            <p:nvPr/>
          </p:nvSpPr>
          <p:spPr>
            <a:xfrm>
              <a:off x="4344476" y="2762203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6" y="1570"/>
                  </a:moveTo>
                  <a:cubicBezTo>
                    <a:pt x="3783" y="1570"/>
                    <a:pt x="3962" y="1597"/>
                    <a:pt x="4131" y="1651"/>
                  </a:cubicBezTo>
                  <a:cubicBezTo>
                    <a:pt x="4365" y="1723"/>
                    <a:pt x="4575" y="1842"/>
                    <a:pt x="4761" y="2003"/>
                  </a:cubicBezTo>
                  <a:cubicBezTo>
                    <a:pt x="4943" y="2163"/>
                    <a:pt x="5093" y="2361"/>
                    <a:pt x="5209" y="2590"/>
                  </a:cubicBezTo>
                  <a:cubicBezTo>
                    <a:pt x="5324" y="2820"/>
                    <a:pt x="5401" y="3079"/>
                    <a:pt x="5429" y="3363"/>
                  </a:cubicBezTo>
                  <a:cubicBezTo>
                    <a:pt x="5458" y="3649"/>
                    <a:pt x="5439" y="3917"/>
                    <a:pt x="5373" y="4167"/>
                  </a:cubicBezTo>
                  <a:cubicBezTo>
                    <a:pt x="5309" y="4417"/>
                    <a:pt x="5202" y="4640"/>
                    <a:pt x="5056" y="4836"/>
                  </a:cubicBezTo>
                  <a:cubicBezTo>
                    <a:pt x="4907" y="5031"/>
                    <a:pt x="4729" y="5190"/>
                    <a:pt x="4516" y="5310"/>
                  </a:cubicBezTo>
                  <a:cubicBezTo>
                    <a:pt x="4302" y="5431"/>
                    <a:pt x="4060" y="5507"/>
                    <a:pt x="3797" y="5535"/>
                  </a:cubicBezTo>
                  <a:cubicBezTo>
                    <a:pt x="3724" y="5543"/>
                    <a:pt x="3652" y="5546"/>
                    <a:pt x="3582" y="5546"/>
                  </a:cubicBezTo>
                  <a:cubicBezTo>
                    <a:pt x="3395" y="5546"/>
                    <a:pt x="3217" y="5519"/>
                    <a:pt x="3047" y="5467"/>
                  </a:cubicBezTo>
                  <a:cubicBezTo>
                    <a:pt x="2814" y="5392"/>
                    <a:pt x="2604" y="5276"/>
                    <a:pt x="2414" y="5118"/>
                  </a:cubicBezTo>
                  <a:cubicBezTo>
                    <a:pt x="2230" y="4961"/>
                    <a:pt x="2079" y="4765"/>
                    <a:pt x="1965" y="4532"/>
                  </a:cubicBezTo>
                  <a:cubicBezTo>
                    <a:pt x="1852" y="4298"/>
                    <a:pt x="1781" y="4039"/>
                    <a:pt x="1750" y="3752"/>
                  </a:cubicBezTo>
                  <a:cubicBezTo>
                    <a:pt x="1719" y="3468"/>
                    <a:pt x="1737" y="3199"/>
                    <a:pt x="1798" y="2951"/>
                  </a:cubicBezTo>
                  <a:cubicBezTo>
                    <a:pt x="1860" y="2700"/>
                    <a:pt x="1967" y="2477"/>
                    <a:pt x="2116" y="2282"/>
                  </a:cubicBezTo>
                  <a:cubicBezTo>
                    <a:pt x="2267" y="2083"/>
                    <a:pt x="2448" y="1925"/>
                    <a:pt x="2661" y="1804"/>
                  </a:cubicBezTo>
                  <a:cubicBezTo>
                    <a:pt x="2874" y="1685"/>
                    <a:pt x="3116" y="1609"/>
                    <a:pt x="3382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1" y="77"/>
                    <a:pt x="2241" y="215"/>
                    <a:pt x="1831" y="436"/>
                  </a:cubicBezTo>
                  <a:cubicBezTo>
                    <a:pt x="1422" y="657"/>
                    <a:pt x="1075" y="940"/>
                    <a:pt x="792" y="1293"/>
                  </a:cubicBezTo>
                  <a:cubicBezTo>
                    <a:pt x="507" y="1645"/>
                    <a:pt x="299" y="2045"/>
                    <a:pt x="168" y="2490"/>
                  </a:cubicBezTo>
                  <a:cubicBezTo>
                    <a:pt x="40" y="2936"/>
                    <a:pt x="1" y="3415"/>
                    <a:pt x="54" y="3928"/>
                  </a:cubicBezTo>
                  <a:cubicBezTo>
                    <a:pt x="109" y="4442"/>
                    <a:pt x="247" y="4901"/>
                    <a:pt x="468" y="5312"/>
                  </a:cubicBezTo>
                  <a:cubicBezTo>
                    <a:pt x="687" y="5722"/>
                    <a:pt x="973" y="6070"/>
                    <a:pt x="1325" y="6353"/>
                  </a:cubicBezTo>
                  <a:cubicBezTo>
                    <a:pt x="1676" y="6636"/>
                    <a:pt x="2075" y="6845"/>
                    <a:pt x="2520" y="6974"/>
                  </a:cubicBezTo>
                  <a:cubicBezTo>
                    <a:pt x="2835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5" y="7035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9" y="5467"/>
                    <a:pt x="6875" y="5067"/>
                    <a:pt x="7001" y="4617"/>
                  </a:cubicBezTo>
                  <a:cubicBezTo>
                    <a:pt x="7128" y="4171"/>
                    <a:pt x="7164" y="3693"/>
                    <a:pt x="7112" y="3186"/>
                  </a:cubicBezTo>
                  <a:cubicBezTo>
                    <a:pt x="7057" y="2672"/>
                    <a:pt x="6921" y="2211"/>
                    <a:pt x="6703" y="1802"/>
                  </a:cubicBezTo>
                  <a:cubicBezTo>
                    <a:pt x="6486" y="1392"/>
                    <a:pt x="6202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30"/>
            <p:cNvSpPr/>
            <p:nvPr/>
          </p:nvSpPr>
          <p:spPr>
            <a:xfrm>
              <a:off x="4623001" y="2739648"/>
              <a:ext cx="189175" cy="247279"/>
            </a:xfrm>
            <a:custGeom>
              <a:avLst/>
              <a:gdLst/>
              <a:ahLst/>
              <a:cxnLst/>
              <a:rect l="l" t="t" r="r" b="b"/>
              <a:pathLst>
                <a:path w="5460" h="7137" extrusionOk="0">
                  <a:moveTo>
                    <a:pt x="2951" y="1493"/>
                  </a:moveTo>
                  <a:cubicBezTo>
                    <a:pt x="3059" y="1493"/>
                    <a:pt x="3162" y="1513"/>
                    <a:pt x="3257" y="1554"/>
                  </a:cubicBezTo>
                  <a:cubicBezTo>
                    <a:pt x="3381" y="1609"/>
                    <a:pt x="3485" y="1689"/>
                    <a:pt x="3569" y="1798"/>
                  </a:cubicBezTo>
                  <a:cubicBezTo>
                    <a:pt x="3654" y="1906"/>
                    <a:pt x="3705" y="2047"/>
                    <a:pt x="3720" y="2215"/>
                  </a:cubicBezTo>
                  <a:cubicBezTo>
                    <a:pt x="3739" y="2378"/>
                    <a:pt x="3719" y="2525"/>
                    <a:pt x="3660" y="2654"/>
                  </a:cubicBezTo>
                  <a:cubicBezTo>
                    <a:pt x="3603" y="2783"/>
                    <a:pt x="3518" y="2891"/>
                    <a:pt x="3408" y="2976"/>
                  </a:cubicBezTo>
                  <a:cubicBezTo>
                    <a:pt x="3298" y="3059"/>
                    <a:pt x="3174" y="3107"/>
                    <a:pt x="3030" y="3126"/>
                  </a:cubicBezTo>
                  <a:lnTo>
                    <a:pt x="1950" y="3238"/>
                  </a:lnTo>
                  <a:lnTo>
                    <a:pt x="1779" y="1611"/>
                  </a:lnTo>
                  <a:lnTo>
                    <a:pt x="2859" y="1498"/>
                  </a:lnTo>
                  <a:cubicBezTo>
                    <a:pt x="2890" y="1495"/>
                    <a:pt x="2921" y="1493"/>
                    <a:pt x="2951" y="1493"/>
                  </a:cubicBezTo>
                  <a:close/>
                  <a:moveTo>
                    <a:pt x="3213" y="1"/>
                  </a:moveTo>
                  <a:cubicBezTo>
                    <a:pt x="3123" y="1"/>
                    <a:pt x="3031" y="5"/>
                    <a:pt x="2937" y="15"/>
                  </a:cubicBezTo>
                  <a:lnTo>
                    <a:pt x="0" y="326"/>
                  </a:lnTo>
                  <a:lnTo>
                    <a:pt x="719" y="7136"/>
                  </a:lnTo>
                  <a:lnTo>
                    <a:pt x="2373" y="6964"/>
                  </a:lnTo>
                  <a:lnTo>
                    <a:pt x="2131" y="4687"/>
                  </a:lnTo>
                  <a:lnTo>
                    <a:pt x="3417" y="4551"/>
                  </a:lnTo>
                  <a:cubicBezTo>
                    <a:pt x="3844" y="4503"/>
                    <a:pt x="4215" y="4365"/>
                    <a:pt x="4527" y="4128"/>
                  </a:cubicBezTo>
                  <a:cubicBezTo>
                    <a:pt x="4841" y="3892"/>
                    <a:pt x="5078" y="3589"/>
                    <a:pt x="5238" y="3221"/>
                  </a:cubicBezTo>
                  <a:cubicBezTo>
                    <a:pt x="5401" y="2854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2" y="186"/>
                  </a:cubicBezTo>
                  <a:cubicBezTo>
                    <a:pt x="3834" y="63"/>
                    <a:pt x="3535" y="1"/>
                    <a:pt x="3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30"/>
            <p:cNvSpPr/>
            <p:nvPr/>
          </p:nvSpPr>
          <p:spPr>
            <a:xfrm>
              <a:off x="-9059" y="3550415"/>
              <a:ext cx="255006" cy="248423"/>
            </a:xfrm>
            <a:custGeom>
              <a:avLst/>
              <a:gdLst/>
              <a:ahLst/>
              <a:cxnLst/>
              <a:rect l="l" t="t" r="r" b="b"/>
              <a:pathLst>
                <a:path w="7360" h="7170" extrusionOk="0">
                  <a:moveTo>
                    <a:pt x="2057" y="3956"/>
                  </a:moveTo>
                  <a:cubicBezTo>
                    <a:pt x="2176" y="4067"/>
                    <a:pt x="2307" y="4184"/>
                    <a:pt x="2445" y="4309"/>
                  </a:cubicBezTo>
                  <a:lnTo>
                    <a:pt x="3867" y="5531"/>
                  </a:lnTo>
                  <a:cubicBezTo>
                    <a:pt x="3815" y="5567"/>
                    <a:pt x="3765" y="5603"/>
                    <a:pt x="3710" y="5635"/>
                  </a:cubicBezTo>
                  <a:cubicBezTo>
                    <a:pt x="3499" y="5764"/>
                    <a:pt x="3263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6" y="5884"/>
                    <a:pt x="2415" y="5861"/>
                    <a:pt x="2269" y="5814"/>
                  </a:cubicBezTo>
                  <a:cubicBezTo>
                    <a:pt x="2060" y="5750"/>
                    <a:pt x="1894" y="5640"/>
                    <a:pt x="1773" y="5489"/>
                  </a:cubicBezTo>
                  <a:cubicBezTo>
                    <a:pt x="1653" y="5338"/>
                    <a:pt x="1579" y="5153"/>
                    <a:pt x="1558" y="4933"/>
                  </a:cubicBezTo>
                  <a:cubicBezTo>
                    <a:pt x="1527" y="4654"/>
                    <a:pt x="1594" y="4412"/>
                    <a:pt x="1758" y="4214"/>
                  </a:cubicBezTo>
                  <a:cubicBezTo>
                    <a:pt x="1832" y="4117"/>
                    <a:pt x="1933" y="4034"/>
                    <a:pt x="2057" y="3956"/>
                  </a:cubicBezTo>
                  <a:close/>
                  <a:moveTo>
                    <a:pt x="3145" y="1"/>
                  </a:moveTo>
                  <a:cubicBezTo>
                    <a:pt x="3044" y="1"/>
                    <a:pt x="2942" y="6"/>
                    <a:pt x="2837" y="18"/>
                  </a:cubicBezTo>
                  <a:cubicBezTo>
                    <a:pt x="2409" y="62"/>
                    <a:pt x="2041" y="182"/>
                    <a:pt x="1730" y="376"/>
                  </a:cubicBezTo>
                  <a:cubicBezTo>
                    <a:pt x="1417" y="570"/>
                    <a:pt x="1185" y="814"/>
                    <a:pt x="1028" y="1109"/>
                  </a:cubicBezTo>
                  <a:cubicBezTo>
                    <a:pt x="875" y="1405"/>
                    <a:pt x="816" y="1729"/>
                    <a:pt x="853" y="2078"/>
                  </a:cubicBezTo>
                  <a:cubicBezTo>
                    <a:pt x="867" y="2222"/>
                    <a:pt x="906" y="2375"/>
                    <a:pt x="969" y="2539"/>
                  </a:cubicBezTo>
                  <a:cubicBezTo>
                    <a:pt x="1028" y="2692"/>
                    <a:pt x="1115" y="2856"/>
                    <a:pt x="1227" y="3025"/>
                  </a:cubicBezTo>
                  <a:cubicBezTo>
                    <a:pt x="830" y="3258"/>
                    <a:pt x="528" y="3547"/>
                    <a:pt x="330" y="3890"/>
                  </a:cubicBezTo>
                  <a:cubicBezTo>
                    <a:pt x="94" y="4297"/>
                    <a:pt x="0" y="4739"/>
                    <a:pt x="51" y="5213"/>
                  </a:cubicBezTo>
                  <a:cubicBezTo>
                    <a:pt x="97" y="5627"/>
                    <a:pt x="255" y="5993"/>
                    <a:pt x="525" y="6306"/>
                  </a:cubicBezTo>
                  <a:cubicBezTo>
                    <a:pt x="797" y="6617"/>
                    <a:pt x="1148" y="6848"/>
                    <a:pt x="1573" y="7001"/>
                  </a:cubicBezTo>
                  <a:cubicBezTo>
                    <a:pt x="1889" y="7113"/>
                    <a:pt x="2229" y="7169"/>
                    <a:pt x="2593" y="7169"/>
                  </a:cubicBezTo>
                  <a:cubicBezTo>
                    <a:pt x="2719" y="7169"/>
                    <a:pt x="2849" y="7162"/>
                    <a:pt x="2981" y="7149"/>
                  </a:cubicBezTo>
                  <a:cubicBezTo>
                    <a:pt x="3364" y="7107"/>
                    <a:pt x="3716" y="7015"/>
                    <a:pt x="4040" y="6874"/>
                  </a:cubicBezTo>
                  <a:cubicBezTo>
                    <a:pt x="4350" y="6735"/>
                    <a:pt x="4632" y="6558"/>
                    <a:pt x="4888" y="6338"/>
                  </a:cubicBezTo>
                  <a:lnTo>
                    <a:pt x="5433" y="6792"/>
                  </a:lnTo>
                  <a:lnTo>
                    <a:pt x="7360" y="6588"/>
                  </a:lnTo>
                  <a:lnTo>
                    <a:pt x="5749" y="5199"/>
                  </a:lnTo>
                  <a:cubicBezTo>
                    <a:pt x="5859" y="4976"/>
                    <a:pt x="5952" y="4736"/>
                    <a:pt x="6024" y="4486"/>
                  </a:cubicBezTo>
                  <a:cubicBezTo>
                    <a:pt x="6130" y="4117"/>
                    <a:pt x="6189" y="3722"/>
                    <a:pt x="6204" y="3302"/>
                  </a:cubicBezTo>
                  <a:lnTo>
                    <a:pt x="6204" y="3302"/>
                  </a:lnTo>
                  <a:lnTo>
                    <a:pt x="4753" y="3455"/>
                  </a:lnTo>
                  <a:cubicBezTo>
                    <a:pt x="4750" y="3771"/>
                    <a:pt x="4710" y="4060"/>
                    <a:pt x="4638" y="4329"/>
                  </a:cubicBezTo>
                  <a:lnTo>
                    <a:pt x="4097" y="3849"/>
                  </a:lnTo>
                  <a:cubicBezTo>
                    <a:pt x="3953" y="3739"/>
                    <a:pt x="3792" y="3606"/>
                    <a:pt x="3614" y="3453"/>
                  </a:cubicBezTo>
                  <a:cubicBezTo>
                    <a:pt x="3434" y="3296"/>
                    <a:pt x="3254" y="3132"/>
                    <a:pt x="3078" y="2958"/>
                  </a:cubicBezTo>
                  <a:cubicBezTo>
                    <a:pt x="2904" y="2784"/>
                    <a:pt x="2754" y="2612"/>
                    <a:pt x="2636" y="2442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8" y="1765"/>
                    <a:pt x="2481" y="1673"/>
                  </a:cubicBezTo>
                  <a:cubicBezTo>
                    <a:pt x="2524" y="1579"/>
                    <a:pt x="2592" y="1506"/>
                    <a:pt x="2684" y="1450"/>
                  </a:cubicBezTo>
                  <a:cubicBezTo>
                    <a:pt x="2779" y="1395"/>
                    <a:pt x="2895" y="1359"/>
                    <a:pt x="3037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9" y="1340"/>
                    <a:pt x="3395" y="1374"/>
                    <a:pt x="3510" y="1443"/>
                  </a:cubicBezTo>
                  <a:cubicBezTo>
                    <a:pt x="3651" y="1528"/>
                    <a:pt x="3789" y="1694"/>
                    <a:pt x="3929" y="1949"/>
                  </a:cubicBezTo>
                  <a:lnTo>
                    <a:pt x="5079" y="1089"/>
                  </a:lnTo>
                  <a:cubicBezTo>
                    <a:pt x="4967" y="839"/>
                    <a:pt x="4796" y="627"/>
                    <a:pt x="4569" y="455"/>
                  </a:cubicBezTo>
                  <a:cubicBezTo>
                    <a:pt x="4340" y="282"/>
                    <a:pt x="4077" y="156"/>
                    <a:pt x="3779" y="81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30"/>
            <p:cNvSpPr/>
            <p:nvPr/>
          </p:nvSpPr>
          <p:spPr>
            <a:xfrm>
              <a:off x="338933" y="3508977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1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4" y="7207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30"/>
            <p:cNvSpPr/>
            <p:nvPr/>
          </p:nvSpPr>
          <p:spPr>
            <a:xfrm>
              <a:off x="578688" y="348739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30"/>
            <p:cNvSpPr/>
            <p:nvPr/>
          </p:nvSpPr>
          <p:spPr>
            <a:xfrm>
              <a:off x="791419" y="3464664"/>
              <a:ext cx="221363" cy="246032"/>
            </a:xfrm>
            <a:custGeom>
              <a:avLst/>
              <a:gdLst/>
              <a:ahLst/>
              <a:cxnLst/>
              <a:rect l="l" t="t" r="r" b="b"/>
              <a:pathLst>
                <a:path w="6389" h="7101" extrusionOk="0">
                  <a:moveTo>
                    <a:pt x="3672" y="1"/>
                  </a:moveTo>
                  <a:cubicBezTo>
                    <a:pt x="3542" y="1"/>
                    <a:pt x="3412" y="7"/>
                    <a:pt x="3282" y="21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5" y="1291"/>
                  </a:cubicBezTo>
                  <a:cubicBezTo>
                    <a:pt x="527" y="1639"/>
                    <a:pt x="314" y="2037"/>
                    <a:pt x="178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0" y="4433"/>
                    <a:pt x="245" y="4898"/>
                    <a:pt x="462" y="5311"/>
                  </a:cubicBezTo>
                  <a:cubicBezTo>
                    <a:pt x="679" y="5728"/>
                    <a:pt x="966" y="6075"/>
                    <a:pt x="1316" y="6358"/>
                  </a:cubicBezTo>
                  <a:cubicBezTo>
                    <a:pt x="1666" y="6638"/>
                    <a:pt x="2067" y="6843"/>
                    <a:pt x="2517" y="6969"/>
                  </a:cubicBezTo>
                  <a:cubicBezTo>
                    <a:pt x="2832" y="7057"/>
                    <a:pt x="3163" y="7101"/>
                    <a:pt x="3509" y="7101"/>
                  </a:cubicBezTo>
                  <a:cubicBezTo>
                    <a:pt x="3657" y="7101"/>
                    <a:pt x="3807" y="7093"/>
                    <a:pt x="3960" y="7077"/>
                  </a:cubicBezTo>
                  <a:cubicBezTo>
                    <a:pt x="4290" y="7043"/>
                    <a:pt x="4617" y="6966"/>
                    <a:pt x="4934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7" y="6250"/>
                    <a:pt x="6246" y="6065"/>
                    <a:pt x="6388" y="5865"/>
                  </a:cubicBezTo>
                  <a:lnTo>
                    <a:pt x="5456" y="4684"/>
                  </a:lnTo>
                  <a:cubicBezTo>
                    <a:pt x="5347" y="4828"/>
                    <a:pt x="5218" y="4957"/>
                    <a:pt x="5071" y="5074"/>
                  </a:cubicBezTo>
                  <a:cubicBezTo>
                    <a:pt x="4922" y="5190"/>
                    <a:pt x="4758" y="5290"/>
                    <a:pt x="4575" y="5367"/>
                  </a:cubicBezTo>
                  <a:cubicBezTo>
                    <a:pt x="4394" y="5446"/>
                    <a:pt x="4197" y="5495"/>
                    <a:pt x="3991" y="5518"/>
                  </a:cubicBezTo>
                  <a:cubicBezTo>
                    <a:pt x="3890" y="5529"/>
                    <a:pt x="3791" y="5534"/>
                    <a:pt x="3694" y="5534"/>
                  </a:cubicBezTo>
                  <a:cubicBezTo>
                    <a:pt x="3500" y="5534"/>
                    <a:pt x="3317" y="5513"/>
                    <a:pt x="3144" y="5469"/>
                  </a:cubicBezTo>
                  <a:cubicBezTo>
                    <a:pt x="2885" y="5405"/>
                    <a:pt x="2658" y="5295"/>
                    <a:pt x="2464" y="5137"/>
                  </a:cubicBezTo>
                  <a:cubicBezTo>
                    <a:pt x="2270" y="4980"/>
                    <a:pt x="2112" y="4785"/>
                    <a:pt x="1989" y="4553"/>
                  </a:cubicBezTo>
                  <a:cubicBezTo>
                    <a:pt x="1867" y="4319"/>
                    <a:pt x="1791" y="4053"/>
                    <a:pt x="1758" y="3755"/>
                  </a:cubicBezTo>
                  <a:cubicBezTo>
                    <a:pt x="1726" y="3450"/>
                    <a:pt x="1745" y="3169"/>
                    <a:pt x="1817" y="2911"/>
                  </a:cubicBezTo>
                  <a:cubicBezTo>
                    <a:pt x="1889" y="2655"/>
                    <a:pt x="2001" y="2432"/>
                    <a:pt x="2155" y="2241"/>
                  </a:cubicBezTo>
                  <a:cubicBezTo>
                    <a:pt x="2310" y="2051"/>
                    <a:pt x="2497" y="1896"/>
                    <a:pt x="2716" y="1778"/>
                  </a:cubicBezTo>
                  <a:cubicBezTo>
                    <a:pt x="2936" y="1659"/>
                    <a:pt x="3176" y="1587"/>
                    <a:pt x="3435" y="1558"/>
                  </a:cubicBezTo>
                  <a:cubicBezTo>
                    <a:pt x="3508" y="1550"/>
                    <a:pt x="3580" y="1546"/>
                    <a:pt x="3651" y="1546"/>
                  </a:cubicBezTo>
                  <a:cubicBezTo>
                    <a:pt x="3780" y="1546"/>
                    <a:pt x="3906" y="1559"/>
                    <a:pt x="4029" y="1585"/>
                  </a:cubicBezTo>
                  <a:cubicBezTo>
                    <a:pt x="4215" y="1624"/>
                    <a:pt x="4391" y="1689"/>
                    <a:pt x="4555" y="1781"/>
                  </a:cubicBezTo>
                  <a:cubicBezTo>
                    <a:pt x="4719" y="1873"/>
                    <a:pt x="4877" y="1982"/>
                    <a:pt x="5028" y="2110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8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8" y="16"/>
                    <a:pt x="3865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30"/>
            <p:cNvSpPr/>
            <p:nvPr/>
          </p:nvSpPr>
          <p:spPr>
            <a:xfrm>
              <a:off x="1030135" y="343563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30"/>
            <p:cNvSpPr/>
            <p:nvPr/>
          </p:nvSpPr>
          <p:spPr>
            <a:xfrm>
              <a:off x="1292688" y="3406839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30"/>
                    <a:pt x="4884" y="3224"/>
                  </a:cubicBezTo>
                  <a:cubicBezTo>
                    <a:pt x="4914" y="3418"/>
                    <a:pt x="4947" y="3607"/>
                    <a:pt x="4983" y="3794"/>
                  </a:cubicBezTo>
                  <a:cubicBezTo>
                    <a:pt x="5019" y="3980"/>
                    <a:pt x="5056" y="4169"/>
                    <a:pt x="5097" y="4362"/>
                  </a:cubicBezTo>
                  <a:cubicBezTo>
                    <a:pt x="5105" y="4406"/>
                    <a:pt x="5115" y="4454"/>
                    <a:pt x="5127" y="4500"/>
                  </a:cubicBezTo>
                  <a:lnTo>
                    <a:pt x="1480" y="493"/>
                  </a:lnTo>
                  <a:lnTo>
                    <a:pt x="0" y="650"/>
                  </a:lnTo>
                  <a:lnTo>
                    <a:pt x="719" y="7462"/>
                  </a:lnTo>
                  <a:lnTo>
                    <a:pt x="2326" y="7294"/>
                  </a:lnTo>
                  <a:lnTo>
                    <a:pt x="2086" y="5016"/>
                  </a:lnTo>
                  <a:cubicBezTo>
                    <a:pt x="2067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7"/>
                    <a:pt x="1927" y="3886"/>
                    <a:pt x="1893" y="3717"/>
                  </a:cubicBezTo>
                  <a:cubicBezTo>
                    <a:pt x="1858" y="3551"/>
                    <a:pt x="1820" y="3361"/>
                    <a:pt x="1775" y="3145"/>
                  </a:cubicBezTo>
                  <a:cubicBezTo>
                    <a:pt x="1768" y="3116"/>
                    <a:pt x="1762" y="3082"/>
                    <a:pt x="1755" y="3052"/>
                  </a:cubicBezTo>
                  <a:lnTo>
                    <a:pt x="1755" y="3052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30"/>
            <p:cNvSpPr/>
            <p:nvPr/>
          </p:nvSpPr>
          <p:spPr>
            <a:xfrm>
              <a:off x="1560091" y="338664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4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30"/>
            <p:cNvSpPr/>
            <p:nvPr/>
          </p:nvSpPr>
          <p:spPr>
            <a:xfrm>
              <a:off x="1742125" y="3363842"/>
              <a:ext cx="249219" cy="271914"/>
            </a:xfrm>
            <a:custGeom>
              <a:avLst/>
              <a:gdLst/>
              <a:ahLst/>
              <a:cxnLst/>
              <a:rect l="l" t="t" r="r" b="b"/>
              <a:pathLst>
                <a:path w="7193" h="7848" extrusionOk="0">
                  <a:moveTo>
                    <a:pt x="3598" y="1571"/>
                  </a:moveTo>
                  <a:cubicBezTo>
                    <a:pt x="3783" y="1571"/>
                    <a:pt x="3961" y="1598"/>
                    <a:pt x="4129" y="1651"/>
                  </a:cubicBezTo>
                  <a:cubicBezTo>
                    <a:pt x="4362" y="1723"/>
                    <a:pt x="4572" y="1842"/>
                    <a:pt x="4758" y="2003"/>
                  </a:cubicBezTo>
                  <a:cubicBezTo>
                    <a:pt x="4940" y="2164"/>
                    <a:pt x="5091" y="2361"/>
                    <a:pt x="5206" y="2590"/>
                  </a:cubicBezTo>
                  <a:cubicBezTo>
                    <a:pt x="5323" y="2820"/>
                    <a:pt x="5396" y="3079"/>
                    <a:pt x="5425" y="3365"/>
                  </a:cubicBezTo>
                  <a:cubicBezTo>
                    <a:pt x="5456" y="3650"/>
                    <a:pt x="5441" y="3919"/>
                    <a:pt x="5376" y="4167"/>
                  </a:cubicBezTo>
                  <a:cubicBezTo>
                    <a:pt x="5328" y="4339"/>
                    <a:pt x="5264" y="4497"/>
                    <a:pt x="5179" y="4645"/>
                  </a:cubicBezTo>
                  <a:lnTo>
                    <a:pt x="4243" y="3618"/>
                  </a:lnTo>
                  <a:lnTo>
                    <a:pt x="3115" y="4592"/>
                  </a:lnTo>
                  <a:lnTo>
                    <a:pt x="3955" y="5511"/>
                  </a:lnTo>
                  <a:cubicBezTo>
                    <a:pt x="3903" y="5519"/>
                    <a:pt x="3850" y="5529"/>
                    <a:pt x="3797" y="5534"/>
                  </a:cubicBezTo>
                  <a:cubicBezTo>
                    <a:pt x="3724" y="5541"/>
                    <a:pt x="3652" y="5545"/>
                    <a:pt x="3581" y="5545"/>
                  </a:cubicBezTo>
                  <a:cubicBezTo>
                    <a:pt x="3393" y="5545"/>
                    <a:pt x="3215" y="5518"/>
                    <a:pt x="3045" y="5466"/>
                  </a:cubicBezTo>
                  <a:cubicBezTo>
                    <a:pt x="2812" y="5393"/>
                    <a:pt x="2602" y="5275"/>
                    <a:pt x="2415" y="5121"/>
                  </a:cubicBezTo>
                  <a:cubicBezTo>
                    <a:pt x="2228" y="4963"/>
                    <a:pt x="2077" y="4767"/>
                    <a:pt x="1964" y="4533"/>
                  </a:cubicBezTo>
                  <a:cubicBezTo>
                    <a:pt x="1850" y="4300"/>
                    <a:pt x="1781" y="4041"/>
                    <a:pt x="1749" y="3753"/>
                  </a:cubicBezTo>
                  <a:cubicBezTo>
                    <a:pt x="1719" y="3469"/>
                    <a:pt x="1735" y="3201"/>
                    <a:pt x="1798" y="2951"/>
                  </a:cubicBezTo>
                  <a:cubicBezTo>
                    <a:pt x="1859" y="2701"/>
                    <a:pt x="1965" y="2478"/>
                    <a:pt x="2116" y="2282"/>
                  </a:cubicBezTo>
                  <a:cubicBezTo>
                    <a:pt x="2266" y="2085"/>
                    <a:pt x="2447" y="1927"/>
                    <a:pt x="2661" y="1806"/>
                  </a:cubicBezTo>
                  <a:cubicBezTo>
                    <a:pt x="2872" y="1685"/>
                    <a:pt x="3113" y="1611"/>
                    <a:pt x="3379" y="1583"/>
                  </a:cubicBezTo>
                  <a:cubicBezTo>
                    <a:pt x="3453" y="1575"/>
                    <a:pt x="3526" y="1571"/>
                    <a:pt x="3598" y="1571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6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7"/>
                    <a:pt x="1078" y="941"/>
                    <a:pt x="792" y="1293"/>
                  </a:cubicBezTo>
                  <a:cubicBezTo>
                    <a:pt x="508" y="1645"/>
                    <a:pt x="301" y="2045"/>
                    <a:pt x="170" y="2491"/>
                  </a:cubicBezTo>
                  <a:cubicBezTo>
                    <a:pt x="41" y="2937"/>
                    <a:pt x="1" y="3417"/>
                    <a:pt x="57" y="3929"/>
                  </a:cubicBezTo>
                  <a:cubicBezTo>
                    <a:pt x="110" y="4442"/>
                    <a:pt x="247" y="4901"/>
                    <a:pt x="468" y="5312"/>
                  </a:cubicBezTo>
                  <a:cubicBezTo>
                    <a:pt x="688" y="5722"/>
                    <a:pt x="973" y="6070"/>
                    <a:pt x="1325" y="6353"/>
                  </a:cubicBezTo>
                  <a:cubicBezTo>
                    <a:pt x="1677" y="6638"/>
                    <a:pt x="2076" y="6846"/>
                    <a:pt x="2521" y="6976"/>
                  </a:cubicBezTo>
                  <a:cubicBezTo>
                    <a:pt x="2838" y="7068"/>
                    <a:pt x="3171" y="7114"/>
                    <a:pt x="3522" y="7114"/>
                  </a:cubicBezTo>
                  <a:cubicBezTo>
                    <a:pt x="3666" y="7114"/>
                    <a:pt x="3812" y="7106"/>
                    <a:pt x="3961" y="7091"/>
                  </a:cubicBezTo>
                  <a:cubicBezTo>
                    <a:pt x="4384" y="7045"/>
                    <a:pt x="4768" y="6941"/>
                    <a:pt x="5121" y="6783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21" y="5893"/>
                  </a:lnTo>
                  <a:cubicBezTo>
                    <a:pt x="6342" y="5870"/>
                    <a:pt x="6365" y="5847"/>
                    <a:pt x="6385" y="5821"/>
                  </a:cubicBezTo>
                  <a:cubicBezTo>
                    <a:pt x="6670" y="5469"/>
                    <a:pt x="6874" y="5071"/>
                    <a:pt x="7002" y="4620"/>
                  </a:cubicBezTo>
                  <a:cubicBezTo>
                    <a:pt x="7127" y="4172"/>
                    <a:pt x="7166" y="3693"/>
                    <a:pt x="7112" y="3187"/>
                  </a:cubicBezTo>
                  <a:cubicBezTo>
                    <a:pt x="7058" y="2675"/>
                    <a:pt x="6922" y="2212"/>
                    <a:pt x="6703" y="1802"/>
                  </a:cubicBezTo>
                  <a:cubicBezTo>
                    <a:pt x="6488" y="1392"/>
                    <a:pt x="6204" y="1046"/>
                    <a:pt x="5852" y="759"/>
                  </a:cubicBezTo>
                  <a:cubicBezTo>
                    <a:pt x="5500" y="476"/>
                    <a:pt x="5100" y="269"/>
                    <a:pt x="4654" y="138"/>
                  </a:cubicBezTo>
                  <a:cubicBezTo>
                    <a:pt x="4339" y="47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30"/>
            <p:cNvSpPr/>
            <p:nvPr/>
          </p:nvSpPr>
          <p:spPr>
            <a:xfrm>
              <a:off x="2018953" y="3331448"/>
              <a:ext cx="219180" cy="249427"/>
            </a:xfrm>
            <a:custGeom>
              <a:avLst/>
              <a:gdLst/>
              <a:ahLst/>
              <a:cxnLst/>
              <a:rect l="l" t="t" r="r" b="b"/>
              <a:pathLst>
                <a:path w="6326" h="7199" extrusionOk="0">
                  <a:moveTo>
                    <a:pt x="5828" y="0"/>
                  </a:moveTo>
                  <a:lnTo>
                    <a:pt x="4212" y="170"/>
                  </a:lnTo>
                  <a:lnTo>
                    <a:pt x="4645" y="4278"/>
                  </a:lnTo>
                  <a:cubicBezTo>
                    <a:pt x="4672" y="4524"/>
                    <a:pt x="4636" y="4752"/>
                    <a:pt x="4541" y="4963"/>
                  </a:cubicBezTo>
                  <a:cubicBezTo>
                    <a:pt x="4445" y="5173"/>
                    <a:pt x="4307" y="5345"/>
                    <a:pt x="4127" y="5479"/>
                  </a:cubicBezTo>
                  <a:cubicBezTo>
                    <a:pt x="3948" y="5611"/>
                    <a:pt x="3736" y="5692"/>
                    <a:pt x="3489" y="5718"/>
                  </a:cubicBezTo>
                  <a:cubicBezTo>
                    <a:pt x="3440" y="5723"/>
                    <a:pt x="3392" y="5726"/>
                    <a:pt x="3344" y="5726"/>
                  </a:cubicBezTo>
                  <a:cubicBezTo>
                    <a:pt x="3165" y="5726"/>
                    <a:pt x="2997" y="5689"/>
                    <a:pt x="2839" y="5613"/>
                  </a:cubicBezTo>
                  <a:cubicBezTo>
                    <a:pt x="2639" y="5519"/>
                    <a:pt x="2474" y="5380"/>
                    <a:pt x="2343" y="5193"/>
                  </a:cubicBezTo>
                  <a:cubicBezTo>
                    <a:pt x="2212" y="5006"/>
                    <a:pt x="2133" y="4790"/>
                    <a:pt x="2107" y="4544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8"/>
                    <a:pt x="672" y="5775"/>
                    <a:pt x="964" y="6151"/>
                  </a:cubicBezTo>
                  <a:cubicBezTo>
                    <a:pt x="1256" y="6526"/>
                    <a:pt x="1635" y="6806"/>
                    <a:pt x="2100" y="6991"/>
                  </a:cubicBezTo>
                  <a:cubicBezTo>
                    <a:pt x="2453" y="7129"/>
                    <a:pt x="2834" y="7199"/>
                    <a:pt x="3244" y="7199"/>
                  </a:cubicBezTo>
                  <a:cubicBezTo>
                    <a:pt x="3374" y="7199"/>
                    <a:pt x="3508" y="7192"/>
                    <a:pt x="3644" y="7177"/>
                  </a:cubicBezTo>
                  <a:cubicBezTo>
                    <a:pt x="4202" y="7119"/>
                    <a:pt x="4688" y="6950"/>
                    <a:pt x="5105" y="6674"/>
                  </a:cubicBezTo>
                  <a:cubicBezTo>
                    <a:pt x="5522" y="6397"/>
                    <a:pt x="5834" y="6044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30"/>
            <p:cNvSpPr/>
            <p:nvPr/>
          </p:nvSpPr>
          <p:spPr>
            <a:xfrm>
              <a:off x="2278526" y="330792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29" y="4354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30"/>
            <p:cNvSpPr/>
            <p:nvPr/>
          </p:nvSpPr>
          <p:spPr>
            <a:xfrm>
              <a:off x="2491118" y="3287550"/>
              <a:ext cx="194338" cy="246933"/>
            </a:xfrm>
            <a:custGeom>
              <a:avLst/>
              <a:gdLst/>
              <a:ahLst/>
              <a:cxnLst/>
              <a:rect l="l" t="t" r="r" b="b"/>
              <a:pathLst>
                <a:path w="5609" h="7127" extrusionOk="0">
                  <a:moveTo>
                    <a:pt x="2938" y="1"/>
                  </a:moveTo>
                  <a:cubicBezTo>
                    <a:pt x="2763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2"/>
                    <a:pt x="647" y="801"/>
                  </a:cubicBezTo>
                  <a:cubicBezTo>
                    <a:pt x="429" y="1011"/>
                    <a:pt x="263" y="1253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4"/>
                  </a:cubicBezTo>
                  <a:cubicBezTo>
                    <a:pt x="364" y="3364"/>
                    <a:pt x="525" y="3554"/>
                    <a:pt x="728" y="3713"/>
                  </a:cubicBezTo>
                  <a:cubicBezTo>
                    <a:pt x="931" y="3872"/>
                    <a:pt x="1179" y="4000"/>
                    <a:pt x="1471" y="4093"/>
                  </a:cubicBezTo>
                  <a:cubicBezTo>
                    <a:pt x="1763" y="4187"/>
                    <a:pt x="2103" y="4256"/>
                    <a:pt x="2488" y="4302"/>
                  </a:cubicBezTo>
                  <a:cubicBezTo>
                    <a:pt x="2626" y="4312"/>
                    <a:pt x="2763" y="4330"/>
                    <a:pt x="2895" y="4352"/>
                  </a:cubicBezTo>
                  <a:cubicBezTo>
                    <a:pt x="3029" y="4373"/>
                    <a:pt x="3157" y="4402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4" y="5251"/>
                    <a:pt x="3835" y="5346"/>
                  </a:cubicBezTo>
                  <a:cubicBezTo>
                    <a:pt x="3771" y="5442"/>
                    <a:pt x="3667" y="5521"/>
                    <a:pt x="3528" y="5581"/>
                  </a:cubicBezTo>
                  <a:cubicBezTo>
                    <a:pt x="3390" y="5642"/>
                    <a:pt x="3233" y="5682"/>
                    <a:pt x="3059" y="5699"/>
                  </a:cubicBezTo>
                  <a:cubicBezTo>
                    <a:pt x="2973" y="5709"/>
                    <a:pt x="2887" y="5713"/>
                    <a:pt x="2801" y="5713"/>
                  </a:cubicBezTo>
                  <a:cubicBezTo>
                    <a:pt x="2538" y="5713"/>
                    <a:pt x="2277" y="5670"/>
                    <a:pt x="2018" y="5583"/>
                  </a:cubicBezTo>
                  <a:cubicBezTo>
                    <a:pt x="1675" y="5468"/>
                    <a:pt x="1317" y="5210"/>
                    <a:pt x="946" y="4809"/>
                  </a:cubicBezTo>
                  <a:lnTo>
                    <a:pt x="63" y="6053"/>
                  </a:lnTo>
                  <a:cubicBezTo>
                    <a:pt x="314" y="6309"/>
                    <a:pt x="588" y="6525"/>
                    <a:pt x="889" y="6699"/>
                  </a:cubicBezTo>
                  <a:cubicBezTo>
                    <a:pt x="1189" y="6873"/>
                    <a:pt x="1526" y="6995"/>
                    <a:pt x="1897" y="7065"/>
                  </a:cubicBezTo>
                  <a:cubicBezTo>
                    <a:pt x="2118" y="7106"/>
                    <a:pt x="2352" y="7127"/>
                    <a:pt x="2599" y="7127"/>
                  </a:cubicBezTo>
                  <a:cubicBezTo>
                    <a:pt x="2768" y="7127"/>
                    <a:pt x="2943" y="7117"/>
                    <a:pt x="3125" y="7099"/>
                  </a:cubicBezTo>
                  <a:cubicBezTo>
                    <a:pt x="3644" y="7042"/>
                    <a:pt x="4094" y="6909"/>
                    <a:pt x="4475" y="6696"/>
                  </a:cubicBezTo>
                  <a:cubicBezTo>
                    <a:pt x="4856" y="6482"/>
                    <a:pt x="5144" y="6197"/>
                    <a:pt x="5339" y="5847"/>
                  </a:cubicBezTo>
                  <a:cubicBezTo>
                    <a:pt x="5536" y="5495"/>
                    <a:pt x="5608" y="5082"/>
                    <a:pt x="5560" y="4608"/>
                  </a:cubicBezTo>
                  <a:cubicBezTo>
                    <a:pt x="5526" y="4303"/>
                    <a:pt x="5443" y="4043"/>
                    <a:pt x="5304" y="3823"/>
                  </a:cubicBezTo>
                  <a:cubicBezTo>
                    <a:pt x="5165" y="3606"/>
                    <a:pt x="4983" y="3422"/>
                    <a:pt x="4754" y="3275"/>
                  </a:cubicBezTo>
                  <a:cubicBezTo>
                    <a:pt x="4526" y="3130"/>
                    <a:pt x="4260" y="3012"/>
                    <a:pt x="3959" y="2925"/>
                  </a:cubicBezTo>
                  <a:cubicBezTo>
                    <a:pt x="3657" y="2839"/>
                    <a:pt x="3325" y="2780"/>
                    <a:pt x="2962" y="2746"/>
                  </a:cubicBezTo>
                  <a:cubicBezTo>
                    <a:pt x="2804" y="2737"/>
                    <a:pt x="2650" y="2720"/>
                    <a:pt x="2504" y="2691"/>
                  </a:cubicBezTo>
                  <a:cubicBezTo>
                    <a:pt x="2356" y="2664"/>
                    <a:pt x="2225" y="2626"/>
                    <a:pt x="2108" y="2576"/>
                  </a:cubicBezTo>
                  <a:cubicBezTo>
                    <a:pt x="1992" y="2526"/>
                    <a:pt x="1895" y="2465"/>
                    <a:pt x="1824" y="2393"/>
                  </a:cubicBezTo>
                  <a:cubicBezTo>
                    <a:pt x="1750" y="2324"/>
                    <a:pt x="1709" y="2232"/>
                    <a:pt x="1697" y="2123"/>
                  </a:cubicBezTo>
                  <a:cubicBezTo>
                    <a:pt x="1684" y="1998"/>
                    <a:pt x="1711" y="1889"/>
                    <a:pt x="1779" y="1794"/>
                  </a:cubicBezTo>
                  <a:cubicBezTo>
                    <a:pt x="1848" y="1699"/>
                    <a:pt x="1950" y="1617"/>
                    <a:pt x="2082" y="1555"/>
                  </a:cubicBezTo>
                  <a:cubicBezTo>
                    <a:pt x="2218" y="1492"/>
                    <a:pt x="2382" y="1449"/>
                    <a:pt x="2577" y="1428"/>
                  </a:cubicBezTo>
                  <a:cubicBezTo>
                    <a:pt x="2639" y="1422"/>
                    <a:pt x="2700" y="1419"/>
                    <a:pt x="2762" y="1419"/>
                  </a:cubicBezTo>
                  <a:cubicBezTo>
                    <a:pt x="2887" y="1419"/>
                    <a:pt x="3012" y="1432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1"/>
                    <a:pt x="4001" y="1874"/>
                    <a:pt x="4156" y="2030"/>
                  </a:cubicBezTo>
                  <a:lnTo>
                    <a:pt x="5073" y="938"/>
                  </a:lnTo>
                  <a:cubicBezTo>
                    <a:pt x="4885" y="708"/>
                    <a:pt x="4668" y="520"/>
                    <a:pt x="4418" y="369"/>
                  </a:cubicBezTo>
                  <a:cubicBezTo>
                    <a:pt x="4170" y="218"/>
                    <a:pt x="3878" y="113"/>
                    <a:pt x="3548" y="52"/>
                  </a:cubicBezTo>
                  <a:cubicBezTo>
                    <a:pt x="3363" y="18"/>
                    <a:pt x="3159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30"/>
            <p:cNvSpPr/>
            <p:nvPr/>
          </p:nvSpPr>
          <p:spPr>
            <a:xfrm>
              <a:off x="2789253" y="3236446"/>
              <a:ext cx="331854" cy="263737"/>
            </a:xfrm>
            <a:custGeom>
              <a:avLst/>
              <a:gdLst/>
              <a:ahLst/>
              <a:cxnLst/>
              <a:rect l="l" t="t" r="r" b="b"/>
              <a:pathLst>
                <a:path w="9578" h="7612" extrusionOk="0">
                  <a:moveTo>
                    <a:pt x="9577" y="0"/>
                  </a:moveTo>
                  <a:lnTo>
                    <a:pt x="7934" y="176"/>
                  </a:lnTo>
                  <a:lnTo>
                    <a:pt x="7298" y="3853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2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4"/>
                    <a:pt x="3310" y="4944"/>
                    <a:pt x="3257" y="4787"/>
                  </a:cubicBezTo>
                  <a:cubicBezTo>
                    <a:pt x="3204" y="4626"/>
                    <a:pt x="3147" y="4465"/>
                    <a:pt x="3085" y="4310"/>
                  </a:cubicBezTo>
                  <a:lnTo>
                    <a:pt x="1686" y="837"/>
                  </a:lnTo>
                  <a:lnTo>
                    <a:pt x="0" y="1014"/>
                  </a:lnTo>
                  <a:lnTo>
                    <a:pt x="2764" y="7611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30"/>
            <p:cNvSpPr/>
            <p:nvPr/>
          </p:nvSpPr>
          <p:spPr>
            <a:xfrm>
              <a:off x="3146011" y="321569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8" y="1571"/>
                  </a:moveTo>
                  <a:cubicBezTo>
                    <a:pt x="3784" y="1571"/>
                    <a:pt x="3962" y="1598"/>
                    <a:pt x="4129" y="1652"/>
                  </a:cubicBezTo>
                  <a:cubicBezTo>
                    <a:pt x="4362" y="1725"/>
                    <a:pt x="4574" y="1843"/>
                    <a:pt x="4758" y="2004"/>
                  </a:cubicBezTo>
                  <a:cubicBezTo>
                    <a:pt x="4942" y="2165"/>
                    <a:pt x="5091" y="2361"/>
                    <a:pt x="5208" y="2591"/>
                  </a:cubicBezTo>
                  <a:cubicBezTo>
                    <a:pt x="5323" y="2821"/>
                    <a:pt x="5398" y="3078"/>
                    <a:pt x="5426" y="3366"/>
                  </a:cubicBezTo>
                  <a:cubicBezTo>
                    <a:pt x="5458" y="3651"/>
                    <a:pt x="5439" y="3918"/>
                    <a:pt x="5373" y="4165"/>
                  </a:cubicBezTo>
                  <a:cubicBezTo>
                    <a:pt x="5308" y="4416"/>
                    <a:pt x="5202" y="4638"/>
                    <a:pt x="5055" y="4834"/>
                  </a:cubicBezTo>
                  <a:cubicBezTo>
                    <a:pt x="4909" y="5033"/>
                    <a:pt x="4729" y="5191"/>
                    <a:pt x="4516" y="5311"/>
                  </a:cubicBezTo>
                  <a:cubicBezTo>
                    <a:pt x="4302" y="5431"/>
                    <a:pt x="4060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7" y="5519"/>
                    <a:pt x="3046" y="5465"/>
                  </a:cubicBezTo>
                  <a:cubicBezTo>
                    <a:pt x="2813" y="5393"/>
                    <a:pt x="2604" y="5274"/>
                    <a:pt x="2414" y="5120"/>
                  </a:cubicBezTo>
                  <a:cubicBezTo>
                    <a:pt x="2230" y="4962"/>
                    <a:pt x="2079" y="4766"/>
                    <a:pt x="1965" y="4532"/>
                  </a:cubicBezTo>
                  <a:cubicBezTo>
                    <a:pt x="1851" y="4301"/>
                    <a:pt x="1781" y="4040"/>
                    <a:pt x="1751" y="3753"/>
                  </a:cubicBezTo>
                  <a:cubicBezTo>
                    <a:pt x="1719" y="3468"/>
                    <a:pt x="1736" y="3200"/>
                    <a:pt x="1798" y="2950"/>
                  </a:cubicBezTo>
                  <a:cubicBezTo>
                    <a:pt x="1860" y="2702"/>
                    <a:pt x="1966" y="2480"/>
                    <a:pt x="2116" y="2282"/>
                  </a:cubicBezTo>
                  <a:cubicBezTo>
                    <a:pt x="2267" y="2086"/>
                    <a:pt x="2448" y="1926"/>
                    <a:pt x="2662" y="1806"/>
                  </a:cubicBezTo>
                  <a:cubicBezTo>
                    <a:pt x="2874" y="1685"/>
                    <a:pt x="3114" y="1610"/>
                    <a:pt x="3380" y="1583"/>
                  </a:cubicBezTo>
                  <a:cubicBezTo>
                    <a:pt x="3454" y="1575"/>
                    <a:pt x="3527" y="1571"/>
                    <a:pt x="3598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1" y="657"/>
                    <a:pt x="1075" y="944"/>
                    <a:pt x="792" y="1294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7" y="6639"/>
                    <a:pt x="2074" y="6846"/>
                    <a:pt x="2520" y="6977"/>
                  </a:cubicBezTo>
                  <a:cubicBezTo>
                    <a:pt x="2833" y="7068"/>
                    <a:pt x="3165" y="7114"/>
                    <a:pt x="3515" y="7114"/>
                  </a:cubicBezTo>
                  <a:cubicBezTo>
                    <a:pt x="3663" y="7114"/>
                    <a:pt x="3815" y="7106"/>
                    <a:pt x="3970" y="7089"/>
                  </a:cubicBezTo>
                  <a:cubicBezTo>
                    <a:pt x="4474" y="7037"/>
                    <a:pt x="4933" y="6898"/>
                    <a:pt x="5343" y="6679"/>
                  </a:cubicBezTo>
                  <a:cubicBezTo>
                    <a:pt x="5753" y="6458"/>
                    <a:pt x="6099" y="6171"/>
                    <a:pt x="6385" y="5822"/>
                  </a:cubicBezTo>
                  <a:cubicBezTo>
                    <a:pt x="6669" y="5468"/>
                    <a:pt x="6874" y="5068"/>
                    <a:pt x="7001" y="4618"/>
                  </a:cubicBezTo>
                  <a:cubicBezTo>
                    <a:pt x="7127" y="4170"/>
                    <a:pt x="7165" y="3691"/>
                    <a:pt x="7112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3" y="1045"/>
                    <a:pt x="5851" y="760"/>
                  </a:cubicBezTo>
                  <a:cubicBezTo>
                    <a:pt x="5498" y="477"/>
                    <a:pt x="5100" y="268"/>
                    <a:pt x="4654" y="138"/>
                  </a:cubicBezTo>
                  <a:cubicBezTo>
                    <a:pt x="4338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30"/>
            <p:cNvSpPr/>
            <p:nvPr/>
          </p:nvSpPr>
          <p:spPr>
            <a:xfrm>
              <a:off x="3424432" y="319261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0" y="1421"/>
                  </a:moveTo>
                  <a:cubicBezTo>
                    <a:pt x="3229" y="1421"/>
                    <a:pt x="3353" y="1441"/>
                    <a:pt x="3463" y="1481"/>
                  </a:cubicBezTo>
                  <a:cubicBezTo>
                    <a:pt x="3617" y="1537"/>
                    <a:pt x="3739" y="1629"/>
                    <a:pt x="3831" y="1753"/>
                  </a:cubicBezTo>
                  <a:cubicBezTo>
                    <a:pt x="3923" y="1876"/>
                    <a:pt x="3979" y="2027"/>
                    <a:pt x="3997" y="2203"/>
                  </a:cubicBezTo>
                  <a:cubicBezTo>
                    <a:pt x="4017" y="2377"/>
                    <a:pt x="3997" y="2535"/>
                    <a:pt x="3945" y="2680"/>
                  </a:cubicBezTo>
                  <a:cubicBezTo>
                    <a:pt x="3890" y="2824"/>
                    <a:pt x="3802" y="2939"/>
                    <a:pt x="3686" y="3025"/>
                  </a:cubicBezTo>
                  <a:cubicBezTo>
                    <a:pt x="3567" y="3116"/>
                    <a:pt x="3423" y="3168"/>
                    <a:pt x="3255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2" y="1431"/>
                  </a:lnTo>
                  <a:cubicBezTo>
                    <a:pt x="2981" y="1424"/>
                    <a:pt x="3037" y="1421"/>
                    <a:pt x="3090" y="1421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8" y="17"/>
                  </a:cubicBezTo>
                  <a:lnTo>
                    <a:pt x="0" y="341"/>
                  </a:lnTo>
                  <a:lnTo>
                    <a:pt x="718" y="7152"/>
                  </a:lnTo>
                  <a:lnTo>
                    <a:pt x="2297" y="6986"/>
                  </a:lnTo>
                  <a:lnTo>
                    <a:pt x="2042" y="4593"/>
                  </a:lnTo>
                  <a:lnTo>
                    <a:pt x="2894" y="4501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8" y="1527"/>
                    <a:pt x="5429" y="1164"/>
                    <a:pt x="5191" y="861"/>
                  </a:cubicBezTo>
                  <a:cubicBezTo>
                    <a:pt x="4959" y="553"/>
                    <a:pt x="4652" y="325"/>
                    <a:pt x="4278" y="175"/>
                  </a:cubicBezTo>
                  <a:cubicBezTo>
                    <a:pt x="3991" y="59"/>
                    <a:pt x="3686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30"/>
            <p:cNvSpPr/>
            <p:nvPr/>
          </p:nvSpPr>
          <p:spPr>
            <a:xfrm>
              <a:off x="3661173" y="315707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30"/>
            <p:cNvSpPr/>
            <p:nvPr/>
          </p:nvSpPr>
          <p:spPr>
            <a:xfrm>
              <a:off x="3901968" y="3138743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0"/>
                  </a:moveTo>
                  <a:cubicBezTo>
                    <a:pt x="2760" y="0"/>
                    <a:pt x="2576" y="10"/>
                    <a:pt x="2380" y="30"/>
                  </a:cubicBezTo>
                  <a:cubicBezTo>
                    <a:pt x="2043" y="66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8"/>
                    <a:pt x="265" y="1250"/>
                    <a:pt x="154" y="1519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9"/>
                    <a:pt x="2897" y="4350"/>
                  </a:cubicBezTo>
                  <a:cubicBezTo>
                    <a:pt x="3030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8" y="4567"/>
                  </a:cubicBezTo>
                  <a:cubicBezTo>
                    <a:pt x="3688" y="4618"/>
                    <a:pt x="3761" y="4679"/>
                    <a:pt x="3818" y="4751"/>
                  </a:cubicBezTo>
                  <a:cubicBezTo>
                    <a:pt x="3876" y="4823"/>
                    <a:pt x="3909" y="4910"/>
                    <a:pt x="3919" y="5006"/>
                  </a:cubicBezTo>
                  <a:cubicBezTo>
                    <a:pt x="3934" y="5135"/>
                    <a:pt x="3905" y="5249"/>
                    <a:pt x="3837" y="5344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3" y="5711"/>
                  </a:cubicBezTo>
                  <a:cubicBezTo>
                    <a:pt x="2540" y="5711"/>
                    <a:pt x="2280" y="5666"/>
                    <a:pt x="2021" y="5580"/>
                  </a:cubicBezTo>
                  <a:cubicBezTo>
                    <a:pt x="1679" y="5465"/>
                    <a:pt x="1321" y="5207"/>
                    <a:pt x="950" y="4807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6"/>
                  </a:cubicBezTo>
                  <a:cubicBezTo>
                    <a:pt x="1193" y="6871"/>
                    <a:pt x="1529" y="6993"/>
                    <a:pt x="1900" y="7062"/>
                  </a:cubicBezTo>
                  <a:cubicBezTo>
                    <a:pt x="2121" y="7103"/>
                    <a:pt x="2355" y="7123"/>
                    <a:pt x="2602" y="7123"/>
                  </a:cubicBezTo>
                  <a:cubicBezTo>
                    <a:pt x="2771" y="7123"/>
                    <a:pt x="2947" y="7114"/>
                    <a:pt x="3128" y="7095"/>
                  </a:cubicBezTo>
                  <a:cubicBezTo>
                    <a:pt x="3647" y="7041"/>
                    <a:pt x="4097" y="6907"/>
                    <a:pt x="4479" y="6693"/>
                  </a:cubicBezTo>
                  <a:cubicBezTo>
                    <a:pt x="4860" y="6478"/>
                    <a:pt x="5147" y="6197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2"/>
                    <a:pt x="4986" y="3420"/>
                    <a:pt x="4757" y="3273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2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3" y="2323"/>
                    <a:pt x="1712" y="2231"/>
                    <a:pt x="1699" y="2121"/>
                  </a:cubicBezTo>
                  <a:cubicBezTo>
                    <a:pt x="1687" y="1998"/>
                    <a:pt x="1715" y="1890"/>
                    <a:pt x="1782" y="1792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70" y="1655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70" y="518"/>
                    <a:pt x="4420" y="367"/>
                  </a:cubicBezTo>
                  <a:cubicBezTo>
                    <a:pt x="4171" y="216"/>
                    <a:pt x="3880" y="112"/>
                    <a:pt x="3550" y="51"/>
                  </a:cubicBezTo>
                  <a:cubicBezTo>
                    <a:pt x="3363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30"/>
            <p:cNvSpPr/>
            <p:nvPr/>
          </p:nvSpPr>
          <p:spPr>
            <a:xfrm>
              <a:off x="4120692" y="3109397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7" y="3124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1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30"/>
            <p:cNvSpPr/>
            <p:nvPr/>
          </p:nvSpPr>
          <p:spPr>
            <a:xfrm>
              <a:off x="4378603" y="3085664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600" y="1571"/>
                  </a:moveTo>
                  <a:cubicBezTo>
                    <a:pt x="3785" y="1571"/>
                    <a:pt x="3963" y="1598"/>
                    <a:pt x="4131" y="1652"/>
                  </a:cubicBezTo>
                  <a:cubicBezTo>
                    <a:pt x="4365" y="1723"/>
                    <a:pt x="4574" y="1841"/>
                    <a:pt x="4758" y="2004"/>
                  </a:cubicBezTo>
                  <a:cubicBezTo>
                    <a:pt x="4942" y="2165"/>
                    <a:pt x="5093" y="2361"/>
                    <a:pt x="5208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8" y="3648"/>
                    <a:pt x="5439" y="3916"/>
                    <a:pt x="5375" y="4165"/>
                  </a:cubicBezTo>
                  <a:cubicBezTo>
                    <a:pt x="5310" y="4415"/>
                    <a:pt x="5204" y="4638"/>
                    <a:pt x="5057" y="4834"/>
                  </a:cubicBezTo>
                  <a:cubicBezTo>
                    <a:pt x="4909" y="5029"/>
                    <a:pt x="4729" y="5190"/>
                    <a:pt x="4516" y="5311"/>
                  </a:cubicBezTo>
                  <a:cubicBezTo>
                    <a:pt x="4303" y="5431"/>
                    <a:pt x="4065" y="5507"/>
                    <a:pt x="3799" y="5533"/>
                  </a:cubicBezTo>
                  <a:cubicBezTo>
                    <a:pt x="3725" y="5541"/>
                    <a:pt x="3653" y="5545"/>
                    <a:pt x="3582" y="5545"/>
                  </a:cubicBezTo>
                  <a:cubicBezTo>
                    <a:pt x="3395" y="5545"/>
                    <a:pt x="3217" y="5517"/>
                    <a:pt x="3050" y="5465"/>
                  </a:cubicBezTo>
                  <a:cubicBezTo>
                    <a:pt x="2815" y="5392"/>
                    <a:pt x="2604" y="5274"/>
                    <a:pt x="2417" y="5120"/>
                  </a:cubicBezTo>
                  <a:cubicBezTo>
                    <a:pt x="2227" y="4962"/>
                    <a:pt x="2080" y="4766"/>
                    <a:pt x="1967" y="4532"/>
                  </a:cubicBezTo>
                  <a:cubicBezTo>
                    <a:pt x="1853" y="4299"/>
                    <a:pt x="1781" y="4040"/>
                    <a:pt x="1751" y="3752"/>
                  </a:cubicBezTo>
                  <a:cubicBezTo>
                    <a:pt x="1721" y="3468"/>
                    <a:pt x="1737" y="3200"/>
                    <a:pt x="1800" y="2950"/>
                  </a:cubicBezTo>
                  <a:cubicBezTo>
                    <a:pt x="1860" y="2701"/>
                    <a:pt x="1967" y="2477"/>
                    <a:pt x="2118" y="2281"/>
                  </a:cubicBezTo>
                  <a:cubicBezTo>
                    <a:pt x="2267" y="2084"/>
                    <a:pt x="2448" y="1926"/>
                    <a:pt x="2663" y="1805"/>
                  </a:cubicBezTo>
                  <a:cubicBezTo>
                    <a:pt x="2877" y="1685"/>
                    <a:pt x="3117" y="1610"/>
                    <a:pt x="3382" y="1583"/>
                  </a:cubicBezTo>
                  <a:cubicBezTo>
                    <a:pt x="3456" y="1575"/>
                    <a:pt x="3528" y="1571"/>
                    <a:pt x="3600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5" y="24"/>
                  </a:cubicBezTo>
                  <a:cubicBezTo>
                    <a:pt x="2702" y="78"/>
                    <a:pt x="2241" y="216"/>
                    <a:pt x="1832" y="435"/>
                  </a:cubicBezTo>
                  <a:cubicBezTo>
                    <a:pt x="1420" y="656"/>
                    <a:pt x="1075" y="943"/>
                    <a:pt x="789" y="1294"/>
                  </a:cubicBezTo>
                  <a:cubicBezTo>
                    <a:pt x="504" y="1643"/>
                    <a:pt x="299" y="2044"/>
                    <a:pt x="168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2" y="6069"/>
                    <a:pt x="1322" y="6352"/>
                  </a:cubicBezTo>
                  <a:cubicBezTo>
                    <a:pt x="1675" y="6637"/>
                    <a:pt x="2075" y="6846"/>
                    <a:pt x="2520" y="6975"/>
                  </a:cubicBezTo>
                  <a:cubicBezTo>
                    <a:pt x="2835" y="7066"/>
                    <a:pt x="3168" y="7113"/>
                    <a:pt x="3519" y="7113"/>
                  </a:cubicBezTo>
                  <a:cubicBezTo>
                    <a:pt x="3665" y="7113"/>
                    <a:pt x="3815" y="7105"/>
                    <a:pt x="3967" y="7089"/>
                  </a:cubicBezTo>
                  <a:cubicBezTo>
                    <a:pt x="4473" y="7034"/>
                    <a:pt x="4930" y="6897"/>
                    <a:pt x="5342" y="6677"/>
                  </a:cubicBezTo>
                  <a:cubicBezTo>
                    <a:pt x="5753" y="6457"/>
                    <a:pt x="6097" y="6171"/>
                    <a:pt x="6383" y="5819"/>
                  </a:cubicBezTo>
                  <a:cubicBezTo>
                    <a:pt x="6668" y="5467"/>
                    <a:pt x="6873" y="5068"/>
                    <a:pt x="7000" y="4618"/>
                  </a:cubicBezTo>
                  <a:cubicBezTo>
                    <a:pt x="7128" y="4170"/>
                    <a:pt x="7164" y="3691"/>
                    <a:pt x="7109" y="3186"/>
                  </a:cubicBezTo>
                  <a:cubicBezTo>
                    <a:pt x="7056" y="2674"/>
                    <a:pt x="6919" y="2212"/>
                    <a:pt x="6703" y="1803"/>
                  </a:cubicBezTo>
                  <a:cubicBezTo>
                    <a:pt x="6486" y="1393"/>
                    <a:pt x="6202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30"/>
            <p:cNvSpPr/>
            <p:nvPr/>
          </p:nvSpPr>
          <p:spPr>
            <a:xfrm>
              <a:off x="4657024" y="3063040"/>
              <a:ext cx="189279" cy="247383"/>
            </a:xfrm>
            <a:custGeom>
              <a:avLst/>
              <a:gdLst/>
              <a:ahLst/>
              <a:cxnLst/>
              <a:rect l="l" t="t" r="r" b="b"/>
              <a:pathLst>
                <a:path w="5463" h="7140" extrusionOk="0">
                  <a:moveTo>
                    <a:pt x="2956" y="1494"/>
                  </a:moveTo>
                  <a:cubicBezTo>
                    <a:pt x="3064" y="1494"/>
                    <a:pt x="3165" y="1514"/>
                    <a:pt x="3260" y="1554"/>
                  </a:cubicBezTo>
                  <a:cubicBezTo>
                    <a:pt x="3381" y="1609"/>
                    <a:pt x="3486" y="1688"/>
                    <a:pt x="3571" y="1798"/>
                  </a:cubicBezTo>
                  <a:cubicBezTo>
                    <a:pt x="3656" y="1909"/>
                    <a:pt x="3705" y="2047"/>
                    <a:pt x="3724" y="2215"/>
                  </a:cubicBezTo>
                  <a:cubicBezTo>
                    <a:pt x="3741" y="2378"/>
                    <a:pt x="3722" y="2525"/>
                    <a:pt x="3663" y="2654"/>
                  </a:cubicBezTo>
                  <a:cubicBezTo>
                    <a:pt x="3603" y="2783"/>
                    <a:pt x="3519" y="2891"/>
                    <a:pt x="3411" y="2976"/>
                  </a:cubicBezTo>
                  <a:cubicBezTo>
                    <a:pt x="3301" y="3061"/>
                    <a:pt x="3176" y="3111"/>
                    <a:pt x="3032" y="3126"/>
                  </a:cubicBezTo>
                  <a:lnTo>
                    <a:pt x="1953" y="3239"/>
                  </a:lnTo>
                  <a:lnTo>
                    <a:pt x="1782" y="1611"/>
                  </a:lnTo>
                  <a:lnTo>
                    <a:pt x="2861" y="1499"/>
                  </a:lnTo>
                  <a:cubicBezTo>
                    <a:pt x="2893" y="1496"/>
                    <a:pt x="2925" y="1494"/>
                    <a:pt x="2956" y="1494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1" y="327"/>
                  </a:lnTo>
                  <a:lnTo>
                    <a:pt x="722" y="7139"/>
                  </a:lnTo>
                  <a:lnTo>
                    <a:pt x="2376" y="6965"/>
                  </a:lnTo>
                  <a:lnTo>
                    <a:pt x="2135" y="4687"/>
                  </a:lnTo>
                  <a:lnTo>
                    <a:pt x="3419" y="4551"/>
                  </a:lnTo>
                  <a:cubicBezTo>
                    <a:pt x="3846" y="4506"/>
                    <a:pt x="4217" y="4365"/>
                    <a:pt x="4530" y="4128"/>
                  </a:cubicBezTo>
                  <a:cubicBezTo>
                    <a:pt x="4844" y="3894"/>
                    <a:pt x="5080" y="3589"/>
                    <a:pt x="5241" y="3222"/>
                  </a:cubicBezTo>
                  <a:cubicBezTo>
                    <a:pt x="5405" y="2854"/>
                    <a:pt x="5462" y="2448"/>
                    <a:pt x="5415" y="2007"/>
                  </a:cubicBezTo>
                  <a:cubicBezTo>
                    <a:pt x="5370" y="1587"/>
                    <a:pt x="5232" y="1216"/>
                    <a:pt x="4996" y="900"/>
                  </a:cubicBezTo>
                  <a:cubicBezTo>
                    <a:pt x="4765" y="583"/>
                    <a:pt x="4470" y="346"/>
                    <a:pt x="4113" y="186"/>
                  </a:cubicBezTo>
                  <a:cubicBezTo>
                    <a:pt x="3836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30"/>
            <p:cNvSpPr/>
            <p:nvPr/>
          </p:nvSpPr>
          <p:spPr>
            <a:xfrm>
              <a:off x="25103" y="3873807"/>
              <a:ext cx="255006" cy="248388"/>
            </a:xfrm>
            <a:custGeom>
              <a:avLst/>
              <a:gdLst/>
              <a:ahLst/>
              <a:cxnLst/>
              <a:rect l="l" t="t" r="r" b="b"/>
              <a:pathLst>
                <a:path w="7360" h="7169" extrusionOk="0">
                  <a:moveTo>
                    <a:pt x="2056" y="3956"/>
                  </a:moveTo>
                  <a:cubicBezTo>
                    <a:pt x="2175" y="4067"/>
                    <a:pt x="2306" y="4185"/>
                    <a:pt x="2447" y="4309"/>
                  </a:cubicBezTo>
                  <a:lnTo>
                    <a:pt x="3868" y="5531"/>
                  </a:lnTo>
                  <a:cubicBezTo>
                    <a:pt x="3816" y="5567"/>
                    <a:pt x="3764" y="5603"/>
                    <a:pt x="3712" y="5636"/>
                  </a:cubicBezTo>
                  <a:cubicBezTo>
                    <a:pt x="3498" y="5765"/>
                    <a:pt x="3262" y="5845"/>
                    <a:pt x="3003" y="5870"/>
                  </a:cubicBezTo>
                  <a:cubicBezTo>
                    <a:pt x="2917" y="5880"/>
                    <a:pt x="2833" y="5885"/>
                    <a:pt x="2753" y="5885"/>
                  </a:cubicBezTo>
                  <a:cubicBezTo>
                    <a:pt x="2575" y="5885"/>
                    <a:pt x="2413" y="5861"/>
                    <a:pt x="2268" y="5816"/>
                  </a:cubicBezTo>
                  <a:cubicBezTo>
                    <a:pt x="2059" y="5751"/>
                    <a:pt x="1893" y="5640"/>
                    <a:pt x="1772" y="5489"/>
                  </a:cubicBezTo>
                  <a:cubicBezTo>
                    <a:pt x="1652" y="5338"/>
                    <a:pt x="1580" y="5154"/>
                    <a:pt x="1557" y="4933"/>
                  </a:cubicBezTo>
                  <a:cubicBezTo>
                    <a:pt x="1526" y="4654"/>
                    <a:pt x="1594" y="4414"/>
                    <a:pt x="1757" y="4214"/>
                  </a:cubicBezTo>
                  <a:cubicBezTo>
                    <a:pt x="1833" y="4119"/>
                    <a:pt x="1933" y="4034"/>
                    <a:pt x="2056" y="3956"/>
                  </a:cubicBezTo>
                  <a:close/>
                  <a:moveTo>
                    <a:pt x="3145" y="1"/>
                  </a:moveTo>
                  <a:cubicBezTo>
                    <a:pt x="3045" y="1"/>
                    <a:pt x="2942" y="6"/>
                    <a:pt x="2838" y="18"/>
                  </a:cubicBezTo>
                  <a:cubicBezTo>
                    <a:pt x="2411" y="64"/>
                    <a:pt x="2040" y="182"/>
                    <a:pt x="1729" y="376"/>
                  </a:cubicBezTo>
                  <a:cubicBezTo>
                    <a:pt x="1417" y="570"/>
                    <a:pt x="1186" y="814"/>
                    <a:pt x="1029" y="1109"/>
                  </a:cubicBezTo>
                  <a:cubicBezTo>
                    <a:pt x="874" y="1405"/>
                    <a:pt x="813" y="1729"/>
                    <a:pt x="852" y="2078"/>
                  </a:cubicBezTo>
                  <a:cubicBezTo>
                    <a:pt x="866" y="2222"/>
                    <a:pt x="905" y="2375"/>
                    <a:pt x="969" y="2539"/>
                  </a:cubicBezTo>
                  <a:cubicBezTo>
                    <a:pt x="1027" y="2692"/>
                    <a:pt x="1117" y="2856"/>
                    <a:pt x="1226" y="3026"/>
                  </a:cubicBezTo>
                  <a:cubicBezTo>
                    <a:pt x="828" y="3258"/>
                    <a:pt x="529" y="3547"/>
                    <a:pt x="329" y="3890"/>
                  </a:cubicBezTo>
                  <a:cubicBezTo>
                    <a:pt x="94" y="4299"/>
                    <a:pt x="1" y="4740"/>
                    <a:pt x="51" y="5213"/>
                  </a:cubicBezTo>
                  <a:cubicBezTo>
                    <a:pt x="94" y="5629"/>
                    <a:pt x="254" y="5993"/>
                    <a:pt x="526" y="6305"/>
                  </a:cubicBezTo>
                  <a:cubicBezTo>
                    <a:pt x="797" y="6617"/>
                    <a:pt x="1148" y="6847"/>
                    <a:pt x="1574" y="6999"/>
                  </a:cubicBezTo>
                  <a:cubicBezTo>
                    <a:pt x="1888" y="7113"/>
                    <a:pt x="2226" y="7168"/>
                    <a:pt x="2587" y="7168"/>
                  </a:cubicBezTo>
                  <a:cubicBezTo>
                    <a:pt x="2715" y="7168"/>
                    <a:pt x="2846" y="7161"/>
                    <a:pt x="2980" y="7147"/>
                  </a:cubicBezTo>
                  <a:cubicBezTo>
                    <a:pt x="3363" y="7106"/>
                    <a:pt x="3717" y="7017"/>
                    <a:pt x="4039" y="6873"/>
                  </a:cubicBezTo>
                  <a:cubicBezTo>
                    <a:pt x="4351" y="6736"/>
                    <a:pt x="4634" y="6556"/>
                    <a:pt x="4887" y="6336"/>
                  </a:cubicBezTo>
                  <a:lnTo>
                    <a:pt x="5432" y="6791"/>
                  </a:lnTo>
                  <a:lnTo>
                    <a:pt x="7359" y="6588"/>
                  </a:lnTo>
                  <a:lnTo>
                    <a:pt x="5750" y="5199"/>
                  </a:lnTo>
                  <a:cubicBezTo>
                    <a:pt x="5859" y="4976"/>
                    <a:pt x="5953" y="4737"/>
                    <a:pt x="6023" y="4487"/>
                  </a:cubicBezTo>
                  <a:cubicBezTo>
                    <a:pt x="6130" y="4119"/>
                    <a:pt x="6188" y="3723"/>
                    <a:pt x="6203" y="3302"/>
                  </a:cubicBezTo>
                  <a:lnTo>
                    <a:pt x="6203" y="3302"/>
                  </a:lnTo>
                  <a:lnTo>
                    <a:pt x="4755" y="3455"/>
                  </a:lnTo>
                  <a:cubicBezTo>
                    <a:pt x="4750" y="3771"/>
                    <a:pt x="4709" y="4061"/>
                    <a:pt x="4637" y="4329"/>
                  </a:cubicBezTo>
                  <a:lnTo>
                    <a:pt x="4098" y="3849"/>
                  </a:lnTo>
                  <a:cubicBezTo>
                    <a:pt x="3954" y="3739"/>
                    <a:pt x="3793" y="3606"/>
                    <a:pt x="3613" y="3453"/>
                  </a:cubicBezTo>
                  <a:cubicBezTo>
                    <a:pt x="3433" y="3296"/>
                    <a:pt x="3254" y="3134"/>
                    <a:pt x="3080" y="2958"/>
                  </a:cubicBezTo>
                  <a:cubicBezTo>
                    <a:pt x="2903" y="2784"/>
                    <a:pt x="2756" y="2612"/>
                    <a:pt x="2637" y="2445"/>
                  </a:cubicBezTo>
                  <a:cubicBezTo>
                    <a:pt x="2519" y="2275"/>
                    <a:pt x="2451" y="2130"/>
                    <a:pt x="2437" y="2008"/>
                  </a:cubicBezTo>
                  <a:cubicBezTo>
                    <a:pt x="2424" y="1879"/>
                    <a:pt x="2437" y="1765"/>
                    <a:pt x="2480" y="1674"/>
                  </a:cubicBezTo>
                  <a:cubicBezTo>
                    <a:pt x="2523" y="1581"/>
                    <a:pt x="2592" y="1506"/>
                    <a:pt x="2683" y="1451"/>
                  </a:cubicBezTo>
                  <a:cubicBezTo>
                    <a:pt x="2776" y="1395"/>
                    <a:pt x="2894" y="1359"/>
                    <a:pt x="3038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8" y="1340"/>
                    <a:pt x="3395" y="1375"/>
                    <a:pt x="3509" y="1444"/>
                  </a:cubicBezTo>
                  <a:cubicBezTo>
                    <a:pt x="3650" y="1528"/>
                    <a:pt x="3788" y="1697"/>
                    <a:pt x="3929" y="1949"/>
                  </a:cubicBezTo>
                  <a:lnTo>
                    <a:pt x="5077" y="1089"/>
                  </a:lnTo>
                  <a:cubicBezTo>
                    <a:pt x="4966" y="840"/>
                    <a:pt x="4796" y="627"/>
                    <a:pt x="4566" y="455"/>
                  </a:cubicBezTo>
                  <a:cubicBezTo>
                    <a:pt x="4341" y="282"/>
                    <a:pt x="4077" y="157"/>
                    <a:pt x="3780" y="81"/>
                  </a:cubicBezTo>
                  <a:cubicBezTo>
                    <a:pt x="3577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30"/>
            <p:cNvSpPr/>
            <p:nvPr/>
          </p:nvSpPr>
          <p:spPr>
            <a:xfrm>
              <a:off x="373060" y="383243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2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59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30"/>
            <p:cNvSpPr/>
            <p:nvPr/>
          </p:nvSpPr>
          <p:spPr>
            <a:xfrm>
              <a:off x="612815" y="381078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5" y="2724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30"/>
            <p:cNvSpPr/>
            <p:nvPr/>
          </p:nvSpPr>
          <p:spPr>
            <a:xfrm>
              <a:off x="825546" y="3788195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5" y="0"/>
                  </a:moveTo>
                  <a:cubicBezTo>
                    <a:pt x="3545" y="0"/>
                    <a:pt x="3413" y="7"/>
                    <a:pt x="3282" y="21"/>
                  </a:cubicBezTo>
                  <a:cubicBezTo>
                    <a:pt x="2763" y="76"/>
                    <a:pt x="2294" y="214"/>
                    <a:pt x="1874" y="435"/>
                  </a:cubicBezTo>
                  <a:cubicBezTo>
                    <a:pt x="1456" y="655"/>
                    <a:pt x="1102" y="941"/>
                    <a:pt x="815" y="1291"/>
                  </a:cubicBezTo>
                  <a:cubicBezTo>
                    <a:pt x="527" y="1639"/>
                    <a:pt x="314" y="2036"/>
                    <a:pt x="178" y="2484"/>
                  </a:cubicBezTo>
                  <a:cubicBezTo>
                    <a:pt x="41" y="2932"/>
                    <a:pt x="1" y="3408"/>
                    <a:pt x="54" y="3915"/>
                  </a:cubicBezTo>
                  <a:cubicBezTo>
                    <a:pt x="110" y="4434"/>
                    <a:pt x="247" y="4900"/>
                    <a:pt x="464" y="5313"/>
                  </a:cubicBezTo>
                  <a:cubicBezTo>
                    <a:pt x="681" y="5727"/>
                    <a:pt x="966" y="6074"/>
                    <a:pt x="1316" y="6356"/>
                  </a:cubicBezTo>
                  <a:cubicBezTo>
                    <a:pt x="1666" y="6636"/>
                    <a:pt x="2067" y="6842"/>
                    <a:pt x="2517" y="6967"/>
                  </a:cubicBezTo>
                  <a:cubicBezTo>
                    <a:pt x="2831" y="7055"/>
                    <a:pt x="3160" y="7099"/>
                    <a:pt x="3505" y="7099"/>
                  </a:cubicBezTo>
                  <a:cubicBezTo>
                    <a:pt x="3654" y="7099"/>
                    <a:pt x="3805" y="7091"/>
                    <a:pt x="3960" y="7075"/>
                  </a:cubicBezTo>
                  <a:cubicBezTo>
                    <a:pt x="4290" y="7040"/>
                    <a:pt x="4617" y="6965"/>
                    <a:pt x="4935" y="6849"/>
                  </a:cubicBezTo>
                  <a:cubicBezTo>
                    <a:pt x="5252" y="6734"/>
                    <a:pt x="5540" y="6590"/>
                    <a:pt x="5793" y="6419"/>
                  </a:cubicBezTo>
                  <a:cubicBezTo>
                    <a:pt x="6048" y="6248"/>
                    <a:pt x="6246" y="6062"/>
                    <a:pt x="6388" y="5864"/>
                  </a:cubicBezTo>
                  <a:lnTo>
                    <a:pt x="5458" y="4682"/>
                  </a:lnTo>
                  <a:cubicBezTo>
                    <a:pt x="5347" y="4824"/>
                    <a:pt x="5218" y="4955"/>
                    <a:pt x="5071" y="5073"/>
                  </a:cubicBezTo>
                  <a:cubicBezTo>
                    <a:pt x="4922" y="5189"/>
                    <a:pt x="4758" y="5289"/>
                    <a:pt x="4575" y="5365"/>
                  </a:cubicBezTo>
                  <a:cubicBezTo>
                    <a:pt x="4394" y="5444"/>
                    <a:pt x="4197" y="5494"/>
                    <a:pt x="3991" y="5516"/>
                  </a:cubicBezTo>
                  <a:cubicBezTo>
                    <a:pt x="3888" y="5527"/>
                    <a:pt x="3787" y="5533"/>
                    <a:pt x="3689" y="5533"/>
                  </a:cubicBezTo>
                  <a:cubicBezTo>
                    <a:pt x="3497" y="5533"/>
                    <a:pt x="3315" y="5511"/>
                    <a:pt x="3144" y="5468"/>
                  </a:cubicBezTo>
                  <a:cubicBezTo>
                    <a:pt x="2885" y="5404"/>
                    <a:pt x="2658" y="5293"/>
                    <a:pt x="2464" y="5135"/>
                  </a:cubicBezTo>
                  <a:cubicBezTo>
                    <a:pt x="2270" y="4979"/>
                    <a:pt x="2112" y="4782"/>
                    <a:pt x="1989" y="4551"/>
                  </a:cubicBezTo>
                  <a:cubicBezTo>
                    <a:pt x="1867" y="4318"/>
                    <a:pt x="1791" y="4053"/>
                    <a:pt x="1758" y="3754"/>
                  </a:cubicBezTo>
                  <a:cubicBezTo>
                    <a:pt x="1726" y="3449"/>
                    <a:pt x="1745" y="3169"/>
                    <a:pt x="1817" y="2912"/>
                  </a:cubicBezTo>
                  <a:cubicBezTo>
                    <a:pt x="1889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6" y="1780"/>
                  </a:cubicBezTo>
                  <a:cubicBezTo>
                    <a:pt x="2936" y="1660"/>
                    <a:pt x="3176" y="1589"/>
                    <a:pt x="3435" y="1560"/>
                  </a:cubicBezTo>
                  <a:cubicBezTo>
                    <a:pt x="3509" y="1552"/>
                    <a:pt x="3581" y="1548"/>
                    <a:pt x="3653" y="1548"/>
                  </a:cubicBezTo>
                  <a:cubicBezTo>
                    <a:pt x="3782" y="1548"/>
                    <a:pt x="3907" y="1561"/>
                    <a:pt x="4029" y="1586"/>
                  </a:cubicBezTo>
                  <a:cubicBezTo>
                    <a:pt x="4216" y="1625"/>
                    <a:pt x="4391" y="1689"/>
                    <a:pt x="4555" y="1781"/>
                  </a:cubicBezTo>
                  <a:cubicBezTo>
                    <a:pt x="4719" y="1873"/>
                    <a:pt x="4877" y="1983"/>
                    <a:pt x="5028" y="2111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9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9" y="15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30"/>
            <p:cNvSpPr/>
            <p:nvPr/>
          </p:nvSpPr>
          <p:spPr>
            <a:xfrm>
              <a:off x="1064262" y="375902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7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30"/>
            <p:cNvSpPr/>
            <p:nvPr/>
          </p:nvSpPr>
          <p:spPr>
            <a:xfrm>
              <a:off x="1326815" y="3730335"/>
              <a:ext cx="237751" cy="258436"/>
            </a:xfrm>
            <a:custGeom>
              <a:avLst/>
              <a:gdLst/>
              <a:ahLst/>
              <a:cxnLst/>
              <a:rect l="l" t="t" r="r" b="b"/>
              <a:pathLst>
                <a:path w="6862" h="7459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1"/>
                  </a:lnTo>
                  <a:cubicBezTo>
                    <a:pt x="4744" y="2117"/>
                    <a:pt x="4770" y="2364"/>
                    <a:pt x="4798" y="2590"/>
                  </a:cubicBezTo>
                  <a:cubicBezTo>
                    <a:pt x="4825" y="2817"/>
                    <a:pt x="4854" y="3027"/>
                    <a:pt x="4884" y="3221"/>
                  </a:cubicBezTo>
                  <a:cubicBezTo>
                    <a:pt x="4914" y="3415"/>
                    <a:pt x="4947" y="3605"/>
                    <a:pt x="4983" y="3791"/>
                  </a:cubicBezTo>
                  <a:cubicBezTo>
                    <a:pt x="5019" y="3978"/>
                    <a:pt x="5056" y="4166"/>
                    <a:pt x="5097" y="4359"/>
                  </a:cubicBezTo>
                  <a:cubicBezTo>
                    <a:pt x="5105" y="4403"/>
                    <a:pt x="5115" y="4451"/>
                    <a:pt x="5127" y="4497"/>
                  </a:cubicBezTo>
                  <a:lnTo>
                    <a:pt x="1480" y="490"/>
                  </a:lnTo>
                  <a:lnTo>
                    <a:pt x="0" y="647"/>
                  </a:lnTo>
                  <a:lnTo>
                    <a:pt x="719" y="7459"/>
                  </a:lnTo>
                  <a:lnTo>
                    <a:pt x="2324" y="7291"/>
                  </a:lnTo>
                  <a:lnTo>
                    <a:pt x="2084" y="5013"/>
                  </a:lnTo>
                  <a:cubicBezTo>
                    <a:pt x="2067" y="4852"/>
                    <a:pt x="2050" y="4704"/>
                    <a:pt x="2031" y="4571"/>
                  </a:cubicBezTo>
                  <a:cubicBezTo>
                    <a:pt x="2014" y="4438"/>
                    <a:pt x="1995" y="4305"/>
                    <a:pt x="1973" y="4169"/>
                  </a:cubicBezTo>
                  <a:cubicBezTo>
                    <a:pt x="1952" y="4032"/>
                    <a:pt x="1926" y="3883"/>
                    <a:pt x="1891" y="3716"/>
                  </a:cubicBezTo>
                  <a:cubicBezTo>
                    <a:pt x="1857" y="3548"/>
                    <a:pt x="1818" y="3358"/>
                    <a:pt x="1772" y="3142"/>
                  </a:cubicBezTo>
                  <a:cubicBezTo>
                    <a:pt x="1765" y="3113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30"/>
            <p:cNvSpPr/>
            <p:nvPr/>
          </p:nvSpPr>
          <p:spPr>
            <a:xfrm>
              <a:off x="1594218" y="3710101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4" y="1690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2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30"/>
            <p:cNvSpPr/>
            <p:nvPr/>
          </p:nvSpPr>
          <p:spPr>
            <a:xfrm>
              <a:off x="1776252" y="368726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69"/>
                  </a:moveTo>
                  <a:cubicBezTo>
                    <a:pt x="3783" y="1569"/>
                    <a:pt x="3960" y="1596"/>
                    <a:pt x="4128" y="1649"/>
                  </a:cubicBezTo>
                  <a:cubicBezTo>
                    <a:pt x="4362" y="1720"/>
                    <a:pt x="4571" y="1840"/>
                    <a:pt x="4755" y="2001"/>
                  </a:cubicBezTo>
                  <a:cubicBezTo>
                    <a:pt x="4939" y="2162"/>
                    <a:pt x="5090" y="2359"/>
                    <a:pt x="5206" y="2589"/>
                  </a:cubicBezTo>
                  <a:cubicBezTo>
                    <a:pt x="5321" y="2818"/>
                    <a:pt x="5395" y="3077"/>
                    <a:pt x="5426" y="3364"/>
                  </a:cubicBezTo>
                  <a:cubicBezTo>
                    <a:pt x="5458" y="3650"/>
                    <a:pt x="5441" y="3918"/>
                    <a:pt x="5373" y="4168"/>
                  </a:cubicBezTo>
                  <a:cubicBezTo>
                    <a:pt x="5329" y="4338"/>
                    <a:pt x="5264" y="4496"/>
                    <a:pt x="5179" y="4644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20"/>
                    <a:pt x="3849" y="5528"/>
                    <a:pt x="3796" y="5534"/>
                  </a:cubicBezTo>
                  <a:cubicBezTo>
                    <a:pt x="3723" y="5542"/>
                    <a:pt x="3651" y="5546"/>
                    <a:pt x="3581" y="5546"/>
                  </a:cubicBezTo>
                  <a:cubicBezTo>
                    <a:pt x="3394" y="5546"/>
                    <a:pt x="3216" y="5518"/>
                    <a:pt x="3046" y="5465"/>
                  </a:cubicBezTo>
                  <a:cubicBezTo>
                    <a:pt x="2812" y="5392"/>
                    <a:pt x="2602" y="5275"/>
                    <a:pt x="2414" y="5118"/>
                  </a:cubicBezTo>
                  <a:cubicBezTo>
                    <a:pt x="2228" y="4960"/>
                    <a:pt x="2077" y="4765"/>
                    <a:pt x="1964" y="4530"/>
                  </a:cubicBezTo>
                  <a:cubicBezTo>
                    <a:pt x="1850" y="4297"/>
                    <a:pt x="1781" y="4039"/>
                    <a:pt x="1748" y="3751"/>
                  </a:cubicBezTo>
                  <a:cubicBezTo>
                    <a:pt x="1718" y="3466"/>
                    <a:pt x="1735" y="3199"/>
                    <a:pt x="1797" y="2949"/>
                  </a:cubicBezTo>
                  <a:cubicBezTo>
                    <a:pt x="1860" y="2698"/>
                    <a:pt x="1965" y="2475"/>
                    <a:pt x="2115" y="2280"/>
                  </a:cubicBezTo>
                  <a:cubicBezTo>
                    <a:pt x="2266" y="2083"/>
                    <a:pt x="2445" y="1925"/>
                    <a:pt x="2660" y="1804"/>
                  </a:cubicBezTo>
                  <a:cubicBezTo>
                    <a:pt x="2874" y="1683"/>
                    <a:pt x="3114" y="1608"/>
                    <a:pt x="3379" y="1581"/>
                  </a:cubicBezTo>
                  <a:cubicBezTo>
                    <a:pt x="3453" y="1573"/>
                    <a:pt x="3526" y="1569"/>
                    <a:pt x="3597" y="1569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5"/>
                  </a:cubicBezTo>
                  <a:cubicBezTo>
                    <a:pt x="1423" y="656"/>
                    <a:pt x="1076" y="944"/>
                    <a:pt x="790" y="1293"/>
                  </a:cubicBezTo>
                  <a:cubicBezTo>
                    <a:pt x="508" y="1646"/>
                    <a:pt x="300" y="2044"/>
                    <a:pt x="168" y="2490"/>
                  </a:cubicBezTo>
                  <a:cubicBezTo>
                    <a:pt x="38" y="2936"/>
                    <a:pt x="1" y="3416"/>
                    <a:pt x="55" y="3928"/>
                  </a:cubicBezTo>
                  <a:cubicBezTo>
                    <a:pt x="109" y="4443"/>
                    <a:pt x="247" y="4903"/>
                    <a:pt x="467" y="5313"/>
                  </a:cubicBezTo>
                  <a:cubicBezTo>
                    <a:pt x="688" y="5722"/>
                    <a:pt x="971" y="6069"/>
                    <a:pt x="1324" y="6352"/>
                  </a:cubicBezTo>
                  <a:cubicBezTo>
                    <a:pt x="1676" y="6637"/>
                    <a:pt x="2076" y="6846"/>
                    <a:pt x="2522" y="6976"/>
                  </a:cubicBezTo>
                  <a:cubicBezTo>
                    <a:pt x="2838" y="7067"/>
                    <a:pt x="3171" y="7113"/>
                    <a:pt x="3521" y="7113"/>
                  </a:cubicBezTo>
                  <a:cubicBezTo>
                    <a:pt x="3664" y="7113"/>
                    <a:pt x="3810" y="7105"/>
                    <a:pt x="3960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8"/>
                  </a:lnTo>
                  <a:lnTo>
                    <a:pt x="7191" y="6846"/>
                  </a:lnTo>
                  <a:lnTo>
                    <a:pt x="6321" y="5894"/>
                  </a:lnTo>
                  <a:cubicBezTo>
                    <a:pt x="6341" y="5869"/>
                    <a:pt x="6365" y="5846"/>
                    <a:pt x="6385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7" y="4171"/>
                    <a:pt x="7163" y="3693"/>
                    <a:pt x="7112" y="3186"/>
                  </a:cubicBezTo>
                  <a:cubicBezTo>
                    <a:pt x="7058" y="2674"/>
                    <a:pt x="6922" y="2214"/>
                    <a:pt x="6703" y="1802"/>
                  </a:cubicBezTo>
                  <a:cubicBezTo>
                    <a:pt x="6486" y="1393"/>
                    <a:pt x="6203" y="1045"/>
                    <a:pt x="5852" y="760"/>
                  </a:cubicBezTo>
                  <a:cubicBezTo>
                    <a:pt x="5500" y="477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30"/>
            <p:cNvSpPr/>
            <p:nvPr/>
          </p:nvSpPr>
          <p:spPr>
            <a:xfrm>
              <a:off x="2053080" y="365484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8" y="0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1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2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2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2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2" y="7119"/>
                    <a:pt x="4688" y="6952"/>
                    <a:pt x="5105" y="6674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30"/>
            <p:cNvSpPr/>
            <p:nvPr/>
          </p:nvSpPr>
          <p:spPr>
            <a:xfrm>
              <a:off x="2312653" y="363141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0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7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6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30"/>
            <p:cNvSpPr/>
            <p:nvPr/>
          </p:nvSpPr>
          <p:spPr>
            <a:xfrm>
              <a:off x="2525245" y="3611046"/>
              <a:ext cx="194372" cy="246898"/>
            </a:xfrm>
            <a:custGeom>
              <a:avLst/>
              <a:gdLst/>
              <a:ahLst/>
              <a:cxnLst/>
              <a:rect l="l" t="t" r="r" b="b"/>
              <a:pathLst>
                <a:path w="5610" h="7126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69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6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4" y="6874"/>
                    <a:pt x="1529" y="6995"/>
                    <a:pt x="1900" y="7065"/>
                  </a:cubicBezTo>
                  <a:cubicBezTo>
                    <a:pt x="2121" y="7105"/>
                    <a:pt x="2354" y="7126"/>
                    <a:pt x="2601" y="7126"/>
                  </a:cubicBezTo>
                  <a:cubicBezTo>
                    <a:pt x="2770" y="7126"/>
                    <a:pt x="2946" y="7116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4" y="4041"/>
                    <a:pt x="5306" y="3823"/>
                  </a:cubicBezTo>
                  <a:cubicBezTo>
                    <a:pt x="5167" y="3604"/>
                    <a:pt x="4984" y="3421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89"/>
                    <a:pt x="1780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7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30"/>
            <p:cNvSpPr/>
            <p:nvPr/>
          </p:nvSpPr>
          <p:spPr>
            <a:xfrm>
              <a:off x="2823311" y="3559873"/>
              <a:ext cx="331923" cy="263667"/>
            </a:xfrm>
            <a:custGeom>
              <a:avLst/>
              <a:gdLst/>
              <a:ahLst/>
              <a:cxnLst/>
              <a:rect l="l" t="t" r="r" b="b"/>
              <a:pathLst>
                <a:path w="9580" h="7610" extrusionOk="0">
                  <a:moveTo>
                    <a:pt x="9579" y="1"/>
                  </a:moveTo>
                  <a:lnTo>
                    <a:pt x="7936" y="175"/>
                  </a:lnTo>
                  <a:lnTo>
                    <a:pt x="7300" y="3852"/>
                  </a:lnTo>
                  <a:cubicBezTo>
                    <a:pt x="7271" y="4020"/>
                    <a:pt x="7253" y="4167"/>
                    <a:pt x="7240" y="4296"/>
                  </a:cubicBezTo>
                  <a:cubicBezTo>
                    <a:pt x="7227" y="4425"/>
                    <a:pt x="7220" y="4542"/>
                    <a:pt x="7218" y="4648"/>
                  </a:cubicBezTo>
                  <a:cubicBezTo>
                    <a:pt x="7217" y="4693"/>
                    <a:pt x="7218" y="4735"/>
                    <a:pt x="7217" y="4778"/>
                  </a:cubicBezTo>
                  <a:cubicBezTo>
                    <a:pt x="7185" y="4684"/>
                    <a:pt x="7152" y="4589"/>
                    <a:pt x="7112" y="4492"/>
                  </a:cubicBezTo>
                  <a:cubicBezTo>
                    <a:pt x="7040" y="4309"/>
                    <a:pt x="6954" y="4115"/>
                    <a:pt x="6853" y="3909"/>
                  </a:cubicBezTo>
                  <a:lnTo>
                    <a:pt x="5577" y="1319"/>
                  </a:lnTo>
                  <a:lnTo>
                    <a:pt x="4254" y="1460"/>
                  </a:lnTo>
                  <a:lnTo>
                    <a:pt x="3525" y="4261"/>
                  </a:lnTo>
                  <a:cubicBezTo>
                    <a:pt x="3487" y="4451"/>
                    <a:pt x="3456" y="4628"/>
                    <a:pt x="3435" y="4798"/>
                  </a:cubicBezTo>
                  <a:cubicBezTo>
                    <a:pt x="3416" y="4936"/>
                    <a:pt x="3403" y="5084"/>
                    <a:pt x="3394" y="5236"/>
                  </a:cubicBezTo>
                  <a:cubicBezTo>
                    <a:pt x="3357" y="5093"/>
                    <a:pt x="3313" y="4943"/>
                    <a:pt x="3259" y="4785"/>
                  </a:cubicBezTo>
                  <a:cubicBezTo>
                    <a:pt x="3206" y="4624"/>
                    <a:pt x="3149" y="4463"/>
                    <a:pt x="3085" y="4307"/>
                  </a:cubicBezTo>
                  <a:lnTo>
                    <a:pt x="1685" y="835"/>
                  </a:lnTo>
                  <a:lnTo>
                    <a:pt x="1" y="1012"/>
                  </a:lnTo>
                  <a:lnTo>
                    <a:pt x="2763" y="7609"/>
                  </a:lnTo>
                  <a:lnTo>
                    <a:pt x="4070" y="7468"/>
                  </a:lnTo>
                  <a:lnTo>
                    <a:pt x="5087" y="3642"/>
                  </a:lnTo>
                  <a:lnTo>
                    <a:pt x="6989" y="7162"/>
                  </a:lnTo>
                  <a:lnTo>
                    <a:pt x="8255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30"/>
            <p:cNvSpPr/>
            <p:nvPr/>
          </p:nvSpPr>
          <p:spPr>
            <a:xfrm>
              <a:off x="3180103" y="3539120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73"/>
                  </a:moveTo>
                  <a:cubicBezTo>
                    <a:pt x="3783" y="1573"/>
                    <a:pt x="3960" y="1600"/>
                    <a:pt x="4130" y="1652"/>
                  </a:cubicBezTo>
                  <a:cubicBezTo>
                    <a:pt x="4363" y="1726"/>
                    <a:pt x="4572" y="1845"/>
                    <a:pt x="4757" y="2005"/>
                  </a:cubicBezTo>
                  <a:cubicBezTo>
                    <a:pt x="4940" y="2167"/>
                    <a:pt x="5092" y="2363"/>
                    <a:pt x="5206" y="2593"/>
                  </a:cubicBezTo>
                  <a:cubicBezTo>
                    <a:pt x="5324" y="2823"/>
                    <a:pt x="5397" y="3080"/>
                    <a:pt x="5426" y="3368"/>
                  </a:cubicBezTo>
                  <a:cubicBezTo>
                    <a:pt x="5459" y="3650"/>
                    <a:pt x="5440" y="3917"/>
                    <a:pt x="5376" y="4167"/>
                  </a:cubicBezTo>
                  <a:cubicBezTo>
                    <a:pt x="5311" y="4416"/>
                    <a:pt x="5204" y="4640"/>
                    <a:pt x="5058" y="4836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3"/>
                    <a:pt x="4064" y="5508"/>
                    <a:pt x="3798" y="5535"/>
                  </a:cubicBezTo>
                  <a:cubicBezTo>
                    <a:pt x="3724" y="5543"/>
                    <a:pt x="3652" y="5547"/>
                    <a:pt x="3580" y="5547"/>
                  </a:cubicBezTo>
                  <a:cubicBezTo>
                    <a:pt x="3394" y="5547"/>
                    <a:pt x="3217" y="5520"/>
                    <a:pt x="3047" y="5466"/>
                  </a:cubicBezTo>
                  <a:cubicBezTo>
                    <a:pt x="2815" y="5394"/>
                    <a:pt x="2605" y="5277"/>
                    <a:pt x="2415" y="5121"/>
                  </a:cubicBezTo>
                  <a:cubicBezTo>
                    <a:pt x="2226" y="4963"/>
                    <a:pt x="2080" y="4767"/>
                    <a:pt x="1966" y="4534"/>
                  </a:cubicBezTo>
                  <a:cubicBezTo>
                    <a:pt x="1852" y="4303"/>
                    <a:pt x="1781" y="4041"/>
                    <a:pt x="1750" y="3755"/>
                  </a:cubicBezTo>
                  <a:cubicBezTo>
                    <a:pt x="1720" y="3470"/>
                    <a:pt x="1737" y="3201"/>
                    <a:pt x="1799" y="2952"/>
                  </a:cubicBezTo>
                  <a:cubicBezTo>
                    <a:pt x="1860" y="2702"/>
                    <a:pt x="1968" y="2481"/>
                    <a:pt x="2117" y="2284"/>
                  </a:cubicBezTo>
                  <a:cubicBezTo>
                    <a:pt x="2268" y="2088"/>
                    <a:pt x="2448" y="1927"/>
                    <a:pt x="2662" y="1808"/>
                  </a:cubicBezTo>
                  <a:cubicBezTo>
                    <a:pt x="2875" y="1687"/>
                    <a:pt x="3116" y="1611"/>
                    <a:pt x="3381" y="1585"/>
                  </a:cubicBezTo>
                  <a:cubicBezTo>
                    <a:pt x="3454" y="1577"/>
                    <a:pt x="3526" y="1573"/>
                    <a:pt x="3596" y="1573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4"/>
                  </a:cubicBezTo>
                  <a:cubicBezTo>
                    <a:pt x="2702" y="78"/>
                    <a:pt x="2242" y="216"/>
                    <a:pt x="1832" y="437"/>
                  </a:cubicBezTo>
                  <a:cubicBezTo>
                    <a:pt x="1423" y="657"/>
                    <a:pt x="1076" y="942"/>
                    <a:pt x="790" y="1294"/>
                  </a:cubicBezTo>
                  <a:cubicBezTo>
                    <a:pt x="507" y="1647"/>
                    <a:pt x="299" y="2045"/>
                    <a:pt x="169" y="2491"/>
                  </a:cubicBezTo>
                  <a:cubicBezTo>
                    <a:pt x="39" y="2936"/>
                    <a:pt x="0" y="3415"/>
                    <a:pt x="55" y="3930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68"/>
                    <a:pt x="1323" y="6355"/>
                  </a:cubicBezTo>
                  <a:cubicBezTo>
                    <a:pt x="1676" y="6639"/>
                    <a:pt x="2075" y="6845"/>
                    <a:pt x="2521" y="6977"/>
                  </a:cubicBezTo>
                  <a:cubicBezTo>
                    <a:pt x="2835" y="7068"/>
                    <a:pt x="3166" y="7114"/>
                    <a:pt x="3515" y="7114"/>
                  </a:cubicBezTo>
                  <a:cubicBezTo>
                    <a:pt x="3663" y="7114"/>
                    <a:pt x="3814" y="7106"/>
                    <a:pt x="3968" y="7089"/>
                  </a:cubicBezTo>
                  <a:cubicBezTo>
                    <a:pt x="4473" y="7036"/>
                    <a:pt x="4933" y="6898"/>
                    <a:pt x="5343" y="6678"/>
                  </a:cubicBezTo>
                  <a:cubicBezTo>
                    <a:pt x="5752" y="6457"/>
                    <a:pt x="6100" y="6173"/>
                    <a:pt x="6384" y="5821"/>
                  </a:cubicBezTo>
                  <a:cubicBezTo>
                    <a:pt x="6668" y="5469"/>
                    <a:pt x="6874" y="5069"/>
                    <a:pt x="7002" y="4619"/>
                  </a:cubicBezTo>
                  <a:cubicBezTo>
                    <a:pt x="7129" y="4170"/>
                    <a:pt x="7164" y="3693"/>
                    <a:pt x="7110" y="3185"/>
                  </a:cubicBezTo>
                  <a:cubicBezTo>
                    <a:pt x="7057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61"/>
                  </a:cubicBezTo>
                  <a:cubicBezTo>
                    <a:pt x="5498" y="477"/>
                    <a:pt x="5101" y="269"/>
                    <a:pt x="4655" y="139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30"/>
            <p:cNvSpPr/>
            <p:nvPr/>
          </p:nvSpPr>
          <p:spPr>
            <a:xfrm>
              <a:off x="3458559" y="3516045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2" y="1423"/>
                  </a:moveTo>
                  <a:cubicBezTo>
                    <a:pt x="3229" y="1423"/>
                    <a:pt x="3352" y="1443"/>
                    <a:pt x="3463" y="1483"/>
                  </a:cubicBezTo>
                  <a:cubicBezTo>
                    <a:pt x="3615" y="1539"/>
                    <a:pt x="3738" y="1629"/>
                    <a:pt x="3831" y="1755"/>
                  </a:cubicBezTo>
                  <a:cubicBezTo>
                    <a:pt x="3923" y="1878"/>
                    <a:pt x="3979" y="2029"/>
                    <a:pt x="3997" y="2203"/>
                  </a:cubicBezTo>
                  <a:cubicBezTo>
                    <a:pt x="4017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7"/>
                  </a:cubicBezTo>
                  <a:cubicBezTo>
                    <a:pt x="3567" y="3116"/>
                    <a:pt x="3423" y="3168"/>
                    <a:pt x="3256" y="3185"/>
                  </a:cubicBezTo>
                  <a:lnTo>
                    <a:pt x="1913" y="3329"/>
                  </a:lnTo>
                  <a:lnTo>
                    <a:pt x="1725" y="1558"/>
                  </a:lnTo>
                  <a:lnTo>
                    <a:pt x="2922" y="1432"/>
                  </a:lnTo>
                  <a:cubicBezTo>
                    <a:pt x="2981" y="1426"/>
                    <a:pt x="3038" y="1423"/>
                    <a:pt x="3092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0" y="340"/>
                  </a:lnTo>
                  <a:lnTo>
                    <a:pt x="722" y="7151"/>
                  </a:lnTo>
                  <a:lnTo>
                    <a:pt x="2298" y="6986"/>
                  </a:lnTo>
                  <a:lnTo>
                    <a:pt x="2045" y="4592"/>
                  </a:lnTo>
                  <a:lnTo>
                    <a:pt x="2896" y="4503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9" y="4063"/>
                    <a:pt x="4655" y="4041"/>
                    <a:pt x="4691" y="4017"/>
                  </a:cubicBezTo>
                  <a:cubicBezTo>
                    <a:pt x="5022" y="3786"/>
                    <a:pt x="5269" y="3489"/>
                    <a:pt x="5433" y="3128"/>
                  </a:cubicBezTo>
                  <a:cubicBezTo>
                    <a:pt x="5598" y="2764"/>
                    <a:pt x="5659" y="2370"/>
                    <a:pt x="5613" y="1942"/>
                  </a:cubicBezTo>
                  <a:cubicBezTo>
                    <a:pt x="5570" y="1526"/>
                    <a:pt x="5429" y="1166"/>
                    <a:pt x="5194" y="860"/>
                  </a:cubicBezTo>
                  <a:cubicBezTo>
                    <a:pt x="4959" y="552"/>
                    <a:pt x="4652" y="325"/>
                    <a:pt x="4281" y="174"/>
                  </a:cubicBezTo>
                  <a:cubicBezTo>
                    <a:pt x="3994" y="58"/>
                    <a:pt x="368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30"/>
            <p:cNvSpPr/>
            <p:nvPr/>
          </p:nvSpPr>
          <p:spPr>
            <a:xfrm>
              <a:off x="3695300" y="348049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8"/>
                  </a:lnTo>
                  <a:lnTo>
                    <a:pt x="1656" y="470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7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3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30"/>
            <p:cNvSpPr/>
            <p:nvPr/>
          </p:nvSpPr>
          <p:spPr>
            <a:xfrm>
              <a:off x="3936095" y="3462135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6" y="590"/>
                    <a:pt x="648" y="798"/>
                  </a:cubicBezTo>
                  <a:cubicBezTo>
                    <a:pt x="431" y="1010"/>
                    <a:pt x="265" y="1248"/>
                    <a:pt x="154" y="1520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71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298"/>
                  </a:cubicBezTo>
                  <a:cubicBezTo>
                    <a:pt x="2628" y="4310"/>
                    <a:pt x="2764" y="4327"/>
                    <a:pt x="2897" y="4349"/>
                  </a:cubicBezTo>
                  <a:cubicBezTo>
                    <a:pt x="3030" y="4370"/>
                    <a:pt x="3157" y="4401"/>
                    <a:pt x="3279" y="4437"/>
                  </a:cubicBezTo>
                  <a:cubicBezTo>
                    <a:pt x="3401" y="4472"/>
                    <a:pt x="3508" y="4516"/>
                    <a:pt x="3598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3"/>
                    <a:pt x="3909" y="4908"/>
                    <a:pt x="3919" y="5005"/>
                  </a:cubicBezTo>
                  <a:cubicBezTo>
                    <a:pt x="3934" y="5134"/>
                    <a:pt x="3905" y="5248"/>
                    <a:pt x="3837" y="5342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40"/>
                    <a:pt x="3236" y="5679"/>
                    <a:pt x="3062" y="5698"/>
                  </a:cubicBezTo>
                  <a:cubicBezTo>
                    <a:pt x="2977" y="5707"/>
                    <a:pt x="2893" y="5711"/>
                    <a:pt x="2808" y="5711"/>
                  </a:cubicBezTo>
                  <a:cubicBezTo>
                    <a:pt x="2544" y="5711"/>
                    <a:pt x="2282" y="5667"/>
                    <a:pt x="2021" y="5580"/>
                  </a:cubicBezTo>
                  <a:cubicBezTo>
                    <a:pt x="1679" y="5465"/>
                    <a:pt x="1321" y="5209"/>
                    <a:pt x="950" y="4808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7"/>
                  </a:cubicBezTo>
                  <a:cubicBezTo>
                    <a:pt x="1193" y="6871"/>
                    <a:pt x="1529" y="6993"/>
                    <a:pt x="1900" y="7064"/>
                  </a:cubicBezTo>
                  <a:cubicBezTo>
                    <a:pt x="2121" y="7104"/>
                    <a:pt x="2354" y="7124"/>
                    <a:pt x="2600" y="7124"/>
                  </a:cubicBezTo>
                  <a:cubicBezTo>
                    <a:pt x="2770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9" y="6693"/>
                  </a:cubicBezTo>
                  <a:cubicBezTo>
                    <a:pt x="4860" y="6478"/>
                    <a:pt x="5147" y="6195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1"/>
                  </a:cubicBezTo>
                  <a:cubicBezTo>
                    <a:pt x="5169" y="3602"/>
                    <a:pt x="4986" y="3420"/>
                    <a:pt x="4758" y="3275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3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4" y="2321"/>
                    <a:pt x="1712" y="2232"/>
                    <a:pt x="1700" y="2121"/>
                  </a:cubicBezTo>
                  <a:cubicBezTo>
                    <a:pt x="1687" y="1998"/>
                    <a:pt x="1715" y="1890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7" y="1431"/>
                    <a:pt x="3138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1"/>
                  </a:cubicBezTo>
                  <a:cubicBezTo>
                    <a:pt x="3364" y="18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30"/>
            <p:cNvSpPr/>
            <p:nvPr/>
          </p:nvSpPr>
          <p:spPr>
            <a:xfrm>
              <a:off x="4154820" y="3432893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0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3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30"/>
            <p:cNvSpPr/>
            <p:nvPr/>
          </p:nvSpPr>
          <p:spPr>
            <a:xfrm>
              <a:off x="4412730" y="3409056"/>
              <a:ext cx="248284" cy="246482"/>
            </a:xfrm>
            <a:custGeom>
              <a:avLst/>
              <a:gdLst/>
              <a:ahLst/>
              <a:cxnLst/>
              <a:rect l="l" t="t" r="r" b="b"/>
              <a:pathLst>
                <a:path w="7166" h="7114" extrusionOk="0">
                  <a:moveTo>
                    <a:pt x="3592" y="1571"/>
                  </a:moveTo>
                  <a:cubicBezTo>
                    <a:pt x="3780" y="1571"/>
                    <a:pt x="3959" y="1598"/>
                    <a:pt x="4128" y="1652"/>
                  </a:cubicBezTo>
                  <a:cubicBezTo>
                    <a:pt x="4361" y="1725"/>
                    <a:pt x="4571" y="1844"/>
                    <a:pt x="4756" y="2004"/>
                  </a:cubicBezTo>
                  <a:cubicBezTo>
                    <a:pt x="4941" y="2165"/>
                    <a:pt x="5092" y="2362"/>
                    <a:pt x="5207" y="2592"/>
                  </a:cubicBezTo>
                  <a:cubicBezTo>
                    <a:pt x="5322" y="2822"/>
                    <a:pt x="5396" y="3078"/>
                    <a:pt x="5425" y="3366"/>
                  </a:cubicBezTo>
                  <a:cubicBezTo>
                    <a:pt x="5458" y="3649"/>
                    <a:pt x="5441" y="3916"/>
                    <a:pt x="5373" y="4167"/>
                  </a:cubicBezTo>
                  <a:cubicBezTo>
                    <a:pt x="5309" y="4415"/>
                    <a:pt x="5202" y="4638"/>
                    <a:pt x="5056" y="4835"/>
                  </a:cubicBezTo>
                  <a:cubicBezTo>
                    <a:pt x="4909" y="5032"/>
                    <a:pt x="4729" y="5191"/>
                    <a:pt x="4516" y="5311"/>
                  </a:cubicBezTo>
                  <a:cubicBezTo>
                    <a:pt x="4302" y="5432"/>
                    <a:pt x="4060" y="5507"/>
                    <a:pt x="3794" y="5534"/>
                  </a:cubicBezTo>
                  <a:cubicBezTo>
                    <a:pt x="3721" y="5542"/>
                    <a:pt x="3648" y="5546"/>
                    <a:pt x="3577" y="5546"/>
                  </a:cubicBezTo>
                  <a:cubicBezTo>
                    <a:pt x="3391" y="5546"/>
                    <a:pt x="3215" y="5519"/>
                    <a:pt x="3045" y="5465"/>
                  </a:cubicBezTo>
                  <a:cubicBezTo>
                    <a:pt x="2812" y="5392"/>
                    <a:pt x="2601" y="5275"/>
                    <a:pt x="2413" y="5120"/>
                  </a:cubicBezTo>
                  <a:cubicBezTo>
                    <a:pt x="2227" y="4962"/>
                    <a:pt x="2076" y="4766"/>
                    <a:pt x="1964" y="4533"/>
                  </a:cubicBezTo>
                  <a:cubicBezTo>
                    <a:pt x="1850" y="4299"/>
                    <a:pt x="1780" y="4040"/>
                    <a:pt x="1750" y="3753"/>
                  </a:cubicBezTo>
                  <a:cubicBezTo>
                    <a:pt x="1717" y="3469"/>
                    <a:pt x="1735" y="3200"/>
                    <a:pt x="1798" y="2952"/>
                  </a:cubicBezTo>
                  <a:cubicBezTo>
                    <a:pt x="1859" y="2701"/>
                    <a:pt x="1965" y="2478"/>
                    <a:pt x="2116" y="2283"/>
                  </a:cubicBezTo>
                  <a:cubicBezTo>
                    <a:pt x="2266" y="2084"/>
                    <a:pt x="2447" y="1926"/>
                    <a:pt x="2661" y="1806"/>
                  </a:cubicBezTo>
                  <a:cubicBezTo>
                    <a:pt x="2873" y="1686"/>
                    <a:pt x="3111" y="1610"/>
                    <a:pt x="3377" y="1583"/>
                  </a:cubicBezTo>
                  <a:cubicBezTo>
                    <a:pt x="3450" y="1575"/>
                    <a:pt x="3522" y="1571"/>
                    <a:pt x="3592" y="1571"/>
                  </a:cubicBezTo>
                  <a:close/>
                  <a:moveTo>
                    <a:pt x="3664" y="1"/>
                  </a:moveTo>
                  <a:cubicBezTo>
                    <a:pt x="3518" y="1"/>
                    <a:pt x="3368" y="9"/>
                    <a:pt x="3216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2" y="657"/>
                    <a:pt x="1077" y="944"/>
                    <a:pt x="792" y="1294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7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40"/>
                    <a:pt x="2075" y="6846"/>
                    <a:pt x="2520" y="6978"/>
                  </a:cubicBezTo>
                  <a:cubicBezTo>
                    <a:pt x="2832" y="7069"/>
                    <a:pt x="3162" y="7114"/>
                    <a:pt x="3510" y="7114"/>
                  </a:cubicBezTo>
                  <a:cubicBezTo>
                    <a:pt x="3660" y="7114"/>
                    <a:pt x="3813" y="7106"/>
                    <a:pt x="3970" y="7089"/>
                  </a:cubicBezTo>
                  <a:cubicBezTo>
                    <a:pt x="4475" y="7037"/>
                    <a:pt x="4933" y="6897"/>
                    <a:pt x="5343" y="6679"/>
                  </a:cubicBezTo>
                  <a:cubicBezTo>
                    <a:pt x="5753" y="6457"/>
                    <a:pt x="6100" y="6173"/>
                    <a:pt x="6386" y="5819"/>
                  </a:cubicBezTo>
                  <a:cubicBezTo>
                    <a:pt x="6669" y="5470"/>
                    <a:pt x="6875" y="5068"/>
                    <a:pt x="7001" y="4618"/>
                  </a:cubicBezTo>
                  <a:cubicBezTo>
                    <a:pt x="7128" y="4170"/>
                    <a:pt x="7165" y="3692"/>
                    <a:pt x="7112" y="3186"/>
                  </a:cubicBezTo>
                  <a:cubicBezTo>
                    <a:pt x="7057" y="2674"/>
                    <a:pt x="6921" y="2214"/>
                    <a:pt x="6704" y="1803"/>
                  </a:cubicBezTo>
                  <a:cubicBezTo>
                    <a:pt x="6488" y="1393"/>
                    <a:pt x="6203" y="1046"/>
                    <a:pt x="5851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30"/>
            <p:cNvSpPr/>
            <p:nvPr/>
          </p:nvSpPr>
          <p:spPr>
            <a:xfrm>
              <a:off x="4691255" y="3386467"/>
              <a:ext cx="189175" cy="247349"/>
            </a:xfrm>
            <a:custGeom>
              <a:avLst/>
              <a:gdLst/>
              <a:ahLst/>
              <a:cxnLst/>
              <a:rect l="l" t="t" r="r" b="b"/>
              <a:pathLst>
                <a:path w="5460" h="7139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60" y="1554"/>
                  </a:cubicBezTo>
                  <a:cubicBezTo>
                    <a:pt x="3383" y="1608"/>
                    <a:pt x="3488" y="1688"/>
                    <a:pt x="3571" y="1799"/>
                  </a:cubicBezTo>
                  <a:cubicBezTo>
                    <a:pt x="3656" y="1908"/>
                    <a:pt x="3705" y="2046"/>
                    <a:pt x="3723" y="2216"/>
                  </a:cubicBezTo>
                  <a:cubicBezTo>
                    <a:pt x="3739" y="2377"/>
                    <a:pt x="3719" y="2525"/>
                    <a:pt x="3660" y="2655"/>
                  </a:cubicBezTo>
                  <a:cubicBezTo>
                    <a:pt x="3603" y="2785"/>
                    <a:pt x="3518" y="2892"/>
                    <a:pt x="3408" y="2975"/>
                  </a:cubicBezTo>
                  <a:cubicBezTo>
                    <a:pt x="3298" y="3060"/>
                    <a:pt x="3174" y="3110"/>
                    <a:pt x="3030" y="3125"/>
                  </a:cubicBezTo>
                  <a:lnTo>
                    <a:pt x="1950" y="3238"/>
                  </a:lnTo>
                  <a:lnTo>
                    <a:pt x="1779" y="1612"/>
                  </a:lnTo>
                  <a:lnTo>
                    <a:pt x="2859" y="1498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19" y="0"/>
                  </a:moveTo>
                  <a:cubicBezTo>
                    <a:pt x="3127" y="0"/>
                    <a:pt x="3034" y="6"/>
                    <a:pt x="2938" y="16"/>
                  </a:cubicBezTo>
                  <a:lnTo>
                    <a:pt x="0" y="326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3" y="4686"/>
                  </a:lnTo>
                  <a:lnTo>
                    <a:pt x="3419" y="4550"/>
                  </a:lnTo>
                  <a:cubicBezTo>
                    <a:pt x="3847" y="4505"/>
                    <a:pt x="4217" y="4366"/>
                    <a:pt x="4530" y="4128"/>
                  </a:cubicBezTo>
                  <a:cubicBezTo>
                    <a:pt x="4844" y="3893"/>
                    <a:pt x="5079" y="3589"/>
                    <a:pt x="5242" y="3223"/>
                  </a:cubicBezTo>
                  <a:cubicBezTo>
                    <a:pt x="5402" y="2853"/>
                    <a:pt x="5459" y="2450"/>
                    <a:pt x="5412" y="2007"/>
                  </a:cubicBezTo>
                  <a:cubicBezTo>
                    <a:pt x="5367" y="1586"/>
                    <a:pt x="5229" y="1217"/>
                    <a:pt x="4995" y="900"/>
                  </a:cubicBezTo>
                  <a:cubicBezTo>
                    <a:pt x="4762" y="584"/>
                    <a:pt x="4467" y="347"/>
                    <a:pt x="4113" y="185"/>
                  </a:cubicBezTo>
                  <a:cubicBezTo>
                    <a:pt x="3836" y="63"/>
                    <a:pt x="3539" y="0"/>
                    <a:pt x="3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30"/>
            <p:cNvSpPr/>
            <p:nvPr/>
          </p:nvSpPr>
          <p:spPr>
            <a:xfrm>
              <a:off x="59195" y="4197268"/>
              <a:ext cx="255040" cy="248353"/>
            </a:xfrm>
            <a:custGeom>
              <a:avLst/>
              <a:gdLst/>
              <a:ahLst/>
              <a:cxnLst/>
              <a:rect l="l" t="t" r="r" b="b"/>
              <a:pathLst>
                <a:path w="7361" h="7168" extrusionOk="0">
                  <a:moveTo>
                    <a:pt x="2057" y="3955"/>
                  </a:moveTo>
                  <a:cubicBezTo>
                    <a:pt x="2176" y="4067"/>
                    <a:pt x="2307" y="4185"/>
                    <a:pt x="2445" y="4307"/>
                  </a:cubicBezTo>
                  <a:lnTo>
                    <a:pt x="3867" y="5529"/>
                  </a:lnTo>
                  <a:cubicBezTo>
                    <a:pt x="3815" y="5565"/>
                    <a:pt x="3765" y="5601"/>
                    <a:pt x="3710" y="5636"/>
                  </a:cubicBezTo>
                  <a:cubicBezTo>
                    <a:pt x="3499" y="5765"/>
                    <a:pt x="3263" y="5845"/>
                    <a:pt x="3004" y="5871"/>
                  </a:cubicBezTo>
                  <a:cubicBezTo>
                    <a:pt x="2919" y="5881"/>
                    <a:pt x="2837" y="5885"/>
                    <a:pt x="2758" y="5885"/>
                  </a:cubicBezTo>
                  <a:cubicBezTo>
                    <a:pt x="2579" y="5885"/>
                    <a:pt x="2415" y="5862"/>
                    <a:pt x="2270" y="5817"/>
                  </a:cubicBezTo>
                  <a:cubicBezTo>
                    <a:pt x="2060" y="5751"/>
                    <a:pt x="1894" y="5641"/>
                    <a:pt x="1773" y="5490"/>
                  </a:cubicBezTo>
                  <a:cubicBezTo>
                    <a:pt x="1653" y="5339"/>
                    <a:pt x="1579" y="5154"/>
                    <a:pt x="1558" y="4932"/>
                  </a:cubicBezTo>
                  <a:cubicBezTo>
                    <a:pt x="1528" y="4655"/>
                    <a:pt x="1595" y="4413"/>
                    <a:pt x="1758" y="4212"/>
                  </a:cubicBezTo>
                  <a:cubicBezTo>
                    <a:pt x="1832" y="4117"/>
                    <a:pt x="1934" y="4032"/>
                    <a:pt x="2057" y="3955"/>
                  </a:cubicBezTo>
                  <a:close/>
                  <a:moveTo>
                    <a:pt x="3146" y="0"/>
                  </a:moveTo>
                  <a:cubicBezTo>
                    <a:pt x="3046" y="0"/>
                    <a:pt x="2943" y="6"/>
                    <a:pt x="2839" y="17"/>
                  </a:cubicBezTo>
                  <a:cubicBezTo>
                    <a:pt x="2409" y="62"/>
                    <a:pt x="2041" y="180"/>
                    <a:pt x="1730" y="374"/>
                  </a:cubicBezTo>
                  <a:cubicBezTo>
                    <a:pt x="1420" y="568"/>
                    <a:pt x="1185" y="812"/>
                    <a:pt x="1029" y="1110"/>
                  </a:cubicBezTo>
                  <a:cubicBezTo>
                    <a:pt x="875" y="1405"/>
                    <a:pt x="816" y="1728"/>
                    <a:pt x="853" y="2076"/>
                  </a:cubicBezTo>
                  <a:cubicBezTo>
                    <a:pt x="867" y="2220"/>
                    <a:pt x="906" y="2373"/>
                    <a:pt x="970" y="2537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30" y="3256"/>
                    <a:pt x="530" y="3545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7"/>
                    <a:pt x="255" y="5992"/>
                    <a:pt x="525" y="6303"/>
                  </a:cubicBezTo>
                  <a:cubicBezTo>
                    <a:pt x="798" y="6615"/>
                    <a:pt x="1148" y="6845"/>
                    <a:pt x="1574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5" y="7167"/>
                    <a:pt x="2847" y="7160"/>
                    <a:pt x="2981" y="7145"/>
                  </a:cubicBezTo>
                  <a:cubicBezTo>
                    <a:pt x="3364" y="7104"/>
                    <a:pt x="3716" y="7015"/>
                    <a:pt x="4040" y="6872"/>
                  </a:cubicBezTo>
                  <a:cubicBezTo>
                    <a:pt x="4350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49" y="5197"/>
                  </a:lnTo>
                  <a:cubicBezTo>
                    <a:pt x="5859" y="4974"/>
                    <a:pt x="5952" y="4737"/>
                    <a:pt x="6024" y="4485"/>
                  </a:cubicBezTo>
                  <a:cubicBezTo>
                    <a:pt x="6131" y="4117"/>
                    <a:pt x="6190" y="3722"/>
                    <a:pt x="6204" y="3300"/>
                  </a:cubicBezTo>
                  <a:lnTo>
                    <a:pt x="6204" y="3300"/>
                  </a:lnTo>
                  <a:lnTo>
                    <a:pt x="4753" y="3454"/>
                  </a:lnTo>
                  <a:cubicBezTo>
                    <a:pt x="4750" y="3770"/>
                    <a:pt x="4710" y="4059"/>
                    <a:pt x="4638" y="4327"/>
                  </a:cubicBezTo>
                  <a:lnTo>
                    <a:pt x="4097" y="3847"/>
                  </a:lnTo>
                  <a:cubicBezTo>
                    <a:pt x="3953" y="3737"/>
                    <a:pt x="3794" y="3605"/>
                    <a:pt x="3614" y="3451"/>
                  </a:cubicBezTo>
                  <a:cubicBezTo>
                    <a:pt x="3434" y="3297"/>
                    <a:pt x="3255" y="3132"/>
                    <a:pt x="3078" y="2958"/>
                  </a:cubicBezTo>
                  <a:cubicBezTo>
                    <a:pt x="2904" y="2783"/>
                    <a:pt x="2757" y="2613"/>
                    <a:pt x="2636" y="2443"/>
                  </a:cubicBezTo>
                  <a:cubicBezTo>
                    <a:pt x="2517" y="2275"/>
                    <a:pt x="2452" y="2128"/>
                    <a:pt x="2438" y="2006"/>
                  </a:cubicBezTo>
                  <a:cubicBezTo>
                    <a:pt x="2423" y="1877"/>
                    <a:pt x="2438" y="1764"/>
                    <a:pt x="2481" y="1672"/>
                  </a:cubicBezTo>
                  <a:cubicBezTo>
                    <a:pt x="2524" y="1579"/>
                    <a:pt x="2592" y="1506"/>
                    <a:pt x="2685" y="1450"/>
                  </a:cubicBezTo>
                  <a:cubicBezTo>
                    <a:pt x="2779" y="1395"/>
                    <a:pt x="2895" y="1357"/>
                    <a:pt x="3039" y="1343"/>
                  </a:cubicBezTo>
                  <a:cubicBezTo>
                    <a:pt x="3069" y="1340"/>
                    <a:pt x="3099" y="1339"/>
                    <a:pt x="3129" y="1339"/>
                  </a:cubicBezTo>
                  <a:cubicBezTo>
                    <a:pt x="3267" y="1339"/>
                    <a:pt x="3395" y="1372"/>
                    <a:pt x="3512" y="1442"/>
                  </a:cubicBezTo>
                  <a:cubicBezTo>
                    <a:pt x="3651" y="1527"/>
                    <a:pt x="3789" y="1695"/>
                    <a:pt x="3929" y="1947"/>
                  </a:cubicBezTo>
                  <a:lnTo>
                    <a:pt x="5079" y="1090"/>
                  </a:lnTo>
                  <a:cubicBezTo>
                    <a:pt x="4967" y="838"/>
                    <a:pt x="4796" y="626"/>
                    <a:pt x="4569" y="453"/>
                  </a:cubicBezTo>
                  <a:cubicBezTo>
                    <a:pt x="4340" y="280"/>
                    <a:pt x="4077" y="155"/>
                    <a:pt x="3781" y="79"/>
                  </a:cubicBezTo>
                  <a:cubicBezTo>
                    <a:pt x="3577" y="27"/>
                    <a:pt x="3366" y="0"/>
                    <a:pt x="3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30"/>
            <p:cNvSpPr/>
            <p:nvPr/>
          </p:nvSpPr>
          <p:spPr>
            <a:xfrm>
              <a:off x="407187" y="4155865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1" y="0"/>
                  </a:moveTo>
                  <a:lnTo>
                    <a:pt x="1" y="605"/>
                  </a:lnTo>
                  <a:lnTo>
                    <a:pt x="156" y="2065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30"/>
            <p:cNvSpPr/>
            <p:nvPr/>
          </p:nvSpPr>
          <p:spPr>
            <a:xfrm>
              <a:off x="646942" y="4134176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4" y="4067"/>
                  </a:lnTo>
                  <a:lnTo>
                    <a:pt x="4595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30"/>
            <p:cNvSpPr/>
            <p:nvPr/>
          </p:nvSpPr>
          <p:spPr>
            <a:xfrm>
              <a:off x="859569" y="4111517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5" y="76"/>
                    <a:pt x="2294" y="214"/>
                    <a:pt x="1876" y="436"/>
                  </a:cubicBezTo>
                  <a:cubicBezTo>
                    <a:pt x="1458" y="656"/>
                    <a:pt x="1104" y="942"/>
                    <a:pt x="816" y="1292"/>
                  </a:cubicBezTo>
                  <a:cubicBezTo>
                    <a:pt x="529" y="1640"/>
                    <a:pt x="316" y="2036"/>
                    <a:pt x="179" y="2485"/>
                  </a:cubicBezTo>
                  <a:cubicBezTo>
                    <a:pt x="43" y="2932"/>
                    <a:pt x="1" y="3408"/>
                    <a:pt x="56" y="3913"/>
                  </a:cubicBezTo>
                  <a:cubicBezTo>
                    <a:pt x="113" y="4436"/>
                    <a:pt x="250" y="4902"/>
                    <a:pt x="467" y="5315"/>
                  </a:cubicBezTo>
                  <a:cubicBezTo>
                    <a:pt x="684" y="5729"/>
                    <a:pt x="969" y="6076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6"/>
                    <a:pt x="4938" y="6848"/>
                  </a:cubicBezTo>
                  <a:cubicBezTo>
                    <a:pt x="5255" y="6733"/>
                    <a:pt x="5543" y="6589"/>
                    <a:pt x="5796" y="6419"/>
                  </a:cubicBezTo>
                  <a:cubicBezTo>
                    <a:pt x="6051" y="6248"/>
                    <a:pt x="6249" y="6063"/>
                    <a:pt x="6391" y="5864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3"/>
                  </a:cubicBezTo>
                  <a:cubicBezTo>
                    <a:pt x="4925" y="5190"/>
                    <a:pt x="4761" y="5289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2" y="5527"/>
                    <a:pt x="3793" y="5533"/>
                    <a:pt x="3696" y="5533"/>
                  </a:cubicBezTo>
                  <a:cubicBezTo>
                    <a:pt x="3503" y="5533"/>
                    <a:pt x="3320" y="5511"/>
                    <a:pt x="3147" y="5469"/>
                  </a:cubicBezTo>
                  <a:cubicBezTo>
                    <a:pt x="2888" y="5403"/>
                    <a:pt x="2661" y="5293"/>
                    <a:pt x="2467" y="5138"/>
                  </a:cubicBezTo>
                  <a:cubicBezTo>
                    <a:pt x="2273" y="4981"/>
                    <a:pt x="2115" y="4786"/>
                    <a:pt x="1993" y="4553"/>
                  </a:cubicBezTo>
                  <a:cubicBezTo>
                    <a:pt x="1870" y="4320"/>
                    <a:pt x="1794" y="4055"/>
                    <a:pt x="1761" y="3758"/>
                  </a:cubicBezTo>
                  <a:cubicBezTo>
                    <a:pt x="1728" y="3451"/>
                    <a:pt x="1748" y="3171"/>
                    <a:pt x="1820" y="2914"/>
                  </a:cubicBezTo>
                  <a:cubicBezTo>
                    <a:pt x="1892" y="2658"/>
                    <a:pt x="2004" y="2435"/>
                    <a:pt x="2158" y="2243"/>
                  </a:cubicBezTo>
                  <a:cubicBezTo>
                    <a:pt x="2313" y="2054"/>
                    <a:pt x="2500" y="1898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1" y="1561"/>
                    <a:pt x="4032" y="1586"/>
                  </a:cubicBezTo>
                  <a:cubicBezTo>
                    <a:pt x="4219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6"/>
                    <a:pt x="5162" y="330"/>
                  </a:cubicBezTo>
                  <a:cubicBezTo>
                    <a:pt x="4876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30"/>
            <p:cNvSpPr/>
            <p:nvPr/>
          </p:nvSpPr>
          <p:spPr>
            <a:xfrm>
              <a:off x="1098389" y="4082414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6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30"/>
            <p:cNvSpPr/>
            <p:nvPr/>
          </p:nvSpPr>
          <p:spPr>
            <a:xfrm>
              <a:off x="1360942" y="4053727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7"/>
                    <a:pt x="4983" y="3794"/>
                  </a:cubicBezTo>
                  <a:cubicBezTo>
                    <a:pt x="5019" y="3981"/>
                    <a:pt x="5057" y="4169"/>
                    <a:pt x="5097" y="4362"/>
                  </a:cubicBezTo>
                  <a:cubicBezTo>
                    <a:pt x="5105" y="4406"/>
                    <a:pt x="5115" y="4452"/>
                    <a:pt x="5127" y="4500"/>
                  </a:cubicBezTo>
                  <a:lnTo>
                    <a:pt x="1480" y="493"/>
                  </a:lnTo>
                  <a:lnTo>
                    <a:pt x="1" y="649"/>
                  </a:lnTo>
                  <a:lnTo>
                    <a:pt x="720" y="7462"/>
                  </a:lnTo>
                  <a:lnTo>
                    <a:pt x="2326" y="7292"/>
                  </a:lnTo>
                  <a:lnTo>
                    <a:pt x="2086" y="5016"/>
                  </a:lnTo>
                  <a:cubicBezTo>
                    <a:pt x="2070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5"/>
                    <a:pt x="1927" y="3884"/>
                    <a:pt x="1893" y="3717"/>
                  </a:cubicBezTo>
                  <a:cubicBezTo>
                    <a:pt x="1858" y="3551"/>
                    <a:pt x="1820" y="3359"/>
                    <a:pt x="1775" y="3144"/>
                  </a:cubicBezTo>
                  <a:cubicBezTo>
                    <a:pt x="1768" y="3115"/>
                    <a:pt x="1762" y="3082"/>
                    <a:pt x="1755" y="3050"/>
                  </a:cubicBezTo>
                  <a:lnTo>
                    <a:pt x="1755" y="3050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30"/>
            <p:cNvSpPr/>
            <p:nvPr/>
          </p:nvSpPr>
          <p:spPr>
            <a:xfrm>
              <a:off x="1628345" y="403352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0"/>
                  </a:lnTo>
                  <a:lnTo>
                    <a:pt x="1294" y="1689"/>
                  </a:lnTo>
                  <a:lnTo>
                    <a:pt x="1722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1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30"/>
            <p:cNvSpPr/>
            <p:nvPr/>
          </p:nvSpPr>
          <p:spPr>
            <a:xfrm>
              <a:off x="1810449" y="4010696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2" y="1570"/>
                  </a:moveTo>
                  <a:cubicBezTo>
                    <a:pt x="3779" y="1570"/>
                    <a:pt x="3958" y="1597"/>
                    <a:pt x="4127" y="1651"/>
                  </a:cubicBezTo>
                  <a:cubicBezTo>
                    <a:pt x="4362" y="1722"/>
                    <a:pt x="4570" y="1843"/>
                    <a:pt x="4754" y="2003"/>
                  </a:cubicBezTo>
                  <a:cubicBezTo>
                    <a:pt x="4938" y="2164"/>
                    <a:pt x="5089" y="2361"/>
                    <a:pt x="5204" y="2591"/>
                  </a:cubicBezTo>
                  <a:cubicBezTo>
                    <a:pt x="5321" y="2821"/>
                    <a:pt x="5394" y="3077"/>
                    <a:pt x="5423" y="3365"/>
                  </a:cubicBezTo>
                  <a:cubicBezTo>
                    <a:pt x="5455" y="3649"/>
                    <a:pt x="5439" y="3917"/>
                    <a:pt x="5374" y="4167"/>
                  </a:cubicBezTo>
                  <a:cubicBezTo>
                    <a:pt x="5327" y="4340"/>
                    <a:pt x="5262" y="4496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1" y="5519"/>
                    <a:pt x="3850" y="5527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3" y="5518"/>
                    <a:pt x="3044" y="5464"/>
                  </a:cubicBezTo>
                  <a:cubicBezTo>
                    <a:pt x="2811" y="5391"/>
                    <a:pt x="2600" y="5274"/>
                    <a:pt x="2413" y="5119"/>
                  </a:cubicBezTo>
                  <a:cubicBezTo>
                    <a:pt x="2225" y="4961"/>
                    <a:pt x="2075" y="4765"/>
                    <a:pt x="1962" y="4532"/>
                  </a:cubicBezTo>
                  <a:cubicBezTo>
                    <a:pt x="1851" y="4298"/>
                    <a:pt x="1779" y="4039"/>
                    <a:pt x="1747" y="3751"/>
                  </a:cubicBezTo>
                  <a:cubicBezTo>
                    <a:pt x="1717" y="3468"/>
                    <a:pt x="1733" y="3199"/>
                    <a:pt x="1796" y="2950"/>
                  </a:cubicBezTo>
                  <a:cubicBezTo>
                    <a:pt x="1858" y="2700"/>
                    <a:pt x="1963" y="2477"/>
                    <a:pt x="2114" y="2282"/>
                  </a:cubicBezTo>
                  <a:cubicBezTo>
                    <a:pt x="2264" y="2085"/>
                    <a:pt x="2445" y="1925"/>
                    <a:pt x="2659" y="1804"/>
                  </a:cubicBezTo>
                  <a:cubicBezTo>
                    <a:pt x="2873" y="1685"/>
                    <a:pt x="3111" y="1609"/>
                    <a:pt x="3378" y="1581"/>
                  </a:cubicBezTo>
                  <a:cubicBezTo>
                    <a:pt x="3450" y="1574"/>
                    <a:pt x="3522" y="1570"/>
                    <a:pt x="3592" y="1570"/>
                  </a:cubicBezTo>
                  <a:close/>
                  <a:moveTo>
                    <a:pt x="3655" y="0"/>
                  </a:moveTo>
                  <a:cubicBezTo>
                    <a:pt x="3511" y="0"/>
                    <a:pt x="3364" y="8"/>
                    <a:pt x="3214" y="24"/>
                  </a:cubicBezTo>
                  <a:cubicBezTo>
                    <a:pt x="2702" y="77"/>
                    <a:pt x="2242" y="215"/>
                    <a:pt x="1832" y="435"/>
                  </a:cubicBezTo>
                  <a:cubicBezTo>
                    <a:pt x="1421" y="657"/>
                    <a:pt x="1076" y="944"/>
                    <a:pt x="790" y="1294"/>
                  </a:cubicBezTo>
                  <a:cubicBezTo>
                    <a:pt x="506" y="1646"/>
                    <a:pt x="299" y="2045"/>
                    <a:pt x="168" y="2490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5" y="6636"/>
                    <a:pt x="2074" y="6845"/>
                    <a:pt x="2521" y="6977"/>
                  </a:cubicBezTo>
                  <a:cubicBezTo>
                    <a:pt x="2834" y="7068"/>
                    <a:pt x="3164" y="7113"/>
                    <a:pt x="3510" y="7113"/>
                  </a:cubicBezTo>
                  <a:cubicBezTo>
                    <a:pt x="3657" y="7113"/>
                    <a:pt x="3806" y="7105"/>
                    <a:pt x="3959" y="7089"/>
                  </a:cubicBezTo>
                  <a:cubicBezTo>
                    <a:pt x="4382" y="7044"/>
                    <a:pt x="4767" y="6941"/>
                    <a:pt x="5119" y="6783"/>
                  </a:cubicBezTo>
                  <a:lnTo>
                    <a:pt x="6094" y="7848"/>
                  </a:lnTo>
                  <a:lnTo>
                    <a:pt x="7190" y="6845"/>
                  </a:lnTo>
                  <a:lnTo>
                    <a:pt x="6320" y="5893"/>
                  </a:lnTo>
                  <a:cubicBezTo>
                    <a:pt x="6340" y="5870"/>
                    <a:pt x="6363" y="5845"/>
                    <a:pt x="6383" y="5822"/>
                  </a:cubicBezTo>
                  <a:cubicBezTo>
                    <a:pt x="6668" y="5470"/>
                    <a:pt x="6872" y="5069"/>
                    <a:pt x="7000" y="4620"/>
                  </a:cubicBezTo>
                  <a:cubicBezTo>
                    <a:pt x="7125" y="4170"/>
                    <a:pt x="7164" y="3692"/>
                    <a:pt x="7110" y="3185"/>
                  </a:cubicBezTo>
                  <a:cubicBezTo>
                    <a:pt x="7056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59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7" y="47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30"/>
            <p:cNvSpPr/>
            <p:nvPr/>
          </p:nvSpPr>
          <p:spPr>
            <a:xfrm>
              <a:off x="2087207" y="3978266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9"/>
                  </a:lnTo>
                  <a:cubicBezTo>
                    <a:pt x="4671" y="4525"/>
                    <a:pt x="4636" y="4754"/>
                    <a:pt x="4542" y="4965"/>
                  </a:cubicBezTo>
                  <a:cubicBezTo>
                    <a:pt x="4447" y="5175"/>
                    <a:pt x="4307" y="5347"/>
                    <a:pt x="4127" y="5480"/>
                  </a:cubicBezTo>
                  <a:cubicBezTo>
                    <a:pt x="3948" y="5615"/>
                    <a:pt x="3736" y="5694"/>
                    <a:pt x="3490" y="5720"/>
                  </a:cubicBezTo>
                  <a:cubicBezTo>
                    <a:pt x="3442" y="5725"/>
                    <a:pt x="3394" y="5728"/>
                    <a:pt x="3347" y="5728"/>
                  </a:cubicBezTo>
                  <a:cubicBezTo>
                    <a:pt x="3167" y="5728"/>
                    <a:pt x="2997" y="5690"/>
                    <a:pt x="2839" y="5615"/>
                  </a:cubicBezTo>
                  <a:cubicBezTo>
                    <a:pt x="2639" y="5521"/>
                    <a:pt x="2472" y="5382"/>
                    <a:pt x="2343" y="5196"/>
                  </a:cubicBezTo>
                  <a:cubicBezTo>
                    <a:pt x="2212" y="5010"/>
                    <a:pt x="2133" y="4794"/>
                    <a:pt x="2107" y="4547"/>
                  </a:cubicBezTo>
                  <a:lnTo>
                    <a:pt x="1674" y="440"/>
                  </a:lnTo>
                  <a:lnTo>
                    <a:pt x="0" y="616"/>
                  </a:lnTo>
                  <a:lnTo>
                    <a:pt x="443" y="4810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6" y="6528"/>
                    <a:pt x="1635" y="6808"/>
                    <a:pt x="2100" y="6993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8" y="6952"/>
                    <a:pt x="5105" y="6676"/>
                  </a:cubicBezTo>
                  <a:cubicBezTo>
                    <a:pt x="5522" y="6399"/>
                    <a:pt x="5834" y="6046"/>
                    <a:pt x="6043" y="5616"/>
                  </a:cubicBezTo>
                  <a:cubicBezTo>
                    <a:pt x="6248" y="5188"/>
                    <a:pt x="6326" y="4715"/>
                    <a:pt x="6270" y="4196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30"/>
            <p:cNvSpPr/>
            <p:nvPr/>
          </p:nvSpPr>
          <p:spPr>
            <a:xfrm>
              <a:off x="2346780" y="395481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7" y="5733"/>
                  </a:lnTo>
                  <a:lnTo>
                    <a:pt x="2032" y="4351"/>
                  </a:lnTo>
                  <a:lnTo>
                    <a:pt x="4737" y="4064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30"/>
            <p:cNvSpPr/>
            <p:nvPr/>
          </p:nvSpPr>
          <p:spPr>
            <a:xfrm>
              <a:off x="2559407" y="3934612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4" y="417"/>
                    <a:pt x="865" y="589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0" y="1792"/>
                    <a:pt x="1" y="2079"/>
                    <a:pt x="32" y="2386"/>
                  </a:cubicBezTo>
                  <a:cubicBezTo>
                    <a:pt x="64" y="2670"/>
                    <a:pt x="136" y="2925"/>
                    <a:pt x="251" y="3143"/>
                  </a:cubicBezTo>
                  <a:cubicBezTo>
                    <a:pt x="366" y="3365"/>
                    <a:pt x="526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8" y="4301"/>
                  </a:cubicBezTo>
                  <a:cubicBezTo>
                    <a:pt x="2626" y="4312"/>
                    <a:pt x="2763" y="4330"/>
                    <a:pt x="2897" y="4351"/>
                  </a:cubicBezTo>
                  <a:cubicBezTo>
                    <a:pt x="3029" y="4373"/>
                    <a:pt x="3157" y="4403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9"/>
                    <a:pt x="3819" y="4752"/>
                  </a:cubicBezTo>
                  <a:cubicBezTo>
                    <a:pt x="3876" y="4826"/>
                    <a:pt x="3908" y="4911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5" y="5515"/>
                    <a:pt x="3530" y="5575"/>
                  </a:cubicBezTo>
                  <a:cubicBezTo>
                    <a:pt x="3390" y="5637"/>
                    <a:pt x="3235" y="5676"/>
                    <a:pt x="3059" y="5694"/>
                  </a:cubicBezTo>
                  <a:cubicBezTo>
                    <a:pt x="2974" y="5704"/>
                    <a:pt x="2888" y="5708"/>
                    <a:pt x="2803" y="5708"/>
                  </a:cubicBezTo>
                  <a:cubicBezTo>
                    <a:pt x="2540" y="5708"/>
                    <a:pt x="2278" y="5665"/>
                    <a:pt x="2020" y="5578"/>
                  </a:cubicBezTo>
                  <a:cubicBezTo>
                    <a:pt x="1676" y="5463"/>
                    <a:pt x="1318" y="5205"/>
                    <a:pt x="950" y="4804"/>
                  </a:cubicBezTo>
                  <a:lnTo>
                    <a:pt x="67" y="6048"/>
                  </a:lnTo>
                  <a:cubicBezTo>
                    <a:pt x="317" y="6304"/>
                    <a:pt x="592" y="6520"/>
                    <a:pt x="892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7" y="7112"/>
                    <a:pt x="3128" y="7092"/>
                  </a:cubicBezTo>
                  <a:cubicBezTo>
                    <a:pt x="3647" y="7037"/>
                    <a:pt x="4096" y="6904"/>
                    <a:pt x="4479" y="6689"/>
                  </a:cubicBezTo>
                  <a:cubicBezTo>
                    <a:pt x="4860" y="6477"/>
                    <a:pt x="5147" y="6192"/>
                    <a:pt x="5343" y="5841"/>
                  </a:cubicBezTo>
                  <a:cubicBezTo>
                    <a:pt x="5538" y="5489"/>
                    <a:pt x="5610" y="5077"/>
                    <a:pt x="5561" y="4603"/>
                  </a:cubicBezTo>
                  <a:cubicBezTo>
                    <a:pt x="5530" y="4298"/>
                    <a:pt x="5445" y="4036"/>
                    <a:pt x="5307" y="3818"/>
                  </a:cubicBezTo>
                  <a:cubicBezTo>
                    <a:pt x="5169" y="3601"/>
                    <a:pt x="4985" y="3417"/>
                    <a:pt x="4756" y="3271"/>
                  </a:cubicBezTo>
                  <a:cubicBezTo>
                    <a:pt x="4529" y="3126"/>
                    <a:pt x="4263" y="3008"/>
                    <a:pt x="3962" y="2922"/>
                  </a:cubicBezTo>
                  <a:cubicBezTo>
                    <a:pt x="3660" y="2836"/>
                    <a:pt x="3328" y="2777"/>
                    <a:pt x="2964" y="2742"/>
                  </a:cubicBezTo>
                  <a:cubicBezTo>
                    <a:pt x="2806" y="2734"/>
                    <a:pt x="2654" y="2716"/>
                    <a:pt x="2506" y="2687"/>
                  </a:cubicBezTo>
                  <a:cubicBezTo>
                    <a:pt x="2359" y="2660"/>
                    <a:pt x="2228" y="2623"/>
                    <a:pt x="2110" y="2572"/>
                  </a:cubicBezTo>
                  <a:cubicBezTo>
                    <a:pt x="1994" y="2522"/>
                    <a:pt x="1899" y="2462"/>
                    <a:pt x="1827" y="2390"/>
                  </a:cubicBezTo>
                  <a:cubicBezTo>
                    <a:pt x="1754" y="2318"/>
                    <a:pt x="1712" y="2229"/>
                    <a:pt x="1699" y="2119"/>
                  </a:cubicBezTo>
                  <a:cubicBezTo>
                    <a:pt x="1686" y="1994"/>
                    <a:pt x="1713" y="1885"/>
                    <a:pt x="1782" y="1790"/>
                  </a:cubicBezTo>
                  <a:cubicBezTo>
                    <a:pt x="1850" y="1695"/>
                    <a:pt x="1952" y="1616"/>
                    <a:pt x="2086" y="1551"/>
                  </a:cubicBezTo>
                  <a:cubicBezTo>
                    <a:pt x="2221" y="1488"/>
                    <a:pt x="2383" y="1445"/>
                    <a:pt x="2580" y="1425"/>
                  </a:cubicBezTo>
                  <a:cubicBezTo>
                    <a:pt x="2642" y="1418"/>
                    <a:pt x="2703" y="1415"/>
                    <a:pt x="2763" y="1415"/>
                  </a:cubicBezTo>
                  <a:cubicBezTo>
                    <a:pt x="2889" y="1415"/>
                    <a:pt x="3014" y="1429"/>
                    <a:pt x="3138" y="1455"/>
                  </a:cubicBezTo>
                  <a:cubicBezTo>
                    <a:pt x="3324" y="1495"/>
                    <a:pt x="3501" y="1562"/>
                    <a:pt x="3670" y="1655"/>
                  </a:cubicBezTo>
                  <a:cubicBezTo>
                    <a:pt x="3842" y="1748"/>
                    <a:pt x="4004" y="1872"/>
                    <a:pt x="4158" y="2027"/>
                  </a:cubicBezTo>
                  <a:lnTo>
                    <a:pt x="5077" y="936"/>
                  </a:lnTo>
                  <a:cubicBezTo>
                    <a:pt x="4888" y="707"/>
                    <a:pt x="4670" y="518"/>
                    <a:pt x="4421" y="367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30"/>
            <p:cNvSpPr/>
            <p:nvPr/>
          </p:nvSpPr>
          <p:spPr>
            <a:xfrm>
              <a:off x="2857507" y="388326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6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30"/>
            <p:cNvSpPr/>
            <p:nvPr/>
          </p:nvSpPr>
          <p:spPr>
            <a:xfrm>
              <a:off x="3214265" y="3862512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4" y="1571"/>
                  </a:moveTo>
                  <a:cubicBezTo>
                    <a:pt x="3781" y="1571"/>
                    <a:pt x="3959" y="1599"/>
                    <a:pt x="4126" y="1651"/>
                  </a:cubicBezTo>
                  <a:cubicBezTo>
                    <a:pt x="4361" y="1724"/>
                    <a:pt x="4571" y="1844"/>
                    <a:pt x="4756" y="2003"/>
                  </a:cubicBezTo>
                  <a:cubicBezTo>
                    <a:pt x="4939" y="2166"/>
                    <a:pt x="5090" y="2361"/>
                    <a:pt x="5205" y="2591"/>
                  </a:cubicBezTo>
                  <a:cubicBezTo>
                    <a:pt x="5323" y="2821"/>
                    <a:pt x="5396" y="3080"/>
                    <a:pt x="5425" y="3366"/>
                  </a:cubicBezTo>
                  <a:cubicBezTo>
                    <a:pt x="5458" y="3651"/>
                    <a:pt x="5439" y="3917"/>
                    <a:pt x="5375" y="4167"/>
                  </a:cubicBezTo>
                  <a:cubicBezTo>
                    <a:pt x="5308" y="4419"/>
                    <a:pt x="5202" y="4641"/>
                    <a:pt x="5057" y="4838"/>
                  </a:cubicBezTo>
                  <a:cubicBezTo>
                    <a:pt x="4909" y="5035"/>
                    <a:pt x="4729" y="5193"/>
                    <a:pt x="4516" y="5312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1" y="5547"/>
                    <a:pt x="3214" y="5520"/>
                    <a:pt x="3045" y="5467"/>
                  </a:cubicBezTo>
                  <a:cubicBezTo>
                    <a:pt x="2812" y="5395"/>
                    <a:pt x="2601" y="5278"/>
                    <a:pt x="2414" y="5119"/>
                  </a:cubicBezTo>
                  <a:cubicBezTo>
                    <a:pt x="2225" y="4964"/>
                    <a:pt x="2076" y="4766"/>
                    <a:pt x="1962" y="4534"/>
                  </a:cubicBezTo>
                  <a:cubicBezTo>
                    <a:pt x="1850" y="4300"/>
                    <a:pt x="1780" y="4039"/>
                    <a:pt x="1749" y="3753"/>
                  </a:cubicBezTo>
                  <a:cubicBezTo>
                    <a:pt x="1719" y="3469"/>
                    <a:pt x="1735" y="3203"/>
                    <a:pt x="1797" y="2951"/>
                  </a:cubicBezTo>
                  <a:cubicBezTo>
                    <a:pt x="1859" y="2702"/>
                    <a:pt x="1965" y="2479"/>
                    <a:pt x="2116" y="2282"/>
                  </a:cubicBezTo>
                  <a:cubicBezTo>
                    <a:pt x="2264" y="2087"/>
                    <a:pt x="2447" y="1928"/>
                    <a:pt x="2660" y="1808"/>
                  </a:cubicBezTo>
                  <a:cubicBezTo>
                    <a:pt x="2872" y="1685"/>
                    <a:pt x="3111" y="1612"/>
                    <a:pt x="3377" y="1583"/>
                  </a:cubicBezTo>
                  <a:cubicBezTo>
                    <a:pt x="3451" y="1575"/>
                    <a:pt x="3523" y="1571"/>
                    <a:pt x="3594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9"/>
                    <a:pt x="3216" y="25"/>
                  </a:cubicBezTo>
                  <a:cubicBezTo>
                    <a:pt x="2701" y="78"/>
                    <a:pt x="2244" y="217"/>
                    <a:pt x="1831" y="437"/>
                  </a:cubicBezTo>
                  <a:cubicBezTo>
                    <a:pt x="1422" y="657"/>
                    <a:pt x="1076" y="943"/>
                    <a:pt x="792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40" y="2936"/>
                    <a:pt x="1" y="3417"/>
                    <a:pt x="54" y="3930"/>
                  </a:cubicBezTo>
                  <a:cubicBezTo>
                    <a:pt x="110" y="4442"/>
                    <a:pt x="247" y="4902"/>
                    <a:pt x="468" y="5312"/>
                  </a:cubicBezTo>
                  <a:cubicBezTo>
                    <a:pt x="687" y="5722"/>
                    <a:pt x="973" y="6070"/>
                    <a:pt x="1325" y="6355"/>
                  </a:cubicBezTo>
                  <a:cubicBezTo>
                    <a:pt x="1678" y="6639"/>
                    <a:pt x="2074" y="6846"/>
                    <a:pt x="2520" y="6977"/>
                  </a:cubicBezTo>
                  <a:cubicBezTo>
                    <a:pt x="2835" y="7069"/>
                    <a:pt x="3169" y="7114"/>
                    <a:pt x="3522" y="7114"/>
                  </a:cubicBezTo>
                  <a:cubicBezTo>
                    <a:pt x="3668" y="7114"/>
                    <a:pt x="3817" y="7106"/>
                    <a:pt x="3970" y="7091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8"/>
                    <a:pt x="6099" y="6173"/>
                    <a:pt x="6386" y="5821"/>
                  </a:cubicBezTo>
                  <a:cubicBezTo>
                    <a:pt x="6669" y="5469"/>
                    <a:pt x="6874" y="5070"/>
                    <a:pt x="7001" y="4619"/>
                  </a:cubicBezTo>
                  <a:cubicBezTo>
                    <a:pt x="7128" y="4172"/>
                    <a:pt x="7165" y="3693"/>
                    <a:pt x="7112" y="3187"/>
                  </a:cubicBezTo>
                  <a:cubicBezTo>
                    <a:pt x="7057" y="2673"/>
                    <a:pt x="6920" y="2213"/>
                    <a:pt x="6703" y="1803"/>
                  </a:cubicBezTo>
                  <a:cubicBezTo>
                    <a:pt x="6488" y="1392"/>
                    <a:pt x="6203" y="1047"/>
                    <a:pt x="5851" y="761"/>
                  </a:cubicBezTo>
                  <a:cubicBezTo>
                    <a:pt x="5498" y="477"/>
                    <a:pt x="5101" y="270"/>
                    <a:pt x="4654" y="140"/>
                  </a:cubicBezTo>
                  <a:cubicBezTo>
                    <a:pt x="4338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30"/>
            <p:cNvSpPr/>
            <p:nvPr/>
          </p:nvSpPr>
          <p:spPr>
            <a:xfrm>
              <a:off x="3492686" y="3839506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4" y="1421"/>
                  </a:moveTo>
                  <a:cubicBezTo>
                    <a:pt x="3231" y="1421"/>
                    <a:pt x="3354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6"/>
                    <a:pt x="3979" y="2027"/>
                    <a:pt x="3997" y="2201"/>
                  </a:cubicBezTo>
                  <a:cubicBezTo>
                    <a:pt x="4015" y="2377"/>
                    <a:pt x="3998" y="2536"/>
                    <a:pt x="3945" y="2679"/>
                  </a:cubicBezTo>
                  <a:cubicBezTo>
                    <a:pt x="3890" y="2823"/>
                    <a:pt x="3804" y="2936"/>
                    <a:pt x="3686" y="3025"/>
                  </a:cubicBezTo>
                  <a:cubicBezTo>
                    <a:pt x="3567" y="3114"/>
                    <a:pt x="3423" y="3168"/>
                    <a:pt x="3255" y="3185"/>
                  </a:cubicBezTo>
                  <a:lnTo>
                    <a:pt x="1911" y="3327"/>
                  </a:lnTo>
                  <a:lnTo>
                    <a:pt x="1726" y="1556"/>
                  </a:lnTo>
                  <a:lnTo>
                    <a:pt x="2922" y="1431"/>
                  </a:lnTo>
                  <a:cubicBezTo>
                    <a:pt x="2982" y="1424"/>
                    <a:pt x="3039" y="1421"/>
                    <a:pt x="3094" y="1421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5"/>
                    <a:pt x="3068" y="16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3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9" y="2765"/>
                    <a:pt x="5657" y="2371"/>
                    <a:pt x="5613" y="1942"/>
                  </a:cubicBezTo>
                  <a:cubicBezTo>
                    <a:pt x="5568" y="1528"/>
                    <a:pt x="5429" y="1166"/>
                    <a:pt x="5192" y="861"/>
                  </a:cubicBezTo>
                  <a:cubicBezTo>
                    <a:pt x="4959" y="553"/>
                    <a:pt x="4652" y="325"/>
                    <a:pt x="4278" y="174"/>
                  </a:cubicBezTo>
                  <a:cubicBezTo>
                    <a:pt x="3991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30"/>
            <p:cNvSpPr/>
            <p:nvPr/>
          </p:nvSpPr>
          <p:spPr>
            <a:xfrm>
              <a:off x="3729427" y="3803890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8" y="4850"/>
                  </a:lnTo>
                  <a:lnTo>
                    <a:pt x="2560" y="4311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5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30"/>
            <p:cNvSpPr/>
            <p:nvPr/>
          </p:nvSpPr>
          <p:spPr>
            <a:xfrm>
              <a:off x="3970222" y="378566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3" y="1"/>
                  </a:moveTo>
                  <a:cubicBezTo>
                    <a:pt x="2760" y="1"/>
                    <a:pt x="2576" y="11"/>
                    <a:pt x="2381" y="31"/>
                  </a:cubicBezTo>
                  <a:cubicBezTo>
                    <a:pt x="2043" y="67"/>
                    <a:pt x="1725" y="152"/>
                    <a:pt x="1424" y="285"/>
                  </a:cubicBezTo>
                  <a:cubicBezTo>
                    <a:pt x="1125" y="418"/>
                    <a:pt x="866" y="590"/>
                    <a:pt x="648" y="799"/>
                  </a:cubicBezTo>
                  <a:cubicBezTo>
                    <a:pt x="431" y="1009"/>
                    <a:pt x="265" y="1249"/>
                    <a:pt x="155" y="1519"/>
                  </a:cubicBezTo>
                  <a:cubicBezTo>
                    <a:pt x="41" y="1791"/>
                    <a:pt x="1" y="2079"/>
                    <a:pt x="34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6" y="3553"/>
                    <a:pt x="730" y="3712"/>
                  </a:cubicBezTo>
                  <a:cubicBezTo>
                    <a:pt x="932" y="3873"/>
                    <a:pt x="1180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8" y="4312"/>
                    <a:pt x="2764" y="4329"/>
                    <a:pt x="2897" y="4351"/>
                  </a:cubicBezTo>
                  <a:cubicBezTo>
                    <a:pt x="3031" y="4372"/>
                    <a:pt x="3157" y="4401"/>
                    <a:pt x="3279" y="4438"/>
                  </a:cubicBezTo>
                  <a:cubicBezTo>
                    <a:pt x="3402" y="4474"/>
                    <a:pt x="3508" y="4517"/>
                    <a:pt x="3599" y="4568"/>
                  </a:cubicBezTo>
                  <a:cubicBezTo>
                    <a:pt x="3688" y="4617"/>
                    <a:pt x="3761" y="4680"/>
                    <a:pt x="3819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4" y="5136"/>
                    <a:pt x="3905" y="5249"/>
                    <a:pt x="3837" y="5344"/>
                  </a:cubicBezTo>
                  <a:cubicBezTo>
                    <a:pt x="3774" y="5438"/>
                    <a:pt x="3670" y="5515"/>
                    <a:pt x="3531" y="5577"/>
                  </a:cubicBezTo>
                  <a:cubicBezTo>
                    <a:pt x="3393" y="5638"/>
                    <a:pt x="3236" y="5678"/>
                    <a:pt x="3062" y="5695"/>
                  </a:cubicBezTo>
                  <a:cubicBezTo>
                    <a:pt x="2976" y="5704"/>
                    <a:pt x="2890" y="5709"/>
                    <a:pt x="2805" y="5709"/>
                  </a:cubicBezTo>
                  <a:cubicBezTo>
                    <a:pt x="2541" y="5709"/>
                    <a:pt x="2280" y="5666"/>
                    <a:pt x="2021" y="5579"/>
                  </a:cubicBezTo>
                  <a:cubicBezTo>
                    <a:pt x="1679" y="5464"/>
                    <a:pt x="1321" y="5206"/>
                    <a:pt x="950" y="4805"/>
                  </a:cubicBezTo>
                  <a:lnTo>
                    <a:pt x="68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3" y="6869"/>
                    <a:pt x="1529" y="6991"/>
                    <a:pt x="1902" y="7061"/>
                  </a:cubicBezTo>
                  <a:cubicBezTo>
                    <a:pt x="2122" y="7102"/>
                    <a:pt x="2356" y="7122"/>
                    <a:pt x="2603" y="7122"/>
                  </a:cubicBezTo>
                  <a:cubicBezTo>
                    <a:pt x="2772" y="7122"/>
                    <a:pt x="2947" y="7113"/>
                    <a:pt x="3128" y="7094"/>
                  </a:cubicBezTo>
                  <a:cubicBezTo>
                    <a:pt x="3647" y="7040"/>
                    <a:pt x="4098" y="6905"/>
                    <a:pt x="4479" y="6692"/>
                  </a:cubicBezTo>
                  <a:cubicBezTo>
                    <a:pt x="4860" y="6477"/>
                    <a:pt x="5147" y="6196"/>
                    <a:pt x="5343" y="5843"/>
                  </a:cubicBezTo>
                  <a:cubicBezTo>
                    <a:pt x="5540" y="5491"/>
                    <a:pt x="5612" y="5078"/>
                    <a:pt x="5563" y="4604"/>
                  </a:cubicBezTo>
                  <a:cubicBezTo>
                    <a:pt x="5530" y="4299"/>
                    <a:pt x="5446" y="4039"/>
                    <a:pt x="5307" y="3819"/>
                  </a:cubicBezTo>
                  <a:cubicBezTo>
                    <a:pt x="5169" y="3601"/>
                    <a:pt x="4986" y="3417"/>
                    <a:pt x="4758" y="3272"/>
                  </a:cubicBezTo>
                  <a:cubicBezTo>
                    <a:pt x="4529" y="3127"/>
                    <a:pt x="4263" y="3010"/>
                    <a:pt x="3962" y="2924"/>
                  </a:cubicBezTo>
                  <a:cubicBezTo>
                    <a:pt x="3660" y="2838"/>
                    <a:pt x="3328" y="2777"/>
                    <a:pt x="2966" y="2744"/>
                  </a:cubicBezTo>
                  <a:cubicBezTo>
                    <a:pt x="2808" y="2734"/>
                    <a:pt x="2654" y="2717"/>
                    <a:pt x="2507" y="2688"/>
                  </a:cubicBezTo>
                  <a:cubicBezTo>
                    <a:pt x="2359" y="2661"/>
                    <a:pt x="2228" y="2624"/>
                    <a:pt x="2112" y="2573"/>
                  </a:cubicBezTo>
                  <a:cubicBezTo>
                    <a:pt x="1995" y="2523"/>
                    <a:pt x="1899" y="2464"/>
                    <a:pt x="1827" y="2392"/>
                  </a:cubicBezTo>
                  <a:cubicBezTo>
                    <a:pt x="1754" y="2320"/>
                    <a:pt x="1712" y="2230"/>
                    <a:pt x="1700" y="2120"/>
                  </a:cubicBezTo>
                  <a:cubicBezTo>
                    <a:pt x="1687" y="1997"/>
                    <a:pt x="1715" y="1889"/>
                    <a:pt x="1782" y="1791"/>
                  </a:cubicBezTo>
                  <a:cubicBezTo>
                    <a:pt x="1851" y="1696"/>
                    <a:pt x="1953" y="1616"/>
                    <a:pt x="2086" y="1552"/>
                  </a:cubicBezTo>
                  <a:cubicBezTo>
                    <a:pt x="2221" y="1489"/>
                    <a:pt x="2385" y="1446"/>
                    <a:pt x="2579" y="1426"/>
                  </a:cubicBezTo>
                  <a:cubicBezTo>
                    <a:pt x="2640" y="1420"/>
                    <a:pt x="2700" y="1417"/>
                    <a:pt x="2760" y="1417"/>
                  </a:cubicBezTo>
                  <a:cubicBezTo>
                    <a:pt x="2887" y="1417"/>
                    <a:pt x="3013" y="1430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1" y="216"/>
                    <a:pt x="3880" y="110"/>
                    <a:pt x="3550" y="51"/>
                  </a:cubicBezTo>
                  <a:cubicBezTo>
                    <a:pt x="3363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30"/>
            <p:cNvSpPr/>
            <p:nvPr/>
          </p:nvSpPr>
          <p:spPr>
            <a:xfrm>
              <a:off x="4188947" y="3756285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30"/>
            <p:cNvSpPr/>
            <p:nvPr/>
          </p:nvSpPr>
          <p:spPr>
            <a:xfrm>
              <a:off x="4446822" y="373248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0" y="2163"/>
                    <a:pt x="5093" y="2360"/>
                    <a:pt x="5206" y="2590"/>
                  </a:cubicBezTo>
                  <a:cubicBezTo>
                    <a:pt x="5324" y="2820"/>
                    <a:pt x="5397" y="3076"/>
                    <a:pt x="5426" y="3363"/>
                  </a:cubicBezTo>
                  <a:cubicBezTo>
                    <a:pt x="5459" y="3650"/>
                    <a:pt x="5441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1"/>
                    <a:pt x="4730" y="5190"/>
                    <a:pt x="4519" y="5310"/>
                  </a:cubicBezTo>
                  <a:cubicBezTo>
                    <a:pt x="4305" y="5431"/>
                    <a:pt x="4064" y="5506"/>
                    <a:pt x="3798" y="5533"/>
                  </a:cubicBezTo>
                  <a:cubicBezTo>
                    <a:pt x="3724" y="5541"/>
                    <a:pt x="3651" y="5545"/>
                    <a:pt x="3579" y="5545"/>
                  </a:cubicBezTo>
                  <a:cubicBezTo>
                    <a:pt x="3394" y="5545"/>
                    <a:pt x="3217" y="5519"/>
                    <a:pt x="3048" y="5466"/>
                  </a:cubicBezTo>
                  <a:cubicBezTo>
                    <a:pt x="2815" y="5394"/>
                    <a:pt x="2605" y="5274"/>
                    <a:pt x="2415" y="5118"/>
                  </a:cubicBezTo>
                  <a:cubicBezTo>
                    <a:pt x="2227" y="4960"/>
                    <a:pt x="2080" y="4764"/>
                    <a:pt x="1966" y="4531"/>
                  </a:cubicBezTo>
                  <a:cubicBezTo>
                    <a:pt x="1853" y="4298"/>
                    <a:pt x="1781" y="4038"/>
                    <a:pt x="1751" y="3750"/>
                  </a:cubicBezTo>
                  <a:cubicBezTo>
                    <a:pt x="1720" y="3467"/>
                    <a:pt x="1738" y="3198"/>
                    <a:pt x="1800" y="2949"/>
                  </a:cubicBezTo>
                  <a:cubicBezTo>
                    <a:pt x="1860" y="2699"/>
                    <a:pt x="1968" y="2476"/>
                    <a:pt x="2117" y="2281"/>
                  </a:cubicBezTo>
                  <a:cubicBezTo>
                    <a:pt x="2268" y="2084"/>
                    <a:pt x="2448" y="1924"/>
                    <a:pt x="2662" y="1803"/>
                  </a:cubicBezTo>
                  <a:cubicBezTo>
                    <a:pt x="2875" y="1684"/>
                    <a:pt x="3117" y="1608"/>
                    <a:pt x="3381" y="1580"/>
                  </a:cubicBezTo>
                  <a:cubicBezTo>
                    <a:pt x="3454" y="1572"/>
                    <a:pt x="3525" y="1569"/>
                    <a:pt x="3596" y="1569"/>
                  </a:cubicBezTo>
                  <a:close/>
                  <a:moveTo>
                    <a:pt x="3655" y="1"/>
                  </a:moveTo>
                  <a:cubicBezTo>
                    <a:pt x="3511" y="1"/>
                    <a:pt x="3364" y="8"/>
                    <a:pt x="3215" y="24"/>
                  </a:cubicBezTo>
                  <a:cubicBezTo>
                    <a:pt x="2703" y="78"/>
                    <a:pt x="2242" y="217"/>
                    <a:pt x="1833" y="436"/>
                  </a:cubicBezTo>
                  <a:cubicBezTo>
                    <a:pt x="1423" y="657"/>
                    <a:pt x="1076" y="945"/>
                    <a:pt x="790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39" y="2936"/>
                    <a:pt x="1" y="3417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70"/>
                    <a:pt x="1324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3" y="7068"/>
                    <a:pt x="3162" y="7113"/>
                    <a:pt x="3510" y="7113"/>
                  </a:cubicBezTo>
                  <a:cubicBezTo>
                    <a:pt x="3659" y="7113"/>
                    <a:pt x="3812" y="7105"/>
                    <a:pt x="3968" y="7088"/>
                  </a:cubicBezTo>
                  <a:cubicBezTo>
                    <a:pt x="4477" y="7036"/>
                    <a:pt x="4933" y="6898"/>
                    <a:pt x="5343" y="6678"/>
                  </a:cubicBezTo>
                  <a:cubicBezTo>
                    <a:pt x="5753" y="6458"/>
                    <a:pt x="6101" y="6173"/>
                    <a:pt x="6384" y="5821"/>
                  </a:cubicBezTo>
                  <a:cubicBezTo>
                    <a:pt x="6669" y="5469"/>
                    <a:pt x="6874" y="5067"/>
                    <a:pt x="7002" y="4619"/>
                  </a:cubicBezTo>
                  <a:cubicBezTo>
                    <a:pt x="7130" y="4169"/>
                    <a:pt x="7165" y="3691"/>
                    <a:pt x="7110" y="3187"/>
                  </a:cubicBezTo>
                  <a:cubicBezTo>
                    <a:pt x="7057" y="2673"/>
                    <a:pt x="6920" y="2213"/>
                    <a:pt x="6705" y="1802"/>
                  </a:cubicBezTo>
                  <a:cubicBezTo>
                    <a:pt x="6486" y="1392"/>
                    <a:pt x="6203" y="1045"/>
                    <a:pt x="5850" y="761"/>
                  </a:cubicBezTo>
                  <a:cubicBezTo>
                    <a:pt x="5498" y="477"/>
                    <a:pt x="5101" y="269"/>
                    <a:pt x="4655" y="138"/>
                  </a:cubicBezTo>
                  <a:cubicBezTo>
                    <a:pt x="4339" y="47"/>
                    <a:pt x="4006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30"/>
            <p:cNvSpPr/>
            <p:nvPr/>
          </p:nvSpPr>
          <p:spPr>
            <a:xfrm>
              <a:off x="4725278" y="3709859"/>
              <a:ext cx="189279" cy="247349"/>
            </a:xfrm>
            <a:custGeom>
              <a:avLst/>
              <a:gdLst/>
              <a:ahLst/>
              <a:cxnLst/>
              <a:rect l="l" t="t" r="r" b="b"/>
              <a:pathLst>
                <a:path w="5463" h="7139" extrusionOk="0">
                  <a:moveTo>
                    <a:pt x="2955" y="1498"/>
                  </a:moveTo>
                  <a:cubicBezTo>
                    <a:pt x="3063" y="1498"/>
                    <a:pt x="3165" y="1518"/>
                    <a:pt x="3262" y="1560"/>
                  </a:cubicBezTo>
                  <a:cubicBezTo>
                    <a:pt x="3386" y="1612"/>
                    <a:pt x="3488" y="1691"/>
                    <a:pt x="3573" y="1802"/>
                  </a:cubicBezTo>
                  <a:cubicBezTo>
                    <a:pt x="3657" y="1913"/>
                    <a:pt x="3709" y="2052"/>
                    <a:pt x="3725" y="2219"/>
                  </a:cubicBezTo>
                  <a:cubicBezTo>
                    <a:pt x="3742" y="2377"/>
                    <a:pt x="3722" y="2525"/>
                    <a:pt x="3663" y="2656"/>
                  </a:cubicBezTo>
                  <a:cubicBezTo>
                    <a:pt x="3604" y="2790"/>
                    <a:pt x="3519" y="2893"/>
                    <a:pt x="3412" y="2978"/>
                  </a:cubicBezTo>
                  <a:cubicBezTo>
                    <a:pt x="3301" y="3063"/>
                    <a:pt x="3176" y="3110"/>
                    <a:pt x="3033" y="3128"/>
                  </a:cubicBezTo>
                  <a:lnTo>
                    <a:pt x="1953" y="3240"/>
                  </a:lnTo>
                  <a:lnTo>
                    <a:pt x="1782" y="1618"/>
                  </a:lnTo>
                  <a:lnTo>
                    <a:pt x="2861" y="1503"/>
                  </a:lnTo>
                  <a:cubicBezTo>
                    <a:pt x="2893" y="1500"/>
                    <a:pt x="2924" y="1498"/>
                    <a:pt x="2955" y="1498"/>
                  </a:cubicBezTo>
                  <a:close/>
                  <a:moveTo>
                    <a:pt x="3219" y="1"/>
                  </a:moveTo>
                  <a:cubicBezTo>
                    <a:pt x="3128" y="1"/>
                    <a:pt x="3035" y="6"/>
                    <a:pt x="2940" y="16"/>
                  </a:cubicBezTo>
                  <a:lnTo>
                    <a:pt x="1" y="326"/>
                  </a:lnTo>
                  <a:lnTo>
                    <a:pt x="722" y="7138"/>
                  </a:lnTo>
                  <a:lnTo>
                    <a:pt x="2376" y="6964"/>
                  </a:lnTo>
                  <a:lnTo>
                    <a:pt x="2135" y="4686"/>
                  </a:lnTo>
                  <a:lnTo>
                    <a:pt x="3419" y="4550"/>
                  </a:lnTo>
                  <a:cubicBezTo>
                    <a:pt x="3847" y="4505"/>
                    <a:pt x="4218" y="4366"/>
                    <a:pt x="4530" y="4129"/>
                  </a:cubicBezTo>
                  <a:cubicBezTo>
                    <a:pt x="4844" y="3893"/>
                    <a:pt x="5078" y="3591"/>
                    <a:pt x="5241" y="3223"/>
                  </a:cubicBezTo>
                  <a:cubicBezTo>
                    <a:pt x="5405" y="2854"/>
                    <a:pt x="5462" y="2452"/>
                    <a:pt x="5415" y="2007"/>
                  </a:cubicBezTo>
                  <a:cubicBezTo>
                    <a:pt x="5370" y="1586"/>
                    <a:pt x="5232" y="1217"/>
                    <a:pt x="4998" y="900"/>
                  </a:cubicBezTo>
                  <a:cubicBezTo>
                    <a:pt x="4765" y="584"/>
                    <a:pt x="4470" y="347"/>
                    <a:pt x="4113" y="188"/>
                  </a:cubicBezTo>
                  <a:cubicBezTo>
                    <a:pt x="3838" y="63"/>
                    <a:pt x="3540" y="1"/>
                    <a:pt x="3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30"/>
            <p:cNvSpPr/>
            <p:nvPr/>
          </p:nvSpPr>
          <p:spPr>
            <a:xfrm>
              <a:off x="93426" y="4520764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4" y="3954"/>
                  </a:moveTo>
                  <a:cubicBezTo>
                    <a:pt x="2175" y="4068"/>
                    <a:pt x="2304" y="4185"/>
                    <a:pt x="2445" y="4307"/>
                  </a:cubicBezTo>
                  <a:lnTo>
                    <a:pt x="3866" y="5529"/>
                  </a:lnTo>
                  <a:cubicBezTo>
                    <a:pt x="3814" y="5564"/>
                    <a:pt x="3762" y="5600"/>
                    <a:pt x="3710" y="5633"/>
                  </a:cubicBezTo>
                  <a:cubicBezTo>
                    <a:pt x="3496" y="5762"/>
                    <a:pt x="3262" y="5844"/>
                    <a:pt x="3001" y="5868"/>
                  </a:cubicBezTo>
                  <a:cubicBezTo>
                    <a:pt x="2914" y="5878"/>
                    <a:pt x="2831" y="5883"/>
                    <a:pt x="2751" y="5883"/>
                  </a:cubicBezTo>
                  <a:cubicBezTo>
                    <a:pt x="2573" y="5883"/>
                    <a:pt x="2413" y="5860"/>
                    <a:pt x="2268" y="5815"/>
                  </a:cubicBezTo>
                  <a:cubicBezTo>
                    <a:pt x="2057" y="5748"/>
                    <a:pt x="1891" y="5638"/>
                    <a:pt x="1770" y="5487"/>
                  </a:cubicBezTo>
                  <a:cubicBezTo>
                    <a:pt x="1650" y="5336"/>
                    <a:pt x="1578" y="5151"/>
                    <a:pt x="1555" y="4931"/>
                  </a:cubicBezTo>
                  <a:cubicBezTo>
                    <a:pt x="1525" y="4653"/>
                    <a:pt x="1592" y="4413"/>
                    <a:pt x="1755" y="4212"/>
                  </a:cubicBezTo>
                  <a:cubicBezTo>
                    <a:pt x="1831" y="4116"/>
                    <a:pt x="1931" y="4032"/>
                    <a:pt x="2054" y="3954"/>
                  </a:cubicBezTo>
                  <a:close/>
                  <a:moveTo>
                    <a:pt x="3135" y="1"/>
                  </a:moveTo>
                  <a:cubicBezTo>
                    <a:pt x="3037" y="1"/>
                    <a:pt x="2937" y="6"/>
                    <a:pt x="2836" y="17"/>
                  </a:cubicBezTo>
                  <a:cubicBezTo>
                    <a:pt x="2409" y="63"/>
                    <a:pt x="2038" y="183"/>
                    <a:pt x="1727" y="377"/>
                  </a:cubicBezTo>
                  <a:cubicBezTo>
                    <a:pt x="1415" y="571"/>
                    <a:pt x="1184" y="814"/>
                    <a:pt x="1027" y="1110"/>
                  </a:cubicBezTo>
                  <a:cubicBezTo>
                    <a:pt x="872" y="1405"/>
                    <a:pt x="811" y="1728"/>
                    <a:pt x="850" y="2078"/>
                  </a:cubicBezTo>
                  <a:cubicBezTo>
                    <a:pt x="864" y="2222"/>
                    <a:pt x="903" y="2374"/>
                    <a:pt x="967" y="2538"/>
                  </a:cubicBezTo>
                  <a:cubicBezTo>
                    <a:pt x="1026" y="2695"/>
                    <a:pt x="1115" y="2856"/>
                    <a:pt x="1225" y="3026"/>
                  </a:cubicBezTo>
                  <a:cubicBezTo>
                    <a:pt x="826" y="3257"/>
                    <a:pt x="527" y="3546"/>
                    <a:pt x="328" y="3890"/>
                  </a:cubicBezTo>
                  <a:cubicBezTo>
                    <a:pt x="92" y="4300"/>
                    <a:pt x="0" y="4740"/>
                    <a:pt x="49" y="5213"/>
                  </a:cubicBezTo>
                  <a:cubicBezTo>
                    <a:pt x="92" y="5628"/>
                    <a:pt x="252" y="5992"/>
                    <a:pt x="524" y="6306"/>
                  </a:cubicBezTo>
                  <a:cubicBezTo>
                    <a:pt x="795" y="6618"/>
                    <a:pt x="1146" y="6851"/>
                    <a:pt x="1572" y="7002"/>
                  </a:cubicBezTo>
                  <a:cubicBezTo>
                    <a:pt x="1885" y="7114"/>
                    <a:pt x="2223" y="7170"/>
                    <a:pt x="2583" y="7170"/>
                  </a:cubicBezTo>
                  <a:cubicBezTo>
                    <a:pt x="2713" y="7170"/>
                    <a:pt x="2845" y="7163"/>
                    <a:pt x="2980" y="7148"/>
                  </a:cubicBezTo>
                  <a:cubicBezTo>
                    <a:pt x="3361" y="7107"/>
                    <a:pt x="3715" y="7017"/>
                    <a:pt x="4038" y="6875"/>
                  </a:cubicBezTo>
                  <a:cubicBezTo>
                    <a:pt x="4349" y="6737"/>
                    <a:pt x="4632" y="6557"/>
                    <a:pt x="4885" y="6337"/>
                  </a:cubicBezTo>
                  <a:lnTo>
                    <a:pt x="5432" y="6793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7" y="4974"/>
                    <a:pt x="5951" y="4735"/>
                    <a:pt x="6023" y="4484"/>
                  </a:cubicBezTo>
                  <a:cubicBezTo>
                    <a:pt x="6128" y="4116"/>
                    <a:pt x="6188" y="3723"/>
                    <a:pt x="6201" y="3300"/>
                  </a:cubicBezTo>
                  <a:lnTo>
                    <a:pt x="6201" y="3300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5" y="4327"/>
                  </a:cubicBezTo>
                  <a:lnTo>
                    <a:pt x="4096" y="3847"/>
                  </a:lnTo>
                  <a:cubicBezTo>
                    <a:pt x="3952" y="3737"/>
                    <a:pt x="3791" y="3604"/>
                    <a:pt x="3611" y="3451"/>
                  </a:cubicBezTo>
                  <a:cubicBezTo>
                    <a:pt x="3431" y="3296"/>
                    <a:pt x="3253" y="3130"/>
                    <a:pt x="3076" y="2956"/>
                  </a:cubicBezTo>
                  <a:cubicBezTo>
                    <a:pt x="2901" y="2782"/>
                    <a:pt x="2753" y="2610"/>
                    <a:pt x="2635" y="2443"/>
                  </a:cubicBezTo>
                  <a:cubicBezTo>
                    <a:pt x="2515" y="2275"/>
                    <a:pt x="2449" y="2128"/>
                    <a:pt x="2435" y="2006"/>
                  </a:cubicBezTo>
                  <a:cubicBezTo>
                    <a:pt x="2422" y="1877"/>
                    <a:pt x="2436" y="1763"/>
                    <a:pt x="2479" y="1671"/>
                  </a:cubicBezTo>
                  <a:cubicBezTo>
                    <a:pt x="2521" y="1577"/>
                    <a:pt x="2590" y="1504"/>
                    <a:pt x="2684" y="1448"/>
                  </a:cubicBezTo>
                  <a:cubicBezTo>
                    <a:pt x="2774" y="1395"/>
                    <a:pt x="2892" y="1359"/>
                    <a:pt x="3036" y="1343"/>
                  </a:cubicBezTo>
                  <a:cubicBezTo>
                    <a:pt x="3067" y="1340"/>
                    <a:pt x="3098" y="1338"/>
                    <a:pt x="3129" y="1338"/>
                  </a:cubicBezTo>
                  <a:cubicBezTo>
                    <a:pt x="3267" y="1338"/>
                    <a:pt x="3393" y="1373"/>
                    <a:pt x="3508" y="1441"/>
                  </a:cubicBezTo>
                  <a:cubicBezTo>
                    <a:pt x="3650" y="1526"/>
                    <a:pt x="3787" y="1695"/>
                    <a:pt x="3927" y="1950"/>
                  </a:cubicBezTo>
                  <a:lnTo>
                    <a:pt x="5075" y="1091"/>
                  </a:lnTo>
                  <a:cubicBezTo>
                    <a:pt x="4964" y="840"/>
                    <a:pt x="4795" y="627"/>
                    <a:pt x="4567" y="454"/>
                  </a:cubicBezTo>
                  <a:cubicBezTo>
                    <a:pt x="4339" y="282"/>
                    <a:pt x="4076" y="157"/>
                    <a:pt x="3778" y="80"/>
                  </a:cubicBezTo>
                  <a:cubicBezTo>
                    <a:pt x="3572" y="29"/>
                    <a:pt x="3358" y="1"/>
                    <a:pt x="3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30"/>
            <p:cNvSpPr/>
            <p:nvPr/>
          </p:nvSpPr>
          <p:spPr>
            <a:xfrm>
              <a:off x="441314" y="4479257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30"/>
            <p:cNvSpPr/>
            <p:nvPr/>
          </p:nvSpPr>
          <p:spPr>
            <a:xfrm>
              <a:off x="681069" y="445767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4" y="4064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30"/>
            <p:cNvSpPr/>
            <p:nvPr/>
          </p:nvSpPr>
          <p:spPr>
            <a:xfrm>
              <a:off x="893696" y="4435013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80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5" y="75"/>
                    <a:pt x="2295" y="213"/>
                    <a:pt x="1876" y="434"/>
                  </a:cubicBezTo>
                  <a:cubicBezTo>
                    <a:pt x="1458" y="656"/>
                    <a:pt x="1104" y="942"/>
                    <a:pt x="816" y="1290"/>
                  </a:cubicBezTo>
                  <a:cubicBezTo>
                    <a:pt x="529" y="1639"/>
                    <a:pt x="316" y="2036"/>
                    <a:pt x="179" y="2484"/>
                  </a:cubicBezTo>
                  <a:cubicBezTo>
                    <a:pt x="43" y="2931"/>
                    <a:pt x="1" y="3408"/>
                    <a:pt x="56" y="3913"/>
                  </a:cubicBezTo>
                  <a:cubicBezTo>
                    <a:pt x="113" y="4434"/>
                    <a:pt x="250" y="4899"/>
                    <a:pt x="467" y="5314"/>
                  </a:cubicBezTo>
                  <a:cubicBezTo>
                    <a:pt x="684" y="5726"/>
                    <a:pt x="969" y="6073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4"/>
                    <a:pt x="4938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51" y="6248"/>
                    <a:pt x="6249" y="6063"/>
                    <a:pt x="6391" y="5863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2"/>
                  </a:cubicBezTo>
                  <a:cubicBezTo>
                    <a:pt x="4925" y="5188"/>
                    <a:pt x="4761" y="5288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3" y="5527"/>
                    <a:pt x="3794" y="5532"/>
                    <a:pt x="3697" y="5532"/>
                  </a:cubicBezTo>
                  <a:cubicBezTo>
                    <a:pt x="3504" y="5532"/>
                    <a:pt x="3320" y="5511"/>
                    <a:pt x="3147" y="5467"/>
                  </a:cubicBezTo>
                  <a:cubicBezTo>
                    <a:pt x="2888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3" y="4551"/>
                  </a:cubicBezTo>
                  <a:cubicBezTo>
                    <a:pt x="1870" y="4317"/>
                    <a:pt x="1794" y="4052"/>
                    <a:pt x="1761" y="3755"/>
                  </a:cubicBezTo>
                  <a:cubicBezTo>
                    <a:pt x="1729" y="3451"/>
                    <a:pt x="1748" y="3168"/>
                    <a:pt x="1820" y="2912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5"/>
                    <a:pt x="2719" y="1778"/>
                  </a:cubicBezTo>
                  <a:cubicBezTo>
                    <a:pt x="2939" y="1658"/>
                    <a:pt x="3179" y="1586"/>
                    <a:pt x="3438" y="1558"/>
                  </a:cubicBezTo>
                  <a:cubicBezTo>
                    <a:pt x="3509" y="1550"/>
                    <a:pt x="3580" y="1546"/>
                    <a:pt x="3650" y="1546"/>
                  </a:cubicBezTo>
                  <a:cubicBezTo>
                    <a:pt x="3781" y="1546"/>
                    <a:pt x="3909" y="1559"/>
                    <a:pt x="4032" y="1585"/>
                  </a:cubicBezTo>
                  <a:cubicBezTo>
                    <a:pt x="4219" y="1625"/>
                    <a:pt x="4394" y="1690"/>
                    <a:pt x="4558" y="1780"/>
                  </a:cubicBezTo>
                  <a:cubicBezTo>
                    <a:pt x="4722" y="1872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50" y="465"/>
                    <a:pt x="5162" y="328"/>
                  </a:cubicBezTo>
                  <a:cubicBezTo>
                    <a:pt x="4874" y="191"/>
                    <a:pt x="4572" y="97"/>
                    <a:pt x="4250" y="46"/>
                  </a:cubicBezTo>
                  <a:cubicBezTo>
                    <a:pt x="4061" y="16"/>
                    <a:pt x="3871" y="1"/>
                    <a:pt x="3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30"/>
            <p:cNvSpPr/>
            <p:nvPr/>
          </p:nvSpPr>
          <p:spPr>
            <a:xfrm>
              <a:off x="1132516" y="4405841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1"/>
                  </a:moveTo>
                  <a:lnTo>
                    <a:pt x="4222" y="176"/>
                  </a:lnTo>
                  <a:lnTo>
                    <a:pt x="4504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1" y="4331"/>
                  </a:lnTo>
                  <a:lnTo>
                    <a:pt x="4941" y="6987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30"/>
            <p:cNvSpPr/>
            <p:nvPr/>
          </p:nvSpPr>
          <p:spPr>
            <a:xfrm>
              <a:off x="1395069" y="4377223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2"/>
                  </a:lnTo>
                  <a:cubicBezTo>
                    <a:pt x="4745" y="2118"/>
                    <a:pt x="4770" y="2366"/>
                    <a:pt x="4798" y="2591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5"/>
                    <a:pt x="4983" y="3792"/>
                  </a:cubicBezTo>
                  <a:cubicBezTo>
                    <a:pt x="5019" y="3979"/>
                    <a:pt x="5057" y="4167"/>
                    <a:pt x="5097" y="4360"/>
                  </a:cubicBezTo>
                  <a:cubicBezTo>
                    <a:pt x="5105" y="4405"/>
                    <a:pt x="5116" y="4452"/>
                    <a:pt x="5127" y="4498"/>
                  </a:cubicBezTo>
                  <a:lnTo>
                    <a:pt x="1480" y="492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4" y="7292"/>
                  </a:lnTo>
                  <a:lnTo>
                    <a:pt x="2084" y="5014"/>
                  </a:lnTo>
                  <a:cubicBezTo>
                    <a:pt x="2067" y="4853"/>
                    <a:pt x="2050" y="4705"/>
                    <a:pt x="2031" y="4573"/>
                  </a:cubicBezTo>
                  <a:cubicBezTo>
                    <a:pt x="2014" y="4439"/>
                    <a:pt x="1995" y="4307"/>
                    <a:pt x="1973" y="4170"/>
                  </a:cubicBezTo>
                  <a:cubicBezTo>
                    <a:pt x="1952" y="4035"/>
                    <a:pt x="1926" y="3884"/>
                    <a:pt x="1892" y="3717"/>
                  </a:cubicBezTo>
                  <a:cubicBezTo>
                    <a:pt x="1857" y="3549"/>
                    <a:pt x="1818" y="3359"/>
                    <a:pt x="1772" y="3144"/>
                  </a:cubicBezTo>
                  <a:cubicBezTo>
                    <a:pt x="1765" y="3115"/>
                    <a:pt x="1761" y="3080"/>
                    <a:pt x="1753" y="3050"/>
                  </a:cubicBezTo>
                  <a:lnTo>
                    <a:pt x="1753" y="3050"/>
                  </a:lnTo>
                  <a:lnTo>
                    <a:pt x="5360" y="6970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30"/>
            <p:cNvSpPr/>
            <p:nvPr/>
          </p:nvSpPr>
          <p:spPr>
            <a:xfrm>
              <a:off x="1662472" y="4356920"/>
              <a:ext cx="162150" cy="250571"/>
            </a:xfrm>
            <a:custGeom>
              <a:avLst/>
              <a:gdLst/>
              <a:ahLst/>
              <a:cxnLst/>
              <a:rect l="l" t="t" r="r" b="b"/>
              <a:pathLst>
                <a:path w="4680" h="7232" extrusionOk="0">
                  <a:moveTo>
                    <a:pt x="3961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5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30"/>
            <p:cNvSpPr/>
            <p:nvPr/>
          </p:nvSpPr>
          <p:spPr>
            <a:xfrm>
              <a:off x="1844576" y="4334088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71"/>
                  </a:moveTo>
                  <a:cubicBezTo>
                    <a:pt x="3781" y="1571"/>
                    <a:pt x="3958" y="1598"/>
                    <a:pt x="4126" y="1651"/>
                  </a:cubicBezTo>
                  <a:cubicBezTo>
                    <a:pt x="4360" y="1724"/>
                    <a:pt x="4570" y="1843"/>
                    <a:pt x="4756" y="2003"/>
                  </a:cubicBezTo>
                  <a:cubicBezTo>
                    <a:pt x="4938" y="2165"/>
                    <a:pt x="5088" y="2361"/>
                    <a:pt x="5204" y="2591"/>
                  </a:cubicBezTo>
                  <a:cubicBezTo>
                    <a:pt x="5319" y="2821"/>
                    <a:pt x="5396" y="3079"/>
                    <a:pt x="5423" y="3366"/>
                  </a:cubicBezTo>
                  <a:cubicBezTo>
                    <a:pt x="5456" y="3649"/>
                    <a:pt x="5439" y="3917"/>
                    <a:pt x="5371" y="4167"/>
                  </a:cubicBezTo>
                  <a:cubicBezTo>
                    <a:pt x="5327" y="4340"/>
                    <a:pt x="5262" y="4498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2" y="5519"/>
                    <a:pt x="3850" y="5527"/>
                    <a:pt x="3794" y="5533"/>
                  </a:cubicBezTo>
                  <a:cubicBezTo>
                    <a:pt x="3719" y="5541"/>
                    <a:pt x="3647" y="5545"/>
                    <a:pt x="3575" y="5545"/>
                  </a:cubicBezTo>
                  <a:cubicBezTo>
                    <a:pt x="3389" y="5545"/>
                    <a:pt x="3212" y="5518"/>
                    <a:pt x="3044" y="5466"/>
                  </a:cubicBezTo>
                  <a:cubicBezTo>
                    <a:pt x="2810" y="5394"/>
                    <a:pt x="2600" y="5276"/>
                    <a:pt x="2412" y="5120"/>
                  </a:cubicBezTo>
                  <a:cubicBezTo>
                    <a:pt x="2226" y="4962"/>
                    <a:pt x="2075" y="4765"/>
                    <a:pt x="1962" y="4532"/>
                  </a:cubicBezTo>
                  <a:cubicBezTo>
                    <a:pt x="1848" y="4301"/>
                    <a:pt x="1779" y="4039"/>
                    <a:pt x="1746" y="3754"/>
                  </a:cubicBezTo>
                  <a:cubicBezTo>
                    <a:pt x="1716" y="3468"/>
                    <a:pt x="1733" y="3201"/>
                    <a:pt x="1795" y="2951"/>
                  </a:cubicBezTo>
                  <a:cubicBezTo>
                    <a:pt x="1858" y="2700"/>
                    <a:pt x="1963" y="2479"/>
                    <a:pt x="2113" y="2282"/>
                  </a:cubicBezTo>
                  <a:cubicBezTo>
                    <a:pt x="2264" y="2086"/>
                    <a:pt x="2445" y="1925"/>
                    <a:pt x="2658" y="1806"/>
                  </a:cubicBezTo>
                  <a:cubicBezTo>
                    <a:pt x="2872" y="1685"/>
                    <a:pt x="3112" y="1609"/>
                    <a:pt x="3377" y="1583"/>
                  </a:cubicBezTo>
                  <a:cubicBezTo>
                    <a:pt x="3451" y="1575"/>
                    <a:pt x="3524" y="1571"/>
                    <a:pt x="3595" y="1571"/>
                  </a:cubicBezTo>
                  <a:close/>
                  <a:moveTo>
                    <a:pt x="3653" y="0"/>
                  </a:moveTo>
                  <a:cubicBezTo>
                    <a:pt x="3509" y="0"/>
                    <a:pt x="3363" y="8"/>
                    <a:pt x="3214" y="24"/>
                  </a:cubicBezTo>
                  <a:cubicBezTo>
                    <a:pt x="2701" y="77"/>
                    <a:pt x="2241" y="217"/>
                    <a:pt x="1831" y="437"/>
                  </a:cubicBezTo>
                  <a:cubicBezTo>
                    <a:pt x="1421" y="657"/>
                    <a:pt x="1074" y="945"/>
                    <a:pt x="791" y="1295"/>
                  </a:cubicBezTo>
                  <a:cubicBezTo>
                    <a:pt x="508" y="1648"/>
                    <a:pt x="299" y="2045"/>
                    <a:pt x="168" y="2490"/>
                  </a:cubicBezTo>
                  <a:cubicBezTo>
                    <a:pt x="40" y="2936"/>
                    <a:pt x="0" y="3416"/>
                    <a:pt x="55" y="3930"/>
                  </a:cubicBezTo>
                  <a:cubicBezTo>
                    <a:pt x="108" y="4442"/>
                    <a:pt x="246" y="4902"/>
                    <a:pt x="468" y="5312"/>
                  </a:cubicBezTo>
                  <a:cubicBezTo>
                    <a:pt x="688" y="5722"/>
                    <a:pt x="974" y="6070"/>
                    <a:pt x="1325" y="6354"/>
                  </a:cubicBezTo>
                  <a:cubicBezTo>
                    <a:pt x="1675" y="6639"/>
                    <a:pt x="2075" y="6846"/>
                    <a:pt x="2521" y="6977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0" y="7091"/>
                  </a:cubicBezTo>
                  <a:cubicBezTo>
                    <a:pt x="4383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8"/>
                  </a:lnTo>
                  <a:lnTo>
                    <a:pt x="6319" y="5893"/>
                  </a:lnTo>
                  <a:cubicBezTo>
                    <a:pt x="6339" y="5870"/>
                    <a:pt x="6363" y="5845"/>
                    <a:pt x="6384" y="5822"/>
                  </a:cubicBezTo>
                  <a:cubicBezTo>
                    <a:pt x="6668" y="5470"/>
                    <a:pt x="6872" y="5072"/>
                    <a:pt x="7000" y="4620"/>
                  </a:cubicBezTo>
                  <a:cubicBezTo>
                    <a:pt x="7126" y="4171"/>
                    <a:pt x="7161" y="3693"/>
                    <a:pt x="7110" y="3186"/>
                  </a:cubicBezTo>
                  <a:cubicBezTo>
                    <a:pt x="7056" y="2673"/>
                    <a:pt x="6920" y="2213"/>
                    <a:pt x="6701" y="1802"/>
                  </a:cubicBezTo>
                  <a:cubicBezTo>
                    <a:pt x="6484" y="1392"/>
                    <a:pt x="6202" y="1047"/>
                    <a:pt x="5850" y="759"/>
                  </a:cubicBezTo>
                  <a:cubicBezTo>
                    <a:pt x="5498" y="477"/>
                    <a:pt x="5098" y="269"/>
                    <a:pt x="4652" y="139"/>
                  </a:cubicBezTo>
                  <a:cubicBezTo>
                    <a:pt x="4336" y="47"/>
                    <a:pt x="4003" y="0"/>
                    <a:pt x="3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30"/>
            <p:cNvSpPr/>
            <p:nvPr/>
          </p:nvSpPr>
          <p:spPr>
            <a:xfrm>
              <a:off x="2121334" y="4301728"/>
              <a:ext cx="219215" cy="249427"/>
            </a:xfrm>
            <a:custGeom>
              <a:avLst/>
              <a:gdLst/>
              <a:ahLst/>
              <a:cxnLst/>
              <a:rect l="l" t="t" r="r" b="b"/>
              <a:pathLst>
                <a:path w="6327" h="7199" extrusionOk="0">
                  <a:moveTo>
                    <a:pt x="5829" y="1"/>
                  </a:moveTo>
                  <a:lnTo>
                    <a:pt x="4212" y="170"/>
                  </a:lnTo>
                  <a:lnTo>
                    <a:pt x="4645" y="4279"/>
                  </a:lnTo>
                  <a:cubicBezTo>
                    <a:pt x="4672" y="4524"/>
                    <a:pt x="4636" y="4752"/>
                    <a:pt x="4542" y="4963"/>
                  </a:cubicBezTo>
                  <a:cubicBezTo>
                    <a:pt x="4445" y="5173"/>
                    <a:pt x="4307" y="5346"/>
                    <a:pt x="4127" y="5479"/>
                  </a:cubicBezTo>
                  <a:cubicBezTo>
                    <a:pt x="3948" y="5612"/>
                    <a:pt x="3736" y="5692"/>
                    <a:pt x="3490" y="5718"/>
                  </a:cubicBezTo>
                  <a:cubicBezTo>
                    <a:pt x="3443" y="5723"/>
                    <a:pt x="3396" y="5725"/>
                    <a:pt x="3349" y="5725"/>
                  </a:cubicBezTo>
                  <a:cubicBezTo>
                    <a:pt x="3168" y="5725"/>
                    <a:pt x="2998" y="5687"/>
                    <a:pt x="2839" y="5613"/>
                  </a:cubicBezTo>
                  <a:cubicBezTo>
                    <a:pt x="2639" y="5520"/>
                    <a:pt x="2472" y="5380"/>
                    <a:pt x="2343" y="5193"/>
                  </a:cubicBezTo>
                  <a:cubicBezTo>
                    <a:pt x="2212" y="5006"/>
                    <a:pt x="2133" y="4790"/>
                    <a:pt x="2107" y="4545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6" y="6526"/>
                    <a:pt x="1635" y="6807"/>
                    <a:pt x="2100" y="6991"/>
                  </a:cubicBezTo>
                  <a:cubicBezTo>
                    <a:pt x="2453" y="7129"/>
                    <a:pt x="2834" y="7199"/>
                    <a:pt x="3243" y="7199"/>
                  </a:cubicBezTo>
                  <a:cubicBezTo>
                    <a:pt x="3374" y="7199"/>
                    <a:pt x="3508" y="7192"/>
                    <a:pt x="3644" y="7178"/>
                  </a:cubicBezTo>
                  <a:cubicBezTo>
                    <a:pt x="4201" y="7119"/>
                    <a:pt x="4690" y="6950"/>
                    <a:pt x="5105" y="6674"/>
                  </a:cubicBezTo>
                  <a:cubicBezTo>
                    <a:pt x="5522" y="6397"/>
                    <a:pt x="5833" y="6044"/>
                    <a:pt x="6043" y="5616"/>
                  </a:cubicBezTo>
                  <a:cubicBezTo>
                    <a:pt x="6248" y="5186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30"/>
            <p:cNvSpPr/>
            <p:nvPr/>
          </p:nvSpPr>
          <p:spPr>
            <a:xfrm>
              <a:off x="2380907" y="427820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3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32" y="4354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8" y="1745"/>
                  </a:lnTo>
                  <a:lnTo>
                    <a:pt x="4898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30"/>
            <p:cNvSpPr/>
            <p:nvPr/>
          </p:nvSpPr>
          <p:spPr>
            <a:xfrm>
              <a:off x="2593499" y="4257830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9" y="1"/>
                  </a:moveTo>
                  <a:cubicBezTo>
                    <a:pt x="2765" y="1"/>
                    <a:pt x="2579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3" y="419"/>
                    <a:pt x="865" y="592"/>
                    <a:pt x="647" y="802"/>
                  </a:cubicBezTo>
                  <a:cubicBezTo>
                    <a:pt x="429" y="1012"/>
                    <a:pt x="263" y="1250"/>
                    <a:pt x="153" y="1522"/>
                  </a:cubicBezTo>
                  <a:cubicBezTo>
                    <a:pt x="39" y="1794"/>
                    <a:pt x="0" y="2081"/>
                    <a:pt x="32" y="2386"/>
                  </a:cubicBezTo>
                  <a:cubicBezTo>
                    <a:pt x="62" y="2672"/>
                    <a:pt x="134" y="2926"/>
                    <a:pt x="249" y="3146"/>
                  </a:cubicBezTo>
                  <a:cubicBezTo>
                    <a:pt x="364" y="3367"/>
                    <a:pt x="525" y="3555"/>
                    <a:pt x="728" y="3715"/>
                  </a:cubicBezTo>
                  <a:cubicBezTo>
                    <a:pt x="931" y="3873"/>
                    <a:pt x="1179" y="4001"/>
                    <a:pt x="1471" y="4095"/>
                  </a:cubicBezTo>
                  <a:cubicBezTo>
                    <a:pt x="1763" y="4188"/>
                    <a:pt x="2103" y="4259"/>
                    <a:pt x="2488" y="4303"/>
                  </a:cubicBezTo>
                  <a:cubicBezTo>
                    <a:pt x="2626" y="4313"/>
                    <a:pt x="2763" y="4332"/>
                    <a:pt x="2895" y="4353"/>
                  </a:cubicBezTo>
                  <a:cubicBezTo>
                    <a:pt x="3029" y="4375"/>
                    <a:pt x="3157" y="4404"/>
                    <a:pt x="3279" y="4441"/>
                  </a:cubicBezTo>
                  <a:cubicBezTo>
                    <a:pt x="3401" y="4477"/>
                    <a:pt x="3506" y="4520"/>
                    <a:pt x="3597" y="4571"/>
                  </a:cubicBezTo>
                  <a:cubicBezTo>
                    <a:pt x="3686" y="4619"/>
                    <a:pt x="3761" y="4680"/>
                    <a:pt x="3818" y="4755"/>
                  </a:cubicBezTo>
                  <a:cubicBezTo>
                    <a:pt x="3876" y="4827"/>
                    <a:pt x="3907" y="4913"/>
                    <a:pt x="3919" y="5009"/>
                  </a:cubicBezTo>
                  <a:cubicBezTo>
                    <a:pt x="3933" y="5139"/>
                    <a:pt x="3904" y="5252"/>
                    <a:pt x="3835" y="5347"/>
                  </a:cubicBezTo>
                  <a:cubicBezTo>
                    <a:pt x="3771" y="5442"/>
                    <a:pt x="3667" y="5520"/>
                    <a:pt x="3531" y="5582"/>
                  </a:cubicBezTo>
                  <a:cubicBezTo>
                    <a:pt x="3391" y="5642"/>
                    <a:pt x="3236" y="5682"/>
                    <a:pt x="3060" y="5699"/>
                  </a:cubicBezTo>
                  <a:cubicBezTo>
                    <a:pt x="2975" y="5709"/>
                    <a:pt x="2889" y="5713"/>
                    <a:pt x="2804" y="5713"/>
                  </a:cubicBezTo>
                  <a:cubicBezTo>
                    <a:pt x="2541" y="5713"/>
                    <a:pt x="2279" y="5670"/>
                    <a:pt x="2021" y="5583"/>
                  </a:cubicBezTo>
                  <a:cubicBezTo>
                    <a:pt x="1677" y="5468"/>
                    <a:pt x="1319" y="5211"/>
                    <a:pt x="949" y="4809"/>
                  </a:cubicBezTo>
                  <a:lnTo>
                    <a:pt x="66" y="6053"/>
                  </a:lnTo>
                  <a:cubicBezTo>
                    <a:pt x="315" y="6309"/>
                    <a:pt x="591" y="6525"/>
                    <a:pt x="890" y="6699"/>
                  </a:cubicBezTo>
                  <a:cubicBezTo>
                    <a:pt x="1191" y="6873"/>
                    <a:pt x="1527" y="6995"/>
                    <a:pt x="1900" y="7066"/>
                  </a:cubicBezTo>
                  <a:cubicBezTo>
                    <a:pt x="2121" y="7107"/>
                    <a:pt x="2355" y="7127"/>
                    <a:pt x="2603" y="7127"/>
                  </a:cubicBezTo>
                  <a:cubicBezTo>
                    <a:pt x="2772" y="7127"/>
                    <a:pt x="2946" y="7118"/>
                    <a:pt x="3128" y="7099"/>
                  </a:cubicBezTo>
                  <a:cubicBezTo>
                    <a:pt x="3647" y="7043"/>
                    <a:pt x="4096" y="6909"/>
                    <a:pt x="4477" y="6696"/>
                  </a:cubicBezTo>
                  <a:cubicBezTo>
                    <a:pt x="4858" y="6482"/>
                    <a:pt x="5145" y="6197"/>
                    <a:pt x="5342" y="5848"/>
                  </a:cubicBezTo>
                  <a:cubicBezTo>
                    <a:pt x="5538" y="5495"/>
                    <a:pt x="5610" y="5083"/>
                    <a:pt x="5561" y="4608"/>
                  </a:cubicBezTo>
                  <a:cubicBezTo>
                    <a:pt x="5529" y="4303"/>
                    <a:pt x="5445" y="4043"/>
                    <a:pt x="5307" y="3823"/>
                  </a:cubicBezTo>
                  <a:cubicBezTo>
                    <a:pt x="5167" y="3606"/>
                    <a:pt x="4984" y="3422"/>
                    <a:pt x="4756" y="3275"/>
                  </a:cubicBezTo>
                  <a:cubicBezTo>
                    <a:pt x="4527" y="3130"/>
                    <a:pt x="4261" y="3012"/>
                    <a:pt x="3962" y="2926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20"/>
                    <a:pt x="2505" y="2691"/>
                  </a:cubicBezTo>
                  <a:cubicBezTo>
                    <a:pt x="2359" y="2664"/>
                    <a:pt x="2226" y="2626"/>
                    <a:pt x="2110" y="2576"/>
                  </a:cubicBezTo>
                  <a:cubicBezTo>
                    <a:pt x="1993" y="2526"/>
                    <a:pt x="1898" y="2465"/>
                    <a:pt x="1827" y="2393"/>
                  </a:cubicBezTo>
                  <a:cubicBezTo>
                    <a:pt x="1752" y="2324"/>
                    <a:pt x="1712" y="2232"/>
                    <a:pt x="1699" y="2123"/>
                  </a:cubicBezTo>
                  <a:cubicBezTo>
                    <a:pt x="1686" y="1998"/>
                    <a:pt x="1713" y="1889"/>
                    <a:pt x="1781" y="1794"/>
                  </a:cubicBezTo>
                  <a:cubicBezTo>
                    <a:pt x="1850" y="1699"/>
                    <a:pt x="1952" y="1617"/>
                    <a:pt x="2085" y="1555"/>
                  </a:cubicBezTo>
                  <a:cubicBezTo>
                    <a:pt x="2219" y="1492"/>
                    <a:pt x="2383" y="1449"/>
                    <a:pt x="2579" y="1429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8"/>
                    <a:pt x="3499" y="1564"/>
                    <a:pt x="3670" y="1657"/>
                  </a:cubicBezTo>
                  <a:cubicBezTo>
                    <a:pt x="3841" y="1751"/>
                    <a:pt x="4002" y="1874"/>
                    <a:pt x="4158" y="2030"/>
                  </a:cubicBezTo>
                  <a:lnTo>
                    <a:pt x="5076" y="938"/>
                  </a:lnTo>
                  <a:cubicBezTo>
                    <a:pt x="4887" y="708"/>
                    <a:pt x="4669" y="520"/>
                    <a:pt x="4419" y="369"/>
                  </a:cubicBezTo>
                  <a:cubicBezTo>
                    <a:pt x="4172" y="218"/>
                    <a:pt x="3880" y="111"/>
                    <a:pt x="3549" y="52"/>
                  </a:cubicBezTo>
                  <a:cubicBezTo>
                    <a:pt x="3364" y="18"/>
                    <a:pt x="3161" y="1"/>
                    <a:pt x="2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30"/>
            <p:cNvSpPr/>
            <p:nvPr/>
          </p:nvSpPr>
          <p:spPr>
            <a:xfrm>
              <a:off x="2891669" y="4206726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3" y="176"/>
                  </a:lnTo>
                  <a:lnTo>
                    <a:pt x="7297" y="3853"/>
                  </a:lnTo>
                  <a:cubicBezTo>
                    <a:pt x="7268" y="4019"/>
                    <a:pt x="7250" y="4168"/>
                    <a:pt x="7237" y="4297"/>
                  </a:cubicBezTo>
                  <a:cubicBezTo>
                    <a:pt x="7224" y="4426"/>
                    <a:pt x="7217" y="4543"/>
                    <a:pt x="7215" y="4649"/>
                  </a:cubicBezTo>
                  <a:cubicBezTo>
                    <a:pt x="7214" y="4694"/>
                    <a:pt x="7215" y="4736"/>
                    <a:pt x="7214" y="4779"/>
                  </a:cubicBezTo>
                  <a:cubicBezTo>
                    <a:pt x="7184" y="4685"/>
                    <a:pt x="7149" y="4590"/>
                    <a:pt x="7109" y="4493"/>
                  </a:cubicBezTo>
                  <a:cubicBezTo>
                    <a:pt x="7037" y="4310"/>
                    <a:pt x="6951" y="4116"/>
                    <a:pt x="6850" y="3910"/>
                  </a:cubicBezTo>
                  <a:lnTo>
                    <a:pt x="5574" y="1320"/>
                  </a:lnTo>
                  <a:lnTo>
                    <a:pt x="4251" y="1460"/>
                  </a:lnTo>
                  <a:lnTo>
                    <a:pt x="3524" y="4260"/>
                  </a:lnTo>
                  <a:cubicBezTo>
                    <a:pt x="3484" y="4448"/>
                    <a:pt x="3453" y="4626"/>
                    <a:pt x="3432" y="4795"/>
                  </a:cubicBezTo>
                  <a:cubicBezTo>
                    <a:pt x="3413" y="4933"/>
                    <a:pt x="3402" y="5081"/>
                    <a:pt x="3392" y="5233"/>
                  </a:cubicBezTo>
                  <a:cubicBezTo>
                    <a:pt x="3354" y="5089"/>
                    <a:pt x="3310" y="4940"/>
                    <a:pt x="3258" y="4782"/>
                  </a:cubicBezTo>
                  <a:cubicBezTo>
                    <a:pt x="3203" y="4621"/>
                    <a:pt x="3146" y="4461"/>
                    <a:pt x="3085" y="4304"/>
                  </a:cubicBezTo>
                  <a:lnTo>
                    <a:pt x="1685" y="831"/>
                  </a:lnTo>
                  <a:lnTo>
                    <a:pt x="1" y="1008"/>
                  </a:lnTo>
                  <a:lnTo>
                    <a:pt x="2763" y="7606"/>
                  </a:lnTo>
                  <a:lnTo>
                    <a:pt x="4067" y="7469"/>
                  </a:lnTo>
                  <a:lnTo>
                    <a:pt x="5084" y="3643"/>
                  </a:lnTo>
                  <a:lnTo>
                    <a:pt x="6987" y="7161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30"/>
            <p:cNvSpPr/>
            <p:nvPr/>
          </p:nvSpPr>
          <p:spPr>
            <a:xfrm>
              <a:off x="3248357" y="418597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5" y="1570"/>
                  </a:moveTo>
                  <a:cubicBezTo>
                    <a:pt x="3790" y="1570"/>
                    <a:pt x="3966" y="1597"/>
                    <a:pt x="4133" y="1649"/>
                  </a:cubicBezTo>
                  <a:cubicBezTo>
                    <a:pt x="4368" y="1724"/>
                    <a:pt x="4576" y="1842"/>
                    <a:pt x="4762" y="2004"/>
                  </a:cubicBezTo>
                  <a:cubicBezTo>
                    <a:pt x="4946" y="2164"/>
                    <a:pt x="5095" y="2359"/>
                    <a:pt x="5212" y="2589"/>
                  </a:cubicBezTo>
                  <a:cubicBezTo>
                    <a:pt x="5327" y="2820"/>
                    <a:pt x="5402" y="3078"/>
                    <a:pt x="5432" y="3365"/>
                  </a:cubicBezTo>
                  <a:cubicBezTo>
                    <a:pt x="5459" y="3651"/>
                    <a:pt x="5440" y="3917"/>
                    <a:pt x="5376" y="4168"/>
                  </a:cubicBezTo>
                  <a:cubicBezTo>
                    <a:pt x="5311" y="4417"/>
                    <a:pt x="5205" y="4640"/>
                    <a:pt x="5058" y="4837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1"/>
                    <a:pt x="4064" y="5507"/>
                    <a:pt x="3800" y="5534"/>
                  </a:cubicBezTo>
                  <a:cubicBezTo>
                    <a:pt x="3726" y="5543"/>
                    <a:pt x="3654" y="5547"/>
                    <a:pt x="3583" y="5547"/>
                  </a:cubicBezTo>
                  <a:cubicBezTo>
                    <a:pt x="3397" y="5547"/>
                    <a:pt x="3219" y="5519"/>
                    <a:pt x="3050" y="5467"/>
                  </a:cubicBezTo>
                  <a:cubicBezTo>
                    <a:pt x="2816" y="5394"/>
                    <a:pt x="2606" y="5277"/>
                    <a:pt x="2418" y="5119"/>
                  </a:cubicBezTo>
                  <a:cubicBezTo>
                    <a:pt x="2232" y="4962"/>
                    <a:pt x="2081" y="4767"/>
                    <a:pt x="1968" y="4532"/>
                  </a:cubicBezTo>
                  <a:cubicBezTo>
                    <a:pt x="1854" y="4299"/>
                    <a:pt x="1785" y="4039"/>
                    <a:pt x="1752" y="3753"/>
                  </a:cubicBezTo>
                  <a:cubicBezTo>
                    <a:pt x="1722" y="3467"/>
                    <a:pt x="1739" y="3201"/>
                    <a:pt x="1801" y="2950"/>
                  </a:cubicBezTo>
                  <a:cubicBezTo>
                    <a:pt x="1864" y="2702"/>
                    <a:pt x="1969" y="2479"/>
                    <a:pt x="2119" y="2280"/>
                  </a:cubicBezTo>
                  <a:cubicBezTo>
                    <a:pt x="2270" y="2085"/>
                    <a:pt x="2449" y="1927"/>
                    <a:pt x="2664" y="1806"/>
                  </a:cubicBezTo>
                  <a:cubicBezTo>
                    <a:pt x="2878" y="1685"/>
                    <a:pt x="3118" y="1610"/>
                    <a:pt x="3384" y="1583"/>
                  </a:cubicBezTo>
                  <a:cubicBezTo>
                    <a:pt x="3459" y="1574"/>
                    <a:pt x="3533" y="1570"/>
                    <a:pt x="3605" y="1570"/>
                  </a:cubicBezTo>
                  <a:close/>
                  <a:moveTo>
                    <a:pt x="3659" y="1"/>
                  </a:moveTo>
                  <a:cubicBezTo>
                    <a:pt x="3514" y="1"/>
                    <a:pt x="3367" y="8"/>
                    <a:pt x="3217" y="24"/>
                  </a:cubicBezTo>
                  <a:cubicBezTo>
                    <a:pt x="2702" y="79"/>
                    <a:pt x="2242" y="215"/>
                    <a:pt x="1832" y="435"/>
                  </a:cubicBezTo>
                  <a:cubicBezTo>
                    <a:pt x="1423" y="655"/>
                    <a:pt x="1076" y="943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0"/>
                    <a:pt x="248" y="4902"/>
                    <a:pt x="466" y="5310"/>
                  </a:cubicBezTo>
                  <a:cubicBezTo>
                    <a:pt x="688" y="5723"/>
                    <a:pt x="974" y="6068"/>
                    <a:pt x="1323" y="6353"/>
                  </a:cubicBezTo>
                  <a:cubicBezTo>
                    <a:pt x="1676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5"/>
                    <a:pt x="3971" y="7089"/>
                  </a:cubicBezTo>
                  <a:cubicBezTo>
                    <a:pt x="4475" y="7034"/>
                    <a:pt x="4934" y="6898"/>
                    <a:pt x="5343" y="6678"/>
                  </a:cubicBezTo>
                  <a:cubicBezTo>
                    <a:pt x="5752" y="6458"/>
                    <a:pt x="6100" y="6171"/>
                    <a:pt x="6385" y="5819"/>
                  </a:cubicBezTo>
                  <a:cubicBezTo>
                    <a:pt x="6668" y="5467"/>
                    <a:pt x="6874" y="5069"/>
                    <a:pt x="7002" y="4617"/>
                  </a:cubicBezTo>
                  <a:cubicBezTo>
                    <a:pt x="7130" y="4170"/>
                    <a:pt x="7165" y="3694"/>
                    <a:pt x="7113" y="3186"/>
                  </a:cubicBezTo>
                  <a:cubicBezTo>
                    <a:pt x="7058" y="2673"/>
                    <a:pt x="6922" y="2213"/>
                    <a:pt x="6704" y="1803"/>
                  </a:cubicBezTo>
                  <a:cubicBezTo>
                    <a:pt x="6487" y="1390"/>
                    <a:pt x="6203" y="1045"/>
                    <a:pt x="5852" y="760"/>
                  </a:cubicBezTo>
                  <a:cubicBezTo>
                    <a:pt x="5499" y="476"/>
                    <a:pt x="5101" y="268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30"/>
            <p:cNvSpPr/>
            <p:nvPr/>
          </p:nvSpPr>
          <p:spPr>
            <a:xfrm>
              <a:off x="3526813" y="4162933"/>
              <a:ext cx="221155" cy="247799"/>
            </a:xfrm>
            <a:custGeom>
              <a:avLst/>
              <a:gdLst/>
              <a:ahLst/>
              <a:cxnLst/>
              <a:rect l="l" t="t" r="r" b="b"/>
              <a:pathLst>
                <a:path w="6383" h="7152" extrusionOk="0">
                  <a:moveTo>
                    <a:pt x="3091" y="1420"/>
                  </a:moveTo>
                  <a:cubicBezTo>
                    <a:pt x="3228" y="1420"/>
                    <a:pt x="3352" y="1440"/>
                    <a:pt x="3463" y="1481"/>
                  </a:cubicBezTo>
                  <a:cubicBezTo>
                    <a:pt x="3616" y="1537"/>
                    <a:pt x="3738" y="1628"/>
                    <a:pt x="3831" y="1752"/>
                  </a:cubicBezTo>
                  <a:cubicBezTo>
                    <a:pt x="3923" y="1875"/>
                    <a:pt x="3979" y="2026"/>
                    <a:pt x="3997" y="2200"/>
                  </a:cubicBezTo>
                  <a:cubicBezTo>
                    <a:pt x="4017" y="2376"/>
                    <a:pt x="3998" y="2535"/>
                    <a:pt x="3945" y="2678"/>
                  </a:cubicBezTo>
                  <a:cubicBezTo>
                    <a:pt x="3890" y="2822"/>
                    <a:pt x="3804" y="2937"/>
                    <a:pt x="3686" y="3026"/>
                  </a:cubicBezTo>
                  <a:cubicBezTo>
                    <a:pt x="3570" y="3114"/>
                    <a:pt x="3423" y="3167"/>
                    <a:pt x="3256" y="3184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2" y="1430"/>
                  </a:lnTo>
                  <a:cubicBezTo>
                    <a:pt x="2981" y="1423"/>
                    <a:pt x="3037" y="1420"/>
                    <a:pt x="3091" y="1420"/>
                  </a:cubicBezTo>
                  <a:close/>
                  <a:moveTo>
                    <a:pt x="3371" y="1"/>
                  </a:moveTo>
                  <a:cubicBezTo>
                    <a:pt x="3271" y="1"/>
                    <a:pt x="3170" y="6"/>
                    <a:pt x="3068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5" y="4503"/>
                  </a:lnTo>
                  <a:lnTo>
                    <a:pt x="4496" y="6753"/>
                  </a:lnTo>
                  <a:lnTo>
                    <a:pt x="6382" y="6553"/>
                  </a:lnTo>
                  <a:lnTo>
                    <a:pt x="4580" y="4083"/>
                  </a:lnTo>
                  <a:cubicBezTo>
                    <a:pt x="4619" y="4061"/>
                    <a:pt x="4655" y="4042"/>
                    <a:pt x="4691" y="4017"/>
                  </a:cubicBezTo>
                  <a:cubicBezTo>
                    <a:pt x="5022" y="3786"/>
                    <a:pt x="5269" y="3489"/>
                    <a:pt x="5435" y="3126"/>
                  </a:cubicBezTo>
                  <a:cubicBezTo>
                    <a:pt x="5599" y="2764"/>
                    <a:pt x="5659" y="2370"/>
                    <a:pt x="5613" y="1943"/>
                  </a:cubicBezTo>
                  <a:cubicBezTo>
                    <a:pt x="5570" y="1527"/>
                    <a:pt x="5430" y="1166"/>
                    <a:pt x="5193" y="860"/>
                  </a:cubicBezTo>
                  <a:cubicBezTo>
                    <a:pt x="4959" y="552"/>
                    <a:pt x="4654" y="325"/>
                    <a:pt x="4280" y="174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30"/>
            <p:cNvSpPr/>
            <p:nvPr/>
          </p:nvSpPr>
          <p:spPr>
            <a:xfrm>
              <a:off x="3763554" y="412735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5" y="7284"/>
                  </a:lnTo>
                  <a:lnTo>
                    <a:pt x="2118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30"/>
            <p:cNvSpPr/>
            <p:nvPr/>
          </p:nvSpPr>
          <p:spPr>
            <a:xfrm>
              <a:off x="4004487" y="4109023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2" y="1"/>
                  </a:moveTo>
                  <a:cubicBezTo>
                    <a:pt x="2759" y="1"/>
                    <a:pt x="2575" y="10"/>
                    <a:pt x="2381" y="31"/>
                  </a:cubicBezTo>
                  <a:cubicBezTo>
                    <a:pt x="2043" y="66"/>
                    <a:pt x="1725" y="151"/>
                    <a:pt x="1425" y="285"/>
                  </a:cubicBezTo>
                  <a:cubicBezTo>
                    <a:pt x="1124" y="417"/>
                    <a:pt x="864" y="590"/>
                    <a:pt x="648" y="798"/>
                  </a:cubicBezTo>
                  <a:cubicBezTo>
                    <a:pt x="431" y="1008"/>
                    <a:pt x="266" y="1250"/>
                    <a:pt x="153" y="1519"/>
                  </a:cubicBezTo>
                  <a:cubicBezTo>
                    <a:pt x="40" y="1791"/>
                    <a:pt x="1" y="2078"/>
                    <a:pt x="33" y="2385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6" y="3552"/>
                    <a:pt x="729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4" y="4185"/>
                    <a:pt x="2103" y="4255"/>
                    <a:pt x="2489" y="4298"/>
                  </a:cubicBezTo>
                  <a:cubicBezTo>
                    <a:pt x="2627" y="4311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80" y="4437"/>
                  </a:cubicBezTo>
                  <a:cubicBezTo>
                    <a:pt x="3402" y="4472"/>
                    <a:pt x="3508" y="4516"/>
                    <a:pt x="3597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2"/>
                    <a:pt x="3908" y="4908"/>
                    <a:pt x="3920" y="5005"/>
                  </a:cubicBezTo>
                  <a:cubicBezTo>
                    <a:pt x="3934" y="5134"/>
                    <a:pt x="3905" y="5248"/>
                    <a:pt x="3836" y="5342"/>
                  </a:cubicBezTo>
                  <a:cubicBezTo>
                    <a:pt x="3770" y="5440"/>
                    <a:pt x="3666" y="5516"/>
                    <a:pt x="3530" y="5578"/>
                  </a:cubicBezTo>
                  <a:cubicBezTo>
                    <a:pt x="3390" y="5639"/>
                    <a:pt x="3235" y="5678"/>
                    <a:pt x="3060" y="5696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9" y="5711"/>
                    <a:pt x="2278" y="5666"/>
                    <a:pt x="2020" y="5580"/>
                  </a:cubicBezTo>
                  <a:cubicBezTo>
                    <a:pt x="1676" y="5465"/>
                    <a:pt x="1318" y="5207"/>
                    <a:pt x="949" y="4808"/>
                  </a:cubicBezTo>
                  <a:lnTo>
                    <a:pt x="66" y="6051"/>
                  </a:lnTo>
                  <a:cubicBezTo>
                    <a:pt x="314" y="6306"/>
                    <a:pt x="591" y="6522"/>
                    <a:pt x="890" y="6696"/>
                  </a:cubicBezTo>
                  <a:cubicBezTo>
                    <a:pt x="1190" y="6871"/>
                    <a:pt x="1527" y="6993"/>
                    <a:pt x="1899" y="7062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1"/>
                    <a:pt x="4095" y="6907"/>
                    <a:pt x="4476" y="6693"/>
                  </a:cubicBezTo>
                  <a:cubicBezTo>
                    <a:pt x="4857" y="6479"/>
                    <a:pt x="5145" y="6197"/>
                    <a:pt x="5342" y="5844"/>
                  </a:cubicBezTo>
                  <a:cubicBezTo>
                    <a:pt x="5537" y="5492"/>
                    <a:pt x="5609" y="5081"/>
                    <a:pt x="5560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6" y="3603"/>
                    <a:pt x="4984" y="3420"/>
                    <a:pt x="4755" y="3273"/>
                  </a:cubicBezTo>
                  <a:cubicBezTo>
                    <a:pt x="4526" y="3128"/>
                    <a:pt x="4260" y="3011"/>
                    <a:pt x="3961" y="2925"/>
                  </a:cubicBezTo>
                  <a:cubicBezTo>
                    <a:pt x="3659" y="2839"/>
                    <a:pt x="3326" y="2780"/>
                    <a:pt x="2963" y="2745"/>
                  </a:cubicBezTo>
                  <a:cubicBezTo>
                    <a:pt x="2805" y="2737"/>
                    <a:pt x="2653" y="2718"/>
                    <a:pt x="2505" y="2689"/>
                  </a:cubicBezTo>
                  <a:cubicBezTo>
                    <a:pt x="2358" y="2662"/>
                    <a:pt x="2226" y="2625"/>
                    <a:pt x="2109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1" y="2323"/>
                    <a:pt x="1711" y="2231"/>
                    <a:pt x="1698" y="2121"/>
                  </a:cubicBezTo>
                  <a:cubicBezTo>
                    <a:pt x="1685" y="1998"/>
                    <a:pt x="1712" y="1890"/>
                    <a:pt x="1780" y="1792"/>
                  </a:cubicBezTo>
                  <a:cubicBezTo>
                    <a:pt x="1849" y="1697"/>
                    <a:pt x="1951" y="1617"/>
                    <a:pt x="2083" y="1553"/>
                  </a:cubicBezTo>
                  <a:cubicBezTo>
                    <a:pt x="2218" y="1490"/>
                    <a:pt x="2382" y="1447"/>
                    <a:pt x="2578" y="1428"/>
                  </a:cubicBezTo>
                  <a:cubicBezTo>
                    <a:pt x="2643" y="1421"/>
                    <a:pt x="2707" y="1418"/>
                    <a:pt x="2771" y="1418"/>
                  </a:cubicBezTo>
                  <a:cubicBezTo>
                    <a:pt x="2894" y="1418"/>
                    <a:pt x="3016" y="1431"/>
                    <a:pt x="3137" y="1457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6"/>
                    <a:pt x="4669" y="518"/>
                    <a:pt x="4419" y="367"/>
                  </a:cubicBezTo>
                  <a:cubicBezTo>
                    <a:pt x="4171" y="216"/>
                    <a:pt x="3879" y="112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30"/>
            <p:cNvSpPr/>
            <p:nvPr/>
          </p:nvSpPr>
          <p:spPr>
            <a:xfrm>
              <a:off x="4223074" y="407967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9" y="3124"/>
                  </a:lnTo>
                  <a:lnTo>
                    <a:pt x="1657" y="446"/>
                  </a:lnTo>
                  <a:lnTo>
                    <a:pt x="1" y="622"/>
                  </a:lnTo>
                  <a:lnTo>
                    <a:pt x="720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2"/>
                  </a:lnTo>
                  <a:lnTo>
                    <a:pt x="4944" y="6988"/>
                  </a:lnTo>
                  <a:lnTo>
                    <a:pt x="6598" y="6814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30"/>
            <p:cNvSpPr/>
            <p:nvPr/>
          </p:nvSpPr>
          <p:spPr>
            <a:xfrm>
              <a:off x="4481053" y="405590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3" y="1570"/>
                  </a:moveTo>
                  <a:cubicBezTo>
                    <a:pt x="3779" y="1570"/>
                    <a:pt x="3957" y="1597"/>
                    <a:pt x="4126" y="1650"/>
                  </a:cubicBezTo>
                  <a:cubicBezTo>
                    <a:pt x="4358" y="1725"/>
                    <a:pt x="4568" y="1842"/>
                    <a:pt x="4753" y="2002"/>
                  </a:cubicBezTo>
                  <a:cubicBezTo>
                    <a:pt x="4936" y="2165"/>
                    <a:pt x="5087" y="2360"/>
                    <a:pt x="5202" y="2590"/>
                  </a:cubicBezTo>
                  <a:cubicBezTo>
                    <a:pt x="5318" y="2820"/>
                    <a:pt x="5393" y="3079"/>
                    <a:pt x="5422" y="3365"/>
                  </a:cubicBezTo>
                  <a:cubicBezTo>
                    <a:pt x="5456" y="3649"/>
                    <a:pt x="5438" y="3918"/>
                    <a:pt x="5373" y="4165"/>
                  </a:cubicBezTo>
                  <a:cubicBezTo>
                    <a:pt x="5307" y="4415"/>
                    <a:pt x="5200" y="4638"/>
                    <a:pt x="5055" y="4835"/>
                  </a:cubicBezTo>
                  <a:cubicBezTo>
                    <a:pt x="4907" y="5032"/>
                    <a:pt x="4727" y="5190"/>
                    <a:pt x="4514" y="5310"/>
                  </a:cubicBezTo>
                  <a:cubicBezTo>
                    <a:pt x="4300" y="5430"/>
                    <a:pt x="4059" y="5507"/>
                    <a:pt x="3793" y="5532"/>
                  </a:cubicBezTo>
                  <a:cubicBezTo>
                    <a:pt x="3718" y="5540"/>
                    <a:pt x="3645" y="5544"/>
                    <a:pt x="3574" y="5544"/>
                  </a:cubicBezTo>
                  <a:cubicBezTo>
                    <a:pt x="3389" y="5544"/>
                    <a:pt x="3212" y="5518"/>
                    <a:pt x="3043" y="5465"/>
                  </a:cubicBezTo>
                  <a:cubicBezTo>
                    <a:pt x="2810" y="5393"/>
                    <a:pt x="2599" y="5276"/>
                    <a:pt x="2412" y="5120"/>
                  </a:cubicBezTo>
                  <a:cubicBezTo>
                    <a:pt x="2224" y="4962"/>
                    <a:pt x="2074" y="4766"/>
                    <a:pt x="1959" y="4532"/>
                  </a:cubicBezTo>
                  <a:cubicBezTo>
                    <a:pt x="1845" y="4300"/>
                    <a:pt x="1776" y="4040"/>
                    <a:pt x="1746" y="3754"/>
                  </a:cubicBezTo>
                  <a:cubicBezTo>
                    <a:pt x="1715" y="3467"/>
                    <a:pt x="1732" y="3200"/>
                    <a:pt x="1794" y="2950"/>
                  </a:cubicBezTo>
                  <a:cubicBezTo>
                    <a:pt x="1856" y="2700"/>
                    <a:pt x="1962" y="2480"/>
                    <a:pt x="2113" y="2281"/>
                  </a:cubicBezTo>
                  <a:cubicBezTo>
                    <a:pt x="2261" y="2086"/>
                    <a:pt x="2442" y="1926"/>
                    <a:pt x="2656" y="1805"/>
                  </a:cubicBezTo>
                  <a:cubicBezTo>
                    <a:pt x="2869" y="1684"/>
                    <a:pt x="3108" y="1610"/>
                    <a:pt x="3374" y="1582"/>
                  </a:cubicBezTo>
                  <a:cubicBezTo>
                    <a:pt x="3448" y="1574"/>
                    <a:pt x="3521" y="1570"/>
                    <a:pt x="3593" y="1570"/>
                  </a:cubicBezTo>
                  <a:close/>
                  <a:moveTo>
                    <a:pt x="3651" y="0"/>
                  </a:moveTo>
                  <a:cubicBezTo>
                    <a:pt x="3508" y="0"/>
                    <a:pt x="3363" y="8"/>
                    <a:pt x="3214" y="23"/>
                  </a:cubicBezTo>
                  <a:cubicBezTo>
                    <a:pt x="2700" y="78"/>
                    <a:pt x="2242" y="216"/>
                    <a:pt x="1830" y="438"/>
                  </a:cubicBezTo>
                  <a:cubicBezTo>
                    <a:pt x="1420" y="656"/>
                    <a:pt x="1075" y="942"/>
                    <a:pt x="791" y="1295"/>
                  </a:cubicBezTo>
                  <a:cubicBezTo>
                    <a:pt x="507" y="1647"/>
                    <a:pt x="301" y="2044"/>
                    <a:pt x="169" y="2490"/>
                  </a:cubicBezTo>
                  <a:cubicBezTo>
                    <a:pt x="39" y="2935"/>
                    <a:pt x="0" y="3416"/>
                    <a:pt x="57" y="3929"/>
                  </a:cubicBezTo>
                  <a:cubicBezTo>
                    <a:pt x="110" y="4442"/>
                    <a:pt x="246" y="4903"/>
                    <a:pt x="468" y="5312"/>
                  </a:cubicBezTo>
                  <a:cubicBezTo>
                    <a:pt x="686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6"/>
                  </a:cubicBezTo>
                  <a:cubicBezTo>
                    <a:pt x="2835" y="7068"/>
                    <a:pt x="3169" y="7113"/>
                    <a:pt x="3521" y="7113"/>
                  </a:cubicBezTo>
                  <a:cubicBezTo>
                    <a:pt x="3668" y="7113"/>
                    <a:pt x="3817" y="7105"/>
                    <a:pt x="3969" y="7090"/>
                  </a:cubicBezTo>
                  <a:cubicBezTo>
                    <a:pt x="4476" y="7035"/>
                    <a:pt x="4933" y="6897"/>
                    <a:pt x="5343" y="6678"/>
                  </a:cubicBezTo>
                  <a:cubicBezTo>
                    <a:pt x="5754" y="6457"/>
                    <a:pt x="6099" y="6172"/>
                    <a:pt x="6385" y="5820"/>
                  </a:cubicBezTo>
                  <a:cubicBezTo>
                    <a:pt x="6669" y="5468"/>
                    <a:pt x="6874" y="5069"/>
                    <a:pt x="7002" y="4618"/>
                  </a:cubicBezTo>
                  <a:cubicBezTo>
                    <a:pt x="7126" y="4169"/>
                    <a:pt x="7163" y="3690"/>
                    <a:pt x="7110" y="3186"/>
                  </a:cubicBezTo>
                  <a:cubicBezTo>
                    <a:pt x="7055" y="2674"/>
                    <a:pt x="6919" y="2213"/>
                    <a:pt x="6702" y="1801"/>
                  </a:cubicBezTo>
                  <a:cubicBezTo>
                    <a:pt x="6486" y="1391"/>
                    <a:pt x="6201" y="1046"/>
                    <a:pt x="5849" y="761"/>
                  </a:cubicBezTo>
                  <a:cubicBezTo>
                    <a:pt x="5497" y="476"/>
                    <a:pt x="5100" y="268"/>
                    <a:pt x="4652" y="138"/>
                  </a:cubicBezTo>
                  <a:cubicBezTo>
                    <a:pt x="4336" y="47"/>
                    <a:pt x="4002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30"/>
            <p:cNvSpPr/>
            <p:nvPr/>
          </p:nvSpPr>
          <p:spPr>
            <a:xfrm>
              <a:off x="4759474" y="4033389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49" y="1494"/>
                  </a:moveTo>
                  <a:cubicBezTo>
                    <a:pt x="3059" y="1494"/>
                    <a:pt x="3161" y="1515"/>
                    <a:pt x="3260" y="1556"/>
                  </a:cubicBezTo>
                  <a:cubicBezTo>
                    <a:pt x="3382" y="1608"/>
                    <a:pt x="3486" y="1692"/>
                    <a:pt x="3571" y="1799"/>
                  </a:cubicBezTo>
                  <a:cubicBezTo>
                    <a:pt x="3655" y="1909"/>
                    <a:pt x="3703" y="2048"/>
                    <a:pt x="3723" y="2216"/>
                  </a:cubicBezTo>
                  <a:cubicBezTo>
                    <a:pt x="3740" y="2376"/>
                    <a:pt x="3720" y="2521"/>
                    <a:pt x="3660" y="2655"/>
                  </a:cubicBezTo>
                  <a:cubicBezTo>
                    <a:pt x="3602" y="2784"/>
                    <a:pt x="3519" y="2892"/>
                    <a:pt x="3408" y="2974"/>
                  </a:cubicBezTo>
                  <a:cubicBezTo>
                    <a:pt x="3300" y="3059"/>
                    <a:pt x="3175" y="3109"/>
                    <a:pt x="3031" y="3124"/>
                  </a:cubicBezTo>
                  <a:lnTo>
                    <a:pt x="1951" y="3237"/>
                  </a:lnTo>
                  <a:lnTo>
                    <a:pt x="1780" y="1614"/>
                  </a:lnTo>
                  <a:lnTo>
                    <a:pt x="2860" y="1499"/>
                  </a:lnTo>
                  <a:cubicBezTo>
                    <a:pt x="2890" y="1496"/>
                    <a:pt x="2920" y="1494"/>
                    <a:pt x="2949" y="1494"/>
                  </a:cubicBezTo>
                  <a:close/>
                  <a:moveTo>
                    <a:pt x="3225" y="0"/>
                  </a:moveTo>
                  <a:cubicBezTo>
                    <a:pt x="3132" y="0"/>
                    <a:pt x="3036" y="5"/>
                    <a:pt x="2939" y="16"/>
                  </a:cubicBezTo>
                  <a:lnTo>
                    <a:pt x="0" y="324"/>
                  </a:lnTo>
                  <a:lnTo>
                    <a:pt x="718" y="7137"/>
                  </a:lnTo>
                  <a:lnTo>
                    <a:pt x="2373" y="6963"/>
                  </a:lnTo>
                  <a:lnTo>
                    <a:pt x="2131" y="4685"/>
                  </a:lnTo>
                  <a:lnTo>
                    <a:pt x="3415" y="4549"/>
                  </a:lnTo>
                  <a:cubicBezTo>
                    <a:pt x="3844" y="4504"/>
                    <a:pt x="4213" y="4363"/>
                    <a:pt x="4528" y="4126"/>
                  </a:cubicBezTo>
                  <a:cubicBezTo>
                    <a:pt x="4842" y="3890"/>
                    <a:pt x="5076" y="3590"/>
                    <a:pt x="5239" y="3220"/>
                  </a:cubicBezTo>
                  <a:cubicBezTo>
                    <a:pt x="5403" y="2852"/>
                    <a:pt x="5460" y="2448"/>
                    <a:pt x="5413" y="2008"/>
                  </a:cubicBezTo>
                  <a:cubicBezTo>
                    <a:pt x="5368" y="1585"/>
                    <a:pt x="5232" y="1214"/>
                    <a:pt x="4996" y="898"/>
                  </a:cubicBezTo>
                  <a:cubicBezTo>
                    <a:pt x="4764" y="581"/>
                    <a:pt x="4469" y="344"/>
                    <a:pt x="4113" y="186"/>
                  </a:cubicBezTo>
                  <a:cubicBezTo>
                    <a:pt x="3838" y="62"/>
                    <a:pt x="3543" y="0"/>
                    <a:pt x="3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30"/>
            <p:cNvSpPr/>
            <p:nvPr/>
          </p:nvSpPr>
          <p:spPr>
            <a:xfrm>
              <a:off x="-12593" y="5023210"/>
              <a:ext cx="4955" cy="50551"/>
            </a:xfrm>
            <a:custGeom>
              <a:avLst/>
              <a:gdLst/>
              <a:ahLst/>
              <a:cxnLst/>
              <a:rect l="l" t="t" r="r" b="b"/>
              <a:pathLst>
                <a:path w="143" h="1459" extrusionOk="0">
                  <a:moveTo>
                    <a:pt x="0" y="0"/>
                  </a:moveTo>
                  <a:lnTo>
                    <a:pt x="0" y="1458"/>
                  </a:lnTo>
                  <a:cubicBezTo>
                    <a:pt x="108" y="1166"/>
                    <a:pt x="143" y="837"/>
                    <a:pt x="105" y="470"/>
                  </a:cubicBezTo>
                  <a:cubicBezTo>
                    <a:pt x="88" y="301"/>
                    <a:pt x="52" y="14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30"/>
            <p:cNvSpPr/>
            <p:nvPr/>
          </p:nvSpPr>
          <p:spPr>
            <a:xfrm>
              <a:off x="127449" y="4844225"/>
              <a:ext cx="255040" cy="248319"/>
            </a:xfrm>
            <a:custGeom>
              <a:avLst/>
              <a:gdLst/>
              <a:ahLst/>
              <a:cxnLst/>
              <a:rect l="l" t="t" r="r" b="b"/>
              <a:pathLst>
                <a:path w="7361" h="7167" extrusionOk="0">
                  <a:moveTo>
                    <a:pt x="2057" y="3953"/>
                  </a:moveTo>
                  <a:cubicBezTo>
                    <a:pt x="2176" y="4066"/>
                    <a:pt x="2307" y="4183"/>
                    <a:pt x="2445" y="4305"/>
                  </a:cubicBezTo>
                  <a:lnTo>
                    <a:pt x="3867" y="5527"/>
                  </a:lnTo>
                  <a:cubicBezTo>
                    <a:pt x="3817" y="5563"/>
                    <a:pt x="3765" y="5598"/>
                    <a:pt x="3710" y="5632"/>
                  </a:cubicBezTo>
                  <a:cubicBezTo>
                    <a:pt x="3499" y="5762"/>
                    <a:pt x="3263" y="5842"/>
                    <a:pt x="3004" y="5867"/>
                  </a:cubicBezTo>
                  <a:cubicBezTo>
                    <a:pt x="2917" y="5876"/>
                    <a:pt x="2833" y="5881"/>
                    <a:pt x="2753" y="5881"/>
                  </a:cubicBezTo>
                  <a:cubicBezTo>
                    <a:pt x="2575" y="5881"/>
                    <a:pt x="2414" y="5858"/>
                    <a:pt x="2270" y="5813"/>
                  </a:cubicBezTo>
                  <a:cubicBezTo>
                    <a:pt x="2060" y="5747"/>
                    <a:pt x="1894" y="5636"/>
                    <a:pt x="1773" y="5485"/>
                  </a:cubicBezTo>
                  <a:cubicBezTo>
                    <a:pt x="1653" y="5334"/>
                    <a:pt x="1579" y="5149"/>
                    <a:pt x="1558" y="4929"/>
                  </a:cubicBezTo>
                  <a:cubicBezTo>
                    <a:pt x="1528" y="4650"/>
                    <a:pt x="1595" y="4411"/>
                    <a:pt x="1758" y="4211"/>
                  </a:cubicBezTo>
                  <a:cubicBezTo>
                    <a:pt x="1834" y="4115"/>
                    <a:pt x="1935" y="4030"/>
                    <a:pt x="2057" y="3953"/>
                  </a:cubicBezTo>
                  <a:close/>
                  <a:moveTo>
                    <a:pt x="3143" y="0"/>
                  </a:moveTo>
                  <a:cubicBezTo>
                    <a:pt x="3044" y="0"/>
                    <a:pt x="2942" y="6"/>
                    <a:pt x="2839" y="17"/>
                  </a:cubicBezTo>
                  <a:cubicBezTo>
                    <a:pt x="2412" y="61"/>
                    <a:pt x="2041" y="182"/>
                    <a:pt x="1730" y="376"/>
                  </a:cubicBezTo>
                  <a:cubicBezTo>
                    <a:pt x="1420" y="570"/>
                    <a:pt x="1185" y="812"/>
                    <a:pt x="1031" y="1110"/>
                  </a:cubicBezTo>
                  <a:cubicBezTo>
                    <a:pt x="875" y="1404"/>
                    <a:pt x="816" y="1728"/>
                    <a:pt x="853" y="2076"/>
                  </a:cubicBezTo>
                  <a:cubicBezTo>
                    <a:pt x="868" y="2220"/>
                    <a:pt x="906" y="2372"/>
                    <a:pt x="970" y="2536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29" y="3255"/>
                    <a:pt x="530" y="3544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8"/>
                    <a:pt x="254" y="5992"/>
                    <a:pt x="525" y="6302"/>
                  </a:cubicBezTo>
                  <a:cubicBezTo>
                    <a:pt x="799" y="6614"/>
                    <a:pt x="1148" y="6847"/>
                    <a:pt x="1574" y="6998"/>
                  </a:cubicBezTo>
                  <a:cubicBezTo>
                    <a:pt x="1887" y="7110"/>
                    <a:pt x="2225" y="7167"/>
                    <a:pt x="2586" y="7167"/>
                  </a:cubicBezTo>
                  <a:cubicBezTo>
                    <a:pt x="2715" y="7167"/>
                    <a:pt x="2847" y="7159"/>
                    <a:pt x="2981" y="7145"/>
                  </a:cubicBezTo>
                  <a:cubicBezTo>
                    <a:pt x="3364" y="7103"/>
                    <a:pt x="3718" y="7014"/>
                    <a:pt x="4040" y="6872"/>
                  </a:cubicBezTo>
                  <a:cubicBezTo>
                    <a:pt x="4352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50" y="5195"/>
                  </a:lnTo>
                  <a:cubicBezTo>
                    <a:pt x="5860" y="4972"/>
                    <a:pt x="5952" y="4735"/>
                    <a:pt x="6024" y="4483"/>
                  </a:cubicBezTo>
                  <a:cubicBezTo>
                    <a:pt x="6131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6" y="3451"/>
                  </a:lnTo>
                  <a:cubicBezTo>
                    <a:pt x="4750" y="3767"/>
                    <a:pt x="4710" y="4058"/>
                    <a:pt x="4638" y="4325"/>
                  </a:cubicBezTo>
                  <a:lnTo>
                    <a:pt x="4097" y="3845"/>
                  </a:lnTo>
                  <a:cubicBezTo>
                    <a:pt x="3955" y="3735"/>
                    <a:pt x="3794" y="3602"/>
                    <a:pt x="3614" y="3449"/>
                  </a:cubicBezTo>
                  <a:cubicBezTo>
                    <a:pt x="3434" y="3295"/>
                    <a:pt x="3255" y="3130"/>
                    <a:pt x="3081" y="2955"/>
                  </a:cubicBezTo>
                  <a:cubicBezTo>
                    <a:pt x="2904" y="2781"/>
                    <a:pt x="2757" y="2609"/>
                    <a:pt x="2636" y="2441"/>
                  </a:cubicBezTo>
                  <a:cubicBezTo>
                    <a:pt x="2517" y="2274"/>
                    <a:pt x="2452" y="2126"/>
                    <a:pt x="2438" y="2004"/>
                  </a:cubicBezTo>
                  <a:cubicBezTo>
                    <a:pt x="2423" y="1875"/>
                    <a:pt x="2438" y="1761"/>
                    <a:pt x="2481" y="1670"/>
                  </a:cubicBezTo>
                  <a:cubicBezTo>
                    <a:pt x="2524" y="1577"/>
                    <a:pt x="2592" y="1502"/>
                    <a:pt x="2685" y="1449"/>
                  </a:cubicBezTo>
                  <a:cubicBezTo>
                    <a:pt x="2779" y="1393"/>
                    <a:pt x="2895" y="1357"/>
                    <a:pt x="3039" y="1341"/>
                  </a:cubicBezTo>
                  <a:cubicBezTo>
                    <a:pt x="3068" y="1338"/>
                    <a:pt x="3097" y="1337"/>
                    <a:pt x="3126" y="1337"/>
                  </a:cubicBezTo>
                  <a:cubicBezTo>
                    <a:pt x="3266" y="1337"/>
                    <a:pt x="3395" y="1370"/>
                    <a:pt x="3512" y="1440"/>
                  </a:cubicBezTo>
                  <a:cubicBezTo>
                    <a:pt x="3652" y="1524"/>
                    <a:pt x="3790" y="1693"/>
                    <a:pt x="3929" y="1948"/>
                  </a:cubicBezTo>
                  <a:lnTo>
                    <a:pt x="5079" y="1089"/>
                  </a:lnTo>
                  <a:cubicBezTo>
                    <a:pt x="4967" y="838"/>
                    <a:pt x="4799" y="625"/>
                    <a:pt x="4568" y="452"/>
                  </a:cubicBezTo>
                  <a:cubicBezTo>
                    <a:pt x="4340" y="283"/>
                    <a:pt x="4077" y="155"/>
                    <a:pt x="3781" y="79"/>
                  </a:cubicBezTo>
                  <a:cubicBezTo>
                    <a:pt x="3576" y="27"/>
                    <a:pt x="3364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30"/>
            <p:cNvSpPr/>
            <p:nvPr/>
          </p:nvSpPr>
          <p:spPr>
            <a:xfrm>
              <a:off x="475441" y="4802684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3" y="1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79" y="1853"/>
                  </a:lnTo>
                  <a:lnTo>
                    <a:pt x="2745" y="7206"/>
                  </a:lnTo>
                  <a:lnTo>
                    <a:pt x="4398" y="7032"/>
                  </a:lnTo>
                  <a:lnTo>
                    <a:pt x="3833" y="1679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30"/>
            <p:cNvSpPr/>
            <p:nvPr/>
          </p:nvSpPr>
          <p:spPr>
            <a:xfrm>
              <a:off x="715196" y="4781064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30"/>
            <p:cNvSpPr/>
            <p:nvPr/>
          </p:nvSpPr>
          <p:spPr>
            <a:xfrm>
              <a:off x="927927" y="4758440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3" y="0"/>
                  </a:moveTo>
                  <a:cubicBezTo>
                    <a:pt x="3543" y="0"/>
                    <a:pt x="3413" y="7"/>
                    <a:pt x="3282" y="21"/>
                  </a:cubicBezTo>
                  <a:cubicBezTo>
                    <a:pt x="2763" y="74"/>
                    <a:pt x="2294" y="212"/>
                    <a:pt x="1875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4" y="2035"/>
                    <a:pt x="178" y="2483"/>
                  </a:cubicBezTo>
                  <a:cubicBezTo>
                    <a:pt x="41" y="2930"/>
                    <a:pt x="1" y="3407"/>
                    <a:pt x="54" y="3913"/>
                  </a:cubicBezTo>
                  <a:cubicBezTo>
                    <a:pt x="109" y="4433"/>
                    <a:pt x="245" y="4899"/>
                    <a:pt x="462" y="5313"/>
                  </a:cubicBezTo>
                  <a:cubicBezTo>
                    <a:pt x="681" y="5728"/>
                    <a:pt x="966" y="6072"/>
                    <a:pt x="1317" y="6355"/>
                  </a:cubicBezTo>
                  <a:cubicBezTo>
                    <a:pt x="1666" y="6636"/>
                    <a:pt x="2067" y="6840"/>
                    <a:pt x="2517" y="6966"/>
                  </a:cubicBezTo>
                  <a:cubicBezTo>
                    <a:pt x="2832" y="7054"/>
                    <a:pt x="3162" y="7099"/>
                    <a:pt x="3508" y="7099"/>
                  </a:cubicBezTo>
                  <a:cubicBezTo>
                    <a:pt x="3656" y="7099"/>
                    <a:pt x="3806" y="7091"/>
                    <a:pt x="3960" y="7074"/>
                  </a:cubicBezTo>
                  <a:cubicBezTo>
                    <a:pt x="4290" y="7040"/>
                    <a:pt x="4617" y="6965"/>
                    <a:pt x="4935" y="6847"/>
                  </a:cubicBezTo>
                  <a:cubicBezTo>
                    <a:pt x="5252" y="6732"/>
                    <a:pt x="5540" y="6588"/>
                    <a:pt x="5793" y="6418"/>
                  </a:cubicBezTo>
                  <a:cubicBezTo>
                    <a:pt x="6048" y="6247"/>
                    <a:pt x="6246" y="6062"/>
                    <a:pt x="6388" y="5862"/>
                  </a:cubicBezTo>
                  <a:lnTo>
                    <a:pt x="5458" y="4681"/>
                  </a:lnTo>
                  <a:cubicBezTo>
                    <a:pt x="5347" y="4824"/>
                    <a:pt x="5218" y="4955"/>
                    <a:pt x="5071" y="5071"/>
                  </a:cubicBezTo>
                  <a:cubicBezTo>
                    <a:pt x="4922" y="5189"/>
                    <a:pt x="4758" y="5287"/>
                    <a:pt x="4575" y="5364"/>
                  </a:cubicBezTo>
                  <a:cubicBezTo>
                    <a:pt x="4394" y="5444"/>
                    <a:pt x="4197" y="5494"/>
                    <a:pt x="3991" y="5515"/>
                  </a:cubicBezTo>
                  <a:cubicBezTo>
                    <a:pt x="3890" y="5526"/>
                    <a:pt x="3791" y="5531"/>
                    <a:pt x="3695" y="5531"/>
                  </a:cubicBezTo>
                  <a:cubicBezTo>
                    <a:pt x="3501" y="5531"/>
                    <a:pt x="3317" y="5510"/>
                    <a:pt x="3144" y="5467"/>
                  </a:cubicBezTo>
                  <a:cubicBezTo>
                    <a:pt x="2885" y="5402"/>
                    <a:pt x="2658" y="5293"/>
                    <a:pt x="2464" y="5134"/>
                  </a:cubicBezTo>
                  <a:cubicBezTo>
                    <a:pt x="2270" y="4978"/>
                    <a:pt x="2112" y="4782"/>
                    <a:pt x="1990" y="4551"/>
                  </a:cubicBezTo>
                  <a:cubicBezTo>
                    <a:pt x="1867" y="4316"/>
                    <a:pt x="1791" y="4052"/>
                    <a:pt x="1758" y="3754"/>
                  </a:cubicBezTo>
                  <a:cubicBezTo>
                    <a:pt x="1725" y="3448"/>
                    <a:pt x="1745" y="3167"/>
                    <a:pt x="1817" y="2911"/>
                  </a:cubicBezTo>
                  <a:cubicBezTo>
                    <a:pt x="1889" y="2654"/>
                    <a:pt x="2001" y="2431"/>
                    <a:pt x="2155" y="2240"/>
                  </a:cubicBezTo>
                  <a:cubicBezTo>
                    <a:pt x="2310" y="2050"/>
                    <a:pt x="2497" y="1895"/>
                    <a:pt x="2716" y="1778"/>
                  </a:cubicBezTo>
                  <a:cubicBezTo>
                    <a:pt x="2936" y="1660"/>
                    <a:pt x="3176" y="1588"/>
                    <a:pt x="3435" y="1559"/>
                  </a:cubicBezTo>
                  <a:cubicBezTo>
                    <a:pt x="3509" y="1552"/>
                    <a:pt x="3583" y="1548"/>
                    <a:pt x="3655" y="1548"/>
                  </a:cubicBezTo>
                  <a:cubicBezTo>
                    <a:pt x="3784" y="1548"/>
                    <a:pt x="3908" y="1560"/>
                    <a:pt x="4029" y="1584"/>
                  </a:cubicBezTo>
                  <a:cubicBezTo>
                    <a:pt x="4216" y="1624"/>
                    <a:pt x="4391" y="1689"/>
                    <a:pt x="4555" y="1779"/>
                  </a:cubicBezTo>
                  <a:cubicBezTo>
                    <a:pt x="4719" y="1872"/>
                    <a:pt x="4877" y="1981"/>
                    <a:pt x="5028" y="2109"/>
                  </a:cubicBezTo>
                  <a:lnTo>
                    <a:pt x="5918" y="843"/>
                  </a:lnTo>
                  <a:cubicBezTo>
                    <a:pt x="5698" y="636"/>
                    <a:pt x="5447" y="464"/>
                    <a:pt x="5159" y="327"/>
                  </a:cubicBezTo>
                  <a:cubicBezTo>
                    <a:pt x="4873" y="190"/>
                    <a:pt x="4569" y="96"/>
                    <a:pt x="4250" y="45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30"/>
            <p:cNvSpPr/>
            <p:nvPr/>
          </p:nvSpPr>
          <p:spPr>
            <a:xfrm>
              <a:off x="1166643" y="472930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7" y="2852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2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6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30"/>
            <p:cNvSpPr/>
            <p:nvPr/>
          </p:nvSpPr>
          <p:spPr>
            <a:xfrm>
              <a:off x="1429196" y="4700545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1"/>
                  </a:lnTo>
                  <a:cubicBezTo>
                    <a:pt x="4745" y="2117"/>
                    <a:pt x="4770" y="2363"/>
                    <a:pt x="4798" y="2591"/>
                  </a:cubicBezTo>
                  <a:cubicBezTo>
                    <a:pt x="4825" y="2816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1"/>
                  </a:cubicBezTo>
                  <a:cubicBezTo>
                    <a:pt x="5019" y="3978"/>
                    <a:pt x="5057" y="4167"/>
                    <a:pt x="5097" y="4359"/>
                  </a:cubicBezTo>
                  <a:cubicBezTo>
                    <a:pt x="5105" y="4404"/>
                    <a:pt x="5116" y="4451"/>
                    <a:pt x="5127" y="4497"/>
                  </a:cubicBezTo>
                  <a:lnTo>
                    <a:pt x="1480" y="491"/>
                  </a:lnTo>
                  <a:lnTo>
                    <a:pt x="1" y="648"/>
                  </a:lnTo>
                  <a:lnTo>
                    <a:pt x="720" y="7460"/>
                  </a:lnTo>
                  <a:lnTo>
                    <a:pt x="2326" y="7293"/>
                  </a:lnTo>
                  <a:lnTo>
                    <a:pt x="2086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4"/>
                    <a:pt x="1927" y="3885"/>
                    <a:pt x="1893" y="3718"/>
                  </a:cubicBezTo>
                  <a:cubicBezTo>
                    <a:pt x="1858" y="3550"/>
                    <a:pt x="1820" y="3360"/>
                    <a:pt x="1775" y="3144"/>
                  </a:cubicBezTo>
                  <a:cubicBezTo>
                    <a:pt x="1769" y="3115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30"/>
            <p:cNvSpPr/>
            <p:nvPr/>
          </p:nvSpPr>
          <p:spPr>
            <a:xfrm>
              <a:off x="1696599" y="4680381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7" y="1687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29"/>
                  </a:lnTo>
                  <a:lnTo>
                    <a:pt x="4680" y="6812"/>
                  </a:lnTo>
                  <a:lnTo>
                    <a:pt x="4534" y="5422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30"/>
            <p:cNvSpPr/>
            <p:nvPr/>
          </p:nvSpPr>
          <p:spPr>
            <a:xfrm>
              <a:off x="1878703" y="465754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8" y="1568"/>
                  </a:moveTo>
                  <a:cubicBezTo>
                    <a:pt x="3784" y="1568"/>
                    <a:pt x="3961" y="1594"/>
                    <a:pt x="4130" y="1647"/>
                  </a:cubicBezTo>
                  <a:cubicBezTo>
                    <a:pt x="4363" y="1721"/>
                    <a:pt x="4572" y="1840"/>
                    <a:pt x="4757" y="2000"/>
                  </a:cubicBezTo>
                  <a:cubicBezTo>
                    <a:pt x="4940" y="2162"/>
                    <a:pt x="5091" y="2358"/>
                    <a:pt x="5206" y="2588"/>
                  </a:cubicBezTo>
                  <a:cubicBezTo>
                    <a:pt x="5324" y="2818"/>
                    <a:pt x="5397" y="3075"/>
                    <a:pt x="5426" y="3363"/>
                  </a:cubicBezTo>
                  <a:cubicBezTo>
                    <a:pt x="5456" y="3650"/>
                    <a:pt x="5439" y="3918"/>
                    <a:pt x="5374" y="4165"/>
                  </a:cubicBezTo>
                  <a:cubicBezTo>
                    <a:pt x="5328" y="4338"/>
                    <a:pt x="5262" y="4496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2" y="5517"/>
                    <a:pt x="3850" y="5527"/>
                    <a:pt x="3795" y="5531"/>
                  </a:cubicBezTo>
                  <a:cubicBezTo>
                    <a:pt x="3721" y="5539"/>
                    <a:pt x="3648" y="5543"/>
                    <a:pt x="3576" y="5543"/>
                  </a:cubicBezTo>
                  <a:cubicBezTo>
                    <a:pt x="3390" y="5543"/>
                    <a:pt x="3213" y="5517"/>
                    <a:pt x="3046" y="5464"/>
                  </a:cubicBezTo>
                  <a:cubicBezTo>
                    <a:pt x="2812" y="5392"/>
                    <a:pt x="2600" y="5275"/>
                    <a:pt x="2413" y="5117"/>
                  </a:cubicBezTo>
                  <a:cubicBezTo>
                    <a:pt x="2225" y="4958"/>
                    <a:pt x="2077" y="4762"/>
                    <a:pt x="1963" y="4529"/>
                  </a:cubicBezTo>
                  <a:cubicBezTo>
                    <a:pt x="1851" y="4297"/>
                    <a:pt x="1779" y="4036"/>
                    <a:pt x="1747" y="3751"/>
                  </a:cubicBezTo>
                  <a:cubicBezTo>
                    <a:pt x="1717" y="3465"/>
                    <a:pt x="1733" y="3196"/>
                    <a:pt x="1796" y="2947"/>
                  </a:cubicBezTo>
                  <a:cubicBezTo>
                    <a:pt x="1858" y="2697"/>
                    <a:pt x="1963" y="2476"/>
                    <a:pt x="2114" y="2279"/>
                  </a:cubicBezTo>
                  <a:cubicBezTo>
                    <a:pt x="2264" y="2083"/>
                    <a:pt x="2445" y="1922"/>
                    <a:pt x="2659" y="1803"/>
                  </a:cubicBezTo>
                  <a:cubicBezTo>
                    <a:pt x="2873" y="1682"/>
                    <a:pt x="3114" y="1606"/>
                    <a:pt x="3380" y="1580"/>
                  </a:cubicBezTo>
                  <a:cubicBezTo>
                    <a:pt x="3454" y="1572"/>
                    <a:pt x="3527" y="1568"/>
                    <a:pt x="3598" y="1568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4" y="24"/>
                  </a:cubicBezTo>
                  <a:cubicBezTo>
                    <a:pt x="2702" y="78"/>
                    <a:pt x="2242" y="216"/>
                    <a:pt x="1832" y="438"/>
                  </a:cubicBezTo>
                  <a:cubicBezTo>
                    <a:pt x="1422" y="656"/>
                    <a:pt x="1076" y="943"/>
                    <a:pt x="790" y="1295"/>
                  </a:cubicBezTo>
                  <a:cubicBezTo>
                    <a:pt x="506" y="1647"/>
                    <a:pt x="299" y="2044"/>
                    <a:pt x="168" y="2490"/>
                  </a:cubicBezTo>
                  <a:cubicBezTo>
                    <a:pt x="39" y="2936"/>
                    <a:pt x="0" y="3416"/>
                    <a:pt x="55" y="3931"/>
                  </a:cubicBezTo>
                  <a:cubicBezTo>
                    <a:pt x="108" y="4443"/>
                    <a:pt x="248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9"/>
                    <a:pt x="2075" y="6846"/>
                    <a:pt x="2521" y="6976"/>
                  </a:cubicBezTo>
                  <a:cubicBezTo>
                    <a:pt x="2836" y="7068"/>
                    <a:pt x="3168" y="7114"/>
                    <a:pt x="3516" y="7114"/>
                  </a:cubicBezTo>
                  <a:cubicBezTo>
                    <a:pt x="3661" y="7114"/>
                    <a:pt x="3809" y="7106"/>
                    <a:pt x="3959" y="7090"/>
                  </a:cubicBezTo>
                  <a:cubicBezTo>
                    <a:pt x="4382" y="7045"/>
                    <a:pt x="4767" y="6941"/>
                    <a:pt x="5120" y="6782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0" y="5869"/>
                    <a:pt x="6363" y="5846"/>
                    <a:pt x="6384" y="5823"/>
                  </a:cubicBezTo>
                  <a:cubicBezTo>
                    <a:pt x="6668" y="5471"/>
                    <a:pt x="6872" y="5071"/>
                    <a:pt x="7000" y="4621"/>
                  </a:cubicBezTo>
                  <a:cubicBezTo>
                    <a:pt x="7126" y="4171"/>
                    <a:pt x="7164" y="3694"/>
                    <a:pt x="7110" y="3186"/>
                  </a:cubicBezTo>
                  <a:cubicBezTo>
                    <a:pt x="7057" y="2674"/>
                    <a:pt x="6920" y="2214"/>
                    <a:pt x="6704" y="1804"/>
                  </a:cubicBezTo>
                  <a:cubicBezTo>
                    <a:pt x="6486" y="1393"/>
                    <a:pt x="6202" y="1045"/>
                    <a:pt x="5850" y="761"/>
                  </a:cubicBezTo>
                  <a:cubicBezTo>
                    <a:pt x="5498" y="477"/>
                    <a:pt x="5101" y="268"/>
                    <a:pt x="4655" y="137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30"/>
            <p:cNvSpPr/>
            <p:nvPr/>
          </p:nvSpPr>
          <p:spPr>
            <a:xfrm>
              <a:off x="2155461" y="462512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2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3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4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3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1" y="7119"/>
                    <a:pt x="4688" y="6952"/>
                    <a:pt x="5105" y="6674"/>
                  </a:cubicBezTo>
                  <a:cubicBezTo>
                    <a:pt x="5522" y="6398"/>
                    <a:pt x="5833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30"/>
            <p:cNvSpPr/>
            <p:nvPr/>
          </p:nvSpPr>
          <p:spPr>
            <a:xfrm>
              <a:off x="2415138" y="4601699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1"/>
                  </a:lnTo>
                  <a:lnTo>
                    <a:pt x="1887" y="3008"/>
                  </a:lnTo>
                  <a:lnTo>
                    <a:pt x="1753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30"/>
            <p:cNvSpPr/>
            <p:nvPr/>
          </p:nvSpPr>
          <p:spPr>
            <a:xfrm>
              <a:off x="2627626" y="458132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8"/>
                    <a:pt x="2895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8"/>
                    <a:pt x="3232" y="5678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2" y="6873"/>
                    <a:pt x="1529" y="6995"/>
                    <a:pt x="1900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1" y="7127"/>
                    <a:pt x="2946" y="7117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5" y="4041"/>
                    <a:pt x="5307" y="3823"/>
                  </a:cubicBezTo>
                  <a:cubicBezTo>
                    <a:pt x="5167" y="3604"/>
                    <a:pt x="4984" y="3422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2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2"/>
                  </a:cubicBezTo>
                  <a:cubicBezTo>
                    <a:pt x="1850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9"/>
                  </a:cubicBezTo>
                  <a:cubicBezTo>
                    <a:pt x="2642" y="1422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8" y="2028"/>
                  </a:cubicBezTo>
                  <a:lnTo>
                    <a:pt x="5076" y="937"/>
                  </a:lnTo>
                  <a:cubicBezTo>
                    <a:pt x="4887" y="707"/>
                    <a:pt x="4670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30"/>
            <p:cNvSpPr/>
            <p:nvPr/>
          </p:nvSpPr>
          <p:spPr>
            <a:xfrm>
              <a:off x="2925761" y="4530153"/>
              <a:ext cx="331888" cy="263667"/>
            </a:xfrm>
            <a:custGeom>
              <a:avLst/>
              <a:gdLst/>
              <a:ahLst/>
              <a:cxnLst/>
              <a:rect l="l" t="t" r="r" b="b"/>
              <a:pathLst>
                <a:path w="9579" h="7610" extrusionOk="0">
                  <a:moveTo>
                    <a:pt x="9579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5"/>
                    <a:pt x="7215" y="4778"/>
                  </a:cubicBezTo>
                  <a:cubicBezTo>
                    <a:pt x="7185" y="4684"/>
                    <a:pt x="7150" y="4589"/>
                    <a:pt x="7110" y="4492"/>
                  </a:cubicBezTo>
                  <a:cubicBezTo>
                    <a:pt x="7038" y="4309"/>
                    <a:pt x="6952" y="4115"/>
                    <a:pt x="6851" y="3909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2"/>
                  </a:lnTo>
                  <a:cubicBezTo>
                    <a:pt x="3485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5"/>
                  </a:cubicBezTo>
                  <a:cubicBezTo>
                    <a:pt x="3204" y="4624"/>
                    <a:pt x="3147" y="4463"/>
                    <a:pt x="3085" y="4308"/>
                  </a:cubicBezTo>
                  <a:lnTo>
                    <a:pt x="1686" y="835"/>
                  </a:lnTo>
                  <a:lnTo>
                    <a:pt x="0" y="1012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30"/>
            <p:cNvSpPr/>
            <p:nvPr/>
          </p:nvSpPr>
          <p:spPr>
            <a:xfrm>
              <a:off x="3282588" y="4509434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5" y="1568"/>
                  </a:moveTo>
                  <a:cubicBezTo>
                    <a:pt x="3782" y="1568"/>
                    <a:pt x="3960" y="1596"/>
                    <a:pt x="4129" y="1648"/>
                  </a:cubicBezTo>
                  <a:cubicBezTo>
                    <a:pt x="4363" y="1722"/>
                    <a:pt x="4572" y="1840"/>
                    <a:pt x="4756" y="2002"/>
                  </a:cubicBezTo>
                  <a:cubicBezTo>
                    <a:pt x="4940" y="2162"/>
                    <a:pt x="5091" y="2357"/>
                    <a:pt x="5206" y="2587"/>
                  </a:cubicBezTo>
                  <a:cubicBezTo>
                    <a:pt x="5322" y="2818"/>
                    <a:pt x="5396" y="3076"/>
                    <a:pt x="5424" y="3363"/>
                  </a:cubicBezTo>
                  <a:cubicBezTo>
                    <a:pt x="5456" y="3649"/>
                    <a:pt x="5437" y="3916"/>
                    <a:pt x="5373" y="4165"/>
                  </a:cubicBezTo>
                  <a:cubicBezTo>
                    <a:pt x="5307" y="4417"/>
                    <a:pt x="5200" y="4640"/>
                    <a:pt x="5055" y="4835"/>
                  </a:cubicBezTo>
                  <a:cubicBezTo>
                    <a:pt x="4907" y="5031"/>
                    <a:pt x="4727" y="5189"/>
                    <a:pt x="4514" y="5310"/>
                  </a:cubicBezTo>
                  <a:cubicBezTo>
                    <a:pt x="4300" y="5430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1" y="5545"/>
                    <a:pt x="3213" y="5518"/>
                    <a:pt x="3045" y="5466"/>
                  </a:cubicBezTo>
                  <a:cubicBezTo>
                    <a:pt x="2813" y="5392"/>
                    <a:pt x="2602" y="5275"/>
                    <a:pt x="2415" y="5117"/>
                  </a:cubicBezTo>
                  <a:cubicBezTo>
                    <a:pt x="2225" y="4960"/>
                    <a:pt x="2077" y="4765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5" y="3199"/>
                    <a:pt x="1798" y="2950"/>
                  </a:cubicBezTo>
                  <a:cubicBezTo>
                    <a:pt x="1858" y="2700"/>
                    <a:pt x="1965" y="2477"/>
                    <a:pt x="2116" y="2278"/>
                  </a:cubicBezTo>
                  <a:cubicBezTo>
                    <a:pt x="2265" y="2083"/>
                    <a:pt x="2446" y="1925"/>
                    <a:pt x="2661" y="1804"/>
                  </a:cubicBezTo>
                  <a:cubicBezTo>
                    <a:pt x="2875" y="1684"/>
                    <a:pt x="3112" y="1608"/>
                    <a:pt x="3378" y="1581"/>
                  </a:cubicBezTo>
                  <a:cubicBezTo>
                    <a:pt x="3452" y="1573"/>
                    <a:pt x="3524" y="1568"/>
                    <a:pt x="3595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5" y="9"/>
                    <a:pt x="3214" y="25"/>
                  </a:cubicBezTo>
                  <a:cubicBezTo>
                    <a:pt x="2701" y="78"/>
                    <a:pt x="2241" y="216"/>
                    <a:pt x="1832" y="436"/>
                  </a:cubicBezTo>
                  <a:cubicBezTo>
                    <a:pt x="1420" y="655"/>
                    <a:pt x="1074" y="941"/>
                    <a:pt x="790" y="1293"/>
                  </a:cubicBezTo>
                  <a:cubicBezTo>
                    <a:pt x="505" y="1646"/>
                    <a:pt x="298" y="2042"/>
                    <a:pt x="167" y="2488"/>
                  </a:cubicBezTo>
                  <a:cubicBezTo>
                    <a:pt x="38" y="2937"/>
                    <a:pt x="0" y="3414"/>
                    <a:pt x="54" y="3929"/>
                  </a:cubicBezTo>
                  <a:cubicBezTo>
                    <a:pt x="108" y="4441"/>
                    <a:pt x="246" y="4901"/>
                    <a:pt x="465" y="5311"/>
                  </a:cubicBezTo>
                  <a:cubicBezTo>
                    <a:pt x="685" y="5722"/>
                    <a:pt x="971" y="6067"/>
                    <a:pt x="1323" y="6354"/>
                  </a:cubicBezTo>
                  <a:cubicBezTo>
                    <a:pt x="1676" y="6637"/>
                    <a:pt x="2072" y="6844"/>
                    <a:pt x="2520" y="6975"/>
                  </a:cubicBezTo>
                  <a:cubicBezTo>
                    <a:pt x="2835" y="7066"/>
                    <a:pt x="3167" y="7112"/>
                    <a:pt x="3519" y="7112"/>
                  </a:cubicBezTo>
                  <a:cubicBezTo>
                    <a:pt x="3665" y="7112"/>
                    <a:pt x="3814" y="7104"/>
                    <a:pt x="3966" y="7088"/>
                  </a:cubicBezTo>
                  <a:cubicBezTo>
                    <a:pt x="4472" y="7035"/>
                    <a:pt x="4930" y="6899"/>
                    <a:pt x="5342" y="6677"/>
                  </a:cubicBezTo>
                  <a:cubicBezTo>
                    <a:pt x="5752" y="6459"/>
                    <a:pt x="6097" y="6172"/>
                    <a:pt x="6382" y="5820"/>
                  </a:cubicBezTo>
                  <a:cubicBezTo>
                    <a:pt x="6668" y="5468"/>
                    <a:pt x="6871" y="5068"/>
                    <a:pt x="6999" y="4618"/>
                  </a:cubicBezTo>
                  <a:cubicBezTo>
                    <a:pt x="7126" y="4169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7"/>
                    <a:pt x="5099" y="269"/>
                    <a:pt x="4654" y="137"/>
                  </a:cubicBezTo>
                  <a:cubicBezTo>
                    <a:pt x="4338" y="47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30"/>
            <p:cNvSpPr/>
            <p:nvPr/>
          </p:nvSpPr>
          <p:spPr>
            <a:xfrm>
              <a:off x="3560940" y="4486360"/>
              <a:ext cx="221155" cy="247764"/>
            </a:xfrm>
            <a:custGeom>
              <a:avLst/>
              <a:gdLst/>
              <a:ahLst/>
              <a:cxnLst/>
              <a:rect l="l" t="t" r="r" b="b"/>
              <a:pathLst>
                <a:path w="6383" h="7151" extrusionOk="0">
                  <a:moveTo>
                    <a:pt x="3093" y="1422"/>
                  </a:moveTo>
                  <a:cubicBezTo>
                    <a:pt x="3231" y="1422"/>
                    <a:pt x="3354" y="1442"/>
                    <a:pt x="3463" y="1483"/>
                  </a:cubicBezTo>
                  <a:cubicBezTo>
                    <a:pt x="3617" y="1539"/>
                    <a:pt x="3739" y="1629"/>
                    <a:pt x="3831" y="1754"/>
                  </a:cubicBezTo>
                  <a:cubicBezTo>
                    <a:pt x="3925" y="1877"/>
                    <a:pt x="3979" y="2028"/>
                    <a:pt x="3997" y="2202"/>
                  </a:cubicBezTo>
                  <a:cubicBezTo>
                    <a:pt x="4015" y="2375"/>
                    <a:pt x="3998" y="2534"/>
                    <a:pt x="3945" y="2678"/>
                  </a:cubicBezTo>
                  <a:cubicBezTo>
                    <a:pt x="3890" y="2822"/>
                    <a:pt x="3804" y="2937"/>
                    <a:pt x="3686" y="3028"/>
                  </a:cubicBezTo>
                  <a:cubicBezTo>
                    <a:pt x="3567" y="3115"/>
                    <a:pt x="3423" y="3167"/>
                    <a:pt x="3255" y="3186"/>
                  </a:cubicBezTo>
                  <a:lnTo>
                    <a:pt x="1912" y="3328"/>
                  </a:lnTo>
                  <a:lnTo>
                    <a:pt x="1726" y="1557"/>
                  </a:lnTo>
                  <a:lnTo>
                    <a:pt x="2922" y="1432"/>
                  </a:lnTo>
                  <a:cubicBezTo>
                    <a:pt x="2982" y="1425"/>
                    <a:pt x="3038" y="1422"/>
                    <a:pt x="3093" y="1422"/>
                  </a:cubicBezTo>
                  <a:close/>
                  <a:moveTo>
                    <a:pt x="3368" y="0"/>
                  </a:moveTo>
                  <a:cubicBezTo>
                    <a:pt x="3270" y="0"/>
                    <a:pt x="3169" y="6"/>
                    <a:pt x="3068" y="17"/>
                  </a:cubicBezTo>
                  <a:lnTo>
                    <a:pt x="0" y="340"/>
                  </a:lnTo>
                  <a:lnTo>
                    <a:pt x="718" y="7150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80" y="4083"/>
                  </a:lnTo>
                  <a:cubicBezTo>
                    <a:pt x="4616" y="4062"/>
                    <a:pt x="4655" y="4042"/>
                    <a:pt x="4691" y="4016"/>
                  </a:cubicBezTo>
                  <a:cubicBezTo>
                    <a:pt x="5019" y="3786"/>
                    <a:pt x="5268" y="3488"/>
                    <a:pt x="5433" y="3127"/>
                  </a:cubicBezTo>
                  <a:cubicBezTo>
                    <a:pt x="5599" y="2763"/>
                    <a:pt x="5658" y="2369"/>
                    <a:pt x="5613" y="1942"/>
                  </a:cubicBezTo>
                  <a:cubicBezTo>
                    <a:pt x="5568" y="1526"/>
                    <a:pt x="5429" y="1166"/>
                    <a:pt x="5195" y="859"/>
                  </a:cubicBezTo>
                  <a:cubicBezTo>
                    <a:pt x="4959" y="553"/>
                    <a:pt x="4652" y="324"/>
                    <a:pt x="4278" y="173"/>
                  </a:cubicBezTo>
                  <a:cubicBezTo>
                    <a:pt x="3995" y="58"/>
                    <a:pt x="3690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30"/>
            <p:cNvSpPr/>
            <p:nvPr/>
          </p:nvSpPr>
          <p:spPr>
            <a:xfrm>
              <a:off x="3797750" y="4450812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6"/>
                  </a:lnTo>
                  <a:lnTo>
                    <a:pt x="1921" y="3007"/>
                  </a:lnTo>
                  <a:lnTo>
                    <a:pt x="1654" y="469"/>
                  </a:lnTo>
                  <a:lnTo>
                    <a:pt x="0" y="644"/>
                  </a:lnTo>
                  <a:lnTo>
                    <a:pt x="718" y="7456"/>
                  </a:lnTo>
                  <a:lnTo>
                    <a:pt x="2373" y="7282"/>
                  </a:lnTo>
                  <a:lnTo>
                    <a:pt x="2116" y="4846"/>
                  </a:lnTo>
                  <a:lnTo>
                    <a:pt x="2560" y="4308"/>
                  </a:lnTo>
                  <a:lnTo>
                    <a:pt x="5086" y="6994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30"/>
            <p:cNvSpPr/>
            <p:nvPr/>
          </p:nvSpPr>
          <p:spPr>
            <a:xfrm>
              <a:off x="4038580" y="443241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3" y="68"/>
                    <a:pt x="1723" y="151"/>
                    <a:pt x="1424" y="285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29" y="1010"/>
                    <a:pt x="264" y="1249"/>
                    <a:pt x="153" y="1520"/>
                  </a:cubicBezTo>
                  <a:cubicBezTo>
                    <a:pt x="39" y="1791"/>
                    <a:pt x="1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3"/>
                    <a:pt x="1180" y="3998"/>
                    <a:pt x="1472" y="4091"/>
                  </a:cubicBezTo>
                  <a:cubicBezTo>
                    <a:pt x="1764" y="4185"/>
                    <a:pt x="2103" y="4255"/>
                    <a:pt x="2488" y="4299"/>
                  </a:cubicBezTo>
                  <a:cubicBezTo>
                    <a:pt x="2626" y="4310"/>
                    <a:pt x="2763" y="4327"/>
                    <a:pt x="2895" y="4349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8"/>
                    <a:pt x="3818" y="4750"/>
                  </a:cubicBezTo>
                  <a:cubicBezTo>
                    <a:pt x="3876" y="4823"/>
                    <a:pt x="3908" y="4908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71" y="5440"/>
                    <a:pt x="3667" y="5519"/>
                    <a:pt x="3531" y="5578"/>
                  </a:cubicBezTo>
                  <a:cubicBezTo>
                    <a:pt x="3391" y="5640"/>
                    <a:pt x="3236" y="5679"/>
                    <a:pt x="3061" y="5698"/>
                  </a:cubicBezTo>
                  <a:cubicBezTo>
                    <a:pt x="2976" y="5707"/>
                    <a:pt x="2892" y="5711"/>
                    <a:pt x="2807" y="5711"/>
                  </a:cubicBezTo>
                  <a:cubicBezTo>
                    <a:pt x="2543" y="5711"/>
                    <a:pt x="2280" y="5667"/>
                    <a:pt x="2021" y="5580"/>
                  </a:cubicBezTo>
                  <a:cubicBezTo>
                    <a:pt x="1677" y="5465"/>
                    <a:pt x="1319" y="5209"/>
                    <a:pt x="950" y="4808"/>
                  </a:cubicBezTo>
                  <a:lnTo>
                    <a:pt x="67" y="6051"/>
                  </a:lnTo>
                  <a:cubicBezTo>
                    <a:pt x="315" y="6306"/>
                    <a:pt x="592" y="6522"/>
                    <a:pt x="891" y="6697"/>
                  </a:cubicBezTo>
                  <a:cubicBezTo>
                    <a:pt x="1191" y="6871"/>
                    <a:pt x="1528" y="6993"/>
                    <a:pt x="1900" y="7064"/>
                  </a:cubicBezTo>
                  <a:cubicBezTo>
                    <a:pt x="2121" y="7104"/>
                    <a:pt x="2355" y="7125"/>
                    <a:pt x="2603" y="7125"/>
                  </a:cubicBezTo>
                  <a:cubicBezTo>
                    <a:pt x="2772" y="7125"/>
                    <a:pt x="2947" y="7115"/>
                    <a:pt x="3128" y="7095"/>
                  </a:cubicBezTo>
                  <a:cubicBezTo>
                    <a:pt x="3647" y="7042"/>
                    <a:pt x="4096" y="6907"/>
                    <a:pt x="4477" y="6693"/>
                  </a:cubicBezTo>
                  <a:cubicBezTo>
                    <a:pt x="4858" y="6479"/>
                    <a:pt x="5146" y="6197"/>
                    <a:pt x="5343" y="5844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30" y="4300"/>
                    <a:pt x="5445" y="4040"/>
                    <a:pt x="5307" y="3821"/>
                  </a:cubicBezTo>
                  <a:cubicBezTo>
                    <a:pt x="5167" y="3603"/>
                    <a:pt x="4985" y="3420"/>
                    <a:pt x="4756" y="3275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8"/>
                    <a:pt x="2506" y="2689"/>
                  </a:cubicBezTo>
                  <a:cubicBezTo>
                    <a:pt x="2359" y="2664"/>
                    <a:pt x="2227" y="2625"/>
                    <a:pt x="2110" y="2574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8"/>
                    <a:pt x="1713" y="1890"/>
                    <a:pt x="1781" y="1794"/>
                  </a:cubicBezTo>
                  <a:cubicBezTo>
                    <a:pt x="1850" y="1697"/>
                    <a:pt x="1952" y="1617"/>
                    <a:pt x="2086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4" y="1418"/>
                    <a:pt x="3015" y="1431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30"/>
            <p:cNvSpPr/>
            <p:nvPr/>
          </p:nvSpPr>
          <p:spPr>
            <a:xfrm>
              <a:off x="4257201" y="4403173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49"/>
                  </a:lnTo>
                  <a:lnTo>
                    <a:pt x="1939" y="3121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4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30"/>
            <p:cNvSpPr/>
            <p:nvPr/>
          </p:nvSpPr>
          <p:spPr>
            <a:xfrm>
              <a:off x="4515076" y="4379302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7" y="1572"/>
                  </a:moveTo>
                  <a:cubicBezTo>
                    <a:pt x="3784" y="1572"/>
                    <a:pt x="3963" y="1599"/>
                    <a:pt x="4132" y="1653"/>
                  </a:cubicBezTo>
                  <a:cubicBezTo>
                    <a:pt x="4366" y="1726"/>
                    <a:pt x="4575" y="1845"/>
                    <a:pt x="4759" y="2005"/>
                  </a:cubicBezTo>
                  <a:cubicBezTo>
                    <a:pt x="4944" y="2166"/>
                    <a:pt x="5094" y="2363"/>
                    <a:pt x="5211" y="2593"/>
                  </a:cubicBezTo>
                  <a:cubicBezTo>
                    <a:pt x="5326" y="2823"/>
                    <a:pt x="5399" y="3079"/>
                    <a:pt x="5431" y="3367"/>
                  </a:cubicBezTo>
                  <a:cubicBezTo>
                    <a:pt x="5459" y="3650"/>
                    <a:pt x="5441" y="3918"/>
                    <a:pt x="5376" y="4168"/>
                  </a:cubicBezTo>
                  <a:cubicBezTo>
                    <a:pt x="5311" y="4419"/>
                    <a:pt x="5205" y="4639"/>
                    <a:pt x="5058" y="4838"/>
                  </a:cubicBezTo>
                  <a:cubicBezTo>
                    <a:pt x="4910" y="5033"/>
                    <a:pt x="4733" y="5192"/>
                    <a:pt x="4519" y="5312"/>
                  </a:cubicBezTo>
                  <a:cubicBezTo>
                    <a:pt x="4305" y="5433"/>
                    <a:pt x="4064" y="5508"/>
                    <a:pt x="3798" y="5535"/>
                  </a:cubicBezTo>
                  <a:cubicBezTo>
                    <a:pt x="3725" y="5543"/>
                    <a:pt x="3652" y="5547"/>
                    <a:pt x="3580" y="5547"/>
                  </a:cubicBezTo>
                  <a:cubicBezTo>
                    <a:pt x="3395" y="5547"/>
                    <a:pt x="3217" y="5520"/>
                    <a:pt x="3048" y="5466"/>
                  </a:cubicBezTo>
                  <a:cubicBezTo>
                    <a:pt x="2815" y="5394"/>
                    <a:pt x="2605" y="5278"/>
                    <a:pt x="2415" y="5121"/>
                  </a:cubicBezTo>
                  <a:cubicBezTo>
                    <a:pt x="2231" y="4963"/>
                    <a:pt x="2080" y="4767"/>
                    <a:pt x="1966" y="4534"/>
                  </a:cubicBezTo>
                  <a:cubicBezTo>
                    <a:pt x="1853" y="4302"/>
                    <a:pt x="1782" y="4041"/>
                    <a:pt x="1751" y="3755"/>
                  </a:cubicBezTo>
                  <a:cubicBezTo>
                    <a:pt x="1720" y="3470"/>
                    <a:pt x="1738" y="3201"/>
                    <a:pt x="1800" y="2953"/>
                  </a:cubicBezTo>
                  <a:cubicBezTo>
                    <a:pt x="1861" y="2702"/>
                    <a:pt x="1968" y="2481"/>
                    <a:pt x="2117" y="2284"/>
                  </a:cubicBezTo>
                  <a:cubicBezTo>
                    <a:pt x="2268" y="2087"/>
                    <a:pt x="2448" y="1927"/>
                    <a:pt x="2662" y="1807"/>
                  </a:cubicBezTo>
                  <a:cubicBezTo>
                    <a:pt x="2875" y="1687"/>
                    <a:pt x="3117" y="1611"/>
                    <a:pt x="3383" y="1584"/>
                  </a:cubicBezTo>
                  <a:cubicBezTo>
                    <a:pt x="3456" y="1576"/>
                    <a:pt x="3527" y="1572"/>
                    <a:pt x="3597" y="1572"/>
                  </a:cubicBezTo>
                  <a:close/>
                  <a:moveTo>
                    <a:pt x="3655" y="0"/>
                  </a:moveTo>
                  <a:cubicBezTo>
                    <a:pt x="3512" y="0"/>
                    <a:pt x="3366" y="8"/>
                    <a:pt x="3217" y="23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4"/>
                    <a:pt x="790" y="1295"/>
                  </a:cubicBezTo>
                  <a:cubicBezTo>
                    <a:pt x="508" y="1647"/>
                    <a:pt x="300" y="2044"/>
                    <a:pt x="169" y="2490"/>
                  </a:cubicBezTo>
                  <a:cubicBezTo>
                    <a:pt x="39" y="2935"/>
                    <a:pt x="1" y="3416"/>
                    <a:pt x="55" y="3931"/>
                  </a:cubicBezTo>
                  <a:cubicBezTo>
                    <a:pt x="108" y="4442"/>
                    <a:pt x="248" y="4903"/>
                    <a:pt x="467" y="5312"/>
                  </a:cubicBezTo>
                  <a:cubicBezTo>
                    <a:pt x="688" y="5722"/>
                    <a:pt x="974" y="6069"/>
                    <a:pt x="1324" y="6355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70" y="7090"/>
                  </a:cubicBezTo>
                  <a:cubicBezTo>
                    <a:pt x="4476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2"/>
                  </a:cubicBezTo>
                  <a:cubicBezTo>
                    <a:pt x="6669" y="5469"/>
                    <a:pt x="6874" y="5069"/>
                    <a:pt x="7002" y="4618"/>
                  </a:cubicBezTo>
                  <a:cubicBezTo>
                    <a:pt x="7130" y="4171"/>
                    <a:pt x="7165" y="3693"/>
                    <a:pt x="7113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500" y="476"/>
                    <a:pt x="5101" y="268"/>
                    <a:pt x="4655" y="137"/>
                  </a:cubicBezTo>
                  <a:cubicBezTo>
                    <a:pt x="4339" y="46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30"/>
            <p:cNvSpPr/>
            <p:nvPr/>
          </p:nvSpPr>
          <p:spPr>
            <a:xfrm>
              <a:off x="4793636" y="4356781"/>
              <a:ext cx="189175" cy="247314"/>
            </a:xfrm>
            <a:custGeom>
              <a:avLst/>
              <a:gdLst/>
              <a:ahLst/>
              <a:cxnLst/>
              <a:rect l="l" t="t" r="r" b="b"/>
              <a:pathLst>
                <a:path w="5460" h="7138" extrusionOk="0">
                  <a:moveTo>
                    <a:pt x="2956" y="1495"/>
                  </a:moveTo>
                  <a:cubicBezTo>
                    <a:pt x="3062" y="1495"/>
                    <a:pt x="3163" y="1515"/>
                    <a:pt x="3258" y="1556"/>
                  </a:cubicBezTo>
                  <a:cubicBezTo>
                    <a:pt x="3381" y="1608"/>
                    <a:pt x="3483" y="1687"/>
                    <a:pt x="3568" y="1799"/>
                  </a:cubicBezTo>
                  <a:cubicBezTo>
                    <a:pt x="3653" y="1909"/>
                    <a:pt x="3705" y="2048"/>
                    <a:pt x="3721" y="2216"/>
                  </a:cubicBezTo>
                  <a:cubicBezTo>
                    <a:pt x="3741" y="2378"/>
                    <a:pt x="3716" y="2524"/>
                    <a:pt x="3660" y="2655"/>
                  </a:cubicBezTo>
                  <a:cubicBezTo>
                    <a:pt x="3603" y="2784"/>
                    <a:pt x="3518" y="2892"/>
                    <a:pt x="3409" y="2977"/>
                  </a:cubicBezTo>
                  <a:cubicBezTo>
                    <a:pt x="3298" y="3061"/>
                    <a:pt x="3173" y="3108"/>
                    <a:pt x="3030" y="3124"/>
                  </a:cubicBezTo>
                  <a:lnTo>
                    <a:pt x="1950" y="3237"/>
                  </a:lnTo>
                  <a:lnTo>
                    <a:pt x="1779" y="1614"/>
                  </a:lnTo>
                  <a:lnTo>
                    <a:pt x="2859" y="1500"/>
                  </a:lnTo>
                  <a:cubicBezTo>
                    <a:pt x="2892" y="1497"/>
                    <a:pt x="2924" y="1495"/>
                    <a:pt x="2956" y="1495"/>
                  </a:cubicBezTo>
                  <a:close/>
                  <a:moveTo>
                    <a:pt x="3223" y="0"/>
                  </a:moveTo>
                  <a:cubicBezTo>
                    <a:pt x="3130" y="0"/>
                    <a:pt x="3034" y="6"/>
                    <a:pt x="2937" y="16"/>
                  </a:cubicBezTo>
                  <a:lnTo>
                    <a:pt x="1" y="325"/>
                  </a:lnTo>
                  <a:lnTo>
                    <a:pt x="717" y="7137"/>
                  </a:lnTo>
                  <a:lnTo>
                    <a:pt x="2370" y="6963"/>
                  </a:lnTo>
                  <a:lnTo>
                    <a:pt x="2130" y="4686"/>
                  </a:lnTo>
                  <a:lnTo>
                    <a:pt x="3416" y="4549"/>
                  </a:lnTo>
                  <a:cubicBezTo>
                    <a:pt x="3843" y="4504"/>
                    <a:pt x="4214" y="4363"/>
                    <a:pt x="4526" y="4128"/>
                  </a:cubicBezTo>
                  <a:cubicBezTo>
                    <a:pt x="4838" y="3892"/>
                    <a:pt x="5077" y="3590"/>
                    <a:pt x="5236" y="3222"/>
                  </a:cubicBezTo>
                  <a:cubicBezTo>
                    <a:pt x="5402" y="2852"/>
                    <a:pt x="5459" y="2448"/>
                    <a:pt x="5412" y="2008"/>
                  </a:cubicBezTo>
                  <a:cubicBezTo>
                    <a:pt x="5367" y="1585"/>
                    <a:pt x="5229" y="1216"/>
                    <a:pt x="4995" y="899"/>
                  </a:cubicBezTo>
                  <a:cubicBezTo>
                    <a:pt x="4762" y="583"/>
                    <a:pt x="4467" y="346"/>
                    <a:pt x="4110" y="187"/>
                  </a:cubicBezTo>
                  <a:cubicBezTo>
                    <a:pt x="3837" y="63"/>
                    <a:pt x="3541" y="0"/>
                    <a:pt x="3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30"/>
            <p:cNvSpPr/>
            <p:nvPr/>
          </p:nvSpPr>
          <p:spPr>
            <a:xfrm>
              <a:off x="509672" y="5126145"/>
              <a:ext cx="201475" cy="21100"/>
            </a:xfrm>
            <a:custGeom>
              <a:avLst/>
              <a:gdLst/>
              <a:ahLst/>
              <a:cxnLst/>
              <a:rect l="l" t="t" r="r" b="b"/>
              <a:pathLst>
                <a:path w="5815" h="609" extrusionOk="0">
                  <a:moveTo>
                    <a:pt x="5748" y="0"/>
                  </a:moveTo>
                  <a:lnTo>
                    <a:pt x="1" y="606"/>
                  </a:lnTo>
                  <a:lnTo>
                    <a:pt x="1" y="608"/>
                  </a:lnTo>
                  <a:lnTo>
                    <a:pt x="5815" y="608"/>
                  </a:lnTo>
                  <a:lnTo>
                    <a:pt x="5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30"/>
            <p:cNvSpPr/>
            <p:nvPr/>
          </p:nvSpPr>
          <p:spPr>
            <a:xfrm>
              <a:off x="749323" y="5104456"/>
              <a:ext cx="169080" cy="42790"/>
            </a:xfrm>
            <a:custGeom>
              <a:avLst/>
              <a:gdLst/>
              <a:ahLst/>
              <a:cxnLst/>
              <a:rect l="l" t="t" r="r" b="b"/>
              <a:pathLst>
                <a:path w="4880" h="1235" extrusionOk="0">
                  <a:moveTo>
                    <a:pt x="4749" y="1"/>
                  </a:moveTo>
                  <a:lnTo>
                    <a:pt x="1" y="502"/>
                  </a:lnTo>
                  <a:lnTo>
                    <a:pt x="80" y="1234"/>
                  </a:lnTo>
                  <a:lnTo>
                    <a:pt x="4880" y="1234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30"/>
            <p:cNvSpPr/>
            <p:nvPr/>
          </p:nvSpPr>
          <p:spPr>
            <a:xfrm>
              <a:off x="976675" y="5081936"/>
              <a:ext cx="190561" cy="73141"/>
            </a:xfrm>
            <a:custGeom>
              <a:avLst/>
              <a:gdLst/>
              <a:ahLst/>
              <a:cxnLst/>
              <a:rect l="l" t="t" r="r" b="b"/>
              <a:pathLst>
                <a:path w="5500" h="2111" extrusionOk="0">
                  <a:moveTo>
                    <a:pt x="3250" y="1"/>
                  </a:moveTo>
                  <a:cubicBezTo>
                    <a:pt x="3120" y="1"/>
                    <a:pt x="2991" y="8"/>
                    <a:pt x="2860" y="22"/>
                  </a:cubicBezTo>
                  <a:cubicBezTo>
                    <a:pt x="2343" y="75"/>
                    <a:pt x="1874" y="216"/>
                    <a:pt x="1455" y="436"/>
                  </a:cubicBezTo>
                  <a:cubicBezTo>
                    <a:pt x="1034" y="656"/>
                    <a:pt x="680" y="943"/>
                    <a:pt x="393" y="1291"/>
                  </a:cubicBezTo>
                  <a:cubicBezTo>
                    <a:pt x="240" y="1475"/>
                    <a:pt x="109" y="1673"/>
                    <a:pt x="0" y="1886"/>
                  </a:cubicBezTo>
                  <a:lnTo>
                    <a:pt x="2121" y="1886"/>
                  </a:lnTo>
                  <a:cubicBezTo>
                    <a:pt x="2177" y="1844"/>
                    <a:pt x="2235" y="1812"/>
                    <a:pt x="2294" y="1778"/>
                  </a:cubicBezTo>
                  <a:cubicBezTo>
                    <a:pt x="2517" y="1662"/>
                    <a:pt x="2755" y="1590"/>
                    <a:pt x="3014" y="1561"/>
                  </a:cubicBezTo>
                  <a:cubicBezTo>
                    <a:pt x="3090" y="1552"/>
                    <a:pt x="3165" y="1548"/>
                    <a:pt x="3238" y="1548"/>
                  </a:cubicBezTo>
                  <a:cubicBezTo>
                    <a:pt x="3366" y="1548"/>
                    <a:pt x="3489" y="1561"/>
                    <a:pt x="3608" y="1585"/>
                  </a:cubicBezTo>
                  <a:cubicBezTo>
                    <a:pt x="3797" y="1624"/>
                    <a:pt x="3973" y="1690"/>
                    <a:pt x="4136" y="1781"/>
                  </a:cubicBezTo>
                  <a:cubicBezTo>
                    <a:pt x="4195" y="1814"/>
                    <a:pt x="4249" y="1847"/>
                    <a:pt x="4306" y="1886"/>
                  </a:cubicBezTo>
                  <a:cubicBezTo>
                    <a:pt x="4411" y="1952"/>
                    <a:pt x="4511" y="2025"/>
                    <a:pt x="4609" y="2110"/>
                  </a:cubicBezTo>
                  <a:lnTo>
                    <a:pt x="4767" y="1886"/>
                  </a:lnTo>
                  <a:lnTo>
                    <a:pt x="5499" y="845"/>
                  </a:lnTo>
                  <a:cubicBezTo>
                    <a:pt x="5281" y="638"/>
                    <a:pt x="5029" y="465"/>
                    <a:pt x="4738" y="328"/>
                  </a:cubicBezTo>
                  <a:cubicBezTo>
                    <a:pt x="4451" y="192"/>
                    <a:pt x="4147" y="97"/>
                    <a:pt x="3828" y="47"/>
                  </a:cubicBezTo>
                  <a:cubicBezTo>
                    <a:pt x="3636" y="16"/>
                    <a:pt x="3443" y="1"/>
                    <a:pt x="3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30"/>
            <p:cNvSpPr/>
            <p:nvPr/>
          </p:nvSpPr>
          <p:spPr>
            <a:xfrm>
              <a:off x="1200770" y="5068077"/>
              <a:ext cx="65657" cy="79170"/>
            </a:xfrm>
            <a:custGeom>
              <a:avLst/>
              <a:gdLst/>
              <a:ahLst/>
              <a:cxnLst/>
              <a:rect l="l" t="t" r="r" b="b"/>
              <a:pathLst>
                <a:path w="1895" h="2285" extrusionOk="0">
                  <a:moveTo>
                    <a:pt x="1654" y="1"/>
                  </a:moveTo>
                  <a:lnTo>
                    <a:pt x="0" y="178"/>
                  </a:lnTo>
                  <a:lnTo>
                    <a:pt x="223" y="2284"/>
                  </a:lnTo>
                  <a:lnTo>
                    <a:pt x="1894" y="228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30"/>
            <p:cNvSpPr/>
            <p:nvPr/>
          </p:nvSpPr>
          <p:spPr>
            <a:xfrm>
              <a:off x="1347049" y="5052694"/>
              <a:ext cx="67424" cy="94553"/>
            </a:xfrm>
            <a:custGeom>
              <a:avLst/>
              <a:gdLst/>
              <a:ahLst/>
              <a:cxnLst/>
              <a:rect l="l" t="t" r="r" b="b"/>
              <a:pathLst>
                <a:path w="1946" h="2729" extrusionOk="0">
                  <a:moveTo>
                    <a:pt x="1655" y="1"/>
                  </a:moveTo>
                  <a:lnTo>
                    <a:pt x="0" y="176"/>
                  </a:lnTo>
                  <a:lnTo>
                    <a:pt x="271" y="2728"/>
                  </a:lnTo>
                  <a:lnTo>
                    <a:pt x="1946" y="2728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30"/>
            <p:cNvSpPr/>
            <p:nvPr/>
          </p:nvSpPr>
          <p:spPr>
            <a:xfrm>
              <a:off x="1463392" y="5041053"/>
              <a:ext cx="147910" cy="106229"/>
            </a:xfrm>
            <a:custGeom>
              <a:avLst/>
              <a:gdLst/>
              <a:ahLst/>
              <a:cxnLst/>
              <a:rect l="l" t="t" r="r" b="b"/>
              <a:pathLst>
                <a:path w="4269" h="3066" extrusionOk="0">
                  <a:moveTo>
                    <a:pt x="1480" y="0"/>
                  </a:moveTo>
                  <a:lnTo>
                    <a:pt x="0" y="157"/>
                  </a:lnTo>
                  <a:lnTo>
                    <a:pt x="308" y="3066"/>
                  </a:lnTo>
                  <a:lnTo>
                    <a:pt x="1861" y="3066"/>
                  </a:lnTo>
                  <a:cubicBezTo>
                    <a:pt x="1833" y="2938"/>
                    <a:pt x="1806" y="2803"/>
                    <a:pt x="1775" y="2652"/>
                  </a:cubicBezTo>
                  <a:cubicBezTo>
                    <a:pt x="1767" y="2621"/>
                    <a:pt x="1760" y="2591"/>
                    <a:pt x="1754" y="2558"/>
                  </a:cubicBezTo>
                  <a:lnTo>
                    <a:pt x="1754" y="2558"/>
                  </a:lnTo>
                  <a:lnTo>
                    <a:pt x="2220" y="3066"/>
                  </a:lnTo>
                  <a:lnTo>
                    <a:pt x="4268" y="306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30"/>
            <p:cNvSpPr/>
            <p:nvPr/>
          </p:nvSpPr>
          <p:spPr>
            <a:xfrm>
              <a:off x="1620481" y="5024007"/>
              <a:ext cx="68637" cy="123241"/>
            </a:xfrm>
            <a:custGeom>
              <a:avLst/>
              <a:gdLst/>
              <a:ahLst/>
              <a:cxnLst/>
              <a:rect l="l" t="t" r="r" b="b"/>
              <a:pathLst>
                <a:path w="1981" h="3557" extrusionOk="0">
                  <a:moveTo>
                    <a:pt x="1605" y="0"/>
                  </a:moveTo>
                  <a:lnTo>
                    <a:pt x="0" y="168"/>
                  </a:lnTo>
                  <a:lnTo>
                    <a:pt x="176" y="1854"/>
                  </a:lnTo>
                  <a:cubicBezTo>
                    <a:pt x="204" y="2120"/>
                    <a:pt x="232" y="2366"/>
                    <a:pt x="260" y="2593"/>
                  </a:cubicBezTo>
                  <a:cubicBezTo>
                    <a:pt x="288" y="2819"/>
                    <a:pt x="316" y="3029"/>
                    <a:pt x="347" y="3223"/>
                  </a:cubicBezTo>
                  <a:cubicBezTo>
                    <a:pt x="362" y="3335"/>
                    <a:pt x="383" y="3446"/>
                    <a:pt x="403" y="3556"/>
                  </a:cubicBezTo>
                  <a:lnTo>
                    <a:pt x="1980" y="3556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30"/>
            <p:cNvSpPr/>
            <p:nvPr/>
          </p:nvSpPr>
          <p:spPr>
            <a:xfrm>
              <a:off x="1730726" y="5003808"/>
              <a:ext cx="142367" cy="143441"/>
            </a:xfrm>
            <a:custGeom>
              <a:avLst/>
              <a:gdLst/>
              <a:ahLst/>
              <a:cxnLst/>
              <a:rect l="l" t="t" r="r" b="b"/>
              <a:pathLst>
                <a:path w="4109" h="4140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1"/>
                  </a:lnTo>
                  <a:lnTo>
                    <a:pt x="1295" y="1686"/>
                  </a:lnTo>
                  <a:lnTo>
                    <a:pt x="1553" y="4139"/>
                  </a:lnTo>
                  <a:lnTo>
                    <a:pt x="3227" y="4139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30"/>
            <p:cNvSpPr/>
            <p:nvPr/>
          </p:nvSpPr>
          <p:spPr>
            <a:xfrm>
              <a:off x="1912760" y="4980976"/>
              <a:ext cx="248319" cy="166169"/>
            </a:xfrm>
            <a:custGeom>
              <a:avLst/>
              <a:gdLst/>
              <a:ahLst/>
              <a:cxnLst/>
              <a:rect l="l" t="t" r="r" b="b"/>
              <a:pathLst>
                <a:path w="7167" h="4796" extrusionOk="0"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3" y="79"/>
                    <a:pt x="2244" y="215"/>
                    <a:pt x="1833" y="437"/>
                  </a:cubicBezTo>
                  <a:cubicBezTo>
                    <a:pt x="1423" y="657"/>
                    <a:pt x="1076" y="942"/>
                    <a:pt x="792" y="1294"/>
                  </a:cubicBezTo>
                  <a:cubicBezTo>
                    <a:pt x="508" y="1646"/>
                    <a:pt x="300" y="2045"/>
                    <a:pt x="171" y="2490"/>
                  </a:cubicBezTo>
                  <a:cubicBezTo>
                    <a:pt x="41" y="2936"/>
                    <a:pt x="1" y="3415"/>
                    <a:pt x="55" y="3930"/>
                  </a:cubicBezTo>
                  <a:cubicBezTo>
                    <a:pt x="87" y="4238"/>
                    <a:pt x="150" y="4527"/>
                    <a:pt x="244" y="4796"/>
                  </a:cubicBezTo>
                  <a:lnTo>
                    <a:pt x="2122" y="4796"/>
                  </a:lnTo>
                  <a:cubicBezTo>
                    <a:pt x="2063" y="4714"/>
                    <a:pt x="2011" y="4623"/>
                    <a:pt x="1964" y="4528"/>
                  </a:cubicBezTo>
                  <a:cubicBezTo>
                    <a:pt x="1850" y="4297"/>
                    <a:pt x="1781" y="4036"/>
                    <a:pt x="1749" y="3750"/>
                  </a:cubicBezTo>
                  <a:cubicBezTo>
                    <a:pt x="1718" y="3464"/>
                    <a:pt x="1735" y="3196"/>
                    <a:pt x="1798" y="2946"/>
                  </a:cubicBezTo>
                  <a:cubicBezTo>
                    <a:pt x="1860" y="2699"/>
                    <a:pt x="1965" y="2476"/>
                    <a:pt x="2116" y="2278"/>
                  </a:cubicBezTo>
                  <a:cubicBezTo>
                    <a:pt x="2266" y="2082"/>
                    <a:pt x="2447" y="1924"/>
                    <a:pt x="2661" y="1803"/>
                  </a:cubicBezTo>
                  <a:cubicBezTo>
                    <a:pt x="2874" y="1682"/>
                    <a:pt x="3113" y="1607"/>
                    <a:pt x="3379" y="1579"/>
                  </a:cubicBezTo>
                  <a:cubicBezTo>
                    <a:pt x="3452" y="1571"/>
                    <a:pt x="3524" y="1567"/>
                    <a:pt x="3594" y="1567"/>
                  </a:cubicBezTo>
                  <a:cubicBezTo>
                    <a:pt x="3781" y="1567"/>
                    <a:pt x="3960" y="1594"/>
                    <a:pt x="4128" y="1646"/>
                  </a:cubicBezTo>
                  <a:cubicBezTo>
                    <a:pt x="4362" y="1721"/>
                    <a:pt x="4572" y="1839"/>
                    <a:pt x="4758" y="1999"/>
                  </a:cubicBezTo>
                  <a:cubicBezTo>
                    <a:pt x="4940" y="2161"/>
                    <a:pt x="5090" y="2357"/>
                    <a:pt x="5206" y="2587"/>
                  </a:cubicBezTo>
                  <a:cubicBezTo>
                    <a:pt x="5321" y="2817"/>
                    <a:pt x="5396" y="3076"/>
                    <a:pt x="5425" y="3362"/>
                  </a:cubicBezTo>
                  <a:cubicBezTo>
                    <a:pt x="5457" y="3645"/>
                    <a:pt x="5438" y="3914"/>
                    <a:pt x="5372" y="4163"/>
                  </a:cubicBezTo>
                  <a:cubicBezTo>
                    <a:pt x="5327" y="4335"/>
                    <a:pt x="5262" y="4494"/>
                    <a:pt x="5178" y="4640"/>
                  </a:cubicBezTo>
                  <a:lnTo>
                    <a:pt x="4242" y="3615"/>
                  </a:lnTo>
                  <a:lnTo>
                    <a:pt x="3114" y="4590"/>
                  </a:lnTo>
                  <a:lnTo>
                    <a:pt x="3304" y="4796"/>
                  </a:lnTo>
                  <a:lnTo>
                    <a:pt x="6942" y="4796"/>
                  </a:lnTo>
                  <a:cubicBezTo>
                    <a:pt x="6962" y="4737"/>
                    <a:pt x="6982" y="4678"/>
                    <a:pt x="6998" y="4619"/>
                  </a:cubicBezTo>
                  <a:cubicBezTo>
                    <a:pt x="7128" y="4169"/>
                    <a:pt x="7166" y="3694"/>
                    <a:pt x="7112" y="3185"/>
                  </a:cubicBezTo>
                  <a:cubicBezTo>
                    <a:pt x="7059" y="2673"/>
                    <a:pt x="6922" y="2213"/>
                    <a:pt x="6703" y="1803"/>
                  </a:cubicBezTo>
                  <a:cubicBezTo>
                    <a:pt x="6486" y="1392"/>
                    <a:pt x="6204" y="1047"/>
                    <a:pt x="5852" y="760"/>
                  </a:cubicBezTo>
                  <a:cubicBezTo>
                    <a:pt x="5500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30"/>
            <p:cNvSpPr/>
            <p:nvPr/>
          </p:nvSpPr>
          <p:spPr>
            <a:xfrm>
              <a:off x="2189622" y="4948512"/>
              <a:ext cx="219180" cy="198738"/>
            </a:xfrm>
            <a:custGeom>
              <a:avLst/>
              <a:gdLst/>
              <a:ahLst/>
              <a:cxnLst/>
              <a:rect l="l" t="t" r="r" b="b"/>
              <a:pathLst>
                <a:path w="6326" h="5736" extrusionOk="0">
                  <a:moveTo>
                    <a:pt x="5828" y="1"/>
                  </a:moveTo>
                  <a:lnTo>
                    <a:pt x="4213" y="170"/>
                  </a:lnTo>
                  <a:lnTo>
                    <a:pt x="4647" y="4277"/>
                  </a:lnTo>
                  <a:cubicBezTo>
                    <a:pt x="4671" y="4523"/>
                    <a:pt x="4637" y="4752"/>
                    <a:pt x="4541" y="4962"/>
                  </a:cubicBezTo>
                  <a:cubicBezTo>
                    <a:pt x="4446" y="5172"/>
                    <a:pt x="4306" y="5343"/>
                    <a:pt x="4126" y="5478"/>
                  </a:cubicBezTo>
                  <a:cubicBezTo>
                    <a:pt x="3950" y="5613"/>
                    <a:pt x="3735" y="5692"/>
                    <a:pt x="3489" y="5718"/>
                  </a:cubicBezTo>
                  <a:cubicBezTo>
                    <a:pt x="3440" y="5723"/>
                    <a:pt x="3391" y="5726"/>
                    <a:pt x="3344" y="5726"/>
                  </a:cubicBezTo>
                  <a:cubicBezTo>
                    <a:pt x="3165" y="5726"/>
                    <a:pt x="2997" y="5690"/>
                    <a:pt x="2838" y="5615"/>
                  </a:cubicBezTo>
                  <a:cubicBezTo>
                    <a:pt x="2641" y="5521"/>
                    <a:pt x="2473" y="5380"/>
                    <a:pt x="2342" y="5196"/>
                  </a:cubicBezTo>
                  <a:cubicBezTo>
                    <a:pt x="2212" y="5011"/>
                    <a:pt x="2133" y="4794"/>
                    <a:pt x="2106" y="4546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4" y="4811"/>
                  </a:lnTo>
                  <a:cubicBezTo>
                    <a:pt x="480" y="5149"/>
                    <a:pt x="565" y="5458"/>
                    <a:pt x="703" y="5735"/>
                  </a:cubicBezTo>
                  <a:lnTo>
                    <a:pt x="5980" y="5735"/>
                  </a:lnTo>
                  <a:cubicBezTo>
                    <a:pt x="6002" y="5695"/>
                    <a:pt x="6023" y="5658"/>
                    <a:pt x="6043" y="5616"/>
                  </a:cubicBezTo>
                  <a:cubicBezTo>
                    <a:pt x="6249" y="5188"/>
                    <a:pt x="6325" y="4714"/>
                    <a:pt x="6269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30"/>
            <p:cNvSpPr/>
            <p:nvPr/>
          </p:nvSpPr>
          <p:spPr>
            <a:xfrm>
              <a:off x="2449265" y="4925091"/>
              <a:ext cx="191393" cy="222160"/>
            </a:xfrm>
            <a:custGeom>
              <a:avLst/>
              <a:gdLst/>
              <a:ahLst/>
              <a:cxnLst/>
              <a:rect l="l" t="t" r="r" b="b"/>
              <a:pathLst>
                <a:path w="5524" h="6412" extrusionOk="0">
                  <a:moveTo>
                    <a:pt x="4747" y="1"/>
                  </a:moveTo>
                  <a:lnTo>
                    <a:pt x="0" y="501"/>
                  </a:lnTo>
                  <a:lnTo>
                    <a:pt x="623" y="6411"/>
                  </a:lnTo>
                  <a:lnTo>
                    <a:pt x="5524" y="641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3"/>
                  </a:lnTo>
                  <a:lnTo>
                    <a:pt x="1885" y="3008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30"/>
            <p:cNvSpPr/>
            <p:nvPr/>
          </p:nvSpPr>
          <p:spPr>
            <a:xfrm>
              <a:off x="2661788" y="4904857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5" y="1248"/>
                    <a:pt x="153" y="1519"/>
                  </a:cubicBezTo>
                  <a:cubicBezTo>
                    <a:pt x="40" y="1791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9" y="4301"/>
                  </a:cubicBezTo>
                  <a:cubicBezTo>
                    <a:pt x="2627" y="4311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7"/>
                    <a:pt x="3819" y="4752"/>
                  </a:cubicBezTo>
                  <a:cubicBezTo>
                    <a:pt x="3876" y="4825"/>
                    <a:pt x="3908" y="4910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6" y="5516"/>
                    <a:pt x="3530" y="5576"/>
                  </a:cubicBezTo>
                  <a:cubicBezTo>
                    <a:pt x="3390" y="5638"/>
                    <a:pt x="3235" y="5677"/>
                    <a:pt x="3059" y="5695"/>
                  </a:cubicBezTo>
                  <a:cubicBezTo>
                    <a:pt x="2974" y="5705"/>
                    <a:pt x="2890" y="5709"/>
                    <a:pt x="2805" y="5709"/>
                  </a:cubicBezTo>
                  <a:cubicBezTo>
                    <a:pt x="2541" y="5709"/>
                    <a:pt x="2279" y="5665"/>
                    <a:pt x="2020" y="5579"/>
                  </a:cubicBezTo>
                  <a:cubicBezTo>
                    <a:pt x="1676" y="5464"/>
                    <a:pt x="1318" y="5207"/>
                    <a:pt x="950" y="4805"/>
                  </a:cubicBezTo>
                  <a:lnTo>
                    <a:pt x="67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1" y="6869"/>
                    <a:pt x="1528" y="6991"/>
                    <a:pt x="1900" y="7062"/>
                  </a:cubicBezTo>
                  <a:cubicBezTo>
                    <a:pt x="2122" y="7102"/>
                    <a:pt x="2356" y="7123"/>
                    <a:pt x="2604" y="7123"/>
                  </a:cubicBezTo>
                  <a:cubicBezTo>
                    <a:pt x="2772" y="7123"/>
                    <a:pt x="2947" y="7113"/>
                    <a:pt x="3128" y="7093"/>
                  </a:cubicBezTo>
                  <a:cubicBezTo>
                    <a:pt x="3648" y="7037"/>
                    <a:pt x="4096" y="6905"/>
                    <a:pt x="4479" y="6691"/>
                  </a:cubicBezTo>
                  <a:cubicBezTo>
                    <a:pt x="4860" y="6478"/>
                    <a:pt x="5147" y="6193"/>
                    <a:pt x="5343" y="5842"/>
                  </a:cubicBezTo>
                  <a:cubicBezTo>
                    <a:pt x="5539" y="5490"/>
                    <a:pt x="5610" y="5079"/>
                    <a:pt x="5562" y="4604"/>
                  </a:cubicBezTo>
                  <a:cubicBezTo>
                    <a:pt x="5530" y="4298"/>
                    <a:pt x="5445" y="4037"/>
                    <a:pt x="5307" y="3819"/>
                  </a:cubicBezTo>
                  <a:cubicBezTo>
                    <a:pt x="5169" y="3600"/>
                    <a:pt x="4985" y="3418"/>
                    <a:pt x="4756" y="3272"/>
                  </a:cubicBezTo>
                  <a:cubicBezTo>
                    <a:pt x="4529" y="3126"/>
                    <a:pt x="4263" y="3009"/>
                    <a:pt x="3962" y="2923"/>
                  </a:cubicBezTo>
                  <a:cubicBezTo>
                    <a:pt x="3661" y="2837"/>
                    <a:pt x="3328" y="2778"/>
                    <a:pt x="2965" y="2743"/>
                  </a:cubicBezTo>
                  <a:cubicBezTo>
                    <a:pt x="2806" y="2735"/>
                    <a:pt x="2654" y="2716"/>
                    <a:pt x="2506" y="2687"/>
                  </a:cubicBezTo>
                  <a:cubicBezTo>
                    <a:pt x="2359" y="2661"/>
                    <a:pt x="2228" y="2622"/>
                    <a:pt x="2110" y="2572"/>
                  </a:cubicBezTo>
                  <a:cubicBezTo>
                    <a:pt x="1994" y="2523"/>
                    <a:pt x="1899" y="2463"/>
                    <a:pt x="1827" y="2391"/>
                  </a:cubicBezTo>
                  <a:cubicBezTo>
                    <a:pt x="1752" y="2319"/>
                    <a:pt x="1712" y="2230"/>
                    <a:pt x="1699" y="2119"/>
                  </a:cubicBezTo>
                  <a:cubicBezTo>
                    <a:pt x="1686" y="1995"/>
                    <a:pt x="1713" y="1886"/>
                    <a:pt x="1782" y="1791"/>
                  </a:cubicBezTo>
                  <a:cubicBezTo>
                    <a:pt x="1850" y="1696"/>
                    <a:pt x="1952" y="1616"/>
                    <a:pt x="2086" y="1553"/>
                  </a:cubicBezTo>
                  <a:cubicBezTo>
                    <a:pt x="2220" y="1489"/>
                    <a:pt x="2384" y="1446"/>
                    <a:pt x="2579" y="1426"/>
                  </a:cubicBezTo>
                  <a:cubicBezTo>
                    <a:pt x="2641" y="1419"/>
                    <a:pt x="2702" y="1416"/>
                    <a:pt x="2763" y="1416"/>
                  </a:cubicBezTo>
                  <a:cubicBezTo>
                    <a:pt x="2890" y="1416"/>
                    <a:pt x="3014" y="1430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8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4" y="18"/>
                    <a:pt x="3157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30"/>
            <p:cNvSpPr/>
            <p:nvPr/>
          </p:nvSpPr>
          <p:spPr>
            <a:xfrm>
              <a:off x="2959888" y="485354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6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30"/>
            <p:cNvSpPr/>
            <p:nvPr/>
          </p:nvSpPr>
          <p:spPr>
            <a:xfrm>
              <a:off x="3316646" y="4832861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600" y="1569"/>
                  </a:moveTo>
                  <a:cubicBezTo>
                    <a:pt x="3786" y="1569"/>
                    <a:pt x="3963" y="1596"/>
                    <a:pt x="4131" y="1649"/>
                  </a:cubicBezTo>
                  <a:cubicBezTo>
                    <a:pt x="4365" y="1721"/>
                    <a:pt x="4575" y="1840"/>
                    <a:pt x="4761" y="2001"/>
                  </a:cubicBezTo>
                  <a:cubicBezTo>
                    <a:pt x="4943" y="2161"/>
                    <a:pt x="5093" y="2358"/>
                    <a:pt x="5209" y="2588"/>
                  </a:cubicBezTo>
                  <a:cubicBezTo>
                    <a:pt x="5324" y="2818"/>
                    <a:pt x="5401" y="3077"/>
                    <a:pt x="5429" y="3362"/>
                  </a:cubicBezTo>
                  <a:cubicBezTo>
                    <a:pt x="5458" y="3649"/>
                    <a:pt x="5439" y="3918"/>
                    <a:pt x="5375" y="4165"/>
                  </a:cubicBezTo>
                  <a:cubicBezTo>
                    <a:pt x="5310" y="4416"/>
                    <a:pt x="5204" y="4639"/>
                    <a:pt x="5057" y="4834"/>
                  </a:cubicBezTo>
                  <a:cubicBezTo>
                    <a:pt x="4909" y="5030"/>
                    <a:pt x="4732" y="5188"/>
                    <a:pt x="4518" y="5309"/>
                  </a:cubicBezTo>
                  <a:cubicBezTo>
                    <a:pt x="4303" y="5430"/>
                    <a:pt x="4063" y="5504"/>
                    <a:pt x="3799" y="5533"/>
                  </a:cubicBezTo>
                  <a:cubicBezTo>
                    <a:pt x="3726" y="5541"/>
                    <a:pt x="3654" y="5545"/>
                    <a:pt x="3583" y="5545"/>
                  </a:cubicBezTo>
                  <a:cubicBezTo>
                    <a:pt x="3397" y="5545"/>
                    <a:pt x="3219" y="5518"/>
                    <a:pt x="3049" y="5465"/>
                  </a:cubicBezTo>
                  <a:cubicBezTo>
                    <a:pt x="2815" y="5392"/>
                    <a:pt x="2605" y="5274"/>
                    <a:pt x="2417" y="5116"/>
                  </a:cubicBezTo>
                  <a:cubicBezTo>
                    <a:pt x="2231" y="4961"/>
                    <a:pt x="2080" y="4764"/>
                    <a:pt x="1967" y="4531"/>
                  </a:cubicBezTo>
                  <a:cubicBezTo>
                    <a:pt x="1853" y="4296"/>
                    <a:pt x="1784" y="4036"/>
                    <a:pt x="1751" y="3750"/>
                  </a:cubicBezTo>
                  <a:cubicBezTo>
                    <a:pt x="1721" y="3467"/>
                    <a:pt x="1738" y="3199"/>
                    <a:pt x="1800" y="2949"/>
                  </a:cubicBezTo>
                  <a:cubicBezTo>
                    <a:pt x="1863" y="2699"/>
                    <a:pt x="1968" y="2476"/>
                    <a:pt x="2118" y="2279"/>
                  </a:cubicBezTo>
                  <a:cubicBezTo>
                    <a:pt x="2269" y="2082"/>
                    <a:pt x="2450" y="1924"/>
                    <a:pt x="2663" y="1804"/>
                  </a:cubicBezTo>
                  <a:cubicBezTo>
                    <a:pt x="2877" y="1684"/>
                    <a:pt x="3117" y="1607"/>
                    <a:pt x="3382" y="1581"/>
                  </a:cubicBezTo>
                  <a:cubicBezTo>
                    <a:pt x="3456" y="1573"/>
                    <a:pt x="3529" y="1569"/>
                    <a:pt x="3600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2" y="657"/>
                    <a:pt x="1075" y="941"/>
                    <a:pt x="789" y="1294"/>
                  </a:cubicBezTo>
                  <a:cubicBezTo>
                    <a:pt x="507" y="1646"/>
                    <a:pt x="299" y="2043"/>
                    <a:pt x="168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0"/>
                    <a:pt x="468" y="5313"/>
                  </a:cubicBezTo>
                  <a:cubicBezTo>
                    <a:pt x="687" y="5721"/>
                    <a:pt x="973" y="6068"/>
                    <a:pt x="1325" y="6353"/>
                  </a:cubicBezTo>
                  <a:cubicBezTo>
                    <a:pt x="1676" y="6637"/>
                    <a:pt x="2075" y="6843"/>
                    <a:pt x="2520" y="6975"/>
                  </a:cubicBezTo>
                  <a:cubicBezTo>
                    <a:pt x="2834" y="7066"/>
                    <a:pt x="3166" y="7112"/>
                    <a:pt x="3516" y="7112"/>
                  </a:cubicBezTo>
                  <a:cubicBezTo>
                    <a:pt x="3664" y="7112"/>
                    <a:pt x="3815" y="7104"/>
                    <a:pt x="3970" y="7088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7" y="5467"/>
                    <a:pt x="6873" y="5069"/>
                    <a:pt x="7001" y="4617"/>
                  </a:cubicBezTo>
                  <a:cubicBezTo>
                    <a:pt x="7129" y="4170"/>
                    <a:pt x="7164" y="3691"/>
                    <a:pt x="7112" y="3186"/>
                  </a:cubicBezTo>
                  <a:cubicBezTo>
                    <a:pt x="7057" y="2671"/>
                    <a:pt x="6921" y="2211"/>
                    <a:pt x="6703" y="1801"/>
                  </a:cubicBezTo>
                  <a:cubicBezTo>
                    <a:pt x="6486" y="1390"/>
                    <a:pt x="6203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30"/>
            <p:cNvSpPr/>
            <p:nvPr/>
          </p:nvSpPr>
          <p:spPr>
            <a:xfrm>
              <a:off x="3595206" y="4809752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3"/>
                  </a:moveTo>
                  <a:cubicBezTo>
                    <a:pt x="3223" y="1423"/>
                    <a:pt x="3349" y="1443"/>
                    <a:pt x="3459" y="1483"/>
                  </a:cubicBezTo>
                  <a:cubicBezTo>
                    <a:pt x="3613" y="1539"/>
                    <a:pt x="3735" y="1629"/>
                    <a:pt x="3827" y="1755"/>
                  </a:cubicBezTo>
                  <a:cubicBezTo>
                    <a:pt x="3919" y="1879"/>
                    <a:pt x="3975" y="2028"/>
                    <a:pt x="3993" y="2202"/>
                  </a:cubicBezTo>
                  <a:cubicBezTo>
                    <a:pt x="4013" y="2375"/>
                    <a:pt x="3994" y="2536"/>
                    <a:pt x="3941" y="2680"/>
                  </a:cubicBezTo>
                  <a:cubicBezTo>
                    <a:pt x="3889" y="2824"/>
                    <a:pt x="3800" y="2940"/>
                    <a:pt x="3682" y="3028"/>
                  </a:cubicBezTo>
                  <a:cubicBezTo>
                    <a:pt x="3566" y="3116"/>
                    <a:pt x="3419" y="3167"/>
                    <a:pt x="3252" y="3186"/>
                  </a:cubicBezTo>
                  <a:lnTo>
                    <a:pt x="1909" y="3328"/>
                  </a:lnTo>
                  <a:lnTo>
                    <a:pt x="1721" y="1557"/>
                  </a:lnTo>
                  <a:lnTo>
                    <a:pt x="2918" y="1432"/>
                  </a:lnTo>
                  <a:cubicBezTo>
                    <a:pt x="2976" y="1426"/>
                    <a:pt x="3031" y="1423"/>
                    <a:pt x="3084" y="1423"/>
                  </a:cubicBezTo>
                  <a:close/>
                  <a:moveTo>
                    <a:pt x="3361" y="1"/>
                  </a:moveTo>
                  <a:cubicBezTo>
                    <a:pt x="3264" y="1"/>
                    <a:pt x="3165" y="6"/>
                    <a:pt x="3064" y="17"/>
                  </a:cubicBezTo>
                  <a:lnTo>
                    <a:pt x="1" y="340"/>
                  </a:lnTo>
                  <a:lnTo>
                    <a:pt x="718" y="7152"/>
                  </a:lnTo>
                  <a:lnTo>
                    <a:pt x="2296" y="6987"/>
                  </a:lnTo>
                  <a:lnTo>
                    <a:pt x="2043" y="4591"/>
                  </a:lnTo>
                  <a:lnTo>
                    <a:pt x="2893" y="4502"/>
                  </a:lnTo>
                  <a:lnTo>
                    <a:pt x="4495" y="6752"/>
                  </a:lnTo>
                  <a:lnTo>
                    <a:pt x="6381" y="6552"/>
                  </a:lnTo>
                  <a:lnTo>
                    <a:pt x="4577" y="4085"/>
                  </a:lnTo>
                  <a:cubicBezTo>
                    <a:pt x="4615" y="4062"/>
                    <a:pt x="4653" y="4042"/>
                    <a:pt x="4689" y="4017"/>
                  </a:cubicBezTo>
                  <a:cubicBezTo>
                    <a:pt x="5018" y="3787"/>
                    <a:pt x="5265" y="3488"/>
                    <a:pt x="5431" y="3127"/>
                  </a:cubicBezTo>
                  <a:cubicBezTo>
                    <a:pt x="5595" y="2763"/>
                    <a:pt x="5655" y="2371"/>
                    <a:pt x="5609" y="1942"/>
                  </a:cubicBezTo>
                  <a:cubicBezTo>
                    <a:pt x="5566" y="1527"/>
                    <a:pt x="5428" y="1166"/>
                    <a:pt x="5191" y="861"/>
                  </a:cubicBezTo>
                  <a:cubicBezTo>
                    <a:pt x="4955" y="553"/>
                    <a:pt x="4651" y="326"/>
                    <a:pt x="4277" y="175"/>
                  </a:cubicBezTo>
                  <a:cubicBezTo>
                    <a:pt x="3989" y="59"/>
                    <a:pt x="3684" y="1"/>
                    <a:pt x="3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30"/>
            <p:cNvSpPr/>
            <p:nvPr/>
          </p:nvSpPr>
          <p:spPr>
            <a:xfrm>
              <a:off x="3831877" y="4774204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7"/>
                  </a:lnTo>
                  <a:lnTo>
                    <a:pt x="1921" y="3008"/>
                  </a:lnTo>
                  <a:lnTo>
                    <a:pt x="1654" y="470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6" y="4849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30"/>
            <p:cNvSpPr/>
            <p:nvPr/>
          </p:nvSpPr>
          <p:spPr>
            <a:xfrm>
              <a:off x="4072707" y="4755980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3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8"/>
                    <a:pt x="264" y="1249"/>
                    <a:pt x="153" y="1518"/>
                  </a:cubicBezTo>
                  <a:cubicBezTo>
                    <a:pt x="39" y="1790"/>
                    <a:pt x="1" y="2078"/>
                    <a:pt x="32" y="2384"/>
                  </a:cubicBezTo>
                  <a:cubicBezTo>
                    <a:pt x="62" y="2669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1" y="3872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9"/>
                    <a:pt x="3819" y="4751"/>
                  </a:cubicBezTo>
                  <a:cubicBezTo>
                    <a:pt x="3876" y="4824"/>
                    <a:pt x="3908" y="4909"/>
                    <a:pt x="3919" y="5005"/>
                  </a:cubicBezTo>
                  <a:cubicBezTo>
                    <a:pt x="3934" y="5135"/>
                    <a:pt x="3905" y="5248"/>
                    <a:pt x="3836" y="5343"/>
                  </a:cubicBezTo>
                  <a:cubicBezTo>
                    <a:pt x="3771" y="5437"/>
                    <a:pt x="3668" y="5515"/>
                    <a:pt x="3531" y="5576"/>
                  </a:cubicBezTo>
                  <a:cubicBezTo>
                    <a:pt x="3391" y="5637"/>
                    <a:pt x="3236" y="5677"/>
                    <a:pt x="3061" y="5694"/>
                  </a:cubicBezTo>
                  <a:cubicBezTo>
                    <a:pt x="2975" y="5703"/>
                    <a:pt x="2889" y="5708"/>
                    <a:pt x="2804" y="5708"/>
                  </a:cubicBezTo>
                  <a:cubicBezTo>
                    <a:pt x="2541" y="5708"/>
                    <a:pt x="2279" y="5665"/>
                    <a:pt x="2021" y="5578"/>
                  </a:cubicBezTo>
                  <a:cubicBezTo>
                    <a:pt x="1677" y="5463"/>
                    <a:pt x="1319" y="5205"/>
                    <a:pt x="950" y="4804"/>
                  </a:cubicBezTo>
                  <a:lnTo>
                    <a:pt x="67" y="6048"/>
                  </a:lnTo>
                  <a:cubicBezTo>
                    <a:pt x="316" y="6304"/>
                    <a:pt x="592" y="6520"/>
                    <a:pt x="891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1" y="7101"/>
                    <a:pt x="2354" y="7122"/>
                    <a:pt x="2601" y="7122"/>
                  </a:cubicBezTo>
                  <a:cubicBezTo>
                    <a:pt x="2771" y="7122"/>
                    <a:pt x="2946" y="7112"/>
                    <a:pt x="3128" y="7093"/>
                  </a:cubicBezTo>
                  <a:cubicBezTo>
                    <a:pt x="3647" y="7039"/>
                    <a:pt x="4096" y="6904"/>
                    <a:pt x="4477" y="6691"/>
                  </a:cubicBezTo>
                  <a:cubicBezTo>
                    <a:pt x="4858" y="6477"/>
                    <a:pt x="5146" y="6195"/>
                    <a:pt x="5343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7" y="3601"/>
                    <a:pt x="4985" y="3416"/>
                    <a:pt x="4756" y="3271"/>
                  </a:cubicBezTo>
                  <a:cubicBezTo>
                    <a:pt x="4527" y="3126"/>
                    <a:pt x="4261" y="3010"/>
                    <a:pt x="3962" y="2923"/>
                  </a:cubicBezTo>
                  <a:cubicBezTo>
                    <a:pt x="3660" y="2837"/>
                    <a:pt x="3327" y="2777"/>
                    <a:pt x="2964" y="2743"/>
                  </a:cubicBezTo>
                  <a:cubicBezTo>
                    <a:pt x="2806" y="2733"/>
                    <a:pt x="2654" y="2716"/>
                    <a:pt x="2506" y="2687"/>
                  </a:cubicBezTo>
                  <a:cubicBezTo>
                    <a:pt x="2359" y="2660"/>
                    <a:pt x="2227" y="2623"/>
                    <a:pt x="2110" y="2572"/>
                  </a:cubicBezTo>
                  <a:cubicBezTo>
                    <a:pt x="1994" y="2522"/>
                    <a:pt x="1899" y="2463"/>
                    <a:pt x="1827" y="2391"/>
                  </a:cubicBezTo>
                  <a:cubicBezTo>
                    <a:pt x="1752" y="2319"/>
                    <a:pt x="1712" y="2229"/>
                    <a:pt x="1699" y="2119"/>
                  </a:cubicBezTo>
                  <a:cubicBezTo>
                    <a:pt x="1686" y="1996"/>
                    <a:pt x="1713" y="1888"/>
                    <a:pt x="1781" y="1790"/>
                  </a:cubicBezTo>
                  <a:cubicBezTo>
                    <a:pt x="1850" y="1694"/>
                    <a:pt x="1952" y="1615"/>
                    <a:pt x="2086" y="1551"/>
                  </a:cubicBezTo>
                  <a:cubicBezTo>
                    <a:pt x="2219" y="1488"/>
                    <a:pt x="2383" y="1445"/>
                    <a:pt x="2578" y="1425"/>
                  </a:cubicBezTo>
                  <a:cubicBezTo>
                    <a:pt x="2640" y="1419"/>
                    <a:pt x="2702" y="1415"/>
                    <a:pt x="2764" y="1415"/>
                  </a:cubicBezTo>
                  <a:cubicBezTo>
                    <a:pt x="2889" y="1415"/>
                    <a:pt x="3013" y="1429"/>
                    <a:pt x="3137" y="1456"/>
                  </a:cubicBezTo>
                  <a:cubicBezTo>
                    <a:pt x="3322" y="1495"/>
                    <a:pt x="3498" y="1561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4" y="936"/>
                  </a:lnTo>
                  <a:cubicBezTo>
                    <a:pt x="4886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30"/>
            <p:cNvSpPr/>
            <p:nvPr/>
          </p:nvSpPr>
          <p:spPr>
            <a:xfrm>
              <a:off x="4291328" y="4726565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2"/>
                  </a:lnTo>
                  <a:lnTo>
                    <a:pt x="2376" y="7257"/>
                  </a:lnTo>
                  <a:lnTo>
                    <a:pt x="2096" y="4601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30"/>
            <p:cNvSpPr/>
            <p:nvPr/>
          </p:nvSpPr>
          <p:spPr>
            <a:xfrm>
              <a:off x="4549307" y="470272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71"/>
                  </a:moveTo>
                  <a:cubicBezTo>
                    <a:pt x="3785" y="1571"/>
                    <a:pt x="3962" y="1599"/>
                    <a:pt x="4129" y="1650"/>
                  </a:cubicBezTo>
                  <a:cubicBezTo>
                    <a:pt x="4363" y="1724"/>
                    <a:pt x="4572" y="1843"/>
                    <a:pt x="4756" y="2003"/>
                  </a:cubicBezTo>
                  <a:cubicBezTo>
                    <a:pt x="4940" y="2164"/>
                    <a:pt x="5091" y="2361"/>
                    <a:pt x="5206" y="2591"/>
                  </a:cubicBezTo>
                  <a:cubicBezTo>
                    <a:pt x="5323" y="2821"/>
                    <a:pt x="5396" y="3080"/>
                    <a:pt x="5425" y="3364"/>
                  </a:cubicBezTo>
                  <a:cubicBezTo>
                    <a:pt x="5456" y="3649"/>
                    <a:pt x="5438" y="3917"/>
                    <a:pt x="5373" y="4167"/>
                  </a:cubicBezTo>
                  <a:cubicBezTo>
                    <a:pt x="5307" y="4419"/>
                    <a:pt x="5202" y="4640"/>
                    <a:pt x="5055" y="4837"/>
                  </a:cubicBezTo>
                  <a:cubicBezTo>
                    <a:pt x="4907" y="5033"/>
                    <a:pt x="4727" y="5191"/>
                    <a:pt x="4514" y="5312"/>
                  </a:cubicBezTo>
                  <a:cubicBezTo>
                    <a:pt x="4300" y="5432"/>
                    <a:pt x="4063" y="5507"/>
                    <a:pt x="3797" y="5534"/>
                  </a:cubicBezTo>
                  <a:cubicBezTo>
                    <a:pt x="3723" y="5542"/>
                    <a:pt x="3650" y="5546"/>
                    <a:pt x="3578" y="5546"/>
                  </a:cubicBezTo>
                  <a:cubicBezTo>
                    <a:pt x="3392" y="5546"/>
                    <a:pt x="3214" y="5520"/>
                    <a:pt x="3045" y="5467"/>
                  </a:cubicBezTo>
                  <a:cubicBezTo>
                    <a:pt x="2813" y="5395"/>
                    <a:pt x="2602" y="5277"/>
                    <a:pt x="2415" y="5119"/>
                  </a:cubicBezTo>
                  <a:cubicBezTo>
                    <a:pt x="2225" y="4964"/>
                    <a:pt x="2077" y="4765"/>
                    <a:pt x="1965" y="4534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5" y="3202"/>
                    <a:pt x="1798" y="2950"/>
                  </a:cubicBezTo>
                  <a:cubicBezTo>
                    <a:pt x="1858" y="2702"/>
                    <a:pt x="1965" y="2479"/>
                    <a:pt x="2116" y="2282"/>
                  </a:cubicBezTo>
                  <a:cubicBezTo>
                    <a:pt x="2265" y="2085"/>
                    <a:pt x="2447" y="1926"/>
                    <a:pt x="2661" y="1807"/>
                  </a:cubicBezTo>
                  <a:cubicBezTo>
                    <a:pt x="2875" y="1686"/>
                    <a:pt x="3112" y="1610"/>
                    <a:pt x="3378" y="1584"/>
                  </a:cubicBezTo>
                  <a:cubicBezTo>
                    <a:pt x="3454" y="1575"/>
                    <a:pt x="3528" y="1571"/>
                    <a:pt x="3601" y="1571"/>
                  </a:cubicBezTo>
                  <a:close/>
                  <a:moveTo>
                    <a:pt x="3659" y="1"/>
                  </a:moveTo>
                  <a:cubicBezTo>
                    <a:pt x="3514" y="1"/>
                    <a:pt x="3366" y="9"/>
                    <a:pt x="3214" y="25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0" y="655"/>
                    <a:pt x="1075" y="941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5"/>
                    <a:pt x="1" y="3415"/>
                    <a:pt x="54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3"/>
                    <a:pt x="971" y="6068"/>
                    <a:pt x="1324" y="6354"/>
                  </a:cubicBezTo>
                  <a:cubicBezTo>
                    <a:pt x="1676" y="6637"/>
                    <a:pt x="2073" y="6844"/>
                    <a:pt x="2520" y="6977"/>
                  </a:cubicBezTo>
                  <a:cubicBezTo>
                    <a:pt x="2833" y="7068"/>
                    <a:pt x="3165" y="7113"/>
                    <a:pt x="3515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6"/>
                    <a:pt x="4931" y="6896"/>
                    <a:pt x="5343" y="6678"/>
                  </a:cubicBezTo>
                  <a:cubicBezTo>
                    <a:pt x="5753" y="6458"/>
                    <a:pt x="6098" y="6173"/>
                    <a:pt x="6381" y="5821"/>
                  </a:cubicBezTo>
                  <a:cubicBezTo>
                    <a:pt x="6666" y="5468"/>
                    <a:pt x="6870" y="5069"/>
                    <a:pt x="6998" y="4618"/>
                  </a:cubicBezTo>
                  <a:cubicBezTo>
                    <a:pt x="7126" y="4170"/>
                    <a:pt x="7163" y="3694"/>
                    <a:pt x="7110" y="3185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8" y="48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30"/>
            <p:cNvSpPr/>
            <p:nvPr/>
          </p:nvSpPr>
          <p:spPr>
            <a:xfrm>
              <a:off x="4827728" y="4680208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2" y="1495"/>
                  </a:moveTo>
                  <a:cubicBezTo>
                    <a:pt x="3061" y="1495"/>
                    <a:pt x="3162" y="1515"/>
                    <a:pt x="3260" y="1555"/>
                  </a:cubicBezTo>
                  <a:cubicBezTo>
                    <a:pt x="3382" y="1607"/>
                    <a:pt x="3486" y="1691"/>
                    <a:pt x="3571" y="1799"/>
                  </a:cubicBezTo>
                  <a:cubicBezTo>
                    <a:pt x="3656" y="1908"/>
                    <a:pt x="3706" y="2049"/>
                    <a:pt x="3723" y="2216"/>
                  </a:cubicBezTo>
                  <a:cubicBezTo>
                    <a:pt x="3739" y="2378"/>
                    <a:pt x="3720" y="2523"/>
                    <a:pt x="3663" y="2654"/>
                  </a:cubicBezTo>
                  <a:cubicBezTo>
                    <a:pt x="3604" y="2784"/>
                    <a:pt x="3519" y="2891"/>
                    <a:pt x="3410" y="2976"/>
                  </a:cubicBezTo>
                  <a:cubicBezTo>
                    <a:pt x="3302" y="3061"/>
                    <a:pt x="3175" y="3107"/>
                    <a:pt x="3031" y="3123"/>
                  </a:cubicBezTo>
                  <a:lnTo>
                    <a:pt x="1953" y="3237"/>
                  </a:lnTo>
                  <a:lnTo>
                    <a:pt x="1780" y="1613"/>
                  </a:lnTo>
                  <a:lnTo>
                    <a:pt x="2860" y="1499"/>
                  </a:lnTo>
                  <a:cubicBezTo>
                    <a:pt x="2892" y="1496"/>
                    <a:pt x="2922" y="1495"/>
                    <a:pt x="2952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39" y="15"/>
                  </a:cubicBezTo>
                  <a:lnTo>
                    <a:pt x="0" y="325"/>
                  </a:lnTo>
                  <a:lnTo>
                    <a:pt x="718" y="7138"/>
                  </a:lnTo>
                  <a:lnTo>
                    <a:pt x="2373" y="6962"/>
                  </a:lnTo>
                  <a:lnTo>
                    <a:pt x="2133" y="4685"/>
                  </a:lnTo>
                  <a:lnTo>
                    <a:pt x="3415" y="4548"/>
                  </a:lnTo>
                  <a:cubicBezTo>
                    <a:pt x="3844" y="4503"/>
                    <a:pt x="4213" y="4365"/>
                    <a:pt x="4528" y="4127"/>
                  </a:cubicBezTo>
                  <a:cubicBezTo>
                    <a:pt x="4842" y="3891"/>
                    <a:pt x="5076" y="3589"/>
                    <a:pt x="5239" y="3221"/>
                  </a:cubicBezTo>
                  <a:cubicBezTo>
                    <a:pt x="5404" y="2853"/>
                    <a:pt x="5460" y="2447"/>
                    <a:pt x="5413" y="2007"/>
                  </a:cubicBezTo>
                  <a:cubicBezTo>
                    <a:pt x="5368" y="1584"/>
                    <a:pt x="5232" y="1216"/>
                    <a:pt x="4996" y="898"/>
                  </a:cubicBezTo>
                  <a:cubicBezTo>
                    <a:pt x="4764" y="582"/>
                    <a:pt x="4469" y="346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30"/>
            <p:cNvSpPr/>
            <p:nvPr/>
          </p:nvSpPr>
          <p:spPr>
            <a:xfrm>
              <a:off x="3629194" y="5133178"/>
              <a:ext cx="163155" cy="14067"/>
            </a:xfrm>
            <a:custGeom>
              <a:avLst/>
              <a:gdLst/>
              <a:ahLst/>
              <a:cxnLst/>
              <a:rect l="l" t="t" r="r" b="b"/>
              <a:pathLst>
                <a:path w="4709" h="406" extrusionOk="0">
                  <a:moveTo>
                    <a:pt x="3368" y="1"/>
                  </a:moveTo>
                  <a:cubicBezTo>
                    <a:pt x="3269" y="1"/>
                    <a:pt x="3169" y="6"/>
                    <a:pt x="3068" y="17"/>
                  </a:cubicBezTo>
                  <a:lnTo>
                    <a:pt x="0" y="341"/>
                  </a:lnTo>
                  <a:lnTo>
                    <a:pt x="8" y="405"/>
                  </a:lnTo>
                  <a:lnTo>
                    <a:pt x="4709" y="405"/>
                  </a:lnTo>
                  <a:cubicBezTo>
                    <a:pt x="4579" y="315"/>
                    <a:pt x="4435" y="237"/>
                    <a:pt x="4281" y="175"/>
                  </a:cubicBezTo>
                  <a:cubicBezTo>
                    <a:pt x="3995" y="60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30"/>
            <p:cNvSpPr/>
            <p:nvPr/>
          </p:nvSpPr>
          <p:spPr>
            <a:xfrm>
              <a:off x="3865935" y="5113915"/>
              <a:ext cx="60945" cy="33331"/>
            </a:xfrm>
            <a:custGeom>
              <a:avLst/>
              <a:gdLst/>
              <a:ahLst/>
              <a:cxnLst/>
              <a:rect l="l" t="t" r="r" b="b"/>
              <a:pathLst>
                <a:path w="1759" h="962" extrusionOk="0">
                  <a:moveTo>
                    <a:pt x="1656" y="1"/>
                  </a:moveTo>
                  <a:lnTo>
                    <a:pt x="1" y="175"/>
                  </a:lnTo>
                  <a:lnTo>
                    <a:pt x="84" y="961"/>
                  </a:lnTo>
                  <a:lnTo>
                    <a:pt x="1758" y="9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30"/>
            <p:cNvSpPr/>
            <p:nvPr/>
          </p:nvSpPr>
          <p:spPr>
            <a:xfrm>
              <a:off x="3976112" y="5097631"/>
              <a:ext cx="101621" cy="49615"/>
            </a:xfrm>
            <a:custGeom>
              <a:avLst/>
              <a:gdLst/>
              <a:ahLst/>
              <a:cxnLst/>
              <a:rect l="l" t="t" r="r" b="b"/>
              <a:pathLst>
                <a:path w="2933" h="1432" extrusionOk="0">
                  <a:moveTo>
                    <a:pt x="2932" y="1"/>
                  </a:moveTo>
                  <a:lnTo>
                    <a:pt x="977" y="206"/>
                  </a:lnTo>
                  <a:lnTo>
                    <a:pt x="0" y="1431"/>
                  </a:lnTo>
                  <a:lnTo>
                    <a:pt x="1755" y="1431"/>
                  </a:lnTo>
                  <a:lnTo>
                    <a:pt x="2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30"/>
            <p:cNvSpPr/>
            <p:nvPr/>
          </p:nvSpPr>
          <p:spPr>
            <a:xfrm>
              <a:off x="4108185" y="5079164"/>
              <a:ext cx="174554" cy="70404"/>
            </a:xfrm>
            <a:custGeom>
              <a:avLst/>
              <a:gdLst/>
              <a:ahLst/>
              <a:cxnLst/>
              <a:rect l="l" t="t" r="r" b="b"/>
              <a:pathLst>
                <a:path w="5038" h="2032" extrusionOk="0">
                  <a:moveTo>
                    <a:pt x="2906" y="0"/>
                  </a:moveTo>
                  <a:cubicBezTo>
                    <a:pt x="2730" y="0"/>
                    <a:pt x="2543" y="11"/>
                    <a:pt x="2346" y="32"/>
                  </a:cubicBezTo>
                  <a:cubicBezTo>
                    <a:pt x="2008" y="68"/>
                    <a:pt x="1690" y="154"/>
                    <a:pt x="1388" y="285"/>
                  </a:cubicBezTo>
                  <a:cubicBezTo>
                    <a:pt x="1086" y="420"/>
                    <a:pt x="827" y="590"/>
                    <a:pt x="610" y="801"/>
                  </a:cubicBezTo>
                  <a:cubicBezTo>
                    <a:pt x="392" y="1011"/>
                    <a:pt x="229" y="1251"/>
                    <a:pt x="116" y="1523"/>
                  </a:cubicBezTo>
                  <a:cubicBezTo>
                    <a:pt x="58" y="1664"/>
                    <a:pt x="19" y="1811"/>
                    <a:pt x="0" y="1962"/>
                  </a:cubicBezTo>
                  <a:lnTo>
                    <a:pt x="1669" y="1962"/>
                  </a:lnTo>
                  <a:cubicBezTo>
                    <a:pt x="1680" y="1903"/>
                    <a:pt x="1705" y="1846"/>
                    <a:pt x="1742" y="1795"/>
                  </a:cubicBezTo>
                  <a:cubicBezTo>
                    <a:pt x="1812" y="1697"/>
                    <a:pt x="1913" y="1616"/>
                    <a:pt x="2048" y="1553"/>
                  </a:cubicBezTo>
                  <a:cubicBezTo>
                    <a:pt x="2180" y="1491"/>
                    <a:pt x="2346" y="1450"/>
                    <a:pt x="2540" y="1429"/>
                  </a:cubicBezTo>
                  <a:cubicBezTo>
                    <a:pt x="2603" y="1423"/>
                    <a:pt x="2666" y="1420"/>
                    <a:pt x="2729" y="1420"/>
                  </a:cubicBezTo>
                  <a:cubicBezTo>
                    <a:pt x="2854" y="1420"/>
                    <a:pt x="2978" y="1433"/>
                    <a:pt x="3101" y="1460"/>
                  </a:cubicBezTo>
                  <a:cubicBezTo>
                    <a:pt x="3285" y="1500"/>
                    <a:pt x="3463" y="1566"/>
                    <a:pt x="3633" y="1660"/>
                  </a:cubicBezTo>
                  <a:cubicBezTo>
                    <a:pt x="3777" y="1739"/>
                    <a:pt x="3916" y="1839"/>
                    <a:pt x="4047" y="1963"/>
                  </a:cubicBezTo>
                  <a:cubicBezTo>
                    <a:pt x="4071" y="1983"/>
                    <a:pt x="4097" y="2009"/>
                    <a:pt x="4120" y="2032"/>
                  </a:cubicBezTo>
                  <a:lnTo>
                    <a:pt x="4178" y="1963"/>
                  </a:lnTo>
                  <a:lnTo>
                    <a:pt x="5038" y="941"/>
                  </a:lnTo>
                  <a:cubicBezTo>
                    <a:pt x="4848" y="713"/>
                    <a:pt x="4631" y="522"/>
                    <a:pt x="4382" y="367"/>
                  </a:cubicBezTo>
                  <a:cubicBezTo>
                    <a:pt x="4135" y="216"/>
                    <a:pt x="3843" y="111"/>
                    <a:pt x="3512" y="50"/>
                  </a:cubicBezTo>
                  <a:cubicBezTo>
                    <a:pt x="3329" y="17"/>
                    <a:pt x="3126" y="0"/>
                    <a:pt x="2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30"/>
            <p:cNvSpPr/>
            <p:nvPr/>
          </p:nvSpPr>
          <p:spPr>
            <a:xfrm>
              <a:off x="4325455" y="5065410"/>
              <a:ext cx="66003" cy="81837"/>
            </a:xfrm>
            <a:custGeom>
              <a:avLst/>
              <a:gdLst/>
              <a:ahLst/>
              <a:cxnLst/>
              <a:rect l="l" t="t" r="r" b="b"/>
              <a:pathLst>
                <a:path w="1905" h="2362" extrusionOk="0">
                  <a:moveTo>
                    <a:pt x="1654" y="0"/>
                  </a:moveTo>
                  <a:lnTo>
                    <a:pt x="1" y="176"/>
                  </a:lnTo>
                  <a:lnTo>
                    <a:pt x="234" y="2361"/>
                  </a:lnTo>
                  <a:lnTo>
                    <a:pt x="1905" y="236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30"/>
            <p:cNvSpPr/>
            <p:nvPr/>
          </p:nvSpPr>
          <p:spPr>
            <a:xfrm>
              <a:off x="4471802" y="5049957"/>
              <a:ext cx="67632" cy="97290"/>
            </a:xfrm>
            <a:custGeom>
              <a:avLst/>
              <a:gdLst/>
              <a:ahLst/>
              <a:cxnLst/>
              <a:rect l="l" t="t" r="r" b="b"/>
              <a:pathLst>
                <a:path w="1952" h="2808" extrusionOk="0">
                  <a:moveTo>
                    <a:pt x="1655" y="0"/>
                  </a:moveTo>
                  <a:lnTo>
                    <a:pt x="0" y="174"/>
                  </a:lnTo>
                  <a:lnTo>
                    <a:pt x="278" y="2807"/>
                  </a:lnTo>
                  <a:lnTo>
                    <a:pt x="1951" y="280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30"/>
            <p:cNvSpPr/>
            <p:nvPr/>
          </p:nvSpPr>
          <p:spPr>
            <a:xfrm>
              <a:off x="4584439" y="5026224"/>
              <a:ext cx="245997" cy="121024"/>
            </a:xfrm>
            <a:custGeom>
              <a:avLst/>
              <a:gdLst/>
              <a:ahLst/>
              <a:cxnLst/>
              <a:rect l="l" t="t" r="r" b="b"/>
              <a:pathLst>
                <a:path w="7100" h="3493" extrusionOk="0">
                  <a:moveTo>
                    <a:pt x="3631" y="0"/>
                  </a:moveTo>
                  <a:cubicBezTo>
                    <a:pt x="3485" y="0"/>
                    <a:pt x="3337" y="8"/>
                    <a:pt x="3186" y="24"/>
                  </a:cubicBezTo>
                  <a:cubicBezTo>
                    <a:pt x="2671" y="79"/>
                    <a:pt x="2211" y="217"/>
                    <a:pt x="1801" y="437"/>
                  </a:cubicBezTo>
                  <a:cubicBezTo>
                    <a:pt x="1391" y="655"/>
                    <a:pt x="1044" y="941"/>
                    <a:pt x="762" y="1294"/>
                  </a:cubicBezTo>
                  <a:cubicBezTo>
                    <a:pt x="478" y="1646"/>
                    <a:pt x="269" y="2043"/>
                    <a:pt x="138" y="2489"/>
                  </a:cubicBezTo>
                  <a:cubicBezTo>
                    <a:pt x="46" y="2806"/>
                    <a:pt x="0" y="3142"/>
                    <a:pt x="0" y="3492"/>
                  </a:cubicBezTo>
                  <a:lnTo>
                    <a:pt x="1702" y="3492"/>
                  </a:lnTo>
                  <a:cubicBezTo>
                    <a:pt x="1702" y="3301"/>
                    <a:pt x="1722" y="3121"/>
                    <a:pt x="1765" y="2949"/>
                  </a:cubicBezTo>
                  <a:cubicBezTo>
                    <a:pt x="1828" y="2699"/>
                    <a:pt x="1934" y="2476"/>
                    <a:pt x="2083" y="2279"/>
                  </a:cubicBezTo>
                  <a:cubicBezTo>
                    <a:pt x="2234" y="2083"/>
                    <a:pt x="2416" y="1925"/>
                    <a:pt x="2628" y="1804"/>
                  </a:cubicBezTo>
                  <a:cubicBezTo>
                    <a:pt x="2842" y="1683"/>
                    <a:pt x="3081" y="1609"/>
                    <a:pt x="3347" y="1581"/>
                  </a:cubicBezTo>
                  <a:cubicBezTo>
                    <a:pt x="3421" y="1573"/>
                    <a:pt x="3495" y="1569"/>
                    <a:pt x="3568" y="1569"/>
                  </a:cubicBezTo>
                  <a:cubicBezTo>
                    <a:pt x="3752" y="1569"/>
                    <a:pt x="3929" y="1596"/>
                    <a:pt x="4097" y="1647"/>
                  </a:cubicBezTo>
                  <a:cubicBezTo>
                    <a:pt x="4330" y="1721"/>
                    <a:pt x="4540" y="1840"/>
                    <a:pt x="4726" y="2001"/>
                  </a:cubicBezTo>
                  <a:cubicBezTo>
                    <a:pt x="4910" y="2162"/>
                    <a:pt x="5058" y="2358"/>
                    <a:pt x="5176" y="2588"/>
                  </a:cubicBezTo>
                  <a:cubicBezTo>
                    <a:pt x="5291" y="2818"/>
                    <a:pt x="5366" y="3077"/>
                    <a:pt x="5394" y="3363"/>
                  </a:cubicBezTo>
                  <a:cubicBezTo>
                    <a:pt x="5399" y="3408"/>
                    <a:pt x="5401" y="3451"/>
                    <a:pt x="5403" y="3492"/>
                  </a:cubicBezTo>
                  <a:lnTo>
                    <a:pt x="7098" y="3492"/>
                  </a:lnTo>
                  <a:cubicBezTo>
                    <a:pt x="7100" y="3392"/>
                    <a:pt x="7093" y="3291"/>
                    <a:pt x="7081" y="3186"/>
                  </a:cubicBezTo>
                  <a:cubicBezTo>
                    <a:pt x="7026" y="2673"/>
                    <a:pt x="6890" y="2213"/>
                    <a:pt x="6673" y="1803"/>
                  </a:cubicBezTo>
                  <a:cubicBezTo>
                    <a:pt x="6454" y="1390"/>
                    <a:pt x="6172" y="1045"/>
                    <a:pt x="5820" y="760"/>
                  </a:cubicBezTo>
                  <a:cubicBezTo>
                    <a:pt x="5468" y="475"/>
                    <a:pt x="5069" y="268"/>
                    <a:pt x="4624" y="138"/>
                  </a:cubicBezTo>
                  <a:cubicBezTo>
                    <a:pt x="4310" y="45"/>
                    <a:pt x="3978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30"/>
            <p:cNvSpPr/>
            <p:nvPr/>
          </p:nvSpPr>
          <p:spPr>
            <a:xfrm>
              <a:off x="4861890" y="5003600"/>
              <a:ext cx="189175" cy="143683"/>
            </a:xfrm>
            <a:custGeom>
              <a:avLst/>
              <a:gdLst/>
              <a:ahLst/>
              <a:cxnLst/>
              <a:rect l="l" t="t" r="r" b="b"/>
              <a:pathLst>
                <a:path w="5460" h="4147" extrusionOk="0">
                  <a:moveTo>
                    <a:pt x="2954" y="1495"/>
                  </a:moveTo>
                  <a:cubicBezTo>
                    <a:pt x="3061" y="1495"/>
                    <a:pt x="3163" y="1514"/>
                    <a:pt x="3258" y="1554"/>
                  </a:cubicBezTo>
                  <a:cubicBezTo>
                    <a:pt x="3381" y="1607"/>
                    <a:pt x="3485" y="1689"/>
                    <a:pt x="3570" y="1799"/>
                  </a:cubicBezTo>
                  <a:cubicBezTo>
                    <a:pt x="3655" y="1906"/>
                    <a:pt x="3703" y="2047"/>
                    <a:pt x="3721" y="2216"/>
                  </a:cubicBezTo>
                  <a:cubicBezTo>
                    <a:pt x="3741" y="2378"/>
                    <a:pt x="3719" y="2525"/>
                    <a:pt x="3660" y="2654"/>
                  </a:cubicBezTo>
                  <a:cubicBezTo>
                    <a:pt x="3603" y="2784"/>
                    <a:pt x="3518" y="2891"/>
                    <a:pt x="3409" y="2976"/>
                  </a:cubicBezTo>
                  <a:cubicBezTo>
                    <a:pt x="3298" y="3061"/>
                    <a:pt x="3174" y="3107"/>
                    <a:pt x="3030" y="3124"/>
                  </a:cubicBezTo>
                  <a:lnTo>
                    <a:pt x="1951" y="3238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6"/>
                    <a:pt x="2923" y="1495"/>
                    <a:pt x="2954" y="1495"/>
                  </a:cubicBezTo>
                  <a:close/>
                  <a:moveTo>
                    <a:pt x="3216" y="1"/>
                  </a:moveTo>
                  <a:cubicBezTo>
                    <a:pt x="3125" y="1"/>
                    <a:pt x="3032" y="6"/>
                    <a:pt x="2937" y="15"/>
                  </a:cubicBezTo>
                  <a:lnTo>
                    <a:pt x="1" y="326"/>
                  </a:lnTo>
                  <a:lnTo>
                    <a:pt x="403" y="4147"/>
                  </a:lnTo>
                  <a:lnTo>
                    <a:pt x="4504" y="4147"/>
                  </a:lnTo>
                  <a:cubicBezTo>
                    <a:pt x="4512" y="4141"/>
                    <a:pt x="4520" y="4135"/>
                    <a:pt x="4527" y="4130"/>
                  </a:cubicBezTo>
                  <a:cubicBezTo>
                    <a:pt x="4841" y="3895"/>
                    <a:pt x="5078" y="3590"/>
                    <a:pt x="5239" y="3222"/>
                  </a:cubicBezTo>
                  <a:cubicBezTo>
                    <a:pt x="5402" y="2853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3" y="187"/>
                  </a:cubicBezTo>
                  <a:cubicBezTo>
                    <a:pt x="3835" y="62"/>
                    <a:pt x="3537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30"/>
            <p:cNvSpPr/>
            <p:nvPr/>
          </p:nvSpPr>
          <p:spPr>
            <a:xfrm>
              <a:off x="4620160" y="-8873"/>
              <a:ext cx="184983" cy="48749"/>
            </a:xfrm>
            <a:custGeom>
              <a:avLst/>
              <a:gdLst/>
              <a:ahLst/>
              <a:cxnLst/>
              <a:rect l="l" t="t" r="r" b="b"/>
              <a:pathLst>
                <a:path w="5339" h="1407" extrusionOk="0">
                  <a:moveTo>
                    <a:pt x="236" y="1"/>
                  </a:moveTo>
                  <a:lnTo>
                    <a:pt x="0" y="333"/>
                  </a:lnTo>
                  <a:cubicBezTo>
                    <a:pt x="251" y="587"/>
                    <a:pt x="525" y="803"/>
                    <a:pt x="826" y="978"/>
                  </a:cubicBezTo>
                  <a:cubicBezTo>
                    <a:pt x="1128" y="1152"/>
                    <a:pt x="1461" y="1275"/>
                    <a:pt x="1834" y="1344"/>
                  </a:cubicBezTo>
                  <a:cubicBezTo>
                    <a:pt x="2055" y="1385"/>
                    <a:pt x="2289" y="1407"/>
                    <a:pt x="2536" y="1407"/>
                  </a:cubicBezTo>
                  <a:cubicBezTo>
                    <a:pt x="2705" y="1407"/>
                    <a:pt x="2881" y="1397"/>
                    <a:pt x="3062" y="1377"/>
                  </a:cubicBezTo>
                  <a:cubicBezTo>
                    <a:pt x="3580" y="1324"/>
                    <a:pt x="4031" y="1185"/>
                    <a:pt x="4412" y="973"/>
                  </a:cubicBezTo>
                  <a:cubicBezTo>
                    <a:pt x="4793" y="758"/>
                    <a:pt x="5081" y="477"/>
                    <a:pt x="5276" y="124"/>
                  </a:cubicBezTo>
                  <a:cubicBezTo>
                    <a:pt x="5298" y="84"/>
                    <a:pt x="5321" y="44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30"/>
            <p:cNvSpPr/>
            <p:nvPr/>
          </p:nvSpPr>
          <p:spPr>
            <a:xfrm>
              <a:off x="4882054" y="-8873"/>
              <a:ext cx="147494" cy="22902"/>
            </a:xfrm>
            <a:custGeom>
              <a:avLst/>
              <a:gdLst/>
              <a:ahLst/>
              <a:cxnLst/>
              <a:rect l="l" t="t" r="r" b="b"/>
              <a:pathLst>
                <a:path w="4257" h="661" extrusionOk="0">
                  <a:moveTo>
                    <a:pt x="1" y="1"/>
                  </a:moveTo>
                  <a:cubicBezTo>
                    <a:pt x="320" y="234"/>
                    <a:pt x="677" y="410"/>
                    <a:pt x="1069" y="525"/>
                  </a:cubicBezTo>
                  <a:cubicBezTo>
                    <a:pt x="1383" y="615"/>
                    <a:pt x="1717" y="661"/>
                    <a:pt x="2068" y="661"/>
                  </a:cubicBezTo>
                  <a:cubicBezTo>
                    <a:pt x="2215" y="661"/>
                    <a:pt x="2365" y="653"/>
                    <a:pt x="2519" y="636"/>
                  </a:cubicBezTo>
                  <a:cubicBezTo>
                    <a:pt x="3025" y="583"/>
                    <a:pt x="3482" y="445"/>
                    <a:pt x="3892" y="225"/>
                  </a:cubicBezTo>
                  <a:cubicBezTo>
                    <a:pt x="4020" y="156"/>
                    <a:pt x="4142" y="81"/>
                    <a:pt x="4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30"/>
            <p:cNvSpPr/>
            <p:nvPr/>
          </p:nvSpPr>
          <p:spPr>
            <a:xfrm>
              <a:off x="4652000" y="11647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5" y="2923"/>
                    <a:pt x="250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79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4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39"/>
                    <a:pt x="3664" y="5518"/>
                    <a:pt x="3528" y="5579"/>
                  </a:cubicBezTo>
                  <a:cubicBezTo>
                    <a:pt x="3391" y="5638"/>
                    <a:pt x="3233" y="5679"/>
                    <a:pt x="3057" y="5696"/>
                  </a:cubicBezTo>
                  <a:cubicBezTo>
                    <a:pt x="2972" y="5706"/>
                    <a:pt x="2886" y="5710"/>
                    <a:pt x="2801" y="5710"/>
                  </a:cubicBezTo>
                  <a:cubicBezTo>
                    <a:pt x="2538" y="5710"/>
                    <a:pt x="2276" y="5667"/>
                    <a:pt x="2018" y="5580"/>
                  </a:cubicBezTo>
                  <a:cubicBezTo>
                    <a:pt x="1674" y="5465"/>
                    <a:pt x="1316" y="5208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0"/>
                    <a:pt x="1526" y="6992"/>
                    <a:pt x="1898" y="7063"/>
                  </a:cubicBezTo>
                  <a:cubicBezTo>
                    <a:pt x="2120" y="7104"/>
                    <a:pt x="2354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0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9"/>
                    <a:pt x="4757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3" y="2718"/>
                    <a:pt x="2507" y="2690"/>
                  </a:cubicBezTo>
                  <a:cubicBezTo>
                    <a:pt x="2359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3" y="2323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3"/>
                    <a:pt x="1950" y="1614"/>
                    <a:pt x="2085" y="1552"/>
                  </a:cubicBezTo>
                  <a:cubicBezTo>
                    <a:pt x="2221" y="1489"/>
                    <a:pt x="2384" y="1446"/>
                    <a:pt x="2580" y="1426"/>
                  </a:cubicBezTo>
                  <a:cubicBezTo>
                    <a:pt x="2643" y="1419"/>
                    <a:pt x="2705" y="1416"/>
                    <a:pt x="2768" y="1416"/>
                  </a:cubicBezTo>
                  <a:cubicBezTo>
                    <a:pt x="2892" y="1416"/>
                    <a:pt x="3016" y="1429"/>
                    <a:pt x="3139" y="1456"/>
                  </a:cubicBezTo>
                  <a:cubicBezTo>
                    <a:pt x="3324" y="1496"/>
                    <a:pt x="3500" y="1562"/>
                    <a:pt x="3671" y="1656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30"/>
            <p:cNvSpPr/>
            <p:nvPr/>
          </p:nvSpPr>
          <p:spPr>
            <a:xfrm>
              <a:off x="4865874" y="9097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50"/>
                  </a:cubicBezTo>
                  <a:cubicBezTo>
                    <a:pt x="4364" y="1723"/>
                    <a:pt x="4573" y="1842"/>
                    <a:pt x="4758" y="2002"/>
                  </a:cubicBezTo>
                  <a:cubicBezTo>
                    <a:pt x="4942" y="2163"/>
                    <a:pt x="5093" y="2360"/>
                    <a:pt x="5211" y="2590"/>
                  </a:cubicBezTo>
                  <a:cubicBezTo>
                    <a:pt x="5326" y="2820"/>
                    <a:pt x="5400" y="3076"/>
                    <a:pt x="5431" y="3364"/>
                  </a:cubicBezTo>
                  <a:cubicBezTo>
                    <a:pt x="5458" y="3649"/>
                    <a:pt x="5439" y="3916"/>
                    <a:pt x="5374" y="4166"/>
                  </a:cubicBezTo>
                  <a:cubicBezTo>
                    <a:pt x="5310" y="4416"/>
                    <a:pt x="5203" y="4639"/>
                    <a:pt x="5057" y="4835"/>
                  </a:cubicBezTo>
                  <a:cubicBezTo>
                    <a:pt x="4909" y="5032"/>
                    <a:pt x="4729" y="5190"/>
                    <a:pt x="4517" y="5311"/>
                  </a:cubicBezTo>
                  <a:cubicBezTo>
                    <a:pt x="4303" y="5432"/>
                    <a:pt x="4063" y="5506"/>
                    <a:pt x="3796" y="5534"/>
                  </a:cubicBezTo>
                  <a:cubicBezTo>
                    <a:pt x="3722" y="5542"/>
                    <a:pt x="3649" y="5546"/>
                    <a:pt x="3578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3" y="5394"/>
                    <a:pt x="2602" y="5275"/>
                    <a:pt x="2414" y="5118"/>
                  </a:cubicBezTo>
                  <a:cubicBezTo>
                    <a:pt x="2225" y="4960"/>
                    <a:pt x="2077" y="4764"/>
                    <a:pt x="1965" y="4531"/>
                  </a:cubicBezTo>
                  <a:cubicBezTo>
                    <a:pt x="1851" y="4298"/>
                    <a:pt x="1781" y="4038"/>
                    <a:pt x="1749" y="3751"/>
                  </a:cubicBezTo>
                  <a:cubicBezTo>
                    <a:pt x="1718" y="3467"/>
                    <a:pt x="1736" y="3198"/>
                    <a:pt x="1797" y="2950"/>
                  </a:cubicBezTo>
                  <a:cubicBezTo>
                    <a:pt x="1860" y="2699"/>
                    <a:pt x="1966" y="2478"/>
                    <a:pt x="2116" y="2281"/>
                  </a:cubicBezTo>
                  <a:cubicBezTo>
                    <a:pt x="2267" y="2084"/>
                    <a:pt x="2447" y="1924"/>
                    <a:pt x="2659" y="1804"/>
                  </a:cubicBezTo>
                  <a:cubicBezTo>
                    <a:pt x="2874" y="1684"/>
                    <a:pt x="3115" y="1608"/>
                    <a:pt x="3381" y="1581"/>
                  </a:cubicBezTo>
                  <a:cubicBezTo>
                    <a:pt x="3454" y="1573"/>
                    <a:pt x="3525" y="1569"/>
                    <a:pt x="3596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3" y="25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1" y="657"/>
                    <a:pt x="1075" y="942"/>
                    <a:pt x="789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8" y="4442"/>
                    <a:pt x="247" y="4902"/>
                    <a:pt x="465" y="5312"/>
                  </a:cubicBezTo>
                  <a:cubicBezTo>
                    <a:pt x="687" y="5722"/>
                    <a:pt x="973" y="6070"/>
                    <a:pt x="1324" y="6355"/>
                  </a:cubicBezTo>
                  <a:cubicBezTo>
                    <a:pt x="1676" y="6640"/>
                    <a:pt x="2074" y="6847"/>
                    <a:pt x="2520" y="6977"/>
                  </a:cubicBezTo>
                  <a:cubicBezTo>
                    <a:pt x="2832" y="7068"/>
                    <a:pt x="3162" y="7113"/>
                    <a:pt x="3510" y="7113"/>
                  </a:cubicBezTo>
                  <a:cubicBezTo>
                    <a:pt x="3660" y="7113"/>
                    <a:pt x="3813" y="7105"/>
                    <a:pt x="3970" y="7088"/>
                  </a:cubicBezTo>
                  <a:cubicBezTo>
                    <a:pt x="4474" y="7036"/>
                    <a:pt x="4933" y="6898"/>
                    <a:pt x="5343" y="6678"/>
                  </a:cubicBezTo>
                  <a:cubicBezTo>
                    <a:pt x="5753" y="6458"/>
                    <a:pt x="6099" y="6174"/>
                    <a:pt x="6381" y="5821"/>
                  </a:cubicBezTo>
                  <a:cubicBezTo>
                    <a:pt x="6664" y="5469"/>
                    <a:pt x="6871" y="5071"/>
                    <a:pt x="6999" y="4619"/>
                  </a:cubicBezTo>
                  <a:cubicBezTo>
                    <a:pt x="7127" y="4169"/>
                    <a:pt x="7163" y="3692"/>
                    <a:pt x="7112" y="3187"/>
                  </a:cubicBezTo>
                  <a:cubicBezTo>
                    <a:pt x="7057" y="2674"/>
                    <a:pt x="6919" y="2213"/>
                    <a:pt x="6703" y="1802"/>
                  </a:cubicBezTo>
                  <a:cubicBezTo>
                    <a:pt x="6485" y="1392"/>
                    <a:pt x="6201" y="1046"/>
                    <a:pt x="5849" y="760"/>
                  </a:cubicBezTo>
                  <a:cubicBezTo>
                    <a:pt x="5498" y="478"/>
                    <a:pt x="5100" y="269"/>
                    <a:pt x="4654" y="138"/>
                  </a:cubicBezTo>
                  <a:cubicBezTo>
                    <a:pt x="4338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30"/>
            <p:cNvSpPr/>
            <p:nvPr/>
          </p:nvSpPr>
          <p:spPr>
            <a:xfrm>
              <a:off x="5139757" y="62673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5" y="435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5"/>
                  </a:cubicBezTo>
                  <a:cubicBezTo>
                    <a:pt x="1666" y="6635"/>
                    <a:pt x="2065" y="6840"/>
                    <a:pt x="2515" y="6966"/>
                  </a:cubicBezTo>
                  <a:cubicBezTo>
                    <a:pt x="2830" y="7054"/>
                    <a:pt x="3161" y="7098"/>
                    <a:pt x="3508" y="7098"/>
                  </a:cubicBezTo>
                  <a:cubicBezTo>
                    <a:pt x="3656" y="7098"/>
                    <a:pt x="3806" y="7090"/>
                    <a:pt x="3959" y="7074"/>
                  </a:cubicBezTo>
                  <a:cubicBezTo>
                    <a:pt x="4290" y="7040"/>
                    <a:pt x="4615" y="6963"/>
                    <a:pt x="4933" y="6847"/>
                  </a:cubicBezTo>
                  <a:cubicBezTo>
                    <a:pt x="5250" y="6732"/>
                    <a:pt x="5538" y="6588"/>
                    <a:pt x="5793" y="6417"/>
                  </a:cubicBezTo>
                  <a:cubicBezTo>
                    <a:pt x="6046" y="6247"/>
                    <a:pt x="6246" y="6062"/>
                    <a:pt x="6387" y="5862"/>
                  </a:cubicBezTo>
                  <a:lnTo>
                    <a:pt x="5456" y="4681"/>
                  </a:lnTo>
                  <a:cubicBezTo>
                    <a:pt x="5347" y="4824"/>
                    <a:pt x="5217" y="4954"/>
                    <a:pt x="5069" y="5071"/>
                  </a:cubicBezTo>
                  <a:cubicBezTo>
                    <a:pt x="4920" y="5187"/>
                    <a:pt x="4757" y="5287"/>
                    <a:pt x="4573" y="5364"/>
                  </a:cubicBezTo>
                  <a:cubicBezTo>
                    <a:pt x="4392" y="5443"/>
                    <a:pt x="4196" y="5492"/>
                    <a:pt x="3989" y="5515"/>
                  </a:cubicBezTo>
                  <a:cubicBezTo>
                    <a:pt x="3888" y="5526"/>
                    <a:pt x="3789" y="5531"/>
                    <a:pt x="3693" y="5531"/>
                  </a:cubicBezTo>
                  <a:cubicBezTo>
                    <a:pt x="3499" y="5531"/>
                    <a:pt x="3315" y="5510"/>
                    <a:pt x="3142" y="5466"/>
                  </a:cubicBezTo>
                  <a:cubicBezTo>
                    <a:pt x="2884" y="5402"/>
                    <a:pt x="2658" y="5292"/>
                    <a:pt x="2464" y="5136"/>
                  </a:cubicBezTo>
                  <a:cubicBezTo>
                    <a:pt x="2270" y="4979"/>
                    <a:pt x="2111" y="4783"/>
                    <a:pt x="1989" y="4552"/>
                  </a:cubicBezTo>
                  <a:cubicBezTo>
                    <a:pt x="1867" y="4317"/>
                    <a:pt x="1789" y="4051"/>
                    <a:pt x="1756" y="3755"/>
                  </a:cubicBezTo>
                  <a:cubicBezTo>
                    <a:pt x="1724" y="3449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4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5" y="1661"/>
                    <a:pt x="3175" y="1590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4"/>
                    <a:pt x="4875" y="1985"/>
                    <a:pt x="5026" y="2112"/>
                  </a:cubicBezTo>
                  <a:lnTo>
                    <a:pt x="5916" y="846"/>
                  </a:lnTo>
                  <a:cubicBezTo>
                    <a:pt x="5696" y="640"/>
                    <a:pt x="5445" y="469"/>
                    <a:pt x="5157" y="331"/>
                  </a:cubicBezTo>
                  <a:cubicBezTo>
                    <a:pt x="4874" y="193"/>
                    <a:pt x="4570" y="100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30"/>
            <p:cNvSpPr/>
            <p:nvPr/>
          </p:nvSpPr>
          <p:spPr>
            <a:xfrm>
              <a:off x="5373622" y="3797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6" y="0"/>
                  </a:moveTo>
                  <a:cubicBezTo>
                    <a:pt x="3544" y="0"/>
                    <a:pt x="3413" y="7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4" y="2036"/>
                    <a:pt x="177" y="2484"/>
                  </a:cubicBezTo>
                  <a:cubicBezTo>
                    <a:pt x="41" y="2931"/>
                    <a:pt x="0" y="3408"/>
                    <a:pt x="54" y="3915"/>
                  </a:cubicBezTo>
                  <a:cubicBezTo>
                    <a:pt x="108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3"/>
                  </a:cubicBezTo>
                  <a:cubicBezTo>
                    <a:pt x="1664" y="6634"/>
                    <a:pt x="2065" y="6839"/>
                    <a:pt x="2514" y="6965"/>
                  </a:cubicBezTo>
                  <a:cubicBezTo>
                    <a:pt x="2828" y="7053"/>
                    <a:pt x="3158" y="7097"/>
                    <a:pt x="3503" y="7097"/>
                  </a:cubicBezTo>
                  <a:cubicBezTo>
                    <a:pt x="3652" y="7097"/>
                    <a:pt x="3803" y="7089"/>
                    <a:pt x="3958" y="7072"/>
                  </a:cubicBezTo>
                  <a:cubicBezTo>
                    <a:pt x="4288" y="7039"/>
                    <a:pt x="4613" y="6963"/>
                    <a:pt x="4933" y="6847"/>
                  </a:cubicBezTo>
                  <a:cubicBezTo>
                    <a:pt x="5250" y="6732"/>
                    <a:pt x="5538" y="6588"/>
                    <a:pt x="5791" y="6417"/>
                  </a:cubicBezTo>
                  <a:cubicBezTo>
                    <a:pt x="6044" y="6246"/>
                    <a:pt x="6244" y="6061"/>
                    <a:pt x="6386" y="5862"/>
                  </a:cubicBezTo>
                  <a:lnTo>
                    <a:pt x="5455" y="4681"/>
                  </a:lnTo>
                  <a:cubicBezTo>
                    <a:pt x="5345" y="4822"/>
                    <a:pt x="5216" y="4954"/>
                    <a:pt x="5069" y="5071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1" y="5443"/>
                    <a:pt x="4195" y="5491"/>
                    <a:pt x="3988" y="5515"/>
                  </a:cubicBezTo>
                  <a:cubicBezTo>
                    <a:pt x="3887" y="5526"/>
                    <a:pt x="3788" y="5531"/>
                    <a:pt x="3692" y="5531"/>
                  </a:cubicBezTo>
                  <a:cubicBezTo>
                    <a:pt x="3499" y="5531"/>
                    <a:pt x="3315" y="5509"/>
                    <a:pt x="3142" y="5466"/>
                  </a:cubicBezTo>
                  <a:cubicBezTo>
                    <a:pt x="2884" y="5401"/>
                    <a:pt x="2656" y="5291"/>
                    <a:pt x="2462" y="5135"/>
                  </a:cubicBezTo>
                  <a:cubicBezTo>
                    <a:pt x="2268" y="4979"/>
                    <a:pt x="2110" y="4783"/>
                    <a:pt x="1988" y="4552"/>
                  </a:cubicBezTo>
                  <a:cubicBezTo>
                    <a:pt x="1865" y="4317"/>
                    <a:pt x="1788" y="4051"/>
                    <a:pt x="1756" y="3753"/>
                  </a:cubicBezTo>
                  <a:cubicBezTo>
                    <a:pt x="1724" y="3447"/>
                    <a:pt x="1743" y="3167"/>
                    <a:pt x="1815" y="2909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1" y="2051"/>
                    <a:pt x="2498" y="1896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7"/>
                    <a:pt x="4393" y="1691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8"/>
                    <a:pt x="5160" y="328"/>
                  </a:cubicBezTo>
                  <a:cubicBezTo>
                    <a:pt x="4872" y="192"/>
                    <a:pt x="4570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30"/>
            <p:cNvSpPr/>
            <p:nvPr/>
          </p:nvSpPr>
          <p:spPr>
            <a:xfrm>
              <a:off x="5612303" y="12885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2"/>
                  </a:lnTo>
                  <a:lnTo>
                    <a:pt x="2176" y="5733"/>
                  </a:lnTo>
                  <a:lnTo>
                    <a:pt x="2030" y="4351"/>
                  </a:lnTo>
                  <a:lnTo>
                    <a:pt x="4736" y="4068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5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30"/>
            <p:cNvSpPr/>
            <p:nvPr/>
          </p:nvSpPr>
          <p:spPr>
            <a:xfrm>
              <a:off x="5829746" y="-4403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1" y="1421"/>
                  </a:moveTo>
                  <a:cubicBezTo>
                    <a:pt x="3223" y="1421"/>
                    <a:pt x="3349" y="1441"/>
                    <a:pt x="3462" y="1482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5" y="1878"/>
                    <a:pt x="3978" y="2026"/>
                    <a:pt x="3996" y="2201"/>
                  </a:cubicBezTo>
                  <a:cubicBezTo>
                    <a:pt x="4014" y="2377"/>
                    <a:pt x="3998" y="2535"/>
                    <a:pt x="3943" y="2677"/>
                  </a:cubicBezTo>
                  <a:cubicBezTo>
                    <a:pt x="3890" y="2822"/>
                    <a:pt x="3802" y="2937"/>
                    <a:pt x="3684" y="3025"/>
                  </a:cubicBezTo>
                  <a:cubicBezTo>
                    <a:pt x="3566" y="3114"/>
                    <a:pt x="3423" y="3167"/>
                    <a:pt x="3253" y="3183"/>
                  </a:cubicBezTo>
                  <a:lnTo>
                    <a:pt x="1911" y="3326"/>
                  </a:lnTo>
                  <a:lnTo>
                    <a:pt x="1726" y="1555"/>
                  </a:lnTo>
                  <a:lnTo>
                    <a:pt x="2921" y="1429"/>
                  </a:lnTo>
                  <a:cubicBezTo>
                    <a:pt x="2976" y="1424"/>
                    <a:pt x="3029" y="1421"/>
                    <a:pt x="3081" y="1421"/>
                  </a:cubicBezTo>
                  <a:close/>
                  <a:moveTo>
                    <a:pt x="3366" y="0"/>
                  </a:moveTo>
                  <a:cubicBezTo>
                    <a:pt x="3268" y="0"/>
                    <a:pt x="3168" y="6"/>
                    <a:pt x="3066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5" y="6985"/>
                  </a:lnTo>
                  <a:lnTo>
                    <a:pt x="2042" y="4591"/>
                  </a:lnTo>
                  <a:lnTo>
                    <a:pt x="2892" y="4500"/>
                  </a:lnTo>
                  <a:lnTo>
                    <a:pt x="4494" y="6752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2"/>
                    <a:pt x="4654" y="4042"/>
                    <a:pt x="4690" y="4017"/>
                  </a:cubicBezTo>
                  <a:cubicBezTo>
                    <a:pt x="5019" y="3786"/>
                    <a:pt x="5266" y="3490"/>
                    <a:pt x="5432" y="3126"/>
                  </a:cubicBezTo>
                  <a:cubicBezTo>
                    <a:pt x="5597" y="2765"/>
                    <a:pt x="5657" y="2369"/>
                    <a:pt x="5611" y="1941"/>
                  </a:cubicBezTo>
                  <a:cubicBezTo>
                    <a:pt x="5567" y="1527"/>
                    <a:pt x="5429" y="1164"/>
                    <a:pt x="5191" y="859"/>
                  </a:cubicBezTo>
                  <a:cubicBezTo>
                    <a:pt x="4957" y="553"/>
                    <a:pt x="4652" y="326"/>
                    <a:pt x="4278" y="175"/>
                  </a:cubicBezTo>
                  <a:cubicBezTo>
                    <a:pt x="3992" y="59"/>
                    <a:pt x="3688" y="0"/>
                    <a:pt x="3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30"/>
            <p:cNvSpPr/>
            <p:nvPr/>
          </p:nvSpPr>
          <p:spPr>
            <a:xfrm>
              <a:off x="6169561" y="-8769"/>
              <a:ext cx="194303" cy="211939"/>
            </a:xfrm>
            <a:custGeom>
              <a:avLst/>
              <a:gdLst/>
              <a:ahLst/>
              <a:cxnLst/>
              <a:rect l="l" t="t" r="r" b="b"/>
              <a:pathLst>
                <a:path w="5608" h="6117" extrusionOk="0">
                  <a:moveTo>
                    <a:pt x="461" y="0"/>
                  </a:moveTo>
                  <a:cubicBezTo>
                    <a:pt x="332" y="157"/>
                    <a:pt x="230" y="331"/>
                    <a:pt x="153" y="517"/>
                  </a:cubicBezTo>
                  <a:cubicBezTo>
                    <a:pt x="41" y="788"/>
                    <a:pt x="1" y="1073"/>
                    <a:pt x="34" y="1379"/>
                  </a:cubicBezTo>
                  <a:cubicBezTo>
                    <a:pt x="63" y="1666"/>
                    <a:pt x="136" y="1919"/>
                    <a:pt x="251" y="2137"/>
                  </a:cubicBezTo>
                  <a:cubicBezTo>
                    <a:pt x="366" y="2359"/>
                    <a:pt x="526" y="2550"/>
                    <a:pt x="728" y="2708"/>
                  </a:cubicBezTo>
                  <a:cubicBezTo>
                    <a:pt x="934" y="2868"/>
                    <a:pt x="1180" y="2993"/>
                    <a:pt x="1473" y="3086"/>
                  </a:cubicBezTo>
                  <a:cubicBezTo>
                    <a:pt x="1764" y="3183"/>
                    <a:pt x="2105" y="3250"/>
                    <a:pt x="2489" y="3295"/>
                  </a:cubicBezTo>
                  <a:cubicBezTo>
                    <a:pt x="2627" y="3306"/>
                    <a:pt x="2766" y="3324"/>
                    <a:pt x="2897" y="3345"/>
                  </a:cubicBezTo>
                  <a:cubicBezTo>
                    <a:pt x="3029" y="3370"/>
                    <a:pt x="3159" y="3396"/>
                    <a:pt x="3280" y="3434"/>
                  </a:cubicBezTo>
                  <a:cubicBezTo>
                    <a:pt x="3402" y="3467"/>
                    <a:pt x="3508" y="3513"/>
                    <a:pt x="3600" y="3561"/>
                  </a:cubicBezTo>
                  <a:cubicBezTo>
                    <a:pt x="3689" y="3610"/>
                    <a:pt x="3763" y="3672"/>
                    <a:pt x="3819" y="3745"/>
                  </a:cubicBezTo>
                  <a:cubicBezTo>
                    <a:pt x="3876" y="3818"/>
                    <a:pt x="3911" y="3902"/>
                    <a:pt x="3921" y="4000"/>
                  </a:cubicBezTo>
                  <a:cubicBezTo>
                    <a:pt x="3934" y="4129"/>
                    <a:pt x="3905" y="4241"/>
                    <a:pt x="3837" y="4337"/>
                  </a:cubicBezTo>
                  <a:cubicBezTo>
                    <a:pt x="3768" y="4431"/>
                    <a:pt x="3666" y="4510"/>
                    <a:pt x="3528" y="4572"/>
                  </a:cubicBezTo>
                  <a:cubicBezTo>
                    <a:pt x="3389" y="4631"/>
                    <a:pt x="3233" y="4671"/>
                    <a:pt x="3057" y="4688"/>
                  </a:cubicBezTo>
                  <a:cubicBezTo>
                    <a:pt x="2971" y="4698"/>
                    <a:pt x="2886" y="4702"/>
                    <a:pt x="2800" y="4702"/>
                  </a:cubicBezTo>
                  <a:cubicBezTo>
                    <a:pt x="2538" y="4702"/>
                    <a:pt x="2276" y="4659"/>
                    <a:pt x="2018" y="4573"/>
                  </a:cubicBezTo>
                  <a:cubicBezTo>
                    <a:pt x="1675" y="4457"/>
                    <a:pt x="1318" y="4201"/>
                    <a:pt x="949" y="3798"/>
                  </a:cubicBezTo>
                  <a:lnTo>
                    <a:pt x="64" y="5042"/>
                  </a:lnTo>
                  <a:cubicBezTo>
                    <a:pt x="314" y="5299"/>
                    <a:pt x="589" y="5514"/>
                    <a:pt x="890" y="5688"/>
                  </a:cubicBezTo>
                  <a:cubicBezTo>
                    <a:pt x="1192" y="5865"/>
                    <a:pt x="1527" y="5987"/>
                    <a:pt x="1898" y="6054"/>
                  </a:cubicBezTo>
                  <a:cubicBezTo>
                    <a:pt x="2119" y="6096"/>
                    <a:pt x="2354" y="6117"/>
                    <a:pt x="2603" y="6117"/>
                  </a:cubicBezTo>
                  <a:cubicBezTo>
                    <a:pt x="2771" y="6117"/>
                    <a:pt x="2946" y="6108"/>
                    <a:pt x="3126" y="6089"/>
                  </a:cubicBezTo>
                  <a:cubicBezTo>
                    <a:pt x="3643" y="6033"/>
                    <a:pt x="4093" y="5898"/>
                    <a:pt x="4474" y="5685"/>
                  </a:cubicBezTo>
                  <a:cubicBezTo>
                    <a:pt x="4856" y="5471"/>
                    <a:pt x="5143" y="5189"/>
                    <a:pt x="5340" y="4836"/>
                  </a:cubicBezTo>
                  <a:cubicBezTo>
                    <a:pt x="5536" y="4484"/>
                    <a:pt x="5608" y="4070"/>
                    <a:pt x="5560" y="3597"/>
                  </a:cubicBezTo>
                  <a:cubicBezTo>
                    <a:pt x="5529" y="3292"/>
                    <a:pt x="5444" y="3032"/>
                    <a:pt x="5306" y="2812"/>
                  </a:cubicBezTo>
                  <a:cubicBezTo>
                    <a:pt x="5169" y="2595"/>
                    <a:pt x="4985" y="2413"/>
                    <a:pt x="4758" y="2265"/>
                  </a:cubicBezTo>
                  <a:cubicBezTo>
                    <a:pt x="4529" y="2119"/>
                    <a:pt x="4265" y="2004"/>
                    <a:pt x="3963" y="1914"/>
                  </a:cubicBezTo>
                  <a:cubicBezTo>
                    <a:pt x="3661" y="1831"/>
                    <a:pt x="3328" y="1771"/>
                    <a:pt x="2963" y="1738"/>
                  </a:cubicBezTo>
                  <a:cubicBezTo>
                    <a:pt x="2805" y="1726"/>
                    <a:pt x="2653" y="1710"/>
                    <a:pt x="2504" y="1681"/>
                  </a:cubicBezTo>
                  <a:cubicBezTo>
                    <a:pt x="2359" y="1656"/>
                    <a:pt x="2227" y="1617"/>
                    <a:pt x="2109" y="1566"/>
                  </a:cubicBezTo>
                  <a:cubicBezTo>
                    <a:pt x="1992" y="1516"/>
                    <a:pt x="1898" y="1454"/>
                    <a:pt x="1826" y="1385"/>
                  </a:cubicBezTo>
                  <a:cubicBezTo>
                    <a:pt x="1754" y="1315"/>
                    <a:pt x="1711" y="1224"/>
                    <a:pt x="1699" y="1113"/>
                  </a:cubicBezTo>
                  <a:cubicBezTo>
                    <a:pt x="1688" y="991"/>
                    <a:pt x="1716" y="882"/>
                    <a:pt x="1783" y="786"/>
                  </a:cubicBezTo>
                  <a:cubicBezTo>
                    <a:pt x="1853" y="689"/>
                    <a:pt x="1954" y="609"/>
                    <a:pt x="2087" y="545"/>
                  </a:cubicBezTo>
                  <a:cubicBezTo>
                    <a:pt x="2221" y="482"/>
                    <a:pt x="2387" y="439"/>
                    <a:pt x="2581" y="419"/>
                  </a:cubicBezTo>
                  <a:cubicBezTo>
                    <a:pt x="2641" y="413"/>
                    <a:pt x="2701" y="410"/>
                    <a:pt x="2761" y="410"/>
                  </a:cubicBezTo>
                  <a:cubicBezTo>
                    <a:pt x="2888" y="410"/>
                    <a:pt x="3015" y="423"/>
                    <a:pt x="3140" y="451"/>
                  </a:cubicBezTo>
                  <a:cubicBezTo>
                    <a:pt x="3324" y="491"/>
                    <a:pt x="3501" y="555"/>
                    <a:pt x="3672" y="652"/>
                  </a:cubicBezTo>
                  <a:cubicBezTo>
                    <a:pt x="3842" y="745"/>
                    <a:pt x="4004" y="869"/>
                    <a:pt x="4158" y="1023"/>
                  </a:cubicBezTo>
                  <a:lnTo>
                    <a:pt x="5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30"/>
            <p:cNvSpPr/>
            <p:nvPr/>
          </p:nvSpPr>
          <p:spPr>
            <a:xfrm>
              <a:off x="6392582" y="-8873"/>
              <a:ext cx="238583" cy="193333"/>
            </a:xfrm>
            <a:custGeom>
              <a:avLst/>
              <a:gdLst/>
              <a:ahLst/>
              <a:cxnLst/>
              <a:rect l="l" t="t" r="r" b="b"/>
              <a:pathLst>
                <a:path w="6886" h="5580" extrusionOk="0">
                  <a:moveTo>
                    <a:pt x="0" y="1"/>
                  </a:moveTo>
                  <a:lnTo>
                    <a:pt x="590" y="5580"/>
                  </a:lnTo>
                  <a:lnTo>
                    <a:pt x="2244" y="5405"/>
                  </a:lnTo>
                  <a:lnTo>
                    <a:pt x="1988" y="2971"/>
                  </a:lnTo>
                  <a:lnTo>
                    <a:pt x="2429" y="2432"/>
                  </a:lnTo>
                  <a:lnTo>
                    <a:pt x="4959" y="5118"/>
                  </a:lnTo>
                  <a:lnTo>
                    <a:pt x="6886" y="4914"/>
                  </a:lnTo>
                  <a:lnTo>
                    <a:pt x="3384" y="1276"/>
                  </a:lnTo>
                  <a:lnTo>
                    <a:pt x="4435" y="1"/>
                  </a:lnTo>
                  <a:lnTo>
                    <a:pt x="2694" y="1"/>
                  </a:lnTo>
                  <a:lnTo>
                    <a:pt x="1794" y="1131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30"/>
            <p:cNvSpPr/>
            <p:nvPr/>
          </p:nvSpPr>
          <p:spPr>
            <a:xfrm>
              <a:off x="6652294" y="-8873"/>
              <a:ext cx="142332" cy="167486"/>
            </a:xfrm>
            <a:custGeom>
              <a:avLst/>
              <a:gdLst/>
              <a:ahLst/>
              <a:cxnLst/>
              <a:rect l="l" t="t" r="r" b="b"/>
              <a:pathLst>
                <a:path w="4108" h="4834" extrusionOk="0">
                  <a:moveTo>
                    <a:pt x="799" y="1"/>
                  </a:moveTo>
                  <a:lnTo>
                    <a:pt x="1151" y="3322"/>
                  </a:lnTo>
                  <a:lnTo>
                    <a:pt x="1" y="3442"/>
                  </a:lnTo>
                  <a:lnTo>
                    <a:pt x="147" y="4834"/>
                  </a:lnTo>
                  <a:lnTo>
                    <a:pt x="4108" y="4418"/>
                  </a:lnTo>
                  <a:lnTo>
                    <a:pt x="3962" y="3028"/>
                  </a:lnTo>
                  <a:lnTo>
                    <a:pt x="2805" y="3147"/>
                  </a:lnTo>
                  <a:lnTo>
                    <a:pt x="24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30"/>
            <p:cNvSpPr/>
            <p:nvPr/>
          </p:nvSpPr>
          <p:spPr>
            <a:xfrm>
              <a:off x="6833739" y="-8873"/>
              <a:ext cx="178054" cy="147321"/>
            </a:xfrm>
            <a:custGeom>
              <a:avLst/>
              <a:gdLst/>
              <a:ahLst/>
              <a:cxnLst/>
              <a:rect l="l" t="t" r="r" b="b"/>
              <a:pathLst>
                <a:path w="5139" h="4252" extrusionOk="0">
                  <a:moveTo>
                    <a:pt x="1" y="1"/>
                  </a:moveTo>
                  <a:lnTo>
                    <a:pt x="450" y="4251"/>
                  </a:lnTo>
                  <a:lnTo>
                    <a:pt x="5139" y="3755"/>
                  </a:lnTo>
                  <a:lnTo>
                    <a:pt x="4984" y="2297"/>
                  </a:lnTo>
                  <a:lnTo>
                    <a:pt x="1948" y="2618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30"/>
            <p:cNvSpPr/>
            <p:nvPr/>
          </p:nvSpPr>
          <p:spPr>
            <a:xfrm>
              <a:off x="7041377" y="-8873"/>
              <a:ext cx="175732" cy="125632"/>
            </a:xfrm>
            <a:custGeom>
              <a:avLst/>
              <a:gdLst/>
              <a:ahLst/>
              <a:cxnLst/>
              <a:rect l="l" t="t" r="r" b="b"/>
              <a:pathLst>
                <a:path w="5072" h="3626" extrusionOk="0">
                  <a:moveTo>
                    <a:pt x="0" y="1"/>
                  </a:moveTo>
                  <a:lnTo>
                    <a:pt x="381" y="3626"/>
                  </a:lnTo>
                  <a:lnTo>
                    <a:pt x="5072" y="3130"/>
                  </a:lnTo>
                  <a:lnTo>
                    <a:pt x="4918" y="1670"/>
                  </a:lnTo>
                  <a:lnTo>
                    <a:pt x="1881" y="1992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30"/>
            <p:cNvSpPr/>
            <p:nvPr/>
          </p:nvSpPr>
          <p:spPr>
            <a:xfrm>
              <a:off x="7232489" y="-8769"/>
              <a:ext cx="192086" cy="99993"/>
            </a:xfrm>
            <a:custGeom>
              <a:avLst/>
              <a:gdLst/>
              <a:ahLst/>
              <a:cxnLst/>
              <a:rect l="l" t="t" r="r" b="b"/>
              <a:pathLst>
                <a:path w="5544" h="2886" extrusionOk="0">
                  <a:moveTo>
                    <a:pt x="2000" y="0"/>
                  </a:moveTo>
                  <a:cubicBezTo>
                    <a:pt x="2136" y="25"/>
                    <a:pt x="2275" y="46"/>
                    <a:pt x="2423" y="64"/>
                  </a:cubicBezTo>
                  <a:cubicBezTo>
                    <a:pt x="2563" y="74"/>
                    <a:pt x="2699" y="92"/>
                    <a:pt x="2833" y="114"/>
                  </a:cubicBezTo>
                  <a:cubicBezTo>
                    <a:pt x="2965" y="137"/>
                    <a:pt x="3095" y="166"/>
                    <a:pt x="3216" y="202"/>
                  </a:cubicBezTo>
                  <a:cubicBezTo>
                    <a:pt x="3338" y="238"/>
                    <a:pt x="3444" y="281"/>
                    <a:pt x="3533" y="330"/>
                  </a:cubicBezTo>
                  <a:cubicBezTo>
                    <a:pt x="3625" y="377"/>
                    <a:pt x="3699" y="440"/>
                    <a:pt x="3755" y="512"/>
                  </a:cubicBezTo>
                  <a:cubicBezTo>
                    <a:pt x="3812" y="586"/>
                    <a:pt x="3847" y="671"/>
                    <a:pt x="3856" y="768"/>
                  </a:cubicBezTo>
                  <a:cubicBezTo>
                    <a:pt x="3870" y="898"/>
                    <a:pt x="3841" y="1008"/>
                    <a:pt x="3774" y="1106"/>
                  </a:cubicBezTo>
                  <a:cubicBezTo>
                    <a:pt x="3705" y="1200"/>
                    <a:pt x="3602" y="1279"/>
                    <a:pt x="3462" y="1339"/>
                  </a:cubicBezTo>
                  <a:cubicBezTo>
                    <a:pt x="3323" y="1398"/>
                    <a:pt x="3167" y="1440"/>
                    <a:pt x="2993" y="1459"/>
                  </a:cubicBezTo>
                  <a:cubicBezTo>
                    <a:pt x="2909" y="1467"/>
                    <a:pt x="2826" y="1472"/>
                    <a:pt x="2742" y="1472"/>
                  </a:cubicBezTo>
                  <a:cubicBezTo>
                    <a:pt x="2478" y="1472"/>
                    <a:pt x="2214" y="1428"/>
                    <a:pt x="1954" y="1341"/>
                  </a:cubicBezTo>
                  <a:cubicBezTo>
                    <a:pt x="1611" y="1224"/>
                    <a:pt x="1253" y="970"/>
                    <a:pt x="883" y="568"/>
                  </a:cubicBezTo>
                  <a:lnTo>
                    <a:pt x="0" y="1811"/>
                  </a:lnTo>
                  <a:cubicBezTo>
                    <a:pt x="248" y="2068"/>
                    <a:pt x="524" y="2284"/>
                    <a:pt x="826" y="2458"/>
                  </a:cubicBezTo>
                  <a:cubicBezTo>
                    <a:pt x="1125" y="2632"/>
                    <a:pt x="1461" y="2754"/>
                    <a:pt x="1834" y="2823"/>
                  </a:cubicBezTo>
                  <a:cubicBezTo>
                    <a:pt x="2051" y="2865"/>
                    <a:pt x="2282" y="2886"/>
                    <a:pt x="2527" y="2886"/>
                  </a:cubicBezTo>
                  <a:cubicBezTo>
                    <a:pt x="2698" y="2886"/>
                    <a:pt x="2877" y="2876"/>
                    <a:pt x="3062" y="2856"/>
                  </a:cubicBezTo>
                  <a:cubicBezTo>
                    <a:pt x="3579" y="2803"/>
                    <a:pt x="4030" y="2666"/>
                    <a:pt x="4411" y="2452"/>
                  </a:cubicBezTo>
                  <a:cubicBezTo>
                    <a:pt x="4790" y="2238"/>
                    <a:pt x="5078" y="1956"/>
                    <a:pt x="5276" y="1604"/>
                  </a:cubicBezTo>
                  <a:cubicBezTo>
                    <a:pt x="5470" y="1251"/>
                    <a:pt x="5544" y="840"/>
                    <a:pt x="5495" y="369"/>
                  </a:cubicBezTo>
                  <a:cubicBezTo>
                    <a:pt x="5482" y="238"/>
                    <a:pt x="5459" y="115"/>
                    <a:pt x="5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30"/>
            <p:cNvSpPr/>
            <p:nvPr/>
          </p:nvSpPr>
          <p:spPr>
            <a:xfrm>
              <a:off x="7561321" y="-8907"/>
              <a:ext cx="252927" cy="65657"/>
            </a:xfrm>
            <a:custGeom>
              <a:avLst/>
              <a:gdLst/>
              <a:ahLst/>
              <a:cxnLst/>
              <a:rect l="l" t="t" r="r" b="b"/>
              <a:pathLst>
                <a:path w="7300" h="1895" extrusionOk="0">
                  <a:moveTo>
                    <a:pt x="0" y="0"/>
                  </a:moveTo>
                  <a:cubicBezTo>
                    <a:pt x="52" y="391"/>
                    <a:pt x="206" y="733"/>
                    <a:pt x="465" y="1028"/>
                  </a:cubicBezTo>
                  <a:cubicBezTo>
                    <a:pt x="739" y="1342"/>
                    <a:pt x="1087" y="1573"/>
                    <a:pt x="1513" y="1726"/>
                  </a:cubicBezTo>
                  <a:cubicBezTo>
                    <a:pt x="1829" y="1838"/>
                    <a:pt x="2169" y="1894"/>
                    <a:pt x="2533" y="1894"/>
                  </a:cubicBezTo>
                  <a:cubicBezTo>
                    <a:pt x="2659" y="1894"/>
                    <a:pt x="2789" y="1888"/>
                    <a:pt x="2921" y="1874"/>
                  </a:cubicBezTo>
                  <a:cubicBezTo>
                    <a:pt x="3303" y="1832"/>
                    <a:pt x="3655" y="1743"/>
                    <a:pt x="3979" y="1599"/>
                  </a:cubicBezTo>
                  <a:cubicBezTo>
                    <a:pt x="4290" y="1460"/>
                    <a:pt x="4573" y="1283"/>
                    <a:pt x="4827" y="1061"/>
                  </a:cubicBezTo>
                  <a:lnTo>
                    <a:pt x="5372" y="1516"/>
                  </a:lnTo>
                  <a:lnTo>
                    <a:pt x="7299" y="1313"/>
                  </a:lnTo>
                  <a:lnTo>
                    <a:pt x="5774" y="2"/>
                  </a:lnTo>
                  <a:lnTo>
                    <a:pt x="3504" y="2"/>
                  </a:lnTo>
                  <a:lnTo>
                    <a:pt x="3805" y="258"/>
                  </a:lnTo>
                  <a:cubicBezTo>
                    <a:pt x="3755" y="298"/>
                    <a:pt x="3704" y="332"/>
                    <a:pt x="3651" y="364"/>
                  </a:cubicBezTo>
                  <a:cubicBezTo>
                    <a:pt x="3438" y="495"/>
                    <a:pt x="3202" y="574"/>
                    <a:pt x="2942" y="601"/>
                  </a:cubicBezTo>
                  <a:cubicBezTo>
                    <a:pt x="2856" y="611"/>
                    <a:pt x="2773" y="615"/>
                    <a:pt x="2694" y="615"/>
                  </a:cubicBezTo>
                  <a:cubicBezTo>
                    <a:pt x="2516" y="615"/>
                    <a:pt x="2354" y="592"/>
                    <a:pt x="2209" y="545"/>
                  </a:cubicBezTo>
                  <a:cubicBezTo>
                    <a:pt x="1999" y="479"/>
                    <a:pt x="1834" y="371"/>
                    <a:pt x="1713" y="220"/>
                  </a:cubicBezTo>
                  <a:cubicBezTo>
                    <a:pt x="1661" y="154"/>
                    <a:pt x="1616" y="79"/>
                    <a:pt x="1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30"/>
            <p:cNvSpPr/>
            <p:nvPr/>
          </p:nvSpPr>
          <p:spPr>
            <a:xfrm>
              <a:off x="7999532" y="-8873"/>
              <a:ext cx="60113" cy="25605"/>
            </a:xfrm>
            <a:custGeom>
              <a:avLst/>
              <a:gdLst/>
              <a:ahLst/>
              <a:cxnLst/>
              <a:rect l="l" t="t" r="r" b="b"/>
              <a:pathLst>
                <a:path w="1735" h="739" extrusionOk="0">
                  <a:moveTo>
                    <a:pt x="1" y="1"/>
                  </a:moveTo>
                  <a:lnTo>
                    <a:pt x="80" y="738"/>
                  </a:lnTo>
                  <a:lnTo>
                    <a:pt x="1735" y="563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30"/>
            <p:cNvSpPr/>
            <p:nvPr/>
          </p:nvSpPr>
          <p:spPr>
            <a:xfrm>
              <a:off x="8171068" y="-8873"/>
              <a:ext cx="74146" cy="7761"/>
            </a:xfrm>
            <a:custGeom>
              <a:avLst/>
              <a:gdLst/>
              <a:ahLst/>
              <a:cxnLst/>
              <a:rect l="l" t="t" r="r" b="b"/>
              <a:pathLst>
                <a:path w="2140" h="224" extrusionOk="0">
                  <a:moveTo>
                    <a:pt x="1" y="1"/>
                  </a:moveTo>
                  <a:lnTo>
                    <a:pt x="24" y="223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30"/>
            <p:cNvSpPr/>
            <p:nvPr/>
          </p:nvSpPr>
          <p:spPr>
            <a:xfrm>
              <a:off x="4686127" y="439802"/>
              <a:ext cx="194372" cy="246794"/>
            </a:xfrm>
            <a:custGeom>
              <a:avLst/>
              <a:gdLst/>
              <a:ahLst/>
              <a:cxnLst/>
              <a:rect l="l" t="t" r="r" b="b"/>
              <a:pathLst>
                <a:path w="5610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79" y="3999"/>
                    <a:pt x="1473" y="4092"/>
                  </a:cubicBezTo>
                  <a:cubicBezTo>
                    <a:pt x="1766" y="4186"/>
                    <a:pt x="2104" y="4255"/>
                    <a:pt x="2488" y="4298"/>
                  </a:cubicBezTo>
                  <a:cubicBezTo>
                    <a:pt x="2626" y="4311"/>
                    <a:pt x="2763" y="4327"/>
                    <a:pt x="2896" y="4348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4"/>
                    <a:pt x="3761" y="4676"/>
                    <a:pt x="3818" y="4749"/>
                  </a:cubicBezTo>
                  <a:cubicBezTo>
                    <a:pt x="3876" y="4821"/>
                    <a:pt x="3909" y="4908"/>
                    <a:pt x="3919" y="5005"/>
                  </a:cubicBezTo>
                  <a:cubicBezTo>
                    <a:pt x="3933" y="5135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88" y="5638"/>
                    <a:pt x="3233" y="5677"/>
                    <a:pt x="3058" y="5696"/>
                  </a:cubicBezTo>
                  <a:cubicBezTo>
                    <a:pt x="2973" y="5705"/>
                    <a:pt x="2889" y="5709"/>
                    <a:pt x="2804" y="5709"/>
                  </a:cubicBezTo>
                  <a:cubicBezTo>
                    <a:pt x="2540" y="5709"/>
                    <a:pt x="2277" y="5665"/>
                    <a:pt x="2018" y="5578"/>
                  </a:cubicBezTo>
                  <a:cubicBezTo>
                    <a:pt x="1674" y="5463"/>
                    <a:pt x="1316" y="5207"/>
                    <a:pt x="948" y="4806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5"/>
                  </a:cubicBezTo>
                  <a:cubicBezTo>
                    <a:pt x="1191" y="6869"/>
                    <a:pt x="1526" y="6991"/>
                    <a:pt x="1898" y="7062"/>
                  </a:cubicBezTo>
                  <a:cubicBezTo>
                    <a:pt x="2120" y="7102"/>
                    <a:pt x="2353" y="7122"/>
                    <a:pt x="2601" y="7122"/>
                  </a:cubicBezTo>
                  <a:cubicBezTo>
                    <a:pt x="2770" y="7122"/>
                    <a:pt x="2946" y="7113"/>
                    <a:pt x="3128" y="7093"/>
                  </a:cubicBezTo>
                  <a:cubicBezTo>
                    <a:pt x="3647" y="7040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2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29" y="4298"/>
                    <a:pt x="5445" y="4038"/>
                    <a:pt x="5307" y="3819"/>
                  </a:cubicBezTo>
                  <a:cubicBezTo>
                    <a:pt x="5168" y="3601"/>
                    <a:pt x="4984" y="3418"/>
                    <a:pt x="4757" y="3273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1" y="2837"/>
                    <a:pt x="3328" y="2778"/>
                    <a:pt x="2964" y="2743"/>
                  </a:cubicBezTo>
                  <a:cubicBezTo>
                    <a:pt x="2806" y="2735"/>
                    <a:pt x="2653" y="2716"/>
                    <a:pt x="2507" y="2687"/>
                  </a:cubicBezTo>
                  <a:cubicBezTo>
                    <a:pt x="2359" y="2662"/>
                    <a:pt x="2228" y="2623"/>
                    <a:pt x="2111" y="2572"/>
                  </a:cubicBezTo>
                  <a:cubicBezTo>
                    <a:pt x="1993" y="2522"/>
                    <a:pt x="1898" y="2463"/>
                    <a:pt x="1827" y="2391"/>
                  </a:cubicBezTo>
                  <a:cubicBezTo>
                    <a:pt x="1753" y="2321"/>
                    <a:pt x="1712" y="2230"/>
                    <a:pt x="1699" y="2119"/>
                  </a:cubicBezTo>
                  <a:cubicBezTo>
                    <a:pt x="1687" y="1996"/>
                    <a:pt x="1713" y="1886"/>
                    <a:pt x="1782" y="1792"/>
                  </a:cubicBezTo>
                  <a:cubicBezTo>
                    <a:pt x="1850" y="1697"/>
                    <a:pt x="1950" y="1618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8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2" y="217"/>
                    <a:pt x="3881" y="110"/>
                    <a:pt x="3551" y="52"/>
                  </a:cubicBezTo>
                  <a:cubicBezTo>
                    <a:pt x="3363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30"/>
            <p:cNvSpPr/>
            <p:nvPr/>
          </p:nvSpPr>
          <p:spPr>
            <a:xfrm>
              <a:off x="4900071" y="414406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9"/>
                  </a:cubicBezTo>
                  <a:cubicBezTo>
                    <a:pt x="4360" y="1722"/>
                    <a:pt x="4570" y="1841"/>
                    <a:pt x="4756" y="2001"/>
                  </a:cubicBezTo>
                  <a:cubicBezTo>
                    <a:pt x="4940" y="2164"/>
                    <a:pt x="5091" y="2359"/>
                    <a:pt x="5206" y="2589"/>
                  </a:cubicBezTo>
                  <a:cubicBezTo>
                    <a:pt x="5322" y="2819"/>
                    <a:pt x="5395" y="3077"/>
                    <a:pt x="5424" y="3364"/>
                  </a:cubicBezTo>
                  <a:cubicBezTo>
                    <a:pt x="5456" y="3648"/>
                    <a:pt x="5437" y="3915"/>
                    <a:pt x="5372" y="4165"/>
                  </a:cubicBezTo>
                  <a:cubicBezTo>
                    <a:pt x="5306" y="4415"/>
                    <a:pt x="5200" y="4638"/>
                    <a:pt x="5055" y="4834"/>
                  </a:cubicBezTo>
                  <a:cubicBezTo>
                    <a:pt x="4907" y="5032"/>
                    <a:pt x="4727" y="5191"/>
                    <a:pt x="4513" y="5310"/>
                  </a:cubicBezTo>
                  <a:cubicBezTo>
                    <a:pt x="4300" y="5431"/>
                    <a:pt x="4062" y="5507"/>
                    <a:pt x="3796" y="5533"/>
                  </a:cubicBezTo>
                  <a:cubicBezTo>
                    <a:pt x="3721" y="5541"/>
                    <a:pt x="3648" y="5545"/>
                    <a:pt x="3576" y="5545"/>
                  </a:cubicBezTo>
                  <a:cubicBezTo>
                    <a:pt x="3390" y="5545"/>
                    <a:pt x="3213" y="5518"/>
                    <a:pt x="3044" y="5465"/>
                  </a:cubicBezTo>
                  <a:cubicBezTo>
                    <a:pt x="2811" y="5393"/>
                    <a:pt x="2600" y="5277"/>
                    <a:pt x="2413" y="5119"/>
                  </a:cubicBezTo>
                  <a:cubicBezTo>
                    <a:pt x="2225" y="4960"/>
                    <a:pt x="2077" y="4763"/>
                    <a:pt x="1963" y="4531"/>
                  </a:cubicBezTo>
                  <a:cubicBezTo>
                    <a:pt x="1849" y="4299"/>
                    <a:pt x="1779" y="4037"/>
                    <a:pt x="1749" y="3750"/>
                  </a:cubicBezTo>
                  <a:cubicBezTo>
                    <a:pt x="1719" y="3466"/>
                    <a:pt x="1734" y="3199"/>
                    <a:pt x="1798" y="2949"/>
                  </a:cubicBezTo>
                  <a:cubicBezTo>
                    <a:pt x="1858" y="2699"/>
                    <a:pt x="1964" y="2477"/>
                    <a:pt x="2115" y="2280"/>
                  </a:cubicBezTo>
                  <a:cubicBezTo>
                    <a:pt x="2265" y="2084"/>
                    <a:pt x="2446" y="1923"/>
                    <a:pt x="2660" y="1804"/>
                  </a:cubicBezTo>
                  <a:cubicBezTo>
                    <a:pt x="2873" y="1683"/>
                    <a:pt x="3112" y="1607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2" y="1"/>
                  </a:moveTo>
                  <a:cubicBezTo>
                    <a:pt x="3509" y="1"/>
                    <a:pt x="3363" y="8"/>
                    <a:pt x="3214" y="24"/>
                  </a:cubicBezTo>
                  <a:cubicBezTo>
                    <a:pt x="2701" y="78"/>
                    <a:pt x="2241" y="217"/>
                    <a:pt x="1831" y="438"/>
                  </a:cubicBezTo>
                  <a:cubicBezTo>
                    <a:pt x="1419" y="657"/>
                    <a:pt x="1074" y="943"/>
                    <a:pt x="788" y="1295"/>
                  </a:cubicBezTo>
                  <a:cubicBezTo>
                    <a:pt x="505" y="1647"/>
                    <a:pt x="298" y="2044"/>
                    <a:pt x="167" y="2490"/>
                  </a:cubicBezTo>
                  <a:cubicBezTo>
                    <a:pt x="37" y="2936"/>
                    <a:pt x="0" y="3416"/>
                    <a:pt x="53" y="3929"/>
                  </a:cubicBezTo>
                  <a:cubicBezTo>
                    <a:pt x="108" y="4443"/>
                    <a:pt x="245" y="4902"/>
                    <a:pt x="465" y="5313"/>
                  </a:cubicBezTo>
                  <a:cubicBezTo>
                    <a:pt x="685" y="5723"/>
                    <a:pt x="971" y="6069"/>
                    <a:pt x="1323" y="6355"/>
                  </a:cubicBezTo>
                  <a:cubicBezTo>
                    <a:pt x="1675" y="6639"/>
                    <a:pt x="2072" y="6846"/>
                    <a:pt x="2519" y="6977"/>
                  </a:cubicBezTo>
                  <a:cubicBezTo>
                    <a:pt x="2835" y="7068"/>
                    <a:pt x="3168" y="7114"/>
                    <a:pt x="3520" y="7114"/>
                  </a:cubicBezTo>
                  <a:cubicBezTo>
                    <a:pt x="3666" y="7114"/>
                    <a:pt x="3815" y="7106"/>
                    <a:pt x="3968" y="7090"/>
                  </a:cubicBezTo>
                  <a:cubicBezTo>
                    <a:pt x="4472" y="7036"/>
                    <a:pt x="4931" y="6897"/>
                    <a:pt x="5341" y="6677"/>
                  </a:cubicBezTo>
                  <a:cubicBezTo>
                    <a:pt x="5752" y="6457"/>
                    <a:pt x="6097" y="6173"/>
                    <a:pt x="6383" y="5820"/>
                  </a:cubicBezTo>
                  <a:cubicBezTo>
                    <a:pt x="6667" y="5468"/>
                    <a:pt x="6872" y="5070"/>
                    <a:pt x="6999" y="4618"/>
                  </a:cubicBezTo>
                  <a:cubicBezTo>
                    <a:pt x="7125" y="4168"/>
                    <a:pt x="7163" y="3691"/>
                    <a:pt x="7110" y="3186"/>
                  </a:cubicBezTo>
                  <a:cubicBezTo>
                    <a:pt x="7055" y="2674"/>
                    <a:pt x="6918" y="2214"/>
                    <a:pt x="6701" y="1801"/>
                  </a:cubicBezTo>
                  <a:cubicBezTo>
                    <a:pt x="6485" y="1391"/>
                    <a:pt x="6201" y="1045"/>
                    <a:pt x="5848" y="762"/>
                  </a:cubicBezTo>
                  <a:cubicBezTo>
                    <a:pt x="5496" y="477"/>
                    <a:pt x="5099" y="268"/>
                    <a:pt x="4652" y="137"/>
                  </a:cubicBezTo>
                  <a:cubicBezTo>
                    <a:pt x="4336" y="47"/>
                    <a:pt x="4002" y="1"/>
                    <a:pt x="3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30"/>
            <p:cNvSpPr/>
            <p:nvPr/>
          </p:nvSpPr>
          <p:spPr>
            <a:xfrm>
              <a:off x="5173780" y="386099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6"/>
                    <a:pt x="2293" y="214"/>
                    <a:pt x="1874" y="435"/>
                  </a:cubicBezTo>
                  <a:cubicBezTo>
                    <a:pt x="1456" y="655"/>
                    <a:pt x="1102" y="941"/>
                    <a:pt x="814" y="1291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3"/>
                  </a:cubicBezTo>
                  <a:cubicBezTo>
                    <a:pt x="679" y="5727"/>
                    <a:pt x="964" y="6074"/>
                    <a:pt x="1313" y="6356"/>
                  </a:cubicBezTo>
                  <a:cubicBezTo>
                    <a:pt x="1664" y="6636"/>
                    <a:pt x="2065" y="6842"/>
                    <a:pt x="2514" y="6967"/>
                  </a:cubicBezTo>
                  <a:cubicBezTo>
                    <a:pt x="2828" y="7055"/>
                    <a:pt x="3158" y="7099"/>
                    <a:pt x="3503" y="7099"/>
                  </a:cubicBezTo>
                  <a:cubicBezTo>
                    <a:pt x="3652" y="7099"/>
                    <a:pt x="3803" y="7091"/>
                    <a:pt x="3958" y="7075"/>
                  </a:cubicBezTo>
                  <a:cubicBezTo>
                    <a:pt x="4289" y="7040"/>
                    <a:pt x="4614" y="6965"/>
                    <a:pt x="4931" y="6849"/>
                  </a:cubicBezTo>
                  <a:cubicBezTo>
                    <a:pt x="5251" y="6734"/>
                    <a:pt x="5538" y="6590"/>
                    <a:pt x="5791" y="6419"/>
                  </a:cubicBezTo>
                  <a:cubicBezTo>
                    <a:pt x="6044" y="6248"/>
                    <a:pt x="6244" y="6062"/>
                    <a:pt x="6387" y="5862"/>
                  </a:cubicBezTo>
                  <a:lnTo>
                    <a:pt x="5455" y="4682"/>
                  </a:lnTo>
                  <a:cubicBezTo>
                    <a:pt x="5346" y="4824"/>
                    <a:pt x="5216" y="4955"/>
                    <a:pt x="5069" y="5071"/>
                  </a:cubicBezTo>
                  <a:cubicBezTo>
                    <a:pt x="4920" y="5189"/>
                    <a:pt x="4756" y="5287"/>
                    <a:pt x="4572" y="5365"/>
                  </a:cubicBezTo>
                  <a:cubicBezTo>
                    <a:pt x="4391" y="5444"/>
                    <a:pt x="4195" y="5494"/>
                    <a:pt x="3988" y="5516"/>
                  </a:cubicBezTo>
                  <a:cubicBezTo>
                    <a:pt x="3885" y="5527"/>
                    <a:pt x="3785" y="5532"/>
                    <a:pt x="3688" y="5532"/>
                  </a:cubicBezTo>
                  <a:cubicBezTo>
                    <a:pt x="3495" y="5532"/>
                    <a:pt x="3313" y="5511"/>
                    <a:pt x="3141" y="5467"/>
                  </a:cubicBezTo>
                  <a:cubicBezTo>
                    <a:pt x="2882" y="5404"/>
                    <a:pt x="2656" y="5293"/>
                    <a:pt x="2462" y="5136"/>
                  </a:cubicBezTo>
                  <a:cubicBezTo>
                    <a:pt x="2268" y="4981"/>
                    <a:pt x="2110" y="4784"/>
                    <a:pt x="1988" y="4552"/>
                  </a:cubicBezTo>
                  <a:cubicBezTo>
                    <a:pt x="1866" y="4319"/>
                    <a:pt x="1788" y="4055"/>
                    <a:pt x="1756" y="3756"/>
                  </a:cubicBezTo>
                  <a:cubicBezTo>
                    <a:pt x="1723" y="3451"/>
                    <a:pt x="1743" y="3170"/>
                    <a:pt x="1815" y="2913"/>
                  </a:cubicBezTo>
                  <a:cubicBezTo>
                    <a:pt x="1891" y="2654"/>
                    <a:pt x="2002" y="2430"/>
                    <a:pt x="2157" y="2241"/>
                  </a:cubicBezTo>
                  <a:cubicBezTo>
                    <a:pt x="2310" y="2050"/>
                    <a:pt x="2498" y="1896"/>
                    <a:pt x="2718" y="1780"/>
                  </a:cubicBezTo>
                  <a:cubicBezTo>
                    <a:pt x="2937" y="1660"/>
                    <a:pt x="3178" y="1589"/>
                    <a:pt x="3437" y="1560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3" y="1548"/>
                    <a:pt x="3909" y="1561"/>
                    <a:pt x="4030" y="1586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4" y="192"/>
                    <a:pt x="4570" y="97"/>
                    <a:pt x="4248" y="47"/>
                  </a:cubicBezTo>
                  <a:cubicBezTo>
                    <a:pt x="4058" y="15"/>
                    <a:pt x="386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30"/>
            <p:cNvSpPr/>
            <p:nvPr/>
          </p:nvSpPr>
          <p:spPr>
            <a:xfrm>
              <a:off x="5407853" y="361431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6"/>
                    <a:pt x="2294" y="214"/>
                    <a:pt x="1875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5"/>
                    <a:pt x="245" y="4900"/>
                    <a:pt x="463" y="5313"/>
                  </a:cubicBezTo>
                  <a:cubicBezTo>
                    <a:pt x="680" y="5727"/>
                    <a:pt x="964" y="6074"/>
                    <a:pt x="1315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3" y="6849"/>
                  </a:cubicBezTo>
                  <a:cubicBezTo>
                    <a:pt x="5252" y="6734"/>
                    <a:pt x="5539" y="6590"/>
                    <a:pt x="5793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90"/>
                    <a:pt x="4757" y="5289"/>
                    <a:pt x="4573" y="5365"/>
                  </a:cubicBezTo>
                  <a:cubicBezTo>
                    <a:pt x="4392" y="5444"/>
                    <a:pt x="4196" y="5493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6" y="5533"/>
                    <a:pt x="3314" y="5511"/>
                    <a:pt x="3142" y="5469"/>
                  </a:cubicBezTo>
                  <a:cubicBezTo>
                    <a:pt x="2883" y="5404"/>
                    <a:pt x="2658" y="5293"/>
                    <a:pt x="2464" y="5136"/>
                  </a:cubicBezTo>
                  <a:cubicBezTo>
                    <a:pt x="2269" y="4981"/>
                    <a:pt x="2111" y="4785"/>
                    <a:pt x="1989" y="4553"/>
                  </a:cubicBezTo>
                  <a:cubicBezTo>
                    <a:pt x="1867" y="4320"/>
                    <a:pt x="1789" y="4055"/>
                    <a:pt x="1757" y="3754"/>
                  </a:cubicBezTo>
                  <a:cubicBezTo>
                    <a:pt x="1724" y="3450"/>
                    <a:pt x="1745" y="3169"/>
                    <a:pt x="1816" y="2912"/>
                  </a:cubicBezTo>
                  <a:cubicBezTo>
                    <a:pt x="1888" y="2654"/>
                    <a:pt x="1999" y="2431"/>
                    <a:pt x="2154" y="2242"/>
                  </a:cubicBezTo>
                  <a:cubicBezTo>
                    <a:pt x="2307" y="2050"/>
                    <a:pt x="2495" y="1897"/>
                    <a:pt x="2715" y="1779"/>
                  </a:cubicBezTo>
                  <a:cubicBezTo>
                    <a:pt x="2934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2" y="1548"/>
                    <a:pt x="3906" y="1561"/>
                    <a:pt x="4027" y="1584"/>
                  </a:cubicBezTo>
                  <a:cubicBezTo>
                    <a:pt x="4214" y="1625"/>
                    <a:pt x="4390" y="1689"/>
                    <a:pt x="4554" y="1781"/>
                  </a:cubicBezTo>
                  <a:cubicBezTo>
                    <a:pt x="4717" y="1872"/>
                    <a:pt x="4875" y="1983"/>
                    <a:pt x="5026" y="2109"/>
                  </a:cubicBezTo>
                  <a:lnTo>
                    <a:pt x="5916" y="844"/>
                  </a:lnTo>
                  <a:cubicBezTo>
                    <a:pt x="5698" y="638"/>
                    <a:pt x="5446" y="467"/>
                    <a:pt x="5158" y="329"/>
                  </a:cubicBezTo>
                  <a:cubicBezTo>
                    <a:pt x="4874" y="192"/>
                    <a:pt x="4570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30"/>
            <p:cNvSpPr/>
            <p:nvPr/>
          </p:nvSpPr>
          <p:spPr>
            <a:xfrm>
              <a:off x="5646431" y="33631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5"/>
                  </a:lnTo>
                  <a:lnTo>
                    <a:pt x="2030" y="4353"/>
                  </a:lnTo>
                  <a:lnTo>
                    <a:pt x="4735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30"/>
            <p:cNvSpPr/>
            <p:nvPr/>
          </p:nvSpPr>
          <p:spPr>
            <a:xfrm>
              <a:off x="5863804" y="318989"/>
              <a:ext cx="221155" cy="247868"/>
            </a:xfrm>
            <a:custGeom>
              <a:avLst/>
              <a:gdLst/>
              <a:ahLst/>
              <a:cxnLst/>
              <a:rect l="l" t="t" r="r" b="b"/>
              <a:pathLst>
                <a:path w="6383" h="7154" extrusionOk="0">
                  <a:moveTo>
                    <a:pt x="3086" y="1423"/>
                  </a:moveTo>
                  <a:cubicBezTo>
                    <a:pt x="3226" y="1423"/>
                    <a:pt x="3351" y="1443"/>
                    <a:pt x="3462" y="1484"/>
                  </a:cubicBezTo>
                  <a:cubicBezTo>
                    <a:pt x="3615" y="1540"/>
                    <a:pt x="3737" y="1632"/>
                    <a:pt x="3830" y="1755"/>
                  </a:cubicBezTo>
                  <a:cubicBezTo>
                    <a:pt x="3922" y="1879"/>
                    <a:pt x="3978" y="2029"/>
                    <a:pt x="3996" y="2203"/>
                  </a:cubicBezTo>
                  <a:cubicBezTo>
                    <a:pt x="4017" y="2377"/>
                    <a:pt x="3997" y="2535"/>
                    <a:pt x="3944" y="2679"/>
                  </a:cubicBezTo>
                  <a:cubicBezTo>
                    <a:pt x="3889" y="2825"/>
                    <a:pt x="3804" y="2940"/>
                    <a:pt x="3685" y="3028"/>
                  </a:cubicBezTo>
                  <a:cubicBezTo>
                    <a:pt x="3569" y="3116"/>
                    <a:pt x="3422" y="3170"/>
                    <a:pt x="3255" y="3186"/>
                  </a:cubicBezTo>
                  <a:lnTo>
                    <a:pt x="1912" y="3329"/>
                  </a:lnTo>
                  <a:lnTo>
                    <a:pt x="1724" y="1557"/>
                  </a:lnTo>
                  <a:lnTo>
                    <a:pt x="2921" y="1432"/>
                  </a:lnTo>
                  <a:cubicBezTo>
                    <a:pt x="2978" y="1426"/>
                    <a:pt x="3033" y="1423"/>
                    <a:pt x="3086" y="1423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1" y="340"/>
                  </a:lnTo>
                  <a:lnTo>
                    <a:pt x="721" y="7154"/>
                  </a:lnTo>
                  <a:lnTo>
                    <a:pt x="2297" y="6985"/>
                  </a:lnTo>
                  <a:lnTo>
                    <a:pt x="2046" y="4591"/>
                  </a:lnTo>
                  <a:lnTo>
                    <a:pt x="2896" y="4502"/>
                  </a:lnTo>
                  <a:lnTo>
                    <a:pt x="4497" y="6754"/>
                  </a:lnTo>
                  <a:lnTo>
                    <a:pt x="6383" y="6553"/>
                  </a:lnTo>
                  <a:lnTo>
                    <a:pt x="4581" y="4085"/>
                  </a:lnTo>
                  <a:cubicBezTo>
                    <a:pt x="4618" y="4063"/>
                    <a:pt x="4654" y="4042"/>
                    <a:pt x="4690" y="4019"/>
                  </a:cubicBezTo>
                  <a:cubicBezTo>
                    <a:pt x="5021" y="3786"/>
                    <a:pt x="5268" y="3490"/>
                    <a:pt x="5434" y="3127"/>
                  </a:cubicBezTo>
                  <a:cubicBezTo>
                    <a:pt x="5598" y="2765"/>
                    <a:pt x="5659" y="2369"/>
                    <a:pt x="5612" y="1942"/>
                  </a:cubicBezTo>
                  <a:cubicBezTo>
                    <a:pt x="5569" y="1527"/>
                    <a:pt x="5431" y="1166"/>
                    <a:pt x="5193" y="860"/>
                  </a:cubicBezTo>
                  <a:cubicBezTo>
                    <a:pt x="4958" y="555"/>
                    <a:pt x="4654" y="326"/>
                    <a:pt x="4280" y="175"/>
                  </a:cubicBezTo>
                  <a:cubicBezTo>
                    <a:pt x="3993" y="59"/>
                    <a:pt x="3688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30"/>
            <p:cNvSpPr/>
            <p:nvPr/>
          </p:nvSpPr>
          <p:spPr>
            <a:xfrm>
              <a:off x="6203654" y="27966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39" y="1790"/>
                    <a:pt x="0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5" y="4185"/>
                    <a:pt x="2103" y="4255"/>
                    <a:pt x="2488" y="4298"/>
                  </a:cubicBezTo>
                  <a:cubicBezTo>
                    <a:pt x="2626" y="4310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79" y="4436"/>
                  </a:cubicBezTo>
                  <a:cubicBezTo>
                    <a:pt x="3401" y="4472"/>
                    <a:pt x="3508" y="4515"/>
                    <a:pt x="3597" y="4566"/>
                  </a:cubicBezTo>
                  <a:cubicBezTo>
                    <a:pt x="3688" y="4615"/>
                    <a:pt x="3761" y="4675"/>
                    <a:pt x="3818" y="4748"/>
                  </a:cubicBezTo>
                  <a:cubicBezTo>
                    <a:pt x="3876" y="4820"/>
                    <a:pt x="3908" y="4906"/>
                    <a:pt x="3919" y="5004"/>
                  </a:cubicBezTo>
                  <a:cubicBezTo>
                    <a:pt x="3933" y="5134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2" y="5676"/>
                    <a:pt x="3058" y="5695"/>
                  </a:cubicBezTo>
                  <a:cubicBezTo>
                    <a:pt x="2972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5" y="4804"/>
                  </a:cubicBezTo>
                  <a:lnTo>
                    <a:pt x="62" y="6048"/>
                  </a:lnTo>
                  <a:cubicBezTo>
                    <a:pt x="313" y="6304"/>
                    <a:pt x="589" y="6520"/>
                    <a:pt x="888" y="6694"/>
                  </a:cubicBezTo>
                  <a:cubicBezTo>
                    <a:pt x="1188" y="6868"/>
                    <a:pt x="1525" y="6990"/>
                    <a:pt x="1896" y="7061"/>
                  </a:cubicBezTo>
                  <a:cubicBezTo>
                    <a:pt x="2117" y="7101"/>
                    <a:pt x="2352" y="7122"/>
                    <a:pt x="2600" y="7122"/>
                  </a:cubicBezTo>
                  <a:cubicBezTo>
                    <a:pt x="2769" y="7122"/>
                    <a:pt x="2944" y="7112"/>
                    <a:pt x="3125" y="7092"/>
                  </a:cubicBezTo>
                  <a:cubicBezTo>
                    <a:pt x="3646" y="7038"/>
                    <a:pt x="4094" y="6904"/>
                    <a:pt x="4476" y="6690"/>
                  </a:cubicBezTo>
                  <a:cubicBezTo>
                    <a:pt x="4857" y="6477"/>
                    <a:pt x="5144" y="6193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6"/>
                    <a:pt x="5305" y="3818"/>
                  </a:cubicBezTo>
                  <a:cubicBezTo>
                    <a:pt x="5166" y="3601"/>
                    <a:pt x="4983" y="3417"/>
                    <a:pt x="4754" y="3271"/>
                  </a:cubicBezTo>
                  <a:cubicBezTo>
                    <a:pt x="4526" y="3126"/>
                    <a:pt x="4260" y="3008"/>
                    <a:pt x="3959" y="2922"/>
                  </a:cubicBezTo>
                  <a:cubicBezTo>
                    <a:pt x="3657" y="2836"/>
                    <a:pt x="3325" y="2777"/>
                    <a:pt x="2963" y="2742"/>
                  </a:cubicBezTo>
                  <a:cubicBezTo>
                    <a:pt x="2805" y="2734"/>
                    <a:pt x="2651" y="2716"/>
                    <a:pt x="2504" y="2688"/>
                  </a:cubicBezTo>
                  <a:cubicBezTo>
                    <a:pt x="2356" y="2660"/>
                    <a:pt x="2225" y="2623"/>
                    <a:pt x="2109" y="2573"/>
                  </a:cubicBezTo>
                  <a:cubicBezTo>
                    <a:pt x="1992" y="2522"/>
                    <a:pt x="1896" y="2462"/>
                    <a:pt x="1824" y="2390"/>
                  </a:cubicBezTo>
                  <a:cubicBezTo>
                    <a:pt x="1751" y="2321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7" y="1427"/>
                  </a:cubicBezTo>
                  <a:cubicBezTo>
                    <a:pt x="2641" y="1420"/>
                    <a:pt x="2704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5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30"/>
            <p:cNvSpPr/>
            <p:nvPr/>
          </p:nvSpPr>
          <p:spPr>
            <a:xfrm>
              <a:off x="6422205" y="249522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1" y="0"/>
                  </a:moveTo>
                  <a:lnTo>
                    <a:pt x="4155" y="207"/>
                  </a:lnTo>
                  <a:lnTo>
                    <a:pt x="1924" y="3007"/>
                  </a:lnTo>
                  <a:lnTo>
                    <a:pt x="1655" y="470"/>
                  </a:lnTo>
                  <a:lnTo>
                    <a:pt x="1" y="646"/>
                  </a:lnTo>
                  <a:lnTo>
                    <a:pt x="720" y="7456"/>
                  </a:lnTo>
                  <a:lnTo>
                    <a:pt x="2374" y="7282"/>
                  </a:lnTo>
                  <a:lnTo>
                    <a:pt x="2118" y="4848"/>
                  </a:lnTo>
                  <a:lnTo>
                    <a:pt x="2561" y="4308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4" y="3152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30"/>
            <p:cNvSpPr/>
            <p:nvPr/>
          </p:nvSpPr>
          <p:spPr>
            <a:xfrm>
              <a:off x="6666707" y="23157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4" y="1689"/>
                  </a:lnTo>
                  <a:lnTo>
                    <a:pt x="1720" y="5716"/>
                  </a:lnTo>
                  <a:lnTo>
                    <a:pt x="571" y="5839"/>
                  </a:lnTo>
                  <a:lnTo>
                    <a:pt x="716" y="7229"/>
                  </a:lnTo>
                  <a:lnTo>
                    <a:pt x="4678" y="6811"/>
                  </a:lnTo>
                  <a:lnTo>
                    <a:pt x="4531" y="5420"/>
                  </a:lnTo>
                  <a:lnTo>
                    <a:pt x="3374" y="5542"/>
                  </a:lnTo>
                  <a:lnTo>
                    <a:pt x="2948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30"/>
            <p:cNvSpPr/>
            <p:nvPr/>
          </p:nvSpPr>
          <p:spPr>
            <a:xfrm>
              <a:off x="6858512" y="21972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4" y="5032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30"/>
            <p:cNvSpPr/>
            <p:nvPr/>
          </p:nvSpPr>
          <p:spPr>
            <a:xfrm>
              <a:off x="7063828" y="198037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5" y="5034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30"/>
            <p:cNvSpPr/>
            <p:nvPr/>
          </p:nvSpPr>
          <p:spPr>
            <a:xfrm>
              <a:off x="7264329" y="167721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7"/>
                    <a:pt x="864" y="591"/>
                    <a:pt x="647" y="801"/>
                  </a:cubicBezTo>
                  <a:cubicBezTo>
                    <a:pt x="429" y="1011"/>
                    <a:pt x="263" y="1249"/>
                    <a:pt x="153" y="1521"/>
                  </a:cubicBezTo>
                  <a:cubicBezTo>
                    <a:pt x="39" y="1793"/>
                    <a:pt x="0" y="2081"/>
                    <a:pt x="32" y="2385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4" y="3555"/>
                    <a:pt x="728" y="3714"/>
                  </a:cubicBezTo>
                  <a:cubicBezTo>
                    <a:pt x="931" y="3872"/>
                    <a:pt x="1179" y="4000"/>
                    <a:pt x="1471" y="4094"/>
                  </a:cubicBezTo>
                  <a:cubicBezTo>
                    <a:pt x="1763" y="4187"/>
                    <a:pt x="2102" y="4258"/>
                    <a:pt x="2486" y="4301"/>
                  </a:cubicBezTo>
                  <a:cubicBezTo>
                    <a:pt x="2626" y="4312"/>
                    <a:pt x="2763" y="4330"/>
                    <a:pt x="2896" y="4351"/>
                  </a:cubicBezTo>
                  <a:cubicBezTo>
                    <a:pt x="3030" y="4373"/>
                    <a:pt x="3158" y="4402"/>
                    <a:pt x="3280" y="4439"/>
                  </a:cubicBezTo>
                  <a:cubicBezTo>
                    <a:pt x="3402" y="4476"/>
                    <a:pt x="3507" y="4518"/>
                    <a:pt x="3598" y="4568"/>
                  </a:cubicBezTo>
                  <a:cubicBezTo>
                    <a:pt x="3687" y="4619"/>
                    <a:pt x="3762" y="4678"/>
                    <a:pt x="3819" y="4751"/>
                  </a:cubicBezTo>
                  <a:cubicBezTo>
                    <a:pt x="3877" y="4823"/>
                    <a:pt x="3909" y="4909"/>
                    <a:pt x="3920" y="5007"/>
                  </a:cubicBezTo>
                  <a:cubicBezTo>
                    <a:pt x="3934" y="5136"/>
                    <a:pt x="3906" y="5250"/>
                    <a:pt x="3837" y="5345"/>
                  </a:cubicBezTo>
                  <a:cubicBezTo>
                    <a:pt x="3769" y="5440"/>
                    <a:pt x="3664" y="5519"/>
                    <a:pt x="3528" y="5578"/>
                  </a:cubicBezTo>
                  <a:cubicBezTo>
                    <a:pt x="3389" y="5640"/>
                    <a:pt x="3233" y="5679"/>
                    <a:pt x="3059" y="5697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8" y="5711"/>
                    <a:pt x="2277" y="5668"/>
                    <a:pt x="2018" y="5581"/>
                  </a:cubicBezTo>
                  <a:cubicBezTo>
                    <a:pt x="1674" y="5466"/>
                    <a:pt x="1317" y="5208"/>
                    <a:pt x="948" y="4807"/>
                  </a:cubicBezTo>
                  <a:lnTo>
                    <a:pt x="66" y="6051"/>
                  </a:lnTo>
                  <a:cubicBezTo>
                    <a:pt x="315" y="6307"/>
                    <a:pt x="591" y="6523"/>
                    <a:pt x="890" y="6697"/>
                  </a:cubicBezTo>
                  <a:cubicBezTo>
                    <a:pt x="1191" y="6871"/>
                    <a:pt x="1527" y="6993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5" y="7115"/>
                    <a:pt x="3126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9"/>
                    <a:pt x="5145" y="6196"/>
                    <a:pt x="5341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8" y="4301"/>
                    <a:pt x="5444" y="4039"/>
                    <a:pt x="5305" y="3821"/>
                  </a:cubicBezTo>
                  <a:cubicBezTo>
                    <a:pt x="5167" y="3603"/>
                    <a:pt x="4984" y="3419"/>
                    <a:pt x="4756" y="3274"/>
                  </a:cubicBezTo>
                  <a:cubicBezTo>
                    <a:pt x="4527" y="3129"/>
                    <a:pt x="4261" y="3011"/>
                    <a:pt x="3960" y="2925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6" y="2626"/>
                    <a:pt x="2110" y="2575"/>
                  </a:cubicBezTo>
                  <a:cubicBezTo>
                    <a:pt x="1993" y="2525"/>
                    <a:pt x="1897" y="2465"/>
                    <a:pt x="1825" y="2393"/>
                  </a:cubicBezTo>
                  <a:cubicBezTo>
                    <a:pt x="1752" y="2324"/>
                    <a:pt x="1710" y="2232"/>
                    <a:pt x="1698" y="2122"/>
                  </a:cubicBezTo>
                  <a:cubicBezTo>
                    <a:pt x="1685" y="1997"/>
                    <a:pt x="1713" y="1888"/>
                    <a:pt x="1780" y="1793"/>
                  </a:cubicBezTo>
                  <a:cubicBezTo>
                    <a:pt x="1849" y="1698"/>
                    <a:pt x="1951" y="1619"/>
                    <a:pt x="2084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0" y="1497"/>
                    <a:pt x="3497" y="1563"/>
                    <a:pt x="3668" y="1656"/>
                  </a:cubicBezTo>
                  <a:cubicBezTo>
                    <a:pt x="3838" y="1750"/>
                    <a:pt x="4001" y="1874"/>
                    <a:pt x="4155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2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30"/>
            <p:cNvSpPr/>
            <p:nvPr/>
          </p:nvSpPr>
          <p:spPr>
            <a:xfrm>
              <a:off x="7593438" y="132001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5" y="3954"/>
                  </a:moveTo>
                  <a:cubicBezTo>
                    <a:pt x="2175" y="4066"/>
                    <a:pt x="2304" y="4183"/>
                    <a:pt x="2445" y="4307"/>
                  </a:cubicBezTo>
                  <a:lnTo>
                    <a:pt x="3867" y="5529"/>
                  </a:lnTo>
                  <a:cubicBezTo>
                    <a:pt x="3814" y="5563"/>
                    <a:pt x="3762" y="5599"/>
                    <a:pt x="3711" y="5634"/>
                  </a:cubicBezTo>
                  <a:cubicBezTo>
                    <a:pt x="3496" y="5763"/>
                    <a:pt x="3263" y="5842"/>
                    <a:pt x="3002" y="5868"/>
                  </a:cubicBezTo>
                  <a:cubicBezTo>
                    <a:pt x="2915" y="5878"/>
                    <a:pt x="2832" y="5883"/>
                    <a:pt x="2752" y="5883"/>
                  </a:cubicBezTo>
                  <a:cubicBezTo>
                    <a:pt x="2575" y="5883"/>
                    <a:pt x="2414" y="5859"/>
                    <a:pt x="2267" y="5814"/>
                  </a:cubicBezTo>
                  <a:cubicBezTo>
                    <a:pt x="2057" y="5746"/>
                    <a:pt x="1892" y="5638"/>
                    <a:pt x="1771" y="5487"/>
                  </a:cubicBezTo>
                  <a:cubicBezTo>
                    <a:pt x="1650" y="5335"/>
                    <a:pt x="1578" y="5149"/>
                    <a:pt x="1555" y="4931"/>
                  </a:cubicBezTo>
                  <a:cubicBezTo>
                    <a:pt x="1525" y="4652"/>
                    <a:pt x="1592" y="4412"/>
                    <a:pt x="1755" y="4212"/>
                  </a:cubicBezTo>
                  <a:cubicBezTo>
                    <a:pt x="1833" y="4117"/>
                    <a:pt x="1933" y="4032"/>
                    <a:pt x="2055" y="3954"/>
                  </a:cubicBezTo>
                  <a:close/>
                  <a:moveTo>
                    <a:pt x="3139" y="0"/>
                  </a:moveTo>
                  <a:cubicBezTo>
                    <a:pt x="3040" y="0"/>
                    <a:pt x="2939" y="6"/>
                    <a:pt x="2836" y="17"/>
                  </a:cubicBezTo>
                  <a:cubicBezTo>
                    <a:pt x="2409" y="63"/>
                    <a:pt x="2038" y="181"/>
                    <a:pt x="1728" y="375"/>
                  </a:cubicBezTo>
                  <a:cubicBezTo>
                    <a:pt x="1417" y="569"/>
                    <a:pt x="1184" y="812"/>
                    <a:pt x="1029" y="1108"/>
                  </a:cubicBezTo>
                  <a:cubicBezTo>
                    <a:pt x="872" y="1405"/>
                    <a:pt x="813" y="1727"/>
                    <a:pt x="850" y="2078"/>
                  </a:cubicBezTo>
                  <a:cubicBezTo>
                    <a:pt x="865" y="2220"/>
                    <a:pt x="904" y="2374"/>
                    <a:pt x="967" y="2538"/>
                  </a:cubicBezTo>
                  <a:cubicBezTo>
                    <a:pt x="1026" y="2692"/>
                    <a:pt x="1115" y="2856"/>
                    <a:pt x="1224" y="3025"/>
                  </a:cubicBezTo>
                  <a:cubicBezTo>
                    <a:pt x="827" y="3257"/>
                    <a:pt x="527" y="3544"/>
                    <a:pt x="327" y="3888"/>
                  </a:cubicBezTo>
                  <a:cubicBezTo>
                    <a:pt x="94" y="4298"/>
                    <a:pt x="1" y="4738"/>
                    <a:pt x="51" y="5213"/>
                  </a:cubicBezTo>
                  <a:cubicBezTo>
                    <a:pt x="94" y="5628"/>
                    <a:pt x="252" y="5992"/>
                    <a:pt x="525" y="6303"/>
                  </a:cubicBezTo>
                  <a:cubicBezTo>
                    <a:pt x="796" y="6615"/>
                    <a:pt x="1147" y="6846"/>
                    <a:pt x="1572" y="6999"/>
                  </a:cubicBezTo>
                  <a:cubicBezTo>
                    <a:pt x="1889" y="7110"/>
                    <a:pt x="2228" y="7168"/>
                    <a:pt x="2591" y="7168"/>
                  </a:cubicBezTo>
                  <a:cubicBezTo>
                    <a:pt x="2718" y="7168"/>
                    <a:pt x="2848" y="7161"/>
                    <a:pt x="2980" y="7147"/>
                  </a:cubicBezTo>
                  <a:cubicBezTo>
                    <a:pt x="3361" y="7105"/>
                    <a:pt x="3715" y="7016"/>
                    <a:pt x="4038" y="6872"/>
                  </a:cubicBezTo>
                  <a:cubicBezTo>
                    <a:pt x="4351" y="6734"/>
                    <a:pt x="4632" y="6556"/>
                    <a:pt x="4885" y="6334"/>
                  </a:cubicBezTo>
                  <a:lnTo>
                    <a:pt x="5432" y="6791"/>
                  </a:lnTo>
                  <a:lnTo>
                    <a:pt x="7357" y="6586"/>
                  </a:lnTo>
                  <a:lnTo>
                    <a:pt x="5748" y="5197"/>
                  </a:lnTo>
                  <a:cubicBezTo>
                    <a:pt x="5859" y="4974"/>
                    <a:pt x="5952" y="4734"/>
                    <a:pt x="6024" y="4485"/>
                  </a:cubicBezTo>
                  <a:cubicBezTo>
                    <a:pt x="6128" y="4114"/>
                    <a:pt x="6187" y="3721"/>
                    <a:pt x="6201" y="3300"/>
                  </a:cubicBezTo>
                  <a:lnTo>
                    <a:pt x="6201" y="3300"/>
                  </a:lnTo>
                  <a:lnTo>
                    <a:pt x="4753" y="3452"/>
                  </a:lnTo>
                  <a:cubicBezTo>
                    <a:pt x="4749" y="3769"/>
                    <a:pt x="4710" y="4059"/>
                    <a:pt x="4635" y="4327"/>
                  </a:cubicBezTo>
                  <a:lnTo>
                    <a:pt x="4096" y="3846"/>
                  </a:lnTo>
                  <a:cubicBezTo>
                    <a:pt x="3952" y="3737"/>
                    <a:pt x="3791" y="3603"/>
                    <a:pt x="3611" y="3450"/>
                  </a:cubicBezTo>
                  <a:cubicBezTo>
                    <a:pt x="3432" y="3294"/>
                    <a:pt x="3253" y="3130"/>
                    <a:pt x="3078" y="2956"/>
                  </a:cubicBezTo>
                  <a:cubicBezTo>
                    <a:pt x="2901" y="2782"/>
                    <a:pt x="2754" y="2610"/>
                    <a:pt x="2635" y="2440"/>
                  </a:cubicBezTo>
                  <a:cubicBezTo>
                    <a:pt x="2517" y="2273"/>
                    <a:pt x="2449" y="2128"/>
                    <a:pt x="2435" y="2006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1" y="1577"/>
                    <a:pt x="2590" y="1504"/>
                    <a:pt x="2682" y="1448"/>
                  </a:cubicBezTo>
                  <a:cubicBezTo>
                    <a:pt x="2776" y="1393"/>
                    <a:pt x="2892" y="1357"/>
                    <a:pt x="3036" y="1343"/>
                  </a:cubicBezTo>
                  <a:cubicBezTo>
                    <a:pt x="3068" y="1339"/>
                    <a:pt x="3099" y="1338"/>
                    <a:pt x="3129" y="1338"/>
                  </a:cubicBezTo>
                  <a:cubicBezTo>
                    <a:pt x="3267" y="1338"/>
                    <a:pt x="3394" y="1372"/>
                    <a:pt x="3509" y="1439"/>
                  </a:cubicBezTo>
                  <a:cubicBezTo>
                    <a:pt x="3650" y="1524"/>
                    <a:pt x="3787" y="1692"/>
                    <a:pt x="3928" y="1948"/>
                  </a:cubicBezTo>
                  <a:lnTo>
                    <a:pt x="5077" y="1088"/>
                  </a:lnTo>
                  <a:cubicBezTo>
                    <a:pt x="4965" y="837"/>
                    <a:pt x="4796" y="627"/>
                    <a:pt x="4566" y="454"/>
                  </a:cubicBezTo>
                  <a:cubicBezTo>
                    <a:pt x="4339" y="282"/>
                    <a:pt x="4077" y="157"/>
                    <a:pt x="3778" y="80"/>
                  </a:cubicBezTo>
                  <a:cubicBezTo>
                    <a:pt x="3574" y="28"/>
                    <a:pt x="3361" y="0"/>
                    <a:pt x="3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6" name="Google Shape;15906;p30"/>
            <p:cNvSpPr/>
            <p:nvPr/>
          </p:nvSpPr>
          <p:spPr>
            <a:xfrm>
              <a:off x="7941395" y="9052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0" y="0"/>
                  </a:moveTo>
                  <a:lnTo>
                    <a:pt x="1" y="606"/>
                  </a:lnTo>
                  <a:lnTo>
                    <a:pt x="154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9"/>
                  </a:lnTo>
                  <a:lnTo>
                    <a:pt x="5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7" name="Google Shape;15907;p30"/>
            <p:cNvSpPr/>
            <p:nvPr/>
          </p:nvSpPr>
          <p:spPr>
            <a:xfrm>
              <a:off x="8181081" y="6884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30" y="4352"/>
                  </a:lnTo>
                  <a:lnTo>
                    <a:pt x="4735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30"/>
            <p:cNvSpPr/>
            <p:nvPr/>
          </p:nvSpPr>
          <p:spPr>
            <a:xfrm>
              <a:off x="8393882" y="4625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9" y="0"/>
                  </a:moveTo>
                  <a:cubicBezTo>
                    <a:pt x="3548" y="0"/>
                    <a:pt x="3416" y="7"/>
                    <a:pt x="3284" y="22"/>
                  </a:cubicBezTo>
                  <a:cubicBezTo>
                    <a:pt x="2763" y="75"/>
                    <a:pt x="2294" y="214"/>
                    <a:pt x="1876" y="434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2" y="2932"/>
                    <a:pt x="1" y="3408"/>
                    <a:pt x="55" y="3913"/>
                  </a:cubicBezTo>
                  <a:cubicBezTo>
                    <a:pt x="110" y="4432"/>
                    <a:pt x="245" y="4898"/>
                    <a:pt x="462" y="5312"/>
                  </a:cubicBezTo>
                  <a:cubicBezTo>
                    <a:pt x="681" y="5725"/>
                    <a:pt x="964" y="6071"/>
                    <a:pt x="1315" y="6355"/>
                  </a:cubicBezTo>
                  <a:cubicBezTo>
                    <a:pt x="1666" y="6635"/>
                    <a:pt x="2066" y="6839"/>
                    <a:pt x="2516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5" y="7098"/>
                    <a:pt x="3806" y="7090"/>
                    <a:pt x="3959" y="7074"/>
                  </a:cubicBezTo>
                  <a:cubicBezTo>
                    <a:pt x="4290" y="7039"/>
                    <a:pt x="4615" y="6963"/>
                    <a:pt x="4933" y="6846"/>
                  </a:cubicBezTo>
                  <a:cubicBezTo>
                    <a:pt x="5251" y="6731"/>
                    <a:pt x="5538" y="6587"/>
                    <a:pt x="5793" y="6416"/>
                  </a:cubicBezTo>
                  <a:cubicBezTo>
                    <a:pt x="6046" y="6247"/>
                    <a:pt x="6246" y="6061"/>
                    <a:pt x="6387" y="5861"/>
                  </a:cubicBezTo>
                  <a:lnTo>
                    <a:pt x="5456" y="4681"/>
                  </a:lnTo>
                  <a:cubicBezTo>
                    <a:pt x="5347" y="4823"/>
                    <a:pt x="5218" y="4954"/>
                    <a:pt x="5070" y="5070"/>
                  </a:cubicBezTo>
                  <a:cubicBezTo>
                    <a:pt x="4920" y="5187"/>
                    <a:pt x="4757" y="5286"/>
                    <a:pt x="4573" y="5364"/>
                  </a:cubicBezTo>
                  <a:cubicBezTo>
                    <a:pt x="4392" y="5443"/>
                    <a:pt x="4197" y="5492"/>
                    <a:pt x="3990" y="5515"/>
                  </a:cubicBezTo>
                  <a:cubicBezTo>
                    <a:pt x="3888" y="5525"/>
                    <a:pt x="3789" y="5530"/>
                    <a:pt x="3693" y="5530"/>
                  </a:cubicBezTo>
                  <a:cubicBezTo>
                    <a:pt x="3499" y="5530"/>
                    <a:pt x="3316" y="5509"/>
                    <a:pt x="3143" y="5466"/>
                  </a:cubicBezTo>
                  <a:cubicBezTo>
                    <a:pt x="2884" y="5401"/>
                    <a:pt x="2658" y="5292"/>
                    <a:pt x="2464" y="5134"/>
                  </a:cubicBezTo>
                  <a:cubicBezTo>
                    <a:pt x="2270" y="4977"/>
                    <a:pt x="2112" y="4781"/>
                    <a:pt x="1989" y="4548"/>
                  </a:cubicBezTo>
                  <a:cubicBezTo>
                    <a:pt x="1867" y="4315"/>
                    <a:pt x="1789" y="4051"/>
                    <a:pt x="1756" y="3753"/>
                  </a:cubicBezTo>
                  <a:cubicBezTo>
                    <a:pt x="1725" y="3447"/>
                    <a:pt x="1745" y="3166"/>
                    <a:pt x="1817" y="2911"/>
                  </a:cubicBezTo>
                  <a:cubicBezTo>
                    <a:pt x="1889" y="2653"/>
                    <a:pt x="1999" y="2430"/>
                    <a:pt x="2155" y="2239"/>
                  </a:cubicBezTo>
                  <a:cubicBezTo>
                    <a:pt x="2307" y="2049"/>
                    <a:pt x="2495" y="1894"/>
                    <a:pt x="2715" y="1777"/>
                  </a:cubicBezTo>
                  <a:cubicBezTo>
                    <a:pt x="2934" y="1658"/>
                    <a:pt x="3176" y="1586"/>
                    <a:pt x="3434" y="1559"/>
                  </a:cubicBezTo>
                  <a:cubicBezTo>
                    <a:pt x="3509" y="1551"/>
                    <a:pt x="3582" y="1547"/>
                    <a:pt x="3654" y="1547"/>
                  </a:cubicBezTo>
                  <a:cubicBezTo>
                    <a:pt x="3782" y="1547"/>
                    <a:pt x="3906" y="1559"/>
                    <a:pt x="4027" y="1583"/>
                  </a:cubicBezTo>
                  <a:cubicBezTo>
                    <a:pt x="4214" y="1622"/>
                    <a:pt x="4391" y="1688"/>
                    <a:pt x="4553" y="1779"/>
                  </a:cubicBezTo>
                  <a:cubicBezTo>
                    <a:pt x="4717" y="1871"/>
                    <a:pt x="4875" y="1980"/>
                    <a:pt x="5026" y="2108"/>
                  </a:cubicBezTo>
                  <a:lnTo>
                    <a:pt x="5916" y="843"/>
                  </a:lnTo>
                  <a:cubicBezTo>
                    <a:pt x="5696" y="636"/>
                    <a:pt x="5445" y="466"/>
                    <a:pt x="5157" y="326"/>
                  </a:cubicBezTo>
                  <a:cubicBezTo>
                    <a:pt x="4874" y="194"/>
                    <a:pt x="4571" y="99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30"/>
            <p:cNvSpPr/>
            <p:nvPr/>
          </p:nvSpPr>
          <p:spPr>
            <a:xfrm>
              <a:off x="8632528" y="17078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5"/>
                  </a:lnTo>
                  <a:lnTo>
                    <a:pt x="4506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58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30"/>
            <p:cNvSpPr/>
            <p:nvPr/>
          </p:nvSpPr>
          <p:spPr>
            <a:xfrm>
              <a:off x="8895150" y="-11575"/>
              <a:ext cx="237682" cy="258470"/>
            </a:xfrm>
            <a:custGeom>
              <a:avLst/>
              <a:gdLst/>
              <a:ahLst/>
              <a:cxnLst/>
              <a:rect l="l" t="t" r="r" b="b"/>
              <a:pathLst>
                <a:path w="6860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4" y="1854"/>
                  </a:lnTo>
                  <a:cubicBezTo>
                    <a:pt x="4743" y="2121"/>
                    <a:pt x="4770" y="2366"/>
                    <a:pt x="4796" y="2592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4" y="3418"/>
                    <a:pt x="4946" y="3606"/>
                    <a:pt x="4982" y="3793"/>
                  </a:cubicBezTo>
                  <a:cubicBezTo>
                    <a:pt x="5017" y="3980"/>
                    <a:pt x="5055" y="4170"/>
                    <a:pt x="5095" y="4361"/>
                  </a:cubicBezTo>
                  <a:cubicBezTo>
                    <a:pt x="5104" y="4407"/>
                    <a:pt x="5115" y="4453"/>
                    <a:pt x="5125" y="4500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2"/>
                  </a:lnTo>
                  <a:lnTo>
                    <a:pt x="2084" y="5014"/>
                  </a:lnTo>
                  <a:cubicBezTo>
                    <a:pt x="2068" y="4853"/>
                    <a:pt x="2049" y="4705"/>
                    <a:pt x="2032" y="4572"/>
                  </a:cubicBezTo>
                  <a:cubicBezTo>
                    <a:pt x="2013" y="4439"/>
                    <a:pt x="1996" y="4306"/>
                    <a:pt x="1975" y="4170"/>
                  </a:cubicBezTo>
                  <a:cubicBezTo>
                    <a:pt x="1953" y="4034"/>
                    <a:pt x="1926" y="3884"/>
                    <a:pt x="1891" y="3717"/>
                  </a:cubicBezTo>
                  <a:cubicBezTo>
                    <a:pt x="1858" y="3548"/>
                    <a:pt x="1818" y="3359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30"/>
            <p:cNvSpPr/>
            <p:nvPr/>
          </p:nvSpPr>
          <p:spPr>
            <a:xfrm>
              <a:off x="4720254" y="763228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2" y="1"/>
                  </a:moveTo>
                  <a:cubicBezTo>
                    <a:pt x="2759" y="1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5"/>
                  </a:cubicBezTo>
                  <a:cubicBezTo>
                    <a:pt x="1123" y="417"/>
                    <a:pt x="865" y="590"/>
                    <a:pt x="647" y="798"/>
                  </a:cubicBezTo>
                  <a:cubicBezTo>
                    <a:pt x="430" y="1008"/>
                    <a:pt x="265" y="1247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5"/>
                    <a:pt x="2488" y="4298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8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8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4"/>
                  </a:cubicBezTo>
                  <a:cubicBezTo>
                    <a:pt x="1191" y="6868"/>
                    <a:pt x="1526" y="6990"/>
                    <a:pt x="1899" y="7061"/>
                  </a:cubicBezTo>
                  <a:cubicBezTo>
                    <a:pt x="2120" y="7102"/>
                    <a:pt x="2353" y="7122"/>
                    <a:pt x="2600" y="7122"/>
                  </a:cubicBezTo>
                  <a:cubicBezTo>
                    <a:pt x="2769" y="7122"/>
                    <a:pt x="2944" y="7113"/>
                    <a:pt x="3127" y="7094"/>
                  </a:cubicBezTo>
                  <a:cubicBezTo>
                    <a:pt x="3646" y="7039"/>
                    <a:pt x="4094" y="6904"/>
                    <a:pt x="4475" y="6690"/>
                  </a:cubicBezTo>
                  <a:cubicBezTo>
                    <a:pt x="4858" y="6477"/>
                    <a:pt x="5146" y="6195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7"/>
                    <a:pt x="5305" y="3818"/>
                  </a:cubicBezTo>
                  <a:cubicBezTo>
                    <a:pt x="5166" y="3601"/>
                    <a:pt x="4983" y="3417"/>
                    <a:pt x="4754" y="3272"/>
                  </a:cubicBezTo>
                  <a:cubicBezTo>
                    <a:pt x="4526" y="3126"/>
                    <a:pt x="4260" y="3009"/>
                    <a:pt x="3961" y="2922"/>
                  </a:cubicBezTo>
                  <a:cubicBezTo>
                    <a:pt x="3660" y="2836"/>
                    <a:pt x="3325" y="2777"/>
                    <a:pt x="2963" y="2743"/>
                  </a:cubicBezTo>
                  <a:cubicBezTo>
                    <a:pt x="2804" y="2734"/>
                    <a:pt x="2652" y="2717"/>
                    <a:pt x="2504" y="2688"/>
                  </a:cubicBezTo>
                  <a:cubicBezTo>
                    <a:pt x="2357" y="2661"/>
                    <a:pt x="2225" y="2623"/>
                    <a:pt x="2108" y="2573"/>
                  </a:cubicBezTo>
                  <a:cubicBezTo>
                    <a:pt x="1992" y="2523"/>
                    <a:pt x="1897" y="2462"/>
                    <a:pt x="1825" y="2390"/>
                  </a:cubicBezTo>
                  <a:cubicBezTo>
                    <a:pt x="1750" y="2318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1"/>
                  </a:cubicBezTo>
                  <a:cubicBezTo>
                    <a:pt x="1850" y="1697"/>
                    <a:pt x="1950" y="1617"/>
                    <a:pt x="2085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3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30"/>
            <p:cNvSpPr/>
            <p:nvPr/>
          </p:nvSpPr>
          <p:spPr>
            <a:xfrm>
              <a:off x="4934128" y="737798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7" y="1571"/>
                  </a:moveTo>
                  <a:cubicBezTo>
                    <a:pt x="3782" y="1571"/>
                    <a:pt x="3960" y="1598"/>
                    <a:pt x="4129" y="1652"/>
                  </a:cubicBezTo>
                  <a:cubicBezTo>
                    <a:pt x="4362" y="1725"/>
                    <a:pt x="4571" y="1843"/>
                    <a:pt x="4758" y="2004"/>
                  </a:cubicBezTo>
                  <a:cubicBezTo>
                    <a:pt x="4942" y="2165"/>
                    <a:pt x="5090" y="2361"/>
                    <a:pt x="5208" y="2591"/>
                  </a:cubicBezTo>
                  <a:cubicBezTo>
                    <a:pt x="5323" y="2821"/>
                    <a:pt x="5398" y="3080"/>
                    <a:pt x="5426" y="3366"/>
                  </a:cubicBezTo>
                  <a:cubicBezTo>
                    <a:pt x="5458" y="3651"/>
                    <a:pt x="5439" y="3918"/>
                    <a:pt x="5375" y="4165"/>
                  </a:cubicBezTo>
                  <a:cubicBezTo>
                    <a:pt x="5310" y="4417"/>
                    <a:pt x="5203" y="4638"/>
                    <a:pt x="5057" y="4837"/>
                  </a:cubicBezTo>
                  <a:cubicBezTo>
                    <a:pt x="4909" y="5032"/>
                    <a:pt x="4730" y="5191"/>
                    <a:pt x="4517" y="5311"/>
                  </a:cubicBezTo>
                  <a:cubicBezTo>
                    <a:pt x="4303" y="5431"/>
                    <a:pt x="4063" y="5507"/>
                    <a:pt x="3796" y="5534"/>
                  </a:cubicBezTo>
                  <a:cubicBezTo>
                    <a:pt x="3724" y="5541"/>
                    <a:pt x="3653" y="5545"/>
                    <a:pt x="3584" y="5545"/>
                  </a:cubicBezTo>
                  <a:cubicBezTo>
                    <a:pt x="3397" y="5545"/>
                    <a:pt x="3218" y="5519"/>
                    <a:pt x="3046" y="5465"/>
                  </a:cubicBezTo>
                  <a:cubicBezTo>
                    <a:pt x="2813" y="5393"/>
                    <a:pt x="2602" y="5277"/>
                    <a:pt x="2414" y="5120"/>
                  </a:cubicBezTo>
                  <a:cubicBezTo>
                    <a:pt x="2228" y="4962"/>
                    <a:pt x="2077" y="4766"/>
                    <a:pt x="1965" y="4532"/>
                  </a:cubicBezTo>
                  <a:cubicBezTo>
                    <a:pt x="1851" y="4301"/>
                    <a:pt x="1781" y="4040"/>
                    <a:pt x="1749" y="3754"/>
                  </a:cubicBezTo>
                  <a:cubicBezTo>
                    <a:pt x="1718" y="3468"/>
                    <a:pt x="1736" y="3200"/>
                    <a:pt x="1797" y="2950"/>
                  </a:cubicBezTo>
                  <a:cubicBezTo>
                    <a:pt x="1860" y="2701"/>
                    <a:pt x="1966" y="2480"/>
                    <a:pt x="2116" y="2282"/>
                  </a:cubicBezTo>
                  <a:cubicBezTo>
                    <a:pt x="2267" y="2086"/>
                    <a:pt x="2448" y="1928"/>
                    <a:pt x="2660" y="1806"/>
                  </a:cubicBezTo>
                  <a:cubicBezTo>
                    <a:pt x="2874" y="1685"/>
                    <a:pt x="3115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3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9"/>
                    <a:pt x="2241" y="217"/>
                    <a:pt x="1831" y="438"/>
                  </a:cubicBezTo>
                  <a:cubicBezTo>
                    <a:pt x="1421" y="657"/>
                    <a:pt x="1075" y="944"/>
                    <a:pt x="789" y="1295"/>
                  </a:cubicBezTo>
                  <a:cubicBezTo>
                    <a:pt x="507" y="1647"/>
                    <a:pt x="298" y="2044"/>
                    <a:pt x="167" y="2490"/>
                  </a:cubicBezTo>
                  <a:cubicBezTo>
                    <a:pt x="40" y="2936"/>
                    <a:pt x="1" y="3416"/>
                    <a:pt x="54" y="3931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4" y="6069"/>
                    <a:pt x="1325" y="6355"/>
                  </a:cubicBezTo>
                  <a:cubicBezTo>
                    <a:pt x="1675" y="6639"/>
                    <a:pt x="2074" y="6846"/>
                    <a:pt x="2520" y="6977"/>
                  </a:cubicBezTo>
                  <a:cubicBezTo>
                    <a:pt x="2835" y="7068"/>
                    <a:pt x="3168" y="7114"/>
                    <a:pt x="3521" y="7114"/>
                  </a:cubicBezTo>
                  <a:cubicBezTo>
                    <a:pt x="3667" y="7114"/>
                    <a:pt x="3817" y="7106"/>
                    <a:pt x="3970" y="7090"/>
                  </a:cubicBezTo>
                  <a:cubicBezTo>
                    <a:pt x="4474" y="7037"/>
                    <a:pt x="4933" y="6898"/>
                    <a:pt x="5341" y="6679"/>
                  </a:cubicBezTo>
                  <a:cubicBezTo>
                    <a:pt x="5751" y="6458"/>
                    <a:pt x="6099" y="6174"/>
                    <a:pt x="6384" y="5820"/>
                  </a:cubicBezTo>
                  <a:cubicBezTo>
                    <a:pt x="6667" y="5468"/>
                    <a:pt x="6874" y="5070"/>
                    <a:pt x="7001" y="4618"/>
                  </a:cubicBezTo>
                  <a:cubicBezTo>
                    <a:pt x="7129" y="4170"/>
                    <a:pt x="7163" y="3691"/>
                    <a:pt x="7112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3"/>
                    <a:pt x="6201" y="1048"/>
                    <a:pt x="5850" y="762"/>
                  </a:cubicBezTo>
                  <a:cubicBezTo>
                    <a:pt x="5498" y="477"/>
                    <a:pt x="5100" y="268"/>
                    <a:pt x="4654" y="139"/>
                  </a:cubicBezTo>
                  <a:cubicBezTo>
                    <a:pt x="4337" y="47"/>
                    <a:pt x="4003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30"/>
            <p:cNvSpPr/>
            <p:nvPr/>
          </p:nvSpPr>
          <p:spPr>
            <a:xfrm>
              <a:off x="5207907" y="70952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67" y="1"/>
                  </a:moveTo>
                  <a:cubicBezTo>
                    <a:pt x="3539" y="1"/>
                    <a:pt x="3410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4"/>
                    <a:pt x="1102" y="941"/>
                    <a:pt x="814" y="1290"/>
                  </a:cubicBezTo>
                  <a:cubicBezTo>
                    <a:pt x="527" y="1638"/>
                    <a:pt x="314" y="2035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1"/>
                    <a:pt x="6387" y="5863"/>
                  </a:cubicBezTo>
                  <a:lnTo>
                    <a:pt x="5455" y="4681"/>
                  </a:lnTo>
                  <a:cubicBezTo>
                    <a:pt x="5346" y="4823"/>
                    <a:pt x="5216" y="4954"/>
                    <a:pt x="5069" y="5072"/>
                  </a:cubicBezTo>
                  <a:cubicBezTo>
                    <a:pt x="4920" y="5188"/>
                    <a:pt x="4756" y="5288"/>
                    <a:pt x="4573" y="5364"/>
                  </a:cubicBezTo>
                  <a:cubicBezTo>
                    <a:pt x="4391" y="5443"/>
                    <a:pt x="4195" y="5492"/>
                    <a:pt x="3988" y="5515"/>
                  </a:cubicBezTo>
                  <a:cubicBezTo>
                    <a:pt x="3885" y="5526"/>
                    <a:pt x="3785" y="5532"/>
                    <a:pt x="3687" y="5532"/>
                  </a:cubicBezTo>
                  <a:cubicBezTo>
                    <a:pt x="3495" y="5532"/>
                    <a:pt x="3314" y="5510"/>
                    <a:pt x="3143" y="5467"/>
                  </a:cubicBezTo>
                  <a:cubicBezTo>
                    <a:pt x="2884" y="5403"/>
                    <a:pt x="2657" y="5292"/>
                    <a:pt x="2462" y="5137"/>
                  </a:cubicBezTo>
                  <a:cubicBezTo>
                    <a:pt x="2268" y="4980"/>
                    <a:pt x="2110" y="4784"/>
                    <a:pt x="1988" y="4551"/>
                  </a:cubicBezTo>
                  <a:cubicBezTo>
                    <a:pt x="1866" y="4318"/>
                    <a:pt x="1788" y="4054"/>
                    <a:pt x="1756" y="3756"/>
                  </a:cubicBezTo>
                  <a:cubicBezTo>
                    <a:pt x="1723" y="3450"/>
                    <a:pt x="1743" y="3169"/>
                    <a:pt x="1815" y="2912"/>
                  </a:cubicBezTo>
                  <a:cubicBezTo>
                    <a:pt x="1891" y="2655"/>
                    <a:pt x="2002" y="2432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09" y="1551"/>
                    <a:pt x="3580" y="1548"/>
                    <a:pt x="3650" y="1548"/>
                  </a:cubicBezTo>
                  <a:cubicBezTo>
                    <a:pt x="3780" y="1548"/>
                    <a:pt x="3907" y="1560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0" y="96"/>
                    <a:pt x="4248" y="46"/>
                  </a:cubicBezTo>
                  <a:cubicBezTo>
                    <a:pt x="4056" y="16"/>
                    <a:pt x="3862" y="1"/>
                    <a:pt x="3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30"/>
            <p:cNvSpPr/>
            <p:nvPr/>
          </p:nvSpPr>
          <p:spPr>
            <a:xfrm>
              <a:off x="5441876" y="684754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1"/>
                  </a:moveTo>
                  <a:cubicBezTo>
                    <a:pt x="3545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3"/>
                    <a:pt x="0" y="3408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4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5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2"/>
                  </a:cubicBezTo>
                  <a:cubicBezTo>
                    <a:pt x="2310" y="2051"/>
                    <a:pt x="2498" y="1899"/>
                    <a:pt x="2718" y="1781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7"/>
                  </a:cubicBezTo>
                  <a:cubicBezTo>
                    <a:pt x="4217" y="1625"/>
                    <a:pt x="4393" y="1690"/>
                    <a:pt x="4557" y="1782"/>
                  </a:cubicBezTo>
                  <a:cubicBezTo>
                    <a:pt x="4720" y="1874"/>
                    <a:pt x="4878" y="1983"/>
                    <a:pt x="5029" y="2111"/>
                  </a:cubicBezTo>
                  <a:lnTo>
                    <a:pt x="5919" y="846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0" y="97"/>
                    <a:pt x="4250" y="48"/>
                  </a:cubicBezTo>
                  <a:cubicBezTo>
                    <a:pt x="4059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30"/>
            <p:cNvSpPr/>
            <p:nvPr/>
          </p:nvSpPr>
          <p:spPr>
            <a:xfrm>
              <a:off x="5680558" y="659773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1" y="1"/>
                  </a:moveTo>
                  <a:lnTo>
                    <a:pt x="1" y="503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2"/>
                  </a:lnTo>
                  <a:lnTo>
                    <a:pt x="2178" y="5733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5" y="2722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899" y="141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30"/>
            <p:cNvSpPr/>
            <p:nvPr/>
          </p:nvSpPr>
          <p:spPr>
            <a:xfrm>
              <a:off x="5898000" y="642416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9" y="1423"/>
                  </a:moveTo>
                  <a:cubicBezTo>
                    <a:pt x="3228" y="1423"/>
                    <a:pt x="3352" y="1443"/>
                    <a:pt x="3462" y="1483"/>
                  </a:cubicBezTo>
                  <a:cubicBezTo>
                    <a:pt x="3617" y="1539"/>
                    <a:pt x="3739" y="1631"/>
                    <a:pt x="3831" y="1754"/>
                  </a:cubicBezTo>
                  <a:cubicBezTo>
                    <a:pt x="3925" y="1878"/>
                    <a:pt x="3978" y="2029"/>
                    <a:pt x="3997" y="2205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4"/>
                    <a:pt x="3804" y="2939"/>
                    <a:pt x="3684" y="3027"/>
                  </a:cubicBezTo>
                  <a:cubicBezTo>
                    <a:pt x="3567" y="3115"/>
                    <a:pt x="3423" y="3169"/>
                    <a:pt x="3253" y="3185"/>
                  </a:cubicBezTo>
                  <a:lnTo>
                    <a:pt x="1911" y="3328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9" y="1423"/>
                  </a:cubicBezTo>
                  <a:close/>
                  <a:moveTo>
                    <a:pt x="3362" y="1"/>
                  </a:moveTo>
                  <a:cubicBezTo>
                    <a:pt x="3265" y="1"/>
                    <a:pt x="3166" y="6"/>
                    <a:pt x="3066" y="16"/>
                  </a:cubicBezTo>
                  <a:lnTo>
                    <a:pt x="0" y="339"/>
                  </a:lnTo>
                  <a:lnTo>
                    <a:pt x="718" y="7153"/>
                  </a:lnTo>
                  <a:lnTo>
                    <a:pt x="2295" y="6986"/>
                  </a:lnTo>
                  <a:lnTo>
                    <a:pt x="2042" y="4593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5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90" y="4018"/>
                  </a:cubicBezTo>
                  <a:cubicBezTo>
                    <a:pt x="5019" y="3786"/>
                    <a:pt x="5266" y="3489"/>
                    <a:pt x="5432" y="3126"/>
                  </a:cubicBezTo>
                  <a:cubicBezTo>
                    <a:pt x="5597" y="2765"/>
                    <a:pt x="5657" y="2370"/>
                    <a:pt x="5611" y="1941"/>
                  </a:cubicBezTo>
                  <a:cubicBezTo>
                    <a:pt x="5567" y="1526"/>
                    <a:pt x="5429" y="1165"/>
                    <a:pt x="5193" y="860"/>
                  </a:cubicBezTo>
                  <a:cubicBezTo>
                    <a:pt x="4957" y="554"/>
                    <a:pt x="4652" y="325"/>
                    <a:pt x="4278" y="174"/>
                  </a:cubicBezTo>
                  <a:cubicBezTo>
                    <a:pt x="3992" y="58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30"/>
            <p:cNvSpPr/>
            <p:nvPr/>
          </p:nvSpPr>
          <p:spPr>
            <a:xfrm>
              <a:off x="6237781" y="60312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39" y="1790"/>
                    <a:pt x="0" y="2077"/>
                    <a:pt x="32" y="2384"/>
                  </a:cubicBezTo>
                  <a:cubicBezTo>
                    <a:pt x="64" y="2668"/>
                    <a:pt x="136" y="2923"/>
                    <a:pt x="251" y="3142"/>
                  </a:cubicBezTo>
                  <a:cubicBezTo>
                    <a:pt x="366" y="3363"/>
                    <a:pt x="525" y="3551"/>
                    <a:pt x="728" y="3711"/>
                  </a:cubicBezTo>
                  <a:cubicBezTo>
                    <a:pt x="931" y="3872"/>
                    <a:pt x="1180" y="3997"/>
                    <a:pt x="1473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8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6"/>
                  </a:cubicBezTo>
                  <a:cubicBezTo>
                    <a:pt x="3401" y="4472"/>
                    <a:pt x="3508" y="4515"/>
                    <a:pt x="3597" y="4565"/>
                  </a:cubicBezTo>
                  <a:cubicBezTo>
                    <a:pt x="3688" y="4616"/>
                    <a:pt x="3761" y="4677"/>
                    <a:pt x="3818" y="4749"/>
                  </a:cubicBezTo>
                  <a:cubicBezTo>
                    <a:pt x="3876" y="4821"/>
                    <a:pt x="3908" y="4907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2" y="5703"/>
                    <a:pt x="2886" y="5708"/>
                    <a:pt x="2800" y="5708"/>
                  </a:cubicBezTo>
                  <a:cubicBezTo>
                    <a:pt x="2537" y="5708"/>
                    <a:pt x="2276" y="5664"/>
                    <a:pt x="2017" y="5578"/>
                  </a:cubicBezTo>
                  <a:cubicBezTo>
                    <a:pt x="1673" y="5463"/>
                    <a:pt x="1316" y="5205"/>
                    <a:pt x="947" y="4804"/>
                  </a:cubicBezTo>
                  <a:lnTo>
                    <a:pt x="65" y="6048"/>
                  </a:lnTo>
                  <a:cubicBezTo>
                    <a:pt x="314" y="6304"/>
                    <a:pt x="590" y="6519"/>
                    <a:pt x="889" y="6693"/>
                  </a:cubicBezTo>
                  <a:cubicBezTo>
                    <a:pt x="1190" y="6867"/>
                    <a:pt x="1526" y="6990"/>
                    <a:pt x="1899" y="7060"/>
                  </a:cubicBezTo>
                  <a:cubicBezTo>
                    <a:pt x="2120" y="7101"/>
                    <a:pt x="2355" y="7122"/>
                    <a:pt x="2602" y="7122"/>
                  </a:cubicBezTo>
                  <a:cubicBezTo>
                    <a:pt x="2770" y="7122"/>
                    <a:pt x="2944" y="7112"/>
                    <a:pt x="3125" y="7093"/>
                  </a:cubicBezTo>
                  <a:cubicBezTo>
                    <a:pt x="3646" y="7037"/>
                    <a:pt x="4094" y="6903"/>
                    <a:pt x="4476" y="6691"/>
                  </a:cubicBezTo>
                  <a:cubicBezTo>
                    <a:pt x="4857" y="6476"/>
                    <a:pt x="5144" y="6194"/>
                    <a:pt x="5340" y="5842"/>
                  </a:cubicBezTo>
                  <a:cubicBezTo>
                    <a:pt x="5537" y="5490"/>
                    <a:pt x="5609" y="5077"/>
                    <a:pt x="5560" y="4603"/>
                  </a:cubicBezTo>
                  <a:cubicBezTo>
                    <a:pt x="5528" y="4298"/>
                    <a:pt x="5443" y="4037"/>
                    <a:pt x="5304" y="3817"/>
                  </a:cubicBezTo>
                  <a:cubicBezTo>
                    <a:pt x="5166" y="3600"/>
                    <a:pt x="4983" y="3416"/>
                    <a:pt x="4755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60" y="2837"/>
                    <a:pt x="3325" y="2776"/>
                    <a:pt x="2963" y="2743"/>
                  </a:cubicBezTo>
                  <a:cubicBezTo>
                    <a:pt x="2805" y="2733"/>
                    <a:pt x="2651" y="2716"/>
                    <a:pt x="2504" y="2687"/>
                  </a:cubicBezTo>
                  <a:cubicBezTo>
                    <a:pt x="2356" y="2660"/>
                    <a:pt x="2225" y="2622"/>
                    <a:pt x="2109" y="2572"/>
                  </a:cubicBezTo>
                  <a:cubicBezTo>
                    <a:pt x="1992" y="2522"/>
                    <a:pt x="1896" y="2463"/>
                    <a:pt x="1824" y="2391"/>
                  </a:cubicBezTo>
                  <a:cubicBezTo>
                    <a:pt x="1751" y="2319"/>
                    <a:pt x="1709" y="2228"/>
                    <a:pt x="1697" y="2119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5"/>
                    <a:pt x="1949" y="1616"/>
                    <a:pt x="2084" y="1553"/>
                  </a:cubicBezTo>
                  <a:cubicBezTo>
                    <a:pt x="2218" y="1491"/>
                    <a:pt x="2382" y="1446"/>
                    <a:pt x="2577" y="1427"/>
                  </a:cubicBezTo>
                  <a:cubicBezTo>
                    <a:pt x="2643" y="1421"/>
                    <a:pt x="2707" y="1417"/>
                    <a:pt x="2772" y="1417"/>
                  </a:cubicBezTo>
                  <a:cubicBezTo>
                    <a:pt x="2894" y="1417"/>
                    <a:pt x="3015" y="1430"/>
                    <a:pt x="3137" y="1456"/>
                  </a:cubicBezTo>
                  <a:cubicBezTo>
                    <a:pt x="3322" y="1495"/>
                    <a:pt x="3498" y="1563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5" y="936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3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30"/>
            <p:cNvSpPr/>
            <p:nvPr/>
          </p:nvSpPr>
          <p:spPr>
            <a:xfrm>
              <a:off x="6456367" y="57291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0" y="0"/>
                  </a:moveTo>
                  <a:lnTo>
                    <a:pt x="4154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9" name="Google Shape;15919;p30"/>
            <p:cNvSpPr/>
            <p:nvPr/>
          </p:nvSpPr>
          <p:spPr>
            <a:xfrm>
              <a:off x="6700834" y="55496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0"/>
                  </a:moveTo>
                  <a:lnTo>
                    <a:pt x="0" y="419"/>
                  </a:lnTo>
                  <a:lnTo>
                    <a:pt x="146" y="1811"/>
                  </a:lnTo>
                  <a:lnTo>
                    <a:pt x="1294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5"/>
                  </a:lnTo>
                  <a:lnTo>
                    <a:pt x="4107" y="1392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0" name="Google Shape;15920;p30"/>
            <p:cNvSpPr/>
            <p:nvPr/>
          </p:nvSpPr>
          <p:spPr>
            <a:xfrm>
              <a:off x="6892639" y="543222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4"/>
                  </a:lnTo>
                  <a:lnTo>
                    <a:pt x="5409" y="6491"/>
                  </a:lnTo>
                  <a:lnTo>
                    <a:pt x="5254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30"/>
            <p:cNvSpPr/>
            <p:nvPr/>
          </p:nvSpPr>
          <p:spPr>
            <a:xfrm>
              <a:off x="7097955" y="521533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5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30"/>
            <p:cNvSpPr/>
            <p:nvPr/>
          </p:nvSpPr>
          <p:spPr>
            <a:xfrm>
              <a:off x="7298352" y="49114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6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5"/>
                  </a:cubicBezTo>
                  <a:cubicBezTo>
                    <a:pt x="64" y="2671"/>
                    <a:pt x="135" y="2924"/>
                    <a:pt x="250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1"/>
                    <a:pt x="1179" y="3999"/>
                    <a:pt x="1473" y="4093"/>
                  </a:cubicBezTo>
                  <a:cubicBezTo>
                    <a:pt x="1765" y="4186"/>
                    <a:pt x="2104" y="4257"/>
                    <a:pt x="2488" y="4300"/>
                  </a:cubicBezTo>
                  <a:cubicBezTo>
                    <a:pt x="2628" y="4310"/>
                    <a:pt x="2763" y="4329"/>
                    <a:pt x="2898" y="4350"/>
                  </a:cubicBezTo>
                  <a:cubicBezTo>
                    <a:pt x="3032" y="4372"/>
                    <a:pt x="3158" y="4402"/>
                    <a:pt x="3280" y="4438"/>
                  </a:cubicBezTo>
                  <a:cubicBezTo>
                    <a:pt x="3403" y="4474"/>
                    <a:pt x="3509" y="4517"/>
                    <a:pt x="3600" y="4567"/>
                  </a:cubicBezTo>
                  <a:cubicBezTo>
                    <a:pt x="3689" y="4618"/>
                    <a:pt x="3764" y="4680"/>
                    <a:pt x="3820" y="4752"/>
                  </a:cubicBezTo>
                  <a:cubicBezTo>
                    <a:pt x="3877" y="4823"/>
                    <a:pt x="3910" y="4910"/>
                    <a:pt x="3920" y="5006"/>
                  </a:cubicBezTo>
                  <a:cubicBezTo>
                    <a:pt x="3935" y="5135"/>
                    <a:pt x="3907" y="5249"/>
                    <a:pt x="3838" y="5344"/>
                  </a:cubicBezTo>
                  <a:cubicBezTo>
                    <a:pt x="3769" y="5439"/>
                    <a:pt x="3666" y="5518"/>
                    <a:pt x="3529" y="5578"/>
                  </a:cubicBezTo>
                  <a:cubicBezTo>
                    <a:pt x="3391" y="5639"/>
                    <a:pt x="3234" y="5679"/>
                    <a:pt x="3060" y="5696"/>
                  </a:cubicBezTo>
                  <a:cubicBezTo>
                    <a:pt x="2974" y="5705"/>
                    <a:pt x="2888" y="5710"/>
                    <a:pt x="2803" y="5710"/>
                  </a:cubicBezTo>
                  <a:cubicBezTo>
                    <a:pt x="2540" y="5710"/>
                    <a:pt x="2279" y="5667"/>
                    <a:pt x="2019" y="5580"/>
                  </a:cubicBezTo>
                  <a:cubicBezTo>
                    <a:pt x="1676" y="5465"/>
                    <a:pt x="1317" y="5207"/>
                    <a:pt x="949" y="4806"/>
                  </a:cubicBezTo>
                  <a:lnTo>
                    <a:pt x="66" y="6050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0"/>
                    <a:pt x="1529" y="6992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3" y="7124"/>
                    <a:pt x="2947" y="7115"/>
                    <a:pt x="3128" y="7095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4"/>
                  </a:cubicBezTo>
                  <a:cubicBezTo>
                    <a:pt x="5538" y="5492"/>
                    <a:pt x="5610" y="5079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8"/>
                    <a:pt x="4757" y="3273"/>
                  </a:cubicBezTo>
                  <a:cubicBezTo>
                    <a:pt x="4529" y="3128"/>
                    <a:pt x="4263" y="3010"/>
                    <a:pt x="3962" y="2924"/>
                  </a:cubicBezTo>
                  <a:cubicBezTo>
                    <a:pt x="3661" y="2838"/>
                    <a:pt x="3328" y="2779"/>
                    <a:pt x="2964" y="2744"/>
                  </a:cubicBezTo>
                  <a:cubicBezTo>
                    <a:pt x="2806" y="2735"/>
                    <a:pt x="2653" y="2718"/>
                    <a:pt x="2507" y="2689"/>
                  </a:cubicBezTo>
                  <a:cubicBezTo>
                    <a:pt x="2359" y="2662"/>
                    <a:pt x="2228" y="2625"/>
                    <a:pt x="2111" y="2574"/>
                  </a:cubicBezTo>
                  <a:cubicBezTo>
                    <a:pt x="1993" y="2524"/>
                    <a:pt x="1898" y="2464"/>
                    <a:pt x="1827" y="2392"/>
                  </a:cubicBezTo>
                  <a:cubicBezTo>
                    <a:pt x="1753" y="2320"/>
                    <a:pt x="1711" y="2231"/>
                    <a:pt x="1699" y="2121"/>
                  </a:cubicBezTo>
                  <a:cubicBezTo>
                    <a:pt x="1687" y="1996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5" y="1553"/>
                  </a:cubicBezTo>
                  <a:cubicBezTo>
                    <a:pt x="2221" y="1490"/>
                    <a:pt x="2384" y="1447"/>
                    <a:pt x="2579" y="1427"/>
                  </a:cubicBezTo>
                  <a:cubicBezTo>
                    <a:pt x="2642" y="1421"/>
                    <a:pt x="2705" y="1417"/>
                    <a:pt x="2768" y="1417"/>
                  </a:cubicBezTo>
                  <a:cubicBezTo>
                    <a:pt x="2892" y="1417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3" y="217"/>
                    <a:pt x="3881" y="111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30"/>
            <p:cNvSpPr/>
            <p:nvPr/>
          </p:nvSpPr>
          <p:spPr>
            <a:xfrm>
              <a:off x="7627531" y="455427"/>
              <a:ext cx="254971" cy="248388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2057" y="3953"/>
                  </a:moveTo>
                  <a:cubicBezTo>
                    <a:pt x="2174" y="4066"/>
                    <a:pt x="2305" y="4182"/>
                    <a:pt x="2445" y="4306"/>
                  </a:cubicBezTo>
                  <a:lnTo>
                    <a:pt x="3866" y="5528"/>
                  </a:lnTo>
                  <a:cubicBezTo>
                    <a:pt x="3815" y="5564"/>
                    <a:pt x="3763" y="5598"/>
                    <a:pt x="3710" y="5633"/>
                  </a:cubicBezTo>
                  <a:cubicBezTo>
                    <a:pt x="3497" y="5762"/>
                    <a:pt x="3262" y="5841"/>
                    <a:pt x="3003" y="5869"/>
                  </a:cubicBezTo>
                  <a:cubicBezTo>
                    <a:pt x="2918" y="5878"/>
                    <a:pt x="2837" y="5882"/>
                    <a:pt x="2758" y="5882"/>
                  </a:cubicBezTo>
                  <a:cubicBezTo>
                    <a:pt x="2578" y="5882"/>
                    <a:pt x="2414" y="5859"/>
                    <a:pt x="2268" y="5813"/>
                  </a:cubicBezTo>
                  <a:cubicBezTo>
                    <a:pt x="2058" y="5748"/>
                    <a:pt x="1893" y="5639"/>
                    <a:pt x="1772" y="5488"/>
                  </a:cubicBezTo>
                  <a:cubicBezTo>
                    <a:pt x="1651" y="5337"/>
                    <a:pt x="1578" y="5151"/>
                    <a:pt x="1556" y="4930"/>
                  </a:cubicBezTo>
                  <a:cubicBezTo>
                    <a:pt x="1526" y="4651"/>
                    <a:pt x="1593" y="4411"/>
                    <a:pt x="1756" y="4211"/>
                  </a:cubicBezTo>
                  <a:cubicBezTo>
                    <a:pt x="1834" y="4116"/>
                    <a:pt x="1934" y="4031"/>
                    <a:pt x="2057" y="3953"/>
                  </a:cubicBezTo>
                  <a:close/>
                  <a:moveTo>
                    <a:pt x="3146" y="1"/>
                  </a:moveTo>
                  <a:cubicBezTo>
                    <a:pt x="3045" y="1"/>
                    <a:pt x="2942" y="6"/>
                    <a:pt x="2837" y="18"/>
                  </a:cubicBezTo>
                  <a:cubicBezTo>
                    <a:pt x="2410" y="62"/>
                    <a:pt x="2039" y="180"/>
                    <a:pt x="1729" y="374"/>
                  </a:cubicBezTo>
                  <a:cubicBezTo>
                    <a:pt x="1418" y="568"/>
                    <a:pt x="1184" y="814"/>
                    <a:pt x="1030" y="1108"/>
                  </a:cubicBezTo>
                  <a:cubicBezTo>
                    <a:pt x="873" y="1405"/>
                    <a:pt x="814" y="1726"/>
                    <a:pt x="851" y="2077"/>
                  </a:cubicBezTo>
                  <a:cubicBezTo>
                    <a:pt x="866" y="2221"/>
                    <a:pt x="906" y="2373"/>
                    <a:pt x="968" y="2537"/>
                  </a:cubicBezTo>
                  <a:cubicBezTo>
                    <a:pt x="1028" y="2692"/>
                    <a:pt x="1115" y="2855"/>
                    <a:pt x="1225" y="3024"/>
                  </a:cubicBezTo>
                  <a:cubicBezTo>
                    <a:pt x="828" y="3256"/>
                    <a:pt x="528" y="3545"/>
                    <a:pt x="328" y="3889"/>
                  </a:cubicBezTo>
                  <a:cubicBezTo>
                    <a:pt x="94" y="4297"/>
                    <a:pt x="0" y="4737"/>
                    <a:pt x="50" y="5212"/>
                  </a:cubicBezTo>
                  <a:cubicBezTo>
                    <a:pt x="95" y="5627"/>
                    <a:pt x="253" y="5992"/>
                    <a:pt x="525" y="6304"/>
                  </a:cubicBezTo>
                  <a:cubicBezTo>
                    <a:pt x="798" y="6615"/>
                    <a:pt x="1146" y="6848"/>
                    <a:pt x="1572" y="7000"/>
                  </a:cubicBezTo>
                  <a:cubicBezTo>
                    <a:pt x="1887" y="7112"/>
                    <a:pt x="2226" y="7169"/>
                    <a:pt x="2587" y="7169"/>
                  </a:cubicBezTo>
                  <a:cubicBezTo>
                    <a:pt x="2715" y="7169"/>
                    <a:pt x="2846" y="7161"/>
                    <a:pt x="2980" y="7147"/>
                  </a:cubicBezTo>
                  <a:cubicBezTo>
                    <a:pt x="3362" y="7107"/>
                    <a:pt x="3715" y="7016"/>
                    <a:pt x="4038" y="6873"/>
                  </a:cubicBezTo>
                  <a:cubicBezTo>
                    <a:pt x="4352" y="6736"/>
                    <a:pt x="4632" y="6556"/>
                    <a:pt x="4886" y="6338"/>
                  </a:cubicBezTo>
                  <a:lnTo>
                    <a:pt x="5432" y="6792"/>
                  </a:lnTo>
                  <a:lnTo>
                    <a:pt x="7358" y="6586"/>
                  </a:lnTo>
                  <a:lnTo>
                    <a:pt x="5748" y="5196"/>
                  </a:lnTo>
                  <a:cubicBezTo>
                    <a:pt x="5857" y="4973"/>
                    <a:pt x="5951" y="4734"/>
                    <a:pt x="6023" y="4484"/>
                  </a:cubicBezTo>
                  <a:cubicBezTo>
                    <a:pt x="6129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2"/>
                  </a:lnTo>
                  <a:cubicBezTo>
                    <a:pt x="4748" y="3768"/>
                    <a:pt x="4710" y="4058"/>
                    <a:pt x="4638" y="4326"/>
                  </a:cubicBezTo>
                  <a:lnTo>
                    <a:pt x="4096" y="3846"/>
                  </a:lnTo>
                  <a:cubicBezTo>
                    <a:pt x="3952" y="3736"/>
                    <a:pt x="3792" y="3602"/>
                    <a:pt x="3612" y="3450"/>
                  </a:cubicBezTo>
                  <a:cubicBezTo>
                    <a:pt x="3433" y="3293"/>
                    <a:pt x="3253" y="3131"/>
                    <a:pt x="3077" y="2955"/>
                  </a:cubicBezTo>
                  <a:cubicBezTo>
                    <a:pt x="2902" y="2781"/>
                    <a:pt x="2755" y="2609"/>
                    <a:pt x="2635" y="2441"/>
                  </a:cubicBezTo>
                  <a:cubicBezTo>
                    <a:pt x="2517" y="2272"/>
                    <a:pt x="2452" y="2127"/>
                    <a:pt x="2438" y="2005"/>
                  </a:cubicBezTo>
                  <a:cubicBezTo>
                    <a:pt x="2423" y="1875"/>
                    <a:pt x="2438" y="1762"/>
                    <a:pt x="2481" y="1671"/>
                  </a:cubicBezTo>
                  <a:cubicBezTo>
                    <a:pt x="2524" y="1579"/>
                    <a:pt x="2590" y="1503"/>
                    <a:pt x="2683" y="1448"/>
                  </a:cubicBezTo>
                  <a:cubicBezTo>
                    <a:pt x="2777" y="1392"/>
                    <a:pt x="2893" y="1356"/>
                    <a:pt x="3037" y="1342"/>
                  </a:cubicBezTo>
                  <a:cubicBezTo>
                    <a:pt x="3069" y="1339"/>
                    <a:pt x="3100" y="1337"/>
                    <a:pt x="3130" y="1337"/>
                  </a:cubicBezTo>
                  <a:cubicBezTo>
                    <a:pt x="3268" y="1337"/>
                    <a:pt x="3395" y="1372"/>
                    <a:pt x="3510" y="1441"/>
                  </a:cubicBezTo>
                  <a:cubicBezTo>
                    <a:pt x="3650" y="1525"/>
                    <a:pt x="3789" y="1693"/>
                    <a:pt x="3927" y="1947"/>
                  </a:cubicBezTo>
                  <a:lnTo>
                    <a:pt x="5078" y="1089"/>
                  </a:lnTo>
                  <a:cubicBezTo>
                    <a:pt x="4966" y="839"/>
                    <a:pt x="4797" y="626"/>
                    <a:pt x="4567" y="453"/>
                  </a:cubicBezTo>
                  <a:cubicBezTo>
                    <a:pt x="4339" y="281"/>
                    <a:pt x="4077" y="156"/>
                    <a:pt x="3779" y="79"/>
                  </a:cubicBezTo>
                  <a:cubicBezTo>
                    <a:pt x="3575" y="27"/>
                    <a:pt x="3365" y="1"/>
                    <a:pt x="3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4" name="Google Shape;15924;p30"/>
            <p:cNvSpPr/>
            <p:nvPr/>
          </p:nvSpPr>
          <p:spPr>
            <a:xfrm>
              <a:off x="7975522" y="41392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4" y="2067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7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5" name="Google Shape;15925;p30"/>
            <p:cNvSpPr/>
            <p:nvPr/>
          </p:nvSpPr>
          <p:spPr>
            <a:xfrm>
              <a:off x="8215208" y="39230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30"/>
            <p:cNvSpPr/>
            <p:nvPr/>
          </p:nvSpPr>
          <p:spPr>
            <a:xfrm>
              <a:off x="8427974" y="369642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5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6" y="1639"/>
                    <a:pt x="315" y="2036"/>
                    <a:pt x="178" y="2483"/>
                  </a:cubicBezTo>
                  <a:cubicBezTo>
                    <a:pt x="42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4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4" y="7090"/>
                    <a:pt x="3958" y="7074"/>
                  </a:cubicBezTo>
                  <a:cubicBezTo>
                    <a:pt x="4288" y="7039"/>
                    <a:pt x="4615" y="6963"/>
                    <a:pt x="4932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6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2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7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0" y="2655"/>
                    <a:pt x="2002" y="2432"/>
                    <a:pt x="2157" y="2242"/>
                  </a:cubicBezTo>
                  <a:cubicBezTo>
                    <a:pt x="2310" y="2051"/>
                    <a:pt x="2497" y="1898"/>
                    <a:pt x="2718" y="1780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09" y="1561"/>
                    <a:pt x="4029" y="1585"/>
                  </a:cubicBezTo>
                  <a:cubicBezTo>
                    <a:pt x="4216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700" y="639"/>
                    <a:pt x="5449" y="467"/>
                    <a:pt x="5161" y="329"/>
                  </a:cubicBezTo>
                  <a:cubicBezTo>
                    <a:pt x="4875" y="193"/>
                    <a:pt x="4572" y="96"/>
                    <a:pt x="4249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30"/>
            <p:cNvSpPr/>
            <p:nvPr/>
          </p:nvSpPr>
          <p:spPr>
            <a:xfrm>
              <a:off x="8666655" y="34047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8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30"/>
            <p:cNvSpPr/>
            <p:nvPr/>
          </p:nvSpPr>
          <p:spPr>
            <a:xfrm>
              <a:off x="8929208" y="311678"/>
              <a:ext cx="224654" cy="258678"/>
            </a:xfrm>
            <a:custGeom>
              <a:avLst/>
              <a:gdLst/>
              <a:ahLst/>
              <a:cxnLst/>
              <a:rect l="l" t="t" r="r" b="b"/>
              <a:pathLst>
                <a:path w="6484" h="7466" extrusionOk="0">
                  <a:moveTo>
                    <a:pt x="6140" y="1"/>
                  </a:moveTo>
                  <a:lnTo>
                    <a:pt x="4535" y="172"/>
                  </a:lnTo>
                  <a:lnTo>
                    <a:pt x="4712" y="1854"/>
                  </a:lnTo>
                  <a:cubicBezTo>
                    <a:pt x="4741" y="2122"/>
                    <a:pt x="4769" y="2369"/>
                    <a:pt x="4795" y="2595"/>
                  </a:cubicBezTo>
                  <a:cubicBezTo>
                    <a:pt x="4824" y="2822"/>
                    <a:pt x="4851" y="3032"/>
                    <a:pt x="4883" y="3226"/>
                  </a:cubicBezTo>
                  <a:cubicBezTo>
                    <a:pt x="4913" y="3420"/>
                    <a:pt x="4946" y="3610"/>
                    <a:pt x="4982" y="3796"/>
                  </a:cubicBezTo>
                  <a:cubicBezTo>
                    <a:pt x="5018" y="3982"/>
                    <a:pt x="5055" y="4172"/>
                    <a:pt x="5096" y="4365"/>
                  </a:cubicBezTo>
                  <a:cubicBezTo>
                    <a:pt x="5106" y="4411"/>
                    <a:pt x="5117" y="4457"/>
                    <a:pt x="5127" y="4504"/>
                  </a:cubicBezTo>
                  <a:lnTo>
                    <a:pt x="1482" y="498"/>
                  </a:lnTo>
                  <a:lnTo>
                    <a:pt x="1" y="654"/>
                  </a:lnTo>
                  <a:lnTo>
                    <a:pt x="721" y="7465"/>
                  </a:lnTo>
                  <a:lnTo>
                    <a:pt x="2328" y="7296"/>
                  </a:lnTo>
                  <a:lnTo>
                    <a:pt x="2086" y="5018"/>
                  </a:lnTo>
                  <a:cubicBezTo>
                    <a:pt x="2070" y="4857"/>
                    <a:pt x="2050" y="4709"/>
                    <a:pt x="2034" y="4578"/>
                  </a:cubicBezTo>
                  <a:cubicBezTo>
                    <a:pt x="2018" y="4443"/>
                    <a:pt x="1997" y="4310"/>
                    <a:pt x="1977" y="4174"/>
                  </a:cubicBezTo>
                  <a:cubicBezTo>
                    <a:pt x="1955" y="4037"/>
                    <a:pt x="1928" y="3886"/>
                    <a:pt x="1893" y="3718"/>
                  </a:cubicBezTo>
                  <a:cubicBezTo>
                    <a:pt x="1862" y="3553"/>
                    <a:pt x="1820" y="3361"/>
                    <a:pt x="1775" y="3147"/>
                  </a:cubicBezTo>
                  <a:cubicBezTo>
                    <a:pt x="1768" y="3117"/>
                    <a:pt x="1762" y="3084"/>
                    <a:pt x="1755" y="3052"/>
                  </a:cubicBezTo>
                  <a:lnTo>
                    <a:pt x="1755" y="3052"/>
                  </a:lnTo>
                  <a:lnTo>
                    <a:pt x="5363" y="6974"/>
                  </a:lnTo>
                  <a:lnTo>
                    <a:pt x="6483" y="6857"/>
                  </a:lnTo>
                  <a:lnTo>
                    <a:pt x="6483" y="3226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30"/>
            <p:cNvSpPr/>
            <p:nvPr/>
          </p:nvSpPr>
          <p:spPr>
            <a:xfrm>
              <a:off x="4754312" y="1086690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1"/>
                  </a:cubicBezTo>
                  <a:cubicBezTo>
                    <a:pt x="2044" y="67"/>
                    <a:pt x="1727" y="152"/>
                    <a:pt x="1425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6" y="1249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3" y="4091"/>
                  </a:cubicBezTo>
                  <a:cubicBezTo>
                    <a:pt x="1764" y="4184"/>
                    <a:pt x="2103" y="4255"/>
                    <a:pt x="2489" y="4299"/>
                  </a:cubicBezTo>
                  <a:cubicBezTo>
                    <a:pt x="2627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80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9"/>
                    <a:pt x="3761" y="4678"/>
                    <a:pt x="3819" y="4751"/>
                  </a:cubicBezTo>
                  <a:cubicBezTo>
                    <a:pt x="3876" y="4823"/>
                    <a:pt x="3908" y="4909"/>
                    <a:pt x="3919" y="5007"/>
                  </a:cubicBezTo>
                  <a:cubicBezTo>
                    <a:pt x="3934" y="5136"/>
                    <a:pt x="3905" y="5248"/>
                    <a:pt x="3836" y="5345"/>
                  </a:cubicBezTo>
                  <a:cubicBezTo>
                    <a:pt x="3769" y="5440"/>
                    <a:pt x="3664" y="5519"/>
                    <a:pt x="3527" y="5578"/>
                  </a:cubicBezTo>
                  <a:cubicBezTo>
                    <a:pt x="3389" y="5640"/>
                    <a:pt x="3232" y="5678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8" y="5666"/>
                    <a:pt x="2017" y="5579"/>
                  </a:cubicBezTo>
                  <a:cubicBezTo>
                    <a:pt x="1675" y="5464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5"/>
                    <a:pt x="591" y="6521"/>
                    <a:pt x="891" y="6697"/>
                  </a:cubicBezTo>
                  <a:cubicBezTo>
                    <a:pt x="1190" y="6871"/>
                    <a:pt x="1527" y="6993"/>
                    <a:pt x="1899" y="7063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2"/>
                    <a:pt x="4095" y="6907"/>
                    <a:pt x="4476" y="6692"/>
                  </a:cubicBezTo>
                  <a:cubicBezTo>
                    <a:pt x="4857" y="6478"/>
                    <a:pt x="5145" y="6196"/>
                    <a:pt x="5342" y="5844"/>
                  </a:cubicBezTo>
                  <a:cubicBezTo>
                    <a:pt x="5537" y="5492"/>
                    <a:pt x="5609" y="5080"/>
                    <a:pt x="5560" y="4606"/>
                  </a:cubicBezTo>
                  <a:cubicBezTo>
                    <a:pt x="5529" y="4299"/>
                    <a:pt x="5444" y="4039"/>
                    <a:pt x="5306" y="3821"/>
                  </a:cubicBezTo>
                  <a:cubicBezTo>
                    <a:pt x="5166" y="3602"/>
                    <a:pt x="4984" y="3419"/>
                    <a:pt x="4755" y="3274"/>
                  </a:cubicBezTo>
                  <a:cubicBezTo>
                    <a:pt x="4526" y="3127"/>
                    <a:pt x="4263" y="3011"/>
                    <a:pt x="3960" y="2925"/>
                  </a:cubicBezTo>
                  <a:cubicBezTo>
                    <a:pt x="3659" y="2838"/>
                    <a:pt x="3326" y="2779"/>
                    <a:pt x="2963" y="2745"/>
                  </a:cubicBezTo>
                  <a:cubicBezTo>
                    <a:pt x="2805" y="2736"/>
                    <a:pt x="2653" y="2718"/>
                    <a:pt x="2504" y="2689"/>
                  </a:cubicBezTo>
                  <a:cubicBezTo>
                    <a:pt x="2356" y="2663"/>
                    <a:pt x="2226" y="2624"/>
                    <a:pt x="2109" y="2574"/>
                  </a:cubicBezTo>
                  <a:cubicBezTo>
                    <a:pt x="1993" y="2523"/>
                    <a:pt x="1898" y="2465"/>
                    <a:pt x="1826" y="2393"/>
                  </a:cubicBezTo>
                  <a:cubicBezTo>
                    <a:pt x="1751" y="2322"/>
                    <a:pt x="1711" y="2232"/>
                    <a:pt x="1698" y="2121"/>
                  </a:cubicBezTo>
                  <a:cubicBezTo>
                    <a:pt x="1685" y="1997"/>
                    <a:pt x="1712" y="1888"/>
                    <a:pt x="1780" y="1793"/>
                  </a:cubicBezTo>
                  <a:cubicBezTo>
                    <a:pt x="1852" y="1695"/>
                    <a:pt x="1952" y="1616"/>
                    <a:pt x="2087" y="1551"/>
                  </a:cubicBezTo>
                  <a:cubicBezTo>
                    <a:pt x="2223" y="1490"/>
                    <a:pt x="2387" y="1446"/>
                    <a:pt x="2581" y="1426"/>
                  </a:cubicBezTo>
                  <a:cubicBezTo>
                    <a:pt x="2645" y="1419"/>
                    <a:pt x="2709" y="1416"/>
                    <a:pt x="2772" y="1416"/>
                  </a:cubicBezTo>
                  <a:cubicBezTo>
                    <a:pt x="2895" y="1416"/>
                    <a:pt x="3016" y="1429"/>
                    <a:pt x="3139" y="1456"/>
                  </a:cubicBezTo>
                  <a:cubicBezTo>
                    <a:pt x="3324" y="1495"/>
                    <a:pt x="3501" y="1563"/>
                    <a:pt x="3671" y="1656"/>
                  </a:cubicBezTo>
                  <a:cubicBezTo>
                    <a:pt x="3842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9" y="707"/>
                    <a:pt x="4670" y="517"/>
                    <a:pt x="4421" y="368"/>
                  </a:cubicBezTo>
                  <a:cubicBezTo>
                    <a:pt x="4173" y="215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30"/>
            <p:cNvSpPr/>
            <p:nvPr/>
          </p:nvSpPr>
          <p:spPr>
            <a:xfrm>
              <a:off x="4968325" y="1061259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1" y="1569"/>
                  </a:moveTo>
                  <a:cubicBezTo>
                    <a:pt x="3779" y="1569"/>
                    <a:pt x="3960" y="1597"/>
                    <a:pt x="4130" y="1650"/>
                  </a:cubicBezTo>
                  <a:cubicBezTo>
                    <a:pt x="4365" y="1723"/>
                    <a:pt x="4573" y="1842"/>
                    <a:pt x="4759" y="2002"/>
                  </a:cubicBezTo>
                  <a:cubicBezTo>
                    <a:pt x="4941" y="2163"/>
                    <a:pt x="5092" y="2360"/>
                    <a:pt x="5207" y="2590"/>
                  </a:cubicBezTo>
                  <a:cubicBezTo>
                    <a:pt x="5324" y="2820"/>
                    <a:pt x="5398" y="3079"/>
                    <a:pt x="5427" y="3364"/>
                  </a:cubicBezTo>
                  <a:cubicBezTo>
                    <a:pt x="5457" y="3650"/>
                    <a:pt x="5437" y="3916"/>
                    <a:pt x="5373" y="4166"/>
                  </a:cubicBezTo>
                  <a:cubicBezTo>
                    <a:pt x="5308" y="4418"/>
                    <a:pt x="5201" y="4639"/>
                    <a:pt x="5055" y="4836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1" y="5432"/>
                    <a:pt x="4063" y="5507"/>
                    <a:pt x="3796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1" y="5546"/>
                    <a:pt x="3213" y="5519"/>
                    <a:pt x="3044" y="5468"/>
                  </a:cubicBezTo>
                  <a:cubicBezTo>
                    <a:pt x="2813" y="5394"/>
                    <a:pt x="2600" y="5276"/>
                    <a:pt x="2413" y="5118"/>
                  </a:cubicBezTo>
                  <a:cubicBezTo>
                    <a:pt x="2225" y="4963"/>
                    <a:pt x="2077" y="4765"/>
                    <a:pt x="1964" y="4533"/>
                  </a:cubicBezTo>
                  <a:cubicBezTo>
                    <a:pt x="1851" y="4299"/>
                    <a:pt x="1779" y="4038"/>
                    <a:pt x="1749" y="3752"/>
                  </a:cubicBezTo>
                  <a:cubicBezTo>
                    <a:pt x="1719" y="3467"/>
                    <a:pt x="1734" y="3201"/>
                    <a:pt x="1798" y="2950"/>
                  </a:cubicBezTo>
                  <a:cubicBezTo>
                    <a:pt x="1858" y="2701"/>
                    <a:pt x="1964" y="2478"/>
                    <a:pt x="2115" y="2281"/>
                  </a:cubicBezTo>
                  <a:cubicBezTo>
                    <a:pt x="2265" y="2084"/>
                    <a:pt x="2446" y="1926"/>
                    <a:pt x="2660" y="1807"/>
                  </a:cubicBezTo>
                  <a:cubicBezTo>
                    <a:pt x="2875" y="1686"/>
                    <a:pt x="3115" y="1610"/>
                    <a:pt x="3381" y="1581"/>
                  </a:cubicBezTo>
                  <a:cubicBezTo>
                    <a:pt x="3452" y="1573"/>
                    <a:pt x="3522" y="1569"/>
                    <a:pt x="3591" y="1569"/>
                  </a:cubicBezTo>
                  <a:close/>
                  <a:moveTo>
                    <a:pt x="3659" y="0"/>
                  </a:moveTo>
                  <a:cubicBezTo>
                    <a:pt x="3513" y="0"/>
                    <a:pt x="3365" y="8"/>
                    <a:pt x="3214" y="25"/>
                  </a:cubicBezTo>
                  <a:cubicBezTo>
                    <a:pt x="2701" y="78"/>
                    <a:pt x="2241" y="215"/>
                    <a:pt x="1832" y="436"/>
                  </a:cubicBezTo>
                  <a:cubicBezTo>
                    <a:pt x="1419" y="655"/>
                    <a:pt x="1074" y="941"/>
                    <a:pt x="790" y="1293"/>
                  </a:cubicBezTo>
                  <a:cubicBezTo>
                    <a:pt x="505" y="1645"/>
                    <a:pt x="298" y="2042"/>
                    <a:pt x="167" y="2488"/>
                  </a:cubicBezTo>
                  <a:cubicBezTo>
                    <a:pt x="38" y="2935"/>
                    <a:pt x="0" y="3414"/>
                    <a:pt x="53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2" y="6067"/>
                    <a:pt x="1323" y="6353"/>
                  </a:cubicBezTo>
                  <a:cubicBezTo>
                    <a:pt x="1675" y="6638"/>
                    <a:pt x="2074" y="6844"/>
                    <a:pt x="2520" y="6975"/>
                  </a:cubicBezTo>
                  <a:cubicBezTo>
                    <a:pt x="2834" y="7066"/>
                    <a:pt x="3167" y="7112"/>
                    <a:pt x="3519" y="7112"/>
                  </a:cubicBezTo>
                  <a:cubicBezTo>
                    <a:pt x="3665" y="7112"/>
                    <a:pt x="3815" y="7104"/>
                    <a:pt x="3968" y="7088"/>
                  </a:cubicBezTo>
                  <a:cubicBezTo>
                    <a:pt x="4472" y="7035"/>
                    <a:pt x="4931" y="6897"/>
                    <a:pt x="5342" y="6677"/>
                  </a:cubicBezTo>
                  <a:cubicBezTo>
                    <a:pt x="5752" y="6456"/>
                    <a:pt x="6097" y="6172"/>
                    <a:pt x="6381" y="5820"/>
                  </a:cubicBezTo>
                  <a:cubicBezTo>
                    <a:pt x="6665" y="5468"/>
                    <a:pt x="6870" y="5068"/>
                    <a:pt x="6997" y="4616"/>
                  </a:cubicBezTo>
                  <a:cubicBezTo>
                    <a:pt x="7125" y="4169"/>
                    <a:pt x="7163" y="3693"/>
                    <a:pt x="7110" y="3187"/>
                  </a:cubicBezTo>
                  <a:cubicBezTo>
                    <a:pt x="7055" y="2672"/>
                    <a:pt x="6918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5"/>
                    <a:pt x="5099" y="269"/>
                    <a:pt x="4654" y="138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30"/>
            <p:cNvSpPr/>
            <p:nvPr/>
          </p:nvSpPr>
          <p:spPr>
            <a:xfrm>
              <a:off x="5242138" y="1032953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6" y="435"/>
                  </a:cubicBezTo>
                  <a:cubicBezTo>
                    <a:pt x="1457" y="656"/>
                    <a:pt x="1102" y="943"/>
                    <a:pt x="814" y="1291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7"/>
                  </a:cubicBezTo>
                  <a:cubicBezTo>
                    <a:pt x="1666" y="6637"/>
                    <a:pt x="2065" y="6841"/>
                    <a:pt x="2515" y="6968"/>
                  </a:cubicBezTo>
                  <a:cubicBezTo>
                    <a:pt x="2830" y="7056"/>
                    <a:pt x="3161" y="7099"/>
                    <a:pt x="3508" y="7099"/>
                  </a:cubicBezTo>
                  <a:cubicBezTo>
                    <a:pt x="3656" y="7099"/>
                    <a:pt x="3806" y="7091"/>
                    <a:pt x="3959" y="7076"/>
                  </a:cubicBezTo>
                  <a:cubicBezTo>
                    <a:pt x="4290" y="7041"/>
                    <a:pt x="4615" y="6966"/>
                    <a:pt x="4933" y="6848"/>
                  </a:cubicBezTo>
                  <a:cubicBezTo>
                    <a:pt x="5251" y="6733"/>
                    <a:pt x="5538" y="6590"/>
                    <a:pt x="5793" y="6420"/>
                  </a:cubicBezTo>
                  <a:cubicBezTo>
                    <a:pt x="6046" y="6249"/>
                    <a:pt x="6246" y="6063"/>
                    <a:pt x="6387" y="5863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69" y="5072"/>
                  </a:cubicBezTo>
                  <a:cubicBezTo>
                    <a:pt x="4920" y="5190"/>
                    <a:pt x="4757" y="5288"/>
                    <a:pt x="4573" y="5366"/>
                  </a:cubicBezTo>
                  <a:cubicBezTo>
                    <a:pt x="4392" y="5445"/>
                    <a:pt x="4197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2"/>
                    <a:pt x="2111" y="4785"/>
                    <a:pt x="1989" y="4553"/>
                  </a:cubicBezTo>
                  <a:cubicBezTo>
                    <a:pt x="1867" y="4320"/>
                    <a:pt x="1789" y="4054"/>
                    <a:pt x="1756" y="3755"/>
                  </a:cubicBezTo>
                  <a:cubicBezTo>
                    <a:pt x="1725" y="3452"/>
                    <a:pt x="1745" y="3170"/>
                    <a:pt x="1817" y="2913"/>
                  </a:cubicBezTo>
                  <a:cubicBezTo>
                    <a:pt x="1889" y="2655"/>
                    <a:pt x="1999" y="2432"/>
                    <a:pt x="2155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4" y="1662"/>
                    <a:pt x="3176" y="1590"/>
                    <a:pt x="3434" y="1561"/>
                  </a:cubicBezTo>
                  <a:cubicBezTo>
                    <a:pt x="3507" y="1553"/>
                    <a:pt x="3579" y="1549"/>
                    <a:pt x="3650" y="1549"/>
                  </a:cubicBezTo>
                  <a:cubicBezTo>
                    <a:pt x="3779" y="1549"/>
                    <a:pt x="3905" y="1562"/>
                    <a:pt x="4027" y="1588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6"/>
                    <a:pt x="4875" y="1985"/>
                    <a:pt x="5026" y="2113"/>
                  </a:cubicBezTo>
                  <a:lnTo>
                    <a:pt x="5916" y="848"/>
                  </a:lnTo>
                  <a:cubicBezTo>
                    <a:pt x="5696" y="641"/>
                    <a:pt x="5445" y="469"/>
                    <a:pt x="5157" y="331"/>
                  </a:cubicBezTo>
                  <a:cubicBezTo>
                    <a:pt x="4874" y="193"/>
                    <a:pt x="4570" y="97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30"/>
            <p:cNvSpPr/>
            <p:nvPr/>
          </p:nvSpPr>
          <p:spPr>
            <a:xfrm>
              <a:off x="5476003" y="1008250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2" y="22"/>
                  </a:cubicBezTo>
                  <a:cubicBezTo>
                    <a:pt x="2763" y="75"/>
                    <a:pt x="2294" y="213"/>
                    <a:pt x="1876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8"/>
                    <a:pt x="315" y="2037"/>
                    <a:pt x="179" y="2484"/>
                  </a:cubicBezTo>
                  <a:cubicBezTo>
                    <a:pt x="42" y="2931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6"/>
                  </a:cubicBezTo>
                  <a:cubicBezTo>
                    <a:pt x="1664" y="6637"/>
                    <a:pt x="2065" y="6841"/>
                    <a:pt x="2515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5" y="6965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6" y="6248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89"/>
                    <a:pt x="4756" y="5288"/>
                    <a:pt x="4573" y="5366"/>
                  </a:cubicBezTo>
                  <a:cubicBezTo>
                    <a:pt x="4392" y="5445"/>
                    <a:pt x="4195" y="5494"/>
                    <a:pt x="3989" y="5517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0"/>
                    <a:pt x="2110" y="4785"/>
                    <a:pt x="1988" y="4553"/>
                  </a:cubicBezTo>
                  <a:cubicBezTo>
                    <a:pt x="1866" y="4319"/>
                    <a:pt x="1789" y="4053"/>
                    <a:pt x="1756" y="3755"/>
                  </a:cubicBezTo>
                  <a:cubicBezTo>
                    <a:pt x="1725" y="3452"/>
                    <a:pt x="1743" y="3168"/>
                    <a:pt x="1815" y="2912"/>
                  </a:cubicBezTo>
                  <a:cubicBezTo>
                    <a:pt x="1891" y="2655"/>
                    <a:pt x="2002" y="2431"/>
                    <a:pt x="2157" y="2241"/>
                  </a:cubicBezTo>
                  <a:cubicBezTo>
                    <a:pt x="2310" y="2051"/>
                    <a:pt x="2498" y="1896"/>
                    <a:pt x="2718" y="1779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6"/>
                  </a:cubicBezTo>
                  <a:cubicBezTo>
                    <a:pt x="4217" y="1627"/>
                    <a:pt x="4394" y="1691"/>
                    <a:pt x="4557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30"/>
            <p:cNvSpPr/>
            <p:nvPr/>
          </p:nvSpPr>
          <p:spPr>
            <a:xfrm>
              <a:off x="5714685" y="98320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5" y="2722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30"/>
            <p:cNvSpPr/>
            <p:nvPr/>
          </p:nvSpPr>
          <p:spPr>
            <a:xfrm>
              <a:off x="5932127" y="965842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1"/>
                  </a:moveTo>
                  <a:cubicBezTo>
                    <a:pt x="3227" y="1421"/>
                    <a:pt x="3352" y="1441"/>
                    <a:pt x="3462" y="1480"/>
                  </a:cubicBezTo>
                  <a:cubicBezTo>
                    <a:pt x="3617" y="1536"/>
                    <a:pt x="3738" y="1628"/>
                    <a:pt x="3831" y="1752"/>
                  </a:cubicBezTo>
                  <a:cubicBezTo>
                    <a:pt x="3922" y="1876"/>
                    <a:pt x="3978" y="2027"/>
                    <a:pt x="3997" y="2202"/>
                  </a:cubicBezTo>
                  <a:cubicBezTo>
                    <a:pt x="4015" y="2376"/>
                    <a:pt x="3997" y="2534"/>
                    <a:pt x="3942" y="2680"/>
                  </a:cubicBezTo>
                  <a:cubicBezTo>
                    <a:pt x="3890" y="2823"/>
                    <a:pt x="3802" y="2938"/>
                    <a:pt x="3683" y="3025"/>
                  </a:cubicBezTo>
                  <a:cubicBezTo>
                    <a:pt x="3567" y="3115"/>
                    <a:pt x="3421" y="3167"/>
                    <a:pt x="3253" y="3183"/>
                  </a:cubicBezTo>
                  <a:lnTo>
                    <a:pt x="1911" y="3327"/>
                  </a:lnTo>
                  <a:lnTo>
                    <a:pt x="1722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8" y="1421"/>
                  </a:cubicBezTo>
                  <a:close/>
                  <a:moveTo>
                    <a:pt x="3363" y="0"/>
                  </a:moveTo>
                  <a:cubicBezTo>
                    <a:pt x="3265" y="0"/>
                    <a:pt x="3166" y="6"/>
                    <a:pt x="3065" y="16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4" y="4500"/>
                  </a:lnTo>
                  <a:lnTo>
                    <a:pt x="4496" y="6753"/>
                  </a:lnTo>
                  <a:lnTo>
                    <a:pt x="6384" y="6554"/>
                  </a:lnTo>
                  <a:lnTo>
                    <a:pt x="4578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5"/>
                    <a:pt x="5266" y="3489"/>
                    <a:pt x="5432" y="3125"/>
                  </a:cubicBezTo>
                  <a:cubicBezTo>
                    <a:pt x="5596" y="2764"/>
                    <a:pt x="5656" y="2370"/>
                    <a:pt x="5611" y="1940"/>
                  </a:cubicBezTo>
                  <a:cubicBezTo>
                    <a:pt x="5567" y="1526"/>
                    <a:pt x="5429" y="1164"/>
                    <a:pt x="5192" y="861"/>
                  </a:cubicBezTo>
                  <a:cubicBezTo>
                    <a:pt x="4956" y="553"/>
                    <a:pt x="4652" y="326"/>
                    <a:pt x="4278" y="175"/>
                  </a:cubicBezTo>
                  <a:cubicBezTo>
                    <a:pt x="3991" y="59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30"/>
            <p:cNvSpPr/>
            <p:nvPr/>
          </p:nvSpPr>
          <p:spPr>
            <a:xfrm>
              <a:off x="6271908" y="92658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1" y="2078"/>
                    <a:pt x="32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3"/>
                    <a:pt x="525" y="3552"/>
                    <a:pt x="728" y="3712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4"/>
                    <a:pt x="2488" y="4300"/>
                  </a:cubicBezTo>
                  <a:cubicBezTo>
                    <a:pt x="2626" y="4310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8" y="4616"/>
                    <a:pt x="3761" y="4677"/>
                    <a:pt x="3818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8" y="5639"/>
                    <a:pt x="3232" y="5678"/>
                    <a:pt x="3058" y="5696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7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1" y="6696"/>
                  </a:cubicBezTo>
                  <a:cubicBezTo>
                    <a:pt x="1190" y="6870"/>
                    <a:pt x="1526" y="6992"/>
                    <a:pt x="1899" y="7063"/>
                  </a:cubicBezTo>
                  <a:cubicBezTo>
                    <a:pt x="2120" y="7103"/>
                    <a:pt x="2354" y="7124"/>
                    <a:pt x="2602" y="7124"/>
                  </a:cubicBezTo>
                  <a:cubicBezTo>
                    <a:pt x="2770" y="7124"/>
                    <a:pt x="2944" y="7114"/>
                    <a:pt x="3125" y="7094"/>
                  </a:cubicBezTo>
                  <a:cubicBezTo>
                    <a:pt x="3646" y="7040"/>
                    <a:pt x="4095" y="6906"/>
                    <a:pt x="4476" y="6692"/>
                  </a:cubicBezTo>
                  <a:cubicBezTo>
                    <a:pt x="4857" y="6479"/>
                    <a:pt x="5144" y="6195"/>
                    <a:pt x="5341" y="5843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38"/>
                    <a:pt x="5305" y="3820"/>
                  </a:cubicBezTo>
                  <a:cubicBezTo>
                    <a:pt x="5166" y="3603"/>
                    <a:pt x="4983" y="3419"/>
                    <a:pt x="4755" y="3273"/>
                  </a:cubicBezTo>
                  <a:cubicBezTo>
                    <a:pt x="4526" y="3128"/>
                    <a:pt x="4263" y="3010"/>
                    <a:pt x="3959" y="2924"/>
                  </a:cubicBezTo>
                  <a:cubicBezTo>
                    <a:pt x="3660" y="2838"/>
                    <a:pt x="3325" y="2779"/>
                    <a:pt x="2963" y="2744"/>
                  </a:cubicBezTo>
                  <a:cubicBezTo>
                    <a:pt x="2805" y="2736"/>
                    <a:pt x="2652" y="2718"/>
                    <a:pt x="2504" y="2690"/>
                  </a:cubicBezTo>
                  <a:cubicBezTo>
                    <a:pt x="2356" y="2662"/>
                    <a:pt x="2225" y="2625"/>
                    <a:pt x="2109" y="2575"/>
                  </a:cubicBezTo>
                  <a:cubicBezTo>
                    <a:pt x="1992" y="2524"/>
                    <a:pt x="1897" y="2464"/>
                    <a:pt x="1825" y="2392"/>
                  </a:cubicBezTo>
                  <a:cubicBezTo>
                    <a:pt x="1751" y="2323"/>
                    <a:pt x="1710" y="2231"/>
                    <a:pt x="1697" y="2122"/>
                  </a:cubicBezTo>
                  <a:cubicBezTo>
                    <a:pt x="1684" y="1996"/>
                    <a:pt x="1712" y="1887"/>
                    <a:pt x="1779" y="1792"/>
                  </a:cubicBezTo>
                  <a:cubicBezTo>
                    <a:pt x="1848" y="1696"/>
                    <a:pt x="1949" y="1614"/>
                    <a:pt x="2084" y="1552"/>
                  </a:cubicBezTo>
                  <a:cubicBezTo>
                    <a:pt x="2218" y="1489"/>
                    <a:pt x="2382" y="1446"/>
                    <a:pt x="2577" y="1426"/>
                  </a:cubicBezTo>
                  <a:cubicBezTo>
                    <a:pt x="2641" y="1419"/>
                    <a:pt x="2703" y="1415"/>
                    <a:pt x="2766" y="1415"/>
                  </a:cubicBezTo>
                  <a:cubicBezTo>
                    <a:pt x="2890" y="1415"/>
                    <a:pt x="3013" y="1429"/>
                    <a:pt x="3137" y="1456"/>
                  </a:cubicBezTo>
                  <a:cubicBezTo>
                    <a:pt x="3322" y="1496"/>
                    <a:pt x="3498" y="1562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5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30"/>
            <p:cNvSpPr/>
            <p:nvPr/>
          </p:nvSpPr>
          <p:spPr>
            <a:xfrm>
              <a:off x="6490494" y="89630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4" y="207"/>
                  </a:lnTo>
                  <a:lnTo>
                    <a:pt x="1923" y="3008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30"/>
            <p:cNvSpPr/>
            <p:nvPr/>
          </p:nvSpPr>
          <p:spPr>
            <a:xfrm>
              <a:off x="6734961" y="878359"/>
              <a:ext cx="162116" cy="250605"/>
            </a:xfrm>
            <a:custGeom>
              <a:avLst/>
              <a:gdLst/>
              <a:ahLst/>
              <a:cxnLst/>
              <a:rect l="l" t="t" r="r" b="b"/>
              <a:pathLst>
                <a:path w="4679" h="7233" extrusionOk="0">
                  <a:moveTo>
                    <a:pt x="3959" y="0"/>
                  </a:moveTo>
                  <a:lnTo>
                    <a:pt x="0" y="420"/>
                  </a:lnTo>
                  <a:lnTo>
                    <a:pt x="146" y="1811"/>
                  </a:lnTo>
                  <a:lnTo>
                    <a:pt x="1295" y="1690"/>
                  </a:lnTo>
                  <a:lnTo>
                    <a:pt x="1720" y="5719"/>
                  </a:lnTo>
                  <a:lnTo>
                    <a:pt x="571" y="5839"/>
                  </a:lnTo>
                  <a:lnTo>
                    <a:pt x="719" y="7232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6"/>
                  </a:lnTo>
                  <a:lnTo>
                    <a:pt x="4107" y="1394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30"/>
            <p:cNvSpPr/>
            <p:nvPr/>
          </p:nvSpPr>
          <p:spPr>
            <a:xfrm>
              <a:off x="6926766" y="866614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30"/>
            <p:cNvSpPr/>
            <p:nvPr/>
          </p:nvSpPr>
          <p:spPr>
            <a:xfrm>
              <a:off x="7132082" y="844925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30"/>
            <p:cNvSpPr/>
            <p:nvPr/>
          </p:nvSpPr>
          <p:spPr>
            <a:xfrm>
              <a:off x="7332410" y="814644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6" y="1"/>
                  </a:moveTo>
                  <a:cubicBezTo>
                    <a:pt x="2763" y="1"/>
                    <a:pt x="2578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4" y="419"/>
                    <a:pt x="865" y="591"/>
                    <a:pt x="648" y="801"/>
                  </a:cubicBezTo>
                  <a:cubicBezTo>
                    <a:pt x="431" y="1011"/>
                    <a:pt x="265" y="1250"/>
                    <a:pt x="153" y="1522"/>
                  </a:cubicBezTo>
                  <a:cubicBezTo>
                    <a:pt x="41" y="1793"/>
                    <a:pt x="1" y="2081"/>
                    <a:pt x="34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7"/>
                    <a:pt x="526" y="3555"/>
                    <a:pt x="728" y="3715"/>
                  </a:cubicBezTo>
                  <a:cubicBezTo>
                    <a:pt x="933" y="3873"/>
                    <a:pt x="1180" y="4001"/>
                    <a:pt x="1473" y="4094"/>
                  </a:cubicBezTo>
                  <a:cubicBezTo>
                    <a:pt x="1767" y="4188"/>
                    <a:pt x="2105" y="4257"/>
                    <a:pt x="2489" y="4303"/>
                  </a:cubicBezTo>
                  <a:cubicBezTo>
                    <a:pt x="2627" y="4313"/>
                    <a:pt x="2763" y="4332"/>
                    <a:pt x="2897" y="4353"/>
                  </a:cubicBezTo>
                  <a:cubicBezTo>
                    <a:pt x="3029" y="4375"/>
                    <a:pt x="3157" y="4403"/>
                    <a:pt x="3280" y="4441"/>
                  </a:cubicBezTo>
                  <a:cubicBezTo>
                    <a:pt x="3402" y="4477"/>
                    <a:pt x="3508" y="4520"/>
                    <a:pt x="3597" y="4570"/>
                  </a:cubicBezTo>
                  <a:cubicBezTo>
                    <a:pt x="3688" y="4619"/>
                    <a:pt x="3761" y="4680"/>
                    <a:pt x="3819" y="4754"/>
                  </a:cubicBezTo>
                  <a:cubicBezTo>
                    <a:pt x="3876" y="4826"/>
                    <a:pt x="3909" y="4913"/>
                    <a:pt x="3919" y="5009"/>
                  </a:cubicBezTo>
                  <a:cubicBezTo>
                    <a:pt x="3934" y="5138"/>
                    <a:pt x="3905" y="5252"/>
                    <a:pt x="3837" y="5347"/>
                  </a:cubicBezTo>
                  <a:cubicBezTo>
                    <a:pt x="3768" y="5442"/>
                    <a:pt x="3665" y="5521"/>
                    <a:pt x="3528" y="5581"/>
                  </a:cubicBezTo>
                  <a:cubicBezTo>
                    <a:pt x="3389" y="5642"/>
                    <a:pt x="3233" y="5682"/>
                    <a:pt x="3058" y="5699"/>
                  </a:cubicBezTo>
                  <a:cubicBezTo>
                    <a:pt x="2972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5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6" y="6309"/>
                    <a:pt x="590" y="6525"/>
                    <a:pt x="891" y="6699"/>
                  </a:cubicBezTo>
                  <a:cubicBezTo>
                    <a:pt x="1192" y="6873"/>
                    <a:pt x="1527" y="6995"/>
                    <a:pt x="1899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2" y="7127"/>
                    <a:pt x="2946" y="7117"/>
                    <a:pt x="3127" y="7098"/>
                  </a:cubicBezTo>
                  <a:cubicBezTo>
                    <a:pt x="3646" y="7044"/>
                    <a:pt x="4096" y="6908"/>
                    <a:pt x="4477" y="6696"/>
                  </a:cubicBezTo>
                  <a:cubicBezTo>
                    <a:pt x="4858" y="6481"/>
                    <a:pt x="5146" y="6200"/>
                    <a:pt x="5342" y="5847"/>
                  </a:cubicBezTo>
                  <a:cubicBezTo>
                    <a:pt x="5537" y="5495"/>
                    <a:pt x="5609" y="5082"/>
                    <a:pt x="5560" y="4608"/>
                  </a:cubicBezTo>
                  <a:cubicBezTo>
                    <a:pt x="5529" y="4303"/>
                    <a:pt x="5444" y="4041"/>
                    <a:pt x="5306" y="3823"/>
                  </a:cubicBezTo>
                  <a:cubicBezTo>
                    <a:pt x="5168" y="3605"/>
                    <a:pt x="4984" y="3421"/>
                    <a:pt x="4755" y="3276"/>
                  </a:cubicBezTo>
                  <a:cubicBezTo>
                    <a:pt x="4528" y="3131"/>
                    <a:pt x="4263" y="3013"/>
                    <a:pt x="3961" y="2927"/>
                  </a:cubicBezTo>
                  <a:cubicBezTo>
                    <a:pt x="3659" y="2840"/>
                    <a:pt x="3327" y="2781"/>
                    <a:pt x="2963" y="2747"/>
                  </a:cubicBezTo>
                  <a:cubicBezTo>
                    <a:pt x="2805" y="2738"/>
                    <a:pt x="2653" y="2721"/>
                    <a:pt x="2504" y="2692"/>
                  </a:cubicBezTo>
                  <a:cubicBezTo>
                    <a:pt x="2358" y="2665"/>
                    <a:pt x="2227" y="2628"/>
                    <a:pt x="2109" y="2577"/>
                  </a:cubicBezTo>
                  <a:cubicBezTo>
                    <a:pt x="1993" y="2527"/>
                    <a:pt x="1898" y="2466"/>
                    <a:pt x="1826" y="2395"/>
                  </a:cubicBezTo>
                  <a:cubicBezTo>
                    <a:pt x="1752" y="2326"/>
                    <a:pt x="1711" y="2234"/>
                    <a:pt x="1698" y="2124"/>
                  </a:cubicBezTo>
                  <a:cubicBezTo>
                    <a:pt x="1685" y="1999"/>
                    <a:pt x="1712" y="1890"/>
                    <a:pt x="1781" y="1795"/>
                  </a:cubicBezTo>
                  <a:cubicBezTo>
                    <a:pt x="1853" y="1694"/>
                    <a:pt x="1955" y="1615"/>
                    <a:pt x="2087" y="1552"/>
                  </a:cubicBezTo>
                  <a:cubicBezTo>
                    <a:pt x="2223" y="1490"/>
                    <a:pt x="2387" y="1447"/>
                    <a:pt x="2581" y="1427"/>
                  </a:cubicBezTo>
                  <a:cubicBezTo>
                    <a:pt x="2645" y="1420"/>
                    <a:pt x="2709" y="1416"/>
                    <a:pt x="2773" y="1416"/>
                  </a:cubicBezTo>
                  <a:cubicBezTo>
                    <a:pt x="2896" y="1416"/>
                    <a:pt x="3018" y="1430"/>
                    <a:pt x="3140" y="1457"/>
                  </a:cubicBezTo>
                  <a:cubicBezTo>
                    <a:pt x="3324" y="1497"/>
                    <a:pt x="3501" y="1563"/>
                    <a:pt x="3672" y="1657"/>
                  </a:cubicBezTo>
                  <a:cubicBezTo>
                    <a:pt x="3842" y="1750"/>
                    <a:pt x="4004" y="1874"/>
                    <a:pt x="4158" y="2029"/>
                  </a:cubicBezTo>
                  <a:lnTo>
                    <a:pt x="5077" y="938"/>
                  </a:lnTo>
                  <a:cubicBezTo>
                    <a:pt x="4889" y="708"/>
                    <a:pt x="4672" y="519"/>
                    <a:pt x="4421" y="368"/>
                  </a:cubicBezTo>
                  <a:cubicBezTo>
                    <a:pt x="4173" y="217"/>
                    <a:pt x="3882" y="111"/>
                    <a:pt x="3551" y="52"/>
                  </a:cubicBezTo>
                  <a:cubicBezTo>
                    <a:pt x="3365" y="18"/>
                    <a:pt x="3160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1" name="Google Shape;15941;p30"/>
            <p:cNvSpPr/>
            <p:nvPr/>
          </p:nvSpPr>
          <p:spPr>
            <a:xfrm>
              <a:off x="7661692" y="778785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6" y="3953"/>
                  </a:moveTo>
                  <a:cubicBezTo>
                    <a:pt x="2175" y="4065"/>
                    <a:pt x="2307" y="4182"/>
                    <a:pt x="2445" y="4305"/>
                  </a:cubicBezTo>
                  <a:lnTo>
                    <a:pt x="3867" y="5528"/>
                  </a:lnTo>
                  <a:cubicBezTo>
                    <a:pt x="3814" y="5566"/>
                    <a:pt x="3762" y="5600"/>
                    <a:pt x="3711" y="5634"/>
                  </a:cubicBezTo>
                  <a:cubicBezTo>
                    <a:pt x="3498" y="5763"/>
                    <a:pt x="3263" y="5843"/>
                    <a:pt x="3002" y="5870"/>
                  </a:cubicBezTo>
                  <a:cubicBezTo>
                    <a:pt x="2917" y="5879"/>
                    <a:pt x="2836" y="5884"/>
                    <a:pt x="2758" y="5884"/>
                  </a:cubicBezTo>
                  <a:cubicBezTo>
                    <a:pt x="2579" y="5884"/>
                    <a:pt x="2415" y="5860"/>
                    <a:pt x="2268" y="5814"/>
                  </a:cubicBezTo>
                  <a:cubicBezTo>
                    <a:pt x="2058" y="5749"/>
                    <a:pt x="1892" y="5640"/>
                    <a:pt x="1772" y="5489"/>
                  </a:cubicBezTo>
                  <a:cubicBezTo>
                    <a:pt x="1653" y="5338"/>
                    <a:pt x="1578" y="5152"/>
                    <a:pt x="1555" y="4931"/>
                  </a:cubicBezTo>
                  <a:cubicBezTo>
                    <a:pt x="1525" y="4653"/>
                    <a:pt x="1593" y="4412"/>
                    <a:pt x="1756" y="4210"/>
                  </a:cubicBezTo>
                  <a:cubicBezTo>
                    <a:pt x="1833" y="4115"/>
                    <a:pt x="1933" y="4031"/>
                    <a:pt x="2056" y="3953"/>
                  </a:cubicBezTo>
                  <a:close/>
                  <a:moveTo>
                    <a:pt x="3144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4" y="814"/>
                    <a:pt x="1029" y="1109"/>
                  </a:cubicBezTo>
                  <a:cubicBezTo>
                    <a:pt x="872" y="1405"/>
                    <a:pt x="813" y="1728"/>
                    <a:pt x="850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28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4" y="5627"/>
                    <a:pt x="252" y="5992"/>
                    <a:pt x="526" y="6304"/>
                  </a:cubicBezTo>
                  <a:cubicBezTo>
                    <a:pt x="796" y="6618"/>
                    <a:pt x="1147" y="6848"/>
                    <a:pt x="1572" y="7000"/>
                  </a:cubicBezTo>
                  <a:cubicBezTo>
                    <a:pt x="1888" y="7113"/>
                    <a:pt x="2227" y="7169"/>
                    <a:pt x="2589" y="7169"/>
                  </a:cubicBezTo>
                  <a:cubicBezTo>
                    <a:pt x="2717" y="7169"/>
                    <a:pt x="2847" y="7162"/>
                    <a:pt x="2980" y="7148"/>
                  </a:cubicBezTo>
                  <a:cubicBezTo>
                    <a:pt x="3361" y="7107"/>
                    <a:pt x="3715" y="7016"/>
                    <a:pt x="4039" y="6874"/>
                  </a:cubicBezTo>
                  <a:cubicBezTo>
                    <a:pt x="4351" y="6736"/>
                    <a:pt x="4632" y="6556"/>
                    <a:pt x="4886" y="6337"/>
                  </a:cubicBezTo>
                  <a:lnTo>
                    <a:pt x="5432" y="6792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9" y="4974"/>
                    <a:pt x="5953" y="4735"/>
                    <a:pt x="6024" y="4485"/>
                  </a:cubicBezTo>
                  <a:cubicBezTo>
                    <a:pt x="6128" y="4117"/>
                    <a:pt x="6190" y="3721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8" y="3848"/>
                  </a:lnTo>
                  <a:cubicBezTo>
                    <a:pt x="3954" y="3737"/>
                    <a:pt x="3791" y="3605"/>
                    <a:pt x="3611" y="3453"/>
                  </a:cubicBezTo>
                  <a:cubicBezTo>
                    <a:pt x="3432" y="3297"/>
                    <a:pt x="3253" y="3132"/>
                    <a:pt x="3078" y="2958"/>
                  </a:cubicBezTo>
                  <a:cubicBezTo>
                    <a:pt x="2903" y="2784"/>
                    <a:pt x="2754" y="2613"/>
                    <a:pt x="2635" y="2443"/>
                  </a:cubicBezTo>
                  <a:cubicBezTo>
                    <a:pt x="2517" y="2275"/>
                    <a:pt x="2450" y="2130"/>
                    <a:pt x="2435" y="2007"/>
                  </a:cubicBezTo>
                  <a:cubicBezTo>
                    <a:pt x="2424" y="1878"/>
                    <a:pt x="2438" y="1764"/>
                    <a:pt x="2481" y="1672"/>
                  </a:cubicBezTo>
                  <a:cubicBezTo>
                    <a:pt x="2524" y="1580"/>
                    <a:pt x="2590" y="1506"/>
                    <a:pt x="2684" y="1449"/>
                  </a:cubicBezTo>
                  <a:cubicBezTo>
                    <a:pt x="2776" y="1393"/>
                    <a:pt x="2894" y="1357"/>
                    <a:pt x="3036" y="1343"/>
                  </a:cubicBezTo>
                  <a:cubicBezTo>
                    <a:pt x="3067" y="1340"/>
                    <a:pt x="3097" y="1338"/>
                    <a:pt x="3126" y="1338"/>
                  </a:cubicBezTo>
                  <a:cubicBezTo>
                    <a:pt x="3265" y="1338"/>
                    <a:pt x="3393" y="1372"/>
                    <a:pt x="3509" y="1442"/>
                  </a:cubicBezTo>
                  <a:cubicBezTo>
                    <a:pt x="3650" y="1527"/>
                    <a:pt x="3790" y="1695"/>
                    <a:pt x="3928" y="1947"/>
                  </a:cubicBezTo>
                  <a:lnTo>
                    <a:pt x="5078" y="1088"/>
                  </a:lnTo>
                  <a:cubicBezTo>
                    <a:pt x="4966" y="838"/>
                    <a:pt x="4796" y="627"/>
                    <a:pt x="4568" y="454"/>
                  </a:cubicBezTo>
                  <a:cubicBezTo>
                    <a:pt x="4339" y="282"/>
                    <a:pt x="4077" y="155"/>
                    <a:pt x="3778" y="80"/>
                  </a:cubicBezTo>
                  <a:cubicBezTo>
                    <a:pt x="3575" y="27"/>
                    <a:pt x="3364" y="0"/>
                    <a:pt x="3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2" name="Google Shape;15942;p30"/>
            <p:cNvSpPr/>
            <p:nvPr/>
          </p:nvSpPr>
          <p:spPr>
            <a:xfrm>
              <a:off x="8009649" y="737313"/>
              <a:ext cx="204628" cy="249705"/>
            </a:xfrm>
            <a:custGeom>
              <a:avLst/>
              <a:gdLst/>
              <a:ahLst/>
              <a:cxnLst/>
              <a:rect l="l" t="t" r="r" b="b"/>
              <a:pathLst>
                <a:path w="5906" h="7207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6"/>
                  </a:lnTo>
                  <a:lnTo>
                    <a:pt x="4397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30"/>
            <p:cNvSpPr/>
            <p:nvPr/>
          </p:nvSpPr>
          <p:spPr>
            <a:xfrm>
              <a:off x="8249335" y="71569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4"/>
                  </a:lnTo>
                  <a:lnTo>
                    <a:pt x="2030" y="4350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3"/>
                  </a:lnTo>
                  <a:lnTo>
                    <a:pt x="4899" y="1413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30"/>
            <p:cNvSpPr/>
            <p:nvPr/>
          </p:nvSpPr>
          <p:spPr>
            <a:xfrm>
              <a:off x="8462136" y="693104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3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7" y="657"/>
                    <a:pt x="1102" y="943"/>
                    <a:pt x="815" y="1291"/>
                  </a:cubicBezTo>
                  <a:cubicBezTo>
                    <a:pt x="527" y="1640"/>
                    <a:pt x="316" y="2037"/>
                    <a:pt x="179" y="2484"/>
                  </a:cubicBezTo>
                  <a:cubicBezTo>
                    <a:pt x="42" y="2932"/>
                    <a:pt x="1" y="3409"/>
                    <a:pt x="55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81" y="5726"/>
                    <a:pt x="964" y="6072"/>
                    <a:pt x="1315" y="6354"/>
                  </a:cubicBezTo>
                  <a:cubicBezTo>
                    <a:pt x="1666" y="6635"/>
                    <a:pt x="2066" y="6840"/>
                    <a:pt x="2516" y="6965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9" y="7073"/>
                  </a:cubicBezTo>
                  <a:cubicBezTo>
                    <a:pt x="4290" y="7039"/>
                    <a:pt x="4615" y="6964"/>
                    <a:pt x="4933" y="6847"/>
                  </a:cubicBezTo>
                  <a:cubicBezTo>
                    <a:pt x="5251" y="6732"/>
                    <a:pt x="5538" y="6588"/>
                    <a:pt x="5793" y="6417"/>
                  </a:cubicBezTo>
                  <a:cubicBezTo>
                    <a:pt x="6046" y="6246"/>
                    <a:pt x="6246" y="6062"/>
                    <a:pt x="6387" y="5862"/>
                  </a:cubicBezTo>
                  <a:lnTo>
                    <a:pt x="5456" y="4680"/>
                  </a:lnTo>
                  <a:cubicBezTo>
                    <a:pt x="5347" y="4823"/>
                    <a:pt x="5218" y="4953"/>
                    <a:pt x="5070" y="5071"/>
                  </a:cubicBezTo>
                  <a:cubicBezTo>
                    <a:pt x="4920" y="5188"/>
                    <a:pt x="4758" y="5287"/>
                    <a:pt x="4573" y="5363"/>
                  </a:cubicBezTo>
                  <a:cubicBezTo>
                    <a:pt x="4392" y="5442"/>
                    <a:pt x="4197" y="5491"/>
                    <a:pt x="3990" y="5514"/>
                  </a:cubicBezTo>
                  <a:cubicBezTo>
                    <a:pt x="3886" y="5525"/>
                    <a:pt x="3785" y="5531"/>
                    <a:pt x="3687" y="5531"/>
                  </a:cubicBezTo>
                  <a:cubicBezTo>
                    <a:pt x="3495" y="5531"/>
                    <a:pt x="3314" y="5510"/>
                    <a:pt x="3143" y="5467"/>
                  </a:cubicBezTo>
                  <a:cubicBezTo>
                    <a:pt x="2884" y="5402"/>
                    <a:pt x="2658" y="5291"/>
                    <a:pt x="2464" y="5133"/>
                  </a:cubicBezTo>
                  <a:cubicBezTo>
                    <a:pt x="2270" y="4978"/>
                    <a:pt x="2112" y="4781"/>
                    <a:pt x="1989" y="4549"/>
                  </a:cubicBezTo>
                  <a:cubicBezTo>
                    <a:pt x="1867" y="4316"/>
                    <a:pt x="1789" y="4050"/>
                    <a:pt x="1756" y="3751"/>
                  </a:cubicBezTo>
                  <a:cubicBezTo>
                    <a:pt x="1725" y="3448"/>
                    <a:pt x="1745" y="3166"/>
                    <a:pt x="1817" y="2909"/>
                  </a:cubicBezTo>
                  <a:cubicBezTo>
                    <a:pt x="1889" y="2651"/>
                    <a:pt x="1999" y="2428"/>
                    <a:pt x="2155" y="2239"/>
                  </a:cubicBezTo>
                  <a:cubicBezTo>
                    <a:pt x="2307" y="2047"/>
                    <a:pt x="2494" y="1893"/>
                    <a:pt x="2716" y="1775"/>
                  </a:cubicBezTo>
                  <a:cubicBezTo>
                    <a:pt x="2934" y="1658"/>
                    <a:pt x="3176" y="1586"/>
                    <a:pt x="3435" y="1557"/>
                  </a:cubicBezTo>
                  <a:cubicBezTo>
                    <a:pt x="3507" y="1549"/>
                    <a:pt x="3579" y="1545"/>
                    <a:pt x="3650" y="1545"/>
                  </a:cubicBezTo>
                  <a:cubicBezTo>
                    <a:pt x="3779" y="1545"/>
                    <a:pt x="3905" y="1558"/>
                    <a:pt x="4027" y="1584"/>
                  </a:cubicBezTo>
                  <a:cubicBezTo>
                    <a:pt x="4214" y="1623"/>
                    <a:pt x="4391" y="1688"/>
                    <a:pt x="4553" y="1780"/>
                  </a:cubicBezTo>
                  <a:cubicBezTo>
                    <a:pt x="4717" y="1872"/>
                    <a:pt x="4875" y="1981"/>
                    <a:pt x="5026" y="2109"/>
                  </a:cubicBezTo>
                  <a:lnTo>
                    <a:pt x="5917" y="844"/>
                  </a:lnTo>
                  <a:cubicBezTo>
                    <a:pt x="5697" y="637"/>
                    <a:pt x="5445" y="465"/>
                    <a:pt x="5157" y="327"/>
                  </a:cubicBezTo>
                  <a:cubicBezTo>
                    <a:pt x="4874" y="192"/>
                    <a:pt x="4572" y="99"/>
                    <a:pt x="4250" y="47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5" name="Google Shape;15945;p30"/>
            <p:cNvSpPr/>
            <p:nvPr/>
          </p:nvSpPr>
          <p:spPr>
            <a:xfrm>
              <a:off x="8700782" y="663966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5" y="175"/>
                  </a:lnTo>
                  <a:lnTo>
                    <a:pt x="4507" y="2849"/>
                  </a:lnTo>
                  <a:lnTo>
                    <a:pt x="1936" y="3121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1" y="4329"/>
                  </a:lnTo>
                  <a:lnTo>
                    <a:pt x="4942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30"/>
            <p:cNvSpPr/>
            <p:nvPr/>
          </p:nvSpPr>
          <p:spPr>
            <a:xfrm>
              <a:off x="8963404" y="637669"/>
              <a:ext cx="190457" cy="256080"/>
            </a:xfrm>
            <a:custGeom>
              <a:avLst/>
              <a:gdLst/>
              <a:ahLst/>
              <a:cxnLst/>
              <a:rect l="l" t="t" r="r" b="b"/>
              <a:pathLst>
                <a:path w="5497" h="7391" extrusionOk="0">
                  <a:moveTo>
                    <a:pt x="5496" y="1"/>
                  </a:moveTo>
                  <a:lnTo>
                    <a:pt x="4534" y="95"/>
                  </a:lnTo>
                  <a:lnTo>
                    <a:pt x="4710" y="1781"/>
                  </a:lnTo>
                  <a:cubicBezTo>
                    <a:pt x="4739" y="2047"/>
                    <a:pt x="4766" y="2293"/>
                    <a:pt x="4795" y="2518"/>
                  </a:cubicBezTo>
                  <a:cubicBezTo>
                    <a:pt x="4822" y="2746"/>
                    <a:pt x="4851" y="2956"/>
                    <a:pt x="4881" y="3150"/>
                  </a:cubicBezTo>
                  <a:cubicBezTo>
                    <a:pt x="4911" y="3344"/>
                    <a:pt x="4944" y="3535"/>
                    <a:pt x="4982" y="3719"/>
                  </a:cubicBezTo>
                  <a:cubicBezTo>
                    <a:pt x="5018" y="3909"/>
                    <a:pt x="5055" y="4096"/>
                    <a:pt x="5095" y="4290"/>
                  </a:cubicBezTo>
                  <a:cubicBezTo>
                    <a:pt x="5105" y="4335"/>
                    <a:pt x="5117" y="4381"/>
                    <a:pt x="5125" y="4428"/>
                  </a:cubicBezTo>
                  <a:lnTo>
                    <a:pt x="1480" y="422"/>
                  </a:lnTo>
                  <a:lnTo>
                    <a:pt x="0" y="577"/>
                  </a:lnTo>
                  <a:lnTo>
                    <a:pt x="719" y="7390"/>
                  </a:lnTo>
                  <a:lnTo>
                    <a:pt x="2327" y="7221"/>
                  </a:lnTo>
                  <a:lnTo>
                    <a:pt x="2084" y="4941"/>
                  </a:lnTo>
                  <a:cubicBezTo>
                    <a:pt x="2068" y="4780"/>
                    <a:pt x="2050" y="4632"/>
                    <a:pt x="2034" y="4501"/>
                  </a:cubicBezTo>
                  <a:cubicBezTo>
                    <a:pt x="2016" y="4366"/>
                    <a:pt x="1996" y="4234"/>
                    <a:pt x="1976" y="4097"/>
                  </a:cubicBezTo>
                  <a:cubicBezTo>
                    <a:pt x="1955" y="3964"/>
                    <a:pt x="1927" y="3811"/>
                    <a:pt x="1894" y="3646"/>
                  </a:cubicBezTo>
                  <a:cubicBezTo>
                    <a:pt x="1860" y="3479"/>
                    <a:pt x="1819" y="3286"/>
                    <a:pt x="1773" y="3072"/>
                  </a:cubicBezTo>
                  <a:cubicBezTo>
                    <a:pt x="1768" y="3042"/>
                    <a:pt x="1760" y="3010"/>
                    <a:pt x="1755" y="2979"/>
                  </a:cubicBezTo>
                  <a:lnTo>
                    <a:pt x="1755" y="2979"/>
                  </a:lnTo>
                  <a:lnTo>
                    <a:pt x="5363" y="6900"/>
                  </a:lnTo>
                  <a:lnTo>
                    <a:pt x="5496" y="6886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30"/>
            <p:cNvSpPr/>
            <p:nvPr/>
          </p:nvSpPr>
          <p:spPr>
            <a:xfrm>
              <a:off x="4788508" y="1410116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4" y="1"/>
                  </a:moveTo>
                  <a:cubicBezTo>
                    <a:pt x="2761" y="1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4"/>
                  </a:cubicBezTo>
                  <a:cubicBezTo>
                    <a:pt x="1123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42" y="1789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4"/>
                    <a:pt x="2488" y="4297"/>
                  </a:cubicBezTo>
                  <a:cubicBezTo>
                    <a:pt x="2626" y="4310"/>
                    <a:pt x="2763" y="4326"/>
                    <a:pt x="2897" y="4347"/>
                  </a:cubicBezTo>
                  <a:cubicBezTo>
                    <a:pt x="3029" y="4369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3"/>
                    <a:pt x="3761" y="4675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6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3" y="5704"/>
                    <a:pt x="2889" y="5708"/>
                    <a:pt x="2804" y="5708"/>
                  </a:cubicBezTo>
                  <a:cubicBezTo>
                    <a:pt x="2540" y="5708"/>
                    <a:pt x="2277" y="5664"/>
                    <a:pt x="2018" y="5577"/>
                  </a:cubicBezTo>
                  <a:cubicBezTo>
                    <a:pt x="1674" y="5462"/>
                    <a:pt x="1316" y="5206"/>
                    <a:pt x="947" y="4805"/>
                  </a:cubicBezTo>
                  <a:lnTo>
                    <a:pt x="64" y="6049"/>
                  </a:lnTo>
                  <a:cubicBezTo>
                    <a:pt x="312" y="6303"/>
                    <a:pt x="589" y="6519"/>
                    <a:pt x="888" y="6694"/>
                  </a:cubicBezTo>
                  <a:cubicBezTo>
                    <a:pt x="1188" y="6868"/>
                    <a:pt x="1525" y="6990"/>
                    <a:pt x="1897" y="7061"/>
                  </a:cubicBezTo>
                  <a:cubicBezTo>
                    <a:pt x="2118" y="7101"/>
                    <a:pt x="2351" y="7121"/>
                    <a:pt x="2598" y="7121"/>
                  </a:cubicBezTo>
                  <a:cubicBezTo>
                    <a:pt x="2767" y="7121"/>
                    <a:pt x="2942" y="7112"/>
                    <a:pt x="3124" y="7093"/>
                  </a:cubicBezTo>
                  <a:cubicBezTo>
                    <a:pt x="3644" y="7039"/>
                    <a:pt x="4093" y="6904"/>
                    <a:pt x="4474" y="6690"/>
                  </a:cubicBezTo>
                  <a:cubicBezTo>
                    <a:pt x="4855" y="6476"/>
                    <a:pt x="5143" y="6194"/>
                    <a:pt x="5338" y="5841"/>
                  </a:cubicBezTo>
                  <a:cubicBezTo>
                    <a:pt x="5535" y="5489"/>
                    <a:pt x="5607" y="5078"/>
                    <a:pt x="5558" y="4603"/>
                  </a:cubicBezTo>
                  <a:cubicBezTo>
                    <a:pt x="5527" y="4297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5"/>
                    <a:pt x="4258" y="3009"/>
                    <a:pt x="3958" y="2922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5"/>
                    <a:pt x="2503" y="2686"/>
                  </a:cubicBezTo>
                  <a:cubicBezTo>
                    <a:pt x="2354" y="2661"/>
                    <a:pt x="2224" y="2622"/>
                    <a:pt x="2107" y="2571"/>
                  </a:cubicBezTo>
                  <a:cubicBezTo>
                    <a:pt x="1991" y="2521"/>
                    <a:pt x="1894" y="2462"/>
                    <a:pt x="1822" y="2390"/>
                  </a:cubicBezTo>
                  <a:cubicBezTo>
                    <a:pt x="1749" y="2318"/>
                    <a:pt x="1707" y="2229"/>
                    <a:pt x="1696" y="2118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50" y="1696"/>
                    <a:pt x="1950" y="1617"/>
                    <a:pt x="2086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4" y="1496"/>
                    <a:pt x="3501" y="1562"/>
                    <a:pt x="3672" y="1655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30"/>
            <p:cNvSpPr/>
            <p:nvPr/>
          </p:nvSpPr>
          <p:spPr>
            <a:xfrm>
              <a:off x="5002348" y="1384686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3" y="1570"/>
                  </a:moveTo>
                  <a:cubicBezTo>
                    <a:pt x="3788" y="1570"/>
                    <a:pt x="3964" y="1597"/>
                    <a:pt x="4132" y="1649"/>
                  </a:cubicBezTo>
                  <a:cubicBezTo>
                    <a:pt x="4366" y="1722"/>
                    <a:pt x="4576" y="1842"/>
                    <a:pt x="4762" y="2001"/>
                  </a:cubicBezTo>
                  <a:cubicBezTo>
                    <a:pt x="4944" y="2162"/>
                    <a:pt x="5094" y="2359"/>
                    <a:pt x="5210" y="2589"/>
                  </a:cubicBezTo>
                  <a:cubicBezTo>
                    <a:pt x="5325" y="2819"/>
                    <a:pt x="5401" y="3078"/>
                    <a:pt x="5430" y="3363"/>
                  </a:cubicBezTo>
                  <a:cubicBezTo>
                    <a:pt x="5458" y="3649"/>
                    <a:pt x="5442" y="3915"/>
                    <a:pt x="5376" y="4167"/>
                  </a:cubicBezTo>
                  <a:cubicBezTo>
                    <a:pt x="5311" y="4417"/>
                    <a:pt x="5204" y="4638"/>
                    <a:pt x="5058" y="4835"/>
                  </a:cubicBezTo>
                  <a:cubicBezTo>
                    <a:pt x="4910" y="5032"/>
                    <a:pt x="4733" y="5189"/>
                    <a:pt x="4519" y="5310"/>
                  </a:cubicBezTo>
                  <a:cubicBezTo>
                    <a:pt x="4304" y="5431"/>
                    <a:pt x="4064" y="5507"/>
                    <a:pt x="3798" y="5533"/>
                  </a:cubicBezTo>
                  <a:cubicBezTo>
                    <a:pt x="3724" y="5541"/>
                    <a:pt x="3650" y="5545"/>
                    <a:pt x="3578" y="5545"/>
                  </a:cubicBezTo>
                  <a:cubicBezTo>
                    <a:pt x="3393" y="5545"/>
                    <a:pt x="3216" y="5519"/>
                    <a:pt x="3047" y="5467"/>
                  </a:cubicBezTo>
                  <a:cubicBezTo>
                    <a:pt x="2814" y="5393"/>
                    <a:pt x="2603" y="5277"/>
                    <a:pt x="2415" y="5119"/>
                  </a:cubicBezTo>
                  <a:cubicBezTo>
                    <a:pt x="2229" y="4962"/>
                    <a:pt x="2078" y="4764"/>
                    <a:pt x="1966" y="4532"/>
                  </a:cubicBezTo>
                  <a:cubicBezTo>
                    <a:pt x="1852" y="4299"/>
                    <a:pt x="1782" y="4037"/>
                    <a:pt x="1752" y="3753"/>
                  </a:cubicBezTo>
                  <a:cubicBezTo>
                    <a:pt x="1719" y="3466"/>
                    <a:pt x="1737" y="3200"/>
                    <a:pt x="1798" y="2950"/>
                  </a:cubicBezTo>
                  <a:cubicBezTo>
                    <a:pt x="1861" y="2700"/>
                    <a:pt x="1968" y="2477"/>
                    <a:pt x="2117" y="2280"/>
                  </a:cubicBezTo>
                  <a:cubicBezTo>
                    <a:pt x="2268" y="2085"/>
                    <a:pt x="2449" y="1926"/>
                    <a:pt x="2661" y="1806"/>
                  </a:cubicBezTo>
                  <a:cubicBezTo>
                    <a:pt x="2875" y="1685"/>
                    <a:pt x="3116" y="1610"/>
                    <a:pt x="3383" y="1583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8"/>
                    <a:pt x="3214" y="24"/>
                  </a:cubicBezTo>
                  <a:cubicBezTo>
                    <a:pt x="2701" y="79"/>
                    <a:pt x="2241" y="215"/>
                    <a:pt x="1831" y="435"/>
                  </a:cubicBezTo>
                  <a:cubicBezTo>
                    <a:pt x="1421" y="655"/>
                    <a:pt x="1075" y="941"/>
                    <a:pt x="791" y="1294"/>
                  </a:cubicBezTo>
                  <a:cubicBezTo>
                    <a:pt x="508" y="1646"/>
                    <a:pt x="299" y="2043"/>
                    <a:pt x="170" y="2489"/>
                  </a:cubicBezTo>
                  <a:cubicBezTo>
                    <a:pt x="41" y="2936"/>
                    <a:pt x="0" y="3415"/>
                    <a:pt x="55" y="3928"/>
                  </a:cubicBezTo>
                  <a:cubicBezTo>
                    <a:pt x="108" y="4440"/>
                    <a:pt x="248" y="4900"/>
                    <a:pt x="468" y="5310"/>
                  </a:cubicBezTo>
                  <a:cubicBezTo>
                    <a:pt x="688" y="5723"/>
                    <a:pt x="975" y="6068"/>
                    <a:pt x="1326" y="6353"/>
                  </a:cubicBezTo>
                  <a:cubicBezTo>
                    <a:pt x="1678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4"/>
                    <a:pt x="3971" y="7089"/>
                  </a:cubicBezTo>
                  <a:cubicBezTo>
                    <a:pt x="4477" y="7034"/>
                    <a:pt x="4934" y="6896"/>
                    <a:pt x="5344" y="6676"/>
                  </a:cubicBezTo>
                  <a:cubicBezTo>
                    <a:pt x="5752" y="6458"/>
                    <a:pt x="6100" y="6171"/>
                    <a:pt x="6386" y="5819"/>
                  </a:cubicBezTo>
                  <a:cubicBezTo>
                    <a:pt x="6670" y="5467"/>
                    <a:pt x="6875" y="5068"/>
                    <a:pt x="7002" y="4617"/>
                  </a:cubicBezTo>
                  <a:cubicBezTo>
                    <a:pt x="7130" y="4171"/>
                    <a:pt x="7164" y="3692"/>
                    <a:pt x="7111" y="3186"/>
                  </a:cubicBezTo>
                  <a:cubicBezTo>
                    <a:pt x="7058" y="2671"/>
                    <a:pt x="6921" y="2211"/>
                    <a:pt x="6704" y="1801"/>
                  </a:cubicBezTo>
                  <a:cubicBezTo>
                    <a:pt x="6486" y="1390"/>
                    <a:pt x="6204" y="1045"/>
                    <a:pt x="5852" y="759"/>
                  </a:cubicBezTo>
                  <a:cubicBezTo>
                    <a:pt x="5499" y="475"/>
                    <a:pt x="5101" y="268"/>
                    <a:pt x="4652" y="138"/>
                  </a:cubicBezTo>
                  <a:cubicBezTo>
                    <a:pt x="4337" y="46"/>
                    <a:pt x="4005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30"/>
            <p:cNvSpPr/>
            <p:nvPr/>
          </p:nvSpPr>
          <p:spPr>
            <a:xfrm>
              <a:off x="5276126" y="1356379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3" y="21"/>
                  </a:cubicBezTo>
                  <a:cubicBezTo>
                    <a:pt x="2764" y="76"/>
                    <a:pt x="2294" y="214"/>
                    <a:pt x="1875" y="435"/>
                  </a:cubicBezTo>
                  <a:cubicBezTo>
                    <a:pt x="1457" y="655"/>
                    <a:pt x="1103" y="942"/>
                    <a:pt x="815" y="1291"/>
                  </a:cubicBezTo>
                  <a:cubicBezTo>
                    <a:pt x="528" y="1639"/>
                    <a:pt x="315" y="2036"/>
                    <a:pt x="178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4"/>
                    <a:pt x="246" y="4900"/>
                    <a:pt x="463" y="5313"/>
                  </a:cubicBezTo>
                  <a:cubicBezTo>
                    <a:pt x="680" y="5727"/>
                    <a:pt x="965" y="6074"/>
                    <a:pt x="1314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2" y="6849"/>
                  </a:cubicBezTo>
                  <a:cubicBezTo>
                    <a:pt x="5252" y="6734"/>
                    <a:pt x="5539" y="6590"/>
                    <a:pt x="5792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89"/>
                    <a:pt x="4757" y="5289"/>
                    <a:pt x="4573" y="5365"/>
                  </a:cubicBezTo>
                  <a:cubicBezTo>
                    <a:pt x="4392" y="5444"/>
                    <a:pt x="4196" y="5494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5" y="5533"/>
                    <a:pt x="3313" y="5511"/>
                    <a:pt x="3142" y="5468"/>
                  </a:cubicBezTo>
                  <a:cubicBezTo>
                    <a:pt x="2883" y="5404"/>
                    <a:pt x="2658" y="5293"/>
                    <a:pt x="2463" y="5138"/>
                  </a:cubicBezTo>
                  <a:cubicBezTo>
                    <a:pt x="2269" y="4981"/>
                    <a:pt x="2111" y="4785"/>
                    <a:pt x="1989" y="4552"/>
                  </a:cubicBezTo>
                  <a:cubicBezTo>
                    <a:pt x="1867" y="4319"/>
                    <a:pt x="1789" y="4055"/>
                    <a:pt x="1757" y="3757"/>
                  </a:cubicBezTo>
                  <a:cubicBezTo>
                    <a:pt x="1724" y="3451"/>
                    <a:pt x="1744" y="3170"/>
                    <a:pt x="1816" y="2913"/>
                  </a:cubicBezTo>
                  <a:cubicBezTo>
                    <a:pt x="1893" y="2653"/>
                    <a:pt x="2003" y="2430"/>
                    <a:pt x="2157" y="2242"/>
                  </a:cubicBezTo>
                  <a:cubicBezTo>
                    <a:pt x="2311" y="2050"/>
                    <a:pt x="2499" y="1896"/>
                    <a:pt x="2719" y="1780"/>
                  </a:cubicBezTo>
                  <a:cubicBezTo>
                    <a:pt x="2939" y="1661"/>
                    <a:pt x="3180" y="1589"/>
                    <a:pt x="3438" y="1560"/>
                  </a:cubicBezTo>
                  <a:cubicBezTo>
                    <a:pt x="3513" y="1552"/>
                    <a:pt x="3586" y="1548"/>
                    <a:pt x="3657" y="1548"/>
                  </a:cubicBezTo>
                  <a:cubicBezTo>
                    <a:pt x="3786" y="1548"/>
                    <a:pt x="3910" y="1561"/>
                    <a:pt x="4031" y="1586"/>
                  </a:cubicBezTo>
                  <a:cubicBezTo>
                    <a:pt x="4219" y="1625"/>
                    <a:pt x="4395" y="1689"/>
                    <a:pt x="4557" y="1781"/>
                  </a:cubicBezTo>
                  <a:cubicBezTo>
                    <a:pt x="4721" y="1873"/>
                    <a:pt x="4879" y="1983"/>
                    <a:pt x="5030" y="2111"/>
                  </a:cubicBezTo>
                  <a:lnTo>
                    <a:pt x="5920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4" y="192"/>
                    <a:pt x="4572" y="97"/>
                    <a:pt x="4249" y="47"/>
                  </a:cubicBezTo>
                  <a:cubicBezTo>
                    <a:pt x="4060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30"/>
            <p:cNvSpPr/>
            <p:nvPr/>
          </p:nvSpPr>
          <p:spPr>
            <a:xfrm>
              <a:off x="5510130" y="1331642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1" y="2933"/>
                    <a:pt x="0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6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40" y="1661"/>
                    <a:pt x="3178" y="1589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7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2" y="193"/>
                    <a:pt x="4570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30"/>
            <p:cNvSpPr/>
            <p:nvPr/>
          </p:nvSpPr>
          <p:spPr>
            <a:xfrm>
              <a:off x="5748812" y="130659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30"/>
            <p:cNvSpPr/>
            <p:nvPr/>
          </p:nvSpPr>
          <p:spPr>
            <a:xfrm>
              <a:off x="5966254" y="1289269"/>
              <a:ext cx="221190" cy="247764"/>
            </a:xfrm>
            <a:custGeom>
              <a:avLst/>
              <a:gdLst/>
              <a:ahLst/>
              <a:cxnLst/>
              <a:rect l="l" t="t" r="r" b="b"/>
              <a:pathLst>
                <a:path w="6384" h="7151" extrusionOk="0">
                  <a:moveTo>
                    <a:pt x="3093" y="1423"/>
                  </a:moveTo>
                  <a:cubicBezTo>
                    <a:pt x="3230" y="1423"/>
                    <a:pt x="3354" y="1442"/>
                    <a:pt x="3465" y="1482"/>
                  </a:cubicBezTo>
                  <a:cubicBezTo>
                    <a:pt x="3617" y="1538"/>
                    <a:pt x="3739" y="1629"/>
                    <a:pt x="3831" y="1754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2"/>
                    <a:pt x="3804" y="2938"/>
                    <a:pt x="3685" y="3027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0" y="3329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80" y="1426"/>
                    <a:pt x="3038" y="1423"/>
                    <a:pt x="3093" y="1423"/>
                  </a:cubicBezTo>
                  <a:close/>
                  <a:moveTo>
                    <a:pt x="3363" y="0"/>
                  </a:moveTo>
                  <a:cubicBezTo>
                    <a:pt x="3265" y="0"/>
                    <a:pt x="3167" y="5"/>
                    <a:pt x="3066" y="16"/>
                  </a:cubicBezTo>
                  <a:lnTo>
                    <a:pt x="0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6" y="4062"/>
                    <a:pt x="4654" y="4040"/>
                    <a:pt x="4690" y="4016"/>
                  </a:cubicBezTo>
                  <a:cubicBezTo>
                    <a:pt x="5019" y="3786"/>
                    <a:pt x="5266" y="3488"/>
                    <a:pt x="5432" y="3124"/>
                  </a:cubicBezTo>
                  <a:cubicBezTo>
                    <a:pt x="5597" y="2764"/>
                    <a:pt x="5657" y="2370"/>
                    <a:pt x="5611" y="1942"/>
                  </a:cubicBezTo>
                  <a:cubicBezTo>
                    <a:pt x="5567" y="1525"/>
                    <a:pt x="5429" y="1163"/>
                    <a:pt x="5193" y="860"/>
                  </a:cubicBezTo>
                  <a:cubicBezTo>
                    <a:pt x="4957" y="553"/>
                    <a:pt x="4652" y="325"/>
                    <a:pt x="4278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30"/>
            <p:cNvSpPr/>
            <p:nvPr/>
          </p:nvSpPr>
          <p:spPr>
            <a:xfrm>
              <a:off x="6306035" y="1249910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1"/>
                  </a:cubicBezTo>
                  <a:cubicBezTo>
                    <a:pt x="2043" y="67"/>
                    <a:pt x="1725" y="152"/>
                    <a:pt x="1424" y="284"/>
                  </a:cubicBezTo>
                  <a:cubicBezTo>
                    <a:pt x="1124" y="418"/>
                    <a:pt x="863" y="591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2" y="1789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8" y="4298"/>
                  </a:cubicBezTo>
                  <a:cubicBezTo>
                    <a:pt x="2626" y="4311"/>
                    <a:pt x="2763" y="4327"/>
                    <a:pt x="2897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1"/>
                    <a:pt x="3908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7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3" y="6304"/>
                    <a:pt x="589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2" y="7123"/>
                    <a:pt x="2600" y="7123"/>
                  </a:cubicBezTo>
                  <a:cubicBezTo>
                    <a:pt x="2768" y="7123"/>
                    <a:pt x="2943" y="7113"/>
                    <a:pt x="3124" y="7093"/>
                  </a:cubicBezTo>
                  <a:cubicBezTo>
                    <a:pt x="3643" y="7037"/>
                    <a:pt x="4093" y="6905"/>
                    <a:pt x="4474" y="6691"/>
                  </a:cubicBezTo>
                  <a:cubicBezTo>
                    <a:pt x="4855" y="6476"/>
                    <a:pt x="5143" y="6195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2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5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5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3" y="2391"/>
                  </a:cubicBezTo>
                  <a:cubicBezTo>
                    <a:pt x="1749" y="2319"/>
                    <a:pt x="1707" y="2230"/>
                    <a:pt x="1695" y="2119"/>
                  </a:cubicBezTo>
                  <a:cubicBezTo>
                    <a:pt x="1683" y="1996"/>
                    <a:pt x="1709" y="1886"/>
                    <a:pt x="1778" y="1791"/>
                  </a:cubicBezTo>
                  <a:cubicBezTo>
                    <a:pt x="1848" y="1698"/>
                    <a:pt x="1950" y="1616"/>
                    <a:pt x="2084" y="1554"/>
                  </a:cubicBezTo>
                  <a:cubicBezTo>
                    <a:pt x="2218" y="1491"/>
                    <a:pt x="2382" y="1448"/>
                    <a:pt x="2577" y="1428"/>
                  </a:cubicBezTo>
                  <a:cubicBezTo>
                    <a:pt x="2641" y="1421"/>
                    <a:pt x="2704" y="1418"/>
                    <a:pt x="2767" y="1418"/>
                  </a:cubicBezTo>
                  <a:cubicBezTo>
                    <a:pt x="2891" y="1418"/>
                    <a:pt x="3014" y="1431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5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30"/>
            <p:cNvSpPr/>
            <p:nvPr/>
          </p:nvSpPr>
          <p:spPr>
            <a:xfrm>
              <a:off x="6524621" y="1219802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4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8" y="6995"/>
                  </a:lnTo>
                  <a:lnTo>
                    <a:pt x="7015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30"/>
            <p:cNvSpPr/>
            <p:nvPr/>
          </p:nvSpPr>
          <p:spPr>
            <a:xfrm>
              <a:off x="6769089" y="120185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30"/>
            <p:cNvSpPr/>
            <p:nvPr/>
          </p:nvSpPr>
          <p:spPr>
            <a:xfrm>
              <a:off x="6960893" y="119000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30"/>
            <p:cNvSpPr/>
            <p:nvPr/>
          </p:nvSpPr>
          <p:spPr>
            <a:xfrm>
              <a:off x="7166209" y="1168317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30"/>
            <p:cNvSpPr/>
            <p:nvPr/>
          </p:nvSpPr>
          <p:spPr>
            <a:xfrm>
              <a:off x="7366606" y="1138001"/>
              <a:ext cx="194303" cy="246863"/>
            </a:xfrm>
            <a:custGeom>
              <a:avLst/>
              <a:gdLst/>
              <a:ahLst/>
              <a:cxnLst/>
              <a:rect l="l" t="t" r="r" b="b"/>
              <a:pathLst>
                <a:path w="5608" h="7125" extrusionOk="0">
                  <a:moveTo>
                    <a:pt x="2936" y="1"/>
                  </a:moveTo>
                  <a:cubicBezTo>
                    <a:pt x="2763" y="1"/>
                    <a:pt x="2578" y="11"/>
                    <a:pt x="2383" y="32"/>
                  </a:cubicBezTo>
                  <a:cubicBezTo>
                    <a:pt x="2045" y="68"/>
                    <a:pt x="1726" y="152"/>
                    <a:pt x="1424" y="285"/>
                  </a:cubicBezTo>
                  <a:cubicBezTo>
                    <a:pt x="1125" y="418"/>
                    <a:pt x="866" y="591"/>
                    <a:pt x="647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3"/>
                    <a:pt x="0" y="2081"/>
                    <a:pt x="33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5" y="3555"/>
                    <a:pt x="729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5" y="4187"/>
                    <a:pt x="2104" y="4256"/>
                    <a:pt x="2488" y="4300"/>
                  </a:cubicBezTo>
                  <a:cubicBezTo>
                    <a:pt x="2628" y="4312"/>
                    <a:pt x="2764" y="4328"/>
                    <a:pt x="2896" y="4350"/>
                  </a:cubicBezTo>
                  <a:cubicBezTo>
                    <a:pt x="3030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4" y="5519"/>
                    <a:pt x="3528" y="5578"/>
                  </a:cubicBezTo>
                  <a:cubicBezTo>
                    <a:pt x="3390" y="5640"/>
                    <a:pt x="3233" y="5679"/>
                    <a:pt x="3059" y="5697"/>
                  </a:cubicBezTo>
                  <a:cubicBezTo>
                    <a:pt x="2974" y="5706"/>
                    <a:pt x="2890" y="5711"/>
                    <a:pt x="2805" y="5711"/>
                  </a:cubicBezTo>
                  <a:cubicBezTo>
                    <a:pt x="2541" y="5711"/>
                    <a:pt x="2278" y="5667"/>
                    <a:pt x="2018" y="5579"/>
                  </a:cubicBezTo>
                  <a:cubicBezTo>
                    <a:pt x="1674" y="5464"/>
                    <a:pt x="1316" y="5208"/>
                    <a:pt x="947" y="4807"/>
                  </a:cubicBezTo>
                  <a:lnTo>
                    <a:pt x="64" y="6051"/>
                  </a:lnTo>
                  <a:cubicBezTo>
                    <a:pt x="314" y="6306"/>
                    <a:pt x="588" y="6521"/>
                    <a:pt x="889" y="6697"/>
                  </a:cubicBezTo>
                  <a:cubicBezTo>
                    <a:pt x="1190" y="6871"/>
                    <a:pt x="1525" y="6993"/>
                    <a:pt x="1897" y="7063"/>
                  </a:cubicBezTo>
                  <a:cubicBezTo>
                    <a:pt x="2119" y="7104"/>
                    <a:pt x="2353" y="7124"/>
                    <a:pt x="2601" y="7124"/>
                  </a:cubicBezTo>
                  <a:cubicBezTo>
                    <a:pt x="2769" y="7124"/>
                    <a:pt x="2944" y="7115"/>
                    <a:pt x="3125" y="7095"/>
                  </a:cubicBezTo>
                  <a:cubicBezTo>
                    <a:pt x="3644" y="7042"/>
                    <a:pt x="4094" y="6907"/>
                    <a:pt x="4475" y="6692"/>
                  </a:cubicBezTo>
                  <a:cubicBezTo>
                    <a:pt x="4856" y="6478"/>
                    <a:pt x="5144" y="6196"/>
                    <a:pt x="5340" y="5844"/>
                  </a:cubicBezTo>
                  <a:cubicBezTo>
                    <a:pt x="5535" y="5492"/>
                    <a:pt x="5607" y="5080"/>
                    <a:pt x="5558" y="4606"/>
                  </a:cubicBezTo>
                  <a:cubicBezTo>
                    <a:pt x="5527" y="4300"/>
                    <a:pt x="5442" y="4039"/>
                    <a:pt x="5304" y="3821"/>
                  </a:cubicBezTo>
                  <a:cubicBezTo>
                    <a:pt x="5166" y="3602"/>
                    <a:pt x="4982" y="3419"/>
                    <a:pt x="4753" y="3274"/>
                  </a:cubicBezTo>
                  <a:cubicBezTo>
                    <a:pt x="4526" y="3128"/>
                    <a:pt x="4260" y="3011"/>
                    <a:pt x="3959" y="2925"/>
                  </a:cubicBezTo>
                  <a:cubicBezTo>
                    <a:pt x="3657" y="2839"/>
                    <a:pt x="3325" y="2780"/>
                    <a:pt x="2961" y="2745"/>
                  </a:cubicBezTo>
                  <a:cubicBezTo>
                    <a:pt x="2803" y="2736"/>
                    <a:pt x="2651" y="2718"/>
                    <a:pt x="2502" y="2689"/>
                  </a:cubicBezTo>
                  <a:cubicBezTo>
                    <a:pt x="2356" y="2663"/>
                    <a:pt x="2225" y="2624"/>
                    <a:pt x="2107" y="2574"/>
                  </a:cubicBezTo>
                  <a:cubicBezTo>
                    <a:pt x="1991" y="2524"/>
                    <a:pt x="1896" y="2465"/>
                    <a:pt x="1824" y="2393"/>
                  </a:cubicBezTo>
                  <a:cubicBezTo>
                    <a:pt x="1750" y="2321"/>
                    <a:pt x="1709" y="2232"/>
                    <a:pt x="1696" y="2121"/>
                  </a:cubicBezTo>
                  <a:cubicBezTo>
                    <a:pt x="1683" y="1997"/>
                    <a:pt x="1710" y="1888"/>
                    <a:pt x="1779" y="1793"/>
                  </a:cubicBezTo>
                  <a:cubicBezTo>
                    <a:pt x="1851" y="1695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7"/>
                  </a:cubicBezTo>
                  <a:cubicBezTo>
                    <a:pt x="3325" y="1495"/>
                    <a:pt x="3500" y="1563"/>
                    <a:pt x="3672" y="1657"/>
                  </a:cubicBezTo>
                  <a:cubicBezTo>
                    <a:pt x="3843" y="1750"/>
                    <a:pt x="4004" y="1874"/>
                    <a:pt x="4159" y="2028"/>
                  </a:cubicBezTo>
                  <a:lnTo>
                    <a:pt x="5076" y="938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3" y="217"/>
                    <a:pt x="3882" y="112"/>
                    <a:pt x="3551" y="52"/>
                  </a:cubicBezTo>
                  <a:cubicBezTo>
                    <a:pt x="3364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30"/>
            <p:cNvSpPr/>
            <p:nvPr/>
          </p:nvSpPr>
          <p:spPr>
            <a:xfrm>
              <a:off x="7695819" y="1102177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6" y="3955"/>
                  </a:moveTo>
                  <a:cubicBezTo>
                    <a:pt x="2173" y="4065"/>
                    <a:pt x="2304" y="4182"/>
                    <a:pt x="2444" y="4307"/>
                  </a:cubicBezTo>
                  <a:lnTo>
                    <a:pt x="3865" y="5529"/>
                  </a:lnTo>
                  <a:cubicBezTo>
                    <a:pt x="3814" y="5567"/>
                    <a:pt x="3762" y="5602"/>
                    <a:pt x="3709" y="5634"/>
                  </a:cubicBezTo>
                  <a:cubicBezTo>
                    <a:pt x="3496" y="5764"/>
                    <a:pt x="3261" y="5843"/>
                    <a:pt x="3002" y="5870"/>
                  </a:cubicBezTo>
                  <a:cubicBezTo>
                    <a:pt x="2917" y="5879"/>
                    <a:pt x="2836" y="5884"/>
                    <a:pt x="2757" y="5884"/>
                  </a:cubicBezTo>
                  <a:cubicBezTo>
                    <a:pt x="2577" y="5884"/>
                    <a:pt x="2413" y="5860"/>
                    <a:pt x="2267" y="5814"/>
                  </a:cubicBezTo>
                  <a:cubicBezTo>
                    <a:pt x="2057" y="5749"/>
                    <a:pt x="1892" y="5640"/>
                    <a:pt x="1771" y="5489"/>
                  </a:cubicBezTo>
                  <a:cubicBezTo>
                    <a:pt x="1650" y="5338"/>
                    <a:pt x="1577" y="5152"/>
                    <a:pt x="1555" y="4932"/>
                  </a:cubicBezTo>
                  <a:cubicBezTo>
                    <a:pt x="1525" y="4653"/>
                    <a:pt x="1593" y="4412"/>
                    <a:pt x="1755" y="4210"/>
                  </a:cubicBezTo>
                  <a:cubicBezTo>
                    <a:pt x="1834" y="4116"/>
                    <a:pt x="1933" y="4031"/>
                    <a:pt x="2056" y="3955"/>
                  </a:cubicBezTo>
                  <a:close/>
                  <a:moveTo>
                    <a:pt x="3143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3" y="814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2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1" y="4297"/>
                    <a:pt x="1" y="4740"/>
                    <a:pt x="48" y="5211"/>
                  </a:cubicBezTo>
                  <a:cubicBezTo>
                    <a:pt x="94" y="5627"/>
                    <a:pt x="252" y="5992"/>
                    <a:pt x="523" y="6303"/>
                  </a:cubicBezTo>
                  <a:cubicBezTo>
                    <a:pt x="796" y="6616"/>
                    <a:pt x="1145" y="6846"/>
                    <a:pt x="1571" y="6999"/>
                  </a:cubicBezTo>
                  <a:cubicBezTo>
                    <a:pt x="1884" y="7111"/>
                    <a:pt x="2223" y="7167"/>
                    <a:pt x="2583" y="7167"/>
                  </a:cubicBezTo>
                  <a:cubicBezTo>
                    <a:pt x="2712" y="7167"/>
                    <a:pt x="2844" y="7160"/>
                    <a:pt x="2979" y="7145"/>
                  </a:cubicBezTo>
                  <a:cubicBezTo>
                    <a:pt x="3361" y="7105"/>
                    <a:pt x="3715" y="7015"/>
                    <a:pt x="4037" y="6872"/>
                  </a:cubicBezTo>
                  <a:cubicBezTo>
                    <a:pt x="4351" y="6734"/>
                    <a:pt x="4631" y="6554"/>
                    <a:pt x="4886" y="6336"/>
                  </a:cubicBezTo>
                  <a:lnTo>
                    <a:pt x="5431" y="6790"/>
                  </a:lnTo>
                  <a:lnTo>
                    <a:pt x="7357" y="6587"/>
                  </a:lnTo>
                  <a:lnTo>
                    <a:pt x="5747" y="5197"/>
                  </a:lnTo>
                  <a:cubicBezTo>
                    <a:pt x="5859" y="4974"/>
                    <a:pt x="5950" y="4735"/>
                    <a:pt x="6022" y="4487"/>
                  </a:cubicBezTo>
                  <a:cubicBezTo>
                    <a:pt x="6128" y="4117"/>
                    <a:pt x="6187" y="3722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8" y="3770"/>
                    <a:pt x="4707" y="4059"/>
                    <a:pt x="4635" y="4327"/>
                  </a:cubicBezTo>
                  <a:lnTo>
                    <a:pt x="4095" y="3848"/>
                  </a:lnTo>
                  <a:cubicBezTo>
                    <a:pt x="3952" y="3739"/>
                    <a:pt x="3791" y="3605"/>
                    <a:pt x="3611" y="3453"/>
                  </a:cubicBezTo>
                  <a:cubicBezTo>
                    <a:pt x="3432" y="3297"/>
                    <a:pt x="3252" y="3132"/>
                    <a:pt x="3078" y="2958"/>
                  </a:cubicBezTo>
                  <a:cubicBezTo>
                    <a:pt x="2901" y="2784"/>
                    <a:pt x="2754" y="2613"/>
                    <a:pt x="2635" y="2445"/>
                  </a:cubicBezTo>
                  <a:cubicBezTo>
                    <a:pt x="2514" y="2275"/>
                    <a:pt x="2450" y="2130"/>
                    <a:pt x="2435" y="2007"/>
                  </a:cubicBezTo>
                  <a:cubicBezTo>
                    <a:pt x="2421" y="1878"/>
                    <a:pt x="2435" y="1764"/>
                    <a:pt x="2478" y="1672"/>
                  </a:cubicBezTo>
                  <a:cubicBezTo>
                    <a:pt x="2521" y="1579"/>
                    <a:pt x="2589" y="1506"/>
                    <a:pt x="2683" y="1450"/>
                  </a:cubicBezTo>
                  <a:cubicBezTo>
                    <a:pt x="2776" y="1395"/>
                    <a:pt x="2892" y="1359"/>
                    <a:pt x="3036" y="1343"/>
                  </a:cubicBezTo>
                  <a:cubicBezTo>
                    <a:pt x="3066" y="1340"/>
                    <a:pt x="3095" y="1339"/>
                    <a:pt x="3124" y="1339"/>
                  </a:cubicBezTo>
                  <a:cubicBezTo>
                    <a:pt x="3264" y="1339"/>
                    <a:pt x="3393" y="1373"/>
                    <a:pt x="3509" y="1442"/>
                  </a:cubicBezTo>
                  <a:cubicBezTo>
                    <a:pt x="3649" y="1527"/>
                    <a:pt x="3787" y="1695"/>
                    <a:pt x="3926" y="1947"/>
                  </a:cubicBezTo>
                  <a:lnTo>
                    <a:pt x="5077" y="1089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8" y="282"/>
                    <a:pt x="4075" y="155"/>
                    <a:pt x="3778" y="81"/>
                  </a:cubicBezTo>
                  <a:cubicBezTo>
                    <a:pt x="3574" y="27"/>
                    <a:pt x="3363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0" name="Google Shape;15960;p30"/>
            <p:cNvSpPr/>
            <p:nvPr/>
          </p:nvSpPr>
          <p:spPr>
            <a:xfrm>
              <a:off x="8043776" y="106080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6"/>
                  </a:lnTo>
                  <a:lnTo>
                    <a:pt x="155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7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1" name="Google Shape;15961;p30"/>
            <p:cNvSpPr/>
            <p:nvPr/>
          </p:nvSpPr>
          <p:spPr>
            <a:xfrm>
              <a:off x="8283462" y="1039120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1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30"/>
            <p:cNvSpPr/>
            <p:nvPr/>
          </p:nvSpPr>
          <p:spPr>
            <a:xfrm>
              <a:off x="8496228" y="1016530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4"/>
                  </a:cubicBezTo>
                  <a:cubicBezTo>
                    <a:pt x="40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5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5" y="7090"/>
                    <a:pt x="3958" y="7074"/>
                  </a:cubicBezTo>
                  <a:cubicBezTo>
                    <a:pt x="4288" y="7039"/>
                    <a:pt x="4613" y="6963"/>
                    <a:pt x="4933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4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0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8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1" y="2655"/>
                    <a:pt x="2002" y="2432"/>
                    <a:pt x="2157" y="2240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9" y="1661"/>
                    <a:pt x="3178" y="1589"/>
                    <a:pt x="3437" y="1560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29" y="1585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7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30"/>
            <p:cNvSpPr/>
            <p:nvPr/>
          </p:nvSpPr>
          <p:spPr>
            <a:xfrm>
              <a:off x="8734909" y="987358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30"/>
            <p:cNvSpPr/>
            <p:nvPr/>
          </p:nvSpPr>
          <p:spPr>
            <a:xfrm>
              <a:off x="8997635" y="975716"/>
              <a:ext cx="156260" cy="241458"/>
            </a:xfrm>
            <a:custGeom>
              <a:avLst/>
              <a:gdLst/>
              <a:ahLst/>
              <a:cxnLst/>
              <a:rect l="l" t="t" r="r" b="b"/>
              <a:pathLst>
                <a:path w="451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1"/>
                  </a:lnTo>
                  <a:cubicBezTo>
                    <a:pt x="2065" y="4359"/>
                    <a:pt x="2045" y="4212"/>
                    <a:pt x="2029" y="4081"/>
                  </a:cubicBezTo>
                  <a:cubicBezTo>
                    <a:pt x="2013" y="3948"/>
                    <a:pt x="1993" y="3812"/>
                    <a:pt x="1972" y="3676"/>
                  </a:cubicBezTo>
                  <a:cubicBezTo>
                    <a:pt x="1950" y="3544"/>
                    <a:pt x="1923" y="3391"/>
                    <a:pt x="1888" y="3226"/>
                  </a:cubicBezTo>
                  <a:cubicBezTo>
                    <a:pt x="1857" y="3058"/>
                    <a:pt x="1816" y="2866"/>
                    <a:pt x="1770" y="2652"/>
                  </a:cubicBezTo>
                  <a:cubicBezTo>
                    <a:pt x="1765" y="2622"/>
                    <a:pt x="1758" y="2589"/>
                    <a:pt x="1750" y="2559"/>
                  </a:cubicBezTo>
                  <a:lnTo>
                    <a:pt x="1750" y="2559"/>
                  </a:lnTo>
                  <a:lnTo>
                    <a:pt x="4508" y="5552"/>
                  </a:lnTo>
                  <a:lnTo>
                    <a:pt x="4510" y="5552"/>
                  </a:lnTo>
                  <a:lnTo>
                    <a:pt x="4510" y="3329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30"/>
            <p:cNvSpPr/>
            <p:nvPr/>
          </p:nvSpPr>
          <p:spPr>
            <a:xfrm>
              <a:off x="4822635" y="1733578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79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28" y="3711"/>
                  </a:cubicBezTo>
                  <a:cubicBezTo>
                    <a:pt x="932" y="3869"/>
                    <a:pt x="1180" y="3997"/>
                    <a:pt x="1473" y="4091"/>
                  </a:cubicBezTo>
                  <a:cubicBezTo>
                    <a:pt x="1763" y="4184"/>
                    <a:pt x="2104" y="4255"/>
                    <a:pt x="2488" y="4299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7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5"/>
                  </a:cubicBezTo>
                  <a:cubicBezTo>
                    <a:pt x="3933" y="5135"/>
                    <a:pt x="3905" y="5249"/>
                    <a:pt x="3837" y="5343"/>
                  </a:cubicBezTo>
                  <a:cubicBezTo>
                    <a:pt x="3768" y="5440"/>
                    <a:pt x="3664" y="5519"/>
                    <a:pt x="3526" y="5578"/>
                  </a:cubicBezTo>
                  <a:cubicBezTo>
                    <a:pt x="3388" y="5638"/>
                    <a:pt x="3233" y="5678"/>
                    <a:pt x="3058" y="5696"/>
                  </a:cubicBezTo>
                  <a:cubicBezTo>
                    <a:pt x="2971" y="5705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7" y="5579"/>
                  </a:cubicBezTo>
                  <a:cubicBezTo>
                    <a:pt x="1674" y="5464"/>
                    <a:pt x="1316" y="5207"/>
                    <a:pt x="948" y="4807"/>
                  </a:cubicBezTo>
                  <a:lnTo>
                    <a:pt x="65" y="6051"/>
                  </a:lnTo>
                  <a:cubicBezTo>
                    <a:pt x="315" y="6305"/>
                    <a:pt x="590" y="6521"/>
                    <a:pt x="891" y="6695"/>
                  </a:cubicBezTo>
                  <a:cubicBezTo>
                    <a:pt x="1193" y="6871"/>
                    <a:pt x="1529" y="6993"/>
                    <a:pt x="1900" y="7060"/>
                  </a:cubicBezTo>
                  <a:cubicBezTo>
                    <a:pt x="2121" y="7101"/>
                    <a:pt x="2355" y="7122"/>
                    <a:pt x="2602" y="7122"/>
                  </a:cubicBezTo>
                  <a:cubicBezTo>
                    <a:pt x="2771" y="7122"/>
                    <a:pt x="2947" y="7112"/>
                    <a:pt x="3128" y="7093"/>
                  </a:cubicBezTo>
                  <a:cubicBezTo>
                    <a:pt x="3647" y="7039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3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9" y="3601"/>
                    <a:pt x="4985" y="3418"/>
                    <a:pt x="4756" y="3271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0" y="2837"/>
                    <a:pt x="3328" y="2778"/>
                    <a:pt x="2964" y="2744"/>
                  </a:cubicBezTo>
                  <a:cubicBezTo>
                    <a:pt x="2806" y="2735"/>
                    <a:pt x="2654" y="2716"/>
                    <a:pt x="2505" y="2689"/>
                  </a:cubicBezTo>
                  <a:cubicBezTo>
                    <a:pt x="2359" y="2663"/>
                    <a:pt x="2228" y="2623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3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21" y="1491"/>
                    <a:pt x="2383" y="1446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7" y="1430"/>
                    <a:pt x="3138" y="1457"/>
                  </a:cubicBezTo>
                  <a:cubicBezTo>
                    <a:pt x="3324" y="1495"/>
                    <a:pt x="3501" y="1563"/>
                    <a:pt x="3670" y="1655"/>
                  </a:cubicBezTo>
                  <a:cubicBezTo>
                    <a:pt x="3841" y="1748"/>
                    <a:pt x="4004" y="1874"/>
                    <a:pt x="4158" y="2027"/>
                  </a:cubicBezTo>
                  <a:lnTo>
                    <a:pt x="5077" y="936"/>
                  </a:lnTo>
                  <a:cubicBezTo>
                    <a:pt x="4888" y="706"/>
                    <a:pt x="4671" y="517"/>
                    <a:pt x="4421" y="366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30"/>
            <p:cNvSpPr/>
            <p:nvPr/>
          </p:nvSpPr>
          <p:spPr>
            <a:xfrm>
              <a:off x="5036579" y="1708078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601" y="1571"/>
                  </a:moveTo>
                  <a:cubicBezTo>
                    <a:pt x="3786" y="1571"/>
                    <a:pt x="3962" y="1597"/>
                    <a:pt x="4130" y="1649"/>
                  </a:cubicBezTo>
                  <a:cubicBezTo>
                    <a:pt x="4365" y="1724"/>
                    <a:pt x="4573" y="1842"/>
                    <a:pt x="4757" y="2004"/>
                  </a:cubicBezTo>
                  <a:cubicBezTo>
                    <a:pt x="4941" y="2164"/>
                    <a:pt x="5092" y="2359"/>
                    <a:pt x="5207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7" y="3651"/>
                    <a:pt x="5437" y="3918"/>
                    <a:pt x="5373" y="4168"/>
                  </a:cubicBezTo>
                  <a:cubicBezTo>
                    <a:pt x="5308" y="4417"/>
                    <a:pt x="5201" y="4640"/>
                    <a:pt x="5055" y="4837"/>
                  </a:cubicBezTo>
                  <a:cubicBezTo>
                    <a:pt x="4907" y="5033"/>
                    <a:pt x="4727" y="5191"/>
                    <a:pt x="4516" y="5312"/>
                  </a:cubicBezTo>
                  <a:cubicBezTo>
                    <a:pt x="4301" y="5431"/>
                    <a:pt x="4061" y="5507"/>
                    <a:pt x="3797" y="5534"/>
                  </a:cubicBezTo>
                  <a:cubicBezTo>
                    <a:pt x="3723" y="5543"/>
                    <a:pt x="3651" y="5547"/>
                    <a:pt x="3580" y="5547"/>
                  </a:cubicBezTo>
                  <a:cubicBezTo>
                    <a:pt x="3393" y="5547"/>
                    <a:pt x="3215" y="5519"/>
                    <a:pt x="3046" y="5467"/>
                  </a:cubicBezTo>
                  <a:cubicBezTo>
                    <a:pt x="2813" y="5393"/>
                    <a:pt x="2603" y="5277"/>
                    <a:pt x="2413" y="5119"/>
                  </a:cubicBezTo>
                  <a:cubicBezTo>
                    <a:pt x="2225" y="4962"/>
                    <a:pt x="2078" y="4767"/>
                    <a:pt x="1965" y="4532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6" y="3201"/>
                    <a:pt x="1798" y="2950"/>
                  </a:cubicBezTo>
                  <a:cubicBezTo>
                    <a:pt x="1860" y="2702"/>
                    <a:pt x="1965" y="2479"/>
                    <a:pt x="2116" y="2282"/>
                  </a:cubicBezTo>
                  <a:cubicBezTo>
                    <a:pt x="2267" y="2085"/>
                    <a:pt x="2446" y="1926"/>
                    <a:pt x="2661" y="1806"/>
                  </a:cubicBezTo>
                  <a:cubicBezTo>
                    <a:pt x="2873" y="1685"/>
                    <a:pt x="3115" y="1610"/>
                    <a:pt x="3381" y="1583"/>
                  </a:cubicBezTo>
                  <a:cubicBezTo>
                    <a:pt x="3455" y="1575"/>
                    <a:pt x="3529" y="1571"/>
                    <a:pt x="3601" y="1571"/>
                  </a:cubicBezTo>
                  <a:close/>
                  <a:moveTo>
                    <a:pt x="3661" y="0"/>
                  </a:moveTo>
                  <a:cubicBezTo>
                    <a:pt x="3515" y="0"/>
                    <a:pt x="3366" y="8"/>
                    <a:pt x="3214" y="24"/>
                  </a:cubicBezTo>
                  <a:cubicBezTo>
                    <a:pt x="2702" y="79"/>
                    <a:pt x="2241" y="217"/>
                    <a:pt x="1832" y="437"/>
                  </a:cubicBezTo>
                  <a:cubicBezTo>
                    <a:pt x="1422" y="655"/>
                    <a:pt x="1074" y="943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0" y="3415"/>
                    <a:pt x="53" y="3928"/>
                  </a:cubicBezTo>
                  <a:cubicBezTo>
                    <a:pt x="108" y="4440"/>
                    <a:pt x="246" y="4900"/>
                    <a:pt x="466" y="5310"/>
                  </a:cubicBezTo>
                  <a:cubicBezTo>
                    <a:pt x="686" y="5723"/>
                    <a:pt x="972" y="6068"/>
                    <a:pt x="1323" y="6353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7"/>
                    <a:pt x="3168" y="7112"/>
                    <a:pt x="3520" y="7112"/>
                  </a:cubicBezTo>
                  <a:cubicBezTo>
                    <a:pt x="3666" y="7112"/>
                    <a:pt x="3815" y="7104"/>
                    <a:pt x="3968" y="7089"/>
                  </a:cubicBezTo>
                  <a:cubicBezTo>
                    <a:pt x="4474" y="7034"/>
                    <a:pt x="4931" y="6898"/>
                    <a:pt x="5342" y="6676"/>
                  </a:cubicBezTo>
                  <a:cubicBezTo>
                    <a:pt x="5752" y="6458"/>
                    <a:pt x="6097" y="6171"/>
                    <a:pt x="6381" y="5819"/>
                  </a:cubicBezTo>
                  <a:cubicBezTo>
                    <a:pt x="6665" y="5467"/>
                    <a:pt x="6872" y="5069"/>
                    <a:pt x="6999" y="4617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8" y="2213"/>
                    <a:pt x="6703" y="1803"/>
                  </a:cubicBezTo>
                  <a:cubicBezTo>
                    <a:pt x="6486" y="1390"/>
                    <a:pt x="6201" y="1045"/>
                    <a:pt x="5849" y="760"/>
                  </a:cubicBezTo>
                  <a:cubicBezTo>
                    <a:pt x="5496" y="476"/>
                    <a:pt x="5099" y="268"/>
                    <a:pt x="4654" y="138"/>
                  </a:cubicBezTo>
                  <a:cubicBezTo>
                    <a:pt x="4340" y="45"/>
                    <a:pt x="4008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30"/>
            <p:cNvSpPr/>
            <p:nvPr/>
          </p:nvSpPr>
          <p:spPr>
            <a:xfrm>
              <a:off x="5310288" y="167980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08" y="4434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4" y="6355"/>
                  </a:cubicBezTo>
                  <a:cubicBezTo>
                    <a:pt x="1664" y="6635"/>
                    <a:pt x="2066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41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5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3"/>
                    <a:pt x="5216" y="4956"/>
                    <a:pt x="5070" y="5072"/>
                  </a:cubicBezTo>
                  <a:cubicBezTo>
                    <a:pt x="4920" y="5189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8" y="5532"/>
                    <a:pt x="3315" y="5511"/>
                    <a:pt x="3143" y="5467"/>
                  </a:cubicBezTo>
                  <a:cubicBezTo>
                    <a:pt x="2884" y="5403"/>
                    <a:pt x="2657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6" y="4319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90" y="2655"/>
                    <a:pt x="2002" y="2429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8" y="1660"/>
                    <a:pt x="3179" y="1588"/>
                    <a:pt x="3437" y="1559"/>
                  </a:cubicBezTo>
                  <a:cubicBezTo>
                    <a:pt x="3510" y="1551"/>
                    <a:pt x="3582" y="1548"/>
                    <a:pt x="3651" y="1548"/>
                  </a:cubicBezTo>
                  <a:cubicBezTo>
                    <a:pt x="3782" y="1548"/>
                    <a:pt x="3907" y="1561"/>
                    <a:pt x="4030" y="1585"/>
                  </a:cubicBezTo>
                  <a:cubicBezTo>
                    <a:pt x="4218" y="1622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3" y="191"/>
                    <a:pt x="4571" y="97"/>
                    <a:pt x="4248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8" name="Google Shape;15968;p30"/>
            <p:cNvSpPr/>
            <p:nvPr/>
          </p:nvSpPr>
          <p:spPr>
            <a:xfrm>
              <a:off x="5544257" y="1654999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4"/>
                  </a:cubicBezTo>
                  <a:cubicBezTo>
                    <a:pt x="108" y="4435"/>
                    <a:pt x="245" y="4899"/>
                    <a:pt x="462" y="5313"/>
                  </a:cubicBezTo>
                  <a:cubicBezTo>
                    <a:pt x="679" y="5726"/>
                    <a:pt x="964" y="6074"/>
                    <a:pt x="1315" y="6356"/>
                  </a:cubicBezTo>
                  <a:cubicBezTo>
                    <a:pt x="1664" y="6636"/>
                    <a:pt x="2065" y="6841"/>
                    <a:pt x="2514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19"/>
                  </a:cubicBezTo>
                  <a:cubicBezTo>
                    <a:pt x="6044" y="6248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5"/>
                    <a:pt x="5216" y="4955"/>
                    <a:pt x="5069" y="5072"/>
                  </a:cubicBezTo>
                  <a:cubicBezTo>
                    <a:pt x="4920" y="5190"/>
                    <a:pt x="4756" y="5288"/>
                    <a:pt x="4573" y="5365"/>
                  </a:cubicBezTo>
                  <a:cubicBezTo>
                    <a:pt x="4391" y="5444"/>
                    <a:pt x="4195" y="5493"/>
                    <a:pt x="3988" y="5516"/>
                  </a:cubicBezTo>
                  <a:cubicBezTo>
                    <a:pt x="3887" y="5527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3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1"/>
                    <a:pt x="2110" y="4784"/>
                    <a:pt x="1988" y="4553"/>
                  </a:cubicBezTo>
                  <a:cubicBezTo>
                    <a:pt x="1866" y="4320"/>
                    <a:pt x="1788" y="4055"/>
                    <a:pt x="1756" y="3755"/>
                  </a:cubicBezTo>
                  <a:cubicBezTo>
                    <a:pt x="1725" y="3450"/>
                    <a:pt x="1743" y="3169"/>
                    <a:pt x="1815" y="2912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0" y="2052"/>
                    <a:pt x="2498" y="1900"/>
                    <a:pt x="2718" y="1782"/>
                  </a:cubicBezTo>
                  <a:cubicBezTo>
                    <a:pt x="2938" y="1662"/>
                    <a:pt x="3178" y="1591"/>
                    <a:pt x="3437" y="1562"/>
                  </a:cubicBezTo>
                  <a:cubicBezTo>
                    <a:pt x="3512" y="1554"/>
                    <a:pt x="3585" y="1550"/>
                    <a:pt x="3656" y="1550"/>
                  </a:cubicBezTo>
                  <a:cubicBezTo>
                    <a:pt x="3785" y="1550"/>
                    <a:pt x="3909" y="1563"/>
                    <a:pt x="4030" y="1588"/>
                  </a:cubicBezTo>
                  <a:cubicBezTo>
                    <a:pt x="4220" y="1625"/>
                    <a:pt x="4394" y="1691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8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9" name="Google Shape;15969;p30"/>
            <p:cNvSpPr/>
            <p:nvPr/>
          </p:nvSpPr>
          <p:spPr>
            <a:xfrm>
              <a:off x="5782939" y="1630088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49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800"/>
                  </a:lnTo>
                  <a:lnTo>
                    <a:pt x="5416" y="5388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09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30"/>
            <p:cNvSpPr/>
            <p:nvPr/>
          </p:nvSpPr>
          <p:spPr>
            <a:xfrm>
              <a:off x="6000382" y="1612730"/>
              <a:ext cx="221086" cy="247799"/>
            </a:xfrm>
            <a:custGeom>
              <a:avLst/>
              <a:gdLst/>
              <a:ahLst/>
              <a:cxnLst/>
              <a:rect l="l" t="t" r="r" b="b"/>
              <a:pathLst>
                <a:path w="6381" h="7152" extrusionOk="0">
                  <a:moveTo>
                    <a:pt x="3092" y="1421"/>
                  </a:moveTo>
                  <a:cubicBezTo>
                    <a:pt x="3230" y="1421"/>
                    <a:pt x="3353" y="1440"/>
                    <a:pt x="3462" y="1480"/>
                  </a:cubicBezTo>
                  <a:cubicBezTo>
                    <a:pt x="3617" y="1536"/>
                    <a:pt x="3739" y="1628"/>
                    <a:pt x="3831" y="1752"/>
                  </a:cubicBezTo>
                  <a:cubicBezTo>
                    <a:pt x="3922" y="1876"/>
                    <a:pt x="3978" y="2027"/>
                    <a:pt x="3997" y="2201"/>
                  </a:cubicBezTo>
                  <a:cubicBezTo>
                    <a:pt x="4015" y="2376"/>
                    <a:pt x="3997" y="2536"/>
                    <a:pt x="3943" y="2678"/>
                  </a:cubicBezTo>
                  <a:cubicBezTo>
                    <a:pt x="3890" y="2822"/>
                    <a:pt x="3802" y="2937"/>
                    <a:pt x="3685" y="3025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80" y="1424"/>
                    <a:pt x="3038" y="1421"/>
                    <a:pt x="3092" y="1421"/>
                  </a:cubicBezTo>
                  <a:close/>
                  <a:moveTo>
                    <a:pt x="3373" y="1"/>
                  </a:moveTo>
                  <a:cubicBezTo>
                    <a:pt x="3272" y="1"/>
                    <a:pt x="3170" y="7"/>
                    <a:pt x="3066" y="18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5" y="6986"/>
                  </a:lnTo>
                  <a:lnTo>
                    <a:pt x="2042" y="4592"/>
                  </a:lnTo>
                  <a:lnTo>
                    <a:pt x="2892" y="4502"/>
                  </a:lnTo>
                  <a:lnTo>
                    <a:pt x="4494" y="6752"/>
                  </a:lnTo>
                  <a:lnTo>
                    <a:pt x="6381" y="6554"/>
                  </a:lnTo>
                  <a:lnTo>
                    <a:pt x="4579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7"/>
                    <a:pt x="5266" y="3488"/>
                    <a:pt x="5432" y="3127"/>
                  </a:cubicBezTo>
                  <a:cubicBezTo>
                    <a:pt x="5597" y="2764"/>
                    <a:pt x="5658" y="2370"/>
                    <a:pt x="5611" y="1942"/>
                  </a:cubicBezTo>
                  <a:cubicBezTo>
                    <a:pt x="5567" y="1528"/>
                    <a:pt x="5429" y="1165"/>
                    <a:pt x="5192" y="861"/>
                  </a:cubicBezTo>
                  <a:cubicBezTo>
                    <a:pt x="4957" y="553"/>
                    <a:pt x="4652" y="324"/>
                    <a:pt x="4278" y="173"/>
                  </a:cubicBezTo>
                  <a:cubicBezTo>
                    <a:pt x="3994" y="58"/>
                    <a:pt x="3692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30"/>
            <p:cNvSpPr/>
            <p:nvPr/>
          </p:nvSpPr>
          <p:spPr>
            <a:xfrm>
              <a:off x="6340127" y="1573406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3" y="151"/>
                    <a:pt x="1424" y="284"/>
                  </a:cubicBezTo>
                  <a:cubicBezTo>
                    <a:pt x="1123" y="417"/>
                    <a:pt x="863" y="589"/>
                    <a:pt x="647" y="798"/>
                  </a:cubicBezTo>
                  <a:cubicBezTo>
                    <a:pt x="429" y="1009"/>
                    <a:pt x="263" y="1248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4" y="3551"/>
                    <a:pt x="728" y="3711"/>
                  </a:cubicBezTo>
                  <a:cubicBezTo>
                    <a:pt x="931" y="3872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6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7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7" y="4751"/>
                  </a:cubicBezTo>
                  <a:cubicBezTo>
                    <a:pt x="3876" y="4823"/>
                    <a:pt x="3907" y="4909"/>
                    <a:pt x="3919" y="5005"/>
                  </a:cubicBezTo>
                  <a:cubicBezTo>
                    <a:pt x="3932" y="5135"/>
                    <a:pt x="3904" y="5248"/>
                    <a:pt x="3835" y="5343"/>
                  </a:cubicBezTo>
                  <a:cubicBezTo>
                    <a:pt x="3769" y="5438"/>
                    <a:pt x="3667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8"/>
                    <a:pt x="2799" y="5708"/>
                  </a:cubicBezTo>
                  <a:cubicBezTo>
                    <a:pt x="2537" y="5708"/>
                    <a:pt x="2276" y="5664"/>
                    <a:pt x="2018" y="5578"/>
                  </a:cubicBezTo>
                  <a:cubicBezTo>
                    <a:pt x="1675" y="5463"/>
                    <a:pt x="1317" y="5205"/>
                    <a:pt x="946" y="4805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20" y="7101"/>
                    <a:pt x="2355" y="7123"/>
                    <a:pt x="2603" y="7123"/>
                  </a:cubicBezTo>
                  <a:cubicBezTo>
                    <a:pt x="2771" y="7123"/>
                    <a:pt x="2945" y="7113"/>
                    <a:pt x="3125" y="7093"/>
                  </a:cubicBezTo>
                  <a:cubicBezTo>
                    <a:pt x="3644" y="7037"/>
                    <a:pt x="4094" y="6905"/>
                    <a:pt x="4475" y="6691"/>
                  </a:cubicBezTo>
                  <a:cubicBezTo>
                    <a:pt x="4856" y="6476"/>
                    <a:pt x="5144" y="6195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4" y="3818"/>
                  </a:cubicBezTo>
                  <a:cubicBezTo>
                    <a:pt x="5165" y="3600"/>
                    <a:pt x="4983" y="3418"/>
                    <a:pt x="4754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58" y="2837"/>
                    <a:pt x="3325" y="2778"/>
                    <a:pt x="2961" y="2743"/>
                  </a:cubicBezTo>
                  <a:cubicBezTo>
                    <a:pt x="2804" y="2735"/>
                    <a:pt x="2650" y="2716"/>
                    <a:pt x="2504" y="2689"/>
                  </a:cubicBezTo>
                  <a:cubicBezTo>
                    <a:pt x="2356" y="2663"/>
                    <a:pt x="2225" y="2623"/>
                    <a:pt x="2108" y="2574"/>
                  </a:cubicBezTo>
                  <a:cubicBezTo>
                    <a:pt x="1990" y="2523"/>
                    <a:pt x="1895" y="2464"/>
                    <a:pt x="1824" y="2392"/>
                  </a:cubicBezTo>
                  <a:cubicBezTo>
                    <a:pt x="1750" y="2321"/>
                    <a:pt x="1708" y="2231"/>
                    <a:pt x="1696" y="2121"/>
                  </a:cubicBezTo>
                  <a:cubicBezTo>
                    <a:pt x="1684" y="1997"/>
                    <a:pt x="1710" y="1888"/>
                    <a:pt x="1779" y="1793"/>
                  </a:cubicBezTo>
                  <a:cubicBezTo>
                    <a:pt x="1847" y="1696"/>
                    <a:pt x="1950" y="1617"/>
                    <a:pt x="2082" y="1553"/>
                  </a:cubicBezTo>
                  <a:cubicBezTo>
                    <a:pt x="2218" y="1491"/>
                    <a:pt x="2381" y="1448"/>
                    <a:pt x="2577" y="1428"/>
                  </a:cubicBezTo>
                  <a:cubicBezTo>
                    <a:pt x="2642" y="1421"/>
                    <a:pt x="2706" y="1417"/>
                    <a:pt x="2771" y="1417"/>
                  </a:cubicBezTo>
                  <a:cubicBezTo>
                    <a:pt x="2893" y="1417"/>
                    <a:pt x="3015" y="1430"/>
                    <a:pt x="3136" y="1456"/>
                  </a:cubicBezTo>
                  <a:cubicBezTo>
                    <a:pt x="3321" y="1495"/>
                    <a:pt x="3497" y="1563"/>
                    <a:pt x="3668" y="1656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3" y="937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0" y="215"/>
                    <a:pt x="3878" y="110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2" name="Google Shape;15972;p30"/>
            <p:cNvSpPr/>
            <p:nvPr/>
          </p:nvSpPr>
          <p:spPr>
            <a:xfrm>
              <a:off x="6558748" y="154319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08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3" name="Google Shape;15973;p30"/>
            <p:cNvSpPr/>
            <p:nvPr/>
          </p:nvSpPr>
          <p:spPr>
            <a:xfrm>
              <a:off x="6803216" y="152524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30"/>
            <p:cNvSpPr/>
            <p:nvPr/>
          </p:nvSpPr>
          <p:spPr>
            <a:xfrm>
              <a:off x="6995020" y="1513433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30"/>
            <p:cNvSpPr/>
            <p:nvPr/>
          </p:nvSpPr>
          <p:spPr>
            <a:xfrm>
              <a:off x="7200336" y="1491779"/>
              <a:ext cx="187443" cy="242047"/>
            </a:xfrm>
            <a:custGeom>
              <a:avLst/>
              <a:gdLst/>
              <a:ahLst/>
              <a:cxnLst/>
              <a:rect l="l" t="t" r="r" b="b"/>
              <a:pathLst>
                <a:path w="5410" h="6986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30"/>
            <p:cNvSpPr/>
            <p:nvPr/>
          </p:nvSpPr>
          <p:spPr>
            <a:xfrm>
              <a:off x="7400733" y="1461428"/>
              <a:ext cx="194338" cy="246898"/>
            </a:xfrm>
            <a:custGeom>
              <a:avLst/>
              <a:gdLst/>
              <a:ahLst/>
              <a:cxnLst/>
              <a:rect l="l" t="t" r="r" b="b"/>
              <a:pathLst>
                <a:path w="5609" h="7126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6"/>
                  </a:cubicBezTo>
                  <a:cubicBezTo>
                    <a:pt x="64" y="2671"/>
                    <a:pt x="136" y="2925"/>
                    <a:pt x="251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6"/>
                    <a:pt x="2104" y="4257"/>
                    <a:pt x="2488" y="4302"/>
                  </a:cubicBezTo>
                  <a:cubicBezTo>
                    <a:pt x="2628" y="4312"/>
                    <a:pt x="2764" y="4330"/>
                    <a:pt x="2897" y="4352"/>
                  </a:cubicBezTo>
                  <a:cubicBezTo>
                    <a:pt x="3030" y="4373"/>
                    <a:pt x="3157" y="4404"/>
                    <a:pt x="3279" y="4440"/>
                  </a:cubicBezTo>
                  <a:cubicBezTo>
                    <a:pt x="3401" y="4475"/>
                    <a:pt x="3508" y="4519"/>
                    <a:pt x="3598" y="4569"/>
                  </a:cubicBezTo>
                  <a:cubicBezTo>
                    <a:pt x="3687" y="4619"/>
                    <a:pt x="3761" y="4678"/>
                    <a:pt x="3818" y="4753"/>
                  </a:cubicBezTo>
                  <a:cubicBezTo>
                    <a:pt x="3876" y="4825"/>
                    <a:pt x="3909" y="4911"/>
                    <a:pt x="3919" y="5008"/>
                  </a:cubicBezTo>
                  <a:cubicBezTo>
                    <a:pt x="3933" y="5137"/>
                    <a:pt x="3905" y="5251"/>
                    <a:pt x="3837" y="5345"/>
                  </a:cubicBezTo>
                  <a:cubicBezTo>
                    <a:pt x="3768" y="5440"/>
                    <a:pt x="3664" y="5519"/>
                    <a:pt x="3528" y="5580"/>
                  </a:cubicBezTo>
                  <a:cubicBezTo>
                    <a:pt x="3390" y="5640"/>
                    <a:pt x="3233" y="5681"/>
                    <a:pt x="3059" y="5698"/>
                  </a:cubicBezTo>
                  <a:cubicBezTo>
                    <a:pt x="2973" y="5707"/>
                    <a:pt x="2887" y="5712"/>
                    <a:pt x="2802" y="5712"/>
                  </a:cubicBezTo>
                  <a:cubicBezTo>
                    <a:pt x="2538" y="5712"/>
                    <a:pt x="2277" y="5668"/>
                    <a:pt x="2018" y="5581"/>
                  </a:cubicBezTo>
                  <a:cubicBezTo>
                    <a:pt x="1674" y="5466"/>
                    <a:pt x="1316" y="5209"/>
                    <a:pt x="948" y="4808"/>
                  </a:cubicBezTo>
                  <a:lnTo>
                    <a:pt x="65" y="6052"/>
                  </a:lnTo>
                  <a:cubicBezTo>
                    <a:pt x="315" y="6308"/>
                    <a:pt x="590" y="6523"/>
                    <a:pt x="890" y="6697"/>
                  </a:cubicBezTo>
                  <a:cubicBezTo>
                    <a:pt x="1191" y="6871"/>
                    <a:pt x="1528" y="6993"/>
                    <a:pt x="1899" y="7064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7" y="7097"/>
                  </a:cubicBezTo>
                  <a:cubicBezTo>
                    <a:pt x="3646" y="7042"/>
                    <a:pt x="4096" y="6907"/>
                    <a:pt x="4477" y="6694"/>
                  </a:cubicBezTo>
                  <a:cubicBezTo>
                    <a:pt x="4858" y="6480"/>
                    <a:pt x="5146" y="6198"/>
                    <a:pt x="5341" y="5846"/>
                  </a:cubicBezTo>
                  <a:cubicBezTo>
                    <a:pt x="5537" y="5494"/>
                    <a:pt x="5609" y="5081"/>
                    <a:pt x="5561" y="4606"/>
                  </a:cubicBezTo>
                  <a:cubicBezTo>
                    <a:pt x="5528" y="4302"/>
                    <a:pt x="5443" y="4041"/>
                    <a:pt x="5305" y="3821"/>
                  </a:cubicBezTo>
                  <a:cubicBezTo>
                    <a:pt x="5167" y="3604"/>
                    <a:pt x="4983" y="3420"/>
                    <a:pt x="4756" y="3275"/>
                  </a:cubicBezTo>
                  <a:cubicBezTo>
                    <a:pt x="4527" y="3130"/>
                    <a:pt x="4261" y="3013"/>
                    <a:pt x="3961" y="2927"/>
                  </a:cubicBezTo>
                  <a:cubicBezTo>
                    <a:pt x="3660" y="2840"/>
                    <a:pt x="3326" y="2780"/>
                    <a:pt x="2963" y="2747"/>
                  </a:cubicBezTo>
                  <a:cubicBezTo>
                    <a:pt x="2804" y="2737"/>
                    <a:pt x="2652" y="2720"/>
                    <a:pt x="2504" y="2692"/>
                  </a:cubicBezTo>
                  <a:cubicBezTo>
                    <a:pt x="2357" y="2665"/>
                    <a:pt x="2226" y="2626"/>
                    <a:pt x="2108" y="2577"/>
                  </a:cubicBezTo>
                  <a:cubicBezTo>
                    <a:pt x="1992" y="2527"/>
                    <a:pt x="1897" y="2468"/>
                    <a:pt x="1825" y="2396"/>
                  </a:cubicBezTo>
                  <a:cubicBezTo>
                    <a:pt x="1752" y="2324"/>
                    <a:pt x="1710" y="2234"/>
                    <a:pt x="1697" y="2124"/>
                  </a:cubicBezTo>
                  <a:cubicBezTo>
                    <a:pt x="1684" y="2001"/>
                    <a:pt x="1712" y="1891"/>
                    <a:pt x="1781" y="1795"/>
                  </a:cubicBezTo>
                  <a:cubicBezTo>
                    <a:pt x="1851" y="1697"/>
                    <a:pt x="1953" y="1617"/>
                    <a:pt x="2085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3" y="1421"/>
                    <a:pt x="2706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5" y="1496"/>
                    <a:pt x="3500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3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30"/>
            <p:cNvSpPr/>
            <p:nvPr/>
          </p:nvSpPr>
          <p:spPr>
            <a:xfrm>
              <a:off x="7729946" y="1425604"/>
              <a:ext cx="254971" cy="248319"/>
            </a:xfrm>
            <a:custGeom>
              <a:avLst/>
              <a:gdLst/>
              <a:ahLst/>
              <a:cxnLst/>
              <a:rect l="l" t="t" r="r" b="b"/>
              <a:pathLst>
                <a:path w="7359" h="7167" extrusionOk="0">
                  <a:moveTo>
                    <a:pt x="2056" y="3954"/>
                  </a:moveTo>
                  <a:cubicBezTo>
                    <a:pt x="2175" y="4064"/>
                    <a:pt x="2307" y="4184"/>
                    <a:pt x="2445" y="4306"/>
                  </a:cubicBezTo>
                  <a:lnTo>
                    <a:pt x="3867" y="5528"/>
                  </a:lnTo>
                  <a:cubicBezTo>
                    <a:pt x="3814" y="5566"/>
                    <a:pt x="3764" y="5602"/>
                    <a:pt x="3711" y="5635"/>
                  </a:cubicBezTo>
                  <a:cubicBezTo>
                    <a:pt x="3498" y="5764"/>
                    <a:pt x="3264" y="5845"/>
                    <a:pt x="3002" y="5869"/>
                  </a:cubicBezTo>
                  <a:cubicBezTo>
                    <a:pt x="2915" y="5879"/>
                    <a:pt x="2832" y="5884"/>
                    <a:pt x="2751" y="5884"/>
                  </a:cubicBezTo>
                  <a:cubicBezTo>
                    <a:pt x="2575" y="5884"/>
                    <a:pt x="2414" y="5860"/>
                    <a:pt x="2268" y="5816"/>
                  </a:cubicBezTo>
                  <a:cubicBezTo>
                    <a:pt x="2058" y="5750"/>
                    <a:pt x="1893" y="5639"/>
                    <a:pt x="1772" y="5488"/>
                  </a:cubicBezTo>
                  <a:cubicBezTo>
                    <a:pt x="1653" y="5337"/>
                    <a:pt x="1578" y="5153"/>
                    <a:pt x="1555" y="4931"/>
                  </a:cubicBezTo>
                  <a:cubicBezTo>
                    <a:pt x="1526" y="4652"/>
                    <a:pt x="1593" y="4412"/>
                    <a:pt x="1757" y="4211"/>
                  </a:cubicBezTo>
                  <a:cubicBezTo>
                    <a:pt x="1833" y="4115"/>
                    <a:pt x="1933" y="4031"/>
                    <a:pt x="2056" y="3954"/>
                  </a:cubicBezTo>
                  <a:close/>
                  <a:moveTo>
                    <a:pt x="3136" y="0"/>
                  </a:moveTo>
                  <a:cubicBezTo>
                    <a:pt x="3038" y="0"/>
                    <a:pt x="2938" y="5"/>
                    <a:pt x="2836" y="16"/>
                  </a:cubicBezTo>
                  <a:cubicBezTo>
                    <a:pt x="2409" y="62"/>
                    <a:pt x="2041" y="180"/>
                    <a:pt x="1728" y="376"/>
                  </a:cubicBezTo>
                  <a:cubicBezTo>
                    <a:pt x="1417" y="570"/>
                    <a:pt x="1184" y="813"/>
                    <a:pt x="1029" y="1109"/>
                  </a:cubicBezTo>
                  <a:cubicBezTo>
                    <a:pt x="874" y="1404"/>
                    <a:pt x="815" y="1728"/>
                    <a:pt x="851" y="2077"/>
                  </a:cubicBezTo>
                  <a:cubicBezTo>
                    <a:pt x="866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5"/>
                  </a:cubicBezTo>
                  <a:cubicBezTo>
                    <a:pt x="828" y="3256"/>
                    <a:pt x="527" y="3545"/>
                    <a:pt x="330" y="3889"/>
                  </a:cubicBezTo>
                  <a:cubicBezTo>
                    <a:pt x="94" y="4299"/>
                    <a:pt x="1" y="4739"/>
                    <a:pt x="51" y="5212"/>
                  </a:cubicBezTo>
                  <a:cubicBezTo>
                    <a:pt x="96" y="5626"/>
                    <a:pt x="254" y="5991"/>
                    <a:pt x="526" y="6302"/>
                  </a:cubicBezTo>
                  <a:cubicBezTo>
                    <a:pt x="797" y="6615"/>
                    <a:pt x="1147" y="6845"/>
                    <a:pt x="1572" y="6998"/>
                  </a:cubicBezTo>
                  <a:cubicBezTo>
                    <a:pt x="1888" y="7111"/>
                    <a:pt x="2227" y="7167"/>
                    <a:pt x="2590" y="7167"/>
                  </a:cubicBezTo>
                  <a:cubicBezTo>
                    <a:pt x="2717" y="7167"/>
                    <a:pt x="2847" y="7160"/>
                    <a:pt x="2980" y="7146"/>
                  </a:cubicBezTo>
                  <a:cubicBezTo>
                    <a:pt x="3363" y="7104"/>
                    <a:pt x="3715" y="7014"/>
                    <a:pt x="4039" y="6873"/>
                  </a:cubicBezTo>
                  <a:cubicBezTo>
                    <a:pt x="4351" y="6733"/>
                    <a:pt x="4633" y="6553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8" y="5197"/>
                  </a:lnTo>
                  <a:cubicBezTo>
                    <a:pt x="5859" y="4975"/>
                    <a:pt x="5953" y="4737"/>
                    <a:pt x="6024" y="4486"/>
                  </a:cubicBezTo>
                  <a:cubicBezTo>
                    <a:pt x="6128" y="4118"/>
                    <a:pt x="6190" y="3724"/>
                    <a:pt x="6204" y="3301"/>
                  </a:cubicBezTo>
                  <a:lnTo>
                    <a:pt x="6204" y="3301"/>
                  </a:lnTo>
                  <a:lnTo>
                    <a:pt x="4753" y="3453"/>
                  </a:lnTo>
                  <a:cubicBezTo>
                    <a:pt x="4749" y="3770"/>
                    <a:pt x="4710" y="4060"/>
                    <a:pt x="4638" y="4327"/>
                  </a:cubicBezTo>
                  <a:lnTo>
                    <a:pt x="4098" y="3847"/>
                  </a:lnTo>
                  <a:cubicBezTo>
                    <a:pt x="3954" y="3738"/>
                    <a:pt x="3791" y="3604"/>
                    <a:pt x="3612" y="3452"/>
                  </a:cubicBezTo>
                  <a:cubicBezTo>
                    <a:pt x="3432" y="3298"/>
                    <a:pt x="3253" y="3132"/>
                    <a:pt x="3078" y="2957"/>
                  </a:cubicBezTo>
                  <a:cubicBezTo>
                    <a:pt x="2903" y="2783"/>
                    <a:pt x="2754" y="2612"/>
                    <a:pt x="2635" y="2444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3"/>
                  </a:cubicBezTo>
                  <a:cubicBezTo>
                    <a:pt x="2524" y="1579"/>
                    <a:pt x="2591" y="1505"/>
                    <a:pt x="2684" y="1450"/>
                  </a:cubicBezTo>
                  <a:cubicBezTo>
                    <a:pt x="2776" y="1395"/>
                    <a:pt x="2894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8" y="1339"/>
                    <a:pt x="3394" y="1373"/>
                    <a:pt x="3511" y="1443"/>
                  </a:cubicBezTo>
                  <a:cubicBezTo>
                    <a:pt x="3650" y="1526"/>
                    <a:pt x="3790" y="1696"/>
                    <a:pt x="3928" y="1948"/>
                  </a:cubicBezTo>
                  <a:lnTo>
                    <a:pt x="5078" y="1091"/>
                  </a:lnTo>
                  <a:cubicBezTo>
                    <a:pt x="4966" y="839"/>
                    <a:pt x="4796" y="626"/>
                    <a:pt x="4568" y="453"/>
                  </a:cubicBezTo>
                  <a:cubicBezTo>
                    <a:pt x="4339" y="281"/>
                    <a:pt x="4077" y="156"/>
                    <a:pt x="3778" y="80"/>
                  </a:cubicBezTo>
                  <a:cubicBezTo>
                    <a:pt x="3573" y="28"/>
                    <a:pt x="3359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30"/>
            <p:cNvSpPr/>
            <p:nvPr/>
          </p:nvSpPr>
          <p:spPr>
            <a:xfrm>
              <a:off x="8077903" y="138420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77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30"/>
            <p:cNvSpPr/>
            <p:nvPr/>
          </p:nvSpPr>
          <p:spPr>
            <a:xfrm>
              <a:off x="8317589" y="1362547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1" y="4351"/>
                  </a:lnTo>
                  <a:lnTo>
                    <a:pt x="4738" y="4065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7" y="1743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30"/>
            <p:cNvSpPr/>
            <p:nvPr/>
          </p:nvSpPr>
          <p:spPr>
            <a:xfrm>
              <a:off x="8530251" y="1339922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6"/>
                    <a:pt x="2294" y="214"/>
                    <a:pt x="1876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4"/>
                    <a:pt x="1319" y="6356"/>
                  </a:cubicBezTo>
                  <a:cubicBezTo>
                    <a:pt x="1670" y="6637"/>
                    <a:pt x="2070" y="6842"/>
                    <a:pt x="2520" y="6967"/>
                  </a:cubicBezTo>
                  <a:cubicBezTo>
                    <a:pt x="2833" y="7056"/>
                    <a:pt x="3162" y="7100"/>
                    <a:pt x="3506" y="7100"/>
                  </a:cubicBezTo>
                  <a:cubicBezTo>
                    <a:pt x="3655" y="7100"/>
                    <a:pt x="3807" y="7092"/>
                    <a:pt x="3962" y="7075"/>
                  </a:cubicBezTo>
                  <a:cubicBezTo>
                    <a:pt x="4293" y="7041"/>
                    <a:pt x="4619" y="6966"/>
                    <a:pt x="4937" y="6849"/>
                  </a:cubicBezTo>
                  <a:cubicBezTo>
                    <a:pt x="5255" y="6734"/>
                    <a:pt x="5542" y="6591"/>
                    <a:pt x="5796" y="6419"/>
                  </a:cubicBezTo>
                  <a:cubicBezTo>
                    <a:pt x="6050" y="6248"/>
                    <a:pt x="6248" y="6063"/>
                    <a:pt x="6391" y="5864"/>
                  </a:cubicBezTo>
                  <a:lnTo>
                    <a:pt x="5460" y="4682"/>
                  </a:lnTo>
                  <a:cubicBezTo>
                    <a:pt x="5350" y="4825"/>
                    <a:pt x="5222" y="4956"/>
                    <a:pt x="5074" y="5073"/>
                  </a:cubicBezTo>
                  <a:cubicBezTo>
                    <a:pt x="4924" y="5190"/>
                    <a:pt x="4762" y="5289"/>
                    <a:pt x="4578" y="5365"/>
                  </a:cubicBezTo>
                  <a:cubicBezTo>
                    <a:pt x="4396" y="5444"/>
                    <a:pt x="4199" y="5493"/>
                    <a:pt x="3994" y="5516"/>
                  </a:cubicBezTo>
                  <a:cubicBezTo>
                    <a:pt x="3890" y="5528"/>
                    <a:pt x="3789" y="5533"/>
                    <a:pt x="3691" y="5533"/>
                  </a:cubicBezTo>
                  <a:cubicBezTo>
                    <a:pt x="3499" y="5533"/>
                    <a:pt x="3318" y="5512"/>
                    <a:pt x="3147" y="5469"/>
                  </a:cubicBezTo>
                  <a:cubicBezTo>
                    <a:pt x="2888" y="5404"/>
                    <a:pt x="2661" y="5293"/>
                    <a:pt x="2468" y="5135"/>
                  </a:cubicBezTo>
                  <a:cubicBezTo>
                    <a:pt x="2274" y="4980"/>
                    <a:pt x="2114" y="4783"/>
                    <a:pt x="1993" y="4551"/>
                  </a:cubicBezTo>
                  <a:cubicBezTo>
                    <a:pt x="1871" y="4318"/>
                    <a:pt x="1794" y="4054"/>
                    <a:pt x="1760" y="3755"/>
                  </a:cubicBezTo>
                  <a:cubicBezTo>
                    <a:pt x="1729" y="3450"/>
                    <a:pt x="1749" y="3170"/>
                    <a:pt x="1821" y="2912"/>
                  </a:cubicBezTo>
                  <a:cubicBezTo>
                    <a:pt x="1893" y="2655"/>
                    <a:pt x="2003" y="2432"/>
                    <a:pt x="2157" y="2242"/>
                  </a:cubicBezTo>
                  <a:cubicBezTo>
                    <a:pt x="2311" y="2051"/>
                    <a:pt x="2500" y="1898"/>
                    <a:pt x="2720" y="1780"/>
                  </a:cubicBezTo>
                  <a:cubicBezTo>
                    <a:pt x="2940" y="1661"/>
                    <a:pt x="3180" y="1589"/>
                    <a:pt x="3439" y="1560"/>
                  </a:cubicBezTo>
                  <a:cubicBezTo>
                    <a:pt x="3513" y="1553"/>
                    <a:pt x="3586" y="1549"/>
                    <a:pt x="3657" y="1549"/>
                  </a:cubicBezTo>
                  <a:cubicBezTo>
                    <a:pt x="3786" y="1549"/>
                    <a:pt x="3910" y="1561"/>
                    <a:pt x="4031" y="1586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4"/>
                    <a:pt x="4880" y="1983"/>
                    <a:pt x="5030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29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30"/>
            <p:cNvSpPr/>
            <p:nvPr/>
          </p:nvSpPr>
          <p:spPr>
            <a:xfrm>
              <a:off x="8769036" y="131075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2"/>
                  </a:lnTo>
                  <a:lnTo>
                    <a:pt x="1939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30"/>
            <p:cNvSpPr/>
            <p:nvPr/>
          </p:nvSpPr>
          <p:spPr>
            <a:xfrm>
              <a:off x="9031659" y="1299212"/>
              <a:ext cx="122202" cy="241458"/>
            </a:xfrm>
            <a:custGeom>
              <a:avLst/>
              <a:gdLst/>
              <a:ahLst/>
              <a:cxnLst/>
              <a:rect l="l" t="t" r="r" b="b"/>
              <a:pathLst>
                <a:path w="3527" h="6969" extrusionOk="0">
                  <a:moveTo>
                    <a:pt x="1480" y="0"/>
                  </a:moveTo>
                  <a:lnTo>
                    <a:pt x="0" y="156"/>
                  </a:lnTo>
                  <a:lnTo>
                    <a:pt x="722" y="6969"/>
                  </a:lnTo>
                  <a:lnTo>
                    <a:pt x="2327" y="6799"/>
                  </a:lnTo>
                  <a:lnTo>
                    <a:pt x="2086" y="4523"/>
                  </a:lnTo>
                  <a:cubicBezTo>
                    <a:pt x="2068" y="4360"/>
                    <a:pt x="2050" y="4211"/>
                    <a:pt x="2034" y="4080"/>
                  </a:cubicBezTo>
                  <a:cubicBezTo>
                    <a:pt x="2018" y="3948"/>
                    <a:pt x="1996" y="3814"/>
                    <a:pt x="1976" y="3677"/>
                  </a:cubicBezTo>
                  <a:cubicBezTo>
                    <a:pt x="1955" y="3541"/>
                    <a:pt x="1927" y="3390"/>
                    <a:pt x="1894" y="3223"/>
                  </a:cubicBezTo>
                  <a:cubicBezTo>
                    <a:pt x="1861" y="3055"/>
                    <a:pt x="1819" y="2863"/>
                    <a:pt x="1775" y="2649"/>
                  </a:cubicBezTo>
                  <a:cubicBezTo>
                    <a:pt x="1768" y="2619"/>
                    <a:pt x="1761" y="2586"/>
                    <a:pt x="1755" y="2556"/>
                  </a:cubicBezTo>
                  <a:lnTo>
                    <a:pt x="1755" y="2556"/>
                  </a:lnTo>
                  <a:lnTo>
                    <a:pt x="3526" y="4480"/>
                  </a:lnTo>
                  <a:lnTo>
                    <a:pt x="3526" y="224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3" name="Google Shape;15983;p30"/>
            <p:cNvSpPr/>
            <p:nvPr/>
          </p:nvSpPr>
          <p:spPr>
            <a:xfrm>
              <a:off x="4856762" y="2056970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2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3" y="4184"/>
                    <a:pt x="2104" y="4255"/>
                    <a:pt x="2488" y="4300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7" y="4568"/>
                  </a:cubicBezTo>
                  <a:cubicBezTo>
                    <a:pt x="3688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91" y="5637"/>
                    <a:pt x="3233" y="5679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7" y="5667"/>
                    <a:pt x="2018" y="5579"/>
                  </a:cubicBezTo>
                  <a:cubicBezTo>
                    <a:pt x="1674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5" y="6306"/>
                    <a:pt x="590" y="6521"/>
                    <a:pt x="891" y="6697"/>
                  </a:cubicBezTo>
                  <a:cubicBezTo>
                    <a:pt x="1193" y="6871"/>
                    <a:pt x="1529" y="6993"/>
                    <a:pt x="1900" y="7063"/>
                  </a:cubicBezTo>
                  <a:cubicBezTo>
                    <a:pt x="2121" y="7103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8" y="6692"/>
                  </a:cubicBezTo>
                  <a:cubicBezTo>
                    <a:pt x="4859" y="6480"/>
                    <a:pt x="5147" y="6196"/>
                    <a:pt x="5343" y="5844"/>
                  </a:cubicBezTo>
                  <a:cubicBezTo>
                    <a:pt x="5538" y="5492"/>
                    <a:pt x="5610" y="5080"/>
                    <a:pt x="5563" y="4606"/>
                  </a:cubicBezTo>
                  <a:cubicBezTo>
                    <a:pt x="5530" y="4301"/>
                    <a:pt x="5445" y="4039"/>
                    <a:pt x="5307" y="3821"/>
                  </a:cubicBezTo>
                  <a:cubicBezTo>
                    <a:pt x="5169" y="3604"/>
                    <a:pt x="4985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80"/>
                    <a:pt x="2964" y="2745"/>
                  </a:cubicBezTo>
                  <a:cubicBezTo>
                    <a:pt x="2806" y="2736"/>
                    <a:pt x="2654" y="2719"/>
                    <a:pt x="2505" y="2690"/>
                  </a:cubicBezTo>
                  <a:cubicBezTo>
                    <a:pt x="2359" y="2663"/>
                    <a:pt x="2228" y="2626"/>
                    <a:pt x="2110" y="2575"/>
                  </a:cubicBezTo>
                  <a:cubicBezTo>
                    <a:pt x="1994" y="2525"/>
                    <a:pt x="1899" y="2465"/>
                    <a:pt x="1827" y="2393"/>
                  </a:cubicBezTo>
                  <a:cubicBezTo>
                    <a:pt x="1753" y="2324"/>
                    <a:pt x="1712" y="2232"/>
                    <a:pt x="1699" y="2122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6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4" y="1421"/>
                    <a:pt x="2707" y="1418"/>
                    <a:pt x="2769" y="1418"/>
                  </a:cubicBezTo>
                  <a:cubicBezTo>
                    <a:pt x="2893" y="1418"/>
                    <a:pt x="3016" y="1431"/>
                    <a:pt x="3140" y="1457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1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2" y="217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4" name="Google Shape;15984;p30"/>
            <p:cNvSpPr/>
            <p:nvPr/>
          </p:nvSpPr>
          <p:spPr>
            <a:xfrm>
              <a:off x="5070602" y="2031539"/>
              <a:ext cx="248284" cy="246448"/>
            </a:xfrm>
            <a:custGeom>
              <a:avLst/>
              <a:gdLst/>
              <a:ahLst/>
              <a:cxnLst/>
              <a:rect l="l" t="t" r="r" b="b"/>
              <a:pathLst>
                <a:path w="7166" h="7113" extrusionOk="0">
                  <a:moveTo>
                    <a:pt x="3602" y="1572"/>
                  </a:moveTo>
                  <a:cubicBezTo>
                    <a:pt x="3787" y="1572"/>
                    <a:pt x="3965" y="1598"/>
                    <a:pt x="4133" y="1651"/>
                  </a:cubicBezTo>
                  <a:cubicBezTo>
                    <a:pt x="4365" y="1723"/>
                    <a:pt x="4576" y="1843"/>
                    <a:pt x="4760" y="2004"/>
                  </a:cubicBezTo>
                  <a:cubicBezTo>
                    <a:pt x="4944" y="2163"/>
                    <a:pt x="5095" y="2360"/>
                    <a:pt x="5210" y="2590"/>
                  </a:cubicBezTo>
                  <a:cubicBezTo>
                    <a:pt x="5327" y="2820"/>
                    <a:pt x="5400" y="3079"/>
                    <a:pt x="5429" y="3364"/>
                  </a:cubicBezTo>
                  <a:cubicBezTo>
                    <a:pt x="5459" y="3649"/>
                    <a:pt x="5442" y="3916"/>
                    <a:pt x="5376" y="4166"/>
                  </a:cubicBezTo>
                  <a:cubicBezTo>
                    <a:pt x="5311" y="4417"/>
                    <a:pt x="5205" y="4639"/>
                    <a:pt x="5058" y="4835"/>
                  </a:cubicBezTo>
                  <a:cubicBezTo>
                    <a:pt x="4911" y="5031"/>
                    <a:pt x="4731" y="5189"/>
                    <a:pt x="4519" y="5310"/>
                  </a:cubicBezTo>
                  <a:cubicBezTo>
                    <a:pt x="4304" y="5429"/>
                    <a:pt x="4063" y="5507"/>
                    <a:pt x="3800" y="5534"/>
                  </a:cubicBezTo>
                  <a:cubicBezTo>
                    <a:pt x="3728" y="5542"/>
                    <a:pt x="3658" y="5545"/>
                    <a:pt x="3588" y="5545"/>
                  </a:cubicBezTo>
                  <a:cubicBezTo>
                    <a:pt x="3400" y="5545"/>
                    <a:pt x="3220" y="5517"/>
                    <a:pt x="3049" y="5465"/>
                  </a:cubicBezTo>
                  <a:cubicBezTo>
                    <a:pt x="2816" y="5392"/>
                    <a:pt x="2606" y="5275"/>
                    <a:pt x="2416" y="5121"/>
                  </a:cubicBezTo>
                  <a:cubicBezTo>
                    <a:pt x="2232" y="4962"/>
                    <a:pt x="2081" y="4766"/>
                    <a:pt x="1968" y="4533"/>
                  </a:cubicBezTo>
                  <a:cubicBezTo>
                    <a:pt x="1854" y="4299"/>
                    <a:pt x="1784" y="4040"/>
                    <a:pt x="1753" y="3752"/>
                  </a:cubicBezTo>
                  <a:cubicBezTo>
                    <a:pt x="1723" y="3469"/>
                    <a:pt x="1739" y="3201"/>
                    <a:pt x="1802" y="2951"/>
                  </a:cubicBezTo>
                  <a:cubicBezTo>
                    <a:pt x="1863" y="2701"/>
                    <a:pt x="1969" y="2478"/>
                    <a:pt x="2120" y="2283"/>
                  </a:cubicBezTo>
                  <a:cubicBezTo>
                    <a:pt x="2270" y="2084"/>
                    <a:pt x="2451" y="1926"/>
                    <a:pt x="2665" y="1807"/>
                  </a:cubicBezTo>
                  <a:cubicBezTo>
                    <a:pt x="2876" y="1686"/>
                    <a:pt x="3117" y="1610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7" y="25"/>
                  </a:cubicBezTo>
                  <a:cubicBezTo>
                    <a:pt x="2702" y="78"/>
                    <a:pt x="2244" y="216"/>
                    <a:pt x="1832" y="436"/>
                  </a:cubicBezTo>
                  <a:cubicBezTo>
                    <a:pt x="1423" y="658"/>
                    <a:pt x="1077" y="941"/>
                    <a:pt x="791" y="1293"/>
                  </a:cubicBezTo>
                  <a:cubicBezTo>
                    <a:pt x="508" y="1646"/>
                    <a:pt x="301" y="2045"/>
                    <a:pt x="170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6" y="6354"/>
                  </a:cubicBezTo>
                  <a:cubicBezTo>
                    <a:pt x="1679" y="6638"/>
                    <a:pt x="2075" y="6844"/>
                    <a:pt x="2521" y="6975"/>
                  </a:cubicBezTo>
                  <a:cubicBezTo>
                    <a:pt x="2836" y="7066"/>
                    <a:pt x="3170" y="7112"/>
                    <a:pt x="3522" y="7112"/>
                  </a:cubicBezTo>
                  <a:cubicBezTo>
                    <a:pt x="3668" y="7112"/>
                    <a:pt x="3818" y="7104"/>
                    <a:pt x="3971" y="7088"/>
                  </a:cubicBezTo>
                  <a:cubicBezTo>
                    <a:pt x="4475" y="7035"/>
                    <a:pt x="4934" y="6899"/>
                    <a:pt x="5344" y="6677"/>
                  </a:cubicBezTo>
                  <a:cubicBezTo>
                    <a:pt x="5755" y="6459"/>
                    <a:pt x="6100" y="6172"/>
                    <a:pt x="6387" y="5820"/>
                  </a:cubicBezTo>
                  <a:cubicBezTo>
                    <a:pt x="6670" y="5468"/>
                    <a:pt x="6875" y="5068"/>
                    <a:pt x="7002" y="4618"/>
                  </a:cubicBezTo>
                  <a:cubicBezTo>
                    <a:pt x="7129" y="4169"/>
                    <a:pt x="7166" y="3692"/>
                    <a:pt x="7113" y="3187"/>
                  </a:cubicBezTo>
                  <a:cubicBezTo>
                    <a:pt x="7058" y="2672"/>
                    <a:pt x="6921" y="2212"/>
                    <a:pt x="6704" y="1802"/>
                  </a:cubicBezTo>
                  <a:cubicBezTo>
                    <a:pt x="6489" y="1392"/>
                    <a:pt x="6204" y="1046"/>
                    <a:pt x="5852" y="760"/>
                  </a:cubicBezTo>
                  <a:cubicBezTo>
                    <a:pt x="5499" y="476"/>
                    <a:pt x="5101" y="269"/>
                    <a:pt x="4655" y="139"/>
                  </a:cubicBezTo>
                  <a:cubicBezTo>
                    <a:pt x="4340" y="47"/>
                    <a:pt x="4008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30"/>
            <p:cNvSpPr/>
            <p:nvPr/>
          </p:nvSpPr>
          <p:spPr>
            <a:xfrm>
              <a:off x="5344415" y="200319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6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5"/>
                    <a:pt x="2293" y="213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5"/>
                  </a:cubicBezTo>
                  <a:cubicBezTo>
                    <a:pt x="109" y="4434"/>
                    <a:pt x="245" y="4900"/>
                    <a:pt x="462" y="5314"/>
                  </a:cubicBezTo>
                  <a:cubicBezTo>
                    <a:pt x="681" y="5726"/>
                    <a:pt x="966" y="6073"/>
                    <a:pt x="1318" y="6353"/>
                  </a:cubicBezTo>
                  <a:cubicBezTo>
                    <a:pt x="1669" y="6637"/>
                    <a:pt x="2068" y="6839"/>
                    <a:pt x="2519" y="6965"/>
                  </a:cubicBezTo>
                  <a:cubicBezTo>
                    <a:pt x="2832" y="7053"/>
                    <a:pt x="3161" y="7097"/>
                    <a:pt x="3506" y="7097"/>
                  </a:cubicBezTo>
                  <a:cubicBezTo>
                    <a:pt x="3655" y="7097"/>
                    <a:pt x="3807" y="7089"/>
                    <a:pt x="3961" y="7072"/>
                  </a:cubicBezTo>
                  <a:cubicBezTo>
                    <a:pt x="4292" y="7039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4" y="6417"/>
                  </a:cubicBezTo>
                  <a:cubicBezTo>
                    <a:pt x="6049" y="6246"/>
                    <a:pt x="6249" y="6061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4"/>
                    <a:pt x="5072" y="5071"/>
                  </a:cubicBezTo>
                  <a:cubicBezTo>
                    <a:pt x="4923" y="5187"/>
                    <a:pt x="4760" y="5286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2" y="4051"/>
                    <a:pt x="1759" y="3753"/>
                  </a:cubicBezTo>
                  <a:cubicBezTo>
                    <a:pt x="1728" y="3449"/>
                    <a:pt x="1748" y="3167"/>
                    <a:pt x="1820" y="2909"/>
                  </a:cubicBezTo>
                  <a:cubicBezTo>
                    <a:pt x="1892" y="2653"/>
                    <a:pt x="2002" y="2430"/>
                    <a:pt x="2158" y="2239"/>
                  </a:cubicBezTo>
                  <a:cubicBezTo>
                    <a:pt x="2310" y="2049"/>
                    <a:pt x="2498" y="1894"/>
                    <a:pt x="2718" y="1778"/>
                  </a:cubicBezTo>
                  <a:cubicBezTo>
                    <a:pt x="2938" y="1658"/>
                    <a:pt x="3179" y="1586"/>
                    <a:pt x="3437" y="1558"/>
                  </a:cubicBezTo>
                  <a:cubicBezTo>
                    <a:pt x="3510" y="1550"/>
                    <a:pt x="3580" y="1546"/>
                    <a:pt x="3650" y="1546"/>
                  </a:cubicBezTo>
                  <a:cubicBezTo>
                    <a:pt x="3781" y="1546"/>
                    <a:pt x="3907" y="1560"/>
                    <a:pt x="4030" y="1585"/>
                  </a:cubicBezTo>
                  <a:cubicBezTo>
                    <a:pt x="4217" y="1625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30"/>
            <p:cNvSpPr/>
            <p:nvPr/>
          </p:nvSpPr>
          <p:spPr>
            <a:xfrm>
              <a:off x="5578488" y="1978530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8" y="0"/>
                  </a:moveTo>
                  <a:cubicBezTo>
                    <a:pt x="3547" y="0"/>
                    <a:pt x="3415" y="7"/>
                    <a:pt x="3283" y="22"/>
                  </a:cubicBezTo>
                  <a:cubicBezTo>
                    <a:pt x="2764" y="75"/>
                    <a:pt x="2294" y="213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1"/>
                    <a:pt x="0" y="3409"/>
                    <a:pt x="55" y="3915"/>
                  </a:cubicBezTo>
                  <a:cubicBezTo>
                    <a:pt x="108" y="4434"/>
                    <a:pt x="245" y="4900"/>
                    <a:pt x="463" y="5314"/>
                  </a:cubicBezTo>
                  <a:cubicBezTo>
                    <a:pt x="681" y="5727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5" y="6968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6" y="7099"/>
                    <a:pt x="3806" y="7091"/>
                    <a:pt x="3959" y="7075"/>
                  </a:cubicBezTo>
                  <a:cubicBezTo>
                    <a:pt x="4290" y="7041"/>
                    <a:pt x="4615" y="6965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9"/>
                    <a:pt x="6246" y="6063"/>
                    <a:pt x="6388" y="5863"/>
                  </a:cubicBezTo>
                  <a:lnTo>
                    <a:pt x="5456" y="4683"/>
                  </a:lnTo>
                  <a:cubicBezTo>
                    <a:pt x="5347" y="4825"/>
                    <a:pt x="5217" y="4956"/>
                    <a:pt x="5069" y="5072"/>
                  </a:cubicBezTo>
                  <a:cubicBezTo>
                    <a:pt x="4921" y="5189"/>
                    <a:pt x="4757" y="5288"/>
                    <a:pt x="4573" y="5366"/>
                  </a:cubicBezTo>
                  <a:cubicBezTo>
                    <a:pt x="4392" y="5445"/>
                    <a:pt x="4196" y="5494"/>
                    <a:pt x="3989" y="5517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1" y="4785"/>
                    <a:pt x="1989" y="4553"/>
                  </a:cubicBezTo>
                  <a:cubicBezTo>
                    <a:pt x="1867" y="4319"/>
                    <a:pt x="1789" y="4053"/>
                    <a:pt x="1758" y="3755"/>
                  </a:cubicBezTo>
                  <a:cubicBezTo>
                    <a:pt x="1725" y="3452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5" y="2241"/>
                  </a:cubicBezTo>
                  <a:cubicBezTo>
                    <a:pt x="2307" y="2051"/>
                    <a:pt x="2495" y="1896"/>
                    <a:pt x="2715" y="1779"/>
                  </a:cubicBezTo>
                  <a:cubicBezTo>
                    <a:pt x="2937" y="1661"/>
                    <a:pt x="3176" y="1589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5" y="1781"/>
                  </a:cubicBezTo>
                  <a:cubicBezTo>
                    <a:pt x="4717" y="1873"/>
                    <a:pt x="4875" y="1982"/>
                    <a:pt x="5026" y="2110"/>
                  </a:cubicBezTo>
                  <a:lnTo>
                    <a:pt x="5916" y="845"/>
                  </a:lnTo>
                  <a:cubicBezTo>
                    <a:pt x="5698" y="637"/>
                    <a:pt x="5446" y="468"/>
                    <a:pt x="5159" y="328"/>
                  </a:cubicBezTo>
                  <a:cubicBezTo>
                    <a:pt x="4874" y="192"/>
                    <a:pt x="4570" y="98"/>
                    <a:pt x="4250" y="46"/>
                  </a:cubicBezTo>
                  <a:cubicBezTo>
                    <a:pt x="4060" y="16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7" name="Google Shape;15987;p30"/>
            <p:cNvSpPr/>
            <p:nvPr/>
          </p:nvSpPr>
          <p:spPr>
            <a:xfrm>
              <a:off x="5817066" y="1953480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2"/>
                  </a:lnTo>
                  <a:lnTo>
                    <a:pt x="1891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8" name="Google Shape;15988;p30"/>
            <p:cNvSpPr/>
            <p:nvPr/>
          </p:nvSpPr>
          <p:spPr>
            <a:xfrm>
              <a:off x="6034509" y="1936157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92" y="1418"/>
                  </a:moveTo>
                  <a:cubicBezTo>
                    <a:pt x="3229" y="1418"/>
                    <a:pt x="3352" y="1438"/>
                    <a:pt x="3462" y="1478"/>
                  </a:cubicBezTo>
                  <a:cubicBezTo>
                    <a:pt x="3616" y="1536"/>
                    <a:pt x="3738" y="1626"/>
                    <a:pt x="3831" y="1750"/>
                  </a:cubicBezTo>
                  <a:cubicBezTo>
                    <a:pt x="3922" y="1873"/>
                    <a:pt x="3978" y="2024"/>
                    <a:pt x="3997" y="2198"/>
                  </a:cubicBezTo>
                  <a:cubicBezTo>
                    <a:pt x="4014" y="2375"/>
                    <a:pt x="3998" y="2535"/>
                    <a:pt x="3943" y="2677"/>
                  </a:cubicBezTo>
                  <a:cubicBezTo>
                    <a:pt x="3890" y="2821"/>
                    <a:pt x="3804" y="2936"/>
                    <a:pt x="3685" y="3022"/>
                  </a:cubicBezTo>
                  <a:cubicBezTo>
                    <a:pt x="3567" y="3112"/>
                    <a:pt x="3423" y="3165"/>
                    <a:pt x="3253" y="3182"/>
                  </a:cubicBezTo>
                  <a:lnTo>
                    <a:pt x="1913" y="3324"/>
                  </a:lnTo>
                  <a:lnTo>
                    <a:pt x="1725" y="1554"/>
                  </a:lnTo>
                  <a:lnTo>
                    <a:pt x="2921" y="1428"/>
                  </a:lnTo>
                  <a:cubicBezTo>
                    <a:pt x="2980" y="1422"/>
                    <a:pt x="3037" y="1418"/>
                    <a:pt x="3092" y="1418"/>
                  </a:cubicBezTo>
                  <a:close/>
                  <a:moveTo>
                    <a:pt x="3370" y="0"/>
                  </a:moveTo>
                  <a:cubicBezTo>
                    <a:pt x="3271" y="0"/>
                    <a:pt x="3169" y="6"/>
                    <a:pt x="3066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0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69" y="3488"/>
                    <a:pt x="5432" y="3126"/>
                  </a:cubicBezTo>
                  <a:cubicBezTo>
                    <a:pt x="5597" y="2764"/>
                    <a:pt x="5658" y="2370"/>
                    <a:pt x="5612" y="1942"/>
                  </a:cubicBezTo>
                  <a:cubicBezTo>
                    <a:pt x="5568" y="1527"/>
                    <a:pt x="5429" y="1166"/>
                    <a:pt x="5193" y="860"/>
                  </a:cubicBezTo>
                  <a:cubicBezTo>
                    <a:pt x="4957" y="552"/>
                    <a:pt x="4652" y="325"/>
                    <a:pt x="4280" y="174"/>
                  </a:cubicBezTo>
                  <a:cubicBezTo>
                    <a:pt x="3994" y="58"/>
                    <a:pt x="3691" y="0"/>
                    <a:pt x="3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30"/>
            <p:cNvSpPr/>
            <p:nvPr/>
          </p:nvSpPr>
          <p:spPr>
            <a:xfrm>
              <a:off x="6374150" y="189679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6" y="0"/>
                  </a:moveTo>
                  <a:cubicBezTo>
                    <a:pt x="2763" y="0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1"/>
                    <a:pt x="647" y="799"/>
                  </a:cubicBezTo>
                  <a:cubicBezTo>
                    <a:pt x="430" y="1009"/>
                    <a:pt x="265" y="1249"/>
                    <a:pt x="154" y="1520"/>
                  </a:cubicBezTo>
                  <a:cubicBezTo>
                    <a:pt x="41" y="1791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9" y="3713"/>
                  </a:cubicBezTo>
                  <a:cubicBezTo>
                    <a:pt x="932" y="3871"/>
                    <a:pt x="1179" y="3997"/>
                    <a:pt x="1473" y="4091"/>
                  </a:cubicBezTo>
                  <a:cubicBezTo>
                    <a:pt x="1765" y="4184"/>
                    <a:pt x="2104" y="4255"/>
                    <a:pt x="2488" y="4299"/>
                  </a:cubicBezTo>
                  <a:cubicBezTo>
                    <a:pt x="2628" y="4311"/>
                    <a:pt x="2763" y="4328"/>
                    <a:pt x="2896" y="4350"/>
                  </a:cubicBezTo>
                  <a:cubicBezTo>
                    <a:pt x="3030" y="4371"/>
                    <a:pt x="3157" y="4401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4" y="5248"/>
                    <a:pt x="3837" y="5345"/>
                  </a:cubicBezTo>
                  <a:cubicBezTo>
                    <a:pt x="3772" y="5440"/>
                    <a:pt x="3670" y="5517"/>
                    <a:pt x="3531" y="5578"/>
                  </a:cubicBezTo>
                  <a:cubicBezTo>
                    <a:pt x="3393" y="5640"/>
                    <a:pt x="3236" y="5678"/>
                    <a:pt x="3062" y="5697"/>
                  </a:cubicBezTo>
                  <a:cubicBezTo>
                    <a:pt x="2976" y="5706"/>
                    <a:pt x="2890" y="5711"/>
                    <a:pt x="2804" y="5711"/>
                  </a:cubicBezTo>
                  <a:cubicBezTo>
                    <a:pt x="2541" y="5711"/>
                    <a:pt x="2280" y="5667"/>
                    <a:pt x="2021" y="5581"/>
                  </a:cubicBezTo>
                  <a:cubicBezTo>
                    <a:pt x="1678" y="5466"/>
                    <a:pt x="1320" y="5208"/>
                    <a:pt x="949" y="4807"/>
                  </a:cubicBezTo>
                  <a:lnTo>
                    <a:pt x="66" y="6051"/>
                  </a:lnTo>
                  <a:cubicBezTo>
                    <a:pt x="317" y="6307"/>
                    <a:pt x="593" y="6522"/>
                    <a:pt x="892" y="6696"/>
                  </a:cubicBezTo>
                  <a:cubicBezTo>
                    <a:pt x="1192" y="6870"/>
                    <a:pt x="1529" y="6993"/>
                    <a:pt x="1900" y="7063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7" y="7115"/>
                    <a:pt x="3128" y="7095"/>
                  </a:cubicBezTo>
                  <a:cubicBezTo>
                    <a:pt x="3647" y="7040"/>
                    <a:pt x="4097" y="6906"/>
                    <a:pt x="4478" y="6692"/>
                  </a:cubicBezTo>
                  <a:cubicBezTo>
                    <a:pt x="4859" y="6479"/>
                    <a:pt x="5147" y="6196"/>
                    <a:pt x="5342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29" y="4301"/>
                    <a:pt x="5446" y="4039"/>
                    <a:pt x="5307" y="3820"/>
                  </a:cubicBezTo>
                  <a:cubicBezTo>
                    <a:pt x="5168" y="3603"/>
                    <a:pt x="4986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3" y="2719"/>
                    <a:pt x="2507" y="2690"/>
                  </a:cubicBezTo>
                  <a:cubicBezTo>
                    <a:pt x="2359" y="2663"/>
                    <a:pt x="2228" y="2625"/>
                    <a:pt x="2111" y="2575"/>
                  </a:cubicBezTo>
                  <a:cubicBezTo>
                    <a:pt x="1993" y="2525"/>
                    <a:pt x="1898" y="2464"/>
                    <a:pt x="1827" y="2393"/>
                  </a:cubicBezTo>
                  <a:cubicBezTo>
                    <a:pt x="1753" y="2324"/>
                    <a:pt x="1712" y="2231"/>
                    <a:pt x="1699" y="2122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9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3" y="217"/>
                    <a:pt x="3881" y="112"/>
                    <a:pt x="3551" y="51"/>
                  </a:cubicBezTo>
                  <a:cubicBezTo>
                    <a:pt x="3364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30"/>
            <p:cNvSpPr/>
            <p:nvPr/>
          </p:nvSpPr>
          <p:spPr>
            <a:xfrm>
              <a:off x="6592875" y="186658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1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30"/>
            <p:cNvSpPr/>
            <p:nvPr/>
          </p:nvSpPr>
          <p:spPr>
            <a:xfrm>
              <a:off x="6837343" y="184863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20"/>
                  </a:lnTo>
                  <a:lnTo>
                    <a:pt x="147" y="1811"/>
                  </a:lnTo>
                  <a:lnTo>
                    <a:pt x="1295" y="1690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2" y="5422"/>
                  </a:lnTo>
                  <a:lnTo>
                    <a:pt x="3374" y="5544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30"/>
            <p:cNvSpPr/>
            <p:nvPr/>
          </p:nvSpPr>
          <p:spPr>
            <a:xfrm>
              <a:off x="7029147" y="1836894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30"/>
            <p:cNvSpPr/>
            <p:nvPr/>
          </p:nvSpPr>
          <p:spPr>
            <a:xfrm>
              <a:off x="7234463" y="1815205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4" name="Google Shape;15994;p30"/>
            <p:cNvSpPr/>
            <p:nvPr/>
          </p:nvSpPr>
          <p:spPr>
            <a:xfrm>
              <a:off x="7434860" y="17848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1"/>
                    <a:pt x="2383" y="32"/>
                  </a:cubicBezTo>
                  <a:cubicBezTo>
                    <a:pt x="2045" y="68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3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29" y="3714"/>
                  </a:cubicBezTo>
                  <a:cubicBezTo>
                    <a:pt x="932" y="3872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7" y="4351"/>
                  </a:cubicBezTo>
                  <a:cubicBezTo>
                    <a:pt x="3030" y="4373"/>
                    <a:pt x="3157" y="4402"/>
                    <a:pt x="3279" y="4440"/>
                  </a:cubicBezTo>
                  <a:cubicBezTo>
                    <a:pt x="3401" y="4476"/>
                    <a:pt x="3508" y="4520"/>
                    <a:pt x="3598" y="4570"/>
                  </a:cubicBezTo>
                  <a:cubicBezTo>
                    <a:pt x="3687" y="4617"/>
                    <a:pt x="3761" y="4679"/>
                    <a:pt x="3818" y="4753"/>
                  </a:cubicBezTo>
                  <a:cubicBezTo>
                    <a:pt x="3876" y="4824"/>
                    <a:pt x="3909" y="4911"/>
                    <a:pt x="3919" y="5009"/>
                  </a:cubicBezTo>
                  <a:cubicBezTo>
                    <a:pt x="3933" y="5138"/>
                    <a:pt x="3905" y="5250"/>
                    <a:pt x="3837" y="5346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41"/>
                    <a:pt x="3233" y="5680"/>
                    <a:pt x="3059" y="5699"/>
                  </a:cubicBezTo>
                  <a:cubicBezTo>
                    <a:pt x="2974" y="5708"/>
                    <a:pt x="2890" y="5712"/>
                    <a:pt x="2805" y="5712"/>
                  </a:cubicBezTo>
                  <a:cubicBezTo>
                    <a:pt x="2541" y="5712"/>
                    <a:pt x="2278" y="5668"/>
                    <a:pt x="2018" y="5581"/>
                  </a:cubicBezTo>
                  <a:cubicBezTo>
                    <a:pt x="1674" y="5466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7"/>
                    <a:pt x="590" y="6523"/>
                    <a:pt x="891" y="6698"/>
                  </a:cubicBezTo>
                  <a:cubicBezTo>
                    <a:pt x="1191" y="6872"/>
                    <a:pt x="1526" y="6994"/>
                    <a:pt x="1899" y="7065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3"/>
                    <a:pt x="4097" y="6908"/>
                    <a:pt x="4478" y="6694"/>
                  </a:cubicBezTo>
                  <a:cubicBezTo>
                    <a:pt x="4859" y="6480"/>
                    <a:pt x="5147" y="6198"/>
                    <a:pt x="5343" y="5845"/>
                  </a:cubicBezTo>
                  <a:cubicBezTo>
                    <a:pt x="5540" y="5493"/>
                    <a:pt x="5611" y="5082"/>
                    <a:pt x="5563" y="4607"/>
                  </a:cubicBezTo>
                  <a:cubicBezTo>
                    <a:pt x="5530" y="4301"/>
                    <a:pt x="5446" y="4041"/>
                    <a:pt x="5307" y="3822"/>
                  </a:cubicBezTo>
                  <a:cubicBezTo>
                    <a:pt x="5169" y="3604"/>
                    <a:pt x="4986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7" y="2738"/>
                    <a:pt x="2654" y="2719"/>
                    <a:pt x="2507" y="2690"/>
                  </a:cubicBezTo>
                  <a:cubicBezTo>
                    <a:pt x="2359" y="2665"/>
                    <a:pt x="2228" y="2626"/>
                    <a:pt x="2111" y="2575"/>
                  </a:cubicBezTo>
                  <a:cubicBezTo>
                    <a:pt x="1993" y="2525"/>
                    <a:pt x="1899" y="2466"/>
                    <a:pt x="1827" y="2394"/>
                  </a:cubicBezTo>
                  <a:cubicBezTo>
                    <a:pt x="1753" y="2324"/>
                    <a:pt x="1712" y="2233"/>
                    <a:pt x="1699" y="2122"/>
                  </a:cubicBezTo>
                  <a:cubicBezTo>
                    <a:pt x="1687" y="1999"/>
                    <a:pt x="1713" y="1889"/>
                    <a:pt x="1782" y="1795"/>
                  </a:cubicBezTo>
                  <a:cubicBezTo>
                    <a:pt x="1850" y="1698"/>
                    <a:pt x="1953" y="1618"/>
                    <a:pt x="2086" y="1554"/>
                  </a:cubicBezTo>
                  <a:cubicBezTo>
                    <a:pt x="2221" y="1493"/>
                    <a:pt x="2385" y="1449"/>
                    <a:pt x="2580" y="1429"/>
                  </a:cubicBezTo>
                  <a:cubicBezTo>
                    <a:pt x="2645" y="1422"/>
                    <a:pt x="2709" y="1419"/>
                    <a:pt x="2774" y="1419"/>
                  </a:cubicBezTo>
                  <a:cubicBezTo>
                    <a:pt x="2896" y="1419"/>
                    <a:pt x="3018" y="1432"/>
                    <a:pt x="3140" y="1458"/>
                  </a:cubicBezTo>
                  <a:cubicBezTo>
                    <a:pt x="3324" y="1497"/>
                    <a:pt x="3501" y="1564"/>
                    <a:pt x="3672" y="1658"/>
                  </a:cubicBezTo>
                  <a:cubicBezTo>
                    <a:pt x="3843" y="1751"/>
                    <a:pt x="4004" y="1875"/>
                    <a:pt x="4159" y="2029"/>
                  </a:cubicBezTo>
                  <a:lnTo>
                    <a:pt x="5077" y="939"/>
                  </a:lnTo>
                  <a:cubicBezTo>
                    <a:pt x="4888" y="709"/>
                    <a:pt x="4671" y="519"/>
                    <a:pt x="4421" y="368"/>
                  </a:cubicBezTo>
                  <a:cubicBezTo>
                    <a:pt x="4173" y="216"/>
                    <a:pt x="3883" y="111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5" name="Google Shape;15995;p30"/>
            <p:cNvSpPr/>
            <p:nvPr/>
          </p:nvSpPr>
          <p:spPr>
            <a:xfrm>
              <a:off x="7764073" y="1749065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6"/>
                  </a:moveTo>
                  <a:cubicBezTo>
                    <a:pt x="2174" y="4068"/>
                    <a:pt x="2304" y="4186"/>
                    <a:pt x="2445" y="4307"/>
                  </a:cubicBezTo>
                  <a:lnTo>
                    <a:pt x="3868" y="5529"/>
                  </a:lnTo>
                  <a:cubicBezTo>
                    <a:pt x="3814" y="5564"/>
                    <a:pt x="3763" y="5600"/>
                    <a:pt x="3711" y="5634"/>
                  </a:cubicBezTo>
                  <a:cubicBezTo>
                    <a:pt x="3497" y="5764"/>
                    <a:pt x="3261" y="5844"/>
                    <a:pt x="3002" y="5870"/>
                  </a:cubicBezTo>
                  <a:cubicBezTo>
                    <a:pt x="2917" y="5879"/>
                    <a:pt x="2835" y="5884"/>
                    <a:pt x="2756" y="5884"/>
                  </a:cubicBezTo>
                  <a:cubicBezTo>
                    <a:pt x="2577" y="5884"/>
                    <a:pt x="2413" y="5860"/>
                    <a:pt x="2267" y="5815"/>
                  </a:cubicBezTo>
                  <a:cubicBezTo>
                    <a:pt x="2057" y="5749"/>
                    <a:pt x="1892" y="5641"/>
                    <a:pt x="1771" y="5489"/>
                  </a:cubicBezTo>
                  <a:cubicBezTo>
                    <a:pt x="1650" y="5338"/>
                    <a:pt x="1578" y="5152"/>
                    <a:pt x="1555" y="4931"/>
                  </a:cubicBezTo>
                  <a:cubicBezTo>
                    <a:pt x="1525" y="4655"/>
                    <a:pt x="1593" y="4413"/>
                    <a:pt x="1755" y="4215"/>
                  </a:cubicBezTo>
                  <a:cubicBezTo>
                    <a:pt x="1833" y="4117"/>
                    <a:pt x="1933" y="4032"/>
                    <a:pt x="2056" y="3956"/>
                  </a:cubicBezTo>
                  <a:close/>
                  <a:moveTo>
                    <a:pt x="3139" y="1"/>
                  </a:moveTo>
                  <a:cubicBezTo>
                    <a:pt x="3040" y="1"/>
                    <a:pt x="2939" y="6"/>
                    <a:pt x="2836" y="17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4" y="814"/>
                    <a:pt x="1029" y="1110"/>
                  </a:cubicBezTo>
                  <a:cubicBezTo>
                    <a:pt x="872" y="1404"/>
                    <a:pt x="813" y="1729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3"/>
                    <a:pt x="1115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4" y="4298"/>
                    <a:pt x="1" y="4740"/>
                    <a:pt x="51" y="5211"/>
                  </a:cubicBezTo>
                  <a:cubicBezTo>
                    <a:pt x="94" y="5628"/>
                    <a:pt x="252" y="5992"/>
                    <a:pt x="526" y="6304"/>
                  </a:cubicBezTo>
                  <a:cubicBezTo>
                    <a:pt x="796" y="6618"/>
                    <a:pt x="1147" y="6849"/>
                    <a:pt x="1572" y="7000"/>
                  </a:cubicBezTo>
                  <a:cubicBezTo>
                    <a:pt x="1887" y="7112"/>
                    <a:pt x="2224" y="7169"/>
                    <a:pt x="2583" y="7169"/>
                  </a:cubicBezTo>
                  <a:cubicBezTo>
                    <a:pt x="2712" y="7169"/>
                    <a:pt x="2844" y="7161"/>
                    <a:pt x="2979" y="7147"/>
                  </a:cubicBezTo>
                  <a:cubicBezTo>
                    <a:pt x="3361" y="7107"/>
                    <a:pt x="3715" y="7015"/>
                    <a:pt x="4037" y="6875"/>
                  </a:cubicBezTo>
                  <a:cubicBezTo>
                    <a:pt x="4351" y="6736"/>
                    <a:pt x="4633" y="6556"/>
                    <a:pt x="4886" y="6337"/>
                  </a:cubicBezTo>
                  <a:lnTo>
                    <a:pt x="5431" y="6792"/>
                  </a:lnTo>
                  <a:lnTo>
                    <a:pt x="7358" y="6589"/>
                  </a:lnTo>
                  <a:lnTo>
                    <a:pt x="5747" y="5196"/>
                  </a:lnTo>
                  <a:cubicBezTo>
                    <a:pt x="5859" y="4973"/>
                    <a:pt x="5953" y="4735"/>
                    <a:pt x="6022" y="4484"/>
                  </a:cubicBezTo>
                  <a:cubicBezTo>
                    <a:pt x="6128" y="4116"/>
                    <a:pt x="6187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07" y="4058"/>
                    <a:pt x="4635" y="4326"/>
                  </a:cubicBezTo>
                  <a:lnTo>
                    <a:pt x="4096" y="3845"/>
                  </a:lnTo>
                  <a:cubicBezTo>
                    <a:pt x="3952" y="3736"/>
                    <a:pt x="3791" y="3604"/>
                    <a:pt x="3612" y="3450"/>
                  </a:cubicBezTo>
                  <a:cubicBezTo>
                    <a:pt x="3432" y="3296"/>
                    <a:pt x="3252" y="3131"/>
                    <a:pt x="3078" y="2957"/>
                  </a:cubicBezTo>
                  <a:cubicBezTo>
                    <a:pt x="2901" y="2781"/>
                    <a:pt x="2755" y="2609"/>
                    <a:pt x="2635" y="2442"/>
                  </a:cubicBezTo>
                  <a:cubicBezTo>
                    <a:pt x="2514" y="2275"/>
                    <a:pt x="2450" y="2127"/>
                    <a:pt x="2435" y="2005"/>
                  </a:cubicBezTo>
                  <a:cubicBezTo>
                    <a:pt x="2424" y="1875"/>
                    <a:pt x="2435" y="1763"/>
                    <a:pt x="2478" y="1671"/>
                  </a:cubicBezTo>
                  <a:cubicBezTo>
                    <a:pt x="2522" y="1579"/>
                    <a:pt x="2591" y="1504"/>
                    <a:pt x="2683" y="1448"/>
                  </a:cubicBezTo>
                  <a:cubicBezTo>
                    <a:pt x="2776" y="1393"/>
                    <a:pt x="2893" y="1357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49" y="1526"/>
                    <a:pt x="3787" y="1694"/>
                    <a:pt x="3928" y="1950"/>
                  </a:cubicBezTo>
                  <a:lnTo>
                    <a:pt x="5077" y="1090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9" y="282"/>
                    <a:pt x="4077" y="155"/>
                    <a:pt x="3778" y="81"/>
                  </a:cubicBezTo>
                  <a:cubicBezTo>
                    <a:pt x="3573" y="28"/>
                    <a:pt x="3360" y="1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30"/>
            <p:cNvSpPr/>
            <p:nvPr/>
          </p:nvSpPr>
          <p:spPr>
            <a:xfrm>
              <a:off x="8112030" y="1707593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30"/>
            <p:cNvSpPr/>
            <p:nvPr/>
          </p:nvSpPr>
          <p:spPr>
            <a:xfrm>
              <a:off x="8351786" y="1685973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1"/>
                  </a:moveTo>
                  <a:lnTo>
                    <a:pt x="0" y="501"/>
                  </a:lnTo>
                  <a:lnTo>
                    <a:pt x="718" y="7313"/>
                  </a:lnTo>
                  <a:lnTo>
                    <a:pt x="5564" y="6801"/>
                  </a:lnTo>
                  <a:lnTo>
                    <a:pt x="5416" y="5392"/>
                  </a:lnTo>
                  <a:lnTo>
                    <a:pt x="2176" y="5734"/>
                  </a:lnTo>
                  <a:lnTo>
                    <a:pt x="2029" y="4350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3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30"/>
            <p:cNvSpPr/>
            <p:nvPr/>
          </p:nvSpPr>
          <p:spPr>
            <a:xfrm>
              <a:off x="8564413" y="1663314"/>
              <a:ext cx="221398" cy="246032"/>
            </a:xfrm>
            <a:custGeom>
              <a:avLst/>
              <a:gdLst/>
              <a:ahLst/>
              <a:cxnLst/>
              <a:rect l="l" t="t" r="r" b="b"/>
              <a:pathLst>
                <a:path w="6390" h="7101" extrusionOk="0">
                  <a:moveTo>
                    <a:pt x="3669" y="0"/>
                  </a:moveTo>
                  <a:cubicBezTo>
                    <a:pt x="3541" y="0"/>
                    <a:pt x="3412" y="7"/>
                    <a:pt x="3282" y="22"/>
                  </a:cubicBezTo>
                  <a:cubicBezTo>
                    <a:pt x="2763" y="76"/>
                    <a:pt x="2293" y="214"/>
                    <a:pt x="1875" y="436"/>
                  </a:cubicBezTo>
                  <a:cubicBezTo>
                    <a:pt x="1456" y="657"/>
                    <a:pt x="1102" y="942"/>
                    <a:pt x="815" y="1292"/>
                  </a:cubicBezTo>
                  <a:cubicBezTo>
                    <a:pt x="527" y="1640"/>
                    <a:pt x="314" y="2038"/>
                    <a:pt x="178" y="2485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12" y="4435"/>
                    <a:pt x="248" y="4901"/>
                    <a:pt x="465" y="5314"/>
                  </a:cubicBezTo>
                  <a:cubicBezTo>
                    <a:pt x="684" y="5728"/>
                    <a:pt x="967" y="6074"/>
                    <a:pt x="1318" y="6356"/>
                  </a:cubicBezTo>
                  <a:cubicBezTo>
                    <a:pt x="1669" y="6637"/>
                    <a:pt x="2069" y="6842"/>
                    <a:pt x="2519" y="6967"/>
                  </a:cubicBezTo>
                  <a:cubicBezTo>
                    <a:pt x="2832" y="7056"/>
                    <a:pt x="3161" y="7101"/>
                    <a:pt x="3506" y="7101"/>
                  </a:cubicBezTo>
                  <a:cubicBezTo>
                    <a:pt x="3655" y="7101"/>
                    <a:pt x="3807" y="7092"/>
                    <a:pt x="3963" y="7075"/>
                  </a:cubicBezTo>
                  <a:cubicBezTo>
                    <a:pt x="4292" y="7042"/>
                    <a:pt x="4618" y="6966"/>
                    <a:pt x="4936" y="6849"/>
                  </a:cubicBezTo>
                  <a:cubicBezTo>
                    <a:pt x="5254" y="6734"/>
                    <a:pt x="5541" y="6591"/>
                    <a:pt x="5796" y="6419"/>
                  </a:cubicBezTo>
                  <a:cubicBezTo>
                    <a:pt x="6049" y="6248"/>
                    <a:pt x="6249" y="6063"/>
                    <a:pt x="6390" y="5864"/>
                  </a:cubicBezTo>
                  <a:lnTo>
                    <a:pt x="5459" y="4684"/>
                  </a:lnTo>
                  <a:cubicBezTo>
                    <a:pt x="5350" y="4825"/>
                    <a:pt x="5221" y="4957"/>
                    <a:pt x="5073" y="5073"/>
                  </a:cubicBezTo>
                  <a:cubicBezTo>
                    <a:pt x="4923" y="5190"/>
                    <a:pt x="4761" y="5289"/>
                    <a:pt x="4577" y="5367"/>
                  </a:cubicBezTo>
                  <a:cubicBezTo>
                    <a:pt x="4395" y="5446"/>
                    <a:pt x="4200" y="5493"/>
                    <a:pt x="3993" y="5518"/>
                  </a:cubicBezTo>
                  <a:cubicBezTo>
                    <a:pt x="3891" y="5528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7"/>
                  </a:cubicBezTo>
                  <a:cubicBezTo>
                    <a:pt x="2273" y="4980"/>
                    <a:pt x="2115" y="4784"/>
                    <a:pt x="1992" y="4551"/>
                  </a:cubicBezTo>
                  <a:cubicBezTo>
                    <a:pt x="1870" y="4319"/>
                    <a:pt x="1793" y="4053"/>
                    <a:pt x="1760" y="3753"/>
                  </a:cubicBezTo>
                  <a:cubicBezTo>
                    <a:pt x="1728" y="3450"/>
                    <a:pt x="1748" y="3168"/>
                    <a:pt x="1820" y="2911"/>
                  </a:cubicBezTo>
                  <a:cubicBezTo>
                    <a:pt x="1892" y="2653"/>
                    <a:pt x="2003" y="2430"/>
                    <a:pt x="2158" y="2241"/>
                  </a:cubicBezTo>
                  <a:cubicBezTo>
                    <a:pt x="2310" y="2049"/>
                    <a:pt x="2499" y="1896"/>
                    <a:pt x="2719" y="1779"/>
                  </a:cubicBezTo>
                  <a:cubicBezTo>
                    <a:pt x="2939" y="1660"/>
                    <a:pt x="3179" y="1588"/>
                    <a:pt x="3438" y="1559"/>
                  </a:cubicBezTo>
                  <a:cubicBezTo>
                    <a:pt x="3512" y="1551"/>
                    <a:pt x="3584" y="1548"/>
                    <a:pt x="3655" y="1548"/>
                  </a:cubicBezTo>
                  <a:cubicBezTo>
                    <a:pt x="3784" y="1548"/>
                    <a:pt x="3908" y="1560"/>
                    <a:pt x="4030" y="1586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4"/>
                    <a:pt x="4879" y="1983"/>
                    <a:pt x="5030" y="2111"/>
                  </a:cubicBezTo>
                  <a:lnTo>
                    <a:pt x="5920" y="846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3" y="193"/>
                    <a:pt x="4571" y="98"/>
                    <a:pt x="4249" y="48"/>
                  </a:cubicBezTo>
                  <a:cubicBezTo>
                    <a:pt x="4057" y="17"/>
                    <a:pt x="3863" y="0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30"/>
            <p:cNvSpPr/>
            <p:nvPr/>
          </p:nvSpPr>
          <p:spPr>
            <a:xfrm>
              <a:off x="8803163" y="1634142"/>
              <a:ext cx="228639" cy="257604"/>
            </a:xfrm>
            <a:custGeom>
              <a:avLst/>
              <a:gdLst/>
              <a:ahLst/>
              <a:cxnLst/>
              <a:rect l="l" t="t" r="r" b="b"/>
              <a:pathLst>
                <a:path w="6599" h="7435" extrusionOk="0">
                  <a:moveTo>
                    <a:pt x="5879" y="1"/>
                  </a:moveTo>
                  <a:lnTo>
                    <a:pt x="4226" y="178"/>
                  </a:lnTo>
                  <a:lnTo>
                    <a:pt x="4507" y="2853"/>
                  </a:lnTo>
                  <a:lnTo>
                    <a:pt x="1939" y="3124"/>
                  </a:lnTo>
                  <a:lnTo>
                    <a:pt x="1654" y="447"/>
                  </a:lnTo>
                  <a:lnTo>
                    <a:pt x="1" y="622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2"/>
                  </a:lnTo>
                  <a:lnTo>
                    <a:pt x="4945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30"/>
            <p:cNvSpPr/>
            <p:nvPr/>
          </p:nvSpPr>
          <p:spPr>
            <a:xfrm>
              <a:off x="9065890" y="1622604"/>
              <a:ext cx="88005" cy="241458"/>
            </a:xfrm>
            <a:custGeom>
              <a:avLst/>
              <a:gdLst/>
              <a:ahLst/>
              <a:cxnLst/>
              <a:rect l="l" t="t" r="r" b="b"/>
              <a:pathLst>
                <a:path w="254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3"/>
                  </a:lnTo>
                  <a:cubicBezTo>
                    <a:pt x="2065" y="4360"/>
                    <a:pt x="2047" y="4212"/>
                    <a:pt x="2029" y="4080"/>
                  </a:cubicBezTo>
                  <a:cubicBezTo>
                    <a:pt x="2014" y="3948"/>
                    <a:pt x="1993" y="3814"/>
                    <a:pt x="1973" y="3677"/>
                  </a:cubicBezTo>
                  <a:cubicBezTo>
                    <a:pt x="1950" y="3541"/>
                    <a:pt x="1924" y="3390"/>
                    <a:pt x="1888" y="3223"/>
                  </a:cubicBezTo>
                  <a:cubicBezTo>
                    <a:pt x="1857" y="3056"/>
                    <a:pt x="1817" y="2865"/>
                    <a:pt x="1771" y="2649"/>
                  </a:cubicBezTo>
                  <a:cubicBezTo>
                    <a:pt x="1765" y="2619"/>
                    <a:pt x="1758" y="2589"/>
                    <a:pt x="1752" y="2556"/>
                  </a:cubicBezTo>
                  <a:lnTo>
                    <a:pt x="1752" y="2556"/>
                  </a:lnTo>
                  <a:lnTo>
                    <a:pt x="2538" y="3410"/>
                  </a:lnTo>
                  <a:lnTo>
                    <a:pt x="2540" y="3410"/>
                  </a:lnTo>
                  <a:lnTo>
                    <a:pt x="2540" y="116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30"/>
            <p:cNvSpPr/>
            <p:nvPr/>
          </p:nvSpPr>
          <p:spPr>
            <a:xfrm>
              <a:off x="4890924" y="2380327"/>
              <a:ext cx="194476" cy="246829"/>
            </a:xfrm>
            <a:custGeom>
              <a:avLst/>
              <a:gdLst/>
              <a:ahLst/>
              <a:cxnLst/>
              <a:rect l="l" t="t" r="r" b="b"/>
              <a:pathLst>
                <a:path w="5613" h="7124" extrusionOk="0">
                  <a:moveTo>
                    <a:pt x="2937" y="0"/>
                  </a:moveTo>
                  <a:cubicBezTo>
                    <a:pt x="2763" y="0"/>
                    <a:pt x="2579" y="10"/>
                    <a:pt x="2384" y="31"/>
                  </a:cubicBezTo>
                  <a:cubicBezTo>
                    <a:pt x="2046" y="67"/>
                    <a:pt x="1727" y="152"/>
                    <a:pt x="1425" y="284"/>
                  </a:cubicBezTo>
                  <a:cubicBezTo>
                    <a:pt x="1125" y="418"/>
                    <a:pt x="867" y="591"/>
                    <a:pt x="648" y="799"/>
                  </a:cubicBezTo>
                  <a:cubicBezTo>
                    <a:pt x="431" y="1009"/>
                    <a:pt x="266" y="1249"/>
                    <a:pt x="155" y="1519"/>
                  </a:cubicBezTo>
                  <a:cubicBezTo>
                    <a:pt x="41" y="1791"/>
                    <a:pt x="1" y="2079"/>
                    <a:pt x="34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30" y="3712"/>
                  </a:cubicBezTo>
                  <a:cubicBezTo>
                    <a:pt x="933" y="3871"/>
                    <a:pt x="1180" y="3999"/>
                    <a:pt x="1473" y="4092"/>
                  </a:cubicBezTo>
                  <a:cubicBezTo>
                    <a:pt x="1765" y="4186"/>
                    <a:pt x="2105" y="4255"/>
                    <a:pt x="2489" y="4298"/>
                  </a:cubicBezTo>
                  <a:cubicBezTo>
                    <a:pt x="2628" y="4309"/>
                    <a:pt x="2765" y="4326"/>
                    <a:pt x="2897" y="4348"/>
                  </a:cubicBezTo>
                  <a:cubicBezTo>
                    <a:pt x="3031" y="4370"/>
                    <a:pt x="3157" y="4401"/>
                    <a:pt x="3280" y="4437"/>
                  </a:cubicBezTo>
                  <a:cubicBezTo>
                    <a:pt x="3402" y="4473"/>
                    <a:pt x="3508" y="4516"/>
                    <a:pt x="3599" y="4567"/>
                  </a:cubicBezTo>
                  <a:cubicBezTo>
                    <a:pt x="3688" y="4614"/>
                    <a:pt x="3761" y="4677"/>
                    <a:pt x="3819" y="4749"/>
                  </a:cubicBezTo>
                  <a:cubicBezTo>
                    <a:pt x="3876" y="4823"/>
                    <a:pt x="3909" y="4907"/>
                    <a:pt x="3920" y="5005"/>
                  </a:cubicBezTo>
                  <a:cubicBezTo>
                    <a:pt x="3934" y="5135"/>
                    <a:pt x="3905" y="5247"/>
                    <a:pt x="3838" y="5343"/>
                  </a:cubicBezTo>
                  <a:cubicBezTo>
                    <a:pt x="3769" y="5439"/>
                    <a:pt x="3666" y="5519"/>
                    <a:pt x="3528" y="5578"/>
                  </a:cubicBezTo>
                  <a:cubicBezTo>
                    <a:pt x="3389" y="5639"/>
                    <a:pt x="3234" y="5678"/>
                    <a:pt x="3060" y="5697"/>
                  </a:cubicBezTo>
                  <a:cubicBezTo>
                    <a:pt x="2974" y="5706"/>
                    <a:pt x="2888" y="5711"/>
                    <a:pt x="2802" y="5711"/>
                  </a:cubicBezTo>
                  <a:cubicBezTo>
                    <a:pt x="2539" y="5711"/>
                    <a:pt x="2278" y="5667"/>
                    <a:pt x="2018" y="5580"/>
                  </a:cubicBezTo>
                  <a:cubicBezTo>
                    <a:pt x="1675" y="5465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7"/>
                    <a:pt x="591" y="6522"/>
                    <a:pt x="891" y="6696"/>
                  </a:cubicBezTo>
                  <a:cubicBezTo>
                    <a:pt x="1192" y="6870"/>
                    <a:pt x="1527" y="6993"/>
                    <a:pt x="1899" y="7063"/>
                  </a:cubicBezTo>
                  <a:cubicBezTo>
                    <a:pt x="2120" y="7103"/>
                    <a:pt x="2354" y="7123"/>
                    <a:pt x="2601" y="7123"/>
                  </a:cubicBezTo>
                  <a:cubicBezTo>
                    <a:pt x="2771" y="7123"/>
                    <a:pt x="2946" y="7114"/>
                    <a:pt x="3129" y="7095"/>
                  </a:cubicBezTo>
                  <a:cubicBezTo>
                    <a:pt x="3648" y="7041"/>
                    <a:pt x="4098" y="6906"/>
                    <a:pt x="4479" y="6692"/>
                  </a:cubicBezTo>
                  <a:cubicBezTo>
                    <a:pt x="4860" y="6479"/>
                    <a:pt x="5148" y="6194"/>
                    <a:pt x="5343" y="5844"/>
                  </a:cubicBezTo>
                  <a:cubicBezTo>
                    <a:pt x="5540" y="5491"/>
                    <a:pt x="5612" y="5080"/>
                    <a:pt x="5563" y="4605"/>
                  </a:cubicBezTo>
                  <a:cubicBezTo>
                    <a:pt x="5530" y="4301"/>
                    <a:pt x="5447" y="4039"/>
                    <a:pt x="5307" y="3820"/>
                  </a:cubicBezTo>
                  <a:cubicBezTo>
                    <a:pt x="5169" y="3603"/>
                    <a:pt x="4986" y="3419"/>
                    <a:pt x="4758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8" y="2736"/>
                    <a:pt x="2654" y="2719"/>
                    <a:pt x="2507" y="2690"/>
                  </a:cubicBezTo>
                  <a:cubicBezTo>
                    <a:pt x="2359" y="2663"/>
                    <a:pt x="2228" y="2625"/>
                    <a:pt x="2112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8" y="1997"/>
                    <a:pt x="1714" y="1888"/>
                    <a:pt x="1783" y="1793"/>
                  </a:cubicBezTo>
                  <a:cubicBezTo>
                    <a:pt x="1850" y="1698"/>
                    <a:pt x="1954" y="1619"/>
                    <a:pt x="2086" y="1554"/>
                  </a:cubicBezTo>
                  <a:cubicBezTo>
                    <a:pt x="2221" y="1491"/>
                    <a:pt x="2385" y="1448"/>
                    <a:pt x="2581" y="1427"/>
                  </a:cubicBezTo>
                  <a:cubicBezTo>
                    <a:pt x="2644" y="1421"/>
                    <a:pt x="2707" y="1417"/>
                    <a:pt x="2770" y="1417"/>
                  </a:cubicBezTo>
                  <a:cubicBezTo>
                    <a:pt x="2894" y="1417"/>
                    <a:pt x="3017" y="1430"/>
                    <a:pt x="3140" y="1456"/>
                  </a:cubicBezTo>
                  <a:cubicBezTo>
                    <a:pt x="3324" y="1496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60" y="2029"/>
                  </a:cubicBezTo>
                  <a:lnTo>
                    <a:pt x="5077" y="937"/>
                  </a:lnTo>
                  <a:cubicBezTo>
                    <a:pt x="4889" y="707"/>
                    <a:pt x="4672" y="519"/>
                    <a:pt x="4421" y="368"/>
                  </a:cubicBezTo>
                  <a:cubicBezTo>
                    <a:pt x="4174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2" name="Google Shape;16002;p30"/>
            <p:cNvSpPr/>
            <p:nvPr/>
          </p:nvSpPr>
          <p:spPr>
            <a:xfrm>
              <a:off x="5104833" y="2354931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1" y="1569"/>
                  </a:moveTo>
                  <a:cubicBezTo>
                    <a:pt x="3778" y="1569"/>
                    <a:pt x="3957" y="1597"/>
                    <a:pt x="4127" y="1650"/>
                  </a:cubicBezTo>
                  <a:cubicBezTo>
                    <a:pt x="4360" y="1722"/>
                    <a:pt x="4569" y="1841"/>
                    <a:pt x="4754" y="2002"/>
                  </a:cubicBezTo>
                  <a:cubicBezTo>
                    <a:pt x="4938" y="2162"/>
                    <a:pt x="5088" y="2360"/>
                    <a:pt x="5206" y="2589"/>
                  </a:cubicBezTo>
                  <a:cubicBezTo>
                    <a:pt x="5321" y="2819"/>
                    <a:pt x="5394" y="3078"/>
                    <a:pt x="5424" y="3363"/>
                  </a:cubicBezTo>
                  <a:cubicBezTo>
                    <a:pt x="5458" y="3649"/>
                    <a:pt x="5437" y="3919"/>
                    <a:pt x="5373" y="4166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1"/>
                    <a:pt x="4727" y="5190"/>
                    <a:pt x="4516" y="5311"/>
                  </a:cubicBezTo>
                  <a:cubicBezTo>
                    <a:pt x="4301" y="5432"/>
                    <a:pt x="4061" y="5507"/>
                    <a:pt x="3794" y="5534"/>
                  </a:cubicBezTo>
                  <a:cubicBezTo>
                    <a:pt x="3720" y="5542"/>
                    <a:pt x="3647" y="5546"/>
                    <a:pt x="3576" y="5546"/>
                  </a:cubicBezTo>
                  <a:cubicBezTo>
                    <a:pt x="3391" y="5546"/>
                    <a:pt x="3214" y="5519"/>
                    <a:pt x="3045" y="5466"/>
                  </a:cubicBezTo>
                  <a:cubicBezTo>
                    <a:pt x="2812" y="5392"/>
                    <a:pt x="2600" y="5275"/>
                    <a:pt x="2412" y="5118"/>
                  </a:cubicBezTo>
                  <a:cubicBezTo>
                    <a:pt x="2223" y="4960"/>
                    <a:pt x="2075" y="4765"/>
                    <a:pt x="1963" y="4532"/>
                  </a:cubicBezTo>
                  <a:cubicBezTo>
                    <a:pt x="1850" y="4297"/>
                    <a:pt x="1779" y="4038"/>
                    <a:pt x="1747" y="3751"/>
                  </a:cubicBezTo>
                  <a:cubicBezTo>
                    <a:pt x="1716" y="3468"/>
                    <a:pt x="1735" y="3199"/>
                    <a:pt x="1795" y="2950"/>
                  </a:cubicBezTo>
                  <a:cubicBezTo>
                    <a:pt x="1858" y="2700"/>
                    <a:pt x="1965" y="2477"/>
                    <a:pt x="2114" y="2281"/>
                  </a:cubicBezTo>
                  <a:cubicBezTo>
                    <a:pt x="2265" y="2083"/>
                    <a:pt x="2445" y="1925"/>
                    <a:pt x="2658" y="1804"/>
                  </a:cubicBezTo>
                  <a:cubicBezTo>
                    <a:pt x="2872" y="1684"/>
                    <a:pt x="3114" y="1608"/>
                    <a:pt x="3377" y="1581"/>
                  </a:cubicBezTo>
                  <a:cubicBezTo>
                    <a:pt x="3449" y="1573"/>
                    <a:pt x="3521" y="1569"/>
                    <a:pt x="3591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9"/>
                    <a:pt x="3216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1" y="658"/>
                    <a:pt x="1074" y="941"/>
                    <a:pt x="788" y="1293"/>
                  </a:cubicBezTo>
                  <a:cubicBezTo>
                    <a:pt x="505" y="1646"/>
                    <a:pt x="298" y="2045"/>
                    <a:pt x="167" y="2491"/>
                  </a:cubicBezTo>
                  <a:cubicBezTo>
                    <a:pt x="38" y="2937"/>
                    <a:pt x="0" y="3417"/>
                    <a:pt x="53" y="3929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2"/>
                    <a:pt x="971" y="6070"/>
                    <a:pt x="1323" y="6354"/>
                  </a:cubicBezTo>
                  <a:cubicBezTo>
                    <a:pt x="1676" y="6638"/>
                    <a:pt x="2074" y="6847"/>
                    <a:pt x="2520" y="6978"/>
                  </a:cubicBezTo>
                  <a:cubicBezTo>
                    <a:pt x="2833" y="7068"/>
                    <a:pt x="3165" y="7113"/>
                    <a:pt x="3514" y="7113"/>
                  </a:cubicBezTo>
                  <a:cubicBezTo>
                    <a:pt x="3663" y="7113"/>
                    <a:pt x="3814" y="7105"/>
                    <a:pt x="3969" y="7088"/>
                  </a:cubicBezTo>
                  <a:cubicBezTo>
                    <a:pt x="4475" y="7035"/>
                    <a:pt x="4933" y="6899"/>
                    <a:pt x="5342" y="6677"/>
                  </a:cubicBezTo>
                  <a:cubicBezTo>
                    <a:pt x="5752" y="6459"/>
                    <a:pt x="6099" y="6171"/>
                    <a:pt x="6385" y="5820"/>
                  </a:cubicBezTo>
                  <a:cubicBezTo>
                    <a:pt x="6667" y="5469"/>
                    <a:pt x="6874" y="5068"/>
                    <a:pt x="7000" y="4619"/>
                  </a:cubicBezTo>
                  <a:cubicBezTo>
                    <a:pt x="7127" y="4171"/>
                    <a:pt x="7163" y="3692"/>
                    <a:pt x="7111" y="3187"/>
                  </a:cubicBezTo>
                  <a:cubicBezTo>
                    <a:pt x="7055" y="2674"/>
                    <a:pt x="6919" y="2214"/>
                    <a:pt x="6703" y="1802"/>
                  </a:cubicBezTo>
                  <a:cubicBezTo>
                    <a:pt x="6486" y="1393"/>
                    <a:pt x="6201" y="1046"/>
                    <a:pt x="5849" y="760"/>
                  </a:cubicBezTo>
                  <a:cubicBezTo>
                    <a:pt x="5498" y="477"/>
                    <a:pt x="5099" y="269"/>
                    <a:pt x="4654" y="139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3" name="Google Shape;16003;p30"/>
            <p:cNvSpPr/>
            <p:nvPr/>
          </p:nvSpPr>
          <p:spPr>
            <a:xfrm>
              <a:off x="5378438" y="2326659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4" y="21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8" y="656"/>
                    <a:pt x="1102" y="942"/>
                    <a:pt x="815" y="1291"/>
                  </a:cubicBezTo>
                  <a:cubicBezTo>
                    <a:pt x="527" y="1639"/>
                    <a:pt x="316" y="2036"/>
                    <a:pt x="179" y="2485"/>
                  </a:cubicBezTo>
                  <a:cubicBezTo>
                    <a:pt x="43" y="2932"/>
                    <a:pt x="1" y="3408"/>
                    <a:pt x="55" y="3915"/>
                  </a:cubicBezTo>
                  <a:cubicBezTo>
                    <a:pt x="114" y="4433"/>
                    <a:pt x="250" y="4898"/>
                    <a:pt x="467" y="5312"/>
                  </a:cubicBezTo>
                  <a:cubicBezTo>
                    <a:pt x="684" y="5724"/>
                    <a:pt x="969" y="6072"/>
                    <a:pt x="1319" y="6354"/>
                  </a:cubicBezTo>
                  <a:cubicBezTo>
                    <a:pt x="1669" y="6635"/>
                    <a:pt x="2070" y="6839"/>
                    <a:pt x="2519" y="6965"/>
                  </a:cubicBezTo>
                  <a:cubicBezTo>
                    <a:pt x="2834" y="7053"/>
                    <a:pt x="3165" y="7098"/>
                    <a:pt x="3511" y="7098"/>
                  </a:cubicBezTo>
                  <a:cubicBezTo>
                    <a:pt x="3659" y="7098"/>
                    <a:pt x="3809" y="7090"/>
                    <a:pt x="3963" y="7073"/>
                  </a:cubicBezTo>
                  <a:cubicBezTo>
                    <a:pt x="4293" y="7039"/>
                    <a:pt x="4618" y="6963"/>
                    <a:pt x="4937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1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4" y="5070"/>
                  </a:cubicBezTo>
                  <a:cubicBezTo>
                    <a:pt x="4925" y="5188"/>
                    <a:pt x="4761" y="5286"/>
                    <a:pt x="4578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7" y="5135"/>
                  </a:cubicBezTo>
                  <a:cubicBezTo>
                    <a:pt x="2273" y="4980"/>
                    <a:pt x="2115" y="4783"/>
                    <a:pt x="1992" y="4551"/>
                  </a:cubicBezTo>
                  <a:cubicBezTo>
                    <a:pt x="1870" y="4318"/>
                    <a:pt x="1793" y="4054"/>
                    <a:pt x="1761" y="3754"/>
                  </a:cubicBezTo>
                  <a:cubicBezTo>
                    <a:pt x="1729" y="3450"/>
                    <a:pt x="1748" y="3169"/>
                    <a:pt x="1820" y="2912"/>
                  </a:cubicBezTo>
                  <a:cubicBezTo>
                    <a:pt x="1892" y="2654"/>
                    <a:pt x="2004" y="2431"/>
                    <a:pt x="2158" y="2242"/>
                  </a:cubicBezTo>
                  <a:cubicBezTo>
                    <a:pt x="2310" y="2050"/>
                    <a:pt x="2500" y="1897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2" y="1586"/>
                  </a:cubicBezTo>
                  <a:cubicBezTo>
                    <a:pt x="4218" y="1625"/>
                    <a:pt x="4394" y="1689"/>
                    <a:pt x="4558" y="1781"/>
                  </a:cubicBezTo>
                  <a:cubicBezTo>
                    <a:pt x="4722" y="1873"/>
                    <a:pt x="4880" y="1983"/>
                    <a:pt x="5031" y="2111"/>
                  </a:cubicBezTo>
                  <a:lnTo>
                    <a:pt x="5920" y="845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2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4" name="Google Shape;16004;p30"/>
            <p:cNvSpPr/>
            <p:nvPr/>
          </p:nvSpPr>
          <p:spPr>
            <a:xfrm>
              <a:off x="5612511" y="2301922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7"/>
                  </a:cubicBezTo>
                  <a:cubicBezTo>
                    <a:pt x="1664" y="6637"/>
                    <a:pt x="2066" y="6841"/>
                    <a:pt x="2514" y="6968"/>
                  </a:cubicBezTo>
                  <a:cubicBezTo>
                    <a:pt x="2829" y="7055"/>
                    <a:pt x="3160" y="7101"/>
                    <a:pt x="3506" y="7101"/>
                  </a:cubicBezTo>
                  <a:cubicBezTo>
                    <a:pt x="3654" y="7101"/>
                    <a:pt x="3805" y="7092"/>
                    <a:pt x="3958" y="7076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70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6" y="5511"/>
                    <a:pt x="3143" y="5468"/>
                  </a:cubicBezTo>
                  <a:cubicBezTo>
                    <a:pt x="2884" y="5403"/>
                    <a:pt x="2657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2" y="2655"/>
                    <a:pt x="2005" y="2431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1"/>
                    <a:pt x="3179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8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8"/>
                    <a:pt x="5160" y="330"/>
                  </a:cubicBezTo>
                  <a:cubicBezTo>
                    <a:pt x="4873" y="193"/>
                    <a:pt x="4571" y="97"/>
                    <a:pt x="4250" y="47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30"/>
            <p:cNvSpPr/>
            <p:nvPr/>
          </p:nvSpPr>
          <p:spPr>
            <a:xfrm>
              <a:off x="5851262" y="2276872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9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7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3" y="2722"/>
                  </a:lnTo>
                  <a:lnTo>
                    <a:pt x="1889" y="3009"/>
                  </a:lnTo>
                  <a:lnTo>
                    <a:pt x="1755" y="1745"/>
                  </a:lnTo>
                  <a:lnTo>
                    <a:pt x="4897" y="1412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30"/>
            <p:cNvSpPr/>
            <p:nvPr/>
          </p:nvSpPr>
          <p:spPr>
            <a:xfrm>
              <a:off x="6068636" y="2259549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88" y="1423"/>
                  </a:moveTo>
                  <a:cubicBezTo>
                    <a:pt x="3227" y="1423"/>
                    <a:pt x="3352" y="1443"/>
                    <a:pt x="3462" y="1484"/>
                  </a:cubicBezTo>
                  <a:cubicBezTo>
                    <a:pt x="3617" y="1540"/>
                    <a:pt x="3739" y="1629"/>
                    <a:pt x="3831" y="1753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5" y="2375"/>
                    <a:pt x="3998" y="2535"/>
                    <a:pt x="3943" y="2679"/>
                  </a:cubicBezTo>
                  <a:cubicBezTo>
                    <a:pt x="3890" y="2823"/>
                    <a:pt x="3804" y="2938"/>
                    <a:pt x="3685" y="3028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8" y="1423"/>
                  </a:cubicBezTo>
                  <a:close/>
                  <a:moveTo>
                    <a:pt x="3367" y="1"/>
                  </a:moveTo>
                  <a:cubicBezTo>
                    <a:pt x="3269" y="1"/>
                    <a:pt x="3168" y="6"/>
                    <a:pt x="3066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6" y="6986"/>
                  </a:lnTo>
                  <a:lnTo>
                    <a:pt x="2042" y="4591"/>
                  </a:lnTo>
                  <a:lnTo>
                    <a:pt x="2892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1"/>
                    <a:pt x="4654" y="4042"/>
                    <a:pt x="4690" y="4016"/>
                  </a:cubicBezTo>
                  <a:cubicBezTo>
                    <a:pt x="5019" y="3786"/>
                    <a:pt x="5266" y="3488"/>
                    <a:pt x="5432" y="3126"/>
                  </a:cubicBezTo>
                  <a:cubicBezTo>
                    <a:pt x="5597" y="2764"/>
                    <a:pt x="5658" y="2370"/>
                    <a:pt x="5612" y="1943"/>
                  </a:cubicBezTo>
                  <a:cubicBezTo>
                    <a:pt x="5567" y="1527"/>
                    <a:pt x="5429" y="1166"/>
                    <a:pt x="5192" y="860"/>
                  </a:cubicBezTo>
                  <a:cubicBezTo>
                    <a:pt x="4957" y="553"/>
                    <a:pt x="4652" y="325"/>
                    <a:pt x="4279" y="174"/>
                  </a:cubicBezTo>
                  <a:cubicBezTo>
                    <a:pt x="3992" y="58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30"/>
            <p:cNvSpPr/>
            <p:nvPr/>
          </p:nvSpPr>
          <p:spPr>
            <a:xfrm>
              <a:off x="6408381" y="2220225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2" y="0"/>
                  </a:moveTo>
                  <a:cubicBezTo>
                    <a:pt x="2760" y="0"/>
                    <a:pt x="2576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3" y="417"/>
                    <a:pt x="864" y="590"/>
                    <a:pt x="647" y="798"/>
                  </a:cubicBezTo>
                  <a:cubicBezTo>
                    <a:pt x="429" y="1008"/>
                    <a:pt x="263" y="1250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2" y="2669"/>
                    <a:pt x="134" y="2922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298"/>
                  </a:cubicBezTo>
                  <a:cubicBezTo>
                    <a:pt x="2626" y="4308"/>
                    <a:pt x="2763" y="4327"/>
                    <a:pt x="2895" y="4349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48"/>
                  </a:cubicBezTo>
                  <a:cubicBezTo>
                    <a:pt x="3876" y="4820"/>
                    <a:pt x="3907" y="4907"/>
                    <a:pt x="3919" y="5004"/>
                  </a:cubicBezTo>
                  <a:cubicBezTo>
                    <a:pt x="3933" y="5134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5" y="4805"/>
                  </a:cubicBezTo>
                  <a:lnTo>
                    <a:pt x="62" y="6048"/>
                  </a:lnTo>
                  <a:cubicBezTo>
                    <a:pt x="312" y="6304"/>
                    <a:pt x="587" y="6520"/>
                    <a:pt x="887" y="6694"/>
                  </a:cubicBezTo>
                  <a:cubicBezTo>
                    <a:pt x="1194" y="6872"/>
                    <a:pt x="1527" y="6993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6" y="7115"/>
                    <a:pt x="3128" y="7095"/>
                  </a:cubicBezTo>
                  <a:cubicBezTo>
                    <a:pt x="3647" y="7039"/>
                    <a:pt x="4096" y="6905"/>
                    <a:pt x="4477" y="6693"/>
                  </a:cubicBezTo>
                  <a:cubicBezTo>
                    <a:pt x="4858" y="6478"/>
                    <a:pt x="5145" y="6194"/>
                    <a:pt x="5342" y="5844"/>
                  </a:cubicBezTo>
                  <a:cubicBezTo>
                    <a:pt x="5538" y="5492"/>
                    <a:pt x="5610" y="5079"/>
                    <a:pt x="5561" y="4605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2"/>
                    <a:pt x="4984" y="3418"/>
                    <a:pt x="4756" y="3273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0" y="2839"/>
                    <a:pt x="3326" y="2778"/>
                    <a:pt x="2964" y="2745"/>
                  </a:cubicBezTo>
                  <a:cubicBezTo>
                    <a:pt x="2806" y="2735"/>
                    <a:pt x="2653" y="2718"/>
                    <a:pt x="2505" y="2689"/>
                  </a:cubicBezTo>
                  <a:cubicBezTo>
                    <a:pt x="2357" y="2662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1"/>
                  </a:cubicBezTo>
                  <a:cubicBezTo>
                    <a:pt x="1686" y="1998"/>
                    <a:pt x="1713" y="1887"/>
                    <a:pt x="1780" y="1792"/>
                  </a:cubicBezTo>
                  <a:cubicBezTo>
                    <a:pt x="1849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9" y="1427"/>
                  </a:cubicBezTo>
                  <a:cubicBezTo>
                    <a:pt x="2642" y="1420"/>
                    <a:pt x="2706" y="1417"/>
                    <a:pt x="2768" y="1417"/>
                  </a:cubicBezTo>
                  <a:cubicBezTo>
                    <a:pt x="2892" y="1417"/>
                    <a:pt x="3015" y="1430"/>
                    <a:pt x="3138" y="1455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2"/>
                    <a:pt x="4157" y="2028"/>
                  </a:cubicBezTo>
                  <a:lnTo>
                    <a:pt x="5076" y="936"/>
                  </a:lnTo>
                  <a:cubicBezTo>
                    <a:pt x="4887" y="706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30"/>
            <p:cNvSpPr/>
            <p:nvPr/>
          </p:nvSpPr>
          <p:spPr>
            <a:xfrm>
              <a:off x="6627002" y="2190082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9" y="6995"/>
                  </a:lnTo>
                  <a:lnTo>
                    <a:pt x="7016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30"/>
            <p:cNvSpPr/>
            <p:nvPr/>
          </p:nvSpPr>
          <p:spPr>
            <a:xfrm>
              <a:off x="6871470" y="217213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30"/>
            <p:cNvSpPr/>
            <p:nvPr/>
          </p:nvSpPr>
          <p:spPr>
            <a:xfrm>
              <a:off x="7063274" y="2160286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30"/>
            <p:cNvSpPr/>
            <p:nvPr/>
          </p:nvSpPr>
          <p:spPr>
            <a:xfrm>
              <a:off x="7268590" y="2138597"/>
              <a:ext cx="187443" cy="242151"/>
            </a:xfrm>
            <a:custGeom>
              <a:avLst/>
              <a:gdLst/>
              <a:ahLst/>
              <a:cxnLst/>
              <a:rect l="l" t="t" r="r" b="b"/>
              <a:pathLst>
                <a:path w="5410" h="6989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2" name="Google Shape;16012;p30"/>
            <p:cNvSpPr/>
            <p:nvPr/>
          </p:nvSpPr>
          <p:spPr>
            <a:xfrm>
              <a:off x="7469091" y="2108282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5" y="1"/>
                  </a:moveTo>
                  <a:cubicBezTo>
                    <a:pt x="2761" y="1"/>
                    <a:pt x="2577" y="11"/>
                    <a:pt x="2382" y="32"/>
                  </a:cubicBezTo>
                  <a:cubicBezTo>
                    <a:pt x="2044" y="68"/>
                    <a:pt x="1726" y="152"/>
                    <a:pt x="1424" y="285"/>
                  </a:cubicBezTo>
                  <a:cubicBezTo>
                    <a:pt x="1123" y="418"/>
                    <a:pt x="865" y="591"/>
                    <a:pt x="647" y="801"/>
                  </a:cubicBezTo>
                  <a:cubicBezTo>
                    <a:pt x="429" y="1011"/>
                    <a:pt x="263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5" y="3555"/>
                    <a:pt x="728" y="3714"/>
                  </a:cubicBezTo>
                  <a:cubicBezTo>
                    <a:pt x="931" y="3873"/>
                    <a:pt x="1179" y="4001"/>
                    <a:pt x="1471" y="4094"/>
                  </a:cubicBezTo>
                  <a:cubicBezTo>
                    <a:pt x="1763" y="4187"/>
                    <a:pt x="2103" y="4257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2"/>
                    <a:pt x="3157" y="4403"/>
                    <a:pt x="3279" y="4439"/>
                  </a:cubicBezTo>
                  <a:cubicBezTo>
                    <a:pt x="3401" y="4475"/>
                    <a:pt x="3506" y="4518"/>
                    <a:pt x="3597" y="4569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7" y="4807"/>
                  </a:cubicBezTo>
                  <a:lnTo>
                    <a:pt x="65" y="6051"/>
                  </a:lnTo>
                  <a:cubicBezTo>
                    <a:pt x="314" y="6306"/>
                    <a:pt x="590" y="6521"/>
                    <a:pt x="889" y="6697"/>
                  </a:cubicBezTo>
                  <a:cubicBezTo>
                    <a:pt x="1190" y="6871"/>
                    <a:pt x="1526" y="6993"/>
                    <a:pt x="1898" y="7063"/>
                  </a:cubicBezTo>
                  <a:cubicBezTo>
                    <a:pt x="2119" y="7104"/>
                    <a:pt x="2353" y="7125"/>
                    <a:pt x="2601" y="7125"/>
                  </a:cubicBezTo>
                  <a:cubicBezTo>
                    <a:pt x="2770" y="7125"/>
                    <a:pt x="2946" y="7115"/>
                    <a:pt x="3128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8"/>
                    <a:pt x="5145" y="6195"/>
                    <a:pt x="5342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9" y="4300"/>
                    <a:pt x="5445" y="4039"/>
                    <a:pt x="5307" y="3821"/>
                  </a:cubicBezTo>
                  <a:cubicBezTo>
                    <a:pt x="5167" y="3602"/>
                    <a:pt x="4984" y="3420"/>
                    <a:pt x="4756" y="3274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9" y="2663"/>
                    <a:pt x="2226" y="2624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48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6" y="938"/>
                  </a:lnTo>
                  <a:cubicBezTo>
                    <a:pt x="4887" y="708"/>
                    <a:pt x="4670" y="518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1"/>
                    <a:pt x="2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30"/>
            <p:cNvSpPr/>
            <p:nvPr/>
          </p:nvSpPr>
          <p:spPr>
            <a:xfrm>
              <a:off x="7798200" y="2072561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2"/>
                    <a:pt x="2445" y="4305"/>
                  </a:cubicBezTo>
                  <a:lnTo>
                    <a:pt x="3868" y="5526"/>
                  </a:lnTo>
                  <a:cubicBezTo>
                    <a:pt x="3814" y="5564"/>
                    <a:pt x="3764" y="5600"/>
                    <a:pt x="3711" y="5631"/>
                  </a:cubicBezTo>
                  <a:cubicBezTo>
                    <a:pt x="3498" y="5761"/>
                    <a:pt x="3264" y="5843"/>
                    <a:pt x="3005" y="5868"/>
                  </a:cubicBezTo>
                  <a:cubicBezTo>
                    <a:pt x="2920" y="5877"/>
                    <a:pt x="2838" y="5882"/>
                    <a:pt x="2759" y="5882"/>
                  </a:cubicBezTo>
                  <a:cubicBezTo>
                    <a:pt x="2579" y="5882"/>
                    <a:pt x="2416" y="5859"/>
                    <a:pt x="2268" y="5814"/>
                  </a:cubicBezTo>
                  <a:cubicBezTo>
                    <a:pt x="2059" y="5746"/>
                    <a:pt x="1893" y="5638"/>
                    <a:pt x="1772" y="5486"/>
                  </a:cubicBezTo>
                  <a:cubicBezTo>
                    <a:pt x="1653" y="5335"/>
                    <a:pt x="1578" y="5149"/>
                    <a:pt x="1557" y="4931"/>
                  </a:cubicBezTo>
                  <a:cubicBezTo>
                    <a:pt x="1526" y="4652"/>
                    <a:pt x="1593" y="4412"/>
                    <a:pt x="1757" y="4210"/>
                  </a:cubicBezTo>
                  <a:cubicBezTo>
                    <a:pt x="1833" y="4113"/>
                    <a:pt x="1935" y="4028"/>
                    <a:pt x="2057" y="3952"/>
                  </a:cubicBezTo>
                  <a:close/>
                  <a:moveTo>
                    <a:pt x="3136" y="1"/>
                  </a:moveTo>
                  <a:cubicBezTo>
                    <a:pt x="3039" y="1"/>
                    <a:pt x="2940" y="6"/>
                    <a:pt x="2839" y="16"/>
                  </a:cubicBezTo>
                  <a:cubicBezTo>
                    <a:pt x="2409" y="63"/>
                    <a:pt x="2041" y="181"/>
                    <a:pt x="1729" y="375"/>
                  </a:cubicBezTo>
                  <a:cubicBezTo>
                    <a:pt x="1419" y="569"/>
                    <a:pt x="1186" y="812"/>
                    <a:pt x="1029" y="1109"/>
                  </a:cubicBezTo>
                  <a:cubicBezTo>
                    <a:pt x="874" y="1406"/>
                    <a:pt x="815" y="1727"/>
                    <a:pt x="852" y="2076"/>
                  </a:cubicBezTo>
                  <a:cubicBezTo>
                    <a:pt x="866" y="2220"/>
                    <a:pt x="907" y="2374"/>
                    <a:pt x="970" y="2538"/>
                  </a:cubicBezTo>
                  <a:cubicBezTo>
                    <a:pt x="1029" y="2693"/>
                    <a:pt x="1115" y="2854"/>
                    <a:pt x="1226" y="3026"/>
                  </a:cubicBezTo>
                  <a:cubicBezTo>
                    <a:pt x="829" y="3257"/>
                    <a:pt x="527" y="3545"/>
                    <a:pt x="330" y="3888"/>
                  </a:cubicBezTo>
                  <a:cubicBezTo>
                    <a:pt x="94" y="4298"/>
                    <a:pt x="1" y="4738"/>
                    <a:pt x="51" y="5211"/>
                  </a:cubicBezTo>
                  <a:cubicBezTo>
                    <a:pt x="96" y="5628"/>
                    <a:pt x="254" y="5991"/>
                    <a:pt x="526" y="6303"/>
                  </a:cubicBezTo>
                  <a:cubicBezTo>
                    <a:pt x="797" y="6613"/>
                    <a:pt x="1147" y="6846"/>
                    <a:pt x="1573" y="6997"/>
                  </a:cubicBezTo>
                  <a:cubicBezTo>
                    <a:pt x="1889" y="7110"/>
                    <a:pt x="2228" y="7166"/>
                    <a:pt x="2590" y="7166"/>
                  </a:cubicBezTo>
                  <a:cubicBezTo>
                    <a:pt x="2717" y="7166"/>
                    <a:pt x="2848" y="7159"/>
                    <a:pt x="2980" y="7145"/>
                  </a:cubicBezTo>
                  <a:cubicBezTo>
                    <a:pt x="3363" y="7105"/>
                    <a:pt x="3715" y="7013"/>
                    <a:pt x="4039" y="6872"/>
                  </a:cubicBezTo>
                  <a:cubicBezTo>
                    <a:pt x="4352" y="6734"/>
                    <a:pt x="4633" y="6554"/>
                    <a:pt x="4887" y="6334"/>
                  </a:cubicBezTo>
                  <a:lnTo>
                    <a:pt x="5432" y="6789"/>
                  </a:lnTo>
                  <a:lnTo>
                    <a:pt x="7359" y="6586"/>
                  </a:lnTo>
                  <a:lnTo>
                    <a:pt x="5748" y="5197"/>
                  </a:lnTo>
                  <a:cubicBezTo>
                    <a:pt x="5859" y="4973"/>
                    <a:pt x="5951" y="4735"/>
                    <a:pt x="6023" y="4484"/>
                  </a:cubicBezTo>
                  <a:cubicBezTo>
                    <a:pt x="6130" y="4114"/>
                    <a:pt x="6190" y="3722"/>
                    <a:pt x="6203" y="3299"/>
                  </a:cubicBezTo>
                  <a:lnTo>
                    <a:pt x="6203" y="3299"/>
                  </a:lnTo>
                  <a:lnTo>
                    <a:pt x="4753" y="3453"/>
                  </a:lnTo>
                  <a:cubicBezTo>
                    <a:pt x="4749" y="3768"/>
                    <a:pt x="4710" y="4057"/>
                    <a:pt x="4638" y="4325"/>
                  </a:cubicBezTo>
                  <a:lnTo>
                    <a:pt x="4096" y="3845"/>
                  </a:lnTo>
                  <a:cubicBezTo>
                    <a:pt x="3952" y="3737"/>
                    <a:pt x="3793" y="3602"/>
                    <a:pt x="3613" y="3450"/>
                  </a:cubicBezTo>
                  <a:cubicBezTo>
                    <a:pt x="3433" y="3294"/>
                    <a:pt x="3254" y="3129"/>
                    <a:pt x="3078" y="2955"/>
                  </a:cubicBezTo>
                  <a:cubicBezTo>
                    <a:pt x="2903" y="2781"/>
                    <a:pt x="2755" y="2609"/>
                    <a:pt x="2635" y="2442"/>
                  </a:cubicBezTo>
                  <a:cubicBezTo>
                    <a:pt x="2517" y="2273"/>
                    <a:pt x="2453" y="2127"/>
                    <a:pt x="2438" y="2005"/>
                  </a:cubicBezTo>
                  <a:cubicBezTo>
                    <a:pt x="2424" y="1877"/>
                    <a:pt x="2438" y="1766"/>
                    <a:pt x="2481" y="1672"/>
                  </a:cubicBezTo>
                  <a:cubicBezTo>
                    <a:pt x="2524" y="1579"/>
                    <a:pt x="2591" y="1504"/>
                    <a:pt x="2684" y="1449"/>
                  </a:cubicBezTo>
                  <a:cubicBezTo>
                    <a:pt x="2778" y="1393"/>
                    <a:pt x="2894" y="1357"/>
                    <a:pt x="3038" y="1343"/>
                  </a:cubicBezTo>
                  <a:cubicBezTo>
                    <a:pt x="3070" y="1340"/>
                    <a:pt x="3102" y="1338"/>
                    <a:pt x="3133" y="1338"/>
                  </a:cubicBezTo>
                  <a:cubicBezTo>
                    <a:pt x="3270" y="1338"/>
                    <a:pt x="3395" y="1371"/>
                    <a:pt x="3511" y="1439"/>
                  </a:cubicBezTo>
                  <a:cubicBezTo>
                    <a:pt x="3650" y="1524"/>
                    <a:pt x="3790" y="1694"/>
                    <a:pt x="3928" y="1948"/>
                  </a:cubicBezTo>
                  <a:lnTo>
                    <a:pt x="5078" y="1090"/>
                  </a:lnTo>
                  <a:cubicBezTo>
                    <a:pt x="4966" y="838"/>
                    <a:pt x="4797" y="626"/>
                    <a:pt x="4568" y="453"/>
                  </a:cubicBezTo>
                  <a:cubicBezTo>
                    <a:pt x="4339" y="282"/>
                    <a:pt x="4078" y="155"/>
                    <a:pt x="3781" y="79"/>
                  </a:cubicBezTo>
                  <a:cubicBezTo>
                    <a:pt x="3573" y="27"/>
                    <a:pt x="3359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30"/>
            <p:cNvSpPr/>
            <p:nvPr/>
          </p:nvSpPr>
          <p:spPr>
            <a:xfrm>
              <a:off x="8146157" y="2030985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9" y="1854"/>
                  </a:lnTo>
                  <a:lnTo>
                    <a:pt x="2743" y="7208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30"/>
            <p:cNvSpPr/>
            <p:nvPr/>
          </p:nvSpPr>
          <p:spPr>
            <a:xfrm>
              <a:off x="8385913" y="200943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0"/>
                  </a:moveTo>
                  <a:lnTo>
                    <a:pt x="0" y="500"/>
                  </a:lnTo>
                  <a:lnTo>
                    <a:pt x="718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30"/>
            <p:cNvSpPr/>
            <p:nvPr/>
          </p:nvSpPr>
          <p:spPr>
            <a:xfrm>
              <a:off x="8598505" y="1986776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5"/>
                    <a:pt x="2294" y="213"/>
                    <a:pt x="1876" y="434"/>
                  </a:cubicBezTo>
                  <a:cubicBezTo>
                    <a:pt x="1457" y="655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0"/>
                    <a:pt x="0" y="3408"/>
                    <a:pt x="55" y="3914"/>
                  </a:cubicBezTo>
                  <a:cubicBezTo>
                    <a:pt x="113" y="4433"/>
                    <a:pt x="249" y="4900"/>
                    <a:pt x="466" y="5313"/>
                  </a:cubicBezTo>
                  <a:cubicBezTo>
                    <a:pt x="685" y="5726"/>
                    <a:pt x="968" y="6072"/>
                    <a:pt x="1319" y="6356"/>
                  </a:cubicBezTo>
                  <a:cubicBezTo>
                    <a:pt x="1670" y="6636"/>
                    <a:pt x="2070" y="6840"/>
                    <a:pt x="2520" y="6967"/>
                  </a:cubicBezTo>
                  <a:cubicBezTo>
                    <a:pt x="2834" y="7055"/>
                    <a:pt x="3165" y="7099"/>
                    <a:pt x="3511" y="7099"/>
                  </a:cubicBezTo>
                  <a:cubicBezTo>
                    <a:pt x="3659" y="7099"/>
                    <a:pt x="3809" y="7091"/>
                    <a:pt x="3962" y="7075"/>
                  </a:cubicBezTo>
                  <a:cubicBezTo>
                    <a:pt x="4293" y="7040"/>
                    <a:pt x="4619" y="6964"/>
                    <a:pt x="4937" y="6847"/>
                  </a:cubicBezTo>
                  <a:cubicBezTo>
                    <a:pt x="5255" y="6732"/>
                    <a:pt x="5542" y="6589"/>
                    <a:pt x="5796" y="6418"/>
                  </a:cubicBezTo>
                  <a:cubicBezTo>
                    <a:pt x="6050" y="6248"/>
                    <a:pt x="6250" y="6062"/>
                    <a:pt x="6391" y="5862"/>
                  </a:cubicBezTo>
                  <a:lnTo>
                    <a:pt x="5461" y="4682"/>
                  </a:lnTo>
                  <a:cubicBezTo>
                    <a:pt x="5351" y="4824"/>
                    <a:pt x="5222" y="4955"/>
                    <a:pt x="5074" y="5072"/>
                  </a:cubicBezTo>
                  <a:cubicBezTo>
                    <a:pt x="4924" y="5188"/>
                    <a:pt x="4762" y="5287"/>
                    <a:pt x="4578" y="5365"/>
                  </a:cubicBezTo>
                  <a:cubicBezTo>
                    <a:pt x="4396" y="5444"/>
                    <a:pt x="4201" y="5493"/>
                    <a:pt x="3994" y="5516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7"/>
                  </a:cubicBezTo>
                  <a:cubicBezTo>
                    <a:pt x="2888" y="5402"/>
                    <a:pt x="2661" y="5293"/>
                    <a:pt x="2468" y="5135"/>
                  </a:cubicBezTo>
                  <a:cubicBezTo>
                    <a:pt x="2274" y="4978"/>
                    <a:pt x="2116" y="4783"/>
                    <a:pt x="1993" y="4551"/>
                  </a:cubicBezTo>
                  <a:cubicBezTo>
                    <a:pt x="1871" y="4317"/>
                    <a:pt x="1794" y="4052"/>
                    <a:pt x="1761" y="3754"/>
                  </a:cubicBezTo>
                  <a:cubicBezTo>
                    <a:pt x="1729" y="3448"/>
                    <a:pt x="1749" y="3168"/>
                    <a:pt x="1821" y="2912"/>
                  </a:cubicBezTo>
                  <a:cubicBezTo>
                    <a:pt x="1893" y="2654"/>
                    <a:pt x="2004" y="2431"/>
                    <a:pt x="2157" y="2240"/>
                  </a:cubicBezTo>
                  <a:cubicBezTo>
                    <a:pt x="2311" y="2050"/>
                    <a:pt x="2500" y="1895"/>
                    <a:pt x="2720" y="1779"/>
                  </a:cubicBezTo>
                  <a:cubicBezTo>
                    <a:pt x="2938" y="1661"/>
                    <a:pt x="3180" y="1589"/>
                    <a:pt x="3439" y="1560"/>
                  </a:cubicBezTo>
                  <a:cubicBezTo>
                    <a:pt x="3514" y="1552"/>
                    <a:pt x="3587" y="1548"/>
                    <a:pt x="3659" y="1548"/>
                  </a:cubicBezTo>
                  <a:cubicBezTo>
                    <a:pt x="3787" y="1548"/>
                    <a:pt x="3911" y="1560"/>
                    <a:pt x="4031" y="1584"/>
                  </a:cubicBezTo>
                  <a:cubicBezTo>
                    <a:pt x="4218" y="1625"/>
                    <a:pt x="4395" y="1689"/>
                    <a:pt x="4557" y="1780"/>
                  </a:cubicBezTo>
                  <a:cubicBezTo>
                    <a:pt x="4721" y="1872"/>
                    <a:pt x="4880" y="1981"/>
                    <a:pt x="5031" y="2109"/>
                  </a:cubicBezTo>
                  <a:lnTo>
                    <a:pt x="5921" y="844"/>
                  </a:lnTo>
                  <a:cubicBezTo>
                    <a:pt x="5701" y="637"/>
                    <a:pt x="5449" y="467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30"/>
            <p:cNvSpPr/>
            <p:nvPr/>
          </p:nvSpPr>
          <p:spPr>
            <a:xfrm>
              <a:off x="8837290" y="1957638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1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4" y="4329"/>
                  </a:lnTo>
                  <a:lnTo>
                    <a:pt x="4945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30"/>
            <p:cNvSpPr/>
            <p:nvPr/>
          </p:nvSpPr>
          <p:spPr>
            <a:xfrm>
              <a:off x="9099913" y="1945997"/>
              <a:ext cx="53946" cy="241424"/>
            </a:xfrm>
            <a:custGeom>
              <a:avLst/>
              <a:gdLst/>
              <a:ahLst/>
              <a:cxnLst/>
              <a:rect l="l" t="t" r="r" b="b"/>
              <a:pathLst>
                <a:path w="1557" h="6968" extrusionOk="0">
                  <a:moveTo>
                    <a:pt x="1482" y="0"/>
                  </a:moveTo>
                  <a:lnTo>
                    <a:pt x="0" y="156"/>
                  </a:lnTo>
                  <a:lnTo>
                    <a:pt x="722" y="6968"/>
                  </a:lnTo>
                  <a:lnTo>
                    <a:pt x="1556" y="6881"/>
                  </a:lnTo>
                  <a:lnTo>
                    <a:pt x="1556" y="81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30"/>
            <p:cNvSpPr/>
            <p:nvPr/>
          </p:nvSpPr>
          <p:spPr>
            <a:xfrm>
              <a:off x="4924982" y="2703858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8" y="11"/>
                    <a:pt x="2381" y="32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30" y="1011"/>
                    <a:pt x="265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3" y="2672"/>
                    <a:pt x="135" y="2925"/>
                    <a:pt x="250" y="3145"/>
                  </a:cubicBezTo>
                  <a:cubicBezTo>
                    <a:pt x="365" y="3365"/>
                    <a:pt x="525" y="3556"/>
                    <a:pt x="728" y="3714"/>
                  </a:cubicBezTo>
                  <a:cubicBezTo>
                    <a:pt x="930" y="3874"/>
                    <a:pt x="1179" y="4000"/>
                    <a:pt x="1473" y="4094"/>
                  </a:cubicBezTo>
                  <a:cubicBezTo>
                    <a:pt x="1763" y="4187"/>
                    <a:pt x="2102" y="4256"/>
                    <a:pt x="2488" y="4302"/>
                  </a:cubicBezTo>
                  <a:cubicBezTo>
                    <a:pt x="2626" y="4312"/>
                    <a:pt x="2763" y="4331"/>
                    <a:pt x="2896" y="4353"/>
                  </a:cubicBezTo>
                  <a:cubicBezTo>
                    <a:pt x="3029" y="4374"/>
                    <a:pt x="3157" y="4404"/>
                    <a:pt x="3279" y="4440"/>
                  </a:cubicBezTo>
                  <a:cubicBezTo>
                    <a:pt x="3401" y="4476"/>
                    <a:pt x="3507" y="4520"/>
                    <a:pt x="3597" y="4570"/>
                  </a:cubicBezTo>
                  <a:cubicBezTo>
                    <a:pt x="3687" y="4620"/>
                    <a:pt x="3760" y="4681"/>
                    <a:pt x="3818" y="4752"/>
                  </a:cubicBezTo>
                  <a:cubicBezTo>
                    <a:pt x="3876" y="4827"/>
                    <a:pt x="3907" y="4911"/>
                    <a:pt x="3919" y="5008"/>
                  </a:cubicBezTo>
                  <a:cubicBezTo>
                    <a:pt x="3933" y="5138"/>
                    <a:pt x="3904" y="5251"/>
                    <a:pt x="3835" y="5346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1" y="5708"/>
                    <a:pt x="2885" y="5712"/>
                    <a:pt x="2800" y="5712"/>
                  </a:cubicBezTo>
                  <a:cubicBezTo>
                    <a:pt x="2537" y="5712"/>
                    <a:pt x="2276" y="5669"/>
                    <a:pt x="2016" y="5582"/>
                  </a:cubicBezTo>
                  <a:cubicBezTo>
                    <a:pt x="1674" y="5467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8"/>
                    <a:pt x="590" y="6524"/>
                    <a:pt x="890" y="6698"/>
                  </a:cubicBezTo>
                  <a:cubicBezTo>
                    <a:pt x="1194" y="6871"/>
                    <a:pt x="1530" y="6993"/>
                    <a:pt x="1901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8" y="7112"/>
                    <a:pt x="3129" y="7094"/>
                  </a:cubicBezTo>
                  <a:cubicBezTo>
                    <a:pt x="3648" y="7039"/>
                    <a:pt x="4098" y="6905"/>
                    <a:pt x="4479" y="6691"/>
                  </a:cubicBezTo>
                  <a:cubicBezTo>
                    <a:pt x="4861" y="6477"/>
                    <a:pt x="5148" y="6195"/>
                    <a:pt x="5344" y="5842"/>
                  </a:cubicBezTo>
                  <a:cubicBezTo>
                    <a:pt x="5539" y="5490"/>
                    <a:pt x="5611" y="5079"/>
                    <a:pt x="5564" y="4604"/>
                  </a:cubicBezTo>
                  <a:cubicBezTo>
                    <a:pt x="5531" y="4298"/>
                    <a:pt x="5446" y="4038"/>
                    <a:pt x="5308" y="3818"/>
                  </a:cubicBezTo>
                  <a:cubicBezTo>
                    <a:pt x="5170" y="3601"/>
                    <a:pt x="4986" y="3418"/>
                    <a:pt x="4758" y="3271"/>
                  </a:cubicBezTo>
                  <a:cubicBezTo>
                    <a:pt x="4530" y="3126"/>
                    <a:pt x="4264" y="3010"/>
                    <a:pt x="3963" y="2923"/>
                  </a:cubicBezTo>
                  <a:cubicBezTo>
                    <a:pt x="3663" y="2837"/>
                    <a:pt x="3329" y="2778"/>
                    <a:pt x="2965" y="2744"/>
                  </a:cubicBezTo>
                  <a:cubicBezTo>
                    <a:pt x="2807" y="2735"/>
                    <a:pt x="2655" y="2716"/>
                    <a:pt x="2508" y="2689"/>
                  </a:cubicBezTo>
                  <a:cubicBezTo>
                    <a:pt x="2360" y="2663"/>
                    <a:pt x="2229" y="2623"/>
                    <a:pt x="2113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4" y="2321"/>
                    <a:pt x="1713" y="2232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7"/>
                    <a:pt x="1954" y="1618"/>
                    <a:pt x="2087" y="1553"/>
                  </a:cubicBezTo>
                  <a:cubicBezTo>
                    <a:pt x="2222" y="1491"/>
                    <a:pt x="2386" y="1448"/>
                    <a:pt x="2580" y="1428"/>
                  </a:cubicBezTo>
                  <a:cubicBezTo>
                    <a:pt x="2642" y="1421"/>
                    <a:pt x="2703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3" y="1874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1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30"/>
            <p:cNvSpPr/>
            <p:nvPr/>
          </p:nvSpPr>
          <p:spPr>
            <a:xfrm>
              <a:off x="5138960" y="267835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4" y="1571"/>
                  </a:moveTo>
                  <a:cubicBezTo>
                    <a:pt x="3780" y="1571"/>
                    <a:pt x="3958" y="1598"/>
                    <a:pt x="4127" y="1652"/>
                  </a:cubicBezTo>
                  <a:cubicBezTo>
                    <a:pt x="4359" y="1724"/>
                    <a:pt x="4569" y="1842"/>
                    <a:pt x="4754" y="2004"/>
                  </a:cubicBezTo>
                  <a:cubicBezTo>
                    <a:pt x="4937" y="2164"/>
                    <a:pt x="5088" y="2361"/>
                    <a:pt x="5203" y="2589"/>
                  </a:cubicBezTo>
                  <a:cubicBezTo>
                    <a:pt x="5321" y="2820"/>
                    <a:pt x="5394" y="3078"/>
                    <a:pt x="5423" y="3365"/>
                  </a:cubicBezTo>
                  <a:cubicBezTo>
                    <a:pt x="5456" y="3651"/>
                    <a:pt x="5439" y="3918"/>
                    <a:pt x="5374" y="4166"/>
                  </a:cubicBezTo>
                  <a:cubicBezTo>
                    <a:pt x="5308" y="4416"/>
                    <a:pt x="5202" y="4639"/>
                    <a:pt x="5056" y="4834"/>
                  </a:cubicBezTo>
                  <a:cubicBezTo>
                    <a:pt x="4908" y="5030"/>
                    <a:pt x="4728" y="5191"/>
                    <a:pt x="4516" y="5310"/>
                  </a:cubicBezTo>
                  <a:cubicBezTo>
                    <a:pt x="4301" y="5431"/>
                    <a:pt x="4061" y="5507"/>
                    <a:pt x="3794" y="5533"/>
                  </a:cubicBezTo>
                  <a:cubicBezTo>
                    <a:pt x="3720" y="5541"/>
                    <a:pt x="3648" y="5545"/>
                    <a:pt x="3576" y="5545"/>
                  </a:cubicBezTo>
                  <a:cubicBezTo>
                    <a:pt x="3392" y="5545"/>
                    <a:pt x="3214" y="5518"/>
                    <a:pt x="3045" y="5465"/>
                  </a:cubicBezTo>
                  <a:cubicBezTo>
                    <a:pt x="2812" y="5392"/>
                    <a:pt x="2600" y="5274"/>
                    <a:pt x="2413" y="5120"/>
                  </a:cubicBezTo>
                  <a:cubicBezTo>
                    <a:pt x="2225" y="4962"/>
                    <a:pt x="2075" y="4767"/>
                    <a:pt x="1960" y="4532"/>
                  </a:cubicBezTo>
                  <a:cubicBezTo>
                    <a:pt x="1848" y="4299"/>
                    <a:pt x="1778" y="4040"/>
                    <a:pt x="1747" y="3753"/>
                  </a:cubicBezTo>
                  <a:cubicBezTo>
                    <a:pt x="1716" y="3468"/>
                    <a:pt x="1733" y="3201"/>
                    <a:pt x="1795" y="2950"/>
                  </a:cubicBezTo>
                  <a:cubicBezTo>
                    <a:pt x="1857" y="2702"/>
                    <a:pt x="1963" y="2477"/>
                    <a:pt x="2114" y="2282"/>
                  </a:cubicBezTo>
                  <a:cubicBezTo>
                    <a:pt x="2262" y="2085"/>
                    <a:pt x="2445" y="1927"/>
                    <a:pt x="2658" y="1806"/>
                  </a:cubicBezTo>
                  <a:cubicBezTo>
                    <a:pt x="2871" y="1685"/>
                    <a:pt x="3109" y="1610"/>
                    <a:pt x="3375" y="1583"/>
                  </a:cubicBezTo>
                  <a:cubicBezTo>
                    <a:pt x="3449" y="1575"/>
                    <a:pt x="3522" y="1571"/>
                    <a:pt x="3594" y="1571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1" y="217"/>
                    <a:pt x="1832" y="435"/>
                  </a:cubicBezTo>
                  <a:cubicBezTo>
                    <a:pt x="1420" y="657"/>
                    <a:pt x="1075" y="942"/>
                    <a:pt x="790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0" y="3416"/>
                    <a:pt x="54" y="3928"/>
                  </a:cubicBezTo>
                  <a:cubicBezTo>
                    <a:pt x="108" y="4443"/>
                    <a:pt x="245" y="4903"/>
                    <a:pt x="466" y="5313"/>
                  </a:cubicBezTo>
                  <a:cubicBezTo>
                    <a:pt x="685" y="5723"/>
                    <a:pt x="972" y="6069"/>
                    <a:pt x="1323" y="6353"/>
                  </a:cubicBezTo>
                  <a:cubicBezTo>
                    <a:pt x="1676" y="6637"/>
                    <a:pt x="2072" y="6846"/>
                    <a:pt x="2523" y="6975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69" y="7089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4" y="6458"/>
                    <a:pt x="6099" y="6172"/>
                    <a:pt x="6385" y="5819"/>
                  </a:cubicBezTo>
                  <a:cubicBezTo>
                    <a:pt x="6668" y="5470"/>
                    <a:pt x="6874" y="5069"/>
                    <a:pt x="7002" y="4619"/>
                  </a:cubicBezTo>
                  <a:cubicBezTo>
                    <a:pt x="7126" y="4170"/>
                    <a:pt x="7163" y="3691"/>
                    <a:pt x="7110" y="3186"/>
                  </a:cubicBezTo>
                  <a:cubicBezTo>
                    <a:pt x="7055" y="2674"/>
                    <a:pt x="6919" y="2214"/>
                    <a:pt x="6701" y="1803"/>
                  </a:cubicBezTo>
                  <a:cubicBezTo>
                    <a:pt x="6486" y="1392"/>
                    <a:pt x="6201" y="1045"/>
                    <a:pt x="5849" y="760"/>
                  </a:cubicBezTo>
                  <a:cubicBezTo>
                    <a:pt x="5496" y="476"/>
                    <a:pt x="5099" y="269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30"/>
            <p:cNvSpPr/>
            <p:nvPr/>
          </p:nvSpPr>
          <p:spPr>
            <a:xfrm>
              <a:off x="5412634" y="265008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4" y="77"/>
                    <a:pt x="2294" y="213"/>
                    <a:pt x="1875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1" y="4432"/>
                    <a:pt x="245" y="4898"/>
                    <a:pt x="463" y="5311"/>
                  </a:cubicBezTo>
                  <a:cubicBezTo>
                    <a:pt x="682" y="5725"/>
                    <a:pt x="967" y="6072"/>
                    <a:pt x="1319" y="6353"/>
                  </a:cubicBezTo>
                  <a:cubicBezTo>
                    <a:pt x="1668" y="6634"/>
                    <a:pt x="2070" y="6839"/>
                    <a:pt x="2520" y="6965"/>
                  </a:cubicBezTo>
                  <a:cubicBezTo>
                    <a:pt x="2833" y="7053"/>
                    <a:pt x="3162" y="7098"/>
                    <a:pt x="3506" y="7098"/>
                  </a:cubicBezTo>
                  <a:cubicBezTo>
                    <a:pt x="3655" y="7098"/>
                    <a:pt x="3807" y="7089"/>
                    <a:pt x="3962" y="7072"/>
                  </a:cubicBezTo>
                  <a:cubicBezTo>
                    <a:pt x="4293" y="7038"/>
                    <a:pt x="4619" y="6963"/>
                    <a:pt x="4937" y="6845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50" y="6246"/>
                    <a:pt x="6248" y="6060"/>
                    <a:pt x="6391" y="5862"/>
                  </a:cubicBezTo>
                  <a:lnTo>
                    <a:pt x="5460" y="4680"/>
                  </a:lnTo>
                  <a:cubicBezTo>
                    <a:pt x="5350" y="4822"/>
                    <a:pt x="5222" y="4953"/>
                    <a:pt x="5074" y="5071"/>
                  </a:cubicBezTo>
                  <a:cubicBezTo>
                    <a:pt x="4924" y="5187"/>
                    <a:pt x="4760" y="5286"/>
                    <a:pt x="4577" y="5363"/>
                  </a:cubicBezTo>
                  <a:cubicBezTo>
                    <a:pt x="4396" y="5442"/>
                    <a:pt x="4199" y="5491"/>
                    <a:pt x="3994" y="5514"/>
                  </a:cubicBezTo>
                  <a:cubicBezTo>
                    <a:pt x="3890" y="5525"/>
                    <a:pt x="3789" y="5530"/>
                    <a:pt x="3691" y="5530"/>
                  </a:cubicBezTo>
                  <a:cubicBezTo>
                    <a:pt x="3499" y="5530"/>
                    <a:pt x="3318" y="5509"/>
                    <a:pt x="3147" y="5466"/>
                  </a:cubicBezTo>
                  <a:cubicBezTo>
                    <a:pt x="2888" y="5401"/>
                    <a:pt x="2661" y="5291"/>
                    <a:pt x="2466" y="5135"/>
                  </a:cubicBezTo>
                  <a:cubicBezTo>
                    <a:pt x="2274" y="4979"/>
                    <a:pt x="2114" y="4783"/>
                    <a:pt x="1992" y="4550"/>
                  </a:cubicBezTo>
                  <a:cubicBezTo>
                    <a:pt x="1871" y="4317"/>
                    <a:pt x="1793" y="4053"/>
                    <a:pt x="1760" y="3755"/>
                  </a:cubicBezTo>
                  <a:cubicBezTo>
                    <a:pt x="1729" y="3449"/>
                    <a:pt x="1747" y="3168"/>
                    <a:pt x="1819" y="2911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7"/>
                    <a:pt x="2718" y="1779"/>
                  </a:cubicBezTo>
                  <a:cubicBezTo>
                    <a:pt x="2938" y="1660"/>
                    <a:pt x="3178" y="1588"/>
                    <a:pt x="3437" y="1559"/>
                  </a:cubicBezTo>
                  <a:cubicBezTo>
                    <a:pt x="3509" y="1552"/>
                    <a:pt x="3581" y="1548"/>
                    <a:pt x="3651" y="1548"/>
                  </a:cubicBezTo>
                  <a:cubicBezTo>
                    <a:pt x="3782" y="1548"/>
                    <a:pt x="3908" y="1561"/>
                    <a:pt x="4031" y="1585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1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30"/>
            <p:cNvSpPr/>
            <p:nvPr/>
          </p:nvSpPr>
          <p:spPr>
            <a:xfrm>
              <a:off x="5646638" y="262541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3" y="1"/>
                  </a:moveTo>
                  <a:cubicBezTo>
                    <a:pt x="3543" y="1"/>
                    <a:pt x="3413" y="7"/>
                    <a:pt x="3282" y="21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7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2"/>
                    <a:pt x="246" y="4897"/>
                    <a:pt x="464" y="5311"/>
                  </a:cubicBezTo>
                  <a:cubicBezTo>
                    <a:pt x="682" y="5724"/>
                    <a:pt x="965" y="6072"/>
                    <a:pt x="1318" y="6354"/>
                  </a:cubicBezTo>
                  <a:cubicBezTo>
                    <a:pt x="1669" y="6634"/>
                    <a:pt x="2068" y="6838"/>
                    <a:pt x="2519" y="6965"/>
                  </a:cubicBezTo>
                  <a:cubicBezTo>
                    <a:pt x="2833" y="7052"/>
                    <a:pt x="3163" y="7098"/>
                    <a:pt x="3510" y="7098"/>
                  </a:cubicBezTo>
                  <a:cubicBezTo>
                    <a:pt x="3658" y="7098"/>
                    <a:pt x="3809" y="7089"/>
                    <a:pt x="3962" y="7073"/>
                  </a:cubicBezTo>
                  <a:cubicBezTo>
                    <a:pt x="4293" y="7038"/>
                    <a:pt x="4618" y="6963"/>
                    <a:pt x="4936" y="6845"/>
                  </a:cubicBezTo>
                  <a:cubicBezTo>
                    <a:pt x="5255" y="6730"/>
                    <a:pt x="5543" y="6587"/>
                    <a:pt x="5796" y="6417"/>
                  </a:cubicBezTo>
                  <a:cubicBezTo>
                    <a:pt x="6049" y="6246"/>
                    <a:pt x="6249" y="6060"/>
                    <a:pt x="6390" y="5862"/>
                  </a:cubicBezTo>
                  <a:lnTo>
                    <a:pt x="5459" y="4680"/>
                  </a:lnTo>
                  <a:cubicBezTo>
                    <a:pt x="5350" y="4822"/>
                    <a:pt x="5221" y="4953"/>
                    <a:pt x="5072" y="5071"/>
                  </a:cubicBezTo>
                  <a:cubicBezTo>
                    <a:pt x="4926" y="5187"/>
                    <a:pt x="4760" y="5287"/>
                    <a:pt x="4576" y="5363"/>
                  </a:cubicBezTo>
                  <a:cubicBezTo>
                    <a:pt x="4395" y="5442"/>
                    <a:pt x="4200" y="5491"/>
                    <a:pt x="3992" y="5514"/>
                  </a:cubicBezTo>
                  <a:cubicBezTo>
                    <a:pt x="3890" y="5525"/>
                    <a:pt x="3791" y="5530"/>
                    <a:pt x="3694" y="5530"/>
                  </a:cubicBezTo>
                  <a:cubicBezTo>
                    <a:pt x="3501" y="5530"/>
                    <a:pt x="3318" y="5509"/>
                    <a:pt x="3145" y="5466"/>
                  </a:cubicBezTo>
                  <a:cubicBezTo>
                    <a:pt x="2887" y="5400"/>
                    <a:pt x="2661" y="5291"/>
                    <a:pt x="2467" y="5136"/>
                  </a:cubicBezTo>
                  <a:cubicBezTo>
                    <a:pt x="2273" y="4979"/>
                    <a:pt x="2114" y="4783"/>
                    <a:pt x="1992" y="4550"/>
                  </a:cubicBezTo>
                  <a:cubicBezTo>
                    <a:pt x="1870" y="4317"/>
                    <a:pt x="1792" y="4053"/>
                    <a:pt x="1761" y="3755"/>
                  </a:cubicBezTo>
                  <a:cubicBezTo>
                    <a:pt x="1728" y="3449"/>
                    <a:pt x="1748" y="3168"/>
                    <a:pt x="1820" y="2911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10" y="1552"/>
                    <a:pt x="3581" y="1548"/>
                    <a:pt x="3651" y="1548"/>
                  </a:cubicBezTo>
                  <a:cubicBezTo>
                    <a:pt x="3781" y="1548"/>
                    <a:pt x="3907" y="1561"/>
                    <a:pt x="4030" y="1585"/>
                  </a:cubicBezTo>
                  <a:cubicBezTo>
                    <a:pt x="4217" y="1624"/>
                    <a:pt x="4394" y="1689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6"/>
                    <a:pt x="5160" y="328"/>
                  </a:cubicBezTo>
                  <a:cubicBezTo>
                    <a:pt x="4875" y="192"/>
                    <a:pt x="4571" y="97"/>
                    <a:pt x="4250" y="46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30"/>
            <p:cNvSpPr/>
            <p:nvPr/>
          </p:nvSpPr>
          <p:spPr>
            <a:xfrm>
              <a:off x="5885389" y="2600299"/>
              <a:ext cx="192813" cy="253446"/>
            </a:xfrm>
            <a:custGeom>
              <a:avLst/>
              <a:gdLst/>
              <a:ahLst/>
              <a:cxnLst/>
              <a:rect l="l" t="t" r="r" b="b"/>
              <a:pathLst>
                <a:path w="5565" h="7315" extrusionOk="0">
                  <a:moveTo>
                    <a:pt x="4749" y="1"/>
                  </a:moveTo>
                  <a:lnTo>
                    <a:pt x="0" y="501"/>
                  </a:lnTo>
                  <a:lnTo>
                    <a:pt x="718" y="7314"/>
                  </a:lnTo>
                  <a:lnTo>
                    <a:pt x="5564" y="6802"/>
                  </a:lnTo>
                  <a:lnTo>
                    <a:pt x="5417" y="5390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4" name="Google Shape;16024;p30"/>
            <p:cNvSpPr/>
            <p:nvPr/>
          </p:nvSpPr>
          <p:spPr>
            <a:xfrm>
              <a:off x="6102763" y="258294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4" y="1423"/>
                  </a:moveTo>
                  <a:cubicBezTo>
                    <a:pt x="3224" y="1423"/>
                    <a:pt x="3350" y="1444"/>
                    <a:pt x="3462" y="1484"/>
                  </a:cubicBezTo>
                  <a:cubicBezTo>
                    <a:pt x="3616" y="1540"/>
                    <a:pt x="3738" y="1629"/>
                    <a:pt x="3831" y="1754"/>
                  </a:cubicBezTo>
                  <a:cubicBezTo>
                    <a:pt x="3922" y="1879"/>
                    <a:pt x="3978" y="2029"/>
                    <a:pt x="3997" y="2203"/>
                  </a:cubicBezTo>
                  <a:cubicBezTo>
                    <a:pt x="4015" y="2375"/>
                    <a:pt x="3998" y="2537"/>
                    <a:pt x="3944" y="2680"/>
                  </a:cubicBezTo>
                  <a:cubicBezTo>
                    <a:pt x="3890" y="2824"/>
                    <a:pt x="3804" y="2939"/>
                    <a:pt x="3685" y="3028"/>
                  </a:cubicBezTo>
                  <a:cubicBezTo>
                    <a:pt x="3568" y="3116"/>
                    <a:pt x="3423" y="3169"/>
                    <a:pt x="3256" y="3186"/>
                  </a:cubicBezTo>
                  <a:lnTo>
                    <a:pt x="1913" y="3329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7" y="1426"/>
                    <a:pt x="3032" y="1423"/>
                    <a:pt x="3084" y="1423"/>
                  </a:cubicBezTo>
                  <a:close/>
                  <a:moveTo>
                    <a:pt x="3368" y="1"/>
                  </a:moveTo>
                  <a:cubicBezTo>
                    <a:pt x="3269" y="1"/>
                    <a:pt x="3169" y="6"/>
                    <a:pt x="3066" y="17"/>
                  </a:cubicBezTo>
                  <a:lnTo>
                    <a:pt x="1" y="341"/>
                  </a:lnTo>
                  <a:lnTo>
                    <a:pt x="721" y="7152"/>
                  </a:lnTo>
                  <a:lnTo>
                    <a:pt x="2297" y="6987"/>
                  </a:lnTo>
                  <a:lnTo>
                    <a:pt x="2045" y="4593"/>
                  </a:lnTo>
                  <a:lnTo>
                    <a:pt x="2897" y="4502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8"/>
                  </a:cubicBezTo>
                  <a:cubicBezTo>
                    <a:pt x="5021" y="3786"/>
                    <a:pt x="5269" y="3488"/>
                    <a:pt x="5435" y="3128"/>
                  </a:cubicBezTo>
                  <a:cubicBezTo>
                    <a:pt x="5597" y="2764"/>
                    <a:pt x="5659" y="2370"/>
                    <a:pt x="5612" y="1943"/>
                  </a:cubicBezTo>
                  <a:cubicBezTo>
                    <a:pt x="5568" y="1527"/>
                    <a:pt x="5430" y="1166"/>
                    <a:pt x="5193" y="861"/>
                  </a:cubicBezTo>
                  <a:cubicBezTo>
                    <a:pt x="4957" y="553"/>
                    <a:pt x="4654" y="326"/>
                    <a:pt x="4280" y="174"/>
                  </a:cubicBezTo>
                  <a:cubicBezTo>
                    <a:pt x="3994" y="58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5" name="Google Shape;16025;p30"/>
            <p:cNvSpPr/>
            <p:nvPr/>
          </p:nvSpPr>
          <p:spPr>
            <a:xfrm>
              <a:off x="6442439" y="254382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5" y="151"/>
                    <a:pt x="1426" y="283"/>
                  </a:cubicBezTo>
                  <a:cubicBezTo>
                    <a:pt x="1125" y="417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5" y="1520"/>
                  </a:cubicBezTo>
                  <a:cubicBezTo>
                    <a:pt x="41" y="1792"/>
                    <a:pt x="1" y="2079"/>
                    <a:pt x="34" y="2386"/>
                  </a:cubicBezTo>
                  <a:cubicBezTo>
                    <a:pt x="64" y="2670"/>
                    <a:pt x="136" y="2925"/>
                    <a:pt x="251" y="3144"/>
                  </a:cubicBezTo>
                  <a:cubicBezTo>
                    <a:pt x="366" y="3365"/>
                    <a:pt x="526" y="3553"/>
                    <a:pt x="730" y="3713"/>
                  </a:cubicBezTo>
                  <a:cubicBezTo>
                    <a:pt x="933" y="3871"/>
                    <a:pt x="1181" y="3999"/>
                    <a:pt x="1473" y="4093"/>
                  </a:cubicBezTo>
                  <a:cubicBezTo>
                    <a:pt x="1765" y="4186"/>
                    <a:pt x="2105" y="4257"/>
                    <a:pt x="2489" y="4301"/>
                  </a:cubicBezTo>
                  <a:cubicBezTo>
                    <a:pt x="2628" y="4313"/>
                    <a:pt x="2765" y="4330"/>
                    <a:pt x="2897" y="4351"/>
                  </a:cubicBezTo>
                  <a:cubicBezTo>
                    <a:pt x="3031" y="4373"/>
                    <a:pt x="3159" y="4403"/>
                    <a:pt x="3279" y="4439"/>
                  </a:cubicBezTo>
                  <a:cubicBezTo>
                    <a:pt x="3402" y="4475"/>
                    <a:pt x="3508" y="4518"/>
                    <a:pt x="3599" y="4569"/>
                  </a:cubicBezTo>
                  <a:cubicBezTo>
                    <a:pt x="3688" y="4619"/>
                    <a:pt x="3763" y="4679"/>
                    <a:pt x="3819" y="4753"/>
                  </a:cubicBezTo>
                  <a:cubicBezTo>
                    <a:pt x="3876" y="4826"/>
                    <a:pt x="3909" y="4911"/>
                    <a:pt x="3919" y="5007"/>
                  </a:cubicBezTo>
                  <a:cubicBezTo>
                    <a:pt x="3934" y="5137"/>
                    <a:pt x="3906" y="5250"/>
                    <a:pt x="3837" y="5345"/>
                  </a:cubicBezTo>
                  <a:cubicBezTo>
                    <a:pt x="3770" y="5441"/>
                    <a:pt x="3665" y="5521"/>
                    <a:pt x="3528" y="5579"/>
                  </a:cubicBezTo>
                  <a:cubicBezTo>
                    <a:pt x="3390" y="5640"/>
                    <a:pt x="3233" y="5680"/>
                    <a:pt x="3059" y="5697"/>
                  </a:cubicBezTo>
                  <a:cubicBezTo>
                    <a:pt x="2973" y="5707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1"/>
                  </a:cubicBezTo>
                  <a:cubicBezTo>
                    <a:pt x="1675" y="5466"/>
                    <a:pt x="1317" y="5208"/>
                    <a:pt x="948" y="4809"/>
                  </a:cubicBezTo>
                  <a:lnTo>
                    <a:pt x="66" y="6053"/>
                  </a:lnTo>
                  <a:cubicBezTo>
                    <a:pt x="316" y="6307"/>
                    <a:pt x="590" y="6523"/>
                    <a:pt x="891" y="6697"/>
                  </a:cubicBezTo>
                  <a:cubicBezTo>
                    <a:pt x="1193" y="6866"/>
                    <a:pt x="1529" y="6989"/>
                    <a:pt x="1902" y="7059"/>
                  </a:cubicBezTo>
                  <a:cubicBezTo>
                    <a:pt x="2123" y="7099"/>
                    <a:pt x="2357" y="7120"/>
                    <a:pt x="2605" y="7120"/>
                  </a:cubicBezTo>
                  <a:cubicBezTo>
                    <a:pt x="2773" y="7120"/>
                    <a:pt x="2947" y="7111"/>
                    <a:pt x="3128" y="7091"/>
                  </a:cubicBezTo>
                  <a:cubicBezTo>
                    <a:pt x="3649" y="7035"/>
                    <a:pt x="4098" y="6902"/>
                    <a:pt x="4479" y="6688"/>
                  </a:cubicBezTo>
                  <a:cubicBezTo>
                    <a:pt x="4860" y="6474"/>
                    <a:pt x="5147" y="6191"/>
                    <a:pt x="5344" y="5840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1" y="4295"/>
                    <a:pt x="5447" y="4035"/>
                    <a:pt x="5308" y="3816"/>
                  </a:cubicBezTo>
                  <a:cubicBezTo>
                    <a:pt x="5169" y="3598"/>
                    <a:pt x="4986" y="3415"/>
                    <a:pt x="4758" y="3270"/>
                  </a:cubicBezTo>
                  <a:cubicBezTo>
                    <a:pt x="4529" y="3123"/>
                    <a:pt x="4263" y="3007"/>
                    <a:pt x="3963" y="2921"/>
                  </a:cubicBezTo>
                  <a:cubicBezTo>
                    <a:pt x="3663" y="2834"/>
                    <a:pt x="3328" y="2775"/>
                    <a:pt x="2966" y="2741"/>
                  </a:cubicBezTo>
                  <a:cubicBezTo>
                    <a:pt x="2808" y="2732"/>
                    <a:pt x="2655" y="2714"/>
                    <a:pt x="2507" y="2688"/>
                  </a:cubicBezTo>
                  <a:cubicBezTo>
                    <a:pt x="2359" y="2660"/>
                    <a:pt x="2228" y="2623"/>
                    <a:pt x="2112" y="2573"/>
                  </a:cubicBezTo>
                  <a:cubicBezTo>
                    <a:pt x="1995" y="2522"/>
                    <a:pt x="1900" y="2462"/>
                    <a:pt x="1829" y="2390"/>
                  </a:cubicBezTo>
                  <a:cubicBezTo>
                    <a:pt x="1754" y="2318"/>
                    <a:pt x="1713" y="2229"/>
                    <a:pt x="1701" y="2120"/>
                  </a:cubicBezTo>
                  <a:cubicBezTo>
                    <a:pt x="1688" y="1995"/>
                    <a:pt x="1715" y="1885"/>
                    <a:pt x="1782" y="1790"/>
                  </a:cubicBezTo>
                  <a:cubicBezTo>
                    <a:pt x="1852" y="1695"/>
                    <a:pt x="1954" y="1616"/>
                    <a:pt x="2086" y="1552"/>
                  </a:cubicBezTo>
                  <a:cubicBezTo>
                    <a:pt x="2221" y="1488"/>
                    <a:pt x="2385" y="1445"/>
                    <a:pt x="2579" y="1425"/>
                  </a:cubicBezTo>
                  <a:cubicBezTo>
                    <a:pt x="2640" y="1419"/>
                    <a:pt x="2701" y="1415"/>
                    <a:pt x="2762" y="1415"/>
                  </a:cubicBezTo>
                  <a:cubicBezTo>
                    <a:pt x="2888" y="1415"/>
                    <a:pt x="3013" y="1429"/>
                    <a:pt x="3139" y="1455"/>
                  </a:cubicBezTo>
                  <a:cubicBezTo>
                    <a:pt x="3323" y="1496"/>
                    <a:pt x="3499" y="1562"/>
                    <a:pt x="3671" y="1655"/>
                  </a:cubicBezTo>
                  <a:cubicBezTo>
                    <a:pt x="3842" y="1749"/>
                    <a:pt x="4003" y="1872"/>
                    <a:pt x="4158" y="2028"/>
                  </a:cubicBezTo>
                  <a:lnTo>
                    <a:pt x="5076" y="936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2" y="216"/>
                    <a:pt x="3881" y="109"/>
                    <a:pt x="3550" y="50"/>
                  </a:cubicBezTo>
                  <a:cubicBezTo>
                    <a:pt x="3363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30"/>
            <p:cNvSpPr/>
            <p:nvPr/>
          </p:nvSpPr>
          <p:spPr>
            <a:xfrm>
              <a:off x="6661129" y="251347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30"/>
            <p:cNvSpPr/>
            <p:nvPr/>
          </p:nvSpPr>
          <p:spPr>
            <a:xfrm>
              <a:off x="6905597" y="249552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3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8" name="Google Shape;16028;p30"/>
            <p:cNvSpPr/>
            <p:nvPr/>
          </p:nvSpPr>
          <p:spPr>
            <a:xfrm>
              <a:off x="7097401" y="2483678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9" name="Google Shape;16029;p30"/>
            <p:cNvSpPr/>
            <p:nvPr/>
          </p:nvSpPr>
          <p:spPr>
            <a:xfrm>
              <a:off x="7302717" y="2462059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5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30"/>
            <p:cNvSpPr/>
            <p:nvPr/>
          </p:nvSpPr>
          <p:spPr>
            <a:xfrm>
              <a:off x="7503114" y="2431777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4" y="0"/>
                  </a:moveTo>
                  <a:cubicBezTo>
                    <a:pt x="2761" y="0"/>
                    <a:pt x="2578" y="10"/>
                    <a:pt x="2383" y="30"/>
                  </a:cubicBezTo>
                  <a:cubicBezTo>
                    <a:pt x="2045" y="66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799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4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30" y="3714"/>
                  </a:cubicBezTo>
                  <a:cubicBezTo>
                    <a:pt x="932" y="3873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8" y="4351"/>
                  </a:cubicBezTo>
                  <a:cubicBezTo>
                    <a:pt x="3032" y="4373"/>
                    <a:pt x="3160" y="4405"/>
                    <a:pt x="3282" y="4441"/>
                  </a:cubicBezTo>
                  <a:cubicBezTo>
                    <a:pt x="3403" y="4476"/>
                    <a:pt x="3509" y="4520"/>
                    <a:pt x="3600" y="4570"/>
                  </a:cubicBezTo>
                  <a:cubicBezTo>
                    <a:pt x="3689" y="4620"/>
                    <a:pt x="3764" y="4679"/>
                    <a:pt x="3821" y="4753"/>
                  </a:cubicBezTo>
                  <a:cubicBezTo>
                    <a:pt x="3879" y="4826"/>
                    <a:pt x="3910" y="4911"/>
                    <a:pt x="3922" y="5009"/>
                  </a:cubicBezTo>
                  <a:cubicBezTo>
                    <a:pt x="3935" y="5138"/>
                    <a:pt x="3908" y="5250"/>
                    <a:pt x="3838" y="5346"/>
                  </a:cubicBezTo>
                  <a:cubicBezTo>
                    <a:pt x="3771" y="5441"/>
                    <a:pt x="3666" y="5520"/>
                    <a:pt x="3529" y="5579"/>
                  </a:cubicBezTo>
                  <a:cubicBezTo>
                    <a:pt x="3391" y="5641"/>
                    <a:pt x="3235" y="5680"/>
                    <a:pt x="3061" y="5699"/>
                  </a:cubicBezTo>
                  <a:cubicBezTo>
                    <a:pt x="2976" y="5708"/>
                    <a:pt x="2891" y="5712"/>
                    <a:pt x="2807" y="5712"/>
                  </a:cubicBezTo>
                  <a:cubicBezTo>
                    <a:pt x="2542" y="5712"/>
                    <a:pt x="2280" y="5668"/>
                    <a:pt x="2019" y="5581"/>
                  </a:cubicBezTo>
                  <a:cubicBezTo>
                    <a:pt x="1676" y="5466"/>
                    <a:pt x="1318" y="5210"/>
                    <a:pt x="950" y="4809"/>
                  </a:cubicBezTo>
                  <a:lnTo>
                    <a:pt x="67" y="6053"/>
                  </a:lnTo>
                  <a:cubicBezTo>
                    <a:pt x="317" y="6307"/>
                    <a:pt x="591" y="6523"/>
                    <a:pt x="892" y="6698"/>
                  </a:cubicBezTo>
                  <a:cubicBezTo>
                    <a:pt x="1193" y="6872"/>
                    <a:pt x="1529" y="6994"/>
                    <a:pt x="1900" y="7065"/>
                  </a:cubicBezTo>
                  <a:cubicBezTo>
                    <a:pt x="2121" y="7105"/>
                    <a:pt x="2354" y="7125"/>
                    <a:pt x="2600" y="7125"/>
                  </a:cubicBezTo>
                  <a:cubicBezTo>
                    <a:pt x="2770" y="7125"/>
                    <a:pt x="2946" y="7115"/>
                    <a:pt x="3128" y="7097"/>
                  </a:cubicBezTo>
                  <a:cubicBezTo>
                    <a:pt x="3647" y="7040"/>
                    <a:pt x="4097" y="6908"/>
                    <a:pt x="4478" y="6694"/>
                  </a:cubicBezTo>
                  <a:cubicBezTo>
                    <a:pt x="4859" y="6480"/>
                    <a:pt x="5147" y="6196"/>
                    <a:pt x="5343" y="5845"/>
                  </a:cubicBezTo>
                  <a:cubicBezTo>
                    <a:pt x="5538" y="5493"/>
                    <a:pt x="5610" y="5082"/>
                    <a:pt x="5563" y="4607"/>
                  </a:cubicBezTo>
                  <a:cubicBezTo>
                    <a:pt x="5530" y="4301"/>
                    <a:pt x="5445" y="4041"/>
                    <a:pt x="5307" y="3822"/>
                  </a:cubicBezTo>
                  <a:cubicBezTo>
                    <a:pt x="5169" y="3604"/>
                    <a:pt x="4985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6" y="2738"/>
                    <a:pt x="2654" y="2719"/>
                    <a:pt x="2507" y="2693"/>
                  </a:cubicBezTo>
                  <a:cubicBezTo>
                    <a:pt x="2359" y="2666"/>
                    <a:pt x="2228" y="2629"/>
                    <a:pt x="2111" y="2578"/>
                  </a:cubicBezTo>
                  <a:cubicBezTo>
                    <a:pt x="1994" y="2528"/>
                    <a:pt x="1899" y="2468"/>
                    <a:pt x="1827" y="2396"/>
                  </a:cubicBezTo>
                  <a:cubicBezTo>
                    <a:pt x="1753" y="2324"/>
                    <a:pt x="1712" y="2235"/>
                    <a:pt x="1699" y="2125"/>
                  </a:cubicBezTo>
                  <a:cubicBezTo>
                    <a:pt x="1687" y="2000"/>
                    <a:pt x="1713" y="1891"/>
                    <a:pt x="1782" y="1796"/>
                  </a:cubicBezTo>
                  <a:cubicBezTo>
                    <a:pt x="1851" y="1695"/>
                    <a:pt x="1953" y="1615"/>
                    <a:pt x="2088" y="1552"/>
                  </a:cubicBezTo>
                  <a:cubicBezTo>
                    <a:pt x="2222" y="1488"/>
                    <a:pt x="2386" y="1445"/>
                    <a:pt x="2580" y="1425"/>
                  </a:cubicBezTo>
                  <a:cubicBezTo>
                    <a:pt x="2641" y="1419"/>
                    <a:pt x="2701" y="1416"/>
                    <a:pt x="2762" y="1416"/>
                  </a:cubicBezTo>
                  <a:cubicBezTo>
                    <a:pt x="2888" y="1416"/>
                    <a:pt x="3014" y="1429"/>
                    <a:pt x="3140" y="1457"/>
                  </a:cubicBezTo>
                  <a:cubicBezTo>
                    <a:pt x="3324" y="1495"/>
                    <a:pt x="3501" y="1562"/>
                    <a:pt x="3672" y="1655"/>
                  </a:cubicBezTo>
                  <a:cubicBezTo>
                    <a:pt x="3843" y="1749"/>
                    <a:pt x="4004" y="1874"/>
                    <a:pt x="4159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4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30"/>
            <p:cNvSpPr/>
            <p:nvPr/>
          </p:nvSpPr>
          <p:spPr>
            <a:xfrm>
              <a:off x="7832327" y="2395987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6" y="3951"/>
                  </a:moveTo>
                  <a:cubicBezTo>
                    <a:pt x="2175" y="4064"/>
                    <a:pt x="2304" y="4181"/>
                    <a:pt x="2445" y="4304"/>
                  </a:cubicBezTo>
                  <a:lnTo>
                    <a:pt x="3868" y="5525"/>
                  </a:lnTo>
                  <a:cubicBezTo>
                    <a:pt x="3814" y="5564"/>
                    <a:pt x="3763" y="5599"/>
                    <a:pt x="3711" y="5632"/>
                  </a:cubicBezTo>
                  <a:cubicBezTo>
                    <a:pt x="3498" y="5761"/>
                    <a:pt x="3264" y="5842"/>
                    <a:pt x="3002" y="5869"/>
                  </a:cubicBezTo>
                  <a:cubicBezTo>
                    <a:pt x="2919" y="5878"/>
                    <a:pt x="2839" y="5882"/>
                    <a:pt x="2763" y="5882"/>
                  </a:cubicBezTo>
                  <a:cubicBezTo>
                    <a:pt x="2581" y="5882"/>
                    <a:pt x="2416" y="5858"/>
                    <a:pt x="2267" y="5813"/>
                  </a:cubicBezTo>
                  <a:cubicBezTo>
                    <a:pt x="2057" y="5747"/>
                    <a:pt x="1892" y="5639"/>
                    <a:pt x="1771" y="5485"/>
                  </a:cubicBezTo>
                  <a:cubicBezTo>
                    <a:pt x="1650" y="5334"/>
                    <a:pt x="1578" y="5150"/>
                    <a:pt x="1555" y="4930"/>
                  </a:cubicBezTo>
                  <a:cubicBezTo>
                    <a:pt x="1525" y="4651"/>
                    <a:pt x="1593" y="4411"/>
                    <a:pt x="1755" y="4210"/>
                  </a:cubicBezTo>
                  <a:cubicBezTo>
                    <a:pt x="1833" y="4112"/>
                    <a:pt x="1933" y="4027"/>
                    <a:pt x="2056" y="3951"/>
                  </a:cubicBezTo>
                  <a:close/>
                  <a:moveTo>
                    <a:pt x="3140" y="0"/>
                  </a:moveTo>
                  <a:cubicBezTo>
                    <a:pt x="3041" y="0"/>
                    <a:pt x="2940" y="6"/>
                    <a:pt x="2837" y="16"/>
                  </a:cubicBezTo>
                  <a:cubicBezTo>
                    <a:pt x="2409" y="62"/>
                    <a:pt x="2038" y="182"/>
                    <a:pt x="1728" y="376"/>
                  </a:cubicBezTo>
                  <a:cubicBezTo>
                    <a:pt x="1417" y="570"/>
                    <a:pt x="1184" y="812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19"/>
                    <a:pt x="904" y="2372"/>
                    <a:pt x="967" y="2537"/>
                  </a:cubicBezTo>
                  <a:cubicBezTo>
                    <a:pt x="1026" y="2692"/>
                    <a:pt x="1115" y="2853"/>
                    <a:pt x="1226" y="3025"/>
                  </a:cubicBezTo>
                  <a:cubicBezTo>
                    <a:pt x="825" y="3256"/>
                    <a:pt x="527" y="3544"/>
                    <a:pt x="327" y="3887"/>
                  </a:cubicBezTo>
                  <a:cubicBezTo>
                    <a:pt x="94" y="4297"/>
                    <a:pt x="1" y="4737"/>
                    <a:pt x="51" y="5210"/>
                  </a:cubicBezTo>
                  <a:cubicBezTo>
                    <a:pt x="94" y="5627"/>
                    <a:pt x="252" y="5991"/>
                    <a:pt x="526" y="6302"/>
                  </a:cubicBezTo>
                  <a:cubicBezTo>
                    <a:pt x="796" y="6614"/>
                    <a:pt x="1147" y="6847"/>
                    <a:pt x="1573" y="6998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4"/>
                  </a:cubicBezTo>
                  <a:cubicBezTo>
                    <a:pt x="3361" y="7106"/>
                    <a:pt x="3715" y="7014"/>
                    <a:pt x="4039" y="6871"/>
                  </a:cubicBezTo>
                  <a:cubicBezTo>
                    <a:pt x="4351" y="6733"/>
                    <a:pt x="4633" y="6555"/>
                    <a:pt x="4886" y="6333"/>
                  </a:cubicBezTo>
                  <a:lnTo>
                    <a:pt x="5431" y="6789"/>
                  </a:lnTo>
                  <a:lnTo>
                    <a:pt x="7358" y="6585"/>
                  </a:lnTo>
                  <a:lnTo>
                    <a:pt x="5748" y="5196"/>
                  </a:lnTo>
                  <a:cubicBezTo>
                    <a:pt x="5859" y="4972"/>
                    <a:pt x="5953" y="4734"/>
                    <a:pt x="6025" y="4483"/>
                  </a:cubicBezTo>
                  <a:cubicBezTo>
                    <a:pt x="6128" y="4115"/>
                    <a:pt x="6187" y="3721"/>
                    <a:pt x="6201" y="3298"/>
                  </a:cubicBezTo>
                  <a:lnTo>
                    <a:pt x="6201" y="3298"/>
                  </a:lnTo>
                  <a:lnTo>
                    <a:pt x="4753" y="3453"/>
                  </a:lnTo>
                  <a:cubicBezTo>
                    <a:pt x="4749" y="3767"/>
                    <a:pt x="4710" y="4057"/>
                    <a:pt x="4637" y="4325"/>
                  </a:cubicBezTo>
                  <a:lnTo>
                    <a:pt x="4098" y="3844"/>
                  </a:lnTo>
                  <a:cubicBezTo>
                    <a:pt x="3954" y="3736"/>
                    <a:pt x="3791" y="3601"/>
                    <a:pt x="3612" y="3449"/>
                  </a:cubicBezTo>
                  <a:cubicBezTo>
                    <a:pt x="3432" y="3295"/>
                    <a:pt x="3254" y="3130"/>
                    <a:pt x="3078" y="2954"/>
                  </a:cubicBezTo>
                  <a:cubicBezTo>
                    <a:pt x="2901" y="2780"/>
                    <a:pt x="2755" y="2609"/>
                    <a:pt x="2635" y="2441"/>
                  </a:cubicBezTo>
                  <a:cubicBezTo>
                    <a:pt x="2517" y="2274"/>
                    <a:pt x="2450" y="2127"/>
                    <a:pt x="2435" y="2004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2" y="1578"/>
                    <a:pt x="2591" y="1505"/>
                    <a:pt x="2683" y="1449"/>
                  </a:cubicBezTo>
                  <a:cubicBezTo>
                    <a:pt x="2776" y="1392"/>
                    <a:pt x="2893" y="1357"/>
                    <a:pt x="3036" y="1342"/>
                  </a:cubicBezTo>
                  <a:cubicBezTo>
                    <a:pt x="3068" y="1339"/>
                    <a:pt x="3098" y="1337"/>
                    <a:pt x="3129" y="1337"/>
                  </a:cubicBezTo>
                  <a:cubicBezTo>
                    <a:pt x="3267" y="1337"/>
                    <a:pt x="3394" y="1370"/>
                    <a:pt x="3510" y="1440"/>
                  </a:cubicBezTo>
                  <a:cubicBezTo>
                    <a:pt x="3650" y="1523"/>
                    <a:pt x="3787" y="1693"/>
                    <a:pt x="3928" y="1948"/>
                  </a:cubicBezTo>
                  <a:lnTo>
                    <a:pt x="5077" y="1089"/>
                  </a:lnTo>
                  <a:cubicBezTo>
                    <a:pt x="4965" y="837"/>
                    <a:pt x="4797" y="625"/>
                    <a:pt x="4566" y="452"/>
                  </a:cubicBezTo>
                  <a:cubicBezTo>
                    <a:pt x="4339" y="282"/>
                    <a:pt x="4078" y="154"/>
                    <a:pt x="3778" y="78"/>
                  </a:cubicBezTo>
                  <a:cubicBezTo>
                    <a:pt x="3574" y="27"/>
                    <a:pt x="3362" y="0"/>
                    <a:pt x="3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30"/>
            <p:cNvSpPr/>
            <p:nvPr/>
          </p:nvSpPr>
          <p:spPr>
            <a:xfrm>
              <a:off x="8180284" y="2354481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5" y="1677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30"/>
            <p:cNvSpPr/>
            <p:nvPr/>
          </p:nvSpPr>
          <p:spPr>
            <a:xfrm>
              <a:off x="8420040" y="2332827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3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30"/>
            <p:cNvSpPr/>
            <p:nvPr/>
          </p:nvSpPr>
          <p:spPr>
            <a:xfrm>
              <a:off x="8632736" y="2310306"/>
              <a:ext cx="221398" cy="245893"/>
            </a:xfrm>
            <a:custGeom>
              <a:avLst/>
              <a:gdLst/>
              <a:ahLst/>
              <a:cxnLst/>
              <a:rect l="l" t="t" r="r" b="b"/>
              <a:pathLst>
                <a:path w="6390" h="7097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29"/>
                    <a:pt x="246" y="4897"/>
                    <a:pt x="463" y="5311"/>
                  </a:cubicBezTo>
                  <a:cubicBezTo>
                    <a:pt x="682" y="5723"/>
                    <a:pt x="965" y="6071"/>
                    <a:pt x="1318" y="6353"/>
                  </a:cubicBezTo>
                  <a:cubicBezTo>
                    <a:pt x="1668" y="6634"/>
                    <a:pt x="2068" y="6838"/>
                    <a:pt x="2518" y="6964"/>
                  </a:cubicBezTo>
                  <a:cubicBezTo>
                    <a:pt x="2833" y="7052"/>
                    <a:pt x="3164" y="7096"/>
                    <a:pt x="3511" y="7096"/>
                  </a:cubicBezTo>
                  <a:cubicBezTo>
                    <a:pt x="3658" y="7096"/>
                    <a:pt x="3809" y="7088"/>
                    <a:pt x="3962" y="7072"/>
                  </a:cubicBezTo>
                  <a:cubicBezTo>
                    <a:pt x="4293" y="7036"/>
                    <a:pt x="4618" y="6963"/>
                    <a:pt x="4936" y="6845"/>
                  </a:cubicBezTo>
                  <a:cubicBezTo>
                    <a:pt x="5255" y="6730"/>
                    <a:pt x="5542" y="6586"/>
                    <a:pt x="5795" y="6416"/>
                  </a:cubicBezTo>
                  <a:cubicBezTo>
                    <a:pt x="6049" y="6245"/>
                    <a:pt x="6248" y="6060"/>
                    <a:pt x="6389" y="5861"/>
                  </a:cubicBezTo>
                  <a:lnTo>
                    <a:pt x="5459" y="4679"/>
                  </a:lnTo>
                  <a:cubicBezTo>
                    <a:pt x="5350" y="4822"/>
                    <a:pt x="5220" y="4953"/>
                    <a:pt x="5072" y="5071"/>
                  </a:cubicBezTo>
                  <a:cubicBezTo>
                    <a:pt x="4924" y="5187"/>
                    <a:pt x="4760" y="5286"/>
                    <a:pt x="4576" y="5362"/>
                  </a:cubicBezTo>
                  <a:cubicBezTo>
                    <a:pt x="4395" y="5442"/>
                    <a:pt x="4199" y="5490"/>
                    <a:pt x="3992" y="5513"/>
                  </a:cubicBezTo>
                  <a:cubicBezTo>
                    <a:pt x="3890" y="5524"/>
                    <a:pt x="3791" y="5530"/>
                    <a:pt x="3694" y="5530"/>
                  </a:cubicBezTo>
                  <a:cubicBezTo>
                    <a:pt x="3501" y="5530"/>
                    <a:pt x="3318" y="5508"/>
                    <a:pt x="3145" y="5466"/>
                  </a:cubicBezTo>
                  <a:cubicBezTo>
                    <a:pt x="2886" y="5400"/>
                    <a:pt x="2661" y="5291"/>
                    <a:pt x="2467" y="5135"/>
                  </a:cubicBezTo>
                  <a:cubicBezTo>
                    <a:pt x="2272" y="4978"/>
                    <a:pt x="2114" y="4783"/>
                    <a:pt x="1992" y="4550"/>
                  </a:cubicBezTo>
                  <a:cubicBezTo>
                    <a:pt x="1870" y="4317"/>
                    <a:pt x="1792" y="4052"/>
                    <a:pt x="1760" y="3755"/>
                  </a:cubicBezTo>
                  <a:cubicBezTo>
                    <a:pt x="1727" y="3448"/>
                    <a:pt x="1748" y="3168"/>
                    <a:pt x="1819" y="2911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6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30"/>
            <p:cNvSpPr/>
            <p:nvPr/>
          </p:nvSpPr>
          <p:spPr>
            <a:xfrm>
              <a:off x="8871417" y="2281064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6" y="174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4" y="7256"/>
                  </a:lnTo>
                  <a:lnTo>
                    <a:pt x="2095" y="4602"/>
                  </a:lnTo>
                  <a:lnTo>
                    <a:pt x="4664" y="4330"/>
                  </a:lnTo>
                  <a:lnTo>
                    <a:pt x="4945" y="6987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30"/>
            <p:cNvSpPr/>
            <p:nvPr/>
          </p:nvSpPr>
          <p:spPr>
            <a:xfrm>
              <a:off x="9134040" y="2272715"/>
              <a:ext cx="19818" cy="189210"/>
            </a:xfrm>
            <a:custGeom>
              <a:avLst/>
              <a:gdLst/>
              <a:ahLst/>
              <a:cxnLst/>
              <a:rect l="l" t="t" r="r" b="b"/>
              <a:pathLst>
                <a:path w="572" h="5461" extrusionOk="0">
                  <a:moveTo>
                    <a:pt x="571" y="1"/>
                  </a:moveTo>
                  <a:lnTo>
                    <a:pt x="1" y="61"/>
                  </a:lnTo>
                  <a:lnTo>
                    <a:pt x="571" y="5461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30"/>
            <p:cNvSpPr/>
            <p:nvPr/>
          </p:nvSpPr>
          <p:spPr>
            <a:xfrm>
              <a:off x="4959109" y="302721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8" y="0"/>
                  </a:moveTo>
                  <a:cubicBezTo>
                    <a:pt x="2764" y="0"/>
                    <a:pt x="2578" y="10"/>
                    <a:pt x="2381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800"/>
                  </a:cubicBezTo>
                  <a:cubicBezTo>
                    <a:pt x="430" y="1010"/>
                    <a:pt x="265" y="1251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5" y="3551"/>
                    <a:pt x="728" y="3712"/>
                  </a:cubicBezTo>
                  <a:cubicBezTo>
                    <a:pt x="931" y="3871"/>
                    <a:pt x="1179" y="3997"/>
                    <a:pt x="1473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3" y="4328"/>
                    <a:pt x="2896" y="4349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7" y="4518"/>
                    <a:pt x="3597" y="4568"/>
                  </a:cubicBezTo>
                  <a:cubicBezTo>
                    <a:pt x="3687" y="4616"/>
                    <a:pt x="3761" y="4679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8"/>
                    <a:pt x="3835" y="5345"/>
                  </a:cubicBezTo>
                  <a:cubicBezTo>
                    <a:pt x="3771" y="5439"/>
                    <a:pt x="3668" y="5517"/>
                    <a:pt x="3530" y="5578"/>
                  </a:cubicBezTo>
                  <a:cubicBezTo>
                    <a:pt x="3392" y="5638"/>
                    <a:pt x="3236" y="5678"/>
                    <a:pt x="3062" y="5697"/>
                  </a:cubicBezTo>
                  <a:cubicBezTo>
                    <a:pt x="2977" y="5706"/>
                    <a:pt x="2892" y="5710"/>
                    <a:pt x="2808" y="5710"/>
                  </a:cubicBezTo>
                  <a:cubicBezTo>
                    <a:pt x="2543" y="5710"/>
                    <a:pt x="2281" y="5666"/>
                    <a:pt x="2021" y="5579"/>
                  </a:cubicBezTo>
                  <a:cubicBezTo>
                    <a:pt x="1677" y="5464"/>
                    <a:pt x="1319" y="5208"/>
                    <a:pt x="951" y="4807"/>
                  </a:cubicBezTo>
                  <a:lnTo>
                    <a:pt x="68" y="6051"/>
                  </a:lnTo>
                  <a:cubicBezTo>
                    <a:pt x="318" y="6305"/>
                    <a:pt x="593" y="6521"/>
                    <a:pt x="893" y="6696"/>
                  </a:cubicBezTo>
                  <a:cubicBezTo>
                    <a:pt x="1194" y="6870"/>
                    <a:pt x="1529" y="6993"/>
                    <a:pt x="1901" y="7062"/>
                  </a:cubicBezTo>
                  <a:cubicBezTo>
                    <a:pt x="2122" y="7103"/>
                    <a:pt x="2356" y="7123"/>
                    <a:pt x="2603" y="7123"/>
                  </a:cubicBezTo>
                  <a:cubicBezTo>
                    <a:pt x="2772" y="7123"/>
                    <a:pt x="2948" y="7113"/>
                    <a:pt x="3129" y="7095"/>
                  </a:cubicBezTo>
                  <a:cubicBezTo>
                    <a:pt x="3648" y="7040"/>
                    <a:pt x="4098" y="6906"/>
                    <a:pt x="4480" y="6692"/>
                  </a:cubicBezTo>
                  <a:cubicBezTo>
                    <a:pt x="4861" y="6478"/>
                    <a:pt x="5148" y="6196"/>
                    <a:pt x="5344" y="5844"/>
                  </a:cubicBezTo>
                  <a:cubicBezTo>
                    <a:pt x="5539" y="5491"/>
                    <a:pt x="5611" y="5080"/>
                    <a:pt x="5564" y="4605"/>
                  </a:cubicBezTo>
                  <a:cubicBezTo>
                    <a:pt x="5531" y="4299"/>
                    <a:pt x="5446" y="4039"/>
                    <a:pt x="5308" y="3820"/>
                  </a:cubicBezTo>
                  <a:cubicBezTo>
                    <a:pt x="5170" y="3602"/>
                    <a:pt x="4986" y="3419"/>
                    <a:pt x="4758" y="3274"/>
                  </a:cubicBezTo>
                  <a:cubicBezTo>
                    <a:pt x="4530" y="3127"/>
                    <a:pt x="4265" y="3011"/>
                    <a:pt x="3963" y="2924"/>
                  </a:cubicBezTo>
                  <a:cubicBezTo>
                    <a:pt x="3661" y="2838"/>
                    <a:pt x="3329" y="2779"/>
                    <a:pt x="2965" y="2745"/>
                  </a:cubicBezTo>
                  <a:cubicBezTo>
                    <a:pt x="2807" y="2736"/>
                    <a:pt x="2655" y="2717"/>
                    <a:pt x="2507" y="2689"/>
                  </a:cubicBezTo>
                  <a:cubicBezTo>
                    <a:pt x="2360" y="2663"/>
                    <a:pt x="2229" y="2624"/>
                    <a:pt x="2111" y="2574"/>
                  </a:cubicBezTo>
                  <a:cubicBezTo>
                    <a:pt x="1995" y="2523"/>
                    <a:pt x="1900" y="2464"/>
                    <a:pt x="1828" y="2392"/>
                  </a:cubicBezTo>
                  <a:cubicBezTo>
                    <a:pt x="1754" y="2320"/>
                    <a:pt x="1713" y="2231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6"/>
                    <a:pt x="1954" y="1616"/>
                    <a:pt x="2087" y="1553"/>
                  </a:cubicBezTo>
                  <a:cubicBezTo>
                    <a:pt x="2222" y="1491"/>
                    <a:pt x="2386" y="1448"/>
                    <a:pt x="2578" y="1427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4" y="1873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7"/>
                    <a:pt x="4421" y="366"/>
                  </a:cubicBezTo>
                  <a:cubicBezTo>
                    <a:pt x="4172" y="215"/>
                    <a:pt x="3881" y="112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30"/>
            <p:cNvSpPr/>
            <p:nvPr/>
          </p:nvSpPr>
          <p:spPr>
            <a:xfrm>
              <a:off x="5173087" y="3001750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8" y="1574"/>
                  </a:moveTo>
                  <a:cubicBezTo>
                    <a:pt x="3784" y="1574"/>
                    <a:pt x="3961" y="1601"/>
                    <a:pt x="4129" y="1653"/>
                  </a:cubicBezTo>
                  <a:cubicBezTo>
                    <a:pt x="4363" y="1725"/>
                    <a:pt x="4572" y="1846"/>
                    <a:pt x="4759" y="2006"/>
                  </a:cubicBezTo>
                  <a:cubicBezTo>
                    <a:pt x="4941" y="2168"/>
                    <a:pt x="5091" y="2364"/>
                    <a:pt x="5207" y="2594"/>
                  </a:cubicBezTo>
                  <a:cubicBezTo>
                    <a:pt x="5322" y="2824"/>
                    <a:pt x="5399" y="3081"/>
                    <a:pt x="5427" y="3369"/>
                  </a:cubicBezTo>
                  <a:cubicBezTo>
                    <a:pt x="5458" y="3651"/>
                    <a:pt x="5437" y="3918"/>
                    <a:pt x="5373" y="4168"/>
                  </a:cubicBezTo>
                  <a:cubicBezTo>
                    <a:pt x="5308" y="4419"/>
                    <a:pt x="5202" y="4642"/>
                    <a:pt x="5055" y="4837"/>
                  </a:cubicBezTo>
                  <a:cubicBezTo>
                    <a:pt x="4907" y="5034"/>
                    <a:pt x="4730" y="5192"/>
                    <a:pt x="4516" y="5313"/>
                  </a:cubicBezTo>
                  <a:cubicBezTo>
                    <a:pt x="4301" y="5434"/>
                    <a:pt x="4061" y="5509"/>
                    <a:pt x="3795" y="5536"/>
                  </a:cubicBezTo>
                  <a:cubicBezTo>
                    <a:pt x="3721" y="5544"/>
                    <a:pt x="3648" y="5548"/>
                    <a:pt x="3576" y="5548"/>
                  </a:cubicBezTo>
                  <a:cubicBezTo>
                    <a:pt x="3391" y="5548"/>
                    <a:pt x="3214" y="5521"/>
                    <a:pt x="3045" y="5468"/>
                  </a:cubicBezTo>
                  <a:cubicBezTo>
                    <a:pt x="2812" y="5394"/>
                    <a:pt x="2600" y="5277"/>
                    <a:pt x="2412" y="5123"/>
                  </a:cubicBezTo>
                  <a:cubicBezTo>
                    <a:pt x="2226" y="4965"/>
                    <a:pt x="2075" y="4768"/>
                    <a:pt x="1963" y="4535"/>
                  </a:cubicBezTo>
                  <a:cubicBezTo>
                    <a:pt x="1850" y="4301"/>
                    <a:pt x="1779" y="4042"/>
                    <a:pt x="1748" y="3754"/>
                  </a:cubicBezTo>
                  <a:cubicBezTo>
                    <a:pt x="1716" y="3471"/>
                    <a:pt x="1735" y="3204"/>
                    <a:pt x="1795" y="2953"/>
                  </a:cubicBezTo>
                  <a:cubicBezTo>
                    <a:pt x="1858" y="2703"/>
                    <a:pt x="1965" y="2480"/>
                    <a:pt x="2114" y="2285"/>
                  </a:cubicBezTo>
                  <a:cubicBezTo>
                    <a:pt x="2265" y="2089"/>
                    <a:pt x="2445" y="1928"/>
                    <a:pt x="2658" y="1809"/>
                  </a:cubicBezTo>
                  <a:cubicBezTo>
                    <a:pt x="2872" y="1688"/>
                    <a:pt x="3114" y="1612"/>
                    <a:pt x="3380" y="1586"/>
                  </a:cubicBezTo>
                  <a:cubicBezTo>
                    <a:pt x="3454" y="1578"/>
                    <a:pt x="3527" y="1574"/>
                    <a:pt x="3598" y="1574"/>
                  </a:cubicBezTo>
                  <a:close/>
                  <a:moveTo>
                    <a:pt x="3657" y="1"/>
                  </a:moveTo>
                  <a:cubicBezTo>
                    <a:pt x="3513" y="1"/>
                    <a:pt x="3366" y="9"/>
                    <a:pt x="3216" y="24"/>
                  </a:cubicBezTo>
                  <a:cubicBezTo>
                    <a:pt x="2701" y="79"/>
                    <a:pt x="2241" y="217"/>
                    <a:pt x="1831" y="437"/>
                  </a:cubicBezTo>
                  <a:cubicBezTo>
                    <a:pt x="1423" y="657"/>
                    <a:pt x="1075" y="944"/>
                    <a:pt x="788" y="1294"/>
                  </a:cubicBezTo>
                  <a:cubicBezTo>
                    <a:pt x="507" y="1648"/>
                    <a:pt x="298" y="2045"/>
                    <a:pt x="167" y="2490"/>
                  </a:cubicBezTo>
                  <a:cubicBezTo>
                    <a:pt x="39" y="2938"/>
                    <a:pt x="0" y="3416"/>
                    <a:pt x="54" y="3928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3"/>
                    <a:pt x="974" y="6070"/>
                    <a:pt x="1325" y="6356"/>
                  </a:cubicBezTo>
                  <a:cubicBezTo>
                    <a:pt x="1676" y="6638"/>
                    <a:pt x="2074" y="6846"/>
                    <a:pt x="2520" y="6978"/>
                  </a:cubicBezTo>
                  <a:cubicBezTo>
                    <a:pt x="2831" y="7069"/>
                    <a:pt x="3161" y="7114"/>
                    <a:pt x="3510" y="7114"/>
                  </a:cubicBezTo>
                  <a:cubicBezTo>
                    <a:pt x="3660" y="7114"/>
                    <a:pt x="3813" y="7106"/>
                    <a:pt x="3969" y="7089"/>
                  </a:cubicBezTo>
                  <a:cubicBezTo>
                    <a:pt x="4475" y="7037"/>
                    <a:pt x="4933" y="6898"/>
                    <a:pt x="5343" y="6678"/>
                  </a:cubicBezTo>
                  <a:cubicBezTo>
                    <a:pt x="5752" y="6458"/>
                    <a:pt x="6099" y="6174"/>
                    <a:pt x="6385" y="5822"/>
                  </a:cubicBezTo>
                  <a:cubicBezTo>
                    <a:pt x="6667" y="5470"/>
                    <a:pt x="6874" y="5069"/>
                    <a:pt x="7001" y="4620"/>
                  </a:cubicBezTo>
                  <a:cubicBezTo>
                    <a:pt x="7127" y="4171"/>
                    <a:pt x="7163" y="3694"/>
                    <a:pt x="7111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1" y="1045"/>
                    <a:pt x="5850" y="760"/>
                  </a:cubicBezTo>
                  <a:cubicBezTo>
                    <a:pt x="5498" y="479"/>
                    <a:pt x="5100" y="270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30"/>
            <p:cNvSpPr/>
            <p:nvPr/>
          </p:nvSpPr>
          <p:spPr>
            <a:xfrm>
              <a:off x="5446761" y="2973409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3" y="1"/>
                  </a:moveTo>
                  <a:cubicBezTo>
                    <a:pt x="3543" y="1"/>
                    <a:pt x="3413" y="8"/>
                    <a:pt x="3283" y="21"/>
                  </a:cubicBezTo>
                  <a:cubicBezTo>
                    <a:pt x="2764" y="77"/>
                    <a:pt x="2294" y="214"/>
                    <a:pt x="1875" y="435"/>
                  </a:cubicBezTo>
                  <a:cubicBezTo>
                    <a:pt x="1457" y="657"/>
                    <a:pt x="1103" y="941"/>
                    <a:pt x="816" y="1291"/>
                  </a:cubicBezTo>
                  <a:cubicBezTo>
                    <a:pt x="528" y="1639"/>
                    <a:pt x="315" y="2037"/>
                    <a:pt x="179" y="2484"/>
                  </a:cubicBezTo>
                  <a:cubicBezTo>
                    <a:pt x="42" y="2932"/>
                    <a:pt x="0" y="3408"/>
                    <a:pt x="55" y="3914"/>
                  </a:cubicBezTo>
                  <a:cubicBezTo>
                    <a:pt x="112" y="4434"/>
                    <a:pt x="248" y="4902"/>
                    <a:pt x="465" y="5313"/>
                  </a:cubicBezTo>
                  <a:cubicBezTo>
                    <a:pt x="682" y="5727"/>
                    <a:pt x="967" y="6074"/>
                    <a:pt x="1319" y="6355"/>
                  </a:cubicBezTo>
                  <a:cubicBezTo>
                    <a:pt x="1670" y="6639"/>
                    <a:pt x="2070" y="6842"/>
                    <a:pt x="2520" y="6967"/>
                  </a:cubicBezTo>
                  <a:cubicBezTo>
                    <a:pt x="2833" y="7055"/>
                    <a:pt x="3162" y="7100"/>
                    <a:pt x="3506" y="7100"/>
                  </a:cubicBezTo>
                  <a:cubicBezTo>
                    <a:pt x="3655" y="7100"/>
                    <a:pt x="3807" y="7091"/>
                    <a:pt x="3962" y="7074"/>
                  </a:cubicBezTo>
                  <a:cubicBezTo>
                    <a:pt x="4293" y="7041"/>
                    <a:pt x="4619" y="6965"/>
                    <a:pt x="4937" y="6849"/>
                  </a:cubicBezTo>
                  <a:cubicBezTo>
                    <a:pt x="5255" y="6732"/>
                    <a:pt x="5542" y="6590"/>
                    <a:pt x="5795" y="6419"/>
                  </a:cubicBezTo>
                  <a:cubicBezTo>
                    <a:pt x="6050" y="6248"/>
                    <a:pt x="6250" y="6064"/>
                    <a:pt x="6391" y="5864"/>
                  </a:cubicBezTo>
                  <a:lnTo>
                    <a:pt x="5460" y="4683"/>
                  </a:lnTo>
                  <a:cubicBezTo>
                    <a:pt x="5351" y="4824"/>
                    <a:pt x="5222" y="4956"/>
                    <a:pt x="5074" y="5073"/>
                  </a:cubicBezTo>
                  <a:cubicBezTo>
                    <a:pt x="4924" y="5189"/>
                    <a:pt x="4762" y="5288"/>
                    <a:pt x="4577" y="5366"/>
                  </a:cubicBezTo>
                  <a:cubicBezTo>
                    <a:pt x="4396" y="5445"/>
                    <a:pt x="4201" y="5493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4"/>
                    <a:pt x="2661" y="5294"/>
                    <a:pt x="2468" y="5136"/>
                  </a:cubicBezTo>
                  <a:cubicBezTo>
                    <a:pt x="2274" y="4979"/>
                    <a:pt x="2116" y="4784"/>
                    <a:pt x="1993" y="4551"/>
                  </a:cubicBezTo>
                  <a:cubicBezTo>
                    <a:pt x="1871" y="4318"/>
                    <a:pt x="1793" y="4052"/>
                    <a:pt x="1760" y="3753"/>
                  </a:cubicBezTo>
                  <a:cubicBezTo>
                    <a:pt x="1729" y="3449"/>
                    <a:pt x="1749" y="3167"/>
                    <a:pt x="1821" y="2910"/>
                  </a:cubicBezTo>
                  <a:cubicBezTo>
                    <a:pt x="1893" y="2653"/>
                    <a:pt x="2003" y="2430"/>
                    <a:pt x="2157" y="2240"/>
                  </a:cubicBezTo>
                  <a:cubicBezTo>
                    <a:pt x="2313" y="2049"/>
                    <a:pt x="2500" y="1895"/>
                    <a:pt x="2720" y="1778"/>
                  </a:cubicBezTo>
                  <a:cubicBezTo>
                    <a:pt x="2938" y="1659"/>
                    <a:pt x="3180" y="1587"/>
                    <a:pt x="3439" y="1558"/>
                  </a:cubicBezTo>
                  <a:cubicBezTo>
                    <a:pt x="3511" y="1551"/>
                    <a:pt x="3583" y="1547"/>
                    <a:pt x="3654" y="1547"/>
                  </a:cubicBezTo>
                  <a:cubicBezTo>
                    <a:pt x="3784" y="1547"/>
                    <a:pt x="3909" y="1560"/>
                    <a:pt x="4031" y="1586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9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30"/>
            <p:cNvSpPr/>
            <p:nvPr/>
          </p:nvSpPr>
          <p:spPr>
            <a:xfrm>
              <a:off x="5680765" y="2948775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3"/>
                    <a:pt x="247" y="4899"/>
                    <a:pt x="464" y="5312"/>
                  </a:cubicBezTo>
                  <a:cubicBezTo>
                    <a:pt x="682" y="5726"/>
                    <a:pt x="966" y="6073"/>
                    <a:pt x="1318" y="6355"/>
                  </a:cubicBezTo>
                  <a:cubicBezTo>
                    <a:pt x="1669" y="6638"/>
                    <a:pt x="2068" y="6841"/>
                    <a:pt x="2519" y="6966"/>
                  </a:cubicBezTo>
                  <a:cubicBezTo>
                    <a:pt x="2832" y="7054"/>
                    <a:pt x="3161" y="7099"/>
                    <a:pt x="3506" y="7099"/>
                  </a:cubicBezTo>
                  <a:cubicBezTo>
                    <a:pt x="3655" y="7099"/>
                    <a:pt x="3807" y="7091"/>
                    <a:pt x="3962" y="7074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4" y="6731"/>
                    <a:pt x="5541" y="6589"/>
                    <a:pt x="5796" y="6418"/>
                  </a:cubicBezTo>
                  <a:cubicBezTo>
                    <a:pt x="6049" y="6247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3"/>
                    <a:pt x="5221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200" y="5492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8"/>
                    <a:pt x="2114" y="4783"/>
                    <a:pt x="1992" y="4550"/>
                  </a:cubicBezTo>
                  <a:cubicBezTo>
                    <a:pt x="1870" y="4317"/>
                    <a:pt x="1792" y="4051"/>
                    <a:pt x="1761" y="3752"/>
                  </a:cubicBezTo>
                  <a:cubicBezTo>
                    <a:pt x="1728" y="3448"/>
                    <a:pt x="1748" y="3167"/>
                    <a:pt x="1820" y="2909"/>
                  </a:cubicBezTo>
                  <a:cubicBezTo>
                    <a:pt x="1892" y="2652"/>
                    <a:pt x="2002" y="2429"/>
                    <a:pt x="2158" y="2239"/>
                  </a:cubicBezTo>
                  <a:cubicBezTo>
                    <a:pt x="2310" y="2048"/>
                    <a:pt x="2498" y="1894"/>
                    <a:pt x="2718" y="1777"/>
                  </a:cubicBezTo>
                  <a:cubicBezTo>
                    <a:pt x="2937" y="1658"/>
                    <a:pt x="3179" y="1586"/>
                    <a:pt x="3437" y="1557"/>
                  </a:cubicBezTo>
                  <a:cubicBezTo>
                    <a:pt x="3510" y="1550"/>
                    <a:pt x="3582" y="1546"/>
                    <a:pt x="3653" y="1546"/>
                  </a:cubicBezTo>
                  <a:cubicBezTo>
                    <a:pt x="3782" y="1546"/>
                    <a:pt x="3908" y="1559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30"/>
            <p:cNvSpPr/>
            <p:nvPr/>
          </p:nvSpPr>
          <p:spPr>
            <a:xfrm>
              <a:off x="5919516" y="292376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1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30"/>
            <p:cNvSpPr/>
            <p:nvPr/>
          </p:nvSpPr>
          <p:spPr>
            <a:xfrm>
              <a:off x="6136924" y="290636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3"/>
                  </a:moveTo>
                  <a:cubicBezTo>
                    <a:pt x="3223" y="1423"/>
                    <a:pt x="3349" y="1443"/>
                    <a:pt x="3461" y="1483"/>
                  </a:cubicBezTo>
                  <a:cubicBezTo>
                    <a:pt x="3616" y="1539"/>
                    <a:pt x="3738" y="1630"/>
                    <a:pt x="3830" y="1753"/>
                  </a:cubicBezTo>
                  <a:cubicBezTo>
                    <a:pt x="3924" y="1878"/>
                    <a:pt x="3977" y="2028"/>
                    <a:pt x="3996" y="2202"/>
                  </a:cubicBezTo>
                  <a:cubicBezTo>
                    <a:pt x="4014" y="2377"/>
                    <a:pt x="3997" y="2536"/>
                    <a:pt x="3943" y="2679"/>
                  </a:cubicBezTo>
                  <a:cubicBezTo>
                    <a:pt x="3889" y="2823"/>
                    <a:pt x="3803" y="2940"/>
                    <a:pt x="3684" y="3027"/>
                  </a:cubicBezTo>
                  <a:cubicBezTo>
                    <a:pt x="3566" y="3115"/>
                    <a:pt x="3422" y="3170"/>
                    <a:pt x="3252" y="3186"/>
                  </a:cubicBezTo>
                  <a:lnTo>
                    <a:pt x="1911" y="3328"/>
                  </a:lnTo>
                  <a:lnTo>
                    <a:pt x="1725" y="1558"/>
                  </a:lnTo>
                  <a:lnTo>
                    <a:pt x="2920" y="1431"/>
                  </a:lnTo>
                  <a:cubicBezTo>
                    <a:pt x="2976" y="1426"/>
                    <a:pt x="3030" y="1423"/>
                    <a:pt x="3082" y="1423"/>
                  </a:cubicBezTo>
                  <a:close/>
                  <a:moveTo>
                    <a:pt x="3371" y="1"/>
                  </a:moveTo>
                  <a:cubicBezTo>
                    <a:pt x="3271" y="1"/>
                    <a:pt x="3169" y="6"/>
                    <a:pt x="3065" y="18"/>
                  </a:cubicBezTo>
                  <a:lnTo>
                    <a:pt x="1" y="341"/>
                  </a:lnTo>
                  <a:lnTo>
                    <a:pt x="719" y="7153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3" y="4501"/>
                  </a:lnTo>
                  <a:lnTo>
                    <a:pt x="4495" y="6752"/>
                  </a:lnTo>
                  <a:lnTo>
                    <a:pt x="6383" y="6553"/>
                  </a:lnTo>
                  <a:lnTo>
                    <a:pt x="4580" y="4084"/>
                  </a:lnTo>
                  <a:cubicBezTo>
                    <a:pt x="4616" y="4061"/>
                    <a:pt x="4653" y="4041"/>
                    <a:pt x="4689" y="4018"/>
                  </a:cubicBezTo>
                  <a:cubicBezTo>
                    <a:pt x="5018" y="3787"/>
                    <a:pt x="5266" y="3488"/>
                    <a:pt x="5431" y="3127"/>
                  </a:cubicBezTo>
                  <a:cubicBezTo>
                    <a:pt x="5596" y="2766"/>
                    <a:pt x="5657" y="2370"/>
                    <a:pt x="5611" y="1942"/>
                  </a:cubicBezTo>
                  <a:cubicBezTo>
                    <a:pt x="5566" y="1528"/>
                    <a:pt x="5428" y="1165"/>
                    <a:pt x="5192" y="860"/>
                  </a:cubicBezTo>
                  <a:cubicBezTo>
                    <a:pt x="4956" y="554"/>
                    <a:pt x="4651" y="327"/>
                    <a:pt x="4278" y="176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30"/>
            <p:cNvSpPr/>
            <p:nvPr/>
          </p:nvSpPr>
          <p:spPr>
            <a:xfrm>
              <a:off x="6476635" y="2867009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41" y="0"/>
                  </a:moveTo>
                  <a:cubicBezTo>
                    <a:pt x="2765" y="0"/>
                    <a:pt x="2578" y="11"/>
                    <a:pt x="2380" y="32"/>
                  </a:cubicBezTo>
                  <a:cubicBezTo>
                    <a:pt x="2042" y="68"/>
                    <a:pt x="1723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3" y="1251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4" y="3552"/>
                    <a:pt x="728" y="3713"/>
                  </a:cubicBezTo>
                  <a:cubicBezTo>
                    <a:pt x="931" y="3871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1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0" y="4475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3"/>
                    <a:pt x="3907" y="4910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71" y="5440"/>
                    <a:pt x="3667" y="5519"/>
                    <a:pt x="3528" y="5580"/>
                  </a:cubicBezTo>
                  <a:cubicBezTo>
                    <a:pt x="3390" y="5642"/>
                    <a:pt x="3233" y="5680"/>
                    <a:pt x="3059" y="5699"/>
                  </a:cubicBezTo>
                  <a:cubicBezTo>
                    <a:pt x="2973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6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7" y="6309"/>
                    <a:pt x="591" y="6525"/>
                    <a:pt x="892" y="6699"/>
                  </a:cubicBezTo>
                  <a:cubicBezTo>
                    <a:pt x="1191" y="6873"/>
                    <a:pt x="1527" y="6995"/>
                    <a:pt x="1900" y="7065"/>
                  </a:cubicBezTo>
                  <a:cubicBezTo>
                    <a:pt x="2122" y="7105"/>
                    <a:pt x="2355" y="7126"/>
                    <a:pt x="2603" y="7126"/>
                  </a:cubicBezTo>
                  <a:cubicBezTo>
                    <a:pt x="2771" y="7126"/>
                    <a:pt x="2946" y="7117"/>
                    <a:pt x="3128" y="7097"/>
                  </a:cubicBezTo>
                  <a:cubicBezTo>
                    <a:pt x="3647" y="7042"/>
                    <a:pt x="4096" y="6909"/>
                    <a:pt x="4477" y="6694"/>
                  </a:cubicBezTo>
                  <a:cubicBezTo>
                    <a:pt x="4858" y="6481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3"/>
                    <a:pt x="5445" y="4041"/>
                    <a:pt x="5307" y="3823"/>
                  </a:cubicBezTo>
                  <a:cubicBezTo>
                    <a:pt x="5167" y="3605"/>
                    <a:pt x="4984" y="3421"/>
                    <a:pt x="4756" y="3275"/>
                  </a:cubicBezTo>
                  <a:cubicBezTo>
                    <a:pt x="4527" y="3128"/>
                    <a:pt x="4264" y="3012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7" y="2664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3"/>
                    <a:pt x="1712" y="2232"/>
                    <a:pt x="1699" y="2121"/>
                  </a:cubicBezTo>
                  <a:cubicBezTo>
                    <a:pt x="1686" y="1998"/>
                    <a:pt x="1713" y="1888"/>
                    <a:pt x="1781" y="1794"/>
                  </a:cubicBezTo>
                  <a:cubicBezTo>
                    <a:pt x="1850" y="1697"/>
                    <a:pt x="1952" y="1617"/>
                    <a:pt x="2085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39" y="1422"/>
                    <a:pt x="2700" y="1418"/>
                    <a:pt x="2762" y="1418"/>
                  </a:cubicBezTo>
                  <a:cubicBezTo>
                    <a:pt x="2887" y="1418"/>
                    <a:pt x="3012" y="1432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9" y="113"/>
                    <a:pt x="3548" y="51"/>
                  </a:cubicBezTo>
                  <a:cubicBezTo>
                    <a:pt x="3364" y="17"/>
                    <a:pt x="3161" y="0"/>
                    <a:pt x="2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30"/>
            <p:cNvSpPr/>
            <p:nvPr/>
          </p:nvSpPr>
          <p:spPr>
            <a:xfrm>
              <a:off x="6695256" y="283686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5" name="Google Shape;16045;p30"/>
            <p:cNvSpPr/>
            <p:nvPr/>
          </p:nvSpPr>
          <p:spPr>
            <a:xfrm>
              <a:off x="6939724" y="281891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1" y="421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4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6" name="Google Shape;16046;p30"/>
            <p:cNvSpPr/>
            <p:nvPr/>
          </p:nvSpPr>
          <p:spPr>
            <a:xfrm>
              <a:off x="7131528" y="2807105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30"/>
            <p:cNvSpPr/>
            <p:nvPr/>
          </p:nvSpPr>
          <p:spPr>
            <a:xfrm>
              <a:off x="7336844" y="2785451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30"/>
            <p:cNvSpPr/>
            <p:nvPr/>
          </p:nvSpPr>
          <p:spPr>
            <a:xfrm>
              <a:off x="7537345" y="2755100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0"/>
                    <a:pt x="264" y="1252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5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6" y="4517"/>
                    <a:pt x="3597" y="4568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4" y="5711"/>
                    <a:pt x="2798" y="5711"/>
                  </a:cubicBezTo>
                  <a:cubicBezTo>
                    <a:pt x="2536" y="5711"/>
                    <a:pt x="2275" y="5667"/>
                    <a:pt x="2016" y="5580"/>
                  </a:cubicBezTo>
                  <a:cubicBezTo>
                    <a:pt x="1673" y="5465"/>
                    <a:pt x="1316" y="5208"/>
                    <a:pt x="947" y="4808"/>
                  </a:cubicBezTo>
                  <a:lnTo>
                    <a:pt x="65" y="6052"/>
                  </a:lnTo>
                  <a:cubicBezTo>
                    <a:pt x="314" y="6306"/>
                    <a:pt x="590" y="6522"/>
                    <a:pt x="889" y="6696"/>
                  </a:cubicBezTo>
                  <a:cubicBezTo>
                    <a:pt x="1190" y="6870"/>
                    <a:pt x="1526" y="6994"/>
                    <a:pt x="1899" y="7063"/>
                  </a:cubicBezTo>
                  <a:cubicBezTo>
                    <a:pt x="2119" y="7104"/>
                    <a:pt x="2352" y="7124"/>
                    <a:pt x="2600" y="7124"/>
                  </a:cubicBezTo>
                  <a:cubicBezTo>
                    <a:pt x="2768" y="7124"/>
                    <a:pt x="2944" y="7114"/>
                    <a:pt x="3125" y="7096"/>
                  </a:cubicBezTo>
                  <a:cubicBezTo>
                    <a:pt x="3644" y="7040"/>
                    <a:pt x="4094" y="6906"/>
                    <a:pt x="4475" y="6693"/>
                  </a:cubicBezTo>
                  <a:cubicBezTo>
                    <a:pt x="4857" y="6479"/>
                    <a:pt x="5144" y="6196"/>
                    <a:pt x="5340" y="5845"/>
                  </a:cubicBezTo>
                  <a:cubicBezTo>
                    <a:pt x="5535" y="5492"/>
                    <a:pt x="5607" y="5081"/>
                    <a:pt x="5560" y="4607"/>
                  </a:cubicBezTo>
                  <a:cubicBezTo>
                    <a:pt x="5527" y="4300"/>
                    <a:pt x="5443" y="4040"/>
                    <a:pt x="5304" y="3820"/>
                  </a:cubicBezTo>
                  <a:cubicBezTo>
                    <a:pt x="5166" y="3603"/>
                    <a:pt x="4983" y="3420"/>
                    <a:pt x="4754" y="3272"/>
                  </a:cubicBezTo>
                  <a:cubicBezTo>
                    <a:pt x="4526" y="3127"/>
                    <a:pt x="4261" y="3010"/>
                    <a:pt x="3959" y="2924"/>
                  </a:cubicBezTo>
                  <a:cubicBezTo>
                    <a:pt x="3657" y="2838"/>
                    <a:pt x="3325" y="2777"/>
                    <a:pt x="2961" y="2744"/>
                  </a:cubicBezTo>
                  <a:cubicBezTo>
                    <a:pt x="2803" y="2734"/>
                    <a:pt x="2651" y="2717"/>
                    <a:pt x="2504" y="2688"/>
                  </a:cubicBezTo>
                  <a:cubicBezTo>
                    <a:pt x="2356" y="2661"/>
                    <a:pt x="2225" y="2624"/>
                    <a:pt x="2108" y="2573"/>
                  </a:cubicBezTo>
                  <a:cubicBezTo>
                    <a:pt x="1991" y="2523"/>
                    <a:pt x="1896" y="2464"/>
                    <a:pt x="1824" y="2392"/>
                  </a:cubicBezTo>
                  <a:cubicBezTo>
                    <a:pt x="1750" y="2322"/>
                    <a:pt x="1709" y="2230"/>
                    <a:pt x="1696" y="2120"/>
                  </a:cubicBezTo>
                  <a:cubicBezTo>
                    <a:pt x="1684" y="1997"/>
                    <a:pt x="1710" y="1886"/>
                    <a:pt x="1779" y="1791"/>
                  </a:cubicBezTo>
                  <a:cubicBezTo>
                    <a:pt x="1847" y="1696"/>
                    <a:pt x="1950" y="1615"/>
                    <a:pt x="2083" y="1552"/>
                  </a:cubicBezTo>
                  <a:cubicBezTo>
                    <a:pt x="2218" y="1489"/>
                    <a:pt x="2382" y="1446"/>
                    <a:pt x="2576" y="1426"/>
                  </a:cubicBezTo>
                  <a:cubicBezTo>
                    <a:pt x="2639" y="1419"/>
                    <a:pt x="2702" y="1416"/>
                    <a:pt x="2765" y="1416"/>
                  </a:cubicBezTo>
                  <a:cubicBezTo>
                    <a:pt x="2889" y="1416"/>
                    <a:pt x="3012" y="1429"/>
                    <a:pt x="3134" y="1454"/>
                  </a:cubicBezTo>
                  <a:cubicBezTo>
                    <a:pt x="3319" y="1495"/>
                    <a:pt x="3496" y="1561"/>
                    <a:pt x="3666" y="1654"/>
                  </a:cubicBezTo>
                  <a:cubicBezTo>
                    <a:pt x="3837" y="1748"/>
                    <a:pt x="3999" y="1871"/>
                    <a:pt x="4153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71" y="216"/>
                    <a:pt x="3880" y="111"/>
                    <a:pt x="3549" y="51"/>
                  </a:cubicBezTo>
                  <a:cubicBezTo>
                    <a:pt x="3362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30"/>
            <p:cNvSpPr/>
            <p:nvPr/>
          </p:nvSpPr>
          <p:spPr>
            <a:xfrm>
              <a:off x="7866454" y="271938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1"/>
                    <a:pt x="2445" y="4304"/>
                  </a:cubicBezTo>
                  <a:lnTo>
                    <a:pt x="3868" y="5525"/>
                  </a:lnTo>
                  <a:cubicBezTo>
                    <a:pt x="3817" y="5564"/>
                    <a:pt x="3764" y="5599"/>
                    <a:pt x="3711" y="5632"/>
                  </a:cubicBezTo>
                  <a:cubicBezTo>
                    <a:pt x="3498" y="5763"/>
                    <a:pt x="3264" y="5842"/>
                    <a:pt x="3005" y="5869"/>
                  </a:cubicBezTo>
                  <a:cubicBezTo>
                    <a:pt x="2920" y="5878"/>
                    <a:pt x="2838" y="5883"/>
                    <a:pt x="2760" y="5883"/>
                  </a:cubicBezTo>
                  <a:cubicBezTo>
                    <a:pt x="2580" y="5883"/>
                    <a:pt x="2416" y="5859"/>
                    <a:pt x="2269" y="5813"/>
                  </a:cubicBezTo>
                  <a:cubicBezTo>
                    <a:pt x="2059" y="5747"/>
                    <a:pt x="1893" y="5639"/>
                    <a:pt x="1772" y="5488"/>
                  </a:cubicBezTo>
                  <a:cubicBezTo>
                    <a:pt x="1653" y="5334"/>
                    <a:pt x="1578" y="5150"/>
                    <a:pt x="1557" y="4930"/>
                  </a:cubicBezTo>
                  <a:cubicBezTo>
                    <a:pt x="1527" y="4651"/>
                    <a:pt x="1596" y="4411"/>
                    <a:pt x="1757" y="4210"/>
                  </a:cubicBezTo>
                  <a:cubicBezTo>
                    <a:pt x="1834" y="4112"/>
                    <a:pt x="1935" y="4030"/>
                    <a:pt x="2057" y="3952"/>
                  </a:cubicBezTo>
                  <a:close/>
                  <a:moveTo>
                    <a:pt x="3141" y="0"/>
                  </a:moveTo>
                  <a:cubicBezTo>
                    <a:pt x="3042" y="0"/>
                    <a:pt x="2941" y="6"/>
                    <a:pt x="2838" y="16"/>
                  </a:cubicBezTo>
                  <a:cubicBezTo>
                    <a:pt x="2411" y="62"/>
                    <a:pt x="2040" y="182"/>
                    <a:pt x="1729" y="376"/>
                  </a:cubicBezTo>
                  <a:cubicBezTo>
                    <a:pt x="1419" y="570"/>
                    <a:pt x="1184" y="813"/>
                    <a:pt x="1030" y="1109"/>
                  </a:cubicBezTo>
                  <a:cubicBezTo>
                    <a:pt x="874" y="1405"/>
                    <a:pt x="815" y="1728"/>
                    <a:pt x="852" y="2076"/>
                  </a:cubicBezTo>
                  <a:cubicBezTo>
                    <a:pt x="867" y="2219"/>
                    <a:pt x="907" y="2375"/>
                    <a:pt x="969" y="2539"/>
                  </a:cubicBezTo>
                  <a:cubicBezTo>
                    <a:pt x="1029" y="2692"/>
                    <a:pt x="1115" y="2855"/>
                    <a:pt x="1226" y="3025"/>
                  </a:cubicBezTo>
                  <a:cubicBezTo>
                    <a:pt x="829" y="3258"/>
                    <a:pt x="529" y="3545"/>
                    <a:pt x="329" y="3887"/>
                  </a:cubicBezTo>
                  <a:cubicBezTo>
                    <a:pt x="94" y="4297"/>
                    <a:pt x="1" y="4739"/>
                    <a:pt x="51" y="5213"/>
                  </a:cubicBezTo>
                  <a:cubicBezTo>
                    <a:pt x="96" y="5627"/>
                    <a:pt x="254" y="5991"/>
                    <a:pt x="526" y="6302"/>
                  </a:cubicBezTo>
                  <a:cubicBezTo>
                    <a:pt x="799" y="6615"/>
                    <a:pt x="1147" y="6847"/>
                    <a:pt x="1573" y="6999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5"/>
                  </a:cubicBezTo>
                  <a:cubicBezTo>
                    <a:pt x="3363" y="7106"/>
                    <a:pt x="3715" y="7015"/>
                    <a:pt x="4039" y="6871"/>
                  </a:cubicBezTo>
                  <a:cubicBezTo>
                    <a:pt x="4352" y="6733"/>
                    <a:pt x="4633" y="6555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9" y="5196"/>
                  </a:lnTo>
                  <a:cubicBezTo>
                    <a:pt x="5861" y="4972"/>
                    <a:pt x="5953" y="4734"/>
                    <a:pt x="6025" y="4483"/>
                  </a:cubicBezTo>
                  <a:cubicBezTo>
                    <a:pt x="6130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6" y="3847"/>
                  </a:lnTo>
                  <a:cubicBezTo>
                    <a:pt x="3952" y="3736"/>
                    <a:pt x="3793" y="3604"/>
                    <a:pt x="3613" y="3449"/>
                  </a:cubicBezTo>
                  <a:cubicBezTo>
                    <a:pt x="3433" y="3295"/>
                    <a:pt x="3254" y="3130"/>
                    <a:pt x="3080" y="2956"/>
                  </a:cubicBezTo>
                  <a:cubicBezTo>
                    <a:pt x="2903" y="2780"/>
                    <a:pt x="2756" y="2608"/>
                    <a:pt x="2635" y="2441"/>
                  </a:cubicBezTo>
                  <a:cubicBezTo>
                    <a:pt x="2517" y="2274"/>
                    <a:pt x="2453" y="2129"/>
                    <a:pt x="2438" y="2004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8" y="1393"/>
                    <a:pt x="2894" y="1357"/>
                    <a:pt x="3038" y="1342"/>
                  </a:cubicBezTo>
                  <a:cubicBezTo>
                    <a:pt x="3069" y="1339"/>
                    <a:pt x="3100" y="1338"/>
                    <a:pt x="3130" y="1338"/>
                  </a:cubicBezTo>
                  <a:cubicBezTo>
                    <a:pt x="3268" y="1338"/>
                    <a:pt x="3395" y="1370"/>
                    <a:pt x="3511" y="1440"/>
                  </a:cubicBezTo>
                  <a:cubicBezTo>
                    <a:pt x="3650" y="1523"/>
                    <a:pt x="3790" y="1693"/>
                    <a:pt x="3928" y="1949"/>
                  </a:cubicBezTo>
                  <a:lnTo>
                    <a:pt x="5078" y="1089"/>
                  </a:lnTo>
                  <a:cubicBezTo>
                    <a:pt x="4966" y="837"/>
                    <a:pt x="4798" y="625"/>
                    <a:pt x="4568" y="455"/>
                  </a:cubicBezTo>
                  <a:cubicBezTo>
                    <a:pt x="4339" y="282"/>
                    <a:pt x="4078" y="156"/>
                    <a:pt x="3780" y="80"/>
                  </a:cubicBezTo>
                  <a:cubicBezTo>
                    <a:pt x="3574" y="27"/>
                    <a:pt x="3362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30"/>
            <p:cNvSpPr/>
            <p:nvPr/>
          </p:nvSpPr>
          <p:spPr>
            <a:xfrm>
              <a:off x="8214481" y="267787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30"/>
            <p:cNvSpPr/>
            <p:nvPr/>
          </p:nvSpPr>
          <p:spPr>
            <a:xfrm>
              <a:off x="8454167" y="265625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30"/>
            <p:cNvSpPr/>
            <p:nvPr/>
          </p:nvSpPr>
          <p:spPr>
            <a:xfrm>
              <a:off x="8666863" y="2633456"/>
              <a:ext cx="221432" cy="246101"/>
            </a:xfrm>
            <a:custGeom>
              <a:avLst/>
              <a:gdLst/>
              <a:ahLst/>
              <a:cxnLst/>
              <a:rect l="l" t="t" r="r" b="b"/>
              <a:pathLst>
                <a:path w="6391" h="7103" extrusionOk="0">
                  <a:moveTo>
                    <a:pt x="3678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10" y="4433"/>
                    <a:pt x="245" y="4899"/>
                    <a:pt x="462" y="5313"/>
                  </a:cubicBezTo>
                  <a:cubicBezTo>
                    <a:pt x="682" y="5732"/>
                    <a:pt x="965" y="6078"/>
                    <a:pt x="1318" y="6359"/>
                  </a:cubicBezTo>
                  <a:cubicBezTo>
                    <a:pt x="1668" y="6639"/>
                    <a:pt x="2070" y="6845"/>
                    <a:pt x="2518" y="6970"/>
                  </a:cubicBezTo>
                  <a:cubicBezTo>
                    <a:pt x="2833" y="7058"/>
                    <a:pt x="3162" y="7103"/>
                    <a:pt x="3507" y="7103"/>
                  </a:cubicBezTo>
                  <a:cubicBezTo>
                    <a:pt x="3656" y="7103"/>
                    <a:pt x="3808" y="7094"/>
                    <a:pt x="3962" y="7078"/>
                  </a:cubicBezTo>
                  <a:cubicBezTo>
                    <a:pt x="4293" y="7042"/>
                    <a:pt x="4618" y="6969"/>
                    <a:pt x="4936" y="6852"/>
                  </a:cubicBezTo>
                  <a:cubicBezTo>
                    <a:pt x="5255" y="6734"/>
                    <a:pt x="5542" y="6593"/>
                    <a:pt x="5796" y="6422"/>
                  </a:cubicBezTo>
                  <a:cubicBezTo>
                    <a:pt x="6049" y="6251"/>
                    <a:pt x="6248" y="6065"/>
                    <a:pt x="6391" y="5867"/>
                  </a:cubicBezTo>
                  <a:lnTo>
                    <a:pt x="5459" y="4685"/>
                  </a:lnTo>
                  <a:cubicBezTo>
                    <a:pt x="5350" y="4829"/>
                    <a:pt x="5220" y="4958"/>
                    <a:pt x="5072" y="5076"/>
                  </a:cubicBezTo>
                  <a:cubicBezTo>
                    <a:pt x="4924" y="5193"/>
                    <a:pt x="4760" y="5292"/>
                    <a:pt x="4576" y="5368"/>
                  </a:cubicBezTo>
                  <a:cubicBezTo>
                    <a:pt x="4395" y="5447"/>
                    <a:pt x="4199" y="5496"/>
                    <a:pt x="3992" y="5519"/>
                  </a:cubicBezTo>
                  <a:cubicBezTo>
                    <a:pt x="3889" y="5530"/>
                    <a:pt x="3789" y="5536"/>
                    <a:pt x="3690" y="5536"/>
                  </a:cubicBezTo>
                  <a:cubicBezTo>
                    <a:pt x="3499" y="5536"/>
                    <a:pt x="3317" y="5514"/>
                    <a:pt x="3145" y="5472"/>
                  </a:cubicBezTo>
                  <a:cubicBezTo>
                    <a:pt x="2886" y="5407"/>
                    <a:pt x="2661" y="5296"/>
                    <a:pt x="2467" y="5138"/>
                  </a:cubicBezTo>
                  <a:cubicBezTo>
                    <a:pt x="2272" y="4980"/>
                    <a:pt x="2114" y="4786"/>
                    <a:pt x="1992" y="4554"/>
                  </a:cubicBezTo>
                  <a:cubicBezTo>
                    <a:pt x="1870" y="4321"/>
                    <a:pt x="1792" y="4055"/>
                    <a:pt x="1760" y="3756"/>
                  </a:cubicBezTo>
                  <a:cubicBezTo>
                    <a:pt x="1727" y="3453"/>
                    <a:pt x="1748" y="3171"/>
                    <a:pt x="1819" y="2913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1" y="2052"/>
                    <a:pt x="2498" y="1898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6"/>
                    <a:pt x="4393" y="1691"/>
                    <a:pt x="4557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30"/>
            <p:cNvSpPr/>
            <p:nvPr/>
          </p:nvSpPr>
          <p:spPr>
            <a:xfrm>
              <a:off x="8905544" y="260445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6" y="176"/>
                  </a:lnTo>
                  <a:lnTo>
                    <a:pt x="4508" y="2852"/>
                  </a:lnTo>
                  <a:lnTo>
                    <a:pt x="1939" y="3123"/>
                  </a:lnTo>
                  <a:lnTo>
                    <a:pt x="1656" y="446"/>
                  </a:lnTo>
                  <a:lnTo>
                    <a:pt x="1" y="621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5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30"/>
            <p:cNvSpPr/>
            <p:nvPr/>
          </p:nvSpPr>
          <p:spPr>
            <a:xfrm>
              <a:off x="4993270" y="3350677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1" y="1792"/>
                    <a:pt x="1" y="2080"/>
                    <a:pt x="34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4"/>
                    <a:pt x="525" y="3554"/>
                    <a:pt x="728" y="3712"/>
                  </a:cubicBezTo>
                  <a:cubicBezTo>
                    <a:pt x="932" y="3870"/>
                    <a:pt x="1180" y="3998"/>
                    <a:pt x="1473" y="4092"/>
                  </a:cubicBezTo>
                  <a:cubicBezTo>
                    <a:pt x="1764" y="4185"/>
                    <a:pt x="2104" y="4256"/>
                    <a:pt x="2488" y="4299"/>
                  </a:cubicBezTo>
                  <a:cubicBezTo>
                    <a:pt x="2626" y="4309"/>
                    <a:pt x="2763" y="4327"/>
                    <a:pt x="2897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8" y="4615"/>
                    <a:pt x="3761" y="4677"/>
                    <a:pt x="3819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4" y="5134"/>
                    <a:pt x="3905" y="5248"/>
                    <a:pt x="3837" y="5343"/>
                  </a:cubicBezTo>
                  <a:cubicBezTo>
                    <a:pt x="3768" y="5438"/>
                    <a:pt x="3665" y="5517"/>
                    <a:pt x="3527" y="5576"/>
                  </a:cubicBezTo>
                  <a:cubicBezTo>
                    <a:pt x="3389" y="5637"/>
                    <a:pt x="3233" y="5676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6" y="6305"/>
                    <a:pt x="590" y="6520"/>
                    <a:pt x="891" y="6694"/>
                  </a:cubicBezTo>
                  <a:cubicBezTo>
                    <a:pt x="1193" y="6873"/>
                    <a:pt x="1529" y="6992"/>
                    <a:pt x="1900" y="7063"/>
                  </a:cubicBezTo>
                  <a:cubicBezTo>
                    <a:pt x="2121" y="7104"/>
                    <a:pt x="2355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1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38" y="5492"/>
                    <a:pt x="5610" y="5080"/>
                    <a:pt x="5563" y="4605"/>
                  </a:cubicBezTo>
                  <a:cubicBezTo>
                    <a:pt x="5530" y="4300"/>
                    <a:pt x="5445" y="4040"/>
                    <a:pt x="5307" y="3820"/>
                  </a:cubicBezTo>
                  <a:cubicBezTo>
                    <a:pt x="5169" y="3603"/>
                    <a:pt x="4985" y="3419"/>
                    <a:pt x="4756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4" y="2718"/>
                    <a:pt x="2506" y="2690"/>
                  </a:cubicBezTo>
                  <a:cubicBezTo>
                    <a:pt x="2359" y="2662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1"/>
                    <a:pt x="1712" y="2231"/>
                    <a:pt x="1699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50" y="1697"/>
                    <a:pt x="1952" y="1618"/>
                    <a:pt x="2086" y="1554"/>
                  </a:cubicBezTo>
                  <a:cubicBezTo>
                    <a:pt x="2221" y="1490"/>
                    <a:pt x="2383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38" y="1456"/>
                  </a:cubicBezTo>
                  <a:cubicBezTo>
                    <a:pt x="3324" y="1496"/>
                    <a:pt x="3501" y="1562"/>
                    <a:pt x="3670" y="1656"/>
                  </a:cubicBezTo>
                  <a:cubicBezTo>
                    <a:pt x="3842" y="1749"/>
                    <a:pt x="4004" y="1873"/>
                    <a:pt x="4158" y="2028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30"/>
            <p:cNvSpPr/>
            <p:nvPr/>
          </p:nvSpPr>
          <p:spPr>
            <a:xfrm>
              <a:off x="5207214" y="3325177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3" y="1571"/>
                  </a:moveTo>
                  <a:cubicBezTo>
                    <a:pt x="3788" y="1571"/>
                    <a:pt x="3965" y="1598"/>
                    <a:pt x="4133" y="1651"/>
                  </a:cubicBezTo>
                  <a:cubicBezTo>
                    <a:pt x="4366" y="1724"/>
                    <a:pt x="4575" y="1844"/>
                    <a:pt x="4760" y="2003"/>
                  </a:cubicBezTo>
                  <a:cubicBezTo>
                    <a:pt x="4943" y="2166"/>
                    <a:pt x="5094" y="2361"/>
                    <a:pt x="5209" y="2592"/>
                  </a:cubicBezTo>
                  <a:cubicBezTo>
                    <a:pt x="5327" y="2822"/>
                    <a:pt x="5400" y="3079"/>
                    <a:pt x="5429" y="3367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5" y="4641"/>
                    <a:pt x="5056" y="4836"/>
                  </a:cubicBezTo>
                  <a:cubicBezTo>
                    <a:pt x="4908" y="5035"/>
                    <a:pt x="4729" y="5193"/>
                    <a:pt x="4516" y="5312"/>
                  </a:cubicBezTo>
                  <a:cubicBezTo>
                    <a:pt x="4303" y="5433"/>
                    <a:pt x="4063" y="5508"/>
                    <a:pt x="3798" y="5535"/>
                  </a:cubicBezTo>
                  <a:cubicBezTo>
                    <a:pt x="3724" y="5543"/>
                    <a:pt x="3651" y="5547"/>
                    <a:pt x="3579" y="5547"/>
                  </a:cubicBezTo>
                  <a:cubicBezTo>
                    <a:pt x="3393" y="5547"/>
                    <a:pt x="3216" y="5520"/>
                    <a:pt x="3048" y="5468"/>
                  </a:cubicBezTo>
                  <a:cubicBezTo>
                    <a:pt x="2815" y="5396"/>
                    <a:pt x="2603" y="5278"/>
                    <a:pt x="2416" y="5120"/>
                  </a:cubicBezTo>
                  <a:cubicBezTo>
                    <a:pt x="2228" y="4961"/>
                    <a:pt x="2078" y="4766"/>
                    <a:pt x="1966" y="4533"/>
                  </a:cubicBezTo>
                  <a:cubicBezTo>
                    <a:pt x="1854" y="4300"/>
                    <a:pt x="1782" y="4040"/>
                    <a:pt x="1750" y="3753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9"/>
                    <a:pt x="2117" y="2282"/>
                  </a:cubicBezTo>
                  <a:cubicBezTo>
                    <a:pt x="2267" y="2087"/>
                    <a:pt x="2448" y="1926"/>
                    <a:pt x="2662" y="1805"/>
                  </a:cubicBezTo>
                  <a:cubicBezTo>
                    <a:pt x="2876" y="1686"/>
                    <a:pt x="3117" y="1609"/>
                    <a:pt x="3383" y="1583"/>
                  </a:cubicBezTo>
                  <a:cubicBezTo>
                    <a:pt x="3457" y="1575"/>
                    <a:pt x="3531" y="1571"/>
                    <a:pt x="3603" y="1571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0" y="657"/>
                    <a:pt x="1075" y="944"/>
                    <a:pt x="790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0" y="3417"/>
                    <a:pt x="54" y="3929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70"/>
                    <a:pt x="1323" y="6355"/>
                  </a:cubicBezTo>
                  <a:cubicBezTo>
                    <a:pt x="1676" y="6639"/>
                    <a:pt x="2074" y="6847"/>
                    <a:pt x="2520" y="6977"/>
                  </a:cubicBezTo>
                  <a:cubicBezTo>
                    <a:pt x="2832" y="7068"/>
                    <a:pt x="3161" y="7113"/>
                    <a:pt x="3509" y="7113"/>
                  </a:cubicBezTo>
                  <a:cubicBezTo>
                    <a:pt x="3658" y="7113"/>
                    <a:pt x="3811" y="7105"/>
                    <a:pt x="3968" y="7088"/>
                  </a:cubicBezTo>
                  <a:cubicBezTo>
                    <a:pt x="4474" y="7036"/>
                    <a:pt x="4931" y="6898"/>
                    <a:pt x="5343" y="6678"/>
                  </a:cubicBezTo>
                  <a:cubicBezTo>
                    <a:pt x="5752" y="6457"/>
                    <a:pt x="6098" y="6174"/>
                    <a:pt x="6381" y="5821"/>
                  </a:cubicBezTo>
                  <a:cubicBezTo>
                    <a:pt x="6666" y="5469"/>
                    <a:pt x="6870" y="5068"/>
                    <a:pt x="6998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3"/>
                    <a:pt x="6919" y="2213"/>
                    <a:pt x="6703" y="1802"/>
                  </a:cubicBezTo>
                  <a:cubicBezTo>
                    <a:pt x="6486" y="1392"/>
                    <a:pt x="6201" y="1046"/>
                    <a:pt x="5849" y="759"/>
                  </a:cubicBezTo>
                  <a:cubicBezTo>
                    <a:pt x="5496" y="478"/>
                    <a:pt x="5100" y="269"/>
                    <a:pt x="4654" y="138"/>
                  </a:cubicBezTo>
                  <a:cubicBezTo>
                    <a:pt x="4337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30"/>
            <p:cNvSpPr/>
            <p:nvPr/>
          </p:nvSpPr>
          <p:spPr>
            <a:xfrm>
              <a:off x="5480888" y="3296870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5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3" y="4435"/>
                    <a:pt x="249" y="4900"/>
                    <a:pt x="466" y="5314"/>
                  </a:cubicBezTo>
                  <a:cubicBezTo>
                    <a:pt x="685" y="5727"/>
                    <a:pt x="968" y="6075"/>
                    <a:pt x="1319" y="6356"/>
                  </a:cubicBezTo>
                  <a:cubicBezTo>
                    <a:pt x="1670" y="6637"/>
                    <a:pt x="2070" y="6841"/>
                    <a:pt x="2520" y="6968"/>
                  </a:cubicBezTo>
                  <a:cubicBezTo>
                    <a:pt x="2834" y="7055"/>
                    <a:pt x="3164" y="7100"/>
                    <a:pt x="3510" y="7100"/>
                  </a:cubicBezTo>
                  <a:cubicBezTo>
                    <a:pt x="3658" y="7100"/>
                    <a:pt x="3809" y="7092"/>
                    <a:pt x="3962" y="7075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2" y="6589"/>
                    <a:pt x="5795" y="6420"/>
                  </a:cubicBezTo>
                  <a:cubicBezTo>
                    <a:pt x="6050" y="6249"/>
                    <a:pt x="6248" y="6063"/>
                    <a:pt x="6391" y="5863"/>
                  </a:cubicBezTo>
                  <a:lnTo>
                    <a:pt x="5460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2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3" y="4552"/>
                  </a:cubicBezTo>
                  <a:cubicBezTo>
                    <a:pt x="1871" y="4317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3" y="2432"/>
                    <a:pt x="2157" y="2242"/>
                  </a:cubicBezTo>
                  <a:cubicBezTo>
                    <a:pt x="2313" y="2051"/>
                    <a:pt x="2500" y="1899"/>
                    <a:pt x="2718" y="1779"/>
                  </a:cubicBezTo>
                  <a:cubicBezTo>
                    <a:pt x="2940" y="1661"/>
                    <a:pt x="3180" y="1589"/>
                    <a:pt x="3437" y="1561"/>
                  </a:cubicBezTo>
                  <a:cubicBezTo>
                    <a:pt x="3513" y="1553"/>
                    <a:pt x="3587" y="1549"/>
                    <a:pt x="3659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3"/>
                    <a:pt x="4879" y="1983"/>
                    <a:pt x="5030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30"/>
            <p:cNvSpPr/>
            <p:nvPr/>
          </p:nvSpPr>
          <p:spPr>
            <a:xfrm>
              <a:off x="5714892" y="3272167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4"/>
                  </a:cubicBezTo>
                  <a:cubicBezTo>
                    <a:pt x="111" y="4434"/>
                    <a:pt x="248" y="4899"/>
                    <a:pt x="467" y="5314"/>
                  </a:cubicBezTo>
                  <a:cubicBezTo>
                    <a:pt x="684" y="5726"/>
                    <a:pt x="967" y="6073"/>
                    <a:pt x="1318" y="6356"/>
                  </a:cubicBezTo>
                  <a:cubicBezTo>
                    <a:pt x="1669" y="6637"/>
                    <a:pt x="2070" y="6841"/>
                    <a:pt x="2519" y="6967"/>
                  </a:cubicBezTo>
                  <a:cubicBezTo>
                    <a:pt x="2834" y="7055"/>
                    <a:pt x="3164" y="7100"/>
                    <a:pt x="3511" y="7100"/>
                  </a:cubicBezTo>
                  <a:cubicBezTo>
                    <a:pt x="3658" y="7100"/>
                    <a:pt x="3809" y="7091"/>
                    <a:pt x="3962" y="7075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49" y="6248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5"/>
                    <a:pt x="5221" y="4956"/>
                    <a:pt x="5072" y="5072"/>
                  </a:cubicBezTo>
                  <a:cubicBezTo>
                    <a:pt x="4924" y="5189"/>
                    <a:pt x="4760" y="5288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3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2" y="4551"/>
                  </a:cubicBezTo>
                  <a:cubicBezTo>
                    <a:pt x="1870" y="4317"/>
                    <a:pt x="1792" y="4052"/>
                    <a:pt x="1761" y="3755"/>
                  </a:cubicBezTo>
                  <a:cubicBezTo>
                    <a:pt x="1728" y="3449"/>
                    <a:pt x="1748" y="3168"/>
                    <a:pt x="1820" y="2912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8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3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1"/>
                    <a:pt x="4571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30"/>
            <p:cNvSpPr/>
            <p:nvPr/>
          </p:nvSpPr>
          <p:spPr>
            <a:xfrm>
              <a:off x="5953643" y="324715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2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30"/>
            <p:cNvSpPr/>
            <p:nvPr/>
          </p:nvSpPr>
          <p:spPr>
            <a:xfrm>
              <a:off x="6171121" y="3229794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77" y="1423"/>
                  </a:moveTo>
                  <a:cubicBezTo>
                    <a:pt x="3219" y="1423"/>
                    <a:pt x="3347" y="1442"/>
                    <a:pt x="3459" y="1483"/>
                  </a:cubicBezTo>
                  <a:cubicBezTo>
                    <a:pt x="3613" y="1538"/>
                    <a:pt x="3736" y="1630"/>
                    <a:pt x="3828" y="1754"/>
                  </a:cubicBezTo>
                  <a:cubicBezTo>
                    <a:pt x="3919" y="1879"/>
                    <a:pt x="3975" y="2027"/>
                    <a:pt x="3994" y="2202"/>
                  </a:cubicBezTo>
                  <a:cubicBezTo>
                    <a:pt x="4012" y="2376"/>
                    <a:pt x="3995" y="2535"/>
                    <a:pt x="3941" y="2678"/>
                  </a:cubicBezTo>
                  <a:cubicBezTo>
                    <a:pt x="3889" y="2822"/>
                    <a:pt x="3801" y="2939"/>
                    <a:pt x="3682" y="3026"/>
                  </a:cubicBezTo>
                  <a:cubicBezTo>
                    <a:pt x="3565" y="3116"/>
                    <a:pt x="3420" y="3169"/>
                    <a:pt x="3253" y="3186"/>
                  </a:cubicBezTo>
                  <a:lnTo>
                    <a:pt x="1910" y="3327"/>
                  </a:lnTo>
                  <a:lnTo>
                    <a:pt x="1722" y="1557"/>
                  </a:lnTo>
                  <a:lnTo>
                    <a:pt x="2918" y="1430"/>
                  </a:lnTo>
                  <a:cubicBezTo>
                    <a:pt x="2973" y="1425"/>
                    <a:pt x="3026" y="1423"/>
                    <a:pt x="3077" y="1423"/>
                  </a:cubicBezTo>
                  <a:close/>
                  <a:moveTo>
                    <a:pt x="3364" y="0"/>
                  </a:moveTo>
                  <a:cubicBezTo>
                    <a:pt x="3266" y="0"/>
                    <a:pt x="3165" y="6"/>
                    <a:pt x="3063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4"/>
                  </a:lnTo>
                  <a:lnTo>
                    <a:pt x="6382" y="6552"/>
                  </a:lnTo>
                  <a:lnTo>
                    <a:pt x="4578" y="4085"/>
                  </a:lnTo>
                  <a:cubicBezTo>
                    <a:pt x="4615" y="4063"/>
                    <a:pt x="4652" y="4042"/>
                    <a:pt x="4688" y="4017"/>
                  </a:cubicBezTo>
                  <a:cubicBezTo>
                    <a:pt x="5018" y="3786"/>
                    <a:pt x="5266" y="3489"/>
                    <a:pt x="5432" y="3126"/>
                  </a:cubicBezTo>
                  <a:cubicBezTo>
                    <a:pt x="5594" y="2765"/>
                    <a:pt x="5656" y="2369"/>
                    <a:pt x="5612" y="1942"/>
                  </a:cubicBezTo>
                  <a:cubicBezTo>
                    <a:pt x="5566" y="1527"/>
                    <a:pt x="5427" y="1166"/>
                    <a:pt x="5190" y="859"/>
                  </a:cubicBezTo>
                  <a:cubicBezTo>
                    <a:pt x="4954" y="555"/>
                    <a:pt x="4651" y="326"/>
                    <a:pt x="4277" y="175"/>
                  </a:cubicBezTo>
                  <a:cubicBezTo>
                    <a:pt x="3991" y="59"/>
                    <a:pt x="3687" y="0"/>
                    <a:pt x="3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30"/>
            <p:cNvSpPr/>
            <p:nvPr/>
          </p:nvSpPr>
          <p:spPr>
            <a:xfrm>
              <a:off x="6510762" y="319043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3" y="0"/>
                  </a:moveTo>
                  <a:cubicBezTo>
                    <a:pt x="2760" y="0"/>
                    <a:pt x="2576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0"/>
                    <a:pt x="647" y="800"/>
                  </a:cubicBezTo>
                  <a:cubicBezTo>
                    <a:pt x="429" y="1010"/>
                    <a:pt x="263" y="1249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4" y="3553"/>
                    <a:pt x="728" y="3712"/>
                  </a:cubicBezTo>
                  <a:cubicBezTo>
                    <a:pt x="931" y="3871"/>
                    <a:pt x="1179" y="3999"/>
                    <a:pt x="1471" y="4092"/>
                  </a:cubicBezTo>
                  <a:cubicBezTo>
                    <a:pt x="1763" y="4185"/>
                    <a:pt x="2103" y="4254"/>
                    <a:pt x="2487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8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4"/>
                    <a:pt x="3761" y="4676"/>
                    <a:pt x="3817" y="4749"/>
                  </a:cubicBezTo>
                  <a:cubicBezTo>
                    <a:pt x="3876" y="4822"/>
                    <a:pt x="3907" y="4907"/>
                    <a:pt x="3919" y="5005"/>
                  </a:cubicBezTo>
                  <a:cubicBezTo>
                    <a:pt x="3932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7"/>
                  </a:cubicBezTo>
                  <a:cubicBezTo>
                    <a:pt x="1673" y="5462"/>
                    <a:pt x="1315" y="5206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5"/>
                  </a:cubicBezTo>
                  <a:cubicBezTo>
                    <a:pt x="1194" y="6875"/>
                    <a:pt x="1529" y="6997"/>
                    <a:pt x="1900" y="7064"/>
                  </a:cubicBezTo>
                  <a:cubicBezTo>
                    <a:pt x="2122" y="7105"/>
                    <a:pt x="2356" y="7126"/>
                    <a:pt x="2604" y="7126"/>
                  </a:cubicBezTo>
                  <a:cubicBezTo>
                    <a:pt x="2772" y="7126"/>
                    <a:pt x="2947" y="7117"/>
                    <a:pt x="3128" y="7097"/>
                  </a:cubicBezTo>
                  <a:cubicBezTo>
                    <a:pt x="3647" y="7041"/>
                    <a:pt x="4096" y="6908"/>
                    <a:pt x="4477" y="6695"/>
                  </a:cubicBezTo>
                  <a:cubicBezTo>
                    <a:pt x="4858" y="6481"/>
                    <a:pt x="5145" y="6196"/>
                    <a:pt x="5342" y="5846"/>
                  </a:cubicBezTo>
                  <a:cubicBezTo>
                    <a:pt x="5538" y="5494"/>
                    <a:pt x="5610" y="5081"/>
                    <a:pt x="5561" y="4607"/>
                  </a:cubicBezTo>
                  <a:cubicBezTo>
                    <a:pt x="5529" y="4302"/>
                    <a:pt x="5445" y="4042"/>
                    <a:pt x="5307" y="3822"/>
                  </a:cubicBezTo>
                  <a:cubicBezTo>
                    <a:pt x="5167" y="3604"/>
                    <a:pt x="4984" y="3420"/>
                    <a:pt x="4756" y="3274"/>
                  </a:cubicBezTo>
                  <a:cubicBezTo>
                    <a:pt x="4527" y="3129"/>
                    <a:pt x="4264" y="3011"/>
                    <a:pt x="3961" y="2924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3" y="2719"/>
                    <a:pt x="2505" y="2690"/>
                  </a:cubicBezTo>
                  <a:cubicBezTo>
                    <a:pt x="2357" y="2663"/>
                    <a:pt x="2226" y="2625"/>
                    <a:pt x="2110" y="2575"/>
                  </a:cubicBezTo>
                  <a:cubicBezTo>
                    <a:pt x="1993" y="2525"/>
                    <a:pt x="1898" y="2464"/>
                    <a:pt x="1827" y="2392"/>
                  </a:cubicBezTo>
                  <a:cubicBezTo>
                    <a:pt x="1752" y="2320"/>
                    <a:pt x="1712" y="2231"/>
                    <a:pt x="1699" y="2122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8"/>
                    <a:pt x="1952" y="1619"/>
                    <a:pt x="2085" y="1554"/>
                  </a:cubicBezTo>
                  <a:cubicBezTo>
                    <a:pt x="2219" y="1491"/>
                    <a:pt x="2383" y="1447"/>
                    <a:pt x="2577" y="1427"/>
                  </a:cubicBezTo>
                  <a:cubicBezTo>
                    <a:pt x="2639" y="1421"/>
                    <a:pt x="2700" y="1418"/>
                    <a:pt x="2762" y="1418"/>
                  </a:cubicBezTo>
                  <a:cubicBezTo>
                    <a:pt x="2887" y="1418"/>
                    <a:pt x="3012" y="1431"/>
                    <a:pt x="3137" y="1456"/>
                  </a:cubicBezTo>
                  <a:cubicBezTo>
                    <a:pt x="3321" y="1496"/>
                    <a:pt x="3498" y="1563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30"/>
            <p:cNvSpPr/>
            <p:nvPr/>
          </p:nvSpPr>
          <p:spPr>
            <a:xfrm>
              <a:off x="6729383" y="3160293"/>
              <a:ext cx="243122" cy="258436"/>
            </a:xfrm>
            <a:custGeom>
              <a:avLst/>
              <a:gdLst/>
              <a:ahLst/>
              <a:cxnLst/>
              <a:rect l="l" t="t" r="r" b="b"/>
              <a:pathLst>
                <a:path w="7017" h="7459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3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8"/>
                  </a:lnTo>
                  <a:lnTo>
                    <a:pt x="2373" y="7281"/>
                  </a:lnTo>
                  <a:lnTo>
                    <a:pt x="2118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3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30"/>
            <p:cNvSpPr/>
            <p:nvPr/>
          </p:nvSpPr>
          <p:spPr>
            <a:xfrm>
              <a:off x="6973851" y="3142381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1" y="5838"/>
                  </a:lnTo>
                  <a:lnTo>
                    <a:pt x="720" y="7229"/>
                  </a:lnTo>
                  <a:lnTo>
                    <a:pt x="4678" y="6812"/>
                  </a:lnTo>
                  <a:lnTo>
                    <a:pt x="4533" y="5421"/>
                  </a:lnTo>
                  <a:lnTo>
                    <a:pt x="3374" y="5544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30"/>
            <p:cNvSpPr/>
            <p:nvPr/>
          </p:nvSpPr>
          <p:spPr>
            <a:xfrm>
              <a:off x="7165655" y="3130566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30"/>
            <p:cNvSpPr/>
            <p:nvPr/>
          </p:nvSpPr>
          <p:spPr>
            <a:xfrm>
              <a:off x="7370971" y="310887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30"/>
            <p:cNvSpPr/>
            <p:nvPr/>
          </p:nvSpPr>
          <p:spPr>
            <a:xfrm>
              <a:off x="7571368" y="3078527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801"/>
                  </a:cubicBezTo>
                  <a:cubicBezTo>
                    <a:pt x="430" y="1011"/>
                    <a:pt x="265" y="1249"/>
                    <a:pt x="154" y="1521"/>
                  </a:cubicBezTo>
                  <a:cubicBezTo>
                    <a:pt x="41" y="1793"/>
                    <a:pt x="1" y="2080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30" y="3713"/>
                  </a:cubicBezTo>
                  <a:cubicBezTo>
                    <a:pt x="932" y="3871"/>
                    <a:pt x="1180" y="3997"/>
                    <a:pt x="1473" y="4091"/>
                  </a:cubicBezTo>
                  <a:cubicBezTo>
                    <a:pt x="1765" y="4184"/>
                    <a:pt x="2104" y="4255"/>
                    <a:pt x="2488" y="4298"/>
                  </a:cubicBezTo>
                  <a:cubicBezTo>
                    <a:pt x="2628" y="4309"/>
                    <a:pt x="2764" y="4327"/>
                    <a:pt x="2897" y="4348"/>
                  </a:cubicBezTo>
                  <a:cubicBezTo>
                    <a:pt x="3030" y="4370"/>
                    <a:pt x="3157" y="4400"/>
                    <a:pt x="3279" y="4436"/>
                  </a:cubicBezTo>
                  <a:cubicBezTo>
                    <a:pt x="3401" y="4472"/>
                    <a:pt x="3508" y="4515"/>
                    <a:pt x="3598" y="4565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3"/>
                    <a:pt x="3909" y="4908"/>
                    <a:pt x="3919" y="5004"/>
                  </a:cubicBezTo>
                  <a:cubicBezTo>
                    <a:pt x="3933" y="5133"/>
                    <a:pt x="3905" y="5247"/>
                    <a:pt x="3837" y="5342"/>
                  </a:cubicBezTo>
                  <a:cubicBezTo>
                    <a:pt x="3768" y="5438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7" y="5664"/>
                    <a:pt x="2018" y="5578"/>
                  </a:cubicBezTo>
                  <a:cubicBezTo>
                    <a:pt x="1674" y="5463"/>
                    <a:pt x="1316" y="5205"/>
                    <a:pt x="947" y="4805"/>
                  </a:cubicBezTo>
                  <a:lnTo>
                    <a:pt x="64" y="6049"/>
                  </a:lnTo>
                  <a:cubicBezTo>
                    <a:pt x="314" y="6304"/>
                    <a:pt x="589" y="6520"/>
                    <a:pt x="889" y="6694"/>
                  </a:cubicBezTo>
                  <a:cubicBezTo>
                    <a:pt x="1194" y="6873"/>
                    <a:pt x="1531" y="6994"/>
                    <a:pt x="1902" y="7065"/>
                  </a:cubicBezTo>
                  <a:cubicBezTo>
                    <a:pt x="2122" y="7105"/>
                    <a:pt x="2355" y="7125"/>
                    <a:pt x="2602" y="7125"/>
                  </a:cubicBezTo>
                  <a:cubicBezTo>
                    <a:pt x="2771" y="7125"/>
                    <a:pt x="2946" y="7116"/>
                    <a:pt x="3128" y="7096"/>
                  </a:cubicBezTo>
                  <a:cubicBezTo>
                    <a:pt x="3649" y="7042"/>
                    <a:pt x="4097" y="6908"/>
                    <a:pt x="4478" y="6694"/>
                  </a:cubicBezTo>
                  <a:cubicBezTo>
                    <a:pt x="4860" y="6481"/>
                    <a:pt x="5147" y="6196"/>
                    <a:pt x="5343" y="5845"/>
                  </a:cubicBezTo>
                  <a:cubicBezTo>
                    <a:pt x="5540" y="5493"/>
                    <a:pt x="5612" y="5082"/>
                    <a:pt x="5563" y="4607"/>
                  </a:cubicBezTo>
                  <a:cubicBezTo>
                    <a:pt x="5530" y="4302"/>
                    <a:pt x="5446" y="4040"/>
                    <a:pt x="5307" y="3822"/>
                  </a:cubicBezTo>
                  <a:cubicBezTo>
                    <a:pt x="5169" y="3605"/>
                    <a:pt x="4986" y="3421"/>
                    <a:pt x="4757" y="3274"/>
                  </a:cubicBezTo>
                  <a:cubicBezTo>
                    <a:pt x="4529" y="3127"/>
                    <a:pt x="4264" y="3011"/>
                    <a:pt x="3962" y="2925"/>
                  </a:cubicBezTo>
                  <a:cubicBezTo>
                    <a:pt x="3660" y="2838"/>
                    <a:pt x="3328" y="2779"/>
                    <a:pt x="2966" y="2745"/>
                  </a:cubicBezTo>
                  <a:cubicBezTo>
                    <a:pt x="2808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5" y="2523"/>
                    <a:pt x="1899" y="2464"/>
                    <a:pt x="1827" y="2393"/>
                  </a:cubicBezTo>
                  <a:cubicBezTo>
                    <a:pt x="1753" y="2321"/>
                    <a:pt x="1712" y="2231"/>
                    <a:pt x="1700" y="2121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5" y="1495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59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30"/>
            <p:cNvSpPr/>
            <p:nvPr/>
          </p:nvSpPr>
          <p:spPr>
            <a:xfrm>
              <a:off x="7900581" y="3042772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2"/>
                  </a:moveTo>
                  <a:cubicBezTo>
                    <a:pt x="2175" y="4064"/>
                    <a:pt x="2305" y="4181"/>
                    <a:pt x="2445" y="4306"/>
                  </a:cubicBezTo>
                  <a:lnTo>
                    <a:pt x="3868" y="5525"/>
                  </a:lnTo>
                  <a:cubicBezTo>
                    <a:pt x="3814" y="5566"/>
                    <a:pt x="3763" y="5602"/>
                    <a:pt x="3711" y="5633"/>
                  </a:cubicBezTo>
                  <a:cubicBezTo>
                    <a:pt x="3498" y="5763"/>
                    <a:pt x="3264" y="5842"/>
                    <a:pt x="3002" y="5869"/>
                  </a:cubicBezTo>
                  <a:cubicBezTo>
                    <a:pt x="2916" y="5878"/>
                    <a:pt x="2834" y="5883"/>
                    <a:pt x="2754" y="5883"/>
                  </a:cubicBezTo>
                  <a:cubicBezTo>
                    <a:pt x="2577" y="5883"/>
                    <a:pt x="2415" y="5860"/>
                    <a:pt x="2269" y="5813"/>
                  </a:cubicBezTo>
                  <a:cubicBezTo>
                    <a:pt x="2059" y="5747"/>
                    <a:pt x="1892" y="5639"/>
                    <a:pt x="1772" y="5488"/>
                  </a:cubicBezTo>
                  <a:cubicBezTo>
                    <a:pt x="1653" y="5336"/>
                    <a:pt x="1578" y="5150"/>
                    <a:pt x="1555" y="4932"/>
                  </a:cubicBezTo>
                  <a:cubicBezTo>
                    <a:pt x="1527" y="4653"/>
                    <a:pt x="1593" y="4411"/>
                    <a:pt x="1757" y="4210"/>
                  </a:cubicBezTo>
                  <a:cubicBezTo>
                    <a:pt x="1833" y="4115"/>
                    <a:pt x="1934" y="4030"/>
                    <a:pt x="2056" y="3952"/>
                  </a:cubicBezTo>
                  <a:close/>
                  <a:moveTo>
                    <a:pt x="3145" y="1"/>
                  </a:moveTo>
                  <a:cubicBezTo>
                    <a:pt x="3044" y="1"/>
                    <a:pt x="2941" y="7"/>
                    <a:pt x="2837" y="18"/>
                  </a:cubicBezTo>
                  <a:cubicBezTo>
                    <a:pt x="2410" y="64"/>
                    <a:pt x="2039" y="182"/>
                    <a:pt x="1728" y="376"/>
                  </a:cubicBezTo>
                  <a:cubicBezTo>
                    <a:pt x="1417" y="570"/>
                    <a:pt x="1184" y="815"/>
                    <a:pt x="1029" y="1109"/>
                  </a:cubicBezTo>
                  <a:cubicBezTo>
                    <a:pt x="872" y="1406"/>
                    <a:pt x="813" y="1728"/>
                    <a:pt x="851" y="2079"/>
                  </a:cubicBezTo>
                  <a:cubicBezTo>
                    <a:pt x="865" y="2221"/>
                    <a:pt x="904" y="2375"/>
                    <a:pt x="967" y="2539"/>
                  </a:cubicBezTo>
                  <a:cubicBezTo>
                    <a:pt x="1029" y="2693"/>
                    <a:pt x="1115" y="2856"/>
                    <a:pt x="1226" y="3026"/>
                  </a:cubicBezTo>
                  <a:cubicBezTo>
                    <a:pt x="828" y="3258"/>
                    <a:pt x="527" y="3545"/>
                    <a:pt x="329" y="3889"/>
                  </a:cubicBezTo>
                  <a:cubicBezTo>
                    <a:pt x="94" y="4299"/>
                    <a:pt x="1" y="4739"/>
                    <a:pt x="51" y="5213"/>
                  </a:cubicBezTo>
                  <a:cubicBezTo>
                    <a:pt x="94" y="5629"/>
                    <a:pt x="253" y="5993"/>
                    <a:pt x="526" y="6302"/>
                  </a:cubicBezTo>
                  <a:cubicBezTo>
                    <a:pt x="796" y="6615"/>
                    <a:pt x="1147" y="6847"/>
                    <a:pt x="1573" y="6999"/>
                  </a:cubicBezTo>
                  <a:cubicBezTo>
                    <a:pt x="1890" y="7111"/>
                    <a:pt x="2229" y="7168"/>
                    <a:pt x="2593" y="7168"/>
                  </a:cubicBezTo>
                  <a:cubicBezTo>
                    <a:pt x="2719" y="7168"/>
                    <a:pt x="2848" y="7161"/>
                    <a:pt x="2980" y="7147"/>
                  </a:cubicBezTo>
                  <a:cubicBezTo>
                    <a:pt x="3361" y="7106"/>
                    <a:pt x="3715" y="7017"/>
                    <a:pt x="4039" y="6873"/>
                  </a:cubicBezTo>
                  <a:cubicBezTo>
                    <a:pt x="4351" y="6733"/>
                    <a:pt x="4633" y="6556"/>
                    <a:pt x="4887" y="6335"/>
                  </a:cubicBezTo>
                  <a:lnTo>
                    <a:pt x="5432" y="6791"/>
                  </a:lnTo>
                  <a:lnTo>
                    <a:pt x="7358" y="6587"/>
                  </a:lnTo>
                  <a:lnTo>
                    <a:pt x="5749" y="5198"/>
                  </a:lnTo>
                  <a:cubicBezTo>
                    <a:pt x="5859" y="4975"/>
                    <a:pt x="5953" y="4735"/>
                    <a:pt x="6025" y="4486"/>
                  </a:cubicBezTo>
                  <a:cubicBezTo>
                    <a:pt x="6128" y="4115"/>
                    <a:pt x="6190" y="3721"/>
                    <a:pt x="6202" y="3301"/>
                  </a:cubicBezTo>
                  <a:lnTo>
                    <a:pt x="6202" y="3301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8" y="3847"/>
                  </a:lnTo>
                  <a:cubicBezTo>
                    <a:pt x="3954" y="3737"/>
                    <a:pt x="3791" y="3604"/>
                    <a:pt x="3612" y="3449"/>
                  </a:cubicBezTo>
                  <a:cubicBezTo>
                    <a:pt x="3432" y="3295"/>
                    <a:pt x="3254" y="3131"/>
                    <a:pt x="3078" y="2957"/>
                  </a:cubicBezTo>
                  <a:cubicBezTo>
                    <a:pt x="2903" y="2783"/>
                    <a:pt x="2755" y="2609"/>
                    <a:pt x="2635" y="2441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6" y="1394"/>
                    <a:pt x="2893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7" y="1339"/>
                    <a:pt x="3394" y="1373"/>
                    <a:pt x="3510" y="1440"/>
                  </a:cubicBezTo>
                  <a:cubicBezTo>
                    <a:pt x="3651" y="1525"/>
                    <a:pt x="3787" y="1693"/>
                    <a:pt x="3928" y="1949"/>
                  </a:cubicBezTo>
                  <a:lnTo>
                    <a:pt x="5078" y="1089"/>
                  </a:lnTo>
                  <a:cubicBezTo>
                    <a:pt x="4966" y="838"/>
                    <a:pt x="4797" y="628"/>
                    <a:pt x="4568" y="455"/>
                  </a:cubicBezTo>
                  <a:cubicBezTo>
                    <a:pt x="4339" y="282"/>
                    <a:pt x="4078" y="156"/>
                    <a:pt x="3778" y="80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30"/>
            <p:cNvSpPr/>
            <p:nvPr/>
          </p:nvSpPr>
          <p:spPr>
            <a:xfrm>
              <a:off x="8248608" y="3001265"/>
              <a:ext cx="204593" cy="249774"/>
            </a:xfrm>
            <a:custGeom>
              <a:avLst/>
              <a:gdLst/>
              <a:ahLst/>
              <a:cxnLst/>
              <a:rect l="l" t="t" r="r" b="b"/>
              <a:pathLst>
                <a:path w="5905" h="7209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8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30"/>
            <p:cNvSpPr/>
            <p:nvPr/>
          </p:nvSpPr>
          <p:spPr>
            <a:xfrm>
              <a:off x="8488294" y="297971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30"/>
            <p:cNvSpPr/>
            <p:nvPr/>
          </p:nvSpPr>
          <p:spPr>
            <a:xfrm>
              <a:off x="8700886" y="2956986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3" y="0"/>
                  </a:moveTo>
                  <a:cubicBezTo>
                    <a:pt x="3544" y="0"/>
                    <a:pt x="3414" y="7"/>
                    <a:pt x="3283" y="21"/>
                  </a:cubicBezTo>
                  <a:cubicBezTo>
                    <a:pt x="2764" y="77"/>
                    <a:pt x="2294" y="213"/>
                    <a:pt x="1876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1" y="3407"/>
                    <a:pt x="55" y="3915"/>
                  </a:cubicBezTo>
                  <a:cubicBezTo>
                    <a:pt x="114" y="4435"/>
                    <a:pt x="249" y="4901"/>
                    <a:pt x="466" y="5315"/>
                  </a:cubicBezTo>
                  <a:cubicBezTo>
                    <a:pt x="685" y="5728"/>
                    <a:pt x="968" y="6075"/>
                    <a:pt x="1319" y="6358"/>
                  </a:cubicBezTo>
                  <a:cubicBezTo>
                    <a:pt x="1670" y="6638"/>
                    <a:pt x="2070" y="6842"/>
                    <a:pt x="2520" y="6969"/>
                  </a:cubicBezTo>
                  <a:cubicBezTo>
                    <a:pt x="2835" y="7057"/>
                    <a:pt x="3166" y="7101"/>
                    <a:pt x="3512" y="7101"/>
                  </a:cubicBezTo>
                  <a:cubicBezTo>
                    <a:pt x="3659" y="7101"/>
                    <a:pt x="3809" y="7093"/>
                    <a:pt x="3962" y="7077"/>
                  </a:cubicBezTo>
                  <a:cubicBezTo>
                    <a:pt x="4293" y="7041"/>
                    <a:pt x="4619" y="6966"/>
                    <a:pt x="4937" y="6850"/>
                  </a:cubicBezTo>
                  <a:cubicBezTo>
                    <a:pt x="5255" y="6735"/>
                    <a:pt x="5543" y="6591"/>
                    <a:pt x="5796" y="6420"/>
                  </a:cubicBezTo>
                  <a:cubicBezTo>
                    <a:pt x="6050" y="6250"/>
                    <a:pt x="6249" y="6064"/>
                    <a:pt x="6391" y="5865"/>
                  </a:cubicBezTo>
                  <a:lnTo>
                    <a:pt x="5461" y="4684"/>
                  </a:lnTo>
                  <a:cubicBezTo>
                    <a:pt x="5350" y="4826"/>
                    <a:pt x="5222" y="4957"/>
                    <a:pt x="5074" y="5074"/>
                  </a:cubicBezTo>
                  <a:cubicBezTo>
                    <a:pt x="4924" y="5190"/>
                    <a:pt x="4762" y="5289"/>
                    <a:pt x="4578" y="5367"/>
                  </a:cubicBezTo>
                  <a:cubicBezTo>
                    <a:pt x="4396" y="5446"/>
                    <a:pt x="4199" y="5495"/>
                    <a:pt x="3994" y="5518"/>
                  </a:cubicBezTo>
                  <a:cubicBezTo>
                    <a:pt x="3892" y="5528"/>
                    <a:pt x="3793" y="5534"/>
                    <a:pt x="3697" y="5534"/>
                  </a:cubicBezTo>
                  <a:cubicBezTo>
                    <a:pt x="3503" y="5534"/>
                    <a:pt x="3320" y="5512"/>
                    <a:pt x="3147" y="5469"/>
                  </a:cubicBezTo>
                  <a:cubicBezTo>
                    <a:pt x="2888" y="5404"/>
                    <a:pt x="2661" y="5295"/>
                    <a:pt x="2468" y="5137"/>
                  </a:cubicBezTo>
                  <a:cubicBezTo>
                    <a:pt x="2274" y="4980"/>
                    <a:pt x="2114" y="4785"/>
                    <a:pt x="1994" y="4553"/>
                  </a:cubicBezTo>
                  <a:cubicBezTo>
                    <a:pt x="1871" y="4319"/>
                    <a:pt x="1794" y="4053"/>
                    <a:pt x="1761" y="3755"/>
                  </a:cubicBezTo>
                  <a:cubicBezTo>
                    <a:pt x="1729" y="3449"/>
                    <a:pt x="1749" y="3168"/>
                    <a:pt x="1821" y="2911"/>
                  </a:cubicBezTo>
                  <a:cubicBezTo>
                    <a:pt x="1893" y="2655"/>
                    <a:pt x="2004" y="2432"/>
                    <a:pt x="2158" y="2241"/>
                  </a:cubicBezTo>
                  <a:cubicBezTo>
                    <a:pt x="2313" y="2051"/>
                    <a:pt x="2500" y="1896"/>
                    <a:pt x="2720" y="1779"/>
                  </a:cubicBezTo>
                  <a:cubicBezTo>
                    <a:pt x="2940" y="1660"/>
                    <a:pt x="3180" y="1588"/>
                    <a:pt x="3439" y="1559"/>
                  </a:cubicBezTo>
                  <a:cubicBezTo>
                    <a:pt x="3512" y="1552"/>
                    <a:pt x="3583" y="1548"/>
                    <a:pt x="3653" y="1548"/>
                  </a:cubicBezTo>
                  <a:cubicBezTo>
                    <a:pt x="3783" y="1548"/>
                    <a:pt x="3909" y="1561"/>
                    <a:pt x="4031" y="1585"/>
                  </a:cubicBezTo>
                  <a:cubicBezTo>
                    <a:pt x="4220" y="1622"/>
                    <a:pt x="4395" y="1689"/>
                    <a:pt x="4558" y="1781"/>
                  </a:cubicBezTo>
                  <a:cubicBezTo>
                    <a:pt x="4721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59" y="15"/>
                    <a:pt x="3867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30"/>
            <p:cNvSpPr/>
            <p:nvPr/>
          </p:nvSpPr>
          <p:spPr>
            <a:xfrm>
              <a:off x="8939671" y="2927883"/>
              <a:ext cx="214191" cy="257535"/>
            </a:xfrm>
            <a:custGeom>
              <a:avLst/>
              <a:gdLst/>
              <a:ahLst/>
              <a:cxnLst/>
              <a:rect l="l" t="t" r="r" b="b"/>
              <a:pathLst>
                <a:path w="6182" h="7433" extrusionOk="0">
                  <a:moveTo>
                    <a:pt x="5881" y="1"/>
                  </a:moveTo>
                  <a:lnTo>
                    <a:pt x="4223" y="176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5" y="448"/>
                  </a:lnTo>
                  <a:lnTo>
                    <a:pt x="1" y="622"/>
                  </a:lnTo>
                  <a:lnTo>
                    <a:pt x="721" y="7432"/>
                  </a:lnTo>
                  <a:lnTo>
                    <a:pt x="2375" y="7260"/>
                  </a:lnTo>
                  <a:lnTo>
                    <a:pt x="2095" y="4602"/>
                  </a:lnTo>
                  <a:lnTo>
                    <a:pt x="4664" y="4332"/>
                  </a:lnTo>
                  <a:lnTo>
                    <a:pt x="4945" y="6986"/>
                  </a:lnTo>
                  <a:lnTo>
                    <a:pt x="6181" y="6857"/>
                  </a:lnTo>
                  <a:lnTo>
                    <a:pt x="6181" y="2859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30"/>
            <p:cNvSpPr/>
            <p:nvPr/>
          </p:nvSpPr>
          <p:spPr>
            <a:xfrm>
              <a:off x="5027363" y="367406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30" y="1011"/>
                    <a:pt x="265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3" y="2672"/>
                    <a:pt x="135" y="2925"/>
                    <a:pt x="250" y="3144"/>
                  </a:cubicBezTo>
                  <a:cubicBezTo>
                    <a:pt x="365" y="3365"/>
                    <a:pt x="525" y="3557"/>
                    <a:pt x="728" y="3715"/>
                  </a:cubicBezTo>
                  <a:cubicBezTo>
                    <a:pt x="931" y="3875"/>
                    <a:pt x="1179" y="4000"/>
                    <a:pt x="1473" y="4093"/>
                  </a:cubicBezTo>
                  <a:cubicBezTo>
                    <a:pt x="1763" y="4187"/>
                    <a:pt x="2103" y="4257"/>
                    <a:pt x="2488" y="4302"/>
                  </a:cubicBezTo>
                  <a:cubicBezTo>
                    <a:pt x="2626" y="4313"/>
                    <a:pt x="2763" y="4330"/>
                    <a:pt x="2896" y="4352"/>
                  </a:cubicBezTo>
                  <a:cubicBezTo>
                    <a:pt x="3029" y="4374"/>
                    <a:pt x="3157" y="4405"/>
                    <a:pt x="3279" y="4441"/>
                  </a:cubicBezTo>
                  <a:cubicBezTo>
                    <a:pt x="3401" y="4477"/>
                    <a:pt x="3507" y="4520"/>
                    <a:pt x="3597" y="4571"/>
                  </a:cubicBezTo>
                  <a:cubicBezTo>
                    <a:pt x="3687" y="4618"/>
                    <a:pt x="3761" y="4680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9"/>
                    <a:pt x="3904" y="5251"/>
                    <a:pt x="3835" y="5347"/>
                  </a:cubicBezTo>
                  <a:cubicBezTo>
                    <a:pt x="3771" y="5438"/>
                    <a:pt x="3669" y="5517"/>
                    <a:pt x="3530" y="5579"/>
                  </a:cubicBezTo>
                  <a:cubicBezTo>
                    <a:pt x="3392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2" y="5711"/>
                  </a:cubicBezTo>
                  <a:cubicBezTo>
                    <a:pt x="2540" y="5711"/>
                    <a:pt x="2279" y="5667"/>
                    <a:pt x="2021" y="5580"/>
                  </a:cubicBezTo>
                  <a:cubicBezTo>
                    <a:pt x="1677" y="5465"/>
                    <a:pt x="1319" y="5208"/>
                    <a:pt x="949" y="4808"/>
                  </a:cubicBezTo>
                  <a:lnTo>
                    <a:pt x="66" y="6052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1"/>
                    <a:pt x="1527" y="6994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6"/>
                  </a:cubicBezTo>
                  <a:cubicBezTo>
                    <a:pt x="3647" y="7041"/>
                    <a:pt x="4096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3"/>
                    <a:pt x="4984" y="3420"/>
                    <a:pt x="4756" y="3273"/>
                  </a:cubicBezTo>
                  <a:cubicBezTo>
                    <a:pt x="4527" y="3128"/>
                    <a:pt x="4262" y="3012"/>
                    <a:pt x="3962" y="2925"/>
                  </a:cubicBezTo>
                  <a:cubicBezTo>
                    <a:pt x="3660" y="2839"/>
                    <a:pt x="3328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500" y="1562"/>
                    <a:pt x="3670" y="1656"/>
                  </a:cubicBezTo>
                  <a:cubicBezTo>
                    <a:pt x="3841" y="1749"/>
                    <a:pt x="4004" y="1874"/>
                    <a:pt x="4157" y="2028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2" name="Google Shape;16072;p30"/>
            <p:cNvSpPr/>
            <p:nvPr/>
          </p:nvSpPr>
          <p:spPr>
            <a:xfrm>
              <a:off x="5241341" y="364860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2"/>
                  </a:moveTo>
                  <a:cubicBezTo>
                    <a:pt x="3781" y="1572"/>
                    <a:pt x="3958" y="1599"/>
                    <a:pt x="4127" y="1653"/>
                  </a:cubicBezTo>
                  <a:cubicBezTo>
                    <a:pt x="4360" y="1726"/>
                    <a:pt x="4570" y="1844"/>
                    <a:pt x="4756" y="2005"/>
                  </a:cubicBezTo>
                  <a:cubicBezTo>
                    <a:pt x="4940" y="2166"/>
                    <a:pt x="5088" y="2362"/>
                    <a:pt x="5206" y="2592"/>
                  </a:cubicBezTo>
                  <a:cubicBezTo>
                    <a:pt x="5321" y="2822"/>
                    <a:pt x="5396" y="3081"/>
                    <a:pt x="5425" y="3367"/>
                  </a:cubicBezTo>
                  <a:cubicBezTo>
                    <a:pt x="5458" y="3649"/>
                    <a:pt x="5439" y="3918"/>
                    <a:pt x="5373" y="4167"/>
                  </a:cubicBezTo>
                  <a:cubicBezTo>
                    <a:pt x="5308" y="4418"/>
                    <a:pt x="5202" y="4640"/>
                    <a:pt x="5055" y="4838"/>
                  </a:cubicBezTo>
                  <a:cubicBezTo>
                    <a:pt x="4908" y="5034"/>
                    <a:pt x="4729" y="5192"/>
                    <a:pt x="4516" y="5313"/>
                  </a:cubicBezTo>
                  <a:cubicBezTo>
                    <a:pt x="4301" y="5432"/>
                    <a:pt x="4060" y="5508"/>
                    <a:pt x="3794" y="5534"/>
                  </a:cubicBezTo>
                  <a:cubicBezTo>
                    <a:pt x="3719" y="5543"/>
                    <a:pt x="3646" y="5547"/>
                    <a:pt x="3574" y="5547"/>
                  </a:cubicBezTo>
                  <a:cubicBezTo>
                    <a:pt x="3389" y="5547"/>
                    <a:pt x="3213" y="5519"/>
                    <a:pt x="3045" y="5467"/>
                  </a:cubicBezTo>
                  <a:cubicBezTo>
                    <a:pt x="2812" y="5395"/>
                    <a:pt x="2600" y="5278"/>
                    <a:pt x="2412" y="5121"/>
                  </a:cubicBezTo>
                  <a:cubicBezTo>
                    <a:pt x="2226" y="4963"/>
                    <a:pt x="2075" y="4768"/>
                    <a:pt x="1963" y="4533"/>
                  </a:cubicBezTo>
                  <a:cubicBezTo>
                    <a:pt x="1850" y="4302"/>
                    <a:pt x="1779" y="4042"/>
                    <a:pt x="1749" y="3754"/>
                  </a:cubicBezTo>
                  <a:cubicBezTo>
                    <a:pt x="1716" y="3469"/>
                    <a:pt x="1735" y="3202"/>
                    <a:pt x="1795" y="2952"/>
                  </a:cubicBezTo>
                  <a:cubicBezTo>
                    <a:pt x="1858" y="2703"/>
                    <a:pt x="1965" y="2481"/>
                    <a:pt x="2114" y="2283"/>
                  </a:cubicBezTo>
                  <a:cubicBezTo>
                    <a:pt x="2265" y="2087"/>
                    <a:pt x="2446" y="1929"/>
                    <a:pt x="2661" y="1807"/>
                  </a:cubicBezTo>
                  <a:cubicBezTo>
                    <a:pt x="2872" y="1686"/>
                    <a:pt x="3111" y="1611"/>
                    <a:pt x="3377" y="1584"/>
                  </a:cubicBezTo>
                  <a:cubicBezTo>
                    <a:pt x="3451" y="1576"/>
                    <a:pt x="3523" y="1572"/>
                    <a:pt x="3595" y="1572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8"/>
                    <a:pt x="2241" y="216"/>
                    <a:pt x="1831" y="438"/>
                  </a:cubicBezTo>
                  <a:cubicBezTo>
                    <a:pt x="1423" y="656"/>
                    <a:pt x="1075" y="943"/>
                    <a:pt x="791" y="1295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39" y="2936"/>
                    <a:pt x="0" y="3416"/>
                    <a:pt x="54" y="3929"/>
                  </a:cubicBezTo>
                  <a:cubicBezTo>
                    <a:pt x="108" y="4443"/>
                    <a:pt x="246" y="4903"/>
                    <a:pt x="468" y="5313"/>
                  </a:cubicBezTo>
                  <a:cubicBezTo>
                    <a:pt x="686" y="5723"/>
                    <a:pt x="973" y="6069"/>
                    <a:pt x="1325" y="6355"/>
                  </a:cubicBezTo>
                  <a:cubicBezTo>
                    <a:pt x="1677" y="6640"/>
                    <a:pt x="2074" y="6846"/>
                    <a:pt x="2520" y="6976"/>
                  </a:cubicBezTo>
                  <a:cubicBezTo>
                    <a:pt x="2835" y="7068"/>
                    <a:pt x="3170" y="7113"/>
                    <a:pt x="3522" y="7113"/>
                  </a:cubicBezTo>
                  <a:cubicBezTo>
                    <a:pt x="3668" y="7113"/>
                    <a:pt x="3817" y="7106"/>
                    <a:pt x="3969" y="7090"/>
                  </a:cubicBezTo>
                  <a:cubicBezTo>
                    <a:pt x="4474" y="7035"/>
                    <a:pt x="4933" y="6897"/>
                    <a:pt x="5343" y="6679"/>
                  </a:cubicBezTo>
                  <a:cubicBezTo>
                    <a:pt x="5752" y="6457"/>
                    <a:pt x="6099" y="6173"/>
                    <a:pt x="6385" y="5820"/>
                  </a:cubicBezTo>
                  <a:cubicBezTo>
                    <a:pt x="6668" y="5468"/>
                    <a:pt x="6874" y="5070"/>
                    <a:pt x="7002" y="4618"/>
                  </a:cubicBezTo>
                  <a:cubicBezTo>
                    <a:pt x="7127" y="4171"/>
                    <a:pt x="7165" y="3692"/>
                    <a:pt x="7111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498" y="477"/>
                    <a:pt x="5100" y="268"/>
                    <a:pt x="4654" y="137"/>
                  </a:cubicBezTo>
                  <a:cubicBezTo>
                    <a:pt x="4337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30"/>
            <p:cNvSpPr/>
            <p:nvPr/>
          </p:nvSpPr>
          <p:spPr>
            <a:xfrm>
              <a:off x="5515015" y="3620262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8"/>
                    <a:pt x="2294" y="215"/>
                    <a:pt x="1876" y="436"/>
                  </a:cubicBezTo>
                  <a:cubicBezTo>
                    <a:pt x="1457" y="656"/>
                    <a:pt x="1103" y="942"/>
                    <a:pt x="816" y="1292"/>
                  </a:cubicBezTo>
                  <a:cubicBezTo>
                    <a:pt x="528" y="1640"/>
                    <a:pt x="315" y="2037"/>
                    <a:pt x="179" y="2485"/>
                  </a:cubicBezTo>
                  <a:cubicBezTo>
                    <a:pt x="42" y="2933"/>
                    <a:pt x="0" y="3409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5"/>
                    <a:pt x="1319" y="6355"/>
                  </a:cubicBezTo>
                  <a:cubicBezTo>
                    <a:pt x="1668" y="6637"/>
                    <a:pt x="2070" y="6840"/>
                    <a:pt x="2520" y="6966"/>
                  </a:cubicBezTo>
                  <a:cubicBezTo>
                    <a:pt x="2834" y="7054"/>
                    <a:pt x="3165" y="7099"/>
                    <a:pt x="3510" y="7099"/>
                  </a:cubicBezTo>
                  <a:cubicBezTo>
                    <a:pt x="3658" y="7099"/>
                    <a:pt x="3809" y="7091"/>
                    <a:pt x="3962" y="7074"/>
                  </a:cubicBezTo>
                  <a:cubicBezTo>
                    <a:pt x="4293" y="7040"/>
                    <a:pt x="4619" y="6963"/>
                    <a:pt x="4937" y="6847"/>
                  </a:cubicBezTo>
                  <a:cubicBezTo>
                    <a:pt x="5255" y="6732"/>
                    <a:pt x="5542" y="6588"/>
                    <a:pt x="5796" y="6418"/>
                  </a:cubicBezTo>
                  <a:cubicBezTo>
                    <a:pt x="6050" y="6247"/>
                    <a:pt x="6248" y="6062"/>
                    <a:pt x="6391" y="5862"/>
                  </a:cubicBezTo>
                  <a:lnTo>
                    <a:pt x="5460" y="4681"/>
                  </a:lnTo>
                  <a:cubicBezTo>
                    <a:pt x="5350" y="4824"/>
                    <a:pt x="5220" y="4954"/>
                    <a:pt x="5074" y="5071"/>
                  </a:cubicBezTo>
                  <a:cubicBezTo>
                    <a:pt x="4926" y="5189"/>
                    <a:pt x="4760" y="5287"/>
                    <a:pt x="4578" y="5364"/>
                  </a:cubicBezTo>
                  <a:cubicBezTo>
                    <a:pt x="4396" y="5443"/>
                    <a:pt x="4199" y="5492"/>
                    <a:pt x="3994" y="5515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6"/>
                  </a:cubicBezTo>
                  <a:cubicBezTo>
                    <a:pt x="2888" y="5402"/>
                    <a:pt x="2661" y="5292"/>
                    <a:pt x="2467" y="5136"/>
                  </a:cubicBezTo>
                  <a:cubicBezTo>
                    <a:pt x="2272" y="4980"/>
                    <a:pt x="2114" y="4783"/>
                    <a:pt x="1992" y="4552"/>
                  </a:cubicBezTo>
                  <a:cubicBezTo>
                    <a:pt x="1871" y="4319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40" y="1661"/>
                    <a:pt x="3178" y="1590"/>
                    <a:pt x="3437" y="1561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1" y="1874"/>
                    <a:pt x="4880" y="1984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30"/>
            <p:cNvSpPr/>
            <p:nvPr/>
          </p:nvSpPr>
          <p:spPr>
            <a:xfrm>
              <a:off x="5749019" y="3595628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7"/>
                    <a:pt x="2294" y="214"/>
                    <a:pt x="1874" y="435"/>
                  </a:cubicBezTo>
                  <a:cubicBezTo>
                    <a:pt x="1456" y="655"/>
                    <a:pt x="1102" y="942"/>
                    <a:pt x="815" y="1291"/>
                  </a:cubicBezTo>
                  <a:cubicBezTo>
                    <a:pt x="527" y="1639"/>
                    <a:pt x="314" y="2036"/>
                    <a:pt x="178" y="2485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0" y="4433"/>
                    <a:pt x="245" y="4898"/>
                    <a:pt x="462" y="5312"/>
                  </a:cubicBezTo>
                  <a:cubicBezTo>
                    <a:pt x="682" y="5727"/>
                    <a:pt x="967" y="6074"/>
                    <a:pt x="1318" y="6354"/>
                  </a:cubicBezTo>
                  <a:cubicBezTo>
                    <a:pt x="1669" y="6636"/>
                    <a:pt x="2069" y="6839"/>
                    <a:pt x="2519" y="6965"/>
                  </a:cubicBezTo>
                  <a:cubicBezTo>
                    <a:pt x="2833" y="7053"/>
                    <a:pt x="3163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8" y="6964"/>
                    <a:pt x="4936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0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3" y="5070"/>
                  </a:cubicBezTo>
                  <a:cubicBezTo>
                    <a:pt x="4924" y="5188"/>
                    <a:pt x="4760" y="5286"/>
                    <a:pt x="4576" y="5363"/>
                  </a:cubicBezTo>
                  <a:cubicBezTo>
                    <a:pt x="4395" y="5443"/>
                    <a:pt x="4200" y="5491"/>
                    <a:pt x="3993" y="5514"/>
                  </a:cubicBezTo>
                  <a:cubicBezTo>
                    <a:pt x="3891" y="5525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80"/>
                    <a:pt x="2115" y="4782"/>
                    <a:pt x="1992" y="4551"/>
                  </a:cubicBezTo>
                  <a:cubicBezTo>
                    <a:pt x="1870" y="4318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8" y="1896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09" y="1561"/>
                    <a:pt x="4030" y="1586"/>
                  </a:cubicBezTo>
                  <a:cubicBezTo>
                    <a:pt x="4218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59" y="16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30"/>
            <p:cNvSpPr/>
            <p:nvPr/>
          </p:nvSpPr>
          <p:spPr>
            <a:xfrm>
              <a:off x="5987770" y="357057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0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30"/>
            <p:cNvSpPr/>
            <p:nvPr/>
          </p:nvSpPr>
          <p:spPr>
            <a:xfrm>
              <a:off x="6205144" y="3553256"/>
              <a:ext cx="221190" cy="247868"/>
            </a:xfrm>
            <a:custGeom>
              <a:avLst/>
              <a:gdLst/>
              <a:ahLst/>
              <a:cxnLst/>
              <a:rect l="l" t="t" r="r" b="b"/>
              <a:pathLst>
                <a:path w="6384" h="7154" extrusionOk="0">
                  <a:moveTo>
                    <a:pt x="3087" y="1421"/>
                  </a:moveTo>
                  <a:cubicBezTo>
                    <a:pt x="3227" y="1421"/>
                    <a:pt x="3352" y="1441"/>
                    <a:pt x="3465" y="1482"/>
                  </a:cubicBezTo>
                  <a:cubicBezTo>
                    <a:pt x="3617" y="1538"/>
                    <a:pt x="3739" y="1628"/>
                    <a:pt x="3833" y="1753"/>
                  </a:cubicBezTo>
                  <a:cubicBezTo>
                    <a:pt x="3925" y="1877"/>
                    <a:pt x="3980" y="2027"/>
                    <a:pt x="3997" y="2202"/>
                  </a:cubicBezTo>
                  <a:cubicBezTo>
                    <a:pt x="4016" y="2377"/>
                    <a:pt x="3998" y="2536"/>
                    <a:pt x="3944" y="2677"/>
                  </a:cubicBezTo>
                  <a:cubicBezTo>
                    <a:pt x="3890" y="2823"/>
                    <a:pt x="3804" y="2938"/>
                    <a:pt x="3685" y="3026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5"/>
                  </a:lnTo>
                  <a:lnTo>
                    <a:pt x="1726" y="1555"/>
                  </a:lnTo>
                  <a:lnTo>
                    <a:pt x="2921" y="1430"/>
                  </a:lnTo>
                  <a:cubicBezTo>
                    <a:pt x="2979" y="1424"/>
                    <a:pt x="3034" y="1421"/>
                    <a:pt x="3087" y="1421"/>
                  </a:cubicBezTo>
                  <a:close/>
                  <a:moveTo>
                    <a:pt x="3365" y="0"/>
                  </a:moveTo>
                  <a:cubicBezTo>
                    <a:pt x="3267" y="0"/>
                    <a:pt x="3168" y="6"/>
                    <a:pt x="3066" y="16"/>
                  </a:cubicBezTo>
                  <a:lnTo>
                    <a:pt x="1" y="340"/>
                  </a:lnTo>
                  <a:lnTo>
                    <a:pt x="721" y="7153"/>
                  </a:lnTo>
                  <a:lnTo>
                    <a:pt x="2297" y="6986"/>
                  </a:lnTo>
                  <a:lnTo>
                    <a:pt x="2044" y="4593"/>
                  </a:lnTo>
                  <a:lnTo>
                    <a:pt x="2897" y="4501"/>
                  </a:lnTo>
                  <a:lnTo>
                    <a:pt x="4496" y="6753"/>
                  </a:lnTo>
                  <a:lnTo>
                    <a:pt x="6384" y="6552"/>
                  </a:lnTo>
                  <a:lnTo>
                    <a:pt x="4581" y="4084"/>
                  </a:lnTo>
                  <a:cubicBezTo>
                    <a:pt x="4617" y="4063"/>
                    <a:pt x="4654" y="4041"/>
                    <a:pt x="4690" y="4018"/>
                  </a:cubicBezTo>
                  <a:cubicBezTo>
                    <a:pt x="5019" y="3787"/>
                    <a:pt x="5267" y="3489"/>
                    <a:pt x="5432" y="3127"/>
                  </a:cubicBezTo>
                  <a:cubicBezTo>
                    <a:pt x="5597" y="2766"/>
                    <a:pt x="5658" y="2370"/>
                    <a:pt x="5612" y="1942"/>
                  </a:cubicBezTo>
                  <a:cubicBezTo>
                    <a:pt x="5567" y="1526"/>
                    <a:pt x="5429" y="1165"/>
                    <a:pt x="5193" y="862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3" y="58"/>
                    <a:pt x="3688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30"/>
            <p:cNvSpPr/>
            <p:nvPr/>
          </p:nvSpPr>
          <p:spPr>
            <a:xfrm>
              <a:off x="6544820" y="3513966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5" y="151"/>
                    <a:pt x="1426" y="285"/>
                  </a:cubicBezTo>
                  <a:cubicBezTo>
                    <a:pt x="1125" y="417"/>
                    <a:pt x="864" y="589"/>
                    <a:pt x="648" y="801"/>
                  </a:cubicBezTo>
                  <a:cubicBezTo>
                    <a:pt x="431" y="1011"/>
                    <a:pt x="266" y="1249"/>
                    <a:pt x="155" y="1521"/>
                  </a:cubicBezTo>
                  <a:cubicBezTo>
                    <a:pt x="41" y="1793"/>
                    <a:pt x="1" y="2081"/>
                    <a:pt x="34" y="2385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6" y="3555"/>
                    <a:pt x="730" y="3714"/>
                  </a:cubicBezTo>
                  <a:cubicBezTo>
                    <a:pt x="933" y="3872"/>
                    <a:pt x="1180" y="4000"/>
                    <a:pt x="1473" y="4094"/>
                  </a:cubicBezTo>
                  <a:cubicBezTo>
                    <a:pt x="1765" y="4187"/>
                    <a:pt x="2105" y="4256"/>
                    <a:pt x="2489" y="4302"/>
                  </a:cubicBezTo>
                  <a:cubicBezTo>
                    <a:pt x="2628" y="4312"/>
                    <a:pt x="2765" y="4331"/>
                    <a:pt x="2898" y="4353"/>
                  </a:cubicBezTo>
                  <a:cubicBezTo>
                    <a:pt x="3032" y="4374"/>
                    <a:pt x="3160" y="4404"/>
                    <a:pt x="3282" y="4440"/>
                  </a:cubicBezTo>
                  <a:cubicBezTo>
                    <a:pt x="3405" y="4476"/>
                    <a:pt x="3510" y="4519"/>
                    <a:pt x="3600" y="4570"/>
                  </a:cubicBezTo>
                  <a:cubicBezTo>
                    <a:pt x="3689" y="4619"/>
                    <a:pt x="3764" y="4679"/>
                    <a:pt x="3822" y="4752"/>
                  </a:cubicBezTo>
                  <a:cubicBezTo>
                    <a:pt x="3879" y="4827"/>
                    <a:pt x="3911" y="4911"/>
                    <a:pt x="3922" y="5008"/>
                  </a:cubicBezTo>
                  <a:cubicBezTo>
                    <a:pt x="3937" y="5138"/>
                    <a:pt x="3908" y="5251"/>
                    <a:pt x="3839" y="5346"/>
                  </a:cubicBezTo>
                  <a:cubicBezTo>
                    <a:pt x="3773" y="5438"/>
                    <a:pt x="3669" y="5515"/>
                    <a:pt x="3533" y="5576"/>
                  </a:cubicBezTo>
                  <a:cubicBezTo>
                    <a:pt x="3393" y="5637"/>
                    <a:pt x="3238" y="5677"/>
                    <a:pt x="3062" y="5694"/>
                  </a:cubicBezTo>
                  <a:cubicBezTo>
                    <a:pt x="2976" y="5704"/>
                    <a:pt x="2890" y="5709"/>
                    <a:pt x="2804" y="5709"/>
                  </a:cubicBezTo>
                  <a:cubicBezTo>
                    <a:pt x="2541" y="5709"/>
                    <a:pt x="2280" y="5664"/>
                    <a:pt x="2023" y="5578"/>
                  </a:cubicBezTo>
                  <a:cubicBezTo>
                    <a:pt x="1679" y="5463"/>
                    <a:pt x="1321" y="5205"/>
                    <a:pt x="951" y="4806"/>
                  </a:cubicBezTo>
                  <a:lnTo>
                    <a:pt x="68" y="6049"/>
                  </a:lnTo>
                  <a:cubicBezTo>
                    <a:pt x="317" y="6304"/>
                    <a:pt x="593" y="6520"/>
                    <a:pt x="892" y="6694"/>
                  </a:cubicBezTo>
                  <a:cubicBezTo>
                    <a:pt x="1193" y="6868"/>
                    <a:pt x="1530" y="6991"/>
                    <a:pt x="1902" y="7060"/>
                  </a:cubicBezTo>
                  <a:cubicBezTo>
                    <a:pt x="2123" y="7101"/>
                    <a:pt x="2357" y="7122"/>
                    <a:pt x="2603" y="7122"/>
                  </a:cubicBezTo>
                  <a:cubicBezTo>
                    <a:pt x="2772" y="7122"/>
                    <a:pt x="2947" y="7112"/>
                    <a:pt x="3129" y="7093"/>
                  </a:cubicBezTo>
                  <a:cubicBezTo>
                    <a:pt x="3649" y="7037"/>
                    <a:pt x="4098" y="6904"/>
                    <a:pt x="4479" y="6691"/>
                  </a:cubicBezTo>
                  <a:cubicBezTo>
                    <a:pt x="4860" y="6477"/>
                    <a:pt x="5148" y="6193"/>
                    <a:pt x="5345" y="5842"/>
                  </a:cubicBezTo>
                  <a:cubicBezTo>
                    <a:pt x="5540" y="5490"/>
                    <a:pt x="5612" y="5079"/>
                    <a:pt x="5563" y="4604"/>
                  </a:cubicBezTo>
                  <a:cubicBezTo>
                    <a:pt x="5531" y="4298"/>
                    <a:pt x="5447" y="4038"/>
                    <a:pt x="5309" y="3818"/>
                  </a:cubicBezTo>
                  <a:cubicBezTo>
                    <a:pt x="5169" y="3601"/>
                    <a:pt x="4986" y="3418"/>
                    <a:pt x="4758" y="3271"/>
                  </a:cubicBezTo>
                  <a:cubicBezTo>
                    <a:pt x="4529" y="3126"/>
                    <a:pt x="4263" y="3010"/>
                    <a:pt x="3963" y="2923"/>
                  </a:cubicBezTo>
                  <a:cubicBezTo>
                    <a:pt x="3664" y="2837"/>
                    <a:pt x="3328" y="2778"/>
                    <a:pt x="2966" y="2744"/>
                  </a:cubicBezTo>
                  <a:cubicBezTo>
                    <a:pt x="2808" y="2735"/>
                    <a:pt x="2654" y="2716"/>
                    <a:pt x="2507" y="2687"/>
                  </a:cubicBezTo>
                  <a:cubicBezTo>
                    <a:pt x="2359" y="2660"/>
                    <a:pt x="2228" y="2623"/>
                    <a:pt x="2112" y="2572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4" y="2319"/>
                    <a:pt x="1714" y="2229"/>
                    <a:pt x="1701" y="2119"/>
                  </a:cubicBezTo>
                  <a:cubicBezTo>
                    <a:pt x="1688" y="1996"/>
                    <a:pt x="1715" y="1886"/>
                    <a:pt x="1783" y="1790"/>
                  </a:cubicBezTo>
                  <a:cubicBezTo>
                    <a:pt x="1852" y="1695"/>
                    <a:pt x="1954" y="1616"/>
                    <a:pt x="2086" y="1551"/>
                  </a:cubicBezTo>
                  <a:cubicBezTo>
                    <a:pt x="2221" y="1488"/>
                    <a:pt x="2385" y="1445"/>
                    <a:pt x="2579" y="1426"/>
                  </a:cubicBezTo>
                  <a:cubicBezTo>
                    <a:pt x="2642" y="1420"/>
                    <a:pt x="2705" y="1416"/>
                    <a:pt x="2767" y="1416"/>
                  </a:cubicBezTo>
                  <a:cubicBezTo>
                    <a:pt x="2891" y="1416"/>
                    <a:pt x="3015" y="1430"/>
                    <a:pt x="3139" y="1457"/>
                  </a:cubicBezTo>
                  <a:cubicBezTo>
                    <a:pt x="3323" y="1495"/>
                    <a:pt x="3500" y="1563"/>
                    <a:pt x="3671" y="1656"/>
                  </a:cubicBezTo>
                  <a:cubicBezTo>
                    <a:pt x="3840" y="1750"/>
                    <a:pt x="4003" y="1874"/>
                    <a:pt x="4158" y="2027"/>
                  </a:cubicBezTo>
                  <a:lnTo>
                    <a:pt x="5076" y="937"/>
                  </a:lnTo>
                  <a:cubicBezTo>
                    <a:pt x="4887" y="709"/>
                    <a:pt x="4670" y="517"/>
                    <a:pt x="4420" y="367"/>
                  </a:cubicBezTo>
                  <a:cubicBezTo>
                    <a:pt x="4173" y="216"/>
                    <a:pt x="3881" y="111"/>
                    <a:pt x="3550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30"/>
            <p:cNvSpPr/>
            <p:nvPr/>
          </p:nvSpPr>
          <p:spPr>
            <a:xfrm>
              <a:off x="6763510" y="348375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6"/>
                  </a:lnTo>
                  <a:lnTo>
                    <a:pt x="1924" y="3007"/>
                  </a:lnTo>
                  <a:lnTo>
                    <a:pt x="1657" y="469"/>
                  </a:lnTo>
                  <a:lnTo>
                    <a:pt x="0" y="645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8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30"/>
            <p:cNvSpPr/>
            <p:nvPr/>
          </p:nvSpPr>
          <p:spPr>
            <a:xfrm>
              <a:off x="7007978" y="346580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1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30"/>
            <p:cNvSpPr/>
            <p:nvPr/>
          </p:nvSpPr>
          <p:spPr>
            <a:xfrm>
              <a:off x="7199782" y="3453993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1"/>
                  </a:lnTo>
                  <a:lnTo>
                    <a:pt x="5257" y="5031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30"/>
            <p:cNvSpPr/>
            <p:nvPr/>
          </p:nvSpPr>
          <p:spPr>
            <a:xfrm>
              <a:off x="7405099" y="3432339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11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30"/>
            <p:cNvSpPr/>
            <p:nvPr/>
          </p:nvSpPr>
          <p:spPr>
            <a:xfrm>
              <a:off x="7605495" y="3401988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2" y="1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4" y="1521"/>
                  </a:cubicBezTo>
                  <a:cubicBezTo>
                    <a:pt x="41" y="1792"/>
                    <a:pt x="1" y="2080"/>
                    <a:pt x="34" y="2386"/>
                  </a:cubicBezTo>
                  <a:cubicBezTo>
                    <a:pt x="64" y="2671"/>
                    <a:pt x="136" y="2926"/>
                    <a:pt x="251" y="3144"/>
                  </a:cubicBezTo>
                  <a:cubicBezTo>
                    <a:pt x="366" y="3366"/>
                    <a:pt x="525" y="3554"/>
                    <a:pt x="730" y="3714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7"/>
                    <a:pt x="2104" y="4257"/>
                    <a:pt x="2488" y="4302"/>
                  </a:cubicBezTo>
                  <a:cubicBezTo>
                    <a:pt x="2628" y="4313"/>
                    <a:pt x="2764" y="4330"/>
                    <a:pt x="2897" y="4352"/>
                  </a:cubicBezTo>
                  <a:cubicBezTo>
                    <a:pt x="3030" y="4374"/>
                    <a:pt x="3157" y="4404"/>
                    <a:pt x="3279" y="4440"/>
                  </a:cubicBezTo>
                  <a:cubicBezTo>
                    <a:pt x="3401" y="4476"/>
                    <a:pt x="3508" y="4519"/>
                    <a:pt x="3598" y="4569"/>
                  </a:cubicBezTo>
                  <a:cubicBezTo>
                    <a:pt x="3688" y="4618"/>
                    <a:pt x="3761" y="4680"/>
                    <a:pt x="3818" y="4753"/>
                  </a:cubicBezTo>
                  <a:cubicBezTo>
                    <a:pt x="3876" y="4827"/>
                    <a:pt x="3909" y="4911"/>
                    <a:pt x="3919" y="5008"/>
                  </a:cubicBezTo>
                  <a:cubicBezTo>
                    <a:pt x="3934" y="5137"/>
                    <a:pt x="3905" y="5251"/>
                    <a:pt x="3837" y="5346"/>
                  </a:cubicBezTo>
                  <a:cubicBezTo>
                    <a:pt x="3768" y="5442"/>
                    <a:pt x="3665" y="5521"/>
                    <a:pt x="3528" y="5580"/>
                  </a:cubicBezTo>
                  <a:cubicBezTo>
                    <a:pt x="3389" y="5640"/>
                    <a:pt x="3233" y="5681"/>
                    <a:pt x="3059" y="5698"/>
                  </a:cubicBezTo>
                  <a:cubicBezTo>
                    <a:pt x="2972" y="5708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2"/>
                  </a:cubicBezTo>
                  <a:cubicBezTo>
                    <a:pt x="1674" y="5466"/>
                    <a:pt x="1316" y="5209"/>
                    <a:pt x="947" y="4809"/>
                  </a:cubicBezTo>
                  <a:lnTo>
                    <a:pt x="64" y="6053"/>
                  </a:lnTo>
                  <a:cubicBezTo>
                    <a:pt x="314" y="6308"/>
                    <a:pt x="589" y="6523"/>
                    <a:pt x="889" y="6697"/>
                  </a:cubicBezTo>
                  <a:cubicBezTo>
                    <a:pt x="1194" y="6873"/>
                    <a:pt x="1531" y="6995"/>
                    <a:pt x="1902" y="7063"/>
                  </a:cubicBezTo>
                  <a:cubicBezTo>
                    <a:pt x="2122" y="7104"/>
                    <a:pt x="2356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0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40" y="5492"/>
                    <a:pt x="5612" y="5080"/>
                    <a:pt x="5563" y="4605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3"/>
                    <a:pt x="4986" y="3419"/>
                    <a:pt x="4757" y="3274"/>
                  </a:cubicBezTo>
                  <a:cubicBezTo>
                    <a:pt x="4529" y="3128"/>
                    <a:pt x="4263" y="3012"/>
                    <a:pt x="3962" y="2926"/>
                  </a:cubicBezTo>
                  <a:cubicBezTo>
                    <a:pt x="3662" y="2839"/>
                    <a:pt x="3328" y="2779"/>
                    <a:pt x="2964" y="2746"/>
                  </a:cubicBezTo>
                  <a:cubicBezTo>
                    <a:pt x="2808" y="2736"/>
                    <a:pt x="2654" y="2718"/>
                    <a:pt x="2507" y="2690"/>
                  </a:cubicBezTo>
                  <a:cubicBezTo>
                    <a:pt x="2359" y="2662"/>
                    <a:pt x="2228" y="2625"/>
                    <a:pt x="2112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3" y="2322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6" y="1554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2" y="1421"/>
                    <a:pt x="2703" y="1418"/>
                    <a:pt x="2765" y="1418"/>
                  </a:cubicBezTo>
                  <a:cubicBezTo>
                    <a:pt x="2890" y="1418"/>
                    <a:pt x="3015" y="1431"/>
                    <a:pt x="3140" y="1456"/>
                  </a:cubicBezTo>
                  <a:cubicBezTo>
                    <a:pt x="3324" y="1496"/>
                    <a:pt x="3501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8"/>
                    <a:pt x="4671" y="518"/>
                    <a:pt x="4421" y="367"/>
                  </a:cubicBezTo>
                  <a:cubicBezTo>
                    <a:pt x="4174" y="216"/>
                    <a:pt x="3882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30"/>
            <p:cNvSpPr/>
            <p:nvPr/>
          </p:nvSpPr>
          <p:spPr>
            <a:xfrm>
              <a:off x="7934778" y="3366233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5" y="3952"/>
                  </a:moveTo>
                  <a:cubicBezTo>
                    <a:pt x="2173" y="4062"/>
                    <a:pt x="2305" y="4179"/>
                    <a:pt x="2443" y="4304"/>
                  </a:cubicBezTo>
                  <a:lnTo>
                    <a:pt x="3866" y="5526"/>
                  </a:lnTo>
                  <a:cubicBezTo>
                    <a:pt x="3815" y="5564"/>
                    <a:pt x="3762" y="5600"/>
                    <a:pt x="3709" y="5633"/>
                  </a:cubicBezTo>
                  <a:cubicBezTo>
                    <a:pt x="3496" y="5762"/>
                    <a:pt x="3262" y="5841"/>
                    <a:pt x="3003" y="5867"/>
                  </a:cubicBezTo>
                  <a:cubicBezTo>
                    <a:pt x="2916" y="5877"/>
                    <a:pt x="2833" y="5882"/>
                    <a:pt x="2752" y="5882"/>
                  </a:cubicBezTo>
                  <a:cubicBezTo>
                    <a:pt x="2574" y="5882"/>
                    <a:pt x="2412" y="5858"/>
                    <a:pt x="2267" y="5813"/>
                  </a:cubicBezTo>
                  <a:cubicBezTo>
                    <a:pt x="2057" y="5745"/>
                    <a:pt x="1891" y="5637"/>
                    <a:pt x="1771" y="5486"/>
                  </a:cubicBezTo>
                  <a:cubicBezTo>
                    <a:pt x="1651" y="5334"/>
                    <a:pt x="1576" y="5151"/>
                    <a:pt x="1555" y="4930"/>
                  </a:cubicBezTo>
                  <a:cubicBezTo>
                    <a:pt x="1525" y="4651"/>
                    <a:pt x="1594" y="4410"/>
                    <a:pt x="1755" y="4209"/>
                  </a:cubicBezTo>
                  <a:cubicBezTo>
                    <a:pt x="1832" y="4113"/>
                    <a:pt x="1933" y="4029"/>
                    <a:pt x="2055" y="3952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6" y="17"/>
                  </a:cubicBezTo>
                  <a:cubicBezTo>
                    <a:pt x="2409" y="62"/>
                    <a:pt x="2039" y="180"/>
                    <a:pt x="1727" y="374"/>
                  </a:cubicBezTo>
                  <a:cubicBezTo>
                    <a:pt x="1417" y="568"/>
                    <a:pt x="1185" y="813"/>
                    <a:pt x="1029" y="1107"/>
                  </a:cubicBezTo>
                  <a:cubicBezTo>
                    <a:pt x="872" y="1405"/>
                    <a:pt x="813" y="1726"/>
                    <a:pt x="850" y="2077"/>
                  </a:cubicBezTo>
                  <a:cubicBezTo>
                    <a:pt x="865" y="2220"/>
                    <a:pt x="905" y="2373"/>
                    <a:pt x="967" y="2537"/>
                  </a:cubicBezTo>
                  <a:cubicBezTo>
                    <a:pt x="1027" y="2692"/>
                    <a:pt x="1113" y="2855"/>
                    <a:pt x="1224" y="3024"/>
                  </a:cubicBezTo>
                  <a:cubicBezTo>
                    <a:pt x="827" y="3256"/>
                    <a:pt x="527" y="3545"/>
                    <a:pt x="327" y="3888"/>
                  </a:cubicBezTo>
                  <a:cubicBezTo>
                    <a:pt x="92" y="4297"/>
                    <a:pt x="0" y="4737"/>
                    <a:pt x="49" y="5211"/>
                  </a:cubicBezTo>
                  <a:cubicBezTo>
                    <a:pt x="94" y="5627"/>
                    <a:pt x="252" y="5992"/>
                    <a:pt x="524" y="6303"/>
                  </a:cubicBezTo>
                  <a:cubicBezTo>
                    <a:pt x="797" y="6614"/>
                    <a:pt x="1146" y="6845"/>
                    <a:pt x="1574" y="6999"/>
                  </a:cubicBezTo>
                  <a:cubicBezTo>
                    <a:pt x="1888" y="7110"/>
                    <a:pt x="2226" y="7167"/>
                    <a:pt x="2586" y="7167"/>
                  </a:cubicBezTo>
                  <a:cubicBezTo>
                    <a:pt x="2714" y="7167"/>
                    <a:pt x="2845" y="7160"/>
                    <a:pt x="2978" y="7146"/>
                  </a:cubicBezTo>
                  <a:cubicBezTo>
                    <a:pt x="3361" y="7104"/>
                    <a:pt x="3716" y="7015"/>
                    <a:pt x="4037" y="6871"/>
                  </a:cubicBezTo>
                  <a:cubicBezTo>
                    <a:pt x="4350" y="6733"/>
                    <a:pt x="4631" y="6555"/>
                    <a:pt x="4885" y="6335"/>
                  </a:cubicBezTo>
                  <a:lnTo>
                    <a:pt x="5430" y="6790"/>
                  </a:lnTo>
                  <a:lnTo>
                    <a:pt x="7357" y="6585"/>
                  </a:lnTo>
                  <a:lnTo>
                    <a:pt x="5747" y="5196"/>
                  </a:lnTo>
                  <a:cubicBezTo>
                    <a:pt x="5859" y="4973"/>
                    <a:pt x="5951" y="4734"/>
                    <a:pt x="6023" y="4484"/>
                  </a:cubicBezTo>
                  <a:cubicBezTo>
                    <a:pt x="6128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1"/>
                  </a:lnTo>
                  <a:cubicBezTo>
                    <a:pt x="4749" y="3766"/>
                    <a:pt x="4708" y="4058"/>
                    <a:pt x="4636" y="4326"/>
                  </a:cubicBezTo>
                  <a:lnTo>
                    <a:pt x="4094" y="3845"/>
                  </a:lnTo>
                  <a:cubicBezTo>
                    <a:pt x="3953" y="3736"/>
                    <a:pt x="3791" y="3602"/>
                    <a:pt x="3611" y="3450"/>
                  </a:cubicBezTo>
                  <a:cubicBezTo>
                    <a:pt x="3431" y="3293"/>
                    <a:pt x="3252" y="3131"/>
                    <a:pt x="3078" y="2955"/>
                  </a:cubicBezTo>
                  <a:cubicBezTo>
                    <a:pt x="2902" y="2781"/>
                    <a:pt x="2754" y="2609"/>
                    <a:pt x="2635" y="2440"/>
                  </a:cubicBezTo>
                  <a:cubicBezTo>
                    <a:pt x="2515" y="2272"/>
                    <a:pt x="2451" y="2127"/>
                    <a:pt x="2436" y="2005"/>
                  </a:cubicBezTo>
                  <a:cubicBezTo>
                    <a:pt x="2422" y="1875"/>
                    <a:pt x="2436" y="1762"/>
                    <a:pt x="2479" y="1671"/>
                  </a:cubicBezTo>
                  <a:cubicBezTo>
                    <a:pt x="2523" y="1579"/>
                    <a:pt x="2589" y="1503"/>
                    <a:pt x="2682" y="1448"/>
                  </a:cubicBezTo>
                  <a:cubicBezTo>
                    <a:pt x="2776" y="1392"/>
                    <a:pt x="2892" y="1356"/>
                    <a:pt x="3036" y="1342"/>
                  </a:cubicBezTo>
                  <a:cubicBezTo>
                    <a:pt x="3068" y="1338"/>
                    <a:pt x="3099" y="1337"/>
                    <a:pt x="3129" y="1337"/>
                  </a:cubicBezTo>
                  <a:cubicBezTo>
                    <a:pt x="3267" y="1337"/>
                    <a:pt x="3394" y="1371"/>
                    <a:pt x="3509" y="1438"/>
                  </a:cubicBezTo>
                  <a:cubicBezTo>
                    <a:pt x="3649" y="1524"/>
                    <a:pt x="3788" y="1693"/>
                    <a:pt x="3926" y="1947"/>
                  </a:cubicBezTo>
                  <a:lnTo>
                    <a:pt x="5076" y="1089"/>
                  </a:lnTo>
                  <a:cubicBezTo>
                    <a:pt x="4964" y="838"/>
                    <a:pt x="4796" y="626"/>
                    <a:pt x="4566" y="453"/>
                  </a:cubicBezTo>
                  <a:cubicBezTo>
                    <a:pt x="4337" y="281"/>
                    <a:pt x="4076" y="155"/>
                    <a:pt x="3778" y="79"/>
                  </a:cubicBezTo>
                  <a:cubicBezTo>
                    <a:pt x="3574" y="27"/>
                    <a:pt x="3364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30"/>
            <p:cNvSpPr/>
            <p:nvPr/>
          </p:nvSpPr>
          <p:spPr>
            <a:xfrm>
              <a:off x="8282735" y="332472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3" y="2067"/>
                  </a:lnTo>
                  <a:lnTo>
                    <a:pt x="2177" y="1852"/>
                  </a:lnTo>
                  <a:lnTo>
                    <a:pt x="2743" y="7206"/>
                  </a:lnTo>
                  <a:lnTo>
                    <a:pt x="4396" y="7032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30"/>
            <p:cNvSpPr/>
            <p:nvPr/>
          </p:nvSpPr>
          <p:spPr>
            <a:xfrm>
              <a:off x="8522421" y="330310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5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30"/>
            <p:cNvSpPr/>
            <p:nvPr/>
          </p:nvSpPr>
          <p:spPr>
            <a:xfrm>
              <a:off x="8735048" y="3280378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8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3" y="77"/>
                    <a:pt x="2293" y="213"/>
                    <a:pt x="1875" y="435"/>
                  </a:cubicBezTo>
                  <a:cubicBezTo>
                    <a:pt x="1456" y="656"/>
                    <a:pt x="1103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13" y="4437"/>
                    <a:pt x="248" y="4904"/>
                    <a:pt x="465" y="5317"/>
                  </a:cubicBezTo>
                  <a:cubicBezTo>
                    <a:pt x="684" y="5731"/>
                    <a:pt x="967" y="6077"/>
                    <a:pt x="1318" y="6358"/>
                  </a:cubicBezTo>
                  <a:cubicBezTo>
                    <a:pt x="1669" y="6638"/>
                    <a:pt x="2069" y="6842"/>
                    <a:pt x="2519" y="6969"/>
                  </a:cubicBezTo>
                  <a:cubicBezTo>
                    <a:pt x="2834" y="7057"/>
                    <a:pt x="3165" y="7101"/>
                    <a:pt x="3512" y="7101"/>
                  </a:cubicBezTo>
                  <a:cubicBezTo>
                    <a:pt x="3659" y="7101"/>
                    <a:pt x="3810" y="7093"/>
                    <a:pt x="3963" y="7077"/>
                  </a:cubicBezTo>
                  <a:cubicBezTo>
                    <a:pt x="4292" y="7041"/>
                    <a:pt x="4618" y="6966"/>
                    <a:pt x="4936" y="6850"/>
                  </a:cubicBezTo>
                  <a:cubicBezTo>
                    <a:pt x="5254" y="6735"/>
                    <a:pt x="5542" y="6591"/>
                    <a:pt x="5796" y="6420"/>
                  </a:cubicBezTo>
                  <a:cubicBezTo>
                    <a:pt x="6049" y="6250"/>
                    <a:pt x="6249" y="6065"/>
                    <a:pt x="6390" y="5865"/>
                  </a:cubicBezTo>
                  <a:lnTo>
                    <a:pt x="5460" y="4684"/>
                  </a:lnTo>
                  <a:cubicBezTo>
                    <a:pt x="5350" y="4826"/>
                    <a:pt x="5221" y="4957"/>
                    <a:pt x="5073" y="5074"/>
                  </a:cubicBezTo>
                  <a:cubicBezTo>
                    <a:pt x="4923" y="5192"/>
                    <a:pt x="4761" y="5289"/>
                    <a:pt x="4577" y="5367"/>
                  </a:cubicBezTo>
                  <a:cubicBezTo>
                    <a:pt x="4396" y="5446"/>
                    <a:pt x="4200" y="5495"/>
                    <a:pt x="3993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3"/>
                    <a:pt x="2115" y="4786"/>
                    <a:pt x="1993" y="4555"/>
                  </a:cubicBezTo>
                  <a:cubicBezTo>
                    <a:pt x="1870" y="4322"/>
                    <a:pt x="1793" y="4056"/>
                    <a:pt x="1760" y="3757"/>
                  </a:cubicBezTo>
                  <a:cubicBezTo>
                    <a:pt x="1728" y="3452"/>
                    <a:pt x="1748" y="3171"/>
                    <a:pt x="1820" y="2914"/>
                  </a:cubicBezTo>
                  <a:cubicBezTo>
                    <a:pt x="1892" y="2656"/>
                    <a:pt x="2003" y="2434"/>
                    <a:pt x="2158" y="2244"/>
                  </a:cubicBezTo>
                  <a:cubicBezTo>
                    <a:pt x="2312" y="2052"/>
                    <a:pt x="2499" y="1899"/>
                    <a:pt x="2719" y="1781"/>
                  </a:cubicBezTo>
                  <a:cubicBezTo>
                    <a:pt x="2939" y="1663"/>
                    <a:pt x="3179" y="1591"/>
                    <a:pt x="3438" y="1562"/>
                  </a:cubicBezTo>
                  <a:cubicBezTo>
                    <a:pt x="3513" y="1554"/>
                    <a:pt x="3586" y="1551"/>
                    <a:pt x="3658" y="1551"/>
                  </a:cubicBezTo>
                  <a:cubicBezTo>
                    <a:pt x="3786" y="1551"/>
                    <a:pt x="3910" y="1563"/>
                    <a:pt x="4030" y="1587"/>
                  </a:cubicBezTo>
                  <a:cubicBezTo>
                    <a:pt x="4219" y="1627"/>
                    <a:pt x="4394" y="1692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0" y="845"/>
                  </a:lnTo>
                  <a:cubicBezTo>
                    <a:pt x="5700" y="637"/>
                    <a:pt x="5448" y="468"/>
                    <a:pt x="5161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30"/>
            <p:cNvSpPr/>
            <p:nvPr/>
          </p:nvSpPr>
          <p:spPr>
            <a:xfrm>
              <a:off x="8973868" y="3253839"/>
              <a:ext cx="179994" cy="255006"/>
            </a:xfrm>
            <a:custGeom>
              <a:avLst/>
              <a:gdLst/>
              <a:ahLst/>
              <a:cxnLst/>
              <a:rect l="l" t="t" r="r" b="b"/>
              <a:pathLst>
                <a:path w="5195" h="7360" extrusionOk="0">
                  <a:moveTo>
                    <a:pt x="5194" y="0"/>
                  </a:moveTo>
                  <a:lnTo>
                    <a:pt x="4224" y="102"/>
                  </a:lnTo>
                  <a:lnTo>
                    <a:pt x="4506" y="2780"/>
                  </a:lnTo>
                  <a:lnTo>
                    <a:pt x="1937" y="3049"/>
                  </a:lnTo>
                  <a:lnTo>
                    <a:pt x="1654" y="374"/>
                  </a:lnTo>
                  <a:lnTo>
                    <a:pt x="0" y="548"/>
                  </a:lnTo>
                  <a:lnTo>
                    <a:pt x="718" y="7360"/>
                  </a:lnTo>
                  <a:lnTo>
                    <a:pt x="2372" y="7187"/>
                  </a:lnTo>
                  <a:lnTo>
                    <a:pt x="2093" y="4528"/>
                  </a:lnTo>
                  <a:lnTo>
                    <a:pt x="4662" y="4258"/>
                  </a:lnTo>
                  <a:lnTo>
                    <a:pt x="4940" y="6915"/>
                  </a:lnTo>
                  <a:lnTo>
                    <a:pt x="5194" y="6888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30"/>
            <p:cNvSpPr/>
            <p:nvPr/>
          </p:nvSpPr>
          <p:spPr>
            <a:xfrm>
              <a:off x="5061524" y="399749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9" y="0"/>
                  </a:moveTo>
                  <a:cubicBezTo>
                    <a:pt x="2765" y="0"/>
                    <a:pt x="2579" y="10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31" y="1011"/>
                    <a:pt x="265" y="1251"/>
                    <a:pt x="153" y="1521"/>
                  </a:cubicBezTo>
                  <a:cubicBezTo>
                    <a:pt x="41" y="1793"/>
                    <a:pt x="1" y="2080"/>
                    <a:pt x="34" y="2385"/>
                  </a:cubicBezTo>
                  <a:cubicBezTo>
                    <a:pt x="64" y="2671"/>
                    <a:pt x="136" y="2925"/>
                    <a:pt x="251" y="3145"/>
                  </a:cubicBezTo>
                  <a:cubicBezTo>
                    <a:pt x="366" y="3365"/>
                    <a:pt x="526" y="3554"/>
                    <a:pt x="728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7" y="4187"/>
                    <a:pt x="2104" y="4256"/>
                    <a:pt x="2488" y="4299"/>
                  </a:cubicBezTo>
                  <a:cubicBezTo>
                    <a:pt x="2626" y="4312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6"/>
                    <a:pt x="3761" y="4677"/>
                    <a:pt x="3819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4" y="5136"/>
                    <a:pt x="3905" y="5248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89" y="5639"/>
                    <a:pt x="3233" y="5677"/>
                    <a:pt x="3058" y="5697"/>
                  </a:cubicBezTo>
                  <a:cubicBezTo>
                    <a:pt x="2973" y="5706"/>
                    <a:pt x="2889" y="5711"/>
                    <a:pt x="2805" y="5711"/>
                  </a:cubicBezTo>
                  <a:cubicBezTo>
                    <a:pt x="2540" y="5711"/>
                    <a:pt x="2278" y="5666"/>
                    <a:pt x="2018" y="5579"/>
                  </a:cubicBezTo>
                  <a:cubicBezTo>
                    <a:pt x="1675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6" y="6305"/>
                    <a:pt x="590" y="6521"/>
                    <a:pt x="891" y="6696"/>
                  </a:cubicBezTo>
                  <a:cubicBezTo>
                    <a:pt x="1191" y="6870"/>
                    <a:pt x="1526" y="6993"/>
                    <a:pt x="1899" y="7063"/>
                  </a:cubicBezTo>
                  <a:cubicBezTo>
                    <a:pt x="2120" y="7104"/>
                    <a:pt x="2353" y="7125"/>
                    <a:pt x="2599" y="7125"/>
                  </a:cubicBezTo>
                  <a:cubicBezTo>
                    <a:pt x="2769" y="7125"/>
                    <a:pt x="2946" y="7115"/>
                    <a:pt x="3128" y="7095"/>
                  </a:cubicBezTo>
                  <a:cubicBezTo>
                    <a:pt x="3647" y="7042"/>
                    <a:pt x="4098" y="6906"/>
                    <a:pt x="4479" y="6692"/>
                  </a:cubicBezTo>
                  <a:cubicBezTo>
                    <a:pt x="4860" y="6478"/>
                    <a:pt x="5147" y="6196"/>
                    <a:pt x="5343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30" y="4299"/>
                    <a:pt x="5445" y="4039"/>
                    <a:pt x="5307" y="3820"/>
                  </a:cubicBezTo>
                  <a:cubicBezTo>
                    <a:pt x="5169" y="3602"/>
                    <a:pt x="4985" y="3419"/>
                    <a:pt x="4758" y="3274"/>
                  </a:cubicBezTo>
                  <a:cubicBezTo>
                    <a:pt x="4529" y="3127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4" y="2321"/>
                    <a:pt x="1712" y="2231"/>
                    <a:pt x="1699" y="2121"/>
                  </a:cubicBezTo>
                  <a:cubicBezTo>
                    <a:pt x="1687" y="1997"/>
                    <a:pt x="1713" y="1889"/>
                    <a:pt x="1782" y="1793"/>
                  </a:cubicBezTo>
                  <a:cubicBezTo>
                    <a:pt x="1850" y="1696"/>
                    <a:pt x="1953" y="1616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2" y="1750"/>
                    <a:pt x="4004" y="1873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2" y="215"/>
                    <a:pt x="3882" y="112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30"/>
            <p:cNvSpPr/>
            <p:nvPr/>
          </p:nvSpPr>
          <p:spPr>
            <a:xfrm>
              <a:off x="5275468" y="3972099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2" y="1568"/>
                  </a:moveTo>
                  <a:cubicBezTo>
                    <a:pt x="3781" y="1568"/>
                    <a:pt x="3960" y="1596"/>
                    <a:pt x="4130" y="1649"/>
                  </a:cubicBezTo>
                  <a:cubicBezTo>
                    <a:pt x="4365" y="1722"/>
                    <a:pt x="4573" y="1840"/>
                    <a:pt x="4759" y="2001"/>
                  </a:cubicBezTo>
                  <a:cubicBezTo>
                    <a:pt x="4941" y="2162"/>
                    <a:pt x="5092" y="2358"/>
                    <a:pt x="5207" y="2588"/>
                  </a:cubicBezTo>
                  <a:cubicBezTo>
                    <a:pt x="5324" y="2818"/>
                    <a:pt x="5399" y="3077"/>
                    <a:pt x="5427" y="3363"/>
                  </a:cubicBezTo>
                  <a:cubicBezTo>
                    <a:pt x="5458" y="3649"/>
                    <a:pt x="5439" y="3915"/>
                    <a:pt x="5374" y="4165"/>
                  </a:cubicBezTo>
                  <a:cubicBezTo>
                    <a:pt x="5310" y="4417"/>
                    <a:pt x="5205" y="4637"/>
                    <a:pt x="5056" y="4835"/>
                  </a:cubicBezTo>
                  <a:cubicBezTo>
                    <a:pt x="4908" y="5031"/>
                    <a:pt x="4729" y="5189"/>
                    <a:pt x="4517" y="5310"/>
                  </a:cubicBezTo>
                  <a:cubicBezTo>
                    <a:pt x="4303" y="5431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2" y="5545"/>
                    <a:pt x="3215" y="5518"/>
                    <a:pt x="3046" y="5467"/>
                  </a:cubicBezTo>
                  <a:cubicBezTo>
                    <a:pt x="2813" y="5392"/>
                    <a:pt x="2603" y="5275"/>
                    <a:pt x="2413" y="5117"/>
                  </a:cubicBezTo>
                  <a:cubicBezTo>
                    <a:pt x="2225" y="4960"/>
                    <a:pt x="2078" y="4763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6" y="3199"/>
                    <a:pt x="1798" y="2947"/>
                  </a:cubicBezTo>
                  <a:cubicBezTo>
                    <a:pt x="1860" y="2698"/>
                    <a:pt x="1965" y="2477"/>
                    <a:pt x="2116" y="2278"/>
                  </a:cubicBezTo>
                  <a:cubicBezTo>
                    <a:pt x="2267" y="2083"/>
                    <a:pt x="2446" y="1925"/>
                    <a:pt x="2661" y="1804"/>
                  </a:cubicBezTo>
                  <a:cubicBezTo>
                    <a:pt x="2874" y="1685"/>
                    <a:pt x="3115" y="1608"/>
                    <a:pt x="3381" y="1580"/>
                  </a:cubicBezTo>
                  <a:cubicBezTo>
                    <a:pt x="3453" y="1572"/>
                    <a:pt x="3523" y="1568"/>
                    <a:pt x="3592" y="1568"/>
                  </a:cubicBezTo>
                  <a:close/>
                  <a:moveTo>
                    <a:pt x="3659" y="0"/>
                  </a:moveTo>
                  <a:cubicBezTo>
                    <a:pt x="3514" y="0"/>
                    <a:pt x="3365" y="9"/>
                    <a:pt x="3214" y="25"/>
                  </a:cubicBezTo>
                  <a:cubicBezTo>
                    <a:pt x="2702" y="78"/>
                    <a:pt x="2242" y="215"/>
                    <a:pt x="1832" y="436"/>
                  </a:cubicBezTo>
                  <a:cubicBezTo>
                    <a:pt x="1423" y="655"/>
                    <a:pt x="1075" y="943"/>
                    <a:pt x="790" y="1293"/>
                  </a:cubicBezTo>
                  <a:cubicBezTo>
                    <a:pt x="505" y="1646"/>
                    <a:pt x="298" y="2043"/>
                    <a:pt x="167" y="2488"/>
                  </a:cubicBezTo>
                  <a:cubicBezTo>
                    <a:pt x="38" y="2936"/>
                    <a:pt x="0" y="3414"/>
                    <a:pt x="54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6" y="6640"/>
                    <a:pt x="2074" y="6844"/>
                    <a:pt x="2520" y="6976"/>
                  </a:cubicBezTo>
                  <a:cubicBezTo>
                    <a:pt x="2833" y="7067"/>
                    <a:pt x="3164" y="7113"/>
                    <a:pt x="3514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5"/>
                    <a:pt x="4931" y="6897"/>
                    <a:pt x="5343" y="6677"/>
                  </a:cubicBezTo>
                  <a:cubicBezTo>
                    <a:pt x="5752" y="6459"/>
                    <a:pt x="6099" y="6173"/>
                    <a:pt x="6384" y="5820"/>
                  </a:cubicBezTo>
                  <a:cubicBezTo>
                    <a:pt x="6667" y="5468"/>
                    <a:pt x="6874" y="5068"/>
                    <a:pt x="7002" y="4618"/>
                  </a:cubicBezTo>
                  <a:cubicBezTo>
                    <a:pt x="7126" y="4168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30"/>
            <p:cNvSpPr/>
            <p:nvPr/>
          </p:nvSpPr>
          <p:spPr>
            <a:xfrm>
              <a:off x="5549143" y="3943828"/>
              <a:ext cx="221432" cy="245859"/>
            </a:xfrm>
            <a:custGeom>
              <a:avLst/>
              <a:gdLst/>
              <a:ahLst/>
              <a:cxnLst/>
              <a:rect l="l" t="t" r="r" b="b"/>
              <a:pathLst>
                <a:path w="6391" h="7096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8"/>
                    <a:pt x="2294" y="214"/>
                    <a:pt x="1876" y="434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0"/>
                    <a:pt x="249" y="4898"/>
                    <a:pt x="466" y="5309"/>
                  </a:cubicBezTo>
                  <a:cubicBezTo>
                    <a:pt x="685" y="5723"/>
                    <a:pt x="968" y="6070"/>
                    <a:pt x="1319" y="6352"/>
                  </a:cubicBezTo>
                  <a:cubicBezTo>
                    <a:pt x="1670" y="6632"/>
                    <a:pt x="2070" y="6838"/>
                    <a:pt x="2520" y="6963"/>
                  </a:cubicBezTo>
                  <a:cubicBezTo>
                    <a:pt x="2833" y="7051"/>
                    <a:pt x="3162" y="7096"/>
                    <a:pt x="3506" y="7096"/>
                  </a:cubicBezTo>
                  <a:cubicBezTo>
                    <a:pt x="3656" y="7096"/>
                    <a:pt x="3807" y="7087"/>
                    <a:pt x="3962" y="7071"/>
                  </a:cubicBezTo>
                  <a:cubicBezTo>
                    <a:pt x="4293" y="7037"/>
                    <a:pt x="4619" y="6961"/>
                    <a:pt x="4937" y="6845"/>
                  </a:cubicBezTo>
                  <a:cubicBezTo>
                    <a:pt x="5255" y="6730"/>
                    <a:pt x="5542" y="6586"/>
                    <a:pt x="5796" y="6415"/>
                  </a:cubicBezTo>
                  <a:cubicBezTo>
                    <a:pt x="6050" y="6244"/>
                    <a:pt x="6249" y="6060"/>
                    <a:pt x="6391" y="5860"/>
                  </a:cubicBezTo>
                  <a:lnTo>
                    <a:pt x="5461" y="4679"/>
                  </a:lnTo>
                  <a:cubicBezTo>
                    <a:pt x="5350" y="4820"/>
                    <a:pt x="5222" y="4952"/>
                    <a:pt x="5074" y="5069"/>
                  </a:cubicBezTo>
                  <a:cubicBezTo>
                    <a:pt x="4926" y="5185"/>
                    <a:pt x="4762" y="5285"/>
                    <a:pt x="4578" y="5362"/>
                  </a:cubicBezTo>
                  <a:cubicBezTo>
                    <a:pt x="4396" y="5441"/>
                    <a:pt x="4199" y="5489"/>
                    <a:pt x="3994" y="5513"/>
                  </a:cubicBezTo>
                  <a:cubicBezTo>
                    <a:pt x="3892" y="5524"/>
                    <a:pt x="3793" y="5529"/>
                    <a:pt x="3697" y="5529"/>
                  </a:cubicBezTo>
                  <a:cubicBezTo>
                    <a:pt x="3503" y="5529"/>
                    <a:pt x="3320" y="5508"/>
                    <a:pt x="3147" y="5464"/>
                  </a:cubicBezTo>
                  <a:cubicBezTo>
                    <a:pt x="2888" y="5400"/>
                    <a:pt x="2661" y="5290"/>
                    <a:pt x="2468" y="5134"/>
                  </a:cubicBezTo>
                  <a:cubicBezTo>
                    <a:pt x="2274" y="4977"/>
                    <a:pt x="2114" y="4781"/>
                    <a:pt x="1993" y="4550"/>
                  </a:cubicBezTo>
                  <a:cubicBezTo>
                    <a:pt x="1871" y="4315"/>
                    <a:pt x="1794" y="4051"/>
                    <a:pt x="1761" y="3753"/>
                  </a:cubicBezTo>
                  <a:cubicBezTo>
                    <a:pt x="1729" y="3450"/>
                    <a:pt x="1749" y="3166"/>
                    <a:pt x="1821" y="2910"/>
                  </a:cubicBezTo>
                  <a:cubicBezTo>
                    <a:pt x="1893" y="2653"/>
                    <a:pt x="2004" y="2430"/>
                    <a:pt x="2157" y="2239"/>
                  </a:cubicBezTo>
                  <a:cubicBezTo>
                    <a:pt x="2313" y="2049"/>
                    <a:pt x="2500" y="1894"/>
                    <a:pt x="2720" y="1777"/>
                  </a:cubicBezTo>
                  <a:cubicBezTo>
                    <a:pt x="2940" y="1659"/>
                    <a:pt x="3180" y="1587"/>
                    <a:pt x="3439" y="1559"/>
                  </a:cubicBezTo>
                  <a:cubicBezTo>
                    <a:pt x="3513" y="1551"/>
                    <a:pt x="3586" y="1547"/>
                    <a:pt x="3657" y="1547"/>
                  </a:cubicBezTo>
                  <a:cubicBezTo>
                    <a:pt x="3786" y="1547"/>
                    <a:pt x="3910" y="1560"/>
                    <a:pt x="4031" y="1585"/>
                  </a:cubicBezTo>
                  <a:cubicBezTo>
                    <a:pt x="4220" y="1625"/>
                    <a:pt x="4395" y="1690"/>
                    <a:pt x="4557" y="1782"/>
                  </a:cubicBezTo>
                  <a:cubicBezTo>
                    <a:pt x="4721" y="1872"/>
                    <a:pt x="4880" y="1983"/>
                    <a:pt x="5031" y="2109"/>
                  </a:cubicBezTo>
                  <a:lnTo>
                    <a:pt x="5921" y="844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4" y="193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30"/>
            <p:cNvSpPr/>
            <p:nvPr/>
          </p:nvSpPr>
          <p:spPr>
            <a:xfrm>
              <a:off x="5783147" y="3919090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3"/>
                    <a:pt x="815" y="1291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3"/>
                  </a:cubicBezTo>
                  <a:cubicBezTo>
                    <a:pt x="111" y="4433"/>
                    <a:pt x="248" y="4898"/>
                    <a:pt x="465" y="5311"/>
                  </a:cubicBezTo>
                  <a:cubicBezTo>
                    <a:pt x="684" y="5725"/>
                    <a:pt x="967" y="6072"/>
                    <a:pt x="1318" y="6354"/>
                  </a:cubicBezTo>
                  <a:cubicBezTo>
                    <a:pt x="1669" y="6634"/>
                    <a:pt x="2069" y="6840"/>
                    <a:pt x="2519" y="6965"/>
                  </a:cubicBezTo>
                  <a:cubicBezTo>
                    <a:pt x="2832" y="7053"/>
                    <a:pt x="3161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6" y="6417"/>
                  </a:cubicBezTo>
                  <a:cubicBezTo>
                    <a:pt x="6049" y="6246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5"/>
                    <a:pt x="5073" y="5071"/>
                  </a:cubicBezTo>
                  <a:cubicBezTo>
                    <a:pt x="4923" y="5188"/>
                    <a:pt x="4761" y="5287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6" y="5466"/>
                  </a:cubicBezTo>
                  <a:cubicBezTo>
                    <a:pt x="2887" y="5402"/>
                    <a:pt x="2661" y="5292"/>
                    <a:pt x="2467" y="5134"/>
                  </a:cubicBezTo>
                  <a:cubicBezTo>
                    <a:pt x="2273" y="4978"/>
                    <a:pt x="2115" y="4782"/>
                    <a:pt x="1992" y="4549"/>
                  </a:cubicBezTo>
                  <a:cubicBezTo>
                    <a:pt x="1870" y="4316"/>
                    <a:pt x="1792" y="4051"/>
                    <a:pt x="1759" y="3754"/>
                  </a:cubicBezTo>
                  <a:cubicBezTo>
                    <a:pt x="1728" y="3449"/>
                    <a:pt x="1748" y="3167"/>
                    <a:pt x="1820" y="2910"/>
                  </a:cubicBezTo>
                  <a:cubicBezTo>
                    <a:pt x="1892" y="2654"/>
                    <a:pt x="2002" y="2431"/>
                    <a:pt x="2158" y="2240"/>
                  </a:cubicBezTo>
                  <a:cubicBezTo>
                    <a:pt x="2310" y="2050"/>
                    <a:pt x="2499" y="1894"/>
                    <a:pt x="2719" y="1778"/>
                  </a:cubicBezTo>
                  <a:cubicBezTo>
                    <a:pt x="2939" y="1659"/>
                    <a:pt x="3179" y="1587"/>
                    <a:pt x="3438" y="1558"/>
                  </a:cubicBezTo>
                  <a:cubicBezTo>
                    <a:pt x="3510" y="1551"/>
                    <a:pt x="3580" y="1547"/>
                    <a:pt x="3650" y="1547"/>
                  </a:cubicBezTo>
                  <a:cubicBezTo>
                    <a:pt x="3781" y="1547"/>
                    <a:pt x="3907" y="1560"/>
                    <a:pt x="4030" y="1585"/>
                  </a:cubicBezTo>
                  <a:cubicBezTo>
                    <a:pt x="4218" y="1626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20" y="845"/>
                  </a:lnTo>
                  <a:cubicBezTo>
                    <a:pt x="5700" y="638"/>
                    <a:pt x="5448" y="468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2" name="Google Shape;16092;p30"/>
            <p:cNvSpPr/>
            <p:nvPr/>
          </p:nvSpPr>
          <p:spPr>
            <a:xfrm>
              <a:off x="6021897" y="389397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2"/>
                  </a:lnTo>
                  <a:lnTo>
                    <a:pt x="2176" y="5734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30"/>
            <p:cNvSpPr/>
            <p:nvPr/>
          </p:nvSpPr>
          <p:spPr>
            <a:xfrm>
              <a:off x="6239340" y="3876682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9" y="1421"/>
                  </a:moveTo>
                  <a:cubicBezTo>
                    <a:pt x="3228" y="1421"/>
                    <a:pt x="3352" y="1441"/>
                    <a:pt x="3463" y="1481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3" y="1876"/>
                    <a:pt x="3978" y="2027"/>
                    <a:pt x="3996" y="2202"/>
                  </a:cubicBezTo>
                  <a:cubicBezTo>
                    <a:pt x="4014" y="2376"/>
                    <a:pt x="3996" y="2535"/>
                    <a:pt x="3945" y="2678"/>
                  </a:cubicBezTo>
                  <a:cubicBezTo>
                    <a:pt x="3890" y="2822"/>
                    <a:pt x="3802" y="2937"/>
                    <a:pt x="3686" y="3025"/>
                  </a:cubicBezTo>
                  <a:cubicBezTo>
                    <a:pt x="3566" y="3113"/>
                    <a:pt x="3423" y="3167"/>
                    <a:pt x="3254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9" y="1421"/>
                  </a:cubicBezTo>
                  <a:close/>
                  <a:moveTo>
                    <a:pt x="3364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8" y="6987"/>
                  </a:lnTo>
                  <a:lnTo>
                    <a:pt x="2043" y="4592"/>
                  </a:lnTo>
                  <a:lnTo>
                    <a:pt x="2895" y="4500"/>
                  </a:lnTo>
                  <a:lnTo>
                    <a:pt x="4495" y="6754"/>
                  </a:lnTo>
                  <a:lnTo>
                    <a:pt x="6383" y="6554"/>
                  </a:lnTo>
                  <a:lnTo>
                    <a:pt x="4579" y="4083"/>
                  </a:lnTo>
                  <a:cubicBezTo>
                    <a:pt x="4616" y="4062"/>
                    <a:pt x="4653" y="4040"/>
                    <a:pt x="4689" y="4017"/>
                  </a:cubicBezTo>
                  <a:cubicBezTo>
                    <a:pt x="5019" y="3787"/>
                    <a:pt x="5267" y="3490"/>
                    <a:pt x="5433" y="3127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7" y="1527"/>
                    <a:pt x="5429" y="1164"/>
                    <a:pt x="5191" y="861"/>
                  </a:cubicBezTo>
                  <a:cubicBezTo>
                    <a:pt x="4958" y="553"/>
                    <a:pt x="4652" y="326"/>
                    <a:pt x="4278" y="175"/>
                  </a:cubicBezTo>
                  <a:cubicBezTo>
                    <a:pt x="3991" y="59"/>
                    <a:pt x="3686" y="1"/>
                    <a:pt x="3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30"/>
            <p:cNvSpPr/>
            <p:nvPr/>
          </p:nvSpPr>
          <p:spPr>
            <a:xfrm>
              <a:off x="6579017" y="38372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42" y="0"/>
                  </a:moveTo>
                  <a:cubicBezTo>
                    <a:pt x="2767" y="0"/>
                    <a:pt x="2580" y="11"/>
                    <a:pt x="2382" y="32"/>
                  </a:cubicBezTo>
                  <a:cubicBezTo>
                    <a:pt x="2044" y="68"/>
                    <a:pt x="1726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4" y="1252"/>
                    <a:pt x="153" y="1522"/>
                  </a:cubicBezTo>
                  <a:cubicBezTo>
                    <a:pt x="41" y="1791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80" y="3998"/>
                    <a:pt x="1471" y="4092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2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5" y="5249"/>
                    <a:pt x="3836" y="5346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8"/>
                  </a:cubicBezTo>
                  <a:cubicBezTo>
                    <a:pt x="2973" y="5707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80"/>
                  </a:cubicBezTo>
                  <a:cubicBezTo>
                    <a:pt x="1673" y="5465"/>
                    <a:pt x="1316" y="5209"/>
                    <a:pt x="945" y="4808"/>
                  </a:cubicBezTo>
                  <a:lnTo>
                    <a:pt x="62" y="6052"/>
                  </a:lnTo>
                  <a:cubicBezTo>
                    <a:pt x="312" y="6306"/>
                    <a:pt x="587" y="6522"/>
                    <a:pt x="888" y="6697"/>
                  </a:cubicBezTo>
                  <a:cubicBezTo>
                    <a:pt x="1188" y="6871"/>
                    <a:pt x="1523" y="6993"/>
                    <a:pt x="1896" y="7064"/>
                  </a:cubicBezTo>
                  <a:cubicBezTo>
                    <a:pt x="2120" y="7105"/>
                    <a:pt x="2356" y="7126"/>
                    <a:pt x="2605" y="7126"/>
                  </a:cubicBezTo>
                  <a:cubicBezTo>
                    <a:pt x="2774" y="7126"/>
                    <a:pt x="2949" y="7116"/>
                    <a:pt x="3129" y="7097"/>
                  </a:cubicBezTo>
                  <a:cubicBezTo>
                    <a:pt x="3649" y="7042"/>
                    <a:pt x="4099" y="6909"/>
                    <a:pt x="4480" y="6694"/>
                  </a:cubicBezTo>
                  <a:cubicBezTo>
                    <a:pt x="4861" y="6482"/>
                    <a:pt x="5148" y="6197"/>
                    <a:pt x="5344" y="5846"/>
                  </a:cubicBezTo>
                  <a:cubicBezTo>
                    <a:pt x="5540" y="5494"/>
                    <a:pt x="5611" y="5082"/>
                    <a:pt x="5563" y="4608"/>
                  </a:cubicBezTo>
                  <a:cubicBezTo>
                    <a:pt x="5531" y="4303"/>
                    <a:pt x="5446" y="4041"/>
                    <a:pt x="5308" y="3823"/>
                  </a:cubicBezTo>
                  <a:cubicBezTo>
                    <a:pt x="5170" y="3606"/>
                    <a:pt x="4986" y="3421"/>
                    <a:pt x="4757" y="3275"/>
                  </a:cubicBezTo>
                  <a:cubicBezTo>
                    <a:pt x="4530" y="3128"/>
                    <a:pt x="4264" y="3012"/>
                    <a:pt x="3964" y="2925"/>
                  </a:cubicBezTo>
                  <a:cubicBezTo>
                    <a:pt x="3663" y="2839"/>
                    <a:pt x="3329" y="2780"/>
                    <a:pt x="2966" y="2746"/>
                  </a:cubicBezTo>
                  <a:cubicBezTo>
                    <a:pt x="2807" y="2737"/>
                    <a:pt x="2655" y="2718"/>
                    <a:pt x="2507" y="2690"/>
                  </a:cubicBezTo>
                  <a:cubicBezTo>
                    <a:pt x="2360" y="2664"/>
                    <a:pt x="2229" y="2625"/>
                    <a:pt x="2111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5" y="2323"/>
                    <a:pt x="1713" y="2232"/>
                    <a:pt x="1700" y="2122"/>
                  </a:cubicBezTo>
                  <a:cubicBezTo>
                    <a:pt x="1687" y="1998"/>
                    <a:pt x="1714" y="1889"/>
                    <a:pt x="1784" y="1794"/>
                  </a:cubicBezTo>
                  <a:cubicBezTo>
                    <a:pt x="1851" y="1697"/>
                    <a:pt x="1953" y="1617"/>
                    <a:pt x="2087" y="1553"/>
                  </a:cubicBezTo>
                  <a:cubicBezTo>
                    <a:pt x="2222" y="1492"/>
                    <a:pt x="2385" y="1449"/>
                    <a:pt x="2579" y="1428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6"/>
                    <a:pt x="3499" y="1564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7" y="938"/>
                  </a:lnTo>
                  <a:cubicBezTo>
                    <a:pt x="4887" y="708"/>
                    <a:pt x="4670" y="518"/>
                    <a:pt x="4419" y="367"/>
                  </a:cubicBezTo>
                  <a:cubicBezTo>
                    <a:pt x="4172" y="216"/>
                    <a:pt x="3880" y="111"/>
                    <a:pt x="3549" y="51"/>
                  </a:cubicBezTo>
                  <a:cubicBezTo>
                    <a:pt x="3365" y="17"/>
                    <a:pt x="3163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30"/>
            <p:cNvSpPr/>
            <p:nvPr/>
          </p:nvSpPr>
          <p:spPr>
            <a:xfrm>
              <a:off x="6797637" y="380714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8"/>
                  </a:lnTo>
                  <a:lnTo>
                    <a:pt x="1924" y="3009"/>
                  </a:lnTo>
                  <a:lnTo>
                    <a:pt x="1657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6" y="7282"/>
                  </a:lnTo>
                  <a:lnTo>
                    <a:pt x="2119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4"/>
                  </a:lnTo>
                  <a:lnTo>
                    <a:pt x="3515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30"/>
            <p:cNvSpPr/>
            <p:nvPr/>
          </p:nvSpPr>
          <p:spPr>
            <a:xfrm>
              <a:off x="7042105" y="378919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1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30"/>
            <p:cNvSpPr/>
            <p:nvPr/>
          </p:nvSpPr>
          <p:spPr>
            <a:xfrm>
              <a:off x="7233978" y="3777385"/>
              <a:ext cx="187408" cy="242151"/>
            </a:xfrm>
            <a:custGeom>
              <a:avLst/>
              <a:gdLst/>
              <a:ahLst/>
              <a:cxnLst/>
              <a:rect l="l" t="t" r="r" b="b"/>
              <a:pathLst>
                <a:path w="5409" h="6989" extrusionOk="0">
                  <a:moveTo>
                    <a:pt x="1654" y="1"/>
                  </a:moveTo>
                  <a:lnTo>
                    <a:pt x="0" y="175"/>
                  </a:lnTo>
                  <a:lnTo>
                    <a:pt x="718" y="6988"/>
                  </a:lnTo>
                  <a:lnTo>
                    <a:pt x="5409" y="6494"/>
                  </a:lnTo>
                  <a:lnTo>
                    <a:pt x="5255" y="5034"/>
                  </a:lnTo>
                  <a:lnTo>
                    <a:pt x="2218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30"/>
            <p:cNvSpPr/>
            <p:nvPr/>
          </p:nvSpPr>
          <p:spPr>
            <a:xfrm>
              <a:off x="7439226" y="3755731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8"/>
                  </a:lnTo>
                  <a:lnTo>
                    <a:pt x="5411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30"/>
            <p:cNvSpPr/>
            <p:nvPr/>
          </p:nvSpPr>
          <p:spPr>
            <a:xfrm>
              <a:off x="7639726" y="3725311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7" y="1"/>
                    <a:pt x="2580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801"/>
                  </a:cubicBezTo>
                  <a:cubicBezTo>
                    <a:pt x="429" y="1011"/>
                    <a:pt x="264" y="1252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5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2" y="4092"/>
                  </a:cubicBezTo>
                  <a:cubicBezTo>
                    <a:pt x="1763" y="4186"/>
                    <a:pt x="2103" y="4256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6"/>
                    <a:pt x="3818" y="4750"/>
                  </a:cubicBezTo>
                  <a:cubicBezTo>
                    <a:pt x="3876" y="4821"/>
                    <a:pt x="3908" y="4908"/>
                    <a:pt x="3919" y="5006"/>
                  </a:cubicBezTo>
                  <a:cubicBezTo>
                    <a:pt x="3933" y="5135"/>
                    <a:pt x="3905" y="5249"/>
                    <a:pt x="3836" y="5343"/>
                  </a:cubicBezTo>
                  <a:cubicBezTo>
                    <a:pt x="3769" y="5443"/>
                    <a:pt x="3665" y="5519"/>
                    <a:pt x="3528" y="5581"/>
                  </a:cubicBezTo>
                  <a:cubicBezTo>
                    <a:pt x="3390" y="5641"/>
                    <a:pt x="3233" y="5680"/>
                    <a:pt x="3059" y="5699"/>
                  </a:cubicBezTo>
                  <a:cubicBezTo>
                    <a:pt x="2972" y="5708"/>
                    <a:pt x="2886" y="5713"/>
                    <a:pt x="2800" y="5713"/>
                  </a:cubicBezTo>
                  <a:cubicBezTo>
                    <a:pt x="2537" y="5713"/>
                    <a:pt x="2277" y="5669"/>
                    <a:pt x="2018" y="5582"/>
                  </a:cubicBezTo>
                  <a:cubicBezTo>
                    <a:pt x="1676" y="5467"/>
                    <a:pt x="1318" y="5210"/>
                    <a:pt x="950" y="4810"/>
                  </a:cubicBezTo>
                  <a:lnTo>
                    <a:pt x="67" y="6054"/>
                  </a:lnTo>
                  <a:cubicBezTo>
                    <a:pt x="315" y="6308"/>
                    <a:pt x="591" y="6524"/>
                    <a:pt x="891" y="6698"/>
                  </a:cubicBezTo>
                  <a:cubicBezTo>
                    <a:pt x="1191" y="6873"/>
                    <a:pt x="1528" y="6996"/>
                    <a:pt x="1900" y="7065"/>
                  </a:cubicBezTo>
                  <a:cubicBezTo>
                    <a:pt x="2121" y="7106"/>
                    <a:pt x="2355" y="7126"/>
                    <a:pt x="2601" y="7126"/>
                  </a:cubicBezTo>
                  <a:cubicBezTo>
                    <a:pt x="2770" y="7126"/>
                    <a:pt x="2945" y="7116"/>
                    <a:pt x="3127" y="7098"/>
                  </a:cubicBezTo>
                  <a:cubicBezTo>
                    <a:pt x="3647" y="7042"/>
                    <a:pt x="4096" y="6909"/>
                    <a:pt x="4477" y="6695"/>
                  </a:cubicBezTo>
                  <a:cubicBezTo>
                    <a:pt x="4858" y="6481"/>
                    <a:pt x="5146" y="6198"/>
                    <a:pt x="5343" y="5847"/>
                  </a:cubicBezTo>
                  <a:cubicBezTo>
                    <a:pt x="5538" y="5494"/>
                    <a:pt x="5610" y="5083"/>
                    <a:pt x="5561" y="4609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7" y="3605"/>
                    <a:pt x="4985" y="3422"/>
                    <a:pt x="4756" y="3274"/>
                  </a:cubicBezTo>
                  <a:cubicBezTo>
                    <a:pt x="4527" y="3129"/>
                    <a:pt x="4261" y="3012"/>
                    <a:pt x="3961" y="2926"/>
                  </a:cubicBezTo>
                  <a:cubicBezTo>
                    <a:pt x="3662" y="2840"/>
                    <a:pt x="3327" y="2779"/>
                    <a:pt x="2964" y="2746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7" y="2626"/>
                    <a:pt x="2110" y="2575"/>
                  </a:cubicBezTo>
                  <a:cubicBezTo>
                    <a:pt x="1994" y="2525"/>
                    <a:pt x="1897" y="2466"/>
                    <a:pt x="1825" y="2394"/>
                  </a:cubicBezTo>
                  <a:cubicBezTo>
                    <a:pt x="1752" y="2324"/>
                    <a:pt x="1712" y="2232"/>
                    <a:pt x="1699" y="2122"/>
                  </a:cubicBezTo>
                  <a:cubicBezTo>
                    <a:pt x="1686" y="1999"/>
                    <a:pt x="1713" y="1888"/>
                    <a:pt x="1781" y="1793"/>
                  </a:cubicBezTo>
                  <a:cubicBezTo>
                    <a:pt x="1850" y="1698"/>
                    <a:pt x="1952" y="1618"/>
                    <a:pt x="2084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8" y="2029"/>
                  </a:cubicBezTo>
                  <a:lnTo>
                    <a:pt x="5077" y="937"/>
                  </a:lnTo>
                  <a:cubicBezTo>
                    <a:pt x="4887" y="707"/>
                    <a:pt x="4670" y="519"/>
                    <a:pt x="4419" y="368"/>
                  </a:cubicBezTo>
                  <a:cubicBezTo>
                    <a:pt x="4172" y="217"/>
                    <a:pt x="3880" y="112"/>
                    <a:pt x="3549" y="52"/>
                  </a:cubicBezTo>
                  <a:cubicBezTo>
                    <a:pt x="3365" y="17"/>
                    <a:pt x="3163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30"/>
            <p:cNvSpPr/>
            <p:nvPr/>
          </p:nvSpPr>
          <p:spPr>
            <a:xfrm>
              <a:off x="7968835" y="368959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6" y="3954"/>
                  </a:moveTo>
                  <a:cubicBezTo>
                    <a:pt x="2175" y="4066"/>
                    <a:pt x="2307" y="4183"/>
                    <a:pt x="2446" y="4307"/>
                  </a:cubicBezTo>
                  <a:lnTo>
                    <a:pt x="3868" y="5529"/>
                  </a:lnTo>
                  <a:cubicBezTo>
                    <a:pt x="3815" y="5565"/>
                    <a:pt x="3764" y="5601"/>
                    <a:pt x="3711" y="5635"/>
                  </a:cubicBezTo>
                  <a:cubicBezTo>
                    <a:pt x="3498" y="5765"/>
                    <a:pt x="3264" y="5844"/>
                    <a:pt x="3002" y="5871"/>
                  </a:cubicBezTo>
                  <a:cubicBezTo>
                    <a:pt x="2918" y="5880"/>
                    <a:pt x="2836" y="5885"/>
                    <a:pt x="2758" y="5885"/>
                  </a:cubicBezTo>
                  <a:cubicBezTo>
                    <a:pt x="2579" y="5885"/>
                    <a:pt x="2416" y="5861"/>
                    <a:pt x="2269" y="5815"/>
                  </a:cubicBezTo>
                  <a:cubicBezTo>
                    <a:pt x="2059" y="5750"/>
                    <a:pt x="1893" y="5641"/>
                    <a:pt x="1773" y="5490"/>
                  </a:cubicBezTo>
                  <a:cubicBezTo>
                    <a:pt x="1653" y="5339"/>
                    <a:pt x="1578" y="5154"/>
                    <a:pt x="1557" y="4932"/>
                  </a:cubicBezTo>
                  <a:cubicBezTo>
                    <a:pt x="1527" y="4655"/>
                    <a:pt x="1593" y="4413"/>
                    <a:pt x="1757" y="4212"/>
                  </a:cubicBezTo>
                  <a:cubicBezTo>
                    <a:pt x="1833" y="4117"/>
                    <a:pt x="1934" y="4032"/>
                    <a:pt x="2056" y="3954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7" y="17"/>
                  </a:cubicBezTo>
                  <a:cubicBezTo>
                    <a:pt x="2410" y="62"/>
                    <a:pt x="2040" y="180"/>
                    <a:pt x="1728" y="374"/>
                  </a:cubicBezTo>
                  <a:cubicBezTo>
                    <a:pt x="1417" y="568"/>
                    <a:pt x="1184" y="812"/>
                    <a:pt x="1029" y="1107"/>
                  </a:cubicBezTo>
                  <a:cubicBezTo>
                    <a:pt x="874" y="1405"/>
                    <a:pt x="815" y="1728"/>
                    <a:pt x="851" y="2076"/>
                  </a:cubicBezTo>
                  <a:cubicBezTo>
                    <a:pt x="867" y="2220"/>
                    <a:pt x="907" y="2372"/>
                    <a:pt x="969" y="2536"/>
                  </a:cubicBezTo>
                  <a:cubicBezTo>
                    <a:pt x="1029" y="2692"/>
                    <a:pt x="1115" y="2854"/>
                    <a:pt x="1226" y="3024"/>
                  </a:cubicBezTo>
                  <a:cubicBezTo>
                    <a:pt x="829" y="3255"/>
                    <a:pt x="527" y="3544"/>
                    <a:pt x="329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6" y="6615"/>
                    <a:pt x="1147" y="6845"/>
                    <a:pt x="1573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5"/>
                  </a:cubicBezTo>
                  <a:cubicBezTo>
                    <a:pt x="3363" y="7104"/>
                    <a:pt x="3715" y="7013"/>
                    <a:pt x="4039" y="6872"/>
                  </a:cubicBezTo>
                  <a:cubicBezTo>
                    <a:pt x="4351" y="6734"/>
                    <a:pt x="4633" y="6554"/>
                    <a:pt x="4887" y="6334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7"/>
                  </a:lnTo>
                  <a:cubicBezTo>
                    <a:pt x="5859" y="4974"/>
                    <a:pt x="5951" y="4735"/>
                    <a:pt x="6023" y="4485"/>
                  </a:cubicBezTo>
                  <a:cubicBezTo>
                    <a:pt x="6130" y="4117"/>
                    <a:pt x="6190" y="3721"/>
                    <a:pt x="6203" y="3300"/>
                  </a:cubicBezTo>
                  <a:lnTo>
                    <a:pt x="6203" y="3300"/>
                  </a:lnTo>
                  <a:lnTo>
                    <a:pt x="4754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6" y="3846"/>
                  </a:lnTo>
                  <a:cubicBezTo>
                    <a:pt x="3953" y="3737"/>
                    <a:pt x="3792" y="3605"/>
                    <a:pt x="3612" y="3451"/>
                  </a:cubicBezTo>
                  <a:cubicBezTo>
                    <a:pt x="3433" y="3297"/>
                    <a:pt x="3254" y="3132"/>
                    <a:pt x="3078" y="2958"/>
                  </a:cubicBezTo>
                  <a:cubicBezTo>
                    <a:pt x="2903" y="2782"/>
                    <a:pt x="2755" y="2613"/>
                    <a:pt x="2635" y="2443"/>
                  </a:cubicBezTo>
                  <a:cubicBezTo>
                    <a:pt x="2517" y="2275"/>
                    <a:pt x="2450" y="2128"/>
                    <a:pt x="2435" y="2006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9"/>
                    <a:pt x="2591" y="1505"/>
                    <a:pt x="2684" y="1449"/>
                  </a:cubicBezTo>
                  <a:cubicBezTo>
                    <a:pt x="2776" y="1393"/>
                    <a:pt x="2894" y="1357"/>
                    <a:pt x="3037" y="1343"/>
                  </a:cubicBezTo>
                  <a:cubicBezTo>
                    <a:pt x="3067" y="1340"/>
                    <a:pt x="3097" y="1338"/>
                    <a:pt x="3127" y="1338"/>
                  </a:cubicBezTo>
                  <a:cubicBezTo>
                    <a:pt x="3266" y="1338"/>
                    <a:pt x="3394" y="1372"/>
                    <a:pt x="3511" y="1442"/>
                  </a:cubicBezTo>
                  <a:cubicBezTo>
                    <a:pt x="3651" y="1527"/>
                    <a:pt x="3790" y="1694"/>
                    <a:pt x="3928" y="1947"/>
                  </a:cubicBezTo>
                  <a:lnTo>
                    <a:pt x="5079" y="1088"/>
                  </a:lnTo>
                  <a:cubicBezTo>
                    <a:pt x="4966" y="838"/>
                    <a:pt x="4797" y="625"/>
                    <a:pt x="4568" y="453"/>
                  </a:cubicBezTo>
                  <a:cubicBezTo>
                    <a:pt x="4339" y="280"/>
                    <a:pt x="4078" y="155"/>
                    <a:pt x="3779" y="79"/>
                  </a:cubicBezTo>
                  <a:cubicBezTo>
                    <a:pt x="3576" y="27"/>
                    <a:pt x="3365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30"/>
            <p:cNvSpPr/>
            <p:nvPr/>
          </p:nvSpPr>
          <p:spPr>
            <a:xfrm>
              <a:off x="8316862" y="364815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3" y="2066"/>
                  </a:lnTo>
                  <a:lnTo>
                    <a:pt x="2178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30"/>
            <p:cNvSpPr/>
            <p:nvPr/>
          </p:nvSpPr>
          <p:spPr>
            <a:xfrm>
              <a:off x="8556548" y="362649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30"/>
            <p:cNvSpPr/>
            <p:nvPr/>
          </p:nvSpPr>
          <p:spPr>
            <a:xfrm>
              <a:off x="8769140" y="3603840"/>
              <a:ext cx="221467" cy="246067"/>
            </a:xfrm>
            <a:custGeom>
              <a:avLst/>
              <a:gdLst/>
              <a:ahLst/>
              <a:cxnLst/>
              <a:rect l="l" t="t" r="r" b="b"/>
              <a:pathLst>
                <a:path w="6392" h="7102" extrusionOk="0">
                  <a:moveTo>
                    <a:pt x="3677" y="0"/>
                  </a:moveTo>
                  <a:cubicBezTo>
                    <a:pt x="3546" y="0"/>
                    <a:pt x="3415" y="8"/>
                    <a:pt x="3284" y="22"/>
                  </a:cubicBezTo>
                  <a:cubicBezTo>
                    <a:pt x="2764" y="78"/>
                    <a:pt x="2294" y="214"/>
                    <a:pt x="1876" y="436"/>
                  </a:cubicBezTo>
                  <a:cubicBezTo>
                    <a:pt x="1457" y="656"/>
                    <a:pt x="1104" y="942"/>
                    <a:pt x="816" y="1291"/>
                  </a:cubicBezTo>
                  <a:cubicBezTo>
                    <a:pt x="528" y="1639"/>
                    <a:pt x="316" y="2036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14" y="4436"/>
                    <a:pt x="249" y="4902"/>
                    <a:pt x="466" y="5315"/>
                  </a:cubicBezTo>
                  <a:cubicBezTo>
                    <a:pt x="685" y="5729"/>
                    <a:pt x="968" y="6076"/>
                    <a:pt x="1319" y="6357"/>
                  </a:cubicBezTo>
                  <a:cubicBezTo>
                    <a:pt x="1670" y="6638"/>
                    <a:pt x="2070" y="6843"/>
                    <a:pt x="2520" y="6969"/>
                  </a:cubicBezTo>
                  <a:cubicBezTo>
                    <a:pt x="2833" y="7057"/>
                    <a:pt x="3163" y="7101"/>
                    <a:pt x="3507" y="7101"/>
                  </a:cubicBezTo>
                  <a:cubicBezTo>
                    <a:pt x="3656" y="7101"/>
                    <a:pt x="3808" y="7093"/>
                    <a:pt x="3962" y="7076"/>
                  </a:cubicBezTo>
                  <a:cubicBezTo>
                    <a:pt x="4293" y="7040"/>
                    <a:pt x="4619" y="6967"/>
                    <a:pt x="4937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50" y="6250"/>
                    <a:pt x="6250" y="6065"/>
                    <a:pt x="6391" y="5866"/>
                  </a:cubicBezTo>
                  <a:lnTo>
                    <a:pt x="5461" y="4685"/>
                  </a:lnTo>
                  <a:cubicBezTo>
                    <a:pt x="5351" y="4826"/>
                    <a:pt x="5222" y="4958"/>
                    <a:pt x="5074" y="5075"/>
                  </a:cubicBezTo>
                  <a:cubicBezTo>
                    <a:pt x="4924" y="5191"/>
                    <a:pt x="4762" y="5290"/>
                    <a:pt x="4578" y="5368"/>
                  </a:cubicBezTo>
                  <a:cubicBezTo>
                    <a:pt x="4397" y="5447"/>
                    <a:pt x="4201" y="5495"/>
                    <a:pt x="3994" y="5519"/>
                  </a:cubicBezTo>
                  <a:cubicBezTo>
                    <a:pt x="3892" y="5530"/>
                    <a:pt x="3793" y="5535"/>
                    <a:pt x="3697" y="5535"/>
                  </a:cubicBezTo>
                  <a:cubicBezTo>
                    <a:pt x="3503" y="5535"/>
                    <a:pt x="3320" y="5513"/>
                    <a:pt x="3147" y="5470"/>
                  </a:cubicBezTo>
                  <a:cubicBezTo>
                    <a:pt x="2888" y="5405"/>
                    <a:pt x="2661" y="5296"/>
                    <a:pt x="2468" y="5138"/>
                  </a:cubicBezTo>
                  <a:cubicBezTo>
                    <a:pt x="2274" y="4981"/>
                    <a:pt x="2116" y="4786"/>
                    <a:pt x="1994" y="4553"/>
                  </a:cubicBezTo>
                  <a:cubicBezTo>
                    <a:pt x="1871" y="4320"/>
                    <a:pt x="1794" y="4054"/>
                    <a:pt x="1761" y="3755"/>
                  </a:cubicBezTo>
                  <a:cubicBezTo>
                    <a:pt x="1729" y="3451"/>
                    <a:pt x="1749" y="3169"/>
                    <a:pt x="1821" y="2912"/>
                  </a:cubicBezTo>
                  <a:cubicBezTo>
                    <a:pt x="1893" y="2655"/>
                    <a:pt x="2004" y="2432"/>
                    <a:pt x="2158" y="2242"/>
                  </a:cubicBezTo>
                  <a:cubicBezTo>
                    <a:pt x="2313" y="2051"/>
                    <a:pt x="2500" y="1897"/>
                    <a:pt x="2720" y="1780"/>
                  </a:cubicBezTo>
                  <a:cubicBezTo>
                    <a:pt x="2940" y="1661"/>
                    <a:pt x="3180" y="1588"/>
                    <a:pt x="3439" y="1560"/>
                  </a:cubicBezTo>
                  <a:cubicBezTo>
                    <a:pt x="3513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8"/>
                  </a:cubicBezTo>
                  <a:cubicBezTo>
                    <a:pt x="4220" y="1626"/>
                    <a:pt x="4395" y="1691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3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30"/>
            <p:cNvSpPr/>
            <p:nvPr/>
          </p:nvSpPr>
          <p:spPr>
            <a:xfrm>
              <a:off x="9007926" y="3590154"/>
              <a:ext cx="145935" cy="242151"/>
            </a:xfrm>
            <a:custGeom>
              <a:avLst/>
              <a:gdLst/>
              <a:ahLst/>
              <a:cxnLst/>
              <a:rect l="l" t="t" r="r" b="b"/>
              <a:pathLst>
                <a:path w="4212" h="6989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375" y="6814"/>
                  </a:lnTo>
                  <a:lnTo>
                    <a:pt x="2093" y="4157"/>
                  </a:lnTo>
                  <a:lnTo>
                    <a:pt x="4211" y="3934"/>
                  </a:lnTo>
                  <a:lnTo>
                    <a:pt x="4211" y="2438"/>
                  </a:lnTo>
                  <a:lnTo>
                    <a:pt x="1939" y="2679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30"/>
            <p:cNvSpPr/>
            <p:nvPr/>
          </p:nvSpPr>
          <p:spPr>
            <a:xfrm>
              <a:off x="5095721" y="4320957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1"/>
                  </a:cubicBezTo>
                  <a:cubicBezTo>
                    <a:pt x="40" y="1792"/>
                    <a:pt x="0" y="2080"/>
                    <a:pt x="33" y="2383"/>
                  </a:cubicBezTo>
                  <a:cubicBezTo>
                    <a:pt x="63" y="2670"/>
                    <a:pt x="135" y="2923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2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299"/>
                  </a:cubicBezTo>
                  <a:cubicBezTo>
                    <a:pt x="2627" y="4309"/>
                    <a:pt x="2764" y="4328"/>
                    <a:pt x="2896" y="4349"/>
                  </a:cubicBezTo>
                  <a:cubicBezTo>
                    <a:pt x="3030" y="4371"/>
                    <a:pt x="3157" y="4401"/>
                    <a:pt x="3279" y="4437"/>
                  </a:cubicBezTo>
                  <a:cubicBezTo>
                    <a:pt x="3401" y="4473"/>
                    <a:pt x="3507" y="4516"/>
                    <a:pt x="3598" y="4566"/>
                  </a:cubicBezTo>
                  <a:cubicBezTo>
                    <a:pt x="3687" y="4615"/>
                    <a:pt x="3761" y="4677"/>
                    <a:pt x="3818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3" y="5134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90" y="5638"/>
                    <a:pt x="3233" y="5676"/>
                    <a:pt x="3059" y="5695"/>
                  </a:cubicBezTo>
                  <a:cubicBezTo>
                    <a:pt x="2973" y="5704"/>
                    <a:pt x="2887" y="5709"/>
                    <a:pt x="2801" y="5709"/>
                  </a:cubicBezTo>
                  <a:cubicBezTo>
                    <a:pt x="2538" y="5709"/>
                    <a:pt x="2277" y="5665"/>
                    <a:pt x="2018" y="5579"/>
                  </a:cubicBezTo>
                  <a:cubicBezTo>
                    <a:pt x="1674" y="5464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5"/>
                    <a:pt x="590" y="6520"/>
                    <a:pt x="890" y="6694"/>
                  </a:cubicBezTo>
                  <a:cubicBezTo>
                    <a:pt x="1191" y="6868"/>
                    <a:pt x="1527" y="6991"/>
                    <a:pt x="1898" y="7061"/>
                  </a:cubicBezTo>
                  <a:cubicBezTo>
                    <a:pt x="2120" y="7103"/>
                    <a:pt x="2356" y="7124"/>
                    <a:pt x="2604" y="7124"/>
                  </a:cubicBezTo>
                  <a:cubicBezTo>
                    <a:pt x="2773" y="7124"/>
                    <a:pt x="2947" y="7114"/>
                    <a:pt x="3128" y="7096"/>
                  </a:cubicBezTo>
                  <a:cubicBezTo>
                    <a:pt x="3648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0"/>
                    <a:pt x="5562" y="4605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19"/>
                    <a:pt x="4757" y="3273"/>
                  </a:cubicBezTo>
                  <a:cubicBezTo>
                    <a:pt x="4528" y="3128"/>
                    <a:pt x="4262" y="3012"/>
                    <a:pt x="3962" y="2925"/>
                  </a:cubicBezTo>
                  <a:cubicBezTo>
                    <a:pt x="3660" y="2839"/>
                    <a:pt x="3328" y="2779"/>
                    <a:pt x="2965" y="2746"/>
                  </a:cubicBezTo>
                  <a:cubicBezTo>
                    <a:pt x="2807" y="2736"/>
                    <a:pt x="2653" y="2718"/>
                    <a:pt x="2507" y="2690"/>
                  </a:cubicBezTo>
                  <a:cubicBezTo>
                    <a:pt x="2358" y="2661"/>
                    <a:pt x="2228" y="2625"/>
                    <a:pt x="2111" y="2575"/>
                  </a:cubicBezTo>
                  <a:cubicBezTo>
                    <a:pt x="1995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4" y="1890"/>
                    <a:pt x="1782" y="1792"/>
                  </a:cubicBezTo>
                  <a:cubicBezTo>
                    <a:pt x="1851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80" y="1427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0"/>
                    <a:pt x="3139" y="1456"/>
                  </a:cubicBezTo>
                  <a:cubicBezTo>
                    <a:pt x="3325" y="1496"/>
                    <a:pt x="3500" y="1562"/>
                    <a:pt x="3671" y="1656"/>
                  </a:cubicBezTo>
                  <a:cubicBezTo>
                    <a:pt x="3842" y="1749"/>
                    <a:pt x="4004" y="1873"/>
                    <a:pt x="4159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3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30"/>
            <p:cNvSpPr/>
            <p:nvPr/>
          </p:nvSpPr>
          <p:spPr>
            <a:xfrm>
              <a:off x="5309630" y="4295491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87" y="1568"/>
                  </a:moveTo>
                  <a:cubicBezTo>
                    <a:pt x="3776" y="1568"/>
                    <a:pt x="3957" y="1596"/>
                    <a:pt x="4128" y="1649"/>
                  </a:cubicBezTo>
                  <a:cubicBezTo>
                    <a:pt x="4360" y="1722"/>
                    <a:pt x="4569" y="1841"/>
                    <a:pt x="4755" y="2001"/>
                  </a:cubicBezTo>
                  <a:cubicBezTo>
                    <a:pt x="4939" y="2162"/>
                    <a:pt x="5090" y="2359"/>
                    <a:pt x="5205" y="2589"/>
                  </a:cubicBezTo>
                  <a:cubicBezTo>
                    <a:pt x="5322" y="2819"/>
                    <a:pt x="5395" y="3078"/>
                    <a:pt x="5424" y="3363"/>
                  </a:cubicBezTo>
                  <a:cubicBezTo>
                    <a:pt x="5457" y="3649"/>
                    <a:pt x="5438" y="3915"/>
                    <a:pt x="5372" y="4165"/>
                  </a:cubicBezTo>
                  <a:cubicBezTo>
                    <a:pt x="5307" y="4417"/>
                    <a:pt x="5201" y="4638"/>
                    <a:pt x="5054" y="4835"/>
                  </a:cubicBezTo>
                  <a:cubicBezTo>
                    <a:pt x="4907" y="5031"/>
                    <a:pt x="4728" y="5189"/>
                    <a:pt x="4515" y="5310"/>
                  </a:cubicBezTo>
                  <a:cubicBezTo>
                    <a:pt x="4301" y="5431"/>
                    <a:pt x="4060" y="5505"/>
                    <a:pt x="3793" y="5533"/>
                  </a:cubicBezTo>
                  <a:cubicBezTo>
                    <a:pt x="3718" y="5541"/>
                    <a:pt x="3645" y="5545"/>
                    <a:pt x="3574" y="5545"/>
                  </a:cubicBezTo>
                  <a:cubicBezTo>
                    <a:pt x="3389" y="5545"/>
                    <a:pt x="3213" y="5518"/>
                    <a:pt x="3044" y="5467"/>
                  </a:cubicBezTo>
                  <a:cubicBezTo>
                    <a:pt x="2811" y="5393"/>
                    <a:pt x="2599" y="5275"/>
                    <a:pt x="2411" y="5117"/>
                  </a:cubicBezTo>
                  <a:cubicBezTo>
                    <a:pt x="2226" y="4962"/>
                    <a:pt x="2075" y="4763"/>
                    <a:pt x="1962" y="4532"/>
                  </a:cubicBezTo>
                  <a:cubicBezTo>
                    <a:pt x="1849" y="4298"/>
                    <a:pt x="1778" y="4037"/>
                    <a:pt x="1748" y="3751"/>
                  </a:cubicBezTo>
                  <a:cubicBezTo>
                    <a:pt x="1718" y="3466"/>
                    <a:pt x="1734" y="3200"/>
                    <a:pt x="1797" y="2950"/>
                  </a:cubicBezTo>
                  <a:cubicBezTo>
                    <a:pt x="1857" y="2700"/>
                    <a:pt x="1964" y="2477"/>
                    <a:pt x="2115" y="2280"/>
                  </a:cubicBezTo>
                  <a:cubicBezTo>
                    <a:pt x="2264" y="2083"/>
                    <a:pt x="2446" y="1925"/>
                    <a:pt x="2660" y="1805"/>
                  </a:cubicBezTo>
                  <a:cubicBezTo>
                    <a:pt x="2871" y="1685"/>
                    <a:pt x="3113" y="1608"/>
                    <a:pt x="3376" y="1580"/>
                  </a:cubicBezTo>
                  <a:cubicBezTo>
                    <a:pt x="3447" y="1572"/>
                    <a:pt x="3518" y="1568"/>
                    <a:pt x="3587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6" y="9"/>
                    <a:pt x="3215" y="25"/>
                  </a:cubicBezTo>
                  <a:cubicBezTo>
                    <a:pt x="2700" y="78"/>
                    <a:pt x="2243" y="216"/>
                    <a:pt x="1832" y="436"/>
                  </a:cubicBezTo>
                  <a:cubicBezTo>
                    <a:pt x="1422" y="656"/>
                    <a:pt x="1077" y="944"/>
                    <a:pt x="792" y="1294"/>
                  </a:cubicBezTo>
                  <a:cubicBezTo>
                    <a:pt x="509" y="1646"/>
                    <a:pt x="301" y="2044"/>
                    <a:pt x="171" y="2490"/>
                  </a:cubicBezTo>
                  <a:cubicBezTo>
                    <a:pt x="40" y="2936"/>
                    <a:pt x="1" y="3415"/>
                    <a:pt x="57" y="3929"/>
                  </a:cubicBezTo>
                  <a:cubicBezTo>
                    <a:pt x="110" y="4441"/>
                    <a:pt x="247" y="4901"/>
                    <a:pt x="468" y="5311"/>
                  </a:cubicBezTo>
                  <a:cubicBezTo>
                    <a:pt x="688" y="5723"/>
                    <a:pt x="976" y="6068"/>
                    <a:pt x="1325" y="6354"/>
                  </a:cubicBezTo>
                  <a:cubicBezTo>
                    <a:pt x="1678" y="6639"/>
                    <a:pt x="2076" y="6844"/>
                    <a:pt x="2522" y="6977"/>
                  </a:cubicBezTo>
                  <a:cubicBezTo>
                    <a:pt x="2835" y="7067"/>
                    <a:pt x="3167" y="7113"/>
                    <a:pt x="3517" y="7113"/>
                  </a:cubicBezTo>
                  <a:cubicBezTo>
                    <a:pt x="3665" y="7113"/>
                    <a:pt x="3816" y="7105"/>
                    <a:pt x="3970" y="7089"/>
                  </a:cubicBezTo>
                  <a:cubicBezTo>
                    <a:pt x="4475" y="7035"/>
                    <a:pt x="4933" y="6897"/>
                    <a:pt x="5343" y="6677"/>
                  </a:cubicBezTo>
                  <a:cubicBezTo>
                    <a:pt x="5754" y="6459"/>
                    <a:pt x="6099" y="6171"/>
                    <a:pt x="6386" y="5820"/>
                  </a:cubicBezTo>
                  <a:cubicBezTo>
                    <a:pt x="6670" y="5468"/>
                    <a:pt x="6875" y="5070"/>
                    <a:pt x="7003" y="4618"/>
                  </a:cubicBezTo>
                  <a:cubicBezTo>
                    <a:pt x="7126" y="4171"/>
                    <a:pt x="7164" y="3692"/>
                    <a:pt x="7110" y="3187"/>
                  </a:cubicBezTo>
                  <a:cubicBezTo>
                    <a:pt x="7056" y="2673"/>
                    <a:pt x="6919" y="2212"/>
                    <a:pt x="6702" y="1803"/>
                  </a:cubicBezTo>
                  <a:cubicBezTo>
                    <a:pt x="6486" y="1391"/>
                    <a:pt x="6203" y="1046"/>
                    <a:pt x="5851" y="760"/>
                  </a:cubicBezTo>
                  <a:cubicBezTo>
                    <a:pt x="5498" y="477"/>
                    <a:pt x="5099" y="270"/>
                    <a:pt x="4653" y="139"/>
                  </a:cubicBezTo>
                  <a:cubicBezTo>
                    <a:pt x="4338" y="47"/>
                    <a:pt x="4006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30"/>
            <p:cNvSpPr/>
            <p:nvPr/>
          </p:nvSpPr>
          <p:spPr>
            <a:xfrm>
              <a:off x="5583270" y="426715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3" y="5314"/>
                  </a:cubicBezTo>
                  <a:cubicBezTo>
                    <a:pt x="685" y="5727"/>
                    <a:pt x="968" y="6075"/>
                    <a:pt x="1319" y="6355"/>
                  </a:cubicBezTo>
                  <a:cubicBezTo>
                    <a:pt x="1669" y="6635"/>
                    <a:pt x="2070" y="6840"/>
                    <a:pt x="2520" y="6966"/>
                  </a:cubicBezTo>
                  <a:cubicBezTo>
                    <a:pt x="2836" y="7054"/>
                    <a:pt x="3169" y="7099"/>
                    <a:pt x="3517" y="7099"/>
                  </a:cubicBezTo>
                  <a:cubicBezTo>
                    <a:pt x="3663" y="7099"/>
                    <a:pt x="3811" y="7091"/>
                    <a:pt x="3962" y="7076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3" y="6589"/>
                    <a:pt x="5796" y="6420"/>
                  </a:cubicBezTo>
                  <a:cubicBezTo>
                    <a:pt x="6050" y="6249"/>
                    <a:pt x="6249" y="6063"/>
                    <a:pt x="6391" y="5863"/>
                  </a:cubicBezTo>
                  <a:lnTo>
                    <a:pt x="5461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0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2" y="4552"/>
                  </a:cubicBezTo>
                  <a:cubicBezTo>
                    <a:pt x="1871" y="4317"/>
                    <a:pt x="1794" y="4054"/>
                    <a:pt x="1761" y="3755"/>
                  </a:cubicBezTo>
                  <a:cubicBezTo>
                    <a:pt x="1729" y="3450"/>
                    <a:pt x="1748" y="3170"/>
                    <a:pt x="1820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1" y="2051"/>
                    <a:pt x="2500" y="1899"/>
                    <a:pt x="2718" y="1779"/>
                  </a:cubicBezTo>
                  <a:cubicBezTo>
                    <a:pt x="2938" y="1661"/>
                    <a:pt x="3178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8" y="1625"/>
                    <a:pt x="4395" y="1690"/>
                    <a:pt x="4557" y="1782"/>
                  </a:cubicBezTo>
                  <a:cubicBezTo>
                    <a:pt x="4721" y="1873"/>
                    <a:pt x="4880" y="1984"/>
                    <a:pt x="5031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5" y="193"/>
                    <a:pt x="4572" y="97"/>
                    <a:pt x="4250" y="47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30"/>
            <p:cNvSpPr/>
            <p:nvPr/>
          </p:nvSpPr>
          <p:spPr>
            <a:xfrm>
              <a:off x="5817274" y="4242516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0"/>
                  </a:moveTo>
                  <a:cubicBezTo>
                    <a:pt x="3547" y="0"/>
                    <a:pt x="3415" y="7"/>
                    <a:pt x="3282" y="21"/>
                  </a:cubicBezTo>
                  <a:cubicBezTo>
                    <a:pt x="2763" y="77"/>
                    <a:pt x="2294" y="214"/>
                    <a:pt x="1874" y="434"/>
                  </a:cubicBezTo>
                  <a:cubicBezTo>
                    <a:pt x="1456" y="655"/>
                    <a:pt x="1102" y="942"/>
                    <a:pt x="815" y="1290"/>
                  </a:cubicBezTo>
                  <a:cubicBezTo>
                    <a:pt x="527" y="1639"/>
                    <a:pt x="314" y="2036"/>
                    <a:pt x="178" y="2483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09" y="4435"/>
                    <a:pt x="245" y="4899"/>
                    <a:pt x="462" y="5313"/>
                  </a:cubicBezTo>
                  <a:cubicBezTo>
                    <a:pt x="684" y="5724"/>
                    <a:pt x="967" y="6071"/>
                    <a:pt x="1318" y="6354"/>
                  </a:cubicBezTo>
                  <a:cubicBezTo>
                    <a:pt x="1669" y="6635"/>
                    <a:pt x="2069" y="6839"/>
                    <a:pt x="2519" y="6965"/>
                  </a:cubicBezTo>
                  <a:cubicBezTo>
                    <a:pt x="2835" y="7054"/>
                    <a:pt x="3168" y="7098"/>
                    <a:pt x="3516" y="7098"/>
                  </a:cubicBezTo>
                  <a:cubicBezTo>
                    <a:pt x="3662" y="7098"/>
                    <a:pt x="3811" y="7090"/>
                    <a:pt x="3962" y="7075"/>
                  </a:cubicBezTo>
                  <a:cubicBezTo>
                    <a:pt x="4293" y="7040"/>
                    <a:pt x="4618" y="6965"/>
                    <a:pt x="4936" y="6847"/>
                  </a:cubicBezTo>
                  <a:cubicBezTo>
                    <a:pt x="5255" y="6732"/>
                    <a:pt x="5543" y="6589"/>
                    <a:pt x="5796" y="6419"/>
                  </a:cubicBezTo>
                  <a:cubicBezTo>
                    <a:pt x="6049" y="6248"/>
                    <a:pt x="6249" y="6062"/>
                    <a:pt x="6390" y="5862"/>
                  </a:cubicBezTo>
                  <a:lnTo>
                    <a:pt x="5459" y="4682"/>
                  </a:lnTo>
                  <a:cubicBezTo>
                    <a:pt x="5350" y="4824"/>
                    <a:pt x="5221" y="4955"/>
                    <a:pt x="5073" y="5072"/>
                  </a:cubicBezTo>
                  <a:cubicBezTo>
                    <a:pt x="4924" y="5189"/>
                    <a:pt x="4761" y="5287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0"/>
                    <a:pt x="3146" y="5467"/>
                  </a:cubicBezTo>
                  <a:cubicBezTo>
                    <a:pt x="2887" y="5402"/>
                    <a:pt x="2661" y="5293"/>
                    <a:pt x="2467" y="5135"/>
                  </a:cubicBezTo>
                  <a:cubicBezTo>
                    <a:pt x="2273" y="4978"/>
                    <a:pt x="2115" y="4783"/>
                    <a:pt x="1992" y="4551"/>
                  </a:cubicBezTo>
                  <a:cubicBezTo>
                    <a:pt x="1870" y="4317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9" y="1898"/>
                    <a:pt x="2719" y="1779"/>
                  </a:cubicBezTo>
                  <a:cubicBezTo>
                    <a:pt x="2937" y="1661"/>
                    <a:pt x="3179" y="1589"/>
                    <a:pt x="3438" y="1560"/>
                  </a:cubicBezTo>
                  <a:cubicBezTo>
                    <a:pt x="3513" y="1552"/>
                    <a:pt x="3586" y="1548"/>
                    <a:pt x="3658" y="1548"/>
                  </a:cubicBezTo>
                  <a:cubicBezTo>
                    <a:pt x="3786" y="1548"/>
                    <a:pt x="3910" y="1560"/>
                    <a:pt x="4030" y="1584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2"/>
                    <a:pt x="4878" y="1983"/>
                    <a:pt x="5029" y="2109"/>
                  </a:cubicBezTo>
                  <a:lnTo>
                    <a:pt x="5920" y="844"/>
                  </a:lnTo>
                  <a:cubicBezTo>
                    <a:pt x="5700" y="638"/>
                    <a:pt x="5448" y="467"/>
                    <a:pt x="5160" y="329"/>
                  </a:cubicBezTo>
                  <a:cubicBezTo>
                    <a:pt x="4876" y="192"/>
                    <a:pt x="4571" y="96"/>
                    <a:pt x="4250" y="46"/>
                  </a:cubicBezTo>
                  <a:cubicBezTo>
                    <a:pt x="4060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30"/>
            <p:cNvSpPr/>
            <p:nvPr/>
          </p:nvSpPr>
          <p:spPr>
            <a:xfrm>
              <a:off x="6056024" y="421743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900" y="1413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30"/>
            <p:cNvSpPr/>
            <p:nvPr/>
          </p:nvSpPr>
          <p:spPr>
            <a:xfrm>
              <a:off x="6273398" y="4200109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3" y="1422"/>
                  </a:moveTo>
                  <a:cubicBezTo>
                    <a:pt x="3230" y="1422"/>
                    <a:pt x="3354" y="1441"/>
                    <a:pt x="3465" y="1481"/>
                  </a:cubicBezTo>
                  <a:cubicBezTo>
                    <a:pt x="3617" y="1536"/>
                    <a:pt x="3739" y="1628"/>
                    <a:pt x="3833" y="1751"/>
                  </a:cubicBezTo>
                  <a:cubicBezTo>
                    <a:pt x="3925" y="1877"/>
                    <a:pt x="3980" y="2028"/>
                    <a:pt x="3998" y="2202"/>
                  </a:cubicBezTo>
                  <a:cubicBezTo>
                    <a:pt x="4018" y="2376"/>
                    <a:pt x="3998" y="2535"/>
                    <a:pt x="3944" y="2679"/>
                  </a:cubicBezTo>
                  <a:cubicBezTo>
                    <a:pt x="3890" y="2823"/>
                    <a:pt x="3804" y="2938"/>
                    <a:pt x="3685" y="3024"/>
                  </a:cubicBezTo>
                  <a:cubicBezTo>
                    <a:pt x="3567" y="3115"/>
                    <a:pt x="3423" y="3166"/>
                    <a:pt x="3256" y="3182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3" y="1431"/>
                  </a:lnTo>
                  <a:cubicBezTo>
                    <a:pt x="2982" y="1425"/>
                    <a:pt x="3039" y="1422"/>
                    <a:pt x="3093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7" y="6"/>
                    <a:pt x="3066" y="16"/>
                  </a:cubicBezTo>
                  <a:lnTo>
                    <a:pt x="1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2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4"/>
                  </a:lnTo>
                  <a:cubicBezTo>
                    <a:pt x="4618" y="4062"/>
                    <a:pt x="4654" y="4041"/>
                    <a:pt x="4690" y="4016"/>
                  </a:cubicBezTo>
                  <a:cubicBezTo>
                    <a:pt x="5021" y="3786"/>
                    <a:pt x="5270" y="3489"/>
                    <a:pt x="5432" y="3125"/>
                  </a:cubicBezTo>
                  <a:cubicBezTo>
                    <a:pt x="5597" y="2764"/>
                    <a:pt x="5659" y="2370"/>
                    <a:pt x="5612" y="1941"/>
                  </a:cubicBezTo>
                  <a:cubicBezTo>
                    <a:pt x="5569" y="1526"/>
                    <a:pt x="5429" y="1165"/>
                    <a:pt x="5193" y="860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30"/>
            <p:cNvSpPr/>
            <p:nvPr/>
          </p:nvSpPr>
          <p:spPr>
            <a:xfrm>
              <a:off x="6613178" y="4160716"/>
              <a:ext cx="194407" cy="246933"/>
            </a:xfrm>
            <a:custGeom>
              <a:avLst/>
              <a:gdLst/>
              <a:ahLst/>
              <a:cxnLst/>
              <a:rect l="l" t="t" r="r" b="b"/>
              <a:pathLst>
                <a:path w="5611" h="7127" extrusionOk="0">
                  <a:moveTo>
                    <a:pt x="2936" y="0"/>
                  </a:moveTo>
                  <a:cubicBezTo>
                    <a:pt x="2762" y="0"/>
                    <a:pt x="2577" y="10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800"/>
                  </a:cubicBezTo>
                  <a:cubicBezTo>
                    <a:pt x="431" y="1010"/>
                    <a:pt x="265" y="1249"/>
                    <a:pt x="153" y="1521"/>
                  </a:cubicBezTo>
                  <a:cubicBezTo>
                    <a:pt x="40" y="1793"/>
                    <a:pt x="1" y="2080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9" y="4298"/>
                  </a:cubicBezTo>
                  <a:cubicBezTo>
                    <a:pt x="2627" y="4309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7"/>
                  </a:cubicBezTo>
                  <a:cubicBezTo>
                    <a:pt x="3402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9" y="4749"/>
                  </a:cubicBezTo>
                  <a:cubicBezTo>
                    <a:pt x="3876" y="4823"/>
                    <a:pt x="3908" y="4907"/>
                    <a:pt x="3919" y="5005"/>
                  </a:cubicBezTo>
                  <a:cubicBezTo>
                    <a:pt x="3934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9" y="5638"/>
                    <a:pt x="3232" y="5677"/>
                    <a:pt x="3058" y="5695"/>
                  </a:cubicBezTo>
                  <a:cubicBezTo>
                    <a:pt x="2973" y="5704"/>
                    <a:pt x="2889" y="5709"/>
                    <a:pt x="2804" y="5709"/>
                  </a:cubicBezTo>
                  <a:cubicBezTo>
                    <a:pt x="2540" y="5709"/>
                    <a:pt x="2278" y="5665"/>
                    <a:pt x="2017" y="5578"/>
                  </a:cubicBezTo>
                  <a:cubicBezTo>
                    <a:pt x="1675" y="5462"/>
                    <a:pt x="1317" y="5207"/>
                    <a:pt x="946" y="4805"/>
                  </a:cubicBezTo>
                  <a:lnTo>
                    <a:pt x="64" y="6049"/>
                  </a:lnTo>
                  <a:cubicBezTo>
                    <a:pt x="313" y="6304"/>
                    <a:pt x="589" y="6519"/>
                    <a:pt x="888" y="6695"/>
                  </a:cubicBezTo>
                  <a:cubicBezTo>
                    <a:pt x="1189" y="6869"/>
                    <a:pt x="1525" y="6991"/>
                    <a:pt x="1898" y="7062"/>
                  </a:cubicBezTo>
                  <a:cubicBezTo>
                    <a:pt x="2122" y="7105"/>
                    <a:pt x="2359" y="7126"/>
                    <a:pt x="2609" y="7126"/>
                  </a:cubicBezTo>
                  <a:cubicBezTo>
                    <a:pt x="2776" y="7126"/>
                    <a:pt x="2949" y="7117"/>
                    <a:pt x="3129" y="7097"/>
                  </a:cubicBezTo>
                  <a:cubicBezTo>
                    <a:pt x="3648" y="7041"/>
                    <a:pt x="4098" y="6908"/>
                    <a:pt x="4479" y="6695"/>
                  </a:cubicBezTo>
                  <a:cubicBezTo>
                    <a:pt x="4860" y="6481"/>
                    <a:pt x="5147" y="6196"/>
                    <a:pt x="5343" y="5846"/>
                  </a:cubicBezTo>
                  <a:cubicBezTo>
                    <a:pt x="5539" y="5494"/>
                    <a:pt x="5611" y="5081"/>
                    <a:pt x="5562" y="4607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9" y="3605"/>
                    <a:pt x="4985" y="3421"/>
                    <a:pt x="4756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6" y="2736"/>
                    <a:pt x="2654" y="2719"/>
                    <a:pt x="2506" y="2690"/>
                  </a:cubicBezTo>
                  <a:cubicBezTo>
                    <a:pt x="2359" y="2663"/>
                    <a:pt x="2228" y="2625"/>
                    <a:pt x="2110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6" y="1997"/>
                    <a:pt x="1714" y="1888"/>
                    <a:pt x="1783" y="1793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1" y="1491"/>
                    <a:pt x="2384" y="1448"/>
                    <a:pt x="2581" y="1427"/>
                  </a:cubicBezTo>
                  <a:cubicBezTo>
                    <a:pt x="2642" y="1421"/>
                    <a:pt x="2704" y="1418"/>
                    <a:pt x="2765" y="1418"/>
                  </a:cubicBezTo>
                  <a:cubicBezTo>
                    <a:pt x="2891" y="1418"/>
                    <a:pt x="3015" y="1431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7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30"/>
            <p:cNvSpPr/>
            <p:nvPr/>
          </p:nvSpPr>
          <p:spPr>
            <a:xfrm>
              <a:off x="6831764" y="4130573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4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7"/>
                  </a:lnTo>
                  <a:lnTo>
                    <a:pt x="2376" y="7282"/>
                  </a:lnTo>
                  <a:lnTo>
                    <a:pt x="2119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5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30"/>
            <p:cNvSpPr/>
            <p:nvPr/>
          </p:nvSpPr>
          <p:spPr>
            <a:xfrm>
              <a:off x="7076232" y="4112661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87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3"/>
                  </a:lnTo>
                  <a:lnTo>
                    <a:pt x="4108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30"/>
            <p:cNvSpPr/>
            <p:nvPr/>
          </p:nvSpPr>
          <p:spPr>
            <a:xfrm>
              <a:off x="7268105" y="4100812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7"/>
                  </a:lnTo>
                  <a:lnTo>
                    <a:pt x="719" y="6987"/>
                  </a:lnTo>
                  <a:lnTo>
                    <a:pt x="5409" y="6493"/>
                  </a:lnTo>
                  <a:lnTo>
                    <a:pt x="5255" y="5033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30"/>
            <p:cNvSpPr/>
            <p:nvPr/>
          </p:nvSpPr>
          <p:spPr>
            <a:xfrm>
              <a:off x="7473353" y="407915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30"/>
            <p:cNvSpPr/>
            <p:nvPr/>
          </p:nvSpPr>
          <p:spPr>
            <a:xfrm>
              <a:off x="7673853" y="4048807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0"/>
                  </a:moveTo>
                  <a:cubicBezTo>
                    <a:pt x="2764" y="0"/>
                    <a:pt x="2578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29" y="1011"/>
                    <a:pt x="264" y="1249"/>
                    <a:pt x="153" y="1521"/>
                  </a:cubicBezTo>
                  <a:cubicBezTo>
                    <a:pt x="39" y="1793"/>
                    <a:pt x="1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3"/>
                    <a:pt x="3908" y="4908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8" y="5709"/>
                  </a:cubicBezTo>
                  <a:cubicBezTo>
                    <a:pt x="2536" y="5709"/>
                    <a:pt x="2275" y="5664"/>
                    <a:pt x="2017" y="5578"/>
                  </a:cubicBezTo>
                  <a:cubicBezTo>
                    <a:pt x="1673" y="5463"/>
                    <a:pt x="1316" y="5205"/>
                    <a:pt x="947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91" y="6872"/>
                    <a:pt x="1528" y="6994"/>
                    <a:pt x="1899" y="7065"/>
                  </a:cubicBezTo>
                  <a:cubicBezTo>
                    <a:pt x="2119" y="7105"/>
                    <a:pt x="2353" y="7126"/>
                    <a:pt x="2602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2"/>
                    <a:pt x="4096" y="6908"/>
                    <a:pt x="4477" y="6694"/>
                  </a:cubicBezTo>
                  <a:cubicBezTo>
                    <a:pt x="4858" y="6481"/>
                    <a:pt x="5146" y="6196"/>
                    <a:pt x="5343" y="5845"/>
                  </a:cubicBezTo>
                  <a:cubicBezTo>
                    <a:pt x="5538" y="5493"/>
                    <a:pt x="5610" y="5082"/>
                    <a:pt x="5561" y="4607"/>
                  </a:cubicBezTo>
                  <a:cubicBezTo>
                    <a:pt x="5530" y="4302"/>
                    <a:pt x="5445" y="4041"/>
                    <a:pt x="5307" y="3822"/>
                  </a:cubicBezTo>
                  <a:cubicBezTo>
                    <a:pt x="5167" y="3605"/>
                    <a:pt x="4985" y="3421"/>
                    <a:pt x="4756" y="3274"/>
                  </a:cubicBezTo>
                  <a:cubicBezTo>
                    <a:pt x="4527" y="3127"/>
                    <a:pt x="4261" y="3011"/>
                    <a:pt x="3962" y="2925"/>
                  </a:cubicBezTo>
                  <a:cubicBezTo>
                    <a:pt x="3662" y="2838"/>
                    <a:pt x="3327" y="2779"/>
                    <a:pt x="2964" y="2745"/>
                  </a:cubicBezTo>
                  <a:cubicBezTo>
                    <a:pt x="2806" y="2736"/>
                    <a:pt x="2654" y="2718"/>
                    <a:pt x="2506" y="2689"/>
                  </a:cubicBezTo>
                  <a:cubicBezTo>
                    <a:pt x="2357" y="2663"/>
                    <a:pt x="2227" y="2624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4" y="1421"/>
                    <a:pt x="2709" y="1417"/>
                    <a:pt x="2773" y="1417"/>
                  </a:cubicBezTo>
                  <a:cubicBezTo>
                    <a:pt x="2895" y="1417"/>
                    <a:pt x="3017" y="1430"/>
                    <a:pt x="3138" y="1456"/>
                  </a:cubicBezTo>
                  <a:cubicBezTo>
                    <a:pt x="3324" y="1495"/>
                    <a:pt x="3499" y="1563"/>
                    <a:pt x="3670" y="1656"/>
                  </a:cubicBezTo>
                  <a:cubicBezTo>
                    <a:pt x="3841" y="1750"/>
                    <a:pt x="4002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30"/>
            <p:cNvSpPr/>
            <p:nvPr/>
          </p:nvSpPr>
          <p:spPr>
            <a:xfrm>
              <a:off x="8003032" y="4013017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5" y="3956"/>
                  </a:moveTo>
                  <a:cubicBezTo>
                    <a:pt x="2173" y="4067"/>
                    <a:pt x="2306" y="4183"/>
                    <a:pt x="2445" y="4309"/>
                  </a:cubicBezTo>
                  <a:lnTo>
                    <a:pt x="3867" y="5531"/>
                  </a:lnTo>
                  <a:cubicBezTo>
                    <a:pt x="3813" y="5565"/>
                    <a:pt x="3762" y="5601"/>
                    <a:pt x="3710" y="5634"/>
                  </a:cubicBezTo>
                  <a:cubicBezTo>
                    <a:pt x="3496" y="5764"/>
                    <a:pt x="3262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5" y="5884"/>
                    <a:pt x="2413" y="5861"/>
                    <a:pt x="2267" y="5814"/>
                  </a:cubicBezTo>
                  <a:cubicBezTo>
                    <a:pt x="2057" y="5749"/>
                    <a:pt x="1891" y="5640"/>
                    <a:pt x="1771" y="5489"/>
                  </a:cubicBezTo>
                  <a:cubicBezTo>
                    <a:pt x="1651" y="5338"/>
                    <a:pt x="1579" y="5153"/>
                    <a:pt x="1555" y="4933"/>
                  </a:cubicBezTo>
                  <a:cubicBezTo>
                    <a:pt x="1525" y="4654"/>
                    <a:pt x="1594" y="4412"/>
                    <a:pt x="1755" y="4214"/>
                  </a:cubicBezTo>
                  <a:cubicBezTo>
                    <a:pt x="1832" y="4117"/>
                    <a:pt x="1933" y="4034"/>
                    <a:pt x="2055" y="3956"/>
                  </a:cubicBezTo>
                  <a:close/>
                  <a:moveTo>
                    <a:pt x="3144" y="1"/>
                  </a:moveTo>
                  <a:cubicBezTo>
                    <a:pt x="3044" y="1"/>
                    <a:pt x="2942" y="6"/>
                    <a:pt x="2838" y="18"/>
                  </a:cubicBezTo>
                  <a:cubicBezTo>
                    <a:pt x="2409" y="62"/>
                    <a:pt x="2039" y="181"/>
                    <a:pt x="1727" y="376"/>
                  </a:cubicBezTo>
                  <a:cubicBezTo>
                    <a:pt x="1417" y="570"/>
                    <a:pt x="1185" y="814"/>
                    <a:pt x="1029" y="1109"/>
                  </a:cubicBezTo>
                  <a:cubicBezTo>
                    <a:pt x="872" y="1405"/>
                    <a:pt x="813" y="1729"/>
                    <a:pt x="850" y="2078"/>
                  </a:cubicBezTo>
                  <a:cubicBezTo>
                    <a:pt x="865" y="2222"/>
                    <a:pt x="905" y="2374"/>
                    <a:pt x="968" y="2538"/>
                  </a:cubicBezTo>
                  <a:cubicBezTo>
                    <a:pt x="1027" y="2692"/>
                    <a:pt x="1115" y="2856"/>
                    <a:pt x="1224" y="3024"/>
                  </a:cubicBezTo>
                  <a:cubicBezTo>
                    <a:pt x="827" y="3257"/>
                    <a:pt x="527" y="3546"/>
                    <a:pt x="327" y="3890"/>
                  </a:cubicBezTo>
                  <a:cubicBezTo>
                    <a:pt x="94" y="4297"/>
                    <a:pt x="0" y="4740"/>
                    <a:pt x="51" y="5213"/>
                  </a:cubicBezTo>
                  <a:cubicBezTo>
                    <a:pt x="94" y="5627"/>
                    <a:pt x="252" y="5992"/>
                    <a:pt x="525" y="6306"/>
                  </a:cubicBezTo>
                  <a:cubicBezTo>
                    <a:pt x="797" y="6618"/>
                    <a:pt x="1148" y="6848"/>
                    <a:pt x="1574" y="7000"/>
                  </a:cubicBezTo>
                  <a:cubicBezTo>
                    <a:pt x="1888" y="7114"/>
                    <a:pt x="2225" y="7170"/>
                    <a:pt x="2585" y="7170"/>
                  </a:cubicBezTo>
                  <a:cubicBezTo>
                    <a:pt x="2714" y="7170"/>
                    <a:pt x="2845" y="7163"/>
                    <a:pt x="2979" y="7149"/>
                  </a:cubicBezTo>
                  <a:cubicBezTo>
                    <a:pt x="3361" y="7107"/>
                    <a:pt x="3716" y="7018"/>
                    <a:pt x="4037" y="6874"/>
                  </a:cubicBezTo>
                  <a:cubicBezTo>
                    <a:pt x="4350" y="6737"/>
                    <a:pt x="4632" y="6558"/>
                    <a:pt x="4887" y="6338"/>
                  </a:cubicBezTo>
                  <a:lnTo>
                    <a:pt x="5430" y="6792"/>
                  </a:lnTo>
                  <a:lnTo>
                    <a:pt x="7357" y="6589"/>
                  </a:lnTo>
                  <a:lnTo>
                    <a:pt x="5750" y="5199"/>
                  </a:lnTo>
                  <a:cubicBezTo>
                    <a:pt x="5859" y="4976"/>
                    <a:pt x="5952" y="4736"/>
                    <a:pt x="6023" y="4487"/>
                  </a:cubicBezTo>
                  <a:cubicBezTo>
                    <a:pt x="6128" y="4117"/>
                    <a:pt x="6188" y="3722"/>
                    <a:pt x="6203" y="3302"/>
                  </a:cubicBezTo>
                  <a:lnTo>
                    <a:pt x="6203" y="3302"/>
                  </a:lnTo>
                  <a:lnTo>
                    <a:pt x="4753" y="3454"/>
                  </a:lnTo>
                  <a:cubicBezTo>
                    <a:pt x="4750" y="3771"/>
                    <a:pt x="4708" y="4060"/>
                    <a:pt x="4637" y="4329"/>
                  </a:cubicBezTo>
                  <a:lnTo>
                    <a:pt x="4097" y="3848"/>
                  </a:lnTo>
                  <a:cubicBezTo>
                    <a:pt x="3953" y="3739"/>
                    <a:pt x="3791" y="3605"/>
                    <a:pt x="3611" y="3453"/>
                  </a:cubicBezTo>
                  <a:cubicBezTo>
                    <a:pt x="3431" y="3298"/>
                    <a:pt x="3252" y="3132"/>
                    <a:pt x="3078" y="2958"/>
                  </a:cubicBezTo>
                  <a:cubicBezTo>
                    <a:pt x="2902" y="2784"/>
                    <a:pt x="2754" y="2612"/>
                    <a:pt x="2636" y="2445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6" y="1765"/>
                    <a:pt x="2480" y="1673"/>
                  </a:cubicBezTo>
                  <a:cubicBezTo>
                    <a:pt x="2523" y="1579"/>
                    <a:pt x="2590" y="1506"/>
                    <a:pt x="2682" y="1450"/>
                  </a:cubicBezTo>
                  <a:cubicBezTo>
                    <a:pt x="2776" y="1395"/>
                    <a:pt x="2892" y="1359"/>
                    <a:pt x="3036" y="1345"/>
                  </a:cubicBezTo>
                  <a:cubicBezTo>
                    <a:pt x="3068" y="1341"/>
                    <a:pt x="3099" y="1340"/>
                    <a:pt x="3130" y="1340"/>
                  </a:cubicBezTo>
                  <a:cubicBezTo>
                    <a:pt x="3268" y="1340"/>
                    <a:pt x="3395" y="1374"/>
                    <a:pt x="3509" y="1443"/>
                  </a:cubicBezTo>
                  <a:cubicBezTo>
                    <a:pt x="3649" y="1527"/>
                    <a:pt x="3788" y="1697"/>
                    <a:pt x="3928" y="1949"/>
                  </a:cubicBezTo>
                  <a:lnTo>
                    <a:pt x="5077" y="1089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3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30"/>
            <p:cNvSpPr/>
            <p:nvPr/>
          </p:nvSpPr>
          <p:spPr>
            <a:xfrm>
              <a:off x="8350989" y="3971545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30"/>
            <p:cNvSpPr/>
            <p:nvPr/>
          </p:nvSpPr>
          <p:spPr>
            <a:xfrm>
              <a:off x="8590675" y="394999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799"/>
                  </a:lnTo>
                  <a:lnTo>
                    <a:pt x="5416" y="5388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30"/>
            <p:cNvSpPr/>
            <p:nvPr/>
          </p:nvSpPr>
          <p:spPr>
            <a:xfrm>
              <a:off x="8803371" y="3927336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08" y="4433"/>
                    <a:pt x="245" y="4899"/>
                    <a:pt x="462" y="5313"/>
                  </a:cubicBezTo>
                  <a:cubicBezTo>
                    <a:pt x="682" y="5726"/>
                    <a:pt x="965" y="6073"/>
                    <a:pt x="1318" y="6356"/>
                  </a:cubicBezTo>
                  <a:cubicBezTo>
                    <a:pt x="1669" y="6636"/>
                    <a:pt x="2068" y="6840"/>
                    <a:pt x="2518" y="6967"/>
                  </a:cubicBezTo>
                  <a:cubicBezTo>
                    <a:pt x="2835" y="7055"/>
                    <a:pt x="3167" y="7100"/>
                    <a:pt x="3516" y="7100"/>
                  </a:cubicBezTo>
                  <a:cubicBezTo>
                    <a:pt x="3662" y="7100"/>
                    <a:pt x="3811" y="7092"/>
                    <a:pt x="3962" y="7076"/>
                  </a:cubicBezTo>
                  <a:cubicBezTo>
                    <a:pt x="4293" y="7040"/>
                    <a:pt x="4618" y="6967"/>
                    <a:pt x="4936" y="6849"/>
                  </a:cubicBezTo>
                  <a:cubicBezTo>
                    <a:pt x="5255" y="6734"/>
                    <a:pt x="5543" y="6590"/>
                    <a:pt x="5796" y="6421"/>
                  </a:cubicBezTo>
                  <a:cubicBezTo>
                    <a:pt x="6049" y="6249"/>
                    <a:pt x="6249" y="6064"/>
                    <a:pt x="6390" y="5864"/>
                  </a:cubicBezTo>
                  <a:lnTo>
                    <a:pt x="5459" y="4683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1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6"/>
                  </a:cubicBezTo>
                  <a:cubicBezTo>
                    <a:pt x="2273" y="4980"/>
                    <a:pt x="2114" y="4784"/>
                    <a:pt x="1992" y="4553"/>
                  </a:cubicBezTo>
                  <a:cubicBezTo>
                    <a:pt x="1870" y="4318"/>
                    <a:pt x="1792" y="4052"/>
                    <a:pt x="1761" y="3755"/>
                  </a:cubicBezTo>
                  <a:cubicBezTo>
                    <a:pt x="1728" y="3448"/>
                    <a:pt x="1748" y="3168"/>
                    <a:pt x="1820" y="2912"/>
                  </a:cubicBezTo>
                  <a:cubicBezTo>
                    <a:pt x="1891" y="2654"/>
                    <a:pt x="2002" y="2432"/>
                    <a:pt x="2157" y="2240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2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6" y="1780"/>
                  </a:cubicBezTo>
                  <a:cubicBezTo>
                    <a:pt x="4720" y="1872"/>
                    <a:pt x="4878" y="1981"/>
                    <a:pt x="5029" y="2109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30"/>
            <p:cNvSpPr/>
            <p:nvPr/>
          </p:nvSpPr>
          <p:spPr>
            <a:xfrm>
              <a:off x="9042122" y="3913616"/>
              <a:ext cx="111738" cy="242082"/>
            </a:xfrm>
            <a:custGeom>
              <a:avLst/>
              <a:gdLst/>
              <a:ahLst/>
              <a:cxnLst/>
              <a:rect l="l" t="t" r="r" b="b"/>
              <a:pathLst>
                <a:path w="3225" h="6987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6"/>
                  </a:lnTo>
                  <a:lnTo>
                    <a:pt x="2373" y="6812"/>
                  </a:lnTo>
                  <a:lnTo>
                    <a:pt x="2093" y="4156"/>
                  </a:lnTo>
                  <a:lnTo>
                    <a:pt x="3224" y="4037"/>
                  </a:lnTo>
                  <a:lnTo>
                    <a:pt x="3224" y="2541"/>
                  </a:lnTo>
                  <a:lnTo>
                    <a:pt x="1937" y="267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30"/>
            <p:cNvSpPr/>
            <p:nvPr/>
          </p:nvSpPr>
          <p:spPr>
            <a:xfrm>
              <a:off x="5129848" y="4644349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5" y="418"/>
                    <a:pt x="866" y="590"/>
                    <a:pt x="647" y="799"/>
                  </a:cubicBezTo>
                  <a:cubicBezTo>
                    <a:pt x="430" y="1009"/>
                    <a:pt x="265" y="1250"/>
                    <a:pt x="154" y="1519"/>
                  </a:cubicBezTo>
                  <a:cubicBezTo>
                    <a:pt x="40" y="1791"/>
                    <a:pt x="0" y="2079"/>
                    <a:pt x="33" y="2385"/>
                  </a:cubicBezTo>
                  <a:cubicBezTo>
                    <a:pt x="63" y="2670"/>
                    <a:pt x="135" y="2924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3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7" y="4312"/>
                    <a:pt x="2763" y="4329"/>
                    <a:pt x="2896" y="4351"/>
                  </a:cubicBezTo>
                  <a:cubicBezTo>
                    <a:pt x="3030" y="4372"/>
                    <a:pt x="3157" y="4402"/>
                    <a:pt x="3279" y="4438"/>
                  </a:cubicBezTo>
                  <a:cubicBezTo>
                    <a:pt x="3401" y="4474"/>
                    <a:pt x="3507" y="4517"/>
                    <a:pt x="3598" y="4568"/>
                  </a:cubicBezTo>
                  <a:cubicBezTo>
                    <a:pt x="3687" y="4618"/>
                    <a:pt x="3761" y="4678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39"/>
                    <a:pt x="3233" y="5679"/>
                    <a:pt x="3057" y="5697"/>
                  </a:cubicBezTo>
                  <a:cubicBezTo>
                    <a:pt x="2971" y="5706"/>
                    <a:pt x="2885" y="5711"/>
                    <a:pt x="2799" y="5711"/>
                  </a:cubicBezTo>
                  <a:cubicBezTo>
                    <a:pt x="2536" y="5711"/>
                    <a:pt x="2275" y="5667"/>
                    <a:pt x="2018" y="5580"/>
                  </a:cubicBezTo>
                  <a:cubicBezTo>
                    <a:pt x="1674" y="5465"/>
                    <a:pt x="1316" y="5208"/>
                    <a:pt x="948" y="4808"/>
                  </a:cubicBezTo>
                  <a:lnTo>
                    <a:pt x="65" y="6052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1"/>
                    <a:pt x="1526" y="6994"/>
                    <a:pt x="1898" y="7063"/>
                  </a:cubicBezTo>
                  <a:cubicBezTo>
                    <a:pt x="2120" y="7104"/>
                    <a:pt x="2353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1"/>
                    <a:pt x="5562" y="4607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20"/>
                    <a:pt x="4757" y="3274"/>
                  </a:cubicBezTo>
                  <a:cubicBezTo>
                    <a:pt x="4528" y="3128"/>
                    <a:pt x="4262" y="3012"/>
                    <a:pt x="3962" y="2926"/>
                  </a:cubicBezTo>
                  <a:cubicBezTo>
                    <a:pt x="3661" y="2839"/>
                    <a:pt x="3328" y="2780"/>
                    <a:pt x="2964" y="2746"/>
                  </a:cubicBezTo>
                  <a:cubicBezTo>
                    <a:pt x="2807" y="2737"/>
                    <a:pt x="2653" y="2718"/>
                    <a:pt x="2507" y="2690"/>
                  </a:cubicBezTo>
                  <a:cubicBezTo>
                    <a:pt x="2358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3" y="1890"/>
                    <a:pt x="1782" y="1792"/>
                  </a:cubicBezTo>
                  <a:cubicBezTo>
                    <a:pt x="1849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79" y="1429"/>
                  </a:cubicBezTo>
                  <a:cubicBezTo>
                    <a:pt x="2643" y="1422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2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0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30"/>
            <p:cNvSpPr/>
            <p:nvPr/>
          </p:nvSpPr>
          <p:spPr>
            <a:xfrm>
              <a:off x="5343618" y="4618918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3" y="1570"/>
                  </a:moveTo>
                  <a:cubicBezTo>
                    <a:pt x="3788" y="1570"/>
                    <a:pt x="3964" y="1596"/>
                    <a:pt x="4132" y="1648"/>
                  </a:cubicBezTo>
                  <a:cubicBezTo>
                    <a:pt x="4366" y="1721"/>
                    <a:pt x="4575" y="1840"/>
                    <a:pt x="4759" y="2002"/>
                  </a:cubicBezTo>
                  <a:cubicBezTo>
                    <a:pt x="4943" y="2161"/>
                    <a:pt x="5094" y="2358"/>
                    <a:pt x="5212" y="2588"/>
                  </a:cubicBezTo>
                  <a:cubicBezTo>
                    <a:pt x="5327" y="2818"/>
                    <a:pt x="5402" y="3077"/>
                    <a:pt x="5432" y="3363"/>
                  </a:cubicBezTo>
                  <a:cubicBezTo>
                    <a:pt x="5461" y="3651"/>
                    <a:pt x="5442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0"/>
                    <a:pt x="4733" y="5190"/>
                    <a:pt x="4519" y="5309"/>
                  </a:cubicBezTo>
                  <a:cubicBezTo>
                    <a:pt x="4305" y="5430"/>
                    <a:pt x="4064" y="5504"/>
                    <a:pt x="3798" y="5532"/>
                  </a:cubicBezTo>
                  <a:cubicBezTo>
                    <a:pt x="3724" y="5540"/>
                    <a:pt x="3650" y="5544"/>
                    <a:pt x="3577" y="5544"/>
                  </a:cubicBezTo>
                  <a:cubicBezTo>
                    <a:pt x="3393" y="5544"/>
                    <a:pt x="3216" y="5517"/>
                    <a:pt x="3048" y="5466"/>
                  </a:cubicBezTo>
                  <a:cubicBezTo>
                    <a:pt x="2815" y="5392"/>
                    <a:pt x="2603" y="5274"/>
                    <a:pt x="2415" y="5118"/>
                  </a:cubicBezTo>
                  <a:cubicBezTo>
                    <a:pt x="2227" y="4961"/>
                    <a:pt x="2079" y="4764"/>
                    <a:pt x="1966" y="4531"/>
                  </a:cubicBezTo>
                  <a:cubicBezTo>
                    <a:pt x="1853" y="4297"/>
                    <a:pt x="1781" y="4036"/>
                    <a:pt x="1751" y="3752"/>
                  </a:cubicBezTo>
                  <a:cubicBezTo>
                    <a:pt x="1719" y="3465"/>
                    <a:pt x="1738" y="3199"/>
                    <a:pt x="1798" y="2949"/>
                  </a:cubicBezTo>
                  <a:cubicBezTo>
                    <a:pt x="1861" y="2699"/>
                    <a:pt x="1968" y="2476"/>
                    <a:pt x="2117" y="2279"/>
                  </a:cubicBezTo>
                  <a:cubicBezTo>
                    <a:pt x="2268" y="2082"/>
                    <a:pt x="2448" y="1924"/>
                    <a:pt x="2661" y="1805"/>
                  </a:cubicBezTo>
                  <a:cubicBezTo>
                    <a:pt x="2875" y="1684"/>
                    <a:pt x="3117" y="1609"/>
                    <a:pt x="3383" y="1582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7" y="24"/>
                  </a:cubicBezTo>
                  <a:cubicBezTo>
                    <a:pt x="2703" y="79"/>
                    <a:pt x="2242" y="216"/>
                    <a:pt x="1833" y="436"/>
                  </a:cubicBezTo>
                  <a:cubicBezTo>
                    <a:pt x="1423" y="656"/>
                    <a:pt x="1076" y="942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1" y="3415"/>
                    <a:pt x="55" y="3928"/>
                  </a:cubicBezTo>
                  <a:cubicBezTo>
                    <a:pt x="108" y="4440"/>
                    <a:pt x="248" y="4902"/>
                    <a:pt x="467" y="5310"/>
                  </a:cubicBezTo>
                  <a:cubicBezTo>
                    <a:pt x="688" y="5723"/>
                    <a:pt x="974" y="6068"/>
                    <a:pt x="1324" y="6353"/>
                  </a:cubicBezTo>
                  <a:cubicBezTo>
                    <a:pt x="1677" y="6638"/>
                    <a:pt x="2076" y="6845"/>
                    <a:pt x="2521" y="6976"/>
                  </a:cubicBezTo>
                  <a:cubicBezTo>
                    <a:pt x="2837" y="7067"/>
                    <a:pt x="3171" y="7113"/>
                    <a:pt x="3523" y="7113"/>
                  </a:cubicBezTo>
                  <a:cubicBezTo>
                    <a:pt x="3669" y="7113"/>
                    <a:pt x="3818" y="7105"/>
                    <a:pt x="3971" y="7089"/>
                  </a:cubicBezTo>
                  <a:cubicBezTo>
                    <a:pt x="4477" y="7035"/>
                    <a:pt x="4934" y="6898"/>
                    <a:pt x="5344" y="6678"/>
                  </a:cubicBezTo>
                  <a:cubicBezTo>
                    <a:pt x="5753" y="6458"/>
                    <a:pt x="6101" y="6170"/>
                    <a:pt x="6387" y="5819"/>
                  </a:cubicBezTo>
                  <a:cubicBezTo>
                    <a:pt x="6669" y="5467"/>
                    <a:pt x="6876" y="5069"/>
                    <a:pt x="7002" y="4617"/>
                  </a:cubicBezTo>
                  <a:cubicBezTo>
                    <a:pt x="7130" y="4170"/>
                    <a:pt x="7166" y="3691"/>
                    <a:pt x="7114" y="3186"/>
                  </a:cubicBezTo>
                  <a:cubicBezTo>
                    <a:pt x="7058" y="2673"/>
                    <a:pt x="6923" y="2213"/>
                    <a:pt x="6706" y="1803"/>
                  </a:cubicBezTo>
                  <a:cubicBezTo>
                    <a:pt x="6489" y="1390"/>
                    <a:pt x="6204" y="1045"/>
                    <a:pt x="5853" y="761"/>
                  </a:cubicBezTo>
                  <a:cubicBezTo>
                    <a:pt x="5501" y="476"/>
                    <a:pt x="5103" y="269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30"/>
            <p:cNvSpPr/>
            <p:nvPr/>
          </p:nvSpPr>
          <p:spPr>
            <a:xfrm>
              <a:off x="5617397" y="4590577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7"/>
                    <a:pt x="2294" y="214"/>
                    <a:pt x="1876" y="435"/>
                  </a:cubicBezTo>
                  <a:cubicBezTo>
                    <a:pt x="1457" y="655"/>
                    <a:pt x="1103" y="941"/>
                    <a:pt x="816" y="1291"/>
                  </a:cubicBezTo>
                  <a:cubicBezTo>
                    <a:pt x="528" y="1639"/>
                    <a:pt x="315" y="2036"/>
                    <a:pt x="179" y="2484"/>
                  </a:cubicBezTo>
                  <a:cubicBezTo>
                    <a:pt x="42" y="2932"/>
                    <a:pt x="0" y="3408"/>
                    <a:pt x="55" y="3912"/>
                  </a:cubicBezTo>
                  <a:cubicBezTo>
                    <a:pt x="113" y="4434"/>
                    <a:pt x="249" y="4900"/>
                    <a:pt x="466" y="5313"/>
                  </a:cubicBezTo>
                  <a:cubicBezTo>
                    <a:pt x="685" y="5727"/>
                    <a:pt x="968" y="6074"/>
                    <a:pt x="1319" y="6354"/>
                  </a:cubicBezTo>
                  <a:cubicBezTo>
                    <a:pt x="1670" y="6636"/>
                    <a:pt x="2070" y="6839"/>
                    <a:pt x="2520" y="6965"/>
                  </a:cubicBezTo>
                  <a:cubicBezTo>
                    <a:pt x="2834" y="7053"/>
                    <a:pt x="3165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9" y="6962"/>
                    <a:pt x="4937" y="6846"/>
                  </a:cubicBezTo>
                  <a:cubicBezTo>
                    <a:pt x="5255" y="6731"/>
                    <a:pt x="5543" y="6587"/>
                    <a:pt x="5796" y="6417"/>
                  </a:cubicBezTo>
                  <a:cubicBezTo>
                    <a:pt x="6050" y="6246"/>
                    <a:pt x="6250" y="6061"/>
                    <a:pt x="6391" y="5861"/>
                  </a:cubicBezTo>
                  <a:lnTo>
                    <a:pt x="5461" y="4680"/>
                  </a:lnTo>
                  <a:cubicBezTo>
                    <a:pt x="5351" y="4823"/>
                    <a:pt x="5222" y="4954"/>
                    <a:pt x="5074" y="5070"/>
                  </a:cubicBezTo>
                  <a:cubicBezTo>
                    <a:pt x="4926" y="5188"/>
                    <a:pt x="4762" y="5286"/>
                    <a:pt x="4578" y="5363"/>
                  </a:cubicBezTo>
                  <a:cubicBezTo>
                    <a:pt x="4396" y="5442"/>
                    <a:pt x="4201" y="5491"/>
                    <a:pt x="3994" y="5514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5"/>
                  </a:cubicBezTo>
                  <a:cubicBezTo>
                    <a:pt x="2888" y="5401"/>
                    <a:pt x="2661" y="5291"/>
                    <a:pt x="2468" y="5135"/>
                  </a:cubicBezTo>
                  <a:cubicBezTo>
                    <a:pt x="2274" y="4979"/>
                    <a:pt x="2116" y="4782"/>
                    <a:pt x="1994" y="4551"/>
                  </a:cubicBezTo>
                  <a:cubicBezTo>
                    <a:pt x="1871" y="4318"/>
                    <a:pt x="1794" y="4052"/>
                    <a:pt x="1761" y="3754"/>
                  </a:cubicBezTo>
                  <a:cubicBezTo>
                    <a:pt x="1729" y="3449"/>
                    <a:pt x="1749" y="3169"/>
                    <a:pt x="1821" y="2912"/>
                  </a:cubicBezTo>
                  <a:cubicBezTo>
                    <a:pt x="1893" y="2654"/>
                    <a:pt x="2004" y="2431"/>
                    <a:pt x="2157" y="2241"/>
                  </a:cubicBezTo>
                  <a:cubicBezTo>
                    <a:pt x="2311" y="2050"/>
                    <a:pt x="2500" y="1896"/>
                    <a:pt x="2720" y="1780"/>
                  </a:cubicBezTo>
                  <a:cubicBezTo>
                    <a:pt x="2938" y="1660"/>
                    <a:pt x="3180" y="1589"/>
                    <a:pt x="3439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1" y="1586"/>
                  </a:cubicBezTo>
                  <a:cubicBezTo>
                    <a:pt x="4218" y="1625"/>
                    <a:pt x="4395" y="1689"/>
                    <a:pt x="4558" y="1781"/>
                  </a:cubicBezTo>
                  <a:cubicBezTo>
                    <a:pt x="4721" y="1873"/>
                    <a:pt x="4880" y="1983"/>
                    <a:pt x="5031" y="2111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60" y="15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30"/>
            <p:cNvSpPr/>
            <p:nvPr/>
          </p:nvSpPr>
          <p:spPr>
            <a:xfrm>
              <a:off x="5851401" y="4565839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2" y="4435"/>
                    <a:pt x="248" y="4903"/>
                    <a:pt x="467" y="5314"/>
                  </a:cubicBezTo>
                  <a:cubicBezTo>
                    <a:pt x="684" y="5726"/>
                    <a:pt x="967" y="6074"/>
                    <a:pt x="1318" y="6355"/>
                  </a:cubicBezTo>
                  <a:cubicBezTo>
                    <a:pt x="1669" y="6637"/>
                    <a:pt x="2069" y="6839"/>
                    <a:pt x="2519" y="6966"/>
                  </a:cubicBezTo>
                  <a:cubicBezTo>
                    <a:pt x="2833" y="7054"/>
                    <a:pt x="3164" y="7098"/>
                    <a:pt x="3511" y="7098"/>
                  </a:cubicBezTo>
                  <a:cubicBezTo>
                    <a:pt x="3658" y="7098"/>
                    <a:pt x="3809" y="7090"/>
                    <a:pt x="3962" y="7074"/>
                  </a:cubicBezTo>
                  <a:cubicBezTo>
                    <a:pt x="4293" y="7039"/>
                    <a:pt x="4618" y="6963"/>
                    <a:pt x="4936" y="6847"/>
                  </a:cubicBezTo>
                  <a:cubicBezTo>
                    <a:pt x="5254" y="6730"/>
                    <a:pt x="5541" y="6588"/>
                    <a:pt x="5796" y="6417"/>
                  </a:cubicBezTo>
                  <a:cubicBezTo>
                    <a:pt x="6049" y="6247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3"/>
                    <a:pt x="5221" y="4954"/>
                    <a:pt x="5073" y="5071"/>
                  </a:cubicBezTo>
                  <a:cubicBezTo>
                    <a:pt x="4924" y="5187"/>
                    <a:pt x="4761" y="5286"/>
                    <a:pt x="4577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3" y="4051"/>
                    <a:pt x="1761" y="3755"/>
                  </a:cubicBezTo>
                  <a:cubicBezTo>
                    <a:pt x="1728" y="3450"/>
                    <a:pt x="1748" y="3170"/>
                    <a:pt x="1820" y="2912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7" y="1897"/>
                    <a:pt x="2719" y="1779"/>
                  </a:cubicBezTo>
                  <a:cubicBezTo>
                    <a:pt x="2937" y="1661"/>
                    <a:pt x="3179" y="1589"/>
                    <a:pt x="3438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0" y="1585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20" y="844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6" y="193"/>
                    <a:pt x="4571" y="97"/>
                    <a:pt x="4250" y="46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30"/>
            <p:cNvSpPr/>
            <p:nvPr/>
          </p:nvSpPr>
          <p:spPr>
            <a:xfrm>
              <a:off x="6090151" y="454085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5"/>
                  </a:lnTo>
                  <a:lnTo>
                    <a:pt x="4594" y="2722"/>
                  </a:lnTo>
                  <a:lnTo>
                    <a:pt x="1889" y="3008"/>
                  </a:lnTo>
                  <a:lnTo>
                    <a:pt x="1755" y="1742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7" name="Google Shape;16127;p30"/>
            <p:cNvSpPr/>
            <p:nvPr/>
          </p:nvSpPr>
          <p:spPr>
            <a:xfrm>
              <a:off x="6307594" y="452350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92" y="1422"/>
                  </a:moveTo>
                  <a:cubicBezTo>
                    <a:pt x="3230" y="1422"/>
                    <a:pt x="3353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4" y="1877"/>
                    <a:pt x="3978" y="2028"/>
                    <a:pt x="3996" y="2202"/>
                  </a:cubicBezTo>
                  <a:cubicBezTo>
                    <a:pt x="4014" y="2376"/>
                    <a:pt x="3998" y="2537"/>
                    <a:pt x="3945" y="2680"/>
                  </a:cubicBezTo>
                  <a:cubicBezTo>
                    <a:pt x="3890" y="2824"/>
                    <a:pt x="3804" y="2939"/>
                    <a:pt x="3686" y="3026"/>
                  </a:cubicBezTo>
                  <a:cubicBezTo>
                    <a:pt x="3566" y="3115"/>
                    <a:pt x="3423" y="3167"/>
                    <a:pt x="3254" y="3185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1" y="1431"/>
                  </a:lnTo>
                  <a:cubicBezTo>
                    <a:pt x="2980" y="1425"/>
                    <a:pt x="3037" y="1422"/>
                    <a:pt x="3092" y="1422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6"/>
                    <a:pt x="3067" y="16"/>
                  </a:cubicBezTo>
                  <a:lnTo>
                    <a:pt x="0" y="339"/>
                  </a:lnTo>
                  <a:lnTo>
                    <a:pt x="719" y="7153"/>
                  </a:lnTo>
                  <a:lnTo>
                    <a:pt x="2298" y="6987"/>
                  </a:lnTo>
                  <a:lnTo>
                    <a:pt x="2044" y="4593"/>
                  </a:lnTo>
                  <a:lnTo>
                    <a:pt x="2895" y="4502"/>
                  </a:lnTo>
                  <a:lnTo>
                    <a:pt x="4495" y="6753"/>
                  </a:lnTo>
                  <a:lnTo>
                    <a:pt x="6383" y="6553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89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8" y="2764"/>
                    <a:pt x="5657" y="2371"/>
                    <a:pt x="5613" y="1943"/>
                  </a:cubicBezTo>
                  <a:cubicBezTo>
                    <a:pt x="5567" y="1526"/>
                    <a:pt x="5429" y="1166"/>
                    <a:pt x="5191" y="861"/>
                  </a:cubicBezTo>
                  <a:cubicBezTo>
                    <a:pt x="4958" y="554"/>
                    <a:pt x="4652" y="325"/>
                    <a:pt x="4278" y="174"/>
                  </a:cubicBezTo>
                  <a:cubicBezTo>
                    <a:pt x="3992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8" name="Google Shape;16128;p30"/>
            <p:cNvSpPr/>
            <p:nvPr/>
          </p:nvSpPr>
          <p:spPr>
            <a:xfrm>
              <a:off x="6647305" y="4484281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4" y="1"/>
                  </a:moveTo>
                  <a:cubicBezTo>
                    <a:pt x="2760" y="1"/>
                    <a:pt x="2576" y="11"/>
                    <a:pt x="2381" y="32"/>
                  </a:cubicBezTo>
                  <a:cubicBezTo>
                    <a:pt x="2043" y="68"/>
                    <a:pt x="1725" y="153"/>
                    <a:pt x="1425" y="285"/>
                  </a:cubicBezTo>
                  <a:cubicBezTo>
                    <a:pt x="1124" y="419"/>
                    <a:pt x="865" y="591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0" y="1792"/>
                    <a:pt x="1" y="2080"/>
                    <a:pt x="33" y="2385"/>
                  </a:cubicBezTo>
                  <a:cubicBezTo>
                    <a:pt x="64" y="2671"/>
                    <a:pt x="136" y="2924"/>
                    <a:pt x="251" y="3144"/>
                  </a:cubicBezTo>
                  <a:cubicBezTo>
                    <a:pt x="366" y="3364"/>
                    <a:pt x="526" y="3554"/>
                    <a:pt x="729" y="3713"/>
                  </a:cubicBezTo>
                  <a:cubicBezTo>
                    <a:pt x="931" y="3871"/>
                    <a:pt x="1180" y="3999"/>
                    <a:pt x="1473" y="4093"/>
                  </a:cubicBezTo>
                  <a:cubicBezTo>
                    <a:pt x="1764" y="4186"/>
                    <a:pt x="2103" y="4255"/>
                    <a:pt x="2489" y="4301"/>
                  </a:cubicBezTo>
                  <a:cubicBezTo>
                    <a:pt x="2627" y="4311"/>
                    <a:pt x="2763" y="4330"/>
                    <a:pt x="2897" y="4352"/>
                  </a:cubicBezTo>
                  <a:cubicBezTo>
                    <a:pt x="3029" y="4373"/>
                    <a:pt x="3157" y="4404"/>
                    <a:pt x="3280" y="4439"/>
                  </a:cubicBezTo>
                  <a:cubicBezTo>
                    <a:pt x="3402" y="4475"/>
                    <a:pt x="3508" y="4519"/>
                    <a:pt x="3597" y="4569"/>
                  </a:cubicBezTo>
                  <a:cubicBezTo>
                    <a:pt x="3688" y="4618"/>
                    <a:pt x="3761" y="4678"/>
                    <a:pt x="3819" y="4752"/>
                  </a:cubicBezTo>
                  <a:cubicBezTo>
                    <a:pt x="3876" y="4826"/>
                    <a:pt x="3908" y="4910"/>
                    <a:pt x="3919" y="5007"/>
                  </a:cubicBezTo>
                  <a:cubicBezTo>
                    <a:pt x="3934" y="5137"/>
                    <a:pt x="3905" y="5250"/>
                    <a:pt x="3836" y="5345"/>
                  </a:cubicBezTo>
                  <a:cubicBezTo>
                    <a:pt x="3768" y="5440"/>
                    <a:pt x="3663" y="5519"/>
                    <a:pt x="3527" y="5578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2" y="5707"/>
                    <a:pt x="2886" y="5711"/>
                    <a:pt x="2801" y="5711"/>
                  </a:cubicBezTo>
                  <a:cubicBezTo>
                    <a:pt x="2537" y="5711"/>
                    <a:pt x="2276" y="5668"/>
                    <a:pt x="2017" y="5581"/>
                  </a:cubicBezTo>
                  <a:cubicBezTo>
                    <a:pt x="1673" y="5466"/>
                    <a:pt x="1317" y="5209"/>
                    <a:pt x="949" y="4808"/>
                  </a:cubicBezTo>
                  <a:lnTo>
                    <a:pt x="66" y="6051"/>
                  </a:lnTo>
                  <a:cubicBezTo>
                    <a:pt x="314" y="6307"/>
                    <a:pt x="590" y="6523"/>
                    <a:pt x="890" y="6697"/>
                  </a:cubicBezTo>
                  <a:cubicBezTo>
                    <a:pt x="1190" y="6871"/>
                    <a:pt x="1527" y="6993"/>
                    <a:pt x="1899" y="7064"/>
                  </a:cubicBezTo>
                  <a:cubicBezTo>
                    <a:pt x="2119" y="7103"/>
                    <a:pt x="2353" y="7123"/>
                    <a:pt x="2599" y="7123"/>
                  </a:cubicBezTo>
                  <a:cubicBezTo>
                    <a:pt x="2769" y="7123"/>
                    <a:pt x="2946" y="7113"/>
                    <a:pt x="3129" y="7094"/>
                  </a:cubicBezTo>
                  <a:cubicBezTo>
                    <a:pt x="3648" y="7038"/>
                    <a:pt x="4098" y="6906"/>
                    <a:pt x="4479" y="6691"/>
                  </a:cubicBezTo>
                  <a:cubicBezTo>
                    <a:pt x="4860" y="6477"/>
                    <a:pt x="5147" y="6194"/>
                    <a:pt x="5343" y="5843"/>
                  </a:cubicBezTo>
                  <a:cubicBezTo>
                    <a:pt x="5539" y="5491"/>
                    <a:pt x="5611" y="5079"/>
                    <a:pt x="5562" y="4605"/>
                  </a:cubicBezTo>
                  <a:cubicBezTo>
                    <a:pt x="5530" y="4299"/>
                    <a:pt x="5445" y="4038"/>
                    <a:pt x="5307" y="3820"/>
                  </a:cubicBezTo>
                  <a:cubicBezTo>
                    <a:pt x="5169" y="3601"/>
                    <a:pt x="4985" y="3418"/>
                    <a:pt x="4756" y="3273"/>
                  </a:cubicBezTo>
                  <a:cubicBezTo>
                    <a:pt x="4529" y="3127"/>
                    <a:pt x="4263" y="3010"/>
                    <a:pt x="3963" y="2924"/>
                  </a:cubicBezTo>
                  <a:cubicBezTo>
                    <a:pt x="3662" y="2838"/>
                    <a:pt x="3328" y="2779"/>
                    <a:pt x="2965" y="2744"/>
                  </a:cubicBezTo>
                  <a:cubicBezTo>
                    <a:pt x="2806" y="2735"/>
                    <a:pt x="2654" y="2717"/>
                    <a:pt x="2506" y="2688"/>
                  </a:cubicBezTo>
                  <a:cubicBezTo>
                    <a:pt x="2359" y="2662"/>
                    <a:pt x="2228" y="2623"/>
                    <a:pt x="2110" y="2573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5" y="2320"/>
                    <a:pt x="1712" y="2231"/>
                    <a:pt x="1699" y="2120"/>
                  </a:cubicBezTo>
                  <a:cubicBezTo>
                    <a:pt x="1686" y="1996"/>
                    <a:pt x="1714" y="1887"/>
                    <a:pt x="1783" y="1792"/>
                  </a:cubicBezTo>
                  <a:cubicBezTo>
                    <a:pt x="1850" y="1696"/>
                    <a:pt x="1951" y="1617"/>
                    <a:pt x="2086" y="1552"/>
                  </a:cubicBezTo>
                  <a:cubicBezTo>
                    <a:pt x="2221" y="1490"/>
                    <a:pt x="2384" y="1447"/>
                    <a:pt x="2578" y="1427"/>
                  </a:cubicBezTo>
                  <a:cubicBezTo>
                    <a:pt x="2640" y="1420"/>
                    <a:pt x="2701" y="1417"/>
                    <a:pt x="2762" y="1417"/>
                  </a:cubicBezTo>
                  <a:cubicBezTo>
                    <a:pt x="2888" y="1417"/>
                    <a:pt x="3012" y="1431"/>
                    <a:pt x="3137" y="1457"/>
                  </a:cubicBezTo>
                  <a:cubicBezTo>
                    <a:pt x="3323" y="1497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7" y="2029"/>
                  </a:cubicBezTo>
                  <a:lnTo>
                    <a:pt x="5076" y="938"/>
                  </a:lnTo>
                  <a:cubicBezTo>
                    <a:pt x="4886" y="709"/>
                    <a:pt x="4669" y="519"/>
                    <a:pt x="4418" y="368"/>
                  </a:cubicBezTo>
                  <a:cubicBezTo>
                    <a:pt x="4171" y="217"/>
                    <a:pt x="3879" y="111"/>
                    <a:pt x="3548" y="52"/>
                  </a:cubicBezTo>
                  <a:cubicBezTo>
                    <a:pt x="3362" y="18"/>
                    <a:pt x="3157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30"/>
            <p:cNvSpPr/>
            <p:nvPr/>
          </p:nvSpPr>
          <p:spPr>
            <a:xfrm>
              <a:off x="6865891" y="4454000"/>
              <a:ext cx="243122" cy="258401"/>
            </a:xfrm>
            <a:custGeom>
              <a:avLst/>
              <a:gdLst/>
              <a:ahLst/>
              <a:cxnLst/>
              <a:rect l="l" t="t" r="r" b="b"/>
              <a:pathLst>
                <a:path w="7017" h="7458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4" y="3007"/>
                  </a:lnTo>
                  <a:lnTo>
                    <a:pt x="1657" y="470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6" y="7284"/>
                  </a:lnTo>
                  <a:lnTo>
                    <a:pt x="2119" y="4848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5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30"/>
            <p:cNvSpPr/>
            <p:nvPr/>
          </p:nvSpPr>
          <p:spPr>
            <a:xfrm>
              <a:off x="7110359" y="4436053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11"/>
                  </a:lnTo>
                  <a:lnTo>
                    <a:pt x="1296" y="1690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6"/>
                  </a:lnTo>
                  <a:lnTo>
                    <a:pt x="4108" y="1394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30"/>
            <p:cNvSpPr/>
            <p:nvPr/>
          </p:nvSpPr>
          <p:spPr>
            <a:xfrm>
              <a:off x="7302232" y="4424273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5"/>
                  </a:lnTo>
                  <a:lnTo>
                    <a:pt x="5409" y="6491"/>
                  </a:lnTo>
                  <a:lnTo>
                    <a:pt x="5255" y="5031"/>
                  </a:lnTo>
                  <a:lnTo>
                    <a:pt x="2218" y="5352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30"/>
            <p:cNvSpPr/>
            <p:nvPr/>
          </p:nvSpPr>
          <p:spPr>
            <a:xfrm>
              <a:off x="7507549" y="4402619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5"/>
                  </a:lnTo>
                  <a:lnTo>
                    <a:pt x="5409" y="6490"/>
                  </a:lnTo>
                  <a:lnTo>
                    <a:pt x="5255" y="5031"/>
                  </a:lnTo>
                  <a:lnTo>
                    <a:pt x="2219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30"/>
            <p:cNvSpPr/>
            <p:nvPr/>
          </p:nvSpPr>
          <p:spPr>
            <a:xfrm>
              <a:off x="7708084" y="437226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3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5" y="5249"/>
                    <a:pt x="3837" y="5344"/>
                  </a:cubicBezTo>
                  <a:cubicBezTo>
                    <a:pt x="3767" y="5438"/>
                    <a:pt x="3664" y="5517"/>
                    <a:pt x="3525" y="5579"/>
                  </a:cubicBezTo>
                  <a:cubicBezTo>
                    <a:pt x="3387" y="5639"/>
                    <a:pt x="3230" y="5679"/>
                    <a:pt x="3056" y="5697"/>
                  </a:cubicBezTo>
                  <a:cubicBezTo>
                    <a:pt x="2970" y="5706"/>
                    <a:pt x="2884" y="5710"/>
                    <a:pt x="2799" y="5710"/>
                  </a:cubicBezTo>
                  <a:cubicBezTo>
                    <a:pt x="2535" y="5710"/>
                    <a:pt x="2274" y="5667"/>
                    <a:pt x="2015" y="5580"/>
                  </a:cubicBezTo>
                  <a:cubicBezTo>
                    <a:pt x="1673" y="5465"/>
                    <a:pt x="1315" y="5208"/>
                    <a:pt x="947" y="4807"/>
                  </a:cubicBezTo>
                  <a:lnTo>
                    <a:pt x="64" y="6050"/>
                  </a:lnTo>
                  <a:cubicBezTo>
                    <a:pt x="314" y="6306"/>
                    <a:pt x="589" y="6522"/>
                    <a:pt x="889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2" y="7124"/>
                    <a:pt x="2599" y="7124"/>
                  </a:cubicBezTo>
                  <a:cubicBezTo>
                    <a:pt x="2768" y="7124"/>
                    <a:pt x="2944" y="7115"/>
                    <a:pt x="3127" y="7096"/>
                  </a:cubicBezTo>
                  <a:cubicBezTo>
                    <a:pt x="3646" y="7040"/>
                    <a:pt x="4094" y="6906"/>
                    <a:pt x="4477" y="6693"/>
                  </a:cubicBezTo>
                  <a:cubicBezTo>
                    <a:pt x="4858" y="6479"/>
                    <a:pt x="5146" y="6194"/>
                    <a:pt x="5341" y="5845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40"/>
                    <a:pt x="5305" y="3820"/>
                  </a:cubicBezTo>
                  <a:cubicBezTo>
                    <a:pt x="5167" y="3603"/>
                    <a:pt x="4983" y="3419"/>
                    <a:pt x="4754" y="3274"/>
                  </a:cubicBezTo>
                  <a:cubicBezTo>
                    <a:pt x="4526" y="3128"/>
                    <a:pt x="4261" y="3012"/>
                    <a:pt x="3961" y="2926"/>
                  </a:cubicBezTo>
                  <a:cubicBezTo>
                    <a:pt x="3660" y="2839"/>
                    <a:pt x="3327" y="2779"/>
                    <a:pt x="2963" y="2746"/>
                  </a:cubicBezTo>
                  <a:cubicBezTo>
                    <a:pt x="2805" y="2736"/>
                    <a:pt x="2652" y="2719"/>
                    <a:pt x="2504" y="2690"/>
                  </a:cubicBezTo>
                  <a:cubicBezTo>
                    <a:pt x="2357" y="2662"/>
                    <a:pt x="2225" y="2625"/>
                    <a:pt x="2109" y="2575"/>
                  </a:cubicBezTo>
                  <a:cubicBezTo>
                    <a:pt x="1992" y="2524"/>
                    <a:pt x="1897" y="2465"/>
                    <a:pt x="1825" y="2394"/>
                  </a:cubicBezTo>
                  <a:cubicBezTo>
                    <a:pt x="1752" y="2322"/>
                    <a:pt x="1710" y="2231"/>
                    <a:pt x="1697" y="2122"/>
                  </a:cubicBezTo>
                  <a:cubicBezTo>
                    <a:pt x="1684" y="1998"/>
                    <a:pt x="1712" y="1887"/>
                    <a:pt x="1781" y="1792"/>
                  </a:cubicBezTo>
                  <a:cubicBezTo>
                    <a:pt x="1848" y="1698"/>
                    <a:pt x="1950" y="1618"/>
                    <a:pt x="2084" y="1554"/>
                  </a:cubicBezTo>
                  <a:cubicBezTo>
                    <a:pt x="2219" y="1490"/>
                    <a:pt x="2382" y="1447"/>
                    <a:pt x="2579" y="1427"/>
                  </a:cubicBezTo>
                  <a:cubicBezTo>
                    <a:pt x="2642" y="1421"/>
                    <a:pt x="2705" y="1418"/>
                    <a:pt x="2767" y="1418"/>
                  </a:cubicBezTo>
                  <a:cubicBezTo>
                    <a:pt x="2891" y="1418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6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7"/>
                  </a:lnTo>
                  <a:cubicBezTo>
                    <a:pt x="4887" y="708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3" y="18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30"/>
            <p:cNvSpPr/>
            <p:nvPr/>
          </p:nvSpPr>
          <p:spPr>
            <a:xfrm>
              <a:off x="8037090" y="4336513"/>
              <a:ext cx="255006" cy="248353"/>
            </a:xfrm>
            <a:custGeom>
              <a:avLst/>
              <a:gdLst/>
              <a:ahLst/>
              <a:cxnLst/>
              <a:rect l="l" t="t" r="r" b="b"/>
              <a:pathLst>
                <a:path w="7360" h="7168" extrusionOk="0">
                  <a:moveTo>
                    <a:pt x="2057" y="3952"/>
                  </a:moveTo>
                  <a:cubicBezTo>
                    <a:pt x="2175" y="4063"/>
                    <a:pt x="2308" y="4182"/>
                    <a:pt x="2446" y="4304"/>
                  </a:cubicBezTo>
                  <a:lnTo>
                    <a:pt x="3868" y="5526"/>
                  </a:lnTo>
                  <a:cubicBezTo>
                    <a:pt x="3815" y="5564"/>
                    <a:pt x="3764" y="5598"/>
                    <a:pt x="3711" y="5633"/>
                  </a:cubicBezTo>
                  <a:cubicBezTo>
                    <a:pt x="3498" y="5762"/>
                    <a:pt x="3264" y="5843"/>
                    <a:pt x="3005" y="5867"/>
                  </a:cubicBezTo>
                  <a:cubicBezTo>
                    <a:pt x="2918" y="5877"/>
                    <a:pt x="2834" y="5882"/>
                    <a:pt x="2753" y="5882"/>
                  </a:cubicBezTo>
                  <a:cubicBezTo>
                    <a:pt x="2576" y="5882"/>
                    <a:pt x="2414" y="5859"/>
                    <a:pt x="2269" y="5814"/>
                  </a:cubicBezTo>
                  <a:cubicBezTo>
                    <a:pt x="2059" y="5748"/>
                    <a:pt x="1893" y="5637"/>
                    <a:pt x="1773" y="5486"/>
                  </a:cubicBezTo>
                  <a:cubicBezTo>
                    <a:pt x="1653" y="5335"/>
                    <a:pt x="1578" y="5151"/>
                    <a:pt x="1557" y="4930"/>
                  </a:cubicBezTo>
                  <a:cubicBezTo>
                    <a:pt x="1527" y="4651"/>
                    <a:pt x="1593" y="4411"/>
                    <a:pt x="1757" y="4209"/>
                  </a:cubicBezTo>
                  <a:cubicBezTo>
                    <a:pt x="1833" y="4113"/>
                    <a:pt x="1935" y="4030"/>
                    <a:pt x="2057" y="3952"/>
                  </a:cubicBezTo>
                  <a:close/>
                  <a:moveTo>
                    <a:pt x="3143" y="1"/>
                  </a:moveTo>
                  <a:cubicBezTo>
                    <a:pt x="3043" y="1"/>
                    <a:pt x="2942" y="6"/>
                    <a:pt x="2840" y="17"/>
                  </a:cubicBezTo>
                  <a:cubicBezTo>
                    <a:pt x="2410" y="62"/>
                    <a:pt x="2042" y="180"/>
                    <a:pt x="1729" y="377"/>
                  </a:cubicBezTo>
                  <a:cubicBezTo>
                    <a:pt x="1419" y="571"/>
                    <a:pt x="1186" y="813"/>
                    <a:pt x="1029" y="1107"/>
                  </a:cubicBezTo>
                  <a:cubicBezTo>
                    <a:pt x="874" y="1405"/>
                    <a:pt x="815" y="1729"/>
                    <a:pt x="852" y="2077"/>
                  </a:cubicBezTo>
                  <a:cubicBezTo>
                    <a:pt x="867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4"/>
                  </a:cubicBezTo>
                  <a:cubicBezTo>
                    <a:pt x="829" y="3256"/>
                    <a:pt x="529" y="3545"/>
                    <a:pt x="330" y="3889"/>
                  </a:cubicBezTo>
                  <a:cubicBezTo>
                    <a:pt x="94" y="4298"/>
                    <a:pt x="1" y="4738"/>
                    <a:pt x="51" y="5212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8" y="6615"/>
                    <a:pt x="1147" y="6845"/>
                    <a:pt x="1573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4" y="7167"/>
                    <a:pt x="2846" y="7160"/>
                    <a:pt x="2981" y="7146"/>
                  </a:cubicBezTo>
                  <a:cubicBezTo>
                    <a:pt x="3363" y="7104"/>
                    <a:pt x="3715" y="7015"/>
                    <a:pt x="4039" y="6872"/>
                  </a:cubicBezTo>
                  <a:cubicBezTo>
                    <a:pt x="4351" y="6734"/>
                    <a:pt x="4633" y="6555"/>
                    <a:pt x="4887" y="6335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6"/>
                  </a:lnTo>
                  <a:cubicBezTo>
                    <a:pt x="5859" y="4973"/>
                    <a:pt x="5953" y="4736"/>
                    <a:pt x="6025" y="4484"/>
                  </a:cubicBezTo>
                  <a:cubicBezTo>
                    <a:pt x="6130" y="4116"/>
                    <a:pt x="6190" y="3720"/>
                    <a:pt x="6205" y="3299"/>
                  </a:cubicBezTo>
                  <a:lnTo>
                    <a:pt x="6205" y="3299"/>
                  </a:lnTo>
                  <a:lnTo>
                    <a:pt x="4754" y="3451"/>
                  </a:lnTo>
                  <a:cubicBezTo>
                    <a:pt x="4749" y="3768"/>
                    <a:pt x="4710" y="4058"/>
                    <a:pt x="4639" y="4326"/>
                  </a:cubicBezTo>
                  <a:lnTo>
                    <a:pt x="4096" y="3845"/>
                  </a:lnTo>
                  <a:cubicBezTo>
                    <a:pt x="3953" y="3736"/>
                    <a:pt x="3793" y="3602"/>
                    <a:pt x="3613" y="3450"/>
                  </a:cubicBezTo>
                  <a:cubicBezTo>
                    <a:pt x="3434" y="3298"/>
                    <a:pt x="3254" y="3131"/>
                    <a:pt x="3078" y="2955"/>
                  </a:cubicBezTo>
                  <a:cubicBezTo>
                    <a:pt x="2903" y="2781"/>
                    <a:pt x="2755" y="2610"/>
                    <a:pt x="2635" y="2442"/>
                  </a:cubicBezTo>
                  <a:cubicBezTo>
                    <a:pt x="2517" y="2272"/>
                    <a:pt x="2453" y="2127"/>
                    <a:pt x="2438" y="2005"/>
                  </a:cubicBezTo>
                  <a:cubicBezTo>
                    <a:pt x="2424" y="1875"/>
                    <a:pt x="2438" y="1762"/>
                    <a:pt x="2482" y="1671"/>
                  </a:cubicBezTo>
                  <a:cubicBezTo>
                    <a:pt x="2525" y="1579"/>
                    <a:pt x="2591" y="1503"/>
                    <a:pt x="2684" y="1448"/>
                  </a:cubicBezTo>
                  <a:cubicBezTo>
                    <a:pt x="2778" y="1394"/>
                    <a:pt x="2894" y="1356"/>
                    <a:pt x="3038" y="1342"/>
                  </a:cubicBezTo>
                  <a:cubicBezTo>
                    <a:pt x="3070" y="1339"/>
                    <a:pt x="3101" y="1337"/>
                    <a:pt x="3131" y="1337"/>
                  </a:cubicBezTo>
                  <a:cubicBezTo>
                    <a:pt x="3269" y="1337"/>
                    <a:pt x="3394" y="1372"/>
                    <a:pt x="3511" y="1441"/>
                  </a:cubicBezTo>
                  <a:cubicBezTo>
                    <a:pt x="3651" y="1525"/>
                    <a:pt x="3790" y="1694"/>
                    <a:pt x="3928" y="1947"/>
                  </a:cubicBezTo>
                  <a:lnTo>
                    <a:pt x="5079" y="1090"/>
                  </a:lnTo>
                  <a:cubicBezTo>
                    <a:pt x="4966" y="839"/>
                    <a:pt x="4798" y="626"/>
                    <a:pt x="4568" y="453"/>
                  </a:cubicBezTo>
                  <a:cubicBezTo>
                    <a:pt x="4339" y="281"/>
                    <a:pt x="4078" y="156"/>
                    <a:pt x="3782" y="79"/>
                  </a:cubicBezTo>
                  <a:cubicBezTo>
                    <a:pt x="3575" y="28"/>
                    <a:pt x="3363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30"/>
            <p:cNvSpPr/>
            <p:nvPr/>
          </p:nvSpPr>
          <p:spPr>
            <a:xfrm>
              <a:off x="8385116" y="429500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4" y="2067"/>
                  </a:lnTo>
                  <a:lnTo>
                    <a:pt x="2179" y="1853"/>
                  </a:lnTo>
                  <a:lnTo>
                    <a:pt x="2743" y="7206"/>
                  </a:lnTo>
                  <a:lnTo>
                    <a:pt x="4396" y="7029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30"/>
            <p:cNvSpPr/>
            <p:nvPr/>
          </p:nvSpPr>
          <p:spPr>
            <a:xfrm>
              <a:off x="8624802" y="427338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30"/>
            <p:cNvSpPr/>
            <p:nvPr/>
          </p:nvSpPr>
          <p:spPr>
            <a:xfrm>
              <a:off x="8837498" y="4250624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5" y="2036"/>
                    <a:pt x="179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1" y="4438"/>
                    <a:pt x="246" y="4905"/>
                    <a:pt x="466" y="5316"/>
                  </a:cubicBezTo>
                  <a:cubicBezTo>
                    <a:pt x="684" y="5729"/>
                    <a:pt x="967" y="6077"/>
                    <a:pt x="1318" y="6358"/>
                  </a:cubicBezTo>
                  <a:cubicBezTo>
                    <a:pt x="1669" y="6638"/>
                    <a:pt x="2070" y="6842"/>
                    <a:pt x="2518" y="6969"/>
                  </a:cubicBezTo>
                  <a:cubicBezTo>
                    <a:pt x="2834" y="7056"/>
                    <a:pt x="3166" y="7100"/>
                    <a:pt x="3512" y="7100"/>
                  </a:cubicBezTo>
                  <a:cubicBezTo>
                    <a:pt x="3659" y="7100"/>
                    <a:pt x="3809" y="7092"/>
                    <a:pt x="3962" y="7077"/>
                  </a:cubicBezTo>
                  <a:cubicBezTo>
                    <a:pt x="4293" y="7041"/>
                    <a:pt x="4618" y="6966"/>
                    <a:pt x="4936" y="6849"/>
                  </a:cubicBezTo>
                  <a:cubicBezTo>
                    <a:pt x="5255" y="6733"/>
                    <a:pt x="5543" y="6590"/>
                    <a:pt x="5796" y="6419"/>
                  </a:cubicBezTo>
                  <a:cubicBezTo>
                    <a:pt x="6049" y="6250"/>
                    <a:pt x="6249" y="6064"/>
                    <a:pt x="6391" y="5864"/>
                  </a:cubicBezTo>
                  <a:lnTo>
                    <a:pt x="5459" y="4684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0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8"/>
                    <a:pt x="3793" y="5533"/>
                    <a:pt x="3696" y="5533"/>
                  </a:cubicBezTo>
                  <a:cubicBezTo>
                    <a:pt x="3502" y="5533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1"/>
                    <a:pt x="2114" y="4786"/>
                    <a:pt x="1992" y="4554"/>
                  </a:cubicBezTo>
                  <a:cubicBezTo>
                    <a:pt x="1870" y="4320"/>
                    <a:pt x="1792" y="4054"/>
                    <a:pt x="1761" y="3756"/>
                  </a:cubicBezTo>
                  <a:cubicBezTo>
                    <a:pt x="1728" y="3450"/>
                    <a:pt x="1748" y="3169"/>
                    <a:pt x="1820" y="2914"/>
                  </a:cubicBezTo>
                  <a:cubicBezTo>
                    <a:pt x="1891" y="2656"/>
                    <a:pt x="2002" y="2433"/>
                    <a:pt x="2158" y="2242"/>
                  </a:cubicBezTo>
                  <a:cubicBezTo>
                    <a:pt x="2310" y="2052"/>
                    <a:pt x="2498" y="1897"/>
                    <a:pt x="2718" y="1780"/>
                  </a:cubicBezTo>
                  <a:cubicBezTo>
                    <a:pt x="2937" y="1662"/>
                    <a:pt x="3179" y="1591"/>
                    <a:pt x="3437" y="1562"/>
                  </a:cubicBezTo>
                  <a:cubicBezTo>
                    <a:pt x="3512" y="1554"/>
                    <a:pt x="3585" y="1550"/>
                    <a:pt x="3657" y="1550"/>
                  </a:cubicBezTo>
                  <a:cubicBezTo>
                    <a:pt x="3785" y="1550"/>
                    <a:pt x="3909" y="1562"/>
                    <a:pt x="4030" y="1586"/>
                  </a:cubicBezTo>
                  <a:cubicBezTo>
                    <a:pt x="4217" y="1626"/>
                    <a:pt x="4394" y="1691"/>
                    <a:pt x="4558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30"/>
            <p:cNvSpPr/>
            <p:nvPr/>
          </p:nvSpPr>
          <p:spPr>
            <a:xfrm>
              <a:off x="9076180" y="4237008"/>
              <a:ext cx="82322" cy="242117"/>
            </a:xfrm>
            <a:custGeom>
              <a:avLst/>
              <a:gdLst/>
              <a:ahLst/>
              <a:cxnLst/>
              <a:rect l="l" t="t" r="r" b="b"/>
              <a:pathLst>
                <a:path w="2376" h="6988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241" y="6827"/>
                  </a:lnTo>
                  <a:lnTo>
                    <a:pt x="2375" y="6812"/>
                  </a:lnTo>
                  <a:lnTo>
                    <a:pt x="2241" y="5545"/>
                  </a:lnTo>
                  <a:lnTo>
                    <a:pt x="2093" y="4156"/>
                  </a:lnTo>
                  <a:lnTo>
                    <a:pt x="2241" y="4142"/>
                  </a:lnTo>
                  <a:lnTo>
                    <a:pt x="2241" y="2646"/>
                  </a:lnTo>
                  <a:lnTo>
                    <a:pt x="1939" y="2678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30"/>
            <p:cNvSpPr/>
            <p:nvPr/>
          </p:nvSpPr>
          <p:spPr>
            <a:xfrm>
              <a:off x="5187639" y="5134287"/>
              <a:ext cx="22694" cy="12958"/>
            </a:xfrm>
            <a:custGeom>
              <a:avLst/>
              <a:gdLst/>
              <a:ahLst/>
              <a:cxnLst/>
              <a:rect l="l" t="t" r="r" b="b"/>
              <a:pathLst>
                <a:path w="655" h="374" extrusionOk="0">
                  <a:moveTo>
                    <a:pt x="265" y="1"/>
                  </a:moveTo>
                  <a:lnTo>
                    <a:pt x="0" y="373"/>
                  </a:lnTo>
                  <a:lnTo>
                    <a:pt x="655" y="373"/>
                  </a:lnTo>
                  <a:cubicBezTo>
                    <a:pt x="528" y="267"/>
                    <a:pt x="397" y="145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30"/>
            <p:cNvSpPr/>
            <p:nvPr/>
          </p:nvSpPr>
          <p:spPr>
            <a:xfrm>
              <a:off x="5163975" y="4967671"/>
              <a:ext cx="193437" cy="179578"/>
            </a:xfrm>
            <a:custGeom>
              <a:avLst/>
              <a:gdLst/>
              <a:ahLst/>
              <a:cxnLst/>
              <a:rect l="l" t="t" r="r" b="b"/>
              <a:pathLst>
                <a:path w="5583" h="5183" extrusionOk="0">
                  <a:moveTo>
                    <a:pt x="2943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5" y="67"/>
                    <a:pt x="1726" y="154"/>
                    <a:pt x="1424" y="285"/>
                  </a:cubicBezTo>
                  <a:cubicBezTo>
                    <a:pt x="1125" y="420"/>
                    <a:pt x="863" y="592"/>
                    <a:pt x="647" y="801"/>
                  </a:cubicBezTo>
                  <a:cubicBezTo>
                    <a:pt x="430" y="1011"/>
                    <a:pt x="265" y="1252"/>
                    <a:pt x="154" y="1524"/>
                  </a:cubicBezTo>
                  <a:cubicBezTo>
                    <a:pt x="40" y="1794"/>
                    <a:pt x="0" y="2081"/>
                    <a:pt x="33" y="2388"/>
                  </a:cubicBezTo>
                  <a:cubicBezTo>
                    <a:pt x="62" y="2672"/>
                    <a:pt x="135" y="2926"/>
                    <a:pt x="250" y="3146"/>
                  </a:cubicBezTo>
                  <a:cubicBezTo>
                    <a:pt x="365" y="3366"/>
                    <a:pt x="525" y="3556"/>
                    <a:pt x="729" y="3717"/>
                  </a:cubicBezTo>
                  <a:cubicBezTo>
                    <a:pt x="933" y="3875"/>
                    <a:pt x="1182" y="4000"/>
                    <a:pt x="1473" y="4094"/>
                  </a:cubicBezTo>
                  <a:cubicBezTo>
                    <a:pt x="1765" y="4190"/>
                    <a:pt x="2104" y="4258"/>
                    <a:pt x="2488" y="4302"/>
                  </a:cubicBezTo>
                  <a:cubicBezTo>
                    <a:pt x="2629" y="4314"/>
                    <a:pt x="2764" y="4331"/>
                    <a:pt x="2898" y="4353"/>
                  </a:cubicBezTo>
                  <a:cubicBezTo>
                    <a:pt x="3029" y="4376"/>
                    <a:pt x="3159" y="4404"/>
                    <a:pt x="3280" y="4440"/>
                  </a:cubicBezTo>
                  <a:cubicBezTo>
                    <a:pt x="3401" y="4476"/>
                    <a:pt x="3507" y="4519"/>
                    <a:pt x="3600" y="4568"/>
                  </a:cubicBezTo>
                  <a:cubicBezTo>
                    <a:pt x="3689" y="4617"/>
                    <a:pt x="3762" y="4681"/>
                    <a:pt x="3820" y="4752"/>
                  </a:cubicBezTo>
                  <a:cubicBezTo>
                    <a:pt x="3876" y="4826"/>
                    <a:pt x="3910" y="4911"/>
                    <a:pt x="3920" y="5007"/>
                  </a:cubicBezTo>
                  <a:cubicBezTo>
                    <a:pt x="3926" y="5070"/>
                    <a:pt x="3925" y="5128"/>
                    <a:pt x="3910" y="5182"/>
                  </a:cubicBezTo>
                  <a:lnTo>
                    <a:pt x="5557" y="5182"/>
                  </a:lnTo>
                  <a:cubicBezTo>
                    <a:pt x="5580" y="5003"/>
                    <a:pt x="5583" y="4810"/>
                    <a:pt x="5558" y="4601"/>
                  </a:cubicBezTo>
                  <a:cubicBezTo>
                    <a:pt x="5524" y="4295"/>
                    <a:pt x="5442" y="4035"/>
                    <a:pt x="5301" y="3815"/>
                  </a:cubicBezTo>
                  <a:cubicBezTo>
                    <a:pt x="5164" y="3598"/>
                    <a:pt x="4981" y="3417"/>
                    <a:pt x="4753" y="3268"/>
                  </a:cubicBezTo>
                  <a:cubicBezTo>
                    <a:pt x="4524" y="3123"/>
                    <a:pt x="4261" y="3007"/>
                    <a:pt x="3959" y="2920"/>
                  </a:cubicBezTo>
                  <a:cubicBezTo>
                    <a:pt x="3657" y="2834"/>
                    <a:pt x="3323" y="2775"/>
                    <a:pt x="2960" y="2741"/>
                  </a:cubicBezTo>
                  <a:cubicBezTo>
                    <a:pt x="2801" y="2732"/>
                    <a:pt x="2648" y="2713"/>
                    <a:pt x="2501" y="2685"/>
                  </a:cubicBezTo>
                  <a:cubicBezTo>
                    <a:pt x="2356" y="2660"/>
                    <a:pt x="2222" y="2620"/>
                    <a:pt x="2105" y="2570"/>
                  </a:cubicBezTo>
                  <a:cubicBezTo>
                    <a:pt x="1989" y="2519"/>
                    <a:pt x="1893" y="2460"/>
                    <a:pt x="1821" y="2390"/>
                  </a:cubicBezTo>
                  <a:cubicBezTo>
                    <a:pt x="1749" y="2318"/>
                    <a:pt x="1706" y="2229"/>
                    <a:pt x="1696" y="2117"/>
                  </a:cubicBezTo>
                  <a:cubicBezTo>
                    <a:pt x="1683" y="1994"/>
                    <a:pt x="1711" y="1885"/>
                    <a:pt x="1780" y="1790"/>
                  </a:cubicBezTo>
                  <a:cubicBezTo>
                    <a:pt x="1848" y="1694"/>
                    <a:pt x="1949" y="1615"/>
                    <a:pt x="2084" y="1550"/>
                  </a:cubicBezTo>
                  <a:cubicBezTo>
                    <a:pt x="2216" y="1488"/>
                    <a:pt x="2382" y="1446"/>
                    <a:pt x="2576" y="1426"/>
                  </a:cubicBezTo>
                  <a:cubicBezTo>
                    <a:pt x="2639" y="1420"/>
                    <a:pt x="2703" y="1416"/>
                    <a:pt x="2765" y="1416"/>
                  </a:cubicBezTo>
                  <a:cubicBezTo>
                    <a:pt x="2891" y="1416"/>
                    <a:pt x="3015" y="1430"/>
                    <a:pt x="3136" y="1457"/>
                  </a:cubicBezTo>
                  <a:cubicBezTo>
                    <a:pt x="3321" y="1497"/>
                    <a:pt x="3500" y="1563"/>
                    <a:pt x="3669" y="1656"/>
                  </a:cubicBezTo>
                  <a:cubicBezTo>
                    <a:pt x="3840" y="1750"/>
                    <a:pt x="4002" y="1874"/>
                    <a:pt x="4156" y="2029"/>
                  </a:cubicBezTo>
                  <a:lnTo>
                    <a:pt x="5075" y="937"/>
                  </a:lnTo>
                  <a:cubicBezTo>
                    <a:pt x="4887" y="707"/>
                    <a:pt x="4669" y="519"/>
                    <a:pt x="4419" y="368"/>
                  </a:cubicBezTo>
                  <a:cubicBezTo>
                    <a:pt x="4173" y="217"/>
                    <a:pt x="3881" y="111"/>
                    <a:pt x="3551" y="52"/>
                  </a:cubicBezTo>
                  <a:cubicBezTo>
                    <a:pt x="3366" y="17"/>
                    <a:pt x="3164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30"/>
            <p:cNvSpPr/>
            <p:nvPr/>
          </p:nvSpPr>
          <p:spPr>
            <a:xfrm>
              <a:off x="5377849" y="4942345"/>
              <a:ext cx="248249" cy="204801"/>
            </a:xfrm>
            <a:custGeom>
              <a:avLst/>
              <a:gdLst/>
              <a:ahLst/>
              <a:cxnLst/>
              <a:rect l="l" t="t" r="r" b="b"/>
              <a:pathLst>
                <a:path w="7165" h="5911" extrusionOk="0">
                  <a:moveTo>
                    <a:pt x="3596" y="1570"/>
                  </a:moveTo>
                  <a:cubicBezTo>
                    <a:pt x="3784" y="1570"/>
                    <a:pt x="3963" y="1598"/>
                    <a:pt x="4133" y="1651"/>
                  </a:cubicBezTo>
                  <a:cubicBezTo>
                    <a:pt x="4366" y="1723"/>
                    <a:pt x="4575" y="1841"/>
                    <a:pt x="4760" y="2003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7" y="2819"/>
                    <a:pt x="5400" y="3078"/>
                    <a:pt x="5429" y="3364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2" y="4641"/>
                    <a:pt x="5057" y="4836"/>
                  </a:cubicBezTo>
                  <a:cubicBezTo>
                    <a:pt x="4908" y="5032"/>
                    <a:pt x="4729" y="5190"/>
                    <a:pt x="4516" y="5311"/>
                  </a:cubicBezTo>
                  <a:cubicBezTo>
                    <a:pt x="4302" y="5432"/>
                    <a:pt x="4061" y="5508"/>
                    <a:pt x="3798" y="5535"/>
                  </a:cubicBezTo>
                  <a:cubicBezTo>
                    <a:pt x="3725" y="5543"/>
                    <a:pt x="3653" y="5547"/>
                    <a:pt x="3583" y="5547"/>
                  </a:cubicBezTo>
                  <a:cubicBezTo>
                    <a:pt x="3396" y="5547"/>
                    <a:pt x="3217" y="5520"/>
                    <a:pt x="3048" y="5468"/>
                  </a:cubicBezTo>
                  <a:cubicBezTo>
                    <a:pt x="2815" y="5393"/>
                    <a:pt x="2603" y="5276"/>
                    <a:pt x="2416" y="5118"/>
                  </a:cubicBezTo>
                  <a:cubicBezTo>
                    <a:pt x="2228" y="4961"/>
                    <a:pt x="2078" y="4766"/>
                    <a:pt x="1965" y="4533"/>
                  </a:cubicBezTo>
                  <a:cubicBezTo>
                    <a:pt x="1853" y="4299"/>
                    <a:pt x="1781" y="4038"/>
                    <a:pt x="1751" y="3752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8"/>
                    <a:pt x="2117" y="2282"/>
                  </a:cubicBezTo>
                  <a:cubicBezTo>
                    <a:pt x="2267" y="2084"/>
                    <a:pt x="2448" y="1926"/>
                    <a:pt x="2662" y="1805"/>
                  </a:cubicBezTo>
                  <a:cubicBezTo>
                    <a:pt x="2877" y="1686"/>
                    <a:pt x="3115" y="1609"/>
                    <a:pt x="3381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63" y="0"/>
                  </a:moveTo>
                  <a:cubicBezTo>
                    <a:pt x="3516" y="0"/>
                    <a:pt x="3367" y="9"/>
                    <a:pt x="3214" y="25"/>
                  </a:cubicBezTo>
                  <a:cubicBezTo>
                    <a:pt x="2703" y="78"/>
                    <a:pt x="2241" y="216"/>
                    <a:pt x="1833" y="436"/>
                  </a:cubicBezTo>
                  <a:cubicBezTo>
                    <a:pt x="1420" y="655"/>
                    <a:pt x="1075" y="941"/>
                    <a:pt x="790" y="1293"/>
                  </a:cubicBezTo>
                  <a:cubicBezTo>
                    <a:pt x="505" y="1645"/>
                    <a:pt x="298" y="2045"/>
                    <a:pt x="167" y="2491"/>
                  </a:cubicBezTo>
                  <a:cubicBezTo>
                    <a:pt x="38" y="2937"/>
                    <a:pt x="1" y="3416"/>
                    <a:pt x="54" y="3929"/>
                  </a:cubicBezTo>
                  <a:cubicBezTo>
                    <a:pt x="108" y="4442"/>
                    <a:pt x="246" y="4901"/>
                    <a:pt x="466" y="5312"/>
                  </a:cubicBezTo>
                  <a:cubicBezTo>
                    <a:pt x="583" y="5529"/>
                    <a:pt x="720" y="5729"/>
                    <a:pt x="873" y="5911"/>
                  </a:cubicBezTo>
                  <a:lnTo>
                    <a:pt x="6305" y="5911"/>
                  </a:lnTo>
                  <a:cubicBezTo>
                    <a:pt x="6334" y="5880"/>
                    <a:pt x="6358" y="5850"/>
                    <a:pt x="6384" y="5817"/>
                  </a:cubicBezTo>
                  <a:cubicBezTo>
                    <a:pt x="6667" y="5465"/>
                    <a:pt x="6873" y="5066"/>
                    <a:pt x="6999" y="4615"/>
                  </a:cubicBezTo>
                  <a:cubicBezTo>
                    <a:pt x="7127" y="4171"/>
                    <a:pt x="7165" y="3693"/>
                    <a:pt x="7111" y="3186"/>
                  </a:cubicBezTo>
                  <a:cubicBezTo>
                    <a:pt x="7057" y="2672"/>
                    <a:pt x="6920" y="2212"/>
                    <a:pt x="6705" y="1802"/>
                  </a:cubicBezTo>
                  <a:cubicBezTo>
                    <a:pt x="6487" y="1391"/>
                    <a:pt x="6204" y="1046"/>
                    <a:pt x="5852" y="760"/>
                  </a:cubicBezTo>
                  <a:cubicBezTo>
                    <a:pt x="5499" y="475"/>
                    <a:pt x="5101" y="269"/>
                    <a:pt x="4652" y="137"/>
                  </a:cubicBezTo>
                  <a:cubicBezTo>
                    <a:pt x="4339" y="46"/>
                    <a:pt x="4009" y="0"/>
                    <a:pt x="3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30"/>
            <p:cNvSpPr/>
            <p:nvPr/>
          </p:nvSpPr>
          <p:spPr>
            <a:xfrm>
              <a:off x="5651628" y="4913969"/>
              <a:ext cx="221432" cy="233212"/>
            </a:xfrm>
            <a:custGeom>
              <a:avLst/>
              <a:gdLst/>
              <a:ahLst/>
              <a:cxnLst/>
              <a:rect l="l" t="t" r="r" b="b"/>
              <a:pathLst>
                <a:path w="6391" h="6731" extrusionOk="0">
                  <a:moveTo>
                    <a:pt x="3676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4" y="77"/>
                    <a:pt x="2295" y="215"/>
                    <a:pt x="1877" y="437"/>
                  </a:cubicBezTo>
                  <a:cubicBezTo>
                    <a:pt x="1456" y="658"/>
                    <a:pt x="1102" y="942"/>
                    <a:pt x="814" y="1291"/>
                  </a:cubicBezTo>
                  <a:cubicBezTo>
                    <a:pt x="528" y="1639"/>
                    <a:pt x="315" y="2039"/>
                    <a:pt x="179" y="2485"/>
                  </a:cubicBezTo>
                  <a:cubicBezTo>
                    <a:pt x="44" y="2933"/>
                    <a:pt x="0" y="3409"/>
                    <a:pt x="54" y="3915"/>
                  </a:cubicBezTo>
                  <a:cubicBezTo>
                    <a:pt x="110" y="4434"/>
                    <a:pt x="246" y="4898"/>
                    <a:pt x="463" y="5312"/>
                  </a:cubicBezTo>
                  <a:cubicBezTo>
                    <a:pt x="682" y="5727"/>
                    <a:pt x="964" y="6074"/>
                    <a:pt x="1316" y="6354"/>
                  </a:cubicBezTo>
                  <a:cubicBezTo>
                    <a:pt x="1499" y="6502"/>
                    <a:pt x="1697" y="6627"/>
                    <a:pt x="1907" y="6731"/>
                  </a:cubicBezTo>
                  <a:lnTo>
                    <a:pt x="5223" y="6731"/>
                  </a:lnTo>
                  <a:cubicBezTo>
                    <a:pt x="5430" y="6640"/>
                    <a:pt x="5622" y="6535"/>
                    <a:pt x="5796" y="6419"/>
                  </a:cubicBezTo>
                  <a:cubicBezTo>
                    <a:pt x="6049" y="6248"/>
                    <a:pt x="6247" y="6064"/>
                    <a:pt x="6391" y="5864"/>
                  </a:cubicBezTo>
                  <a:lnTo>
                    <a:pt x="5453" y="4685"/>
                  </a:lnTo>
                  <a:cubicBezTo>
                    <a:pt x="5344" y="4824"/>
                    <a:pt x="5216" y="4956"/>
                    <a:pt x="5068" y="5073"/>
                  </a:cubicBezTo>
                  <a:cubicBezTo>
                    <a:pt x="4921" y="5191"/>
                    <a:pt x="4754" y="5290"/>
                    <a:pt x="4573" y="5368"/>
                  </a:cubicBezTo>
                  <a:cubicBezTo>
                    <a:pt x="4392" y="5447"/>
                    <a:pt x="4195" y="5497"/>
                    <a:pt x="3989" y="5519"/>
                  </a:cubicBezTo>
                  <a:cubicBezTo>
                    <a:pt x="3889" y="5529"/>
                    <a:pt x="3792" y="5534"/>
                    <a:pt x="3697" y="5534"/>
                  </a:cubicBezTo>
                  <a:cubicBezTo>
                    <a:pt x="3501" y="5534"/>
                    <a:pt x="3317" y="5512"/>
                    <a:pt x="3142" y="5470"/>
                  </a:cubicBezTo>
                  <a:cubicBezTo>
                    <a:pt x="2882" y="5405"/>
                    <a:pt x="2656" y="5296"/>
                    <a:pt x="2462" y="5138"/>
                  </a:cubicBezTo>
                  <a:cubicBezTo>
                    <a:pt x="2268" y="4981"/>
                    <a:pt x="2108" y="4785"/>
                    <a:pt x="1986" y="4554"/>
                  </a:cubicBezTo>
                  <a:cubicBezTo>
                    <a:pt x="1864" y="4321"/>
                    <a:pt x="1789" y="4055"/>
                    <a:pt x="1756" y="3757"/>
                  </a:cubicBezTo>
                  <a:cubicBezTo>
                    <a:pt x="1722" y="3451"/>
                    <a:pt x="1743" y="3170"/>
                    <a:pt x="1814" y="2915"/>
                  </a:cubicBezTo>
                  <a:cubicBezTo>
                    <a:pt x="1886" y="2657"/>
                    <a:pt x="1998" y="2434"/>
                    <a:pt x="2152" y="2242"/>
                  </a:cubicBezTo>
                  <a:cubicBezTo>
                    <a:pt x="2304" y="2052"/>
                    <a:pt x="2494" y="1896"/>
                    <a:pt x="2712" y="1780"/>
                  </a:cubicBezTo>
                  <a:cubicBezTo>
                    <a:pt x="2935" y="1661"/>
                    <a:pt x="3174" y="1589"/>
                    <a:pt x="3433" y="1560"/>
                  </a:cubicBezTo>
                  <a:cubicBezTo>
                    <a:pt x="3509" y="1552"/>
                    <a:pt x="3583" y="1547"/>
                    <a:pt x="3656" y="1547"/>
                  </a:cubicBezTo>
                  <a:cubicBezTo>
                    <a:pt x="3784" y="1547"/>
                    <a:pt x="3907" y="1560"/>
                    <a:pt x="4027" y="1586"/>
                  </a:cubicBezTo>
                  <a:cubicBezTo>
                    <a:pt x="4215" y="1625"/>
                    <a:pt x="4392" y="1689"/>
                    <a:pt x="4555" y="1781"/>
                  </a:cubicBezTo>
                  <a:cubicBezTo>
                    <a:pt x="4718" y="1873"/>
                    <a:pt x="4875" y="1983"/>
                    <a:pt x="5028" y="2111"/>
                  </a:cubicBezTo>
                  <a:lnTo>
                    <a:pt x="5918" y="845"/>
                  </a:lnTo>
                  <a:cubicBezTo>
                    <a:pt x="5701" y="638"/>
                    <a:pt x="5446" y="467"/>
                    <a:pt x="5161" y="329"/>
                  </a:cubicBezTo>
                  <a:cubicBezTo>
                    <a:pt x="4875" y="192"/>
                    <a:pt x="4569" y="99"/>
                    <a:pt x="4250" y="47"/>
                  </a:cubicBezTo>
                  <a:cubicBezTo>
                    <a:pt x="4059" y="15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30"/>
            <p:cNvSpPr/>
            <p:nvPr/>
          </p:nvSpPr>
          <p:spPr>
            <a:xfrm>
              <a:off x="5885597" y="488937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1"/>
                  </a:moveTo>
                  <a:cubicBezTo>
                    <a:pt x="3543" y="1"/>
                    <a:pt x="3413" y="8"/>
                    <a:pt x="3282" y="21"/>
                  </a:cubicBezTo>
                  <a:cubicBezTo>
                    <a:pt x="2763" y="77"/>
                    <a:pt x="2294" y="214"/>
                    <a:pt x="1875" y="435"/>
                  </a:cubicBezTo>
                  <a:cubicBezTo>
                    <a:pt x="1457" y="656"/>
                    <a:pt x="1102" y="941"/>
                    <a:pt x="814" y="1291"/>
                  </a:cubicBezTo>
                  <a:cubicBezTo>
                    <a:pt x="527" y="1639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4"/>
                  </a:cubicBezTo>
                  <a:cubicBezTo>
                    <a:pt x="110" y="4433"/>
                    <a:pt x="246" y="4899"/>
                    <a:pt x="465" y="5311"/>
                  </a:cubicBezTo>
                  <a:cubicBezTo>
                    <a:pt x="682" y="5725"/>
                    <a:pt x="965" y="6072"/>
                    <a:pt x="1317" y="6354"/>
                  </a:cubicBezTo>
                  <a:cubicBezTo>
                    <a:pt x="1668" y="6634"/>
                    <a:pt x="2070" y="6840"/>
                    <a:pt x="2518" y="6965"/>
                  </a:cubicBezTo>
                  <a:cubicBezTo>
                    <a:pt x="2832" y="7053"/>
                    <a:pt x="3162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4"/>
                    <a:pt x="4937" y="6847"/>
                  </a:cubicBezTo>
                  <a:cubicBezTo>
                    <a:pt x="5255" y="6731"/>
                    <a:pt x="5542" y="6588"/>
                    <a:pt x="5795" y="6417"/>
                  </a:cubicBezTo>
                  <a:cubicBezTo>
                    <a:pt x="6048" y="6246"/>
                    <a:pt x="6248" y="6062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5"/>
                    <a:pt x="5074" y="5071"/>
                  </a:cubicBezTo>
                  <a:cubicBezTo>
                    <a:pt x="4924" y="5188"/>
                    <a:pt x="4760" y="5287"/>
                    <a:pt x="4577" y="5364"/>
                  </a:cubicBezTo>
                  <a:cubicBezTo>
                    <a:pt x="4395" y="5444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7" y="5467"/>
                  </a:cubicBezTo>
                  <a:cubicBezTo>
                    <a:pt x="2888" y="5402"/>
                    <a:pt x="2661" y="5291"/>
                    <a:pt x="2466" y="5133"/>
                  </a:cubicBezTo>
                  <a:cubicBezTo>
                    <a:pt x="2272" y="4978"/>
                    <a:pt x="2114" y="4781"/>
                    <a:pt x="1992" y="4549"/>
                  </a:cubicBezTo>
                  <a:cubicBezTo>
                    <a:pt x="1870" y="4316"/>
                    <a:pt x="1792" y="4052"/>
                    <a:pt x="1760" y="3754"/>
                  </a:cubicBezTo>
                  <a:cubicBezTo>
                    <a:pt x="1727" y="3449"/>
                    <a:pt x="1747" y="3167"/>
                    <a:pt x="1819" y="2910"/>
                  </a:cubicBezTo>
                  <a:cubicBezTo>
                    <a:pt x="1891" y="2654"/>
                    <a:pt x="2003" y="2431"/>
                    <a:pt x="2157" y="2240"/>
                  </a:cubicBezTo>
                  <a:cubicBezTo>
                    <a:pt x="2310" y="2050"/>
                    <a:pt x="2497" y="1895"/>
                    <a:pt x="2718" y="1778"/>
                  </a:cubicBezTo>
                  <a:cubicBezTo>
                    <a:pt x="2938" y="1659"/>
                    <a:pt x="3178" y="1587"/>
                    <a:pt x="3437" y="1558"/>
                  </a:cubicBezTo>
                  <a:cubicBezTo>
                    <a:pt x="3510" y="1550"/>
                    <a:pt x="3582" y="1547"/>
                    <a:pt x="3653" y="1547"/>
                  </a:cubicBezTo>
                  <a:cubicBezTo>
                    <a:pt x="3783" y="1547"/>
                    <a:pt x="3908" y="1559"/>
                    <a:pt x="4031" y="1585"/>
                  </a:cubicBezTo>
                  <a:cubicBezTo>
                    <a:pt x="4218" y="1626"/>
                    <a:pt x="4393" y="1689"/>
                    <a:pt x="4557" y="1781"/>
                  </a:cubicBezTo>
                  <a:cubicBezTo>
                    <a:pt x="4721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30"/>
            <p:cNvSpPr/>
            <p:nvPr/>
          </p:nvSpPr>
          <p:spPr>
            <a:xfrm>
              <a:off x="6124278" y="486425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30"/>
            <p:cNvSpPr/>
            <p:nvPr/>
          </p:nvSpPr>
          <p:spPr>
            <a:xfrm>
              <a:off x="6341652" y="4846928"/>
              <a:ext cx="221224" cy="247799"/>
            </a:xfrm>
            <a:custGeom>
              <a:avLst/>
              <a:gdLst/>
              <a:ahLst/>
              <a:cxnLst/>
              <a:rect l="l" t="t" r="r" b="b"/>
              <a:pathLst>
                <a:path w="6385" h="7152" extrusionOk="0">
                  <a:moveTo>
                    <a:pt x="3088" y="1422"/>
                  </a:moveTo>
                  <a:cubicBezTo>
                    <a:pt x="3227" y="1422"/>
                    <a:pt x="3351" y="1442"/>
                    <a:pt x="3462" y="1482"/>
                  </a:cubicBezTo>
                  <a:cubicBezTo>
                    <a:pt x="3616" y="1538"/>
                    <a:pt x="3738" y="1630"/>
                    <a:pt x="3832" y="1753"/>
                  </a:cubicBezTo>
                  <a:cubicBezTo>
                    <a:pt x="3922" y="1877"/>
                    <a:pt x="3978" y="2028"/>
                    <a:pt x="3997" y="2202"/>
                  </a:cubicBezTo>
                  <a:cubicBezTo>
                    <a:pt x="4016" y="2376"/>
                    <a:pt x="3998" y="2536"/>
                    <a:pt x="3944" y="2680"/>
                  </a:cubicBezTo>
                  <a:cubicBezTo>
                    <a:pt x="3891" y="2823"/>
                    <a:pt x="3804" y="2938"/>
                    <a:pt x="3685" y="3026"/>
                  </a:cubicBezTo>
                  <a:cubicBezTo>
                    <a:pt x="3568" y="3117"/>
                    <a:pt x="3423" y="3168"/>
                    <a:pt x="3256" y="3186"/>
                  </a:cubicBezTo>
                  <a:lnTo>
                    <a:pt x="1913" y="3328"/>
                  </a:lnTo>
                  <a:lnTo>
                    <a:pt x="1725" y="1558"/>
                  </a:lnTo>
                  <a:lnTo>
                    <a:pt x="2921" y="1431"/>
                  </a:lnTo>
                  <a:cubicBezTo>
                    <a:pt x="2979" y="1425"/>
                    <a:pt x="3035" y="1422"/>
                    <a:pt x="3088" y="1422"/>
                  </a:cubicBezTo>
                  <a:close/>
                  <a:moveTo>
                    <a:pt x="3374" y="1"/>
                  </a:moveTo>
                  <a:cubicBezTo>
                    <a:pt x="3273" y="1"/>
                    <a:pt x="3171" y="6"/>
                    <a:pt x="3067" y="18"/>
                  </a:cubicBezTo>
                  <a:lnTo>
                    <a:pt x="1" y="338"/>
                  </a:lnTo>
                  <a:lnTo>
                    <a:pt x="721" y="7152"/>
                  </a:lnTo>
                  <a:lnTo>
                    <a:pt x="2297" y="6986"/>
                  </a:lnTo>
                  <a:lnTo>
                    <a:pt x="2046" y="4592"/>
                  </a:lnTo>
                  <a:lnTo>
                    <a:pt x="2897" y="4502"/>
                  </a:lnTo>
                  <a:lnTo>
                    <a:pt x="4497" y="6752"/>
                  </a:lnTo>
                  <a:lnTo>
                    <a:pt x="6384" y="6554"/>
                  </a:lnTo>
                  <a:lnTo>
                    <a:pt x="4581" y="4083"/>
                  </a:lnTo>
                  <a:cubicBezTo>
                    <a:pt x="4618" y="4061"/>
                    <a:pt x="4654" y="4041"/>
                    <a:pt x="4690" y="4017"/>
                  </a:cubicBezTo>
                  <a:cubicBezTo>
                    <a:pt x="5021" y="3787"/>
                    <a:pt x="5270" y="3488"/>
                    <a:pt x="5435" y="3127"/>
                  </a:cubicBezTo>
                  <a:cubicBezTo>
                    <a:pt x="5597" y="2763"/>
                    <a:pt x="5659" y="2370"/>
                    <a:pt x="5612" y="1942"/>
                  </a:cubicBezTo>
                  <a:cubicBezTo>
                    <a:pt x="5569" y="1528"/>
                    <a:pt x="5431" y="1165"/>
                    <a:pt x="5193" y="860"/>
                  </a:cubicBezTo>
                  <a:cubicBezTo>
                    <a:pt x="4958" y="553"/>
                    <a:pt x="4654" y="324"/>
                    <a:pt x="4280" y="173"/>
                  </a:cubicBezTo>
                  <a:cubicBezTo>
                    <a:pt x="3996" y="58"/>
                    <a:pt x="3694" y="1"/>
                    <a:pt x="3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30"/>
            <p:cNvSpPr/>
            <p:nvPr/>
          </p:nvSpPr>
          <p:spPr>
            <a:xfrm>
              <a:off x="6681432" y="4807569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6" y="1"/>
                    <a:pt x="2579" y="11"/>
                    <a:pt x="2381" y="32"/>
                  </a:cubicBezTo>
                  <a:cubicBezTo>
                    <a:pt x="2043" y="68"/>
                    <a:pt x="1725" y="152"/>
                    <a:pt x="1425" y="285"/>
                  </a:cubicBezTo>
                  <a:cubicBezTo>
                    <a:pt x="1124" y="418"/>
                    <a:pt x="865" y="590"/>
                    <a:pt x="648" y="802"/>
                  </a:cubicBezTo>
                  <a:cubicBezTo>
                    <a:pt x="431" y="1011"/>
                    <a:pt x="266" y="1252"/>
                    <a:pt x="153" y="1522"/>
                  </a:cubicBezTo>
                  <a:cubicBezTo>
                    <a:pt x="40" y="1794"/>
                    <a:pt x="1" y="2081"/>
                    <a:pt x="33" y="2385"/>
                  </a:cubicBezTo>
                  <a:cubicBezTo>
                    <a:pt x="64" y="2671"/>
                    <a:pt x="136" y="2924"/>
                    <a:pt x="251" y="3143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9" y="4300"/>
                  </a:cubicBezTo>
                  <a:cubicBezTo>
                    <a:pt x="2627" y="4312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80" y="4440"/>
                  </a:cubicBezTo>
                  <a:cubicBezTo>
                    <a:pt x="3402" y="4476"/>
                    <a:pt x="3508" y="4519"/>
                    <a:pt x="3597" y="4569"/>
                  </a:cubicBezTo>
                  <a:cubicBezTo>
                    <a:pt x="3688" y="4617"/>
                    <a:pt x="3761" y="4678"/>
                    <a:pt x="3819" y="4752"/>
                  </a:cubicBezTo>
                  <a:cubicBezTo>
                    <a:pt x="3876" y="4824"/>
                    <a:pt x="3908" y="4910"/>
                    <a:pt x="3919" y="5008"/>
                  </a:cubicBezTo>
                  <a:cubicBezTo>
                    <a:pt x="3934" y="5137"/>
                    <a:pt x="3905" y="5249"/>
                    <a:pt x="3836" y="5346"/>
                  </a:cubicBezTo>
                  <a:cubicBezTo>
                    <a:pt x="3768" y="5441"/>
                    <a:pt x="3664" y="5520"/>
                    <a:pt x="3527" y="5579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3" y="5707"/>
                    <a:pt x="2889" y="5711"/>
                    <a:pt x="2804" y="5711"/>
                  </a:cubicBezTo>
                  <a:cubicBezTo>
                    <a:pt x="2540" y="5711"/>
                    <a:pt x="2278" y="5667"/>
                    <a:pt x="2017" y="5580"/>
                  </a:cubicBezTo>
                  <a:cubicBezTo>
                    <a:pt x="1673" y="5465"/>
                    <a:pt x="1317" y="5209"/>
                    <a:pt x="947" y="4808"/>
                  </a:cubicBezTo>
                  <a:lnTo>
                    <a:pt x="66" y="6052"/>
                  </a:lnTo>
                  <a:cubicBezTo>
                    <a:pt x="314" y="6306"/>
                    <a:pt x="590" y="6522"/>
                    <a:pt x="890" y="6697"/>
                  </a:cubicBezTo>
                  <a:cubicBezTo>
                    <a:pt x="1190" y="6871"/>
                    <a:pt x="1527" y="6994"/>
                    <a:pt x="1899" y="7064"/>
                  </a:cubicBezTo>
                  <a:cubicBezTo>
                    <a:pt x="2121" y="7105"/>
                    <a:pt x="2356" y="7126"/>
                    <a:pt x="2604" y="7126"/>
                  </a:cubicBezTo>
                  <a:cubicBezTo>
                    <a:pt x="2773" y="7126"/>
                    <a:pt x="2948" y="7116"/>
                    <a:pt x="3129" y="7097"/>
                  </a:cubicBezTo>
                  <a:cubicBezTo>
                    <a:pt x="3648" y="7042"/>
                    <a:pt x="4098" y="6909"/>
                    <a:pt x="4479" y="6694"/>
                  </a:cubicBezTo>
                  <a:cubicBezTo>
                    <a:pt x="4860" y="6482"/>
                    <a:pt x="5148" y="6197"/>
                    <a:pt x="5343" y="5846"/>
                  </a:cubicBezTo>
                  <a:cubicBezTo>
                    <a:pt x="5539" y="5494"/>
                    <a:pt x="5611" y="5082"/>
                    <a:pt x="5562" y="4608"/>
                  </a:cubicBezTo>
                  <a:cubicBezTo>
                    <a:pt x="5530" y="4303"/>
                    <a:pt x="5445" y="4041"/>
                    <a:pt x="5307" y="3823"/>
                  </a:cubicBezTo>
                  <a:cubicBezTo>
                    <a:pt x="5169" y="3606"/>
                    <a:pt x="4985" y="3422"/>
                    <a:pt x="4756" y="3275"/>
                  </a:cubicBezTo>
                  <a:cubicBezTo>
                    <a:pt x="4529" y="3128"/>
                    <a:pt x="4263" y="3012"/>
                    <a:pt x="3963" y="2925"/>
                  </a:cubicBezTo>
                  <a:cubicBezTo>
                    <a:pt x="3662" y="2839"/>
                    <a:pt x="3328" y="2780"/>
                    <a:pt x="2965" y="2746"/>
                  </a:cubicBezTo>
                  <a:cubicBezTo>
                    <a:pt x="2806" y="2737"/>
                    <a:pt x="2654" y="2718"/>
                    <a:pt x="2506" y="2690"/>
                  </a:cubicBezTo>
                  <a:cubicBezTo>
                    <a:pt x="2359" y="2664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3"/>
                    <a:pt x="1712" y="2232"/>
                    <a:pt x="1699" y="2122"/>
                  </a:cubicBezTo>
                  <a:cubicBezTo>
                    <a:pt x="1686" y="1998"/>
                    <a:pt x="1714" y="1889"/>
                    <a:pt x="1783" y="1794"/>
                  </a:cubicBezTo>
                  <a:cubicBezTo>
                    <a:pt x="1850" y="1697"/>
                    <a:pt x="1952" y="1617"/>
                    <a:pt x="2086" y="1554"/>
                  </a:cubicBezTo>
                  <a:cubicBezTo>
                    <a:pt x="2221" y="1490"/>
                    <a:pt x="2384" y="1449"/>
                    <a:pt x="2578" y="1428"/>
                  </a:cubicBezTo>
                  <a:cubicBezTo>
                    <a:pt x="2642" y="1422"/>
                    <a:pt x="2705" y="1418"/>
                    <a:pt x="2767" y="1418"/>
                  </a:cubicBezTo>
                  <a:cubicBezTo>
                    <a:pt x="2891" y="1418"/>
                    <a:pt x="3014" y="1431"/>
                    <a:pt x="3137" y="1457"/>
                  </a:cubicBezTo>
                  <a:cubicBezTo>
                    <a:pt x="3323" y="1496"/>
                    <a:pt x="3498" y="1562"/>
                    <a:pt x="3669" y="1657"/>
                  </a:cubicBezTo>
                  <a:cubicBezTo>
                    <a:pt x="3840" y="1751"/>
                    <a:pt x="4001" y="1874"/>
                    <a:pt x="4157" y="2028"/>
                  </a:cubicBezTo>
                  <a:lnTo>
                    <a:pt x="5076" y="938"/>
                  </a:lnTo>
                  <a:cubicBezTo>
                    <a:pt x="4886" y="708"/>
                    <a:pt x="4669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4" y="17"/>
                    <a:pt x="3162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30"/>
            <p:cNvSpPr/>
            <p:nvPr/>
          </p:nvSpPr>
          <p:spPr>
            <a:xfrm>
              <a:off x="6900122" y="4777426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1" y="3009"/>
                  </a:lnTo>
                  <a:lnTo>
                    <a:pt x="1654" y="471"/>
                  </a:lnTo>
                  <a:lnTo>
                    <a:pt x="0" y="645"/>
                  </a:lnTo>
                  <a:lnTo>
                    <a:pt x="716" y="7457"/>
                  </a:lnTo>
                  <a:lnTo>
                    <a:pt x="2373" y="7283"/>
                  </a:lnTo>
                  <a:lnTo>
                    <a:pt x="2116" y="4847"/>
                  </a:lnTo>
                  <a:lnTo>
                    <a:pt x="2560" y="4310"/>
                  </a:lnTo>
                  <a:lnTo>
                    <a:pt x="5087" y="6995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30"/>
            <p:cNvSpPr/>
            <p:nvPr/>
          </p:nvSpPr>
          <p:spPr>
            <a:xfrm>
              <a:off x="7144486" y="475947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30"/>
            <p:cNvSpPr/>
            <p:nvPr/>
          </p:nvSpPr>
          <p:spPr>
            <a:xfrm>
              <a:off x="7336359" y="4747700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4"/>
                  </a:lnTo>
                  <a:lnTo>
                    <a:pt x="719" y="6987"/>
                  </a:lnTo>
                  <a:lnTo>
                    <a:pt x="5409" y="6490"/>
                  </a:lnTo>
                  <a:lnTo>
                    <a:pt x="5255" y="5032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30"/>
            <p:cNvSpPr/>
            <p:nvPr/>
          </p:nvSpPr>
          <p:spPr>
            <a:xfrm>
              <a:off x="7541676" y="4726011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8"/>
                  </a:lnTo>
                  <a:lnTo>
                    <a:pt x="5409" y="6492"/>
                  </a:lnTo>
                  <a:lnTo>
                    <a:pt x="5255" y="5031"/>
                  </a:lnTo>
                  <a:lnTo>
                    <a:pt x="2219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30"/>
            <p:cNvSpPr/>
            <p:nvPr/>
          </p:nvSpPr>
          <p:spPr>
            <a:xfrm>
              <a:off x="7742107" y="4695660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1"/>
                  </a:moveTo>
                  <a:cubicBezTo>
                    <a:pt x="2764" y="1"/>
                    <a:pt x="2578" y="11"/>
                    <a:pt x="2382" y="31"/>
                  </a:cubicBezTo>
                  <a:cubicBezTo>
                    <a:pt x="2044" y="67"/>
                    <a:pt x="1726" y="152"/>
                    <a:pt x="1424" y="286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29" y="1012"/>
                    <a:pt x="264" y="1252"/>
                    <a:pt x="153" y="1522"/>
                  </a:cubicBezTo>
                  <a:cubicBezTo>
                    <a:pt x="39" y="1793"/>
                    <a:pt x="1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2" y="4092"/>
                  </a:cubicBezTo>
                  <a:cubicBezTo>
                    <a:pt x="1764" y="4185"/>
                    <a:pt x="2103" y="4256"/>
                    <a:pt x="2488" y="4299"/>
                  </a:cubicBezTo>
                  <a:cubicBezTo>
                    <a:pt x="2626" y="4312"/>
                    <a:pt x="2763" y="4328"/>
                    <a:pt x="2895" y="4349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1"/>
                  </a:cubicBezTo>
                  <a:cubicBezTo>
                    <a:pt x="3876" y="4822"/>
                    <a:pt x="3908" y="4909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68" y="5438"/>
                    <a:pt x="3663" y="5517"/>
                    <a:pt x="3527" y="5577"/>
                  </a:cubicBezTo>
                  <a:cubicBezTo>
                    <a:pt x="3389" y="5638"/>
                    <a:pt x="3232" y="5678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6"/>
                    <a:pt x="2017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1"/>
                    <a:pt x="889" y="6695"/>
                  </a:cubicBezTo>
                  <a:cubicBezTo>
                    <a:pt x="1190" y="6869"/>
                    <a:pt x="1526" y="6991"/>
                    <a:pt x="1899" y="7061"/>
                  </a:cubicBezTo>
                  <a:cubicBezTo>
                    <a:pt x="2121" y="7104"/>
                    <a:pt x="2358" y="7126"/>
                    <a:pt x="2608" y="7126"/>
                  </a:cubicBezTo>
                  <a:cubicBezTo>
                    <a:pt x="2775" y="7126"/>
                    <a:pt x="2949" y="7116"/>
                    <a:pt x="3128" y="7097"/>
                  </a:cubicBezTo>
                  <a:cubicBezTo>
                    <a:pt x="3647" y="7041"/>
                    <a:pt x="4096" y="6909"/>
                    <a:pt x="4477" y="6695"/>
                  </a:cubicBezTo>
                  <a:cubicBezTo>
                    <a:pt x="4858" y="6480"/>
                    <a:pt x="5146" y="6197"/>
                    <a:pt x="5343" y="5846"/>
                  </a:cubicBezTo>
                  <a:cubicBezTo>
                    <a:pt x="5538" y="5494"/>
                    <a:pt x="5610" y="5083"/>
                    <a:pt x="5561" y="4608"/>
                  </a:cubicBezTo>
                  <a:cubicBezTo>
                    <a:pt x="5530" y="4302"/>
                    <a:pt x="5445" y="4042"/>
                    <a:pt x="5307" y="3823"/>
                  </a:cubicBezTo>
                  <a:cubicBezTo>
                    <a:pt x="5167" y="3604"/>
                    <a:pt x="4985" y="3422"/>
                    <a:pt x="4756" y="3274"/>
                  </a:cubicBezTo>
                  <a:cubicBezTo>
                    <a:pt x="4527" y="3128"/>
                    <a:pt x="4261" y="3012"/>
                    <a:pt x="3962" y="2926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9"/>
                    <a:pt x="2506" y="2690"/>
                  </a:cubicBezTo>
                  <a:cubicBezTo>
                    <a:pt x="2357" y="2663"/>
                    <a:pt x="2227" y="2625"/>
                    <a:pt x="2110" y="2575"/>
                  </a:cubicBezTo>
                  <a:cubicBezTo>
                    <a:pt x="1994" y="2524"/>
                    <a:pt x="1899" y="2466"/>
                    <a:pt x="1827" y="2394"/>
                  </a:cubicBezTo>
                  <a:cubicBezTo>
                    <a:pt x="1752" y="2323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3"/>
                  </a:cubicBezTo>
                  <a:cubicBezTo>
                    <a:pt x="1850" y="1698"/>
                    <a:pt x="1952" y="1617"/>
                    <a:pt x="2086" y="1554"/>
                  </a:cubicBezTo>
                  <a:cubicBezTo>
                    <a:pt x="2219" y="1491"/>
                    <a:pt x="2383" y="1447"/>
                    <a:pt x="2579" y="1429"/>
                  </a:cubicBezTo>
                  <a:cubicBezTo>
                    <a:pt x="2644" y="1422"/>
                    <a:pt x="2709" y="1418"/>
                    <a:pt x="2773" y="1418"/>
                  </a:cubicBezTo>
                  <a:cubicBezTo>
                    <a:pt x="2896" y="1418"/>
                    <a:pt x="3017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3" y="1875"/>
                    <a:pt x="4158" y="2028"/>
                  </a:cubicBezTo>
                  <a:lnTo>
                    <a:pt x="5077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2" y="216"/>
                    <a:pt x="3880" y="113"/>
                    <a:pt x="3550" y="51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30"/>
            <p:cNvSpPr/>
            <p:nvPr/>
          </p:nvSpPr>
          <p:spPr>
            <a:xfrm>
              <a:off x="8071286" y="4659905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4" y="3952"/>
                  </a:moveTo>
                  <a:cubicBezTo>
                    <a:pt x="2173" y="4066"/>
                    <a:pt x="2303" y="4182"/>
                    <a:pt x="2444" y="4304"/>
                  </a:cubicBezTo>
                  <a:lnTo>
                    <a:pt x="3866" y="5527"/>
                  </a:lnTo>
                  <a:cubicBezTo>
                    <a:pt x="3813" y="5564"/>
                    <a:pt x="3761" y="5598"/>
                    <a:pt x="3709" y="5633"/>
                  </a:cubicBezTo>
                  <a:cubicBezTo>
                    <a:pt x="3496" y="5762"/>
                    <a:pt x="3262" y="5843"/>
                    <a:pt x="3000" y="5869"/>
                  </a:cubicBezTo>
                  <a:cubicBezTo>
                    <a:pt x="2915" y="5878"/>
                    <a:pt x="2834" y="5883"/>
                    <a:pt x="2755" y="5883"/>
                  </a:cubicBezTo>
                  <a:cubicBezTo>
                    <a:pt x="2576" y="5883"/>
                    <a:pt x="2413" y="5859"/>
                    <a:pt x="2265" y="5814"/>
                  </a:cubicBezTo>
                  <a:cubicBezTo>
                    <a:pt x="2055" y="5748"/>
                    <a:pt x="1890" y="5640"/>
                    <a:pt x="1769" y="5488"/>
                  </a:cubicBezTo>
                  <a:cubicBezTo>
                    <a:pt x="1648" y="5337"/>
                    <a:pt x="1577" y="5151"/>
                    <a:pt x="1554" y="4930"/>
                  </a:cubicBezTo>
                  <a:cubicBezTo>
                    <a:pt x="1523" y="4651"/>
                    <a:pt x="1591" y="4412"/>
                    <a:pt x="1753" y="4209"/>
                  </a:cubicBezTo>
                  <a:cubicBezTo>
                    <a:pt x="1832" y="4114"/>
                    <a:pt x="1932" y="4030"/>
                    <a:pt x="2054" y="3952"/>
                  </a:cubicBezTo>
                  <a:close/>
                  <a:moveTo>
                    <a:pt x="3140" y="1"/>
                  </a:moveTo>
                  <a:cubicBezTo>
                    <a:pt x="3041" y="1"/>
                    <a:pt x="2939" y="6"/>
                    <a:pt x="2836" y="18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5" y="814"/>
                    <a:pt x="1029" y="1110"/>
                  </a:cubicBezTo>
                  <a:cubicBezTo>
                    <a:pt x="872" y="1405"/>
                    <a:pt x="813" y="1729"/>
                    <a:pt x="850" y="2077"/>
                  </a:cubicBezTo>
                  <a:cubicBezTo>
                    <a:pt x="865" y="2221"/>
                    <a:pt x="905" y="2374"/>
                    <a:pt x="967" y="2540"/>
                  </a:cubicBezTo>
                  <a:cubicBezTo>
                    <a:pt x="1027" y="2694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30" y="3889"/>
                  </a:cubicBezTo>
                  <a:cubicBezTo>
                    <a:pt x="94" y="4298"/>
                    <a:pt x="0" y="4740"/>
                    <a:pt x="51" y="5212"/>
                  </a:cubicBezTo>
                  <a:cubicBezTo>
                    <a:pt x="94" y="5627"/>
                    <a:pt x="252" y="5992"/>
                    <a:pt x="525" y="6303"/>
                  </a:cubicBezTo>
                  <a:cubicBezTo>
                    <a:pt x="797" y="6617"/>
                    <a:pt x="1147" y="6848"/>
                    <a:pt x="1574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6"/>
                  </a:cubicBezTo>
                  <a:cubicBezTo>
                    <a:pt x="3361" y="7105"/>
                    <a:pt x="3716" y="7015"/>
                    <a:pt x="4040" y="6873"/>
                  </a:cubicBezTo>
                  <a:cubicBezTo>
                    <a:pt x="4350" y="6734"/>
                    <a:pt x="4632" y="6555"/>
                    <a:pt x="4885" y="6336"/>
                  </a:cubicBezTo>
                  <a:lnTo>
                    <a:pt x="5430" y="6791"/>
                  </a:lnTo>
                  <a:lnTo>
                    <a:pt x="7357" y="6588"/>
                  </a:lnTo>
                  <a:lnTo>
                    <a:pt x="5750" y="5196"/>
                  </a:lnTo>
                  <a:cubicBezTo>
                    <a:pt x="5859" y="4973"/>
                    <a:pt x="5952" y="4736"/>
                    <a:pt x="6024" y="4484"/>
                  </a:cubicBezTo>
                  <a:cubicBezTo>
                    <a:pt x="6128" y="4116"/>
                    <a:pt x="6190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7" y="4326"/>
                  </a:cubicBezTo>
                  <a:lnTo>
                    <a:pt x="4097" y="3846"/>
                  </a:lnTo>
                  <a:cubicBezTo>
                    <a:pt x="3954" y="3736"/>
                    <a:pt x="3791" y="3604"/>
                    <a:pt x="3611" y="3450"/>
                  </a:cubicBezTo>
                  <a:cubicBezTo>
                    <a:pt x="3432" y="3296"/>
                    <a:pt x="3253" y="3131"/>
                    <a:pt x="3078" y="2957"/>
                  </a:cubicBezTo>
                  <a:cubicBezTo>
                    <a:pt x="2904" y="2781"/>
                    <a:pt x="2754" y="2612"/>
                    <a:pt x="2635" y="2442"/>
                  </a:cubicBezTo>
                  <a:cubicBezTo>
                    <a:pt x="2517" y="2275"/>
                    <a:pt x="2451" y="2127"/>
                    <a:pt x="2436" y="2005"/>
                  </a:cubicBezTo>
                  <a:cubicBezTo>
                    <a:pt x="2423" y="1875"/>
                    <a:pt x="2438" y="1763"/>
                    <a:pt x="2480" y="1671"/>
                  </a:cubicBezTo>
                  <a:cubicBezTo>
                    <a:pt x="2523" y="1578"/>
                    <a:pt x="2590" y="1506"/>
                    <a:pt x="2682" y="1448"/>
                  </a:cubicBezTo>
                  <a:cubicBezTo>
                    <a:pt x="2776" y="1394"/>
                    <a:pt x="2892" y="1358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52" y="1526"/>
                    <a:pt x="3788" y="1694"/>
                    <a:pt x="3928" y="1950"/>
                  </a:cubicBezTo>
                  <a:lnTo>
                    <a:pt x="5077" y="1090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1" y="1"/>
                    <a:pt x="3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30"/>
            <p:cNvSpPr/>
            <p:nvPr/>
          </p:nvSpPr>
          <p:spPr>
            <a:xfrm>
              <a:off x="8419243" y="461843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4" y="2066"/>
                  </a:lnTo>
                  <a:lnTo>
                    <a:pt x="2179" y="1853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30"/>
            <p:cNvSpPr/>
            <p:nvPr/>
          </p:nvSpPr>
          <p:spPr>
            <a:xfrm>
              <a:off x="8658929" y="459677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5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30"/>
            <p:cNvSpPr/>
            <p:nvPr/>
          </p:nvSpPr>
          <p:spPr>
            <a:xfrm>
              <a:off x="8871625" y="4574050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3"/>
                    <a:pt x="814" y="1291"/>
                  </a:cubicBezTo>
                  <a:cubicBezTo>
                    <a:pt x="527" y="1640"/>
                    <a:pt x="314" y="2037"/>
                    <a:pt x="177" y="2484"/>
                  </a:cubicBezTo>
                  <a:cubicBezTo>
                    <a:pt x="41" y="2933"/>
                    <a:pt x="1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2" y="5731"/>
                    <a:pt x="967" y="6078"/>
                    <a:pt x="1318" y="6358"/>
                  </a:cubicBezTo>
                  <a:cubicBezTo>
                    <a:pt x="1669" y="6638"/>
                    <a:pt x="2070" y="6844"/>
                    <a:pt x="2519" y="6969"/>
                  </a:cubicBezTo>
                  <a:cubicBezTo>
                    <a:pt x="2833" y="7058"/>
                    <a:pt x="3162" y="7102"/>
                    <a:pt x="3507" y="7102"/>
                  </a:cubicBezTo>
                  <a:cubicBezTo>
                    <a:pt x="3656" y="7102"/>
                    <a:pt x="3807" y="7094"/>
                    <a:pt x="3962" y="7077"/>
                  </a:cubicBezTo>
                  <a:cubicBezTo>
                    <a:pt x="4293" y="7041"/>
                    <a:pt x="4618" y="6968"/>
                    <a:pt x="4936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49" y="6250"/>
                    <a:pt x="6249" y="6065"/>
                    <a:pt x="6390" y="5866"/>
                  </a:cubicBezTo>
                  <a:lnTo>
                    <a:pt x="5459" y="4684"/>
                  </a:lnTo>
                  <a:cubicBezTo>
                    <a:pt x="5350" y="4827"/>
                    <a:pt x="5221" y="4957"/>
                    <a:pt x="5072" y="5075"/>
                  </a:cubicBezTo>
                  <a:cubicBezTo>
                    <a:pt x="4924" y="5192"/>
                    <a:pt x="4760" y="5291"/>
                    <a:pt x="4576" y="5367"/>
                  </a:cubicBezTo>
                  <a:cubicBezTo>
                    <a:pt x="4395" y="5446"/>
                    <a:pt x="4200" y="5495"/>
                    <a:pt x="3992" y="5518"/>
                  </a:cubicBezTo>
                  <a:cubicBezTo>
                    <a:pt x="3889" y="5529"/>
                    <a:pt x="3789" y="5535"/>
                    <a:pt x="3691" y="5535"/>
                  </a:cubicBezTo>
                  <a:cubicBezTo>
                    <a:pt x="3499" y="5535"/>
                    <a:pt x="3317" y="5514"/>
                    <a:pt x="3145" y="5471"/>
                  </a:cubicBezTo>
                  <a:cubicBezTo>
                    <a:pt x="2887" y="5406"/>
                    <a:pt x="2661" y="5295"/>
                    <a:pt x="2467" y="5137"/>
                  </a:cubicBezTo>
                  <a:cubicBezTo>
                    <a:pt x="2273" y="4982"/>
                    <a:pt x="2114" y="4785"/>
                    <a:pt x="1992" y="4553"/>
                  </a:cubicBezTo>
                  <a:cubicBezTo>
                    <a:pt x="1870" y="4320"/>
                    <a:pt x="1792" y="4054"/>
                    <a:pt x="1761" y="3755"/>
                  </a:cubicBezTo>
                  <a:cubicBezTo>
                    <a:pt x="1728" y="3452"/>
                    <a:pt x="1748" y="3170"/>
                    <a:pt x="1820" y="2913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2"/>
                    <a:pt x="3179" y="1588"/>
                    <a:pt x="3437" y="1561"/>
                  </a:cubicBezTo>
                  <a:cubicBezTo>
                    <a:pt x="3511" y="1553"/>
                    <a:pt x="3583" y="1549"/>
                    <a:pt x="3654" y="1549"/>
                  </a:cubicBezTo>
                  <a:cubicBezTo>
                    <a:pt x="3783" y="1549"/>
                    <a:pt x="3908" y="1562"/>
                    <a:pt x="4030" y="1588"/>
                  </a:cubicBezTo>
                  <a:cubicBezTo>
                    <a:pt x="4217" y="1627"/>
                    <a:pt x="4394" y="1692"/>
                    <a:pt x="4556" y="1782"/>
                  </a:cubicBezTo>
                  <a:cubicBezTo>
                    <a:pt x="4720" y="1873"/>
                    <a:pt x="4878" y="1984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30"/>
            <p:cNvSpPr/>
            <p:nvPr/>
          </p:nvSpPr>
          <p:spPr>
            <a:xfrm>
              <a:off x="9110376" y="4561889"/>
              <a:ext cx="43483" cy="240696"/>
            </a:xfrm>
            <a:custGeom>
              <a:avLst/>
              <a:gdLst/>
              <a:ahLst/>
              <a:cxnLst/>
              <a:rect l="l" t="t" r="r" b="b"/>
              <a:pathLst>
                <a:path w="1255" h="6947" extrusionOk="0">
                  <a:moveTo>
                    <a:pt x="1254" y="1"/>
                  </a:moveTo>
                  <a:lnTo>
                    <a:pt x="0" y="134"/>
                  </a:lnTo>
                  <a:lnTo>
                    <a:pt x="718" y="6946"/>
                  </a:lnTo>
                  <a:lnTo>
                    <a:pt x="1254" y="689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30"/>
            <p:cNvSpPr/>
            <p:nvPr/>
          </p:nvSpPr>
          <p:spPr>
            <a:xfrm>
              <a:off x="6752908" y="5130996"/>
              <a:ext cx="120989" cy="16250"/>
            </a:xfrm>
            <a:custGeom>
              <a:avLst/>
              <a:gdLst/>
              <a:ahLst/>
              <a:cxnLst/>
              <a:rect l="l" t="t" r="r" b="b"/>
              <a:pathLst>
                <a:path w="3492" h="469" extrusionOk="0">
                  <a:moveTo>
                    <a:pt x="1861" y="0"/>
                  </a:moveTo>
                  <a:cubicBezTo>
                    <a:pt x="1686" y="0"/>
                    <a:pt x="1500" y="11"/>
                    <a:pt x="1303" y="33"/>
                  </a:cubicBezTo>
                  <a:cubicBezTo>
                    <a:pt x="965" y="69"/>
                    <a:pt x="647" y="152"/>
                    <a:pt x="345" y="286"/>
                  </a:cubicBezTo>
                  <a:cubicBezTo>
                    <a:pt x="223" y="340"/>
                    <a:pt x="108" y="401"/>
                    <a:pt x="0" y="468"/>
                  </a:cubicBezTo>
                  <a:lnTo>
                    <a:pt x="3491" y="468"/>
                  </a:lnTo>
                  <a:cubicBezTo>
                    <a:pt x="3444" y="432"/>
                    <a:pt x="3395" y="399"/>
                    <a:pt x="3339" y="368"/>
                  </a:cubicBezTo>
                  <a:cubicBezTo>
                    <a:pt x="3093" y="217"/>
                    <a:pt x="2801" y="110"/>
                    <a:pt x="2471" y="51"/>
                  </a:cubicBezTo>
                  <a:cubicBezTo>
                    <a:pt x="2286" y="18"/>
                    <a:pt x="2082" y="0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30"/>
            <p:cNvSpPr/>
            <p:nvPr/>
          </p:nvSpPr>
          <p:spPr>
            <a:xfrm>
              <a:off x="6934249" y="5117172"/>
              <a:ext cx="60460" cy="30074"/>
            </a:xfrm>
            <a:custGeom>
              <a:avLst/>
              <a:gdLst/>
              <a:ahLst/>
              <a:cxnLst/>
              <a:rect l="l" t="t" r="r" b="b"/>
              <a:pathLst>
                <a:path w="1745" h="868" extrusionOk="0">
                  <a:moveTo>
                    <a:pt x="1654" y="0"/>
                  </a:moveTo>
                  <a:lnTo>
                    <a:pt x="0" y="173"/>
                  </a:lnTo>
                  <a:lnTo>
                    <a:pt x="72" y="867"/>
                  </a:lnTo>
                  <a:lnTo>
                    <a:pt x="1745" y="86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30"/>
            <p:cNvSpPr/>
            <p:nvPr/>
          </p:nvSpPr>
          <p:spPr>
            <a:xfrm>
              <a:off x="7046886" y="5100818"/>
              <a:ext cx="99126" cy="46428"/>
            </a:xfrm>
            <a:custGeom>
              <a:avLst/>
              <a:gdLst/>
              <a:ahLst/>
              <a:cxnLst/>
              <a:rect l="l" t="t" r="r" b="b"/>
              <a:pathLst>
                <a:path w="2861" h="1340" extrusionOk="0">
                  <a:moveTo>
                    <a:pt x="2861" y="1"/>
                  </a:moveTo>
                  <a:lnTo>
                    <a:pt x="902" y="208"/>
                  </a:lnTo>
                  <a:lnTo>
                    <a:pt x="1" y="1339"/>
                  </a:lnTo>
                  <a:lnTo>
                    <a:pt x="1756" y="1339"/>
                  </a:lnTo>
                  <a:lnTo>
                    <a:pt x="2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30"/>
            <p:cNvSpPr/>
            <p:nvPr/>
          </p:nvSpPr>
          <p:spPr>
            <a:xfrm>
              <a:off x="7178613" y="5082941"/>
              <a:ext cx="142401" cy="64306"/>
            </a:xfrm>
            <a:custGeom>
              <a:avLst/>
              <a:gdLst/>
              <a:ahLst/>
              <a:cxnLst/>
              <a:rect l="l" t="t" r="r" b="b"/>
              <a:pathLst>
                <a:path w="4110" h="1856" extrusionOk="0">
                  <a:moveTo>
                    <a:pt x="3962" y="0"/>
                  </a:moveTo>
                  <a:lnTo>
                    <a:pt x="1" y="417"/>
                  </a:lnTo>
                  <a:lnTo>
                    <a:pt x="147" y="1808"/>
                  </a:lnTo>
                  <a:lnTo>
                    <a:pt x="1296" y="1687"/>
                  </a:lnTo>
                  <a:lnTo>
                    <a:pt x="1314" y="1855"/>
                  </a:lnTo>
                  <a:lnTo>
                    <a:pt x="2985" y="1855"/>
                  </a:lnTo>
                  <a:lnTo>
                    <a:pt x="2950" y="1513"/>
                  </a:lnTo>
                  <a:lnTo>
                    <a:pt x="4109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30"/>
            <p:cNvSpPr/>
            <p:nvPr/>
          </p:nvSpPr>
          <p:spPr>
            <a:xfrm>
              <a:off x="7370452" y="5071092"/>
              <a:ext cx="65380" cy="76155"/>
            </a:xfrm>
            <a:custGeom>
              <a:avLst/>
              <a:gdLst/>
              <a:ahLst/>
              <a:cxnLst/>
              <a:rect l="l" t="t" r="r" b="b"/>
              <a:pathLst>
                <a:path w="1887" h="2198" extrusionOk="0">
                  <a:moveTo>
                    <a:pt x="1655" y="0"/>
                  </a:moveTo>
                  <a:lnTo>
                    <a:pt x="0" y="174"/>
                  </a:lnTo>
                  <a:lnTo>
                    <a:pt x="213" y="2197"/>
                  </a:lnTo>
                  <a:lnTo>
                    <a:pt x="1887" y="219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30"/>
            <p:cNvSpPr/>
            <p:nvPr/>
          </p:nvSpPr>
          <p:spPr>
            <a:xfrm>
              <a:off x="7575803" y="5049403"/>
              <a:ext cx="67597" cy="97845"/>
            </a:xfrm>
            <a:custGeom>
              <a:avLst/>
              <a:gdLst/>
              <a:ahLst/>
              <a:cxnLst/>
              <a:rect l="l" t="t" r="r" b="b"/>
              <a:pathLst>
                <a:path w="1951" h="2824" extrusionOk="0">
                  <a:moveTo>
                    <a:pt x="1654" y="1"/>
                  </a:moveTo>
                  <a:lnTo>
                    <a:pt x="1" y="177"/>
                  </a:lnTo>
                  <a:lnTo>
                    <a:pt x="279" y="2823"/>
                  </a:lnTo>
                  <a:lnTo>
                    <a:pt x="1950" y="282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30"/>
            <p:cNvSpPr/>
            <p:nvPr/>
          </p:nvSpPr>
          <p:spPr>
            <a:xfrm>
              <a:off x="7776130" y="5019052"/>
              <a:ext cx="180999" cy="128196"/>
            </a:xfrm>
            <a:custGeom>
              <a:avLst/>
              <a:gdLst/>
              <a:ahLst/>
              <a:cxnLst/>
              <a:rect l="l" t="t" r="r" b="b"/>
              <a:pathLst>
                <a:path w="5224" h="3700" extrusionOk="0">
                  <a:moveTo>
                    <a:pt x="2942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7" y="67"/>
                    <a:pt x="1729" y="155"/>
                    <a:pt x="1427" y="286"/>
                  </a:cubicBezTo>
                  <a:cubicBezTo>
                    <a:pt x="1125" y="419"/>
                    <a:pt x="866" y="590"/>
                    <a:pt x="648" y="802"/>
                  </a:cubicBezTo>
                  <a:cubicBezTo>
                    <a:pt x="431" y="1012"/>
                    <a:pt x="267" y="1252"/>
                    <a:pt x="155" y="1524"/>
                  </a:cubicBezTo>
                  <a:cubicBezTo>
                    <a:pt x="42" y="1795"/>
                    <a:pt x="1" y="2082"/>
                    <a:pt x="35" y="2387"/>
                  </a:cubicBezTo>
                  <a:cubicBezTo>
                    <a:pt x="64" y="2673"/>
                    <a:pt x="137" y="2926"/>
                    <a:pt x="252" y="3146"/>
                  </a:cubicBezTo>
                  <a:cubicBezTo>
                    <a:pt x="365" y="3359"/>
                    <a:pt x="517" y="3544"/>
                    <a:pt x="713" y="3699"/>
                  </a:cubicBezTo>
                  <a:lnTo>
                    <a:pt x="5224" y="3699"/>
                  </a:lnTo>
                  <a:cubicBezTo>
                    <a:pt x="5098" y="3534"/>
                    <a:pt x="4945" y="3395"/>
                    <a:pt x="4755" y="3269"/>
                  </a:cubicBezTo>
                  <a:cubicBezTo>
                    <a:pt x="4528" y="3121"/>
                    <a:pt x="4262" y="3006"/>
                    <a:pt x="3961" y="2919"/>
                  </a:cubicBezTo>
                  <a:cubicBezTo>
                    <a:pt x="3659" y="2834"/>
                    <a:pt x="3327" y="2775"/>
                    <a:pt x="2962" y="2740"/>
                  </a:cubicBezTo>
                  <a:cubicBezTo>
                    <a:pt x="2803" y="2730"/>
                    <a:pt x="2651" y="2714"/>
                    <a:pt x="2503" y="2684"/>
                  </a:cubicBezTo>
                  <a:cubicBezTo>
                    <a:pt x="2356" y="2658"/>
                    <a:pt x="2224" y="2619"/>
                    <a:pt x="2107" y="2571"/>
                  </a:cubicBezTo>
                  <a:cubicBezTo>
                    <a:pt x="1991" y="2519"/>
                    <a:pt x="1896" y="2458"/>
                    <a:pt x="1824" y="2388"/>
                  </a:cubicBezTo>
                  <a:cubicBezTo>
                    <a:pt x="1749" y="2319"/>
                    <a:pt x="1709" y="2227"/>
                    <a:pt x="1696" y="2116"/>
                  </a:cubicBezTo>
                  <a:cubicBezTo>
                    <a:pt x="1683" y="1995"/>
                    <a:pt x="1712" y="1885"/>
                    <a:pt x="1781" y="1788"/>
                  </a:cubicBezTo>
                  <a:cubicBezTo>
                    <a:pt x="1850" y="1695"/>
                    <a:pt x="1951" y="1613"/>
                    <a:pt x="2086" y="1551"/>
                  </a:cubicBezTo>
                  <a:cubicBezTo>
                    <a:pt x="2220" y="1488"/>
                    <a:pt x="2382" y="1446"/>
                    <a:pt x="2579" y="1426"/>
                  </a:cubicBezTo>
                  <a:cubicBezTo>
                    <a:pt x="2642" y="1420"/>
                    <a:pt x="2704" y="1416"/>
                    <a:pt x="2767" y="1416"/>
                  </a:cubicBezTo>
                  <a:cubicBezTo>
                    <a:pt x="2892" y="1416"/>
                    <a:pt x="3016" y="1429"/>
                    <a:pt x="3140" y="1456"/>
                  </a:cubicBezTo>
                  <a:cubicBezTo>
                    <a:pt x="3323" y="1496"/>
                    <a:pt x="3501" y="1561"/>
                    <a:pt x="3672" y="1657"/>
                  </a:cubicBezTo>
                  <a:cubicBezTo>
                    <a:pt x="3843" y="1751"/>
                    <a:pt x="4004" y="1875"/>
                    <a:pt x="4159" y="2027"/>
                  </a:cubicBezTo>
                  <a:lnTo>
                    <a:pt x="5075" y="938"/>
                  </a:lnTo>
                  <a:cubicBezTo>
                    <a:pt x="4889" y="707"/>
                    <a:pt x="4671" y="519"/>
                    <a:pt x="4421" y="368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7" y="17"/>
                    <a:pt x="3164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30"/>
            <p:cNvSpPr/>
            <p:nvPr/>
          </p:nvSpPr>
          <p:spPr>
            <a:xfrm>
              <a:off x="8107145" y="4983262"/>
              <a:ext cx="213255" cy="164091"/>
            </a:xfrm>
            <a:custGeom>
              <a:avLst/>
              <a:gdLst/>
              <a:ahLst/>
              <a:cxnLst/>
              <a:rect l="l" t="t" r="r" b="b"/>
              <a:pathLst>
                <a:path w="6155" h="4736" extrusionOk="0">
                  <a:moveTo>
                    <a:pt x="3092" y="1"/>
                  </a:moveTo>
                  <a:cubicBezTo>
                    <a:pt x="2993" y="1"/>
                    <a:pt x="2892" y="6"/>
                    <a:pt x="2789" y="17"/>
                  </a:cubicBezTo>
                  <a:cubicBezTo>
                    <a:pt x="2361" y="63"/>
                    <a:pt x="1991" y="183"/>
                    <a:pt x="1679" y="377"/>
                  </a:cubicBezTo>
                  <a:cubicBezTo>
                    <a:pt x="1368" y="571"/>
                    <a:pt x="1135" y="814"/>
                    <a:pt x="980" y="1110"/>
                  </a:cubicBezTo>
                  <a:cubicBezTo>
                    <a:pt x="823" y="1406"/>
                    <a:pt x="764" y="1728"/>
                    <a:pt x="803" y="2076"/>
                  </a:cubicBezTo>
                  <a:cubicBezTo>
                    <a:pt x="816" y="2220"/>
                    <a:pt x="856" y="2374"/>
                    <a:pt x="920" y="2539"/>
                  </a:cubicBezTo>
                  <a:cubicBezTo>
                    <a:pt x="979" y="2693"/>
                    <a:pt x="1065" y="2856"/>
                    <a:pt x="1176" y="3025"/>
                  </a:cubicBezTo>
                  <a:cubicBezTo>
                    <a:pt x="779" y="3258"/>
                    <a:pt x="480" y="3546"/>
                    <a:pt x="280" y="3888"/>
                  </a:cubicBezTo>
                  <a:cubicBezTo>
                    <a:pt x="123" y="4157"/>
                    <a:pt x="30" y="4439"/>
                    <a:pt x="1" y="4735"/>
                  </a:cubicBezTo>
                  <a:lnTo>
                    <a:pt x="1504" y="4735"/>
                  </a:lnTo>
                  <a:cubicBezTo>
                    <a:pt x="1516" y="4540"/>
                    <a:pt x="1583" y="4367"/>
                    <a:pt x="1706" y="4216"/>
                  </a:cubicBezTo>
                  <a:cubicBezTo>
                    <a:pt x="1784" y="4118"/>
                    <a:pt x="1885" y="4035"/>
                    <a:pt x="2007" y="3957"/>
                  </a:cubicBezTo>
                  <a:cubicBezTo>
                    <a:pt x="2126" y="4071"/>
                    <a:pt x="2257" y="4187"/>
                    <a:pt x="2395" y="4311"/>
                  </a:cubicBezTo>
                  <a:lnTo>
                    <a:pt x="2890" y="4735"/>
                  </a:lnTo>
                  <a:lnTo>
                    <a:pt x="5895" y="4735"/>
                  </a:lnTo>
                  <a:cubicBezTo>
                    <a:pt x="5925" y="4655"/>
                    <a:pt x="5951" y="4571"/>
                    <a:pt x="5974" y="4488"/>
                  </a:cubicBezTo>
                  <a:cubicBezTo>
                    <a:pt x="6081" y="4118"/>
                    <a:pt x="6140" y="3726"/>
                    <a:pt x="6154" y="3303"/>
                  </a:cubicBezTo>
                  <a:lnTo>
                    <a:pt x="6154" y="3303"/>
                  </a:lnTo>
                  <a:lnTo>
                    <a:pt x="4705" y="3453"/>
                  </a:lnTo>
                  <a:cubicBezTo>
                    <a:pt x="4700" y="3769"/>
                    <a:pt x="4660" y="4058"/>
                    <a:pt x="4588" y="4325"/>
                  </a:cubicBezTo>
                  <a:lnTo>
                    <a:pt x="4047" y="3845"/>
                  </a:lnTo>
                  <a:cubicBezTo>
                    <a:pt x="3905" y="3736"/>
                    <a:pt x="3744" y="3604"/>
                    <a:pt x="3564" y="3450"/>
                  </a:cubicBezTo>
                  <a:cubicBezTo>
                    <a:pt x="3384" y="3296"/>
                    <a:pt x="3205" y="3130"/>
                    <a:pt x="3029" y="2956"/>
                  </a:cubicBezTo>
                  <a:cubicBezTo>
                    <a:pt x="2854" y="2781"/>
                    <a:pt x="2706" y="2610"/>
                    <a:pt x="2585" y="2442"/>
                  </a:cubicBezTo>
                  <a:cubicBezTo>
                    <a:pt x="2467" y="2275"/>
                    <a:pt x="2402" y="2127"/>
                    <a:pt x="2388" y="2005"/>
                  </a:cubicBezTo>
                  <a:cubicBezTo>
                    <a:pt x="2374" y="1875"/>
                    <a:pt x="2388" y="1764"/>
                    <a:pt x="2431" y="1672"/>
                  </a:cubicBezTo>
                  <a:cubicBezTo>
                    <a:pt x="2474" y="1579"/>
                    <a:pt x="2540" y="1506"/>
                    <a:pt x="2634" y="1449"/>
                  </a:cubicBezTo>
                  <a:cubicBezTo>
                    <a:pt x="2727" y="1393"/>
                    <a:pt x="2844" y="1357"/>
                    <a:pt x="2988" y="1343"/>
                  </a:cubicBezTo>
                  <a:cubicBezTo>
                    <a:pt x="3019" y="1340"/>
                    <a:pt x="3050" y="1338"/>
                    <a:pt x="3080" y="1338"/>
                  </a:cubicBezTo>
                  <a:cubicBezTo>
                    <a:pt x="3219" y="1338"/>
                    <a:pt x="3346" y="1371"/>
                    <a:pt x="3461" y="1441"/>
                  </a:cubicBezTo>
                  <a:cubicBezTo>
                    <a:pt x="3602" y="1526"/>
                    <a:pt x="3740" y="1694"/>
                    <a:pt x="3878" y="1950"/>
                  </a:cubicBezTo>
                  <a:lnTo>
                    <a:pt x="5028" y="1090"/>
                  </a:lnTo>
                  <a:cubicBezTo>
                    <a:pt x="4917" y="838"/>
                    <a:pt x="4748" y="627"/>
                    <a:pt x="4518" y="454"/>
                  </a:cubicBezTo>
                  <a:cubicBezTo>
                    <a:pt x="4289" y="283"/>
                    <a:pt x="4027" y="155"/>
                    <a:pt x="3731" y="80"/>
                  </a:cubicBezTo>
                  <a:cubicBezTo>
                    <a:pt x="3524" y="28"/>
                    <a:pt x="3312" y="1"/>
                    <a:pt x="3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30"/>
            <p:cNvSpPr/>
            <p:nvPr/>
          </p:nvSpPr>
          <p:spPr>
            <a:xfrm>
              <a:off x="8453370" y="4941825"/>
              <a:ext cx="204593" cy="205425"/>
            </a:xfrm>
            <a:custGeom>
              <a:avLst/>
              <a:gdLst/>
              <a:ahLst/>
              <a:cxnLst/>
              <a:rect l="l" t="t" r="r" b="b"/>
              <a:pathLst>
                <a:path w="5905" h="5929" extrusionOk="0">
                  <a:moveTo>
                    <a:pt x="5753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9" y="1855"/>
                  </a:lnTo>
                  <a:lnTo>
                    <a:pt x="2609" y="5928"/>
                  </a:lnTo>
                  <a:lnTo>
                    <a:pt x="4280" y="5928"/>
                  </a:lnTo>
                  <a:lnTo>
                    <a:pt x="3833" y="1681"/>
                  </a:lnTo>
                  <a:lnTo>
                    <a:pt x="5905" y="1459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30"/>
            <p:cNvSpPr/>
            <p:nvPr/>
          </p:nvSpPr>
          <p:spPr>
            <a:xfrm>
              <a:off x="8693056" y="4920171"/>
              <a:ext cx="192016" cy="227080"/>
            </a:xfrm>
            <a:custGeom>
              <a:avLst/>
              <a:gdLst/>
              <a:ahLst/>
              <a:cxnLst/>
              <a:rect l="l" t="t" r="r" b="b"/>
              <a:pathLst>
                <a:path w="5542" h="6554" extrusionOk="0">
                  <a:moveTo>
                    <a:pt x="4750" y="0"/>
                  </a:moveTo>
                  <a:lnTo>
                    <a:pt x="1" y="504"/>
                  </a:lnTo>
                  <a:lnTo>
                    <a:pt x="641" y="6553"/>
                  </a:lnTo>
                  <a:lnTo>
                    <a:pt x="5541" y="6553"/>
                  </a:lnTo>
                  <a:lnTo>
                    <a:pt x="5416" y="5393"/>
                  </a:lnTo>
                  <a:lnTo>
                    <a:pt x="2176" y="5735"/>
                  </a:lnTo>
                  <a:lnTo>
                    <a:pt x="2033" y="4352"/>
                  </a:lnTo>
                  <a:lnTo>
                    <a:pt x="4738" y="4067"/>
                  </a:lnTo>
                  <a:lnTo>
                    <a:pt x="4595" y="2723"/>
                  </a:lnTo>
                  <a:lnTo>
                    <a:pt x="1889" y="3010"/>
                  </a:lnTo>
                  <a:lnTo>
                    <a:pt x="1757" y="1745"/>
                  </a:lnTo>
                  <a:lnTo>
                    <a:pt x="4899" y="1414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30"/>
            <p:cNvSpPr/>
            <p:nvPr/>
          </p:nvSpPr>
          <p:spPr>
            <a:xfrm>
              <a:off x="8905822" y="489754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64" y="0"/>
                  </a:moveTo>
                  <a:cubicBezTo>
                    <a:pt x="3537" y="0"/>
                    <a:pt x="3409" y="7"/>
                    <a:pt x="3282" y="21"/>
                  </a:cubicBezTo>
                  <a:cubicBezTo>
                    <a:pt x="2762" y="77"/>
                    <a:pt x="2294" y="213"/>
                    <a:pt x="1875" y="435"/>
                  </a:cubicBezTo>
                  <a:cubicBezTo>
                    <a:pt x="1457" y="655"/>
                    <a:pt x="1102" y="941"/>
                    <a:pt x="814" y="1290"/>
                  </a:cubicBezTo>
                  <a:cubicBezTo>
                    <a:pt x="526" y="1638"/>
                    <a:pt x="315" y="2035"/>
                    <a:pt x="178" y="2484"/>
                  </a:cubicBezTo>
                  <a:cubicBezTo>
                    <a:pt x="42" y="2931"/>
                    <a:pt x="0" y="3407"/>
                    <a:pt x="55" y="3915"/>
                  </a:cubicBezTo>
                  <a:cubicBezTo>
                    <a:pt x="109" y="4434"/>
                    <a:pt x="244" y="4900"/>
                    <a:pt x="462" y="5313"/>
                  </a:cubicBezTo>
                  <a:cubicBezTo>
                    <a:pt x="680" y="5727"/>
                    <a:pt x="963" y="6073"/>
                    <a:pt x="1314" y="6355"/>
                  </a:cubicBezTo>
                  <a:cubicBezTo>
                    <a:pt x="1665" y="6636"/>
                    <a:pt x="2065" y="6841"/>
                    <a:pt x="2515" y="6966"/>
                  </a:cubicBezTo>
                  <a:cubicBezTo>
                    <a:pt x="2830" y="7055"/>
                    <a:pt x="3161" y="7100"/>
                    <a:pt x="3508" y="7100"/>
                  </a:cubicBezTo>
                  <a:cubicBezTo>
                    <a:pt x="3655" y="7100"/>
                    <a:pt x="3806" y="7092"/>
                    <a:pt x="3959" y="7076"/>
                  </a:cubicBezTo>
                  <a:cubicBezTo>
                    <a:pt x="4288" y="7040"/>
                    <a:pt x="4615" y="6966"/>
                    <a:pt x="4932" y="6850"/>
                  </a:cubicBezTo>
                  <a:cubicBezTo>
                    <a:pt x="5250" y="6735"/>
                    <a:pt x="5538" y="6591"/>
                    <a:pt x="5792" y="6420"/>
                  </a:cubicBezTo>
                  <a:cubicBezTo>
                    <a:pt x="6045" y="6249"/>
                    <a:pt x="6245" y="6065"/>
                    <a:pt x="6386" y="5865"/>
                  </a:cubicBezTo>
                  <a:lnTo>
                    <a:pt x="5456" y="4684"/>
                  </a:lnTo>
                  <a:cubicBezTo>
                    <a:pt x="5349" y="4828"/>
                    <a:pt x="5220" y="4957"/>
                    <a:pt x="5073" y="5074"/>
                  </a:cubicBezTo>
                  <a:cubicBezTo>
                    <a:pt x="4924" y="5190"/>
                    <a:pt x="4760" y="5290"/>
                    <a:pt x="4577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3" y="5534"/>
                    <a:pt x="3319" y="5513"/>
                    <a:pt x="3146" y="5469"/>
                  </a:cubicBezTo>
                  <a:cubicBezTo>
                    <a:pt x="2888" y="5405"/>
                    <a:pt x="2660" y="5295"/>
                    <a:pt x="2466" y="5137"/>
                  </a:cubicBezTo>
                  <a:cubicBezTo>
                    <a:pt x="2272" y="4980"/>
                    <a:pt x="2114" y="4785"/>
                    <a:pt x="1992" y="4552"/>
                  </a:cubicBezTo>
                  <a:cubicBezTo>
                    <a:pt x="1869" y="4319"/>
                    <a:pt x="1792" y="4053"/>
                    <a:pt x="1760" y="3754"/>
                  </a:cubicBezTo>
                  <a:cubicBezTo>
                    <a:pt x="1727" y="3449"/>
                    <a:pt x="1747" y="3168"/>
                    <a:pt x="1819" y="2911"/>
                  </a:cubicBezTo>
                  <a:cubicBezTo>
                    <a:pt x="1891" y="2655"/>
                    <a:pt x="2003" y="2431"/>
                    <a:pt x="2157" y="2241"/>
                  </a:cubicBezTo>
                  <a:cubicBezTo>
                    <a:pt x="2309" y="2051"/>
                    <a:pt x="2499" y="1896"/>
                    <a:pt x="2718" y="1779"/>
                  </a:cubicBezTo>
                  <a:cubicBezTo>
                    <a:pt x="2938" y="1660"/>
                    <a:pt x="3178" y="1587"/>
                    <a:pt x="3437" y="1559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4" y="1548"/>
                    <a:pt x="3909" y="1560"/>
                    <a:pt x="4031" y="1585"/>
                  </a:cubicBezTo>
                  <a:cubicBezTo>
                    <a:pt x="4219" y="1624"/>
                    <a:pt x="4393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19" y="845"/>
                  </a:lnTo>
                  <a:cubicBezTo>
                    <a:pt x="5700" y="638"/>
                    <a:pt x="5449" y="466"/>
                    <a:pt x="5161" y="328"/>
                  </a:cubicBezTo>
                  <a:cubicBezTo>
                    <a:pt x="4873" y="192"/>
                    <a:pt x="4571" y="97"/>
                    <a:pt x="4249" y="47"/>
                  </a:cubicBezTo>
                  <a:cubicBezTo>
                    <a:pt x="4055" y="16"/>
                    <a:pt x="3860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30"/>
            <p:cNvSpPr/>
            <p:nvPr/>
          </p:nvSpPr>
          <p:spPr>
            <a:xfrm>
              <a:off x="9144503" y="4888919"/>
              <a:ext cx="9355" cy="89079"/>
            </a:xfrm>
            <a:custGeom>
              <a:avLst/>
              <a:gdLst/>
              <a:ahLst/>
              <a:cxnLst/>
              <a:rect l="l" t="t" r="r" b="b"/>
              <a:pathLst>
                <a:path w="270" h="2571" extrusionOk="0">
                  <a:moveTo>
                    <a:pt x="269" y="1"/>
                  </a:moveTo>
                  <a:lnTo>
                    <a:pt x="1" y="30"/>
                  </a:lnTo>
                  <a:lnTo>
                    <a:pt x="269" y="257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SECTION_HEADER_1_1">
    <p:spTree>
      <p:nvGrpSpPr>
        <p:cNvPr id="1" name="Shape 16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0" name="Google Shape;16170;p31"/>
          <p:cNvGrpSpPr/>
          <p:nvPr/>
        </p:nvGrpSpPr>
        <p:grpSpPr>
          <a:xfrm>
            <a:off x="-14395" y="-11575"/>
            <a:ext cx="9172897" cy="5166652"/>
            <a:chOff x="-14395" y="-11575"/>
            <a:chExt cx="9172897" cy="5166652"/>
          </a:xfrm>
        </p:grpSpPr>
        <p:sp>
          <p:nvSpPr>
            <p:cNvPr id="16171" name="Google Shape;16171;p31"/>
            <p:cNvSpPr/>
            <p:nvPr/>
          </p:nvSpPr>
          <p:spPr>
            <a:xfrm flipH="1">
              <a:off x="8975910" y="-8873"/>
              <a:ext cx="180791" cy="209825"/>
            </a:xfrm>
            <a:custGeom>
              <a:avLst/>
              <a:gdLst/>
              <a:ahLst/>
              <a:cxnLst/>
              <a:rect l="l" t="t" r="r" b="b"/>
              <a:pathLst>
                <a:path w="5218" h="6056" extrusionOk="0">
                  <a:moveTo>
                    <a:pt x="0" y="1"/>
                  </a:moveTo>
                  <a:lnTo>
                    <a:pt x="0" y="863"/>
                  </a:lnTo>
                  <a:lnTo>
                    <a:pt x="1489" y="705"/>
                  </a:lnTo>
                  <a:lnTo>
                    <a:pt x="2054" y="6056"/>
                  </a:lnTo>
                  <a:lnTo>
                    <a:pt x="3707" y="5882"/>
                  </a:lnTo>
                  <a:lnTo>
                    <a:pt x="3144" y="530"/>
                  </a:lnTo>
                  <a:lnTo>
                    <a:pt x="5217" y="313"/>
                  </a:lnTo>
                  <a:lnTo>
                    <a:pt x="5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31"/>
            <p:cNvSpPr/>
            <p:nvPr/>
          </p:nvSpPr>
          <p:spPr>
            <a:xfrm flipH="1">
              <a:off x="8748073" y="-8873"/>
              <a:ext cx="188171" cy="192016"/>
            </a:xfrm>
            <a:custGeom>
              <a:avLst/>
              <a:gdLst/>
              <a:ahLst/>
              <a:cxnLst/>
              <a:rect l="l" t="t" r="r" b="b"/>
              <a:pathLst>
                <a:path w="5431" h="5542" extrusionOk="0">
                  <a:moveTo>
                    <a:pt x="0" y="1"/>
                  </a:moveTo>
                  <a:lnTo>
                    <a:pt x="584" y="5541"/>
                  </a:lnTo>
                  <a:lnTo>
                    <a:pt x="5430" y="5029"/>
                  </a:lnTo>
                  <a:lnTo>
                    <a:pt x="5282" y="3619"/>
                  </a:lnTo>
                  <a:lnTo>
                    <a:pt x="2041" y="3959"/>
                  </a:lnTo>
                  <a:lnTo>
                    <a:pt x="1897" y="2577"/>
                  </a:lnTo>
                  <a:lnTo>
                    <a:pt x="4601" y="2294"/>
                  </a:lnTo>
                  <a:lnTo>
                    <a:pt x="4460" y="951"/>
                  </a:lnTo>
                  <a:lnTo>
                    <a:pt x="1755" y="1234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31"/>
            <p:cNvSpPr/>
            <p:nvPr/>
          </p:nvSpPr>
          <p:spPr>
            <a:xfrm flipH="1">
              <a:off x="8506688" y="-8977"/>
              <a:ext cx="221398" cy="161942"/>
            </a:xfrm>
            <a:custGeom>
              <a:avLst/>
              <a:gdLst/>
              <a:ahLst/>
              <a:cxnLst/>
              <a:rect l="l" t="t" r="r" b="b"/>
              <a:pathLst>
                <a:path w="6390" h="4674" extrusionOk="0">
                  <a:moveTo>
                    <a:pt x="196" y="1"/>
                  </a:moveTo>
                  <a:cubicBezTo>
                    <a:pt x="190" y="19"/>
                    <a:pt x="183" y="41"/>
                    <a:pt x="177" y="61"/>
                  </a:cubicBezTo>
                  <a:cubicBezTo>
                    <a:pt x="43" y="510"/>
                    <a:pt x="0" y="986"/>
                    <a:pt x="54" y="1492"/>
                  </a:cubicBezTo>
                  <a:cubicBezTo>
                    <a:pt x="108" y="2011"/>
                    <a:pt x="246" y="2474"/>
                    <a:pt x="462" y="2888"/>
                  </a:cubicBezTo>
                  <a:cubicBezTo>
                    <a:pt x="679" y="3304"/>
                    <a:pt x="964" y="3650"/>
                    <a:pt x="1316" y="3931"/>
                  </a:cubicBezTo>
                  <a:cubicBezTo>
                    <a:pt x="1668" y="4213"/>
                    <a:pt x="2068" y="4415"/>
                    <a:pt x="2517" y="4542"/>
                  </a:cubicBezTo>
                  <a:cubicBezTo>
                    <a:pt x="2832" y="4630"/>
                    <a:pt x="3163" y="4674"/>
                    <a:pt x="3509" y="4674"/>
                  </a:cubicBezTo>
                  <a:cubicBezTo>
                    <a:pt x="3656" y="4674"/>
                    <a:pt x="3806" y="4666"/>
                    <a:pt x="3959" y="4650"/>
                  </a:cubicBezTo>
                  <a:cubicBezTo>
                    <a:pt x="4290" y="4617"/>
                    <a:pt x="4616" y="4540"/>
                    <a:pt x="4934" y="4425"/>
                  </a:cubicBezTo>
                  <a:cubicBezTo>
                    <a:pt x="5253" y="4310"/>
                    <a:pt x="5540" y="4167"/>
                    <a:pt x="5793" y="3995"/>
                  </a:cubicBezTo>
                  <a:cubicBezTo>
                    <a:pt x="6049" y="3824"/>
                    <a:pt x="6246" y="3639"/>
                    <a:pt x="6389" y="3440"/>
                  </a:cubicBezTo>
                  <a:lnTo>
                    <a:pt x="5455" y="2258"/>
                  </a:lnTo>
                  <a:cubicBezTo>
                    <a:pt x="5345" y="2399"/>
                    <a:pt x="5217" y="2530"/>
                    <a:pt x="5069" y="2647"/>
                  </a:cubicBezTo>
                  <a:cubicBezTo>
                    <a:pt x="4921" y="2766"/>
                    <a:pt x="4756" y="2865"/>
                    <a:pt x="4575" y="2941"/>
                  </a:cubicBezTo>
                  <a:cubicBezTo>
                    <a:pt x="4393" y="3020"/>
                    <a:pt x="4196" y="3071"/>
                    <a:pt x="3991" y="3092"/>
                  </a:cubicBezTo>
                  <a:cubicBezTo>
                    <a:pt x="3890" y="3103"/>
                    <a:pt x="3792" y="3108"/>
                    <a:pt x="3697" y="3108"/>
                  </a:cubicBezTo>
                  <a:cubicBezTo>
                    <a:pt x="3502" y="3108"/>
                    <a:pt x="3318" y="3086"/>
                    <a:pt x="3144" y="3045"/>
                  </a:cubicBezTo>
                  <a:cubicBezTo>
                    <a:pt x="2884" y="2980"/>
                    <a:pt x="2656" y="2869"/>
                    <a:pt x="2462" y="2711"/>
                  </a:cubicBezTo>
                  <a:cubicBezTo>
                    <a:pt x="2268" y="2556"/>
                    <a:pt x="2110" y="2359"/>
                    <a:pt x="1988" y="2127"/>
                  </a:cubicBezTo>
                  <a:cubicBezTo>
                    <a:pt x="1865" y="1896"/>
                    <a:pt x="1788" y="1630"/>
                    <a:pt x="1756" y="1331"/>
                  </a:cubicBezTo>
                  <a:cubicBezTo>
                    <a:pt x="1723" y="1026"/>
                    <a:pt x="1745" y="746"/>
                    <a:pt x="1815" y="488"/>
                  </a:cubicBezTo>
                  <a:cubicBezTo>
                    <a:pt x="1864" y="310"/>
                    <a:pt x="1934" y="149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31"/>
            <p:cNvSpPr/>
            <p:nvPr/>
          </p:nvSpPr>
          <p:spPr>
            <a:xfrm flipH="1">
              <a:off x="8260870" y="-8873"/>
              <a:ext cx="218972" cy="144341"/>
            </a:xfrm>
            <a:custGeom>
              <a:avLst/>
              <a:gdLst/>
              <a:ahLst/>
              <a:cxnLst/>
              <a:rect l="l" t="t" r="r" b="b"/>
              <a:pathLst>
                <a:path w="6320" h="4166" extrusionOk="0">
                  <a:moveTo>
                    <a:pt x="1" y="1"/>
                  </a:moveTo>
                  <a:lnTo>
                    <a:pt x="442" y="4165"/>
                  </a:lnTo>
                  <a:lnTo>
                    <a:pt x="2098" y="3992"/>
                  </a:lnTo>
                  <a:lnTo>
                    <a:pt x="1816" y="1334"/>
                  </a:lnTo>
                  <a:lnTo>
                    <a:pt x="4385" y="1065"/>
                  </a:lnTo>
                  <a:lnTo>
                    <a:pt x="4666" y="3721"/>
                  </a:lnTo>
                  <a:lnTo>
                    <a:pt x="6319" y="3545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31"/>
            <p:cNvSpPr/>
            <p:nvPr/>
          </p:nvSpPr>
          <p:spPr>
            <a:xfrm flipH="1">
              <a:off x="8146227" y="-8873"/>
              <a:ext cx="68048" cy="116623"/>
            </a:xfrm>
            <a:custGeom>
              <a:avLst/>
              <a:gdLst/>
              <a:ahLst/>
              <a:cxnLst/>
              <a:rect l="l" t="t" r="r" b="b"/>
              <a:pathLst>
                <a:path w="1964" h="3366" extrusionOk="0">
                  <a:moveTo>
                    <a:pt x="0" y="1"/>
                  </a:moveTo>
                  <a:lnTo>
                    <a:pt x="357" y="3365"/>
                  </a:lnTo>
                  <a:lnTo>
                    <a:pt x="1963" y="3196"/>
                  </a:lnTo>
                  <a:lnTo>
                    <a:pt x="1722" y="918"/>
                  </a:lnTo>
                  <a:cubicBezTo>
                    <a:pt x="1704" y="757"/>
                    <a:pt x="1689" y="609"/>
                    <a:pt x="1670" y="477"/>
                  </a:cubicBezTo>
                  <a:cubicBezTo>
                    <a:pt x="1653" y="343"/>
                    <a:pt x="1633" y="211"/>
                    <a:pt x="1614" y="74"/>
                  </a:cubicBezTo>
                  <a:cubicBezTo>
                    <a:pt x="1610" y="51"/>
                    <a:pt x="1605" y="26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31"/>
            <p:cNvSpPr/>
            <p:nvPr/>
          </p:nvSpPr>
          <p:spPr>
            <a:xfrm flipH="1">
              <a:off x="7989137" y="-8873"/>
              <a:ext cx="143579" cy="99681"/>
            </a:xfrm>
            <a:custGeom>
              <a:avLst/>
              <a:gdLst/>
              <a:ahLst/>
              <a:cxnLst/>
              <a:rect l="l" t="t" r="r" b="b"/>
              <a:pathLst>
                <a:path w="4144" h="2877" extrusionOk="0">
                  <a:moveTo>
                    <a:pt x="0" y="1"/>
                  </a:moveTo>
                  <a:lnTo>
                    <a:pt x="2646" y="2877"/>
                  </a:lnTo>
                  <a:lnTo>
                    <a:pt x="4143" y="2718"/>
                  </a:lnTo>
                  <a:lnTo>
                    <a:pt x="3856" y="1"/>
                  </a:lnTo>
                  <a:lnTo>
                    <a:pt x="2323" y="1"/>
                  </a:lnTo>
                  <a:cubicBezTo>
                    <a:pt x="2340" y="90"/>
                    <a:pt x="2360" y="177"/>
                    <a:pt x="2377" y="268"/>
                  </a:cubicBezTo>
                  <a:cubicBezTo>
                    <a:pt x="2389" y="313"/>
                    <a:pt x="2399" y="360"/>
                    <a:pt x="2409" y="406"/>
                  </a:cubicBezTo>
                  <a:lnTo>
                    <a:pt x="2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31"/>
            <p:cNvSpPr/>
            <p:nvPr/>
          </p:nvSpPr>
          <p:spPr>
            <a:xfrm flipH="1">
              <a:off x="7797264" y="-8873"/>
              <a:ext cx="142332" cy="88490"/>
            </a:xfrm>
            <a:custGeom>
              <a:avLst/>
              <a:gdLst/>
              <a:ahLst/>
              <a:cxnLst/>
              <a:rect l="l" t="t" r="r" b="b"/>
              <a:pathLst>
                <a:path w="4108" h="2554" extrusionOk="0">
                  <a:moveTo>
                    <a:pt x="1037" y="1"/>
                  </a:moveTo>
                  <a:lnTo>
                    <a:pt x="1146" y="1037"/>
                  </a:lnTo>
                  <a:lnTo>
                    <a:pt x="0" y="1161"/>
                  </a:lnTo>
                  <a:lnTo>
                    <a:pt x="147" y="2553"/>
                  </a:lnTo>
                  <a:lnTo>
                    <a:pt x="4107" y="2133"/>
                  </a:lnTo>
                  <a:lnTo>
                    <a:pt x="3960" y="743"/>
                  </a:lnTo>
                  <a:lnTo>
                    <a:pt x="2800" y="865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31"/>
            <p:cNvSpPr/>
            <p:nvPr/>
          </p:nvSpPr>
          <p:spPr>
            <a:xfrm flipH="1">
              <a:off x="7528230" y="-8907"/>
              <a:ext cx="232554" cy="87069"/>
            </a:xfrm>
            <a:custGeom>
              <a:avLst/>
              <a:gdLst/>
              <a:ahLst/>
              <a:cxnLst/>
              <a:rect l="l" t="t" r="r" b="b"/>
              <a:pathLst>
                <a:path w="6712" h="2513" extrusionOk="0">
                  <a:moveTo>
                    <a:pt x="0" y="0"/>
                  </a:moveTo>
                  <a:cubicBezTo>
                    <a:pt x="219" y="401"/>
                    <a:pt x="499" y="739"/>
                    <a:pt x="846" y="1018"/>
                  </a:cubicBezTo>
                  <a:cubicBezTo>
                    <a:pt x="1197" y="1303"/>
                    <a:pt x="1596" y="1509"/>
                    <a:pt x="2042" y="1641"/>
                  </a:cubicBezTo>
                  <a:cubicBezTo>
                    <a:pt x="2359" y="1733"/>
                    <a:pt x="2692" y="1779"/>
                    <a:pt x="3043" y="1779"/>
                  </a:cubicBezTo>
                  <a:cubicBezTo>
                    <a:pt x="3186" y="1779"/>
                    <a:pt x="3332" y="1771"/>
                    <a:pt x="3482" y="1756"/>
                  </a:cubicBezTo>
                  <a:cubicBezTo>
                    <a:pt x="3904" y="1710"/>
                    <a:pt x="4288" y="1605"/>
                    <a:pt x="4642" y="1448"/>
                  </a:cubicBezTo>
                  <a:lnTo>
                    <a:pt x="5617" y="2512"/>
                  </a:lnTo>
                  <a:lnTo>
                    <a:pt x="6711" y="1510"/>
                  </a:lnTo>
                  <a:lnTo>
                    <a:pt x="5840" y="557"/>
                  </a:lnTo>
                  <a:cubicBezTo>
                    <a:pt x="5860" y="534"/>
                    <a:pt x="5884" y="509"/>
                    <a:pt x="5905" y="485"/>
                  </a:cubicBezTo>
                  <a:cubicBezTo>
                    <a:pt x="6027" y="332"/>
                    <a:pt x="6135" y="171"/>
                    <a:pt x="6228" y="2"/>
                  </a:cubicBezTo>
                  <a:lnTo>
                    <a:pt x="3318" y="2"/>
                  </a:lnTo>
                  <a:lnTo>
                    <a:pt x="3474" y="171"/>
                  </a:lnTo>
                  <a:cubicBezTo>
                    <a:pt x="3421" y="183"/>
                    <a:pt x="3368" y="190"/>
                    <a:pt x="3313" y="197"/>
                  </a:cubicBezTo>
                  <a:cubicBezTo>
                    <a:pt x="3242" y="205"/>
                    <a:pt x="3172" y="209"/>
                    <a:pt x="3102" y="209"/>
                  </a:cubicBezTo>
                  <a:cubicBezTo>
                    <a:pt x="2915" y="209"/>
                    <a:pt x="2736" y="181"/>
                    <a:pt x="2564" y="128"/>
                  </a:cubicBezTo>
                  <a:cubicBezTo>
                    <a:pt x="2456" y="95"/>
                    <a:pt x="2356" y="53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31"/>
            <p:cNvSpPr/>
            <p:nvPr/>
          </p:nvSpPr>
          <p:spPr>
            <a:xfrm flipH="1">
              <a:off x="7307081" y="-8873"/>
              <a:ext cx="156676" cy="32118"/>
            </a:xfrm>
            <a:custGeom>
              <a:avLst/>
              <a:gdLst/>
              <a:ahLst/>
              <a:cxnLst/>
              <a:rect l="l" t="t" r="r" b="b"/>
              <a:pathLst>
                <a:path w="4522" h="927" extrusionOk="0">
                  <a:moveTo>
                    <a:pt x="4522" y="1"/>
                  </a:moveTo>
                  <a:cubicBezTo>
                    <a:pt x="4521" y="1"/>
                    <a:pt x="4521" y="2"/>
                    <a:pt x="4520" y="2"/>
                  </a:cubicBezTo>
                  <a:lnTo>
                    <a:pt x="4522" y="2"/>
                  </a:lnTo>
                  <a:lnTo>
                    <a:pt x="4522" y="1"/>
                  </a:lnTo>
                  <a:close/>
                  <a:moveTo>
                    <a:pt x="1" y="2"/>
                  </a:moveTo>
                  <a:cubicBezTo>
                    <a:pt x="278" y="314"/>
                    <a:pt x="623" y="556"/>
                    <a:pt x="1036" y="720"/>
                  </a:cubicBezTo>
                  <a:cubicBezTo>
                    <a:pt x="1387" y="857"/>
                    <a:pt x="1764" y="926"/>
                    <a:pt x="2171" y="926"/>
                  </a:cubicBezTo>
                  <a:cubicBezTo>
                    <a:pt x="2305" y="926"/>
                    <a:pt x="2442" y="919"/>
                    <a:pt x="2582" y="904"/>
                  </a:cubicBezTo>
                  <a:cubicBezTo>
                    <a:pt x="3137" y="845"/>
                    <a:pt x="3624" y="678"/>
                    <a:pt x="4041" y="400"/>
                  </a:cubicBezTo>
                  <a:cubicBezTo>
                    <a:pt x="4221" y="281"/>
                    <a:pt x="4380" y="150"/>
                    <a:pt x="452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31"/>
            <p:cNvSpPr/>
            <p:nvPr/>
          </p:nvSpPr>
          <p:spPr>
            <a:xfrm flipH="1">
              <a:off x="7097019" y="-8873"/>
              <a:ext cx="120400" cy="12577"/>
            </a:xfrm>
            <a:custGeom>
              <a:avLst/>
              <a:gdLst/>
              <a:ahLst/>
              <a:cxnLst/>
              <a:rect l="l" t="t" r="r" b="b"/>
              <a:pathLst>
                <a:path w="3475" h="363" extrusionOk="0">
                  <a:moveTo>
                    <a:pt x="0" y="1"/>
                  </a:moveTo>
                  <a:lnTo>
                    <a:pt x="39" y="363"/>
                  </a:lnTo>
                  <a:lnTo>
                    <a:pt x="3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31"/>
            <p:cNvSpPr/>
            <p:nvPr/>
          </p:nvSpPr>
          <p:spPr>
            <a:xfrm flipH="1">
              <a:off x="8941886" y="274780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80" y="1852"/>
                  </a:lnTo>
                  <a:lnTo>
                    <a:pt x="2745" y="7204"/>
                  </a:lnTo>
                  <a:lnTo>
                    <a:pt x="4400" y="7030"/>
                  </a:lnTo>
                  <a:lnTo>
                    <a:pt x="3833" y="1678"/>
                  </a:lnTo>
                  <a:lnTo>
                    <a:pt x="5905" y="1458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31"/>
            <p:cNvSpPr/>
            <p:nvPr/>
          </p:nvSpPr>
          <p:spPr>
            <a:xfrm flipH="1">
              <a:off x="8713946" y="25309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9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6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31"/>
            <p:cNvSpPr/>
            <p:nvPr/>
          </p:nvSpPr>
          <p:spPr>
            <a:xfrm flipH="1">
              <a:off x="8472665" y="23053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4"/>
                  </a:cubicBezTo>
                  <a:cubicBezTo>
                    <a:pt x="110" y="4434"/>
                    <a:pt x="243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8" y="7054"/>
                    <a:pt x="3158" y="7098"/>
                    <a:pt x="3503" y="7098"/>
                  </a:cubicBezTo>
                  <a:cubicBezTo>
                    <a:pt x="3652" y="7098"/>
                    <a:pt x="3803" y="7090"/>
                    <a:pt x="3958" y="7074"/>
                  </a:cubicBezTo>
                  <a:cubicBezTo>
                    <a:pt x="4288" y="7041"/>
                    <a:pt x="4613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5" y="4823"/>
                    <a:pt x="5216" y="4956"/>
                    <a:pt x="5069" y="5072"/>
                  </a:cubicBezTo>
                  <a:cubicBezTo>
                    <a:pt x="4920" y="5188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9" y="5532"/>
                    <a:pt x="3315" y="5511"/>
                    <a:pt x="3142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5" y="4318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88" y="2655"/>
                    <a:pt x="2001" y="2432"/>
                    <a:pt x="2154" y="2241"/>
                  </a:cubicBezTo>
                  <a:cubicBezTo>
                    <a:pt x="2310" y="2051"/>
                    <a:pt x="2497" y="1898"/>
                    <a:pt x="2715" y="1779"/>
                  </a:cubicBezTo>
                  <a:cubicBezTo>
                    <a:pt x="2935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3" y="1548"/>
                    <a:pt x="3907" y="1561"/>
                    <a:pt x="4028" y="1585"/>
                  </a:cubicBezTo>
                  <a:cubicBezTo>
                    <a:pt x="4215" y="1625"/>
                    <a:pt x="4391" y="1688"/>
                    <a:pt x="4555" y="1780"/>
                  </a:cubicBezTo>
                  <a:cubicBezTo>
                    <a:pt x="4718" y="1872"/>
                    <a:pt x="4877" y="1982"/>
                    <a:pt x="5028" y="2110"/>
                  </a:cubicBezTo>
                  <a:lnTo>
                    <a:pt x="5918" y="844"/>
                  </a:lnTo>
                  <a:cubicBezTo>
                    <a:pt x="5698" y="637"/>
                    <a:pt x="5446" y="465"/>
                    <a:pt x="5158" y="328"/>
                  </a:cubicBezTo>
                  <a:cubicBezTo>
                    <a:pt x="4872" y="191"/>
                    <a:pt x="4569" y="97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31"/>
            <p:cNvSpPr/>
            <p:nvPr/>
          </p:nvSpPr>
          <p:spPr>
            <a:xfrm flipH="1">
              <a:off x="8226742" y="201363"/>
              <a:ext cx="228570" cy="257500"/>
            </a:xfrm>
            <a:custGeom>
              <a:avLst/>
              <a:gdLst/>
              <a:ahLst/>
              <a:cxnLst/>
              <a:rect l="l" t="t" r="r" b="b"/>
              <a:pathLst>
                <a:path w="6597" h="7432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2" y="4331"/>
                  </a:lnTo>
                  <a:lnTo>
                    <a:pt x="4943" y="6985"/>
                  </a:lnTo>
                  <a:lnTo>
                    <a:pt x="6597" y="6811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31"/>
            <p:cNvSpPr/>
            <p:nvPr/>
          </p:nvSpPr>
          <p:spPr>
            <a:xfrm flipH="1">
              <a:off x="7955077" y="172572"/>
              <a:ext cx="237716" cy="258574"/>
            </a:xfrm>
            <a:custGeom>
              <a:avLst/>
              <a:gdLst/>
              <a:ahLst/>
              <a:cxnLst/>
              <a:rect l="l" t="t" r="r" b="b"/>
              <a:pathLst>
                <a:path w="6861" h="7463" extrusionOk="0">
                  <a:moveTo>
                    <a:pt x="6142" y="1"/>
                  </a:moveTo>
                  <a:lnTo>
                    <a:pt x="4536" y="170"/>
                  </a:lnTo>
                  <a:lnTo>
                    <a:pt x="4715" y="1856"/>
                  </a:lnTo>
                  <a:cubicBezTo>
                    <a:pt x="4744" y="2122"/>
                    <a:pt x="4772" y="2368"/>
                    <a:pt x="4799" y="2595"/>
                  </a:cubicBezTo>
                  <a:cubicBezTo>
                    <a:pt x="4825" y="2821"/>
                    <a:pt x="4854" y="3032"/>
                    <a:pt x="4885" y="3226"/>
                  </a:cubicBezTo>
                  <a:cubicBezTo>
                    <a:pt x="4915" y="3420"/>
                    <a:pt x="4948" y="3609"/>
                    <a:pt x="4984" y="3796"/>
                  </a:cubicBezTo>
                  <a:cubicBezTo>
                    <a:pt x="5020" y="3983"/>
                    <a:pt x="5058" y="4171"/>
                    <a:pt x="5097" y="4364"/>
                  </a:cubicBezTo>
                  <a:cubicBezTo>
                    <a:pt x="5107" y="4408"/>
                    <a:pt x="5117" y="4456"/>
                    <a:pt x="5128" y="4502"/>
                  </a:cubicBezTo>
                  <a:lnTo>
                    <a:pt x="1480" y="495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5" y="7293"/>
                  </a:lnTo>
                  <a:lnTo>
                    <a:pt x="2084" y="5017"/>
                  </a:lnTo>
                  <a:cubicBezTo>
                    <a:pt x="2068" y="4854"/>
                    <a:pt x="2049" y="4707"/>
                    <a:pt x="2032" y="4574"/>
                  </a:cubicBezTo>
                  <a:cubicBezTo>
                    <a:pt x="2013" y="4441"/>
                    <a:pt x="1996" y="4308"/>
                    <a:pt x="1975" y="4171"/>
                  </a:cubicBezTo>
                  <a:cubicBezTo>
                    <a:pt x="1953" y="4036"/>
                    <a:pt x="1926" y="3885"/>
                    <a:pt x="1893" y="3717"/>
                  </a:cubicBezTo>
                  <a:cubicBezTo>
                    <a:pt x="1858" y="3550"/>
                    <a:pt x="1818" y="3358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31"/>
            <p:cNvSpPr/>
            <p:nvPr/>
          </p:nvSpPr>
          <p:spPr>
            <a:xfrm flipH="1">
              <a:off x="7763205" y="15240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2" y="0"/>
                  </a:moveTo>
                  <a:lnTo>
                    <a:pt x="0" y="419"/>
                  </a:lnTo>
                  <a:lnTo>
                    <a:pt x="149" y="1811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2"/>
                  </a:lnTo>
                  <a:lnTo>
                    <a:pt x="3377" y="5544"/>
                  </a:lnTo>
                  <a:lnTo>
                    <a:pt x="2950" y="1515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31"/>
            <p:cNvSpPr/>
            <p:nvPr/>
          </p:nvSpPr>
          <p:spPr>
            <a:xfrm flipH="1">
              <a:off x="7494102" y="129575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72"/>
                  </a:moveTo>
                  <a:cubicBezTo>
                    <a:pt x="3782" y="1572"/>
                    <a:pt x="3958" y="1599"/>
                    <a:pt x="4127" y="1652"/>
                  </a:cubicBezTo>
                  <a:cubicBezTo>
                    <a:pt x="4360" y="1723"/>
                    <a:pt x="4569" y="1843"/>
                    <a:pt x="4754" y="2004"/>
                  </a:cubicBezTo>
                  <a:cubicBezTo>
                    <a:pt x="4938" y="2164"/>
                    <a:pt x="5089" y="2362"/>
                    <a:pt x="5204" y="2591"/>
                  </a:cubicBezTo>
                  <a:cubicBezTo>
                    <a:pt x="5321" y="2821"/>
                    <a:pt x="5394" y="3080"/>
                    <a:pt x="5423" y="3364"/>
                  </a:cubicBezTo>
                  <a:cubicBezTo>
                    <a:pt x="5456" y="3650"/>
                    <a:pt x="5437" y="3918"/>
                    <a:pt x="5373" y="4168"/>
                  </a:cubicBezTo>
                  <a:cubicBezTo>
                    <a:pt x="5327" y="4339"/>
                    <a:pt x="5262" y="4497"/>
                    <a:pt x="5177" y="4644"/>
                  </a:cubicBezTo>
                  <a:lnTo>
                    <a:pt x="4241" y="3619"/>
                  </a:lnTo>
                  <a:lnTo>
                    <a:pt x="3114" y="4592"/>
                  </a:lnTo>
                  <a:lnTo>
                    <a:pt x="3953" y="5510"/>
                  </a:lnTo>
                  <a:cubicBezTo>
                    <a:pt x="3902" y="5520"/>
                    <a:pt x="3848" y="5527"/>
                    <a:pt x="3795" y="5536"/>
                  </a:cubicBezTo>
                  <a:cubicBezTo>
                    <a:pt x="3722" y="5544"/>
                    <a:pt x="3650" y="5547"/>
                    <a:pt x="3580" y="5547"/>
                  </a:cubicBezTo>
                  <a:cubicBezTo>
                    <a:pt x="3392" y="5547"/>
                    <a:pt x="3213" y="5520"/>
                    <a:pt x="3043" y="5468"/>
                  </a:cubicBezTo>
                  <a:cubicBezTo>
                    <a:pt x="2812" y="5395"/>
                    <a:pt x="2600" y="5277"/>
                    <a:pt x="2412" y="5119"/>
                  </a:cubicBezTo>
                  <a:cubicBezTo>
                    <a:pt x="2224" y="4963"/>
                    <a:pt x="2074" y="4766"/>
                    <a:pt x="1963" y="4533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7" y="3469"/>
                    <a:pt x="1733" y="3202"/>
                    <a:pt x="1796" y="2952"/>
                  </a:cubicBezTo>
                  <a:cubicBezTo>
                    <a:pt x="1857" y="2701"/>
                    <a:pt x="1963" y="2478"/>
                    <a:pt x="2114" y="2283"/>
                  </a:cubicBezTo>
                  <a:cubicBezTo>
                    <a:pt x="2264" y="2084"/>
                    <a:pt x="2445" y="1926"/>
                    <a:pt x="2659" y="1807"/>
                  </a:cubicBezTo>
                  <a:cubicBezTo>
                    <a:pt x="2872" y="1686"/>
                    <a:pt x="3114" y="1610"/>
                    <a:pt x="3378" y="1584"/>
                  </a:cubicBezTo>
                  <a:cubicBezTo>
                    <a:pt x="3452" y="1576"/>
                    <a:pt x="3525" y="1572"/>
                    <a:pt x="3597" y="1572"/>
                  </a:cubicBezTo>
                  <a:close/>
                  <a:moveTo>
                    <a:pt x="3662" y="1"/>
                  </a:moveTo>
                  <a:cubicBezTo>
                    <a:pt x="3516" y="1"/>
                    <a:pt x="3367" y="9"/>
                    <a:pt x="3214" y="25"/>
                  </a:cubicBezTo>
                  <a:cubicBezTo>
                    <a:pt x="2702" y="78"/>
                    <a:pt x="2242" y="218"/>
                    <a:pt x="1832" y="436"/>
                  </a:cubicBezTo>
                  <a:cubicBezTo>
                    <a:pt x="1421" y="658"/>
                    <a:pt x="1076" y="941"/>
                    <a:pt x="790" y="1294"/>
                  </a:cubicBezTo>
                  <a:cubicBezTo>
                    <a:pt x="505" y="1646"/>
                    <a:pt x="299" y="2046"/>
                    <a:pt x="167" y="2491"/>
                  </a:cubicBezTo>
                  <a:cubicBezTo>
                    <a:pt x="38" y="2937"/>
                    <a:pt x="0" y="3417"/>
                    <a:pt x="55" y="3929"/>
                  </a:cubicBezTo>
                  <a:cubicBezTo>
                    <a:pt x="108" y="4443"/>
                    <a:pt x="246" y="4901"/>
                    <a:pt x="466" y="5313"/>
                  </a:cubicBezTo>
                  <a:cubicBezTo>
                    <a:pt x="688" y="5723"/>
                    <a:pt x="971" y="6068"/>
                    <a:pt x="1323" y="6354"/>
                  </a:cubicBezTo>
                  <a:cubicBezTo>
                    <a:pt x="1676" y="6639"/>
                    <a:pt x="2075" y="6844"/>
                    <a:pt x="2521" y="6977"/>
                  </a:cubicBezTo>
                  <a:cubicBezTo>
                    <a:pt x="2834" y="7067"/>
                    <a:pt x="3164" y="7114"/>
                    <a:pt x="3510" y="7114"/>
                  </a:cubicBezTo>
                  <a:cubicBezTo>
                    <a:pt x="3657" y="7114"/>
                    <a:pt x="3806" y="7105"/>
                    <a:pt x="3959" y="7089"/>
                  </a:cubicBezTo>
                  <a:cubicBezTo>
                    <a:pt x="4381" y="7046"/>
                    <a:pt x="4767" y="6941"/>
                    <a:pt x="5120" y="6784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1" y="5871"/>
                    <a:pt x="6364" y="5848"/>
                    <a:pt x="6384" y="5822"/>
                  </a:cubicBezTo>
                  <a:cubicBezTo>
                    <a:pt x="6667" y="5469"/>
                    <a:pt x="6873" y="5071"/>
                    <a:pt x="7001" y="4620"/>
                  </a:cubicBezTo>
                  <a:cubicBezTo>
                    <a:pt x="7126" y="4172"/>
                    <a:pt x="7163" y="3694"/>
                    <a:pt x="7110" y="3187"/>
                  </a:cubicBezTo>
                  <a:cubicBezTo>
                    <a:pt x="7055" y="2673"/>
                    <a:pt x="6919" y="2212"/>
                    <a:pt x="6703" y="1803"/>
                  </a:cubicBezTo>
                  <a:cubicBezTo>
                    <a:pt x="6486" y="1393"/>
                    <a:pt x="6202" y="1046"/>
                    <a:pt x="5850" y="760"/>
                  </a:cubicBezTo>
                  <a:cubicBezTo>
                    <a:pt x="5498" y="477"/>
                    <a:pt x="5100" y="270"/>
                    <a:pt x="4654" y="139"/>
                  </a:cubicBezTo>
                  <a:cubicBezTo>
                    <a:pt x="4340" y="47"/>
                    <a:pt x="4010" y="1"/>
                    <a:pt x="3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31"/>
            <p:cNvSpPr/>
            <p:nvPr/>
          </p:nvSpPr>
          <p:spPr>
            <a:xfrm flipH="1">
              <a:off x="7247245" y="97112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4"/>
                    <a:pt x="4637" y="4753"/>
                    <a:pt x="4542" y="4963"/>
                  </a:cubicBezTo>
                  <a:cubicBezTo>
                    <a:pt x="4446" y="5174"/>
                    <a:pt x="4308" y="5347"/>
                    <a:pt x="4128" y="5479"/>
                  </a:cubicBezTo>
                  <a:cubicBezTo>
                    <a:pt x="3948" y="5613"/>
                    <a:pt x="3737" y="5693"/>
                    <a:pt x="3491" y="5718"/>
                  </a:cubicBezTo>
                  <a:cubicBezTo>
                    <a:pt x="3441" y="5723"/>
                    <a:pt x="3391" y="5726"/>
                    <a:pt x="3343" y="5726"/>
                  </a:cubicBezTo>
                  <a:cubicBezTo>
                    <a:pt x="3164" y="5726"/>
                    <a:pt x="2997" y="5689"/>
                    <a:pt x="2840" y="5614"/>
                  </a:cubicBezTo>
                  <a:cubicBezTo>
                    <a:pt x="2640" y="5521"/>
                    <a:pt x="2473" y="5380"/>
                    <a:pt x="2343" y="5193"/>
                  </a:cubicBezTo>
                  <a:cubicBezTo>
                    <a:pt x="2213" y="5006"/>
                    <a:pt x="2133" y="4790"/>
                    <a:pt x="2108" y="4544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5"/>
                    <a:pt x="964" y="6152"/>
                  </a:cubicBezTo>
                  <a:cubicBezTo>
                    <a:pt x="1256" y="6527"/>
                    <a:pt x="1636" y="6808"/>
                    <a:pt x="2100" y="6990"/>
                  </a:cubicBezTo>
                  <a:cubicBezTo>
                    <a:pt x="2452" y="7129"/>
                    <a:pt x="2832" y="7199"/>
                    <a:pt x="3239" y="7199"/>
                  </a:cubicBezTo>
                  <a:cubicBezTo>
                    <a:pt x="3372" y="7199"/>
                    <a:pt x="3507" y="7192"/>
                    <a:pt x="3645" y="7177"/>
                  </a:cubicBezTo>
                  <a:cubicBezTo>
                    <a:pt x="4203" y="7118"/>
                    <a:pt x="4692" y="6951"/>
                    <a:pt x="5106" y="6674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8"/>
                    <a:pt x="6327" y="4714"/>
                    <a:pt x="6271" y="4193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31"/>
            <p:cNvSpPr/>
            <p:nvPr/>
          </p:nvSpPr>
          <p:spPr>
            <a:xfrm flipH="1">
              <a:off x="7014038" y="7372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31"/>
            <p:cNvSpPr/>
            <p:nvPr/>
          </p:nvSpPr>
          <p:spPr>
            <a:xfrm flipH="1">
              <a:off x="6799922" y="53457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1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47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4" y="2669"/>
                    <a:pt x="135" y="2923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4" y="5463"/>
                    <a:pt x="1316" y="5206"/>
                    <a:pt x="945" y="4805"/>
                  </a:cubicBezTo>
                  <a:lnTo>
                    <a:pt x="64" y="6049"/>
                  </a:lnTo>
                  <a:cubicBezTo>
                    <a:pt x="312" y="6305"/>
                    <a:pt x="588" y="6520"/>
                    <a:pt x="888" y="6694"/>
                  </a:cubicBezTo>
                  <a:cubicBezTo>
                    <a:pt x="1188" y="6868"/>
                    <a:pt x="1525" y="6991"/>
                    <a:pt x="1897" y="7061"/>
                  </a:cubicBezTo>
                  <a:cubicBezTo>
                    <a:pt x="2117" y="7101"/>
                    <a:pt x="2351" y="7122"/>
                    <a:pt x="2597" y="7122"/>
                  </a:cubicBezTo>
                  <a:cubicBezTo>
                    <a:pt x="2766" y="7122"/>
                    <a:pt x="2942" y="7112"/>
                    <a:pt x="3124" y="7093"/>
                  </a:cubicBezTo>
                  <a:cubicBezTo>
                    <a:pt x="3644" y="7040"/>
                    <a:pt x="4093" y="6904"/>
                    <a:pt x="4474" y="6690"/>
                  </a:cubicBezTo>
                  <a:cubicBezTo>
                    <a:pt x="4855" y="6477"/>
                    <a:pt x="5143" y="6193"/>
                    <a:pt x="5338" y="5842"/>
                  </a:cubicBezTo>
                  <a:cubicBezTo>
                    <a:pt x="5535" y="5489"/>
                    <a:pt x="5607" y="5078"/>
                    <a:pt x="5558" y="4604"/>
                  </a:cubicBezTo>
                  <a:cubicBezTo>
                    <a:pt x="5525" y="4299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7"/>
                    <a:pt x="4258" y="3009"/>
                    <a:pt x="3958" y="2923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7"/>
                    <a:pt x="2502" y="2688"/>
                  </a:cubicBezTo>
                  <a:cubicBezTo>
                    <a:pt x="2354" y="2661"/>
                    <a:pt x="2223" y="2623"/>
                    <a:pt x="2107" y="2573"/>
                  </a:cubicBezTo>
                  <a:cubicBezTo>
                    <a:pt x="1990" y="2523"/>
                    <a:pt x="1894" y="2462"/>
                    <a:pt x="1822" y="2390"/>
                  </a:cubicBezTo>
                  <a:cubicBezTo>
                    <a:pt x="1749" y="2319"/>
                    <a:pt x="1707" y="2229"/>
                    <a:pt x="1696" y="2120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47" y="1696"/>
                    <a:pt x="1949" y="1617"/>
                    <a:pt x="2081" y="1552"/>
                  </a:cubicBezTo>
                  <a:cubicBezTo>
                    <a:pt x="2216" y="1489"/>
                    <a:pt x="2380" y="1446"/>
                    <a:pt x="2576" y="1426"/>
                  </a:cubicBezTo>
                  <a:cubicBezTo>
                    <a:pt x="2639" y="1419"/>
                    <a:pt x="2702" y="1415"/>
                    <a:pt x="2765" y="1415"/>
                  </a:cubicBezTo>
                  <a:cubicBezTo>
                    <a:pt x="2889" y="1415"/>
                    <a:pt x="3012" y="1429"/>
                    <a:pt x="3135" y="1454"/>
                  </a:cubicBezTo>
                  <a:cubicBezTo>
                    <a:pt x="3321" y="1495"/>
                    <a:pt x="3496" y="1561"/>
                    <a:pt x="3667" y="1654"/>
                  </a:cubicBezTo>
                  <a:cubicBezTo>
                    <a:pt x="3838" y="1748"/>
                    <a:pt x="3999" y="1871"/>
                    <a:pt x="4155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69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31"/>
            <p:cNvSpPr/>
            <p:nvPr/>
          </p:nvSpPr>
          <p:spPr>
            <a:xfrm flipH="1">
              <a:off x="6364375" y="224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1"/>
                    <a:pt x="7216" y="4648"/>
                  </a:cubicBezTo>
                  <a:cubicBezTo>
                    <a:pt x="7215" y="4692"/>
                    <a:pt x="7216" y="4734"/>
                    <a:pt x="7215" y="4777"/>
                  </a:cubicBezTo>
                  <a:cubicBezTo>
                    <a:pt x="7183" y="4684"/>
                    <a:pt x="7150" y="4587"/>
                    <a:pt x="7110" y="4491"/>
                  </a:cubicBezTo>
                  <a:cubicBezTo>
                    <a:pt x="7038" y="4307"/>
                    <a:pt x="6952" y="4113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9"/>
                    <a:pt x="3455" y="4628"/>
                    <a:pt x="3432" y="4796"/>
                  </a:cubicBezTo>
                  <a:cubicBezTo>
                    <a:pt x="3414" y="4935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4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6"/>
                  </a:lnTo>
                  <a:lnTo>
                    <a:pt x="4067" y="7468"/>
                  </a:lnTo>
                  <a:lnTo>
                    <a:pt x="5082" y="3641"/>
                  </a:lnTo>
                  <a:lnTo>
                    <a:pt x="6986" y="7160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31"/>
            <p:cNvSpPr/>
            <p:nvPr/>
          </p:nvSpPr>
          <p:spPr>
            <a:xfrm flipH="1">
              <a:off x="6091152" y="-8977"/>
              <a:ext cx="248284" cy="236885"/>
            </a:xfrm>
            <a:custGeom>
              <a:avLst/>
              <a:gdLst/>
              <a:ahLst/>
              <a:cxnLst/>
              <a:rect l="l" t="t" r="r" b="b"/>
              <a:pathLst>
                <a:path w="7166" h="6837" extrusionOk="0">
                  <a:moveTo>
                    <a:pt x="3598" y="1294"/>
                  </a:moveTo>
                  <a:cubicBezTo>
                    <a:pt x="3784" y="1294"/>
                    <a:pt x="3962" y="1321"/>
                    <a:pt x="4131" y="1374"/>
                  </a:cubicBezTo>
                  <a:cubicBezTo>
                    <a:pt x="4362" y="1446"/>
                    <a:pt x="4572" y="1567"/>
                    <a:pt x="4758" y="1726"/>
                  </a:cubicBezTo>
                  <a:cubicBezTo>
                    <a:pt x="4941" y="1889"/>
                    <a:pt x="5093" y="2084"/>
                    <a:pt x="5207" y="2314"/>
                  </a:cubicBezTo>
                  <a:cubicBezTo>
                    <a:pt x="5324" y="2543"/>
                    <a:pt x="5398" y="2802"/>
                    <a:pt x="5427" y="3090"/>
                  </a:cubicBezTo>
                  <a:cubicBezTo>
                    <a:pt x="5457" y="3373"/>
                    <a:pt x="5441" y="3642"/>
                    <a:pt x="5375" y="3890"/>
                  </a:cubicBezTo>
                  <a:cubicBezTo>
                    <a:pt x="5309" y="4141"/>
                    <a:pt x="5202" y="4364"/>
                    <a:pt x="5057" y="4559"/>
                  </a:cubicBezTo>
                  <a:cubicBezTo>
                    <a:pt x="4909" y="4758"/>
                    <a:pt x="4729" y="4916"/>
                    <a:pt x="4515" y="5037"/>
                  </a:cubicBezTo>
                  <a:cubicBezTo>
                    <a:pt x="4302" y="5156"/>
                    <a:pt x="4065" y="5232"/>
                    <a:pt x="3799" y="5259"/>
                  </a:cubicBezTo>
                  <a:cubicBezTo>
                    <a:pt x="3726" y="5267"/>
                    <a:pt x="3654" y="5271"/>
                    <a:pt x="3584" y="5271"/>
                  </a:cubicBezTo>
                  <a:cubicBezTo>
                    <a:pt x="3396" y="5271"/>
                    <a:pt x="3217" y="5244"/>
                    <a:pt x="3047" y="5190"/>
                  </a:cubicBezTo>
                  <a:cubicBezTo>
                    <a:pt x="2814" y="5119"/>
                    <a:pt x="2602" y="5001"/>
                    <a:pt x="2415" y="4844"/>
                  </a:cubicBezTo>
                  <a:cubicBezTo>
                    <a:pt x="2227" y="4686"/>
                    <a:pt x="2077" y="4490"/>
                    <a:pt x="1964" y="4256"/>
                  </a:cubicBezTo>
                  <a:cubicBezTo>
                    <a:pt x="1853" y="4023"/>
                    <a:pt x="1781" y="3764"/>
                    <a:pt x="1751" y="3476"/>
                  </a:cubicBezTo>
                  <a:cubicBezTo>
                    <a:pt x="1721" y="3192"/>
                    <a:pt x="1737" y="2924"/>
                    <a:pt x="1798" y="2674"/>
                  </a:cubicBezTo>
                  <a:cubicBezTo>
                    <a:pt x="1860" y="2424"/>
                    <a:pt x="1967" y="2201"/>
                    <a:pt x="2118" y="2005"/>
                  </a:cubicBezTo>
                  <a:cubicBezTo>
                    <a:pt x="2266" y="1808"/>
                    <a:pt x="2448" y="1650"/>
                    <a:pt x="2663" y="1529"/>
                  </a:cubicBezTo>
                  <a:cubicBezTo>
                    <a:pt x="2876" y="1408"/>
                    <a:pt x="3113" y="1334"/>
                    <a:pt x="3379" y="1306"/>
                  </a:cubicBezTo>
                  <a:cubicBezTo>
                    <a:pt x="3453" y="1298"/>
                    <a:pt x="3526" y="1294"/>
                    <a:pt x="3598" y="1294"/>
                  </a:cubicBezTo>
                  <a:close/>
                  <a:moveTo>
                    <a:pt x="2174" y="1"/>
                  </a:moveTo>
                  <a:cubicBezTo>
                    <a:pt x="2056" y="48"/>
                    <a:pt x="1942" y="100"/>
                    <a:pt x="1833" y="159"/>
                  </a:cubicBezTo>
                  <a:cubicBezTo>
                    <a:pt x="1422" y="380"/>
                    <a:pt x="1077" y="668"/>
                    <a:pt x="790" y="1017"/>
                  </a:cubicBezTo>
                  <a:cubicBezTo>
                    <a:pt x="507" y="1370"/>
                    <a:pt x="300" y="1768"/>
                    <a:pt x="169" y="2214"/>
                  </a:cubicBezTo>
                  <a:cubicBezTo>
                    <a:pt x="40" y="2660"/>
                    <a:pt x="1" y="3140"/>
                    <a:pt x="56" y="3652"/>
                  </a:cubicBezTo>
                  <a:cubicBezTo>
                    <a:pt x="109" y="4167"/>
                    <a:pt x="247" y="4627"/>
                    <a:pt x="467" y="5037"/>
                  </a:cubicBezTo>
                  <a:cubicBezTo>
                    <a:pt x="687" y="5445"/>
                    <a:pt x="972" y="5793"/>
                    <a:pt x="1324" y="6079"/>
                  </a:cubicBezTo>
                  <a:cubicBezTo>
                    <a:pt x="1676" y="6361"/>
                    <a:pt x="2075" y="6569"/>
                    <a:pt x="2520" y="6700"/>
                  </a:cubicBezTo>
                  <a:cubicBezTo>
                    <a:pt x="2836" y="6791"/>
                    <a:pt x="3169" y="6837"/>
                    <a:pt x="3520" y="6837"/>
                  </a:cubicBezTo>
                  <a:cubicBezTo>
                    <a:pt x="3666" y="6837"/>
                    <a:pt x="3816" y="6829"/>
                    <a:pt x="3968" y="6812"/>
                  </a:cubicBezTo>
                  <a:cubicBezTo>
                    <a:pt x="4475" y="6759"/>
                    <a:pt x="4932" y="6621"/>
                    <a:pt x="5342" y="6403"/>
                  </a:cubicBezTo>
                  <a:cubicBezTo>
                    <a:pt x="5753" y="6181"/>
                    <a:pt x="6100" y="5894"/>
                    <a:pt x="6384" y="5544"/>
                  </a:cubicBezTo>
                  <a:cubicBezTo>
                    <a:pt x="6669" y="5192"/>
                    <a:pt x="6873" y="4792"/>
                    <a:pt x="7001" y="4342"/>
                  </a:cubicBezTo>
                  <a:cubicBezTo>
                    <a:pt x="7128" y="3895"/>
                    <a:pt x="7165" y="3416"/>
                    <a:pt x="7110" y="2910"/>
                  </a:cubicBezTo>
                  <a:cubicBezTo>
                    <a:pt x="7057" y="2398"/>
                    <a:pt x="6921" y="1938"/>
                    <a:pt x="6704" y="1525"/>
                  </a:cubicBezTo>
                  <a:cubicBezTo>
                    <a:pt x="6488" y="1115"/>
                    <a:pt x="6203" y="769"/>
                    <a:pt x="5851" y="482"/>
                  </a:cubicBezTo>
                  <a:cubicBezTo>
                    <a:pt x="5605" y="285"/>
                    <a:pt x="5337" y="123"/>
                    <a:pt x="5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31"/>
            <p:cNvSpPr/>
            <p:nvPr/>
          </p:nvSpPr>
          <p:spPr>
            <a:xfrm flipH="1">
              <a:off x="5839826" y="-8873"/>
              <a:ext cx="218938" cy="215057"/>
            </a:xfrm>
            <a:custGeom>
              <a:avLst/>
              <a:gdLst/>
              <a:ahLst/>
              <a:cxnLst/>
              <a:rect l="l" t="t" r="r" b="b"/>
              <a:pathLst>
                <a:path w="6319" h="6207" extrusionOk="0">
                  <a:moveTo>
                    <a:pt x="3022" y="477"/>
                  </a:moveTo>
                  <a:cubicBezTo>
                    <a:pt x="3162" y="477"/>
                    <a:pt x="3287" y="496"/>
                    <a:pt x="3398" y="537"/>
                  </a:cubicBezTo>
                  <a:cubicBezTo>
                    <a:pt x="3552" y="593"/>
                    <a:pt x="3674" y="685"/>
                    <a:pt x="3766" y="809"/>
                  </a:cubicBezTo>
                  <a:cubicBezTo>
                    <a:pt x="3860" y="932"/>
                    <a:pt x="3913" y="1082"/>
                    <a:pt x="3932" y="1257"/>
                  </a:cubicBezTo>
                  <a:cubicBezTo>
                    <a:pt x="3952" y="1433"/>
                    <a:pt x="3933" y="1591"/>
                    <a:pt x="3880" y="1733"/>
                  </a:cubicBezTo>
                  <a:cubicBezTo>
                    <a:pt x="3825" y="1879"/>
                    <a:pt x="3739" y="1994"/>
                    <a:pt x="3621" y="2081"/>
                  </a:cubicBezTo>
                  <a:cubicBezTo>
                    <a:pt x="3502" y="2169"/>
                    <a:pt x="3358" y="2224"/>
                    <a:pt x="3190" y="2240"/>
                  </a:cubicBezTo>
                  <a:lnTo>
                    <a:pt x="1847" y="2382"/>
                  </a:lnTo>
                  <a:lnTo>
                    <a:pt x="1661" y="610"/>
                  </a:lnTo>
                  <a:lnTo>
                    <a:pt x="2856" y="485"/>
                  </a:lnTo>
                  <a:cubicBezTo>
                    <a:pt x="2914" y="480"/>
                    <a:pt x="2969" y="477"/>
                    <a:pt x="3022" y="477"/>
                  </a:cubicBezTo>
                  <a:close/>
                  <a:moveTo>
                    <a:pt x="0" y="1"/>
                  </a:moveTo>
                  <a:lnTo>
                    <a:pt x="655" y="6207"/>
                  </a:lnTo>
                  <a:lnTo>
                    <a:pt x="2233" y="6040"/>
                  </a:lnTo>
                  <a:lnTo>
                    <a:pt x="1979" y="3647"/>
                  </a:lnTo>
                  <a:lnTo>
                    <a:pt x="2832" y="3555"/>
                  </a:lnTo>
                  <a:lnTo>
                    <a:pt x="4431" y="5807"/>
                  </a:lnTo>
                  <a:lnTo>
                    <a:pt x="6319" y="5606"/>
                  </a:lnTo>
                  <a:lnTo>
                    <a:pt x="4514" y="3140"/>
                  </a:lnTo>
                  <a:cubicBezTo>
                    <a:pt x="4552" y="3118"/>
                    <a:pt x="4589" y="3097"/>
                    <a:pt x="4625" y="3074"/>
                  </a:cubicBezTo>
                  <a:cubicBezTo>
                    <a:pt x="4954" y="2842"/>
                    <a:pt x="5203" y="2546"/>
                    <a:pt x="5368" y="2182"/>
                  </a:cubicBezTo>
                  <a:cubicBezTo>
                    <a:pt x="5534" y="1821"/>
                    <a:pt x="5593" y="1426"/>
                    <a:pt x="5548" y="997"/>
                  </a:cubicBezTo>
                  <a:cubicBezTo>
                    <a:pt x="5506" y="620"/>
                    <a:pt x="5387" y="290"/>
                    <a:pt x="5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31"/>
            <p:cNvSpPr/>
            <p:nvPr/>
          </p:nvSpPr>
          <p:spPr>
            <a:xfrm flipH="1">
              <a:off x="5581187" y="-8873"/>
              <a:ext cx="238236" cy="190111"/>
            </a:xfrm>
            <a:custGeom>
              <a:avLst/>
              <a:gdLst/>
              <a:ahLst/>
              <a:cxnLst/>
              <a:rect l="l" t="t" r="r" b="b"/>
              <a:pathLst>
                <a:path w="6876" h="5487" extrusionOk="0">
                  <a:moveTo>
                    <a:pt x="0" y="1"/>
                  </a:moveTo>
                  <a:lnTo>
                    <a:pt x="581" y="5487"/>
                  </a:lnTo>
                  <a:lnTo>
                    <a:pt x="2235" y="5310"/>
                  </a:lnTo>
                  <a:lnTo>
                    <a:pt x="1978" y="2878"/>
                  </a:lnTo>
                  <a:lnTo>
                    <a:pt x="2422" y="2339"/>
                  </a:lnTo>
                  <a:lnTo>
                    <a:pt x="4949" y="5023"/>
                  </a:lnTo>
                  <a:lnTo>
                    <a:pt x="6876" y="4821"/>
                  </a:lnTo>
                  <a:lnTo>
                    <a:pt x="3373" y="1183"/>
                  </a:lnTo>
                  <a:lnTo>
                    <a:pt x="4349" y="1"/>
                  </a:lnTo>
                  <a:lnTo>
                    <a:pt x="2610" y="1"/>
                  </a:lnTo>
                  <a:lnTo>
                    <a:pt x="1784" y="1037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31"/>
            <p:cNvSpPr/>
            <p:nvPr/>
          </p:nvSpPr>
          <p:spPr>
            <a:xfrm flipH="1">
              <a:off x="5388934" y="-8873"/>
              <a:ext cx="192605" cy="160245"/>
            </a:xfrm>
            <a:custGeom>
              <a:avLst/>
              <a:gdLst/>
              <a:ahLst/>
              <a:cxnLst/>
              <a:rect l="l" t="t" r="r" b="b"/>
              <a:pathLst>
                <a:path w="5559" h="4625" extrusionOk="0">
                  <a:moveTo>
                    <a:pt x="1" y="1"/>
                  </a:moveTo>
                  <a:cubicBezTo>
                    <a:pt x="37" y="238"/>
                    <a:pt x="103" y="454"/>
                    <a:pt x="204" y="645"/>
                  </a:cubicBezTo>
                  <a:cubicBezTo>
                    <a:pt x="317" y="865"/>
                    <a:pt x="477" y="1055"/>
                    <a:pt x="681" y="1216"/>
                  </a:cubicBezTo>
                  <a:cubicBezTo>
                    <a:pt x="885" y="1374"/>
                    <a:pt x="1133" y="1499"/>
                    <a:pt x="1425" y="1594"/>
                  </a:cubicBezTo>
                  <a:cubicBezTo>
                    <a:pt x="1715" y="1687"/>
                    <a:pt x="2056" y="1756"/>
                    <a:pt x="2440" y="1801"/>
                  </a:cubicBezTo>
                  <a:cubicBezTo>
                    <a:pt x="2579" y="1812"/>
                    <a:pt x="2714" y="1830"/>
                    <a:pt x="2850" y="1851"/>
                  </a:cubicBezTo>
                  <a:cubicBezTo>
                    <a:pt x="2983" y="1874"/>
                    <a:pt x="3113" y="1903"/>
                    <a:pt x="3232" y="1939"/>
                  </a:cubicBezTo>
                  <a:cubicBezTo>
                    <a:pt x="3354" y="1975"/>
                    <a:pt x="3461" y="2018"/>
                    <a:pt x="3550" y="2067"/>
                  </a:cubicBezTo>
                  <a:cubicBezTo>
                    <a:pt x="3642" y="2116"/>
                    <a:pt x="3715" y="2179"/>
                    <a:pt x="3771" y="2251"/>
                  </a:cubicBezTo>
                  <a:cubicBezTo>
                    <a:pt x="3829" y="2324"/>
                    <a:pt x="3863" y="2409"/>
                    <a:pt x="3872" y="2506"/>
                  </a:cubicBezTo>
                  <a:cubicBezTo>
                    <a:pt x="3886" y="2635"/>
                    <a:pt x="3858" y="2747"/>
                    <a:pt x="3790" y="2843"/>
                  </a:cubicBezTo>
                  <a:cubicBezTo>
                    <a:pt x="3721" y="2938"/>
                    <a:pt x="3619" y="3016"/>
                    <a:pt x="3481" y="3078"/>
                  </a:cubicBezTo>
                  <a:cubicBezTo>
                    <a:pt x="3340" y="3138"/>
                    <a:pt x="3185" y="3179"/>
                    <a:pt x="3009" y="3196"/>
                  </a:cubicBezTo>
                  <a:cubicBezTo>
                    <a:pt x="2924" y="3205"/>
                    <a:pt x="2839" y="3209"/>
                    <a:pt x="2754" y="3209"/>
                  </a:cubicBezTo>
                  <a:cubicBezTo>
                    <a:pt x="2490" y="3209"/>
                    <a:pt x="2227" y="3166"/>
                    <a:pt x="1970" y="3079"/>
                  </a:cubicBezTo>
                  <a:cubicBezTo>
                    <a:pt x="1626" y="2964"/>
                    <a:pt x="1268" y="2707"/>
                    <a:pt x="898" y="2309"/>
                  </a:cubicBezTo>
                  <a:lnTo>
                    <a:pt x="15" y="3552"/>
                  </a:lnTo>
                  <a:cubicBezTo>
                    <a:pt x="263" y="3807"/>
                    <a:pt x="537" y="4023"/>
                    <a:pt x="839" y="4197"/>
                  </a:cubicBezTo>
                  <a:cubicBezTo>
                    <a:pt x="1141" y="4372"/>
                    <a:pt x="1476" y="4494"/>
                    <a:pt x="1849" y="4562"/>
                  </a:cubicBezTo>
                  <a:cubicBezTo>
                    <a:pt x="2068" y="4604"/>
                    <a:pt x="2301" y="4625"/>
                    <a:pt x="2548" y="4625"/>
                  </a:cubicBezTo>
                  <a:cubicBezTo>
                    <a:pt x="2719" y="4625"/>
                    <a:pt x="2895" y="4615"/>
                    <a:pt x="3077" y="4596"/>
                  </a:cubicBezTo>
                  <a:cubicBezTo>
                    <a:pt x="3594" y="4542"/>
                    <a:pt x="4045" y="4405"/>
                    <a:pt x="4426" y="4192"/>
                  </a:cubicBezTo>
                  <a:cubicBezTo>
                    <a:pt x="4805" y="3978"/>
                    <a:pt x="5093" y="3696"/>
                    <a:pt x="5291" y="3344"/>
                  </a:cubicBezTo>
                  <a:cubicBezTo>
                    <a:pt x="5487" y="2993"/>
                    <a:pt x="5559" y="2579"/>
                    <a:pt x="5513" y="2104"/>
                  </a:cubicBezTo>
                  <a:cubicBezTo>
                    <a:pt x="5481" y="1799"/>
                    <a:pt x="5396" y="1539"/>
                    <a:pt x="5258" y="1321"/>
                  </a:cubicBezTo>
                  <a:cubicBezTo>
                    <a:pt x="5122" y="1102"/>
                    <a:pt x="4936" y="921"/>
                    <a:pt x="4710" y="773"/>
                  </a:cubicBezTo>
                  <a:cubicBezTo>
                    <a:pt x="4482" y="628"/>
                    <a:pt x="4216" y="511"/>
                    <a:pt x="3914" y="425"/>
                  </a:cubicBezTo>
                  <a:cubicBezTo>
                    <a:pt x="3613" y="338"/>
                    <a:pt x="3281" y="278"/>
                    <a:pt x="2916" y="245"/>
                  </a:cubicBezTo>
                  <a:cubicBezTo>
                    <a:pt x="2758" y="235"/>
                    <a:pt x="2605" y="218"/>
                    <a:pt x="2457" y="189"/>
                  </a:cubicBezTo>
                  <a:cubicBezTo>
                    <a:pt x="2310" y="163"/>
                    <a:pt x="2177" y="124"/>
                    <a:pt x="2062" y="74"/>
                  </a:cubicBezTo>
                  <a:cubicBezTo>
                    <a:pt x="2008" y="52"/>
                    <a:pt x="1959" y="26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31"/>
            <p:cNvSpPr/>
            <p:nvPr/>
          </p:nvSpPr>
          <p:spPr>
            <a:xfrm flipH="1">
              <a:off x="5136116" y="-8873"/>
              <a:ext cx="218660" cy="141570"/>
            </a:xfrm>
            <a:custGeom>
              <a:avLst/>
              <a:gdLst/>
              <a:ahLst/>
              <a:cxnLst/>
              <a:rect l="l" t="t" r="r" b="b"/>
              <a:pathLst>
                <a:path w="6311" h="4086" extrusionOk="0">
                  <a:moveTo>
                    <a:pt x="0" y="1"/>
                  </a:moveTo>
                  <a:lnTo>
                    <a:pt x="432" y="4086"/>
                  </a:lnTo>
                  <a:lnTo>
                    <a:pt x="2087" y="3912"/>
                  </a:lnTo>
                  <a:lnTo>
                    <a:pt x="1806" y="1254"/>
                  </a:lnTo>
                  <a:lnTo>
                    <a:pt x="4376" y="983"/>
                  </a:lnTo>
                  <a:lnTo>
                    <a:pt x="4657" y="3640"/>
                  </a:lnTo>
                  <a:lnTo>
                    <a:pt x="6310" y="3465"/>
                  </a:lnTo>
                  <a:lnTo>
                    <a:pt x="59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31"/>
            <p:cNvSpPr/>
            <p:nvPr/>
          </p:nvSpPr>
          <p:spPr>
            <a:xfrm flipH="1">
              <a:off x="4860362" y="-8873"/>
              <a:ext cx="244126" cy="106784"/>
            </a:xfrm>
            <a:custGeom>
              <a:avLst/>
              <a:gdLst/>
              <a:ahLst/>
              <a:cxnLst/>
              <a:rect l="l" t="t" r="r" b="b"/>
              <a:pathLst>
                <a:path w="7046" h="3082" extrusionOk="0">
                  <a:moveTo>
                    <a:pt x="5336" y="1"/>
                  </a:moveTo>
                  <a:cubicBezTo>
                    <a:pt x="5327" y="47"/>
                    <a:pt x="5317" y="90"/>
                    <a:pt x="5306" y="134"/>
                  </a:cubicBezTo>
                  <a:cubicBezTo>
                    <a:pt x="5241" y="385"/>
                    <a:pt x="5134" y="607"/>
                    <a:pt x="4986" y="803"/>
                  </a:cubicBezTo>
                  <a:cubicBezTo>
                    <a:pt x="4840" y="1000"/>
                    <a:pt x="4660" y="1160"/>
                    <a:pt x="4447" y="1280"/>
                  </a:cubicBezTo>
                  <a:cubicBezTo>
                    <a:pt x="4234" y="1400"/>
                    <a:pt x="3993" y="1476"/>
                    <a:pt x="3727" y="1503"/>
                  </a:cubicBezTo>
                  <a:cubicBezTo>
                    <a:pt x="3655" y="1511"/>
                    <a:pt x="3585" y="1515"/>
                    <a:pt x="3516" y="1515"/>
                  </a:cubicBezTo>
                  <a:cubicBezTo>
                    <a:pt x="3327" y="1515"/>
                    <a:pt x="3148" y="1487"/>
                    <a:pt x="2977" y="1434"/>
                  </a:cubicBezTo>
                  <a:cubicBezTo>
                    <a:pt x="2743" y="1361"/>
                    <a:pt x="2533" y="1243"/>
                    <a:pt x="2345" y="1086"/>
                  </a:cubicBezTo>
                  <a:cubicBezTo>
                    <a:pt x="2159" y="930"/>
                    <a:pt x="2008" y="732"/>
                    <a:pt x="1895" y="500"/>
                  </a:cubicBezTo>
                  <a:cubicBezTo>
                    <a:pt x="1821" y="344"/>
                    <a:pt x="1764" y="177"/>
                    <a:pt x="1725" y="2"/>
                  </a:cubicBezTo>
                  <a:lnTo>
                    <a:pt x="1" y="2"/>
                  </a:lnTo>
                  <a:cubicBezTo>
                    <a:pt x="60" y="475"/>
                    <a:pt x="195" y="901"/>
                    <a:pt x="398" y="1283"/>
                  </a:cubicBezTo>
                  <a:cubicBezTo>
                    <a:pt x="619" y="1693"/>
                    <a:pt x="902" y="2040"/>
                    <a:pt x="1255" y="2323"/>
                  </a:cubicBezTo>
                  <a:cubicBezTo>
                    <a:pt x="1607" y="2606"/>
                    <a:pt x="2007" y="2815"/>
                    <a:pt x="2453" y="2944"/>
                  </a:cubicBezTo>
                  <a:cubicBezTo>
                    <a:pt x="2768" y="3036"/>
                    <a:pt x="3102" y="3081"/>
                    <a:pt x="3454" y="3081"/>
                  </a:cubicBezTo>
                  <a:cubicBezTo>
                    <a:pt x="3600" y="3081"/>
                    <a:pt x="3749" y="3073"/>
                    <a:pt x="3901" y="3058"/>
                  </a:cubicBezTo>
                  <a:cubicBezTo>
                    <a:pt x="4407" y="3003"/>
                    <a:pt x="4864" y="2866"/>
                    <a:pt x="5274" y="2646"/>
                  </a:cubicBezTo>
                  <a:cubicBezTo>
                    <a:pt x="5684" y="2426"/>
                    <a:pt x="6032" y="2139"/>
                    <a:pt x="6316" y="1788"/>
                  </a:cubicBezTo>
                  <a:cubicBezTo>
                    <a:pt x="6600" y="1436"/>
                    <a:pt x="6805" y="1037"/>
                    <a:pt x="6933" y="586"/>
                  </a:cubicBezTo>
                  <a:cubicBezTo>
                    <a:pt x="6988" y="396"/>
                    <a:pt x="7025" y="202"/>
                    <a:pt x="7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31"/>
            <p:cNvSpPr/>
            <p:nvPr/>
          </p:nvSpPr>
          <p:spPr>
            <a:xfrm flipH="1">
              <a:off x="4746136" y="-8873"/>
              <a:ext cx="66281" cy="84990"/>
            </a:xfrm>
            <a:custGeom>
              <a:avLst/>
              <a:gdLst/>
              <a:ahLst/>
              <a:cxnLst/>
              <a:rect l="l" t="t" r="r" b="b"/>
              <a:pathLst>
                <a:path w="1913" h="2453" extrusionOk="0">
                  <a:moveTo>
                    <a:pt x="0" y="1"/>
                  </a:moveTo>
                  <a:lnTo>
                    <a:pt x="259" y="2452"/>
                  </a:lnTo>
                  <a:lnTo>
                    <a:pt x="1913" y="2278"/>
                  </a:lnTo>
                  <a:lnTo>
                    <a:pt x="1674" y="2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31"/>
            <p:cNvSpPr/>
            <p:nvPr/>
          </p:nvSpPr>
          <p:spPr>
            <a:xfrm flipH="1">
              <a:off x="8907655" y="598206"/>
              <a:ext cx="204697" cy="249635"/>
            </a:xfrm>
            <a:custGeom>
              <a:avLst/>
              <a:gdLst/>
              <a:ahLst/>
              <a:cxnLst/>
              <a:rect l="l" t="t" r="r" b="b"/>
              <a:pathLst>
                <a:path w="5908" h="7205" extrusionOk="0">
                  <a:moveTo>
                    <a:pt x="5752" y="1"/>
                  </a:moveTo>
                  <a:lnTo>
                    <a:pt x="0" y="606"/>
                  </a:lnTo>
                  <a:lnTo>
                    <a:pt x="155" y="2067"/>
                  </a:lnTo>
                  <a:lnTo>
                    <a:pt x="2179" y="1853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2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31"/>
            <p:cNvSpPr/>
            <p:nvPr/>
          </p:nvSpPr>
          <p:spPr>
            <a:xfrm flipH="1">
              <a:off x="8679819" y="576587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4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31"/>
            <p:cNvSpPr/>
            <p:nvPr/>
          </p:nvSpPr>
          <p:spPr>
            <a:xfrm flipH="1">
              <a:off x="8438538" y="553963"/>
              <a:ext cx="221294" cy="245893"/>
            </a:xfrm>
            <a:custGeom>
              <a:avLst/>
              <a:gdLst/>
              <a:ahLst/>
              <a:cxnLst/>
              <a:rect l="l" t="t" r="r" b="b"/>
              <a:pathLst>
                <a:path w="6387" h="7097" extrusionOk="0">
                  <a:moveTo>
                    <a:pt x="3670" y="0"/>
                  </a:moveTo>
                  <a:cubicBezTo>
                    <a:pt x="3541" y="0"/>
                    <a:pt x="3411" y="7"/>
                    <a:pt x="3282" y="21"/>
                  </a:cubicBezTo>
                  <a:cubicBezTo>
                    <a:pt x="2763" y="75"/>
                    <a:pt x="2294" y="212"/>
                    <a:pt x="1874" y="434"/>
                  </a:cubicBezTo>
                  <a:cubicBezTo>
                    <a:pt x="1456" y="655"/>
                    <a:pt x="1102" y="941"/>
                    <a:pt x="814" y="1289"/>
                  </a:cubicBezTo>
                  <a:cubicBezTo>
                    <a:pt x="527" y="1639"/>
                    <a:pt x="314" y="2035"/>
                    <a:pt x="177" y="2483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34"/>
                    <a:pt x="243" y="4898"/>
                    <a:pt x="462" y="5313"/>
                  </a:cubicBezTo>
                  <a:cubicBezTo>
                    <a:pt x="679" y="5725"/>
                    <a:pt x="964" y="6072"/>
                    <a:pt x="1313" y="6352"/>
                  </a:cubicBezTo>
                  <a:cubicBezTo>
                    <a:pt x="1664" y="6633"/>
                    <a:pt x="2065" y="6838"/>
                    <a:pt x="2514" y="6963"/>
                  </a:cubicBezTo>
                  <a:cubicBezTo>
                    <a:pt x="2828" y="7052"/>
                    <a:pt x="3158" y="7096"/>
                    <a:pt x="3503" y="7096"/>
                  </a:cubicBezTo>
                  <a:cubicBezTo>
                    <a:pt x="3652" y="7096"/>
                    <a:pt x="3803" y="7088"/>
                    <a:pt x="3958" y="7071"/>
                  </a:cubicBezTo>
                  <a:cubicBezTo>
                    <a:pt x="4289" y="7038"/>
                    <a:pt x="4614" y="6962"/>
                    <a:pt x="4933" y="6846"/>
                  </a:cubicBezTo>
                  <a:cubicBezTo>
                    <a:pt x="5251" y="6731"/>
                    <a:pt x="5538" y="6587"/>
                    <a:pt x="5791" y="6416"/>
                  </a:cubicBezTo>
                  <a:cubicBezTo>
                    <a:pt x="6044" y="6244"/>
                    <a:pt x="6244" y="6060"/>
                    <a:pt x="6387" y="5861"/>
                  </a:cubicBezTo>
                  <a:lnTo>
                    <a:pt x="5455" y="4680"/>
                  </a:lnTo>
                  <a:cubicBezTo>
                    <a:pt x="5345" y="4821"/>
                    <a:pt x="5216" y="4953"/>
                    <a:pt x="5069" y="5070"/>
                  </a:cubicBezTo>
                  <a:cubicBezTo>
                    <a:pt x="4920" y="5186"/>
                    <a:pt x="4756" y="5285"/>
                    <a:pt x="4573" y="5363"/>
                  </a:cubicBezTo>
                  <a:cubicBezTo>
                    <a:pt x="4391" y="5442"/>
                    <a:pt x="4195" y="5490"/>
                    <a:pt x="3988" y="5514"/>
                  </a:cubicBezTo>
                  <a:cubicBezTo>
                    <a:pt x="3887" y="5524"/>
                    <a:pt x="3788" y="5530"/>
                    <a:pt x="3692" y="5530"/>
                  </a:cubicBezTo>
                  <a:cubicBezTo>
                    <a:pt x="3499" y="5530"/>
                    <a:pt x="3315" y="5508"/>
                    <a:pt x="3142" y="5465"/>
                  </a:cubicBezTo>
                  <a:cubicBezTo>
                    <a:pt x="2884" y="5400"/>
                    <a:pt x="2656" y="5291"/>
                    <a:pt x="2462" y="5134"/>
                  </a:cubicBezTo>
                  <a:cubicBezTo>
                    <a:pt x="2268" y="4978"/>
                    <a:pt x="2110" y="4782"/>
                    <a:pt x="1988" y="4551"/>
                  </a:cubicBezTo>
                  <a:cubicBezTo>
                    <a:pt x="1865" y="4316"/>
                    <a:pt x="1788" y="4050"/>
                    <a:pt x="1756" y="3754"/>
                  </a:cubicBezTo>
                  <a:cubicBezTo>
                    <a:pt x="1723" y="3448"/>
                    <a:pt x="1743" y="3167"/>
                    <a:pt x="1815" y="2911"/>
                  </a:cubicBezTo>
                  <a:cubicBezTo>
                    <a:pt x="1888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5" y="1778"/>
                  </a:cubicBezTo>
                  <a:cubicBezTo>
                    <a:pt x="2935" y="1660"/>
                    <a:pt x="3176" y="1588"/>
                    <a:pt x="3434" y="1559"/>
                  </a:cubicBezTo>
                  <a:cubicBezTo>
                    <a:pt x="3508" y="1552"/>
                    <a:pt x="3580" y="1548"/>
                    <a:pt x="3651" y="1548"/>
                  </a:cubicBezTo>
                  <a:cubicBezTo>
                    <a:pt x="3781" y="1548"/>
                    <a:pt x="3907" y="1561"/>
                    <a:pt x="4028" y="1587"/>
                  </a:cubicBezTo>
                  <a:cubicBezTo>
                    <a:pt x="4215" y="1626"/>
                    <a:pt x="4391" y="1690"/>
                    <a:pt x="4555" y="1782"/>
                  </a:cubicBezTo>
                  <a:cubicBezTo>
                    <a:pt x="4718" y="1874"/>
                    <a:pt x="4877" y="1984"/>
                    <a:pt x="5028" y="2112"/>
                  </a:cubicBezTo>
                  <a:lnTo>
                    <a:pt x="5918" y="846"/>
                  </a:lnTo>
                  <a:cubicBezTo>
                    <a:pt x="5698" y="639"/>
                    <a:pt x="5446" y="468"/>
                    <a:pt x="5159" y="330"/>
                  </a:cubicBezTo>
                  <a:cubicBezTo>
                    <a:pt x="4872" y="193"/>
                    <a:pt x="4569" y="97"/>
                    <a:pt x="4250" y="47"/>
                  </a:cubicBezTo>
                  <a:cubicBezTo>
                    <a:pt x="4057" y="16"/>
                    <a:pt x="3864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31"/>
            <p:cNvSpPr/>
            <p:nvPr/>
          </p:nvSpPr>
          <p:spPr>
            <a:xfrm flipH="1">
              <a:off x="8192615" y="524755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7" y="6813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31"/>
            <p:cNvSpPr/>
            <p:nvPr/>
          </p:nvSpPr>
          <p:spPr>
            <a:xfrm flipH="1">
              <a:off x="7920881" y="49596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0" y="1"/>
                  </a:moveTo>
                  <a:lnTo>
                    <a:pt x="4536" y="171"/>
                  </a:lnTo>
                  <a:lnTo>
                    <a:pt x="4712" y="1854"/>
                  </a:lnTo>
                  <a:cubicBezTo>
                    <a:pt x="4741" y="2120"/>
                    <a:pt x="4769" y="2366"/>
                    <a:pt x="4796" y="2594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2" y="3418"/>
                    <a:pt x="4945" y="3607"/>
                    <a:pt x="4981" y="3794"/>
                  </a:cubicBezTo>
                  <a:cubicBezTo>
                    <a:pt x="5017" y="3981"/>
                    <a:pt x="5055" y="4170"/>
                    <a:pt x="5094" y="4362"/>
                  </a:cubicBezTo>
                  <a:cubicBezTo>
                    <a:pt x="5104" y="4407"/>
                    <a:pt x="5114" y="4453"/>
                    <a:pt x="5125" y="4500"/>
                  </a:cubicBezTo>
                  <a:lnTo>
                    <a:pt x="1477" y="494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11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1"/>
                    <a:pt x="1772" y="3146"/>
                  </a:cubicBezTo>
                  <a:cubicBezTo>
                    <a:pt x="1767" y="3117"/>
                    <a:pt x="1760" y="3082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59" y="6814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31"/>
            <p:cNvSpPr/>
            <p:nvPr/>
          </p:nvSpPr>
          <p:spPr>
            <a:xfrm flipH="1">
              <a:off x="7729009" y="47590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0" y="416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19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31"/>
            <p:cNvSpPr/>
            <p:nvPr/>
          </p:nvSpPr>
          <p:spPr>
            <a:xfrm flipH="1">
              <a:off x="7459975" y="453071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594" y="1567"/>
                  </a:moveTo>
                  <a:cubicBezTo>
                    <a:pt x="3781" y="1567"/>
                    <a:pt x="3961" y="1594"/>
                    <a:pt x="4129" y="1647"/>
                  </a:cubicBezTo>
                  <a:cubicBezTo>
                    <a:pt x="4364" y="1719"/>
                    <a:pt x="4574" y="1840"/>
                    <a:pt x="4759" y="2000"/>
                  </a:cubicBezTo>
                  <a:cubicBezTo>
                    <a:pt x="4942" y="2161"/>
                    <a:pt x="5091" y="2358"/>
                    <a:pt x="5208" y="2588"/>
                  </a:cubicBezTo>
                  <a:cubicBezTo>
                    <a:pt x="5323" y="2815"/>
                    <a:pt x="5399" y="3074"/>
                    <a:pt x="5428" y="3361"/>
                  </a:cubicBezTo>
                  <a:cubicBezTo>
                    <a:pt x="5458" y="3647"/>
                    <a:pt x="5442" y="3915"/>
                    <a:pt x="5375" y="4165"/>
                  </a:cubicBezTo>
                  <a:cubicBezTo>
                    <a:pt x="5330" y="4336"/>
                    <a:pt x="5265" y="4494"/>
                    <a:pt x="5181" y="4643"/>
                  </a:cubicBezTo>
                  <a:lnTo>
                    <a:pt x="4244" y="3616"/>
                  </a:lnTo>
                  <a:lnTo>
                    <a:pt x="3117" y="4592"/>
                  </a:lnTo>
                  <a:lnTo>
                    <a:pt x="3957" y="5508"/>
                  </a:lnTo>
                  <a:cubicBezTo>
                    <a:pt x="3905" y="5517"/>
                    <a:pt x="3853" y="5527"/>
                    <a:pt x="3797" y="5531"/>
                  </a:cubicBezTo>
                  <a:cubicBezTo>
                    <a:pt x="3723" y="5539"/>
                    <a:pt x="3650" y="5543"/>
                    <a:pt x="3578" y="5543"/>
                  </a:cubicBezTo>
                  <a:cubicBezTo>
                    <a:pt x="3393" y="5543"/>
                    <a:pt x="3216" y="5517"/>
                    <a:pt x="3048" y="5464"/>
                  </a:cubicBezTo>
                  <a:cubicBezTo>
                    <a:pt x="2814" y="5390"/>
                    <a:pt x="2604" y="5272"/>
                    <a:pt x="2415" y="5117"/>
                  </a:cubicBezTo>
                  <a:cubicBezTo>
                    <a:pt x="2230" y="4959"/>
                    <a:pt x="2079" y="4762"/>
                    <a:pt x="1965" y="4529"/>
                  </a:cubicBezTo>
                  <a:cubicBezTo>
                    <a:pt x="1852" y="4295"/>
                    <a:pt x="1783" y="4036"/>
                    <a:pt x="1751" y="3748"/>
                  </a:cubicBezTo>
                  <a:cubicBezTo>
                    <a:pt x="1719" y="3465"/>
                    <a:pt x="1737" y="3196"/>
                    <a:pt x="1800" y="2947"/>
                  </a:cubicBezTo>
                  <a:cubicBezTo>
                    <a:pt x="1862" y="2697"/>
                    <a:pt x="1967" y="2474"/>
                    <a:pt x="2116" y="2279"/>
                  </a:cubicBezTo>
                  <a:cubicBezTo>
                    <a:pt x="2267" y="2080"/>
                    <a:pt x="2448" y="1922"/>
                    <a:pt x="2663" y="1803"/>
                  </a:cubicBezTo>
                  <a:cubicBezTo>
                    <a:pt x="2876" y="1682"/>
                    <a:pt x="3114" y="1606"/>
                    <a:pt x="3380" y="1578"/>
                  </a:cubicBezTo>
                  <a:cubicBezTo>
                    <a:pt x="3452" y="1571"/>
                    <a:pt x="3524" y="1567"/>
                    <a:pt x="3594" y="1567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6"/>
                  </a:cubicBezTo>
                  <a:cubicBezTo>
                    <a:pt x="1423" y="656"/>
                    <a:pt x="1075" y="944"/>
                    <a:pt x="792" y="1293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37"/>
                    <a:pt x="2075" y="6846"/>
                    <a:pt x="2520" y="6976"/>
                  </a:cubicBezTo>
                  <a:cubicBezTo>
                    <a:pt x="2836" y="7067"/>
                    <a:pt x="3170" y="7114"/>
                    <a:pt x="3520" y="7114"/>
                  </a:cubicBezTo>
                  <a:cubicBezTo>
                    <a:pt x="3664" y="7114"/>
                    <a:pt x="3811" y="7106"/>
                    <a:pt x="3961" y="7090"/>
                  </a:cubicBezTo>
                  <a:cubicBezTo>
                    <a:pt x="4383" y="7045"/>
                    <a:pt x="4768" y="6941"/>
                    <a:pt x="5122" y="6782"/>
                  </a:cubicBezTo>
                  <a:lnTo>
                    <a:pt x="6095" y="7846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3" y="5869"/>
                    <a:pt x="6366" y="5846"/>
                    <a:pt x="6386" y="5822"/>
                  </a:cubicBezTo>
                  <a:cubicBezTo>
                    <a:pt x="6669" y="5471"/>
                    <a:pt x="6875" y="5070"/>
                    <a:pt x="7003" y="4621"/>
                  </a:cubicBezTo>
                  <a:cubicBezTo>
                    <a:pt x="7128" y="4171"/>
                    <a:pt x="7165" y="3693"/>
                    <a:pt x="7112" y="3186"/>
                  </a:cubicBezTo>
                  <a:cubicBezTo>
                    <a:pt x="7057" y="2674"/>
                    <a:pt x="6921" y="2214"/>
                    <a:pt x="6703" y="1803"/>
                  </a:cubicBezTo>
                  <a:cubicBezTo>
                    <a:pt x="6486" y="1393"/>
                    <a:pt x="6204" y="1045"/>
                    <a:pt x="5852" y="760"/>
                  </a:cubicBezTo>
                  <a:cubicBezTo>
                    <a:pt x="5500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31"/>
            <p:cNvSpPr/>
            <p:nvPr/>
          </p:nvSpPr>
          <p:spPr>
            <a:xfrm flipH="1">
              <a:off x="7213118" y="420504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6"/>
                    <a:pt x="4637" y="4753"/>
                    <a:pt x="4542" y="4964"/>
                  </a:cubicBezTo>
                  <a:cubicBezTo>
                    <a:pt x="4447" y="5176"/>
                    <a:pt x="4308" y="5348"/>
                    <a:pt x="4128" y="5482"/>
                  </a:cubicBezTo>
                  <a:cubicBezTo>
                    <a:pt x="3948" y="5616"/>
                    <a:pt x="3737" y="5695"/>
                    <a:pt x="3491" y="5721"/>
                  </a:cubicBezTo>
                  <a:cubicBezTo>
                    <a:pt x="3442" y="5726"/>
                    <a:pt x="3393" y="5728"/>
                    <a:pt x="3345" y="5728"/>
                  </a:cubicBezTo>
                  <a:cubicBezTo>
                    <a:pt x="3166" y="5728"/>
                    <a:pt x="2997" y="5692"/>
                    <a:pt x="2840" y="5616"/>
                  </a:cubicBezTo>
                  <a:cubicBezTo>
                    <a:pt x="2640" y="5522"/>
                    <a:pt x="2473" y="5383"/>
                    <a:pt x="2343" y="5196"/>
                  </a:cubicBezTo>
                  <a:cubicBezTo>
                    <a:pt x="2213" y="5009"/>
                    <a:pt x="2133" y="4793"/>
                    <a:pt x="2108" y="4547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7"/>
                    <a:pt x="964" y="6152"/>
                  </a:cubicBezTo>
                  <a:cubicBezTo>
                    <a:pt x="1258" y="6527"/>
                    <a:pt x="1636" y="6808"/>
                    <a:pt x="2100" y="6992"/>
                  </a:cubicBezTo>
                  <a:cubicBezTo>
                    <a:pt x="2454" y="7130"/>
                    <a:pt x="2835" y="7200"/>
                    <a:pt x="3244" y="7200"/>
                  </a:cubicBezTo>
                  <a:cubicBezTo>
                    <a:pt x="3375" y="7200"/>
                    <a:pt x="3508" y="7193"/>
                    <a:pt x="3645" y="7179"/>
                  </a:cubicBezTo>
                  <a:cubicBezTo>
                    <a:pt x="4203" y="7118"/>
                    <a:pt x="4692" y="6952"/>
                    <a:pt x="5106" y="6675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9"/>
                    <a:pt x="6327" y="4714"/>
                    <a:pt x="6271" y="4195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31"/>
            <p:cNvSpPr/>
            <p:nvPr/>
          </p:nvSpPr>
          <p:spPr>
            <a:xfrm flipH="1">
              <a:off x="6979911" y="39718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0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31"/>
            <p:cNvSpPr/>
            <p:nvPr/>
          </p:nvSpPr>
          <p:spPr>
            <a:xfrm flipH="1">
              <a:off x="6765795" y="37684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4" y="2669"/>
                    <a:pt x="136" y="2924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5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6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2" y="6306"/>
                    <a:pt x="588" y="6522"/>
                    <a:pt x="888" y="6696"/>
                  </a:cubicBezTo>
                  <a:cubicBezTo>
                    <a:pt x="1188" y="6871"/>
                    <a:pt x="1525" y="6994"/>
                    <a:pt x="1897" y="7063"/>
                  </a:cubicBezTo>
                  <a:cubicBezTo>
                    <a:pt x="2117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7"/>
                    <a:pt x="4474" y="6693"/>
                  </a:cubicBezTo>
                  <a:cubicBezTo>
                    <a:pt x="4855" y="6479"/>
                    <a:pt x="5143" y="6195"/>
                    <a:pt x="5338" y="5845"/>
                  </a:cubicBezTo>
                  <a:cubicBezTo>
                    <a:pt x="5535" y="5492"/>
                    <a:pt x="5607" y="5081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3"/>
                  </a:cubicBezTo>
                  <a:cubicBezTo>
                    <a:pt x="4524" y="3128"/>
                    <a:pt x="4258" y="3012"/>
                    <a:pt x="3958" y="2925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2" y="2690"/>
                  </a:cubicBezTo>
                  <a:cubicBezTo>
                    <a:pt x="2354" y="2662"/>
                    <a:pt x="2223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7"/>
                    <a:pt x="1949" y="1618"/>
                    <a:pt x="2081" y="1554"/>
                  </a:cubicBezTo>
                  <a:cubicBezTo>
                    <a:pt x="2216" y="1490"/>
                    <a:pt x="2380" y="1447"/>
                    <a:pt x="2576" y="1429"/>
                  </a:cubicBezTo>
                  <a:cubicBezTo>
                    <a:pt x="2640" y="1422"/>
                    <a:pt x="2704" y="1418"/>
                    <a:pt x="2768" y="1418"/>
                  </a:cubicBezTo>
                  <a:cubicBezTo>
                    <a:pt x="2891" y="1418"/>
                    <a:pt x="3013" y="1431"/>
                    <a:pt x="3135" y="1459"/>
                  </a:cubicBezTo>
                  <a:cubicBezTo>
                    <a:pt x="3321" y="1498"/>
                    <a:pt x="3496" y="1565"/>
                    <a:pt x="3667" y="1657"/>
                  </a:cubicBezTo>
                  <a:cubicBezTo>
                    <a:pt x="3838" y="1752"/>
                    <a:pt x="3999" y="1876"/>
                    <a:pt x="4155" y="2030"/>
                  </a:cubicBezTo>
                  <a:lnTo>
                    <a:pt x="5072" y="938"/>
                  </a:lnTo>
                  <a:cubicBezTo>
                    <a:pt x="4884" y="710"/>
                    <a:pt x="4667" y="520"/>
                    <a:pt x="4416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31"/>
            <p:cNvSpPr/>
            <p:nvPr/>
          </p:nvSpPr>
          <p:spPr>
            <a:xfrm flipH="1">
              <a:off x="6330247" y="325641"/>
              <a:ext cx="331819" cy="263633"/>
            </a:xfrm>
            <a:custGeom>
              <a:avLst/>
              <a:gdLst/>
              <a:ahLst/>
              <a:cxnLst/>
              <a:rect l="l" t="t" r="r" b="b"/>
              <a:pathLst>
                <a:path w="9577" h="7609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4"/>
                    <a:pt x="7215" y="4777"/>
                  </a:cubicBezTo>
                  <a:cubicBezTo>
                    <a:pt x="7183" y="4684"/>
                    <a:pt x="7150" y="4589"/>
                    <a:pt x="7110" y="4491"/>
                  </a:cubicBezTo>
                  <a:cubicBezTo>
                    <a:pt x="7038" y="4309"/>
                    <a:pt x="6952" y="4114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8"/>
                    <a:pt x="3455" y="4628"/>
                    <a:pt x="3433" y="4796"/>
                  </a:cubicBezTo>
                  <a:cubicBezTo>
                    <a:pt x="3414" y="4936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5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31"/>
            <p:cNvSpPr/>
            <p:nvPr/>
          </p:nvSpPr>
          <p:spPr>
            <a:xfrm flipH="1">
              <a:off x="6057095" y="304853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8" y="1572"/>
                  </a:moveTo>
                  <a:cubicBezTo>
                    <a:pt x="3784" y="1572"/>
                    <a:pt x="3961" y="1599"/>
                    <a:pt x="4131" y="1653"/>
                  </a:cubicBezTo>
                  <a:cubicBezTo>
                    <a:pt x="4363" y="1726"/>
                    <a:pt x="4572" y="1844"/>
                    <a:pt x="4759" y="2005"/>
                  </a:cubicBezTo>
                  <a:cubicBezTo>
                    <a:pt x="4943" y="2166"/>
                    <a:pt x="5091" y="2362"/>
                    <a:pt x="5209" y="2592"/>
                  </a:cubicBezTo>
                  <a:cubicBezTo>
                    <a:pt x="5324" y="2822"/>
                    <a:pt x="5399" y="3079"/>
                    <a:pt x="5428" y="3367"/>
                  </a:cubicBezTo>
                  <a:cubicBezTo>
                    <a:pt x="5458" y="3650"/>
                    <a:pt x="5441" y="3918"/>
                    <a:pt x="5376" y="4167"/>
                  </a:cubicBezTo>
                  <a:cubicBezTo>
                    <a:pt x="5311" y="4418"/>
                    <a:pt x="5205" y="4640"/>
                    <a:pt x="5058" y="4837"/>
                  </a:cubicBezTo>
                  <a:cubicBezTo>
                    <a:pt x="4910" y="5034"/>
                    <a:pt x="4732" y="5192"/>
                    <a:pt x="4519" y="5313"/>
                  </a:cubicBezTo>
                  <a:cubicBezTo>
                    <a:pt x="4305" y="5433"/>
                    <a:pt x="4063" y="5508"/>
                    <a:pt x="3797" y="5536"/>
                  </a:cubicBezTo>
                  <a:cubicBezTo>
                    <a:pt x="3723" y="5544"/>
                    <a:pt x="3650" y="5548"/>
                    <a:pt x="3579" y="5548"/>
                  </a:cubicBezTo>
                  <a:cubicBezTo>
                    <a:pt x="3394" y="5548"/>
                    <a:pt x="3217" y="5521"/>
                    <a:pt x="3048" y="5466"/>
                  </a:cubicBezTo>
                  <a:cubicBezTo>
                    <a:pt x="2815" y="5395"/>
                    <a:pt x="2603" y="5278"/>
                    <a:pt x="2415" y="5121"/>
                  </a:cubicBezTo>
                  <a:cubicBezTo>
                    <a:pt x="2229" y="4963"/>
                    <a:pt x="2078" y="4768"/>
                    <a:pt x="1966" y="4535"/>
                  </a:cubicBezTo>
                  <a:cubicBezTo>
                    <a:pt x="1853" y="4302"/>
                    <a:pt x="1782" y="4041"/>
                    <a:pt x="1751" y="3754"/>
                  </a:cubicBezTo>
                  <a:cubicBezTo>
                    <a:pt x="1719" y="3471"/>
                    <a:pt x="1738" y="3202"/>
                    <a:pt x="1798" y="2951"/>
                  </a:cubicBezTo>
                  <a:cubicBezTo>
                    <a:pt x="1861" y="2703"/>
                    <a:pt x="1968" y="2481"/>
                    <a:pt x="2117" y="2283"/>
                  </a:cubicBezTo>
                  <a:cubicBezTo>
                    <a:pt x="2268" y="2087"/>
                    <a:pt x="2449" y="1928"/>
                    <a:pt x="2661" y="1807"/>
                  </a:cubicBezTo>
                  <a:cubicBezTo>
                    <a:pt x="2875" y="1686"/>
                    <a:pt x="3117" y="1611"/>
                    <a:pt x="3380" y="1584"/>
                  </a:cubicBezTo>
                  <a:cubicBezTo>
                    <a:pt x="3454" y="1576"/>
                    <a:pt x="3526" y="1572"/>
                    <a:pt x="3598" y="1572"/>
                  </a:cubicBezTo>
                  <a:close/>
                  <a:moveTo>
                    <a:pt x="3655" y="1"/>
                  </a:moveTo>
                  <a:cubicBezTo>
                    <a:pt x="3512" y="1"/>
                    <a:pt x="3366" y="8"/>
                    <a:pt x="3217" y="24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6"/>
                    <a:pt x="1" y="3416"/>
                    <a:pt x="55" y="3931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2"/>
                    <a:pt x="976" y="6069"/>
                    <a:pt x="1325" y="6355"/>
                  </a:cubicBezTo>
                  <a:cubicBezTo>
                    <a:pt x="1676" y="6638"/>
                    <a:pt x="2076" y="6846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69" y="7090"/>
                  </a:cubicBezTo>
                  <a:cubicBezTo>
                    <a:pt x="4477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0"/>
                  </a:cubicBezTo>
                  <a:cubicBezTo>
                    <a:pt x="6667" y="5469"/>
                    <a:pt x="6874" y="5070"/>
                    <a:pt x="7002" y="4618"/>
                  </a:cubicBezTo>
                  <a:cubicBezTo>
                    <a:pt x="7130" y="4171"/>
                    <a:pt x="7165" y="3693"/>
                    <a:pt x="7111" y="3186"/>
                  </a:cubicBezTo>
                  <a:cubicBezTo>
                    <a:pt x="7058" y="2674"/>
                    <a:pt x="6922" y="2214"/>
                    <a:pt x="6705" y="1802"/>
                  </a:cubicBezTo>
                  <a:cubicBezTo>
                    <a:pt x="6486" y="1393"/>
                    <a:pt x="6203" y="1048"/>
                    <a:pt x="5852" y="761"/>
                  </a:cubicBezTo>
                  <a:cubicBezTo>
                    <a:pt x="5499" y="477"/>
                    <a:pt x="5101" y="268"/>
                    <a:pt x="4655" y="137"/>
                  </a:cubicBezTo>
                  <a:cubicBezTo>
                    <a:pt x="4339" y="46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31"/>
            <p:cNvSpPr/>
            <p:nvPr/>
          </p:nvSpPr>
          <p:spPr>
            <a:xfrm flipH="1">
              <a:off x="5805629" y="281848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1"/>
                  </a:moveTo>
                  <a:cubicBezTo>
                    <a:pt x="3223" y="1421"/>
                    <a:pt x="3347" y="1441"/>
                    <a:pt x="3459" y="1480"/>
                  </a:cubicBezTo>
                  <a:cubicBezTo>
                    <a:pt x="3613" y="1536"/>
                    <a:pt x="3734" y="1628"/>
                    <a:pt x="3827" y="1752"/>
                  </a:cubicBezTo>
                  <a:cubicBezTo>
                    <a:pt x="3919" y="1875"/>
                    <a:pt x="3974" y="2026"/>
                    <a:pt x="3993" y="2202"/>
                  </a:cubicBezTo>
                  <a:cubicBezTo>
                    <a:pt x="4013" y="2376"/>
                    <a:pt x="3994" y="2535"/>
                    <a:pt x="3941" y="2678"/>
                  </a:cubicBezTo>
                  <a:cubicBezTo>
                    <a:pt x="3888" y="2822"/>
                    <a:pt x="3800" y="2937"/>
                    <a:pt x="3682" y="3024"/>
                  </a:cubicBezTo>
                  <a:cubicBezTo>
                    <a:pt x="3564" y="3115"/>
                    <a:pt x="3419" y="3167"/>
                    <a:pt x="3252" y="3184"/>
                  </a:cubicBezTo>
                  <a:lnTo>
                    <a:pt x="1909" y="3326"/>
                  </a:lnTo>
                  <a:lnTo>
                    <a:pt x="1721" y="1556"/>
                  </a:lnTo>
                  <a:lnTo>
                    <a:pt x="2917" y="1430"/>
                  </a:lnTo>
                  <a:cubicBezTo>
                    <a:pt x="2975" y="1424"/>
                    <a:pt x="3031" y="1421"/>
                    <a:pt x="3084" y="1421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2" y="16"/>
                  </a:cubicBezTo>
                  <a:lnTo>
                    <a:pt x="1" y="340"/>
                  </a:lnTo>
                  <a:lnTo>
                    <a:pt x="717" y="7151"/>
                  </a:lnTo>
                  <a:lnTo>
                    <a:pt x="2293" y="6986"/>
                  </a:lnTo>
                  <a:lnTo>
                    <a:pt x="2041" y="4592"/>
                  </a:lnTo>
                  <a:lnTo>
                    <a:pt x="2893" y="4503"/>
                  </a:lnTo>
                  <a:lnTo>
                    <a:pt x="4495" y="6753"/>
                  </a:lnTo>
                  <a:lnTo>
                    <a:pt x="6381" y="6553"/>
                  </a:lnTo>
                  <a:lnTo>
                    <a:pt x="4577" y="4084"/>
                  </a:lnTo>
                  <a:cubicBezTo>
                    <a:pt x="4614" y="4063"/>
                    <a:pt x="4653" y="4041"/>
                    <a:pt x="4689" y="4017"/>
                  </a:cubicBezTo>
                  <a:cubicBezTo>
                    <a:pt x="5017" y="3787"/>
                    <a:pt x="5265" y="3489"/>
                    <a:pt x="5431" y="3128"/>
                  </a:cubicBezTo>
                  <a:cubicBezTo>
                    <a:pt x="5595" y="2764"/>
                    <a:pt x="5655" y="2370"/>
                    <a:pt x="5609" y="1943"/>
                  </a:cubicBezTo>
                  <a:cubicBezTo>
                    <a:pt x="5566" y="1526"/>
                    <a:pt x="5426" y="1165"/>
                    <a:pt x="5189" y="860"/>
                  </a:cubicBezTo>
                  <a:cubicBezTo>
                    <a:pt x="4953" y="552"/>
                    <a:pt x="4650" y="325"/>
                    <a:pt x="4276" y="174"/>
                  </a:cubicBezTo>
                  <a:cubicBezTo>
                    <a:pt x="3988" y="58"/>
                    <a:pt x="3683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31"/>
            <p:cNvSpPr/>
            <p:nvPr/>
          </p:nvSpPr>
          <p:spPr>
            <a:xfrm flipH="1">
              <a:off x="5547060" y="24626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1"/>
                  </a:lnTo>
                  <a:lnTo>
                    <a:pt x="0" y="646"/>
                  </a:lnTo>
                  <a:lnTo>
                    <a:pt x="719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4" y="6792"/>
                  </a:lnTo>
                  <a:lnTo>
                    <a:pt x="3512" y="3153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31"/>
            <p:cNvSpPr/>
            <p:nvPr/>
          </p:nvSpPr>
          <p:spPr>
            <a:xfrm flipH="1">
              <a:off x="5354945" y="22800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301"/>
                  </a:cubicBezTo>
                  <a:cubicBezTo>
                    <a:pt x="2626" y="4311"/>
                    <a:pt x="2763" y="4330"/>
                    <a:pt x="2895" y="4351"/>
                  </a:cubicBezTo>
                  <a:cubicBezTo>
                    <a:pt x="3029" y="4373"/>
                    <a:pt x="3157" y="4402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9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50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1" y="5706"/>
                    <a:pt x="2885" y="5711"/>
                    <a:pt x="2800" y="5711"/>
                  </a:cubicBezTo>
                  <a:cubicBezTo>
                    <a:pt x="2537" y="5711"/>
                    <a:pt x="2276" y="5668"/>
                    <a:pt x="2016" y="5581"/>
                  </a:cubicBezTo>
                  <a:cubicBezTo>
                    <a:pt x="1673" y="5466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7"/>
                    <a:pt x="587" y="6523"/>
                    <a:pt x="887" y="6697"/>
                  </a:cubicBezTo>
                  <a:cubicBezTo>
                    <a:pt x="1188" y="6871"/>
                    <a:pt x="1524" y="6993"/>
                    <a:pt x="1895" y="7063"/>
                  </a:cubicBezTo>
                  <a:cubicBezTo>
                    <a:pt x="2117" y="7104"/>
                    <a:pt x="2351" y="7124"/>
                    <a:pt x="2599" y="7124"/>
                  </a:cubicBezTo>
                  <a:cubicBezTo>
                    <a:pt x="2768" y="7124"/>
                    <a:pt x="2942" y="7115"/>
                    <a:pt x="3123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9"/>
                    <a:pt x="5142" y="6196"/>
                    <a:pt x="5338" y="5844"/>
                  </a:cubicBezTo>
                  <a:cubicBezTo>
                    <a:pt x="5534" y="5492"/>
                    <a:pt x="5605" y="5080"/>
                    <a:pt x="5558" y="4606"/>
                  </a:cubicBezTo>
                  <a:cubicBezTo>
                    <a:pt x="5525" y="4301"/>
                    <a:pt x="5440" y="4039"/>
                    <a:pt x="5302" y="3821"/>
                  </a:cubicBezTo>
                  <a:cubicBezTo>
                    <a:pt x="5164" y="3603"/>
                    <a:pt x="4980" y="3419"/>
                    <a:pt x="4753" y="3274"/>
                  </a:cubicBezTo>
                  <a:cubicBezTo>
                    <a:pt x="4524" y="3129"/>
                    <a:pt x="4258" y="3011"/>
                    <a:pt x="3958" y="2925"/>
                  </a:cubicBezTo>
                  <a:cubicBezTo>
                    <a:pt x="3657" y="2838"/>
                    <a:pt x="3323" y="2779"/>
                    <a:pt x="2960" y="2745"/>
                  </a:cubicBezTo>
                  <a:cubicBezTo>
                    <a:pt x="2801" y="2736"/>
                    <a:pt x="2649" y="2719"/>
                    <a:pt x="2502" y="2692"/>
                  </a:cubicBezTo>
                  <a:cubicBezTo>
                    <a:pt x="2354" y="2664"/>
                    <a:pt x="2223" y="2627"/>
                    <a:pt x="2107" y="2577"/>
                  </a:cubicBezTo>
                  <a:cubicBezTo>
                    <a:pt x="1989" y="2526"/>
                    <a:pt x="1894" y="2467"/>
                    <a:pt x="1822" y="2396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2000"/>
                    <a:pt x="1708" y="1889"/>
                    <a:pt x="1778" y="1794"/>
                  </a:cubicBezTo>
                  <a:cubicBezTo>
                    <a:pt x="1849" y="1694"/>
                    <a:pt x="1950" y="1615"/>
                    <a:pt x="2085" y="1551"/>
                  </a:cubicBezTo>
                  <a:cubicBezTo>
                    <a:pt x="2219" y="1490"/>
                    <a:pt x="2383" y="1446"/>
                    <a:pt x="2577" y="1426"/>
                  </a:cubicBezTo>
                  <a:cubicBezTo>
                    <a:pt x="2641" y="1419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6" y="1457"/>
                  </a:cubicBezTo>
                  <a:cubicBezTo>
                    <a:pt x="3322" y="1497"/>
                    <a:pt x="3497" y="1563"/>
                    <a:pt x="3668" y="1656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1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31"/>
            <p:cNvSpPr/>
            <p:nvPr/>
          </p:nvSpPr>
          <p:spPr>
            <a:xfrm flipH="1">
              <a:off x="5101989" y="198626"/>
              <a:ext cx="228639" cy="257535"/>
            </a:xfrm>
            <a:custGeom>
              <a:avLst/>
              <a:gdLst/>
              <a:ahLst/>
              <a:cxnLst/>
              <a:rect l="l" t="t" r="r" b="b"/>
              <a:pathLst>
                <a:path w="6599" h="7433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3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2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31"/>
            <p:cNvSpPr/>
            <p:nvPr/>
          </p:nvSpPr>
          <p:spPr>
            <a:xfrm flipH="1">
              <a:off x="4824433" y="174824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2" y="1720"/>
                    <a:pt x="4571" y="1841"/>
                    <a:pt x="4756" y="2001"/>
                  </a:cubicBezTo>
                  <a:cubicBezTo>
                    <a:pt x="4939" y="2163"/>
                    <a:pt x="5091" y="2359"/>
                    <a:pt x="5205" y="2589"/>
                  </a:cubicBezTo>
                  <a:cubicBezTo>
                    <a:pt x="5323" y="2818"/>
                    <a:pt x="5396" y="3076"/>
                    <a:pt x="5425" y="3364"/>
                  </a:cubicBezTo>
                  <a:cubicBezTo>
                    <a:pt x="5455" y="3650"/>
                    <a:pt x="5439" y="3918"/>
                    <a:pt x="5373" y="4165"/>
                  </a:cubicBezTo>
                  <a:cubicBezTo>
                    <a:pt x="5307" y="4415"/>
                    <a:pt x="5200" y="4638"/>
                    <a:pt x="5055" y="4834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0" y="5430"/>
                    <a:pt x="4063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5" y="5518"/>
                    <a:pt x="3045" y="5465"/>
                  </a:cubicBezTo>
                  <a:cubicBezTo>
                    <a:pt x="2813" y="5392"/>
                    <a:pt x="2601" y="5275"/>
                    <a:pt x="2414" y="5118"/>
                  </a:cubicBezTo>
                  <a:cubicBezTo>
                    <a:pt x="2225" y="4960"/>
                    <a:pt x="2076" y="4765"/>
                    <a:pt x="1964" y="4530"/>
                  </a:cubicBezTo>
                  <a:cubicBezTo>
                    <a:pt x="1851" y="4297"/>
                    <a:pt x="1779" y="4038"/>
                    <a:pt x="1749" y="3751"/>
                  </a:cubicBezTo>
                  <a:cubicBezTo>
                    <a:pt x="1719" y="3466"/>
                    <a:pt x="1735" y="3199"/>
                    <a:pt x="1798" y="2948"/>
                  </a:cubicBezTo>
                  <a:cubicBezTo>
                    <a:pt x="1859" y="2698"/>
                    <a:pt x="1965" y="2475"/>
                    <a:pt x="2116" y="2280"/>
                  </a:cubicBezTo>
                  <a:cubicBezTo>
                    <a:pt x="2266" y="2083"/>
                    <a:pt x="2447" y="1925"/>
                    <a:pt x="2661" y="1804"/>
                  </a:cubicBezTo>
                  <a:cubicBezTo>
                    <a:pt x="2874" y="1683"/>
                    <a:pt x="3111" y="1608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3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0" y="656"/>
                    <a:pt x="1075" y="944"/>
                    <a:pt x="789" y="1293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5"/>
                    <a:pt x="1" y="3416"/>
                    <a:pt x="54" y="3928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5" y="5722"/>
                    <a:pt x="971" y="6069"/>
                    <a:pt x="1322" y="6355"/>
                  </a:cubicBezTo>
                  <a:cubicBezTo>
                    <a:pt x="1676" y="6637"/>
                    <a:pt x="2073" y="6845"/>
                    <a:pt x="2520" y="6976"/>
                  </a:cubicBezTo>
                  <a:cubicBezTo>
                    <a:pt x="2834" y="7066"/>
                    <a:pt x="3167" y="7113"/>
                    <a:pt x="3517" y="7113"/>
                  </a:cubicBezTo>
                  <a:cubicBezTo>
                    <a:pt x="3664" y="7113"/>
                    <a:pt x="3814" y="7105"/>
                    <a:pt x="3967" y="7088"/>
                  </a:cubicBezTo>
                  <a:cubicBezTo>
                    <a:pt x="4473" y="7037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22"/>
                  </a:cubicBezTo>
                  <a:cubicBezTo>
                    <a:pt x="6667" y="5469"/>
                    <a:pt x="6871" y="5068"/>
                    <a:pt x="6999" y="4618"/>
                  </a:cubicBezTo>
                  <a:cubicBezTo>
                    <a:pt x="7126" y="4171"/>
                    <a:pt x="7163" y="3693"/>
                    <a:pt x="7109" y="3186"/>
                  </a:cubicBezTo>
                  <a:cubicBezTo>
                    <a:pt x="7056" y="2674"/>
                    <a:pt x="6919" y="2214"/>
                    <a:pt x="6702" y="1802"/>
                  </a:cubicBezTo>
                  <a:cubicBezTo>
                    <a:pt x="6486" y="1392"/>
                    <a:pt x="6201" y="1044"/>
                    <a:pt x="5849" y="760"/>
                  </a:cubicBezTo>
                  <a:cubicBezTo>
                    <a:pt x="5497" y="476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31"/>
            <p:cNvSpPr/>
            <p:nvPr/>
          </p:nvSpPr>
          <p:spPr>
            <a:xfrm flipH="1">
              <a:off x="4605017" y="152234"/>
              <a:ext cx="189210" cy="247383"/>
            </a:xfrm>
            <a:custGeom>
              <a:avLst/>
              <a:gdLst/>
              <a:ahLst/>
              <a:cxnLst/>
              <a:rect l="l" t="t" r="r" b="b"/>
              <a:pathLst>
                <a:path w="5461" h="7140" extrusionOk="0">
                  <a:moveTo>
                    <a:pt x="2952" y="1496"/>
                  </a:moveTo>
                  <a:cubicBezTo>
                    <a:pt x="3061" y="1496"/>
                    <a:pt x="3162" y="1517"/>
                    <a:pt x="3262" y="1558"/>
                  </a:cubicBezTo>
                  <a:cubicBezTo>
                    <a:pt x="3384" y="1610"/>
                    <a:pt x="3487" y="1689"/>
                    <a:pt x="3572" y="1801"/>
                  </a:cubicBezTo>
                  <a:cubicBezTo>
                    <a:pt x="3657" y="1911"/>
                    <a:pt x="3707" y="2049"/>
                    <a:pt x="3725" y="2218"/>
                  </a:cubicBezTo>
                  <a:cubicBezTo>
                    <a:pt x="3742" y="2378"/>
                    <a:pt x="3720" y="2523"/>
                    <a:pt x="3663" y="2656"/>
                  </a:cubicBezTo>
                  <a:cubicBezTo>
                    <a:pt x="3602" y="2786"/>
                    <a:pt x="3519" y="2893"/>
                    <a:pt x="3408" y="2976"/>
                  </a:cubicBezTo>
                  <a:cubicBezTo>
                    <a:pt x="3300" y="3061"/>
                    <a:pt x="3175" y="3111"/>
                    <a:pt x="3032" y="3126"/>
                  </a:cubicBezTo>
                  <a:lnTo>
                    <a:pt x="1953" y="3239"/>
                  </a:lnTo>
                  <a:lnTo>
                    <a:pt x="1780" y="1616"/>
                  </a:lnTo>
                  <a:lnTo>
                    <a:pt x="2860" y="1501"/>
                  </a:lnTo>
                  <a:cubicBezTo>
                    <a:pt x="2892" y="1498"/>
                    <a:pt x="2922" y="1496"/>
                    <a:pt x="2952" y="1496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0" y="327"/>
                  </a:lnTo>
                  <a:lnTo>
                    <a:pt x="718" y="7139"/>
                  </a:lnTo>
                  <a:lnTo>
                    <a:pt x="2373" y="6965"/>
                  </a:lnTo>
                  <a:lnTo>
                    <a:pt x="2133" y="4688"/>
                  </a:lnTo>
                  <a:lnTo>
                    <a:pt x="3415" y="4551"/>
                  </a:lnTo>
                  <a:cubicBezTo>
                    <a:pt x="3844" y="4506"/>
                    <a:pt x="4214" y="4365"/>
                    <a:pt x="4528" y="4128"/>
                  </a:cubicBezTo>
                  <a:cubicBezTo>
                    <a:pt x="4841" y="3894"/>
                    <a:pt x="5076" y="3589"/>
                    <a:pt x="5239" y="3222"/>
                  </a:cubicBezTo>
                  <a:cubicBezTo>
                    <a:pt x="5403" y="2854"/>
                    <a:pt x="5460" y="2450"/>
                    <a:pt x="5413" y="2009"/>
                  </a:cubicBezTo>
                  <a:cubicBezTo>
                    <a:pt x="5368" y="1587"/>
                    <a:pt x="5232" y="1218"/>
                    <a:pt x="4996" y="900"/>
                  </a:cubicBezTo>
                  <a:cubicBezTo>
                    <a:pt x="4764" y="583"/>
                    <a:pt x="4470" y="348"/>
                    <a:pt x="4113" y="187"/>
                  </a:cubicBezTo>
                  <a:cubicBezTo>
                    <a:pt x="3835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31"/>
            <p:cNvSpPr/>
            <p:nvPr/>
          </p:nvSpPr>
          <p:spPr>
            <a:xfrm flipH="1">
              <a:off x="8873528" y="921598"/>
              <a:ext cx="204697" cy="249670"/>
            </a:xfrm>
            <a:custGeom>
              <a:avLst/>
              <a:gdLst/>
              <a:ahLst/>
              <a:cxnLst/>
              <a:rect l="l" t="t" r="r" b="b"/>
              <a:pathLst>
                <a:path w="5908" h="7206" extrusionOk="0">
                  <a:moveTo>
                    <a:pt x="5752" y="1"/>
                  </a:moveTo>
                  <a:lnTo>
                    <a:pt x="0" y="608"/>
                  </a:lnTo>
                  <a:lnTo>
                    <a:pt x="155" y="2067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4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31"/>
            <p:cNvSpPr/>
            <p:nvPr/>
          </p:nvSpPr>
          <p:spPr>
            <a:xfrm flipH="1">
              <a:off x="8645588" y="899979"/>
              <a:ext cx="192917" cy="253377"/>
            </a:xfrm>
            <a:custGeom>
              <a:avLst/>
              <a:gdLst/>
              <a:ahLst/>
              <a:cxnLst/>
              <a:rect l="l" t="t" r="r" b="b"/>
              <a:pathLst>
                <a:path w="5568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7" y="6802"/>
                  </a:lnTo>
                  <a:lnTo>
                    <a:pt x="5418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4"/>
                  </a:lnTo>
                  <a:lnTo>
                    <a:pt x="4594" y="2723"/>
                  </a:lnTo>
                  <a:lnTo>
                    <a:pt x="1889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31"/>
            <p:cNvSpPr/>
            <p:nvPr/>
          </p:nvSpPr>
          <p:spPr>
            <a:xfrm flipH="1">
              <a:off x="8404342" y="877424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72" y="0"/>
                  </a:moveTo>
                  <a:cubicBezTo>
                    <a:pt x="3543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6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6" y="2036"/>
                    <a:pt x="179" y="2484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09" y="4434"/>
                    <a:pt x="245" y="4899"/>
                    <a:pt x="462" y="5312"/>
                  </a:cubicBezTo>
                  <a:cubicBezTo>
                    <a:pt x="680" y="5726"/>
                    <a:pt x="964" y="6073"/>
                    <a:pt x="1315" y="6355"/>
                  </a:cubicBezTo>
                  <a:cubicBezTo>
                    <a:pt x="1665" y="6635"/>
                    <a:pt x="2066" y="6841"/>
                    <a:pt x="2516" y="6966"/>
                  </a:cubicBezTo>
                  <a:cubicBezTo>
                    <a:pt x="2829" y="7054"/>
                    <a:pt x="3159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5" y="6964"/>
                    <a:pt x="4933" y="6848"/>
                  </a:cubicBezTo>
                  <a:cubicBezTo>
                    <a:pt x="5251" y="6733"/>
                    <a:pt x="5539" y="6589"/>
                    <a:pt x="5792" y="6418"/>
                  </a:cubicBezTo>
                  <a:cubicBezTo>
                    <a:pt x="6046" y="6247"/>
                    <a:pt x="6245" y="6061"/>
                    <a:pt x="6387" y="5863"/>
                  </a:cubicBezTo>
                  <a:lnTo>
                    <a:pt x="5457" y="4681"/>
                  </a:lnTo>
                  <a:cubicBezTo>
                    <a:pt x="5346" y="4823"/>
                    <a:pt x="5217" y="4954"/>
                    <a:pt x="5070" y="5072"/>
                  </a:cubicBezTo>
                  <a:cubicBezTo>
                    <a:pt x="4920" y="5188"/>
                    <a:pt x="4756" y="5288"/>
                    <a:pt x="4574" y="5365"/>
                  </a:cubicBezTo>
                  <a:cubicBezTo>
                    <a:pt x="4393" y="5444"/>
                    <a:pt x="4196" y="5492"/>
                    <a:pt x="3990" y="5516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6" y="5511"/>
                    <a:pt x="3143" y="5467"/>
                  </a:cubicBezTo>
                  <a:cubicBezTo>
                    <a:pt x="2884" y="5403"/>
                    <a:pt x="2657" y="5293"/>
                    <a:pt x="2463" y="5137"/>
                  </a:cubicBezTo>
                  <a:cubicBezTo>
                    <a:pt x="2269" y="4980"/>
                    <a:pt x="2110" y="4784"/>
                    <a:pt x="1988" y="4553"/>
                  </a:cubicBezTo>
                  <a:cubicBezTo>
                    <a:pt x="1866" y="4318"/>
                    <a:pt x="1790" y="4054"/>
                    <a:pt x="1757" y="3756"/>
                  </a:cubicBezTo>
                  <a:cubicBezTo>
                    <a:pt x="1725" y="3450"/>
                    <a:pt x="1744" y="3170"/>
                    <a:pt x="1816" y="2914"/>
                  </a:cubicBezTo>
                  <a:cubicBezTo>
                    <a:pt x="1888" y="2656"/>
                    <a:pt x="2000" y="2433"/>
                    <a:pt x="2154" y="2242"/>
                  </a:cubicBezTo>
                  <a:cubicBezTo>
                    <a:pt x="2309" y="2052"/>
                    <a:pt x="2496" y="1897"/>
                    <a:pt x="2714" y="1780"/>
                  </a:cubicBezTo>
                  <a:cubicBezTo>
                    <a:pt x="2934" y="1663"/>
                    <a:pt x="3175" y="1591"/>
                    <a:pt x="3433" y="1562"/>
                  </a:cubicBezTo>
                  <a:cubicBezTo>
                    <a:pt x="3508" y="1554"/>
                    <a:pt x="3581" y="1550"/>
                    <a:pt x="3654" y="1550"/>
                  </a:cubicBezTo>
                  <a:cubicBezTo>
                    <a:pt x="3782" y="1550"/>
                    <a:pt x="3907" y="1562"/>
                    <a:pt x="4027" y="1586"/>
                  </a:cubicBezTo>
                  <a:cubicBezTo>
                    <a:pt x="4214" y="1627"/>
                    <a:pt x="4390" y="1691"/>
                    <a:pt x="4554" y="1782"/>
                  </a:cubicBezTo>
                  <a:cubicBezTo>
                    <a:pt x="4718" y="1874"/>
                    <a:pt x="4876" y="1983"/>
                    <a:pt x="5027" y="2111"/>
                  </a:cubicBezTo>
                  <a:lnTo>
                    <a:pt x="5917" y="846"/>
                  </a:lnTo>
                  <a:cubicBezTo>
                    <a:pt x="5697" y="639"/>
                    <a:pt x="5445" y="469"/>
                    <a:pt x="5158" y="329"/>
                  </a:cubicBezTo>
                  <a:cubicBezTo>
                    <a:pt x="4874" y="191"/>
                    <a:pt x="4569" y="98"/>
                    <a:pt x="4250" y="46"/>
                  </a:cubicBezTo>
                  <a:cubicBezTo>
                    <a:pt x="4058" y="15"/>
                    <a:pt x="3866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31"/>
            <p:cNvSpPr/>
            <p:nvPr/>
          </p:nvSpPr>
          <p:spPr>
            <a:xfrm flipH="1">
              <a:off x="8158488" y="84818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6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31"/>
            <p:cNvSpPr/>
            <p:nvPr/>
          </p:nvSpPr>
          <p:spPr>
            <a:xfrm flipH="1">
              <a:off x="7886789" y="819460"/>
              <a:ext cx="237716" cy="258644"/>
            </a:xfrm>
            <a:custGeom>
              <a:avLst/>
              <a:gdLst/>
              <a:ahLst/>
              <a:cxnLst/>
              <a:rect l="l" t="t" r="r" b="b"/>
              <a:pathLst>
                <a:path w="6861" h="7465" extrusionOk="0">
                  <a:moveTo>
                    <a:pt x="6141" y="1"/>
                  </a:moveTo>
                  <a:lnTo>
                    <a:pt x="4538" y="172"/>
                  </a:lnTo>
                  <a:lnTo>
                    <a:pt x="4715" y="1856"/>
                  </a:lnTo>
                  <a:cubicBezTo>
                    <a:pt x="4743" y="2122"/>
                    <a:pt x="4771" y="2368"/>
                    <a:pt x="4798" y="2595"/>
                  </a:cubicBezTo>
                  <a:cubicBezTo>
                    <a:pt x="4825" y="2821"/>
                    <a:pt x="4854" y="3031"/>
                    <a:pt x="4884" y="3225"/>
                  </a:cubicBezTo>
                  <a:cubicBezTo>
                    <a:pt x="4914" y="3419"/>
                    <a:pt x="4947" y="3607"/>
                    <a:pt x="4983" y="3794"/>
                  </a:cubicBezTo>
                  <a:cubicBezTo>
                    <a:pt x="5019" y="3983"/>
                    <a:pt x="5057" y="4171"/>
                    <a:pt x="5096" y="4362"/>
                  </a:cubicBezTo>
                  <a:cubicBezTo>
                    <a:pt x="5106" y="4408"/>
                    <a:pt x="5116" y="4454"/>
                    <a:pt x="5127" y="4502"/>
                  </a:cubicBezTo>
                  <a:lnTo>
                    <a:pt x="1479" y="494"/>
                  </a:lnTo>
                  <a:lnTo>
                    <a:pt x="1" y="651"/>
                  </a:lnTo>
                  <a:lnTo>
                    <a:pt x="720" y="7464"/>
                  </a:lnTo>
                  <a:lnTo>
                    <a:pt x="2325" y="7294"/>
                  </a:lnTo>
                  <a:lnTo>
                    <a:pt x="2083" y="5017"/>
                  </a:lnTo>
                  <a:cubicBezTo>
                    <a:pt x="2067" y="4855"/>
                    <a:pt x="2050" y="4707"/>
                    <a:pt x="2031" y="4575"/>
                  </a:cubicBezTo>
                  <a:cubicBezTo>
                    <a:pt x="2014" y="4441"/>
                    <a:pt x="1995" y="4309"/>
                    <a:pt x="1974" y="4172"/>
                  </a:cubicBezTo>
                  <a:cubicBezTo>
                    <a:pt x="1952" y="4037"/>
                    <a:pt x="1925" y="3886"/>
                    <a:pt x="1892" y="3718"/>
                  </a:cubicBezTo>
                  <a:cubicBezTo>
                    <a:pt x="1857" y="3550"/>
                    <a:pt x="1817" y="3360"/>
                    <a:pt x="1772" y="3144"/>
                  </a:cubicBezTo>
                  <a:cubicBezTo>
                    <a:pt x="1765" y="3115"/>
                    <a:pt x="1759" y="3081"/>
                    <a:pt x="1752" y="3051"/>
                  </a:cubicBezTo>
                  <a:lnTo>
                    <a:pt x="1752" y="3051"/>
                  </a:lnTo>
                  <a:lnTo>
                    <a:pt x="5360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31"/>
            <p:cNvSpPr/>
            <p:nvPr/>
          </p:nvSpPr>
          <p:spPr>
            <a:xfrm flipH="1">
              <a:off x="7694882" y="799296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20"/>
                  </a:lnTo>
                  <a:lnTo>
                    <a:pt x="3377" y="5542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31"/>
            <p:cNvSpPr/>
            <p:nvPr/>
          </p:nvSpPr>
          <p:spPr>
            <a:xfrm flipH="1">
              <a:off x="7425848" y="776463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7" y="1569"/>
                  </a:moveTo>
                  <a:cubicBezTo>
                    <a:pt x="3783" y="1569"/>
                    <a:pt x="3959" y="1596"/>
                    <a:pt x="4127" y="1649"/>
                  </a:cubicBezTo>
                  <a:cubicBezTo>
                    <a:pt x="4362" y="1721"/>
                    <a:pt x="4570" y="1840"/>
                    <a:pt x="4754" y="2001"/>
                  </a:cubicBezTo>
                  <a:cubicBezTo>
                    <a:pt x="4939" y="2164"/>
                    <a:pt x="5090" y="2359"/>
                    <a:pt x="5205" y="2589"/>
                  </a:cubicBezTo>
                  <a:cubicBezTo>
                    <a:pt x="5321" y="2819"/>
                    <a:pt x="5394" y="3077"/>
                    <a:pt x="5423" y="3364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3" y="5518"/>
                    <a:pt x="3849" y="5527"/>
                    <a:pt x="3795" y="5533"/>
                  </a:cubicBezTo>
                  <a:cubicBezTo>
                    <a:pt x="3723" y="5541"/>
                    <a:pt x="3651" y="5545"/>
                    <a:pt x="3581" y="5545"/>
                  </a:cubicBezTo>
                  <a:cubicBezTo>
                    <a:pt x="3394" y="5545"/>
                    <a:pt x="3215" y="5517"/>
                    <a:pt x="3046" y="5464"/>
                  </a:cubicBezTo>
                  <a:cubicBezTo>
                    <a:pt x="2812" y="5390"/>
                    <a:pt x="2602" y="5274"/>
                    <a:pt x="2413" y="5119"/>
                  </a:cubicBezTo>
                  <a:cubicBezTo>
                    <a:pt x="2224" y="4960"/>
                    <a:pt x="2077" y="4765"/>
                    <a:pt x="1963" y="4530"/>
                  </a:cubicBezTo>
                  <a:cubicBezTo>
                    <a:pt x="1850" y="4298"/>
                    <a:pt x="1778" y="4039"/>
                    <a:pt x="1748" y="3751"/>
                  </a:cubicBezTo>
                  <a:cubicBezTo>
                    <a:pt x="1717" y="3466"/>
                    <a:pt x="1735" y="3199"/>
                    <a:pt x="1796" y="2949"/>
                  </a:cubicBezTo>
                  <a:cubicBezTo>
                    <a:pt x="1857" y="2698"/>
                    <a:pt x="1963" y="2477"/>
                    <a:pt x="2114" y="2280"/>
                  </a:cubicBezTo>
                  <a:cubicBezTo>
                    <a:pt x="2265" y="2083"/>
                    <a:pt x="2445" y="1925"/>
                    <a:pt x="2659" y="1804"/>
                  </a:cubicBezTo>
                  <a:cubicBezTo>
                    <a:pt x="2874" y="1683"/>
                    <a:pt x="3114" y="1608"/>
                    <a:pt x="3378" y="1581"/>
                  </a:cubicBezTo>
                  <a:cubicBezTo>
                    <a:pt x="3452" y="1573"/>
                    <a:pt x="3525" y="1569"/>
                    <a:pt x="3597" y="1569"/>
                  </a:cubicBezTo>
                  <a:close/>
                  <a:moveTo>
                    <a:pt x="3663" y="1"/>
                  </a:moveTo>
                  <a:cubicBezTo>
                    <a:pt x="3517" y="1"/>
                    <a:pt x="3367" y="9"/>
                    <a:pt x="3214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3" y="658"/>
                    <a:pt x="1076" y="946"/>
                    <a:pt x="790" y="1294"/>
                  </a:cubicBezTo>
                  <a:cubicBezTo>
                    <a:pt x="505" y="1646"/>
                    <a:pt x="300" y="2046"/>
                    <a:pt x="167" y="2491"/>
                  </a:cubicBezTo>
                  <a:cubicBezTo>
                    <a:pt x="38" y="2937"/>
                    <a:pt x="0" y="3416"/>
                    <a:pt x="55" y="3929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7"/>
                    <a:pt x="2075" y="6846"/>
                    <a:pt x="2521" y="6978"/>
                  </a:cubicBezTo>
                  <a:cubicBezTo>
                    <a:pt x="2837" y="7068"/>
                    <a:pt x="3169" y="7114"/>
                    <a:pt x="3519" y="7114"/>
                  </a:cubicBezTo>
                  <a:cubicBezTo>
                    <a:pt x="3663" y="7114"/>
                    <a:pt x="3809" y="7106"/>
                    <a:pt x="3959" y="7090"/>
                  </a:cubicBezTo>
                  <a:cubicBezTo>
                    <a:pt x="4381" y="7046"/>
                    <a:pt x="4767" y="6942"/>
                    <a:pt x="5121" y="6784"/>
                  </a:cubicBezTo>
                  <a:lnTo>
                    <a:pt x="6096" y="7849"/>
                  </a:lnTo>
                  <a:lnTo>
                    <a:pt x="7190" y="6846"/>
                  </a:lnTo>
                  <a:lnTo>
                    <a:pt x="6320" y="5894"/>
                  </a:lnTo>
                  <a:cubicBezTo>
                    <a:pt x="6341" y="5871"/>
                    <a:pt x="6365" y="5846"/>
                    <a:pt x="6384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4"/>
                    <a:pt x="6919" y="2214"/>
                    <a:pt x="6703" y="1803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0" y="46"/>
                    <a:pt x="4011" y="1"/>
                    <a:pt x="3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31"/>
            <p:cNvSpPr/>
            <p:nvPr/>
          </p:nvSpPr>
          <p:spPr>
            <a:xfrm flipH="1">
              <a:off x="7178991" y="744034"/>
              <a:ext cx="219215" cy="249393"/>
            </a:xfrm>
            <a:custGeom>
              <a:avLst/>
              <a:gdLst/>
              <a:ahLst/>
              <a:cxnLst/>
              <a:rect l="l" t="t" r="r" b="b"/>
              <a:pathLst>
                <a:path w="6327" h="7198" extrusionOk="0">
                  <a:moveTo>
                    <a:pt x="5829" y="1"/>
                  </a:moveTo>
                  <a:lnTo>
                    <a:pt x="4213" y="172"/>
                  </a:lnTo>
                  <a:lnTo>
                    <a:pt x="4646" y="4277"/>
                  </a:lnTo>
                  <a:cubicBezTo>
                    <a:pt x="4672" y="4523"/>
                    <a:pt x="4637" y="4752"/>
                    <a:pt x="4542" y="4962"/>
                  </a:cubicBezTo>
                  <a:cubicBezTo>
                    <a:pt x="4446" y="5172"/>
                    <a:pt x="4308" y="5344"/>
                    <a:pt x="4128" y="5478"/>
                  </a:cubicBezTo>
                  <a:cubicBezTo>
                    <a:pt x="3948" y="5610"/>
                    <a:pt x="3737" y="5692"/>
                    <a:pt x="3490" y="5717"/>
                  </a:cubicBezTo>
                  <a:cubicBezTo>
                    <a:pt x="3440" y="5722"/>
                    <a:pt x="3392" y="5725"/>
                    <a:pt x="3344" y="5725"/>
                  </a:cubicBezTo>
                  <a:cubicBezTo>
                    <a:pt x="3166" y="5725"/>
                    <a:pt x="2997" y="5687"/>
                    <a:pt x="2840" y="5613"/>
                  </a:cubicBezTo>
                  <a:cubicBezTo>
                    <a:pt x="2640" y="5520"/>
                    <a:pt x="2473" y="5379"/>
                    <a:pt x="2343" y="5192"/>
                  </a:cubicBezTo>
                  <a:cubicBezTo>
                    <a:pt x="2213" y="5005"/>
                    <a:pt x="2134" y="4789"/>
                    <a:pt x="2108" y="4543"/>
                  </a:cubicBezTo>
                  <a:lnTo>
                    <a:pt x="1675" y="438"/>
                  </a:lnTo>
                  <a:lnTo>
                    <a:pt x="1" y="613"/>
                  </a:lnTo>
                  <a:lnTo>
                    <a:pt x="444" y="4808"/>
                  </a:lnTo>
                  <a:cubicBezTo>
                    <a:pt x="497" y="5327"/>
                    <a:pt x="673" y="5774"/>
                    <a:pt x="964" y="6150"/>
                  </a:cubicBezTo>
                  <a:cubicBezTo>
                    <a:pt x="1258" y="6526"/>
                    <a:pt x="1636" y="6807"/>
                    <a:pt x="2100" y="6989"/>
                  </a:cubicBezTo>
                  <a:cubicBezTo>
                    <a:pt x="2453" y="7129"/>
                    <a:pt x="2833" y="7198"/>
                    <a:pt x="3241" y="7198"/>
                  </a:cubicBezTo>
                  <a:cubicBezTo>
                    <a:pt x="3373" y="7198"/>
                    <a:pt x="3507" y="7191"/>
                    <a:pt x="3645" y="7176"/>
                  </a:cubicBezTo>
                  <a:cubicBezTo>
                    <a:pt x="4203" y="7117"/>
                    <a:pt x="4689" y="6951"/>
                    <a:pt x="5106" y="6673"/>
                  </a:cubicBezTo>
                  <a:cubicBezTo>
                    <a:pt x="5523" y="6397"/>
                    <a:pt x="5835" y="6045"/>
                    <a:pt x="6043" y="5615"/>
                  </a:cubicBezTo>
                  <a:cubicBezTo>
                    <a:pt x="6249" y="5186"/>
                    <a:pt x="6327" y="4712"/>
                    <a:pt x="6271" y="4192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31"/>
            <p:cNvSpPr/>
            <p:nvPr/>
          </p:nvSpPr>
          <p:spPr>
            <a:xfrm flipH="1">
              <a:off x="6945750" y="720578"/>
              <a:ext cx="192883" cy="253446"/>
            </a:xfrm>
            <a:custGeom>
              <a:avLst/>
              <a:gdLst/>
              <a:ahLst/>
              <a:cxnLst/>
              <a:rect l="l" t="t" r="r" b="b"/>
              <a:pathLst>
                <a:path w="5567" h="7315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31"/>
            <p:cNvSpPr/>
            <p:nvPr/>
          </p:nvSpPr>
          <p:spPr>
            <a:xfrm flipH="1">
              <a:off x="6731668" y="700275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798"/>
                  </a:cubicBezTo>
                  <a:cubicBezTo>
                    <a:pt x="430" y="1009"/>
                    <a:pt x="265" y="1249"/>
                    <a:pt x="154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7" y="3552"/>
                    <a:pt x="730" y="3711"/>
                  </a:cubicBezTo>
                  <a:cubicBezTo>
                    <a:pt x="932" y="3869"/>
                    <a:pt x="1181" y="3997"/>
                    <a:pt x="1473" y="4091"/>
                  </a:cubicBezTo>
                  <a:cubicBezTo>
                    <a:pt x="1765" y="4184"/>
                    <a:pt x="2104" y="4255"/>
                    <a:pt x="2490" y="4298"/>
                  </a:cubicBezTo>
                  <a:cubicBezTo>
                    <a:pt x="2628" y="4311"/>
                    <a:pt x="2764" y="4327"/>
                    <a:pt x="2897" y="4348"/>
                  </a:cubicBezTo>
                  <a:cubicBezTo>
                    <a:pt x="3030" y="4370"/>
                    <a:pt x="3158" y="4398"/>
                    <a:pt x="3281" y="4436"/>
                  </a:cubicBezTo>
                  <a:cubicBezTo>
                    <a:pt x="3403" y="4472"/>
                    <a:pt x="3508" y="4515"/>
                    <a:pt x="3598" y="4565"/>
                  </a:cubicBezTo>
                  <a:cubicBezTo>
                    <a:pt x="3688" y="4616"/>
                    <a:pt x="3762" y="4675"/>
                    <a:pt x="3820" y="4749"/>
                  </a:cubicBezTo>
                  <a:cubicBezTo>
                    <a:pt x="3877" y="4821"/>
                    <a:pt x="3909" y="4908"/>
                    <a:pt x="3920" y="5004"/>
                  </a:cubicBezTo>
                  <a:cubicBezTo>
                    <a:pt x="3935" y="5133"/>
                    <a:pt x="3906" y="5247"/>
                    <a:pt x="3837" y="5342"/>
                  </a:cubicBezTo>
                  <a:cubicBezTo>
                    <a:pt x="3769" y="5437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3" y="5703"/>
                    <a:pt x="2887" y="5708"/>
                    <a:pt x="2802" y="5708"/>
                  </a:cubicBezTo>
                  <a:cubicBezTo>
                    <a:pt x="2538" y="5708"/>
                    <a:pt x="2277" y="5664"/>
                    <a:pt x="2018" y="5578"/>
                  </a:cubicBezTo>
                  <a:cubicBezTo>
                    <a:pt x="1674" y="5463"/>
                    <a:pt x="1318" y="5205"/>
                    <a:pt x="948" y="4804"/>
                  </a:cubicBezTo>
                  <a:lnTo>
                    <a:pt x="67" y="6048"/>
                  </a:lnTo>
                  <a:cubicBezTo>
                    <a:pt x="315" y="6304"/>
                    <a:pt x="592" y="6520"/>
                    <a:pt x="891" y="6694"/>
                  </a:cubicBezTo>
                  <a:cubicBezTo>
                    <a:pt x="1191" y="6869"/>
                    <a:pt x="1528" y="6991"/>
                    <a:pt x="1900" y="7060"/>
                  </a:cubicBezTo>
                  <a:cubicBezTo>
                    <a:pt x="2120" y="7101"/>
                    <a:pt x="2354" y="7121"/>
                    <a:pt x="2601" y="7121"/>
                  </a:cubicBezTo>
                  <a:cubicBezTo>
                    <a:pt x="2770" y="7121"/>
                    <a:pt x="2945" y="7112"/>
                    <a:pt x="3127" y="7093"/>
                  </a:cubicBezTo>
                  <a:cubicBezTo>
                    <a:pt x="3647" y="7039"/>
                    <a:pt x="4096" y="6905"/>
                    <a:pt x="4477" y="6691"/>
                  </a:cubicBezTo>
                  <a:cubicBezTo>
                    <a:pt x="4858" y="6476"/>
                    <a:pt x="5146" y="6192"/>
                    <a:pt x="5341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28" y="4298"/>
                    <a:pt x="5445" y="4038"/>
                    <a:pt x="5305" y="3818"/>
                  </a:cubicBezTo>
                  <a:cubicBezTo>
                    <a:pt x="5167" y="3600"/>
                    <a:pt x="4985" y="3416"/>
                    <a:pt x="4756" y="3271"/>
                  </a:cubicBezTo>
                  <a:cubicBezTo>
                    <a:pt x="4527" y="3126"/>
                    <a:pt x="4261" y="3009"/>
                    <a:pt x="3961" y="2923"/>
                  </a:cubicBezTo>
                  <a:cubicBezTo>
                    <a:pt x="3659" y="2837"/>
                    <a:pt x="3327" y="2776"/>
                    <a:pt x="2964" y="2743"/>
                  </a:cubicBezTo>
                  <a:cubicBezTo>
                    <a:pt x="2806" y="2733"/>
                    <a:pt x="2652" y="2716"/>
                    <a:pt x="2505" y="2687"/>
                  </a:cubicBezTo>
                  <a:cubicBezTo>
                    <a:pt x="2357" y="2660"/>
                    <a:pt x="2227" y="2623"/>
                    <a:pt x="2110" y="2572"/>
                  </a:cubicBezTo>
                  <a:cubicBezTo>
                    <a:pt x="1994" y="2522"/>
                    <a:pt x="1897" y="2463"/>
                    <a:pt x="1825" y="2391"/>
                  </a:cubicBezTo>
                  <a:cubicBezTo>
                    <a:pt x="1752" y="2321"/>
                    <a:pt x="1710" y="2229"/>
                    <a:pt x="1699" y="2119"/>
                  </a:cubicBezTo>
                  <a:cubicBezTo>
                    <a:pt x="1686" y="1996"/>
                    <a:pt x="1713" y="1885"/>
                    <a:pt x="1781" y="1790"/>
                  </a:cubicBezTo>
                  <a:cubicBezTo>
                    <a:pt x="1850" y="1695"/>
                    <a:pt x="1952" y="1616"/>
                    <a:pt x="2084" y="1551"/>
                  </a:cubicBezTo>
                  <a:cubicBezTo>
                    <a:pt x="2219" y="1488"/>
                    <a:pt x="2383" y="1445"/>
                    <a:pt x="2579" y="1425"/>
                  </a:cubicBezTo>
                  <a:cubicBezTo>
                    <a:pt x="2642" y="1418"/>
                    <a:pt x="2705" y="1415"/>
                    <a:pt x="2768" y="1415"/>
                  </a:cubicBezTo>
                  <a:cubicBezTo>
                    <a:pt x="2892" y="1415"/>
                    <a:pt x="3015" y="1428"/>
                    <a:pt x="3138" y="1453"/>
                  </a:cubicBezTo>
                  <a:cubicBezTo>
                    <a:pt x="3324" y="1494"/>
                    <a:pt x="3499" y="1560"/>
                    <a:pt x="3670" y="1653"/>
                  </a:cubicBezTo>
                  <a:cubicBezTo>
                    <a:pt x="3841" y="1747"/>
                    <a:pt x="4002" y="1870"/>
                    <a:pt x="4158" y="2026"/>
                  </a:cubicBezTo>
                  <a:lnTo>
                    <a:pt x="5075" y="934"/>
                  </a:lnTo>
                  <a:cubicBezTo>
                    <a:pt x="4887" y="704"/>
                    <a:pt x="4670" y="516"/>
                    <a:pt x="4419" y="365"/>
                  </a:cubicBezTo>
                  <a:cubicBezTo>
                    <a:pt x="4174" y="215"/>
                    <a:pt x="3882" y="112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31"/>
            <p:cNvSpPr/>
            <p:nvPr/>
          </p:nvSpPr>
          <p:spPr>
            <a:xfrm flipH="1">
              <a:off x="6296120" y="649137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50" y="4586"/>
                    <a:pt x="7110" y="4488"/>
                  </a:cubicBezTo>
                  <a:cubicBezTo>
                    <a:pt x="7038" y="4306"/>
                    <a:pt x="6952" y="4111"/>
                    <a:pt x="6851" y="3906"/>
                  </a:cubicBezTo>
                  <a:lnTo>
                    <a:pt x="5576" y="1316"/>
                  </a:lnTo>
                  <a:lnTo>
                    <a:pt x="4253" y="1457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3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11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7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31"/>
            <p:cNvSpPr/>
            <p:nvPr/>
          </p:nvSpPr>
          <p:spPr>
            <a:xfrm flipH="1">
              <a:off x="6022898" y="628314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3" y="1569"/>
                  </a:moveTo>
                  <a:cubicBezTo>
                    <a:pt x="3782" y="1569"/>
                    <a:pt x="3961" y="1597"/>
                    <a:pt x="4131" y="1650"/>
                  </a:cubicBezTo>
                  <a:cubicBezTo>
                    <a:pt x="4366" y="1723"/>
                    <a:pt x="4574" y="1842"/>
                    <a:pt x="4758" y="2002"/>
                  </a:cubicBezTo>
                  <a:cubicBezTo>
                    <a:pt x="4942" y="2163"/>
                    <a:pt x="5093" y="2360"/>
                    <a:pt x="5208" y="2590"/>
                  </a:cubicBezTo>
                  <a:cubicBezTo>
                    <a:pt x="5325" y="2820"/>
                    <a:pt x="5398" y="3076"/>
                    <a:pt x="5427" y="3364"/>
                  </a:cubicBezTo>
                  <a:cubicBezTo>
                    <a:pt x="5459" y="3648"/>
                    <a:pt x="5440" y="3916"/>
                    <a:pt x="5374" y="4166"/>
                  </a:cubicBezTo>
                  <a:cubicBezTo>
                    <a:pt x="5309" y="4416"/>
                    <a:pt x="5203" y="4639"/>
                    <a:pt x="5056" y="4835"/>
                  </a:cubicBezTo>
                  <a:cubicBezTo>
                    <a:pt x="4908" y="5032"/>
                    <a:pt x="4728" y="5190"/>
                    <a:pt x="4514" y="5311"/>
                  </a:cubicBezTo>
                  <a:cubicBezTo>
                    <a:pt x="4303" y="5431"/>
                    <a:pt x="4062" y="5506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7" y="5466"/>
                  </a:cubicBezTo>
                  <a:cubicBezTo>
                    <a:pt x="2814" y="5394"/>
                    <a:pt x="2601" y="5276"/>
                    <a:pt x="2414" y="5118"/>
                  </a:cubicBezTo>
                  <a:cubicBezTo>
                    <a:pt x="2226" y="4963"/>
                    <a:pt x="2077" y="4764"/>
                    <a:pt x="1966" y="4531"/>
                  </a:cubicBezTo>
                  <a:cubicBezTo>
                    <a:pt x="1852" y="4298"/>
                    <a:pt x="1780" y="4038"/>
                    <a:pt x="1750" y="3752"/>
                  </a:cubicBezTo>
                  <a:cubicBezTo>
                    <a:pt x="1720" y="3467"/>
                    <a:pt x="1736" y="3198"/>
                    <a:pt x="1799" y="2950"/>
                  </a:cubicBezTo>
                  <a:cubicBezTo>
                    <a:pt x="1859" y="2699"/>
                    <a:pt x="1966" y="2478"/>
                    <a:pt x="2117" y="2281"/>
                  </a:cubicBezTo>
                  <a:cubicBezTo>
                    <a:pt x="2266" y="2084"/>
                    <a:pt x="2448" y="1926"/>
                    <a:pt x="2662" y="1806"/>
                  </a:cubicBezTo>
                  <a:cubicBezTo>
                    <a:pt x="2875" y="1684"/>
                    <a:pt x="3116" y="1608"/>
                    <a:pt x="3382" y="1581"/>
                  </a:cubicBezTo>
                  <a:cubicBezTo>
                    <a:pt x="3454" y="1573"/>
                    <a:pt x="3524" y="1569"/>
                    <a:pt x="3593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4" y="25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1" y="657"/>
                    <a:pt x="1076" y="943"/>
                    <a:pt x="790" y="1296"/>
                  </a:cubicBezTo>
                  <a:cubicBezTo>
                    <a:pt x="506" y="1648"/>
                    <a:pt x="299" y="2045"/>
                    <a:pt x="168" y="2491"/>
                  </a:cubicBezTo>
                  <a:cubicBezTo>
                    <a:pt x="39" y="2937"/>
                    <a:pt x="0" y="3417"/>
                    <a:pt x="55" y="3930"/>
                  </a:cubicBezTo>
                  <a:cubicBezTo>
                    <a:pt x="108" y="4442"/>
                    <a:pt x="247" y="4902"/>
                    <a:pt x="466" y="5312"/>
                  </a:cubicBezTo>
                  <a:cubicBezTo>
                    <a:pt x="687" y="5722"/>
                    <a:pt x="974" y="6070"/>
                    <a:pt x="1323" y="6355"/>
                  </a:cubicBezTo>
                  <a:cubicBezTo>
                    <a:pt x="1674" y="6641"/>
                    <a:pt x="2075" y="6846"/>
                    <a:pt x="2521" y="6977"/>
                  </a:cubicBezTo>
                  <a:cubicBezTo>
                    <a:pt x="2836" y="7069"/>
                    <a:pt x="3169" y="7114"/>
                    <a:pt x="3521" y="7114"/>
                  </a:cubicBezTo>
                  <a:cubicBezTo>
                    <a:pt x="3667" y="7114"/>
                    <a:pt x="3815" y="7107"/>
                    <a:pt x="3967" y="7091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8"/>
                    <a:pt x="6097" y="6174"/>
                    <a:pt x="6382" y="5821"/>
                  </a:cubicBezTo>
                  <a:cubicBezTo>
                    <a:pt x="6665" y="5469"/>
                    <a:pt x="6871" y="5069"/>
                    <a:pt x="6999" y="4619"/>
                  </a:cubicBezTo>
                  <a:cubicBezTo>
                    <a:pt x="7127" y="4169"/>
                    <a:pt x="7164" y="3692"/>
                    <a:pt x="7110" y="3187"/>
                  </a:cubicBezTo>
                  <a:cubicBezTo>
                    <a:pt x="7056" y="2673"/>
                    <a:pt x="6920" y="2213"/>
                    <a:pt x="6704" y="1803"/>
                  </a:cubicBezTo>
                  <a:cubicBezTo>
                    <a:pt x="6485" y="1392"/>
                    <a:pt x="6202" y="1046"/>
                    <a:pt x="5850" y="761"/>
                  </a:cubicBezTo>
                  <a:cubicBezTo>
                    <a:pt x="5498" y="478"/>
                    <a:pt x="5101" y="269"/>
                    <a:pt x="4655" y="140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31"/>
            <p:cNvSpPr/>
            <p:nvPr/>
          </p:nvSpPr>
          <p:spPr>
            <a:xfrm flipH="1">
              <a:off x="5771641" y="605240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3" y="1423"/>
                  </a:moveTo>
                  <a:cubicBezTo>
                    <a:pt x="3230" y="1423"/>
                    <a:pt x="3354" y="1443"/>
                    <a:pt x="3465" y="1483"/>
                  </a:cubicBezTo>
                  <a:cubicBezTo>
                    <a:pt x="3617" y="1539"/>
                    <a:pt x="3739" y="1631"/>
                    <a:pt x="3831" y="1755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7" y="2376"/>
                    <a:pt x="3998" y="2537"/>
                    <a:pt x="3945" y="2681"/>
                  </a:cubicBezTo>
                  <a:cubicBezTo>
                    <a:pt x="3890" y="2825"/>
                    <a:pt x="3804" y="2940"/>
                    <a:pt x="3686" y="3027"/>
                  </a:cubicBezTo>
                  <a:cubicBezTo>
                    <a:pt x="3567" y="3117"/>
                    <a:pt x="3423" y="3170"/>
                    <a:pt x="3255" y="3187"/>
                  </a:cubicBezTo>
                  <a:lnTo>
                    <a:pt x="1912" y="3329"/>
                  </a:lnTo>
                  <a:lnTo>
                    <a:pt x="1726" y="1559"/>
                  </a:lnTo>
                  <a:lnTo>
                    <a:pt x="2921" y="1433"/>
                  </a:lnTo>
                  <a:cubicBezTo>
                    <a:pt x="2981" y="1426"/>
                    <a:pt x="3038" y="1423"/>
                    <a:pt x="3093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4" y="4503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1" y="4084"/>
                  </a:lnTo>
                  <a:cubicBezTo>
                    <a:pt x="4617" y="4063"/>
                    <a:pt x="4654" y="4043"/>
                    <a:pt x="4690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9" y="2764"/>
                    <a:pt x="5658" y="2372"/>
                    <a:pt x="5613" y="1943"/>
                  </a:cubicBezTo>
                  <a:cubicBezTo>
                    <a:pt x="5567" y="1526"/>
                    <a:pt x="5429" y="1167"/>
                    <a:pt x="5193" y="860"/>
                  </a:cubicBezTo>
                  <a:cubicBezTo>
                    <a:pt x="4959" y="554"/>
                    <a:pt x="4653" y="325"/>
                    <a:pt x="4280" y="174"/>
                  </a:cubicBezTo>
                  <a:cubicBezTo>
                    <a:pt x="3992" y="58"/>
                    <a:pt x="3686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31"/>
            <p:cNvSpPr/>
            <p:nvPr/>
          </p:nvSpPr>
          <p:spPr>
            <a:xfrm flipH="1">
              <a:off x="5512933" y="569657"/>
              <a:ext cx="243018" cy="258436"/>
            </a:xfrm>
            <a:custGeom>
              <a:avLst/>
              <a:gdLst/>
              <a:ahLst/>
              <a:cxnLst/>
              <a:rect l="l" t="t" r="r" b="b"/>
              <a:pathLst>
                <a:path w="7014" h="7459" extrusionOk="0">
                  <a:moveTo>
                    <a:pt x="6112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7" y="6997"/>
                  </a:lnTo>
                  <a:lnTo>
                    <a:pt x="7014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31"/>
            <p:cNvSpPr/>
            <p:nvPr/>
          </p:nvSpPr>
          <p:spPr>
            <a:xfrm flipH="1">
              <a:off x="5320818" y="551329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0"/>
                    <a:pt x="647" y="799"/>
                  </a:cubicBezTo>
                  <a:cubicBezTo>
                    <a:pt x="429" y="1010"/>
                    <a:pt x="263" y="1250"/>
                    <a:pt x="153" y="1520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2"/>
                  </a:cubicBezTo>
                  <a:cubicBezTo>
                    <a:pt x="1763" y="4185"/>
                    <a:pt x="2103" y="4255"/>
                    <a:pt x="2488" y="4299"/>
                  </a:cubicBezTo>
                  <a:cubicBezTo>
                    <a:pt x="2626" y="4312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7"/>
                    <a:pt x="3818" y="4750"/>
                  </a:cubicBezTo>
                  <a:cubicBezTo>
                    <a:pt x="3876" y="4822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9"/>
                    <a:pt x="3663" y="5518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5"/>
                    <a:pt x="2884" y="5709"/>
                    <a:pt x="2798" y="5709"/>
                  </a:cubicBezTo>
                  <a:cubicBezTo>
                    <a:pt x="2535" y="5709"/>
                    <a:pt x="2275" y="5665"/>
                    <a:pt x="2016" y="5578"/>
                  </a:cubicBezTo>
                  <a:cubicBezTo>
                    <a:pt x="1673" y="5463"/>
                    <a:pt x="1316" y="5206"/>
                    <a:pt x="945" y="4806"/>
                  </a:cubicBezTo>
                  <a:lnTo>
                    <a:pt x="62" y="6050"/>
                  </a:lnTo>
                  <a:cubicBezTo>
                    <a:pt x="312" y="6305"/>
                    <a:pt x="587" y="6520"/>
                    <a:pt x="887" y="6694"/>
                  </a:cubicBezTo>
                  <a:cubicBezTo>
                    <a:pt x="1188" y="6870"/>
                    <a:pt x="1524" y="6992"/>
                    <a:pt x="1895" y="7062"/>
                  </a:cubicBezTo>
                  <a:cubicBezTo>
                    <a:pt x="2117" y="7103"/>
                    <a:pt x="2352" y="7124"/>
                    <a:pt x="2599" y="7124"/>
                  </a:cubicBezTo>
                  <a:cubicBezTo>
                    <a:pt x="2768" y="7124"/>
                    <a:pt x="2942" y="7114"/>
                    <a:pt x="3124" y="7094"/>
                  </a:cubicBezTo>
                  <a:cubicBezTo>
                    <a:pt x="3643" y="7039"/>
                    <a:pt x="4093" y="6906"/>
                    <a:pt x="4474" y="6691"/>
                  </a:cubicBezTo>
                  <a:cubicBezTo>
                    <a:pt x="4855" y="6477"/>
                    <a:pt x="5142" y="6195"/>
                    <a:pt x="5338" y="5843"/>
                  </a:cubicBezTo>
                  <a:cubicBezTo>
                    <a:pt x="5534" y="5491"/>
                    <a:pt x="5606" y="5079"/>
                    <a:pt x="5558" y="4605"/>
                  </a:cubicBezTo>
                  <a:cubicBezTo>
                    <a:pt x="5525" y="4299"/>
                    <a:pt x="5440" y="4038"/>
                    <a:pt x="5302" y="3818"/>
                  </a:cubicBezTo>
                  <a:cubicBezTo>
                    <a:pt x="5164" y="3601"/>
                    <a:pt x="4980" y="3419"/>
                    <a:pt x="4753" y="3272"/>
                  </a:cubicBezTo>
                  <a:cubicBezTo>
                    <a:pt x="4524" y="3127"/>
                    <a:pt x="4258" y="3010"/>
                    <a:pt x="3958" y="2924"/>
                  </a:cubicBezTo>
                  <a:cubicBezTo>
                    <a:pt x="3656" y="2838"/>
                    <a:pt x="3323" y="2779"/>
                    <a:pt x="2960" y="2744"/>
                  </a:cubicBezTo>
                  <a:cubicBezTo>
                    <a:pt x="2801" y="2736"/>
                    <a:pt x="2649" y="2717"/>
                    <a:pt x="2502" y="2690"/>
                  </a:cubicBezTo>
                  <a:cubicBezTo>
                    <a:pt x="2354" y="2664"/>
                    <a:pt x="2223" y="2625"/>
                    <a:pt x="2107" y="2574"/>
                  </a:cubicBezTo>
                  <a:cubicBezTo>
                    <a:pt x="1989" y="2524"/>
                    <a:pt x="1894" y="2465"/>
                    <a:pt x="1822" y="2393"/>
                  </a:cubicBezTo>
                  <a:cubicBezTo>
                    <a:pt x="1749" y="2323"/>
                    <a:pt x="1707" y="2232"/>
                    <a:pt x="1694" y="2122"/>
                  </a:cubicBezTo>
                  <a:cubicBezTo>
                    <a:pt x="1683" y="1998"/>
                    <a:pt x="1709" y="1889"/>
                    <a:pt x="1778" y="1794"/>
                  </a:cubicBezTo>
                  <a:cubicBezTo>
                    <a:pt x="1849" y="1699"/>
                    <a:pt x="1950" y="1617"/>
                    <a:pt x="2085" y="1555"/>
                  </a:cubicBezTo>
                  <a:cubicBezTo>
                    <a:pt x="2219" y="1492"/>
                    <a:pt x="2383" y="1449"/>
                    <a:pt x="2577" y="1428"/>
                  </a:cubicBezTo>
                  <a:cubicBezTo>
                    <a:pt x="2640" y="1422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8" y="111"/>
                    <a:pt x="3548" y="51"/>
                  </a:cubicBezTo>
                  <a:cubicBezTo>
                    <a:pt x="3362" y="18"/>
                    <a:pt x="3158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31"/>
            <p:cNvSpPr/>
            <p:nvPr/>
          </p:nvSpPr>
          <p:spPr>
            <a:xfrm flipH="1">
              <a:off x="5067862" y="522018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1"/>
                  </a:moveTo>
                  <a:lnTo>
                    <a:pt x="4224" y="175"/>
                  </a:lnTo>
                  <a:lnTo>
                    <a:pt x="4505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8" y="7434"/>
                  </a:lnTo>
                  <a:lnTo>
                    <a:pt x="2373" y="7259"/>
                  </a:lnTo>
                  <a:lnTo>
                    <a:pt x="2092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31"/>
            <p:cNvSpPr/>
            <p:nvPr/>
          </p:nvSpPr>
          <p:spPr>
            <a:xfrm flipH="1">
              <a:off x="4790375" y="498216"/>
              <a:ext cx="248145" cy="246482"/>
            </a:xfrm>
            <a:custGeom>
              <a:avLst/>
              <a:gdLst/>
              <a:ahLst/>
              <a:cxnLst/>
              <a:rect l="l" t="t" r="r" b="b"/>
              <a:pathLst>
                <a:path w="7162" h="7114" extrusionOk="0">
                  <a:moveTo>
                    <a:pt x="3590" y="1573"/>
                  </a:moveTo>
                  <a:cubicBezTo>
                    <a:pt x="3778" y="1573"/>
                    <a:pt x="3957" y="1599"/>
                    <a:pt x="4128" y="1653"/>
                  </a:cubicBezTo>
                  <a:cubicBezTo>
                    <a:pt x="4361" y="1726"/>
                    <a:pt x="4571" y="1845"/>
                    <a:pt x="4756" y="2005"/>
                  </a:cubicBezTo>
                  <a:cubicBezTo>
                    <a:pt x="4940" y="2166"/>
                    <a:pt x="5088" y="2363"/>
                    <a:pt x="5206" y="2593"/>
                  </a:cubicBezTo>
                  <a:cubicBezTo>
                    <a:pt x="5321" y="2823"/>
                    <a:pt x="5396" y="3079"/>
                    <a:pt x="5425" y="3367"/>
                  </a:cubicBezTo>
                  <a:cubicBezTo>
                    <a:pt x="5455" y="3650"/>
                    <a:pt x="5438" y="3918"/>
                    <a:pt x="5373" y="4168"/>
                  </a:cubicBezTo>
                  <a:cubicBezTo>
                    <a:pt x="5308" y="4418"/>
                    <a:pt x="5202" y="4641"/>
                    <a:pt x="5055" y="4837"/>
                  </a:cubicBezTo>
                  <a:cubicBezTo>
                    <a:pt x="4907" y="5034"/>
                    <a:pt x="4729" y="5192"/>
                    <a:pt x="4516" y="5313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0" y="5547"/>
                    <a:pt x="3214" y="5521"/>
                    <a:pt x="3045" y="5468"/>
                  </a:cubicBezTo>
                  <a:cubicBezTo>
                    <a:pt x="2812" y="5393"/>
                    <a:pt x="2601" y="5277"/>
                    <a:pt x="2412" y="5123"/>
                  </a:cubicBezTo>
                  <a:cubicBezTo>
                    <a:pt x="2227" y="4965"/>
                    <a:pt x="2076" y="4768"/>
                    <a:pt x="1964" y="4535"/>
                  </a:cubicBezTo>
                  <a:cubicBezTo>
                    <a:pt x="1850" y="4300"/>
                    <a:pt x="1780" y="4041"/>
                    <a:pt x="1748" y="3754"/>
                  </a:cubicBezTo>
                  <a:cubicBezTo>
                    <a:pt x="1716" y="3470"/>
                    <a:pt x="1735" y="3203"/>
                    <a:pt x="1795" y="2953"/>
                  </a:cubicBezTo>
                  <a:cubicBezTo>
                    <a:pt x="1859" y="2703"/>
                    <a:pt x="1965" y="2480"/>
                    <a:pt x="2115" y="2284"/>
                  </a:cubicBezTo>
                  <a:cubicBezTo>
                    <a:pt x="2266" y="2086"/>
                    <a:pt x="2447" y="1927"/>
                    <a:pt x="2658" y="1808"/>
                  </a:cubicBezTo>
                  <a:cubicBezTo>
                    <a:pt x="2872" y="1687"/>
                    <a:pt x="3114" y="1611"/>
                    <a:pt x="3377" y="1584"/>
                  </a:cubicBezTo>
                  <a:cubicBezTo>
                    <a:pt x="3449" y="1576"/>
                    <a:pt x="3520" y="1573"/>
                    <a:pt x="3590" y="1573"/>
                  </a:cubicBezTo>
                  <a:close/>
                  <a:moveTo>
                    <a:pt x="3664" y="1"/>
                  </a:moveTo>
                  <a:cubicBezTo>
                    <a:pt x="3517" y="1"/>
                    <a:pt x="3368" y="9"/>
                    <a:pt x="3216" y="25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1" y="658"/>
                    <a:pt x="1075" y="945"/>
                    <a:pt x="789" y="1293"/>
                  </a:cubicBezTo>
                  <a:cubicBezTo>
                    <a:pt x="507" y="1646"/>
                    <a:pt x="298" y="2045"/>
                    <a:pt x="167" y="2491"/>
                  </a:cubicBezTo>
                  <a:cubicBezTo>
                    <a:pt x="40" y="2937"/>
                    <a:pt x="1" y="3416"/>
                    <a:pt x="54" y="3929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8"/>
                  </a:cubicBezTo>
                  <a:cubicBezTo>
                    <a:pt x="2834" y="7067"/>
                    <a:pt x="3167" y="7113"/>
                    <a:pt x="3518" y="7113"/>
                  </a:cubicBezTo>
                  <a:cubicBezTo>
                    <a:pt x="3665" y="7113"/>
                    <a:pt x="3816" y="7105"/>
                    <a:pt x="3970" y="7088"/>
                  </a:cubicBezTo>
                  <a:cubicBezTo>
                    <a:pt x="4474" y="7037"/>
                    <a:pt x="4933" y="6899"/>
                    <a:pt x="5343" y="6679"/>
                  </a:cubicBezTo>
                  <a:cubicBezTo>
                    <a:pt x="5753" y="6457"/>
                    <a:pt x="6099" y="6174"/>
                    <a:pt x="6385" y="5822"/>
                  </a:cubicBezTo>
                  <a:cubicBezTo>
                    <a:pt x="6667" y="5469"/>
                    <a:pt x="6874" y="5068"/>
                    <a:pt x="7001" y="4619"/>
                  </a:cubicBezTo>
                  <a:cubicBezTo>
                    <a:pt x="7127" y="4171"/>
                    <a:pt x="7162" y="3693"/>
                    <a:pt x="7112" y="3186"/>
                  </a:cubicBezTo>
                  <a:cubicBezTo>
                    <a:pt x="7057" y="2674"/>
                    <a:pt x="6920" y="2214"/>
                    <a:pt x="6703" y="1802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69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31"/>
            <p:cNvSpPr/>
            <p:nvPr/>
          </p:nvSpPr>
          <p:spPr>
            <a:xfrm flipH="1">
              <a:off x="4570890" y="475696"/>
              <a:ext cx="189210" cy="247349"/>
            </a:xfrm>
            <a:custGeom>
              <a:avLst/>
              <a:gdLst/>
              <a:ahLst/>
              <a:cxnLst/>
              <a:rect l="l" t="t" r="r" b="b"/>
              <a:pathLst>
                <a:path w="5461" h="7139" extrusionOk="0">
                  <a:moveTo>
                    <a:pt x="2953" y="1493"/>
                  </a:moveTo>
                  <a:cubicBezTo>
                    <a:pt x="3062" y="1493"/>
                    <a:pt x="3165" y="1513"/>
                    <a:pt x="3260" y="1554"/>
                  </a:cubicBezTo>
                  <a:cubicBezTo>
                    <a:pt x="3384" y="1607"/>
                    <a:pt x="3486" y="1689"/>
                    <a:pt x="3572" y="1798"/>
                  </a:cubicBezTo>
                  <a:cubicBezTo>
                    <a:pt x="3657" y="1907"/>
                    <a:pt x="3707" y="2045"/>
                    <a:pt x="3723" y="2215"/>
                  </a:cubicBezTo>
                  <a:cubicBezTo>
                    <a:pt x="3742" y="2376"/>
                    <a:pt x="3720" y="2524"/>
                    <a:pt x="3663" y="2654"/>
                  </a:cubicBezTo>
                  <a:cubicBezTo>
                    <a:pt x="3605" y="2785"/>
                    <a:pt x="3520" y="2891"/>
                    <a:pt x="3411" y="2976"/>
                  </a:cubicBezTo>
                  <a:cubicBezTo>
                    <a:pt x="3300" y="3059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1"/>
                  </a:lnTo>
                  <a:lnTo>
                    <a:pt x="2862" y="1498"/>
                  </a:lnTo>
                  <a:cubicBezTo>
                    <a:pt x="2893" y="1494"/>
                    <a:pt x="2923" y="1493"/>
                    <a:pt x="2953" y="1493"/>
                  </a:cubicBezTo>
                  <a:close/>
                  <a:moveTo>
                    <a:pt x="3214" y="0"/>
                  </a:moveTo>
                  <a:cubicBezTo>
                    <a:pt x="3124" y="0"/>
                    <a:pt x="3032" y="5"/>
                    <a:pt x="2938" y="15"/>
                  </a:cubicBezTo>
                  <a:lnTo>
                    <a:pt x="0" y="326"/>
                  </a:lnTo>
                  <a:lnTo>
                    <a:pt x="718" y="7139"/>
                  </a:lnTo>
                  <a:lnTo>
                    <a:pt x="2372" y="6963"/>
                  </a:lnTo>
                  <a:lnTo>
                    <a:pt x="2131" y="4687"/>
                  </a:lnTo>
                  <a:lnTo>
                    <a:pt x="3416" y="4550"/>
                  </a:lnTo>
                  <a:cubicBezTo>
                    <a:pt x="3844" y="4504"/>
                    <a:pt x="4214" y="4365"/>
                    <a:pt x="4527" y="4128"/>
                  </a:cubicBezTo>
                  <a:cubicBezTo>
                    <a:pt x="4839" y="3892"/>
                    <a:pt x="5076" y="3590"/>
                    <a:pt x="5237" y="3222"/>
                  </a:cubicBezTo>
                  <a:cubicBezTo>
                    <a:pt x="5403" y="2854"/>
                    <a:pt x="5460" y="2448"/>
                    <a:pt x="5413" y="2007"/>
                  </a:cubicBezTo>
                  <a:cubicBezTo>
                    <a:pt x="5368" y="1585"/>
                    <a:pt x="5230" y="1216"/>
                    <a:pt x="4996" y="899"/>
                  </a:cubicBezTo>
                  <a:cubicBezTo>
                    <a:pt x="4763" y="583"/>
                    <a:pt x="4468" y="346"/>
                    <a:pt x="4113" y="186"/>
                  </a:cubicBezTo>
                  <a:cubicBezTo>
                    <a:pt x="3835" y="62"/>
                    <a:pt x="3537" y="0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31"/>
            <p:cNvSpPr/>
            <p:nvPr/>
          </p:nvSpPr>
          <p:spPr>
            <a:xfrm flipH="1">
              <a:off x="9137055" y="1497634"/>
              <a:ext cx="19645" cy="18987"/>
            </a:xfrm>
            <a:custGeom>
              <a:avLst/>
              <a:gdLst/>
              <a:ahLst/>
              <a:cxnLst/>
              <a:rect l="l" t="t" r="r" b="b"/>
              <a:pathLst>
                <a:path w="567" h="548" extrusionOk="0">
                  <a:moveTo>
                    <a:pt x="0" y="1"/>
                  </a:moveTo>
                  <a:lnTo>
                    <a:pt x="0" y="547"/>
                  </a:lnTo>
                  <a:lnTo>
                    <a:pt x="567" y="4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31"/>
            <p:cNvSpPr/>
            <p:nvPr/>
          </p:nvSpPr>
          <p:spPr>
            <a:xfrm flipH="1">
              <a:off x="8839401" y="1244990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3" y="7207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31"/>
            <p:cNvSpPr/>
            <p:nvPr/>
          </p:nvSpPr>
          <p:spPr>
            <a:xfrm flipH="1">
              <a:off x="8611461" y="122337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8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4" y="5734"/>
                  </a:lnTo>
                  <a:lnTo>
                    <a:pt x="2029" y="4351"/>
                  </a:lnTo>
                  <a:lnTo>
                    <a:pt x="4734" y="4067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31"/>
            <p:cNvSpPr/>
            <p:nvPr/>
          </p:nvSpPr>
          <p:spPr>
            <a:xfrm flipH="1">
              <a:off x="8370388" y="120081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9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4" y="76"/>
                    <a:pt x="2294" y="213"/>
                    <a:pt x="1876" y="435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40"/>
                    <a:pt x="316" y="2036"/>
                    <a:pt x="179" y="2484"/>
                  </a:cubicBezTo>
                  <a:cubicBezTo>
                    <a:pt x="42" y="2931"/>
                    <a:pt x="1" y="3408"/>
                    <a:pt x="55" y="3914"/>
                  </a:cubicBezTo>
                  <a:cubicBezTo>
                    <a:pt x="108" y="4434"/>
                    <a:pt x="245" y="4900"/>
                    <a:pt x="464" y="5314"/>
                  </a:cubicBezTo>
                  <a:cubicBezTo>
                    <a:pt x="681" y="5726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6" y="6967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7" y="7099"/>
                    <a:pt x="3807" y="7091"/>
                    <a:pt x="3959" y="7075"/>
                  </a:cubicBezTo>
                  <a:cubicBezTo>
                    <a:pt x="4290" y="7041"/>
                    <a:pt x="4615" y="6964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8"/>
                    <a:pt x="6246" y="6063"/>
                    <a:pt x="6387" y="5863"/>
                  </a:cubicBezTo>
                  <a:lnTo>
                    <a:pt x="5456" y="4682"/>
                  </a:lnTo>
                  <a:cubicBezTo>
                    <a:pt x="5347" y="4825"/>
                    <a:pt x="5218" y="4956"/>
                    <a:pt x="5070" y="5072"/>
                  </a:cubicBezTo>
                  <a:cubicBezTo>
                    <a:pt x="4921" y="5189"/>
                    <a:pt x="4758" y="5288"/>
                    <a:pt x="4573" y="5365"/>
                  </a:cubicBezTo>
                  <a:cubicBezTo>
                    <a:pt x="4392" y="5445"/>
                    <a:pt x="4197" y="5493"/>
                    <a:pt x="3990" y="5516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500" y="5532"/>
                    <a:pt x="3316" y="5511"/>
                    <a:pt x="3143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2" y="4784"/>
                    <a:pt x="1989" y="4553"/>
                  </a:cubicBezTo>
                  <a:cubicBezTo>
                    <a:pt x="1867" y="4319"/>
                    <a:pt x="1789" y="4055"/>
                    <a:pt x="1758" y="3756"/>
                  </a:cubicBezTo>
                  <a:cubicBezTo>
                    <a:pt x="1725" y="3451"/>
                    <a:pt x="1745" y="3171"/>
                    <a:pt x="1817" y="2914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2" y="1553"/>
                    <a:pt x="3585" y="1549"/>
                    <a:pt x="3658" y="1549"/>
                  </a:cubicBezTo>
                  <a:cubicBezTo>
                    <a:pt x="3786" y="1549"/>
                    <a:pt x="3911" y="1561"/>
                    <a:pt x="4031" y="1585"/>
                  </a:cubicBezTo>
                  <a:cubicBezTo>
                    <a:pt x="4218" y="1625"/>
                    <a:pt x="4394" y="1690"/>
                    <a:pt x="4558" y="1780"/>
                  </a:cubicBezTo>
                  <a:cubicBezTo>
                    <a:pt x="4722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8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31"/>
            <p:cNvSpPr/>
            <p:nvPr/>
          </p:nvSpPr>
          <p:spPr>
            <a:xfrm flipH="1">
              <a:off x="8124361" y="1171678"/>
              <a:ext cx="228570" cy="257466"/>
            </a:xfrm>
            <a:custGeom>
              <a:avLst/>
              <a:gdLst/>
              <a:ahLst/>
              <a:cxnLst/>
              <a:rect l="l" t="t" r="r" b="b"/>
              <a:pathLst>
                <a:path w="6597" h="7431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7" y="3119"/>
                  </a:lnTo>
                  <a:lnTo>
                    <a:pt x="1656" y="446"/>
                  </a:lnTo>
                  <a:lnTo>
                    <a:pt x="0" y="620"/>
                  </a:lnTo>
                  <a:lnTo>
                    <a:pt x="720" y="7430"/>
                  </a:lnTo>
                  <a:lnTo>
                    <a:pt x="2375" y="7256"/>
                  </a:lnTo>
                  <a:lnTo>
                    <a:pt x="2094" y="4599"/>
                  </a:lnTo>
                  <a:lnTo>
                    <a:pt x="4663" y="4330"/>
                  </a:lnTo>
                  <a:lnTo>
                    <a:pt x="4943" y="6984"/>
                  </a:lnTo>
                  <a:lnTo>
                    <a:pt x="6597" y="6810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31"/>
            <p:cNvSpPr/>
            <p:nvPr/>
          </p:nvSpPr>
          <p:spPr>
            <a:xfrm flipH="1">
              <a:off x="7852627" y="1142852"/>
              <a:ext cx="237682" cy="258574"/>
            </a:xfrm>
            <a:custGeom>
              <a:avLst/>
              <a:gdLst/>
              <a:ahLst/>
              <a:cxnLst/>
              <a:rect l="l" t="t" r="r" b="b"/>
              <a:pathLst>
                <a:path w="6860" h="7463" extrusionOk="0">
                  <a:moveTo>
                    <a:pt x="6140" y="1"/>
                  </a:moveTo>
                  <a:lnTo>
                    <a:pt x="4536" y="169"/>
                  </a:lnTo>
                  <a:lnTo>
                    <a:pt x="4713" y="1852"/>
                  </a:lnTo>
                  <a:cubicBezTo>
                    <a:pt x="4741" y="2118"/>
                    <a:pt x="4769" y="2365"/>
                    <a:pt x="4796" y="2591"/>
                  </a:cubicBezTo>
                  <a:cubicBezTo>
                    <a:pt x="4823" y="2818"/>
                    <a:pt x="4852" y="3028"/>
                    <a:pt x="4882" y="3222"/>
                  </a:cubicBezTo>
                  <a:cubicBezTo>
                    <a:pt x="4912" y="3416"/>
                    <a:pt x="4946" y="3604"/>
                    <a:pt x="4981" y="3791"/>
                  </a:cubicBezTo>
                  <a:cubicBezTo>
                    <a:pt x="5017" y="3978"/>
                    <a:pt x="5055" y="4167"/>
                    <a:pt x="5094" y="4359"/>
                  </a:cubicBezTo>
                  <a:cubicBezTo>
                    <a:pt x="5104" y="4404"/>
                    <a:pt x="5114" y="4451"/>
                    <a:pt x="5125" y="4497"/>
                  </a:cubicBezTo>
                  <a:lnTo>
                    <a:pt x="1477" y="491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4" y="7293"/>
                  </a:lnTo>
                  <a:lnTo>
                    <a:pt x="2084" y="5017"/>
                  </a:lnTo>
                  <a:cubicBezTo>
                    <a:pt x="2067" y="4854"/>
                    <a:pt x="2049" y="4707"/>
                    <a:pt x="2031" y="4574"/>
                  </a:cubicBezTo>
                  <a:cubicBezTo>
                    <a:pt x="2013" y="4441"/>
                    <a:pt x="1995" y="4308"/>
                    <a:pt x="1973" y="4171"/>
                  </a:cubicBezTo>
                  <a:cubicBezTo>
                    <a:pt x="1952" y="4036"/>
                    <a:pt x="1926" y="3885"/>
                    <a:pt x="1891" y="3717"/>
                  </a:cubicBezTo>
                  <a:cubicBezTo>
                    <a:pt x="1857" y="3548"/>
                    <a:pt x="1818" y="3359"/>
                    <a:pt x="1772" y="3143"/>
                  </a:cubicBezTo>
                  <a:cubicBezTo>
                    <a:pt x="1765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59" y="6811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31"/>
            <p:cNvSpPr/>
            <p:nvPr/>
          </p:nvSpPr>
          <p:spPr>
            <a:xfrm flipH="1">
              <a:off x="7660755" y="1122688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8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4"/>
                  </a:lnTo>
                  <a:lnTo>
                    <a:pt x="4535" y="5422"/>
                  </a:lnTo>
                  <a:lnTo>
                    <a:pt x="3377" y="5544"/>
                  </a:lnTo>
                  <a:lnTo>
                    <a:pt x="2950" y="1513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31"/>
            <p:cNvSpPr/>
            <p:nvPr/>
          </p:nvSpPr>
          <p:spPr>
            <a:xfrm flipH="1">
              <a:off x="7391687" y="1099890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67"/>
                  </a:moveTo>
                  <a:cubicBezTo>
                    <a:pt x="3781" y="1567"/>
                    <a:pt x="3959" y="1594"/>
                    <a:pt x="4128" y="1648"/>
                  </a:cubicBezTo>
                  <a:cubicBezTo>
                    <a:pt x="4359" y="1721"/>
                    <a:pt x="4570" y="1839"/>
                    <a:pt x="4754" y="2000"/>
                  </a:cubicBezTo>
                  <a:cubicBezTo>
                    <a:pt x="4939" y="2161"/>
                    <a:pt x="5090" y="2357"/>
                    <a:pt x="5205" y="2587"/>
                  </a:cubicBezTo>
                  <a:cubicBezTo>
                    <a:pt x="5321" y="2817"/>
                    <a:pt x="5394" y="3074"/>
                    <a:pt x="5423" y="3362"/>
                  </a:cubicBezTo>
                  <a:cubicBezTo>
                    <a:pt x="5456" y="3650"/>
                    <a:pt x="5440" y="3917"/>
                    <a:pt x="5371" y="4166"/>
                  </a:cubicBezTo>
                  <a:cubicBezTo>
                    <a:pt x="5327" y="4338"/>
                    <a:pt x="5262" y="4496"/>
                    <a:pt x="5177" y="4642"/>
                  </a:cubicBezTo>
                  <a:lnTo>
                    <a:pt x="4241" y="3618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4" y="5532"/>
                  </a:cubicBezTo>
                  <a:cubicBezTo>
                    <a:pt x="3720" y="5540"/>
                    <a:pt x="3647" y="5544"/>
                    <a:pt x="3576" y="5544"/>
                  </a:cubicBezTo>
                  <a:cubicBezTo>
                    <a:pt x="3390" y="5544"/>
                    <a:pt x="3213" y="5517"/>
                    <a:pt x="3043" y="5463"/>
                  </a:cubicBezTo>
                  <a:cubicBezTo>
                    <a:pt x="2810" y="5391"/>
                    <a:pt x="2600" y="5273"/>
                    <a:pt x="2413" y="5116"/>
                  </a:cubicBezTo>
                  <a:cubicBezTo>
                    <a:pt x="2224" y="4958"/>
                    <a:pt x="2075" y="4763"/>
                    <a:pt x="1962" y="4528"/>
                  </a:cubicBezTo>
                  <a:cubicBezTo>
                    <a:pt x="1848" y="4297"/>
                    <a:pt x="1778" y="4036"/>
                    <a:pt x="1748" y="3749"/>
                  </a:cubicBezTo>
                  <a:cubicBezTo>
                    <a:pt x="1717" y="3464"/>
                    <a:pt x="1733" y="3197"/>
                    <a:pt x="1797" y="2946"/>
                  </a:cubicBezTo>
                  <a:cubicBezTo>
                    <a:pt x="1857" y="2696"/>
                    <a:pt x="1963" y="2473"/>
                    <a:pt x="2114" y="2278"/>
                  </a:cubicBezTo>
                  <a:cubicBezTo>
                    <a:pt x="2264" y="2082"/>
                    <a:pt x="2445" y="1922"/>
                    <a:pt x="2659" y="1802"/>
                  </a:cubicBezTo>
                  <a:cubicBezTo>
                    <a:pt x="2871" y="1681"/>
                    <a:pt x="3112" y="1606"/>
                    <a:pt x="3377" y="1579"/>
                  </a:cubicBezTo>
                  <a:cubicBezTo>
                    <a:pt x="3451" y="1571"/>
                    <a:pt x="3524" y="1567"/>
                    <a:pt x="3595" y="1567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4" y="24"/>
                  </a:cubicBezTo>
                  <a:cubicBezTo>
                    <a:pt x="2701" y="78"/>
                    <a:pt x="2242" y="216"/>
                    <a:pt x="1831" y="436"/>
                  </a:cubicBezTo>
                  <a:cubicBezTo>
                    <a:pt x="1421" y="657"/>
                    <a:pt x="1076" y="945"/>
                    <a:pt x="791" y="1294"/>
                  </a:cubicBezTo>
                  <a:cubicBezTo>
                    <a:pt x="508" y="1645"/>
                    <a:pt x="301" y="2045"/>
                    <a:pt x="170" y="2490"/>
                  </a:cubicBezTo>
                  <a:cubicBezTo>
                    <a:pt x="41" y="2936"/>
                    <a:pt x="0" y="3415"/>
                    <a:pt x="57" y="3928"/>
                  </a:cubicBezTo>
                  <a:cubicBezTo>
                    <a:pt x="110" y="4442"/>
                    <a:pt x="246" y="4902"/>
                    <a:pt x="468" y="5312"/>
                  </a:cubicBezTo>
                  <a:cubicBezTo>
                    <a:pt x="688" y="5722"/>
                    <a:pt x="973" y="6068"/>
                    <a:pt x="1325" y="6354"/>
                  </a:cubicBezTo>
                  <a:cubicBezTo>
                    <a:pt x="1677" y="6639"/>
                    <a:pt x="2074" y="6845"/>
                    <a:pt x="2521" y="6977"/>
                  </a:cubicBezTo>
                  <a:cubicBezTo>
                    <a:pt x="2835" y="7068"/>
                    <a:pt x="3164" y="7114"/>
                    <a:pt x="3512" y="7114"/>
                  </a:cubicBezTo>
                  <a:cubicBezTo>
                    <a:pt x="3658" y="7114"/>
                    <a:pt x="3808" y="7105"/>
                    <a:pt x="3961" y="7089"/>
                  </a:cubicBezTo>
                  <a:cubicBezTo>
                    <a:pt x="4382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5"/>
                  </a:lnTo>
                  <a:lnTo>
                    <a:pt x="6319" y="5893"/>
                  </a:lnTo>
                  <a:cubicBezTo>
                    <a:pt x="6341" y="5870"/>
                    <a:pt x="6364" y="5847"/>
                    <a:pt x="6384" y="5822"/>
                  </a:cubicBezTo>
                  <a:cubicBezTo>
                    <a:pt x="6667" y="5470"/>
                    <a:pt x="6873" y="5069"/>
                    <a:pt x="7001" y="4620"/>
                  </a:cubicBezTo>
                  <a:cubicBezTo>
                    <a:pt x="7126" y="4170"/>
                    <a:pt x="7163" y="3693"/>
                    <a:pt x="7110" y="3185"/>
                  </a:cubicBezTo>
                  <a:cubicBezTo>
                    <a:pt x="7055" y="2673"/>
                    <a:pt x="6919" y="2213"/>
                    <a:pt x="6702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7"/>
                    <a:pt x="5100" y="269"/>
                    <a:pt x="4652" y="136"/>
                  </a:cubicBezTo>
                  <a:cubicBezTo>
                    <a:pt x="4337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31"/>
            <p:cNvSpPr/>
            <p:nvPr/>
          </p:nvSpPr>
          <p:spPr>
            <a:xfrm flipH="1">
              <a:off x="7144795" y="1067426"/>
              <a:ext cx="219180" cy="249462"/>
            </a:xfrm>
            <a:custGeom>
              <a:avLst/>
              <a:gdLst/>
              <a:ahLst/>
              <a:cxnLst/>
              <a:rect l="l" t="t" r="r" b="b"/>
              <a:pathLst>
                <a:path w="6326" h="7200" extrusionOk="0">
                  <a:moveTo>
                    <a:pt x="5828" y="1"/>
                  </a:moveTo>
                  <a:lnTo>
                    <a:pt x="4211" y="172"/>
                  </a:lnTo>
                  <a:lnTo>
                    <a:pt x="4646" y="4277"/>
                  </a:lnTo>
                  <a:cubicBezTo>
                    <a:pt x="4670" y="4523"/>
                    <a:pt x="4636" y="4752"/>
                    <a:pt x="4541" y="4962"/>
                  </a:cubicBezTo>
                  <a:cubicBezTo>
                    <a:pt x="4446" y="5172"/>
                    <a:pt x="4308" y="5346"/>
                    <a:pt x="4128" y="5478"/>
                  </a:cubicBezTo>
                  <a:cubicBezTo>
                    <a:pt x="3948" y="5613"/>
                    <a:pt x="3735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5" y="5688"/>
                    <a:pt x="2838" y="5613"/>
                  </a:cubicBezTo>
                  <a:cubicBezTo>
                    <a:pt x="2640" y="5520"/>
                    <a:pt x="2471" y="5379"/>
                    <a:pt x="2342" y="5193"/>
                  </a:cubicBezTo>
                  <a:cubicBezTo>
                    <a:pt x="2211" y="5006"/>
                    <a:pt x="2132" y="4791"/>
                    <a:pt x="2108" y="4545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9"/>
                    <a:pt x="671" y="5777"/>
                    <a:pt x="964" y="6152"/>
                  </a:cubicBezTo>
                  <a:cubicBezTo>
                    <a:pt x="1255" y="6528"/>
                    <a:pt x="1634" y="6808"/>
                    <a:pt x="2100" y="6991"/>
                  </a:cubicBezTo>
                  <a:cubicBezTo>
                    <a:pt x="2451" y="7130"/>
                    <a:pt x="2831" y="7200"/>
                    <a:pt x="3238" y="7200"/>
                  </a:cubicBezTo>
                  <a:cubicBezTo>
                    <a:pt x="3370" y="7200"/>
                    <a:pt x="3505" y="7193"/>
                    <a:pt x="3643" y="7178"/>
                  </a:cubicBezTo>
                  <a:cubicBezTo>
                    <a:pt x="4201" y="7119"/>
                    <a:pt x="4689" y="6952"/>
                    <a:pt x="5106" y="6674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31"/>
            <p:cNvSpPr/>
            <p:nvPr/>
          </p:nvSpPr>
          <p:spPr>
            <a:xfrm flipH="1">
              <a:off x="6911623" y="1044005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51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0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31"/>
            <p:cNvSpPr/>
            <p:nvPr/>
          </p:nvSpPr>
          <p:spPr>
            <a:xfrm flipH="1">
              <a:off x="6697644" y="1023667"/>
              <a:ext cx="194269" cy="246759"/>
            </a:xfrm>
            <a:custGeom>
              <a:avLst/>
              <a:gdLst/>
              <a:ahLst/>
              <a:cxnLst/>
              <a:rect l="l" t="t" r="r" b="b"/>
              <a:pathLst>
                <a:path w="5607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7" y="152"/>
                    <a:pt x="1425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9"/>
                    <a:pt x="264" y="1248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9" y="4298"/>
                  </a:cubicBezTo>
                  <a:cubicBezTo>
                    <a:pt x="2627" y="4309"/>
                    <a:pt x="2763" y="4327"/>
                    <a:pt x="2896" y="4348"/>
                  </a:cubicBezTo>
                  <a:cubicBezTo>
                    <a:pt x="3029" y="4370"/>
                    <a:pt x="3157" y="4400"/>
                    <a:pt x="3280" y="4436"/>
                  </a:cubicBezTo>
                  <a:cubicBezTo>
                    <a:pt x="3402" y="4472"/>
                    <a:pt x="3507" y="4515"/>
                    <a:pt x="3597" y="4565"/>
                  </a:cubicBezTo>
                  <a:cubicBezTo>
                    <a:pt x="3687" y="4616"/>
                    <a:pt x="3761" y="4678"/>
                    <a:pt x="3819" y="4749"/>
                  </a:cubicBezTo>
                  <a:cubicBezTo>
                    <a:pt x="3876" y="4821"/>
                    <a:pt x="3908" y="4908"/>
                    <a:pt x="3920" y="5004"/>
                  </a:cubicBezTo>
                  <a:cubicBezTo>
                    <a:pt x="3934" y="5133"/>
                    <a:pt x="3905" y="5247"/>
                    <a:pt x="3836" y="5342"/>
                  </a:cubicBezTo>
                  <a:cubicBezTo>
                    <a:pt x="3769" y="5438"/>
                    <a:pt x="3664" y="5517"/>
                    <a:pt x="3527" y="5576"/>
                  </a:cubicBezTo>
                  <a:cubicBezTo>
                    <a:pt x="3389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9" y="5709"/>
                  </a:cubicBezTo>
                  <a:cubicBezTo>
                    <a:pt x="2536" y="5709"/>
                    <a:pt x="2276" y="5664"/>
                    <a:pt x="2017" y="5578"/>
                  </a:cubicBezTo>
                  <a:cubicBezTo>
                    <a:pt x="1673" y="5463"/>
                    <a:pt x="1317" y="5205"/>
                    <a:pt x="946" y="4806"/>
                  </a:cubicBezTo>
                  <a:lnTo>
                    <a:pt x="63" y="6049"/>
                  </a:lnTo>
                  <a:cubicBezTo>
                    <a:pt x="313" y="6304"/>
                    <a:pt x="588" y="6520"/>
                    <a:pt x="888" y="6694"/>
                  </a:cubicBezTo>
                  <a:cubicBezTo>
                    <a:pt x="1189" y="6869"/>
                    <a:pt x="1525" y="6991"/>
                    <a:pt x="1896" y="7060"/>
                  </a:cubicBezTo>
                  <a:cubicBezTo>
                    <a:pt x="2117" y="7101"/>
                    <a:pt x="2351" y="7121"/>
                    <a:pt x="2599" y="7121"/>
                  </a:cubicBezTo>
                  <a:cubicBezTo>
                    <a:pt x="2768" y="7121"/>
                    <a:pt x="2943" y="7112"/>
                    <a:pt x="3124" y="7093"/>
                  </a:cubicBezTo>
                  <a:cubicBezTo>
                    <a:pt x="3643" y="7039"/>
                    <a:pt x="4094" y="6905"/>
                    <a:pt x="4475" y="6691"/>
                  </a:cubicBezTo>
                  <a:cubicBezTo>
                    <a:pt x="4856" y="6476"/>
                    <a:pt x="5143" y="6193"/>
                    <a:pt x="5339" y="5842"/>
                  </a:cubicBezTo>
                  <a:cubicBezTo>
                    <a:pt x="5534" y="5490"/>
                    <a:pt x="5606" y="5079"/>
                    <a:pt x="5559" y="4604"/>
                  </a:cubicBezTo>
                  <a:cubicBezTo>
                    <a:pt x="5526" y="4298"/>
                    <a:pt x="5441" y="4038"/>
                    <a:pt x="5303" y="3818"/>
                  </a:cubicBezTo>
                  <a:cubicBezTo>
                    <a:pt x="5165" y="3600"/>
                    <a:pt x="4981" y="3418"/>
                    <a:pt x="4754" y="3271"/>
                  </a:cubicBezTo>
                  <a:cubicBezTo>
                    <a:pt x="4525" y="3126"/>
                    <a:pt x="4259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50" y="2716"/>
                    <a:pt x="2503" y="2687"/>
                  </a:cubicBezTo>
                  <a:cubicBezTo>
                    <a:pt x="2355" y="2660"/>
                    <a:pt x="2224" y="2623"/>
                    <a:pt x="2108" y="2572"/>
                  </a:cubicBezTo>
                  <a:cubicBezTo>
                    <a:pt x="1990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5" y="2119"/>
                  </a:cubicBezTo>
                  <a:cubicBezTo>
                    <a:pt x="1683" y="1996"/>
                    <a:pt x="1709" y="1886"/>
                    <a:pt x="1778" y="1790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0" y="1491"/>
                    <a:pt x="2384" y="1448"/>
                    <a:pt x="2579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5"/>
                    <a:pt x="3500" y="1563"/>
                    <a:pt x="3671" y="1656"/>
                  </a:cubicBezTo>
                  <a:cubicBezTo>
                    <a:pt x="3842" y="1750"/>
                    <a:pt x="4003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20" y="366"/>
                  </a:cubicBezTo>
                  <a:cubicBezTo>
                    <a:pt x="4173" y="215"/>
                    <a:pt x="3881" y="110"/>
                    <a:pt x="3550" y="50"/>
                  </a:cubicBezTo>
                  <a:cubicBezTo>
                    <a:pt x="3364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31"/>
            <p:cNvSpPr/>
            <p:nvPr/>
          </p:nvSpPr>
          <p:spPr>
            <a:xfrm flipH="1">
              <a:off x="6261993" y="97252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50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6"/>
                    <a:pt x="7110" y="4488"/>
                  </a:cubicBezTo>
                  <a:cubicBezTo>
                    <a:pt x="7038" y="4306"/>
                    <a:pt x="6952" y="4112"/>
                    <a:pt x="6851" y="3906"/>
                  </a:cubicBezTo>
                  <a:lnTo>
                    <a:pt x="5576" y="1316"/>
                  </a:lnTo>
                  <a:lnTo>
                    <a:pt x="4251" y="1457"/>
                  </a:lnTo>
                  <a:lnTo>
                    <a:pt x="3524" y="4258"/>
                  </a:lnTo>
                  <a:cubicBezTo>
                    <a:pt x="3485" y="4448"/>
                    <a:pt x="3455" y="4625"/>
                    <a:pt x="3432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4" y="833"/>
                  </a:lnTo>
                  <a:lnTo>
                    <a:pt x="1" y="1011"/>
                  </a:lnTo>
                  <a:lnTo>
                    <a:pt x="2763" y="7606"/>
                  </a:lnTo>
                  <a:lnTo>
                    <a:pt x="4067" y="7468"/>
                  </a:lnTo>
                  <a:lnTo>
                    <a:pt x="5082" y="3640"/>
                  </a:lnTo>
                  <a:lnTo>
                    <a:pt x="6986" y="7160"/>
                  </a:lnTo>
                  <a:lnTo>
                    <a:pt x="8252" y="7026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31"/>
            <p:cNvSpPr/>
            <p:nvPr/>
          </p:nvSpPr>
          <p:spPr>
            <a:xfrm flipH="1">
              <a:off x="5988771" y="951741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0" y="1569"/>
                  </a:moveTo>
                  <a:cubicBezTo>
                    <a:pt x="3786" y="1569"/>
                    <a:pt x="3964" y="1596"/>
                    <a:pt x="4133" y="1649"/>
                  </a:cubicBezTo>
                  <a:cubicBezTo>
                    <a:pt x="4368" y="1722"/>
                    <a:pt x="4578" y="1841"/>
                    <a:pt x="4763" y="2001"/>
                  </a:cubicBezTo>
                  <a:cubicBezTo>
                    <a:pt x="4946" y="2162"/>
                    <a:pt x="5095" y="2359"/>
                    <a:pt x="5212" y="2589"/>
                  </a:cubicBezTo>
                  <a:cubicBezTo>
                    <a:pt x="5327" y="2819"/>
                    <a:pt x="5403" y="3078"/>
                    <a:pt x="5432" y="3364"/>
                  </a:cubicBezTo>
                  <a:cubicBezTo>
                    <a:pt x="5458" y="3652"/>
                    <a:pt x="5442" y="3918"/>
                    <a:pt x="5376" y="4165"/>
                  </a:cubicBezTo>
                  <a:cubicBezTo>
                    <a:pt x="5311" y="4417"/>
                    <a:pt x="5205" y="4638"/>
                    <a:pt x="5058" y="4835"/>
                  </a:cubicBezTo>
                  <a:cubicBezTo>
                    <a:pt x="4911" y="5032"/>
                    <a:pt x="4732" y="5189"/>
                    <a:pt x="4519" y="5310"/>
                  </a:cubicBezTo>
                  <a:cubicBezTo>
                    <a:pt x="4305" y="5431"/>
                    <a:pt x="4063" y="5507"/>
                    <a:pt x="3800" y="5533"/>
                  </a:cubicBezTo>
                  <a:cubicBezTo>
                    <a:pt x="3727" y="5540"/>
                    <a:pt x="3654" y="5544"/>
                    <a:pt x="3583" y="5544"/>
                  </a:cubicBezTo>
                  <a:cubicBezTo>
                    <a:pt x="3397" y="5544"/>
                    <a:pt x="3219" y="5518"/>
                    <a:pt x="3049" y="5465"/>
                  </a:cubicBezTo>
                  <a:cubicBezTo>
                    <a:pt x="2816" y="5393"/>
                    <a:pt x="2606" y="5277"/>
                    <a:pt x="2416" y="5117"/>
                  </a:cubicBezTo>
                  <a:cubicBezTo>
                    <a:pt x="2232" y="4962"/>
                    <a:pt x="2081" y="4763"/>
                    <a:pt x="1968" y="4532"/>
                  </a:cubicBezTo>
                  <a:cubicBezTo>
                    <a:pt x="1854" y="4299"/>
                    <a:pt x="1784" y="4037"/>
                    <a:pt x="1754" y="3751"/>
                  </a:cubicBezTo>
                  <a:cubicBezTo>
                    <a:pt x="1722" y="3466"/>
                    <a:pt x="1739" y="3200"/>
                    <a:pt x="1801" y="2950"/>
                  </a:cubicBezTo>
                  <a:cubicBezTo>
                    <a:pt x="1863" y="2700"/>
                    <a:pt x="1969" y="2477"/>
                    <a:pt x="2119" y="2280"/>
                  </a:cubicBezTo>
                  <a:cubicBezTo>
                    <a:pt x="2270" y="2084"/>
                    <a:pt x="2451" y="1926"/>
                    <a:pt x="2664" y="1805"/>
                  </a:cubicBezTo>
                  <a:cubicBezTo>
                    <a:pt x="2877" y="1685"/>
                    <a:pt x="3118" y="1608"/>
                    <a:pt x="3384" y="1581"/>
                  </a:cubicBezTo>
                  <a:cubicBezTo>
                    <a:pt x="3457" y="1573"/>
                    <a:pt x="3529" y="1569"/>
                    <a:pt x="3600" y="1569"/>
                  </a:cubicBezTo>
                  <a:close/>
                  <a:moveTo>
                    <a:pt x="3654" y="1"/>
                  </a:moveTo>
                  <a:cubicBezTo>
                    <a:pt x="3511" y="1"/>
                    <a:pt x="3366" y="8"/>
                    <a:pt x="3217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2" y="1295"/>
                  </a:cubicBezTo>
                  <a:cubicBezTo>
                    <a:pt x="508" y="1647"/>
                    <a:pt x="300" y="2044"/>
                    <a:pt x="170" y="2490"/>
                  </a:cubicBezTo>
                  <a:cubicBezTo>
                    <a:pt x="41" y="2936"/>
                    <a:pt x="1" y="3416"/>
                    <a:pt x="55" y="3929"/>
                  </a:cubicBezTo>
                  <a:cubicBezTo>
                    <a:pt x="108" y="4443"/>
                    <a:pt x="248" y="4901"/>
                    <a:pt x="468" y="5313"/>
                  </a:cubicBezTo>
                  <a:cubicBezTo>
                    <a:pt x="688" y="5722"/>
                    <a:pt x="974" y="6069"/>
                    <a:pt x="1326" y="6355"/>
                  </a:cubicBezTo>
                  <a:cubicBezTo>
                    <a:pt x="1679" y="6638"/>
                    <a:pt x="2076" y="6846"/>
                    <a:pt x="2521" y="6976"/>
                  </a:cubicBezTo>
                  <a:cubicBezTo>
                    <a:pt x="2837" y="7068"/>
                    <a:pt x="3171" y="7113"/>
                    <a:pt x="3523" y="7113"/>
                  </a:cubicBezTo>
                  <a:cubicBezTo>
                    <a:pt x="3668" y="7113"/>
                    <a:pt x="3817" y="7106"/>
                    <a:pt x="3970" y="7090"/>
                  </a:cubicBezTo>
                  <a:cubicBezTo>
                    <a:pt x="4476" y="7035"/>
                    <a:pt x="4933" y="6897"/>
                    <a:pt x="5343" y="6679"/>
                  </a:cubicBezTo>
                  <a:cubicBezTo>
                    <a:pt x="5753" y="6459"/>
                    <a:pt x="6101" y="6171"/>
                    <a:pt x="6385" y="5820"/>
                  </a:cubicBezTo>
                  <a:cubicBezTo>
                    <a:pt x="6670" y="5468"/>
                    <a:pt x="6874" y="5070"/>
                    <a:pt x="7002" y="4618"/>
                  </a:cubicBezTo>
                  <a:cubicBezTo>
                    <a:pt x="7130" y="4169"/>
                    <a:pt x="7166" y="3691"/>
                    <a:pt x="7112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500" y="477"/>
                    <a:pt x="5101" y="270"/>
                    <a:pt x="4655" y="139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31"/>
            <p:cNvSpPr/>
            <p:nvPr/>
          </p:nvSpPr>
          <p:spPr>
            <a:xfrm flipH="1">
              <a:off x="5737444" y="928701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4" y="1420"/>
                  </a:moveTo>
                  <a:cubicBezTo>
                    <a:pt x="3231" y="1420"/>
                    <a:pt x="3354" y="1440"/>
                    <a:pt x="3463" y="1480"/>
                  </a:cubicBezTo>
                  <a:cubicBezTo>
                    <a:pt x="3617" y="1537"/>
                    <a:pt x="3739" y="1628"/>
                    <a:pt x="3831" y="1751"/>
                  </a:cubicBezTo>
                  <a:cubicBezTo>
                    <a:pt x="3923" y="1875"/>
                    <a:pt x="3979" y="2026"/>
                    <a:pt x="3996" y="2200"/>
                  </a:cubicBezTo>
                  <a:cubicBezTo>
                    <a:pt x="4015" y="2375"/>
                    <a:pt x="3996" y="2535"/>
                    <a:pt x="3945" y="2679"/>
                  </a:cubicBezTo>
                  <a:cubicBezTo>
                    <a:pt x="3890" y="2823"/>
                    <a:pt x="3802" y="2938"/>
                    <a:pt x="3686" y="3024"/>
                  </a:cubicBezTo>
                  <a:cubicBezTo>
                    <a:pt x="3566" y="3113"/>
                    <a:pt x="3423" y="3166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82" y="1423"/>
                    <a:pt x="3039" y="1420"/>
                    <a:pt x="3094" y="1420"/>
                  </a:cubicBezTo>
                  <a:close/>
                  <a:moveTo>
                    <a:pt x="3373" y="0"/>
                  </a:moveTo>
                  <a:cubicBezTo>
                    <a:pt x="3273" y="0"/>
                    <a:pt x="3171" y="6"/>
                    <a:pt x="3067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7" y="6986"/>
                  </a:lnTo>
                  <a:lnTo>
                    <a:pt x="2042" y="4591"/>
                  </a:lnTo>
                  <a:lnTo>
                    <a:pt x="2893" y="4501"/>
                  </a:lnTo>
                  <a:lnTo>
                    <a:pt x="4494" y="6751"/>
                  </a:lnTo>
                  <a:lnTo>
                    <a:pt x="6382" y="6553"/>
                  </a:lnTo>
                  <a:lnTo>
                    <a:pt x="4579" y="4082"/>
                  </a:lnTo>
                  <a:cubicBezTo>
                    <a:pt x="4616" y="4061"/>
                    <a:pt x="4655" y="4041"/>
                    <a:pt x="4691" y="4016"/>
                  </a:cubicBezTo>
                  <a:cubicBezTo>
                    <a:pt x="5019" y="3786"/>
                    <a:pt x="5267" y="3487"/>
                    <a:pt x="5433" y="3126"/>
                  </a:cubicBezTo>
                  <a:cubicBezTo>
                    <a:pt x="5598" y="2764"/>
                    <a:pt x="5657" y="2370"/>
                    <a:pt x="5613" y="1941"/>
                  </a:cubicBezTo>
                  <a:cubicBezTo>
                    <a:pt x="5568" y="1527"/>
                    <a:pt x="5429" y="1165"/>
                    <a:pt x="5191" y="860"/>
                  </a:cubicBezTo>
                  <a:cubicBezTo>
                    <a:pt x="4958" y="552"/>
                    <a:pt x="4652" y="323"/>
                    <a:pt x="4278" y="172"/>
                  </a:cubicBezTo>
                  <a:cubicBezTo>
                    <a:pt x="3994" y="58"/>
                    <a:pt x="3692" y="0"/>
                    <a:pt x="3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31"/>
            <p:cNvSpPr/>
            <p:nvPr/>
          </p:nvSpPr>
          <p:spPr>
            <a:xfrm flipH="1">
              <a:off x="5478806" y="893153"/>
              <a:ext cx="243018" cy="258332"/>
            </a:xfrm>
            <a:custGeom>
              <a:avLst/>
              <a:gdLst/>
              <a:ahLst/>
              <a:cxnLst/>
              <a:rect l="l" t="t" r="r" b="b"/>
              <a:pathLst>
                <a:path w="7014" h="7456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5"/>
                  </a:lnTo>
                  <a:lnTo>
                    <a:pt x="2373" y="7281"/>
                  </a:lnTo>
                  <a:lnTo>
                    <a:pt x="2116" y="4847"/>
                  </a:lnTo>
                  <a:lnTo>
                    <a:pt x="2560" y="4309"/>
                  </a:lnTo>
                  <a:lnTo>
                    <a:pt x="5088" y="6994"/>
                  </a:lnTo>
                  <a:lnTo>
                    <a:pt x="7014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31"/>
            <p:cNvSpPr/>
            <p:nvPr/>
          </p:nvSpPr>
          <p:spPr>
            <a:xfrm flipH="1">
              <a:off x="5286691" y="874756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28" y="1"/>
                  </a:moveTo>
                  <a:cubicBezTo>
                    <a:pt x="2756" y="1"/>
                    <a:pt x="2574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8"/>
                    <a:pt x="153" y="1519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1" y="5677"/>
                    <a:pt x="3057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2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7" y="6695"/>
                  </a:cubicBezTo>
                  <a:cubicBezTo>
                    <a:pt x="1188" y="6869"/>
                    <a:pt x="1524" y="6991"/>
                    <a:pt x="1896" y="7062"/>
                  </a:cubicBezTo>
                  <a:cubicBezTo>
                    <a:pt x="2117" y="7102"/>
                    <a:pt x="2352" y="7123"/>
                    <a:pt x="2599" y="7123"/>
                  </a:cubicBezTo>
                  <a:cubicBezTo>
                    <a:pt x="2768" y="7123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9"/>
                  </a:cubicBezTo>
                  <a:cubicBezTo>
                    <a:pt x="5164" y="3600"/>
                    <a:pt x="4980" y="3418"/>
                    <a:pt x="4753" y="3272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3" y="2778"/>
                    <a:pt x="2960" y="2743"/>
                  </a:cubicBezTo>
                  <a:cubicBezTo>
                    <a:pt x="2801" y="2735"/>
                    <a:pt x="2649" y="2716"/>
                    <a:pt x="2502" y="2690"/>
                  </a:cubicBezTo>
                  <a:cubicBezTo>
                    <a:pt x="2354" y="2663"/>
                    <a:pt x="2223" y="2625"/>
                    <a:pt x="2107" y="2575"/>
                  </a:cubicBezTo>
                  <a:cubicBezTo>
                    <a:pt x="1989" y="2525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2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49" y="1698"/>
                    <a:pt x="1950" y="1619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0"/>
                    <a:pt x="3137" y="1456"/>
                  </a:cubicBezTo>
                  <a:cubicBezTo>
                    <a:pt x="3322" y="1496"/>
                    <a:pt x="3497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9" y="110"/>
                    <a:pt x="3548" y="51"/>
                  </a:cubicBezTo>
                  <a:cubicBezTo>
                    <a:pt x="3360" y="18"/>
                    <a:pt x="315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31"/>
            <p:cNvSpPr/>
            <p:nvPr/>
          </p:nvSpPr>
          <p:spPr>
            <a:xfrm flipH="1">
              <a:off x="5033735" y="845480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4" y="176"/>
                  </a:lnTo>
                  <a:lnTo>
                    <a:pt x="4505" y="2851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2" y="4601"/>
                  </a:lnTo>
                  <a:lnTo>
                    <a:pt x="4662" y="4329"/>
                  </a:lnTo>
                  <a:lnTo>
                    <a:pt x="4943" y="6986"/>
                  </a:lnTo>
                  <a:lnTo>
                    <a:pt x="6596" y="6812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31"/>
            <p:cNvSpPr/>
            <p:nvPr/>
          </p:nvSpPr>
          <p:spPr>
            <a:xfrm flipH="1">
              <a:off x="4756179" y="82164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6" y="1724"/>
                    <a:pt x="4575" y="1843"/>
                    <a:pt x="4759" y="2003"/>
                  </a:cubicBezTo>
                  <a:cubicBezTo>
                    <a:pt x="4943" y="2165"/>
                    <a:pt x="5094" y="2361"/>
                    <a:pt x="5209" y="2591"/>
                  </a:cubicBezTo>
                  <a:cubicBezTo>
                    <a:pt x="5325" y="2821"/>
                    <a:pt x="5399" y="3078"/>
                    <a:pt x="5427" y="3366"/>
                  </a:cubicBezTo>
                  <a:cubicBezTo>
                    <a:pt x="5459" y="3649"/>
                    <a:pt x="5440" y="3917"/>
                    <a:pt x="5374" y="4167"/>
                  </a:cubicBezTo>
                  <a:cubicBezTo>
                    <a:pt x="5309" y="4417"/>
                    <a:pt x="5203" y="4640"/>
                    <a:pt x="5056" y="4836"/>
                  </a:cubicBezTo>
                  <a:cubicBezTo>
                    <a:pt x="4908" y="5034"/>
                    <a:pt x="4728" y="5192"/>
                    <a:pt x="4514" y="5312"/>
                  </a:cubicBezTo>
                  <a:cubicBezTo>
                    <a:pt x="4303" y="5432"/>
                    <a:pt x="4063" y="5509"/>
                    <a:pt x="3798" y="5534"/>
                  </a:cubicBezTo>
                  <a:cubicBezTo>
                    <a:pt x="3724" y="5543"/>
                    <a:pt x="3651" y="5546"/>
                    <a:pt x="3579" y="5546"/>
                  </a:cubicBezTo>
                  <a:cubicBezTo>
                    <a:pt x="3393" y="5546"/>
                    <a:pt x="3215" y="5520"/>
                    <a:pt x="3047" y="5467"/>
                  </a:cubicBezTo>
                  <a:cubicBezTo>
                    <a:pt x="2814" y="5395"/>
                    <a:pt x="2602" y="5279"/>
                    <a:pt x="2415" y="5120"/>
                  </a:cubicBezTo>
                  <a:cubicBezTo>
                    <a:pt x="2226" y="4962"/>
                    <a:pt x="2077" y="4765"/>
                    <a:pt x="1966" y="4532"/>
                  </a:cubicBezTo>
                  <a:cubicBezTo>
                    <a:pt x="1852" y="4301"/>
                    <a:pt x="1781" y="4039"/>
                    <a:pt x="1750" y="3751"/>
                  </a:cubicBezTo>
                  <a:cubicBezTo>
                    <a:pt x="1720" y="3468"/>
                    <a:pt x="1736" y="3201"/>
                    <a:pt x="1799" y="2950"/>
                  </a:cubicBezTo>
                  <a:cubicBezTo>
                    <a:pt x="1860" y="2700"/>
                    <a:pt x="1966" y="2479"/>
                    <a:pt x="2117" y="2282"/>
                  </a:cubicBezTo>
                  <a:cubicBezTo>
                    <a:pt x="2267" y="2086"/>
                    <a:pt x="2448" y="1925"/>
                    <a:pt x="2662" y="1806"/>
                  </a:cubicBezTo>
                  <a:cubicBezTo>
                    <a:pt x="2875" y="1685"/>
                    <a:pt x="3116" y="1609"/>
                    <a:pt x="3382" y="1583"/>
                  </a:cubicBezTo>
                  <a:cubicBezTo>
                    <a:pt x="3457" y="1575"/>
                    <a:pt x="3530" y="1571"/>
                    <a:pt x="3601" y="1571"/>
                  </a:cubicBezTo>
                  <a:close/>
                  <a:moveTo>
                    <a:pt x="3656" y="0"/>
                  </a:moveTo>
                  <a:cubicBezTo>
                    <a:pt x="3512" y="0"/>
                    <a:pt x="3364" y="8"/>
                    <a:pt x="3214" y="24"/>
                  </a:cubicBezTo>
                  <a:cubicBezTo>
                    <a:pt x="2702" y="77"/>
                    <a:pt x="2242" y="217"/>
                    <a:pt x="1832" y="435"/>
                  </a:cubicBezTo>
                  <a:cubicBezTo>
                    <a:pt x="1422" y="657"/>
                    <a:pt x="1076" y="944"/>
                    <a:pt x="790" y="1295"/>
                  </a:cubicBezTo>
                  <a:cubicBezTo>
                    <a:pt x="506" y="1646"/>
                    <a:pt x="299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1"/>
                    <a:pt x="974" y="6068"/>
                    <a:pt x="1323" y="6354"/>
                  </a:cubicBezTo>
                  <a:cubicBezTo>
                    <a:pt x="1676" y="6639"/>
                    <a:pt x="2075" y="6846"/>
                    <a:pt x="2521" y="6977"/>
                  </a:cubicBezTo>
                  <a:cubicBezTo>
                    <a:pt x="2833" y="7067"/>
                    <a:pt x="3162" y="7113"/>
                    <a:pt x="3510" y="7113"/>
                  </a:cubicBezTo>
                  <a:cubicBezTo>
                    <a:pt x="3659" y="7113"/>
                    <a:pt x="3812" y="7104"/>
                    <a:pt x="3968" y="7088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6"/>
                    <a:pt x="6097" y="6173"/>
                    <a:pt x="6384" y="5821"/>
                  </a:cubicBezTo>
                  <a:cubicBezTo>
                    <a:pt x="6668" y="5468"/>
                    <a:pt x="6873" y="5067"/>
                    <a:pt x="7000" y="4618"/>
                  </a:cubicBezTo>
                  <a:cubicBezTo>
                    <a:pt x="7127" y="4171"/>
                    <a:pt x="7164" y="3692"/>
                    <a:pt x="7110" y="3186"/>
                  </a:cubicBezTo>
                  <a:cubicBezTo>
                    <a:pt x="7057" y="2673"/>
                    <a:pt x="6920" y="2213"/>
                    <a:pt x="6704" y="1801"/>
                  </a:cubicBezTo>
                  <a:cubicBezTo>
                    <a:pt x="6486" y="1392"/>
                    <a:pt x="6202" y="1045"/>
                    <a:pt x="5850" y="760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31"/>
            <p:cNvSpPr/>
            <p:nvPr/>
          </p:nvSpPr>
          <p:spPr>
            <a:xfrm flipH="1">
              <a:off x="4536728" y="799122"/>
              <a:ext cx="189245" cy="247314"/>
            </a:xfrm>
            <a:custGeom>
              <a:avLst/>
              <a:gdLst/>
              <a:ahLst/>
              <a:cxnLst/>
              <a:rect l="l" t="t" r="r" b="b"/>
              <a:pathLst>
                <a:path w="5462" h="7138" extrusionOk="0">
                  <a:moveTo>
                    <a:pt x="2955" y="1495"/>
                  </a:moveTo>
                  <a:cubicBezTo>
                    <a:pt x="3063" y="1495"/>
                    <a:pt x="3166" y="1515"/>
                    <a:pt x="3262" y="1557"/>
                  </a:cubicBezTo>
                  <a:cubicBezTo>
                    <a:pt x="3384" y="1609"/>
                    <a:pt x="3487" y="1688"/>
                    <a:pt x="3572" y="1799"/>
                  </a:cubicBezTo>
                  <a:cubicBezTo>
                    <a:pt x="3657" y="1909"/>
                    <a:pt x="3707" y="2049"/>
                    <a:pt x="3725" y="2216"/>
                  </a:cubicBezTo>
                  <a:cubicBezTo>
                    <a:pt x="3742" y="2377"/>
                    <a:pt x="3720" y="2523"/>
                    <a:pt x="3663" y="2653"/>
                  </a:cubicBezTo>
                  <a:cubicBezTo>
                    <a:pt x="3602" y="2784"/>
                    <a:pt x="3519" y="2890"/>
                    <a:pt x="3411" y="2975"/>
                  </a:cubicBezTo>
                  <a:cubicBezTo>
                    <a:pt x="3301" y="3060"/>
                    <a:pt x="3175" y="3110"/>
                    <a:pt x="3032" y="3124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0" y="1499"/>
                  </a:lnTo>
                  <a:cubicBezTo>
                    <a:pt x="2893" y="1496"/>
                    <a:pt x="2924" y="1495"/>
                    <a:pt x="2955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40" y="15"/>
                  </a:cubicBezTo>
                  <a:lnTo>
                    <a:pt x="0" y="325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4" y="4686"/>
                  </a:lnTo>
                  <a:lnTo>
                    <a:pt x="3417" y="4549"/>
                  </a:lnTo>
                  <a:cubicBezTo>
                    <a:pt x="3846" y="4505"/>
                    <a:pt x="4215" y="4364"/>
                    <a:pt x="4530" y="4127"/>
                  </a:cubicBezTo>
                  <a:cubicBezTo>
                    <a:pt x="4843" y="3891"/>
                    <a:pt x="5078" y="3589"/>
                    <a:pt x="5240" y="3221"/>
                  </a:cubicBezTo>
                  <a:cubicBezTo>
                    <a:pt x="5401" y="2853"/>
                    <a:pt x="5462" y="2449"/>
                    <a:pt x="5414" y="2006"/>
                  </a:cubicBezTo>
                  <a:cubicBezTo>
                    <a:pt x="5370" y="1586"/>
                    <a:pt x="5232" y="1215"/>
                    <a:pt x="4996" y="898"/>
                  </a:cubicBezTo>
                  <a:cubicBezTo>
                    <a:pt x="4764" y="582"/>
                    <a:pt x="4470" y="345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31"/>
            <p:cNvSpPr/>
            <p:nvPr/>
          </p:nvSpPr>
          <p:spPr>
            <a:xfrm flipH="1">
              <a:off x="9102962" y="1724189"/>
              <a:ext cx="53738" cy="119465"/>
            </a:xfrm>
            <a:custGeom>
              <a:avLst/>
              <a:gdLst/>
              <a:ahLst/>
              <a:cxnLst/>
              <a:rect l="l" t="t" r="r" b="b"/>
              <a:pathLst>
                <a:path w="1551" h="3448" extrusionOk="0">
                  <a:moveTo>
                    <a:pt x="396" y="0"/>
                  </a:moveTo>
                  <a:lnTo>
                    <a:pt x="0" y="41"/>
                  </a:lnTo>
                  <a:lnTo>
                    <a:pt x="0" y="1771"/>
                  </a:lnTo>
                  <a:cubicBezTo>
                    <a:pt x="86" y="1585"/>
                    <a:pt x="158" y="1391"/>
                    <a:pt x="216" y="1184"/>
                  </a:cubicBezTo>
                  <a:cubicBezTo>
                    <a:pt x="322" y="816"/>
                    <a:pt x="381" y="422"/>
                    <a:pt x="396" y="0"/>
                  </a:cubicBezTo>
                  <a:close/>
                  <a:moveTo>
                    <a:pt x="0" y="1950"/>
                  </a:moveTo>
                  <a:lnTo>
                    <a:pt x="0" y="3447"/>
                  </a:lnTo>
                  <a:lnTo>
                    <a:pt x="1550" y="3283"/>
                  </a:lnTo>
                  <a:lnTo>
                    <a:pt x="0" y="1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31"/>
            <p:cNvSpPr/>
            <p:nvPr/>
          </p:nvSpPr>
          <p:spPr>
            <a:xfrm flipH="1">
              <a:off x="8805274" y="1568486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4" y="2066"/>
                  </a:lnTo>
                  <a:lnTo>
                    <a:pt x="2178" y="1853"/>
                  </a:lnTo>
                  <a:lnTo>
                    <a:pt x="2744" y="7205"/>
                  </a:lnTo>
                  <a:lnTo>
                    <a:pt x="4398" y="7030"/>
                  </a:lnTo>
                  <a:lnTo>
                    <a:pt x="3833" y="1677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31"/>
            <p:cNvSpPr/>
            <p:nvPr/>
          </p:nvSpPr>
          <p:spPr>
            <a:xfrm flipH="1">
              <a:off x="8577334" y="1546832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4" y="5732"/>
                  </a:lnTo>
                  <a:lnTo>
                    <a:pt x="2029" y="4352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8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31"/>
            <p:cNvSpPr/>
            <p:nvPr/>
          </p:nvSpPr>
          <p:spPr>
            <a:xfrm flipH="1">
              <a:off x="8336088" y="1524243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68" y="0"/>
                  </a:moveTo>
                  <a:cubicBezTo>
                    <a:pt x="3540" y="0"/>
                    <a:pt x="3411" y="7"/>
                    <a:pt x="3282" y="21"/>
                  </a:cubicBezTo>
                  <a:cubicBezTo>
                    <a:pt x="2763" y="77"/>
                    <a:pt x="2295" y="214"/>
                    <a:pt x="1876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6" y="2036"/>
                    <a:pt x="179" y="2483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10" y="4434"/>
                    <a:pt x="245" y="4899"/>
                    <a:pt x="463" y="5313"/>
                  </a:cubicBezTo>
                  <a:cubicBezTo>
                    <a:pt x="680" y="5725"/>
                    <a:pt x="964" y="6073"/>
                    <a:pt x="1315" y="6355"/>
                  </a:cubicBezTo>
                  <a:cubicBezTo>
                    <a:pt x="1665" y="6636"/>
                    <a:pt x="2066" y="6840"/>
                    <a:pt x="2516" y="6966"/>
                  </a:cubicBezTo>
                  <a:cubicBezTo>
                    <a:pt x="2831" y="7054"/>
                    <a:pt x="3162" y="7098"/>
                    <a:pt x="3508" y="7098"/>
                  </a:cubicBezTo>
                  <a:cubicBezTo>
                    <a:pt x="3656" y="7098"/>
                    <a:pt x="3806" y="7090"/>
                    <a:pt x="3958" y="7074"/>
                  </a:cubicBezTo>
                  <a:cubicBezTo>
                    <a:pt x="4289" y="7040"/>
                    <a:pt x="4615" y="6965"/>
                    <a:pt x="4933" y="6847"/>
                  </a:cubicBezTo>
                  <a:cubicBezTo>
                    <a:pt x="5251" y="6732"/>
                    <a:pt x="5539" y="6588"/>
                    <a:pt x="5792" y="6419"/>
                  </a:cubicBezTo>
                  <a:cubicBezTo>
                    <a:pt x="6045" y="6247"/>
                    <a:pt x="6245" y="6062"/>
                    <a:pt x="6387" y="5862"/>
                  </a:cubicBezTo>
                  <a:lnTo>
                    <a:pt x="5457" y="4681"/>
                  </a:lnTo>
                  <a:cubicBezTo>
                    <a:pt x="5346" y="4824"/>
                    <a:pt x="5217" y="4955"/>
                    <a:pt x="5070" y="5071"/>
                  </a:cubicBezTo>
                  <a:cubicBezTo>
                    <a:pt x="4920" y="5189"/>
                    <a:pt x="4756" y="5287"/>
                    <a:pt x="4574" y="5365"/>
                  </a:cubicBezTo>
                  <a:cubicBezTo>
                    <a:pt x="4393" y="5444"/>
                    <a:pt x="4196" y="5492"/>
                    <a:pt x="3990" y="5515"/>
                  </a:cubicBezTo>
                  <a:cubicBezTo>
                    <a:pt x="3888" y="5526"/>
                    <a:pt x="3789" y="5532"/>
                    <a:pt x="3693" y="5532"/>
                  </a:cubicBezTo>
                  <a:cubicBezTo>
                    <a:pt x="3499" y="5532"/>
                    <a:pt x="3316" y="5510"/>
                    <a:pt x="3143" y="5467"/>
                  </a:cubicBezTo>
                  <a:cubicBezTo>
                    <a:pt x="2884" y="5402"/>
                    <a:pt x="2657" y="5293"/>
                    <a:pt x="2463" y="5136"/>
                  </a:cubicBezTo>
                  <a:cubicBezTo>
                    <a:pt x="2269" y="4981"/>
                    <a:pt x="2110" y="4784"/>
                    <a:pt x="1988" y="4552"/>
                  </a:cubicBezTo>
                  <a:cubicBezTo>
                    <a:pt x="1866" y="4319"/>
                    <a:pt x="1790" y="4053"/>
                    <a:pt x="1757" y="3754"/>
                  </a:cubicBezTo>
                  <a:cubicBezTo>
                    <a:pt x="1725" y="3451"/>
                    <a:pt x="1744" y="3169"/>
                    <a:pt x="1816" y="2911"/>
                  </a:cubicBezTo>
                  <a:cubicBezTo>
                    <a:pt x="1888" y="2654"/>
                    <a:pt x="2000" y="2431"/>
                    <a:pt x="2154" y="2241"/>
                  </a:cubicBezTo>
                  <a:cubicBezTo>
                    <a:pt x="2309" y="2050"/>
                    <a:pt x="2496" y="1896"/>
                    <a:pt x="2714" y="1778"/>
                  </a:cubicBezTo>
                  <a:cubicBezTo>
                    <a:pt x="2934" y="1660"/>
                    <a:pt x="3175" y="1588"/>
                    <a:pt x="3433" y="1560"/>
                  </a:cubicBezTo>
                  <a:cubicBezTo>
                    <a:pt x="3507" y="1552"/>
                    <a:pt x="3579" y="1548"/>
                    <a:pt x="3650" y="1548"/>
                  </a:cubicBezTo>
                  <a:cubicBezTo>
                    <a:pt x="3780" y="1548"/>
                    <a:pt x="3906" y="1561"/>
                    <a:pt x="4027" y="1587"/>
                  </a:cubicBezTo>
                  <a:cubicBezTo>
                    <a:pt x="4214" y="1626"/>
                    <a:pt x="4390" y="1690"/>
                    <a:pt x="4554" y="1782"/>
                  </a:cubicBezTo>
                  <a:cubicBezTo>
                    <a:pt x="4718" y="1874"/>
                    <a:pt x="4876" y="1984"/>
                    <a:pt x="5027" y="2112"/>
                  </a:cubicBezTo>
                  <a:lnTo>
                    <a:pt x="5915" y="846"/>
                  </a:lnTo>
                  <a:cubicBezTo>
                    <a:pt x="5697" y="639"/>
                    <a:pt x="5445" y="468"/>
                    <a:pt x="5158" y="330"/>
                  </a:cubicBezTo>
                  <a:cubicBezTo>
                    <a:pt x="4874" y="193"/>
                    <a:pt x="4569" y="99"/>
                    <a:pt x="4250" y="48"/>
                  </a:cubicBezTo>
                  <a:cubicBezTo>
                    <a:pt x="4057" y="16"/>
                    <a:pt x="3863" y="0"/>
                    <a:pt x="3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31"/>
            <p:cNvSpPr/>
            <p:nvPr/>
          </p:nvSpPr>
          <p:spPr>
            <a:xfrm flipH="1">
              <a:off x="8090234" y="1495070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31"/>
            <p:cNvSpPr/>
            <p:nvPr/>
          </p:nvSpPr>
          <p:spPr>
            <a:xfrm flipH="1">
              <a:off x="7818500" y="146624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1" y="1"/>
                  </a:moveTo>
                  <a:lnTo>
                    <a:pt x="4536" y="173"/>
                  </a:lnTo>
                  <a:lnTo>
                    <a:pt x="4713" y="1859"/>
                  </a:lnTo>
                  <a:cubicBezTo>
                    <a:pt x="4741" y="2125"/>
                    <a:pt x="4769" y="2371"/>
                    <a:pt x="4796" y="2597"/>
                  </a:cubicBezTo>
                  <a:cubicBezTo>
                    <a:pt x="4823" y="2824"/>
                    <a:pt x="4852" y="3034"/>
                    <a:pt x="4882" y="3228"/>
                  </a:cubicBezTo>
                  <a:cubicBezTo>
                    <a:pt x="4912" y="3422"/>
                    <a:pt x="4946" y="3610"/>
                    <a:pt x="4981" y="3797"/>
                  </a:cubicBezTo>
                  <a:cubicBezTo>
                    <a:pt x="5017" y="3984"/>
                    <a:pt x="5055" y="4174"/>
                    <a:pt x="5094" y="4365"/>
                  </a:cubicBezTo>
                  <a:cubicBezTo>
                    <a:pt x="5104" y="4410"/>
                    <a:pt x="5114" y="4457"/>
                    <a:pt x="5125" y="4503"/>
                  </a:cubicBezTo>
                  <a:lnTo>
                    <a:pt x="1480" y="496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09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0"/>
                    <a:pt x="1772" y="3144"/>
                  </a:cubicBezTo>
                  <a:cubicBezTo>
                    <a:pt x="1768" y="3116"/>
                    <a:pt x="1760" y="3084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31"/>
            <p:cNvSpPr/>
            <p:nvPr/>
          </p:nvSpPr>
          <p:spPr>
            <a:xfrm flipH="1">
              <a:off x="7626628" y="144618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3" y="5716"/>
                  </a:lnTo>
                  <a:lnTo>
                    <a:pt x="574" y="5836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10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31"/>
            <p:cNvSpPr/>
            <p:nvPr/>
          </p:nvSpPr>
          <p:spPr>
            <a:xfrm flipH="1">
              <a:off x="7357594" y="1423282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9" y="1570"/>
                  </a:moveTo>
                  <a:cubicBezTo>
                    <a:pt x="3784" y="1570"/>
                    <a:pt x="3961" y="1596"/>
                    <a:pt x="4129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1" y="2164"/>
                    <a:pt x="5091" y="2360"/>
                    <a:pt x="5207" y="2590"/>
                  </a:cubicBezTo>
                  <a:cubicBezTo>
                    <a:pt x="5323" y="2820"/>
                    <a:pt x="5397" y="3079"/>
                    <a:pt x="5428" y="3365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40"/>
                    <a:pt x="5264" y="4498"/>
                    <a:pt x="5179" y="4645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19"/>
                    <a:pt x="3849" y="5529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4" y="5519"/>
                    <a:pt x="3046" y="5466"/>
                  </a:cubicBezTo>
                  <a:cubicBezTo>
                    <a:pt x="2812" y="5394"/>
                    <a:pt x="2602" y="5277"/>
                    <a:pt x="2413" y="5118"/>
                  </a:cubicBezTo>
                  <a:cubicBezTo>
                    <a:pt x="2228" y="4960"/>
                    <a:pt x="2077" y="4764"/>
                    <a:pt x="1963" y="4531"/>
                  </a:cubicBezTo>
                  <a:cubicBezTo>
                    <a:pt x="1850" y="4300"/>
                    <a:pt x="1781" y="4038"/>
                    <a:pt x="1748" y="3750"/>
                  </a:cubicBezTo>
                  <a:cubicBezTo>
                    <a:pt x="1717" y="3467"/>
                    <a:pt x="1735" y="3199"/>
                    <a:pt x="1797" y="2949"/>
                  </a:cubicBezTo>
                  <a:cubicBezTo>
                    <a:pt x="1860" y="2699"/>
                    <a:pt x="1965" y="2478"/>
                    <a:pt x="2114" y="2281"/>
                  </a:cubicBezTo>
                  <a:cubicBezTo>
                    <a:pt x="2265" y="2085"/>
                    <a:pt x="2445" y="1924"/>
                    <a:pt x="2659" y="1805"/>
                  </a:cubicBezTo>
                  <a:cubicBezTo>
                    <a:pt x="2874" y="1684"/>
                    <a:pt x="3114" y="1608"/>
                    <a:pt x="3380" y="1582"/>
                  </a:cubicBezTo>
                  <a:cubicBezTo>
                    <a:pt x="3454" y="1574"/>
                    <a:pt x="3527" y="1570"/>
                    <a:pt x="3599" y="1570"/>
                  </a:cubicBezTo>
                  <a:close/>
                  <a:moveTo>
                    <a:pt x="3655" y="1"/>
                  </a:moveTo>
                  <a:cubicBezTo>
                    <a:pt x="3512" y="1"/>
                    <a:pt x="3365" y="8"/>
                    <a:pt x="3216" y="24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3" y="657"/>
                    <a:pt x="1076" y="943"/>
                    <a:pt x="790" y="1296"/>
                  </a:cubicBezTo>
                  <a:cubicBezTo>
                    <a:pt x="505" y="1648"/>
                    <a:pt x="300" y="2045"/>
                    <a:pt x="167" y="2491"/>
                  </a:cubicBezTo>
                  <a:cubicBezTo>
                    <a:pt x="38" y="2936"/>
                    <a:pt x="0" y="3417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8" y="5722"/>
                    <a:pt x="973" y="6070"/>
                    <a:pt x="1323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6" y="7069"/>
                    <a:pt x="3168" y="7114"/>
                    <a:pt x="3517" y="7114"/>
                  </a:cubicBezTo>
                  <a:cubicBezTo>
                    <a:pt x="3661" y="7114"/>
                    <a:pt x="3809" y="7106"/>
                    <a:pt x="3959" y="7091"/>
                  </a:cubicBezTo>
                  <a:cubicBezTo>
                    <a:pt x="4384" y="7045"/>
                    <a:pt x="4767" y="6941"/>
                    <a:pt x="5121" y="6783"/>
                  </a:cubicBezTo>
                  <a:lnTo>
                    <a:pt x="6096" y="7849"/>
                  </a:lnTo>
                  <a:lnTo>
                    <a:pt x="7190" y="6848"/>
                  </a:lnTo>
                  <a:lnTo>
                    <a:pt x="6321" y="5893"/>
                  </a:lnTo>
                  <a:cubicBezTo>
                    <a:pt x="6341" y="5870"/>
                    <a:pt x="6365" y="5847"/>
                    <a:pt x="6385" y="5824"/>
                  </a:cubicBezTo>
                  <a:cubicBezTo>
                    <a:pt x="6667" y="5472"/>
                    <a:pt x="6874" y="5072"/>
                    <a:pt x="7002" y="4620"/>
                  </a:cubicBezTo>
                  <a:cubicBezTo>
                    <a:pt x="7127" y="4172"/>
                    <a:pt x="7163" y="3693"/>
                    <a:pt x="7111" y="3187"/>
                  </a:cubicBezTo>
                  <a:cubicBezTo>
                    <a:pt x="7058" y="2673"/>
                    <a:pt x="6922" y="2214"/>
                    <a:pt x="6703" y="1802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499" y="477"/>
                    <a:pt x="5100" y="269"/>
                    <a:pt x="4654" y="138"/>
                  </a:cubicBezTo>
                  <a:cubicBezTo>
                    <a:pt x="4338" y="47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31"/>
            <p:cNvSpPr/>
            <p:nvPr/>
          </p:nvSpPr>
          <p:spPr>
            <a:xfrm flipH="1">
              <a:off x="7110668" y="1390784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0"/>
                  </a:moveTo>
                  <a:lnTo>
                    <a:pt x="4211" y="171"/>
                  </a:lnTo>
                  <a:lnTo>
                    <a:pt x="4646" y="4278"/>
                  </a:lnTo>
                  <a:cubicBezTo>
                    <a:pt x="4672" y="4526"/>
                    <a:pt x="4636" y="4753"/>
                    <a:pt x="4541" y="4964"/>
                  </a:cubicBezTo>
                  <a:cubicBezTo>
                    <a:pt x="4444" y="5176"/>
                    <a:pt x="4305" y="5347"/>
                    <a:pt x="4128" y="5482"/>
                  </a:cubicBezTo>
                  <a:cubicBezTo>
                    <a:pt x="3948" y="5616"/>
                    <a:pt x="3735" y="5695"/>
                    <a:pt x="3490" y="5721"/>
                  </a:cubicBezTo>
                  <a:cubicBezTo>
                    <a:pt x="3440" y="5726"/>
                    <a:pt x="3392" y="5728"/>
                    <a:pt x="3344" y="5728"/>
                  </a:cubicBezTo>
                  <a:cubicBezTo>
                    <a:pt x="3165" y="5728"/>
                    <a:pt x="2996" y="5692"/>
                    <a:pt x="2838" y="5616"/>
                  </a:cubicBezTo>
                  <a:cubicBezTo>
                    <a:pt x="2640" y="5522"/>
                    <a:pt x="2474" y="5383"/>
                    <a:pt x="2342" y="5196"/>
                  </a:cubicBezTo>
                  <a:cubicBezTo>
                    <a:pt x="2211" y="5009"/>
                    <a:pt x="2132" y="4793"/>
                    <a:pt x="2108" y="4547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8"/>
                    <a:pt x="671" y="5777"/>
                    <a:pt x="964" y="6152"/>
                  </a:cubicBezTo>
                  <a:cubicBezTo>
                    <a:pt x="1255" y="6527"/>
                    <a:pt x="1634" y="6808"/>
                    <a:pt x="2100" y="6992"/>
                  </a:cubicBezTo>
                  <a:cubicBezTo>
                    <a:pt x="2453" y="7130"/>
                    <a:pt x="2834" y="7200"/>
                    <a:pt x="3243" y="7200"/>
                  </a:cubicBezTo>
                  <a:cubicBezTo>
                    <a:pt x="3374" y="7200"/>
                    <a:pt x="3507" y="7193"/>
                    <a:pt x="3643" y="7179"/>
                  </a:cubicBezTo>
                  <a:cubicBezTo>
                    <a:pt x="4201" y="7118"/>
                    <a:pt x="4689" y="6952"/>
                    <a:pt x="5106" y="6676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5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31"/>
            <p:cNvSpPr/>
            <p:nvPr/>
          </p:nvSpPr>
          <p:spPr>
            <a:xfrm flipH="1">
              <a:off x="6877496" y="136746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31"/>
            <p:cNvSpPr/>
            <p:nvPr/>
          </p:nvSpPr>
          <p:spPr>
            <a:xfrm flipH="1">
              <a:off x="6663413" y="134712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8"/>
                    <a:pt x="945" y="4806"/>
                  </a:cubicBezTo>
                  <a:lnTo>
                    <a:pt x="64" y="6050"/>
                  </a:lnTo>
                  <a:cubicBezTo>
                    <a:pt x="312" y="6306"/>
                    <a:pt x="589" y="6522"/>
                    <a:pt x="888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6"/>
                    <a:pt x="4474" y="6693"/>
                  </a:cubicBezTo>
                  <a:cubicBezTo>
                    <a:pt x="4855" y="6479"/>
                    <a:pt x="5143" y="6194"/>
                    <a:pt x="5338" y="5845"/>
                  </a:cubicBezTo>
                  <a:cubicBezTo>
                    <a:pt x="5535" y="5492"/>
                    <a:pt x="5607" y="5080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3" y="2690"/>
                  </a:cubicBezTo>
                  <a:cubicBezTo>
                    <a:pt x="2354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0"/>
                    <a:pt x="2380" y="1447"/>
                    <a:pt x="2576" y="1427"/>
                  </a:cubicBezTo>
                  <a:cubicBezTo>
                    <a:pt x="2638" y="1421"/>
                    <a:pt x="2700" y="1418"/>
                    <a:pt x="2762" y="1418"/>
                  </a:cubicBezTo>
                  <a:cubicBezTo>
                    <a:pt x="2887" y="1418"/>
                    <a:pt x="3011" y="1431"/>
                    <a:pt x="3135" y="1459"/>
                  </a:cubicBezTo>
                  <a:cubicBezTo>
                    <a:pt x="3321" y="1498"/>
                    <a:pt x="3496" y="1564"/>
                    <a:pt x="3667" y="1657"/>
                  </a:cubicBezTo>
                  <a:cubicBezTo>
                    <a:pt x="3838" y="1751"/>
                    <a:pt x="4000" y="1876"/>
                    <a:pt x="4155" y="2030"/>
                  </a:cubicBezTo>
                  <a:lnTo>
                    <a:pt x="5072" y="938"/>
                  </a:lnTo>
                  <a:cubicBezTo>
                    <a:pt x="4884" y="708"/>
                    <a:pt x="4667" y="520"/>
                    <a:pt x="4417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31"/>
            <p:cNvSpPr/>
            <p:nvPr/>
          </p:nvSpPr>
          <p:spPr>
            <a:xfrm flipH="1">
              <a:off x="6227866" y="1296025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5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5"/>
                    <a:pt x="7110" y="4488"/>
                  </a:cubicBezTo>
                  <a:cubicBezTo>
                    <a:pt x="7038" y="4306"/>
                    <a:pt x="6952" y="4110"/>
                    <a:pt x="6851" y="3906"/>
                  </a:cubicBezTo>
                  <a:lnTo>
                    <a:pt x="5576" y="1316"/>
                  </a:lnTo>
                  <a:lnTo>
                    <a:pt x="4253" y="1456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2" y="4795"/>
                  </a:cubicBezTo>
                  <a:cubicBezTo>
                    <a:pt x="3414" y="4933"/>
                    <a:pt x="3401" y="5079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1"/>
                    <a:pt x="3085" y="4306"/>
                  </a:cubicBezTo>
                  <a:lnTo>
                    <a:pt x="1684" y="833"/>
                  </a:lnTo>
                  <a:lnTo>
                    <a:pt x="1" y="1010"/>
                  </a:lnTo>
                  <a:lnTo>
                    <a:pt x="2763" y="7607"/>
                  </a:lnTo>
                  <a:lnTo>
                    <a:pt x="4067" y="7469"/>
                  </a:lnTo>
                  <a:lnTo>
                    <a:pt x="5082" y="3641"/>
                  </a:lnTo>
                  <a:lnTo>
                    <a:pt x="6986" y="7162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31"/>
            <p:cNvSpPr/>
            <p:nvPr/>
          </p:nvSpPr>
          <p:spPr>
            <a:xfrm flipH="1">
              <a:off x="5954644" y="127516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69"/>
                  </a:moveTo>
                  <a:cubicBezTo>
                    <a:pt x="3785" y="1569"/>
                    <a:pt x="3961" y="1596"/>
                    <a:pt x="4129" y="1648"/>
                  </a:cubicBezTo>
                  <a:cubicBezTo>
                    <a:pt x="4362" y="1721"/>
                    <a:pt x="4571" y="1840"/>
                    <a:pt x="4756" y="2001"/>
                  </a:cubicBezTo>
                  <a:cubicBezTo>
                    <a:pt x="4940" y="2163"/>
                    <a:pt x="5091" y="2358"/>
                    <a:pt x="5208" y="2588"/>
                  </a:cubicBezTo>
                  <a:cubicBezTo>
                    <a:pt x="5323" y="2818"/>
                    <a:pt x="5396" y="3077"/>
                    <a:pt x="5425" y="3363"/>
                  </a:cubicBezTo>
                  <a:cubicBezTo>
                    <a:pt x="5458" y="3651"/>
                    <a:pt x="5439" y="3917"/>
                    <a:pt x="5373" y="4167"/>
                  </a:cubicBezTo>
                  <a:cubicBezTo>
                    <a:pt x="5308" y="4416"/>
                    <a:pt x="5202" y="4637"/>
                    <a:pt x="5055" y="4836"/>
                  </a:cubicBezTo>
                  <a:cubicBezTo>
                    <a:pt x="4907" y="5031"/>
                    <a:pt x="4727" y="5189"/>
                    <a:pt x="4513" y="5310"/>
                  </a:cubicBezTo>
                  <a:cubicBezTo>
                    <a:pt x="4302" y="5430"/>
                    <a:pt x="4063" y="5506"/>
                    <a:pt x="3797" y="5533"/>
                  </a:cubicBezTo>
                  <a:cubicBezTo>
                    <a:pt x="3723" y="5542"/>
                    <a:pt x="3651" y="5546"/>
                    <a:pt x="3580" y="5546"/>
                  </a:cubicBezTo>
                  <a:cubicBezTo>
                    <a:pt x="3393" y="5546"/>
                    <a:pt x="3215" y="5518"/>
                    <a:pt x="3046" y="5466"/>
                  </a:cubicBezTo>
                  <a:cubicBezTo>
                    <a:pt x="2813" y="5392"/>
                    <a:pt x="2603" y="5276"/>
                    <a:pt x="2414" y="5118"/>
                  </a:cubicBezTo>
                  <a:cubicBezTo>
                    <a:pt x="2225" y="4961"/>
                    <a:pt x="2078" y="4765"/>
                    <a:pt x="1965" y="4531"/>
                  </a:cubicBezTo>
                  <a:cubicBezTo>
                    <a:pt x="1851" y="4298"/>
                    <a:pt x="1779" y="4038"/>
                    <a:pt x="1749" y="3751"/>
                  </a:cubicBezTo>
                  <a:cubicBezTo>
                    <a:pt x="1719" y="3465"/>
                    <a:pt x="1736" y="3199"/>
                    <a:pt x="1798" y="2949"/>
                  </a:cubicBezTo>
                  <a:cubicBezTo>
                    <a:pt x="1858" y="2700"/>
                    <a:pt x="1965" y="2477"/>
                    <a:pt x="2116" y="2279"/>
                  </a:cubicBezTo>
                  <a:cubicBezTo>
                    <a:pt x="2267" y="2083"/>
                    <a:pt x="2447" y="1925"/>
                    <a:pt x="2661" y="1804"/>
                  </a:cubicBezTo>
                  <a:cubicBezTo>
                    <a:pt x="2874" y="1684"/>
                    <a:pt x="3115" y="1609"/>
                    <a:pt x="3380" y="1582"/>
                  </a:cubicBezTo>
                  <a:cubicBezTo>
                    <a:pt x="3455" y="1573"/>
                    <a:pt x="3528" y="1569"/>
                    <a:pt x="3601" y="1569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9"/>
                    <a:pt x="3214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1" y="655"/>
                    <a:pt x="1075" y="942"/>
                    <a:pt x="789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1" y="3415"/>
                    <a:pt x="54" y="3928"/>
                  </a:cubicBezTo>
                  <a:cubicBezTo>
                    <a:pt x="108" y="4442"/>
                    <a:pt x="246" y="4902"/>
                    <a:pt x="465" y="5312"/>
                  </a:cubicBezTo>
                  <a:cubicBezTo>
                    <a:pt x="686" y="5723"/>
                    <a:pt x="971" y="6068"/>
                    <a:pt x="1322" y="6354"/>
                  </a:cubicBezTo>
                  <a:cubicBezTo>
                    <a:pt x="1674" y="6638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1" y="6899"/>
                    <a:pt x="5341" y="6678"/>
                  </a:cubicBezTo>
                  <a:cubicBezTo>
                    <a:pt x="5753" y="6458"/>
                    <a:pt x="6099" y="6173"/>
                    <a:pt x="6382" y="5821"/>
                  </a:cubicBezTo>
                  <a:cubicBezTo>
                    <a:pt x="6667" y="5468"/>
                    <a:pt x="6873" y="5069"/>
                    <a:pt x="7001" y="4617"/>
                  </a:cubicBezTo>
                  <a:cubicBezTo>
                    <a:pt x="7126" y="4169"/>
                    <a:pt x="7163" y="3691"/>
                    <a:pt x="7109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1" y="1047"/>
                    <a:pt x="5849" y="760"/>
                  </a:cubicBezTo>
                  <a:cubicBezTo>
                    <a:pt x="5497" y="476"/>
                    <a:pt x="5100" y="269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31"/>
            <p:cNvSpPr/>
            <p:nvPr/>
          </p:nvSpPr>
          <p:spPr>
            <a:xfrm flipH="1">
              <a:off x="5703317" y="1252093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3"/>
                  </a:moveTo>
                  <a:cubicBezTo>
                    <a:pt x="3226" y="1423"/>
                    <a:pt x="3351" y="1443"/>
                    <a:pt x="3463" y="1484"/>
                  </a:cubicBezTo>
                  <a:cubicBezTo>
                    <a:pt x="3616" y="1540"/>
                    <a:pt x="3738" y="1629"/>
                    <a:pt x="3832" y="1753"/>
                  </a:cubicBezTo>
                  <a:cubicBezTo>
                    <a:pt x="3924" y="1878"/>
                    <a:pt x="3978" y="2029"/>
                    <a:pt x="3997" y="2203"/>
                  </a:cubicBezTo>
                  <a:cubicBezTo>
                    <a:pt x="4018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8"/>
                  </a:cubicBezTo>
                  <a:cubicBezTo>
                    <a:pt x="3567" y="3116"/>
                    <a:pt x="3423" y="3168"/>
                    <a:pt x="3255" y="3187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9" y="1426"/>
                    <a:pt x="3034" y="1423"/>
                    <a:pt x="3088" y="1423"/>
                  </a:cubicBezTo>
                  <a:close/>
                  <a:moveTo>
                    <a:pt x="3371" y="0"/>
                  </a:moveTo>
                  <a:cubicBezTo>
                    <a:pt x="3272" y="0"/>
                    <a:pt x="3171" y="6"/>
                    <a:pt x="3068" y="17"/>
                  </a:cubicBezTo>
                  <a:lnTo>
                    <a:pt x="1" y="341"/>
                  </a:lnTo>
                  <a:lnTo>
                    <a:pt x="721" y="7151"/>
                  </a:lnTo>
                  <a:lnTo>
                    <a:pt x="2299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70" y="3489"/>
                    <a:pt x="5433" y="3126"/>
                  </a:cubicBezTo>
                  <a:cubicBezTo>
                    <a:pt x="5599" y="2764"/>
                    <a:pt x="5658" y="2370"/>
                    <a:pt x="5613" y="1943"/>
                  </a:cubicBezTo>
                  <a:cubicBezTo>
                    <a:pt x="5570" y="1527"/>
                    <a:pt x="5429" y="1166"/>
                    <a:pt x="5193" y="860"/>
                  </a:cubicBezTo>
                  <a:cubicBezTo>
                    <a:pt x="4959" y="552"/>
                    <a:pt x="4653" y="325"/>
                    <a:pt x="4280" y="174"/>
                  </a:cubicBezTo>
                  <a:cubicBezTo>
                    <a:pt x="3995" y="59"/>
                    <a:pt x="3692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31"/>
            <p:cNvSpPr/>
            <p:nvPr/>
          </p:nvSpPr>
          <p:spPr>
            <a:xfrm flipH="1">
              <a:off x="5444679" y="121654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2" y="1"/>
                  </a:moveTo>
                  <a:lnTo>
                    <a:pt x="4156" y="206"/>
                  </a:lnTo>
                  <a:lnTo>
                    <a:pt x="1922" y="3008"/>
                  </a:lnTo>
                  <a:lnTo>
                    <a:pt x="1654" y="471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4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31"/>
            <p:cNvSpPr/>
            <p:nvPr/>
          </p:nvSpPr>
          <p:spPr>
            <a:xfrm flipH="1">
              <a:off x="5252564" y="119828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6" y="0"/>
                  </a:moveTo>
                  <a:cubicBezTo>
                    <a:pt x="2762" y="0"/>
                    <a:pt x="2577" y="11"/>
                    <a:pt x="2380" y="32"/>
                  </a:cubicBezTo>
                  <a:cubicBezTo>
                    <a:pt x="2042" y="67"/>
                    <a:pt x="1723" y="151"/>
                    <a:pt x="1424" y="285"/>
                  </a:cubicBezTo>
                  <a:cubicBezTo>
                    <a:pt x="1123" y="418"/>
                    <a:pt x="863" y="589"/>
                    <a:pt x="647" y="798"/>
                  </a:cubicBezTo>
                  <a:cubicBezTo>
                    <a:pt x="429" y="1009"/>
                    <a:pt x="263" y="1250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1"/>
                  </a:cubicBezTo>
                  <a:cubicBezTo>
                    <a:pt x="1763" y="4184"/>
                    <a:pt x="2103" y="4255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9"/>
                    <a:pt x="3057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6"/>
                    <a:pt x="587" y="6521"/>
                    <a:pt x="887" y="6697"/>
                  </a:cubicBezTo>
                  <a:cubicBezTo>
                    <a:pt x="1188" y="6871"/>
                    <a:pt x="1525" y="6993"/>
                    <a:pt x="1896" y="7063"/>
                  </a:cubicBezTo>
                  <a:cubicBezTo>
                    <a:pt x="2117" y="7104"/>
                    <a:pt x="2352" y="7124"/>
                    <a:pt x="2599" y="7124"/>
                  </a:cubicBezTo>
                  <a:cubicBezTo>
                    <a:pt x="2768" y="7124"/>
                    <a:pt x="2943" y="7115"/>
                    <a:pt x="3124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80"/>
                    <a:pt x="5558" y="4606"/>
                  </a:cubicBezTo>
                  <a:cubicBezTo>
                    <a:pt x="5525" y="4300"/>
                    <a:pt x="5440" y="4039"/>
                    <a:pt x="5302" y="3821"/>
                  </a:cubicBezTo>
                  <a:cubicBezTo>
                    <a:pt x="5164" y="3602"/>
                    <a:pt x="4980" y="3419"/>
                    <a:pt x="4753" y="3274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6" y="2839"/>
                    <a:pt x="3323" y="2780"/>
                    <a:pt x="2960" y="2745"/>
                  </a:cubicBezTo>
                  <a:cubicBezTo>
                    <a:pt x="2801" y="2736"/>
                    <a:pt x="2649" y="2718"/>
                    <a:pt x="2502" y="2692"/>
                  </a:cubicBezTo>
                  <a:cubicBezTo>
                    <a:pt x="2354" y="2665"/>
                    <a:pt x="2223" y="2627"/>
                    <a:pt x="2107" y="2577"/>
                  </a:cubicBezTo>
                  <a:cubicBezTo>
                    <a:pt x="1989" y="2526"/>
                    <a:pt x="1894" y="2466"/>
                    <a:pt x="1822" y="2394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1999"/>
                    <a:pt x="1709" y="1889"/>
                    <a:pt x="1778" y="1795"/>
                  </a:cubicBezTo>
                  <a:cubicBezTo>
                    <a:pt x="1850" y="1694"/>
                    <a:pt x="1950" y="1615"/>
                    <a:pt x="2085" y="1552"/>
                  </a:cubicBezTo>
                  <a:cubicBezTo>
                    <a:pt x="2219" y="1488"/>
                    <a:pt x="2383" y="1445"/>
                    <a:pt x="2577" y="1426"/>
                  </a:cubicBezTo>
                  <a:cubicBezTo>
                    <a:pt x="2641" y="1420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7" y="1457"/>
                  </a:cubicBezTo>
                  <a:cubicBezTo>
                    <a:pt x="3322" y="1495"/>
                    <a:pt x="3497" y="1563"/>
                    <a:pt x="3669" y="1656"/>
                  </a:cubicBezTo>
                  <a:cubicBezTo>
                    <a:pt x="3840" y="1750"/>
                    <a:pt x="4001" y="1874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0" y="216"/>
                    <a:pt x="3879" y="111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31"/>
            <p:cNvSpPr/>
            <p:nvPr/>
          </p:nvSpPr>
          <p:spPr>
            <a:xfrm flipH="1">
              <a:off x="4999607" y="116887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9" y="0"/>
                  </a:moveTo>
                  <a:lnTo>
                    <a:pt x="4224" y="176"/>
                  </a:lnTo>
                  <a:lnTo>
                    <a:pt x="4505" y="2852"/>
                  </a:lnTo>
                  <a:lnTo>
                    <a:pt x="1937" y="3124"/>
                  </a:lnTo>
                  <a:lnTo>
                    <a:pt x="1654" y="448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3" y="4601"/>
                  </a:lnTo>
                  <a:lnTo>
                    <a:pt x="4662" y="4332"/>
                  </a:lnTo>
                  <a:lnTo>
                    <a:pt x="4943" y="6988"/>
                  </a:lnTo>
                  <a:lnTo>
                    <a:pt x="6596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31"/>
            <p:cNvSpPr/>
            <p:nvPr/>
          </p:nvSpPr>
          <p:spPr>
            <a:xfrm flipH="1">
              <a:off x="4722052" y="114517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2" y="1567"/>
                  </a:moveTo>
                  <a:cubicBezTo>
                    <a:pt x="3788" y="1567"/>
                    <a:pt x="3965" y="1594"/>
                    <a:pt x="4132" y="1647"/>
                  </a:cubicBezTo>
                  <a:cubicBezTo>
                    <a:pt x="4365" y="1721"/>
                    <a:pt x="4577" y="1839"/>
                    <a:pt x="4761" y="1999"/>
                  </a:cubicBezTo>
                  <a:cubicBezTo>
                    <a:pt x="4945" y="2161"/>
                    <a:pt x="5094" y="2357"/>
                    <a:pt x="5211" y="2587"/>
                  </a:cubicBezTo>
                  <a:cubicBezTo>
                    <a:pt x="5326" y="2817"/>
                    <a:pt x="5401" y="3076"/>
                    <a:pt x="5429" y="3362"/>
                  </a:cubicBezTo>
                  <a:cubicBezTo>
                    <a:pt x="5458" y="3645"/>
                    <a:pt x="5442" y="3914"/>
                    <a:pt x="5376" y="4163"/>
                  </a:cubicBezTo>
                  <a:cubicBezTo>
                    <a:pt x="5311" y="4415"/>
                    <a:pt x="5205" y="4636"/>
                    <a:pt x="5058" y="4835"/>
                  </a:cubicBezTo>
                  <a:cubicBezTo>
                    <a:pt x="4912" y="5030"/>
                    <a:pt x="4732" y="5188"/>
                    <a:pt x="4519" y="5309"/>
                  </a:cubicBezTo>
                  <a:cubicBezTo>
                    <a:pt x="4305" y="5428"/>
                    <a:pt x="4063" y="5505"/>
                    <a:pt x="3800" y="5532"/>
                  </a:cubicBezTo>
                  <a:cubicBezTo>
                    <a:pt x="3727" y="5540"/>
                    <a:pt x="3656" y="5544"/>
                    <a:pt x="3586" y="5544"/>
                  </a:cubicBezTo>
                  <a:cubicBezTo>
                    <a:pt x="3398" y="5544"/>
                    <a:pt x="3220" y="5516"/>
                    <a:pt x="3049" y="5463"/>
                  </a:cubicBezTo>
                  <a:cubicBezTo>
                    <a:pt x="2816" y="5391"/>
                    <a:pt x="2607" y="5275"/>
                    <a:pt x="2417" y="5116"/>
                  </a:cubicBezTo>
                  <a:cubicBezTo>
                    <a:pt x="2233" y="4958"/>
                    <a:pt x="2082" y="4763"/>
                    <a:pt x="1968" y="4528"/>
                  </a:cubicBezTo>
                  <a:cubicBezTo>
                    <a:pt x="1854" y="4297"/>
                    <a:pt x="1784" y="4036"/>
                    <a:pt x="1754" y="3750"/>
                  </a:cubicBezTo>
                  <a:cubicBezTo>
                    <a:pt x="1722" y="3464"/>
                    <a:pt x="1739" y="3197"/>
                    <a:pt x="1803" y="2946"/>
                  </a:cubicBezTo>
                  <a:cubicBezTo>
                    <a:pt x="1863" y="2696"/>
                    <a:pt x="1970" y="2476"/>
                    <a:pt x="2119" y="2278"/>
                  </a:cubicBezTo>
                  <a:cubicBezTo>
                    <a:pt x="2270" y="2082"/>
                    <a:pt x="2451" y="1924"/>
                    <a:pt x="2666" y="1802"/>
                  </a:cubicBezTo>
                  <a:cubicBezTo>
                    <a:pt x="2877" y="1681"/>
                    <a:pt x="3117" y="1606"/>
                    <a:pt x="3383" y="1579"/>
                  </a:cubicBezTo>
                  <a:cubicBezTo>
                    <a:pt x="3457" y="1571"/>
                    <a:pt x="3530" y="1567"/>
                    <a:pt x="3602" y="1567"/>
                  </a:cubicBezTo>
                  <a:close/>
                  <a:moveTo>
                    <a:pt x="3651" y="0"/>
                  </a:moveTo>
                  <a:cubicBezTo>
                    <a:pt x="3509" y="0"/>
                    <a:pt x="3365" y="8"/>
                    <a:pt x="3218" y="23"/>
                  </a:cubicBezTo>
                  <a:cubicBezTo>
                    <a:pt x="2703" y="78"/>
                    <a:pt x="2243" y="216"/>
                    <a:pt x="1833" y="437"/>
                  </a:cubicBezTo>
                  <a:cubicBezTo>
                    <a:pt x="1423" y="656"/>
                    <a:pt x="1077" y="942"/>
                    <a:pt x="792" y="1294"/>
                  </a:cubicBezTo>
                  <a:cubicBezTo>
                    <a:pt x="508" y="1647"/>
                    <a:pt x="300" y="2043"/>
                    <a:pt x="171" y="2489"/>
                  </a:cubicBezTo>
                  <a:cubicBezTo>
                    <a:pt x="41" y="2935"/>
                    <a:pt x="1" y="3415"/>
                    <a:pt x="56" y="3930"/>
                  </a:cubicBezTo>
                  <a:cubicBezTo>
                    <a:pt x="109" y="4442"/>
                    <a:pt x="248" y="4902"/>
                    <a:pt x="468" y="5312"/>
                  </a:cubicBezTo>
                  <a:cubicBezTo>
                    <a:pt x="688" y="5722"/>
                    <a:pt x="974" y="6068"/>
                    <a:pt x="1327" y="6355"/>
                  </a:cubicBezTo>
                  <a:cubicBezTo>
                    <a:pt x="1679" y="6638"/>
                    <a:pt x="2076" y="6845"/>
                    <a:pt x="2522" y="6976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70" y="7089"/>
                  </a:cubicBezTo>
                  <a:cubicBezTo>
                    <a:pt x="4476" y="7036"/>
                    <a:pt x="4933" y="6897"/>
                    <a:pt x="5343" y="6678"/>
                  </a:cubicBezTo>
                  <a:cubicBezTo>
                    <a:pt x="5753" y="6457"/>
                    <a:pt x="6101" y="6170"/>
                    <a:pt x="6386" y="5821"/>
                  </a:cubicBezTo>
                  <a:cubicBezTo>
                    <a:pt x="6670" y="5469"/>
                    <a:pt x="6875" y="5069"/>
                    <a:pt x="7003" y="4617"/>
                  </a:cubicBezTo>
                  <a:cubicBezTo>
                    <a:pt x="7131" y="4167"/>
                    <a:pt x="7166" y="3688"/>
                    <a:pt x="7112" y="3184"/>
                  </a:cubicBezTo>
                  <a:cubicBezTo>
                    <a:pt x="7059" y="2672"/>
                    <a:pt x="6922" y="2212"/>
                    <a:pt x="6705" y="1799"/>
                  </a:cubicBezTo>
                  <a:cubicBezTo>
                    <a:pt x="6486" y="1389"/>
                    <a:pt x="6204" y="1044"/>
                    <a:pt x="5852" y="761"/>
                  </a:cubicBezTo>
                  <a:cubicBezTo>
                    <a:pt x="5500" y="476"/>
                    <a:pt x="5101" y="267"/>
                    <a:pt x="4656" y="138"/>
                  </a:cubicBezTo>
                  <a:cubicBezTo>
                    <a:pt x="4338" y="47"/>
                    <a:pt x="4003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31"/>
            <p:cNvSpPr/>
            <p:nvPr/>
          </p:nvSpPr>
          <p:spPr>
            <a:xfrm flipH="1">
              <a:off x="4502636" y="1122514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6" y="1496"/>
                  </a:moveTo>
                  <a:cubicBezTo>
                    <a:pt x="3064" y="1496"/>
                    <a:pt x="3166" y="1517"/>
                    <a:pt x="3262" y="1557"/>
                  </a:cubicBezTo>
                  <a:cubicBezTo>
                    <a:pt x="3384" y="1609"/>
                    <a:pt x="3487" y="1692"/>
                    <a:pt x="3572" y="1800"/>
                  </a:cubicBezTo>
                  <a:cubicBezTo>
                    <a:pt x="3657" y="1909"/>
                    <a:pt x="3707" y="2049"/>
                    <a:pt x="3725" y="2217"/>
                  </a:cubicBezTo>
                  <a:cubicBezTo>
                    <a:pt x="3742" y="2378"/>
                    <a:pt x="3722" y="2523"/>
                    <a:pt x="3663" y="2656"/>
                  </a:cubicBezTo>
                  <a:cubicBezTo>
                    <a:pt x="3605" y="2785"/>
                    <a:pt x="3521" y="2890"/>
                    <a:pt x="3411" y="2975"/>
                  </a:cubicBezTo>
                  <a:cubicBezTo>
                    <a:pt x="3301" y="3061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7"/>
                    <a:pt x="2926" y="1496"/>
                    <a:pt x="2956" y="1496"/>
                  </a:cubicBezTo>
                  <a:close/>
                  <a:moveTo>
                    <a:pt x="3225" y="1"/>
                  </a:moveTo>
                  <a:cubicBezTo>
                    <a:pt x="3132" y="1"/>
                    <a:pt x="3037" y="6"/>
                    <a:pt x="2940" y="17"/>
                  </a:cubicBezTo>
                  <a:lnTo>
                    <a:pt x="0" y="326"/>
                  </a:lnTo>
                  <a:lnTo>
                    <a:pt x="718" y="7138"/>
                  </a:lnTo>
                  <a:lnTo>
                    <a:pt x="2372" y="6964"/>
                  </a:lnTo>
                  <a:lnTo>
                    <a:pt x="2131" y="4686"/>
                  </a:lnTo>
                  <a:lnTo>
                    <a:pt x="3416" y="4550"/>
                  </a:lnTo>
                  <a:cubicBezTo>
                    <a:pt x="3844" y="4505"/>
                    <a:pt x="4214" y="4364"/>
                    <a:pt x="4527" y="4127"/>
                  </a:cubicBezTo>
                  <a:cubicBezTo>
                    <a:pt x="4839" y="3892"/>
                    <a:pt x="5076" y="3590"/>
                    <a:pt x="5239" y="3221"/>
                  </a:cubicBezTo>
                  <a:cubicBezTo>
                    <a:pt x="5403" y="2853"/>
                    <a:pt x="5460" y="2449"/>
                    <a:pt x="5413" y="2009"/>
                  </a:cubicBezTo>
                  <a:cubicBezTo>
                    <a:pt x="5368" y="1586"/>
                    <a:pt x="5230" y="1218"/>
                    <a:pt x="4996" y="898"/>
                  </a:cubicBezTo>
                  <a:cubicBezTo>
                    <a:pt x="4763" y="582"/>
                    <a:pt x="4468" y="345"/>
                    <a:pt x="4113" y="187"/>
                  </a:cubicBezTo>
                  <a:cubicBezTo>
                    <a:pt x="3838" y="63"/>
                    <a:pt x="3543" y="1"/>
                    <a:pt x="3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31"/>
            <p:cNvSpPr/>
            <p:nvPr/>
          </p:nvSpPr>
          <p:spPr>
            <a:xfrm flipH="1">
              <a:off x="9068938" y="1957257"/>
              <a:ext cx="87831" cy="211246"/>
            </a:xfrm>
            <a:custGeom>
              <a:avLst/>
              <a:gdLst/>
              <a:ahLst/>
              <a:cxnLst/>
              <a:rect l="l" t="t" r="r" b="b"/>
              <a:pathLst>
                <a:path w="2535" h="6097" extrusionOk="0">
                  <a:moveTo>
                    <a:pt x="2" y="0"/>
                  </a:moveTo>
                  <a:lnTo>
                    <a:pt x="2" y="587"/>
                  </a:lnTo>
                  <a:lnTo>
                    <a:pt x="255" y="396"/>
                  </a:lnTo>
                  <a:cubicBezTo>
                    <a:pt x="189" y="251"/>
                    <a:pt x="107" y="120"/>
                    <a:pt x="2" y="0"/>
                  </a:cubicBezTo>
                  <a:close/>
                  <a:moveTo>
                    <a:pt x="1383" y="2609"/>
                  </a:moveTo>
                  <a:lnTo>
                    <a:pt x="1" y="2754"/>
                  </a:lnTo>
                  <a:lnTo>
                    <a:pt x="1" y="5693"/>
                  </a:lnTo>
                  <a:cubicBezTo>
                    <a:pt x="22" y="5678"/>
                    <a:pt x="44" y="5659"/>
                    <a:pt x="64" y="5642"/>
                  </a:cubicBezTo>
                  <a:lnTo>
                    <a:pt x="608" y="6096"/>
                  </a:lnTo>
                  <a:lnTo>
                    <a:pt x="2535" y="5893"/>
                  </a:lnTo>
                  <a:lnTo>
                    <a:pt x="928" y="4507"/>
                  </a:lnTo>
                  <a:cubicBezTo>
                    <a:pt x="1038" y="4283"/>
                    <a:pt x="1131" y="4046"/>
                    <a:pt x="1203" y="3794"/>
                  </a:cubicBezTo>
                  <a:cubicBezTo>
                    <a:pt x="1309" y="3426"/>
                    <a:pt x="1368" y="3032"/>
                    <a:pt x="1383" y="26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31"/>
            <p:cNvSpPr/>
            <p:nvPr/>
          </p:nvSpPr>
          <p:spPr>
            <a:xfrm flipH="1">
              <a:off x="8771182" y="1891878"/>
              <a:ext cx="204628" cy="249670"/>
            </a:xfrm>
            <a:custGeom>
              <a:avLst/>
              <a:gdLst/>
              <a:ahLst/>
              <a:cxnLst/>
              <a:rect l="l" t="t" r="r" b="b"/>
              <a:pathLst>
                <a:path w="5906" h="7206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6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31"/>
            <p:cNvSpPr/>
            <p:nvPr/>
          </p:nvSpPr>
          <p:spPr>
            <a:xfrm flipH="1">
              <a:off x="8543206" y="187025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4"/>
                  </a:lnTo>
                  <a:lnTo>
                    <a:pt x="4592" y="2723"/>
                  </a:lnTo>
                  <a:lnTo>
                    <a:pt x="1887" y="3008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31"/>
            <p:cNvSpPr/>
            <p:nvPr/>
          </p:nvSpPr>
          <p:spPr>
            <a:xfrm flipH="1">
              <a:off x="8302134" y="1847600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3" y="78"/>
                    <a:pt x="2294" y="215"/>
                    <a:pt x="1876" y="436"/>
                  </a:cubicBezTo>
                  <a:cubicBezTo>
                    <a:pt x="1457" y="656"/>
                    <a:pt x="1104" y="942"/>
                    <a:pt x="816" y="1292"/>
                  </a:cubicBezTo>
                  <a:cubicBezTo>
                    <a:pt x="528" y="1640"/>
                    <a:pt x="316" y="2037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09" y="4435"/>
                    <a:pt x="245" y="4901"/>
                    <a:pt x="462" y="5314"/>
                  </a:cubicBezTo>
                  <a:cubicBezTo>
                    <a:pt x="681" y="5728"/>
                    <a:pt x="964" y="6075"/>
                    <a:pt x="1315" y="6356"/>
                  </a:cubicBezTo>
                  <a:cubicBezTo>
                    <a:pt x="1666" y="6637"/>
                    <a:pt x="2067" y="6842"/>
                    <a:pt x="2516" y="6968"/>
                  </a:cubicBezTo>
                  <a:cubicBezTo>
                    <a:pt x="2830" y="7056"/>
                    <a:pt x="3159" y="7100"/>
                    <a:pt x="3504" y="7100"/>
                  </a:cubicBezTo>
                  <a:cubicBezTo>
                    <a:pt x="3653" y="7100"/>
                    <a:pt x="3805" y="7092"/>
                    <a:pt x="3959" y="7075"/>
                  </a:cubicBezTo>
                  <a:cubicBezTo>
                    <a:pt x="4290" y="7041"/>
                    <a:pt x="4615" y="6966"/>
                    <a:pt x="4933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6" y="6249"/>
                    <a:pt x="6246" y="6063"/>
                    <a:pt x="6387" y="5865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70" y="5074"/>
                  </a:cubicBezTo>
                  <a:cubicBezTo>
                    <a:pt x="4920" y="5190"/>
                    <a:pt x="4758" y="5289"/>
                    <a:pt x="4574" y="5366"/>
                  </a:cubicBezTo>
                  <a:cubicBezTo>
                    <a:pt x="4392" y="5445"/>
                    <a:pt x="4197" y="5494"/>
                    <a:pt x="3990" y="5517"/>
                  </a:cubicBezTo>
                  <a:cubicBezTo>
                    <a:pt x="3887" y="5528"/>
                    <a:pt x="3786" y="5533"/>
                    <a:pt x="3688" y="5533"/>
                  </a:cubicBezTo>
                  <a:cubicBezTo>
                    <a:pt x="3496" y="5533"/>
                    <a:pt x="3314" y="5512"/>
                    <a:pt x="3143" y="5469"/>
                  </a:cubicBezTo>
                  <a:cubicBezTo>
                    <a:pt x="2884" y="5404"/>
                    <a:pt x="2658" y="5294"/>
                    <a:pt x="2464" y="5138"/>
                  </a:cubicBezTo>
                  <a:cubicBezTo>
                    <a:pt x="2270" y="4982"/>
                    <a:pt x="2112" y="4786"/>
                    <a:pt x="1989" y="4553"/>
                  </a:cubicBezTo>
                  <a:cubicBezTo>
                    <a:pt x="1867" y="4320"/>
                    <a:pt x="1790" y="4056"/>
                    <a:pt x="1756" y="3758"/>
                  </a:cubicBezTo>
                  <a:cubicBezTo>
                    <a:pt x="1725" y="3452"/>
                    <a:pt x="1745" y="3171"/>
                    <a:pt x="1817" y="2914"/>
                  </a:cubicBezTo>
                  <a:cubicBezTo>
                    <a:pt x="1892" y="2655"/>
                    <a:pt x="2005" y="2432"/>
                    <a:pt x="2158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38" y="1661"/>
                    <a:pt x="3179" y="1589"/>
                    <a:pt x="3437" y="1561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8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2" y="330"/>
                  </a:cubicBezTo>
                  <a:cubicBezTo>
                    <a:pt x="4875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31"/>
            <p:cNvSpPr/>
            <p:nvPr/>
          </p:nvSpPr>
          <p:spPr>
            <a:xfrm flipH="1">
              <a:off x="8056107" y="181846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2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3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31"/>
            <p:cNvSpPr/>
            <p:nvPr/>
          </p:nvSpPr>
          <p:spPr>
            <a:xfrm flipH="1">
              <a:off x="7784338" y="1789636"/>
              <a:ext cx="237682" cy="258678"/>
            </a:xfrm>
            <a:custGeom>
              <a:avLst/>
              <a:gdLst/>
              <a:ahLst/>
              <a:cxnLst/>
              <a:rect l="l" t="t" r="r" b="b"/>
              <a:pathLst>
                <a:path w="6860" h="7466" extrusionOk="0">
                  <a:moveTo>
                    <a:pt x="6141" y="1"/>
                  </a:moveTo>
                  <a:lnTo>
                    <a:pt x="4536" y="171"/>
                  </a:lnTo>
                  <a:lnTo>
                    <a:pt x="4714" y="1853"/>
                  </a:lnTo>
                  <a:cubicBezTo>
                    <a:pt x="4743" y="2119"/>
                    <a:pt x="4769" y="2365"/>
                    <a:pt x="4796" y="2592"/>
                  </a:cubicBezTo>
                  <a:cubicBezTo>
                    <a:pt x="4824" y="2818"/>
                    <a:pt x="4853" y="3028"/>
                    <a:pt x="4883" y="3222"/>
                  </a:cubicBezTo>
                  <a:cubicBezTo>
                    <a:pt x="4913" y="3416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6"/>
                    <a:pt x="5114" y="4452"/>
                    <a:pt x="5126" y="4499"/>
                  </a:cubicBezTo>
                  <a:lnTo>
                    <a:pt x="1479" y="493"/>
                  </a:lnTo>
                  <a:lnTo>
                    <a:pt x="1" y="652"/>
                  </a:lnTo>
                  <a:lnTo>
                    <a:pt x="720" y="7466"/>
                  </a:lnTo>
                  <a:lnTo>
                    <a:pt x="2325" y="7296"/>
                  </a:lnTo>
                  <a:lnTo>
                    <a:pt x="2084" y="5018"/>
                  </a:lnTo>
                  <a:cubicBezTo>
                    <a:pt x="2069" y="4857"/>
                    <a:pt x="2050" y="4709"/>
                    <a:pt x="2033" y="4577"/>
                  </a:cubicBezTo>
                  <a:cubicBezTo>
                    <a:pt x="2014" y="4443"/>
                    <a:pt x="1997" y="4311"/>
                    <a:pt x="1975" y="4174"/>
                  </a:cubicBezTo>
                  <a:cubicBezTo>
                    <a:pt x="1954" y="4039"/>
                    <a:pt x="1926" y="3888"/>
                    <a:pt x="1892" y="3720"/>
                  </a:cubicBezTo>
                  <a:cubicBezTo>
                    <a:pt x="1857" y="3551"/>
                    <a:pt x="1818" y="3362"/>
                    <a:pt x="1774" y="3146"/>
                  </a:cubicBezTo>
                  <a:cubicBezTo>
                    <a:pt x="1767" y="3117"/>
                    <a:pt x="1761" y="3083"/>
                    <a:pt x="1754" y="3052"/>
                  </a:cubicBezTo>
                  <a:lnTo>
                    <a:pt x="1754" y="3052"/>
                  </a:lnTo>
                  <a:lnTo>
                    <a:pt x="5362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31"/>
            <p:cNvSpPr/>
            <p:nvPr/>
          </p:nvSpPr>
          <p:spPr>
            <a:xfrm flipH="1">
              <a:off x="7592501" y="176957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0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8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3"/>
                  </a:lnTo>
                  <a:lnTo>
                    <a:pt x="4108" y="1391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31"/>
            <p:cNvSpPr/>
            <p:nvPr/>
          </p:nvSpPr>
          <p:spPr>
            <a:xfrm flipH="1">
              <a:off x="7323467" y="1746778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5" y="1568"/>
                  </a:moveTo>
                  <a:cubicBezTo>
                    <a:pt x="3781" y="1568"/>
                    <a:pt x="3959" y="1595"/>
                    <a:pt x="4128" y="1649"/>
                  </a:cubicBezTo>
                  <a:cubicBezTo>
                    <a:pt x="4362" y="1723"/>
                    <a:pt x="4569" y="1841"/>
                    <a:pt x="4755" y="2002"/>
                  </a:cubicBezTo>
                  <a:cubicBezTo>
                    <a:pt x="4939" y="2163"/>
                    <a:pt x="5090" y="2358"/>
                    <a:pt x="5205" y="2588"/>
                  </a:cubicBezTo>
                  <a:cubicBezTo>
                    <a:pt x="5321" y="2818"/>
                    <a:pt x="5394" y="3076"/>
                    <a:pt x="5423" y="3363"/>
                  </a:cubicBezTo>
                  <a:cubicBezTo>
                    <a:pt x="5456" y="3648"/>
                    <a:pt x="5440" y="3916"/>
                    <a:pt x="5373" y="4166"/>
                  </a:cubicBezTo>
                  <a:cubicBezTo>
                    <a:pt x="5327" y="4338"/>
                    <a:pt x="5262" y="4497"/>
                    <a:pt x="5177" y="4642"/>
                  </a:cubicBezTo>
                  <a:lnTo>
                    <a:pt x="4241" y="3616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5" y="5532"/>
                  </a:cubicBezTo>
                  <a:cubicBezTo>
                    <a:pt x="3723" y="5540"/>
                    <a:pt x="3651" y="5544"/>
                    <a:pt x="3581" y="5544"/>
                  </a:cubicBezTo>
                  <a:cubicBezTo>
                    <a:pt x="3393" y="5544"/>
                    <a:pt x="3214" y="5516"/>
                    <a:pt x="3043" y="5463"/>
                  </a:cubicBezTo>
                  <a:cubicBezTo>
                    <a:pt x="2812" y="5391"/>
                    <a:pt x="2600" y="5274"/>
                    <a:pt x="2412" y="5118"/>
                  </a:cubicBezTo>
                  <a:cubicBezTo>
                    <a:pt x="2224" y="4960"/>
                    <a:pt x="2074" y="4764"/>
                    <a:pt x="1962" y="4530"/>
                  </a:cubicBezTo>
                  <a:cubicBezTo>
                    <a:pt x="1850" y="4298"/>
                    <a:pt x="1778" y="4038"/>
                    <a:pt x="1748" y="3752"/>
                  </a:cubicBezTo>
                  <a:cubicBezTo>
                    <a:pt x="1717" y="3465"/>
                    <a:pt x="1733" y="3198"/>
                    <a:pt x="1797" y="2948"/>
                  </a:cubicBezTo>
                  <a:cubicBezTo>
                    <a:pt x="1857" y="2699"/>
                    <a:pt x="1963" y="2478"/>
                    <a:pt x="2114" y="2279"/>
                  </a:cubicBezTo>
                  <a:cubicBezTo>
                    <a:pt x="2264" y="2084"/>
                    <a:pt x="2445" y="1925"/>
                    <a:pt x="2659" y="1803"/>
                  </a:cubicBezTo>
                  <a:cubicBezTo>
                    <a:pt x="2872" y="1682"/>
                    <a:pt x="3109" y="1608"/>
                    <a:pt x="3376" y="1580"/>
                  </a:cubicBezTo>
                  <a:cubicBezTo>
                    <a:pt x="3450" y="1572"/>
                    <a:pt x="3523" y="1568"/>
                    <a:pt x="3595" y="1568"/>
                  </a:cubicBezTo>
                  <a:close/>
                  <a:moveTo>
                    <a:pt x="3648" y="0"/>
                  </a:moveTo>
                  <a:cubicBezTo>
                    <a:pt x="3506" y="0"/>
                    <a:pt x="3362" y="8"/>
                    <a:pt x="3214" y="23"/>
                  </a:cubicBezTo>
                  <a:cubicBezTo>
                    <a:pt x="2703" y="78"/>
                    <a:pt x="2242" y="216"/>
                    <a:pt x="1833" y="437"/>
                  </a:cubicBezTo>
                  <a:cubicBezTo>
                    <a:pt x="1421" y="656"/>
                    <a:pt x="1076" y="943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5"/>
                    <a:pt x="1" y="3415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68"/>
                    <a:pt x="1323" y="6354"/>
                  </a:cubicBezTo>
                  <a:cubicBezTo>
                    <a:pt x="1676" y="6638"/>
                    <a:pt x="2073" y="6845"/>
                    <a:pt x="2521" y="6976"/>
                  </a:cubicBezTo>
                  <a:cubicBezTo>
                    <a:pt x="2836" y="7067"/>
                    <a:pt x="3167" y="7113"/>
                    <a:pt x="3515" y="7113"/>
                  </a:cubicBezTo>
                  <a:cubicBezTo>
                    <a:pt x="3660" y="7113"/>
                    <a:pt x="3808" y="7105"/>
                    <a:pt x="3959" y="7089"/>
                  </a:cubicBezTo>
                  <a:cubicBezTo>
                    <a:pt x="4381" y="7045"/>
                    <a:pt x="4767" y="6940"/>
                    <a:pt x="5120" y="6781"/>
                  </a:cubicBezTo>
                  <a:lnTo>
                    <a:pt x="6095" y="7848"/>
                  </a:lnTo>
                  <a:lnTo>
                    <a:pt x="7191" y="6848"/>
                  </a:lnTo>
                  <a:lnTo>
                    <a:pt x="6321" y="5891"/>
                  </a:lnTo>
                  <a:cubicBezTo>
                    <a:pt x="6341" y="5867"/>
                    <a:pt x="6364" y="5844"/>
                    <a:pt x="6384" y="5821"/>
                  </a:cubicBezTo>
                  <a:cubicBezTo>
                    <a:pt x="6667" y="5469"/>
                    <a:pt x="6873" y="5069"/>
                    <a:pt x="7001" y="4619"/>
                  </a:cubicBezTo>
                  <a:cubicBezTo>
                    <a:pt x="7126" y="4169"/>
                    <a:pt x="7163" y="3691"/>
                    <a:pt x="7110" y="3184"/>
                  </a:cubicBezTo>
                  <a:cubicBezTo>
                    <a:pt x="7055" y="2672"/>
                    <a:pt x="6919" y="2212"/>
                    <a:pt x="6703" y="1800"/>
                  </a:cubicBezTo>
                  <a:cubicBezTo>
                    <a:pt x="6486" y="1389"/>
                    <a:pt x="6203" y="1045"/>
                    <a:pt x="5850" y="761"/>
                  </a:cubicBezTo>
                  <a:cubicBezTo>
                    <a:pt x="5498" y="476"/>
                    <a:pt x="5100" y="267"/>
                    <a:pt x="4654" y="139"/>
                  </a:cubicBezTo>
                  <a:cubicBezTo>
                    <a:pt x="4335" y="47"/>
                    <a:pt x="4000" y="0"/>
                    <a:pt x="3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31"/>
            <p:cNvSpPr/>
            <p:nvPr/>
          </p:nvSpPr>
          <p:spPr>
            <a:xfrm flipH="1">
              <a:off x="7076610" y="1714280"/>
              <a:ext cx="219180" cy="249393"/>
            </a:xfrm>
            <a:custGeom>
              <a:avLst/>
              <a:gdLst/>
              <a:ahLst/>
              <a:cxnLst/>
              <a:rect l="l" t="t" r="r" b="b"/>
              <a:pathLst>
                <a:path w="6326" h="7198" extrusionOk="0">
                  <a:moveTo>
                    <a:pt x="5828" y="0"/>
                  </a:moveTo>
                  <a:lnTo>
                    <a:pt x="4212" y="171"/>
                  </a:lnTo>
                  <a:lnTo>
                    <a:pt x="4645" y="4277"/>
                  </a:lnTo>
                  <a:cubicBezTo>
                    <a:pt x="4671" y="4523"/>
                    <a:pt x="4636" y="4751"/>
                    <a:pt x="4541" y="4961"/>
                  </a:cubicBezTo>
                  <a:cubicBezTo>
                    <a:pt x="4445" y="5171"/>
                    <a:pt x="4307" y="5344"/>
                    <a:pt x="4127" y="5478"/>
                  </a:cubicBezTo>
                  <a:cubicBezTo>
                    <a:pt x="3947" y="5610"/>
                    <a:pt x="3736" y="5690"/>
                    <a:pt x="3490" y="5716"/>
                  </a:cubicBezTo>
                  <a:cubicBezTo>
                    <a:pt x="3442" y="5721"/>
                    <a:pt x="3395" y="5724"/>
                    <a:pt x="3349" y="5724"/>
                  </a:cubicBezTo>
                  <a:cubicBezTo>
                    <a:pt x="3168" y="5724"/>
                    <a:pt x="2998" y="5686"/>
                    <a:pt x="2839" y="5611"/>
                  </a:cubicBezTo>
                  <a:cubicBezTo>
                    <a:pt x="2639" y="5518"/>
                    <a:pt x="2472" y="5378"/>
                    <a:pt x="2343" y="5191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7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7"/>
                    <a:pt x="672" y="5774"/>
                    <a:pt x="964" y="6149"/>
                  </a:cubicBezTo>
                  <a:cubicBezTo>
                    <a:pt x="1255" y="6525"/>
                    <a:pt x="1635" y="6805"/>
                    <a:pt x="2100" y="6989"/>
                  </a:cubicBezTo>
                  <a:cubicBezTo>
                    <a:pt x="2453" y="7127"/>
                    <a:pt x="2834" y="7197"/>
                    <a:pt x="3244" y="7197"/>
                  </a:cubicBezTo>
                  <a:cubicBezTo>
                    <a:pt x="3374" y="7197"/>
                    <a:pt x="3508" y="7190"/>
                    <a:pt x="3644" y="7176"/>
                  </a:cubicBezTo>
                  <a:cubicBezTo>
                    <a:pt x="4202" y="7117"/>
                    <a:pt x="4688" y="6949"/>
                    <a:pt x="5105" y="6673"/>
                  </a:cubicBezTo>
                  <a:cubicBezTo>
                    <a:pt x="5522" y="6395"/>
                    <a:pt x="5834" y="6043"/>
                    <a:pt x="6043" y="5614"/>
                  </a:cubicBezTo>
                  <a:cubicBezTo>
                    <a:pt x="6248" y="5186"/>
                    <a:pt x="6326" y="4711"/>
                    <a:pt x="6270" y="4192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31"/>
            <p:cNvSpPr/>
            <p:nvPr/>
          </p:nvSpPr>
          <p:spPr>
            <a:xfrm flipH="1">
              <a:off x="6843369" y="169085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31"/>
            <p:cNvSpPr/>
            <p:nvPr/>
          </p:nvSpPr>
          <p:spPr>
            <a:xfrm flipH="1">
              <a:off x="6629286" y="167055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3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798"/>
                  </a:cubicBezTo>
                  <a:cubicBezTo>
                    <a:pt x="429" y="1009"/>
                    <a:pt x="263" y="1249"/>
                    <a:pt x="152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0" y="3872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1"/>
                    <a:pt x="2762" y="4327"/>
                    <a:pt x="2895" y="4348"/>
                  </a:cubicBezTo>
                  <a:cubicBezTo>
                    <a:pt x="3028" y="4370"/>
                    <a:pt x="3156" y="4400"/>
                    <a:pt x="3279" y="4436"/>
                  </a:cubicBezTo>
                  <a:cubicBezTo>
                    <a:pt x="3401" y="4472"/>
                    <a:pt x="3506" y="4515"/>
                    <a:pt x="3596" y="4565"/>
                  </a:cubicBezTo>
                  <a:cubicBezTo>
                    <a:pt x="3686" y="4616"/>
                    <a:pt x="3760" y="4675"/>
                    <a:pt x="3818" y="4749"/>
                  </a:cubicBezTo>
                  <a:cubicBezTo>
                    <a:pt x="3875" y="4821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3"/>
                    <a:pt x="2885" y="5708"/>
                    <a:pt x="2800" y="5708"/>
                  </a:cubicBezTo>
                  <a:cubicBezTo>
                    <a:pt x="2537" y="5708"/>
                    <a:pt x="2275" y="5665"/>
                    <a:pt x="2016" y="5578"/>
                  </a:cubicBezTo>
                  <a:cubicBezTo>
                    <a:pt x="1672" y="5463"/>
                    <a:pt x="1316" y="5205"/>
                    <a:pt x="946" y="4804"/>
                  </a:cubicBezTo>
                  <a:lnTo>
                    <a:pt x="65" y="6048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8"/>
                    <a:pt x="1526" y="6990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9"/>
                    <a:pt x="4094" y="6904"/>
                    <a:pt x="4475" y="6691"/>
                  </a:cubicBezTo>
                  <a:cubicBezTo>
                    <a:pt x="4856" y="6476"/>
                    <a:pt x="5144" y="6192"/>
                    <a:pt x="5339" y="5842"/>
                  </a:cubicBezTo>
                  <a:cubicBezTo>
                    <a:pt x="5536" y="5490"/>
                    <a:pt x="5608" y="5077"/>
                    <a:pt x="5559" y="4603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0"/>
                    <a:pt x="4983" y="3416"/>
                    <a:pt x="4754" y="3271"/>
                  </a:cubicBezTo>
                  <a:cubicBezTo>
                    <a:pt x="4525" y="3126"/>
                    <a:pt x="4259" y="3009"/>
                    <a:pt x="3959" y="2923"/>
                  </a:cubicBezTo>
                  <a:cubicBezTo>
                    <a:pt x="3657" y="2837"/>
                    <a:pt x="3325" y="2777"/>
                    <a:pt x="2962" y="2743"/>
                  </a:cubicBezTo>
                  <a:cubicBezTo>
                    <a:pt x="2804" y="2733"/>
                    <a:pt x="2650" y="2716"/>
                    <a:pt x="2504" y="2687"/>
                  </a:cubicBezTo>
                  <a:cubicBezTo>
                    <a:pt x="2355" y="2660"/>
                    <a:pt x="2225" y="2623"/>
                    <a:pt x="2108" y="2572"/>
                  </a:cubicBezTo>
                  <a:cubicBezTo>
                    <a:pt x="1992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7" y="2119"/>
                  </a:cubicBezTo>
                  <a:cubicBezTo>
                    <a:pt x="1684" y="1996"/>
                    <a:pt x="1711" y="1885"/>
                    <a:pt x="1779" y="1790"/>
                  </a:cubicBezTo>
                  <a:cubicBezTo>
                    <a:pt x="1849" y="1695"/>
                    <a:pt x="1950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48"/>
                    <a:pt x="4002" y="1873"/>
                    <a:pt x="4157" y="2027"/>
                  </a:cubicBezTo>
                  <a:lnTo>
                    <a:pt x="5076" y="937"/>
                  </a:lnTo>
                  <a:cubicBezTo>
                    <a:pt x="4886" y="706"/>
                    <a:pt x="4669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31"/>
            <p:cNvSpPr/>
            <p:nvPr/>
          </p:nvSpPr>
          <p:spPr>
            <a:xfrm flipH="1">
              <a:off x="6193809" y="1619348"/>
              <a:ext cx="331784" cy="263598"/>
            </a:xfrm>
            <a:custGeom>
              <a:avLst/>
              <a:gdLst/>
              <a:ahLst/>
              <a:cxnLst/>
              <a:rect l="l" t="t" r="r" b="b"/>
              <a:pathLst>
                <a:path w="9576" h="7608" extrusionOk="0">
                  <a:moveTo>
                    <a:pt x="9576" y="1"/>
                  </a:moveTo>
                  <a:lnTo>
                    <a:pt x="7931" y="175"/>
                  </a:lnTo>
                  <a:lnTo>
                    <a:pt x="7299" y="3850"/>
                  </a:lnTo>
                  <a:cubicBezTo>
                    <a:pt x="7271" y="4019"/>
                    <a:pt x="7252" y="4165"/>
                    <a:pt x="7239" y="4295"/>
                  </a:cubicBezTo>
                  <a:cubicBezTo>
                    <a:pt x="7226" y="4424"/>
                    <a:pt x="7219" y="4541"/>
                    <a:pt x="7217" y="4647"/>
                  </a:cubicBezTo>
                  <a:cubicBezTo>
                    <a:pt x="7216" y="4692"/>
                    <a:pt x="7217" y="4733"/>
                    <a:pt x="7216" y="4777"/>
                  </a:cubicBezTo>
                  <a:cubicBezTo>
                    <a:pt x="7184" y="4683"/>
                    <a:pt x="7151" y="4588"/>
                    <a:pt x="7111" y="4490"/>
                  </a:cubicBezTo>
                  <a:cubicBezTo>
                    <a:pt x="7039" y="4308"/>
                    <a:pt x="6953" y="4114"/>
                    <a:pt x="6852" y="3908"/>
                  </a:cubicBezTo>
                  <a:lnTo>
                    <a:pt x="5577" y="1318"/>
                  </a:lnTo>
                  <a:lnTo>
                    <a:pt x="4254" y="1458"/>
                  </a:lnTo>
                  <a:lnTo>
                    <a:pt x="3525" y="4260"/>
                  </a:lnTo>
                  <a:cubicBezTo>
                    <a:pt x="3486" y="4449"/>
                    <a:pt x="3456" y="4627"/>
                    <a:pt x="3433" y="4797"/>
                  </a:cubicBezTo>
                  <a:cubicBezTo>
                    <a:pt x="3415" y="4935"/>
                    <a:pt x="3402" y="5083"/>
                    <a:pt x="3394" y="5235"/>
                  </a:cubicBezTo>
                  <a:cubicBezTo>
                    <a:pt x="3356" y="5091"/>
                    <a:pt x="3310" y="4942"/>
                    <a:pt x="3259" y="4784"/>
                  </a:cubicBezTo>
                  <a:cubicBezTo>
                    <a:pt x="3205" y="4623"/>
                    <a:pt x="3148" y="4462"/>
                    <a:pt x="3085" y="4306"/>
                  </a:cubicBezTo>
                  <a:lnTo>
                    <a:pt x="1684" y="834"/>
                  </a:lnTo>
                  <a:lnTo>
                    <a:pt x="0" y="1010"/>
                  </a:lnTo>
                  <a:lnTo>
                    <a:pt x="2763" y="7608"/>
                  </a:lnTo>
                  <a:lnTo>
                    <a:pt x="4067" y="7470"/>
                  </a:lnTo>
                  <a:lnTo>
                    <a:pt x="5082" y="3642"/>
                  </a:lnTo>
                  <a:lnTo>
                    <a:pt x="6986" y="7162"/>
                  </a:lnTo>
                  <a:lnTo>
                    <a:pt x="8251" y="7028"/>
                  </a:lnTo>
                  <a:lnTo>
                    <a:pt x="9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31"/>
            <p:cNvSpPr/>
            <p:nvPr/>
          </p:nvSpPr>
          <p:spPr>
            <a:xfrm flipH="1">
              <a:off x="5920517" y="1598594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5" y="1723"/>
                    <a:pt x="4575" y="1841"/>
                    <a:pt x="4760" y="2003"/>
                  </a:cubicBezTo>
                  <a:cubicBezTo>
                    <a:pt x="4945" y="2163"/>
                    <a:pt x="5096" y="2359"/>
                    <a:pt x="5211" y="2589"/>
                  </a:cubicBezTo>
                  <a:cubicBezTo>
                    <a:pt x="5326" y="2819"/>
                    <a:pt x="5400" y="3078"/>
                    <a:pt x="5429" y="3364"/>
                  </a:cubicBezTo>
                  <a:cubicBezTo>
                    <a:pt x="5458" y="3650"/>
                    <a:pt x="5442" y="3916"/>
                    <a:pt x="5377" y="4168"/>
                  </a:cubicBezTo>
                  <a:cubicBezTo>
                    <a:pt x="5311" y="4418"/>
                    <a:pt x="5205" y="4641"/>
                    <a:pt x="5060" y="4836"/>
                  </a:cubicBezTo>
                  <a:cubicBezTo>
                    <a:pt x="4911" y="5032"/>
                    <a:pt x="4732" y="5190"/>
                    <a:pt x="4519" y="5311"/>
                  </a:cubicBezTo>
                  <a:cubicBezTo>
                    <a:pt x="4305" y="5432"/>
                    <a:pt x="4063" y="5506"/>
                    <a:pt x="3800" y="5534"/>
                  </a:cubicBezTo>
                  <a:cubicBezTo>
                    <a:pt x="3725" y="5542"/>
                    <a:pt x="3651" y="5546"/>
                    <a:pt x="3578" y="5546"/>
                  </a:cubicBezTo>
                  <a:cubicBezTo>
                    <a:pt x="3394" y="5546"/>
                    <a:pt x="3218" y="5519"/>
                    <a:pt x="3049" y="5468"/>
                  </a:cubicBezTo>
                  <a:cubicBezTo>
                    <a:pt x="2816" y="5394"/>
                    <a:pt x="2606" y="5276"/>
                    <a:pt x="2418" y="5118"/>
                  </a:cubicBezTo>
                  <a:cubicBezTo>
                    <a:pt x="2230" y="4963"/>
                    <a:pt x="2080" y="4766"/>
                    <a:pt x="1968" y="4533"/>
                  </a:cubicBezTo>
                  <a:cubicBezTo>
                    <a:pt x="1854" y="4298"/>
                    <a:pt x="1784" y="4038"/>
                    <a:pt x="1754" y="3752"/>
                  </a:cubicBezTo>
                  <a:cubicBezTo>
                    <a:pt x="1723" y="3467"/>
                    <a:pt x="1739" y="3201"/>
                    <a:pt x="1803" y="2951"/>
                  </a:cubicBezTo>
                  <a:cubicBezTo>
                    <a:pt x="1863" y="2701"/>
                    <a:pt x="1969" y="2478"/>
                    <a:pt x="2120" y="2281"/>
                  </a:cubicBezTo>
                  <a:cubicBezTo>
                    <a:pt x="2270" y="2084"/>
                    <a:pt x="2451" y="1926"/>
                    <a:pt x="2665" y="1806"/>
                  </a:cubicBezTo>
                  <a:cubicBezTo>
                    <a:pt x="2877" y="1686"/>
                    <a:pt x="3117" y="1609"/>
                    <a:pt x="3381" y="1583"/>
                  </a:cubicBezTo>
                  <a:cubicBezTo>
                    <a:pt x="3456" y="1575"/>
                    <a:pt x="3529" y="1571"/>
                    <a:pt x="3601" y="1571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8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6"/>
                    <a:pt x="1078" y="941"/>
                    <a:pt x="792" y="1293"/>
                  </a:cubicBezTo>
                  <a:cubicBezTo>
                    <a:pt x="508" y="1645"/>
                    <a:pt x="301" y="2044"/>
                    <a:pt x="170" y="2491"/>
                  </a:cubicBezTo>
                  <a:cubicBezTo>
                    <a:pt x="41" y="2937"/>
                    <a:pt x="1" y="3414"/>
                    <a:pt x="55" y="3929"/>
                  </a:cubicBezTo>
                  <a:cubicBezTo>
                    <a:pt x="111" y="4441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7" y="6353"/>
                  </a:cubicBezTo>
                  <a:cubicBezTo>
                    <a:pt x="1679" y="6638"/>
                    <a:pt x="2076" y="6844"/>
                    <a:pt x="2522" y="6976"/>
                  </a:cubicBezTo>
                  <a:cubicBezTo>
                    <a:pt x="2836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6" y="7035"/>
                    <a:pt x="4933" y="6898"/>
                    <a:pt x="5343" y="6677"/>
                  </a:cubicBezTo>
                  <a:cubicBezTo>
                    <a:pt x="5756" y="6458"/>
                    <a:pt x="6101" y="6172"/>
                    <a:pt x="6385" y="5820"/>
                  </a:cubicBezTo>
                  <a:cubicBezTo>
                    <a:pt x="6670" y="5468"/>
                    <a:pt x="6874" y="5068"/>
                    <a:pt x="7002" y="4618"/>
                  </a:cubicBezTo>
                  <a:cubicBezTo>
                    <a:pt x="7130" y="4172"/>
                    <a:pt x="7166" y="3693"/>
                    <a:pt x="7112" y="3187"/>
                  </a:cubicBezTo>
                  <a:cubicBezTo>
                    <a:pt x="7058" y="2672"/>
                    <a:pt x="6922" y="2212"/>
                    <a:pt x="6705" y="1802"/>
                  </a:cubicBezTo>
                  <a:cubicBezTo>
                    <a:pt x="6489" y="1391"/>
                    <a:pt x="6204" y="1046"/>
                    <a:pt x="5852" y="760"/>
                  </a:cubicBezTo>
                  <a:cubicBezTo>
                    <a:pt x="5500" y="476"/>
                    <a:pt x="5101" y="269"/>
                    <a:pt x="4656" y="138"/>
                  </a:cubicBezTo>
                  <a:cubicBezTo>
                    <a:pt x="4341" y="47"/>
                    <a:pt x="4009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31"/>
            <p:cNvSpPr/>
            <p:nvPr/>
          </p:nvSpPr>
          <p:spPr>
            <a:xfrm flipH="1">
              <a:off x="5669190" y="1575554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9" y="1421"/>
                  </a:moveTo>
                  <a:cubicBezTo>
                    <a:pt x="3228" y="1421"/>
                    <a:pt x="3353" y="1442"/>
                    <a:pt x="3463" y="1482"/>
                  </a:cubicBezTo>
                  <a:cubicBezTo>
                    <a:pt x="3617" y="1538"/>
                    <a:pt x="3739" y="1627"/>
                    <a:pt x="3831" y="1752"/>
                  </a:cubicBezTo>
                  <a:cubicBezTo>
                    <a:pt x="3923" y="1876"/>
                    <a:pt x="3979" y="2027"/>
                    <a:pt x="3996" y="2201"/>
                  </a:cubicBezTo>
                  <a:cubicBezTo>
                    <a:pt x="4015" y="2374"/>
                    <a:pt x="3998" y="2533"/>
                    <a:pt x="3945" y="2677"/>
                  </a:cubicBezTo>
                  <a:cubicBezTo>
                    <a:pt x="3890" y="2821"/>
                    <a:pt x="3802" y="2936"/>
                    <a:pt x="3686" y="3026"/>
                  </a:cubicBezTo>
                  <a:cubicBezTo>
                    <a:pt x="3566" y="3114"/>
                    <a:pt x="3423" y="3166"/>
                    <a:pt x="3254" y="3185"/>
                  </a:cubicBezTo>
                  <a:lnTo>
                    <a:pt x="1911" y="3327"/>
                  </a:lnTo>
                  <a:lnTo>
                    <a:pt x="1726" y="1555"/>
                  </a:lnTo>
                  <a:lnTo>
                    <a:pt x="2922" y="1430"/>
                  </a:lnTo>
                  <a:cubicBezTo>
                    <a:pt x="2980" y="1424"/>
                    <a:pt x="3036" y="1421"/>
                    <a:pt x="3089" y="1421"/>
                  </a:cubicBezTo>
                  <a:close/>
                  <a:moveTo>
                    <a:pt x="3368" y="0"/>
                  </a:moveTo>
                  <a:cubicBezTo>
                    <a:pt x="3269" y="0"/>
                    <a:pt x="3169" y="6"/>
                    <a:pt x="3067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79" y="4085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8" y="2763"/>
                    <a:pt x="5657" y="2371"/>
                    <a:pt x="5613" y="1942"/>
                  </a:cubicBezTo>
                  <a:cubicBezTo>
                    <a:pt x="5568" y="1527"/>
                    <a:pt x="5429" y="1166"/>
                    <a:pt x="5191" y="861"/>
                  </a:cubicBezTo>
                  <a:cubicBezTo>
                    <a:pt x="4958" y="553"/>
                    <a:pt x="4652" y="326"/>
                    <a:pt x="4278" y="173"/>
                  </a:cubicBezTo>
                  <a:cubicBezTo>
                    <a:pt x="3992" y="58"/>
                    <a:pt x="3688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31"/>
            <p:cNvSpPr/>
            <p:nvPr/>
          </p:nvSpPr>
          <p:spPr>
            <a:xfrm flipH="1">
              <a:off x="5410483" y="153993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31"/>
            <p:cNvSpPr/>
            <p:nvPr/>
          </p:nvSpPr>
          <p:spPr>
            <a:xfrm flipH="1">
              <a:off x="5218437" y="152164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5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11"/>
                    <a:pt x="2763" y="4326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1"/>
                    <a:pt x="3907" y="4907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8"/>
                    <a:pt x="2798" y="5708"/>
                  </a:cubicBezTo>
                  <a:cubicBezTo>
                    <a:pt x="2535" y="5708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3"/>
                  </a:cubicBezTo>
                  <a:cubicBezTo>
                    <a:pt x="1188" y="6869"/>
                    <a:pt x="1525" y="6991"/>
                    <a:pt x="1896" y="7060"/>
                  </a:cubicBezTo>
                  <a:cubicBezTo>
                    <a:pt x="2118" y="7101"/>
                    <a:pt x="2353" y="7123"/>
                    <a:pt x="2602" y="7123"/>
                  </a:cubicBezTo>
                  <a:cubicBezTo>
                    <a:pt x="2770" y="7123"/>
                    <a:pt x="2943" y="7113"/>
                    <a:pt x="3124" y="7093"/>
                  </a:cubicBezTo>
                  <a:cubicBezTo>
                    <a:pt x="3643" y="7039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7"/>
                  </a:cubicBezTo>
                  <a:cubicBezTo>
                    <a:pt x="5164" y="3600"/>
                    <a:pt x="4980" y="3418"/>
                    <a:pt x="4753" y="3271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2" y="2689"/>
                  </a:cubicBezTo>
                  <a:cubicBezTo>
                    <a:pt x="2354" y="2663"/>
                    <a:pt x="2223" y="2624"/>
                    <a:pt x="2107" y="2574"/>
                  </a:cubicBezTo>
                  <a:cubicBezTo>
                    <a:pt x="1989" y="2523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1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50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7"/>
                    <a:pt x="2766" y="1417"/>
                  </a:cubicBezTo>
                  <a:cubicBezTo>
                    <a:pt x="2890" y="1417"/>
                    <a:pt x="3013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7"/>
                    <a:pt x="4418" y="368"/>
                  </a:cubicBezTo>
                  <a:cubicBezTo>
                    <a:pt x="4170" y="217"/>
                    <a:pt x="3879" y="112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31"/>
            <p:cNvSpPr/>
            <p:nvPr/>
          </p:nvSpPr>
          <p:spPr>
            <a:xfrm flipH="1">
              <a:off x="4965480" y="1492298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9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31"/>
            <p:cNvSpPr/>
            <p:nvPr/>
          </p:nvSpPr>
          <p:spPr>
            <a:xfrm flipH="1">
              <a:off x="4687925" y="1468531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1" y="1570"/>
                  </a:moveTo>
                  <a:cubicBezTo>
                    <a:pt x="3779" y="1570"/>
                    <a:pt x="3958" y="1598"/>
                    <a:pt x="4129" y="1650"/>
                  </a:cubicBezTo>
                  <a:cubicBezTo>
                    <a:pt x="4362" y="1724"/>
                    <a:pt x="4571" y="1843"/>
                    <a:pt x="4756" y="2003"/>
                  </a:cubicBezTo>
                  <a:cubicBezTo>
                    <a:pt x="4940" y="2164"/>
                    <a:pt x="5091" y="2361"/>
                    <a:pt x="5208" y="2591"/>
                  </a:cubicBezTo>
                  <a:cubicBezTo>
                    <a:pt x="5323" y="2821"/>
                    <a:pt x="5396" y="3077"/>
                    <a:pt x="5425" y="3365"/>
                  </a:cubicBezTo>
                  <a:cubicBezTo>
                    <a:pt x="5458" y="3648"/>
                    <a:pt x="5439" y="3915"/>
                    <a:pt x="5373" y="4166"/>
                  </a:cubicBezTo>
                  <a:cubicBezTo>
                    <a:pt x="5308" y="4417"/>
                    <a:pt x="5202" y="4637"/>
                    <a:pt x="5055" y="4834"/>
                  </a:cubicBezTo>
                  <a:cubicBezTo>
                    <a:pt x="4907" y="5031"/>
                    <a:pt x="4728" y="5189"/>
                    <a:pt x="4516" y="5310"/>
                  </a:cubicBezTo>
                  <a:cubicBezTo>
                    <a:pt x="4302" y="5430"/>
                    <a:pt x="4060" y="5506"/>
                    <a:pt x="3797" y="5533"/>
                  </a:cubicBezTo>
                  <a:cubicBezTo>
                    <a:pt x="3723" y="5541"/>
                    <a:pt x="3651" y="5545"/>
                    <a:pt x="3579" y="5545"/>
                  </a:cubicBezTo>
                  <a:cubicBezTo>
                    <a:pt x="3393" y="5545"/>
                    <a:pt x="3216" y="5518"/>
                    <a:pt x="3046" y="5464"/>
                  </a:cubicBezTo>
                  <a:cubicBezTo>
                    <a:pt x="2814" y="5392"/>
                    <a:pt x="2604" y="5276"/>
                    <a:pt x="2414" y="5119"/>
                  </a:cubicBezTo>
                  <a:cubicBezTo>
                    <a:pt x="2225" y="4964"/>
                    <a:pt x="2079" y="4765"/>
                    <a:pt x="1965" y="4532"/>
                  </a:cubicBezTo>
                  <a:cubicBezTo>
                    <a:pt x="1851" y="4299"/>
                    <a:pt x="1780" y="4039"/>
                    <a:pt x="1749" y="3753"/>
                  </a:cubicBezTo>
                  <a:cubicBezTo>
                    <a:pt x="1719" y="3468"/>
                    <a:pt x="1736" y="3199"/>
                    <a:pt x="1798" y="2950"/>
                  </a:cubicBezTo>
                  <a:cubicBezTo>
                    <a:pt x="1859" y="2700"/>
                    <a:pt x="1965" y="2479"/>
                    <a:pt x="2116" y="2282"/>
                  </a:cubicBezTo>
                  <a:cubicBezTo>
                    <a:pt x="2267" y="2085"/>
                    <a:pt x="2447" y="1927"/>
                    <a:pt x="2661" y="1807"/>
                  </a:cubicBezTo>
                  <a:cubicBezTo>
                    <a:pt x="2874" y="1686"/>
                    <a:pt x="3116" y="1609"/>
                    <a:pt x="3380" y="1581"/>
                  </a:cubicBezTo>
                  <a:cubicBezTo>
                    <a:pt x="3452" y="1574"/>
                    <a:pt x="3522" y="1570"/>
                    <a:pt x="3591" y="1570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5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2" y="657"/>
                    <a:pt x="1075" y="942"/>
                    <a:pt x="789" y="1294"/>
                  </a:cubicBezTo>
                  <a:cubicBezTo>
                    <a:pt x="506" y="1646"/>
                    <a:pt x="298" y="2043"/>
                    <a:pt x="168" y="2490"/>
                  </a:cubicBezTo>
                  <a:cubicBezTo>
                    <a:pt x="38" y="2936"/>
                    <a:pt x="1" y="3415"/>
                    <a:pt x="54" y="3930"/>
                  </a:cubicBezTo>
                  <a:cubicBezTo>
                    <a:pt x="109" y="4442"/>
                    <a:pt x="247" y="4902"/>
                    <a:pt x="465" y="5312"/>
                  </a:cubicBezTo>
                  <a:cubicBezTo>
                    <a:pt x="687" y="5721"/>
                    <a:pt x="971" y="6068"/>
                    <a:pt x="1322" y="6354"/>
                  </a:cubicBezTo>
                  <a:cubicBezTo>
                    <a:pt x="1675" y="6639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2" y="6898"/>
                    <a:pt x="5342" y="6678"/>
                  </a:cubicBezTo>
                  <a:cubicBezTo>
                    <a:pt x="5753" y="6456"/>
                    <a:pt x="6099" y="6173"/>
                    <a:pt x="6383" y="5821"/>
                  </a:cubicBezTo>
                  <a:cubicBezTo>
                    <a:pt x="6667" y="5468"/>
                    <a:pt x="6873" y="5069"/>
                    <a:pt x="7001" y="4618"/>
                  </a:cubicBezTo>
                  <a:cubicBezTo>
                    <a:pt x="7126" y="4168"/>
                    <a:pt x="7163" y="3691"/>
                    <a:pt x="7109" y="3185"/>
                  </a:cubicBezTo>
                  <a:cubicBezTo>
                    <a:pt x="7056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69"/>
                    <a:pt x="4654" y="139"/>
                  </a:cubicBezTo>
                  <a:cubicBezTo>
                    <a:pt x="4338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31"/>
            <p:cNvSpPr/>
            <p:nvPr/>
          </p:nvSpPr>
          <p:spPr>
            <a:xfrm flipH="1">
              <a:off x="4468474" y="1445906"/>
              <a:ext cx="189245" cy="247349"/>
            </a:xfrm>
            <a:custGeom>
              <a:avLst/>
              <a:gdLst/>
              <a:ahLst/>
              <a:cxnLst/>
              <a:rect l="l" t="t" r="r" b="b"/>
              <a:pathLst>
                <a:path w="5462" h="7139" extrusionOk="0">
                  <a:moveTo>
                    <a:pt x="2960" y="1498"/>
                  </a:moveTo>
                  <a:cubicBezTo>
                    <a:pt x="3066" y="1498"/>
                    <a:pt x="3165" y="1519"/>
                    <a:pt x="3259" y="1559"/>
                  </a:cubicBezTo>
                  <a:cubicBezTo>
                    <a:pt x="3384" y="1612"/>
                    <a:pt x="3486" y="1694"/>
                    <a:pt x="3571" y="1802"/>
                  </a:cubicBezTo>
                  <a:cubicBezTo>
                    <a:pt x="3654" y="1911"/>
                    <a:pt x="3708" y="2052"/>
                    <a:pt x="3723" y="2219"/>
                  </a:cubicBezTo>
                  <a:cubicBezTo>
                    <a:pt x="3742" y="2378"/>
                    <a:pt x="3720" y="2525"/>
                    <a:pt x="3663" y="2657"/>
                  </a:cubicBezTo>
                  <a:cubicBezTo>
                    <a:pt x="3603" y="2787"/>
                    <a:pt x="3519" y="2894"/>
                    <a:pt x="3411" y="2979"/>
                  </a:cubicBezTo>
                  <a:cubicBezTo>
                    <a:pt x="3301" y="3064"/>
                    <a:pt x="3175" y="3110"/>
                    <a:pt x="3033" y="3126"/>
                  </a:cubicBezTo>
                  <a:lnTo>
                    <a:pt x="1953" y="3240"/>
                  </a:lnTo>
                  <a:lnTo>
                    <a:pt x="1782" y="1616"/>
                  </a:lnTo>
                  <a:lnTo>
                    <a:pt x="2861" y="1504"/>
                  </a:lnTo>
                  <a:cubicBezTo>
                    <a:pt x="2894" y="1500"/>
                    <a:pt x="2927" y="1498"/>
                    <a:pt x="2960" y="1498"/>
                  </a:cubicBezTo>
                  <a:close/>
                  <a:moveTo>
                    <a:pt x="3224" y="1"/>
                  </a:moveTo>
                  <a:cubicBezTo>
                    <a:pt x="3131" y="1"/>
                    <a:pt x="3036" y="6"/>
                    <a:pt x="2940" y="17"/>
                  </a:cubicBezTo>
                  <a:lnTo>
                    <a:pt x="0" y="326"/>
                  </a:lnTo>
                  <a:lnTo>
                    <a:pt x="721" y="7138"/>
                  </a:lnTo>
                  <a:lnTo>
                    <a:pt x="2374" y="6964"/>
                  </a:lnTo>
                  <a:lnTo>
                    <a:pt x="2134" y="4686"/>
                  </a:lnTo>
                  <a:lnTo>
                    <a:pt x="3417" y="4550"/>
                  </a:lnTo>
                  <a:cubicBezTo>
                    <a:pt x="3847" y="4505"/>
                    <a:pt x="4218" y="4366"/>
                    <a:pt x="4530" y="4128"/>
                  </a:cubicBezTo>
                  <a:cubicBezTo>
                    <a:pt x="4844" y="3892"/>
                    <a:pt x="5078" y="3590"/>
                    <a:pt x="5240" y="3222"/>
                  </a:cubicBezTo>
                  <a:cubicBezTo>
                    <a:pt x="5404" y="2853"/>
                    <a:pt x="5462" y="2450"/>
                    <a:pt x="5414" y="2009"/>
                  </a:cubicBezTo>
                  <a:cubicBezTo>
                    <a:pt x="5370" y="1586"/>
                    <a:pt x="5232" y="1218"/>
                    <a:pt x="4996" y="900"/>
                  </a:cubicBezTo>
                  <a:cubicBezTo>
                    <a:pt x="4764" y="584"/>
                    <a:pt x="4470" y="346"/>
                    <a:pt x="4113" y="188"/>
                  </a:cubicBezTo>
                  <a:cubicBezTo>
                    <a:pt x="3839" y="64"/>
                    <a:pt x="3542" y="1"/>
                    <a:pt x="3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31"/>
            <p:cNvSpPr/>
            <p:nvPr/>
          </p:nvSpPr>
          <p:spPr>
            <a:xfrm flipH="1">
              <a:off x="9034707" y="2259930"/>
              <a:ext cx="122063" cy="237543"/>
            </a:xfrm>
            <a:custGeom>
              <a:avLst/>
              <a:gdLst/>
              <a:ahLst/>
              <a:cxnLst/>
              <a:rect l="l" t="t" r="r" b="b"/>
              <a:pathLst>
                <a:path w="3523" h="6856" extrusionOk="0">
                  <a:moveTo>
                    <a:pt x="1" y="0"/>
                  </a:moveTo>
                  <a:lnTo>
                    <a:pt x="1" y="1703"/>
                  </a:lnTo>
                  <a:cubicBezTo>
                    <a:pt x="31" y="1749"/>
                    <a:pt x="60" y="1801"/>
                    <a:pt x="90" y="1854"/>
                  </a:cubicBezTo>
                  <a:lnTo>
                    <a:pt x="1239" y="994"/>
                  </a:lnTo>
                  <a:cubicBezTo>
                    <a:pt x="1128" y="744"/>
                    <a:pt x="958" y="532"/>
                    <a:pt x="728" y="358"/>
                  </a:cubicBezTo>
                  <a:cubicBezTo>
                    <a:pt x="517" y="199"/>
                    <a:pt x="274" y="78"/>
                    <a:pt x="1" y="0"/>
                  </a:cubicBezTo>
                  <a:close/>
                  <a:moveTo>
                    <a:pt x="2368" y="3207"/>
                  </a:moveTo>
                  <a:lnTo>
                    <a:pt x="918" y="3361"/>
                  </a:lnTo>
                  <a:cubicBezTo>
                    <a:pt x="915" y="3677"/>
                    <a:pt x="875" y="3966"/>
                    <a:pt x="802" y="4234"/>
                  </a:cubicBezTo>
                  <a:lnTo>
                    <a:pt x="262" y="3753"/>
                  </a:lnTo>
                  <a:cubicBezTo>
                    <a:pt x="182" y="3693"/>
                    <a:pt x="96" y="3624"/>
                    <a:pt x="2" y="3545"/>
                  </a:cubicBezTo>
                  <a:lnTo>
                    <a:pt x="2" y="5411"/>
                  </a:lnTo>
                  <a:lnTo>
                    <a:pt x="31" y="5435"/>
                  </a:lnTo>
                  <a:cubicBezTo>
                    <a:pt x="22" y="5442"/>
                    <a:pt x="12" y="5449"/>
                    <a:pt x="2" y="5455"/>
                  </a:cubicBezTo>
                  <a:lnTo>
                    <a:pt x="2" y="6855"/>
                  </a:lnTo>
                  <a:cubicBezTo>
                    <a:pt x="70" y="6831"/>
                    <a:pt x="139" y="6802"/>
                    <a:pt x="204" y="6776"/>
                  </a:cubicBezTo>
                  <a:cubicBezTo>
                    <a:pt x="514" y="6637"/>
                    <a:pt x="796" y="6460"/>
                    <a:pt x="1050" y="6238"/>
                  </a:cubicBezTo>
                  <a:lnTo>
                    <a:pt x="1597" y="6693"/>
                  </a:lnTo>
                  <a:lnTo>
                    <a:pt x="3522" y="6490"/>
                  </a:lnTo>
                  <a:lnTo>
                    <a:pt x="1915" y="5105"/>
                  </a:lnTo>
                  <a:cubicBezTo>
                    <a:pt x="2024" y="4881"/>
                    <a:pt x="2117" y="4644"/>
                    <a:pt x="2189" y="4392"/>
                  </a:cubicBezTo>
                  <a:cubicBezTo>
                    <a:pt x="2294" y="4024"/>
                    <a:pt x="2355" y="3630"/>
                    <a:pt x="2368" y="3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31"/>
            <p:cNvSpPr/>
            <p:nvPr/>
          </p:nvSpPr>
          <p:spPr>
            <a:xfrm flipH="1">
              <a:off x="8737020" y="221527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31"/>
            <p:cNvSpPr/>
            <p:nvPr/>
          </p:nvSpPr>
          <p:spPr>
            <a:xfrm flipH="1">
              <a:off x="8509079" y="219365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3"/>
                  </a:lnTo>
                  <a:lnTo>
                    <a:pt x="5416" y="5392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31"/>
            <p:cNvSpPr/>
            <p:nvPr/>
          </p:nvSpPr>
          <p:spPr>
            <a:xfrm flipH="1">
              <a:off x="8267903" y="217109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5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1"/>
                    <a:pt x="0" y="3408"/>
                    <a:pt x="53" y="3915"/>
                  </a:cubicBezTo>
                  <a:cubicBezTo>
                    <a:pt x="114" y="4432"/>
                    <a:pt x="249" y="4898"/>
                    <a:pt x="466" y="5311"/>
                  </a:cubicBezTo>
                  <a:cubicBezTo>
                    <a:pt x="683" y="5725"/>
                    <a:pt x="968" y="6072"/>
                    <a:pt x="1317" y="6353"/>
                  </a:cubicBezTo>
                  <a:cubicBezTo>
                    <a:pt x="1668" y="6634"/>
                    <a:pt x="2070" y="6839"/>
                    <a:pt x="2518" y="6965"/>
                  </a:cubicBezTo>
                  <a:cubicBezTo>
                    <a:pt x="2833" y="7053"/>
                    <a:pt x="3162" y="7097"/>
                    <a:pt x="3507" y="7097"/>
                  </a:cubicBezTo>
                  <a:cubicBezTo>
                    <a:pt x="3656" y="7097"/>
                    <a:pt x="3808" y="7089"/>
                    <a:pt x="3962" y="7072"/>
                  </a:cubicBezTo>
                  <a:cubicBezTo>
                    <a:pt x="4293" y="7039"/>
                    <a:pt x="4618" y="6963"/>
                    <a:pt x="4937" y="6847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48" y="6246"/>
                    <a:pt x="6248" y="6060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4"/>
                    <a:pt x="5074" y="5071"/>
                  </a:cubicBezTo>
                  <a:cubicBezTo>
                    <a:pt x="4924" y="5187"/>
                    <a:pt x="4760" y="5286"/>
                    <a:pt x="4577" y="5364"/>
                  </a:cubicBezTo>
                  <a:cubicBezTo>
                    <a:pt x="4395" y="5443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6" y="5135"/>
                  </a:cubicBezTo>
                  <a:cubicBezTo>
                    <a:pt x="2272" y="4979"/>
                    <a:pt x="2114" y="4783"/>
                    <a:pt x="1992" y="4552"/>
                  </a:cubicBezTo>
                  <a:cubicBezTo>
                    <a:pt x="1870" y="4317"/>
                    <a:pt x="1792" y="4053"/>
                    <a:pt x="1760" y="3755"/>
                  </a:cubicBezTo>
                  <a:cubicBezTo>
                    <a:pt x="1727" y="3449"/>
                    <a:pt x="1747" y="3168"/>
                    <a:pt x="1819" y="2912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9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1" y="1585"/>
                  </a:cubicBezTo>
                  <a:cubicBezTo>
                    <a:pt x="4218" y="1625"/>
                    <a:pt x="4393" y="1690"/>
                    <a:pt x="4557" y="1781"/>
                  </a:cubicBezTo>
                  <a:cubicBezTo>
                    <a:pt x="4720" y="1873"/>
                    <a:pt x="4879" y="1982"/>
                    <a:pt x="5029" y="2110"/>
                  </a:cubicBezTo>
                  <a:lnTo>
                    <a:pt x="5919" y="844"/>
                  </a:lnTo>
                  <a:cubicBezTo>
                    <a:pt x="5700" y="637"/>
                    <a:pt x="5449" y="468"/>
                    <a:pt x="5161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31"/>
            <p:cNvSpPr/>
            <p:nvPr/>
          </p:nvSpPr>
          <p:spPr>
            <a:xfrm flipH="1">
              <a:off x="8021980" y="2141958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599"/>
                  </a:lnTo>
                  <a:lnTo>
                    <a:pt x="4661" y="4328"/>
                  </a:lnTo>
                  <a:lnTo>
                    <a:pt x="4941" y="6984"/>
                  </a:lnTo>
                  <a:lnTo>
                    <a:pt x="6595" y="681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31"/>
            <p:cNvSpPr/>
            <p:nvPr/>
          </p:nvSpPr>
          <p:spPr>
            <a:xfrm flipH="1">
              <a:off x="7750280" y="2113097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1"/>
                  </a:moveTo>
                  <a:lnTo>
                    <a:pt x="4539" y="173"/>
                  </a:lnTo>
                  <a:lnTo>
                    <a:pt x="4716" y="1856"/>
                  </a:lnTo>
                  <a:cubicBezTo>
                    <a:pt x="4744" y="2122"/>
                    <a:pt x="4772" y="2367"/>
                    <a:pt x="4799" y="2595"/>
                  </a:cubicBezTo>
                  <a:cubicBezTo>
                    <a:pt x="4826" y="2820"/>
                    <a:pt x="4855" y="3030"/>
                    <a:pt x="4885" y="3225"/>
                  </a:cubicBezTo>
                  <a:cubicBezTo>
                    <a:pt x="4916" y="3419"/>
                    <a:pt x="4949" y="3608"/>
                    <a:pt x="4985" y="3794"/>
                  </a:cubicBezTo>
                  <a:cubicBezTo>
                    <a:pt x="5021" y="3982"/>
                    <a:pt x="5058" y="4171"/>
                    <a:pt x="5097" y="4362"/>
                  </a:cubicBezTo>
                  <a:cubicBezTo>
                    <a:pt x="5107" y="4408"/>
                    <a:pt x="5117" y="4454"/>
                    <a:pt x="5128" y="4501"/>
                  </a:cubicBezTo>
                  <a:lnTo>
                    <a:pt x="1480" y="494"/>
                  </a:lnTo>
                  <a:lnTo>
                    <a:pt x="0" y="650"/>
                  </a:lnTo>
                  <a:lnTo>
                    <a:pt x="719" y="7461"/>
                  </a:lnTo>
                  <a:lnTo>
                    <a:pt x="2326" y="7293"/>
                  </a:lnTo>
                  <a:lnTo>
                    <a:pt x="2084" y="5015"/>
                  </a:lnTo>
                  <a:cubicBezTo>
                    <a:pt x="2068" y="4854"/>
                    <a:pt x="2050" y="4706"/>
                    <a:pt x="2032" y="4573"/>
                  </a:cubicBezTo>
                  <a:cubicBezTo>
                    <a:pt x="2014" y="4440"/>
                    <a:pt x="1996" y="4307"/>
                    <a:pt x="1975" y="4171"/>
                  </a:cubicBezTo>
                  <a:cubicBezTo>
                    <a:pt x="1953" y="4036"/>
                    <a:pt x="1926" y="3885"/>
                    <a:pt x="1893" y="3715"/>
                  </a:cubicBezTo>
                  <a:cubicBezTo>
                    <a:pt x="1858" y="3548"/>
                    <a:pt x="1818" y="3358"/>
                    <a:pt x="1773" y="3143"/>
                  </a:cubicBezTo>
                  <a:cubicBezTo>
                    <a:pt x="1768" y="3114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31"/>
            <p:cNvSpPr/>
            <p:nvPr/>
          </p:nvSpPr>
          <p:spPr>
            <a:xfrm flipH="1">
              <a:off x="7558374" y="209296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4" y="1689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31"/>
            <p:cNvSpPr/>
            <p:nvPr/>
          </p:nvSpPr>
          <p:spPr>
            <a:xfrm flipH="1">
              <a:off x="7289340" y="2070101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0" y="1569"/>
                  </a:moveTo>
                  <a:cubicBezTo>
                    <a:pt x="3778" y="1569"/>
                    <a:pt x="3957" y="1597"/>
                    <a:pt x="4128" y="1650"/>
                  </a:cubicBezTo>
                  <a:cubicBezTo>
                    <a:pt x="4362" y="1723"/>
                    <a:pt x="4571" y="1841"/>
                    <a:pt x="4757" y="2002"/>
                  </a:cubicBezTo>
                  <a:cubicBezTo>
                    <a:pt x="4940" y="2163"/>
                    <a:pt x="5090" y="2359"/>
                    <a:pt x="5206" y="2589"/>
                  </a:cubicBezTo>
                  <a:cubicBezTo>
                    <a:pt x="5321" y="2819"/>
                    <a:pt x="5397" y="3078"/>
                    <a:pt x="5426" y="3364"/>
                  </a:cubicBezTo>
                  <a:cubicBezTo>
                    <a:pt x="5456" y="3652"/>
                    <a:pt x="5438" y="3918"/>
                    <a:pt x="5373" y="4168"/>
                  </a:cubicBezTo>
                  <a:cubicBezTo>
                    <a:pt x="5328" y="4340"/>
                    <a:pt x="5264" y="4499"/>
                    <a:pt x="5179" y="4644"/>
                  </a:cubicBezTo>
                  <a:lnTo>
                    <a:pt x="4243" y="3620"/>
                  </a:lnTo>
                  <a:lnTo>
                    <a:pt x="3115" y="4593"/>
                  </a:lnTo>
                  <a:lnTo>
                    <a:pt x="3955" y="5511"/>
                  </a:lnTo>
                  <a:cubicBezTo>
                    <a:pt x="3903" y="5520"/>
                    <a:pt x="3849" y="5528"/>
                    <a:pt x="3795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2" y="5546"/>
                    <a:pt x="3214" y="5519"/>
                    <a:pt x="3046" y="5465"/>
                  </a:cubicBezTo>
                  <a:cubicBezTo>
                    <a:pt x="2812" y="5393"/>
                    <a:pt x="2602" y="5277"/>
                    <a:pt x="2414" y="5118"/>
                  </a:cubicBezTo>
                  <a:cubicBezTo>
                    <a:pt x="2228" y="4962"/>
                    <a:pt x="2077" y="4765"/>
                    <a:pt x="1963" y="4532"/>
                  </a:cubicBezTo>
                  <a:cubicBezTo>
                    <a:pt x="1850" y="4299"/>
                    <a:pt x="1781" y="4038"/>
                    <a:pt x="1748" y="3752"/>
                  </a:cubicBezTo>
                  <a:cubicBezTo>
                    <a:pt x="1718" y="3466"/>
                    <a:pt x="1735" y="3199"/>
                    <a:pt x="1797" y="2948"/>
                  </a:cubicBezTo>
                  <a:cubicBezTo>
                    <a:pt x="1860" y="2701"/>
                    <a:pt x="1965" y="2478"/>
                    <a:pt x="2114" y="2280"/>
                  </a:cubicBezTo>
                  <a:cubicBezTo>
                    <a:pt x="2265" y="2084"/>
                    <a:pt x="2447" y="1926"/>
                    <a:pt x="2659" y="1805"/>
                  </a:cubicBezTo>
                  <a:cubicBezTo>
                    <a:pt x="2874" y="1686"/>
                    <a:pt x="3114" y="1610"/>
                    <a:pt x="3378" y="1581"/>
                  </a:cubicBezTo>
                  <a:cubicBezTo>
                    <a:pt x="3450" y="1573"/>
                    <a:pt x="3520" y="1569"/>
                    <a:pt x="3590" y="1569"/>
                  </a:cubicBezTo>
                  <a:close/>
                  <a:moveTo>
                    <a:pt x="3650" y="1"/>
                  </a:moveTo>
                  <a:cubicBezTo>
                    <a:pt x="3508" y="1"/>
                    <a:pt x="3363" y="8"/>
                    <a:pt x="3216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2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5"/>
                    <a:pt x="1" y="3416"/>
                    <a:pt x="55" y="3931"/>
                  </a:cubicBezTo>
                  <a:cubicBezTo>
                    <a:pt x="108" y="4442"/>
                    <a:pt x="246" y="4903"/>
                    <a:pt x="468" y="5312"/>
                  </a:cubicBezTo>
                  <a:cubicBezTo>
                    <a:pt x="688" y="5724"/>
                    <a:pt x="973" y="6069"/>
                    <a:pt x="1325" y="6355"/>
                  </a:cubicBezTo>
                  <a:cubicBezTo>
                    <a:pt x="1676" y="6638"/>
                    <a:pt x="2074" y="6845"/>
                    <a:pt x="2521" y="6976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1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9"/>
                  </a:lnTo>
                  <a:lnTo>
                    <a:pt x="7191" y="6848"/>
                  </a:lnTo>
                  <a:lnTo>
                    <a:pt x="6321" y="5895"/>
                  </a:lnTo>
                  <a:cubicBezTo>
                    <a:pt x="6341" y="5870"/>
                    <a:pt x="6365" y="5846"/>
                    <a:pt x="6385" y="5823"/>
                  </a:cubicBezTo>
                  <a:cubicBezTo>
                    <a:pt x="6667" y="5471"/>
                    <a:pt x="6874" y="5071"/>
                    <a:pt x="7002" y="4621"/>
                  </a:cubicBezTo>
                  <a:cubicBezTo>
                    <a:pt x="7127" y="4171"/>
                    <a:pt x="7163" y="3695"/>
                    <a:pt x="7111" y="3186"/>
                  </a:cubicBezTo>
                  <a:cubicBezTo>
                    <a:pt x="7058" y="2674"/>
                    <a:pt x="6922" y="2214"/>
                    <a:pt x="6703" y="1804"/>
                  </a:cubicBezTo>
                  <a:cubicBezTo>
                    <a:pt x="6486" y="1392"/>
                    <a:pt x="6204" y="1047"/>
                    <a:pt x="5852" y="761"/>
                  </a:cubicBezTo>
                  <a:cubicBezTo>
                    <a:pt x="5499" y="476"/>
                    <a:pt x="5100" y="271"/>
                    <a:pt x="4654" y="139"/>
                  </a:cubicBezTo>
                  <a:cubicBezTo>
                    <a:pt x="4336" y="47"/>
                    <a:pt x="4002" y="1"/>
                    <a:pt x="3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31"/>
            <p:cNvSpPr/>
            <p:nvPr/>
          </p:nvSpPr>
          <p:spPr>
            <a:xfrm flipH="1">
              <a:off x="7042483" y="2037706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1"/>
                  </a:moveTo>
                  <a:lnTo>
                    <a:pt x="4212" y="172"/>
                  </a:lnTo>
                  <a:lnTo>
                    <a:pt x="4645" y="4277"/>
                  </a:lnTo>
                  <a:cubicBezTo>
                    <a:pt x="4671" y="4523"/>
                    <a:pt x="4636" y="4752"/>
                    <a:pt x="4541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3"/>
                    <a:pt x="3736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6" y="5688"/>
                    <a:pt x="2839" y="5613"/>
                  </a:cubicBezTo>
                  <a:cubicBezTo>
                    <a:pt x="2639" y="5520"/>
                    <a:pt x="2472" y="5379"/>
                    <a:pt x="2343" y="5195"/>
                  </a:cubicBezTo>
                  <a:cubicBezTo>
                    <a:pt x="2212" y="5008"/>
                    <a:pt x="2133" y="4792"/>
                    <a:pt x="2107" y="4545"/>
                  </a:cubicBezTo>
                  <a:lnTo>
                    <a:pt x="1674" y="439"/>
                  </a:lnTo>
                  <a:lnTo>
                    <a:pt x="0" y="616"/>
                  </a:lnTo>
                  <a:lnTo>
                    <a:pt x="443" y="4809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5" y="6528"/>
                    <a:pt x="1635" y="6808"/>
                    <a:pt x="2100" y="6992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9" y="6952"/>
                    <a:pt x="5105" y="6676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9"/>
                    <a:pt x="6326" y="4715"/>
                    <a:pt x="6270" y="4195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31"/>
            <p:cNvSpPr/>
            <p:nvPr/>
          </p:nvSpPr>
          <p:spPr>
            <a:xfrm flipH="1">
              <a:off x="6809242" y="201425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2"/>
                  </a:lnTo>
                  <a:lnTo>
                    <a:pt x="4735" y="4067"/>
                  </a:lnTo>
                  <a:lnTo>
                    <a:pt x="4593" y="2724"/>
                  </a:lnTo>
                  <a:lnTo>
                    <a:pt x="1888" y="3010"/>
                  </a:lnTo>
                  <a:lnTo>
                    <a:pt x="1754" y="1745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31"/>
            <p:cNvSpPr/>
            <p:nvPr/>
          </p:nvSpPr>
          <p:spPr>
            <a:xfrm flipH="1">
              <a:off x="6595159" y="199394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4" y="0"/>
                  </a:moveTo>
                  <a:cubicBezTo>
                    <a:pt x="2761" y="0"/>
                    <a:pt x="2577" y="11"/>
                    <a:pt x="2381" y="31"/>
                  </a:cubicBezTo>
                  <a:cubicBezTo>
                    <a:pt x="2043" y="67"/>
                    <a:pt x="1726" y="152"/>
                    <a:pt x="1424" y="285"/>
                  </a:cubicBezTo>
                  <a:cubicBezTo>
                    <a:pt x="1123" y="418"/>
                    <a:pt x="864" y="591"/>
                    <a:pt x="647" y="799"/>
                  </a:cubicBezTo>
                  <a:cubicBezTo>
                    <a:pt x="429" y="1009"/>
                    <a:pt x="263" y="1248"/>
                    <a:pt x="152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0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2" y="4328"/>
                    <a:pt x="2895" y="4350"/>
                  </a:cubicBezTo>
                  <a:cubicBezTo>
                    <a:pt x="3028" y="4371"/>
                    <a:pt x="3156" y="4403"/>
                    <a:pt x="3279" y="4439"/>
                  </a:cubicBezTo>
                  <a:cubicBezTo>
                    <a:pt x="3401" y="4475"/>
                    <a:pt x="3506" y="4518"/>
                    <a:pt x="3596" y="4568"/>
                  </a:cubicBezTo>
                  <a:cubicBezTo>
                    <a:pt x="3686" y="4619"/>
                    <a:pt x="3760" y="4678"/>
                    <a:pt x="3818" y="4751"/>
                  </a:cubicBezTo>
                  <a:cubicBezTo>
                    <a:pt x="3875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2" y="5706"/>
                    <a:pt x="2888" y="5711"/>
                    <a:pt x="2803" y="5711"/>
                  </a:cubicBezTo>
                  <a:cubicBezTo>
                    <a:pt x="2539" y="5711"/>
                    <a:pt x="2277" y="5666"/>
                    <a:pt x="2016" y="5579"/>
                  </a:cubicBezTo>
                  <a:cubicBezTo>
                    <a:pt x="1672" y="5464"/>
                    <a:pt x="1316" y="5208"/>
                    <a:pt x="946" y="4807"/>
                  </a:cubicBezTo>
                  <a:lnTo>
                    <a:pt x="65" y="6051"/>
                  </a:lnTo>
                  <a:cubicBezTo>
                    <a:pt x="314" y="6305"/>
                    <a:pt x="590" y="6521"/>
                    <a:pt x="889" y="6697"/>
                  </a:cubicBezTo>
                  <a:cubicBezTo>
                    <a:pt x="1189" y="6871"/>
                    <a:pt x="1526" y="6993"/>
                    <a:pt x="1898" y="7063"/>
                  </a:cubicBezTo>
                  <a:cubicBezTo>
                    <a:pt x="2118" y="7103"/>
                    <a:pt x="2352" y="7124"/>
                    <a:pt x="2599" y="7124"/>
                  </a:cubicBezTo>
                  <a:cubicBezTo>
                    <a:pt x="2768" y="7124"/>
                    <a:pt x="2943" y="7114"/>
                    <a:pt x="3125" y="7095"/>
                  </a:cubicBezTo>
                  <a:cubicBezTo>
                    <a:pt x="3645" y="7042"/>
                    <a:pt x="4094" y="6907"/>
                    <a:pt x="4475" y="6692"/>
                  </a:cubicBezTo>
                  <a:cubicBezTo>
                    <a:pt x="4856" y="6478"/>
                    <a:pt x="5144" y="6195"/>
                    <a:pt x="5339" y="5844"/>
                  </a:cubicBezTo>
                  <a:cubicBezTo>
                    <a:pt x="5536" y="5492"/>
                    <a:pt x="5608" y="5080"/>
                    <a:pt x="5559" y="4606"/>
                  </a:cubicBezTo>
                  <a:cubicBezTo>
                    <a:pt x="5526" y="4299"/>
                    <a:pt x="5443" y="4039"/>
                    <a:pt x="5303" y="3821"/>
                  </a:cubicBezTo>
                  <a:cubicBezTo>
                    <a:pt x="5165" y="3602"/>
                    <a:pt x="4983" y="3419"/>
                    <a:pt x="4754" y="3274"/>
                  </a:cubicBezTo>
                  <a:cubicBezTo>
                    <a:pt x="4525" y="3127"/>
                    <a:pt x="4259" y="3011"/>
                    <a:pt x="3959" y="2925"/>
                  </a:cubicBezTo>
                  <a:cubicBezTo>
                    <a:pt x="3657" y="2838"/>
                    <a:pt x="3325" y="2779"/>
                    <a:pt x="2962" y="2745"/>
                  </a:cubicBezTo>
                  <a:cubicBezTo>
                    <a:pt x="2804" y="2736"/>
                    <a:pt x="2650" y="2718"/>
                    <a:pt x="2504" y="2692"/>
                  </a:cubicBezTo>
                  <a:cubicBezTo>
                    <a:pt x="2356" y="2664"/>
                    <a:pt x="2225" y="2624"/>
                    <a:pt x="2108" y="2577"/>
                  </a:cubicBezTo>
                  <a:cubicBezTo>
                    <a:pt x="1992" y="2526"/>
                    <a:pt x="1895" y="2466"/>
                    <a:pt x="1823" y="2394"/>
                  </a:cubicBezTo>
                  <a:cubicBezTo>
                    <a:pt x="1750" y="2322"/>
                    <a:pt x="1708" y="2233"/>
                    <a:pt x="1697" y="2124"/>
                  </a:cubicBezTo>
                  <a:cubicBezTo>
                    <a:pt x="1684" y="1999"/>
                    <a:pt x="1711" y="1889"/>
                    <a:pt x="1779" y="1794"/>
                  </a:cubicBezTo>
                  <a:cubicBezTo>
                    <a:pt x="1849" y="1698"/>
                    <a:pt x="1951" y="1616"/>
                    <a:pt x="2085" y="1554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6"/>
                  </a:cubicBezTo>
                  <a:cubicBezTo>
                    <a:pt x="3323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9"/>
                  </a:cubicBezTo>
                  <a:lnTo>
                    <a:pt x="5076" y="937"/>
                  </a:lnTo>
                  <a:cubicBezTo>
                    <a:pt x="4886" y="707"/>
                    <a:pt x="4669" y="519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31"/>
            <p:cNvSpPr/>
            <p:nvPr/>
          </p:nvSpPr>
          <p:spPr>
            <a:xfrm flipH="1">
              <a:off x="6159508" y="1942740"/>
              <a:ext cx="331854" cy="263598"/>
            </a:xfrm>
            <a:custGeom>
              <a:avLst/>
              <a:gdLst/>
              <a:ahLst/>
              <a:cxnLst/>
              <a:rect l="l" t="t" r="r" b="b"/>
              <a:pathLst>
                <a:path w="9578" h="7608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0" y="4167"/>
                    <a:pt x="7238" y="4296"/>
                  </a:cubicBezTo>
                  <a:cubicBezTo>
                    <a:pt x="7225" y="4426"/>
                    <a:pt x="7217" y="4544"/>
                    <a:pt x="7216" y="4649"/>
                  </a:cubicBezTo>
                  <a:cubicBezTo>
                    <a:pt x="7215" y="4695"/>
                    <a:pt x="7216" y="4735"/>
                    <a:pt x="7215" y="4778"/>
                  </a:cubicBezTo>
                  <a:cubicBezTo>
                    <a:pt x="7183" y="4685"/>
                    <a:pt x="7150" y="4590"/>
                    <a:pt x="7110" y="4493"/>
                  </a:cubicBezTo>
                  <a:cubicBezTo>
                    <a:pt x="7038" y="4309"/>
                    <a:pt x="6951" y="4115"/>
                    <a:pt x="6851" y="3911"/>
                  </a:cubicBezTo>
                  <a:lnTo>
                    <a:pt x="5575" y="1320"/>
                  </a:lnTo>
                  <a:lnTo>
                    <a:pt x="4252" y="1461"/>
                  </a:lnTo>
                  <a:lnTo>
                    <a:pt x="3523" y="4263"/>
                  </a:lnTo>
                  <a:cubicBezTo>
                    <a:pt x="3484" y="4452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2" y="5237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5"/>
                    <a:pt x="3085" y="4308"/>
                  </a:cubicBezTo>
                  <a:lnTo>
                    <a:pt x="1685" y="835"/>
                  </a:lnTo>
                  <a:lnTo>
                    <a:pt x="0" y="1013"/>
                  </a:lnTo>
                  <a:lnTo>
                    <a:pt x="2764" y="7608"/>
                  </a:lnTo>
                  <a:lnTo>
                    <a:pt x="4068" y="7469"/>
                  </a:lnTo>
                  <a:lnTo>
                    <a:pt x="5085" y="3641"/>
                  </a:lnTo>
                  <a:lnTo>
                    <a:pt x="6987" y="7161"/>
                  </a:lnTo>
                  <a:lnTo>
                    <a:pt x="8253" y="7027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31"/>
            <p:cNvSpPr/>
            <p:nvPr/>
          </p:nvSpPr>
          <p:spPr>
            <a:xfrm flipH="1">
              <a:off x="5886390" y="1922021"/>
              <a:ext cx="248215" cy="246344"/>
            </a:xfrm>
            <a:custGeom>
              <a:avLst/>
              <a:gdLst/>
              <a:ahLst/>
              <a:cxnLst/>
              <a:rect l="l" t="t" r="r" b="b"/>
              <a:pathLst>
                <a:path w="7164" h="7110" extrusionOk="0">
                  <a:moveTo>
                    <a:pt x="3596" y="1571"/>
                  </a:moveTo>
                  <a:cubicBezTo>
                    <a:pt x="3781" y="1571"/>
                    <a:pt x="3959" y="1597"/>
                    <a:pt x="4128" y="1650"/>
                  </a:cubicBezTo>
                  <a:cubicBezTo>
                    <a:pt x="4361" y="1722"/>
                    <a:pt x="4569" y="1841"/>
                    <a:pt x="4755" y="2002"/>
                  </a:cubicBezTo>
                  <a:cubicBezTo>
                    <a:pt x="4937" y="2164"/>
                    <a:pt x="5088" y="2359"/>
                    <a:pt x="5206" y="2589"/>
                  </a:cubicBezTo>
                  <a:cubicBezTo>
                    <a:pt x="5321" y="2819"/>
                    <a:pt x="5395" y="3078"/>
                    <a:pt x="5425" y="3364"/>
                  </a:cubicBezTo>
                  <a:cubicBezTo>
                    <a:pt x="5458" y="3649"/>
                    <a:pt x="5438" y="3918"/>
                    <a:pt x="5373" y="4167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2"/>
                    <a:pt x="4727" y="5191"/>
                    <a:pt x="4516" y="5310"/>
                  </a:cubicBezTo>
                  <a:cubicBezTo>
                    <a:pt x="4302" y="5431"/>
                    <a:pt x="4060" y="5507"/>
                    <a:pt x="3794" y="5536"/>
                  </a:cubicBezTo>
                  <a:cubicBezTo>
                    <a:pt x="3723" y="5543"/>
                    <a:pt x="3652" y="5547"/>
                    <a:pt x="3583" y="5547"/>
                  </a:cubicBezTo>
                  <a:cubicBezTo>
                    <a:pt x="3395" y="5547"/>
                    <a:pt x="3216" y="5519"/>
                    <a:pt x="3045" y="5467"/>
                  </a:cubicBezTo>
                  <a:cubicBezTo>
                    <a:pt x="2812" y="5393"/>
                    <a:pt x="2601" y="5277"/>
                    <a:pt x="2412" y="5119"/>
                  </a:cubicBezTo>
                  <a:cubicBezTo>
                    <a:pt x="2224" y="4962"/>
                    <a:pt x="2076" y="4766"/>
                    <a:pt x="1963" y="4532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6" y="3468"/>
                    <a:pt x="1735" y="3200"/>
                    <a:pt x="1795" y="2950"/>
                  </a:cubicBezTo>
                  <a:cubicBezTo>
                    <a:pt x="1859" y="2700"/>
                    <a:pt x="1965" y="2477"/>
                    <a:pt x="2114" y="2281"/>
                  </a:cubicBezTo>
                  <a:cubicBezTo>
                    <a:pt x="2265" y="2084"/>
                    <a:pt x="2445" y="1926"/>
                    <a:pt x="2658" y="1805"/>
                  </a:cubicBezTo>
                  <a:cubicBezTo>
                    <a:pt x="2872" y="1685"/>
                    <a:pt x="3114" y="1610"/>
                    <a:pt x="3377" y="1583"/>
                  </a:cubicBezTo>
                  <a:cubicBezTo>
                    <a:pt x="3451" y="1575"/>
                    <a:pt x="3524" y="1571"/>
                    <a:pt x="3596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6"/>
                    <a:pt x="1831" y="435"/>
                  </a:cubicBezTo>
                  <a:cubicBezTo>
                    <a:pt x="1421" y="656"/>
                    <a:pt x="1075" y="943"/>
                    <a:pt x="789" y="1292"/>
                  </a:cubicBezTo>
                  <a:cubicBezTo>
                    <a:pt x="505" y="1644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1"/>
                    <a:pt x="247" y="4900"/>
                    <a:pt x="465" y="5311"/>
                  </a:cubicBezTo>
                  <a:cubicBezTo>
                    <a:pt x="687" y="5723"/>
                    <a:pt x="971" y="6069"/>
                    <a:pt x="1322" y="6351"/>
                  </a:cubicBezTo>
                  <a:cubicBezTo>
                    <a:pt x="1676" y="6636"/>
                    <a:pt x="2074" y="6841"/>
                    <a:pt x="2520" y="6972"/>
                  </a:cubicBezTo>
                  <a:cubicBezTo>
                    <a:pt x="2835" y="7064"/>
                    <a:pt x="3168" y="7110"/>
                    <a:pt x="3520" y="7110"/>
                  </a:cubicBezTo>
                  <a:cubicBezTo>
                    <a:pt x="3666" y="7110"/>
                    <a:pt x="3816" y="7102"/>
                    <a:pt x="3969" y="7086"/>
                  </a:cubicBezTo>
                  <a:cubicBezTo>
                    <a:pt x="4476" y="7033"/>
                    <a:pt x="4933" y="6896"/>
                    <a:pt x="5343" y="6675"/>
                  </a:cubicBezTo>
                  <a:cubicBezTo>
                    <a:pt x="5753" y="6456"/>
                    <a:pt x="6099" y="6168"/>
                    <a:pt x="6385" y="5817"/>
                  </a:cubicBezTo>
                  <a:cubicBezTo>
                    <a:pt x="6667" y="5465"/>
                    <a:pt x="6874" y="5065"/>
                    <a:pt x="7001" y="4615"/>
                  </a:cubicBezTo>
                  <a:cubicBezTo>
                    <a:pt x="7127" y="4171"/>
                    <a:pt x="7163" y="3692"/>
                    <a:pt x="7112" y="3186"/>
                  </a:cubicBezTo>
                  <a:cubicBezTo>
                    <a:pt x="7055" y="2671"/>
                    <a:pt x="6920" y="2211"/>
                    <a:pt x="6703" y="1801"/>
                  </a:cubicBezTo>
                  <a:cubicBezTo>
                    <a:pt x="6486" y="1391"/>
                    <a:pt x="6201" y="1045"/>
                    <a:pt x="5849" y="759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6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31"/>
            <p:cNvSpPr/>
            <p:nvPr/>
          </p:nvSpPr>
          <p:spPr>
            <a:xfrm flipH="1">
              <a:off x="5635133" y="1898946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4" y="1422"/>
                  </a:moveTo>
                  <a:cubicBezTo>
                    <a:pt x="3224" y="1422"/>
                    <a:pt x="3350" y="1442"/>
                    <a:pt x="3463" y="1482"/>
                  </a:cubicBezTo>
                  <a:cubicBezTo>
                    <a:pt x="3616" y="1538"/>
                    <a:pt x="3738" y="1629"/>
                    <a:pt x="3832" y="1754"/>
                  </a:cubicBezTo>
                  <a:cubicBezTo>
                    <a:pt x="3924" y="1878"/>
                    <a:pt x="3978" y="2027"/>
                    <a:pt x="3997" y="2201"/>
                  </a:cubicBezTo>
                  <a:cubicBezTo>
                    <a:pt x="4019" y="2377"/>
                    <a:pt x="3998" y="2536"/>
                    <a:pt x="3945" y="2679"/>
                  </a:cubicBezTo>
                  <a:cubicBezTo>
                    <a:pt x="3891" y="2822"/>
                    <a:pt x="3804" y="2939"/>
                    <a:pt x="3686" y="3027"/>
                  </a:cubicBezTo>
                  <a:cubicBezTo>
                    <a:pt x="3568" y="3114"/>
                    <a:pt x="3423" y="3167"/>
                    <a:pt x="3256" y="3185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0"/>
                  </a:lnTo>
                  <a:cubicBezTo>
                    <a:pt x="2978" y="1424"/>
                    <a:pt x="3032" y="1422"/>
                    <a:pt x="3084" y="1422"/>
                  </a:cubicBezTo>
                  <a:close/>
                  <a:moveTo>
                    <a:pt x="3362" y="1"/>
                  </a:moveTo>
                  <a:cubicBezTo>
                    <a:pt x="3265" y="1"/>
                    <a:pt x="3167" y="6"/>
                    <a:pt x="3067" y="17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7"/>
                  </a:lnTo>
                  <a:lnTo>
                    <a:pt x="2044" y="4593"/>
                  </a:lnTo>
                  <a:lnTo>
                    <a:pt x="2894" y="4502"/>
                  </a:lnTo>
                  <a:lnTo>
                    <a:pt x="4496" y="6752"/>
                  </a:lnTo>
                  <a:lnTo>
                    <a:pt x="6381" y="6554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7"/>
                  </a:cubicBezTo>
                  <a:cubicBezTo>
                    <a:pt x="5021" y="3787"/>
                    <a:pt x="5270" y="3490"/>
                    <a:pt x="5435" y="3127"/>
                  </a:cubicBezTo>
                  <a:cubicBezTo>
                    <a:pt x="5599" y="2765"/>
                    <a:pt x="5659" y="2371"/>
                    <a:pt x="5613" y="1942"/>
                  </a:cubicBezTo>
                  <a:cubicBezTo>
                    <a:pt x="5570" y="1527"/>
                    <a:pt x="5431" y="1166"/>
                    <a:pt x="5193" y="861"/>
                  </a:cubicBezTo>
                  <a:cubicBezTo>
                    <a:pt x="4958" y="553"/>
                    <a:pt x="4654" y="327"/>
                    <a:pt x="4280" y="176"/>
                  </a:cubicBezTo>
                  <a:cubicBezTo>
                    <a:pt x="3992" y="60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31"/>
            <p:cNvSpPr/>
            <p:nvPr/>
          </p:nvSpPr>
          <p:spPr>
            <a:xfrm flipH="1">
              <a:off x="5376356" y="1863330"/>
              <a:ext cx="243087" cy="258470"/>
            </a:xfrm>
            <a:custGeom>
              <a:avLst/>
              <a:gdLst/>
              <a:ahLst/>
              <a:cxnLst/>
              <a:rect l="l" t="t" r="r" b="b"/>
              <a:pathLst>
                <a:path w="7016" h="7460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9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60"/>
                  </a:lnTo>
                  <a:lnTo>
                    <a:pt x="2373" y="7284"/>
                  </a:lnTo>
                  <a:lnTo>
                    <a:pt x="2116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31"/>
            <p:cNvSpPr/>
            <p:nvPr/>
          </p:nvSpPr>
          <p:spPr>
            <a:xfrm flipH="1">
              <a:off x="5184206" y="1845071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1" y="1008"/>
                    <a:pt x="265" y="1247"/>
                    <a:pt x="153" y="1519"/>
                  </a:cubicBezTo>
                  <a:cubicBezTo>
                    <a:pt x="40" y="1790"/>
                    <a:pt x="1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6" y="3552"/>
                    <a:pt x="728" y="3712"/>
                  </a:cubicBezTo>
                  <a:cubicBezTo>
                    <a:pt x="931" y="3871"/>
                    <a:pt x="1180" y="3998"/>
                    <a:pt x="1473" y="4091"/>
                  </a:cubicBezTo>
                  <a:cubicBezTo>
                    <a:pt x="1764" y="4185"/>
                    <a:pt x="2103" y="4254"/>
                    <a:pt x="2489" y="4300"/>
                  </a:cubicBezTo>
                  <a:cubicBezTo>
                    <a:pt x="2627" y="4310"/>
                    <a:pt x="2763" y="4328"/>
                    <a:pt x="2897" y="4350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2" y="4474"/>
                    <a:pt x="3508" y="4517"/>
                    <a:pt x="3597" y="4567"/>
                  </a:cubicBezTo>
                  <a:cubicBezTo>
                    <a:pt x="3688" y="4617"/>
                    <a:pt x="3761" y="4676"/>
                    <a:pt x="3819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4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9" y="5638"/>
                    <a:pt x="3232" y="5677"/>
                    <a:pt x="3058" y="5696"/>
                  </a:cubicBezTo>
                  <a:cubicBezTo>
                    <a:pt x="2972" y="5705"/>
                    <a:pt x="2886" y="5710"/>
                    <a:pt x="2801" y="5710"/>
                  </a:cubicBezTo>
                  <a:cubicBezTo>
                    <a:pt x="2537" y="5710"/>
                    <a:pt x="2276" y="5666"/>
                    <a:pt x="2017" y="5580"/>
                  </a:cubicBezTo>
                  <a:cubicBezTo>
                    <a:pt x="1675" y="5464"/>
                    <a:pt x="1317" y="5207"/>
                    <a:pt x="946" y="4806"/>
                  </a:cubicBezTo>
                  <a:lnTo>
                    <a:pt x="64" y="6050"/>
                  </a:lnTo>
                  <a:cubicBezTo>
                    <a:pt x="313" y="6306"/>
                    <a:pt x="589" y="6521"/>
                    <a:pt x="888" y="6695"/>
                  </a:cubicBezTo>
                  <a:cubicBezTo>
                    <a:pt x="1189" y="6869"/>
                    <a:pt x="1525" y="6992"/>
                    <a:pt x="1897" y="7062"/>
                  </a:cubicBezTo>
                  <a:cubicBezTo>
                    <a:pt x="2118" y="7102"/>
                    <a:pt x="2352" y="7123"/>
                    <a:pt x="2600" y="7123"/>
                  </a:cubicBezTo>
                  <a:cubicBezTo>
                    <a:pt x="2768" y="7123"/>
                    <a:pt x="2943" y="7114"/>
                    <a:pt x="3124" y="7094"/>
                  </a:cubicBezTo>
                  <a:cubicBezTo>
                    <a:pt x="3645" y="7041"/>
                    <a:pt x="4093" y="6905"/>
                    <a:pt x="4474" y="6691"/>
                  </a:cubicBezTo>
                  <a:cubicBezTo>
                    <a:pt x="4855" y="6478"/>
                    <a:pt x="5143" y="6195"/>
                    <a:pt x="5339" y="5843"/>
                  </a:cubicBezTo>
                  <a:cubicBezTo>
                    <a:pt x="5536" y="5490"/>
                    <a:pt x="5608" y="5079"/>
                    <a:pt x="5559" y="4605"/>
                  </a:cubicBezTo>
                  <a:cubicBezTo>
                    <a:pt x="5526" y="4300"/>
                    <a:pt x="5442" y="4038"/>
                    <a:pt x="5303" y="3819"/>
                  </a:cubicBezTo>
                  <a:cubicBezTo>
                    <a:pt x="5165" y="3602"/>
                    <a:pt x="4982" y="3418"/>
                    <a:pt x="4753" y="3273"/>
                  </a:cubicBezTo>
                  <a:cubicBezTo>
                    <a:pt x="4525" y="3128"/>
                    <a:pt x="4259" y="3010"/>
                    <a:pt x="3958" y="2924"/>
                  </a:cubicBezTo>
                  <a:cubicBezTo>
                    <a:pt x="3656" y="2837"/>
                    <a:pt x="3324" y="2778"/>
                    <a:pt x="2962" y="2744"/>
                  </a:cubicBezTo>
                  <a:cubicBezTo>
                    <a:pt x="2803" y="2735"/>
                    <a:pt x="2650" y="2718"/>
                    <a:pt x="2503" y="2691"/>
                  </a:cubicBezTo>
                  <a:cubicBezTo>
                    <a:pt x="2355" y="2663"/>
                    <a:pt x="2224" y="2624"/>
                    <a:pt x="2107" y="2576"/>
                  </a:cubicBezTo>
                  <a:cubicBezTo>
                    <a:pt x="1991" y="2525"/>
                    <a:pt x="1895" y="2466"/>
                    <a:pt x="1823" y="2394"/>
                  </a:cubicBezTo>
                  <a:cubicBezTo>
                    <a:pt x="1749" y="2322"/>
                    <a:pt x="1708" y="2232"/>
                    <a:pt x="1696" y="2123"/>
                  </a:cubicBezTo>
                  <a:cubicBezTo>
                    <a:pt x="1683" y="1999"/>
                    <a:pt x="1711" y="1888"/>
                    <a:pt x="1778" y="1793"/>
                  </a:cubicBezTo>
                  <a:cubicBezTo>
                    <a:pt x="1849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8" y="1427"/>
                  </a:cubicBezTo>
                  <a:cubicBezTo>
                    <a:pt x="2641" y="1420"/>
                    <a:pt x="2705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7" y="2028"/>
                  </a:cubicBezTo>
                  <a:lnTo>
                    <a:pt x="5075" y="936"/>
                  </a:lnTo>
                  <a:cubicBezTo>
                    <a:pt x="4886" y="706"/>
                    <a:pt x="4669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31"/>
            <p:cNvSpPr/>
            <p:nvPr/>
          </p:nvSpPr>
          <p:spPr>
            <a:xfrm flipH="1">
              <a:off x="4931319" y="181572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31"/>
            <p:cNvSpPr/>
            <p:nvPr/>
          </p:nvSpPr>
          <p:spPr>
            <a:xfrm flipH="1">
              <a:off x="4653798" y="179192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592" y="1569"/>
                  </a:moveTo>
                  <a:cubicBezTo>
                    <a:pt x="3780" y="1569"/>
                    <a:pt x="3961" y="1597"/>
                    <a:pt x="4132" y="1649"/>
                  </a:cubicBezTo>
                  <a:cubicBezTo>
                    <a:pt x="4364" y="1722"/>
                    <a:pt x="4574" y="1842"/>
                    <a:pt x="4759" y="2001"/>
                  </a:cubicBezTo>
                  <a:cubicBezTo>
                    <a:pt x="4942" y="2162"/>
                    <a:pt x="5093" y="2359"/>
                    <a:pt x="5208" y="2590"/>
                  </a:cubicBezTo>
                  <a:cubicBezTo>
                    <a:pt x="5326" y="2820"/>
                    <a:pt x="5399" y="3078"/>
                    <a:pt x="5428" y="3363"/>
                  </a:cubicBezTo>
                  <a:cubicBezTo>
                    <a:pt x="5458" y="3651"/>
                    <a:pt x="5442" y="3917"/>
                    <a:pt x="5378" y="4166"/>
                  </a:cubicBezTo>
                  <a:cubicBezTo>
                    <a:pt x="5311" y="4417"/>
                    <a:pt x="5205" y="4639"/>
                    <a:pt x="5060" y="4836"/>
                  </a:cubicBezTo>
                  <a:cubicBezTo>
                    <a:pt x="4912" y="5031"/>
                    <a:pt x="4732" y="5189"/>
                    <a:pt x="4519" y="5310"/>
                  </a:cubicBezTo>
                  <a:cubicBezTo>
                    <a:pt x="4305" y="5431"/>
                    <a:pt x="4063" y="5506"/>
                    <a:pt x="3797" y="5533"/>
                  </a:cubicBezTo>
                  <a:cubicBezTo>
                    <a:pt x="3723" y="5541"/>
                    <a:pt x="3650" y="5545"/>
                    <a:pt x="3578" y="5545"/>
                  </a:cubicBezTo>
                  <a:cubicBezTo>
                    <a:pt x="3392" y="5545"/>
                    <a:pt x="3216" y="5519"/>
                    <a:pt x="3048" y="5467"/>
                  </a:cubicBezTo>
                  <a:cubicBezTo>
                    <a:pt x="2814" y="5394"/>
                    <a:pt x="2604" y="5276"/>
                    <a:pt x="2417" y="5118"/>
                  </a:cubicBezTo>
                  <a:cubicBezTo>
                    <a:pt x="2228" y="4962"/>
                    <a:pt x="2079" y="4764"/>
                    <a:pt x="1965" y="4532"/>
                  </a:cubicBezTo>
                  <a:cubicBezTo>
                    <a:pt x="1853" y="4298"/>
                    <a:pt x="1783" y="4038"/>
                    <a:pt x="1752" y="3751"/>
                  </a:cubicBezTo>
                  <a:cubicBezTo>
                    <a:pt x="1721" y="3467"/>
                    <a:pt x="1738" y="3201"/>
                    <a:pt x="1800" y="2950"/>
                  </a:cubicBezTo>
                  <a:cubicBezTo>
                    <a:pt x="1862" y="2700"/>
                    <a:pt x="1968" y="2477"/>
                    <a:pt x="2119" y="2280"/>
                  </a:cubicBezTo>
                  <a:cubicBezTo>
                    <a:pt x="2267" y="2083"/>
                    <a:pt x="2450" y="1925"/>
                    <a:pt x="2663" y="1806"/>
                  </a:cubicBezTo>
                  <a:cubicBezTo>
                    <a:pt x="2876" y="1685"/>
                    <a:pt x="3114" y="1609"/>
                    <a:pt x="3380" y="1580"/>
                  </a:cubicBezTo>
                  <a:cubicBezTo>
                    <a:pt x="3452" y="1572"/>
                    <a:pt x="3522" y="1569"/>
                    <a:pt x="3592" y="1569"/>
                  </a:cubicBezTo>
                  <a:close/>
                  <a:moveTo>
                    <a:pt x="3656" y="0"/>
                  </a:moveTo>
                  <a:cubicBezTo>
                    <a:pt x="3512" y="0"/>
                    <a:pt x="3366" y="8"/>
                    <a:pt x="3218" y="24"/>
                  </a:cubicBezTo>
                  <a:cubicBezTo>
                    <a:pt x="2704" y="80"/>
                    <a:pt x="2244" y="217"/>
                    <a:pt x="1833" y="437"/>
                  </a:cubicBezTo>
                  <a:cubicBezTo>
                    <a:pt x="1423" y="657"/>
                    <a:pt x="1078" y="943"/>
                    <a:pt x="792" y="1295"/>
                  </a:cubicBezTo>
                  <a:cubicBezTo>
                    <a:pt x="509" y="1648"/>
                    <a:pt x="301" y="2045"/>
                    <a:pt x="171" y="2490"/>
                  </a:cubicBezTo>
                  <a:cubicBezTo>
                    <a:pt x="41" y="2936"/>
                    <a:pt x="1" y="3416"/>
                    <a:pt x="57" y="3930"/>
                  </a:cubicBezTo>
                  <a:cubicBezTo>
                    <a:pt x="112" y="4442"/>
                    <a:pt x="248" y="4902"/>
                    <a:pt x="468" y="5312"/>
                  </a:cubicBezTo>
                  <a:cubicBezTo>
                    <a:pt x="688" y="5724"/>
                    <a:pt x="974" y="6070"/>
                    <a:pt x="1325" y="6354"/>
                  </a:cubicBezTo>
                  <a:cubicBezTo>
                    <a:pt x="1679" y="6639"/>
                    <a:pt x="2076" y="6846"/>
                    <a:pt x="2522" y="6977"/>
                  </a:cubicBezTo>
                  <a:cubicBezTo>
                    <a:pt x="2837" y="7068"/>
                    <a:pt x="3171" y="7114"/>
                    <a:pt x="3523" y="7114"/>
                  </a:cubicBezTo>
                  <a:cubicBezTo>
                    <a:pt x="3669" y="7114"/>
                    <a:pt x="3818" y="7106"/>
                    <a:pt x="3970" y="7090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9"/>
                    <a:pt x="6101" y="6173"/>
                    <a:pt x="6386" y="5821"/>
                  </a:cubicBezTo>
                  <a:cubicBezTo>
                    <a:pt x="6670" y="5468"/>
                    <a:pt x="6875" y="5070"/>
                    <a:pt x="7003" y="4619"/>
                  </a:cubicBezTo>
                  <a:cubicBezTo>
                    <a:pt x="7131" y="4171"/>
                    <a:pt x="7167" y="3692"/>
                    <a:pt x="7112" y="3188"/>
                  </a:cubicBezTo>
                  <a:cubicBezTo>
                    <a:pt x="7059" y="2673"/>
                    <a:pt x="6922" y="2213"/>
                    <a:pt x="6705" y="1803"/>
                  </a:cubicBezTo>
                  <a:cubicBezTo>
                    <a:pt x="6489" y="1392"/>
                    <a:pt x="6204" y="1047"/>
                    <a:pt x="5852" y="760"/>
                  </a:cubicBezTo>
                  <a:cubicBezTo>
                    <a:pt x="5500" y="477"/>
                    <a:pt x="5103" y="270"/>
                    <a:pt x="4656" y="139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31"/>
            <p:cNvSpPr/>
            <p:nvPr/>
          </p:nvSpPr>
          <p:spPr>
            <a:xfrm flipH="1">
              <a:off x="4434382" y="1769402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7" y="1496"/>
                  </a:moveTo>
                  <a:cubicBezTo>
                    <a:pt x="3065" y="1496"/>
                    <a:pt x="3166" y="1516"/>
                    <a:pt x="3262" y="1556"/>
                  </a:cubicBezTo>
                  <a:cubicBezTo>
                    <a:pt x="3384" y="1609"/>
                    <a:pt x="3488" y="1691"/>
                    <a:pt x="3572" y="1799"/>
                  </a:cubicBezTo>
                  <a:cubicBezTo>
                    <a:pt x="3657" y="1908"/>
                    <a:pt x="3706" y="2049"/>
                    <a:pt x="3725" y="2219"/>
                  </a:cubicBezTo>
                  <a:cubicBezTo>
                    <a:pt x="3742" y="2377"/>
                    <a:pt x="3722" y="2522"/>
                    <a:pt x="3663" y="2654"/>
                  </a:cubicBezTo>
                  <a:cubicBezTo>
                    <a:pt x="3605" y="2784"/>
                    <a:pt x="3521" y="2892"/>
                    <a:pt x="3411" y="2976"/>
                  </a:cubicBezTo>
                  <a:cubicBezTo>
                    <a:pt x="3303" y="3061"/>
                    <a:pt x="3177" y="3107"/>
                    <a:pt x="3033" y="3125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8"/>
                    <a:pt x="2926" y="1496"/>
                    <a:pt x="2957" y="1496"/>
                  </a:cubicBezTo>
                  <a:close/>
                  <a:moveTo>
                    <a:pt x="3218" y="1"/>
                  </a:moveTo>
                  <a:cubicBezTo>
                    <a:pt x="3127" y="1"/>
                    <a:pt x="3034" y="6"/>
                    <a:pt x="2940" y="16"/>
                  </a:cubicBezTo>
                  <a:lnTo>
                    <a:pt x="0" y="328"/>
                  </a:lnTo>
                  <a:lnTo>
                    <a:pt x="718" y="7138"/>
                  </a:lnTo>
                  <a:lnTo>
                    <a:pt x="2373" y="6964"/>
                  </a:lnTo>
                  <a:lnTo>
                    <a:pt x="2132" y="4686"/>
                  </a:lnTo>
                  <a:lnTo>
                    <a:pt x="3416" y="4550"/>
                  </a:lnTo>
                  <a:cubicBezTo>
                    <a:pt x="3844" y="4505"/>
                    <a:pt x="4214" y="4366"/>
                    <a:pt x="4527" y="4127"/>
                  </a:cubicBezTo>
                  <a:cubicBezTo>
                    <a:pt x="4842" y="3891"/>
                    <a:pt x="5077" y="3589"/>
                    <a:pt x="5239" y="3221"/>
                  </a:cubicBezTo>
                  <a:cubicBezTo>
                    <a:pt x="5403" y="2851"/>
                    <a:pt x="5460" y="2449"/>
                    <a:pt x="5413" y="2007"/>
                  </a:cubicBezTo>
                  <a:cubicBezTo>
                    <a:pt x="5368" y="1586"/>
                    <a:pt x="5232" y="1216"/>
                    <a:pt x="4996" y="898"/>
                  </a:cubicBezTo>
                  <a:cubicBezTo>
                    <a:pt x="4764" y="584"/>
                    <a:pt x="4468" y="346"/>
                    <a:pt x="4113" y="187"/>
                  </a:cubicBezTo>
                  <a:cubicBezTo>
                    <a:pt x="3836" y="62"/>
                    <a:pt x="3539" y="1"/>
                    <a:pt x="3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31"/>
            <p:cNvSpPr/>
            <p:nvPr/>
          </p:nvSpPr>
          <p:spPr>
            <a:xfrm flipH="1">
              <a:off x="9000579" y="2580031"/>
              <a:ext cx="156122" cy="247903"/>
            </a:xfrm>
            <a:custGeom>
              <a:avLst/>
              <a:gdLst/>
              <a:ahLst/>
              <a:cxnLst/>
              <a:rect l="l" t="t" r="r" b="b"/>
              <a:pathLst>
                <a:path w="4506" h="7155" extrusionOk="0">
                  <a:moveTo>
                    <a:pt x="281" y="1"/>
                  </a:moveTo>
                  <a:cubicBezTo>
                    <a:pt x="189" y="1"/>
                    <a:pt x="95" y="6"/>
                    <a:pt x="0" y="15"/>
                  </a:cubicBezTo>
                  <a:lnTo>
                    <a:pt x="0" y="1381"/>
                  </a:lnTo>
                  <a:cubicBezTo>
                    <a:pt x="56" y="1365"/>
                    <a:pt x="117" y="1352"/>
                    <a:pt x="184" y="1345"/>
                  </a:cubicBezTo>
                  <a:cubicBezTo>
                    <a:pt x="215" y="1342"/>
                    <a:pt x="246" y="1340"/>
                    <a:pt x="276" y="1340"/>
                  </a:cubicBezTo>
                  <a:cubicBezTo>
                    <a:pt x="414" y="1340"/>
                    <a:pt x="541" y="1373"/>
                    <a:pt x="656" y="1443"/>
                  </a:cubicBezTo>
                  <a:cubicBezTo>
                    <a:pt x="797" y="1526"/>
                    <a:pt x="935" y="1696"/>
                    <a:pt x="1073" y="1950"/>
                  </a:cubicBezTo>
                  <a:lnTo>
                    <a:pt x="2223" y="1092"/>
                  </a:lnTo>
                  <a:cubicBezTo>
                    <a:pt x="2111" y="840"/>
                    <a:pt x="1941" y="629"/>
                    <a:pt x="1713" y="455"/>
                  </a:cubicBezTo>
                  <a:cubicBezTo>
                    <a:pt x="1486" y="282"/>
                    <a:pt x="1222" y="157"/>
                    <a:pt x="926" y="80"/>
                  </a:cubicBezTo>
                  <a:cubicBezTo>
                    <a:pt x="718" y="28"/>
                    <a:pt x="504" y="1"/>
                    <a:pt x="281" y="1"/>
                  </a:cubicBezTo>
                  <a:close/>
                  <a:moveTo>
                    <a:pt x="0" y="2721"/>
                  </a:moveTo>
                  <a:lnTo>
                    <a:pt x="0" y="4664"/>
                  </a:lnTo>
                  <a:lnTo>
                    <a:pt x="1013" y="5532"/>
                  </a:lnTo>
                  <a:cubicBezTo>
                    <a:pt x="964" y="5571"/>
                    <a:pt x="912" y="5606"/>
                    <a:pt x="857" y="5637"/>
                  </a:cubicBezTo>
                  <a:cubicBezTo>
                    <a:pt x="646" y="5770"/>
                    <a:pt x="410" y="5849"/>
                    <a:pt x="151" y="5875"/>
                  </a:cubicBezTo>
                  <a:cubicBezTo>
                    <a:pt x="99" y="5880"/>
                    <a:pt x="49" y="5885"/>
                    <a:pt x="0" y="5885"/>
                  </a:cubicBezTo>
                  <a:lnTo>
                    <a:pt x="0" y="7155"/>
                  </a:lnTo>
                  <a:cubicBezTo>
                    <a:pt x="42" y="7155"/>
                    <a:pt x="85" y="7152"/>
                    <a:pt x="125" y="7146"/>
                  </a:cubicBezTo>
                  <a:cubicBezTo>
                    <a:pt x="509" y="7107"/>
                    <a:pt x="862" y="7016"/>
                    <a:pt x="1185" y="6873"/>
                  </a:cubicBezTo>
                  <a:cubicBezTo>
                    <a:pt x="1497" y="6735"/>
                    <a:pt x="1778" y="6556"/>
                    <a:pt x="2034" y="6335"/>
                  </a:cubicBezTo>
                  <a:lnTo>
                    <a:pt x="2577" y="6791"/>
                  </a:lnTo>
                  <a:lnTo>
                    <a:pt x="4505" y="6587"/>
                  </a:lnTo>
                  <a:lnTo>
                    <a:pt x="2896" y="5203"/>
                  </a:lnTo>
                  <a:cubicBezTo>
                    <a:pt x="3007" y="4979"/>
                    <a:pt x="3099" y="4742"/>
                    <a:pt x="3171" y="4490"/>
                  </a:cubicBezTo>
                  <a:cubicBezTo>
                    <a:pt x="3277" y="4120"/>
                    <a:pt x="3336" y="3728"/>
                    <a:pt x="3351" y="3305"/>
                  </a:cubicBezTo>
                  <a:lnTo>
                    <a:pt x="3351" y="3305"/>
                  </a:lnTo>
                  <a:lnTo>
                    <a:pt x="1903" y="3459"/>
                  </a:lnTo>
                  <a:cubicBezTo>
                    <a:pt x="1897" y="3774"/>
                    <a:pt x="1857" y="4066"/>
                    <a:pt x="1785" y="4332"/>
                  </a:cubicBezTo>
                  <a:lnTo>
                    <a:pt x="1244" y="3853"/>
                  </a:lnTo>
                  <a:cubicBezTo>
                    <a:pt x="1102" y="3744"/>
                    <a:pt x="941" y="3610"/>
                    <a:pt x="761" y="3456"/>
                  </a:cubicBezTo>
                  <a:cubicBezTo>
                    <a:pt x="581" y="3301"/>
                    <a:pt x="401" y="3135"/>
                    <a:pt x="226" y="2961"/>
                  </a:cubicBezTo>
                  <a:cubicBezTo>
                    <a:pt x="144" y="2879"/>
                    <a:pt x="69" y="2800"/>
                    <a:pt x="0" y="2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31"/>
            <p:cNvSpPr/>
            <p:nvPr/>
          </p:nvSpPr>
          <p:spPr>
            <a:xfrm flipH="1">
              <a:off x="8702893" y="2538662"/>
              <a:ext cx="204663" cy="249774"/>
            </a:xfrm>
            <a:custGeom>
              <a:avLst/>
              <a:gdLst/>
              <a:ahLst/>
              <a:cxnLst/>
              <a:rect l="l" t="t" r="r" b="b"/>
              <a:pathLst>
                <a:path w="5907" h="7209" extrusionOk="0">
                  <a:moveTo>
                    <a:pt x="5751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8" y="1855"/>
                  </a:lnTo>
                  <a:lnTo>
                    <a:pt x="2744" y="7208"/>
                  </a:lnTo>
                  <a:lnTo>
                    <a:pt x="4398" y="7033"/>
                  </a:lnTo>
                  <a:lnTo>
                    <a:pt x="3833" y="1681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31"/>
            <p:cNvSpPr/>
            <p:nvPr/>
          </p:nvSpPr>
          <p:spPr>
            <a:xfrm flipH="1">
              <a:off x="8474952" y="251711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31"/>
            <p:cNvSpPr/>
            <p:nvPr/>
          </p:nvSpPr>
          <p:spPr>
            <a:xfrm flipH="1">
              <a:off x="8233776" y="2494419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66" y="0"/>
                  </a:moveTo>
                  <a:cubicBezTo>
                    <a:pt x="3539" y="0"/>
                    <a:pt x="3411" y="7"/>
                    <a:pt x="3284" y="20"/>
                  </a:cubicBezTo>
                  <a:cubicBezTo>
                    <a:pt x="2765" y="76"/>
                    <a:pt x="2294" y="212"/>
                    <a:pt x="1876" y="434"/>
                  </a:cubicBezTo>
                  <a:cubicBezTo>
                    <a:pt x="1457" y="655"/>
                    <a:pt x="1104" y="940"/>
                    <a:pt x="816" y="1289"/>
                  </a:cubicBezTo>
                  <a:cubicBezTo>
                    <a:pt x="528" y="1637"/>
                    <a:pt x="316" y="2036"/>
                    <a:pt x="179" y="2483"/>
                  </a:cubicBezTo>
                  <a:cubicBezTo>
                    <a:pt x="42" y="2930"/>
                    <a:pt x="1" y="3406"/>
                    <a:pt x="55" y="3912"/>
                  </a:cubicBezTo>
                  <a:cubicBezTo>
                    <a:pt x="113" y="4434"/>
                    <a:pt x="248" y="4902"/>
                    <a:pt x="465" y="5316"/>
                  </a:cubicBezTo>
                  <a:cubicBezTo>
                    <a:pt x="682" y="5729"/>
                    <a:pt x="967" y="6077"/>
                    <a:pt x="1316" y="6358"/>
                  </a:cubicBezTo>
                  <a:cubicBezTo>
                    <a:pt x="1667" y="6639"/>
                    <a:pt x="2069" y="6843"/>
                    <a:pt x="2517" y="6970"/>
                  </a:cubicBezTo>
                  <a:cubicBezTo>
                    <a:pt x="2833" y="7057"/>
                    <a:pt x="3164" y="7101"/>
                    <a:pt x="3511" y="7101"/>
                  </a:cubicBezTo>
                  <a:cubicBezTo>
                    <a:pt x="3658" y="7101"/>
                    <a:pt x="3808" y="7093"/>
                    <a:pt x="3961" y="7077"/>
                  </a:cubicBezTo>
                  <a:cubicBezTo>
                    <a:pt x="4292" y="7043"/>
                    <a:pt x="4617" y="6968"/>
                    <a:pt x="4936" y="6850"/>
                  </a:cubicBezTo>
                  <a:cubicBezTo>
                    <a:pt x="5254" y="6735"/>
                    <a:pt x="5541" y="6591"/>
                    <a:pt x="5794" y="6422"/>
                  </a:cubicBezTo>
                  <a:cubicBezTo>
                    <a:pt x="6048" y="6251"/>
                    <a:pt x="6247" y="6065"/>
                    <a:pt x="6390" y="5865"/>
                  </a:cubicBezTo>
                  <a:lnTo>
                    <a:pt x="5458" y="4685"/>
                  </a:lnTo>
                  <a:cubicBezTo>
                    <a:pt x="5349" y="4827"/>
                    <a:pt x="5219" y="4958"/>
                    <a:pt x="5073" y="5074"/>
                  </a:cubicBezTo>
                  <a:cubicBezTo>
                    <a:pt x="4923" y="5192"/>
                    <a:pt x="4759" y="5290"/>
                    <a:pt x="4576" y="5368"/>
                  </a:cubicBezTo>
                  <a:cubicBezTo>
                    <a:pt x="4394" y="5447"/>
                    <a:pt x="4198" y="5496"/>
                    <a:pt x="3991" y="5519"/>
                  </a:cubicBezTo>
                  <a:cubicBezTo>
                    <a:pt x="3890" y="5530"/>
                    <a:pt x="3791" y="5535"/>
                    <a:pt x="3695" y="5535"/>
                  </a:cubicBezTo>
                  <a:cubicBezTo>
                    <a:pt x="3502" y="5535"/>
                    <a:pt x="3319" y="5513"/>
                    <a:pt x="3146" y="5470"/>
                  </a:cubicBezTo>
                  <a:cubicBezTo>
                    <a:pt x="2887" y="5405"/>
                    <a:pt x="2660" y="5296"/>
                    <a:pt x="2465" y="5138"/>
                  </a:cubicBezTo>
                  <a:cubicBezTo>
                    <a:pt x="2271" y="4981"/>
                    <a:pt x="2113" y="4785"/>
                    <a:pt x="1991" y="4554"/>
                  </a:cubicBezTo>
                  <a:cubicBezTo>
                    <a:pt x="1869" y="4319"/>
                    <a:pt x="1791" y="4053"/>
                    <a:pt x="1759" y="3756"/>
                  </a:cubicBezTo>
                  <a:cubicBezTo>
                    <a:pt x="1726" y="3452"/>
                    <a:pt x="1746" y="3169"/>
                    <a:pt x="1818" y="2913"/>
                  </a:cubicBezTo>
                  <a:cubicBezTo>
                    <a:pt x="1890" y="2656"/>
                    <a:pt x="2002" y="2433"/>
                    <a:pt x="2156" y="2241"/>
                  </a:cubicBezTo>
                  <a:cubicBezTo>
                    <a:pt x="2312" y="2052"/>
                    <a:pt x="2499" y="1896"/>
                    <a:pt x="2717" y="1778"/>
                  </a:cubicBezTo>
                  <a:cubicBezTo>
                    <a:pt x="2937" y="1659"/>
                    <a:pt x="3177" y="1587"/>
                    <a:pt x="3436" y="1558"/>
                  </a:cubicBezTo>
                  <a:cubicBezTo>
                    <a:pt x="3508" y="1551"/>
                    <a:pt x="3578" y="1547"/>
                    <a:pt x="3648" y="1547"/>
                  </a:cubicBezTo>
                  <a:cubicBezTo>
                    <a:pt x="3779" y="1547"/>
                    <a:pt x="3906" y="1560"/>
                    <a:pt x="4030" y="1586"/>
                  </a:cubicBezTo>
                  <a:cubicBezTo>
                    <a:pt x="4217" y="1626"/>
                    <a:pt x="4392" y="1691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8" y="845"/>
                  </a:lnTo>
                  <a:cubicBezTo>
                    <a:pt x="5700" y="638"/>
                    <a:pt x="5448" y="465"/>
                    <a:pt x="5160" y="329"/>
                  </a:cubicBezTo>
                  <a:cubicBezTo>
                    <a:pt x="4874" y="192"/>
                    <a:pt x="4571" y="97"/>
                    <a:pt x="4250" y="47"/>
                  </a:cubicBezTo>
                  <a:cubicBezTo>
                    <a:pt x="4057" y="16"/>
                    <a:pt x="3861" y="0"/>
                    <a:pt x="3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31"/>
            <p:cNvSpPr/>
            <p:nvPr/>
          </p:nvSpPr>
          <p:spPr>
            <a:xfrm flipH="1">
              <a:off x="7987853" y="246535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0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30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31"/>
            <p:cNvSpPr/>
            <p:nvPr/>
          </p:nvSpPr>
          <p:spPr>
            <a:xfrm flipH="1">
              <a:off x="7716049" y="2436628"/>
              <a:ext cx="237716" cy="258470"/>
            </a:xfrm>
            <a:custGeom>
              <a:avLst/>
              <a:gdLst/>
              <a:ahLst/>
              <a:cxnLst/>
              <a:rect l="l" t="t" r="r" b="b"/>
              <a:pathLst>
                <a:path w="6861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5" y="1853"/>
                  </a:lnTo>
                  <a:cubicBezTo>
                    <a:pt x="4743" y="2119"/>
                    <a:pt x="4769" y="2366"/>
                    <a:pt x="4797" y="2592"/>
                  </a:cubicBezTo>
                  <a:cubicBezTo>
                    <a:pt x="4824" y="2819"/>
                    <a:pt x="4853" y="3029"/>
                    <a:pt x="4883" y="3223"/>
                  </a:cubicBezTo>
                  <a:cubicBezTo>
                    <a:pt x="4913" y="3418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5"/>
                    <a:pt x="5114" y="4453"/>
                    <a:pt x="5126" y="4499"/>
                  </a:cubicBezTo>
                  <a:lnTo>
                    <a:pt x="1479" y="493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5" y="7290"/>
                  </a:lnTo>
                  <a:lnTo>
                    <a:pt x="2084" y="5014"/>
                  </a:lnTo>
                  <a:cubicBezTo>
                    <a:pt x="2069" y="4851"/>
                    <a:pt x="2050" y="4705"/>
                    <a:pt x="2033" y="4571"/>
                  </a:cubicBezTo>
                  <a:cubicBezTo>
                    <a:pt x="2014" y="4439"/>
                    <a:pt x="1997" y="4305"/>
                    <a:pt x="1975" y="4168"/>
                  </a:cubicBezTo>
                  <a:cubicBezTo>
                    <a:pt x="1954" y="4034"/>
                    <a:pt x="1926" y="3883"/>
                    <a:pt x="1892" y="3715"/>
                  </a:cubicBezTo>
                  <a:cubicBezTo>
                    <a:pt x="1857" y="3548"/>
                    <a:pt x="1818" y="3359"/>
                    <a:pt x="1774" y="3143"/>
                  </a:cubicBezTo>
                  <a:cubicBezTo>
                    <a:pt x="1767" y="3114"/>
                    <a:pt x="1761" y="3080"/>
                    <a:pt x="1754" y="3049"/>
                  </a:cubicBezTo>
                  <a:lnTo>
                    <a:pt x="1754" y="3049"/>
                  </a:lnTo>
                  <a:lnTo>
                    <a:pt x="5362" y="6969"/>
                  </a:lnTo>
                  <a:lnTo>
                    <a:pt x="6860" y="6811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31"/>
            <p:cNvSpPr/>
            <p:nvPr/>
          </p:nvSpPr>
          <p:spPr>
            <a:xfrm flipH="1">
              <a:off x="7524247" y="241636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7" y="1811"/>
                  </a:lnTo>
                  <a:lnTo>
                    <a:pt x="1294" y="1690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2"/>
                  </a:lnTo>
                  <a:lnTo>
                    <a:pt x="3375" y="5544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31"/>
            <p:cNvSpPr/>
            <p:nvPr/>
          </p:nvSpPr>
          <p:spPr>
            <a:xfrm flipH="1">
              <a:off x="7255144" y="2393632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600" y="1567"/>
                  </a:moveTo>
                  <a:cubicBezTo>
                    <a:pt x="3785" y="1567"/>
                    <a:pt x="3961" y="1594"/>
                    <a:pt x="4128" y="1646"/>
                  </a:cubicBezTo>
                  <a:cubicBezTo>
                    <a:pt x="4362" y="1719"/>
                    <a:pt x="4571" y="1839"/>
                    <a:pt x="4755" y="1998"/>
                  </a:cubicBezTo>
                  <a:cubicBezTo>
                    <a:pt x="4939" y="2159"/>
                    <a:pt x="5090" y="2356"/>
                    <a:pt x="5205" y="2586"/>
                  </a:cubicBezTo>
                  <a:cubicBezTo>
                    <a:pt x="5321" y="2817"/>
                    <a:pt x="5395" y="3075"/>
                    <a:pt x="5423" y="3360"/>
                  </a:cubicBezTo>
                  <a:cubicBezTo>
                    <a:pt x="5458" y="3648"/>
                    <a:pt x="5441" y="3914"/>
                    <a:pt x="5373" y="4165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4" y="4590"/>
                  </a:lnTo>
                  <a:lnTo>
                    <a:pt x="3955" y="5507"/>
                  </a:lnTo>
                  <a:cubicBezTo>
                    <a:pt x="3902" y="5517"/>
                    <a:pt x="3849" y="5524"/>
                    <a:pt x="3795" y="5530"/>
                  </a:cubicBezTo>
                  <a:cubicBezTo>
                    <a:pt x="3721" y="5539"/>
                    <a:pt x="3647" y="5543"/>
                    <a:pt x="3574" y="5543"/>
                  </a:cubicBezTo>
                  <a:cubicBezTo>
                    <a:pt x="3389" y="5543"/>
                    <a:pt x="3213" y="5516"/>
                    <a:pt x="3046" y="5464"/>
                  </a:cubicBezTo>
                  <a:cubicBezTo>
                    <a:pt x="2812" y="5389"/>
                    <a:pt x="2600" y="5273"/>
                    <a:pt x="2414" y="5114"/>
                  </a:cubicBezTo>
                  <a:cubicBezTo>
                    <a:pt x="2224" y="4959"/>
                    <a:pt x="2077" y="4762"/>
                    <a:pt x="1963" y="4529"/>
                  </a:cubicBezTo>
                  <a:cubicBezTo>
                    <a:pt x="1850" y="4295"/>
                    <a:pt x="1778" y="4034"/>
                    <a:pt x="1748" y="3748"/>
                  </a:cubicBezTo>
                  <a:cubicBezTo>
                    <a:pt x="1718" y="3464"/>
                    <a:pt x="1733" y="3198"/>
                    <a:pt x="1797" y="2947"/>
                  </a:cubicBezTo>
                  <a:cubicBezTo>
                    <a:pt x="1857" y="2697"/>
                    <a:pt x="1963" y="2474"/>
                    <a:pt x="2114" y="2276"/>
                  </a:cubicBezTo>
                  <a:cubicBezTo>
                    <a:pt x="2264" y="2080"/>
                    <a:pt x="2445" y="1922"/>
                    <a:pt x="2659" y="1803"/>
                  </a:cubicBezTo>
                  <a:cubicBezTo>
                    <a:pt x="2874" y="1682"/>
                    <a:pt x="3114" y="1606"/>
                    <a:pt x="3378" y="1580"/>
                  </a:cubicBezTo>
                  <a:cubicBezTo>
                    <a:pt x="3454" y="1571"/>
                    <a:pt x="3528" y="1567"/>
                    <a:pt x="3600" y="1567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8"/>
                    <a:pt x="3215" y="24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1" y="655"/>
                    <a:pt x="1076" y="941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6"/>
                    <a:pt x="1" y="3415"/>
                    <a:pt x="55" y="3928"/>
                  </a:cubicBezTo>
                  <a:cubicBezTo>
                    <a:pt x="108" y="4441"/>
                    <a:pt x="246" y="4902"/>
                    <a:pt x="466" y="5311"/>
                  </a:cubicBezTo>
                  <a:cubicBezTo>
                    <a:pt x="688" y="5723"/>
                    <a:pt x="971" y="6068"/>
                    <a:pt x="1324" y="6354"/>
                  </a:cubicBezTo>
                  <a:cubicBezTo>
                    <a:pt x="1676" y="6637"/>
                    <a:pt x="2076" y="6844"/>
                    <a:pt x="2523" y="6975"/>
                  </a:cubicBezTo>
                  <a:cubicBezTo>
                    <a:pt x="2838" y="7067"/>
                    <a:pt x="3170" y="7112"/>
                    <a:pt x="3519" y="7112"/>
                  </a:cubicBezTo>
                  <a:cubicBezTo>
                    <a:pt x="3664" y="7112"/>
                    <a:pt x="3811" y="7104"/>
                    <a:pt x="3961" y="7089"/>
                  </a:cubicBezTo>
                  <a:cubicBezTo>
                    <a:pt x="4384" y="7044"/>
                    <a:pt x="4769" y="6939"/>
                    <a:pt x="5121" y="6781"/>
                  </a:cubicBezTo>
                  <a:lnTo>
                    <a:pt x="6098" y="7847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1" y="5869"/>
                    <a:pt x="6364" y="5846"/>
                    <a:pt x="6384" y="5822"/>
                  </a:cubicBezTo>
                  <a:cubicBezTo>
                    <a:pt x="6667" y="5470"/>
                    <a:pt x="6873" y="5070"/>
                    <a:pt x="7001" y="4618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3" y="1045"/>
                    <a:pt x="5850" y="760"/>
                  </a:cubicBezTo>
                  <a:cubicBezTo>
                    <a:pt x="5498" y="475"/>
                    <a:pt x="5100" y="268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31"/>
            <p:cNvSpPr/>
            <p:nvPr/>
          </p:nvSpPr>
          <p:spPr>
            <a:xfrm flipH="1">
              <a:off x="7008286" y="2361029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0" y="171"/>
                  </a:lnTo>
                  <a:lnTo>
                    <a:pt x="4645" y="4279"/>
                  </a:lnTo>
                  <a:cubicBezTo>
                    <a:pt x="4671" y="4527"/>
                    <a:pt x="4635" y="4754"/>
                    <a:pt x="4540" y="4965"/>
                  </a:cubicBezTo>
                  <a:cubicBezTo>
                    <a:pt x="4445" y="5175"/>
                    <a:pt x="4307" y="5348"/>
                    <a:pt x="4127" y="5480"/>
                  </a:cubicBezTo>
                  <a:cubicBezTo>
                    <a:pt x="3947" y="5614"/>
                    <a:pt x="3734" y="5694"/>
                    <a:pt x="3489" y="5720"/>
                  </a:cubicBezTo>
                  <a:cubicBezTo>
                    <a:pt x="3440" y="5725"/>
                    <a:pt x="3392" y="5728"/>
                    <a:pt x="3345" y="5728"/>
                  </a:cubicBezTo>
                  <a:cubicBezTo>
                    <a:pt x="3165" y="5728"/>
                    <a:pt x="2996" y="5691"/>
                    <a:pt x="2837" y="5615"/>
                  </a:cubicBezTo>
                  <a:cubicBezTo>
                    <a:pt x="2639" y="5522"/>
                    <a:pt x="2470" y="5382"/>
                    <a:pt x="2341" y="5196"/>
                  </a:cubicBezTo>
                  <a:cubicBezTo>
                    <a:pt x="2210" y="5009"/>
                    <a:pt x="2131" y="4793"/>
                    <a:pt x="2107" y="4546"/>
                  </a:cubicBezTo>
                  <a:lnTo>
                    <a:pt x="1672" y="439"/>
                  </a:lnTo>
                  <a:lnTo>
                    <a:pt x="0" y="615"/>
                  </a:lnTo>
                  <a:lnTo>
                    <a:pt x="441" y="4809"/>
                  </a:lnTo>
                  <a:cubicBezTo>
                    <a:pt x="496" y="5328"/>
                    <a:pt x="670" y="5775"/>
                    <a:pt x="963" y="6152"/>
                  </a:cubicBezTo>
                  <a:cubicBezTo>
                    <a:pt x="1255" y="6527"/>
                    <a:pt x="1634" y="6808"/>
                    <a:pt x="2099" y="6990"/>
                  </a:cubicBezTo>
                  <a:cubicBezTo>
                    <a:pt x="2450" y="7129"/>
                    <a:pt x="2830" y="7199"/>
                    <a:pt x="3237" y="7199"/>
                  </a:cubicBezTo>
                  <a:cubicBezTo>
                    <a:pt x="3369" y="7199"/>
                    <a:pt x="3504" y="7192"/>
                    <a:pt x="3642" y="7177"/>
                  </a:cubicBezTo>
                  <a:cubicBezTo>
                    <a:pt x="4200" y="7118"/>
                    <a:pt x="4689" y="6951"/>
                    <a:pt x="5105" y="6674"/>
                  </a:cubicBezTo>
                  <a:cubicBezTo>
                    <a:pt x="5522" y="6398"/>
                    <a:pt x="5833" y="6045"/>
                    <a:pt x="6041" y="5615"/>
                  </a:cubicBezTo>
                  <a:cubicBezTo>
                    <a:pt x="6248" y="5188"/>
                    <a:pt x="6324" y="4714"/>
                    <a:pt x="6270" y="4193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31"/>
            <p:cNvSpPr/>
            <p:nvPr/>
          </p:nvSpPr>
          <p:spPr>
            <a:xfrm flipH="1">
              <a:off x="6775115" y="233774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499"/>
                  </a:lnTo>
                  <a:lnTo>
                    <a:pt x="719" y="7313"/>
                  </a:lnTo>
                  <a:lnTo>
                    <a:pt x="5565" y="6799"/>
                  </a:lnTo>
                  <a:lnTo>
                    <a:pt x="5416" y="5389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31"/>
            <p:cNvSpPr/>
            <p:nvPr/>
          </p:nvSpPr>
          <p:spPr>
            <a:xfrm flipH="1">
              <a:off x="6561032" y="231740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29" y="1009"/>
                    <a:pt x="265" y="1250"/>
                    <a:pt x="153" y="1519"/>
                  </a:cubicBezTo>
                  <a:cubicBezTo>
                    <a:pt x="39" y="1791"/>
                    <a:pt x="1" y="2079"/>
                    <a:pt x="32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8"/>
                    <a:pt x="3597" y="4568"/>
                  </a:cubicBezTo>
                  <a:cubicBezTo>
                    <a:pt x="3688" y="4618"/>
                    <a:pt x="3761" y="4679"/>
                    <a:pt x="3818" y="4752"/>
                  </a:cubicBezTo>
                  <a:cubicBezTo>
                    <a:pt x="3876" y="4824"/>
                    <a:pt x="3908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7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5" y="5711"/>
                    <a:pt x="2798" y="5711"/>
                  </a:cubicBezTo>
                  <a:cubicBezTo>
                    <a:pt x="2536" y="5711"/>
                    <a:pt x="2275" y="5667"/>
                    <a:pt x="2017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3" y="6306"/>
                    <a:pt x="589" y="6522"/>
                    <a:pt x="888" y="6696"/>
                  </a:cubicBezTo>
                  <a:cubicBezTo>
                    <a:pt x="1188" y="6872"/>
                    <a:pt x="1525" y="6994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5"/>
                    <a:pt x="3124" y="7096"/>
                  </a:cubicBezTo>
                  <a:cubicBezTo>
                    <a:pt x="3644" y="7040"/>
                    <a:pt x="4093" y="6907"/>
                    <a:pt x="4474" y="6693"/>
                  </a:cubicBezTo>
                  <a:cubicBezTo>
                    <a:pt x="4855" y="6479"/>
                    <a:pt x="5143" y="6196"/>
                    <a:pt x="5338" y="5845"/>
                  </a:cubicBezTo>
                  <a:cubicBezTo>
                    <a:pt x="5535" y="5492"/>
                    <a:pt x="5607" y="5081"/>
                    <a:pt x="5558" y="4607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20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80"/>
                    <a:pt x="2961" y="2746"/>
                  </a:cubicBezTo>
                  <a:cubicBezTo>
                    <a:pt x="2803" y="2737"/>
                    <a:pt x="2649" y="2719"/>
                    <a:pt x="2503" y="2690"/>
                  </a:cubicBezTo>
                  <a:cubicBezTo>
                    <a:pt x="2355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4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9"/>
                    <a:pt x="1778" y="1793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1"/>
                    <a:pt x="2380" y="1447"/>
                    <a:pt x="2576" y="1429"/>
                  </a:cubicBezTo>
                  <a:cubicBezTo>
                    <a:pt x="2641" y="1422"/>
                    <a:pt x="2705" y="1418"/>
                    <a:pt x="2770" y="1418"/>
                  </a:cubicBezTo>
                  <a:cubicBezTo>
                    <a:pt x="2892" y="1418"/>
                    <a:pt x="3014" y="1431"/>
                    <a:pt x="3135" y="1457"/>
                  </a:cubicBezTo>
                  <a:cubicBezTo>
                    <a:pt x="3321" y="1496"/>
                    <a:pt x="3496" y="1562"/>
                    <a:pt x="3667" y="1656"/>
                  </a:cubicBezTo>
                  <a:cubicBezTo>
                    <a:pt x="3839" y="1749"/>
                    <a:pt x="4000" y="1874"/>
                    <a:pt x="4155" y="2028"/>
                  </a:cubicBezTo>
                  <a:lnTo>
                    <a:pt x="5072" y="937"/>
                  </a:lnTo>
                  <a:cubicBezTo>
                    <a:pt x="4884" y="707"/>
                    <a:pt x="4667" y="518"/>
                    <a:pt x="4417" y="367"/>
                  </a:cubicBezTo>
                  <a:cubicBezTo>
                    <a:pt x="4171" y="216"/>
                    <a:pt x="3880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31"/>
            <p:cNvSpPr/>
            <p:nvPr/>
          </p:nvSpPr>
          <p:spPr>
            <a:xfrm flipH="1">
              <a:off x="6125381" y="2266166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0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7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1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49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3"/>
                    <a:pt x="3310" y="4944"/>
                    <a:pt x="3257" y="4786"/>
                  </a:cubicBezTo>
                  <a:cubicBezTo>
                    <a:pt x="3204" y="4623"/>
                    <a:pt x="3146" y="4464"/>
                    <a:pt x="3085" y="4307"/>
                  </a:cubicBezTo>
                  <a:lnTo>
                    <a:pt x="1685" y="834"/>
                  </a:lnTo>
                  <a:lnTo>
                    <a:pt x="0" y="1012"/>
                  </a:lnTo>
                  <a:lnTo>
                    <a:pt x="2764" y="7610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31"/>
            <p:cNvSpPr/>
            <p:nvPr/>
          </p:nvSpPr>
          <p:spPr>
            <a:xfrm flipH="1">
              <a:off x="5852263" y="2245413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7" y="1571"/>
                  </a:moveTo>
                  <a:cubicBezTo>
                    <a:pt x="3783" y="1571"/>
                    <a:pt x="3961" y="1598"/>
                    <a:pt x="4131" y="1652"/>
                  </a:cubicBezTo>
                  <a:cubicBezTo>
                    <a:pt x="4364" y="1724"/>
                    <a:pt x="4573" y="1841"/>
                    <a:pt x="4758" y="2004"/>
                  </a:cubicBezTo>
                  <a:cubicBezTo>
                    <a:pt x="4942" y="2164"/>
                    <a:pt x="5093" y="2361"/>
                    <a:pt x="5208" y="2589"/>
                  </a:cubicBezTo>
                  <a:cubicBezTo>
                    <a:pt x="5324" y="2819"/>
                    <a:pt x="5397" y="3078"/>
                    <a:pt x="5426" y="3364"/>
                  </a:cubicBezTo>
                  <a:cubicBezTo>
                    <a:pt x="5455" y="3650"/>
                    <a:pt x="5439" y="3918"/>
                    <a:pt x="5374" y="4168"/>
                  </a:cubicBezTo>
                  <a:cubicBezTo>
                    <a:pt x="5308" y="4417"/>
                    <a:pt x="5202" y="4640"/>
                    <a:pt x="5057" y="4837"/>
                  </a:cubicBezTo>
                  <a:cubicBezTo>
                    <a:pt x="4909" y="5032"/>
                    <a:pt x="4729" y="5192"/>
                    <a:pt x="4516" y="5313"/>
                  </a:cubicBezTo>
                  <a:cubicBezTo>
                    <a:pt x="4302" y="5434"/>
                    <a:pt x="4064" y="5508"/>
                    <a:pt x="3798" y="5536"/>
                  </a:cubicBezTo>
                  <a:cubicBezTo>
                    <a:pt x="3727" y="5543"/>
                    <a:pt x="3656" y="5547"/>
                    <a:pt x="3587" y="5547"/>
                  </a:cubicBezTo>
                  <a:cubicBezTo>
                    <a:pt x="3398" y="5547"/>
                    <a:pt x="3218" y="5519"/>
                    <a:pt x="3046" y="5467"/>
                  </a:cubicBezTo>
                  <a:cubicBezTo>
                    <a:pt x="2815" y="5393"/>
                    <a:pt x="2603" y="5277"/>
                    <a:pt x="2416" y="5120"/>
                  </a:cubicBezTo>
                  <a:cubicBezTo>
                    <a:pt x="2227" y="4962"/>
                    <a:pt x="2079" y="4766"/>
                    <a:pt x="1965" y="4532"/>
                  </a:cubicBezTo>
                  <a:cubicBezTo>
                    <a:pt x="1853" y="4299"/>
                    <a:pt x="1781" y="4040"/>
                    <a:pt x="1751" y="3753"/>
                  </a:cubicBezTo>
                  <a:cubicBezTo>
                    <a:pt x="1720" y="3468"/>
                    <a:pt x="1736" y="3200"/>
                    <a:pt x="1800" y="2950"/>
                  </a:cubicBezTo>
                  <a:cubicBezTo>
                    <a:pt x="1860" y="2701"/>
                    <a:pt x="1966" y="2477"/>
                    <a:pt x="2117" y="2282"/>
                  </a:cubicBezTo>
                  <a:cubicBezTo>
                    <a:pt x="2267" y="2085"/>
                    <a:pt x="2448" y="1926"/>
                    <a:pt x="2662" y="1806"/>
                  </a:cubicBezTo>
                  <a:cubicBezTo>
                    <a:pt x="2875" y="1685"/>
                    <a:pt x="3114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4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0" y="657"/>
                    <a:pt x="1075" y="941"/>
                    <a:pt x="789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3"/>
                    <a:pt x="245" y="4903"/>
                    <a:pt x="465" y="5313"/>
                  </a:cubicBezTo>
                  <a:cubicBezTo>
                    <a:pt x="685" y="5723"/>
                    <a:pt x="971" y="6069"/>
                    <a:pt x="1324" y="6352"/>
                  </a:cubicBezTo>
                  <a:cubicBezTo>
                    <a:pt x="1676" y="6637"/>
                    <a:pt x="2073" y="6846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4" y="7034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19"/>
                  </a:cubicBezTo>
                  <a:cubicBezTo>
                    <a:pt x="6667" y="5467"/>
                    <a:pt x="6871" y="5068"/>
                    <a:pt x="6999" y="4617"/>
                  </a:cubicBezTo>
                  <a:cubicBezTo>
                    <a:pt x="7127" y="4171"/>
                    <a:pt x="7163" y="3694"/>
                    <a:pt x="7109" y="3186"/>
                  </a:cubicBezTo>
                  <a:cubicBezTo>
                    <a:pt x="7055" y="2673"/>
                    <a:pt x="6919" y="2212"/>
                    <a:pt x="6702" y="1803"/>
                  </a:cubicBezTo>
                  <a:cubicBezTo>
                    <a:pt x="6486" y="1393"/>
                    <a:pt x="6201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31"/>
            <p:cNvSpPr/>
            <p:nvPr/>
          </p:nvSpPr>
          <p:spPr>
            <a:xfrm flipH="1">
              <a:off x="5600902" y="2222373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2"/>
                  </a:moveTo>
                  <a:cubicBezTo>
                    <a:pt x="3224" y="1422"/>
                    <a:pt x="3351" y="1441"/>
                    <a:pt x="3463" y="1483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8"/>
                    <a:pt x="3979" y="2026"/>
                    <a:pt x="3996" y="2202"/>
                  </a:cubicBezTo>
                  <a:cubicBezTo>
                    <a:pt x="4015" y="2377"/>
                    <a:pt x="3998" y="2535"/>
                    <a:pt x="3945" y="2678"/>
                  </a:cubicBezTo>
                  <a:cubicBezTo>
                    <a:pt x="3890" y="2821"/>
                    <a:pt x="3804" y="2938"/>
                    <a:pt x="3686" y="3026"/>
                  </a:cubicBezTo>
                  <a:cubicBezTo>
                    <a:pt x="3566" y="3115"/>
                    <a:pt x="3423" y="3168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77" y="1424"/>
                    <a:pt x="3031" y="1422"/>
                    <a:pt x="3082" y="1422"/>
                  </a:cubicBezTo>
                  <a:close/>
                  <a:moveTo>
                    <a:pt x="3367" y="1"/>
                  </a:moveTo>
                  <a:cubicBezTo>
                    <a:pt x="3269" y="1"/>
                    <a:pt x="3169" y="6"/>
                    <a:pt x="3067" y="17"/>
                  </a:cubicBezTo>
                  <a:lnTo>
                    <a:pt x="0" y="341"/>
                  </a:lnTo>
                  <a:lnTo>
                    <a:pt x="718" y="7153"/>
                  </a:lnTo>
                  <a:lnTo>
                    <a:pt x="2297" y="6986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3"/>
                  </a:lnTo>
                  <a:lnTo>
                    <a:pt x="6382" y="6553"/>
                  </a:lnTo>
                  <a:lnTo>
                    <a:pt x="4580" y="4085"/>
                  </a:lnTo>
                  <a:cubicBezTo>
                    <a:pt x="4616" y="4064"/>
                    <a:pt x="4655" y="4042"/>
                    <a:pt x="4691" y="4018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0"/>
                    <a:pt x="5613" y="1943"/>
                  </a:cubicBezTo>
                  <a:cubicBezTo>
                    <a:pt x="5568" y="1527"/>
                    <a:pt x="5429" y="1166"/>
                    <a:pt x="5194" y="860"/>
                  </a:cubicBezTo>
                  <a:cubicBezTo>
                    <a:pt x="4958" y="555"/>
                    <a:pt x="4652" y="326"/>
                    <a:pt x="4278" y="175"/>
                  </a:cubicBezTo>
                  <a:cubicBezTo>
                    <a:pt x="3994" y="60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31"/>
            <p:cNvSpPr/>
            <p:nvPr/>
          </p:nvSpPr>
          <p:spPr>
            <a:xfrm flipH="1">
              <a:off x="5342229" y="2186826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8"/>
                  </a:lnTo>
                  <a:lnTo>
                    <a:pt x="1654" y="470"/>
                  </a:lnTo>
                  <a:lnTo>
                    <a:pt x="1" y="644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5"/>
                  </a:lnTo>
                  <a:lnTo>
                    <a:pt x="7015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31"/>
            <p:cNvSpPr/>
            <p:nvPr/>
          </p:nvSpPr>
          <p:spPr>
            <a:xfrm flipH="1">
              <a:off x="5150183" y="2168463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1" y="0"/>
                  </a:moveTo>
                  <a:cubicBezTo>
                    <a:pt x="2758" y="0"/>
                    <a:pt x="2575" y="10"/>
                    <a:pt x="2380" y="30"/>
                  </a:cubicBezTo>
                  <a:cubicBezTo>
                    <a:pt x="2042" y="66"/>
                    <a:pt x="1723" y="151"/>
                    <a:pt x="1424" y="285"/>
                  </a:cubicBezTo>
                  <a:cubicBezTo>
                    <a:pt x="1123" y="417"/>
                    <a:pt x="863" y="590"/>
                    <a:pt x="647" y="798"/>
                  </a:cubicBezTo>
                  <a:cubicBezTo>
                    <a:pt x="429" y="1008"/>
                    <a:pt x="264" y="1250"/>
                    <a:pt x="153" y="1519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69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0"/>
                    <a:pt x="2763" y="4329"/>
                    <a:pt x="2895" y="4350"/>
                  </a:cubicBezTo>
                  <a:cubicBezTo>
                    <a:pt x="3029" y="4372"/>
                    <a:pt x="3157" y="4400"/>
                    <a:pt x="3279" y="4438"/>
                  </a:cubicBezTo>
                  <a:cubicBezTo>
                    <a:pt x="3401" y="4474"/>
                    <a:pt x="3506" y="4517"/>
                    <a:pt x="3597" y="4567"/>
                  </a:cubicBezTo>
                  <a:cubicBezTo>
                    <a:pt x="3686" y="4616"/>
                    <a:pt x="3761" y="4677"/>
                    <a:pt x="3818" y="4751"/>
                  </a:cubicBezTo>
                  <a:cubicBezTo>
                    <a:pt x="3876" y="4823"/>
                    <a:pt x="3907" y="4909"/>
                    <a:pt x="3919" y="5006"/>
                  </a:cubicBezTo>
                  <a:cubicBezTo>
                    <a:pt x="3933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8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6" y="5580"/>
                  </a:cubicBezTo>
                  <a:cubicBezTo>
                    <a:pt x="1673" y="5465"/>
                    <a:pt x="1316" y="5207"/>
                    <a:pt x="945" y="4806"/>
                  </a:cubicBezTo>
                  <a:lnTo>
                    <a:pt x="62" y="6050"/>
                  </a:lnTo>
                  <a:cubicBezTo>
                    <a:pt x="312" y="6306"/>
                    <a:pt x="587" y="6521"/>
                    <a:pt x="888" y="6695"/>
                  </a:cubicBezTo>
                  <a:cubicBezTo>
                    <a:pt x="1188" y="6869"/>
                    <a:pt x="1525" y="6992"/>
                    <a:pt x="1896" y="7062"/>
                  </a:cubicBezTo>
                  <a:cubicBezTo>
                    <a:pt x="2117" y="7103"/>
                    <a:pt x="2352" y="7124"/>
                    <a:pt x="2600" y="7124"/>
                  </a:cubicBezTo>
                  <a:cubicBezTo>
                    <a:pt x="2768" y="7124"/>
                    <a:pt x="2943" y="7114"/>
                    <a:pt x="3124" y="7095"/>
                  </a:cubicBezTo>
                  <a:cubicBezTo>
                    <a:pt x="3643" y="7041"/>
                    <a:pt x="4093" y="6905"/>
                    <a:pt x="4474" y="6693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79"/>
                    <a:pt x="5558" y="4605"/>
                  </a:cubicBezTo>
                  <a:cubicBezTo>
                    <a:pt x="5525" y="4300"/>
                    <a:pt x="5440" y="4039"/>
                    <a:pt x="5302" y="3819"/>
                  </a:cubicBezTo>
                  <a:cubicBezTo>
                    <a:pt x="5164" y="3602"/>
                    <a:pt x="4980" y="3418"/>
                    <a:pt x="4753" y="3273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7" y="2839"/>
                    <a:pt x="3324" y="2778"/>
                    <a:pt x="2960" y="2745"/>
                  </a:cubicBezTo>
                  <a:cubicBezTo>
                    <a:pt x="2802" y="2735"/>
                    <a:pt x="2649" y="2718"/>
                    <a:pt x="2502" y="2691"/>
                  </a:cubicBezTo>
                  <a:cubicBezTo>
                    <a:pt x="2354" y="2663"/>
                    <a:pt x="2224" y="2626"/>
                    <a:pt x="2107" y="2576"/>
                  </a:cubicBezTo>
                  <a:cubicBezTo>
                    <a:pt x="1989" y="2525"/>
                    <a:pt x="1894" y="2466"/>
                    <a:pt x="1822" y="2394"/>
                  </a:cubicBezTo>
                  <a:cubicBezTo>
                    <a:pt x="1749" y="2324"/>
                    <a:pt x="1707" y="2232"/>
                    <a:pt x="1694" y="2123"/>
                  </a:cubicBezTo>
                  <a:cubicBezTo>
                    <a:pt x="1683" y="1999"/>
                    <a:pt x="1709" y="1890"/>
                    <a:pt x="1778" y="1793"/>
                  </a:cubicBezTo>
                  <a:cubicBezTo>
                    <a:pt x="1850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3" y="1418"/>
                    <a:pt x="3015" y="1430"/>
                    <a:pt x="3137" y="1457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4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31"/>
            <p:cNvSpPr/>
            <p:nvPr/>
          </p:nvSpPr>
          <p:spPr>
            <a:xfrm flipH="1">
              <a:off x="4897192" y="2139221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6" y="2849"/>
                  </a:lnTo>
                  <a:lnTo>
                    <a:pt x="1937" y="3120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599"/>
                  </a:lnTo>
                  <a:lnTo>
                    <a:pt x="4662" y="4328"/>
                  </a:lnTo>
                  <a:lnTo>
                    <a:pt x="4943" y="6984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31"/>
            <p:cNvSpPr/>
            <p:nvPr/>
          </p:nvSpPr>
          <p:spPr>
            <a:xfrm flipH="1">
              <a:off x="4619671" y="2115384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8" y="1568"/>
                  </a:moveTo>
                  <a:cubicBezTo>
                    <a:pt x="3783" y="1568"/>
                    <a:pt x="3960" y="1596"/>
                    <a:pt x="4128" y="1647"/>
                  </a:cubicBezTo>
                  <a:cubicBezTo>
                    <a:pt x="4361" y="1721"/>
                    <a:pt x="4569" y="1840"/>
                    <a:pt x="4755" y="2001"/>
                  </a:cubicBezTo>
                  <a:cubicBezTo>
                    <a:pt x="4938" y="2161"/>
                    <a:pt x="5089" y="2358"/>
                    <a:pt x="5206" y="2588"/>
                  </a:cubicBezTo>
                  <a:cubicBezTo>
                    <a:pt x="5321" y="2818"/>
                    <a:pt x="5395" y="3077"/>
                    <a:pt x="5425" y="3361"/>
                  </a:cubicBezTo>
                  <a:cubicBezTo>
                    <a:pt x="5458" y="3650"/>
                    <a:pt x="5439" y="3916"/>
                    <a:pt x="5373" y="4165"/>
                  </a:cubicBezTo>
                  <a:cubicBezTo>
                    <a:pt x="5309" y="4415"/>
                    <a:pt x="5202" y="4638"/>
                    <a:pt x="5055" y="4834"/>
                  </a:cubicBezTo>
                  <a:cubicBezTo>
                    <a:pt x="4907" y="5029"/>
                    <a:pt x="4729" y="5188"/>
                    <a:pt x="4516" y="5308"/>
                  </a:cubicBezTo>
                  <a:cubicBezTo>
                    <a:pt x="4302" y="5429"/>
                    <a:pt x="4060" y="5505"/>
                    <a:pt x="3794" y="5531"/>
                  </a:cubicBezTo>
                  <a:cubicBezTo>
                    <a:pt x="3719" y="5540"/>
                    <a:pt x="3646" y="5544"/>
                    <a:pt x="3574" y="5544"/>
                  </a:cubicBezTo>
                  <a:cubicBezTo>
                    <a:pt x="3389" y="5544"/>
                    <a:pt x="3214" y="5517"/>
                    <a:pt x="3045" y="5465"/>
                  </a:cubicBezTo>
                  <a:cubicBezTo>
                    <a:pt x="2812" y="5392"/>
                    <a:pt x="2601" y="5275"/>
                    <a:pt x="2412" y="5117"/>
                  </a:cubicBezTo>
                  <a:cubicBezTo>
                    <a:pt x="2227" y="4960"/>
                    <a:pt x="2076" y="4765"/>
                    <a:pt x="1964" y="4530"/>
                  </a:cubicBezTo>
                  <a:cubicBezTo>
                    <a:pt x="1850" y="4297"/>
                    <a:pt x="1780" y="4036"/>
                    <a:pt x="1748" y="3751"/>
                  </a:cubicBezTo>
                  <a:cubicBezTo>
                    <a:pt x="1716" y="3466"/>
                    <a:pt x="1735" y="3199"/>
                    <a:pt x="1795" y="2949"/>
                  </a:cubicBezTo>
                  <a:cubicBezTo>
                    <a:pt x="1859" y="2698"/>
                    <a:pt x="1965" y="2475"/>
                    <a:pt x="2115" y="2278"/>
                  </a:cubicBezTo>
                  <a:cubicBezTo>
                    <a:pt x="2266" y="2083"/>
                    <a:pt x="2445" y="1925"/>
                    <a:pt x="2658" y="1804"/>
                  </a:cubicBezTo>
                  <a:cubicBezTo>
                    <a:pt x="2873" y="1683"/>
                    <a:pt x="3114" y="1607"/>
                    <a:pt x="3377" y="1581"/>
                  </a:cubicBezTo>
                  <a:cubicBezTo>
                    <a:pt x="3452" y="1573"/>
                    <a:pt x="3526" y="1568"/>
                    <a:pt x="3598" y="1568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5"/>
                    <a:pt x="1831" y="436"/>
                  </a:cubicBezTo>
                  <a:cubicBezTo>
                    <a:pt x="1422" y="655"/>
                    <a:pt x="1075" y="943"/>
                    <a:pt x="789" y="1293"/>
                  </a:cubicBezTo>
                  <a:cubicBezTo>
                    <a:pt x="504" y="1643"/>
                    <a:pt x="299" y="2043"/>
                    <a:pt x="168" y="2488"/>
                  </a:cubicBezTo>
                  <a:cubicBezTo>
                    <a:pt x="38" y="2936"/>
                    <a:pt x="1" y="3414"/>
                    <a:pt x="54" y="3928"/>
                  </a:cubicBezTo>
                  <a:cubicBezTo>
                    <a:pt x="109" y="4440"/>
                    <a:pt x="247" y="4900"/>
                    <a:pt x="465" y="5310"/>
                  </a:cubicBezTo>
                  <a:cubicBezTo>
                    <a:pt x="687" y="5722"/>
                    <a:pt x="972" y="6068"/>
                    <a:pt x="1322" y="6352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6"/>
                    <a:pt x="3169" y="7112"/>
                    <a:pt x="3522" y="7112"/>
                  </a:cubicBezTo>
                  <a:cubicBezTo>
                    <a:pt x="3668" y="7112"/>
                    <a:pt x="3817" y="7104"/>
                    <a:pt x="3970" y="7089"/>
                  </a:cubicBezTo>
                  <a:cubicBezTo>
                    <a:pt x="4476" y="7034"/>
                    <a:pt x="4933" y="6897"/>
                    <a:pt x="5343" y="6677"/>
                  </a:cubicBezTo>
                  <a:cubicBezTo>
                    <a:pt x="5753" y="6457"/>
                    <a:pt x="6099" y="6170"/>
                    <a:pt x="6386" y="5819"/>
                  </a:cubicBezTo>
                  <a:cubicBezTo>
                    <a:pt x="6667" y="5466"/>
                    <a:pt x="6875" y="5068"/>
                    <a:pt x="7001" y="4617"/>
                  </a:cubicBezTo>
                  <a:cubicBezTo>
                    <a:pt x="7128" y="4169"/>
                    <a:pt x="7164" y="3693"/>
                    <a:pt x="7112" y="3186"/>
                  </a:cubicBezTo>
                  <a:cubicBezTo>
                    <a:pt x="7057" y="2672"/>
                    <a:pt x="6921" y="2212"/>
                    <a:pt x="6703" y="1802"/>
                  </a:cubicBezTo>
                  <a:cubicBezTo>
                    <a:pt x="6486" y="1390"/>
                    <a:pt x="6202" y="1045"/>
                    <a:pt x="5851" y="760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31"/>
            <p:cNvSpPr/>
            <p:nvPr/>
          </p:nvSpPr>
          <p:spPr>
            <a:xfrm flipH="1">
              <a:off x="4400220" y="2092829"/>
              <a:ext cx="189141" cy="247314"/>
            </a:xfrm>
            <a:custGeom>
              <a:avLst/>
              <a:gdLst/>
              <a:ahLst/>
              <a:cxnLst/>
              <a:rect l="l" t="t" r="r" b="b"/>
              <a:pathLst>
                <a:path w="5459" h="7138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57" y="1555"/>
                  </a:cubicBezTo>
                  <a:cubicBezTo>
                    <a:pt x="3381" y="1606"/>
                    <a:pt x="3483" y="1688"/>
                    <a:pt x="3568" y="1796"/>
                  </a:cubicBezTo>
                  <a:cubicBezTo>
                    <a:pt x="3653" y="1907"/>
                    <a:pt x="3705" y="2047"/>
                    <a:pt x="3720" y="2216"/>
                  </a:cubicBezTo>
                  <a:cubicBezTo>
                    <a:pt x="3736" y="2377"/>
                    <a:pt x="3718" y="2522"/>
                    <a:pt x="3660" y="2655"/>
                  </a:cubicBezTo>
                  <a:cubicBezTo>
                    <a:pt x="3602" y="2784"/>
                    <a:pt x="3518" y="2892"/>
                    <a:pt x="3408" y="2975"/>
                  </a:cubicBezTo>
                  <a:cubicBezTo>
                    <a:pt x="3298" y="3060"/>
                    <a:pt x="3173" y="3108"/>
                    <a:pt x="3030" y="3124"/>
                  </a:cubicBezTo>
                  <a:lnTo>
                    <a:pt x="1950" y="3239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20" y="1"/>
                  </a:moveTo>
                  <a:cubicBezTo>
                    <a:pt x="3128" y="1"/>
                    <a:pt x="3033" y="6"/>
                    <a:pt x="2937" y="16"/>
                  </a:cubicBezTo>
                  <a:lnTo>
                    <a:pt x="0" y="327"/>
                  </a:lnTo>
                  <a:lnTo>
                    <a:pt x="716" y="7137"/>
                  </a:lnTo>
                  <a:lnTo>
                    <a:pt x="2370" y="6964"/>
                  </a:lnTo>
                  <a:lnTo>
                    <a:pt x="2130" y="4685"/>
                  </a:lnTo>
                  <a:lnTo>
                    <a:pt x="3416" y="4550"/>
                  </a:lnTo>
                  <a:cubicBezTo>
                    <a:pt x="3843" y="4504"/>
                    <a:pt x="4212" y="4366"/>
                    <a:pt x="4526" y="4129"/>
                  </a:cubicBezTo>
                  <a:cubicBezTo>
                    <a:pt x="4839" y="3893"/>
                    <a:pt x="5075" y="3589"/>
                    <a:pt x="5236" y="3220"/>
                  </a:cubicBezTo>
                  <a:cubicBezTo>
                    <a:pt x="5401" y="2853"/>
                    <a:pt x="5459" y="2448"/>
                    <a:pt x="5412" y="2008"/>
                  </a:cubicBezTo>
                  <a:cubicBezTo>
                    <a:pt x="5367" y="1585"/>
                    <a:pt x="5229" y="1217"/>
                    <a:pt x="4994" y="900"/>
                  </a:cubicBezTo>
                  <a:cubicBezTo>
                    <a:pt x="4762" y="584"/>
                    <a:pt x="4467" y="347"/>
                    <a:pt x="4110" y="186"/>
                  </a:cubicBezTo>
                  <a:cubicBezTo>
                    <a:pt x="3836" y="62"/>
                    <a:pt x="3539" y="1"/>
                    <a:pt x="3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31"/>
            <p:cNvSpPr/>
            <p:nvPr/>
          </p:nvSpPr>
          <p:spPr>
            <a:xfrm flipH="1">
              <a:off x="8966486" y="2903700"/>
              <a:ext cx="190215" cy="248249"/>
            </a:xfrm>
            <a:custGeom>
              <a:avLst/>
              <a:gdLst/>
              <a:ahLst/>
              <a:cxnLst/>
              <a:rect l="l" t="t" r="r" b="b"/>
              <a:pathLst>
                <a:path w="5490" h="7165" extrusionOk="0">
                  <a:moveTo>
                    <a:pt x="1278" y="0"/>
                  </a:moveTo>
                  <a:cubicBezTo>
                    <a:pt x="1177" y="0"/>
                    <a:pt x="1075" y="6"/>
                    <a:pt x="971" y="17"/>
                  </a:cubicBezTo>
                  <a:cubicBezTo>
                    <a:pt x="604" y="56"/>
                    <a:pt x="282" y="146"/>
                    <a:pt x="2" y="293"/>
                  </a:cubicBezTo>
                  <a:lnTo>
                    <a:pt x="2" y="4095"/>
                  </a:lnTo>
                  <a:cubicBezTo>
                    <a:pt x="56" y="4046"/>
                    <a:pt x="118" y="3999"/>
                    <a:pt x="187" y="3954"/>
                  </a:cubicBezTo>
                  <a:cubicBezTo>
                    <a:pt x="308" y="4066"/>
                    <a:pt x="439" y="4183"/>
                    <a:pt x="577" y="4308"/>
                  </a:cubicBezTo>
                  <a:lnTo>
                    <a:pt x="1999" y="5527"/>
                  </a:lnTo>
                  <a:cubicBezTo>
                    <a:pt x="1949" y="5568"/>
                    <a:pt x="1897" y="5602"/>
                    <a:pt x="1844" y="5634"/>
                  </a:cubicBezTo>
                  <a:cubicBezTo>
                    <a:pt x="1632" y="5765"/>
                    <a:pt x="1396" y="5844"/>
                    <a:pt x="1136" y="5871"/>
                  </a:cubicBezTo>
                  <a:cubicBezTo>
                    <a:pt x="1051" y="5880"/>
                    <a:pt x="970" y="5885"/>
                    <a:pt x="891" y="5885"/>
                  </a:cubicBezTo>
                  <a:cubicBezTo>
                    <a:pt x="712" y="5885"/>
                    <a:pt x="549" y="5861"/>
                    <a:pt x="403" y="5815"/>
                  </a:cubicBezTo>
                  <a:cubicBezTo>
                    <a:pt x="243" y="5765"/>
                    <a:pt x="108" y="5691"/>
                    <a:pt x="0" y="5591"/>
                  </a:cubicBezTo>
                  <a:lnTo>
                    <a:pt x="0" y="7082"/>
                  </a:lnTo>
                  <a:cubicBezTo>
                    <a:pt x="228" y="7137"/>
                    <a:pt x="468" y="7165"/>
                    <a:pt x="720" y="7165"/>
                  </a:cubicBezTo>
                  <a:cubicBezTo>
                    <a:pt x="848" y="7165"/>
                    <a:pt x="979" y="7158"/>
                    <a:pt x="1113" y="7144"/>
                  </a:cubicBezTo>
                  <a:cubicBezTo>
                    <a:pt x="1494" y="7102"/>
                    <a:pt x="1848" y="7013"/>
                    <a:pt x="2172" y="6869"/>
                  </a:cubicBezTo>
                  <a:cubicBezTo>
                    <a:pt x="2482" y="6730"/>
                    <a:pt x="2764" y="6553"/>
                    <a:pt x="3019" y="6331"/>
                  </a:cubicBezTo>
                  <a:lnTo>
                    <a:pt x="3565" y="6787"/>
                  </a:lnTo>
                  <a:lnTo>
                    <a:pt x="5489" y="6583"/>
                  </a:lnTo>
                  <a:lnTo>
                    <a:pt x="3883" y="5195"/>
                  </a:lnTo>
                  <a:cubicBezTo>
                    <a:pt x="3992" y="4972"/>
                    <a:pt x="4086" y="4734"/>
                    <a:pt x="4157" y="4482"/>
                  </a:cubicBezTo>
                  <a:cubicBezTo>
                    <a:pt x="4262" y="4114"/>
                    <a:pt x="4323" y="3720"/>
                    <a:pt x="4336" y="3298"/>
                  </a:cubicBezTo>
                  <a:lnTo>
                    <a:pt x="4336" y="3298"/>
                  </a:lnTo>
                  <a:lnTo>
                    <a:pt x="2888" y="3452"/>
                  </a:lnTo>
                  <a:cubicBezTo>
                    <a:pt x="2883" y="3766"/>
                    <a:pt x="2845" y="4058"/>
                    <a:pt x="2773" y="4324"/>
                  </a:cubicBezTo>
                  <a:lnTo>
                    <a:pt x="2231" y="3845"/>
                  </a:lnTo>
                  <a:cubicBezTo>
                    <a:pt x="2087" y="3736"/>
                    <a:pt x="1926" y="3603"/>
                    <a:pt x="1746" y="3448"/>
                  </a:cubicBezTo>
                  <a:cubicBezTo>
                    <a:pt x="1566" y="3293"/>
                    <a:pt x="1388" y="3130"/>
                    <a:pt x="1211" y="2956"/>
                  </a:cubicBezTo>
                  <a:cubicBezTo>
                    <a:pt x="1037" y="2781"/>
                    <a:pt x="887" y="2607"/>
                    <a:pt x="770" y="2440"/>
                  </a:cubicBezTo>
                  <a:cubicBezTo>
                    <a:pt x="650" y="2273"/>
                    <a:pt x="584" y="2127"/>
                    <a:pt x="570" y="2004"/>
                  </a:cubicBezTo>
                  <a:cubicBezTo>
                    <a:pt x="557" y="1875"/>
                    <a:pt x="571" y="1763"/>
                    <a:pt x="614" y="1671"/>
                  </a:cubicBezTo>
                  <a:cubicBezTo>
                    <a:pt x="657" y="1577"/>
                    <a:pt x="725" y="1502"/>
                    <a:pt x="818" y="1448"/>
                  </a:cubicBezTo>
                  <a:cubicBezTo>
                    <a:pt x="909" y="1392"/>
                    <a:pt x="1028" y="1356"/>
                    <a:pt x="1171" y="1341"/>
                  </a:cubicBezTo>
                  <a:cubicBezTo>
                    <a:pt x="1202" y="1338"/>
                    <a:pt x="1233" y="1337"/>
                    <a:pt x="1263" y="1337"/>
                  </a:cubicBezTo>
                  <a:cubicBezTo>
                    <a:pt x="1401" y="1337"/>
                    <a:pt x="1528" y="1370"/>
                    <a:pt x="1642" y="1439"/>
                  </a:cubicBezTo>
                  <a:cubicBezTo>
                    <a:pt x="1785" y="1523"/>
                    <a:pt x="1923" y="1692"/>
                    <a:pt x="2062" y="1947"/>
                  </a:cubicBezTo>
                  <a:lnTo>
                    <a:pt x="3213" y="1088"/>
                  </a:lnTo>
                  <a:cubicBezTo>
                    <a:pt x="3101" y="837"/>
                    <a:pt x="2929" y="627"/>
                    <a:pt x="2702" y="454"/>
                  </a:cubicBezTo>
                  <a:cubicBezTo>
                    <a:pt x="2474" y="280"/>
                    <a:pt x="2210" y="155"/>
                    <a:pt x="1913" y="80"/>
                  </a:cubicBezTo>
                  <a:cubicBezTo>
                    <a:pt x="1709" y="27"/>
                    <a:pt x="1498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31"/>
            <p:cNvSpPr/>
            <p:nvPr/>
          </p:nvSpPr>
          <p:spPr>
            <a:xfrm flipH="1">
              <a:off x="8668766" y="286215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31"/>
            <p:cNvSpPr/>
            <p:nvPr/>
          </p:nvSpPr>
          <p:spPr>
            <a:xfrm flipH="1">
              <a:off x="8440825" y="284050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1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2" y="2724"/>
                  </a:lnTo>
                  <a:lnTo>
                    <a:pt x="1887" y="3009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31"/>
            <p:cNvSpPr/>
            <p:nvPr/>
          </p:nvSpPr>
          <p:spPr>
            <a:xfrm flipH="1">
              <a:off x="8199649" y="2817845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9" y="0"/>
                  </a:moveTo>
                  <a:cubicBezTo>
                    <a:pt x="3548" y="0"/>
                    <a:pt x="3416" y="8"/>
                    <a:pt x="3284" y="22"/>
                  </a:cubicBezTo>
                  <a:cubicBezTo>
                    <a:pt x="2765" y="75"/>
                    <a:pt x="2294" y="214"/>
                    <a:pt x="1876" y="434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39"/>
                    <a:pt x="316" y="2036"/>
                    <a:pt x="179" y="2483"/>
                  </a:cubicBezTo>
                  <a:cubicBezTo>
                    <a:pt x="42" y="2932"/>
                    <a:pt x="1" y="3408"/>
                    <a:pt x="55" y="3914"/>
                  </a:cubicBezTo>
                  <a:cubicBezTo>
                    <a:pt x="113" y="4436"/>
                    <a:pt x="248" y="4902"/>
                    <a:pt x="465" y="5315"/>
                  </a:cubicBezTo>
                  <a:cubicBezTo>
                    <a:pt x="682" y="5729"/>
                    <a:pt x="967" y="6076"/>
                    <a:pt x="1317" y="6357"/>
                  </a:cubicBezTo>
                  <a:cubicBezTo>
                    <a:pt x="1667" y="6638"/>
                    <a:pt x="2069" y="6843"/>
                    <a:pt x="2517" y="6969"/>
                  </a:cubicBezTo>
                  <a:cubicBezTo>
                    <a:pt x="2832" y="7057"/>
                    <a:pt x="3161" y="7101"/>
                    <a:pt x="3506" y="7101"/>
                  </a:cubicBezTo>
                  <a:cubicBezTo>
                    <a:pt x="3655" y="7101"/>
                    <a:pt x="3807" y="7093"/>
                    <a:pt x="3961" y="7076"/>
                  </a:cubicBezTo>
                  <a:cubicBezTo>
                    <a:pt x="4292" y="7042"/>
                    <a:pt x="4617" y="6967"/>
                    <a:pt x="4936" y="6851"/>
                  </a:cubicBezTo>
                  <a:cubicBezTo>
                    <a:pt x="5254" y="6736"/>
                    <a:pt x="5541" y="6592"/>
                    <a:pt x="5794" y="6421"/>
                  </a:cubicBezTo>
                  <a:cubicBezTo>
                    <a:pt x="6048" y="6250"/>
                    <a:pt x="6247" y="6064"/>
                    <a:pt x="6390" y="5866"/>
                  </a:cubicBezTo>
                  <a:lnTo>
                    <a:pt x="5458" y="4684"/>
                  </a:lnTo>
                  <a:cubicBezTo>
                    <a:pt x="5349" y="4826"/>
                    <a:pt x="5219" y="4957"/>
                    <a:pt x="5073" y="5075"/>
                  </a:cubicBezTo>
                  <a:cubicBezTo>
                    <a:pt x="4923" y="5191"/>
                    <a:pt x="4759" y="5290"/>
                    <a:pt x="4576" y="5367"/>
                  </a:cubicBezTo>
                  <a:cubicBezTo>
                    <a:pt x="4394" y="5446"/>
                    <a:pt x="4198" y="5496"/>
                    <a:pt x="3991" y="5518"/>
                  </a:cubicBezTo>
                  <a:cubicBezTo>
                    <a:pt x="3888" y="5529"/>
                    <a:pt x="3788" y="5534"/>
                    <a:pt x="3690" y="5534"/>
                  </a:cubicBezTo>
                  <a:cubicBezTo>
                    <a:pt x="3498" y="5534"/>
                    <a:pt x="3317" y="5513"/>
                    <a:pt x="3146" y="5470"/>
                  </a:cubicBezTo>
                  <a:cubicBezTo>
                    <a:pt x="2887" y="5405"/>
                    <a:pt x="2660" y="5295"/>
                    <a:pt x="2465" y="5137"/>
                  </a:cubicBezTo>
                  <a:cubicBezTo>
                    <a:pt x="2271" y="4981"/>
                    <a:pt x="2113" y="4784"/>
                    <a:pt x="1991" y="4553"/>
                  </a:cubicBezTo>
                  <a:cubicBezTo>
                    <a:pt x="1869" y="4320"/>
                    <a:pt x="1791" y="4055"/>
                    <a:pt x="1759" y="3756"/>
                  </a:cubicBezTo>
                  <a:cubicBezTo>
                    <a:pt x="1726" y="3451"/>
                    <a:pt x="1746" y="3171"/>
                    <a:pt x="1818" y="2913"/>
                  </a:cubicBezTo>
                  <a:cubicBezTo>
                    <a:pt x="1890" y="2656"/>
                    <a:pt x="2002" y="2433"/>
                    <a:pt x="2156" y="2243"/>
                  </a:cubicBezTo>
                  <a:cubicBezTo>
                    <a:pt x="2312" y="2052"/>
                    <a:pt x="2499" y="1898"/>
                    <a:pt x="2717" y="1779"/>
                  </a:cubicBezTo>
                  <a:cubicBezTo>
                    <a:pt x="2937" y="1661"/>
                    <a:pt x="3177" y="1589"/>
                    <a:pt x="3436" y="1560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5"/>
                  </a:cubicBezTo>
                  <a:cubicBezTo>
                    <a:pt x="4217" y="1625"/>
                    <a:pt x="4392" y="1690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8" y="844"/>
                  </a:lnTo>
                  <a:cubicBezTo>
                    <a:pt x="5700" y="639"/>
                    <a:pt x="5448" y="466"/>
                    <a:pt x="5160" y="329"/>
                  </a:cubicBezTo>
                  <a:cubicBezTo>
                    <a:pt x="4874" y="193"/>
                    <a:pt x="4571" y="96"/>
                    <a:pt x="4250" y="46"/>
                  </a:cubicBezTo>
                  <a:cubicBezTo>
                    <a:pt x="4061" y="15"/>
                    <a:pt x="3871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31"/>
            <p:cNvSpPr/>
            <p:nvPr/>
          </p:nvSpPr>
          <p:spPr>
            <a:xfrm flipH="1">
              <a:off x="7953726" y="2788742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31"/>
            <p:cNvSpPr/>
            <p:nvPr/>
          </p:nvSpPr>
          <p:spPr>
            <a:xfrm flipH="1">
              <a:off x="7681922" y="2760020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2"/>
                  </a:lnTo>
                  <a:cubicBezTo>
                    <a:pt x="4744" y="2118"/>
                    <a:pt x="4770" y="2365"/>
                    <a:pt x="4798" y="2591"/>
                  </a:cubicBezTo>
                  <a:cubicBezTo>
                    <a:pt x="4825" y="2818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8"/>
                    <a:pt x="5056" y="4167"/>
                    <a:pt x="5097" y="4360"/>
                  </a:cubicBezTo>
                  <a:cubicBezTo>
                    <a:pt x="5105" y="4404"/>
                    <a:pt x="5115" y="4452"/>
                    <a:pt x="5127" y="4498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3"/>
                  </a:lnTo>
                  <a:lnTo>
                    <a:pt x="2085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6"/>
                    <a:pt x="1927" y="3885"/>
                    <a:pt x="1893" y="3718"/>
                  </a:cubicBezTo>
                  <a:cubicBezTo>
                    <a:pt x="1858" y="3551"/>
                    <a:pt x="1819" y="3360"/>
                    <a:pt x="1775" y="3144"/>
                  </a:cubicBezTo>
                  <a:cubicBezTo>
                    <a:pt x="1769" y="3116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31"/>
            <p:cNvSpPr/>
            <p:nvPr/>
          </p:nvSpPr>
          <p:spPr>
            <a:xfrm flipH="1">
              <a:off x="7490120" y="273985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9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31"/>
            <p:cNvSpPr/>
            <p:nvPr/>
          </p:nvSpPr>
          <p:spPr>
            <a:xfrm flipH="1">
              <a:off x="7220982" y="2717024"/>
              <a:ext cx="249185" cy="271879"/>
            </a:xfrm>
            <a:custGeom>
              <a:avLst/>
              <a:gdLst/>
              <a:ahLst/>
              <a:cxnLst/>
              <a:rect l="l" t="t" r="r" b="b"/>
              <a:pathLst>
                <a:path w="7192" h="7847" extrusionOk="0">
                  <a:moveTo>
                    <a:pt x="3596" y="1568"/>
                  </a:moveTo>
                  <a:cubicBezTo>
                    <a:pt x="3782" y="1568"/>
                    <a:pt x="3959" y="1594"/>
                    <a:pt x="4126" y="1646"/>
                  </a:cubicBezTo>
                  <a:cubicBezTo>
                    <a:pt x="4360" y="1719"/>
                    <a:pt x="4570" y="1839"/>
                    <a:pt x="4756" y="2000"/>
                  </a:cubicBezTo>
                  <a:cubicBezTo>
                    <a:pt x="4938" y="2161"/>
                    <a:pt x="5088" y="2356"/>
                    <a:pt x="5204" y="2586"/>
                  </a:cubicBezTo>
                  <a:cubicBezTo>
                    <a:pt x="5319" y="2817"/>
                    <a:pt x="5395" y="3075"/>
                    <a:pt x="5423" y="3362"/>
                  </a:cubicBezTo>
                  <a:cubicBezTo>
                    <a:pt x="5454" y="3651"/>
                    <a:pt x="5439" y="3918"/>
                    <a:pt x="5371" y="4167"/>
                  </a:cubicBezTo>
                  <a:cubicBezTo>
                    <a:pt x="5326" y="4337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3" y="4590"/>
                  </a:lnTo>
                  <a:lnTo>
                    <a:pt x="3953" y="5507"/>
                  </a:lnTo>
                  <a:cubicBezTo>
                    <a:pt x="3901" y="5519"/>
                    <a:pt x="3850" y="5524"/>
                    <a:pt x="3794" y="5530"/>
                  </a:cubicBezTo>
                  <a:cubicBezTo>
                    <a:pt x="3719" y="5539"/>
                    <a:pt x="3645" y="5543"/>
                    <a:pt x="3573" y="5543"/>
                  </a:cubicBezTo>
                  <a:cubicBezTo>
                    <a:pt x="3388" y="5543"/>
                    <a:pt x="3212" y="5516"/>
                    <a:pt x="3044" y="5464"/>
                  </a:cubicBezTo>
                  <a:cubicBezTo>
                    <a:pt x="2810" y="5391"/>
                    <a:pt x="2600" y="5273"/>
                    <a:pt x="2412" y="5116"/>
                  </a:cubicBezTo>
                  <a:cubicBezTo>
                    <a:pt x="2226" y="4959"/>
                    <a:pt x="2075" y="4764"/>
                    <a:pt x="1961" y="4529"/>
                  </a:cubicBezTo>
                  <a:cubicBezTo>
                    <a:pt x="1848" y="4296"/>
                    <a:pt x="1779" y="4035"/>
                    <a:pt x="1747" y="3750"/>
                  </a:cubicBezTo>
                  <a:cubicBezTo>
                    <a:pt x="1716" y="3465"/>
                    <a:pt x="1733" y="3198"/>
                    <a:pt x="1795" y="2947"/>
                  </a:cubicBezTo>
                  <a:cubicBezTo>
                    <a:pt x="1858" y="2697"/>
                    <a:pt x="1963" y="2474"/>
                    <a:pt x="2112" y="2279"/>
                  </a:cubicBezTo>
                  <a:cubicBezTo>
                    <a:pt x="2263" y="2082"/>
                    <a:pt x="2445" y="1924"/>
                    <a:pt x="2659" y="1803"/>
                  </a:cubicBezTo>
                  <a:cubicBezTo>
                    <a:pt x="2872" y="1682"/>
                    <a:pt x="3112" y="1607"/>
                    <a:pt x="3376" y="1580"/>
                  </a:cubicBezTo>
                  <a:cubicBezTo>
                    <a:pt x="3451" y="1572"/>
                    <a:pt x="3524" y="1568"/>
                    <a:pt x="3596" y="1568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0" y="217"/>
                    <a:pt x="1831" y="437"/>
                  </a:cubicBezTo>
                  <a:cubicBezTo>
                    <a:pt x="1421" y="657"/>
                    <a:pt x="1074" y="941"/>
                    <a:pt x="791" y="1294"/>
                  </a:cubicBezTo>
                  <a:cubicBezTo>
                    <a:pt x="508" y="1646"/>
                    <a:pt x="299" y="2043"/>
                    <a:pt x="170" y="2490"/>
                  </a:cubicBezTo>
                  <a:cubicBezTo>
                    <a:pt x="40" y="2936"/>
                    <a:pt x="0" y="3415"/>
                    <a:pt x="55" y="3928"/>
                  </a:cubicBezTo>
                  <a:cubicBezTo>
                    <a:pt x="111" y="4442"/>
                    <a:pt x="246" y="4902"/>
                    <a:pt x="467" y="5313"/>
                  </a:cubicBezTo>
                  <a:cubicBezTo>
                    <a:pt x="687" y="5723"/>
                    <a:pt x="974" y="6068"/>
                    <a:pt x="1324" y="6354"/>
                  </a:cubicBezTo>
                  <a:cubicBezTo>
                    <a:pt x="1677" y="6637"/>
                    <a:pt x="2075" y="6844"/>
                    <a:pt x="2521" y="6975"/>
                  </a:cubicBezTo>
                  <a:cubicBezTo>
                    <a:pt x="2837" y="7067"/>
                    <a:pt x="3170" y="7114"/>
                    <a:pt x="3521" y="7114"/>
                  </a:cubicBezTo>
                  <a:cubicBezTo>
                    <a:pt x="3664" y="7114"/>
                    <a:pt x="3811" y="7106"/>
                    <a:pt x="3960" y="7090"/>
                  </a:cubicBezTo>
                  <a:cubicBezTo>
                    <a:pt x="4383" y="7046"/>
                    <a:pt x="4767" y="6939"/>
                    <a:pt x="5121" y="6781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19" y="5894"/>
                  </a:lnTo>
                  <a:cubicBezTo>
                    <a:pt x="6340" y="5869"/>
                    <a:pt x="6363" y="5846"/>
                    <a:pt x="6383" y="5822"/>
                  </a:cubicBezTo>
                  <a:cubicBezTo>
                    <a:pt x="6668" y="5470"/>
                    <a:pt x="6872" y="5070"/>
                    <a:pt x="7000" y="4620"/>
                  </a:cubicBezTo>
                  <a:cubicBezTo>
                    <a:pt x="7125" y="4171"/>
                    <a:pt x="7164" y="3694"/>
                    <a:pt x="7110" y="3186"/>
                  </a:cubicBezTo>
                  <a:cubicBezTo>
                    <a:pt x="7056" y="2673"/>
                    <a:pt x="6920" y="2213"/>
                    <a:pt x="6701" y="1803"/>
                  </a:cubicBezTo>
                  <a:cubicBezTo>
                    <a:pt x="6484" y="1393"/>
                    <a:pt x="6202" y="1046"/>
                    <a:pt x="5850" y="760"/>
                  </a:cubicBezTo>
                  <a:cubicBezTo>
                    <a:pt x="5498" y="474"/>
                    <a:pt x="5098" y="270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31"/>
            <p:cNvSpPr/>
            <p:nvPr/>
          </p:nvSpPr>
          <p:spPr>
            <a:xfrm flipH="1">
              <a:off x="6974159" y="2684560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1" y="170"/>
                  </a:lnTo>
                  <a:lnTo>
                    <a:pt x="4645" y="4276"/>
                  </a:lnTo>
                  <a:cubicBezTo>
                    <a:pt x="4671" y="4523"/>
                    <a:pt x="4635" y="4750"/>
                    <a:pt x="4540" y="4961"/>
                  </a:cubicBezTo>
                  <a:cubicBezTo>
                    <a:pt x="4443" y="5173"/>
                    <a:pt x="4304" y="5344"/>
                    <a:pt x="4127" y="5479"/>
                  </a:cubicBezTo>
                  <a:cubicBezTo>
                    <a:pt x="3947" y="5611"/>
                    <a:pt x="3735" y="5692"/>
                    <a:pt x="3489" y="5718"/>
                  </a:cubicBezTo>
                  <a:cubicBezTo>
                    <a:pt x="3439" y="5723"/>
                    <a:pt x="3391" y="5726"/>
                    <a:pt x="3343" y="5726"/>
                  </a:cubicBezTo>
                  <a:cubicBezTo>
                    <a:pt x="3163" y="5726"/>
                    <a:pt x="2995" y="5689"/>
                    <a:pt x="2837" y="5614"/>
                  </a:cubicBezTo>
                  <a:cubicBezTo>
                    <a:pt x="2639" y="5521"/>
                    <a:pt x="2473" y="5380"/>
                    <a:pt x="2341" y="5193"/>
                  </a:cubicBezTo>
                  <a:cubicBezTo>
                    <a:pt x="2210" y="5006"/>
                    <a:pt x="2131" y="4790"/>
                    <a:pt x="2107" y="4544"/>
                  </a:cubicBezTo>
                  <a:lnTo>
                    <a:pt x="1672" y="439"/>
                  </a:lnTo>
                  <a:lnTo>
                    <a:pt x="0" y="614"/>
                  </a:lnTo>
                  <a:lnTo>
                    <a:pt x="442" y="4809"/>
                  </a:lnTo>
                  <a:cubicBezTo>
                    <a:pt x="496" y="5328"/>
                    <a:pt x="670" y="5775"/>
                    <a:pt x="963" y="6151"/>
                  </a:cubicBezTo>
                  <a:cubicBezTo>
                    <a:pt x="1255" y="6527"/>
                    <a:pt x="1634" y="6808"/>
                    <a:pt x="2100" y="6991"/>
                  </a:cubicBezTo>
                  <a:cubicBezTo>
                    <a:pt x="2451" y="7130"/>
                    <a:pt x="2831" y="7199"/>
                    <a:pt x="3239" y="7199"/>
                  </a:cubicBezTo>
                  <a:cubicBezTo>
                    <a:pt x="3371" y="7199"/>
                    <a:pt x="3505" y="7192"/>
                    <a:pt x="3642" y="7177"/>
                  </a:cubicBezTo>
                  <a:cubicBezTo>
                    <a:pt x="4200" y="7118"/>
                    <a:pt x="4688" y="6950"/>
                    <a:pt x="5105" y="6674"/>
                  </a:cubicBezTo>
                  <a:cubicBezTo>
                    <a:pt x="5522" y="6398"/>
                    <a:pt x="5833" y="6046"/>
                    <a:pt x="6041" y="5616"/>
                  </a:cubicBezTo>
                  <a:cubicBezTo>
                    <a:pt x="6248" y="5187"/>
                    <a:pt x="6324" y="4713"/>
                    <a:pt x="6270" y="4194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31"/>
            <p:cNvSpPr/>
            <p:nvPr/>
          </p:nvSpPr>
          <p:spPr>
            <a:xfrm flipH="1">
              <a:off x="6740988" y="266113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31"/>
            <p:cNvSpPr/>
            <p:nvPr/>
          </p:nvSpPr>
          <p:spPr>
            <a:xfrm flipH="1">
              <a:off x="6526905" y="264083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29" y="1011"/>
                    <a:pt x="263" y="1251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0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0" y="4676"/>
                    <a:pt x="3818" y="4750"/>
                  </a:cubicBezTo>
                  <a:cubicBezTo>
                    <a:pt x="3876" y="4823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9"/>
                    <a:pt x="2798" y="5709"/>
                  </a:cubicBezTo>
                  <a:cubicBezTo>
                    <a:pt x="2535" y="5709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6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7"/>
                    <a:pt x="4094" y="6905"/>
                    <a:pt x="4475" y="6691"/>
                  </a:cubicBezTo>
                  <a:cubicBezTo>
                    <a:pt x="4856" y="6477"/>
                    <a:pt x="5144" y="6193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1"/>
                    <a:pt x="4983" y="3418"/>
                    <a:pt x="4754" y="3270"/>
                  </a:cubicBezTo>
                  <a:cubicBezTo>
                    <a:pt x="4526" y="3125"/>
                    <a:pt x="4259" y="3008"/>
                    <a:pt x="3959" y="2922"/>
                  </a:cubicBezTo>
                  <a:cubicBezTo>
                    <a:pt x="3657" y="2836"/>
                    <a:pt x="3325" y="2775"/>
                    <a:pt x="2962" y="2742"/>
                  </a:cubicBezTo>
                  <a:cubicBezTo>
                    <a:pt x="2804" y="2732"/>
                    <a:pt x="2650" y="2715"/>
                    <a:pt x="2504" y="2686"/>
                  </a:cubicBezTo>
                  <a:cubicBezTo>
                    <a:pt x="2356" y="2659"/>
                    <a:pt x="2225" y="2621"/>
                    <a:pt x="2108" y="2571"/>
                  </a:cubicBezTo>
                  <a:cubicBezTo>
                    <a:pt x="1992" y="2521"/>
                    <a:pt x="1895" y="2462"/>
                    <a:pt x="1824" y="2390"/>
                  </a:cubicBezTo>
                  <a:cubicBezTo>
                    <a:pt x="1750" y="2318"/>
                    <a:pt x="1708" y="2227"/>
                    <a:pt x="1697" y="2118"/>
                  </a:cubicBezTo>
                  <a:cubicBezTo>
                    <a:pt x="1684" y="1994"/>
                    <a:pt x="1711" y="1884"/>
                    <a:pt x="1779" y="1789"/>
                  </a:cubicBezTo>
                  <a:cubicBezTo>
                    <a:pt x="1849" y="1695"/>
                    <a:pt x="1951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1" y="1421"/>
                    <a:pt x="2702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7"/>
                  </a:cubicBezTo>
                  <a:lnTo>
                    <a:pt x="5076" y="937"/>
                  </a:lnTo>
                  <a:cubicBezTo>
                    <a:pt x="4886" y="707"/>
                    <a:pt x="4669" y="518"/>
                    <a:pt x="4419" y="367"/>
                  </a:cubicBezTo>
                  <a:cubicBezTo>
                    <a:pt x="4172" y="216"/>
                    <a:pt x="3880" y="111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31"/>
            <p:cNvSpPr/>
            <p:nvPr/>
          </p:nvSpPr>
          <p:spPr>
            <a:xfrm flipH="1">
              <a:off x="6091254" y="2589593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6"/>
                    <a:pt x="7238" y="4296"/>
                  </a:cubicBezTo>
                  <a:cubicBezTo>
                    <a:pt x="7225" y="4425"/>
                    <a:pt x="7217" y="4542"/>
                    <a:pt x="7216" y="4648"/>
                  </a:cubicBezTo>
                  <a:cubicBezTo>
                    <a:pt x="7215" y="4693"/>
                    <a:pt x="7216" y="4734"/>
                    <a:pt x="7215" y="4778"/>
                  </a:cubicBezTo>
                  <a:cubicBezTo>
                    <a:pt x="7184" y="4684"/>
                    <a:pt x="7150" y="4589"/>
                    <a:pt x="7110" y="4491"/>
                  </a:cubicBezTo>
                  <a:cubicBezTo>
                    <a:pt x="7038" y="4309"/>
                    <a:pt x="6951" y="4115"/>
                    <a:pt x="6851" y="3909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1"/>
                  </a:lnTo>
                  <a:cubicBezTo>
                    <a:pt x="3484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2" y="5236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3"/>
                    <a:pt x="3085" y="4307"/>
                  </a:cubicBezTo>
                  <a:lnTo>
                    <a:pt x="1685" y="835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7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31"/>
            <p:cNvSpPr/>
            <p:nvPr/>
          </p:nvSpPr>
          <p:spPr>
            <a:xfrm flipH="1">
              <a:off x="5818136" y="2568874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2" y="1571"/>
                  </a:moveTo>
                  <a:cubicBezTo>
                    <a:pt x="3787" y="1571"/>
                    <a:pt x="3964" y="1598"/>
                    <a:pt x="4132" y="1651"/>
                  </a:cubicBezTo>
                  <a:cubicBezTo>
                    <a:pt x="4366" y="1725"/>
                    <a:pt x="4576" y="1842"/>
                    <a:pt x="4761" y="2003"/>
                  </a:cubicBezTo>
                  <a:cubicBezTo>
                    <a:pt x="4944" y="2166"/>
                    <a:pt x="5094" y="2362"/>
                    <a:pt x="5210" y="2592"/>
                  </a:cubicBezTo>
                  <a:cubicBezTo>
                    <a:pt x="5325" y="2820"/>
                    <a:pt x="5401" y="3079"/>
                    <a:pt x="5430" y="3367"/>
                  </a:cubicBezTo>
                  <a:cubicBezTo>
                    <a:pt x="5459" y="3649"/>
                    <a:pt x="5439" y="3916"/>
                    <a:pt x="5374" y="4166"/>
                  </a:cubicBezTo>
                  <a:cubicBezTo>
                    <a:pt x="5309" y="4415"/>
                    <a:pt x="5203" y="4639"/>
                    <a:pt x="5056" y="4835"/>
                  </a:cubicBezTo>
                  <a:cubicBezTo>
                    <a:pt x="4908" y="5032"/>
                    <a:pt x="4730" y="5190"/>
                    <a:pt x="4517" y="5311"/>
                  </a:cubicBezTo>
                  <a:cubicBezTo>
                    <a:pt x="4303" y="5432"/>
                    <a:pt x="4061" y="5506"/>
                    <a:pt x="3798" y="5534"/>
                  </a:cubicBezTo>
                  <a:cubicBezTo>
                    <a:pt x="3724" y="5542"/>
                    <a:pt x="3651" y="5546"/>
                    <a:pt x="3580" y="5546"/>
                  </a:cubicBezTo>
                  <a:cubicBezTo>
                    <a:pt x="3394" y="5546"/>
                    <a:pt x="3217" y="5519"/>
                    <a:pt x="3047" y="5465"/>
                  </a:cubicBezTo>
                  <a:cubicBezTo>
                    <a:pt x="2814" y="5391"/>
                    <a:pt x="2604" y="5275"/>
                    <a:pt x="2415" y="5120"/>
                  </a:cubicBezTo>
                  <a:cubicBezTo>
                    <a:pt x="2231" y="4961"/>
                    <a:pt x="2080" y="4766"/>
                    <a:pt x="1966" y="4533"/>
                  </a:cubicBezTo>
                  <a:cubicBezTo>
                    <a:pt x="1852" y="4299"/>
                    <a:pt x="1782" y="4040"/>
                    <a:pt x="1750" y="3752"/>
                  </a:cubicBezTo>
                  <a:cubicBezTo>
                    <a:pt x="1720" y="3469"/>
                    <a:pt x="1737" y="3201"/>
                    <a:pt x="1799" y="2951"/>
                  </a:cubicBezTo>
                  <a:cubicBezTo>
                    <a:pt x="1861" y="2701"/>
                    <a:pt x="1967" y="2478"/>
                    <a:pt x="2117" y="2282"/>
                  </a:cubicBezTo>
                  <a:cubicBezTo>
                    <a:pt x="2268" y="2084"/>
                    <a:pt x="2449" y="1926"/>
                    <a:pt x="2662" y="1805"/>
                  </a:cubicBezTo>
                  <a:cubicBezTo>
                    <a:pt x="2875" y="1686"/>
                    <a:pt x="3116" y="1609"/>
                    <a:pt x="3382" y="1584"/>
                  </a:cubicBezTo>
                  <a:cubicBezTo>
                    <a:pt x="3457" y="1575"/>
                    <a:pt x="3530" y="1571"/>
                    <a:pt x="3602" y="1571"/>
                  </a:cubicBezTo>
                  <a:close/>
                  <a:moveTo>
                    <a:pt x="3665" y="0"/>
                  </a:moveTo>
                  <a:cubicBezTo>
                    <a:pt x="3518" y="0"/>
                    <a:pt x="3369" y="9"/>
                    <a:pt x="3217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2" y="658"/>
                    <a:pt x="1076" y="945"/>
                    <a:pt x="790" y="1293"/>
                  </a:cubicBezTo>
                  <a:cubicBezTo>
                    <a:pt x="508" y="1645"/>
                    <a:pt x="299" y="2045"/>
                    <a:pt x="168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5" y="6069"/>
                    <a:pt x="1326" y="6353"/>
                  </a:cubicBezTo>
                  <a:cubicBezTo>
                    <a:pt x="1676" y="6637"/>
                    <a:pt x="2075" y="6845"/>
                    <a:pt x="2521" y="6978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6" y="7113"/>
                    <a:pt x="3817" y="7105"/>
                    <a:pt x="3971" y="7088"/>
                  </a:cubicBezTo>
                  <a:cubicBezTo>
                    <a:pt x="4475" y="7036"/>
                    <a:pt x="4934" y="6898"/>
                    <a:pt x="5342" y="6677"/>
                  </a:cubicBezTo>
                  <a:cubicBezTo>
                    <a:pt x="5752" y="6457"/>
                    <a:pt x="6100" y="6174"/>
                    <a:pt x="6385" y="5820"/>
                  </a:cubicBezTo>
                  <a:cubicBezTo>
                    <a:pt x="6668" y="5469"/>
                    <a:pt x="6874" y="5068"/>
                    <a:pt x="7002" y="4619"/>
                  </a:cubicBezTo>
                  <a:cubicBezTo>
                    <a:pt x="7128" y="4169"/>
                    <a:pt x="7164" y="3692"/>
                    <a:pt x="7113" y="3186"/>
                  </a:cubicBezTo>
                  <a:cubicBezTo>
                    <a:pt x="7058" y="2674"/>
                    <a:pt x="6921" y="2213"/>
                    <a:pt x="6704" y="1802"/>
                  </a:cubicBezTo>
                  <a:cubicBezTo>
                    <a:pt x="6487" y="1392"/>
                    <a:pt x="6202" y="1046"/>
                    <a:pt x="5851" y="760"/>
                  </a:cubicBezTo>
                  <a:cubicBezTo>
                    <a:pt x="5499" y="478"/>
                    <a:pt x="5101" y="269"/>
                    <a:pt x="4655" y="137"/>
                  </a:cubicBezTo>
                  <a:cubicBezTo>
                    <a:pt x="4342" y="46"/>
                    <a:pt x="4011" y="0"/>
                    <a:pt x="3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31"/>
            <p:cNvSpPr/>
            <p:nvPr/>
          </p:nvSpPr>
          <p:spPr>
            <a:xfrm flipH="1">
              <a:off x="5566740" y="2545800"/>
              <a:ext cx="221086" cy="247868"/>
            </a:xfrm>
            <a:custGeom>
              <a:avLst/>
              <a:gdLst/>
              <a:ahLst/>
              <a:cxnLst/>
              <a:rect l="l" t="t" r="r" b="b"/>
              <a:pathLst>
                <a:path w="6381" h="7154" extrusionOk="0">
                  <a:moveTo>
                    <a:pt x="3087" y="1424"/>
                  </a:moveTo>
                  <a:cubicBezTo>
                    <a:pt x="3224" y="1424"/>
                    <a:pt x="3348" y="1443"/>
                    <a:pt x="3459" y="1483"/>
                  </a:cubicBezTo>
                  <a:cubicBezTo>
                    <a:pt x="3612" y="1539"/>
                    <a:pt x="3735" y="1631"/>
                    <a:pt x="3827" y="1755"/>
                  </a:cubicBezTo>
                  <a:cubicBezTo>
                    <a:pt x="3919" y="1879"/>
                    <a:pt x="3973" y="2028"/>
                    <a:pt x="3992" y="2204"/>
                  </a:cubicBezTo>
                  <a:cubicBezTo>
                    <a:pt x="4014" y="2376"/>
                    <a:pt x="3993" y="2534"/>
                    <a:pt x="3940" y="2678"/>
                  </a:cubicBezTo>
                  <a:cubicBezTo>
                    <a:pt x="3887" y="2825"/>
                    <a:pt x="3799" y="2940"/>
                    <a:pt x="3681" y="3028"/>
                  </a:cubicBezTo>
                  <a:cubicBezTo>
                    <a:pt x="3563" y="3115"/>
                    <a:pt x="3418" y="3168"/>
                    <a:pt x="3251" y="3186"/>
                  </a:cubicBezTo>
                  <a:lnTo>
                    <a:pt x="1908" y="3328"/>
                  </a:lnTo>
                  <a:lnTo>
                    <a:pt x="1720" y="1556"/>
                  </a:lnTo>
                  <a:lnTo>
                    <a:pt x="2916" y="1433"/>
                  </a:lnTo>
                  <a:cubicBezTo>
                    <a:pt x="2975" y="1427"/>
                    <a:pt x="3032" y="1424"/>
                    <a:pt x="3087" y="1424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3" y="16"/>
                  </a:cubicBezTo>
                  <a:lnTo>
                    <a:pt x="0" y="340"/>
                  </a:lnTo>
                  <a:lnTo>
                    <a:pt x="716" y="7153"/>
                  </a:lnTo>
                  <a:lnTo>
                    <a:pt x="2294" y="6985"/>
                  </a:lnTo>
                  <a:lnTo>
                    <a:pt x="2042" y="4592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2"/>
                  </a:lnTo>
                  <a:lnTo>
                    <a:pt x="4576" y="4084"/>
                  </a:lnTo>
                  <a:cubicBezTo>
                    <a:pt x="4613" y="4063"/>
                    <a:pt x="4652" y="4041"/>
                    <a:pt x="4688" y="4018"/>
                  </a:cubicBezTo>
                  <a:cubicBezTo>
                    <a:pt x="5016" y="3785"/>
                    <a:pt x="5265" y="3489"/>
                    <a:pt x="5430" y="3127"/>
                  </a:cubicBezTo>
                  <a:cubicBezTo>
                    <a:pt x="5594" y="2764"/>
                    <a:pt x="5654" y="2369"/>
                    <a:pt x="5608" y="1942"/>
                  </a:cubicBezTo>
                  <a:cubicBezTo>
                    <a:pt x="5565" y="1526"/>
                    <a:pt x="5426" y="1165"/>
                    <a:pt x="5188" y="859"/>
                  </a:cubicBezTo>
                  <a:cubicBezTo>
                    <a:pt x="4954" y="554"/>
                    <a:pt x="4649" y="326"/>
                    <a:pt x="4275" y="175"/>
                  </a:cubicBezTo>
                  <a:cubicBezTo>
                    <a:pt x="3988" y="58"/>
                    <a:pt x="3682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31"/>
            <p:cNvSpPr/>
            <p:nvPr/>
          </p:nvSpPr>
          <p:spPr>
            <a:xfrm flipH="1">
              <a:off x="5308102" y="251021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31"/>
            <p:cNvSpPr/>
            <p:nvPr/>
          </p:nvSpPr>
          <p:spPr>
            <a:xfrm flipH="1">
              <a:off x="5116056" y="249192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6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4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4"/>
                    <a:pt x="3761" y="4677"/>
                    <a:pt x="3818" y="4749"/>
                  </a:cubicBezTo>
                  <a:cubicBezTo>
                    <a:pt x="3876" y="4823"/>
                    <a:pt x="3907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0" y="7122"/>
                    <a:pt x="2597" y="7122"/>
                  </a:cubicBezTo>
                  <a:cubicBezTo>
                    <a:pt x="2767" y="7122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3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4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2" y="2391"/>
                  </a:cubicBezTo>
                  <a:cubicBezTo>
                    <a:pt x="1749" y="2319"/>
                    <a:pt x="1707" y="2230"/>
                    <a:pt x="1694" y="2119"/>
                  </a:cubicBezTo>
                  <a:cubicBezTo>
                    <a:pt x="1683" y="1996"/>
                    <a:pt x="1709" y="1888"/>
                    <a:pt x="1778" y="1791"/>
                  </a:cubicBezTo>
                  <a:cubicBezTo>
                    <a:pt x="1850" y="1695"/>
                    <a:pt x="1952" y="1616"/>
                    <a:pt x="2085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2" y="1421"/>
                    <a:pt x="2707" y="1417"/>
                    <a:pt x="2771" y="1417"/>
                  </a:cubicBezTo>
                  <a:cubicBezTo>
                    <a:pt x="2893" y="1417"/>
                    <a:pt x="3015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31"/>
            <p:cNvSpPr/>
            <p:nvPr/>
          </p:nvSpPr>
          <p:spPr>
            <a:xfrm flipH="1">
              <a:off x="4863065" y="2462613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6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31"/>
            <p:cNvSpPr/>
            <p:nvPr/>
          </p:nvSpPr>
          <p:spPr>
            <a:xfrm flipH="1">
              <a:off x="4585544" y="2438776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1"/>
                  </a:moveTo>
                  <a:cubicBezTo>
                    <a:pt x="3782" y="1571"/>
                    <a:pt x="3961" y="1598"/>
                    <a:pt x="4132" y="1652"/>
                  </a:cubicBezTo>
                  <a:cubicBezTo>
                    <a:pt x="4365" y="1723"/>
                    <a:pt x="4575" y="1841"/>
                    <a:pt x="4759" y="2004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5" y="2819"/>
                    <a:pt x="5399" y="3078"/>
                    <a:pt x="5427" y="3364"/>
                  </a:cubicBezTo>
                  <a:cubicBezTo>
                    <a:pt x="5456" y="3650"/>
                    <a:pt x="5440" y="3918"/>
                    <a:pt x="5376" y="4168"/>
                  </a:cubicBezTo>
                  <a:cubicBezTo>
                    <a:pt x="5310" y="4418"/>
                    <a:pt x="5203" y="4641"/>
                    <a:pt x="5058" y="4837"/>
                  </a:cubicBezTo>
                  <a:cubicBezTo>
                    <a:pt x="4910" y="5032"/>
                    <a:pt x="4730" y="5190"/>
                    <a:pt x="4517" y="5311"/>
                  </a:cubicBezTo>
                  <a:cubicBezTo>
                    <a:pt x="4303" y="5431"/>
                    <a:pt x="4066" y="5507"/>
                    <a:pt x="3800" y="5536"/>
                  </a:cubicBezTo>
                  <a:cubicBezTo>
                    <a:pt x="3728" y="5543"/>
                    <a:pt x="3658" y="5547"/>
                    <a:pt x="3588" y="5547"/>
                  </a:cubicBezTo>
                  <a:cubicBezTo>
                    <a:pt x="3400" y="5547"/>
                    <a:pt x="3219" y="5519"/>
                    <a:pt x="3048" y="5467"/>
                  </a:cubicBezTo>
                  <a:cubicBezTo>
                    <a:pt x="2816" y="5393"/>
                    <a:pt x="2605" y="5277"/>
                    <a:pt x="2418" y="5119"/>
                  </a:cubicBezTo>
                  <a:cubicBezTo>
                    <a:pt x="2228" y="4962"/>
                    <a:pt x="2080" y="4766"/>
                    <a:pt x="1968" y="4532"/>
                  </a:cubicBezTo>
                  <a:cubicBezTo>
                    <a:pt x="1854" y="4299"/>
                    <a:pt x="1782" y="4040"/>
                    <a:pt x="1752" y="3752"/>
                  </a:cubicBezTo>
                  <a:cubicBezTo>
                    <a:pt x="1722" y="3469"/>
                    <a:pt x="1738" y="3200"/>
                    <a:pt x="1801" y="2950"/>
                  </a:cubicBezTo>
                  <a:cubicBezTo>
                    <a:pt x="1861" y="2701"/>
                    <a:pt x="1968" y="2478"/>
                    <a:pt x="2119" y="2283"/>
                  </a:cubicBezTo>
                  <a:cubicBezTo>
                    <a:pt x="2268" y="2084"/>
                    <a:pt x="2449" y="1926"/>
                    <a:pt x="2664" y="1805"/>
                  </a:cubicBezTo>
                  <a:cubicBezTo>
                    <a:pt x="2876" y="1686"/>
                    <a:pt x="3115" y="1610"/>
                    <a:pt x="3380" y="1583"/>
                  </a:cubicBezTo>
                  <a:cubicBezTo>
                    <a:pt x="3452" y="1575"/>
                    <a:pt x="3524" y="1571"/>
                    <a:pt x="3595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4" y="24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1" y="656"/>
                    <a:pt x="1076" y="941"/>
                    <a:pt x="790" y="1293"/>
                  </a:cubicBezTo>
                  <a:cubicBezTo>
                    <a:pt x="507" y="1646"/>
                    <a:pt x="300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3"/>
                    <a:pt x="248" y="4901"/>
                    <a:pt x="466" y="5313"/>
                  </a:cubicBezTo>
                  <a:cubicBezTo>
                    <a:pt x="686" y="5723"/>
                    <a:pt x="974" y="6068"/>
                    <a:pt x="1323" y="6354"/>
                  </a:cubicBezTo>
                  <a:cubicBezTo>
                    <a:pt x="1676" y="6637"/>
                    <a:pt x="2074" y="6844"/>
                    <a:pt x="2521" y="6975"/>
                  </a:cubicBezTo>
                  <a:cubicBezTo>
                    <a:pt x="2836" y="7066"/>
                    <a:pt x="3168" y="7113"/>
                    <a:pt x="3519" y="7113"/>
                  </a:cubicBezTo>
                  <a:cubicBezTo>
                    <a:pt x="3666" y="7113"/>
                    <a:pt x="3815" y="7105"/>
                    <a:pt x="3968" y="7089"/>
                  </a:cubicBezTo>
                  <a:cubicBezTo>
                    <a:pt x="4473" y="7034"/>
                    <a:pt x="4931" y="6897"/>
                    <a:pt x="5341" y="6677"/>
                  </a:cubicBezTo>
                  <a:cubicBezTo>
                    <a:pt x="5752" y="6457"/>
                    <a:pt x="6098" y="6171"/>
                    <a:pt x="6384" y="5820"/>
                  </a:cubicBezTo>
                  <a:cubicBezTo>
                    <a:pt x="6668" y="5467"/>
                    <a:pt x="6873" y="5068"/>
                    <a:pt x="7001" y="4617"/>
                  </a:cubicBezTo>
                  <a:cubicBezTo>
                    <a:pt x="7129" y="4171"/>
                    <a:pt x="7165" y="3694"/>
                    <a:pt x="7110" y="3186"/>
                  </a:cubicBezTo>
                  <a:cubicBezTo>
                    <a:pt x="7057" y="2673"/>
                    <a:pt x="6920" y="2212"/>
                    <a:pt x="6704" y="1803"/>
                  </a:cubicBezTo>
                  <a:cubicBezTo>
                    <a:pt x="6486" y="1393"/>
                    <a:pt x="6203" y="1045"/>
                    <a:pt x="5850" y="760"/>
                  </a:cubicBezTo>
                  <a:cubicBezTo>
                    <a:pt x="5498" y="475"/>
                    <a:pt x="5101" y="270"/>
                    <a:pt x="4655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31"/>
            <p:cNvSpPr/>
            <p:nvPr/>
          </p:nvSpPr>
          <p:spPr>
            <a:xfrm flipH="1">
              <a:off x="4366162" y="2416221"/>
              <a:ext cx="189175" cy="247383"/>
            </a:xfrm>
            <a:custGeom>
              <a:avLst/>
              <a:gdLst/>
              <a:ahLst/>
              <a:cxnLst/>
              <a:rect l="l" t="t" r="r" b="b"/>
              <a:pathLst>
                <a:path w="5460" h="7140" extrusionOk="0">
                  <a:moveTo>
                    <a:pt x="2955" y="1494"/>
                  </a:moveTo>
                  <a:cubicBezTo>
                    <a:pt x="3063" y="1494"/>
                    <a:pt x="3163" y="1513"/>
                    <a:pt x="3260" y="1555"/>
                  </a:cubicBezTo>
                  <a:cubicBezTo>
                    <a:pt x="3383" y="1607"/>
                    <a:pt x="3486" y="1690"/>
                    <a:pt x="3571" y="1799"/>
                  </a:cubicBezTo>
                  <a:cubicBezTo>
                    <a:pt x="3656" y="1907"/>
                    <a:pt x="3706" y="2047"/>
                    <a:pt x="3723" y="2216"/>
                  </a:cubicBezTo>
                  <a:cubicBezTo>
                    <a:pt x="3742" y="2377"/>
                    <a:pt x="3722" y="2525"/>
                    <a:pt x="3663" y="2655"/>
                  </a:cubicBezTo>
                  <a:cubicBezTo>
                    <a:pt x="3603" y="2784"/>
                    <a:pt x="3519" y="2892"/>
                    <a:pt x="3409" y="2976"/>
                  </a:cubicBezTo>
                  <a:cubicBezTo>
                    <a:pt x="3301" y="3060"/>
                    <a:pt x="3176" y="3108"/>
                    <a:pt x="3032" y="3125"/>
                  </a:cubicBezTo>
                  <a:lnTo>
                    <a:pt x="1953" y="3239"/>
                  </a:lnTo>
                  <a:lnTo>
                    <a:pt x="1781" y="1612"/>
                  </a:lnTo>
                  <a:lnTo>
                    <a:pt x="2861" y="1499"/>
                  </a:lnTo>
                  <a:cubicBezTo>
                    <a:pt x="2893" y="1495"/>
                    <a:pt x="2924" y="1494"/>
                    <a:pt x="2955" y="1494"/>
                  </a:cubicBezTo>
                  <a:close/>
                  <a:moveTo>
                    <a:pt x="3223" y="1"/>
                  </a:moveTo>
                  <a:cubicBezTo>
                    <a:pt x="3131" y="1"/>
                    <a:pt x="3036" y="6"/>
                    <a:pt x="2940" y="16"/>
                  </a:cubicBezTo>
                  <a:lnTo>
                    <a:pt x="0" y="327"/>
                  </a:lnTo>
                  <a:lnTo>
                    <a:pt x="722" y="7140"/>
                  </a:lnTo>
                  <a:lnTo>
                    <a:pt x="2376" y="6965"/>
                  </a:lnTo>
                  <a:lnTo>
                    <a:pt x="2134" y="4688"/>
                  </a:lnTo>
                  <a:lnTo>
                    <a:pt x="3419" y="4552"/>
                  </a:lnTo>
                  <a:cubicBezTo>
                    <a:pt x="3846" y="4504"/>
                    <a:pt x="4217" y="4366"/>
                    <a:pt x="4530" y="4129"/>
                  </a:cubicBezTo>
                  <a:cubicBezTo>
                    <a:pt x="4844" y="3893"/>
                    <a:pt x="5079" y="3590"/>
                    <a:pt x="5241" y="3221"/>
                  </a:cubicBezTo>
                  <a:cubicBezTo>
                    <a:pt x="5404" y="2855"/>
                    <a:pt x="5459" y="2448"/>
                    <a:pt x="5413" y="2008"/>
                  </a:cubicBezTo>
                  <a:cubicBezTo>
                    <a:pt x="5369" y="1585"/>
                    <a:pt x="5232" y="1217"/>
                    <a:pt x="4996" y="900"/>
                  </a:cubicBezTo>
                  <a:cubicBezTo>
                    <a:pt x="4765" y="584"/>
                    <a:pt x="4470" y="347"/>
                    <a:pt x="4113" y="186"/>
                  </a:cubicBezTo>
                  <a:cubicBezTo>
                    <a:pt x="3838" y="62"/>
                    <a:pt x="3542" y="1"/>
                    <a:pt x="3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31"/>
            <p:cNvSpPr/>
            <p:nvPr/>
          </p:nvSpPr>
          <p:spPr>
            <a:xfrm flipH="1">
              <a:off x="8932289" y="3227023"/>
              <a:ext cx="226214" cy="248284"/>
            </a:xfrm>
            <a:custGeom>
              <a:avLst/>
              <a:gdLst/>
              <a:ahLst/>
              <a:cxnLst/>
              <a:rect l="l" t="t" r="r" b="b"/>
              <a:pathLst>
                <a:path w="6529" h="7166" extrusionOk="0">
                  <a:moveTo>
                    <a:pt x="1226" y="3953"/>
                  </a:moveTo>
                  <a:cubicBezTo>
                    <a:pt x="1345" y="4066"/>
                    <a:pt x="1476" y="4182"/>
                    <a:pt x="1617" y="4306"/>
                  </a:cubicBezTo>
                  <a:lnTo>
                    <a:pt x="3037" y="5528"/>
                  </a:lnTo>
                  <a:cubicBezTo>
                    <a:pt x="2986" y="5567"/>
                    <a:pt x="2934" y="5600"/>
                    <a:pt x="2879" y="5633"/>
                  </a:cubicBezTo>
                  <a:cubicBezTo>
                    <a:pt x="2668" y="5764"/>
                    <a:pt x="2432" y="5843"/>
                    <a:pt x="2173" y="5870"/>
                  </a:cubicBezTo>
                  <a:cubicBezTo>
                    <a:pt x="2088" y="5879"/>
                    <a:pt x="2007" y="5884"/>
                    <a:pt x="1928" y="5884"/>
                  </a:cubicBezTo>
                  <a:cubicBezTo>
                    <a:pt x="1748" y="5884"/>
                    <a:pt x="1585" y="5860"/>
                    <a:pt x="1438" y="5814"/>
                  </a:cubicBezTo>
                  <a:cubicBezTo>
                    <a:pt x="1228" y="5748"/>
                    <a:pt x="1063" y="5640"/>
                    <a:pt x="942" y="5489"/>
                  </a:cubicBezTo>
                  <a:cubicBezTo>
                    <a:pt x="822" y="5335"/>
                    <a:pt x="748" y="5153"/>
                    <a:pt x="727" y="4931"/>
                  </a:cubicBezTo>
                  <a:cubicBezTo>
                    <a:pt x="696" y="4652"/>
                    <a:pt x="764" y="4412"/>
                    <a:pt x="926" y="4211"/>
                  </a:cubicBezTo>
                  <a:cubicBezTo>
                    <a:pt x="1003" y="4116"/>
                    <a:pt x="1103" y="4031"/>
                    <a:pt x="1226" y="3953"/>
                  </a:cubicBezTo>
                  <a:close/>
                  <a:moveTo>
                    <a:pt x="2317" y="1"/>
                  </a:moveTo>
                  <a:cubicBezTo>
                    <a:pt x="2216" y="1"/>
                    <a:pt x="2113" y="6"/>
                    <a:pt x="2008" y="18"/>
                  </a:cubicBezTo>
                  <a:cubicBezTo>
                    <a:pt x="1581" y="62"/>
                    <a:pt x="1210" y="182"/>
                    <a:pt x="899" y="376"/>
                  </a:cubicBezTo>
                  <a:cubicBezTo>
                    <a:pt x="589" y="570"/>
                    <a:pt x="356" y="811"/>
                    <a:pt x="199" y="1109"/>
                  </a:cubicBezTo>
                  <a:cubicBezTo>
                    <a:pt x="133" y="1234"/>
                    <a:pt x="82" y="1368"/>
                    <a:pt x="52" y="1502"/>
                  </a:cubicBezTo>
                  <a:cubicBezTo>
                    <a:pt x="9" y="1684"/>
                    <a:pt x="0" y="1876"/>
                    <a:pt x="19" y="2077"/>
                  </a:cubicBezTo>
                  <a:cubicBezTo>
                    <a:pt x="25" y="2134"/>
                    <a:pt x="36" y="2195"/>
                    <a:pt x="52" y="2257"/>
                  </a:cubicBezTo>
                  <a:cubicBezTo>
                    <a:pt x="69" y="2347"/>
                    <a:pt x="101" y="2439"/>
                    <a:pt x="138" y="2536"/>
                  </a:cubicBezTo>
                  <a:cubicBezTo>
                    <a:pt x="197" y="2691"/>
                    <a:pt x="284" y="2853"/>
                    <a:pt x="396" y="3023"/>
                  </a:cubicBezTo>
                  <a:cubicBezTo>
                    <a:pt x="274" y="3095"/>
                    <a:pt x="159" y="3174"/>
                    <a:pt x="54" y="3256"/>
                  </a:cubicBezTo>
                  <a:lnTo>
                    <a:pt x="54" y="6631"/>
                  </a:lnTo>
                  <a:cubicBezTo>
                    <a:pt x="255" y="6783"/>
                    <a:pt x="485" y="6904"/>
                    <a:pt x="744" y="6998"/>
                  </a:cubicBezTo>
                  <a:cubicBezTo>
                    <a:pt x="1058" y="7109"/>
                    <a:pt x="1397" y="7166"/>
                    <a:pt x="1758" y="7166"/>
                  </a:cubicBezTo>
                  <a:cubicBezTo>
                    <a:pt x="1886" y="7166"/>
                    <a:pt x="2017" y="7159"/>
                    <a:pt x="2150" y="7144"/>
                  </a:cubicBezTo>
                  <a:cubicBezTo>
                    <a:pt x="2533" y="7103"/>
                    <a:pt x="2886" y="7012"/>
                    <a:pt x="3209" y="6870"/>
                  </a:cubicBezTo>
                  <a:cubicBezTo>
                    <a:pt x="3521" y="6732"/>
                    <a:pt x="3801" y="6553"/>
                    <a:pt x="4057" y="6332"/>
                  </a:cubicBezTo>
                  <a:lnTo>
                    <a:pt x="4602" y="6789"/>
                  </a:lnTo>
                  <a:lnTo>
                    <a:pt x="6529" y="6584"/>
                  </a:lnTo>
                  <a:lnTo>
                    <a:pt x="4918" y="5197"/>
                  </a:lnTo>
                  <a:cubicBezTo>
                    <a:pt x="5029" y="4974"/>
                    <a:pt x="5123" y="4736"/>
                    <a:pt x="5193" y="4485"/>
                  </a:cubicBezTo>
                  <a:cubicBezTo>
                    <a:pt x="5299" y="4116"/>
                    <a:pt x="5358" y="3722"/>
                    <a:pt x="5373" y="3302"/>
                  </a:cubicBezTo>
                  <a:lnTo>
                    <a:pt x="5373" y="3302"/>
                  </a:lnTo>
                  <a:lnTo>
                    <a:pt x="3925" y="3453"/>
                  </a:lnTo>
                  <a:cubicBezTo>
                    <a:pt x="3920" y="3766"/>
                    <a:pt x="3879" y="4058"/>
                    <a:pt x="3807" y="4324"/>
                  </a:cubicBezTo>
                  <a:lnTo>
                    <a:pt x="3266" y="3846"/>
                  </a:lnTo>
                  <a:cubicBezTo>
                    <a:pt x="3124" y="3736"/>
                    <a:pt x="2963" y="3604"/>
                    <a:pt x="2783" y="3449"/>
                  </a:cubicBezTo>
                  <a:cubicBezTo>
                    <a:pt x="2603" y="3293"/>
                    <a:pt x="2423" y="3131"/>
                    <a:pt x="2249" y="2957"/>
                  </a:cubicBezTo>
                  <a:cubicBezTo>
                    <a:pt x="2073" y="2781"/>
                    <a:pt x="1926" y="2612"/>
                    <a:pt x="1807" y="2441"/>
                  </a:cubicBezTo>
                  <a:cubicBezTo>
                    <a:pt x="1686" y="2274"/>
                    <a:pt x="1621" y="2127"/>
                    <a:pt x="1607" y="2005"/>
                  </a:cubicBezTo>
                  <a:cubicBezTo>
                    <a:pt x="1592" y="1876"/>
                    <a:pt x="1607" y="1763"/>
                    <a:pt x="1650" y="1671"/>
                  </a:cubicBezTo>
                  <a:cubicBezTo>
                    <a:pt x="1693" y="1578"/>
                    <a:pt x="1762" y="1505"/>
                    <a:pt x="1853" y="1448"/>
                  </a:cubicBezTo>
                  <a:cubicBezTo>
                    <a:pt x="1946" y="1392"/>
                    <a:pt x="2064" y="1356"/>
                    <a:pt x="2208" y="1342"/>
                  </a:cubicBezTo>
                  <a:cubicBezTo>
                    <a:pt x="2239" y="1339"/>
                    <a:pt x="2270" y="1337"/>
                    <a:pt x="2300" y="1337"/>
                  </a:cubicBezTo>
                  <a:cubicBezTo>
                    <a:pt x="2438" y="1337"/>
                    <a:pt x="2565" y="1370"/>
                    <a:pt x="2679" y="1440"/>
                  </a:cubicBezTo>
                  <a:cubicBezTo>
                    <a:pt x="2820" y="1523"/>
                    <a:pt x="2958" y="1693"/>
                    <a:pt x="3096" y="1947"/>
                  </a:cubicBezTo>
                  <a:lnTo>
                    <a:pt x="4247" y="1089"/>
                  </a:lnTo>
                  <a:cubicBezTo>
                    <a:pt x="4136" y="837"/>
                    <a:pt x="3966" y="627"/>
                    <a:pt x="3736" y="455"/>
                  </a:cubicBezTo>
                  <a:cubicBezTo>
                    <a:pt x="3509" y="282"/>
                    <a:pt x="3246" y="156"/>
                    <a:pt x="2950" y="78"/>
                  </a:cubicBezTo>
                  <a:cubicBezTo>
                    <a:pt x="2746" y="27"/>
                    <a:pt x="2536" y="1"/>
                    <a:pt x="2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31"/>
            <p:cNvSpPr/>
            <p:nvPr/>
          </p:nvSpPr>
          <p:spPr>
            <a:xfrm flipH="1">
              <a:off x="8634639" y="318555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6" y="2069"/>
                  </a:lnTo>
                  <a:lnTo>
                    <a:pt x="2179" y="1855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1"/>
                  </a:lnTo>
                  <a:lnTo>
                    <a:pt x="5907" y="1461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31"/>
            <p:cNvSpPr/>
            <p:nvPr/>
          </p:nvSpPr>
          <p:spPr>
            <a:xfrm flipH="1">
              <a:off x="8406698" y="3163931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0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31"/>
            <p:cNvSpPr/>
            <p:nvPr/>
          </p:nvSpPr>
          <p:spPr>
            <a:xfrm flipH="1">
              <a:off x="8165522" y="3141341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3" y="75"/>
                    <a:pt x="2294" y="213"/>
                    <a:pt x="1875" y="434"/>
                  </a:cubicBezTo>
                  <a:cubicBezTo>
                    <a:pt x="1457" y="656"/>
                    <a:pt x="1102" y="940"/>
                    <a:pt x="814" y="1290"/>
                  </a:cubicBezTo>
                  <a:cubicBezTo>
                    <a:pt x="527" y="1638"/>
                    <a:pt x="315" y="2036"/>
                    <a:pt x="179" y="2483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4" y="4433"/>
                    <a:pt x="251" y="4899"/>
                    <a:pt x="466" y="5312"/>
                  </a:cubicBezTo>
                  <a:cubicBezTo>
                    <a:pt x="683" y="5726"/>
                    <a:pt x="968" y="6073"/>
                    <a:pt x="1318" y="6355"/>
                  </a:cubicBezTo>
                  <a:cubicBezTo>
                    <a:pt x="1668" y="6635"/>
                    <a:pt x="2070" y="6841"/>
                    <a:pt x="2518" y="6966"/>
                  </a:cubicBezTo>
                  <a:cubicBezTo>
                    <a:pt x="2833" y="7054"/>
                    <a:pt x="3162" y="7098"/>
                    <a:pt x="3507" y="7098"/>
                  </a:cubicBezTo>
                  <a:cubicBezTo>
                    <a:pt x="3656" y="7098"/>
                    <a:pt x="3808" y="7090"/>
                    <a:pt x="3962" y="7074"/>
                  </a:cubicBezTo>
                  <a:cubicBezTo>
                    <a:pt x="4293" y="7040"/>
                    <a:pt x="4618" y="6964"/>
                    <a:pt x="4936" y="6848"/>
                  </a:cubicBezTo>
                  <a:cubicBezTo>
                    <a:pt x="5255" y="6733"/>
                    <a:pt x="5542" y="6589"/>
                    <a:pt x="5795" y="6418"/>
                  </a:cubicBezTo>
                  <a:cubicBezTo>
                    <a:pt x="6049" y="6247"/>
                    <a:pt x="6248" y="6063"/>
                    <a:pt x="6391" y="5863"/>
                  </a:cubicBezTo>
                  <a:lnTo>
                    <a:pt x="5459" y="4682"/>
                  </a:lnTo>
                  <a:cubicBezTo>
                    <a:pt x="5350" y="4823"/>
                    <a:pt x="5220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199" y="5492"/>
                    <a:pt x="3992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7" y="5467"/>
                  </a:cubicBezTo>
                  <a:cubicBezTo>
                    <a:pt x="2886" y="5403"/>
                    <a:pt x="2661" y="5293"/>
                    <a:pt x="2467" y="5137"/>
                  </a:cubicBezTo>
                  <a:cubicBezTo>
                    <a:pt x="2272" y="4980"/>
                    <a:pt x="2114" y="4784"/>
                    <a:pt x="1992" y="4553"/>
                  </a:cubicBezTo>
                  <a:cubicBezTo>
                    <a:pt x="1870" y="4318"/>
                    <a:pt x="1792" y="4054"/>
                    <a:pt x="1760" y="3756"/>
                  </a:cubicBezTo>
                  <a:cubicBezTo>
                    <a:pt x="1727" y="3450"/>
                    <a:pt x="1748" y="3169"/>
                    <a:pt x="1819" y="2913"/>
                  </a:cubicBezTo>
                  <a:cubicBezTo>
                    <a:pt x="1891" y="2656"/>
                    <a:pt x="2002" y="2433"/>
                    <a:pt x="2157" y="2242"/>
                  </a:cubicBezTo>
                  <a:cubicBezTo>
                    <a:pt x="2311" y="2052"/>
                    <a:pt x="2498" y="1897"/>
                    <a:pt x="2718" y="1779"/>
                  </a:cubicBezTo>
                  <a:cubicBezTo>
                    <a:pt x="2937" y="1659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7" y="1780"/>
                  </a:cubicBezTo>
                  <a:cubicBezTo>
                    <a:pt x="4720" y="1872"/>
                    <a:pt x="4879" y="1982"/>
                    <a:pt x="5030" y="2110"/>
                  </a:cubicBezTo>
                  <a:lnTo>
                    <a:pt x="5919" y="844"/>
                  </a:lnTo>
                  <a:cubicBezTo>
                    <a:pt x="5701" y="637"/>
                    <a:pt x="5449" y="464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31"/>
            <p:cNvSpPr/>
            <p:nvPr/>
          </p:nvSpPr>
          <p:spPr>
            <a:xfrm flipH="1">
              <a:off x="7919599" y="3112134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7" y="0"/>
                  </a:moveTo>
                  <a:lnTo>
                    <a:pt x="4222" y="177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31"/>
            <p:cNvSpPr/>
            <p:nvPr/>
          </p:nvSpPr>
          <p:spPr>
            <a:xfrm flipH="1">
              <a:off x="7647795" y="3083481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3"/>
                  </a:lnTo>
                  <a:cubicBezTo>
                    <a:pt x="4744" y="2119"/>
                    <a:pt x="4770" y="2365"/>
                    <a:pt x="4798" y="2592"/>
                  </a:cubicBezTo>
                  <a:cubicBezTo>
                    <a:pt x="4825" y="2818"/>
                    <a:pt x="4854" y="3027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9"/>
                    <a:pt x="5056" y="4168"/>
                    <a:pt x="5097" y="4360"/>
                  </a:cubicBezTo>
                  <a:cubicBezTo>
                    <a:pt x="5105" y="4405"/>
                    <a:pt x="5115" y="4451"/>
                    <a:pt x="5127" y="4499"/>
                  </a:cubicBezTo>
                  <a:lnTo>
                    <a:pt x="1480" y="492"/>
                  </a:lnTo>
                  <a:lnTo>
                    <a:pt x="0" y="648"/>
                  </a:lnTo>
                  <a:lnTo>
                    <a:pt x="719" y="7459"/>
                  </a:lnTo>
                  <a:lnTo>
                    <a:pt x="2324" y="7290"/>
                  </a:lnTo>
                  <a:lnTo>
                    <a:pt x="2084" y="5012"/>
                  </a:lnTo>
                  <a:cubicBezTo>
                    <a:pt x="2065" y="4851"/>
                    <a:pt x="2050" y="4703"/>
                    <a:pt x="2031" y="4570"/>
                  </a:cubicBezTo>
                  <a:cubicBezTo>
                    <a:pt x="2014" y="4437"/>
                    <a:pt x="1995" y="4304"/>
                    <a:pt x="1973" y="4168"/>
                  </a:cubicBezTo>
                  <a:cubicBezTo>
                    <a:pt x="1952" y="4033"/>
                    <a:pt x="1926" y="3882"/>
                    <a:pt x="1891" y="3715"/>
                  </a:cubicBezTo>
                  <a:cubicBezTo>
                    <a:pt x="1857" y="3548"/>
                    <a:pt x="1818" y="3357"/>
                    <a:pt x="1772" y="3141"/>
                  </a:cubicBezTo>
                  <a:cubicBezTo>
                    <a:pt x="1765" y="3112"/>
                    <a:pt x="1761" y="3078"/>
                    <a:pt x="1753" y="3048"/>
                  </a:cubicBezTo>
                  <a:lnTo>
                    <a:pt x="1753" y="3048"/>
                  </a:lnTo>
                  <a:lnTo>
                    <a:pt x="5360" y="6968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31"/>
            <p:cNvSpPr/>
            <p:nvPr/>
          </p:nvSpPr>
          <p:spPr>
            <a:xfrm flipH="1">
              <a:off x="7455993" y="306324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31"/>
            <p:cNvSpPr/>
            <p:nvPr/>
          </p:nvSpPr>
          <p:spPr>
            <a:xfrm flipH="1">
              <a:off x="7186959" y="3040450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5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4" y="1721"/>
                    <a:pt x="4572" y="1839"/>
                    <a:pt x="4758" y="2002"/>
                  </a:cubicBezTo>
                  <a:cubicBezTo>
                    <a:pt x="4940" y="2161"/>
                    <a:pt x="5091" y="2360"/>
                    <a:pt x="5211" y="2587"/>
                  </a:cubicBezTo>
                  <a:cubicBezTo>
                    <a:pt x="5326" y="2817"/>
                    <a:pt x="5399" y="3076"/>
                    <a:pt x="5428" y="3362"/>
                  </a:cubicBezTo>
                  <a:cubicBezTo>
                    <a:pt x="5458" y="3650"/>
                    <a:pt x="5441" y="3917"/>
                    <a:pt x="5373" y="4166"/>
                  </a:cubicBezTo>
                  <a:cubicBezTo>
                    <a:pt x="5328" y="4337"/>
                    <a:pt x="5262" y="4495"/>
                    <a:pt x="5179" y="4642"/>
                  </a:cubicBezTo>
                  <a:lnTo>
                    <a:pt x="4241" y="3615"/>
                  </a:lnTo>
                  <a:lnTo>
                    <a:pt x="3114" y="4590"/>
                  </a:lnTo>
                  <a:lnTo>
                    <a:pt x="3955" y="5506"/>
                  </a:lnTo>
                  <a:cubicBezTo>
                    <a:pt x="3902" y="5518"/>
                    <a:pt x="3849" y="5525"/>
                    <a:pt x="3796" y="5533"/>
                  </a:cubicBezTo>
                  <a:cubicBezTo>
                    <a:pt x="3723" y="5541"/>
                    <a:pt x="3651" y="5545"/>
                    <a:pt x="3580" y="5545"/>
                  </a:cubicBezTo>
                  <a:cubicBezTo>
                    <a:pt x="3393" y="5545"/>
                    <a:pt x="3214" y="5518"/>
                    <a:pt x="3046" y="5466"/>
                  </a:cubicBezTo>
                  <a:cubicBezTo>
                    <a:pt x="2812" y="5391"/>
                    <a:pt x="2602" y="5275"/>
                    <a:pt x="2414" y="5116"/>
                  </a:cubicBezTo>
                  <a:cubicBezTo>
                    <a:pt x="2224" y="4960"/>
                    <a:pt x="2077" y="4764"/>
                    <a:pt x="1964" y="4531"/>
                  </a:cubicBezTo>
                  <a:cubicBezTo>
                    <a:pt x="1850" y="4297"/>
                    <a:pt x="1778" y="4038"/>
                    <a:pt x="1748" y="3750"/>
                  </a:cubicBezTo>
                  <a:cubicBezTo>
                    <a:pt x="1718" y="3467"/>
                    <a:pt x="1735" y="3198"/>
                    <a:pt x="1797" y="2949"/>
                  </a:cubicBezTo>
                  <a:cubicBezTo>
                    <a:pt x="1860" y="2699"/>
                    <a:pt x="1965" y="2476"/>
                    <a:pt x="2115" y="2281"/>
                  </a:cubicBezTo>
                  <a:cubicBezTo>
                    <a:pt x="2265" y="2082"/>
                    <a:pt x="2445" y="1924"/>
                    <a:pt x="2660" y="1803"/>
                  </a:cubicBezTo>
                  <a:cubicBezTo>
                    <a:pt x="2874" y="1684"/>
                    <a:pt x="3114" y="1608"/>
                    <a:pt x="3380" y="1580"/>
                  </a:cubicBezTo>
                  <a:cubicBezTo>
                    <a:pt x="3453" y="1573"/>
                    <a:pt x="3525" y="1569"/>
                    <a:pt x="3595" y="1569"/>
                  </a:cubicBezTo>
                  <a:close/>
                  <a:moveTo>
                    <a:pt x="3659" y="0"/>
                  </a:moveTo>
                  <a:cubicBezTo>
                    <a:pt x="3514" y="0"/>
                    <a:pt x="3366" y="8"/>
                    <a:pt x="3215" y="24"/>
                  </a:cubicBezTo>
                  <a:cubicBezTo>
                    <a:pt x="2703" y="78"/>
                    <a:pt x="2242" y="216"/>
                    <a:pt x="1833" y="436"/>
                  </a:cubicBezTo>
                  <a:cubicBezTo>
                    <a:pt x="1423" y="657"/>
                    <a:pt x="1076" y="940"/>
                    <a:pt x="790" y="1293"/>
                  </a:cubicBezTo>
                  <a:cubicBezTo>
                    <a:pt x="505" y="1645"/>
                    <a:pt x="300" y="2045"/>
                    <a:pt x="167" y="2491"/>
                  </a:cubicBezTo>
                  <a:cubicBezTo>
                    <a:pt x="38" y="2936"/>
                    <a:pt x="1" y="3417"/>
                    <a:pt x="55" y="3929"/>
                  </a:cubicBezTo>
                  <a:cubicBezTo>
                    <a:pt x="108" y="4442"/>
                    <a:pt x="247" y="4901"/>
                    <a:pt x="467" y="5312"/>
                  </a:cubicBezTo>
                  <a:cubicBezTo>
                    <a:pt x="688" y="5722"/>
                    <a:pt x="973" y="6070"/>
                    <a:pt x="1324" y="6353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5" y="7067"/>
                    <a:pt x="3164" y="7113"/>
                    <a:pt x="3510" y="7113"/>
                  </a:cubicBezTo>
                  <a:cubicBezTo>
                    <a:pt x="3657" y="7113"/>
                    <a:pt x="3807" y="7105"/>
                    <a:pt x="3959" y="7088"/>
                  </a:cubicBezTo>
                  <a:cubicBezTo>
                    <a:pt x="4381" y="7045"/>
                    <a:pt x="4768" y="6940"/>
                    <a:pt x="5121" y="6783"/>
                  </a:cubicBezTo>
                  <a:lnTo>
                    <a:pt x="6096" y="7847"/>
                  </a:lnTo>
                  <a:lnTo>
                    <a:pt x="7191" y="6846"/>
                  </a:lnTo>
                  <a:lnTo>
                    <a:pt x="6321" y="5893"/>
                  </a:lnTo>
                  <a:cubicBezTo>
                    <a:pt x="6341" y="5870"/>
                    <a:pt x="6364" y="5847"/>
                    <a:pt x="6384" y="5821"/>
                  </a:cubicBezTo>
                  <a:cubicBezTo>
                    <a:pt x="6667" y="5469"/>
                    <a:pt x="6874" y="5070"/>
                    <a:pt x="7002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7"/>
                    <a:pt x="4008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31"/>
            <p:cNvSpPr/>
            <p:nvPr/>
          </p:nvSpPr>
          <p:spPr>
            <a:xfrm flipH="1">
              <a:off x="6940032" y="3007986"/>
              <a:ext cx="219145" cy="249497"/>
            </a:xfrm>
            <a:custGeom>
              <a:avLst/>
              <a:gdLst/>
              <a:ahLst/>
              <a:cxnLst/>
              <a:rect l="l" t="t" r="r" b="b"/>
              <a:pathLst>
                <a:path w="6325" h="7201" extrusionOk="0">
                  <a:moveTo>
                    <a:pt x="5827" y="1"/>
                  </a:moveTo>
                  <a:lnTo>
                    <a:pt x="4211" y="172"/>
                  </a:lnTo>
                  <a:lnTo>
                    <a:pt x="4645" y="4278"/>
                  </a:lnTo>
                  <a:cubicBezTo>
                    <a:pt x="4669" y="4523"/>
                    <a:pt x="4635" y="4752"/>
                    <a:pt x="4540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2"/>
                    <a:pt x="3735" y="5693"/>
                    <a:pt x="3489" y="5717"/>
                  </a:cubicBezTo>
                  <a:cubicBezTo>
                    <a:pt x="3438" y="5723"/>
                    <a:pt x="3389" y="5725"/>
                    <a:pt x="3340" y="5725"/>
                  </a:cubicBezTo>
                  <a:cubicBezTo>
                    <a:pt x="3162" y="5725"/>
                    <a:pt x="2994" y="5688"/>
                    <a:pt x="2837" y="5613"/>
                  </a:cubicBezTo>
                  <a:cubicBezTo>
                    <a:pt x="2639" y="5520"/>
                    <a:pt x="2471" y="5379"/>
                    <a:pt x="2341" y="5195"/>
                  </a:cubicBezTo>
                  <a:cubicBezTo>
                    <a:pt x="2210" y="5008"/>
                    <a:pt x="2131" y="4792"/>
                    <a:pt x="2107" y="4545"/>
                  </a:cubicBezTo>
                  <a:lnTo>
                    <a:pt x="1672" y="439"/>
                  </a:lnTo>
                  <a:lnTo>
                    <a:pt x="0" y="616"/>
                  </a:lnTo>
                  <a:lnTo>
                    <a:pt x="442" y="4810"/>
                  </a:lnTo>
                  <a:cubicBezTo>
                    <a:pt x="496" y="5329"/>
                    <a:pt x="670" y="5777"/>
                    <a:pt x="964" y="6153"/>
                  </a:cubicBezTo>
                  <a:cubicBezTo>
                    <a:pt x="1254" y="6528"/>
                    <a:pt x="1634" y="6808"/>
                    <a:pt x="2100" y="6992"/>
                  </a:cubicBezTo>
                  <a:cubicBezTo>
                    <a:pt x="2452" y="7131"/>
                    <a:pt x="2833" y="7201"/>
                    <a:pt x="3242" y="7201"/>
                  </a:cubicBezTo>
                  <a:cubicBezTo>
                    <a:pt x="3373" y="7201"/>
                    <a:pt x="3506" y="7194"/>
                    <a:pt x="3643" y="7179"/>
                  </a:cubicBezTo>
                  <a:cubicBezTo>
                    <a:pt x="4200" y="7119"/>
                    <a:pt x="4688" y="6952"/>
                    <a:pt x="5105" y="6676"/>
                  </a:cubicBezTo>
                  <a:cubicBezTo>
                    <a:pt x="5522" y="6399"/>
                    <a:pt x="5833" y="6046"/>
                    <a:pt x="6041" y="5616"/>
                  </a:cubicBezTo>
                  <a:cubicBezTo>
                    <a:pt x="6248" y="5189"/>
                    <a:pt x="6324" y="4715"/>
                    <a:pt x="6270" y="4196"/>
                  </a:cubicBezTo>
                  <a:lnTo>
                    <a:pt x="58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31"/>
            <p:cNvSpPr/>
            <p:nvPr/>
          </p:nvSpPr>
          <p:spPr>
            <a:xfrm flipH="1">
              <a:off x="6706861" y="298453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31"/>
            <p:cNvSpPr/>
            <p:nvPr/>
          </p:nvSpPr>
          <p:spPr>
            <a:xfrm flipH="1">
              <a:off x="6492744" y="2964366"/>
              <a:ext cx="194372" cy="246690"/>
            </a:xfrm>
            <a:custGeom>
              <a:avLst/>
              <a:gdLst/>
              <a:ahLst/>
              <a:cxnLst/>
              <a:rect l="l" t="t" r="r" b="b"/>
              <a:pathLst>
                <a:path w="5610" h="7120" extrusionOk="0">
                  <a:moveTo>
                    <a:pt x="2932" y="0"/>
                  </a:moveTo>
                  <a:cubicBezTo>
                    <a:pt x="2760" y="0"/>
                    <a:pt x="2576" y="10"/>
                    <a:pt x="2381" y="30"/>
                  </a:cubicBezTo>
                  <a:cubicBezTo>
                    <a:pt x="2044" y="66"/>
                    <a:pt x="1726" y="151"/>
                    <a:pt x="1424" y="285"/>
                  </a:cubicBezTo>
                  <a:cubicBezTo>
                    <a:pt x="1123" y="417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2" y="2672"/>
                    <a:pt x="134" y="2925"/>
                    <a:pt x="249" y="3144"/>
                  </a:cubicBezTo>
                  <a:cubicBezTo>
                    <a:pt x="364" y="3365"/>
                    <a:pt x="525" y="3554"/>
                    <a:pt x="728" y="3715"/>
                  </a:cubicBezTo>
                  <a:cubicBezTo>
                    <a:pt x="931" y="3873"/>
                    <a:pt x="1179" y="3999"/>
                    <a:pt x="1471" y="4093"/>
                  </a:cubicBezTo>
                  <a:cubicBezTo>
                    <a:pt x="1763" y="4186"/>
                    <a:pt x="2103" y="4257"/>
                    <a:pt x="2488" y="4301"/>
                  </a:cubicBezTo>
                  <a:cubicBezTo>
                    <a:pt x="2626" y="4313"/>
                    <a:pt x="2763" y="4330"/>
                    <a:pt x="2895" y="4352"/>
                  </a:cubicBezTo>
                  <a:cubicBezTo>
                    <a:pt x="3029" y="4373"/>
                    <a:pt x="3157" y="4405"/>
                    <a:pt x="3279" y="4441"/>
                  </a:cubicBezTo>
                  <a:cubicBezTo>
                    <a:pt x="3401" y="4477"/>
                    <a:pt x="3506" y="4520"/>
                    <a:pt x="3597" y="4570"/>
                  </a:cubicBezTo>
                  <a:cubicBezTo>
                    <a:pt x="3686" y="4621"/>
                    <a:pt x="3761" y="4679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8"/>
                    <a:pt x="3904" y="5250"/>
                    <a:pt x="3835" y="5347"/>
                  </a:cubicBezTo>
                  <a:cubicBezTo>
                    <a:pt x="3768" y="5442"/>
                    <a:pt x="3663" y="5521"/>
                    <a:pt x="3526" y="5580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2" y="5708"/>
                    <a:pt x="2888" y="5713"/>
                    <a:pt x="2804" y="5713"/>
                  </a:cubicBezTo>
                  <a:cubicBezTo>
                    <a:pt x="2539" y="5713"/>
                    <a:pt x="2277" y="5668"/>
                    <a:pt x="2016" y="5581"/>
                  </a:cubicBezTo>
                  <a:cubicBezTo>
                    <a:pt x="1673" y="5466"/>
                    <a:pt x="1316" y="5210"/>
                    <a:pt x="945" y="4809"/>
                  </a:cubicBezTo>
                  <a:lnTo>
                    <a:pt x="62" y="6053"/>
                  </a:lnTo>
                  <a:cubicBezTo>
                    <a:pt x="312" y="6307"/>
                    <a:pt x="587" y="6523"/>
                    <a:pt x="887" y="6698"/>
                  </a:cubicBezTo>
                  <a:cubicBezTo>
                    <a:pt x="1191" y="6868"/>
                    <a:pt x="1529" y="6990"/>
                    <a:pt x="1900" y="7059"/>
                  </a:cubicBezTo>
                  <a:cubicBezTo>
                    <a:pt x="2120" y="7099"/>
                    <a:pt x="2353" y="7120"/>
                    <a:pt x="2600" y="7120"/>
                  </a:cubicBezTo>
                  <a:cubicBezTo>
                    <a:pt x="2770" y="7120"/>
                    <a:pt x="2945" y="7110"/>
                    <a:pt x="3128" y="7091"/>
                  </a:cubicBezTo>
                  <a:cubicBezTo>
                    <a:pt x="3647" y="7036"/>
                    <a:pt x="4096" y="6903"/>
                    <a:pt x="4477" y="6688"/>
                  </a:cubicBezTo>
                  <a:cubicBezTo>
                    <a:pt x="4858" y="6476"/>
                    <a:pt x="5145" y="6191"/>
                    <a:pt x="5342" y="5840"/>
                  </a:cubicBezTo>
                  <a:cubicBezTo>
                    <a:pt x="5538" y="5488"/>
                    <a:pt x="5610" y="5076"/>
                    <a:pt x="5561" y="4602"/>
                  </a:cubicBezTo>
                  <a:cubicBezTo>
                    <a:pt x="5529" y="4297"/>
                    <a:pt x="5444" y="4035"/>
                    <a:pt x="5306" y="3817"/>
                  </a:cubicBezTo>
                  <a:cubicBezTo>
                    <a:pt x="5167" y="3600"/>
                    <a:pt x="4984" y="3415"/>
                    <a:pt x="4756" y="3270"/>
                  </a:cubicBezTo>
                  <a:cubicBezTo>
                    <a:pt x="4527" y="3125"/>
                    <a:pt x="4261" y="3007"/>
                    <a:pt x="3962" y="2921"/>
                  </a:cubicBezTo>
                  <a:cubicBezTo>
                    <a:pt x="3660" y="2835"/>
                    <a:pt x="3326" y="2776"/>
                    <a:pt x="2964" y="2741"/>
                  </a:cubicBezTo>
                  <a:cubicBezTo>
                    <a:pt x="2806" y="2732"/>
                    <a:pt x="2653" y="2715"/>
                    <a:pt x="2505" y="2688"/>
                  </a:cubicBezTo>
                  <a:cubicBezTo>
                    <a:pt x="2358" y="2661"/>
                    <a:pt x="2226" y="2623"/>
                    <a:pt x="2110" y="2573"/>
                  </a:cubicBezTo>
                  <a:cubicBezTo>
                    <a:pt x="1993" y="2522"/>
                    <a:pt x="1898" y="2464"/>
                    <a:pt x="1826" y="2392"/>
                  </a:cubicBezTo>
                  <a:cubicBezTo>
                    <a:pt x="1752" y="2320"/>
                    <a:pt x="1711" y="2229"/>
                    <a:pt x="1698" y="2120"/>
                  </a:cubicBezTo>
                  <a:cubicBezTo>
                    <a:pt x="1685" y="1996"/>
                    <a:pt x="1713" y="1885"/>
                    <a:pt x="1780" y="1791"/>
                  </a:cubicBezTo>
                  <a:cubicBezTo>
                    <a:pt x="1849" y="1696"/>
                    <a:pt x="1952" y="1617"/>
                    <a:pt x="2085" y="1552"/>
                  </a:cubicBezTo>
                  <a:cubicBezTo>
                    <a:pt x="2219" y="1489"/>
                    <a:pt x="2383" y="1445"/>
                    <a:pt x="2578" y="1425"/>
                  </a:cubicBezTo>
                  <a:cubicBezTo>
                    <a:pt x="2640" y="1419"/>
                    <a:pt x="2700" y="1416"/>
                    <a:pt x="2761" y="1416"/>
                  </a:cubicBezTo>
                  <a:cubicBezTo>
                    <a:pt x="2887" y="1416"/>
                    <a:pt x="3012" y="1430"/>
                    <a:pt x="3138" y="1457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9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31"/>
            <p:cNvSpPr/>
            <p:nvPr/>
          </p:nvSpPr>
          <p:spPr>
            <a:xfrm flipH="1">
              <a:off x="6057093" y="2913054"/>
              <a:ext cx="331888" cy="263598"/>
            </a:xfrm>
            <a:custGeom>
              <a:avLst/>
              <a:gdLst/>
              <a:ahLst/>
              <a:cxnLst/>
              <a:rect l="l" t="t" r="r" b="b"/>
              <a:pathLst>
                <a:path w="9579" h="7608" extrusionOk="0">
                  <a:moveTo>
                    <a:pt x="9579" y="0"/>
                  </a:moveTo>
                  <a:lnTo>
                    <a:pt x="7934" y="174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4" y="4685"/>
                    <a:pt x="7150" y="4589"/>
                    <a:pt x="7110" y="4492"/>
                  </a:cubicBezTo>
                  <a:cubicBezTo>
                    <a:pt x="7038" y="4308"/>
                    <a:pt x="6951" y="4114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7"/>
                  </a:cubicBezTo>
                  <a:cubicBezTo>
                    <a:pt x="3414" y="4937"/>
                    <a:pt x="3401" y="5083"/>
                    <a:pt x="3392" y="5236"/>
                  </a:cubicBezTo>
                  <a:cubicBezTo>
                    <a:pt x="3355" y="5092"/>
                    <a:pt x="3310" y="4944"/>
                    <a:pt x="3257" y="4786"/>
                  </a:cubicBezTo>
                  <a:cubicBezTo>
                    <a:pt x="3204" y="4623"/>
                    <a:pt x="3147" y="4464"/>
                    <a:pt x="3085" y="4307"/>
                  </a:cubicBezTo>
                  <a:lnTo>
                    <a:pt x="1686" y="834"/>
                  </a:lnTo>
                  <a:lnTo>
                    <a:pt x="0" y="1012"/>
                  </a:lnTo>
                  <a:lnTo>
                    <a:pt x="2764" y="7607"/>
                  </a:lnTo>
                  <a:lnTo>
                    <a:pt x="4068" y="7468"/>
                  </a:lnTo>
                  <a:lnTo>
                    <a:pt x="5085" y="3640"/>
                  </a:lnTo>
                  <a:lnTo>
                    <a:pt x="6987" y="7160"/>
                  </a:lnTo>
                  <a:lnTo>
                    <a:pt x="8253" y="7026"/>
                  </a:lnTo>
                  <a:lnTo>
                    <a:pt x="9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31"/>
            <p:cNvSpPr/>
            <p:nvPr/>
          </p:nvSpPr>
          <p:spPr>
            <a:xfrm flipH="1">
              <a:off x="5784009" y="2892266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2" y="1572"/>
                  </a:moveTo>
                  <a:cubicBezTo>
                    <a:pt x="3787" y="1572"/>
                    <a:pt x="3964" y="1598"/>
                    <a:pt x="4132" y="1651"/>
                  </a:cubicBezTo>
                  <a:cubicBezTo>
                    <a:pt x="4366" y="1723"/>
                    <a:pt x="4575" y="1844"/>
                    <a:pt x="4760" y="2004"/>
                  </a:cubicBezTo>
                  <a:cubicBezTo>
                    <a:pt x="4943" y="2166"/>
                    <a:pt x="5094" y="2362"/>
                    <a:pt x="5209" y="2592"/>
                  </a:cubicBezTo>
                  <a:cubicBezTo>
                    <a:pt x="5326" y="2822"/>
                    <a:pt x="5400" y="3079"/>
                    <a:pt x="5429" y="3367"/>
                  </a:cubicBezTo>
                  <a:cubicBezTo>
                    <a:pt x="5455" y="3649"/>
                    <a:pt x="5439" y="3918"/>
                    <a:pt x="5375" y="4166"/>
                  </a:cubicBezTo>
                  <a:cubicBezTo>
                    <a:pt x="5310" y="4417"/>
                    <a:pt x="5203" y="4639"/>
                    <a:pt x="5057" y="4835"/>
                  </a:cubicBezTo>
                  <a:cubicBezTo>
                    <a:pt x="4909" y="5033"/>
                    <a:pt x="4729" y="5192"/>
                    <a:pt x="4516" y="5311"/>
                  </a:cubicBezTo>
                  <a:cubicBezTo>
                    <a:pt x="4303" y="5432"/>
                    <a:pt x="4065" y="5507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5" y="5391"/>
                    <a:pt x="2603" y="5275"/>
                    <a:pt x="2417" y="5121"/>
                  </a:cubicBezTo>
                  <a:cubicBezTo>
                    <a:pt x="2227" y="4963"/>
                    <a:pt x="2079" y="4767"/>
                    <a:pt x="1966" y="4533"/>
                  </a:cubicBezTo>
                  <a:cubicBezTo>
                    <a:pt x="1853" y="4299"/>
                    <a:pt x="1781" y="4041"/>
                    <a:pt x="1751" y="3754"/>
                  </a:cubicBezTo>
                  <a:cubicBezTo>
                    <a:pt x="1721" y="3469"/>
                    <a:pt x="1736" y="3201"/>
                    <a:pt x="1800" y="2951"/>
                  </a:cubicBezTo>
                  <a:cubicBezTo>
                    <a:pt x="1860" y="2701"/>
                    <a:pt x="1966" y="2478"/>
                    <a:pt x="2117" y="2283"/>
                  </a:cubicBezTo>
                  <a:cubicBezTo>
                    <a:pt x="2267" y="2084"/>
                    <a:pt x="2448" y="1926"/>
                    <a:pt x="2662" y="1807"/>
                  </a:cubicBezTo>
                  <a:cubicBezTo>
                    <a:pt x="2877" y="1686"/>
                    <a:pt x="3117" y="1611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9"/>
                    <a:pt x="3215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0" y="658"/>
                    <a:pt x="1075" y="945"/>
                    <a:pt x="789" y="1293"/>
                  </a:cubicBezTo>
                  <a:cubicBezTo>
                    <a:pt x="505" y="1645"/>
                    <a:pt x="298" y="2045"/>
                    <a:pt x="168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7" y="5722"/>
                    <a:pt x="971" y="6070"/>
                    <a:pt x="1322" y="6355"/>
                  </a:cubicBezTo>
                  <a:cubicBezTo>
                    <a:pt x="1675" y="6638"/>
                    <a:pt x="2074" y="6847"/>
                    <a:pt x="2520" y="6978"/>
                  </a:cubicBezTo>
                  <a:cubicBezTo>
                    <a:pt x="2832" y="7068"/>
                    <a:pt x="3161" y="7114"/>
                    <a:pt x="3509" y="7114"/>
                  </a:cubicBezTo>
                  <a:cubicBezTo>
                    <a:pt x="3658" y="7114"/>
                    <a:pt x="3811" y="7105"/>
                    <a:pt x="3967" y="7088"/>
                  </a:cubicBezTo>
                  <a:cubicBezTo>
                    <a:pt x="4473" y="7037"/>
                    <a:pt x="4930" y="6899"/>
                    <a:pt x="5341" y="6677"/>
                  </a:cubicBezTo>
                  <a:cubicBezTo>
                    <a:pt x="5753" y="6458"/>
                    <a:pt x="6096" y="6172"/>
                    <a:pt x="6383" y="5821"/>
                  </a:cubicBezTo>
                  <a:cubicBezTo>
                    <a:pt x="6667" y="5469"/>
                    <a:pt x="6871" y="5069"/>
                    <a:pt x="6999" y="4619"/>
                  </a:cubicBezTo>
                  <a:cubicBezTo>
                    <a:pt x="7127" y="4169"/>
                    <a:pt x="7163" y="3692"/>
                    <a:pt x="7109" y="3187"/>
                  </a:cubicBezTo>
                  <a:cubicBezTo>
                    <a:pt x="7056" y="2675"/>
                    <a:pt x="6919" y="2214"/>
                    <a:pt x="6703" y="1802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8"/>
                    <a:pt x="5100" y="269"/>
                    <a:pt x="4654" y="138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31"/>
            <p:cNvSpPr/>
            <p:nvPr/>
          </p:nvSpPr>
          <p:spPr>
            <a:xfrm flipH="1">
              <a:off x="5532613" y="2869226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5" y="1422"/>
                  </a:moveTo>
                  <a:cubicBezTo>
                    <a:pt x="3225" y="1422"/>
                    <a:pt x="3350" y="1442"/>
                    <a:pt x="3463" y="1482"/>
                  </a:cubicBezTo>
                  <a:cubicBezTo>
                    <a:pt x="3615" y="1538"/>
                    <a:pt x="3738" y="1630"/>
                    <a:pt x="3830" y="1754"/>
                  </a:cubicBezTo>
                  <a:cubicBezTo>
                    <a:pt x="3923" y="1878"/>
                    <a:pt x="3976" y="2027"/>
                    <a:pt x="3995" y="2203"/>
                  </a:cubicBezTo>
                  <a:cubicBezTo>
                    <a:pt x="4015" y="2377"/>
                    <a:pt x="3998" y="2533"/>
                    <a:pt x="3945" y="2677"/>
                  </a:cubicBezTo>
                  <a:cubicBezTo>
                    <a:pt x="3890" y="2824"/>
                    <a:pt x="3804" y="2939"/>
                    <a:pt x="3686" y="3027"/>
                  </a:cubicBezTo>
                  <a:cubicBezTo>
                    <a:pt x="3567" y="3114"/>
                    <a:pt x="3423" y="3169"/>
                    <a:pt x="3254" y="3185"/>
                  </a:cubicBezTo>
                  <a:lnTo>
                    <a:pt x="1913" y="3327"/>
                  </a:lnTo>
                  <a:lnTo>
                    <a:pt x="1724" y="1556"/>
                  </a:lnTo>
                  <a:lnTo>
                    <a:pt x="2919" y="1430"/>
                  </a:lnTo>
                  <a:cubicBezTo>
                    <a:pt x="2977" y="1425"/>
                    <a:pt x="3032" y="1422"/>
                    <a:pt x="3085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8" y="5"/>
                    <a:pt x="3068" y="15"/>
                  </a:cubicBezTo>
                  <a:lnTo>
                    <a:pt x="0" y="339"/>
                  </a:lnTo>
                  <a:lnTo>
                    <a:pt x="722" y="7152"/>
                  </a:lnTo>
                  <a:lnTo>
                    <a:pt x="2298" y="6985"/>
                  </a:lnTo>
                  <a:lnTo>
                    <a:pt x="2045" y="4591"/>
                  </a:lnTo>
                  <a:lnTo>
                    <a:pt x="2896" y="4501"/>
                  </a:lnTo>
                  <a:lnTo>
                    <a:pt x="4495" y="6752"/>
                  </a:lnTo>
                  <a:lnTo>
                    <a:pt x="6384" y="6551"/>
                  </a:lnTo>
                  <a:lnTo>
                    <a:pt x="4580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88"/>
                    <a:pt x="5433" y="3126"/>
                  </a:cubicBezTo>
                  <a:cubicBezTo>
                    <a:pt x="5598" y="2765"/>
                    <a:pt x="5657" y="2369"/>
                    <a:pt x="5613" y="1941"/>
                  </a:cubicBezTo>
                  <a:cubicBezTo>
                    <a:pt x="5570" y="1525"/>
                    <a:pt x="5429" y="1164"/>
                    <a:pt x="5194" y="860"/>
                  </a:cubicBezTo>
                  <a:cubicBezTo>
                    <a:pt x="4959" y="553"/>
                    <a:pt x="4652" y="325"/>
                    <a:pt x="4281" y="174"/>
                  </a:cubicBezTo>
                  <a:cubicBezTo>
                    <a:pt x="3994" y="57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31"/>
            <p:cNvSpPr/>
            <p:nvPr/>
          </p:nvSpPr>
          <p:spPr>
            <a:xfrm flipH="1">
              <a:off x="5273975" y="2833610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7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31"/>
            <p:cNvSpPr/>
            <p:nvPr/>
          </p:nvSpPr>
          <p:spPr>
            <a:xfrm flipH="1">
              <a:off x="5081825" y="281545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9"/>
                    <a:pt x="265" y="1248"/>
                    <a:pt x="154" y="1520"/>
                  </a:cubicBezTo>
                  <a:cubicBezTo>
                    <a:pt x="41" y="1790"/>
                    <a:pt x="1" y="2078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4"/>
                    <a:pt x="525" y="3555"/>
                    <a:pt x="730" y="3713"/>
                  </a:cubicBezTo>
                  <a:cubicBezTo>
                    <a:pt x="932" y="3873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8"/>
                    <a:pt x="2897" y="4350"/>
                  </a:cubicBezTo>
                  <a:cubicBezTo>
                    <a:pt x="3030" y="4372"/>
                    <a:pt x="3157" y="4403"/>
                    <a:pt x="3279" y="4439"/>
                  </a:cubicBezTo>
                  <a:cubicBezTo>
                    <a:pt x="3401" y="4475"/>
                    <a:pt x="3508" y="4518"/>
                    <a:pt x="3598" y="4569"/>
                  </a:cubicBezTo>
                  <a:cubicBezTo>
                    <a:pt x="3688" y="4619"/>
                    <a:pt x="3761" y="4679"/>
                    <a:pt x="3818" y="4751"/>
                  </a:cubicBezTo>
                  <a:cubicBezTo>
                    <a:pt x="3876" y="4825"/>
                    <a:pt x="3909" y="4909"/>
                    <a:pt x="3919" y="5007"/>
                  </a:cubicBezTo>
                  <a:cubicBezTo>
                    <a:pt x="3933" y="5137"/>
                    <a:pt x="3905" y="5249"/>
                    <a:pt x="3837" y="5345"/>
                  </a:cubicBezTo>
                  <a:cubicBezTo>
                    <a:pt x="3772" y="5436"/>
                    <a:pt x="3670" y="5513"/>
                    <a:pt x="3531" y="5575"/>
                  </a:cubicBezTo>
                  <a:cubicBezTo>
                    <a:pt x="3393" y="5636"/>
                    <a:pt x="3236" y="5676"/>
                    <a:pt x="3062" y="5693"/>
                  </a:cubicBezTo>
                  <a:cubicBezTo>
                    <a:pt x="2976" y="5702"/>
                    <a:pt x="2890" y="5707"/>
                    <a:pt x="2805" y="5707"/>
                  </a:cubicBezTo>
                  <a:cubicBezTo>
                    <a:pt x="2541" y="5707"/>
                    <a:pt x="2280" y="5663"/>
                    <a:pt x="2021" y="5577"/>
                  </a:cubicBezTo>
                  <a:cubicBezTo>
                    <a:pt x="1677" y="5462"/>
                    <a:pt x="1321" y="5204"/>
                    <a:pt x="950" y="4803"/>
                  </a:cubicBezTo>
                  <a:lnTo>
                    <a:pt x="67" y="6047"/>
                  </a:lnTo>
                  <a:cubicBezTo>
                    <a:pt x="317" y="6303"/>
                    <a:pt x="592" y="6518"/>
                    <a:pt x="892" y="6692"/>
                  </a:cubicBezTo>
                  <a:cubicBezTo>
                    <a:pt x="1193" y="6866"/>
                    <a:pt x="1529" y="6989"/>
                    <a:pt x="1900" y="7059"/>
                  </a:cubicBezTo>
                  <a:cubicBezTo>
                    <a:pt x="2121" y="7100"/>
                    <a:pt x="2355" y="7120"/>
                    <a:pt x="2602" y="7120"/>
                  </a:cubicBezTo>
                  <a:cubicBezTo>
                    <a:pt x="2771" y="7120"/>
                    <a:pt x="2947" y="7111"/>
                    <a:pt x="3128" y="7092"/>
                  </a:cubicBezTo>
                  <a:cubicBezTo>
                    <a:pt x="3647" y="7038"/>
                    <a:pt x="4097" y="6902"/>
                    <a:pt x="4478" y="6690"/>
                  </a:cubicBezTo>
                  <a:cubicBezTo>
                    <a:pt x="4860" y="6475"/>
                    <a:pt x="5147" y="6192"/>
                    <a:pt x="5343" y="5841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0" y="4297"/>
                    <a:pt x="5446" y="4036"/>
                    <a:pt x="5307" y="3816"/>
                  </a:cubicBezTo>
                  <a:cubicBezTo>
                    <a:pt x="5169" y="3599"/>
                    <a:pt x="4986" y="3415"/>
                    <a:pt x="4757" y="3270"/>
                  </a:cubicBezTo>
                  <a:cubicBezTo>
                    <a:pt x="4529" y="3125"/>
                    <a:pt x="4263" y="3008"/>
                    <a:pt x="3962" y="2922"/>
                  </a:cubicBezTo>
                  <a:cubicBezTo>
                    <a:pt x="3660" y="2836"/>
                    <a:pt x="3328" y="2775"/>
                    <a:pt x="2966" y="2742"/>
                  </a:cubicBezTo>
                  <a:cubicBezTo>
                    <a:pt x="2808" y="2732"/>
                    <a:pt x="2654" y="2715"/>
                    <a:pt x="2507" y="2688"/>
                  </a:cubicBezTo>
                  <a:cubicBezTo>
                    <a:pt x="2359" y="2660"/>
                    <a:pt x="2228" y="2621"/>
                    <a:pt x="2112" y="2573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3" y="2320"/>
                    <a:pt x="1712" y="2229"/>
                    <a:pt x="1699" y="2120"/>
                  </a:cubicBezTo>
                  <a:cubicBezTo>
                    <a:pt x="1687" y="1996"/>
                    <a:pt x="1713" y="1888"/>
                    <a:pt x="1782" y="1790"/>
                  </a:cubicBezTo>
                  <a:cubicBezTo>
                    <a:pt x="1851" y="1695"/>
                    <a:pt x="1953" y="1615"/>
                    <a:pt x="2086" y="1552"/>
                  </a:cubicBezTo>
                  <a:cubicBezTo>
                    <a:pt x="2221" y="1488"/>
                    <a:pt x="2385" y="1445"/>
                    <a:pt x="2579" y="1427"/>
                  </a:cubicBezTo>
                  <a:cubicBezTo>
                    <a:pt x="2642" y="1420"/>
                    <a:pt x="2704" y="1416"/>
                    <a:pt x="2766" y="1416"/>
                  </a:cubicBezTo>
                  <a:cubicBezTo>
                    <a:pt x="2891" y="1416"/>
                    <a:pt x="3014" y="1430"/>
                    <a:pt x="3137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0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31"/>
            <p:cNvSpPr/>
            <p:nvPr/>
          </p:nvSpPr>
          <p:spPr>
            <a:xfrm flipH="1">
              <a:off x="4828938" y="278600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31"/>
            <p:cNvSpPr/>
            <p:nvPr/>
          </p:nvSpPr>
          <p:spPr>
            <a:xfrm flipH="1">
              <a:off x="4551417" y="2762203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6" y="1570"/>
                  </a:moveTo>
                  <a:cubicBezTo>
                    <a:pt x="3783" y="1570"/>
                    <a:pt x="3962" y="1597"/>
                    <a:pt x="4131" y="1651"/>
                  </a:cubicBezTo>
                  <a:cubicBezTo>
                    <a:pt x="4365" y="1723"/>
                    <a:pt x="4575" y="1842"/>
                    <a:pt x="4761" y="2003"/>
                  </a:cubicBezTo>
                  <a:cubicBezTo>
                    <a:pt x="4943" y="2163"/>
                    <a:pt x="5093" y="2361"/>
                    <a:pt x="5209" y="2590"/>
                  </a:cubicBezTo>
                  <a:cubicBezTo>
                    <a:pt x="5324" y="2820"/>
                    <a:pt x="5401" y="3079"/>
                    <a:pt x="5429" y="3363"/>
                  </a:cubicBezTo>
                  <a:cubicBezTo>
                    <a:pt x="5458" y="3649"/>
                    <a:pt x="5439" y="3917"/>
                    <a:pt x="5373" y="4167"/>
                  </a:cubicBezTo>
                  <a:cubicBezTo>
                    <a:pt x="5309" y="4417"/>
                    <a:pt x="5202" y="4640"/>
                    <a:pt x="5056" y="4836"/>
                  </a:cubicBezTo>
                  <a:cubicBezTo>
                    <a:pt x="4907" y="5031"/>
                    <a:pt x="4729" y="5190"/>
                    <a:pt x="4516" y="5310"/>
                  </a:cubicBezTo>
                  <a:cubicBezTo>
                    <a:pt x="4302" y="5431"/>
                    <a:pt x="4060" y="5507"/>
                    <a:pt x="3797" y="5535"/>
                  </a:cubicBezTo>
                  <a:cubicBezTo>
                    <a:pt x="3724" y="5543"/>
                    <a:pt x="3652" y="5546"/>
                    <a:pt x="3582" y="5546"/>
                  </a:cubicBezTo>
                  <a:cubicBezTo>
                    <a:pt x="3395" y="5546"/>
                    <a:pt x="3217" y="5519"/>
                    <a:pt x="3047" y="5467"/>
                  </a:cubicBezTo>
                  <a:cubicBezTo>
                    <a:pt x="2814" y="5392"/>
                    <a:pt x="2604" y="5276"/>
                    <a:pt x="2414" y="5118"/>
                  </a:cubicBezTo>
                  <a:cubicBezTo>
                    <a:pt x="2230" y="4961"/>
                    <a:pt x="2079" y="4765"/>
                    <a:pt x="1965" y="4532"/>
                  </a:cubicBezTo>
                  <a:cubicBezTo>
                    <a:pt x="1852" y="4298"/>
                    <a:pt x="1781" y="4039"/>
                    <a:pt x="1750" y="3752"/>
                  </a:cubicBezTo>
                  <a:cubicBezTo>
                    <a:pt x="1719" y="3468"/>
                    <a:pt x="1737" y="3199"/>
                    <a:pt x="1798" y="2951"/>
                  </a:cubicBezTo>
                  <a:cubicBezTo>
                    <a:pt x="1860" y="2700"/>
                    <a:pt x="1967" y="2477"/>
                    <a:pt x="2116" y="2282"/>
                  </a:cubicBezTo>
                  <a:cubicBezTo>
                    <a:pt x="2267" y="2083"/>
                    <a:pt x="2448" y="1925"/>
                    <a:pt x="2661" y="1804"/>
                  </a:cubicBezTo>
                  <a:cubicBezTo>
                    <a:pt x="2874" y="1685"/>
                    <a:pt x="3116" y="1609"/>
                    <a:pt x="3382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1" y="77"/>
                    <a:pt x="2241" y="215"/>
                    <a:pt x="1831" y="436"/>
                  </a:cubicBezTo>
                  <a:cubicBezTo>
                    <a:pt x="1422" y="657"/>
                    <a:pt x="1075" y="940"/>
                    <a:pt x="792" y="1293"/>
                  </a:cubicBezTo>
                  <a:cubicBezTo>
                    <a:pt x="507" y="1645"/>
                    <a:pt x="299" y="2045"/>
                    <a:pt x="168" y="2490"/>
                  </a:cubicBezTo>
                  <a:cubicBezTo>
                    <a:pt x="40" y="2936"/>
                    <a:pt x="1" y="3415"/>
                    <a:pt x="54" y="3928"/>
                  </a:cubicBezTo>
                  <a:cubicBezTo>
                    <a:pt x="109" y="4442"/>
                    <a:pt x="247" y="4901"/>
                    <a:pt x="468" y="5312"/>
                  </a:cubicBezTo>
                  <a:cubicBezTo>
                    <a:pt x="687" y="5722"/>
                    <a:pt x="973" y="6070"/>
                    <a:pt x="1325" y="6353"/>
                  </a:cubicBezTo>
                  <a:cubicBezTo>
                    <a:pt x="1676" y="6636"/>
                    <a:pt x="2075" y="6845"/>
                    <a:pt x="2520" y="6974"/>
                  </a:cubicBezTo>
                  <a:cubicBezTo>
                    <a:pt x="2835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5" y="7035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9" y="5467"/>
                    <a:pt x="6875" y="5067"/>
                    <a:pt x="7001" y="4617"/>
                  </a:cubicBezTo>
                  <a:cubicBezTo>
                    <a:pt x="7128" y="4171"/>
                    <a:pt x="7164" y="3693"/>
                    <a:pt x="7112" y="3186"/>
                  </a:cubicBezTo>
                  <a:cubicBezTo>
                    <a:pt x="7057" y="2672"/>
                    <a:pt x="6921" y="2211"/>
                    <a:pt x="6703" y="1802"/>
                  </a:cubicBezTo>
                  <a:cubicBezTo>
                    <a:pt x="6486" y="1392"/>
                    <a:pt x="6202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31"/>
            <p:cNvSpPr/>
            <p:nvPr/>
          </p:nvSpPr>
          <p:spPr>
            <a:xfrm flipH="1">
              <a:off x="4331931" y="2739648"/>
              <a:ext cx="189175" cy="247279"/>
            </a:xfrm>
            <a:custGeom>
              <a:avLst/>
              <a:gdLst/>
              <a:ahLst/>
              <a:cxnLst/>
              <a:rect l="l" t="t" r="r" b="b"/>
              <a:pathLst>
                <a:path w="5460" h="7137" extrusionOk="0">
                  <a:moveTo>
                    <a:pt x="2951" y="1493"/>
                  </a:moveTo>
                  <a:cubicBezTo>
                    <a:pt x="3059" y="1493"/>
                    <a:pt x="3162" y="1513"/>
                    <a:pt x="3257" y="1554"/>
                  </a:cubicBezTo>
                  <a:cubicBezTo>
                    <a:pt x="3381" y="1609"/>
                    <a:pt x="3485" y="1689"/>
                    <a:pt x="3569" y="1798"/>
                  </a:cubicBezTo>
                  <a:cubicBezTo>
                    <a:pt x="3654" y="1906"/>
                    <a:pt x="3705" y="2047"/>
                    <a:pt x="3720" y="2215"/>
                  </a:cubicBezTo>
                  <a:cubicBezTo>
                    <a:pt x="3739" y="2378"/>
                    <a:pt x="3719" y="2525"/>
                    <a:pt x="3660" y="2654"/>
                  </a:cubicBezTo>
                  <a:cubicBezTo>
                    <a:pt x="3603" y="2783"/>
                    <a:pt x="3518" y="2891"/>
                    <a:pt x="3408" y="2976"/>
                  </a:cubicBezTo>
                  <a:cubicBezTo>
                    <a:pt x="3298" y="3059"/>
                    <a:pt x="3174" y="3107"/>
                    <a:pt x="3030" y="3126"/>
                  </a:cubicBezTo>
                  <a:lnTo>
                    <a:pt x="1950" y="3238"/>
                  </a:lnTo>
                  <a:lnTo>
                    <a:pt x="1779" y="1611"/>
                  </a:lnTo>
                  <a:lnTo>
                    <a:pt x="2859" y="1498"/>
                  </a:lnTo>
                  <a:cubicBezTo>
                    <a:pt x="2890" y="1495"/>
                    <a:pt x="2921" y="1493"/>
                    <a:pt x="2951" y="1493"/>
                  </a:cubicBezTo>
                  <a:close/>
                  <a:moveTo>
                    <a:pt x="3213" y="1"/>
                  </a:moveTo>
                  <a:cubicBezTo>
                    <a:pt x="3123" y="1"/>
                    <a:pt x="3031" y="5"/>
                    <a:pt x="2937" y="15"/>
                  </a:cubicBezTo>
                  <a:lnTo>
                    <a:pt x="0" y="326"/>
                  </a:lnTo>
                  <a:lnTo>
                    <a:pt x="719" y="7136"/>
                  </a:lnTo>
                  <a:lnTo>
                    <a:pt x="2373" y="6964"/>
                  </a:lnTo>
                  <a:lnTo>
                    <a:pt x="2131" y="4687"/>
                  </a:lnTo>
                  <a:lnTo>
                    <a:pt x="3417" y="4551"/>
                  </a:lnTo>
                  <a:cubicBezTo>
                    <a:pt x="3844" y="4503"/>
                    <a:pt x="4215" y="4365"/>
                    <a:pt x="4527" y="4128"/>
                  </a:cubicBezTo>
                  <a:cubicBezTo>
                    <a:pt x="4841" y="3892"/>
                    <a:pt x="5078" y="3589"/>
                    <a:pt x="5238" y="3221"/>
                  </a:cubicBezTo>
                  <a:cubicBezTo>
                    <a:pt x="5401" y="2854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2" y="186"/>
                  </a:cubicBezTo>
                  <a:cubicBezTo>
                    <a:pt x="3834" y="63"/>
                    <a:pt x="3535" y="1"/>
                    <a:pt x="3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31"/>
            <p:cNvSpPr/>
            <p:nvPr/>
          </p:nvSpPr>
          <p:spPr>
            <a:xfrm flipH="1">
              <a:off x="8898161" y="3550415"/>
              <a:ext cx="255006" cy="248423"/>
            </a:xfrm>
            <a:custGeom>
              <a:avLst/>
              <a:gdLst/>
              <a:ahLst/>
              <a:cxnLst/>
              <a:rect l="l" t="t" r="r" b="b"/>
              <a:pathLst>
                <a:path w="7360" h="7170" extrusionOk="0">
                  <a:moveTo>
                    <a:pt x="2057" y="3956"/>
                  </a:moveTo>
                  <a:cubicBezTo>
                    <a:pt x="2176" y="4067"/>
                    <a:pt x="2307" y="4184"/>
                    <a:pt x="2445" y="4309"/>
                  </a:cubicBezTo>
                  <a:lnTo>
                    <a:pt x="3867" y="5531"/>
                  </a:lnTo>
                  <a:cubicBezTo>
                    <a:pt x="3815" y="5567"/>
                    <a:pt x="3765" y="5603"/>
                    <a:pt x="3710" y="5635"/>
                  </a:cubicBezTo>
                  <a:cubicBezTo>
                    <a:pt x="3499" y="5764"/>
                    <a:pt x="3263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6" y="5884"/>
                    <a:pt x="2415" y="5861"/>
                    <a:pt x="2269" y="5814"/>
                  </a:cubicBezTo>
                  <a:cubicBezTo>
                    <a:pt x="2060" y="5750"/>
                    <a:pt x="1894" y="5640"/>
                    <a:pt x="1773" y="5489"/>
                  </a:cubicBezTo>
                  <a:cubicBezTo>
                    <a:pt x="1653" y="5338"/>
                    <a:pt x="1579" y="5153"/>
                    <a:pt x="1558" y="4933"/>
                  </a:cubicBezTo>
                  <a:cubicBezTo>
                    <a:pt x="1527" y="4654"/>
                    <a:pt x="1594" y="4412"/>
                    <a:pt x="1758" y="4214"/>
                  </a:cubicBezTo>
                  <a:cubicBezTo>
                    <a:pt x="1832" y="4117"/>
                    <a:pt x="1933" y="4034"/>
                    <a:pt x="2057" y="3956"/>
                  </a:cubicBezTo>
                  <a:close/>
                  <a:moveTo>
                    <a:pt x="3145" y="1"/>
                  </a:moveTo>
                  <a:cubicBezTo>
                    <a:pt x="3044" y="1"/>
                    <a:pt x="2942" y="6"/>
                    <a:pt x="2837" y="18"/>
                  </a:cubicBezTo>
                  <a:cubicBezTo>
                    <a:pt x="2409" y="62"/>
                    <a:pt x="2041" y="182"/>
                    <a:pt x="1730" y="376"/>
                  </a:cubicBezTo>
                  <a:cubicBezTo>
                    <a:pt x="1417" y="570"/>
                    <a:pt x="1185" y="814"/>
                    <a:pt x="1028" y="1109"/>
                  </a:cubicBezTo>
                  <a:cubicBezTo>
                    <a:pt x="875" y="1405"/>
                    <a:pt x="816" y="1729"/>
                    <a:pt x="853" y="2078"/>
                  </a:cubicBezTo>
                  <a:cubicBezTo>
                    <a:pt x="867" y="2222"/>
                    <a:pt x="906" y="2375"/>
                    <a:pt x="969" y="2539"/>
                  </a:cubicBezTo>
                  <a:cubicBezTo>
                    <a:pt x="1028" y="2692"/>
                    <a:pt x="1115" y="2856"/>
                    <a:pt x="1227" y="3025"/>
                  </a:cubicBezTo>
                  <a:cubicBezTo>
                    <a:pt x="830" y="3258"/>
                    <a:pt x="528" y="3547"/>
                    <a:pt x="330" y="3890"/>
                  </a:cubicBezTo>
                  <a:cubicBezTo>
                    <a:pt x="94" y="4297"/>
                    <a:pt x="0" y="4739"/>
                    <a:pt x="51" y="5213"/>
                  </a:cubicBezTo>
                  <a:cubicBezTo>
                    <a:pt x="97" y="5627"/>
                    <a:pt x="255" y="5993"/>
                    <a:pt x="525" y="6306"/>
                  </a:cubicBezTo>
                  <a:cubicBezTo>
                    <a:pt x="797" y="6617"/>
                    <a:pt x="1148" y="6848"/>
                    <a:pt x="1573" y="7001"/>
                  </a:cubicBezTo>
                  <a:cubicBezTo>
                    <a:pt x="1889" y="7113"/>
                    <a:pt x="2229" y="7169"/>
                    <a:pt x="2593" y="7169"/>
                  </a:cubicBezTo>
                  <a:cubicBezTo>
                    <a:pt x="2719" y="7169"/>
                    <a:pt x="2849" y="7162"/>
                    <a:pt x="2981" y="7149"/>
                  </a:cubicBezTo>
                  <a:cubicBezTo>
                    <a:pt x="3364" y="7107"/>
                    <a:pt x="3716" y="7015"/>
                    <a:pt x="4040" y="6874"/>
                  </a:cubicBezTo>
                  <a:cubicBezTo>
                    <a:pt x="4350" y="6735"/>
                    <a:pt x="4632" y="6558"/>
                    <a:pt x="4888" y="6338"/>
                  </a:cubicBezTo>
                  <a:lnTo>
                    <a:pt x="5433" y="6792"/>
                  </a:lnTo>
                  <a:lnTo>
                    <a:pt x="7360" y="6588"/>
                  </a:lnTo>
                  <a:lnTo>
                    <a:pt x="5749" y="5199"/>
                  </a:lnTo>
                  <a:cubicBezTo>
                    <a:pt x="5859" y="4976"/>
                    <a:pt x="5952" y="4736"/>
                    <a:pt x="6024" y="4486"/>
                  </a:cubicBezTo>
                  <a:cubicBezTo>
                    <a:pt x="6130" y="4117"/>
                    <a:pt x="6189" y="3722"/>
                    <a:pt x="6204" y="3302"/>
                  </a:cubicBezTo>
                  <a:lnTo>
                    <a:pt x="6204" y="3302"/>
                  </a:lnTo>
                  <a:lnTo>
                    <a:pt x="4753" y="3455"/>
                  </a:lnTo>
                  <a:cubicBezTo>
                    <a:pt x="4750" y="3771"/>
                    <a:pt x="4710" y="4060"/>
                    <a:pt x="4638" y="4329"/>
                  </a:cubicBezTo>
                  <a:lnTo>
                    <a:pt x="4097" y="3849"/>
                  </a:lnTo>
                  <a:cubicBezTo>
                    <a:pt x="3953" y="3739"/>
                    <a:pt x="3792" y="3606"/>
                    <a:pt x="3614" y="3453"/>
                  </a:cubicBezTo>
                  <a:cubicBezTo>
                    <a:pt x="3434" y="3296"/>
                    <a:pt x="3254" y="3132"/>
                    <a:pt x="3078" y="2958"/>
                  </a:cubicBezTo>
                  <a:cubicBezTo>
                    <a:pt x="2904" y="2784"/>
                    <a:pt x="2754" y="2612"/>
                    <a:pt x="2636" y="2442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8" y="1765"/>
                    <a:pt x="2481" y="1673"/>
                  </a:cubicBezTo>
                  <a:cubicBezTo>
                    <a:pt x="2524" y="1579"/>
                    <a:pt x="2592" y="1506"/>
                    <a:pt x="2684" y="1450"/>
                  </a:cubicBezTo>
                  <a:cubicBezTo>
                    <a:pt x="2779" y="1395"/>
                    <a:pt x="2895" y="1359"/>
                    <a:pt x="3037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9" y="1340"/>
                    <a:pt x="3395" y="1374"/>
                    <a:pt x="3510" y="1443"/>
                  </a:cubicBezTo>
                  <a:cubicBezTo>
                    <a:pt x="3651" y="1528"/>
                    <a:pt x="3789" y="1694"/>
                    <a:pt x="3929" y="1949"/>
                  </a:cubicBezTo>
                  <a:lnTo>
                    <a:pt x="5079" y="1089"/>
                  </a:lnTo>
                  <a:cubicBezTo>
                    <a:pt x="4967" y="839"/>
                    <a:pt x="4796" y="627"/>
                    <a:pt x="4569" y="455"/>
                  </a:cubicBezTo>
                  <a:cubicBezTo>
                    <a:pt x="4340" y="282"/>
                    <a:pt x="4077" y="156"/>
                    <a:pt x="3779" y="81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31"/>
            <p:cNvSpPr/>
            <p:nvPr/>
          </p:nvSpPr>
          <p:spPr>
            <a:xfrm flipH="1">
              <a:off x="8600512" y="3508977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1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4" y="7207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31"/>
            <p:cNvSpPr/>
            <p:nvPr/>
          </p:nvSpPr>
          <p:spPr>
            <a:xfrm flipH="1">
              <a:off x="8372571" y="348739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31"/>
            <p:cNvSpPr/>
            <p:nvPr/>
          </p:nvSpPr>
          <p:spPr>
            <a:xfrm flipH="1">
              <a:off x="8131326" y="3464664"/>
              <a:ext cx="221363" cy="246032"/>
            </a:xfrm>
            <a:custGeom>
              <a:avLst/>
              <a:gdLst/>
              <a:ahLst/>
              <a:cxnLst/>
              <a:rect l="l" t="t" r="r" b="b"/>
              <a:pathLst>
                <a:path w="6389" h="7101" extrusionOk="0">
                  <a:moveTo>
                    <a:pt x="3672" y="1"/>
                  </a:moveTo>
                  <a:cubicBezTo>
                    <a:pt x="3542" y="1"/>
                    <a:pt x="3412" y="7"/>
                    <a:pt x="3282" y="21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5" y="1291"/>
                  </a:cubicBezTo>
                  <a:cubicBezTo>
                    <a:pt x="527" y="1639"/>
                    <a:pt x="314" y="2037"/>
                    <a:pt x="178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0" y="4433"/>
                    <a:pt x="245" y="4898"/>
                    <a:pt x="462" y="5311"/>
                  </a:cubicBezTo>
                  <a:cubicBezTo>
                    <a:pt x="679" y="5728"/>
                    <a:pt x="966" y="6075"/>
                    <a:pt x="1316" y="6358"/>
                  </a:cubicBezTo>
                  <a:cubicBezTo>
                    <a:pt x="1666" y="6638"/>
                    <a:pt x="2067" y="6843"/>
                    <a:pt x="2517" y="6969"/>
                  </a:cubicBezTo>
                  <a:cubicBezTo>
                    <a:pt x="2832" y="7057"/>
                    <a:pt x="3163" y="7101"/>
                    <a:pt x="3509" y="7101"/>
                  </a:cubicBezTo>
                  <a:cubicBezTo>
                    <a:pt x="3657" y="7101"/>
                    <a:pt x="3807" y="7093"/>
                    <a:pt x="3960" y="7077"/>
                  </a:cubicBezTo>
                  <a:cubicBezTo>
                    <a:pt x="4290" y="7043"/>
                    <a:pt x="4617" y="6966"/>
                    <a:pt x="4934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7" y="6250"/>
                    <a:pt x="6246" y="6065"/>
                    <a:pt x="6388" y="5865"/>
                  </a:cubicBezTo>
                  <a:lnTo>
                    <a:pt x="5456" y="4684"/>
                  </a:lnTo>
                  <a:cubicBezTo>
                    <a:pt x="5347" y="4828"/>
                    <a:pt x="5218" y="4957"/>
                    <a:pt x="5071" y="5074"/>
                  </a:cubicBezTo>
                  <a:cubicBezTo>
                    <a:pt x="4922" y="5190"/>
                    <a:pt x="4758" y="5290"/>
                    <a:pt x="4575" y="5367"/>
                  </a:cubicBezTo>
                  <a:cubicBezTo>
                    <a:pt x="4394" y="5446"/>
                    <a:pt x="4197" y="5495"/>
                    <a:pt x="3991" y="5518"/>
                  </a:cubicBezTo>
                  <a:cubicBezTo>
                    <a:pt x="3890" y="5529"/>
                    <a:pt x="3791" y="5534"/>
                    <a:pt x="3694" y="5534"/>
                  </a:cubicBezTo>
                  <a:cubicBezTo>
                    <a:pt x="3500" y="5534"/>
                    <a:pt x="3317" y="5513"/>
                    <a:pt x="3144" y="5469"/>
                  </a:cubicBezTo>
                  <a:cubicBezTo>
                    <a:pt x="2885" y="5405"/>
                    <a:pt x="2658" y="5295"/>
                    <a:pt x="2464" y="5137"/>
                  </a:cubicBezTo>
                  <a:cubicBezTo>
                    <a:pt x="2270" y="4980"/>
                    <a:pt x="2112" y="4785"/>
                    <a:pt x="1989" y="4553"/>
                  </a:cubicBezTo>
                  <a:cubicBezTo>
                    <a:pt x="1867" y="4319"/>
                    <a:pt x="1791" y="4053"/>
                    <a:pt x="1758" y="3755"/>
                  </a:cubicBezTo>
                  <a:cubicBezTo>
                    <a:pt x="1726" y="3450"/>
                    <a:pt x="1745" y="3169"/>
                    <a:pt x="1817" y="2911"/>
                  </a:cubicBezTo>
                  <a:cubicBezTo>
                    <a:pt x="1889" y="2655"/>
                    <a:pt x="2001" y="2432"/>
                    <a:pt x="2155" y="2241"/>
                  </a:cubicBezTo>
                  <a:cubicBezTo>
                    <a:pt x="2310" y="2051"/>
                    <a:pt x="2497" y="1896"/>
                    <a:pt x="2716" y="1778"/>
                  </a:cubicBezTo>
                  <a:cubicBezTo>
                    <a:pt x="2936" y="1659"/>
                    <a:pt x="3176" y="1587"/>
                    <a:pt x="3435" y="1558"/>
                  </a:cubicBezTo>
                  <a:cubicBezTo>
                    <a:pt x="3508" y="1550"/>
                    <a:pt x="3580" y="1546"/>
                    <a:pt x="3651" y="1546"/>
                  </a:cubicBezTo>
                  <a:cubicBezTo>
                    <a:pt x="3780" y="1546"/>
                    <a:pt x="3906" y="1559"/>
                    <a:pt x="4029" y="1585"/>
                  </a:cubicBezTo>
                  <a:cubicBezTo>
                    <a:pt x="4215" y="1624"/>
                    <a:pt x="4391" y="1689"/>
                    <a:pt x="4555" y="1781"/>
                  </a:cubicBezTo>
                  <a:cubicBezTo>
                    <a:pt x="4719" y="1873"/>
                    <a:pt x="4877" y="1982"/>
                    <a:pt x="5028" y="2110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8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8" y="16"/>
                    <a:pt x="3865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31"/>
            <p:cNvSpPr/>
            <p:nvPr/>
          </p:nvSpPr>
          <p:spPr>
            <a:xfrm flipH="1">
              <a:off x="7885472" y="343563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31"/>
            <p:cNvSpPr/>
            <p:nvPr/>
          </p:nvSpPr>
          <p:spPr>
            <a:xfrm flipH="1">
              <a:off x="7613668" y="3406839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30"/>
                    <a:pt x="4884" y="3224"/>
                  </a:cubicBezTo>
                  <a:cubicBezTo>
                    <a:pt x="4914" y="3418"/>
                    <a:pt x="4947" y="3607"/>
                    <a:pt x="4983" y="3794"/>
                  </a:cubicBezTo>
                  <a:cubicBezTo>
                    <a:pt x="5019" y="3980"/>
                    <a:pt x="5056" y="4169"/>
                    <a:pt x="5097" y="4362"/>
                  </a:cubicBezTo>
                  <a:cubicBezTo>
                    <a:pt x="5105" y="4406"/>
                    <a:pt x="5115" y="4454"/>
                    <a:pt x="5127" y="4500"/>
                  </a:cubicBezTo>
                  <a:lnTo>
                    <a:pt x="1480" y="493"/>
                  </a:lnTo>
                  <a:lnTo>
                    <a:pt x="0" y="650"/>
                  </a:lnTo>
                  <a:lnTo>
                    <a:pt x="719" y="7462"/>
                  </a:lnTo>
                  <a:lnTo>
                    <a:pt x="2326" y="7294"/>
                  </a:lnTo>
                  <a:lnTo>
                    <a:pt x="2086" y="5016"/>
                  </a:lnTo>
                  <a:cubicBezTo>
                    <a:pt x="2067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7"/>
                    <a:pt x="1927" y="3886"/>
                    <a:pt x="1893" y="3717"/>
                  </a:cubicBezTo>
                  <a:cubicBezTo>
                    <a:pt x="1858" y="3551"/>
                    <a:pt x="1820" y="3361"/>
                    <a:pt x="1775" y="3145"/>
                  </a:cubicBezTo>
                  <a:cubicBezTo>
                    <a:pt x="1768" y="3116"/>
                    <a:pt x="1762" y="3082"/>
                    <a:pt x="1755" y="3052"/>
                  </a:cubicBezTo>
                  <a:lnTo>
                    <a:pt x="1755" y="3052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31"/>
            <p:cNvSpPr/>
            <p:nvPr/>
          </p:nvSpPr>
          <p:spPr>
            <a:xfrm flipH="1">
              <a:off x="7421866" y="338664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4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31"/>
            <p:cNvSpPr/>
            <p:nvPr/>
          </p:nvSpPr>
          <p:spPr>
            <a:xfrm flipH="1">
              <a:off x="7152763" y="3363842"/>
              <a:ext cx="249219" cy="271914"/>
            </a:xfrm>
            <a:custGeom>
              <a:avLst/>
              <a:gdLst/>
              <a:ahLst/>
              <a:cxnLst/>
              <a:rect l="l" t="t" r="r" b="b"/>
              <a:pathLst>
                <a:path w="7193" h="7848" extrusionOk="0">
                  <a:moveTo>
                    <a:pt x="3598" y="1571"/>
                  </a:moveTo>
                  <a:cubicBezTo>
                    <a:pt x="3783" y="1571"/>
                    <a:pt x="3961" y="1598"/>
                    <a:pt x="4129" y="1651"/>
                  </a:cubicBezTo>
                  <a:cubicBezTo>
                    <a:pt x="4362" y="1723"/>
                    <a:pt x="4572" y="1842"/>
                    <a:pt x="4758" y="2003"/>
                  </a:cubicBezTo>
                  <a:cubicBezTo>
                    <a:pt x="4940" y="2164"/>
                    <a:pt x="5091" y="2361"/>
                    <a:pt x="5206" y="2590"/>
                  </a:cubicBezTo>
                  <a:cubicBezTo>
                    <a:pt x="5323" y="2820"/>
                    <a:pt x="5396" y="3079"/>
                    <a:pt x="5425" y="3365"/>
                  </a:cubicBezTo>
                  <a:cubicBezTo>
                    <a:pt x="5456" y="3650"/>
                    <a:pt x="5441" y="3919"/>
                    <a:pt x="5376" y="4167"/>
                  </a:cubicBezTo>
                  <a:cubicBezTo>
                    <a:pt x="5328" y="4339"/>
                    <a:pt x="5264" y="4497"/>
                    <a:pt x="5179" y="4645"/>
                  </a:cubicBezTo>
                  <a:lnTo>
                    <a:pt x="4243" y="3618"/>
                  </a:lnTo>
                  <a:lnTo>
                    <a:pt x="3115" y="4592"/>
                  </a:lnTo>
                  <a:lnTo>
                    <a:pt x="3955" y="5511"/>
                  </a:lnTo>
                  <a:cubicBezTo>
                    <a:pt x="3903" y="5519"/>
                    <a:pt x="3850" y="5529"/>
                    <a:pt x="3797" y="5534"/>
                  </a:cubicBezTo>
                  <a:cubicBezTo>
                    <a:pt x="3724" y="5541"/>
                    <a:pt x="3652" y="5545"/>
                    <a:pt x="3581" y="5545"/>
                  </a:cubicBezTo>
                  <a:cubicBezTo>
                    <a:pt x="3393" y="5545"/>
                    <a:pt x="3215" y="5518"/>
                    <a:pt x="3045" y="5466"/>
                  </a:cubicBezTo>
                  <a:cubicBezTo>
                    <a:pt x="2812" y="5393"/>
                    <a:pt x="2602" y="5275"/>
                    <a:pt x="2415" y="5121"/>
                  </a:cubicBezTo>
                  <a:cubicBezTo>
                    <a:pt x="2228" y="4963"/>
                    <a:pt x="2077" y="4767"/>
                    <a:pt x="1964" y="4533"/>
                  </a:cubicBezTo>
                  <a:cubicBezTo>
                    <a:pt x="1850" y="4300"/>
                    <a:pt x="1781" y="4041"/>
                    <a:pt x="1749" y="3753"/>
                  </a:cubicBezTo>
                  <a:cubicBezTo>
                    <a:pt x="1719" y="3469"/>
                    <a:pt x="1735" y="3201"/>
                    <a:pt x="1798" y="2951"/>
                  </a:cubicBezTo>
                  <a:cubicBezTo>
                    <a:pt x="1859" y="2701"/>
                    <a:pt x="1965" y="2478"/>
                    <a:pt x="2116" y="2282"/>
                  </a:cubicBezTo>
                  <a:cubicBezTo>
                    <a:pt x="2266" y="2085"/>
                    <a:pt x="2447" y="1927"/>
                    <a:pt x="2661" y="1806"/>
                  </a:cubicBezTo>
                  <a:cubicBezTo>
                    <a:pt x="2872" y="1685"/>
                    <a:pt x="3113" y="1611"/>
                    <a:pt x="3379" y="1583"/>
                  </a:cubicBezTo>
                  <a:cubicBezTo>
                    <a:pt x="3453" y="1575"/>
                    <a:pt x="3526" y="1571"/>
                    <a:pt x="3598" y="1571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6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7"/>
                    <a:pt x="1078" y="941"/>
                    <a:pt x="792" y="1293"/>
                  </a:cubicBezTo>
                  <a:cubicBezTo>
                    <a:pt x="508" y="1645"/>
                    <a:pt x="301" y="2045"/>
                    <a:pt x="170" y="2491"/>
                  </a:cubicBezTo>
                  <a:cubicBezTo>
                    <a:pt x="41" y="2937"/>
                    <a:pt x="1" y="3417"/>
                    <a:pt x="57" y="3929"/>
                  </a:cubicBezTo>
                  <a:cubicBezTo>
                    <a:pt x="110" y="4442"/>
                    <a:pt x="247" y="4901"/>
                    <a:pt x="468" y="5312"/>
                  </a:cubicBezTo>
                  <a:cubicBezTo>
                    <a:pt x="688" y="5722"/>
                    <a:pt x="973" y="6070"/>
                    <a:pt x="1325" y="6353"/>
                  </a:cubicBezTo>
                  <a:cubicBezTo>
                    <a:pt x="1677" y="6638"/>
                    <a:pt x="2076" y="6846"/>
                    <a:pt x="2521" y="6976"/>
                  </a:cubicBezTo>
                  <a:cubicBezTo>
                    <a:pt x="2838" y="7068"/>
                    <a:pt x="3171" y="7114"/>
                    <a:pt x="3522" y="7114"/>
                  </a:cubicBezTo>
                  <a:cubicBezTo>
                    <a:pt x="3666" y="7114"/>
                    <a:pt x="3812" y="7106"/>
                    <a:pt x="3961" y="7091"/>
                  </a:cubicBezTo>
                  <a:cubicBezTo>
                    <a:pt x="4384" y="7045"/>
                    <a:pt x="4768" y="6941"/>
                    <a:pt x="5121" y="6783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21" y="5893"/>
                  </a:lnTo>
                  <a:cubicBezTo>
                    <a:pt x="6342" y="5870"/>
                    <a:pt x="6365" y="5847"/>
                    <a:pt x="6385" y="5821"/>
                  </a:cubicBezTo>
                  <a:cubicBezTo>
                    <a:pt x="6670" y="5469"/>
                    <a:pt x="6874" y="5071"/>
                    <a:pt x="7002" y="4620"/>
                  </a:cubicBezTo>
                  <a:cubicBezTo>
                    <a:pt x="7127" y="4172"/>
                    <a:pt x="7166" y="3693"/>
                    <a:pt x="7112" y="3187"/>
                  </a:cubicBezTo>
                  <a:cubicBezTo>
                    <a:pt x="7058" y="2675"/>
                    <a:pt x="6922" y="2212"/>
                    <a:pt x="6703" y="1802"/>
                  </a:cubicBezTo>
                  <a:cubicBezTo>
                    <a:pt x="6488" y="1392"/>
                    <a:pt x="6204" y="1046"/>
                    <a:pt x="5852" y="759"/>
                  </a:cubicBezTo>
                  <a:cubicBezTo>
                    <a:pt x="5500" y="476"/>
                    <a:pt x="5100" y="269"/>
                    <a:pt x="4654" y="138"/>
                  </a:cubicBezTo>
                  <a:cubicBezTo>
                    <a:pt x="4339" y="47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31"/>
            <p:cNvSpPr/>
            <p:nvPr/>
          </p:nvSpPr>
          <p:spPr>
            <a:xfrm flipH="1">
              <a:off x="6905975" y="3331448"/>
              <a:ext cx="219180" cy="249427"/>
            </a:xfrm>
            <a:custGeom>
              <a:avLst/>
              <a:gdLst/>
              <a:ahLst/>
              <a:cxnLst/>
              <a:rect l="l" t="t" r="r" b="b"/>
              <a:pathLst>
                <a:path w="6326" h="7199" extrusionOk="0">
                  <a:moveTo>
                    <a:pt x="5828" y="0"/>
                  </a:moveTo>
                  <a:lnTo>
                    <a:pt x="4212" y="170"/>
                  </a:lnTo>
                  <a:lnTo>
                    <a:pt x="4645" y="4278"/>
                  </a:lnTo>
                  <a:cubicBezTo>
                    <a:pt x="4672" y="4524"/>
                    <a:pt x="4636" y="4752"/>
                    <a:pt x="4541" y="4963"/>
                  </a:cubicBezTo>
                  <a:cubicBezTo>
                    <a:pt x="4445" y="5173"/>
                    <a:pt x="4307" y="5345"/>
                    <a:pt x="4127" y="5479"/>
                  </a:cubicBezTo>
                  <a:cubicBezTo>
                    <a:pt x="3948" y="5611"/>
                    <a:pt x="3736" y="5692"/>
                    <a:pt x="3489" y="5718"/>
                  </a:cubicBezTo>
                  <a:cubicBezTo>
                    <a:pt x="3440" y="5723"/>
                    <a:pt x="3392" y="5726"/>
                    <a:pt x="3344" y="5726"/>
                  </a:cubicBezTo>
                  <a:cubicBezTo>
                    <a:pt x="3165" y="5726"/>
                    <a:pt x="2997" y="5689"/>
                    <a:pt x="2839" y="5613"/>
                  </a:cubicBezTo>
                  <a:cubicBezTo>
                    <a:pt x="2639" y="5519"/>
                    <a:pt x="2474" y="5380"/>
                    <a:pt x="2343" y="5193"/>
                  </a:cubicBezTo>
                  <a:cubicBezTo>
                    <a:pt x="2212" y="5006"/>
                    <a:pt x="2133" y="4790"/>
                    <a:pt x="2107" y="4544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8"/>
                    <a:pt x="672" y="5775"/>
                    <a:pt x="964" y="6151"/>
                  </a:cubicBezTo>
                  <a:cubicBezTo>
                    <a:pt x="1256" y="6526"/>
                    <a:pt x="1635" y="6806"/>
                    <a:pt x="2100" y="6991"/>
                  </a:cubicBezTo>
                  <a:cubicBezTo>
                    <a:pt x="2453" y="7129"/>
                    <a:pt x="2834" y="7199"/>
                    <a:pt x="3244" y="7199"/>
                  </a:cubicBezTo>
                  <a:cubicBezTo>
                    <a:pt x="3374" y="7199"/>
                    <a:pt x="3508" y="7192"/>
                    <a:pt x="3644" y="7177"/>
                  </a:cubicBezTo>
                  <a:cubicBezTo>
                    <a:pt x="4202" y="7119"/>
                    <a:pt x="4688" y="6950"/>
                    <a:pt x="5105" y="6674"/>
                  </a:cubicBezTo>
                  <a:cubicBezTo>
                    <a:pt x="5522" y="6397"/>
                    <a:pt x="5834" y="6044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31"/>
            <p:cNvSpPr/>
            <p:nvPr/>
          </p:nvSpPr>
          <p:spPr>
            <a:xfrm flipH="1">
              <a:off x="6672733" y="330792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29" y="4354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31"/>
            <p:cNvSpPr/>
            <p:nvPr/>
          </p:nvSpPr>
          <p:spPr>
            <a:xfrm flipH="1">
              <a:off x="6458651" y="3287550"/>
              <a:ext cx="194338" cy="246933"/>
            </a:xfrm>
            <a:custGeom>
              <a:avLst/>
              <a:gdLst/>
              <a:ahLst/>
              <a:cxnLst/>
              <a:rect l="l" t="t" r="r" b="b"/>
              <a:pathLst>
                <a:path w="5609" h="7127" extrusionOk="0">
                  <a:moveTo>
                    <a:pt x="2938" y="1"/>
                  </a:moveTo>
                  <a:cubicBezTo>
                    <a:pt x="2763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2"/>
                    <a:pt x="647" y="801"/>
                  </a:cubicBezTo>
                  <a:cubicBezTo>
                    <a:pt x="429" y="1011"/>
                    <a:pt x="263" y="1253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4"/>
                  </a:cubicBezTo>
                  <a:cubicBezTo>
                    <a:pt x="364" y="3364"/>
                    <a:pt x="525" y="3554"/>
                    <a:pt x="728" y="3713"/>
                  </a:cubicBezTo>
                  <a:cubicBezTo>
                    <a:pt x="931" y="3872"/>
                    <a:pt x="1179" y="4000"/>
                    <a:pt x="1471" y="4093"/>
                  </a:cubicBezTo>
                  <a:cubicBezTo>
                    <a:pt x="1763" y="4187"/>
                    <a:pt x="2103" y="4256"/>
                    <a:pt x="2488" y="4302"/>
                  </a:cubicBezTo>
                  <a:cubicBezTo>
                    <a:pt x="2626" y="4312"/>
                    <a:pt x="2763" y="4330"/>
                    <a:pt x="2895" y="4352"/>
                  </a:cubicBezTo>
                  <a:cubicBezTo>
                    <a:pt x="3029" y="4373"/>
                    <a:pt x="3157" y="4402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4" y="5251"/>
                    <a:pt x="3835" y="5346"/>
                  </a:cubicBezTo>
                  <a:cubicBezTo>
                    <a:pt x="3771" y="5442"/>
                    <a:pt x="3667" y="5521"/>
                    <a:pt x="3528" y="5581"/>
                  </a:cubicBezTo>
                  <a:cubicBezTo>
                    <a:pt x="3390" y="5642"/>
                    <a:pt x="3233" y="5682"/>
                    <a:pt x="3059" y="5699"/>
                  </a:cubicBezTo>
                  <a:cubicBezTo>
                    <a:pt x="2973" y="5709"/>
                    <a:pt x="2887" y="5713"/>
                    <a:pt x="2801" y="5713"/>
                  </a:cubicBezTo>
                  <a:cubicBezTo>
                    <a:pt x="2538" y="5713"/>
                    <a:pt x="2277" y="5670"/>
                    <a:pt x="2018" y="5583"/>
                  </a:cubicBezTo>
                  <a:cubicBezTo>
                    <a:pt x="1675" y="5468"/>
                    <a:pt x="1317" y="5210"/>
                    <a:pt x="946" y="4809"/>
                  </a:cubicBezTo>
                  <a:lnTo>
                    <a:pt x="63" y="6053"/>
                  </a:lnTo>
                  <a:cubicBezTo>
                    <a:pt x="314" y="6309"/>
                    <a:pt x="588" y="6525"/>
                    <a:pt x="889" y="6699"/>
                  </a:cubicBezTo>
                  <a:cubicBezTo>
                    <a:pt x="1189" y="6873"/>
                    <a:pt x="1526" y="6995"/>
                    <a:pt x="1897" y="7065"/>
                  </a:cubicBezTo>
                  <a:cubicBezTo>
                    <a:pt x="2118" y="7106"/>
                    <a:pt x="2352" y="7127"/>
                    <a:pt x="2599" y="7127"/>
                  </a:cubicBezTo>
                  <a:cubicBezTo>
                    <a:pt x="2768" y="7127"/>
                    <a:pt x="2943" y="7117"/>
                    <a:pt x="3125" y="7099"/>
                  </a:cubicBezTo>
                  <a:cubicBezTo>
                    <a:pt x="3644" y="7042"/>
                    <a:pt x="4094" y="6909"/>
                    <a:pt x="4475" y="6696"/>
                  </a:cubicBezTo>
                  <a:cubicBezTo>
                    <a:pt x="4856" y="6482"/>
                    <a:pt x="5144" y="6197"/>
                    <a:pt x="5339" y="5847"/>
                  </a:cubicBezTo>
                  <a:cubicBezTo>
                    <a:pt x="5536" y="5495"/>
                    <a:pt x="5608" y="5082"/>
                    <a:pt x="5560" y="4608"/>
                  </a:cubicBezTo>
                  <a:cubicBezTo>
                    <a:pt x="5526" y="4303"/>
                    <a:pt x="5443" y="4043"/>
                    <a:pt x="5304" y="3823"/>
                  </a:cubicBezTo>
                  <a:cubicBezTo>
                    <a:pt x="5165" y="3606"/>
                    <a:pt x="4983" y="3422"/>
                    <a:pt x="4754" y="3275"/>
                  </a:cubicBezTo>
                  <a:cubicBezTo>
                    <a:pt x="4526" y="3130"/>
                    <a:pt x="4260" y="3012"/>
                    <a:pt x="3959" y="2925"/>
                  </a:cubicBezTo>
                  <a:cubicBezTo>
                    <a:pt x="3657" y="2839"/>
                    <a:pt x="3325" y="2780"/>
                    <a:pt x="2962" y="2746"/>
                  </a:cubicBezTo>
                  <a:cubicBezTo>
                    <a:pt x="2804" y="2737"/>
                    <a:pt x="2650" y="2720"/>
                    <a:pt x="2504" y="2691"/>
                  </a:cubicBezTo>
                  <a:cubicBezTo>
                    <a:pt x="2356" y="2664"/>
                    <a:pt x="2225" y="2626"/>
                    <a:pt x="2108" y="2576"/>
                  </a:cubicBezTo>
                  <a:cubicBezTo>
                    <a:pt x="1992" y="2526"/>
                    <a:pt x="1895" y="2465"/>
                    <a:pt x="1824" y="2393"/>
                  </a:cubicBezTo>
                  <a:cubicBezTo>
                    <a:pt x="1750" y="2324"/>
                    <a:pt x="1709" y="2232"/>
                    <a:pt x="1697" y="2123"/>
                  </a:cubicBezTo>
                  <a:cubicBezTo>
                    <a:pt x="1684" y="1998"/>
                    <a:pt x="1711" y="1889"/>
                    <a:pt x="1779" y="1794"/>
                  </a:cubicBezTo>
                  <a:cubicBezTo>
                    <a:pt x="1848" y="1699"/>
                    <a:pt x="1950" y="1617"/>
                    <a:pt x="2082" y="1555"/>
                  </a:cubicBezTo>
                  <a:cubicBezTo>
                    <a:pt x="2218" y="1492"/>
                    <a:pt x="2382" y="1449"/>
                    <a:pt x="2577" y="1428"/>
                  </a:cubicBezTo>
                  <a:cubicBezTo>
                    <a:pt x="2639" y="1422"/>
                    <a:pt x="2700" y="1419"/>
                    <a:pt x="2762" y="1419"/>
                  </a:cubicBezTo>
                  <a:cubicBezTo>
                    <a:pt x="2887" y="1419"/>
                    <a:pt x="3012" y="1432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1"/>
                    <a:pt x="4001" y="1874"/>
                    <a:pt x="4156" y="2030"/>
                  </a:cubicBezTo>
                  <a:lnTo>
                    <a:pt x="5073" y="938"/>
                  </a:lnTo>
                  <a:cubicBezTo>
                    <a:pt x="4885" y="708"/>
                    <a:pt x="4668" y="520"/>
                    <a:pt x="4418" y="369"/>
                  </a:cubicBezTo>
                  <a:cubicBezTo>
                    <a:pt x="4170" y="218"/>
                    <a:pt x="3878" y="113"/>
                    <a:pt x="3548" y="52"/>
                  </a:cubicBezTo>
                  <a:cubicBezTo>
                    <a:pt x="3363" y="18"/>
                    <a:pt x="3159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31"/>
            <p:cNvSpPr/>
            <p:nvPr/>
          </p:nvSpPr>
          <p:spPr>
            <a:xfrm flipH="1">
              <a:off x="6023000" y="3236446"/>
              <a:ext cx="331854" cy="263737"/>
            </a:xfrm>
            <a:custGeom>
              <a:avLst/>
              <a:gdLst/>
              <a:ahLst/>
              <a:cxnLst/>
              <a:rect l="l" t="t" r="r" b="b"/>
              <a:pathLst>
                <a:path w="9578" h="7612" extrusionOk="0">
                  <a:moveTo>
                    <a:pt x="9577" y="0"/>
                  </a:moveTo>
                  <a:lnTo>
                    <a:pt x="7934" y="176"/>
                  </a:lnTo>
                  <a:lnTo>
                    <a:pt x="7298" y="3853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2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4"/>
                    <a:pt x="3310" y="4944"/>
                    <a:pt x="3257" y="4787"/>
                  </a:cubicBezTo>
                  <a:cubicBezTo>
                    <a:pt x="3204" y="4626"/>
                    <a:pt x="3147" y="4465"/>
                    <a:pt x="3085" y="4310"/>
                  </a:cubicBezTo>
                  <a:lnTo>
                    <a:pt x="1686" y="837"/>
                  </a:lnTo>
                  <a:lnTo>
                    <a:pt x="0" y="1014"/>
                  </a:lnTo>
                  <a:lnTo>
                    <a:pt x="2764" y="7611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31"/>
            <p:cNvSpPr/>
            <p:nvPr/>
          </p:nvSpPr>
          <p:spPr>
            <a:xfrm flipH="1">
              <a:off x="5749847" y="321569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8" y="1571"/>
                  </a:moveTo>
                  <a:cubicBezTo>
                    <a:pt x="3784" y="1571"/>
                    <a:pt x="3962" y="1598"/>
                    <a:pt x="4129" y="1652"/>
                  </a:cubicBezTo>
                  <a:cubicBezTo>
                    <a:pt x="4362" y="1725"/>
                    <a:pt x="4574" y="1843"/>
                    <a:pt x="4758" y="2004"/>
                  </a:cubicBezTo>
                  <a:cubicBezTo>
                    <a:pt x="4942" y="2165"/>
                    <a:pt x="5091" y="2361"/>
                    <a:pt x="5208" y="2591"/>
                  </a:cubicBezTo>
                  <a:cubicBezTo>
                    <a:pt x="5323" y="2821"/>
                    <a:pt x="5398" y="3078"/>
                    <a:pt x="5426" y="3366"/>
                  </a:cubicBezTo>
                  <a:cubicBezTo>
                    <a:pt x="5458" y="3651"/>
                    <a:pt x="5439" y="3918"/>
                    <a:pt x="5373" y="4165"/>
                  </a:cubicBezTo>
                  <a:cubicBezTo>
                    <a:pt x="5308" y="4416"/>
                    <a:pt x="5202" y="4638"/>
                    <a:pt x="5055" y="4834"/>
                  </a:cubicBezTo>
                  <a:cubicBezTo>
                    <a:pt x="4909" y="5033"/>
                    <a:pt x="4729" y="5191"/>
                    <a:pt x="4516" y="5311"/>
                  </a:cubicBezTo>
                  <a:cubicBezTo>
                    <a:pt x="4302" y="5431"/>
                    <a:pt x="4060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7" y="5519"/>
                    <a:pt x="3046" y="5465"/>
                  </a:cubicBezTo>
                  <a:cubicBezTo>
                    <a:pt x="2813" y="5393"/>
                    <a:pt x="2604" y="5274"/>
                    <a:pt x="2414" y="5120"/>
                  </a:cubicBezTo>
                  <a:cubicBezTo>
                    <a:pt x="2230" y="4962"/>
                    <a:pt x="2079" y="4766"/>
                    <a:pt x="1965" y="4532"/>
                  </a:cubicBezTo>
                  <a:cubicBezTo>
                    <a:pt x="1851" y="4301"/>
                    <a:pt x="1781" y="4040"/>
                    <a:pt x="1751" y="3753"/>
                  </a:cubicBezTo>
                  <a:cubicBezTo>
                    <a:pt x="1719" y="3468"/>
                    <a:pt x="1736" y="3200"/>
                    <a:pt x="1798" y="2950"/>
                  </a:cubicBezTo>
                  <a:cubicBezTo>
                    <a:pt x="1860" y="2702"/>
                    <a:pt x="1966" y="2480"/>
                    <a:pt x="2116" y="2282"/>
                  </a:cubicBezTo>
                  <a:cubicBezTo>
                    <a:pt x="2267" y="2086"/>
                    <a:pt x="2448" y="1926"/>
                    <a:pt x="2662" y="1806"/>
                  </a:cubicBezTo>
                  <a:cubicBezTo>
                    <a:pt x="2874" y="1685"/>
                    <a:pt x="3114" y="1610"/>
                    <a:pt x="3380" y="1583"/>
                  </a:cubicBezTo>
                  <a:cubicBezTo>
                    <a:pt x="3454" y="1575"/>
                    <a:pt x="3527" y="1571"/>
                    <a:pt x="3598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1" y="657"/>
                    <a:pt x="1075" y="944"/>
                    <a:pt x="792" y="1294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7" y="6639"/>
                    <a:pt x="2074" y="6846"/>
                    <a:pt x="2520" y="6977"/>
                  </a:cubicBezTo>
                  <a:cubicBezTo>
                    <a:pt x="2833" y="7068"/>
                    <a:pt x="3165" y="7114"/>
                    <a:pt x="3515" y="7114"/>
                  </a:cubicBezTo>
                  <a:cubicBezTo>
                    <a:pt x="3663" y="7114"/>
                    <a:pt x="3815" y="7106"/>
                    <a:pt x="3970" y="7089"/>
                  </a:cubicBezTo>
                  <a:cubicBezTo>
                    <a:pt x="4474" y="7037"/>
                    <a:pt x="4933" y="6898"/>
                    <a:pt x="5343" y="6679"/>
                  </a:cubicBezTo>
                  <a:cubicBezTo>
                    <a:pt x="5753" y="6458"/>
                    <a:pt x="6099" y="6171"/>
                    <a:pt x="6385" y="5822"/>
                  </a:cubicBezTo>
                  <a:cubicBezTo>
                    <a:pt x="6669" y="5468"/>
                    <a:pt x="6874" y="5068"/>
                    <a:pt x="7001" y="4618"/>
                  </a:cubicBezTo>
                  <a:cubicBezTo>
                    <a:pt x="7127" y="4170"/>
                    <a:pt x="7165" y="3691"/>
                    <a:pt x="7112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3" y="1045"/>
                    <a:pt x="5851" y="760"/>
                  </a:cubicBezTo>
                  <a:cubicBezTo>
                    <a:pt x="5498" y="477"/>
                    <a:pt x="5100" y="268"/>
                    <a:pt x="4654" y="138"/>
                  </a:cubicBezTo>
                  <a:cubicBezTo>
                    <a:pt x="4338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31"/>
            <p:cNvSpPr/>
            <p:nvPr/>
          </p:nvSpPr>
          <p:spPr>
            <a:xfrm flipH="1">
              <a:off x="5498521" y="319261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0" y="1421"/>
                  </a:moveTo>
                  <a:cubicBezTo>
                    <a:pt x="3229" y="1421"/>
                    <a:pt x="3353" y="1441"/>
                    <a:pt x="3463" y="1481"/>
                  </a:cubicBezTo>
                  <a:cubicBezTo>
                    <a:pt x="3617" y="1537"/>
                    <a:pt x="3739" y="1629"/>
                    <a:pt x="3831" y="1753"/>
                  </a:cubicBezTo>
                  <a:cubicBezTo>
                    <a:pt x="3923" y="1876"/>
                    <a:pt x="3979" y="2027"/>
                    <a:pt x="3997" y="2203"/>
                  </a:cubicBezTo>
                  <a:cubicBezTo>
                    <a:pt x="4017" y="2377"/>
                    <a:pt x="3997" y="2535"/>
                    <a:pt x="3945" y="2680"/>
                  </a:cubicBezTo>
                  <a:cubicBezTo>
                    <a:pt x="3890" y="2824"/>
                    <a:pt x="3802" y="2939"/>
                    <a:pt x="3686" y="3025"/>
                  </a:cubicBezTo>
                  <a:cubicBezTo>
                    <a:pt x="3567" y="3116"/>
                    <a:pt x="3423" y="3168"/>
                    <a:pt x="3255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2" y="1431"/>
                  </a:lnTo>
                  <a:cubicBezTo>
                    <a:pt x="2981" y="1424"/>
                    <a:pt x="3037" y="1421"/>
                    <a:pt x="3090" y="1421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8" y="17"/>
                  </a:cubicBezTo>
                  <a:lnTo>
                    <a:pt x="0" y="341"/>
                  </a:lnTo>
                  <a:lnTo>
                    <a:pt x="718" y="7152"/>
                  </a:lnTo>
                  <a:lnTo>
                    <a:pt x="2297" y="6986"/>
                  </a:lnTo>
                  <a:lnTo>
                    <a:pt x="2042" y="4593"/>
                  </a:lnTo>
                  <a:lnTo>
                    <a:pt x="2894" y="4501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8" y="1527"/>
                    <a:pt x="5429" y="1164"/>
                    <a:pt x="5191" y="861"/>
                  </a:cubicBezTo>
                  <a:cubicBezTo>
                    <a:pt x="4959" y="553"/>
                    <a:pt x="4652" y="325"/>
                    <a:pt x="4278" y="175"/>
                  </a:cubicBezTo>
                  <a:cubicBezTo>
                    <a:pt x="3991" y="59"/>
                    <a:pt x="3686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31"/>
            <p:cNvSpPr/>
            <p:nvPr/>
          </p:nvSpPr>
          <p:spPr>
            <a:xfrm flipH="1">
              <a:off x="5239848" y="315707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31"/>
            <p:cNvSpPr/>
            <p:nvPr/>
          </p:nvSpPr>
          <p:spPr>
            <a:xfrm flipH="1">
              <a:off x="5047698" y="3138743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0"/>
                  </a:moveTo>
                  <a:cubicBezTo>
                    <a:pt x="2760" y="0"/>
                    <a:pt x="2576" y="10"/>
                    <a:pt x="2380" y="30"/>
                  </a:cubicBezTo>
                  <a:cubicBezTo>
                    <a:pt x="2043" y="66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8"/>
                    <a:pt x="265" y="1250"/>
                    <a:pt x="154" y="1519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9"/>
                    <a:pt x="2897" y="4350"/>
                  </a:cubicBezTo>
                  <a:cubicBezTo>
                    <a:pt x="3030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8" y="4567"/>
                  </a:cubicBezTo>
                  <a:cubicBezTo>
                    <a:pt x="3688" y="4618"/>
                    <a:pt x="3761" y="4679"/>
                    <a:pt x="3818" y="4751"/>
                  </a:cubicBezTo>
                  <a:cubicBezTo>
                    <a:pt x="3876" y="4823"/>
                    <a:pt x="3909" y="4910"/>
                    <a:pt x="3919" y="5006"/>
                  </a:cubicBezTo>
                  <a:cubicBezTo>
                    <a:pt x="3934" y="5135"/>
                    <a:pt x="3905" y="5249"/>
                    <a:pt x="3837" y="5344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3" y="5711"/>
                  </a:cubicBezTo>
                  <a:cubicBezTo>
                    <a:pt x="2540" y="5711"/>
                    <a:pt x="2280" y="5666"/>
                    <a:pt x="2021" y="5580"/>
                  </a:cubicBezTo>
                  <a:cubicBezTo>
                    <a:pt x="1679" y="5465"/>
                    <a:pt x="1321" y="5207"/>
                    <a:pt x="950" y="4807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6"/>
                  </a:cubicBezTo>
                  <a:cubicBezTo>
                    <a:pt x="1193" y="6871"/>
                    <a:pt x="1529" y="6993"/>
                    <a:pt x="1900" y="7062"/>
                  </a:cubicBezTo>
                  <a:cubicBezTo>
                    <a:pt x="2121" y="7103"/>
                    <a:pt x="2355" y="7123"/>
                    <a:pt x="2602" y="7123"/>
                  </a:cubicBezTo>
                  <a:cubicBezTo>
                    <a:pt x="2771" y="7123"/>
                    <a:pt x="2947" y="7114"/>
                    <a:pt x="3128" y="7095"/>
                  </a:cubicBezTo>
                  <a:cubicBezTo>
                    <a:pt x="3647" y="7041"/>
                    <a:pt x="4097" y="6907"/>
                    <a:pt x="4479" y="6693"/>
                  </a:cubicBezTo>
                  <a:cubicBezTo>
                    <a:pt x="4860" y="6478"/>
                    <a:pt x="5147" y="6197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2"/>
                    <a:pt x="4986" y="3420"/>
                    <a:pt x="4757" y="3273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2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3" y="2323"/>
                    <a:pt x="1712" y="2231"/>
                    <a:pt x="1699" y="2121"/>
                  </a:cubicBezTo>
                  <a:cubicBezTo>
                    <a:pt x="1687" y="1998"/>
                    <a:pt x="1715" y="1890"/>
                    <a:pt x="1782" y="1792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70" y="1655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70" y="518"/>
                    <a:pt x="4420" y="367"/>
                  </a:cubicBezTo>
                  <a:cubicBezTo>
                    <a:pt x="4171" y="216"/>
                    <a:pt x="3880" y="112"/>
                    <a:pt x="3550" y="51"/>
                  </a:cubicBezTo>
                  <a:cubicBezTo>
                    <a:pt x="3363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31"/>
            <p:cNvSpPr/>
            <p:nvPr/>
          </p:nvSpPr>
          <p:spPr>
            <a:xfrm flipH="1">
              <a:off x="4794811" y="3109397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7" y="3124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1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31"/>
            <p:cNvSpPr/>
            <p:nvPr/>
          </p:nvSpPr>
          <p:spPr>
            <a:xfrm flipH="1">
              <a:off x="4517290" y="3085664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600" y="1571"/>
                  </a:moveTo>
                  <a:cubicBezTo>
                    <a:pt x="3785" y="1571"/>
                    <a:pt x="3963" y="1598"/>
                    <a:pt x="4131" y="1652"/>
                  </a:cubicBezTo>
                  <a:cubicBezTo>
                    <a:pt x="4365" y="1723"/>
                    <a:pt x="4574" y="1841"/>
                    <a:pt x="4758" y="2004"/>
                  </a:cubicBezTo>
                  <a:cubicBezTo>
                    <a:pt x="4942" y="2165"/>
                    <a:pt x="5093" y="2361"/>
                    <a:pt x="5208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8" y="3648"/>
                    <a:pt x="5439" y="3916"/>
                    <a:pt x="5375" y="4165"/>
                  </a:cubicBezTo>
                  <a:cubicBezTo>
                    <a:pt x="5310" y="4415"/>
                    <a:pt x="5204" y="4638"/>
                    <a:pt x="5057" y="4834"/>
                  </a:cubicBezTo>
                  <a:cubicBezTo>
                    <a:pt x="4909" y="5029"/>
                    <a:pt x="4729" y="5190"/>
                    <a:pt x="4516" y="5311"/>
                  </a:cubicBezTo>
                  <a:cubicBezTo>
                    <a:pt x="4303" y="5431"/>
                    <a:pt x="4065" y="5507"/>
                    <a:pt x="3799" y="5533"/>
                  </a:cubicBezTo>
                  <a:cubicBezTo>
                    <a:pt x="3725" y="5541"/>
                    <a:pt x="3653" y="5545"/>
                    <a:pt x="3582" y="5545"/>
                  </a:cubicBezTo>
                  <a:cubicBezTo>
                    <a:pt x="3395" y="5545"/>
                    <a:pt x="3217" y="5517"/>
                    <a:pt x="3050" y="5465"/>
                  </a:cubicBezTo>
                  <a:cubicBezTo>
                    <a:pt x="2815" y="5392"/>
                    <a:pt x="2604" y="5274"/>
                    <a:pt x="2417" y="5120"/>
                  </a:cubicBezTo>
                  <a:cubicBezTo>
                    <a:pt x="2227" y="4962"/>
                    <a:pt x="2080" y="4766"/>
                    <a:pt x="1967" y="4532"/>
                  </a:cubicBezTo>
                  <a:cubicBezTo>
                    <a:pt x="1853" y="4299"/>
                    <a:pt x="1781" y="4040"/>
                    <a:pt x="1751" y="3752"/>
                  </a:cubicBezTo>
                  <a:cubicBezTo>
                    <a:pt x="1721" y="3468"/>
                    <a:pt x="1737" y="3200"/>
                    <a:pt x="1800" y="2950"/>
                  </a:cubicBezTo>
                  <a:cubicBezTo>
                    <a:pt x="1860" y="2701"/>
                    <a:pt x="1967" y="2477"/>
                    <a:pt x="2118" y="2281"/>
                  </a:cubicBezTo>
                  <a:cubicBezTo>
                    <a:pt x="2267" y="2084"/>
                    <a:pt x="2448" y="1926"/>
                    <a:pt x="2663" y="1805"/>
                  </a:cubicBezTo>
                  <a:cubicBezTo>
                    <a:pt x="2877" y="1685"/>
                    <a:pt x="3117" y="1610"/>
                    <a:pt x="3382" y="1583"/>
                  </a:cubicBezTo>
                  <a:cubicBezTo>
                    <a:pt x="3456" y="1575"/>
                    <a:pt x="3528" y="1571"/>
                    <a:pt x="3600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5" y="24"/>
                  </a:cubicBezTo>
                  <a:cubicBezTo>
                    <a:pt x="2702" y="78"/>
                    <a:pt x="2241" y="216"/>
                    <a:pt x="1832" y="435"/>
                  </a:cubicBezTo>
                  <a:cubicBezTo>
                    <a:pt x="1420" y="656"/>
                    <a:pt x="1075" y="943"/>
                    <a:pt x="789" y="1294"/>
                  </a:cubicBezTo>
                  <a:cubicBezTo>
                    <a:pt x="504" y="1643"/>
                    <a:pt x="299" y="2044"/>
                    <a:pt x="168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2" y="6069"/>
                    <a:pt x="1322" y="6352"/>
                  </a:cubicBezTo>
                  <a:cubicBezTo>
                    <a:pt x="1675" y="6637"/>
                    <a:pt x="2075" y="6846"/>
                    <a:pt x="2520" y="6975"/>
                  </a:cubicBezTo>
                  <a:cubicBezTo>
                    <a:pt x="2835" y="7066"/>
                    <a:pt x="3168" y="7113"/>
                    <a:pt x="3519" y="7113"/>
                  </a:cubicBezTo>
                  <a:cubicBezTo>
                    <a:pt x="3665" y="7113"/>
                    <a:pt x="3815" y="7105"/>
                    <a:pt x="3967" y="7089"/>
                  </a:cubicBezTo>
                  <a:cubicBezTo>
                    <a:pt x="4473" y="7034"/>
                    <a:pt x="4930" y="6897"/>
                    <a:pt x="5342" y="6677"/>
                  </a:cubicBezTo>
                  <a:cubicBezTo>
                    <a:pt x="5753" y="6457"/>
                    <a:pt x="6097" y="6171"/>
                    <a:pt x="6383" y="5819"/>
                  </a:cubicBezTo>
                  <a:cubicBezTo>
                    <a:pt x="6668" y="5467"/>
                    <a:pt x="6873" y="5068"/>
                    <a:pt x="7000" y="4618"/>
                  </a:cubicBezTo>
                  <a:cubicBezTo>
                    <a:pt x="7128" y="4170"/>
                    <a:pt x="7164" y="3691"/>
                    <a:pt x="7109" y="3186"/>
                  </a:cubicBezTo>
                  <a:cubicBezTo>
                    <a:pt x="7056" y="2674"/>
                    <a:pt x="6919" y="2212"/>
                    <a:pt x="6703" y="1803"/>
                  </a:cubicBezTo>
                  <a:cubicBezTo>
                    <a:pt x="6486" y="1393"/>
                    <a:pt x="6202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31"/>
            <p:cNvSpPr/>
            <p:nvPr/>
          </p:nvSpPr>
          <p:spPr>
            <a:xfrm flipH="1">
              <a:off x="4297804" y="3063040"/>
              <a:ext cx="189279" cy="247383"/>
            </a:xfrm>
            <a:custGeom>
              <a:avLst/>
              <a:gdLst/>
              <a:ahLst/>
              <a:cxnLst/>
              <a:rect l="l" t="t" r="r" b="b"/>
              <a:pathLst>
                <a:path w="5463" h="7140" extrusionOk="0">
                  <a:moveTo>
                    <a:pt x="2956" y="1494"/>
                  </a:moveTo>
                  <a:cubicBezTo>
                    <a:pt x="3064" y="1494"/>
                    <a:pt x="3165" y="1514"/>
                    <a:pt x="3260" y="1554"/>
                  </a:cubicBezTo>
                  <a:cubicBezTo>
                    <a:pt x="3381" y="1609"/>
                    <a:pt x="3486" y="1688"/>
                    <a:pt x="3571" y="1798"/>
                  </a:cubicBezTo>
                  <a:cubicBezTo>
                    <a:pt x="3656" y="1909"/>
                    <a:pt x="3705" y="2047"/>
                    <a:pt x="3724" y="2215"/>
                  </a:cubicBezTo>
                  <a:cubicBezTo>
                    <a:pt x="3741" y="2378"/>
                    <a:pt x="3722" y="2525"/>
                    <a:pt x="3663" y="2654"/>
                  </a:cubicBezTo>
                  <a:cubicBezTo>
                    <a:pt x="3603" y="2783"/>
                    <a:pt x="3519" y="2891"/>
                    <a:pt x="3411" y="2976"/>
                  </a:cubicBezTo>
                  <a:cubicBezTo>
                    <a:pt x="3301" y="3061"/>
                    <a:pt x="3176" y="3111"/>
                    <a:pt x="3032" y="3126"/>
                  </a:cubicBezTo>
                  <a:lnTo>
                    <a:pt x="1953" y="3239"/>
                  </a:lnTo>
                  <a:lnTo>
                    <a:pt x="1782" y="1611"/>
                  </a:lnTo>
                  <a:lnTo>
                    <a:pt x="2861" y="1499"/>
                  </a:lnTo>
                  <a:cubicBezTo>
                    <a:pt x="2893" y="1496"/>
                    <a:pt x="2925" y="1494"/>
                    <a:pt x="2956" y="1494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1" y="327"/>
                  </a:lnTo>
                  <a:lnTo>
                    <a:pt x="722" y="7139"/>
                  </a:lnTo>
                  <a:lnTo>
                    <a:pt x="2376" y="6965"/>
                  </a:lnTo>
                  <a:lnTo>
                    <a:pt x="2135" y="4687"/>
                  </a:lnTo>
                  <a:lnTo>
                    <a:pt x="3419" y="4551"/>
                  </a:lnTo>
                  <a:cubicBezTo>
                    <a:pt x="3846" y="4506"/>
                    <a:pt x="4217" y="4365"/>
                    <a:pt x="4530" y="4128"/>
                  </a:cubicBezTo>
                  <a:cubicBezTo>
                    <a:pt x="4844" y="3894"/>
                    <a:pt x="5080" y="3589"/>
                    <a:pt x="5241" y="3222"/>
                  </a:cubicBezTo>
                  <a:cubicBezTo>
                    <a:pt x="5405" y="2854"/>
                    <a:pt x="5462" y="2448"/>
                    <a:pt x="5415" y="2007"/>
                  </a:cubicBezTo>
                  <a:cubicBezTo>
                    <a:pt x="5370" y="1587"/>
                    <a:pt x="5232" y="1216"/>
                    <a:pt x="4996" y="900"/>
                  </a:cubicBezTo>
                  <a:cubicBezTo>
                    <a:pt x="4765" y="583"/>
                    <a:pt x="4470" y="346"/>
                    <a:pt x="4113" y="186"/>
                  </a:cubicBezTo>
                  <a:cubicBezTo>
                    <a:pt x="3836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31"/>
            <p:cNvSpPr/>
            <p:nvPr/>
          </p:nvSpPr>
          <p:spPr>
            <a:xfrm flipH="1">
              <a:off x="8863999" y="3873807"/>
              <a:ext cx="255006" cy="248388"/>
            </a:xfrm>
            <a:custGeom>
              <a:avLst/>
              <a:gdLst/>
              <a:ahLst/>
              <a:cxnLst/>
              <a:rect l="l" t="t" r="r" b="b"/>
              <a:pathLst>
                <a:path w="7360" h="7169" extrusionOk="0">
                  <a:moveTo>
                    <a:pt x="2056" y="3956"/>
                  </a:moveTo>
                  <a:cubicBezTo>
                    <a:pt x="2175" y="4067"/>
                    <a:pt x="2306" y="4185"/>
                    <a:pt x="2447" y="4309"/>
                  </a:cubicBezTo>
                  <a:lnTo>
                    <a:pt x="3868" y="5531"/>
                  </a:lnTo>
                  <a:cubicBezTo>
                    <a:pt x="3816" y="5567"/>
                    <a:pt x="3764" y="5603"/>
                    <a:pt x="3712" y="5636"/>
                  </a:cubicBezTo>
                  <a:cubicBezTo>
                    <a:pt x="3498" y="5765"/>
                    <a:pt x="3262" y="5845"/>
                    <a:pt x="3003" y="5870"/>
                  </a:cubicBezTo>
                  <a:cubicBezTo>
                    <a:pt x="2917" y="5880"/>
                    <a:pt x="2833" y="5885"/>
                    <a:pt x="2753" y="5885"/>
                  </a:cubicBezTo>
                  <a:cubicBezTo>
                    <a:pt x="2575" y="5885"/>
                    <a:pt x="2413" y="5861"/>
                    <a:pt x="2268" y="5816"/>
                  </a:cubicBezTo>
                  <a:cubicBezTo>
                    <a:pt x="2059" y="5751"/>
                    <a:pt x="1893" y="5640"/>
                    <a:pt x="1772" y="5489"/>
                  </a:cubicBezTo>
                  <a:cubicBezTo>
                    <a:pt x="1652" y="5338"/>
                    <a:pt x="1580" y="5154"/>
                    <a:pt x="1557" y="4933"/>
                  </a:cubicBezTo>
                  <a:cubicBezTo>
                    <a:pt x="1526" y="4654"/>
                    <a:pt x="1594" y="4414"/>
                    <a:pt x="1757" y="4214"/>
                  </a:cubicBezTo>
                  <a:cubicBezTo>
                    <a:pt x="1833" y="4119"/>
                    <a:pt x="1933" y="4034"/>
                    <a:pt x="2056" y="3956"/>
                  </a:cubicBezTo>
                  <a:close/>
                  <a:moveTo>
                    <a:pt x="3145" y="1"/>
                  </a:moveTo>
                  <a:cubicBezTo>
                    <a:pt x="3045" y="1"/>
                    <a:pt x="2942" y="6"/>
                    <a:pt x="2838" y="18"/>
                  </a:cubicBezTo>
                  <a:cubicBezTo>
                    <a:pt x="2411" y="64"/>
                    <a:pt x="2040" y="182"/>
                    <a:pt x="1729" y="376"/>
                  </a:cubicBezTo>
                  <a:cubicBezTo>
                    <a:pt x="1417" y="570"/>
                    <a:pt x="1186" y="814"/>
                    <a:pt x="1029" y="1109"/>
                  </a:cubicBezTo>
                  <a:cubicBezTo>
                    <a:pt x="874" y="1405"/>
                    <a:pt x="813" y="1729"/>
                    <a:pt x="852" y="2078"/>
                  </a:cubicBezTo>
                  <a:cubicBezTo>
                    <a:pt x="866" y="2222"/>
                    <a:pt x="905" y="2375"/>
                    <a:pt x="969" y="2539"/>
                  </a:cubicBezTo>
                  <a:cubicBezTo>
                    <a:pt x="1027" y="2692"/>
                    <a:pt x="1117" y="2856"/>
                    <a:pt x="1226" y="3026"/>
                  </a:cubicBezTo>
                  <a:cubicBezTo>
                    <a:pt x="828" y="3258"/>
                    <a:pt x="529" y="3547"/>
                    <a:pt x="329" y="3890"/>
                  </a:cubicBezTo>
                  <a:cubicBezTo>
                    <a:pt x="94" y="4299"/>
                    <a:pt x="1" y="4740"/>
                    <a:pt x="51" y="5213"/>
                  </a:cubicBezTo>
                  <a:cubicBezTo>
                    <a:pt x="94" y="5629"/>
                    <a:pt x="254" y="5993"/>
                    <a:pt x="526" y="6305"/>
                  </a:cubicBezTo>
                  <a:cubicBezTo>
                    <a:pt x="797" y="6617"/>
                    <a:pt x="1148" y="6847"/>
                    <a:pt x="1574" y="6999"/>
                  </a:cubicBezTo>
                  <a:cubicBezTo>
                    <a:pt x="1888" y="7113"/>
                    <a:pt x="2226" y="7168"/>
                    <a:pt x="2587" y="7168"/>
                  </a:cubicBezTo>
                  <a:cubicBezTo>
                    <a:pt x="2715" y="7168"/>
                    <a:pt x="2846" y="7161"/>
                    <a:pt x="2980" y="7147"/>
                  </a:cubicBezTo>
                  <a:cubicBezTo>
                    <a:pt x="3363" y="7106"/>
                    <a:pt x="3717" y="7017"/>
                    <a:pt x="4039" y="6873"/>
                  </a:cubicBezTo>
                  <a:cubicBezTo>
                    <a:pt x="4351" y="6736"/>
                    <a:pt x="4634" y="6556"/>
                    <a:pt x="4887" y="6336"/>
                  </a:cubicBezTo>
                  <a:lnTo>
                    <a:pt x="5432" y="6791"/>
                  </a:lnTo>
                  <a:lnTo>
                    <a:pt x="7359" y="6588"/>
                  </a:lnTo>
                  <a:lnTo>
                    <a:pt x="5750" y="5199"/>
                  </a:lnTo>
                  <a:cubicBezTo>
                    <a:pt x="5859" y="4976"/>
                    <a:pt x="5953" y="4737"/>
                    <a:pt x="6023" y="4487"/>
                  </a:cubicBezTo>
                  <a:cubicBezTo>
                    <a:pt x="6130" y="4119"/>
                    <a:pt x="6188" y="3723"/>
                    <a:pt x="6203" y="3302"/>
                  </a:cubicBezTo>
                  <a:lnTo>
                    <a:pt x="6203" y="3302"/>
                  </a:lnTo>
                  <a:lnTo>
                    <a:pt x="4755" y="3455"/>
                  </a:lnTo>
                  <a:cubicBezTo>
                    <a:pt x="4750" y="3771"/>
                    <a:pt x="4709" y="4061"/>
                    <a:pt x="4637" y="4329"/>
                  </a:cubicBezTo>
                  <a:lnTo>
                    <a:pt x="4098" y="3849"/>
                  </a:lnTo>
                  <a:cubicBezTo>
                    <a:pt x="3954" y="3739"/>
                    <a:pt x="3793" y="3606"/>
                    <a:pt x="3613" y="3453"/>
                  </a:cubicBezTo>
                  <a:cubicBezTo>
                    <a:pt x="3433" y="3296"/>
                    <a:pt x="3254" y="3134"/>
                    <a:pt x="3080" y="2958"/>
                  </a:cubicBezTo>
                  <a:cubicBezTo>
                    <a:pt x="2903" y="2784"/>
                    <a:pt x="2756" y="2612"/>
                    <a:pt x="2637" y="2445"/>
                  </a:cubicBezTo>
                  <a:cubicBezTo>
                    <a:pt x="2519" y="2275"/>
                    <a:pt x="2451" y="2130"/>
                    <a:pt x="2437" y="2008"/>
                  </a:cubicBezTo>
                  <a:cubicBezTo>
                    <a:pt x="2424" y="1879"/>
                    <a:pt x="2437" y="1765"/>
                    <a:pt x="2480" y="1674"/>
                  </a:cubicBezTo>
                  <a:cubicBezTo>
                    <a:pt x="2523" y="1581"/>
                    <a:pt x="2592" y="1506"/>
                    <a:pt x="2683" y="1451"/>
                  </a:cubicBezTo>
                  <a:cubicBezTo>
                    <a:pt x="2776" y="1395"/>
                    <a:pt x="2894" y="1359"/>
                    <a:pt x="3038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8" y="1340"/>
                    <a:pt x="3395" y="1375"/>
                    <a:pt x="3509" y="1444"/>
                  </a:cubicBezTo>
                  <a:cubicBezTo>
                    <a:pt x="3650" y="1528"/>
                    <a:pt x="3788" y="1697"/>
                    <a:pt x="3929" y="1949"/>
                  </a:cubicBezTo>
                  <a:lnTo>
                    <a:pt x="5077" y="1089"/>
                  </a:lnTo>
                  <a:cubicBezTo>
                    <a:pt x="4966" y="840"/>
                    <a:pt x="4796" y="627"/>
                    <a:pt x="4566" y="455"/>
                  </a:cubicBezTo>
                  <a:cubicBezTo>
                    <a:pt x="4341" y="282"/>
                    <a:pt x="4077" y="157"/>
                    <a:pt x="3780" y="81"/>
                  </a:cubicBezTo>
                  <a:cubicBezTo>
                    <a:pt x="3577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31"/>
            <p:cNvSpPr/>
            <p:nvPr/>
          </p:nvSpPr>
          <p:spPr>
            <a:xfrm flipH="1">
              <a:off x="8566385" y="383243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2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59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31"/>
            <p:cNvSpPr/>
            <p:nvPr/>
          </p:nvSpPr>
          <p:spPr>
            <a:xfrm flipH="1">
              <a:off x="8338444" y="381078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5" y="2724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31"/>
            <p:cNvSpPr/>
            <p:nvPr/>
          </p:nvSpPr>
          <p:spPr>
            <a:xfrm flipH="1">
              <a:off x="8097199" y="3788195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5" y="0"/>
                  </a:moveTo>
                  <a:cubicBezTo>
                    <a:pt x="3545" y="0"/>
                    <a:pt x="3413" y="7"/>
                    <a:pt x="3282" y="21"/>
                  </a:cubicBezTo>
                  <a:cubicBezTo>
                    <a:pt x="2763" y="76"/>
                    <a:pt x="2294" y="214"/>
                    <a:pt x="1874" y="435"/>
                  </a:cubicBezTo>
                  <a:cubicBezTo>
                    <a:pt x="1456" y="655"/>
                    <a:pt x="1102" y="941"/>
                    <a:pt x="815" y="1291"/>
                  </a:cubicBezTo>
                  <a:cubicBezTo>
                    <a:pt x="527" y="1639"/>
                    <a:pt x="314" y="2036"/>
                    <a:pt x="178" y="2484"/>
                  </a:cubicBezTo>
                  <a:cubicBezTo>
                    <a:pt x="41" y="2932"/>
                    <a:pt x="1" y="3408"/>
                    <a:pt x="54" y="3915"/>
                  </a:cubicBezTo>
                  <a:cubicBezTo>
                    <a:pt x="110" y="4434"/>
                    <a:pt x="247" y="4900"/>
                    <a:pt x="464" y="5313"/>
                  </a:cubicBezTo>
                  <a:cubicBezTo>
                    <a:pt x="681" y="5727"/>
                    <a:pt x="966" y="6074"/>
                    <a:pt x="1316" y="6356"/>
                  </a:cubicBezTo>
                  <a:cubicBezTo>
                    <a:pt x="1666" y="6636"/>
                    <a:pt x="2067" y="6842"/>
                    <a:pt x="2517" y="6967"/>
                  </a:cubicBezTo>
                  <a:cubicBezTo>
                    <a:pt x="2831" y="7055"/>
                    <a:pt x="3160" y="7099"/>
                    <a:pt x="3505" y="7099"/>
                  </a:cubicBezTo>
                  <a:cubicBezTo>
                    <a:pt x="3654" y="7099"/>
                    <a:pt x="3805" y="7091"/>
                    <a:pt x="3960" y="7075"/>
                  </a:cubicBezTo>
                  <a:cubicBezTo>
                    <a:pt x="4290" y="7040"/>
                    <a:pt x="4617" y="6965"/>
                    <a:pt x="4935" y="6849"/>
                  </a:cubicBezTo>
                  <a:cubicBezTo>
                    <a:pt x="5252" y="6734"/>
                    <a:pt x="5540" y="6590"/>
                    <a:pt x="5793" y="6419"/>
                  </a:cubicBezTo>
                  <a:cubicBezTo>
                    <a:pt x="6048" y="6248"/>
                    <a:pt x="6246" y="6062"/>
                    <a:pt x="6388" y="5864"/>
                  </a:cubicBezTo>
                  <a:lnTo>
                    <a:pt x="5458" y="4682"/>
                  </a:lnTo>
                  <a:cubicBezTo>
                    <a:pt x="5347" y="4824"/>
                    <a:pt x="5218" y="4955"/>
                    <a:pt x="5071" y="5073"/>
                  </a:cubicBezTo>
                  <a:cubicBezTo>
                    <a:pt x="4922" y="5189"/>
                    <a:pt x="4758" y="5289"/>
                    <a:pt x="4575" y="5365"/>
                  </a:cubicBezTo>
                  <a:cubicBezTo>
                    <a:pt x="4394" y="5444"/>
                    <a:pt x="4197" y="5494"/>
                    <a:pt x="3991" y="5516"/>
                  </a:cubicBezTo>
                  <a:cubicBezTo>
                    <a:pt x="3888" y="5527"/>
                    <a:pt x="3787" y="5533"/>
                    <a:pt x="3689" y="5533"/>
                  </a:cubicBezTo>
                  <a:cubicBezTo>
                    <a:pt x="3497" y="5533"/>
                    <a:pt x="3315" y="5511"/>
                    <a:pt x="3144" y="5468"/>
                  </a:cubicBezTo>
                  <a:cubicBezTo>
                    <a:pt x="2885" y="5404"/>
                    <a:pt x="2658" y="5293"/>
                    <a:pt x="2464" y="5135"/>
                  </a:cubicBezTo>
                  <a:cubicBezTo>
                    <a:pt x="2270" y="4979"/>
                    <a:pt x="2112" y="4782"/>
                    <a:pt x="1989" y="4551"/>
                  </a:cubicBezTo>
                  <a:cubicBezTo>
                    <a:pt x="1867" y="4318"/>
                    <a:pt x="1791" y="4053"/>
                    <a:pt x="1758" y="3754"/>
                  </a:cubicBezTo>
                  <a:cubicBezTo>
                    <a:pt x="1726" y="3449"/>
                    <a:pt x="1745" y="3169"/>
                    <a:pt x="1817" y="2912"/>
                  </a:cubicBezTo>
                  <a:cubicBezTo>
                    <a:pt x="1889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6" y="1780"/>
                  </a:cubicBezTo>
                  <a:cubicBezTo>
                    <a:pt x="2936" y="1660"/>
                    <a:pt x="3176" y="1589"/>
                    <a:pt x="3435" y="1560"/>
                  </a:cubicBezTo>
                  <a:cubicBezTo>
                    <a:pt x="3509" y="1552"/>
                    <a:pt x="3581" y="1548"/>
                    <a:pt x="3653" y="1548"/>
                  </a:cubicBezTo>
                  <a:cubicBezTo>
                    <a:pt x="3782" y="1548"/>
                    <a:pt x="3907" y="1561"/>
                    <a:pt x="4029" y="1586"/>
                  </a:cubicBezTo>
                  <a:cubicBezTo>
                    <a:pt x="4216" y="1625"/>
                    <a:pt x="4391" y="1689"/>
                    <a:pt x="4555" y="1781"/>
                  </a:cubicBezTo>
                  <a:cubicBezTo>
                    <a:pt x="4719" y="1873"/>
                    <a:pt x="4877" y="1983"/>
                    <a:pt x="5028" y="2111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9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9" y="15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31"/>
            <p:cNvSpPr/>
            <p:nvPr/>
          </p:nvSpPr>
          <p:spPr>
            <a:xfrm flipH="1">
              <a:off x="7851276" y="375902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7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31"/>
            <p:cNvSpPr/>
            <p:nvPr/>
          </p:nvSpPr>
          <p:spPr>
            <a:xfrm flipH="1">
              <a:off x="7579541" y="3730335"/>
              <a:ext cx="237751" cy="258436"/>
            </a:xfrm>
            <a:custGeom>
              <a:avLst/>
              <a:gdLst/>
              <a:ahLst/>
              <a:cxnLst/>
              <a:rect l="l" t="t" r="r" b="b"/>
              <a:pathLst>
                <a:path w="6862" h="7459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1"/>
                  </a:lnTo>
                  <a:cubicBezTo>
                    <a:pt x="4744" y="2117"/>
                    <a:pt x="4770" y="2364"/>
                    <a:pt x="4798" y="2590"/>
                  </a:cubicBezTo>
                  <a:cubicBezTo>
                    <a:pt x="4825" y="2817"/>
                    <a:pt x="4854" y="3027"/>
                    <a:pt x="4884" y="3221"/>
                  </a:cubicBezTo>
                  <a:cubicBezTo>
                    <a:pt x="4914" y="3415"/>
                    <a:pt x="4947" y="3605"/>
                    <a:pt x="4983" y="3791"/>
                  </a:cubicBezTo>
                  <a:cubicBezTo>
                    <a:pt x="5019" y="3978"/>
                    <a:pt x="5056" y="4166"/>
                    <a:pt x="5097" y="4359"/>
                  </a:cubicBezTo>
                  <a:cubicBezTo>
                    <a:pt x="5105" y="4403"/>
                    <a:pt x="5115" y="4451"/>
                    <a:pt x="5127" y="4497"/>
                  </a:cubicBezTo>
                  <a:lnTo>
                    <a:pt x="1480" y="490"/>
                  </a:lnTo>
                  <a:lnTo>
                    <a:pt x="0" y="647"/>
                  </a:lnTo>
                  <a:lnTo>
                    <a:pt x="719" y="7459"/>
                  </a:lnTo>
                  <a:lnTo>
                    <a:pt x="2324" y="7291"/>
                  </a:lnTo>
                  <a:lnTo>
                    <a:pt x="2084" y="5013"/>
                  </a:lnTo>
                  <a:cubicBezTo>
                    <a:pt x="2067" y="4852"/>
                    <a:pt x="2050" y="4704"/>
                    <a:pt x="2031" y="4571"/>
                  </a:cubicBezTo>
                  <a:cubicBezTo>
                    <a:pt x="2014" y="4438"/>
                    <a:pt x="1995" y="4305"/>
                    <a:pt x="1973" y="4169"/>
                  </a:cubicBezTo>
                  <a:cubicBezTo>
                    <a:pt x="1952" y="4032"/>
                    <a:pt x="1926" y="3883"/>
                    <a:pt x="1891" y="3716"/>
                  </a:cubicBezTo>
                  <a:cubicBezTo>
                    <a:pt x="1857" y="3548"/>
                    <a:pt x="1818" y="3358"/>
                    <a:pt x="1772" y="3142"/>
                  </a:cubicBezTo>
                  <a:cubicBezTo>
                    <a:pt x="1765" y="3113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31"/>
            <p:cNvSpPr/>
            <p:nvPr/>
          </p:nvSpPr>
          <p:spPr>
            <a:xfrm flipH="1">
              <a:off x="7387739" y="3710101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4" y="1690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2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31"/>
            <p:cNvSpPr/>
            <p:nvPr/>
          </p:nvSpPr>
          <p:spPr>
            <a:xfrm flipH="1">
              <a:off x="7118705" y="368726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69"/>
                  </a:moveTo>
                  <a:cubicBezTo>
                    <a:pt x="3783" y="1569"/>
                    <a:pt x="3960" y="1596"/>
                    <a:pt x="4128" y="1649"/>
                  </a:cubicBezTo>
                  <a:cubicBezTo>
                    <a:pt x="4362" y="1720"/>
                    <a:pt x="4571" y="1840"/>
                    <a:pt x="4755" y="2001"/>
                  </a:cubicBezTo>
                  <a:cubicBezTo>
                    <a:pt x="4939" y="2162"/>
                    <a:pt x="5090" y="2359"/>
                    <a:pt x="5206" y="2589"/>
                  </a:cubicBezTo>
                  <a:cubicBezTo>
                    <a:pt x="5321" y="2818"/>
                    <a:pt x="5395" y="3077"/>
                    <a:pt x="5426" y="3364"/>
                  </a:cubicBezTo>
                  <a:cubicBezTo>
                    <a:pt x="5458" y="3650"/>
                    <a:pt x="5441" y="3918"/>
                    <a:pt x="5373" y="4168"/>
                  </a:cubicBezTo>
                  <a:cubicBezTo>
                    <a:pt x="5329" y="4338"/>
                    <a:pt x="5264" y="4496"/>
                    <a:pt x="5179" y="4644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20"/>
                    <a:pt x="3849" y="5528"/>
                    <a:pt x="3796" y="5534"/>
                  </a:cubicBezTo>
                  <a:cubicBezTo>
                    <a:pt x="3723" y="5542"/>
                    <a:pt x="3651" y="5546"/>
                    <a:pt x="3581" y="5546"/>
                  </a:cubicBezTo>
                  <a:cubicBezTo>
                    <a:pt x="3394" y="5546"/>
                    <a:pt x="3216" y="5518"/>
                    <a:pt x="3046" y="5465"/>
                  </a:cubicBezTo>
                  <a:cubicBezTo>
                    <a:pt x="2812" y="5392"/>
                    <a:pt x="2602" y="5275"/>
                    <a:pt x="2414" y="5118"/>
                  </a:cubicBezTo>
                  <a:cubicBezTo>
                    <a:pt x="2228" y="4960"/>
                    <a:pt x="2077" y="4765"/>
                    <a:pt x="1964" y="4530"/>
                  </a:cubicBezTo>
                  <a:cubicBezTo>
                    <a:pt x="1850" y="4297"/>
                    <a:pt x="1781" y="4039"/>
                    <a:pt x="1748" y="3751"/>
                  </a:cubicBezTo>
                  <a:cubicBezTo>
                    <a:pt x="1718" y="3466"/>
                    <a:pt x="1735" y="3199"/>
                    <a:pt x="1797" y="2949"/>
                  </a:cubicBezTo>
                  <a:cubicBezTo>
                    <a:pt x="1860" y="2698"/>
                    <a:pt x="1965" y="2475"/>
                    <a:pt x="2115" y="2280"/>
                  </a:cubicBezTo>
                  <a:cubicBezTo>
                    <a:pt x="2266" y="2083"/>
                    <a:pt x="2445" y="1925"/>
                    <a:pt x="2660" y="1804"/>
                  </a:cubicBezTo>
                  <a:cubicBezTo>
                    <a:pt x="2874" y="1683"/>
                    <a:pt x="3114" y="1608"/>
                    <a:pt x="3379" y="1581"/>
                  </a:cubicBezTo>
                  <a:cubicBezTo>
                    <a:pt x="3453" y="1573"/>
                    <a:pt x="3526" y="1569"/>
                    <a:pt x="3597" y="1569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5"/>
                  </a:cubicBezTo>
                  <a:cubicBezTo>
                    <a:pt x="1423" y="656"/>
                    <a:pt x="1076" y="944"/>
                    <a:pt x="790" y="1293"/>
                  </a:cubicBezTo>
                  <a:cubicBezTo>
                    <a:pt x="508" y="1646"/>
                    <a:pt x="300" y="2044"/>
                    <a:pt x="168" y="2490"/>
                  </a:cubicBezTo>
                  <a:cubicBezTo>
                    <a:pt x="38" y="2936"/>
                    <a:pt x="1" y="3416"/>
                    <a:pt x="55" y="3928"/>
                  </a:cubicBezTo>
                  <a:cubicBezTo>
                    <a:pt x="109" y="4443"/>
                    <a:pt x="247" y="4903"/>
                    <a:pt x="467" y="5313"/>
                  </a:cubicBezTo>
                  <a:cubicBezTo>
                    <a:pt x="688" y="5722"/>
                    <a:pt x="971" y="6069"/>
                    <a:pt x="1324" y="6352"/>
                  </a:cubicBezTo>
                  <a:cubicBezTo>
                    <a:pt x="1676" y="6637"/>
                    <a:pt x="2076" y="6846"/>
                    <a:pt x="2522" y="6976"/>
                  </a:cubicBezTo>
                  <a:cubicBezTo>
                    <a:pt x="2838" y="7067"/>
                    <a:pt x="3171" y="7113"/>
                    <a:pt x="3521" y="7113"/>
                  </a:cubicBezTo>
                  <a:cubicBezTo>
                    <a:pt x="3664" y="7113"/>
                    <a:pt x="3810" y="7105"/>
                    <a:pt x="3960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8"/>
                  </a:lnTo>
                  <a:lnTo>
                    <a:pt x="7191" y="6846"/>
                  </a:lnTo>
                  <a:lnTo>
                    <a:pt x="6321" y="5894"/>
                  </a:lnTo>
                  <a:cubicBezTo>
                    <a:pt x="6341" y="5869"/>
                    <a:pt x="6365" y="5846"/>
                    <a:pt x="6385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7" y="4171"/>
                    <a:pt x="7163" y="3693"/>
                    <a:pt x="7112" y="3186"/>
                  </a:cubicBezTo>
                  <a:cubicBezTo>
                    <a:pt x="7058" y="2674"/>
                    <a:pt x="6922" y="2214"/>
                    <a:pt x="6703" y="1802"/>
                  </a:cubicBezTo>
                  <a:cubicBezTo>
                    <a:pt x="6486" y="1393"/>
                    <a:pt x="6203" y="1045"/>
                    <a:pt x="5852" y="760"/>
                  </a:cubicBezTo>
                  <a:cubicBezTo>
                    <a:pt x="5500" y="477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31"/>
            <p:cNvSpPr/>
            <p:nvPr/>
          </p:nvSpPr>
          <p:spPr>
            <a:xfrm flipH="1">
              <a:off x="6871813" y="365484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8" y="0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1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2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2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2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2" y="7119"/>
                    <a:pt x="4688" y="6952"/>
                    <a:pt x="5105" y="6674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31"/>
            <p:cNvSpPr/>
            <p:nvPr/>
          </p:nvSpPr>
          <p:spPr>
            <a:xfrm flipH="1">
              <a:off x="6638606" y="363141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0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7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6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31"/>
            <p:cNvSpPr/>
            <p:nvPr/>
          </p:nvSpPr>
          <p:spPr>
            <a:xfrm flipH="1">
              <a:off x="6424490" y="3611046"/>
              <a:ext cx="194372" cy="246898"/>
            </a:xfrm>
            <a:custGeom>
              <a:avLst/>
              <a:gdLst/>
              <a:ahLst/>
              <a:cxnLst/>
              <a:rect l="l" t="t" r="r" b="b"/>
              <a:pathLst>
                <a:path w="5610" h="7126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69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6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4" y="6874"/>
                    <a:pt x="1529" y="6995"/>
                    <a:pt x="1900" y="7065"/>
                  </a:cubicBezTo>
                  <a:cubicBezTo>
                    <a:pt x="2121" y="7105"/>
                    <a:pt x="2354" y="7126"/>
                    <a:pt x="2601" y="7126"/>
                  </a:cubicBezTo>
                  <a:cubicBezTo>
                    <a:pt x="2770" y="7126"/>
                    <a:pt x="2946" y="7116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4" y="4041"/>
                    <a:pt x="5306" y="3823"/>
                  </a:cubicBezTo>
                  <a:cubicBezTo>
                    <a:pt x="5167" y="3604"/>
                    <a:pt x="4984" y="3421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89"/>
                    <a:pt x="1780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7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31"/>
            <p:cNvSpPr/>
            <p:nvPr/>
          </p:nvSpPr>
          <p:spPr>
            <a:xfrm flipH="1">
              <a:off x="5988873" y="3559873"/>
              <a:ext cx="331923" cy="263667"/>
            </a:xfrm>
            <a:custGeom>
              <a:avLst/>
              <a:gdLst/>
              <a:ahLst/>
              <a:cxnLst/>
              <a:rect l="l" t="t" r="r" b="b"/>
              <a:pathLst>
                <a:path w="9580" h="7610" extrusionOk="0">
                  <a:moveTo>
                    <a:pt x="9579" y="1"/>
                  </a:moveTo>
                  <a:lnTo>
                    <a:pt x="7936" y="175"/>
                  </a:lnTo>
                  <a:lnTo>
                    <a:pt x="7300" y="3852"/>
                  </a:lnTo>
                  <a:cubicBezTo>
                    <a:pt x="7271" y="4020"/>
                    <a:pt x="7253" y="4167"/>
                    <a:pt x="7240" y="4296"/>
                  </a:cubicBezTo>
                  <a:cubicBezTo>
                    <a:pt x="7227" y="4425"/>
                    <a:pt x="7220" y="4542"/>
                    <a:pt x="7218" y="4648"/>
                  </a:cubicBezTo>
                  <a:cubicBezTo>
                    <a:pt x="7217" y="4693"/>
                    <a:pt x="7218" y="4735"/>
                    <a:pt x="7217" y="4778"/>
                  </a:cubicBezTo>
                  <a:cubicBezTo>
                    <a:pt x="7185" y="4684"/>
                    <a:pt x="7152" y="4589"/>
                    <a:pt x="7112" y="4492"/>
                  </a:cubicBezTo>
                  <a:cubicBezTo>
                    <a:pt x="7040" y="4309"/>
                    <a:pt x="6954" y="4115"/>
                    <a:pt x="6853" y="3909"/>
                  </a:cubicBezTo>
                  <a:lnTo>
                    <a:pt x="5577" y="1319"/>
                  </a:lnTo>
                  <a:lnTo>
                    <a:pt x="4254" y="1460"/>
                  </a:lnTo>
                  <a:lnTo>
                    <a:pt x="3525" y="4261"/>
                  </a:lnTo>
                  <a:cubicBezTo>
                    <a:pt x="3487" y="4451"/>
                    <a:pt x="3456" y="4628"/>
                    <a:pt x="3435" y="4798"/>
                  </a:cubicBezTo>
                  <a:cubicBezTo>
                    <a:pt x="3416" y="4936"/>
                    <a:pt x="3403" y="5084"/>
                    <a:pt x="3394" y="5236"/>
                  </a:cubicBezTo>
                  <a:cubicBezTo>
                    <a:pt x="3357" y="5093"/>
                    <a:pt x="3313" y="4943"/>
                    <a:pt x="3259" y="4785"/>
                  </a:cubicBezTo>
                  <a:cubicBezTo>
                    <a:pt x="3206" y="4624"/>
                    <a:pt x="3149" y="4463"/>
                    <a:pt x="3085" y="4307"/>
                  </a:cubicBezTo>
                  <a:lnTo>
                    <a:pt x="1685" y="835"/>
                  </a:lnTo>
                  <a:lnTo>
                    <a:pt x="1" y="1012"/>
                  </a:lnTo>
                  <a:lnTo>
                    <a:pt x="2763" y="7609"/>
                  </a:lnTo>
                  <a:lnTo>
                    <a:pt x="4070" y="7468"/>
                  </a:lnTo>
                  <a:lnTo>
                    <a:pt x="5087" y="3642"/>
                  </a:lnTo>
                  <a:lnTo>
                    <a:pt x="6989" y="7162"/>
                  </a:lnTo>
                  <a:lnTo>
                    <a:pt x="8255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31"/>
            <p:cNvSpPr/>
            <p:nvPr/>
          </p:nvSpPr>
          <p:spPr>
            <a:xfrm flipH="1">
              <a:off x="5715755" y="3539120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73"/>
                  </a:moveTo>
                  <a:cubicBezTo>
                    <a:pt x="3783" y="1573"/>
                    <a:pt x="3960" y="1600"/>
                    <a:pt x="4130" y="1652"/>
                  </a:cubicBezTo>
                  <a:cubicBezTo>
                    <a:pt x="4363" y="1726"/>
                    <a:pt x="4572" y="1845"/>
                    <a:pt x="4757" y="2005"/>
                  </a:cubicBezTo>
                  <a:cubicBezTo>
                    <a:pt x="4940" y="2167"/>
                    <a:pt x="5092" y="2363"/>
                    <a:pt x="5206" y="2593"/>
                  </a:cubicBezTo>
                  <a:cubicBezTo>
                    <a:pt x="5324" y="2823"/>
                    <a:pt x="5397" y="3080"/>
                    <a:pt x="5426" y="3368"/>
                  </a:cubicBezTo>
                  <a:cubicBezTo>
                    <a:pt x="5459" y="3650"/>
                    <a:pt x="5440" y="3917"/>
                    <a:pt x="5376" y="4167"/>
                  </a:cubicBezTo>
                  <a:cubicBezTo>
                    <a:pt x="5311" y="4416"/>
                    <a:pt x="5204" y="4640"/>
                    <a:pt x="5058" y="4836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3"/>
                    <a:pt x="4064" y="5508"/>
                    <a:pt x="3798" y="5535"/>
                  </a:cubicBezTo>
                  <a:cubicBezTo>
                    <a:pt x="3724" y="5543"/>
                    <a:pt x="3652" y="5547"/>
                    <a:pt x="3580" y="5547"/>
                  </a:cubicBezTo>
                  <a:cubicBezTo>
                    <a:pt x="3394" y="5547"/>
                    <a:pt x="3217" y="5520"/>
                    <a:pt x="3047" y="5466"/>
                  </a:cubicBezTo>
                  <a:cubicBezTo>
                    <a:pt x="2815" y="5394"/>
                    <a:pt x="2605" y="5277"/>
                    <a:pt x="2415" y="5121"/>
                  </a:cubicBezTo>
                  <a:cubicBezTo>
                    <a:pt x="2226" y="4963"/>
                    <a:pt x="2080" y="4767"/>
                    <a:pt x="1966" y="4534"/>
                  </a:cubicBezTo>
                  <a:cubicBezTo>
                    <a:pt x="1852" y="4303"/>
                    <a:pt x="1781" y="4041"/>
                    <a:pt x="1750" y="3755"/>
                  </a:cubicBezTo>
                  <a:cubicBezTo>
                    <a:pt x="1720" y="3470"/>
                    <a:pt x="1737" y="3201"/>
                    <a:pt x="1799" y="2952"/>
                  </a:cubicBezTo>
                  <a:cubicBezTo>
                    <a:pt x="1860" y="2702"/>
                    <a:pt x="1968" y="2481"/>
                    <a:pt x="2117" y="2284"/>
                  </a:cubicBezTo>
                  <a:cubicBezTo>
                    <a:pt x="2268" y="2088"/>
                    <a:pt x="2448" y="1927"/>
                    <a:pt x="2662" y="1808"/>
                  </a:cubicBezTo>
                  <a:cubicBezTo>
                    <a:pt x="2875" y="1687"/>
                    <a:pt x="3116" y="1611"/>
                    <a:pt x="3381" y="1585"/>
                  </a:cubicBezTo>
                  <a:cubicBezTo>
                    <a:pt x="3454" y="1577"/>
                    <a:pt x="3526" y="1573"/>
                    <a:pt x="3596" y="1573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4"/>
                  </a:cubicBezTo>
                  <a:cubicBezTo>
                    <a:pt x="2702" y="78"/>
                    <a:pt x="2242" y="216"/>
                    <a:pt x="1832" y="437"/>
                  </a:cubicBezTo>
                  <a:cubicBezTo>
                    <a:pt x="1423" y="657"/>
                    <a:pt x="1076" y="942"/>
                    <a:pt x="790" y="1294"/>
                  </a:cubicBezTo>
                  <a:cubicBezTo>
                    <a:pt x="507" y="1647"/>
                    <a:pt x="299" y="2045"/>
                    <a:pt x="169" y="2491"/>
                  </a:cubicBezTo>
                  <a:cubicBezTo>
                    <a:pt x="39" y="2936"/>
                    <a:pt x="0" y="3415"/>
                    <a:pt x="55" y="3930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68"/>
                    <a:pt x="1323" y="6355"/>
                  </a:cubicBezTo>
                  <a:cubicBezTo>
                    <a:pt x="1676" y="6639"/>
                    <a:pt x="2075" y="6845"/>
                    <a:pt x="2521" y="6977"/>
                  </a:cubicBezTo>
                  <a:cubicBezTo>
                    <a:pt x="2835" y="7068"/>
                    <a:pt x="3166" y="7114"/>
                    <a:pt x="3515" y="7114"/>
                  </a:cubicBezTo>
                  <a:cubicBezTo>
                    <a:pt x="3663" y="7114"/>
                    <a:pt x="3814" y="7106"/>
                    <a:pt x="3968" y="7089"/>
                  </a:cubicBezTo>
                  <a:cubicBezTo>
                    <a:pt x="4473" y="7036"/>
                    <a:pt x="4933" y="6898"/>
                    <a:pt x="5343" y="6678"/>
                  </a:cubicBezTo>
                  <a:cubicBezTo>
                    <a:pt x="5752" y="6457"/>
                    <a:pt x="6100" y="6173"/>
                    <a:pt x="6384" y="5821"/>
                  </a:cubicBezTo>
                  <a:cubicBezTo>
                    <a:pt x="6668" y="5469"/>
                    <a:pt x="6874" y="5069"/>
                    <a:pt x="7002" y="4619"/>
                  </a:cubicBezTo>
                  <a:cubicBezTo>
                    <a:pt x="7129" y="4170"/>
                    <a:pt x="7164" y="3693"/>
                    <a:pt x="7110" y="3185"/>
                  </a:cubicBezTo>
                  <a:cubicBezTo>
                    <a:pt x="7057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61"/>
                  </a:cubicBezTo>
                  <a:cubicBezTo>
                    <a:pt x="5498" y="477"/>
                    <a:pt x="5101" y="269"/>
                    <a:pt x="4655" y="139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31"/>
            <p:cNvSpPr/>
            <p:nvPr/>
          </p:nvSpPr>
          <p:spPr>
            <a:xfrm flipH="1">
              <a:off x="5464359" y="3516045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2" y="1423"/>
                  </a:moveTo>
                  <a:cubicBezTo>
                    <a:pt x="3229" y="1423"/>
                    <a:pt x="3352" y="1443"/>
                    <a:pt x="3463" y="1483"/>
                  </a:cubicBezTo>
                  <a:cubicBezTo>
                    <a:pt x="3615" y="1539"/>
                    <a:pt x="3738" y="1629"/>
                    <a:pt x="3831" y="1755"/>
                  </a:cubicBezTo>
                  <a:cubicBezTo>
                    <a:pt x="3923" y="1878"/>
                    <a:pt x="3979" y="2029"/>
                    <a:pt x="3997" y="2203"/>
                  </a:cubicBezTo>
                  <a:cubicBezTo>
                    <a:pt x="4017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7"/>
                  </a:cubicBezTo>
                  <a:cubicBezTo>
                    <a:pt x="3567" y="3116"/>
                    <a:pt x="3423" y="3168"/>
                    <a:pt x="3256" y="3185"/>
                  </a:cubicBezTo>
                  <a:lnTo>
                    <a:pt x="1913" y="3329"/>
                  </a:lnTo>
                  <a:lnTo>
                    <a:pt x="1725" y="1558"/>
                  </a:lnTo>
                  <a:lnTo>
                    <a:pt x="2922" y="1432"/>
                  </a:lnTo>
                  <a:cubicBezTo>
                    <a:pt x="2981" y="1426"/>
                    <a:pt x="3038" y="1423"/>
                    <a:pt x="3092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0" y="340"/>
                  </a:lnTo>
                  <a:lnTo>
                    <a:pt x="722" y="7151"/>
                  </a:lnTo>
                  <a:lnTo>
                    <a:pt x="2298" y="6986"/>
                  </a:lnTo>
                  <a:lnTo>
                    <a:pt x="2045" y="4592"/>
                  </a:lnTo>
                  <a:lnTo>
                    <a:pt x="2896" y="4503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9" y="4063"/>
                    <a:pt x="4655" y="4041"/>
                    <a:pt x="4691" y="4017"/>
                  </a:cubicBezTo>
                  <a:cubicBezTo>
                    <a:pt x="5022" y="3786"/>
                    <a:pt x="5269" y="3489"/>
                    <a:pt x="5433" y="3128"/>
                  </a:cubicBezTo>
                  <a:cubicBezTo>
                    <a:pt x="5598" y="2764"/>
                    <a:pt x="5659" y="2370"/>
                    <a:pt x="5613" y="1942"/>
                  </a:cubicBezTo>
                  <a:cubicBezTo>
                    <a:pt x="5570" y="1526"/>
                    <a:pt x="5429" y="1166"/>
                    <a:pt x="5194" y="860"/>
                  </a:cubicBezTo>
                  <a:cubicBezTo>
                    <a:pt x="4959" y="552"/>
                    <a:pt x="4652" y="325"/>
                    <a:pt x="4281" y="174"/>
                  </a:cubicBezTo>
                  <a:cubicBezTo>
                    <a:pt x="3994" y="58"/>
                    <a:pt x="368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31"/>
            <p:cNvSpPr/>
            <p:nvPr/>
          </p:nvSpPr>
          <p:spPr>
            <a:xfrm flipH="1">
              <a:off x="5205721" y="348049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8"/>
                  </a:lnTo>
                  <a:lnTo>
                    <a:pt x="1656" y="470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7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3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31"/>
            <p:cNvSpPr/>
            <p:nvPr/>
          </p:nvSpPr>
          <p:spPr>
            <a:xfrm flipH="1">
              <a:off x="5013571" y="3462135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6" y="590"/>
                    <a:pt x="648" y="798"/>
                  </a:cubicBezTo>
                  <a:cubicBezTo>
                    <a:pt x="431" y="1010"/>
                    <a:pt x="265" y="1248"/>
                    <a:pt x="154" y="1520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71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298"/>
                  </a:cubicBezTo>
                  <a:cubicBezTo>
                    <a:pt x="2628" y="4310"/>
                    <a:pt x="2764" y="4327"/>
                    <a:pt x="2897" y="4349"/>
                  </a:cubicBezTo>
                  <a:cubicBezTo>
                    <a:pt x="3030" y="4370"/>
                    <a:pt x="3157" y="4401"/>
                    <a:pt x="3279" y="4437"/>
                  </a:cubicBezTo>
                  <a:cubicBezTo>
                    <a:pt x="3401" y="4472"/>
                    <a:pt x="3508" y="4516"/>
                    <a:pt x="3598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3"/>
                    <a:pt x="3909" y="4908"/>
                    <a:pt x="3919" y="5005"/>
                  </a:cubicBezTo>
                  <a:cubicBezTo>
                    <a:pt x="3934" y="5134"/>
                    <a:pt x="3905" y="5248"/>
                    <a:pt x="3837" y="5342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40"/>
                    <a:pt x="3236" y="5679"/>
                    <a:pt x="3062" y="5698"/>
                  </a:cubicBezTo>
                  <a:cubicBezTo>
                    <a:pt x="2977" y="5707"/>
                    <a:pt x="2893" y="5711"/>
                    <a:pt x="2808" y="5711"/>
                  </a:cubicBezTo>
                  <a:cubicBezTo>
                    <a:pt x="2544" y="5711"/>
                    <a:pt x="2282" y="5667"/>
                    <a:pt x="2021" y="5580"/>
                  </a:cubicBezTo>
                  <a:cubicBezTo>
                    <a:pt x="1679" y="5465"/>
                    <a:pt x="1321" y="5209"/>
                    <a:pt x="950" y="4808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7"/>
                  </a:cubicBezTo>
                  <a:cubicBezTo>
                    <a:pt x="1193" y="6871"/>
                    <a:pt x="1529" y="6993"/>
                    <a:pt x="1900" y="7064"/>
                  </a:cubicBezTo>
                  <a:cubicBezTo>
                    <a:pt x="2121" y="7104"/>
                    <a:pt x="2354" y="7124"/>
                    <a:pt x="2600" y="7124"/>
                  </a:cubicBezTo>
                  <a:cubicBezTo>
                    <a:pt x="2770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9" y="6693"/>
                  </a:cubicBezTo>
                  <a:cubicBezTo>
                    <a:pt x="4860" y="6478"/>
                    <a:pt x="5147" y="6195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1"/>
                  </a:cubicBezTo>
                  <a:cubicBezTo>
                    <a:pt x="5169" y="3602"/>
                    <a:pt x="4986" y="3420"/>
                    <a:pt x="4758" y="3275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3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4" y="2321"/>
                    <a:pt x="1712" y="2232"/>
                    <a:pt x="1700" y="2121"/>
                  </a:cubicBezTo>
                  <a:cubicBezTo>
                    <a:pt x="1687" y="1998"/>
                    <a:pt x="1715" y="1890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7" y="1431"/>
                    <a:pt x="3138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1"/>
                  </a:cubicBezTo>
                  <a:cubicBezTo>
                    <a:pt x="3364" y="18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31"/>
            <p:cNvSpPr/>
            <p:nvPr/>
          </p:nvSpPr>
          <p:spPr>
            <a:xfrm flipH="1">
              <a:off x="4760684" y="3432893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0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3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31"/>
            <p:cNvSpPr/>
            <p:nvPr/>
          </p:nvSpPr>
          <p:spPr>
            <a:xfrm flipH="1">
              <a:off x="4483094" y="3409056"/>
              <a:ext cx="248284" cy="246482"/>
            </a:xfrm>
            <a:custGeom>
              <a:avLst/>
              <a:gdLst/>
              <a:ahLst/>
              <a:cxnLst/>
              <a:rect l="l" t="t" r="r" b="b"/>
              <a:pathLst>
                <a:path w="7166" h="7114" extrusionOk="0">
                  <a:moveTo>
                    <a:pt x="3592" y="1571"/>
                  </a:moveTo>
                  <a:cubicBezTo>
                    <a:pt x="3780" y="1571"/>
                    <a:pt x="3959" y="1598"/>
                    <a:pt x="4128" y="1652"/>
                  </a:cubicBezTo>
                  <a:cubicBezTo>
                    <a:pt x="4361" y="1725"/>
                    <a:pt x="4571" y="1844"/>
                    <a:pt x="4756" y="2004"/>
                  </a:cubicBezTo>
                  <a:cubicBezTo>
                    <a:pt x="4941" y="2165"/>
                    <a:pt x="5092" y="2362"/>
                    <a:pt x="5207" y="2592"/>
                  </a:cubicBezTo>
                  <a:cubicBezTo>
                    <a:pt x="5322" y="2822"/>
                    <a:pt x="5396" y="3078"/>
                    <a:pt x="5425" y="3366"/>
                  </a:cubicBezTo>
                  <a:cubicBezTo>
                    <a:pt x="5458" y="3649"/>
                    <a:pt x="5441" y="3916"/>
                    <a:pt x="5373" y="4167"/>
                  </a:cubicBezTo>
                  <a:cubicBezTo>
                    <a:pt x="5309" y="4415"/>
                    <a:pt x="5202" y="4638"/>
                    <a:pt x="5056" y="4835"/>
                  </a:cubicBezTo>
                  <a:cubicBezTo>
                    <a:pt x="4909" y="5032"/>
                    <a:pt x="4729" y="5191"/>
                    <a:pt x="4516" y="5311"/>
                  </a:cubicBezTo>
                  <a:cubicBezTo>
                    <a:pt x="4302" y="5432"/>
                    <a:pt x="4060" y="5507"/>
                    <a:pt x="3794" y="5534"/>
                  </a:cubicBezTo>
                  <a:cubicBezTo>
                    <a:pt x="3721" y="5542"/>
                    <a:pt x="3648" y="5546"/>
                    <a:pt x="3577" y="5546"/>
                  </a:cubicBezTo>
                  <a:cubicBezTo>
                    <a:pt x="3391" y="5546"/>
                    <a:pt x="3215" y="5519"/>
                    <a:pt x="3045" y="5465"/>
                  </a:cubicBezTo>
                  <a:cubicBezTo>
                    <a:pt x="2812" y="5392"/>
                    <a:pt x="2601" y="5275"/>
                    <a:pt x="2413" y="5120"/>
                  </a:cubicBezTo>
                  <a:cubicBezTo>
                    <a:pt x="2227" y="4962"/>
                    <a:pt x="2076" y="4766"/>
                    <a:pt x="1964" y="4533"/>
                  </a:cubicBezTo>
                  <a:cubicBezTo>
                    <a:pt x="1850" y="4299"/>
                    <a:pt x="1780" y="4040"/>
                    <a:pt x="1750" y="3753"/>
                  </a:cubicBezTo>
                  <a:cubicBezTo>
                    <a:pt x="1717" y="3469"/>
                    <a:pt x="1735" y="3200"/>
                    <a:pt x="1798" y="2952"/>
                  </a:cubicBezTo>
                  <a:cubicBezTo>
                    <a:pt x="1859" y="2701"/>
                    <a:pt x="1965" y="2478"/>
                    <a:pt x="2116" y="2283"/>
                  </a:cubicBezTo>
                  <a:cubicBezTo>
                    <a:pt x="2266" y="2084"/>
                    <a:pt x="2447" y="1926"/>
                    <a:pt x="2661" y="1806"/>
                  </a:cubicBezTo>
                  <a:cubicBezTo>
                    <a:pt x="2873" y="1686"/>
                    <a:pt x="3111" y="1610"/>
                    <a:pt x="3377" y="1583"/>
                  </a:cubicBezTo>
                  <a:cubicBezTo>
                    <a:pt x="3450" y="1575"/>
                    <a:pt x="3522" y="1571"/>
                    <a:pt x="3592" y="1571"/>
                  </a:cubicBezTo>
                  <a:close/>
                  <a:moveTo>
                    <a:pt x="3664" y="1"/>
                  </a:moveTo>
                  <a:cubicBezTo>
                    <a:pt x="3518" y="1"/>
                    <a:pt x="3368" y="9"/>
                    <a:pt x="3216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2" y="657"/>
                    <a:pt x="1077" y="944"/>
                    <a:pt x="792" y="1294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7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40"/>
                    <a:pt x="2075" y="6846"/>
                    <a:pt x="2520" y="6978"/>
                  </a:cubicBezTo>
                  <a:cubicBezTo>
                    <a:pt x="2832" y="7069"/>
                    <a:pt x="3162" y="7114"/>
                    <a:pt x="3510" y="7114"/>
                  </a:cubicBezTo>
                  <a:cubicBezTo>
                    <a:pt x="3660" y="7114"/>
                    <a:pt x="3813" y="7106"/>
                    <a:pt x="3970" y="7089"/>
                  </a:cubicBezTo>
                  <a:cubicBezTo>
                    <a:pt x="4475" y="7037"/>
                    <a:pt x="4933" y="6897"/>
                    <a:pt x="5343" y="6679"/>
                  </a:cubicBezTo>
                  <a:cubicBezTo>
                    <a:pt x="5753" y="6457"/>
                    <a:pt x="6100" y="6173"/>
                    <a:pt x="6386" y="5819"/>
                  </a:cubicBezTo>
                  <a:cubicBezTo>
                    <a:pt x="6669" y="5470"/>
                    <a:pt x="6875" y="5068"/>
                    <a:pt x="7001" y="4618"/>
                  </a:cubicBezTo>
                  <a:cubicBezTo>
                    <a:pt x="7128" y="4170"/>
                    <a:pt x="7165" y="3692"/>
                    <a:pt x="7112" y="3186"/>
                  </a:cubicBezTo>
                  <a:cubicBezTo>
                    <a:pt x="7057" y="2674"/>
                    <a:pt x="6921" y="2214"/>
                    <a:pt x="6704" y="1803"/>
                  </a:cubicBezTo>
                  <a:cubicBezTo>
                    <a:pt x="6488" y="1393"/>
                    <a:pt x="6203" y="1046"/>
                    <a:pt x="5851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31"/>
            <p:cNvSpPr/>
            <p:nvPr/>
          </p:nvSpPr>
          <p:spPr>
            <a:xfrm flipH="1">
              <a:off x="4263677" y="3386467"/>
              <a:ext cx="189175" cy="247349"/>
            </a:xfrm>
            <a:custGeom>
              <a:avLst/>
              <a:gdLst/>
              <a:ahLst/>
              <a:cxnLst/>
              <a:rect l="l" t="t" r="r" b="b"/>
              <a:pathLst>
                <a:path w="5460" h="7139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60" y="1554"/>
                  </a:cubicBezTo>
                  <a:cubicBezTo>
                    <a:pt x="3383" y="1608"/>
                    <a:pt x="3488" y="1688"/>
                    <a:pt x="3571" y="1799"/>
                  </a:cubicBezTo>
                  <a:cubicBezTo>
                    <a:pt x="3656" y="1908"/>
                    <a:pt x="3705" y="2046"/>
                    <a:pt x="3723" y="2216"/>
                  </a:cubicBezTo>
                  <a:cubicBezTo>
                    <a:pt x="3739" y="2377"/>
                    <a:pt x="3719" y="2525"/>
                    <a:pt x="3660" y="2655"/>
                  </a:cubicBezTo>
                  <a:cubicBezTo>
                    <a:pt x="3603" y="2785"/>
                    <a:pt x="3518" y="2892"/>
                    <a:pt x="3408" y="2975"/>
                  </a:cubicBezTo>
                  <a:cubicBezTo>
                    <a:pt x="3298" y="3060"/>
                    <a:pt x="3174" y="3110"/>
                    <a:pt x="3030" y="3125"/>
                  </a:cubicBezTo>
                  <a:lnTo>
                    <a:pt x="1950" y="3238"/>
                  </a:lnTo>
                  <a:lnTo>
                    <a:pt x="1779" y="1612"/>
                  </a:lnTo>
                  <a:lnTo>
                    <a:pt x="2859" y="1498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19" y="0"/>
                  </a:moveTo>
                  <a:cubicBezTo>
                    <a:pt x="3127" y="0"/>
                    <a:pt x="3034" y="6"/>
                    <a:pt x="2938" y="16"/>
                  </a:cubicBezTo>
                  <a:lnTo>
                    <a:pt x="0" y="326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3" y="4686"/>
                  </a:lnTo>
                  <a:lnTo>
                    <a:pt x="3419" y="4550"/>
                  </a:lnTo>
                  <a:cubicBezTo>
                    <a:pt x="3847" y="4505"/>
                    <a:pt x="4217" y="4366"/>
                    <a:pt x="4530" y="4128"/>
                  </a:cubicBezTo>
                  <a:cubicBezTo>
                    <a:pt x="4844" y="3893"/>
                    <a:pt x="5079" y="3589"/>
                    <a:pt x="5242" y="3223"/>
                  </a:cubicBezTo>
                  <a:cubicBezTo>
                    <a:pt x="5402" y="2853"/>
                    <a:pt x="5459" y="2450"/>
                    <a:pt x="5412" y="2007"/>
                  </a:cubicBezTo>
                  <a:cubicBezTo>
                    <a:pt x="5367" y="1586"/>
                    <a:pt x="5229" y="1217"/>
                    <a:pt x="4995" y="900"/>
                  </a:cubicBezTo>
                  <a:cubicBezTo>
                    <a:pt x="4762" y="584"/>
                    <a:pt x="4467" y="347"/>
                    <a:pt x="4113" y="185"/>
                  </a:cubicBezTo>
                  <a:cubicBezTo>
                    <a:pt x="3836" y="63"/>
                    <a:pt x="3539" y="0"/>
                    <a:pt x="3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31"/>
            <p:cNvSpPr/>
            <p:nvPr/>
          </p:nvSpPr>
          <p:spPr>
            <a:xfrm flipH="1">
              <a:off x="8829872" y="4197268"/>
              <a:ext cx="255040" cy="248353"/>
            </a:xfrm>
            <a:custGeom>
              <a:avLst/>
              <a:gdLst/>
              <a:ahLst/>
              <a:cxnLst/>
              <a:rect l="l" t="t" r="r" b="b"/>
              <a:pathLst>
                <a:path w="7361" h="7168" extrusionOk="0">
                  <a:moveTo>
                    <a:pt x="2057" y="3955"/>
                  </a:moveTo>
                  <a:cubicBezTo>
                    <a:pt x="2176" y="4067"/>
                    <a:pt x="2307" y="4185"/>
                    <a:pt x="2445" y="4307"/>
                  </a:cubicBezTo>
                  <a:lnTo>
                    <a:pt x="3867" y="5529"/>
                  </a:lnTo>
                  <a:cubicBezTo>
                    <a:pt x="3815" y="5565"/>
                    <a:pt x="3765" y="5601"/>
                    <a:pt x="3710" y="5636"/>
                  </a:cubicBezTo>
                  <a:cubicBezTo>
                    <a:pt x="3499" y="5765"/>
                    <a:pt x="3263" y="5845"/>
                    <a:pt x="3004" y="5871"/>
                  </a:cubicBezTo>
                  <a:cubicBezTo>
                    <a:pt x="2919" y="5881"/>
                    <a:pt x="2837" y="5885"/>
                    <a:pt x="2758" y="5885"/>
                  </a:cubicBezTo>
                  <a:cubicBezTo>
                    <a:pt x="2579" y="5885"/>
                    <a:pt x="2415" y="5862"/>
                    <a:pt x="2270" y="5817"/>
                  </a:cubicBezTo>
                  <a:cubicBezTo>
                    <a:pt x="2060" y="5751"/>
                    <a:pt x="1894" y="5641"/>
                    <a:pt x="1773" y="5490"/>
                  </a:cubicBezTo>
                  <a:cubicBezTo>
                    <a:pt x="1653" y="5339"/>
                    <a:pt x="1579" y="5154"/>
                    <a:pt x="1558" y="4932"/>
                  </a:cubicBezTo>
                  <a:cubicBezTo>
                    <a:pt x="1528" y="4655"/>
                    <a:pt x="1595" y="4413"/>
                    <a:pt x="1758" y="4212"/>
                  </a:cubicBezTo>
                  <a:cubicBezTo>
                    <a:pt x="1832" y="4117"/>
                    <a:pt x="1934" y="4032"/>
                    <a:pt x="2057" y="3955"/>
                  </a:cubicBezTo>
                  <a:close/>
                  <a:moveTo>
                    <a:pt x="3146" y="0"/>
                  </a:moveTo>
                  <a:cubicBezTo>
                    <a:pt x="3046" y="0"/>
                    <a:pt x="2943" y="6"/>
                    <a:pt x="2839" y="17"/>
                  </a:cubicBezTo>
                  <a:cubicBezTo>
                    <a:pt x="2409" y="62"/>
                    <a:pt x="2041" y="180"/>
                    <a:pt x="1730" y="374"/>
                  </a:cubicBezTo>
                  <a:cubicBezTo>
                    <a:pt x="1420" y="568"/>
                    <a:pt x="1185" y="812"/>
                    <a:pt x="1029" y="1110"/>
                  </a:cubicBezTo>
                  <a:cubicBezTo>
                    <a:pt x="875" y="1405"/>
                    <a:pt x="816" y="1728"/>
                    <a:pt x="853" y="2076"/>
                  </a:cubicBezTo>
                  <a:cubicBezTo>
                    <a:pt x="867" y="2220"/>
                    <a:pt x="906" y="2373"/>
                    <a:pt x="970" y="2537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30" y="3256"/>
                    <a:pt x="530" y="3545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7"/>
                    <a:pt x="255" y="5992"/>
                    <a:pt x="525" y="6303"/>
                  </a:cubicBezTo>
                  <a:cubicBezTo>
                    <a:pt x="798" y="6615"/>
                    <a:pt x="1148" y="6845"/>
                    <a:pt x="1574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5" y="7167"/>
                    <a:pt x="2847" y="7160"/>
                    <a:pt x="2981" y="7145"/>
                  </a:cubicBezTo>
                  <a:cubicBezTo>
                    <a:pt x="3364" y="7104"/>
                    <a:pt x="3716" y="7015"/>
                    <a:pt x="4040" y="6872"/>
                  </a:cubicBezTo>
                  <a:cubicBezTo>
                    <a:pt x="4350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49" y="5197"/>
                  </a:lnTo>
                  <a:cubicBezTo>
                    <a:pt x="5859" y="4974"/>
                    <a:pt x="5952" y="4737"/>
                    <a:pt x="6024" y="4485"/>
                  </a:cubicBezTo>
                  <a:cubicBezTo>
                    <a:pt x="6131" y="4117"/>
                    <a:pt x="6190" y="3722"/>
                    <a:pt x="6204" y="3300"/>
                  </a:cubicBezTo>
                  <a:lnTo>
                    <a:pt x="6204" y="3300"/>
                  </a:lnTo>
                  <a:lnTo>
                    <a:pt x="4753" y="3454"/>
                  </a:lnTo>
                  <a:cubicBezTo>
                    <a:pt x="4750" y="3770"/>
                    <a:pt x="4710" y="4059"/>
                    <a:pt x="4638" y="4327"/>
                  </a:cubicBezTo>
                  <a:lnTo>
                    <a:pt x="4097" y="3847"/>
                  </a:lnTo>
                  <a:cubicBezTo>
                    <a:pt x="3953" y="3737"/>
                    <a:pt x="3794" y="3605"/>
                    <a:pt x="3614" y="3451"/>
                  </a:cubicBezTo>
                  <a:cubicBezTo>
                    <a:pt x="3434" y="3297"/>
                    <a:pt x="3255" y="3132"/>
                    <a:pt x="3078" y="2958"/>
                  </a:cubicBezTo>
                  <a:cubicBezTo>
                    <a:pt x="2904" y="2783"/>
                    <a:pt x="2757" y="2613"/>
                    <a:pt x="2636" y="2443"/>
                  </a:cubicBezTo>
                  <a:cubicBezTo>
                    <a:pt x="2517" y="2275"/>
                    <a:pt x="2452" y="2128"/>
                    <a:pt x="2438" y="2006"/>
                  </a:cubicBezTo>
                  <a:cubicBezTo>
                    <a:pt x="2423" y="1877"/>
                    <a:pt x="2438" y="1764"/>
                    <a:pt x="2481" y="1672"/>
                  </a:cubicBezTo>
                  <a:cubicBezTo>
                    <a:pt x="2524" y="1579"/>
                    <a:pt x="2592" y="1506"/>
                    <a:pt x="2685" y="1450"/>
                  </a:cubicBezTo>
                  <a:cubicBezTo>
                    <a:pt x="2779" y="1395"/>
                    <a:pt x="2895" y="1357"/>
                    <a:pt x="3039" y="1343"/>
                  </a:cubicBezTo>
                  <a:cubicBezTo>
                    <a:pt x="3069" y="1340"/>
                    <a:pt x="3099" y="1339"/>
                    <a:pt x="3129" y="1339"/>
                  </a:cubicBezTo>
                  <a:cubicBezTo>
                    <a:pt x="3267" y="1339"/>
                    <a:pt x="3395" y="1372"/>
                    <a:pt x="3512" y="1442"/>
                  </a:cubicBezTo>
                  <a:cubicBezTo>
                    <a:pt x="3651" y="1527"/>
                    <a:pt x="3789" y="1695"/>
                    <a:pt x="3929" y="1947"/>
                  </a:cubicBezTo>
                  <a:lnTo>
                    <a:pt x="5079" y="1090"/>
                  </a:lnTo>
                  <a:cubicBezTo>
                    <a:pt x="4967" y="838"/>
                    <a:pt x="4796" y="626"/>
                    <a:pt x="4569" y="453"/>
                  </a:cubicBezTo>
                  <a:cubicBezTo>
                    <a:pt x="4340" y="280"/>
                    <a:pt x="4077" y="155"/>
                    <a:pt x="3781" y="79"/>
                  </a:cubicBezTo>
                  <a:cubicBezTo>
                    <a:pt x="3577" y="27"/>
                    <a:pt x="3366" y="0"/>
                    <a:pt x="3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31"/>
            <p:cNvSpPr/>
            <p:nvPr/>
          </p:nvSpPr>
          <p:spPr>
            <a:xfrm flipH="1">
              <a:off x="8532258" y="4155865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1" y="0"/>
                  </a:moveTo>
                  <a:lnTo>
                    <a:pt x="1" y="605"/>
                  </a:lnTo>
                  <a:lnTo>
                    <a:pt x="156" y="2065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31"/>
            <p:cNvSpPr/>
            <p:nvPr/>
          </p:nvSpPr>
          <p:spPr>
            <a:xfrm flipH="1">
              <a:off x="8304317" y="4134176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4" y="4067"/>
                  </a:lnTo>
                  <a:lnTo>
                    <a:pt x="4595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31"/>
            <p:cNvSpPr/>
            <p:nvPr/>
          </p:nvSpPr>
          <p:spPr>
            <a:xfrm flipH="1">
              <a:off x="8063071" y="4111517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5" y="76"/>
                    <a:pt x="2294" y="214"/>
                    <a:pt x="1876" y="436"/>
                  </a:cubicBezTo>
                  <a:cubicBezTo>
                    <a:pt x="1458" y="656"/>
                    <a:pt x="1104" y="942"/>
                    <a:pt x="816" y="1292"/>
                  </a:cubicBezTo>
                  <a:cubicBezTo>
                    <a:pt x="529" y="1640"/>
                    <a:pt x="316" y="2036"/>
                    <a:pt x="179" y="2485"/>
                  </a:cubicBezTo>
                  <a:cubicBezTo>
                    <a:pt x="43" y="2932"/>
                    <a:pt x="1" y="3408"/>
                    <a:pt x="56" y="3913"/>
                  </a:cubicBezTo>
                  <a:cubicBezTo>
                    <a:pt x="113" y="4436"/>
                    <a:pt x="250" y="4902"/>
                    <a:pt x="467" y="5315"/>
                  </a:cubicBezTo>
                  <a:cubicBezTo>
                    <a:pt x="684" y="5729"/>
                    <a:pt x="969" y="6076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6"/>
                    <a:pt x="4938" y="6848"/>
                  </a:cubicBezTo>
                  <a:cubicBezTo>
                    <a:pt x="5255" y="6733"/>
                    <a:pt x="5543" y="6589"/>
                    <a:pt x="5796" y="6419"/>
                  </a:cubicBezTo>
                  <a:cubicBezTo>
                    <a:pt x="6051" y="6248"/>
                    <a:pt x="6249" y="6063"/>
                    <a:pt x="6391" y="5864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3"/>
                  </a:cubicBezTo>
                  <a:cubicBezTo>
                    <a:pt x="4925" y="5190"/>
                    <a:pt x="4761" y="5289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2" y="5527"/>
                    <a:pt x="3793" y="5533"/>
                    <a:pt x="3696" y="5533"/>
                  </a:cubicBezTo>
                  <a:cubicBezTo>
                    <a:pt x="3503" y="5533"/>
                    <a:pt x="3320" y="5511"/>
                    <a:pt x="3147" y="5469"/>
                  </a:cubicBezTo>
                  <a:cubicBezTo>
                    <a:pt x="2888" y="5403"/>
                    <a:pt x="2661" y="5293"/>
                    <a:pt x="2467" y="5138"/>
                  </a:cubicBezTo>
                  <a:cubicBezTo>
                    <a:pt x="2273" y="4981"/>
                    <a:pt x="2115" y="4786"/>
                    <a:pt x="1993" y="4553"/>
                  </a:cubicBezTo>
                  <a:cubicBezTo>
                    <a:pt x="1870" y="4320"/>
                    <a:pt x="1794" y="4055"/>
                    <a:pt x="1761" y="3758"/>
                  </a:cubicBezTo>
                  <a:cubicBezTo>
                    <a:pt x="1728" y="3451"/>
                    <a:pt x="1748" y="3171"/>
                    <a:pt x="1820" y="2914"/>
                  </a:cubicBezTo>
                  <a:cubicBezTo>
                    <a:pt x="1892" y="2658"/>
                    <a:pt x="2004" y="2435"/>
                    <a:pt x="2158" y="2243"/>
                  </a:cubicBezTo>
                  <a:cubicBezTo>
                    <a:pt x="2313" y="2054"/>
                    <a:pt x="2500" y="1898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1" y="1561"/>
                    <a:pt x="4032" y="1586"/>
                  </a:cubicBezTo>
                  <a:cubicBezTo>
                    <a:pt x="4219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6"/>
                    <a:pt x="5162" y="330"/>
                  </a:cubicBezTo>
                  <a:cubicBezTo>
                    <a:pt x="4876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31"/>
            <p:cNvSpPr/>
            <p:nvPr/>
          </p:nvSpPr>
          <p:spPr>
            <a:xfrm flipH="1">
              <a:off x="7817149" y="4082414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6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31"/>
            <p:cNvSpPr/>
            <p:nvPr/>
          </p:nvSpPr>
          <p:spPr>
            <a:xfrm flipH="1">
              <a:off x="7545414" y="4053727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7"/>
                    <a:pt x="4983" y="3794"/>
                  </a:cubicBezTo>
                  <a:cubicBezTo>
                    <a:pt x="5019" y="3981"/>
                    <a:pt x="5057" y="4169"/>
                    <a:pt x="5097" y="4362"/>
                  </a:cubicBezTo>
                  <a:cubicBezTo>
                    <a:pt x="5105" y="4406"/>
                    <a:pt x="5115" y="4452"/>
                    <a:pt x="5127" y="4500"/>
                  </a:cubicBezTo>
                  <a:lnTo>
                    <a:pt x="1480" y="493"/>
                  </a:lnTo>
                  <a:lnTo>
                    <a:pt x="1" y="649"/>
                  </a:lnTo>
                  <a:lnTo>
                    <a:pt x="720" y="7462"/>
                  </a:lnTo>
                  <a:lnTo>
                    <a:pt x="2326" y="7292"/>
                  </a:lnTo>
                  <a:lnTo>
                    <a:pt x="2086" y="5016"/>
                  </a:lnTo>
                  <a:cubicBezTo>
                    <a:pt x="2070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5"/>
                    <a:pt x="1927" y="3884"/>
                    <a:pt x="1893" y="3717"/>
                  </a:cubicBezTo>
                  <a:cubicBezTo>
                    <a:pt x="1858" y="3551"/>
                    <a:pt x="1820" y="3359"/>
                    <a:pt x="1775" y="3144"/>
                  </a:cubicBezTo>
                  <a:cubicBezTo>
                    <a:pt x="1768" y="3115"/>
                    <a:pt x="1762" y="3082"/>
                    <a:pt x="1755" y="3050"/>
                  </a:cubicBezTo>
                  <a:lnTo>
                    <a:pt x="1755" y="3050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31"/>
            <p:cNvSpPr/>
            <p:nvPr/>
          </p:nvSpPr>
          <p:spPr>
            <a:xfrm flipH="1">
              <a:off x="7353612" y="403352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0"/>
                  </a:lnTo>
                  <a:lnTo>
                    <a:pt x="1294" y="1689"/>
                  </a:lnTo>
                  <a:lnTo>
                    <a:pt x="1722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1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31"/>
            <p:cNvSpPr/>
            <p:nvPr/>
          </p:nvSpPr>
          <p:spPr>
            <a:xfrm flipH="1">
              <a:off x="7084509" y="4010696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2" y="1570"/>
                  </a:moveTo>
                  <a:cubicBezTo>
                    <a:pt x="3779" y="1570"/>
                    <a:pt x="3958" y="1597"/>
                    <a:pt x="4127" y="1651"/>
                  </a:cubicBezTo>
                  <a:cubicBezTo>
                    <a:pt x="4362" y="1722"/>
                    <a:pt x="4570" y="1843"/>
                    <a:pt x="4754" y="2003"/>
                  </a:cubicBezTo>
                  <a:cubicBezTo>
                    <a:pt x="4938" y="2164"/>
                    <a:pt x="5089" y="2361"/>
                    <a:pt x="5204" y="2591"/>
                  </a:cubicBezTo>
                  <a:cubicBezTo>
                    <a:pt x="5321" y="2821"/>
                    <a:pt x="5394" y="3077"/>
                    <a:pt x="5423" y="3365"/>
                  </a:cubicBezTo>
                  <a:cubicBezTo>
                    <a:pt x="5455" y="3649"/>
                    <a:pt x="5439" y="3917"/>
                    <a:pt x="5374" y="4167"/>
                  </a:cubicBezTo>
                  <a:cubicBezTo>
                    <a:pt x="5327" y="4340"/>
                    <a:pt x="5262" y="4496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1" y="5519"/>
                    <a:pt x="3850" y="5527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3" y="5518"/>
                    <a:pt x="3044" y="5464"/>
                  </a:cubicBezTo>
                  <a:cubicBezTo>
                    <a:pt x="2811" y="5391"/>
                    <a:pt x="2600" y="5274"/>
                    <a:pt x="2413" y="5119"/>
                  </a:cubicBezTo>
                  <a:cubicBezTo>
                    <a:pt x="2225" y="4961"/>
                    <a:pt x="2075" y="4765"/>
                    <a:pt x="1962" y="4532"/>
                  </a:cubicBezTo>
                  <a:cubicBezTo>
                    <a:pt x="1851" y="4298"/>
                    <a:pt x="1779" y="4039"/>
                    <a:pt x="1747" y="3751"/>
                  </a:cubicBezTo>
                  <a:cubicBezTo>
                    <a:pt x="1717" y="3468"/>
                    <a:pt x="1733" y="3199"/>
                    <a:pt x="1796" y="2950"/>
                  </a:cubicBezTo>
                  <a:cubicBezTo>
                    <a:pt x="1858" y="2700"/>
                    <a:pt x="1963" y="2477"/>
                    <a:pt x="2114" y="2282"/>
                  </a:cubicBezTo>
                  <a:cubicBezTo>
                    <a:pt x="2264" y="2085"/>
                    <a:pt x="2445" y="1925"/>
                    <a:pt x="2659" y="1804"/>
                  </a:cubicBezTo>
                  <a:cubicBezTo>
                    <a:pt x="2873" y="1685"/>
                    <a:pt x="3111" y="1609"/>
                    <a:pt x="3378" y="1581"/>
                  </a:cubicBezTo>
                  <a:cubicBezTo>
                    <a:pt x="3450" y="1574"/>
                    <a:pt x="3522" y="1570"/>
                    <a:pt x="3592" y="1570"/>
                  </a:cubicBezTo>
                  <a:close/>
                  <a:moveTo>
                    <a:pt x="3655" y="0"/>
                  </a:moveTo>
                  <a:cubicBezTo>
                    <a:pt x="3511" y="0"/>
                    <a:pt x="3364" y="8"/>
                    <a:pt x="3214" y="24"/>
                  </a:cubicBezTo>
                  <a:cubicBezTo>
                    <a:pt x="2702" y="77"/>
                    <a:pt x="2242" y="215"/>
                    <a:pt x="1832" y="435"/>
                  </a:cubicBezTo>
                  <a:cubicBezTo>
                    <a:pt x="1421" y="657"/>
                    <a:pt x="1076" y="944"/>
                    <a:pt x="790" y="1294"/>
                  </a:cubicBezTo>
                  <a:cubicBezTo>
                    <a:pt x="506" y="1646"/>
                    <a:pt x="299" y="2045"/>
                    <a:pt x="168" y="2490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5" y="6636"/>
                    <a:pt x="2074" y="6845"/>
                    <a:pt x="2521" y="6977"/>
                  </a:cubicBezTo>
                  <a:cubicBezTo>
                    <a:pt x="2834" y="7068"/>
                    <a:pt x="3164" y="7113"/>
                    <a:pt x="3510" y="7113"/>
                  </a:cubicBezTo>
                  <a:cubicBezTo>
                    <a:pt x="3657" y="7113"/>
                    <a:pt x="3806" y="7105"/>
                    <a:pt x="3959" y="7089"/>
                  </a:cubicBezTo>
                  <a:cubicBezTo>
                    <a:pt x="4382" y="7044"/>
                    <a:pt x="4767" y="6941"/>
                    <a:pt x="5119" y="6783"/>
                  </a:cubicBezTo>
                  <a:lnTo>
                    <a:pt x="6094" y="7848"/>
                  </a:lnTo>
                  <a:lnTo>
                    <a:pt x="7190" y="6845"/>
                  </a:lnTo>
                  <a:lnTo>
                    <a:pt x="6320" y="5893"/>
                  </a:lnTo>
                  <a:cubicBezTo>
                    <a:pt x="6340" y="5870"/>
                    <a:pt x="6363" y="5845"/>
                    <a:pt x="6383" y="5822"/>
                  </a:cubicBezTo>
                  <a:cubicBezTo>
                    <a:pt x="6668" y="5470"/>
                    <a:pt x="6872" y="5069"/>
                    <a:pt x="7000" y="4620"/>
                  </a:cubicBezTo>
                  <a:cubicBezTo>
                    <a:pt x="7125" y="4170"/>
                    <a:pt x="7164" y="3692"/>
                    <a:pt x="7110" y="3185"/>
                  </a:cubicBezTo>
                  <a:cubicBezTo>
                    <a:pt x="7056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59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7" y="47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31"/>
            <p:cNvSpPr/>
            <p:nvPr/>
          </p:nvSpPr>
          <p:spPr>
            <a:xfrm flipH="1">
              <a:off x="6837686" y="3978266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9"/>
                  </a:lnTo>
                  <a:cubicBezTo>
                    <a:pt x="4671" y="4525"/>
                    <a:pt x="4636" y="4754"/>
                    <a:pt x="4542" y="4965"/>
                  </a:cubicBezTo>
                  <a:cubicBezTo>
                    <a:pt x="4447" y="5175"/>
                    <a:pt x="4307" y="5347"/>
                    <a:pt x="4127" y="5480"/>
                  </a:cubicBezTo>
                  <a:cubicBezTo>
                    <a:pt x="3948" y="5615"/>
                    <a:pt x="3736" y="5694"/>
                    <a:pt x="3490" y="5720"/>
                  </a:cubicBezTo>
                  <a:cubicBezTo>
                    <a:pt x="3442" y="5725"/>
                    <a:pt x="3394" y="5728"/>
                    <a:pt x="3347" y="5728"/>
                  </a:cubicBezTo>
                  <a:cubicBezTo>
                    <a:pt x="3167" y="5728"/>
                    <a:pt x="2997" y="5690"/>
                    <a:pt x="2839" y="5615"/>
                  </a:cubicBezTo>
                  <a:cubicBezTo>
                    <a:pt x="2639" y="5521"/>
                    <a:pt x="2472" y="5382"/>
                    <a:pt x="2343" y="5196"/>
                  </a:cubicBezTo>
                  <a:cubicBezTo>
                    <a:pt x="2212" y="5010"/>
                    <a:pt x="2133" y="4794"/>
                    <a:pt x="2107" y="4547"/>
                  </a:cubicBezTo>
                  <a:lnTo>
                    <a:pt x="1674" y="440"/>
                  </a:lnTo>
                  <a:lnTo>
                    <a:pt x="0" y="616"/>
                  </a:lnTo>
                  <a:lnTo>
                    <a:pt x="443" y="4810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6" y="6528"/>
                    <a:pt x="1635" y="6808"/>
                    <a:pt x="2100" y="6993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8" y="6952"/>
                    <a:pt x="5105" y="6676"/>
                  </a:cubicBezTo>
                  <a:cubicBezTo>
                    <a:pt x="5522" y="6399"/>
                    <a:pt x="5834" y="6046"/>
                    <a:pt x="6043" y="5616"/>
                  </a:cubicBezTo>
                  <a:cubicBezTo>
                    <a:pt x="6248" y="5188"/>
                    <a:pt x="6326" y="4715"/>
                    <a:pt x="6270" y="4196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31"/>
            <p:cNvSpPr/>
            <p:nvPr/>
          </p:nvSpPr>
          <p:spPr>
            <a:xfrm flipH="1">
              <a:off x="6604479" y="395481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7" y="5733"/>
                  </a:lnTo>
                  <a:lnTo>
                    <a:pt x="2032" y="4351"/>
                  </a:lnTo>
                  <a:lnTo>
                    <a:pt x="4737" y="4064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31"/>
            <p:cNvSpPr/>
            <p:nvPr/>
          </p:nvSpPr>
          <p:spPr>
            <a:xfrm flipH="1">
              <a:off x="6390293" y="3934612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4" y="417"/>
                    <a:pt x="865" y="589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0" y="1792"/>
                    <a:pt x="1" y="2079"/>
                    <a:pt x="32" y="2386"/>
                  </a:cubicBezTo>
                  <a:cubicBezTo>
                    <a:pt x="64" y="2670"/>
                    <a:pt x="136" y="2925"/>
                    <a:pt x="251" y="3143"/>
                  </a:cubicBezTo>
                  <a:cubicBezTo>
                    <a:pt x="366" y="3365"/>
                    <a:pt x="526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8" y="4301"/>
                  </a:cubicBezTo>
                  <a:cubicBezTo>
                    <a:pt x="2626" y="4312"/>
                    <a:pt x="2763" y="4330"/>
                    <a:pt x="2897" y="4351"/>
                  </a:cubicBezTo>
                  <a:cubicBezTo>
                    <a:pt x="3029" y="4373"/>
                    <a:pt x="3157" y="4403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9"/>
                    <a:pt x="3819" y="4752"/>
                  </a:cubicBezTo>
                  <a:cubicBezTo>
                    <a:pt x="3876" y="4826"/>
                    <a:pt x="3908" y="4911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5" y="5515"/>
                    <a:pt x="3530" y="5575"/>
                  </a:cubicBezTo>
                  <a:cubicBezTo>
                    <a:pt x="3390" y="5637"/>
                    <a:pt x="3235" y="5676"/>
                    <a:pt x="3059" y="5694"/>
                  </a:cubicBezTo>
                  <a:cubicBezTo>
                    <a:pt x="2974" y="5704"/>
                    <a:pt x="2888" y="5708"/>
                    <a:pt x="2803" y="5708"/>
                  </a:cubicBezTo>
                  <a:cubicBezTo>
                    <a:pt x="2540" y="5708"/>
                    <a:pt x="2278" y="5665"/>
                    <a:pt x="2020" y="5578"/>
                  </a:cubicBezTo>
                  <a:cubicBezTo>
                    <a:pt x="1676" y="5463"/>
                    <a:pt x="1318" y="5205"/>
                    <a:pt x="950" y="4804"/>
                  </a:cubicBezTo>
                  <a:lnTo>
                    <a:pt x="67" y="6048"/>
                  </a:lnTo>
                  <a:cubicBezTo>
                    <a:pt x="317" y="6304"/>
                    <a:pt x="592" y="6520"/>
                    <a:pt x="892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7" y="7112"/>
                    <a:pt x="3128" y="7092"/>
                  </a:cubicBezTo>
                  <a:cubicBezTo>
                    <a:pt x="3647" y="7037"/>
                    <a:pt x="4096" y="6904"/>
                    <a:pt x="4479" y="6689"/>
                  </a:cubicBezTo>
                  <a:cubicBezTo>
                    <a:pt x="4860" y="6477"/>
                    <a:pt x="5147" y="6192"/>
                    <a:pt x="5343" y="5841"/>
                  </a:cubicBezTo>
                  <a:cubicBezTo>
                    <a:pt x="5538" y="5489"/>
                    <a:pt x="5610" y="5077"/>
                    <a:pt x="5561" y="4603"/>
                  </a:cubicBezTo>
                  <a:cubicBezTo>
                    <a:pt x="5530" y="4298"/>
                    <a:pt x="5445" y="4036"/>
                    <a:pt x="5307" y="3818"/>
                  </a:cubicBezTo>
                  <a:cubicBezTo>
                    <a:pt x="5169" y="3601"/>
                    <a:pt x="4985" y="3417"/>
                    <a:pt x="4756" y="3271"/>
                  </a:cubicBezTo>
                  <a:cubicBezTo>
                    <a:pt x="4529" y="3126"/>
                    <a:pt x="4263" y="3008"/>
                    <a:pt x="3962" y="2922"/>
                  </a:cubicBezTo>
                  <a:cubicBezTo>
                    <a:pt x="3660" y="2836"/>
                    <a:pt x="3328" y="2777"/>
                    <a:pt x="2964" y="2742"/>
                  </a:cubicBezTo>
                  <a:cubicBezTo>
                    <a:pt x="2806" y="2734"/>
                    <a:pt x="2654" y="2716"/>
                    <a:pt x="2506" y="2687"/>
                  </a:cubicBezTo>
                  <a:cubicBezTo>
                    <a:pt x="2359" y="2660"/>
                    <a:pt x="2228" y="2623"/>
                    <a:pt x="2110" y="2572"/>
                  </a:cubicBezTo>
                  <a:cubicBezTo>
                    <a:pt x="1994" y="2522"/>
                    <a:pt x="1899" y="2462"/>
                    <a:pt x="1827" y="2390"/>
                  </a:cubicBezTo>
                  <a:cubicBezTo>
                    <a:pt x="1754" y="2318"/>
                    <a:pt x="1712" y="2229"/>
                    <a:pt x="1699" y="2119"/>
                  </a:cubicBezTo>
                  <a:cubicBezTo>
                    <a:pt x="1686" y="1994"/>
                    <a:pt x="1713" y="1885"/>
                    <a:pt x="1782" y="1790"/>
                  </a:cubicBezTo>
                  <a:cubicBezTo>
                    <a:pt x="1850" y="1695"/>
                    <a:pt x="1952" y="1616"/>
                    <a:pt x="2086" y="1551"/>
                  </a:cubicBezTo>
                  <a:cubicBezTo>
                    <a:pt x="2221" y="1488"/>
                    <a:pt x="2383" y="1445"/>
                    <a:pt x="2580" y="1425"/>
                  </a:cubicBezTo>
                  <a:cubicBezTo>
                    <a:pt x="2642" y="1418"/>
                    <a:pt x="2703" y="1415"/>
                    <a:pt x="2763" y="1415"/>
                  </a:cubicBezTo>
                  <a:cubicBezTo>
                    <a:pt x="2889" y="1415"/>
                    <a:pt x="3014" y="1429"/>
                    <a:pt x="3138" y="1455"/>
                  </a:cubicBezTo>
                  <a:cubicBezTo>
                    <a:pt x="3324" y="1495"/>
                    <a:pt x="3501" y="1562"/>
                    <a:pt x="3670" y="1655"/>
                  </a:cubicBezTo>
                  <a:cubicBezTo>
                    <a:pt x="3842" y="1748"/>
                    <a:pt x="4004" y="1872"/>
                    <a:pt x="4158" y="2027"/>
                  </a:cubicBezTo>
                  <a:lnTo>
                    <a:pt x="5077" y="936"/>
                  </a:lnTo>
                  <a:cubicBezTo>
                    <a:pt x="4888" y="707"/>
                    <a:pt x="4670" y="518"/>
                    <a:pt x="4421" y="367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31"/>
            <p:cNvSpPr/>
            <p:nvPr/>
          </p:nvSpPr>
          <p:spPr>
            <a:xfrm flipH="1">
              <a:off x="5954746" y="388326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6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31"/>
            <p:cNvSpPr/>
            <p:nvPr/>
          </p:nvSpPr>
          <p:spPr>
            <a:xfrm flipH="1">
              <a:off x="5681593" y="3862512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4" y="1571"/>
                  </a:moveTo>
                  <a:cubicBezTo>
                    <a:pt x="3781" y="1571"/>
                    <a:pt x="3959" y="1599"/>
                    <a:pt x="4126" y="1651"/>
                  </a:cubicBezTo>
                  <a:cubicBezTo>
                    <a:pt x="4361" y="1724"/>
                    <a:pt x="4571" y="1844"/>
                    <a:pt x="4756" y="2003"/>
                  </a:cubicBezTo>
                  <a:cubicBezTo>
                    <a:pt x="4939" y="2166"/>
                    <a:pt x="5090" y="2361"/>
                    <a:pt x="5205" y="2591"/>
                  </a:cubicBezTo>
                  <a:cubicBezTo>
                    <a:pt x="5323" y="2821"/>
                    <a:pt x="5396" y="3080"/>
                    <a:pt x="5425" y="3366"/>
                  </a:cubicBezTo>
                  <a:cubicBezTo>
                    <a:pt x="5458" y="3651"/>
                    <a:pt x="5439" y="3917"/>
                    <a:pt x="5375" y="4167"/>
                  </a:cubicBezTo>
                  <a:cubicBezTo>
                    <a:pt x="5308" y="4419"/>
                    <a:pt x="5202" y="4641"/>
                    <a:pt x="5057" y="4838"/>
                  </a:cubicBezTo>
                  <a:cubicBezTo>
                    <a:pt x="4909" y="5035"/>
                    <a:pt x="4729" y="5193"/>
                    <a:pt x="4516" y="5312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1" y="5547"/>
                    <a:pt x="3214" y="5520"/>
                    <a:pt x="3045" y="5467"/>
                  </a:cubicBezTo>
                  <a:cubicBezTo>
                    <a:pt x="2812" y="5395"/>
                    <a:pt x="2601" y="5278"/>
                    <a:pt x="2414" y="5119"/>
                  </a:cubicBezTo>
                  <a:cubicBezTo>
                    <a:pt x="2225" y="4964"/>
                    <a:pt x="2076" y="4766"/>
                    <a:pt x="1962" y="4534"/>
                  </a:cubicBezTo>
                  <a:cubicBezTo>
                    <a:pt x="1850" y="4300"/>
                    <a:pt x="1780" y="4039"/>
                    <a:pt x="1749" y="3753"/>
                  </a:cubicBezTo>
                  <a:cubicBezTo>
                    <a:pt x="1719" y="3469"/>
                    <a:pt x="1735" y="3203"/>
                    <a:pt x="1797" y="2951"/>
                  </a:cubicBezTo>
                  <a:cubicBezTo>
                    <a:pt x="1859" y="2702"/>
                    <a:pt x="1965" y="2479"/>
                    <a:pt x="2116" y="2282"/>
                  </a:cubicBezTo>
                  <a:cubicBezTo>
                    <a:pt x="2264" y="2087"/>
                    <a:pt x="2447" y="1928"/>
                    <a:pt x="2660" y="1808"/>
                  </a:cubicBezTo>
                  <a:cubicBezTo>
                    <a:pt x="2872" y="1685"/>
                    <a:pt x="3111" y="1612"/>
                    <a:pt x="3377" y="1583"/>
                  </a:cubicBezTo>
                  <a:cubicBezTo>
                    <a:pt x="3451" y="1575"/>
                    <a:pt x="3523" y="1571"/>
                    <a:pt x="3594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9"/>
                    <a:pt x="3216" y="25"/>
                  </a:cubicBezTo>
                  <a:cubicBezTo>
                    <a:pt x="2701" y="78"/>
                    <a:pt x="2244" y="217"/>
                    <a:pt x="1831" y="437"/>
                  </a:cubicBezTo>
                  <a:cubicBezTo>
                    <a:pt x="1422" y="657"/>
                    <a:pt x="1076" y="943"/>
                    <a:pt x="792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40" y="2936"/>
                    <a:pt x="1" y="3417"/>
                    <a:pt x="54" y="3930"/>
                  </a:cubicBezTo>
                  <a:cubicBezTo>
                    <a:pt x="110" y="4442"/>
                    <a:pt x="247" y="4902"/>
                    <a:pt x="468" y="5312"/>
                  </a:cubicBezTo>
                  <a:cubicBezTo>
                    <a:pt x="687" y="5722"/>
                    <a:pt x="973" y="6070"/>
                    <a:pt x="1325" y="6355"/>
                  </a:cubicBezTo>
                  <a:cubicBezTo>
                    <a:pt x="1678" y="6639"/>
                    <a:pt x="2074" y="6846"/>
                    <a:pt x="2520" y="6977"/>
                  </a:cubicBezTo>
                  <a:cubicBezTo>
                    <a:pt x="2835" y="7069"/>
                    <a:pt x="3169" y="7114"/>
                    <a:pt x="3522" y="7114"/>
                  </a:cubicBezTo>
                  <a:cubicBezTo>
                    <a:pt x="3668" y="7114"/>
                    <a:pt x="3817" y="7106"/>
                    <a:pt x="3970" y="7091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8"/>
                    <a:pt x="6099" y="6173"/>
                    <a:pt x="6386" y="5821"/>
                  </a:cubicBezTo>
                  <a:cubicBezTo>
                    <a:pt x="6669" y="5469"/>
                    <a:pt x="6874" y="5070"/>
                    <a:pt x="7001" y="4619"/>
                  </a:cubicBezTo>
                  <a:cubicBezTo>
                    <a:pt x="7128" y="4172"/>
                    <a:pt x="7165" y="3693"/>
                    <a:pt x="7112" y="3187"/>
                  </a:cubicBezTo>
                  <a:cubicBezTo>
                    <a:pt x="7057" y="2673"/>
                    <a:pt x="6920" y="2213"/>
                    <a:pt x="6703" y="1803"/>
                  </a:cubicBezTo>
                  <a:cubicBezTo>
                    <a:pt x="6488" y="1392"/>
                    <a:pt x="6203" y="1047"/>
                    <a:pt x="5851" y="761"/>
                  </a:cubicBezTo>
                  <a:cubicBezTo>
                    <a:pt x="5498" y="477"/>
                    <a:pt x="5101" y="270"/>
                    <a:pt x="4654" y="140"/>
                  </a:cubicBezTo>
                  <a:cubicBezTo>
                    <a:pt x="4338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31"/>
            <p:cNvSpPr/>
            <p:nvPr/>
          </p:nvSpPr>
          <p:spPr>
            <a:xfrm flipH="1">
              <a:off x="5430266" y="3839506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4" y="1421"/>
                  </a:moveTo>
                  <a:cubicBezTo>
                    <a:pt x="3231" y="1421"/>
                    <a:pt x="3354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6"/>
                    <a:pt x="3979" y="2027"/>
                    <a:pt x="3997" y="2201"/>
                  </a:cubicBezTo>
                  <a:cubicBezTo>
                    <a:pt x="4015" y="2377"/>
                    <a:pt x="3998" y="2536"/>
                    <a:pt x="3945" y="2679"/>
                  </a:cubicBezTo>
                  <a:cubicBezTo>
                    <a:pt x="3890" y="2823"/>
                    <a:pt x="3804" y="2936"/>
                    <a:pt x="3686" y="3025"/>
                  </a:cubicBezTo>
                  <a:cubicBezTo>
                    <a:pt x="3567" y="3114"/>
                    <a:pt x="3423" y="3168"/>
                    <a:pt x="3255" y="3185"/>
                  </a:cubicBezTo>
                  <a:lnTo>
                    <a:pt x="1911" y="3327"/>
                  </a:lnTo>
                  <a:lnTo>
                    <a:pt x="1726" y="1556"/>
                  </a:lnTo>
                  <a:lnTo>
                    <a:pt x="2922" y="1431"/>
                  </a:lnTo>
                  <a:cubicBezTo>
                    <a:pt x="2982" y="1424"/>
                    <a:pt x="3039" y="1421"/>
                    <a:pt x="3094" y="1421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5"/>
                    <a:pt x="3068" y="16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3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9" y="2765"/>
                    <a:pt x="5657" y="2371"/>
                    <a:pt x="5613" y="1942"/>
                  </a:cubicBezTo>
                  <a:cubicBezTo>
                    <a:pt x="5568" y="1528"/>
                    <a:pt x="5429" y="1166"/>
                    <a:pt x="5192" y="861"/>
                  </a:cubicBezTo>
                  <a:cubicBezTo>
                    <a:pt x="4959" y="553"/>
                    <a:pt x="4652" y="325"/>
                    <a:pt x="4278" y="174"/>
                  </a:cubicBezTo>
                  <a:cubicBezTo>
                    <a:pt x="3991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31"/>
            <p:cNvSpPr/>
            <p:nvPr/>
          </p:nvSpPr>
          <p:spPr>
            <a:xfrm flipH="1">
              <a:off x="5171594" y="3803890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8" y="4850"/>
                  </a:lnTo>
                  <a:lnTo>
                    <a:pt x="2560" y="4311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5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31"/>
            <p:cNvSpPr/>
            <p:nvPr/>
          </p:nvSpPr>
          <p:spPr>
            <a:xfrm flipH="1">
              <a:off x="4979444" y="378566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3" y="1"/>
                  </a:moveTo>
                  <a:cubicBezTo>
                    <a:pt x="2760" y="1"/>
                    <a:pt x="2576" y="11"/>
                    <a:pt x="2381" y="31"/>
                  </a:cubicBezTo>
                  <a:cubicBezTo>
                    <a:pt x="2043" y="67"/>
                    <a:pt x="1725" y="152"/>
                    <a:pt x="1424" y="285"/>
                  </a:cubicBezTo>
                  <a:cubicBezTo>
                    <a:pt x="1125" y="418"/>
                    <a:pt x="866" y="590"/>
                    <a:pt x="648" y="799"/>
                  </a:cubicBezTo>
                  <a:cubicBezTo>
                    <a:pt x="431" y="1009"/>
                    <a:pt x="265" y="1249"/>
                    <a:pt x="155" y="1519"/>
                  </a:cubicBezTo>
                  <a:cubicBezTo>
                    <a:pt x="41" y="1791"/>
                    <a:pt x="1" y="2079"/>
                    <a:pt x="34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6" y="3553"/>
                    <a:pt x="730" y="3712"/>
                  </a:cubicBezTo>
                  <a:cubicBezTo>
                    <a:pt x="932" y="3873"/>
                    <a:pt x="1180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8" y="4312"/>
                    <a:pt x="2764" y="4329"/>
                    <a:pt x="2897" y="4351"/>
                  </a:cubicBezTo>
                  <a:cubicBezTo>
                    <a:pt x="3031" y="4372"/>
                    <a:pt x="3157" y="4401"/>
                    <a:pt x="3279" y="4438"/>
                  </a:cubicBezTo>
                  <a:cubicBezTo>
                    <a:pt x="3402" y="4474"/>
                    <a:pt x="3508" y="4517"/>
                    <a:pt x="3599" y="4568"/>
                  </a:cubicBezTo>
                  <a:cubicBezTo>
                    <a:pt x="3688" y="4617"/>
                    <a:pt x="3761" y="4680"/>
                    <a:pt x="3819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4" y="5136"/>
                    <a:pt x="3905" y="5249"/>
                    <a:pt x="3837" y="5344"/>
                  </a:cubicBezTo>
                  <a:cubicBezTo>
                    <a:pt x="3774" y="5438"/>
                    <a:pt x="3670" y="5515"/>
                    <a:pt x="3531" y="5577"/>
                  </a:cubicBezTo>
                  <a:cubicBezTo>
                    <a:pt x="3393" y="5638"/>
                    <a:pt x="3236" y="5678"/>
                    <a:pt x="3062" y="5695"/>
                  </a:cubicBezTo>
                  <a:cubicBezTo>
                    <a:pt x="2976" y="5704"/>
                    <a:pt x="2890" y="5709"/>
                    <a:pt x="2805" y="5709"/>
                  </a:cubicBezTo>
                  <a:cubicBezTo>
                    <a:pt x="2541" y="5709"/>
                    <a:pt x="2280" y="5666"/>
                    <a:pt x="2021" y="5579"/>
                  </a:cubicBezTo>
                  <a:cubicBezTo>
                    <a:pt x="1679" y="5464"/>
                    <a:pt x="1321" y="5206"/>
                    <a:pt x="950" y="4805"/>
                  </a:cubicBezTo>
                  <a:lnTo>
                    <a:pt x="68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3" y="6869"/>
                    <a:pt x="1529" y="6991"/>
                    <a:pt x="1902" y="7061"/>
                  </a:cubicBezTo>
                  <a:cubicBezTo>
                    <a:pt x="2122" y="7102"/>
                    <a:pt x="2356" y="7122"/>
                    <a:pt x="2603" y="7122"/>
                  </a:cubicBezTo>
                  <a:cubicBezTo>
                    <a:pt x="2772" y="7122"/>
                    <a:pt x="2947" y="7113"/>
                    <a:pt x="3128" y="7094"/>
                  </a:cubicBezTo>
                  <a:cubicBezTo>
                    <a:pt x="3647" y="7040"/>
                    <a:pt x="4098" y="6905"/>
                    <a:pt x="4479" y="6692"/>
                  </a:cubicBezTo>
                  <a:cubicBezTo>
                    <a:pt x="4860" y="6477"/>
                    <a:pt x="5147" y="6196"/>
                    <a:pt x="5343" y="5843"/>
                  </a:cubicBezTo>
                  <a:cubicBezTo>
                    <a:pt x="5540" y="5491"/>
                    <a:pt x="5612" y="5078"/>
                    <a:pt x="5563" y="4604"/>
                  </a:cubicBezTo>
                  <a:cubicBezTo>
                    <a:pt x="5530" y="4299"/>
                    <a:pt x="5446" y="4039"/>
                    <a:pt x="5307" y="3819"/>
                  </a:cubicBezTo>
                  <a:cubicBezTo>
                    <a:pt x="5169" y="3601"/>
                    <a:pt x="4986" y="3417"/>
                    <a:pt x="4758" y="3272"/>
                  </a:cubicBezTo>
                  <a:cubicBezTo>
                    <a:pt x="4529" y="3127"/>
                    <a:pt x="4263" y="3010"/>
                    <a:pt x="3962" y="2924"/>
                  </a:cubicBezTo>
                  <a:cubicBezTo>
                    <a:pt x="3660" y="2838"/>
                    <a:pt x="3328" y="2777"/>
                    <a:pt x="2966" y="2744"/>
                  </a:cubicBezTo>
                  <a:cubicBezTo>
                    <a:pt x="2808" y="2734"/>
                    <a:pt x="2654" y="2717"/>
                    <a:pt x="2507" y="2688"/>
                  </a:cubicBezTo>
                  <a:cubicBezTo>
                    <a:pt x="2359" y="2661"/>
                    <a:pt x="2228" y="2624"/>
                    <a:pt x="2112" y="2573"/>
                  </a:cubicBezTo>
                  <a:cubicBezTo>
                    <a:pt x="1995" y="2523"/>
                    <a:pt x="1899" y="2464"/>
                    <a:pt x="1827" y="2392"/>
                  </a:cubicBezTo>
                  <a:cubicBezTo>
                    <a:pt x="1754" y="2320"/>
                    <a:pt x="1712" y="2230"/>
                    <a:pt x="1700" y="2120"/>
                  </a:cubicBezTo>
                  <a:cubicBezTo>
                    <a:pt x="1687" y="1997"/>
                    <a:pt x="1715" y="1889"/>
                    <a:pt x="1782" y="1791"/>
                  </a:cubicBezTo>
                  <a:cubicBezTo>
                    <a:pt x="1851" y="1696"/>
                    <a:pt x="1953" y="1616"/>
                    <a:pt x="2086" y="1552"/>
                  </a:cubicBezTo>
                  <a:cubicBezTo>
                    <a:pt x="2221" y="1489"/>
                    <a:pt x="2385" y="1446"/>
                    <a:pt x="2579" y="1426"/>
                  </a:cubicBezTo>
                  <a:cubicBezTo>
                    <a:pt x="2640" y="1420"/>
                    <a:pt x="2700" y="1417"/>
                    <a:pt x="2760" y="1417"/>
                  </a:cubicBezTo>
                  <a:cubicBezTo>
                    <a:pt x="2887" y="1417"/>
                    <a:pt x="3013" y="1430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1" y="216"/>
                    <a:pt x="3880" y="110"/>
                    <a:pt x="3550" y="51"/>
                  </a:cubicBezTo>
                  <a:cubicBezTo>
                    <a:pt x="3363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31"/>
            <p:cNvSpPr/>
            <p:nvPr/>
          </p:nvSpPr>
          <p:spPr>
            <a:xfrm flipH="1">
              <a:off x="4726522" y="3756285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31"/>
            <p:cNvSpPr/>
            <p:nvPr/>
          </p:nvSpPr>
          <p:spPr>
            <a:xfrm flipH="1">
              <a:off x="4449036" y="373248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0" y="2163"/>
                    <a:pt x="5093" y="2360"/>
                    <a:pt x="5206" y="2590"/>
                  </a:cubicBezTo>
                  <a:cubicBezTo>
                    <a:pt x="5324" y="2820"/>
                    <a:pt x="5397" y="3076"/>
                    <a:pt x="5426" y="3363"/>
                  </a:cubicBezTo>
                  <a:cubicBezTo>
                    <a:pt x="5459" y="3650"/>
                    <a:pt x="5441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1"/>
                    <a:pt x="4730" y="5190"/>
                    <a:pt x="4519" y="5310"/>
                  </a:cubicBezTo>
                  <a:cubicBezTo>
                    <a:pt x="4305" y="5431"/>
                    <a:pt x="4064" y="5506"/>
                    <a:pt x="3798" y="5533"/>
                  </a:cubicBezTo>
                  <a:cubicBezTo>
                    <a:pt x="3724" y="5541"/>
                    <a:pt x="3651" y="5545"/>
                    <a:pt x="3579" y="5545"/>
                  </a:cubicBezTo>
                  <a:cubicBezTo>
                    <a:pt x="3394" y="5545"/>
                    <a:pt x="3217" y="5519"/>
                    <a:pt x="3048" y="5466"/>
                  </a:cubicBezTo>
                  <a:cubicBezTo>
                    <a:pt x="2815" y="5394"/>
                    <a:pt x="2605" y="5274"/>
                    <a:pt x="2415" y="5118"/>
                  </a:cubicBezTo>
                  <a:cubicBezTo>
                    <a:pt x="2227" y="4960"/>
                    <a:pt x="2080" y="4764"/>
                    <a:pt x="1966" y="4531"/>
                  </a:cubicBezTo>
                  <a:cubicBezTo>
                    <a:pt x="1853" y="4298"/>
                    <a:pt x="1781" y="4038"/>
                    <a:pt x="1751" y="3750"/>
                  </a:cubicBezTo>
                  <a:cubicBezTo>
                    <a:pt x="1720" y="3467"/>
                    <a:pt x="1738" y="3198"/>
                    <a:pt x="1800" y="2949"/>
                  </a:cubicBezTo>
                  <a:cubicBezTo>
                    <a:pt x="1860" y="2699"/>
                    <a:pt x="1968" y="2476"/>
                    <a:pt x="2117" y="2281"/>
                  </a:cubicBezTo>
                  <a:cubicBezTo>
                    <a:pt x="2268" y="2084"/>
                    <a:pt x="2448" y="1924"/>
                    <a:pt x="2662" y="1803"/>
                  </a:cubicBezTo>
                  <a:cubicBezTo>
                    <a:pt x="2875" y="1684"/>
                    <a:pt x="3117" y="1608"/>
                    <a:pt x="3381" y="1580"/>
                  </a:cubicBezTo>
                  <a:cubicBezTo>
                    <a:pt x="3454" y="1572"/>
                    <a:pt x="3525" y="1569"/>
                    <a:pt x="3596" y="1569"/>
                  </a:cubicBezTo>
                  <a:close/>
                  <a:moveTo>
                    <a:pt x="3655" y="1"/>
                  </a:moveTo>
                  <a:cubicBezTo>
                    <a:pt x="3511" y="1"/>
                    <a:pt x="3364" y="8"/>
                    <a:pt x="3215" y="24"/>
                  </a:cubicBezTo>
                  <a:cubicBezTo>
                    <a:pt x="2703" y="78"/>
                    <a:pt x="2242" y="217"/>
                    <a:pt x="1833" y="436"/>
                  </a:cubicBezTo>
                  <a:cubicBezTo>
                    <a:pt x="1423" y="657"/>
                    <a:pt x="1076" y="945"/>
                    <a:pt x="790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39" y="2936"/>
                    <a:pt x="1" y="3417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70"/>
                    <a:pt x="1324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3" y="7068"/>
                    <a:pt x="3162" y="7113"/>
                    <a:pt x="3510" y="7113"/>
                  </a:cubicBezTo>
                  <a:cubicBezTo>
                    <a:pt x="3659" y="7113"/>
                    <a:pt x="3812" y="7105"/>
                    <a:pt x="3968" y="7088"/>
                  </a:cubicBezTo>
                  <a:cubicBezTo>
                    <a:pt x="4477" y="7036"/>
                    <a:pt x="4933" y="6898"/>
                    <a:pt x="5343" y="6678"/>
                  </a:cubicBezTo>
                  <a:cubicBezTo>
                    <a:pt x="5753" y="6458"/>
                    <a:pt x="6101" y="6173"/>
                    <a:pt x="6384" y="5821"/>
                  </a:cubicBezTo>
                  <a:cubicBezTo>
                    <a:pt x="6669" y="5469"/>
                    <a:pt x="6874" y="5067"/>
                    <a:pt x="7002" y="4619"/>
                  </a:cubicBezTo>
                  <a:cubicBezTo>
                    <a:pt x="7130" y="4169"/>
                    <a:pt x="7165" y="3691"/>
                    <a:pt x="7110" y="3187"/>
                  </a:cubicBezTo>
                  <a:cubicBezTo>
                    <a:pt x="7057" y="2673"/>
                    <a:pt x="6920" y="2213"/>
                    <a:pt x="6705" y="1802"/>
                  </a:cubicBezTo>
                  <a:cubicBezTo>
                    <a:pt x="6486" y="1392"/>
                    <a:pt x="6203" y="1045"/>
                    <a:pt x="5850" y="761"/>
                  </a:cubicBezTo>
                  <a:cubicBezTo>
                    <a:pt x="5498" y="477"/>
                    <a:pt x="5101" y="269"/>
                    <a:pt x="4655" y="138"/>
                  </a:cubicBezTo>
                  <a:cubicBezTo>
                    <a:pt x="4339" y="47"/>
                    <a:pt x="4006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31"/>
            <p:cNvSpPr/>
            <p:nvPr/>
          </p:nvSpPr>
          <p:spPr>
            <a:xfrm flipH="1">
              <a:off x="4229550" y="3709859"/>
              <a:ext cx="189279" cy="247349"/>
            </a:xfrm>
            <a:custGeom>
              <a:avLst/>
              <a:gdLst/>
              <a:ahLst/>
              <a:cxnLst/>
              <a:rect l="l" t="t" r="r" b="b"/>
              <a:pathLst>
                <a:path w="5463" h="7139" extrusionOk="0">
                  <a:moveTo>
                    <a:pt x="2955" y="1498"/>
                  </a:moveTo>
                  <a:cubicBezTo>
                    <a:pt x="3063" y="1498"/>
                    <a:pt x="3165" y="1518"/>
                    <a:pt x="3262" y="1560"/>
                  </a:cubicBezTo>
                  <a:cubicBezTo>
                    <a:pt x="3386" y="1612"/>
                    <a:pt x="3488" y="1691"/>
                    <a:pt x="3573" y="1802"/>
                  </a:cubicBezTo>
                  <a:cubicBezTo>
                    <a:pt x="3657" y="1913"/>
                    <a:pt x="3709" y="2052"/>
                    <a:pt x="3725" y="2219"/>
                  </a:cubicBezTo>
                  <a:cubicBezTo>
                    <a:pt x="3742" y="2377"/>
                    <a:pt x="3722" y="2525"/>
                    <a:pt x="3663" y="2656"/>
                  </a:cubicBezTo>
                  <a:cubicBezTo>
                    <a:pt x="3604" y="2790"/>
                    <a:pt x="3519" y="2893"/>
                    <a:pt x="3412" y="2978"/>
                  </a:cubicBezTo>
                  <a:cubicBezTo>
                    <a:pt x="3301" y="3063"/>
                    <a:pt x="3176" y="3110"/>
                    <a:pt x="3033" y="3128"/>
                  </a:cubicBezTo>
                  <a:lnTo>
                    <a:pt x="1953" y="3240"/>
                  </a:lnTo>
                  <a:lnTo>
                    <a:pt x="1782" y="1618"/>
                  </a:lnTo>
                  <a:lnTo>
                    <a:pt x="2861" y="1503"/>
                  </a:lnTo>
                  <a:cubicBezTo>
                    <a:pt x="2893" y="1500"/>
                    <a:pt x="2924" y="1498"/>
                    <a:pt x="2955" y="1498"/>
                  </a:cubicBezTo>
                  <a:close/>
                  <a:moveTo>
                    <a:pt x="3219" y="1"/>
                  </a:moveTo>
                  <a:cubicBezTo>
                    <a:pt x="3128" y="1"/>
                    <a:pt x="3035" y="6"/>
                    <a:pt x="2940" y="16"/>
                  </a:cubicBezTo>
                  <a:lnTo>
                    <a:pt x="1" y="326"/>
                  </a:lnTo>
                  <a:lnTo>
                    <a:pt x="722" y="7138"/>
                  </a:lnTo>
                  <a:lnTo>
                    <a:pt x="2376" y="6964"/>
                  </a:lnTo>
                  <a:lnTo>
                    <a:pt x="2135" y="4686"/>
                  </a:lnTo>
                  <a:lnTo>
                    <a:pt x="3419" y="4550"/>
                  </a:lnTo>
                  <a:cubicBezTo>
                    <a:pt x="3847" y="4505"/>
                    <a:pt x="4218" y="4366"/>
                    <a:pt x="4530" y="4129"/>
                  </a:cubicBezTo>
                  <a:cubicBezTo>
                    <a:pt x="4844" y="3893"/>
                    <a:pt x="5078" y="3591"/>
                    <a:pt x="5241" y="3223"/>
                  </a:cubicBezTo>
                  <a:cubicBezTo>
                    <a:pt x="5405" y="2854"/>
                    <a:pt x="5462" y="2452"/>
                    <a:pt x="5415" y="2007"/>
                  </a:cubicBezTo>
                  <a:cubicBezTo>
                    <a:pt x="5370" y="1586"/>
                    <a:pt x="5232" y="1217"/>
                    <a:pt x="4998" y="900"/>
                  </a:cubicBezTo>
                  <a:cubicBezTo>
                    <a:pt x="4765" y="584"/>
                    <a:pt x="4470" y="347"/>
                    <a:pt x="4113" y="188"/>
                  </a:cubicBezTo>
                  <a:cubicBezTo>
                    <a:pt x="3838" y="63"/>
                    <a:pt x="3540" y="1"/>
                    <a:pt x="3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31"/>
            <p:cNvSpPr/>
            <p:nvPr/>
          </p:nvSpPr>
          <p:spPr>
            <a:xfrm flipH="1">
              <a:off x="8795745" y="4520764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4" y="3954"/>
                  </a:moveTo>
                  <a:cubicBezTo>
                    <a:pt x="2175" y="4068"/>
                    <a:pt x="2304" y="4185"/>
                    <a:pt x="2445" y="4307"/>
                  </a:cubicBezTo>
                  <a:lnTo>
                    <a:pt x="3866" y="5529"/>
                  </a:lnTo>
                  <a:cubicBezTo>
                    <a:pt x="3814" y="5564"/>
                    <a:pt x="3762" y="5600"/>
                    <a:pt x="3710" y="5633"/>
                  </a:cubicBezTo>
                  <a:cubicBezTo>
                    <a:pt x="3496" y="5762"/>
                    <a:pt x="3262" y="5844"/>
                    <a:pt x="3001" y="5868"/>
                  </a:cubicBezTo>
                  <a:cubicBezTo>
                    <a:pt x="2914" y="5878"/>
                    <a:pt x="2831" y="5883"/>
                    <a:pt x="2751" y="5883"/>
                  </a:cubicBezTo>
                  <a:cubicBezTo>
                    <a:pt x="2573" y="5883"/>
                    <a:pt x="2413" y="5860"/>
                    <a:pt x="2268" y="5815"/>
                  </a:cubicBezTo>
                  <a:cubicBezTo>
                    <a:pt x="2057" y="5748"/>
                    <a:pt x="1891" y="5638"/>
                    <a:pt x="1770" y="5487"/>
                  </a:cubicBezTo>
                  <a:cubicBezTo>
                    <a:pt x="1650" y="5336"/>
                    <a:pt x="1578" y="5151"/>
                    <a:pt x="1555" y="4931"/>
                  </a:cubicBezTo>
                  <a:cubicBezTo>
                    <a:pt x="1525" y="4653"/>
                    <a:pt x="1592" y="4413"/>
                    <a:pt x="1755" y="4212"/>
                  </a:cubicBezTo>
                  <a:cubicBezTo>
                    <a:pt x="1831" y="4116"/>
                    <a:pt x="1931" y="4032"/>
                    <a:pt x="2054" y="3954"/>
                  </a:cubicBezTo>
                  <a:close/>
                  <a:moveTo>
                    <a:pt x="3135" y="1"/>
                  </a:moveTo>
                  <a:cubicBezTo>
                    <a:pt x="3037" y="1"/>
                    <a:pt x="2937" y="6"/>
                    <a:pt x="2836" y="17"/>
                  </a:cubicBezTo>
                  <a:cubicBezTo>
                    <a:pt x="2409" y="63"/>
                    <a:pt x="2038" y="183"/>
                    <a:pt x="1727" y="377"/>
                  </a:cubicBezTo>
                  <a:cubicBezTo>
                    <a:pt x="1415" y="571"/>
                    <a:pt x="1184" y="814"/>
                    <a:pt x="1027" y="1110"/>
                  </a:cubicBezTo>
                  <a:cubicBezTo>
                    <a:pt x="872" y="1405"/>
                    <a:pt x="811" y="1728"/>
                    <a:pt x="850" y="2078"/>
                  </a:cubicBezTo>
                  <a:cubicBezTo>
                    <a:pt x="864" y="2222"/>
                    <a:pt x="903" y="2374"/>
                    <a:pt x="967" y="2538"/>
                  </a:cubicBezTo>
                  <a:cubicBezTo>
                    <a:pt x="1026" y="2695"/>
                    <a:pt x="1115" y="2856"/>
                    <a:pt x="1225" y="3026"/>
                  </a:cubicBezTo>
                  <a:cubicBezTo>
                    <a:pt x="826" y="3257"/>
                    <a:pt x="527" y="3546"/>
                    <a:pt x="328" y="3890"/>
                  </a:cubicBezTo>
                  <a:cubicBezTo>
                    <a:pt x="92" y="4300"/>
                    <a:pt x="0" y="4740"/>
                    <a:pt x="49" y="5213"/>
                  </a:cubicBezTo>
                  <a:cubicBezTo>
                    <a:pt x="92" y="5628"/>
                    <a:pt x="252" y="5992"/>
                    <a:pt x="524" y="6306"/>
                  </a:cubicBezTo>
                  <a:cubicBezTo>
                    <a:pt x="795" y="6618"/>
                    <a:pt x="1146" y="6851"/>
                    <a:pt x="1572" y="7002"/>
                  </a:cubicBezTo>
                  <a:cubicBezTo>
                    <a:pt x="1885" y="7114"/>
                    <a:pt x="2223" y="7170"/>
                    <a:pt x="2583" y="7170"/>
                  </a:cubicBezTo>
                  <a:cubicBezTo>
                    <a:pt x="2713" y="7170"/>
                    <a:pt x="2845" y="7163"/>
                    <a:pt x="2980" y="7148"/>
                  </a:cubicBezTo>
                  <a:cubicBezTo>
                    <a:pt x="3361" y="7107"/>
                    <a:pt x="3715" y="7017"/>
                    <a:pt x="4038" y="6875"/>
                  </a:cubicBezTo>
                  <a:cubicBezTo>
                    <a:pt x="4349" y="6737"/>
                    <a:pt x="4632" y="6557"/>
                    <a:pt x="4885" y="6337"/>
                  </a:cubicBezTo>
                  <a:lnTo>
                    <a:pt x="5432" y="6793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7" y="4974"/>
                    <a:pt x="5951" y="4735"/>
                    <a:pt x="6023" y="4484"/>
                  </a:cubicBezTo>
                  <a:cubicBezTo>
                    <a:pt x="6128" y="4116"/>
                    <a:pt x="6188" y="3723"/>
                    <a:pt x="6201" y="3300"/>
                  </a:cubicBezTo>
                  <a:lnTo>
                    <a:pt x="6201" y="3300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5" y="4327"/>
                  </a:cubicBezTo>
                  <a:lnTo>
                    <a:pt x="4096" y="3847"/>
                  </a:lnTo>
                  <a:cubicBezTo>
                    <a:pt x="3952" y="3737"/>
                    <a:pt x="3791" y="3604"/>
                    <a:pt x="3611" y="3451"/>
                  </a:cubicBezTo>
                  <a:cubicBezTo>
                    <a:pt x="3431" y="3296"/>
                    <a:pt x="3253" y="3130"/>
                    <a:pt x="3076" y="2956"/>
                  </a:cubicBezTo>
                  <a:cubicBezTo>
                    <a:pt x="2901" y="2782"/>
                    <a:pt x="2753" y="2610"/>
                    <a:pt x="2635" y="2443"/>
                  </a:cubicBezTo>
                  <a:cubicBezTo>
                    <a:pt x="2515" y="2275"/>
                    <a:pt x="2449" y="2128"/>
                    <a:pt x="2435" y="2006"/>
                  </a:cubicBezTo>
                  <a:cubicBezTo>
                    <a:pt x="2422" y="1877"/>
                    <a:pt x="2436" y="1763"/>
                    <a:pt x="2479" y="1671"/>
                  </a:cubicBezTo>
                  <a:cubicBezTo>
                    <a:pt x="2521" y="1577"/>
                    <a:pt x="2590" y="1504"/>
                    <a:pt x="2684" y="1448"/>
                  </a:cubicBezTo>
                  <a:cubicBezTo>
                    <a:pt x="2774" y="1395"/>
                    <a:pt x="2892" y="1359"/>
                    <a:pt x="3036" y="1343"/>
                  </a:cubicBezTo>
                  <a:cubicBezTo>
                    <a:pt x="3067" y="1340"/>
                    <a:pt x="3098" y="1338"/>
                    <a:pt x="3129" y="1338"/>
                  </a:cubicBezTo>
                  <a:cubicBezTo>
                    <a:pt x="3267" y="1338"/>
                    <a:pt x="3393" y="1373"/>
                    <a:pt x="3508" y="1441"/>
                  </a:cubicBezTo>
                  <a:cubicBezTo>
                    <a:pt x="3650" y="1526"/>
                    <a:pt x="3787" y="1695"/>
                    <a:pt x="3927" y="1950"/>
                  </a:cubicBezTo>
                  <a:lnTo>
                    <a:pt x="5075" y="1091"/>
                  </a:lnTo>
                  <a:cubicBezTo>
                    <a:pt x="4964" y="840"/>
                    <a:pt x="4795" y="627"/>
                    <a:pt x="4567" y="454"/>
                  </a:cubicBezTo>
                  <a:cubicBezTo>
                    <a:pt x="4339" y="282"/>
                    <a:pt x="4076" y="157"/>
                    <a:pt x="3778" y="80"/>
                  </a:cubicBezTo>
                  <a:cubicBezTo>
                    <a:pt x="3572" y="29"/>
                    <a:pt x="3358" y="1"/>
                    <a:pt x="3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31"/>
            <p:cNvSpPr/>
            <p:nvPr/>
          </p:nvSpPr>
          <p:spPr>
            <a:xfrm flipH="1">
              <a:off x="8498131" y="4479257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31"/>
            <p:cNvSpPr/>
            <p:nvPr/>
          </p:nvSpPr>
          <p:spPr>
            <a:xfrm flipH="1">
              <a:off x="8270190" y="445767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4" y="4064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31"/>
            <p:cNvSpPr/>
            <p:nvPr/>
          </p:nvSpPr>
          <p:spPr>
            <a:xfrm flipH="1">
              <a:off x="8028944" y="4435013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80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5" y="75"/>
                    <a:pt x="2295" y="213"/>
                    <a:pt x="1876" y="434"/>
                  </a:cubicBezTo>
                  <a:cubicBezTo>
                    <a:pt x="1458" y="656"/>
                    <a:pt x="1104" y="942"/>
                    <a:pt x="816" y="1290"/>
                  </a:cubicBezTo>
                  <a:cubicBezTo>
                    <a:pt x="529" y="1639"/>
                    <a:pt x="316" y="2036"/>
                    <a:pt x="179" y="2484"/>
                  </a:cubicBezTo>
                  <a:cubicBezTo>
                    <a:pt x="43" y="2931"/>
                    <a:pt x="1" y="3408"/>
                    <a:pt x="56" y="3913"/>
                  </a:cubicBezTo>
                  <a:cubicBezTo>
                    <a:pt x="113" y="4434"/>
                    <a:pt x="250" y="4899"/>
                    <a:pt x="467" y="5314"/>
                  </a:cubicBezTo>
                  <a:cubicBezTo>
                    <a:pt x="684" y="5726"/>
                    <a:pt x="969" y="6073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4"/>
                    <a:pt x="4938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51" y="6248"/>
                    <a:pt x="6249" y="6063"/>
                    <a:pt x="6391" y="5863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2"/>
                  </a:cubicBezTo>
                  <a:cubicBezTo>
                    <a:pt x="4925" y="5188"/>
                    <a:pt x="4761" y="5288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3" y="5527"/>
                    <a:pt x="3794" y="5532"/>
                    <a:pt x="3697" y="5532"/>
                  </a:cubicBezTo>
                  <a:cubicBezTo>
                    <a:pt x="3504" y="5532"/>
                    <a:pt x="3320" y="5511"/>
                    <a:pt x="3147" y="5467"/>
                  </a:cubicBezTo>
                  <a:cubicBezTo>
                    <a:pt x="2888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3" y="4551"/>
                  </a:cubicBezTo>
                  <a:cubicBezTo>
                    <a:pt x="1870" y="4317"/>
                    <a:pt x="1794" y="4052"/>
                    <a:pt x="1761" y="3755"/>
                  </a:cubicBezTo>
                  <a:cubicBezTo>
                    <a:pt x="1729" y="3451"/>
                    <a:pt x="1748" y="3168"/>
                    <a:pt x="1820" y="2912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5"/>
                    <a:pt x="2719" y="1778"/>
                  </a:cubicBezTo>
                  <a:cubicBezTo>
                    <a:pt x="2939" y="1658"/>
                    <a:pt x="3179" y="1586"/>
                    <a:pt x="3438" y="1558"/>
                  </a:cubicBezTo>
                  <a:cubicBezTo>
                    <a:pt x="3509" y="1550"/>
                    <a:pt x="3580" y="1546"/>
                    <a:pt x="3650" y="1546"/>
                  </a:cubicBezTo>
                  <a:cubicBezTo>
                    <a:pt x="3781" y="1546"/>
                    <a:pt x="3909" y="1559"/>
                    <a:pt x="4032" y="1585"/>
                  </a:cubicBezTo>
                  <a:cubicBezTo>
                    <a:pt x="4219" y="1625"/>
                    <a:pt x="4394" y="1690"/>
                    <a:pt x="4558" y="1780"/>
                  </a:cubicBezTo>
                  <a:cubicBezTo>
                    <a:pt x="4722" y="1872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50" y="465"/>
                    <a:pt x="5162" y="328"/>
                  </a:cubicBezTo>
                  <a:cubicBezTo>
                    <a:pt x="4874" y="191"/>
                    <a:pt x="4572" y="97"/>
                    <a:pt x="4250" y="46"/>
                  </a:cubicBezTo>
                  <a:cubicBezTo>
                    <a:pt x="4061" y="16"/>
                    <a:pt x="3871" y="1"/>
                    <a:pt x="3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31"/>
            <p:cNvSpPr/>
            <p:nvPr/>
          </p:nvSpPr>
          <p:spPr>
            <a:xfrm flipH="1">
              <a:off x="7783022" y="4405841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1"/>
                  </a:moveTo>
                  <a:lnTo>
                    <a:pt x="4222" y="176"/>
                  </a:lnTo>
                  <a:lnTo>
                    <a:pt x="4504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1" y="4331"/>
                  </a:lnTo>
                  <a:lnTo>
                    <a:pt x="4941" y="6987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31"/>
            <p:cNvSpPr/>
            <p:nvPr/>
          </p:nvSpPr>
          <p:spPr>
            <a:xfrm flipH="1">
              <a:off x="7511287" y="4377223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2"/>
                  </a:lnTo>
                  <a:cubicBezTo>
                    <a:pt x="4745" y="2118"/>
                    <a:pt x="4770" y="2366"/>
                    <a:pt x="4798" y="2591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5"/>
                    <a:pt x="4983" y="3792"/>
                  </a:cubicBezTo>
                  <a:cubicBezTo>
                    <a:pt x="5019" y="3979"/>
                    <a:pt x="5057" y="4167"/>
                    <a:pt x="5097" y="4360"/>
                  </a:cubicBezTo>
                  <a:cubicBezTo>
                    <a:pt x="5105" y="4405"/>
                    <a:pt x="5116" y="4452"/>
                    <a:pt x="5127" y="4498"/>
                  </a:cubicBezTo>
                  <a:lnTo>
                    <a:pt x="1480" y="492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4" y="7292"/>
                  </a:lnTo>
                  <a:lnTo>
                    <a:pt x="2084" y="5014"/>
                  </a:lnTo>
                  <a:cubicBezTo>
                    <a:pt x="2067" y="4853"/>
                    <a:pt x="2050" y="4705"/>
                    <a:pt x="2031" y="4573"/>
                  </a:cubicBezTo>
                  <a:cubicBezTo>
                    <a:pt x="2014" y="4439"/>
                    <a:pt x="1995" y="4307"/>
                    <a:pt x="1973" y="4170"/>
                  </a:cubicBezTo>
                  <a:cubicBezTo>
                    <a:pt x="1952" y="4035"/>
                    <a:pt x="1926" y="3884"/>
                    <a:pt x="1892" y="3717"/>
                  </a:cubicBezTo>
                  <a:cubicBezTo>
                    <a:pt x="1857" y="3549"/>
                    <a:pt x="1818" y="3359"/>
                    <a:pt x="1772" y="3144"/>
                  </a:cubicBezTo>
                  <a:cubicBezTo>
                    <a:pt x="1765" y="3115"/>
                    <a:pt x="1761" y="3080"/>
                    <a:pt x="1753" y="3050"/>
                  </a:cubicBezTo>
                  <a:lnTo>
                    <a:pt x="1753" y="3050"/>
                  </a:lnTo>
                  <a:lnTo>
                    <a:pt x="5360" y="6970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31"/>
            <p:cNvSpPr/>
            <p:nvPr/>
          </p:nvSpPr>
          <p:spPr>
            <a:xfrm flipH="1">
              <a:off x="7319485" y="4356920"/>
              <a:ext cx="162150" cy="250571"/>
            </a:xfrm>
            <a:custGeom>
              <a:avLst/>
              <a:gdLst/>
              <a:ahLst/>
              <a:cxnLst/>
              <a:rect l="l" t="t" r="r" b="b"/>
              <a:pathLst>
                <a:path w="4680" h="7232" extrusionOk="0">
                  <a:moveTo>
                    <a:pt x="3961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5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31"/>
            <p:cNvSpPr/>
            <p:nvPr/>
          </p:nvSpPr>
          <p:spPr>
            <a:xfrm flipH="1">
              <a:off x="7050347" y="4334088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71"/>
                  </a:moveTo>
                  <a:cubicBezTo>
                    <a:pt x="3781" y="1571"/>
                    <a:pt x="3958" y="1598"/>
                    <a:pt x="4126" y="1651"/>
                  </a:cubicBezTo>
                  <a:cubicBezTo>
                    <a:pt x="4360" y="1724"/>
                    <a:pt x="4570" y="1843"/>
                    <a:pt x="4756" y="2003"/>
                  </a:cubicBezTo>
                  <a:cubicBezTo>
                    <a:pt x="4938" y="2165"/>
                    <a:pt x="5088" y="2361"/>
                    <a:pt x="5204" y="2591"/>
                  </a:cubicBezTo>
                  <a:cubicBezTo>
                    <a:pt x="5319" y="2821"/>
                    <a:pt x="5396" y="3079"/>
                    <a:pt x="5423" y="3366"/>
                  </a:cubicBezTo>
                  <a:cubicBezTo>
                    <a:pt x="5456" y="3649"/>
                    <a:pt x="5439" y="3917"/>
                    <a:pt x="5371" y="4167"/>
                  </a:cubicBezTo>
                  <a:cubicBezTo>
                    <a:pt x="5327" y="4340"/>
                    <a:pt x="5262" y="4498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2" y="5519"/>
                    <a:pt x="3850" y="5527"/>
                    <a:pt x="3794" y="5533"/>
                  </a:cubicBezTo>
                  <a:cubicBezTo>
                    <a:pt x="3719" y="5541"/>
                    <a:pt x="3647" y="5545"/>
                    <a:pt x="3575" y="5545"/>
                  </a:cubicBezTo>
                  <a:cubicBezTo>
                    <a:pt x="3389" y="5545"/>
                    <a:pt x="3212" y="5518"/>
                    <a:pt x="3044" y="5466"/>
                  </a:cubicBezTo>
                  <a:cubicBezTo>
                    <a:pt x="2810" y="5394"/>
                    <a:pt x="2600" y="5276"/>
                    <a:pt x="2412" y="5120"/>
                  </a:cubicBezTo>
                  <a:cubicBezTo>
                    <a:pt x="2226" y="4962"/>
                    <a:pt x="2075" y="4765"/>
                    <a:pt x="1962" y="4532"/>
                  </a:cubicBezTo>
                  <a:cubicBezTo>
                    <a:pt x="1848" y="4301"/>
                    <a:pt x="1779" y="4039"/>
                    <a:pt x="1746" y="3754"/>
                  </a:cubicBezTo>
                  <a:cubicBezTo>
                    <a:pt x="1716" y="3468"/>
                    <a:pt x="1733" y="3201"/>
                    <a:pt x="1795" y="2951"/>
                  </a:cubicBezTo>
                  <a:cubicBezTo>
                    <a:pt x="1858" y="2700"/>
                    <a:pt x="1963" y="2479"/>
                    <a:pt x="2113" y="2282"/>
                  </a:cubicBezTo>
                  <a:cubicBezTo>
                    <a:pt x="2264" y="2086"/>
                    <a:pt x="2445" y="1925"/>
                    <a:pt x="2658" y="1806"/>
                  </a:cubicBezTo>
                  <a:cubicBezTo>
                    <a:pt x="2872" y="1685"/>
                    <a:pt x="3112" y="1609"/>
                    <a:pt x="3377" y="1583"/>
                  </a:cubicBezTo>
                  <a:cubicBezTo>
                    <a:pt x="3451" y="1575"/>
                    <a:pt x="3524" y="1571"/>
                    <a:pt x="3595" y="1571"/>
                  </a:cubicBezTo>
                  <a:close/>
                  <a:moveTo>
                    <a:pt x="3653" y="0"/>
                  </a:moveTo>
                  <a:cubicBezTo>
                    <a:pt x="3509" y="0"/>
                    <a:pt x="3363" y="8"/>
                    <a:pt x="3214" y="24"/>
                  </a:cubicBezTo>
                  <a:cubicBezTo>
                    <a:pt x="2701" y="77"/>
                    <a:pt x="2241" y="217"/>
                    <a:pt x="1831" y="437"/>
                  </a:cubicBezTo>
                  <a:cubicBezTo>
                    <a:pt x="1421" y="657"/>
                    <a:pt x="1074" y="945"/>
                    <a:pt x="791" y="1295"/>
                  </a:cubicBezTo>
                  <a:cubicBezTo>
                    <a:pt x="508" y="1648"/>
                    <a:pt x="299" y="2045"/>
                    <a:pt x="168" y="2490"/>
                  </a:cubicBezTo>
                  <a:cubicBezTo>
                    <a:pt x="40" y="2936"/>
                    <a:pt x="0" y="3416"/>
                    <a:pt x="55" y="3930"/>
                  </a:cubicBezTo>
                  <a:cubicBezTo>
                    <a:pt x="108" y="4442"/>
                    <a:pt x="246" y="4902"/>
                    <a:pt x="468" y="5312"/>
                  </a:cubicBezTo>
                  <a:cubicBezTo>
                    <a:pt x="688" y="5722"/>
                    <a:pt x="974" y="6070"/>
                    <a:pt x="1325" y="6354"/>
                  </a:cubicBezTo>
                  <a:cubicBezTo>
                    <a:pt x="1675" y="6639"/>
                    <a:pt x="2075" y="6846"/>
                    <a:pt x="2521" y="6977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0" y="7091"/>
                  </a:cubicBezTo>
                  <a:cubicBezTo>
                    <a:pt x="4383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8"/>
                  </a:lnTo>
                  <a:lnTo>
                    <a:pt x="6319" y="5893"/>
                  </a:lnTo>
                  <a:cubicBezTo>
                    <a:pt x="6339" y="5870"/>
                    <a:pt x="6363" y="5845"/>
                    <a:pt x="6384" y="5822"/>
                  </a:cubicBezTo>
                  <a:cubicBezTo>
                    <a:pt x="6668" y="5470"/>
                    <a:pt x="6872" y="5072"/>
                    <a:pt x="7000" y="4620"/>
                  </a:cubicBezTo>
                  <a:cubicBezTo>
                    <a:pt x="7126" y="4171"/>
                    <a:pt x="7161" y="3693"/>
                    <a:pt x="7110" y="3186"/>
                  </a:cubicBezTo>
                  <a:cubicBezTo>
                    <a:pt x="7056" y="2673"/>
                    <a:pt x="6920" y="2213"/>
                    <a:pt x="6701" y="1802"/>
                  </a:cubicBezTo>
                  <a:cubicBezTo>
                    <a:pt x="6484" y="1392"/>
                    <a:pt x="6202" y="1047"/>
                    <a:pt x="5850" y="759"/>
                  </a:cubicBezTo>
                  <a:cubicBezTo>
                    <a:pt x="5498" y="477"/>
                    <a:pt x="5098" y="269"/>
                    <a:pt x="4652" y="139"/>
                  </a:cubicBezTo>
                  <a:cubicBezTo>
                    <a:pt x="4336" y="47"/>
                    <a:pt x="4003" y="0"/>
                    <a:pt x="3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31"/>
            <p:cNvSpPr/>
            <p:nvPr/>
          </p:nvSpPr>
          <p:spPr>
            <a:xfrm flipH="1">
              <a:off x="6803559" y="4301728"/>
              <a:ext cx="219215" cy="249427"/>
            </a:xfrm>
            <a:custGeom>
              <a:avLst/>
              <a:gdLst/>
              <a:ahLst/>
              <a:cxnLst/>
              <a:rect l="l" t="t" r="r" b="b"/>
              <a:pathLst>
                <a:path w="6327" h="7199" extrusionOk="0">
                  <a:moveTo>
                    <a:pt x="5829" y="1"/>
                  </a:moveTo>
                  <a:lnTo>
                    <a:pt x="4212" y="170"/>
                  </a:lnTo>
                  <a:lnTo>
                    <a:pt x="4645" y="4279"/>
                  </a:lnTo>
                  <a:cubicBezTo>
                    <a:pt x="4672" y="4524"/>
                    <a:pt x="4636" y="4752"/>
                    <a:pt x="4542" y="4963"/>
                  </a:cubicBezTo>
                  <a:cubicBezTo>
                    <a:pt x="4445" y="5173"/>
                    <a:pt x="4307" y="5346"/>
                    <a:pt x="4127" y="5479"/>
                  </a:cubicBezTo>
                  <a:cubicBezTo>
                    <a:pt x="3948" y="5612"/>
                    <a:pt x="3736" y="5692"/>
                    <a:pt x="3490" y="5718"/>
                  </a:cubicBezTo>
                  <a:cubicBezTo>
                    <a:pt x="3443" y="5723"/>
                    <a:pt x="3396" y="5725"/>
                    <a:pt x="3349" y="5725"/>
                  </a:cubicBezTo>
                  <a:cubicBezTo>
                    <a:pt x="3168" y="5725"/>
                    <a:pt x="2998" y="5687"/>
                    <a:pt x="2839" y="5613"/>
                  </a:cubicBezTo>
                  <a:cubicBezTo>
                    <a:pt x="2639" y="5520"/>
                    <a:pt x="2472" y="5380"/>
                    <a:pt x="2343" y="5193"/>
                  </a:cubicBezTo>
                  <a:cubicBezTo>
                    <a:pt x="2212" y="5006"/>
                    <a:pt x="2133" y="4790"/>
                    <a:pt x="2107" y="4545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6" y="6526"/>
                    <a:pt x="1635" y="6807"/>
                    <a:pt x="2100" y="6991"/>
                  </a:cubicBezTo>
                  <a:cubicBezTo>
                    <a:pt x="2453" y="7129"/>
                    <a:pt x="2834" y="7199"/>
                    <a:pt x="3243" y="7199"/>
                  </a:cubicBezTo>
                  <a:cubicBezTo>
                    <a:pt x="3374" y="7199"/>
                    <a:pt x="3508" y="7192"/>
                    <a:pt x="3644" y="7178"/>
                  </a:cubicBezTo>
                  <a:cubicBezTo>
                    <a:pt x="4201" y="7119"/>
                    <a:pt x="4690" y="6950"/>
                    <a:pt x="5105" y="6674"/>
                  </a:cubicBezTo>
                  <a:cubicBezTo>
                    <a:pt x="5522" y="6397"/>
                    <a:pt x="5833" y="6044"/>
                    <a:pt x="6043" y="5616"/>
                  </a:cubicBezTo>
                  <a:cubicBezTo>
                    <a:pt x="6248" y="5186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31"/>
            <p:cNvSpPr/>
            <p:nvPr/>
          </p:nvSpPr>
          <p:spPr>
            <a:xfrm flipH="1">
              <a:off x="6570352" y="427820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3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32" y="4354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8" y="1745"/>
                  </a:lnTo>
                  <a:lnTo>
                    <a:pt x="4898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31"/>
            <p:cNvSpPr/>
            <p:nvPr/>
          </p:nvSpPr>
          <p:spPr>
            <a:xfrm flipH="1">
              <a:off x="6356236" y="4257830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9" y="1"/>
                  </a:moveTo>
                  <a:cubicBezTo>
                    <a:pt x="2765" y="1"/>
                    <a:pt x="2579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3" y="419"/>
                    <a:pt x="865" y="592"/>
                    <a:pt x="647" y="802"/>
                  </a:cubicBezTo>
                  <a:cubicBezTo>
                    <a:pt x="429" y="1012"/>
                    <a:pt x="263" y="1250"/>
                    <a:pt x="153" y="1522"/>
                  </a:cubicBezTo>
                  <a:cubicBezTo>
                    <a:pt x="39" y="1794"/>
                    <a:pt x="0" y="2081"/>
                    <a:pt x="32" y="2386"/>
                  </a:cubicBezTo>
                  <a:cubicBezTo>
                    <a:pt x="62" y="2672"/>
                    <a:pt x="134" y="2926"/>
                    <a:pt x="249" y="3146"/>
                  </a:cubicBezTo>
                  <a:cubicBezTo>
                    <a:pt x="364" y="3367"/>
                    <a:pt x="525" y="3555"/>
                    <a:pt x="728" y="3715"/>
                  </a:cubicBezTo>
                  <a:cubicBezTo>
                    <a:pt x="931" y="3873"/>
                    <a:pt x="1179" y="4001"/>
                    <a:pt x="1471" y="4095"/>
                  </a:cubicBezTo>
                  <a:cubicBezTo>
                    <a:pt x="1763" y="4188"/>
                    <a:pt x="2103" y="4259"/>
                    <a:pt x="2488" y="4303"/>
                  </a:cubicBezTo>
                  <a:cubicBezTo>
                    <a:pt x="2626" y="4313"/>
                    <a:pt x="2763" y="4332"/>
                    <a:pt x="2895" y="4353"/>
                  </a:cubicBezTo>
                  <a:cubicBezTo>
                    <a:pt x="3029" y="4375"/>
                    <a:pt x="3157" y="4404"/>
                    <a:pt x="3279" y="4441"/>
                  </a:cubicBezTo>
                  <a:cubicBezTo>
                    <a:pt x="3401" y="4477"/>
                    <a:pt x="3506" y="4520"/>
                    <a:pt x="3597" y="4571"/>
                  </a:cubicBezTo>
                  <a:cubicBezTo>
                    <a:pt x="3686" y="4619"/>
                    <a:pt x="3761" y="4680"/>
                    <a:pt x="3818" y="4755"/>
                  </a:cubicBezTo>
                  <a:cubicBezTo>
                    <a:pt x="3876" y="4827"/>
                    <a:pt x="3907" y="4913"/>
                    <a:pt x="3919" y="5009"/>
                  </a:cubicBezTo>
                  <a:cubicBezTo>
                    <a:pt x="3933" y="5139"/>
                    <a:pt x="3904" y="5252"/>
                    <a:pt x="3835" y="5347"/>
                  </a:cubicBezTo>
                  <a:cubicBezTo>
                    <a:pt x="3771" y="5442"/>
                    <a:pt x="3667" y="5520"/>
                    <a:pt x="3531" y="5582"/>
                  </a:cubicBezTo>
                  <a:cubicBezTo>
                    <a:pt x="3391" y="5642"/>
                    <a:pt x="3236" y="5682"/>
                    <a:pt x="3060" y="5699"/>
                  </a:cubicBezTo>
                  <a:cubicBezTo>
                    <a:pt x="2975" y="5709"/>
                    <a:pt x="2889" y="5713"/>
                    <a:pt x="2804" y="5713"/>
                  </a:cubicBezTo>
                  <a:cubicBezTo>
                    <a:pt x="2541" y="5713"/>
                    <a:pt x="2279" y="5670"/>
                    <a:pt x="2021" y="5583"/>
                  </a:cubicBezTo>
                  <a:cubicBezTo>
                    <a:pt x="1677" y="5468"/>
                    <a:pt x="1319" y="5211"/>
                    <a:pt x="949" y="4809"/>
                  </a:cubicBezTo>
                  <a:lnTo>
                    <a:pt x="66" y="6053"/>
                  </a:lnTo>
                  <a:cubicBezTo>
                    <a:pt x="315" y="6309"/>
                    <a:pt x="591" y="6525"/>
                    <a:pt x="890" y="6699"/>
                  </a:cubicBezTo>
                  <a:cubicBezTo>
                    <a:pt x="1191" y="6873"/>
                    <a:pt x="1527" y="6995"/>
                    <a:pt x="1900" y="7066"/>
                  </a:cubicBezTo>
                  <a:cubicBezTo>
                    <a:pt x="2121" y="7107"/>
                    <a:pt x="2355" y="7127"/>
                    <a:pt x="2603" y="7127"/>
                  </a:cubicBezTo>
                  <a:cubicBezTo>
                    <a:pt x="2772" y="7127"/>
                    <a:pt x="2946" y="7118"/>
                    <a:pt x="3128" y="7099"/>
                  </a:cubicBezTo>
                  <a:cubicBezTo>
                    <a:pt x="3647" y="7043"/>
                    <a:pt x="4096" y="6909"/>
                    <a:pt x="4477" y="6696"/>
                  </a:cubicBezTo>
                  <a:cubicBezTo>
                    <a:pt x="4858" y="6482"/>
                    <a:pt x="5145" y="6197"/>
                    <a:pt x="5342" y="5848"/>
                  </a:cubicBezTo>
                  <a:cubicBezTo>
                    <a:pt x="5538" y="5495"/>
                    <a:pt x="5610" y="5083"/>
                    <a:pt x="5561" y="4608"/>
                  </a:cubicBezTo>
                  <a:cubicBezTo>
                    <a:pt x="5529" y="4303"/>
                    <a:pt x="5445" y="4043"/>
                    <a:pt x="5307" y="3823"/>
                  </a:cubicBezTo>
                  <a:cubicBezTo>
                    <a:pt x="5167" y="3606"/>
                    <a:pt x="4984" y="3422"/>
                    <a:pt x="4756" y="3275"/>
                  </a:cubicBezTo>
                  <a:cubicBezTo>
                    <a:pt x="4527" y="3130"/>
                    <a:pt x="4261" y="3012"/>
                    <a:pt x="3962" y="2926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20"/>
                    <a:pt x="2505" y="2691"/>
                  </a:cubicBezTo>
                  <a:cubicBezTo>
                    <a:pt x="2359" y="2664"/>
                    <a:pt x="2226" y="2626"/>
                    <a:pt x="2110" y="2576"/>
                  </a:cubicBezTo>
                  <a:cubicBezTo>
                    <a:pt x="1993" y="2526"/>
                    <a:pt x="1898" y="2465"/>
                    <a:pt x="1827" y="2393"/>
                  </a:cubicBezTo>
                  <a:cubicBezTo>
                    <a:pt x="1752" y="2324"/>
                    <a:pt x="1712" y="2232"/>
                    <a:pt x="1699" y="2123"/>
                  </a:cubicBezTo>
                  <a:cubicBezTo>
                    <a:pt x="1686" y="1998"/>
                    <a:pt x="1713" y="1889"/>
                    <a:pt x="1781" y="1794"/>
                  </a:cubicBezTo>
                  <a:cubicBezTo>
                    <a:pt x="1850" y="1699"/>
                    <a:pt x="1952" y="1617"/>
                    <a:pt x="2085" y="1555"/>
                  </a:cubicBezTo>
                  <a:cubicBezTo>
                    <a:pt x="2219" y="1492"/>
                    <a:pt x="2383" y="1449"/>
                    <a:pt x="2579" y="1429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8"/>
                    <a:pt x="3499" y="1564"/>
                    <a:pt x="3670" y="1657"/>
                  </a:cubicBezTo>
                  <a:cubicBezTo>
                    <a:pt x="3841" y="1751"/>
                    <a:pt x="4002" y="1874"/>
                    <a:pt x="4158" y="2030"/>
                  </a:cubicBezTo>
                  <a:lnTo>
                    <a:pt x="5076" y="938"/>
                  </a:lnTo>
                  <a:cubicBezTo>
                    <a:pt x="4887" y="708"/>
                    <a:pt x="4669" y="520"/>
                    <a:pt x="4419" y="369"/>
                  </a:cubicBezTo>
                  <a:cubicBezTo>
                    <a:pt x="4172" y="218"/>
                    <a:pt x="3880" y="111"/>
                    <a:pt x="3549" y="52"/>
                  </a:cubicBezTo>
                  <a:cubicBezTo>
                    <a:pt x="3364" y="18"/>
                    <a:pt x="3161" y="1"/>
                    <a:pt x="2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31"/>
            <p:cNvSpPr/>
            <p:nvPr/>
          </p:nvSpPr>
          <p:spPr>
            <a:xfrm flipH="1">
              <a:off x="5920619" y="4206726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3" y="176"/>
                  </a:lnTo>
                  <a:lnTo>
                    <a:pt x="7297" y="3853"/>
                  </a:lnTo>
                  <a:cubicBezTo>
                    <a:pt x="7268" y="4019"/>
                    <a:pt x="7250" y="4168"/>
                    <a:pt x="7237" y="4297"/>
                  </a:cubicBezTo>
                  <a:cubicBezTo>
                    <a:pt x="7224" y="4426"/>
                    <a:pt x="7217" y="4543"/>
                    <a:pt x="7215" y="4649"/>
                  </a:cubicBezTo>
                  <a:cubicBezTo>
                    <a:pt x="7214" y="4694"/>
                    <a:pt x="7215" y="4736"/>
                    <a:pt x="7214" y="4779"/>
                  </a:cubicBezTo>
                  <a:cubicBezTo>
                    <a:pt x="7184" y="4685"/>
                    <a:pt x="7149" y="4590"/>
                    <a:pt x="7109" y="4493"/>
                  </a:cubicBezTo>
                  <a:cubicBezTo>
                    <a:pt x="7037" y="4310"/>
                    <a:pt x="6951" y="4116"/>
                    <a:pt x="6850" y="3910"/>
                  </a:cubicBezTo>
                  <a:lnTo>
                    <a:pt x="5574" y="1320"/>
                  </a:lnTo>
                  <a:lnTo>
                    <a:pt x="4251" y="1460"/>
                  </a:lnTo>
                  <a:lnTo>
                    <a:pt x="3524" y="4260"/>
                  </a:lnTo>
                  <a:cubicBezTo>
                    <a:pt x="3484" y="4448"/>
                    <a:pt x="3453" y="4626"/>
                    <a:pt x="3432" y="4795"/>
                  </a:cubicBezTo>
                  <a:cubicBezTo>
                    <a:pt x="3413" y="4933"/>
                    <a:pt x="3402" y="5081"/>
                    <a:pt x="3392" y="5233"/>
                  </a:cubicBezTo>
                  <a:cubicBezTo>
                    <a:pt x="3354" y="5089"/>
                    <a:pt x="3310" y="4940"/>
                    <a:pt x="3258" y="4782"/>
                  </a:cubicBezTo>
                  <a:cubicBezTo>
                    <a:pt x="3203" y="4621"/>
                    <a:pt x="3146" y="4461"/>
                    <a:pt x="3085" y="4304"/>
                  </a:cubicBezTo>
                  <a:lnTo>
                    <a:pt x="1685" y="831"/>
                  </a:lnTo>
                  <a:lnTo>
                    <a:pt x="1" y="1008"/>
                  </a:lnTo>
                  <a:lnTo>
                    <a:pt x="2763" y="7606"/>
                  </a:lnTo>
                  <a:lnTo>
                    <a:pt x="4067" y="7469"/>
                  </a:lnTo>
                  <a:lnTo>
                    <a:pt x="5084" y="3643"/>
                  </a:lnTo>
                  <a:lnTo>
                    <a:pt x="6987" y="7161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31"/>
            <p:cNvSpPr/>
            <p:nvPr/>
          </p:nvSpPr>
          <p:spPr>
            <a:xfrm flipH="1">
              <a:off x="5647501" y="418597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5" y="1570"/>
                  </a:moveTo>
                  <a:cubicBezTo>
                    <a:pt x="3790" y="1570"/>
                    <a:pt x="3966" y="1597"/>
                    <a:pt x="4133" y="1649"/>
                  </a:cubicBezTo>
                  <a:cubicBezTo>
                    <a:pt x="4368" y="1724"/>
                    <a:pt x="4576" y="1842"/>
                    <a:pt x="4762" y="2004"/>
                  </a:cubicBezTo>
                  <a:cubicBezTo>
                    <a:pt x="4946" y="2164"/>
                    <a:pt x="5095" y="2359"/>
                    <a:pt x="5212" y="2589"/>
                  </a:cubicBezTo>
                  <a:cubicBezTo>
                    <a:pt x="5327" y="2820"/>
                    <a:pt x="5402" y="3078"/>
                    <a:pt x="5432" y="3365"/>
                  </a:cubicBezTo>
                  <a:cubicBezTo>
                    <a:pt x="5459" y="3651"/>
                    <a:pt x="5440" y="3917"/>
                    <a:pt x="5376" y="4168"/>
                  </a:cubicBezTo>
                  <a:cubicBezTo>
                    <a:pt x="5311" y="4417"/>
                    <a:pt x="5205" y="4640"/>
                    <a:pt x="5058" y="4837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1"/>
                    <a:pt x="4064" y="5507"/>
                    <a:pt x="3800" y="5534"/>
                  </a:cubicBezTo>
                  <a:cubicBezTo>
                    <a:pt x="3726" y="5543"/>
                    <a:pt x="3654" y="5547"/>
                    <a:pt x="3583" y="5547"/>
                  </a:cubicBezTo>
                  <a:cubicBezTo>
                    <a:pt x="3397" y="5547"/>
                    <a:pt x="3219" y="5519"/>
                    <a:pt x="3050" y="5467"/>
                  </a:cubicBezTo>
                  <a:cubicBezTo>
                    <a:pt x="2816" y="5394"/>
                    <a:pt x="2606" y="5277"/>
                    <a:pt x="2418" y="5119"/>
                  </a:cubicBezTo>
                  <a:cubicBezTo>
                    <a:pt x="2232" y="4962"/>
                    <a:pt x="2081" y="4767"/>
                    <a:pt x="1968" y="4532"/>
                  </a:cubicBezTo>
                  <a:cubicBezTo>
                    <a:pt x="1854" y="4299"/>
                    <a:pt x="1785" y="4039"/>
                    <a:pt x="1752" y="3753"/>
                  </a:cubicBezTo>
                  <a:cubicBezTo>
                    <a:pt x="1722" y="3467"/>
                    <a:pt x="1739" y="3201"/>
                    <a:pt x="1801" y="2950"/>
                  </a:cubicBezTo>
                  <a:cubicBezTo>
                    <a:pt x="1864" y="2702"/>
                    <a:pt x="1969" y="2479"/>
                    <a:pt x="2119" y="2280"/>
                  </a:cubicBezTo>
                  <a:cubicBezTo>
                    <a:pt x="2270" y="2085"/>
                    <a:pt x="2449" y="1927"/>
                    <a:pt x="2664" y="1806"/>
                  </a:cubicBezTo>
                  <a:cubicBezTo>
                    <a:pt x="2878" y="1685"/>
                    <a:pt x="3118" y="1610"/>
                    <a:pt x="3384" y="1583"/>
                  </a:cubicBezTo>
                  <a:cubicBezTo>
                    <a:pt x="3459" y="1574"/>
                    <a:pt x="3533" y="1570"/>
                    <a:pt x="3605" y="1570"/>
                  </a:cubicBezTo>
                  <a:close/>
                  <a:moveTo>
                    <a:pt x="3659" y="1"/>
                  </a:moveTo>
                  <a:cubicBezTo>
                    <a:pt x="3514" y="1"/>
                    <a:pt x="3367" y="8"/>
                    <a:pt x="3217" y="24"/>
                  </a:cubicBezTo>
                  <a:cubicBezTo>
                    <a:pt x="2702" y="79"/>
                    <a:pt x="2242" y="215"/>
                    <a:pt x="1832" y="435"/>
                  </a:cubicBezTo>
                  <a:cubicBezTo>
                    <a:pt x="1423" y="655"/>
                    <a:pt x="1076" y="943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0"/>
                    <a:pt x="248" y="4902"/>
                    <a:pt x="466" y="5310"/>
                  </a:cubicBezTo>
                  <a:cubicBezTo>
                    <a:pt x="688" y="5723"/>
                    <a:pt x="974" y="6068"/>
                    <a:pt x="1323" y="6353"/>
                  </a:cubicBezTo>
                  <a:cubicBezTo>
                    <a:pt x="1676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5"/>
                    <a:pt x="3971" y="7089"/>
                  </a:cubicBezTo>
                  <a:cubicBezTo>
                    <a:pt x="4475" y="7034"/>
                    <a:pt x="4934" y="6898"/>
                    <a:pt x="5343" y="6678"/>
                  </a:cubicBezTo>
                  <a:cubicBezTo>
                    <a:pt x="5752" y="6458"/>
                    <a:pt x="6100" y="6171"/>
                    <a:pt x="6385" y="5819"/>
                  </a:cubicBezTo>
                  <a:cubicBezTo>
                    <a:pt x="6668" y="5467"/>
                    <a:pt x="6874" y="5069"/>
                    <a:pt x="7002" y="4617"/>
                  </a:cubicBezTo>
                  <a:cubicBezTo>
                    <a:pt x="7130" y="4170"/>
                    <a:pt x="7165" y="3694"/>
                    <a:pt x="7113" y="3186"/>
                  </a:cubicBezTo>
                  <a:cubicBezTo>
                    <a:pt x="7058" y="2673"/>
                    <a:pt x="6922" y="2213"/>
                    <a:pt x="6704" y="1803"/>
                  </a:cubicBezTo>
                  <a:cubicBezTo>
                    <a:pt x="6487" y="1390"/>
                    <a:pt x="6203" y="1045"/>
                    <a:pt x="5852" y="760"/>
                  </a:cubicBezTo>
                  <a:cubicBezTo>
                    <a:pt x="5499" y="476"/>
                    <a:pt x="5101" y="268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31"/>
            <p:cNvSpPr/>
            <p:nvPr/>
          </p:nvSpPr>
          <p:spPr>
            <a:xfrm flipH="1">
              <a:off x="5396139" y="4162933"/>
              <a:ext cx="221155" cy="247799"/>
            </a:xfrm>
            <a:custGeom>
              <a:avLst/>
              <a:gdLst/>
              <a:ahLst/>
              <a:cxnLst/>
              <a:rect l="l" t="t" r="r" b="b"/>
              <a:pathLst>
                <a:path w="6383" h="7152" extrusionOk="0">
                  <a:moveTo>
                    <a:pt x="3091" y="1420"/>
                  </a:moveTo>
                  <a:cubicBezTo>
                    <a:pt x="3228" y="1420"/>
                    <a:pt x="3352" y="1440"/>
                    <a:pt x="3463" y="1481"/>
                  </a:cubicBezTo>
                  <a:cubicBezTo>
                    <a:pt x="3616" y="1537"/>
                    <a:pt x="3738" y="1628"/>
                    <a:pt x="3831" y="1752"/>
                  </a:cubicBezTo>
                  <a:cubicBezTo>
                    <a:pt x="3923" y="1875"/>
                    <a:pt x="3979" y="2026"/>
                    <a:pt x="3997" y="2200"/>
                  </a:cubicBezTo>
                  <a:cubicBezTo>
                    <a:pt x="4017" y="2376"/>
                    <a:pt x="3998" y="2535"/>
                    <a:pt x="3945" y="2678"/>
                  </a:cubicBezTo>
                  <a:cubicBezTo>
                    <a:pt x="3890" y="2822"/>
                    <a:pt x="3804" y="2937"/>
                    <a:pt x="3686" y="3026"/>
                  </a:cubicBezTo>
                  <a:cubicBezTo>
                    <a:pt x="3570" y="3114"/>
                    <a:pt x="3423" y="3167"/>
                    <a:pt x="3256" y="3184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2" y="1430"/>
                  </a:lnTo>
                  <a:cubicBezTo>
                    <a:pt x="2981" y="1423"/>
                    <a:pt x="3037" y="1420"/>
                    <a:pt x="3091" y="1420"/>
                  </a:cubicBezTo>
                  <a:close/>
                  <a:moveTo>
                    <a:pt x="3371" y="1"/>
                  </a:moveTo>
                  <a:cubicBezTo>
                    <a:pt x="3271" y="1"/>
                    <a:pt x="3170" y="6"/>
                    <a:pt x="3068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5" y="4503"/>
                  </a:lnTo>
                  <a:lnTo>
                    <a:pt x="4496" y="6753"/>
                  </a:lnTo>
                  <a:lnTo>
                    <a:pt x="6382" y="6553"/>
                  </a:lnTo>
                  <a:lnTo>
                    <a:pt x="4580" y="4083"/>
                  </a:lnTo>
                  <a:cubicBezTo>
                    <a:pt x="4619" y="4061"/>
                    <a:pt x="4655" y="4042"/>
                    <a:pt x="4691" y="4017"/>
                  </a:cubicBezTo>
                  <a:cubicBezTo>
                    <a:pt x="5022" y="3786"/>
                    <a:pt x="5269" y="3489"/>
                    <a:pt x="5435" y="3126"/>
                  </a:cubicBezTo>
                  <a:cubicBezTo>
                    <a:pt x="5599" y="2764"/>
                    <a:pt x="5659" y="2370"/>
                    <a:pt x="5613" y="1943"/>
                  </a:cubicBezTo>
                  <a:cubicBezTo>
                    <a:pt x="5570" y="1527"/>
                    <a:pt x="5430" y="1166"/>
                    <a:pt x="5193" y="860"/>
                  </a:cubicBezTo>
                  <a:cubicBezTo>
                    <a:pt x="4959" y="552"/>
                    <a:pt x="4654" y="325"/>
                    <a:pt x="4280" y="174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31"/>
            <p:cNvSpPr/>
            <p:nvPr/>
          </p:nvSpPr>
          <p:spPr>
            <a:xfrm flipH="1">
              <a:off x="5137466" y="412735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5" y="7284"/>
                  </a:lnTo>
                  <a:lnTo>
                    <a:pt x="2118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31"/>
            <p:cNvSpPr/>
            <p:nvPr/>
          </p:nvSpPr>
          <p:spPr>
            <a:xfrm flipH="1">
              <a:off x="4945248" y="4109023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2" y="1"/>
                  </a:moveTo>
                  <a:cubicBezTo>
                    <a:pt x="2759" y="1"/>
                    <a:pt x="2575" y="10"/>
                    <a:pt x="2381" y="31"/>
                  </a:cubicBezTo>
                  <a:cubicBezTo>
                    <a:pt x="2043" y="66"/>
                    <a:pt x="1725" y="151"/>
                    <a:pt x="1425" y="285"/>
                  </a:cubicBezTo>
                  <a:cubicBezTo>
                    <a:pt x="1124" y="417"/>
                    <a:pt x="864" y="590"/>
                    <a:pt x="648" y="798"/>
                  </a:cubicBezTo>
                  <a:cubicBezTo>
                    <a:pt x="431" y="1008"/>
                    <a:pt x="266" y="1250"/>
                    <a:pt x="153" y="1519"/>
                  </a:cubicBezTo>
                  <a:cubicBezTo>
                    <a:pt x="40" y="1791"/>
                    <a:pt x="1" y="2078"/>
                    <a:pt x="33" y="2385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6" y="3552"/>
                    <a:pt x="729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4" y="4185"/>
                    <a:pt x="2103" y="4255"/>
                    <a:pt x="2489" y="4298"/>
                  </a:cubicBezTo>
                  <a:cubicBezTo>
                    <a:pt x="2627" y="4311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80" y="4437"/>
                  </a:cubicBezTo>
                  <a:cubicBezTo>
                    <a:pt x="3402" y="4472"/>
                    <a:pt x="3508" y="4516"/>
                    <a:pt x="3597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2"/>
                    <a:pt x="3908" y="4908"/>
                    <a:pt x="3920" y="5005"/>
                  </a:cubicBezTo>
                  <a:cubicBezTo>
                    <a:pt x="3934" y="5134"/>
                    <a:pt x="3905" y="5248"/>
                    <a:pt x="3836" y="5342"/>
                  </a:cubicBezTo>
                  <a:cubicBezTo>
                    <a:pt x="3770" y="5440"/>
                    <a:pt x="3666" y="5516"/>
                    <a:pt x="3530" y="5578"/>
                  </a:cubicBezTo>
                  <a:cubicBezTo>
                    <a:pt x="3390" y="5639"/>
                    <a:pt x="3235" y="5678"/>
                    <a:pt x="3060" y="5696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9" y="5711"/>
                    <a:pt x="2278" y="5666"/>
                    <a:pt x="2020" y="5580"/>
                  </a:cubicBezTo>
                  <a:cubicBezTo>
                    <a:pt x="1676" y="5465"/>
                    <a:pt x="1318" y="5207"/>
                    <a:pt x="949" y="4808"/>
                  </a:cubicBezTo>
                  <a:lnTo>
                    <a:pt x="66" y="6051"/>
                  </a:lnTo>
                  <a:cubicBezTo>
                    <a:pt x="314" y="6306"/>
                    <a:pt x="591" y="6522"/>
                    <a:pt x="890" y="6696"/>
                  </a:cubicBezTo>
                  <a:cubicBezTo>
                    <a:pt x="1190" y="6871"/>
                    <a:pt x="1527" y="6993"/>
                    <a:pt x="1899" y="7062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1"/>
                    <a:pt x="4095" y="6907"/>
                    <a:pt x="4476" y="6693"/>
                  </a:cubicBezTo>
                  <a:cubicBezTo>
                    <a:pt x="4857" y="6479"/>
                    <a:pt x="5145" y="6197"/>
                    <a:pt x="5342" y="5844"/>
                  </a:cubicBezTo>
                  <a:cubicBezTo>
                    <a:pt x="5537" y="5492"/>
                    <a:pt x="5609" y="5081"/>
                    <a:pt x="5560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6" y="3603"/>
                    <a:pt x="4984" y="3420"/>
                    <a:pt x="4755" y="3273"/>
                  </a:cubicBezTo>
                  <a:cubicBezTo>
                    <a:pt x="4526" y="3128"/>
                    <a:pt x="4260" y="3011"/>
                    <a:pt x="3961" y="2925"/>
                  </a:cubicBezTo>
                  <a:cubicBezTo>
                    <a:pt x="3659" y="2839"/>
                    <a:pt x="3326" y="2780"/>
                    <a:pt x="2963" y="2745"/>
                  </a:cubicBezTo>
                  <a:cubicBezTo>
                    <a:pt x="2805" y="2737"/>
                    <a:pt x="2653" y="2718"/>
                    <a:pt x="2505" y="2689"/>
                  </a:cubicBezTo>
                  <a:cubicBezTo>
                    <a:pt x="2358" y="2662"/>
                    <a:pt x="2226" y="2625"/>
                    <a:pt x="2109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1" y="2323"/>
                    <a:pt x="1711" y="2231"/>
                    <a:pt x="1698" y="2121"/>
                  </a:cubicBezTo>
                  <a:cubicBezTo>
                    <a:pt x="1685" y="1998"/>
                    <a:pt x="1712" y="1890"/>
                    <a:pt x="1780" y="1792"/>
                  </a:cubicBezTo>
                  <a:cubicBezTo>
                    <a:pt x="1849" y="1697"/>
                    <a:pt x="1951" y="1617"/>
                    <a:pt x="2083" y="1553"/>
                  </a:cubicBezTo>
                  <a:cubicBezTo>
                    <a:pt x="2218" y="1490"/>
                    <a:pt x="2382" y="1447"/>
                    <a:pt x="2578" y="1428"/>
                  </a:cubicBezTo>
                  <a:cubicBezTo>
                    <a:pt x="2643" y="1421"/>
                    <a:pt x="2707" y="1418"/>
                    <a:pt x="2771" y="1418"/>
                  </a:cubicBezTo>
                  <a:cubicBezTo>
                    <a:pt x="2894" y="1418"/>
                    <a:pt x="3016" y="1431"/>
                    <a:pt x="3137" y="1457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6"/>
                    <a:pt x="4669" y="518"/>
                    <a:pt x="4419" y="367"/>
                  </a:cubicBezTo>
                  <a:cubicBezTo>
                    <a:pt x="4171" y="216"/>
                    <a:pt x="3879" y="112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31"/>
            <p:cNvSpPr/>
            <p:nvPr/>
          </p:nvSpPr>
          <p:spPr>
            <a:xfrm flipH="1">
              <a:off x="4692395" y="407967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9" y="3124"/>
                  </a:lnTo>
                  <a:lnTo>
                    <a:pt x="1657" y="446"/>
                  </a:lnTo>
                  <a:lnTo>
                    <a:pt x="1" y="622"/>
                  </a:lnTo>
                  <a:lnTo>
                    <a:pt x="720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2"/>
                  </a:lnTo>
                  <a:lnTo>
                    <a:pt x="4944" y="6988"/>
                  </a:lnTo>
                  <a:lnTo>
                    <a:pt x="6598" y="6814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31"/>
            <p:cNvSpPr/>
            <p:nvPr/>
          </p:nvSpPr>
          <p:spPr>
            <a:xfrm flipH="1">
              <a:off x="4414840" y="405590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3" y="1570"/>
                  </a:moveTo>
                  <a:cubicBezTo>
                    <a:pt x="3779" y="1570"/>
                    <a:pt x="3957" y="1597"/>
                    <a:pt x="4126" y="1650"/>
                  </a:cubicBezTo>
                  <a:cubicBezTo>
                    <a:pt x="4358" y="1725"/>
                    <a:pt x="4568" y="1842"/>
                    <a:pt x="4753" y="2002"/>
                  </a:cubicBezTo>
                  <a:cubicBezTo>
                    <a:pt x="4936" y="2165"/>
                    <a:pt x="5087" y="2360"/>
                    <a:pt x="5202" y="2590"/>
                  </a:cubicBezTo>
                  <a:cubicBezTo>
                    <a:pt x="5318" y="2820"/>
                    <a:pt x="5393" y="3079"/>
                    <a:pt x="5422" y="3365"/>
                  </a:cubicBezTo>
                  <a:cubicBezTo>
                    <a:pt x="5456" y="3649"/>
                    <a:pt x="5438" y="3918"/>
                    <a:pt x="5373" y="4165"/>
                  </a:cubicBezTo>
                  <a:cubicBezTo>
                    <a:pt x="5307" y="4415"/>
                    <a:pt x="5200" y="4638"/>
                    <a:pt x="5055" y="4835"/>
                  </a:cubicBezTo>
                  <a:cubicBezTo>
                    <a:pt x="4907" y="5032"/>
                    <a:pt x="4727" y="5190"/>
                    <a:pt x="4514" y="5310"/>
                  </a:cubicBezTo>
                  <a:cubicBezTo>
                    <a:pt x="4300" y="5430"/>
                    <a:pt x="4059" y="5507"/>
                    <a:pt x="3793" y="5532"/>
                  </a:cubicBezTo>
                  <a:cubicBezTo>
                    <a:pt x="3718" y="5540"/>
                    <a:pt x="3645" y="5544"/>
                    <a:pt x="3574" y="5544"/>
                  </a:cubicBezTo>
                  <a:cubicBezTo>
                    <a:pt x="3389" y="5544"/>
                    <a:pt x="3212" y="5518"/>
                    <a:pt x="3043" y="5465"/>
                  </a:cubicBezTo>
                  <a:cubicBezTo>
                    <a:pt x="2810" y="5393"/>
                    <a:pt x="2599" y="5276"/>
                    <a:pt x="2412" y="5120"/>
                  </a:cubicBezTo>
                  <a:cubicBezTo>
                    <a:pt x="2224" y="4962"/>
                    <a:pt x="2074" y="4766"/>
                    <a:pt x="1959" y="4532"/>
                  </a:cubicBezTo>
                  <a:cubicBezTo>
                    <a:pt x="1845" y="4300"/>
                    <a:pt x="1776" y="4040"/>
                    <a:pt x="1746" y="3754"/>
                  </a:cubicBezTo>
                  <a:cubicBezTo>
                    <a:pt x="1715" y="3467"/>
                    <a:pt x="1732" y="3200"/>
                    <a:pt x="1794" y="2950"/>
                  </a:cubicBezTo>
                  <a:cubicBezTo>
                    <a:pt x="1856" y="2700"/>
                    <a:pt x="1962" y="2480"/>
                    <a:pt x="2113" y="2281"/>
                  </a:cubicBezTo>
                  <a:cubicBezTo>
                    <a:pt x="2261" y="2086"/>
                    <a:pt x="2442" y="1926"/>
                    <a:pt x="2656" y="1805"/>
                  </a:cubicBezTo>
                  <a:cubicBezTo>
                    <a:pt x="2869" y="1684"/>
                    <a:pt x="3108" y="1610"/>
                    <a:pt x="3374" y="1582"/>
                  </a:cubicBezTo>
                  <a:cubicBezTo>
                    <a:pt x="3448" y="1574"/>
                    <a:pt x="3521" y="1570"/>
                    <a:pt x="3593" y="1570"/>
                  </a:cubicBezTo>
                  <a:close/>
                  <a:moveTo>
                    <a:pt x="3651" y="0"/>
                  </a:moveTo>
                  <a:cubicBezTo>
                    <a:pt x="3508" y="0"/>
                    <a:pt x="3363" y="8"/>
                    <a:pt x="3214" y="23"/>
                  </a:cubicBezTo>
                  <a:cubicBezTo>
                    <a:pt x="2700" y="78"/>
                    <a:pt x="2242" y="216"/>
                    <a:pt x="1830" y="438"/>
                  </a:cubicBezTo>
                  <a:cubicBezTo>
                    <a:pt x="1420" y="656"/>
                    <a:pt x="1075" y="942"/>
                    <a:pt x="791" y="1295"/>
                  </a:cubicBezTo>
                  <a:cubicBezTo>
                    <a:pt x="507" y="1647"/>
                    <a:pt x="301" y="2044"/>
                    <a:pt x="169" y="2490"/>
                  </a:cubicBezTo>
                  <a:cubicBezTo>
                    <a:pt x="39" y="2935"/>
                    <a:pt x="0" y="3416"/>
                    <a:pt x="57" y="3929"/>
                  </a:cubicBezTo>
                  <a:cubicBezTo>
                    <a:pt x="110" y="4442"/>
                    <a:pt x="246" y="4903"/>
                    <a:pt x="468" y="5312"/>
                  </a:cubicBezTo>
                  <a:cubicBezTo>
                    <a:pt x="686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6"/>
                  </a:cubicBezTo>
                  <a:cubicBezTo>
                    <a:pt x="2835" y="7068"/>
                    <a:pt x="3169" y="7113"/>
                    <a:pt x="3521" y="7113"/>
                  </a:cubicBezTo>
                  <a:cubicBezTo>
                    <a:pt x="3668" y="7113"/>
                    <a:pt x="3817" y="7105"/>
                    <a:pt x="3969" y="7090"/>
                  </a:cubicBezTo>
                  <a:cubicBezTo>
                    <a:pt x="4476" y="7035"/>
                    <a:pt x="4933" y="6897"/>
                    <a:pt x="5343" y="6678"/>
                  </a:cubicBezTo>
                  <a:cubicBezTo>
                    <a:pt x="5754" y="6457"/>
                    <a:pt x="6099" y="6172"/>
                    <a:pt x="6385" y="5820"/>
                  </a:cubicBezTo>
                  <a:cubicBezTo>
                    <a:pt x="6669" y="5468"/>
                    <a:pt x="6874" y="5069"/>
                    <a:pt x="7002" y="4618"/>
                  </a:cubicBezTo>
                  <a:cubicBezTo>
                    <a:pt x="7126" y="4169"/>
                    <a:pt x="7163" y="3690"/>
                    <a:pt x="7110" y="3186"/>
                  </a:cubicBezTo>
                  <a:cubicBezTo>
                    <a:pt x="7055" y="2674"/>
                    <a:pt x="6919" y="2213"/>
                    <a:pt x="6702" y="1801"/>
                  </a:cubicBezTo>
                  <a:cubicBezTo>
                    <a:pt x="6486" y="1391"/>
                    <a:pt x="6201" y="1046"/>
                    <a:pt x="5849" y="761"/>
                  </a:cubicBezTo>
                  <a:cubicBezTo>
                    <a:pt x="5497" y="476"/>
                    <a:pt x="5100" y="268"/>
                    <a:pt x="4652" y="138"/>
                  </a:cubicBezTo>
                  <a:cubicBezTo>
                    <a:pt x="4336" y="47"/>
                    <a:pt x="4002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31"/>
            <p:cNvSpPr/>
            <p:nvPr/>
          </p:nvSpPr>
          <p:spPr>
            <a:xfrm flipH="1">
              <a:off x="4195423" y="4033389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49" y="1494"/>
                  </a:moveTo>
                  <a:cubicBezTo>
                    <a:pt x="3059" y="1494"/>
                    <a:pt x="3161" y="1515"/>
                    <a:pt x="3260" y="1556"/>
                  </a:cubicBezTo>
                  <a:cubicBezTo>
                    <a:pt x="3382" y="1608"/>
                    <a:pt x="3486" y="1692"/>
                    <a:pt x="3571" y="1799"/>
                  </a:cubicBezTo>
                  <a:cubicBezTo>
                    <a:pt x="3655" y="1909"/>
                    <a:pt x="3703" y="2048"/>
                    <a:pt x="3723" y="2216"/>
                  </a:cubicBezTo>
                  <a:cubicBezTo>
                    <a:pt x="3740" y="2376"/>
                    <a:pt x="3720" y="2521"/>
                    <a:pt x="3660" y="2655"/>
                  </a:cubicBezTo>
                  <a:cubicBezTo>
                    <a:pt x="3602" y="2784"/>
                    <a:pt x="3519" y="2892"/>
                    <a:pt x="3408" y="2974"/>
                  </a:cubicBezTo>
                  <a:cubicBezTo>
                    <a:pt x="3300" y="3059"/>
                    <a:pt x="3175" y="3109"/>
                    <a:pt x="3031" y="3124"/>
                  </a:cubicBezTo>
                  <a:lnTo>
                    <a:pt x="1951" y="3237"/>
                  </a:lnTo>
                  <a:lnTo>
                    <a:pt x="1780" y="1614"/>
                  </a:lnTo>
                  <a:lnTo>
                    <a:pt x="2860" y="1499"/>
                  </a:lnTo>
                  <a:cubicBezTo>
                    <a:pt x="2890" y="1496"/>
                    <a:pt x="2920" y="1494"/>
                    <a:pt x="2949" y="1494"/>
                  </a:cubicBezTo>
                  <a:close/>
                  <a:moveTo>
                    <a:pt x="3225" y="0"/>
                  </a:moveTo>
                  <a:cubicBezTo>
                    <a:pt x="3132" y="0"/>
                    <a:pt x="3036" y="5"/>
                    <a:pt x="2939" y="16"/>
                  </a:cubicBezTo>
                  <a:lnTo>
                    <a:pt x="0" y="324"/>
                  </a:lnTo>
                  <a:lnTo>
                    <a:pt x="718" y="7137"/>
                  </a:lnTo>
                  <a:lnTo>
                    <a:pt x="2373" y="6963"/>
                  </a:lnTo>
                  <a:lnTo>
                    <a:pt x="2131" y="4685"/>
                  </a:lnTo>
                  <a:lnTo>
                    <a:pt x="3415" y="4549"/>
                  </a:lnTo>
                  <a:cubicBezTo>
                    <a:pt x="3844" y="4504"/>
                    <a:pt x="4213" y="4363"/>
                    <a:pt x="4528" y="4126"/>
                  </a:cubicBezTo>
                  <a:cubicBezTo>
                    <a:pt x="4842" y="3890"/>
                    <a:pt x="5076" y="3590"/>
                    <a:pt x="5239" y="3220"/>
                  </a:cubicBezTo>
                  <a:cubicBezTo>
                    <a:pt x="5403" y="2852"/>
                    <a:pt x="5460" y="2448"/>
                    <a:pt x="5413" y="2008"/>
                  </a:cubicBezTo>
                  <a:cubicBezTo>
                    <a:pt x="5368" y="1585"/>
                    <a:pt x="5232" y="1214"/>
                    <a:pt x="4996" y="898"/>
                  </a:cubicBezTo>
                  <a:cubicBezTo>
                    <a:pt x="4764" y="581"/>
                    <a:pt x="4469" y="344"/>
                    <a:pt x="4113" y="186"/>
                  </a:cubicBezTo>
                  <a:cubicBezTo>
                    <a:pt x="3838" y="62"/>
                    <a:pt x="3543" y="0"/>
                    <a:pt x="3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31"/>
            <p:cNvSpPr/>
            <p:nvPr/>
          </p:nvSpPr>
          <p:spPr>
            <a:xfrm flipH="1">
              <a:off x="9151746" y="5023210"/>
              <a:ext cx="4955" cy="50551"/>
            </a:xfrm>
            <a:custGeom>
              <a:avLst/>
              <a:gdLst/>
              <a:ahLst/>
              <a:cxnLst/>
              <a:rect l="l" t="t" r="r" b="b"/>
              <a:pathLst>
                <a:path w="143" h="1459" extrusionOk="0">
                  <a:moveTo>
                    <a:pt x="0" y="0"/>
                  </a:moveTo>
                  <a:lnTo>
                    <a:pt x="0" y="1458"/>
                  </a:lnTo>
                  <a:cubicBezTo>
                    <a:pt x="108" y="1166"/>
                    <a:pt x="143" y="837"/>
                    <a:pt x="105" y="470"/>
                  </a:cubicBezTo>
                  <a:cubicBezTo>
                    <a:pt x="88" y="301"/>
                    <a:pt x="52" y="14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31"/>
            <p:cNvSpPr/>
            <p:nvPr/>
          </p:nvSpPr>
          <p:spPr>
            <a:xfrm flipH="1">
              <a:off x="8761618" y="4844225"/>
              <a:ext cx="255040" cy="248319"/>
            </a:xfrm>
            <a:custGeom>
              <a:avLst/>
              <a:gdLst/>
              <a:ahLst/>
              <a:cxnLst/>
              <a:rect l="l" t="t" r="r" b="b"/>
              <a:pathLst>
                <a:path w="7361" h="7167" extrusionOk="0">
                  <a:moveTo>
                    <a:pt x="2057" y="3953"/>
                  </a:moveTo>
                  <a:cubicBezTo>
                    <a:pt x="2176" y="4066"/>
                    <a:pt x="2307" y="4183"/>
                    <a:pt x="2445" y="4305"/>
                  </a:cubicBezTo>
                  <a:lnTo>
                    <a:pt x="3867" y="5527"/>
                  </a:lnTo>
                  <a:cubicBezTo>
                    <a:pt x="3817" y="5563"/>
                    <a:pt x="3765" y="5598"/>
                    <a:pt x="3710" y="5632"/>
                  </a:cubicBezTo>
                  <a:cubicBezTo>
                    <a:pt x="3499" y="5762"/>
                    <a:pt x="3263" y="5842"/>
                    <a:pt x="3004" y="5867"/>
                  </a:cubicBezTo>
                  <a:cubicBezTo>
                    <a:pt x="2917" y="5876"/>
                    <a:pt x="2833" y="5881"/>
                    <a:pt x="2753" y="5881"/>
                  </a:cubicBezTo>
                  <a:cubicBezTo>
                    <a:pt x="2575" y="5881"/>
                    <a:pt x="2414" y="5858"/>
                    <a:pt x="2270" y="5813"/>
                  </a:cubicBezTo>
                  <a:cubicBezTo>
                    <a:pt x="2060" y="5747"/>
                    <a:pt x="1894" y="5636"/>
                    <a:pt x="1773" y="5485"/>
                  </a:cubicBezTo>
                  <a:cubicBezTo>
                    <a:pt x="1653" y="5334"/>
                    <a:pt x="1579" y="5149"/>
                    <a:pt x="1558" y="4929"/>
                  </a:cubicBezTo>
                  <a:cubicBezTo>
                    <a:pt x="1528" y="4650"/>
                    <a:pt x="1595" y="4411"/>
                    <a:pt x="1758" y="4211"/>
                  </a:cubicBezTo>
                  <a:cubicBezTo>
                    <a:pt x="1834" y="4115"/>
                    <a:pt x="1935" y="4030"/>
                    <a:pt x="2057" y="3953"/>
                  </a:cubicBezTo>
                  <a:close/>
                  <a:moveTo>
                    <a:pt x="3143" y="0"/>
                  </a:moveTo>
                  <a:cubicBezTo>
                    <a:pt x="3044" y="0"/>
                    <a:pt x="2942" y="6"/>
                    <a:pt x="2839" y="17"/>
                  </a:cubicBezTo>
                  <a:cubicBezTo>
                    <a:pt x="2412" y="61"/>
                    <a:pt x="2041" y="182"/>
                    <a:pt x="1730" y="376"/>
                  </a:cubicBezTo>
                  <a:cubicBezTo>
                    <a:pt x="1420" y="570"/>
                    <a:pt x="1185" y="812"/>
                    <a:pt x="1031" y="1110"/>
                  </a:cubicBezTo>
                  <a:cubicBezTo>
                    <a:pt x="875" y="1404"/>
                    <a:pt x="816" y="1728"/>
                    <a:pt x="853" y="2076"/>
                  </a:cubicBezTo>
                  <a:cubicBezTo>
                    <a:pt x="868" y="2220"/>
                    <a:pt x="906" y="2372"/>
                    <a:pt x="970" y="2536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29" y="3255"/>
                    <a:pt x="530" y="3544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8"/>
                    <a:pt x="254" y="5992"/>
                    <a:pt x="525" y="6302"/>
                  </a:cubicBezTo>
                  <a:cubicBezTo>
                    <a:pt x="799" y="6614"/>
                    <a:pt x="1148" y="6847"/>
                    <a:pt x="1574" y="6998"/>
                  </a:cubicBezTo>
                  <a:cubicBezTo>
                    <a:pt x="1887" y="7110"/>
                    <a:pt x="2225" y="7167"/>
                    <a:pt x="2586" y="7167"/>
                  </a:cubicBezTo>
                  <a:cubicBezTo>
                    <a:pt x="2715" y="7167"/>
                    <a:pt x="2847" y="7159"/>
                    <a:pt x="2981" y="7145"/>
                  </a:cubicBezTo>
                  <a:cubicBezTo>
                    <a:pt x="3364" y="7103"/>
                    <a:pt x="3718" y="7014"/>
                    <a:pt x="4040" y="6872"/>
                  </a:cubicBezTo>
                  <a:cubicBezTo>
                    <a:pt x="4352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50" y="5195"/>
                  </a:lnTo>
                  <a:cubicBezTo>
                    <a:pt x="5860" y="4972"/>
                    <a:pt x="5952" y="4735"/>
                    <a:pt x="6024" y="4483"/>
                  </a:cubicBezTo>
                  <a:cubicBezTo>
                    <a:pt x="6131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6" y="3451"/>
                  </a:lnTo>
                  <a:cubicBezTo>
                    <a:pt x="4750" y="3767"/>
                    <a:pt x="4710" y="4058"/>
                    <a:pt x="4638" y="4325"/>
                  </a:cubicBezTo>
                  <a:lnTo>
                    <a:pt x="4097" y="3845"/>
                  </a:lnTo>
                  <a:cubicBezTo>
                    <a:pt x="3955" y="3735"/>
                    <a:pt x="3794" y="3602"/>
                    <a:pt x="3614" y="3449"/>
                  </a:cubicBezTo>
                  <a:cubicBezTo>
                    <a:pt x="3434" y="3295"/>
                    <a:pt x="3255" y="3130"/>
                    <a:pt x="3081" y="2955"/>
                  </a:cubicBezTo>
                  <a:cubicBezTo>
                    <a:pt x="2904" y="2781"/>
                    <a:pt x="2757" y="2609"/>
                    <a:pt x="2636" y="2441"/>
                  </a:cubicBezTo>
                  <a:cubicBezTo>
                    <a:pt x="2517" y="2274"/>
                    <a:pt x="2452" y="2126"/>
                    <a:pt x="2438" y="2004"/>
                  </a:cubicBezTo>
                  <a:cubicBezTo>
                    <a:pt x="2423" y="1875"/>
                    <a:pt x="2438" y="1761"/>
                    <a:pt x="2481" y="1670"/>
                  </a:cubicBezTo>
                  <a:cubicBezTo>
                    <a:pt x="2524" y="1577"/>
                    <a:pt x="2592" y="1502"/>
                    <a:pt x="2685" y="1449"/>
                  </a:cubicBezTo>
                  <a:cubicBezTo>
                    <a:pt x="2779" y="1393"/>
                    <a:pt x="2895" y="1357"/>
                    <a:pt x="3039" y="1341"/>
                  </a:cubicBezTo>
                  <a:cubicBezTo>
                    <a:pt x="3068" y="1338"/>
                    <a:pt x="3097" y="1337"/>
                    <a:pt x="3126" y="1337"/>
                  </a:cubicBezTo>
                  <a:cubicBezTo>
                    <a:pt x="3266" y="1337"/>
                    <a:pt x="3395" y="1370"/>
                    <a:pt x="3512" y="1440"/>
                  </a:cubicBezTo>
                  <a:cubicBezTo>
                    <a:pt x="3652" y="1524"/>
                    <a:pt x="3790" y="1693"/>
                    <a:pt x="3929" y="1948"/>
                  </a:cubicBezTo>
                  <a:lnTo>
                    <a:pt x="5079" y="1089"/>
                  </a:lnTo>
                  <a:cubicBezTo>
                    <a:pt x="4967" y="838"/>
                    <a:pt x="4799" y="625"/>
                    <a:pt x="4568" y="452"/>
                  </a:cubicBezTo>
                  <a:cubicBezTo>
                    <a:pt x="4340" y="283"/>
                    <a:pt x="4077" y="155"/>
                    <a:pt x="3781" y="79"/>
                  </a:cubicBezTo>
                  <a:cubicBezTo>
                    <a:pt x="3576" y="27"/>
                    <a:pt x="3364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31"/>
            <p:cNvSpPr/>
            <p:nvPr/>
          </p:nvSpPr>
          <p:spPr>
            <a:xfrm flipH="1">
              <a:off x="8464004" y="4802684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3" y="1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79" y="1853"/>
                  </a:lnTo>
                  <a:lnTo>
                    <a:pt x="2745" y="7206"/>
                  </a:lnTo>
                  <a:lnTo>
                    <a:pt x="4398" y="7032"/>
                  </a:lnTo>
                  <a:lnTo>
                    <a:pt x="3833" y="1679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31"/>
            <p:cNvSpPr/>
            <p:nvPr/>
          </p:nvSpPr>
          <p:spPr>
            <a:xfrm flipH="1">
              <a:off x="8236063" y="4781064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31"/>
            <p:cNvSpPr/>
            <p:nvPr/>
          </p:nvSpPr>
          <p:spPr>
            <a:xfrm flipH="1">
              <a:off x="7994817" y="4758440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3" y="0"/>
                  </a:moveTo>
                  <a:cubicBezTo>
                    <a:pt x="3543" y="0"/>
                    <a:pt x="3413" y="7"/>
                    <a:pt x="3282" y="21"/>
                  </a:cubicBezTo>
                  <a:cubicBezTo>
                    <a:pt x="2763" y="74"/>
                    <a:pt x="2294" y="212"/>
                    <a:pt x="1875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4" y="2035"/>
                    <a:pt x="178" y="2483"/>
                  </a:cubicBezTo>
                  <a:cubicBezTo>
                    <a:pt x="41" y="2930"/>
                    <a:pt x="1" y="3407"/>
                    <a:pt x="54" y="3913"/>
                  </a:cubicBezTo>
                  <a:cubicBezTo>
                    <a:pt x="109" y="4433"/>
                    <a:pt x="245" y="4899"/>
                    <a:pt x="462" y="5313"/>
                  </a:cubicBezTo>
                  <a:cubicBezTo>
                    <a:pt x="681" y="5728"/>
                    <a:pt x="966" y="6072"/>
                    <a:pt x="1317" y="6355"/>
                  </a:cubicBezTo>
                  <a:cubicBezTo>
                    <a:pt x="1666" y="6636"/>
                    <a:pt x="2067" y="6840"/>
                    <a:pt x="2517" y="6966"/>
                  </a:cubicBezTo>
                  <a:cubicBezTo>
                    <a:pt x="2832" y="7054"/>
                    <a:pt x="3162" y="7099"/>
                    <a:pt x="3508" y="7099"/>
                  </a:cubicBezTo>
                  <a:cubicBezTo>
                    <a:pt x="3656" y="7099"/>
                    <a:pt x="3806" y="7091"/>
                    <a:pt x="3960" y="7074"/>
                  </a:cubicBezTo>
                  <a:cubicBezTo>
                    <a:pt x="4290" y="7040"/>
                    <a:pt x="4617" y="6965"/>
                    <a:pt x="4935" y="6847"/>
                  </a:cubicBezTo>
                  <a:cubicBezTo>
                    <a:pt x="5252" y="6732"/>
                    <a:pt x="5540" y="6588"/>
                    <a:pt x="5793" y="6418"/>
                  </a:cubicBezTo>
                  <a:cubicBezTo>
                    <a:pt x="6048" y="6247"/>
                    <a:pt x="6246" y="6062"/>
                    <a:pt x="6388" y="5862"/>
                  </a:cubicBezTo>
                  <a:lnTo>
                    <a:pt x="5458" y="4681"/>
                  </a:lnTo>
                  <a:cubicBezTo>
                    <a:pt x="5347" y="4824"/>
                    <a:pt x="5218" y="4955"/>
                    <a:pt x="5071" y="5071"/>
                  </a:cubicBezTo>
                  <a:cubicBezTo>
                    <a:pt x="4922" y="5189"/>
                    <a:pt x="4758" y="5287"/>
                    <a:pt x="4575" y="5364"/>
                  </a:cubicBezTo>
                  <a:cubicBezTo>
                    <a:pt x="4394" y="5444"/>
                    <a:pt x="4197" y="5494"/>
                    <a:pt x="3991" y="5515"/>
                  </a:cubicBezTo>
                  <a:cubicBezTo>
                    <a:pt x="3890" y="5526"/>
                    <a:pt x="3791" y="5531"/>
                    <a:pt x="3695" y="5531"/>
                  </a:cubicBezTo>
                  <a:cubicBezTo>
                    <a:pt x="3501" y="5531"/>
                    <a:pt x="3317" y="5510"/>
                    <a:pt x="3144" y="5467"/>
                  </a:cubicBezTo>
                  <a:cubicBezTo>
                    <a:pt x="2885" y="5402"/>
                    <a:pt x="2658" y="5293"/>
                    <a:pt x="2464" y="5134"/>
                  </a:cubicBezTo>
                  <a:cubicBezTo>
                    <a:pt x="2270" y="4978"/>
                    <a:pt x="2112" y="4782"/>
                    <a:pt x="1990" y="4551"/>
                  </a:cubicBezTo>
                  <a:cubicBezTo>
                    <a:pt x="1867" y="4316"/>
                    <a:pt x="1791" y="4052"/>
                    <a:pt x="1758" y="3754"/>
                  </a:cubicBezTo>
                  <a:cubicBezTo>
                    <a:pt x="1725" y="3448"/>
                    <a:pt x="1745" y="3167"/>
                    <a:pt x="1817" y="2911"/>
                  </a:cubicBezTo>
                  <a:cubicBezTo>
                    <a:pt x="1889" y="2654"/>
                    <a:pt x="2001" y="2431"/>
                    <a:pt x="2155" y="2240"/>
                  </a:cubicBezTo>
                  <a:cubicBezTo>
                    <a:pt x="2310" y="2050"/>
                    <a:pt x="2497" y="1895"/>
                    <a:pt x="2716" y="1778"/>
                  </a:cubicBezTo>
                  <a:cubicBezTo>
                    <a:pt x="2936" y="1660"/>
                    <a:pt x="3176" y="1588"/>
                    <a:pt x="3435" y="1559"/>
                  </a:cubicBezTo>
                  <a:cubicBezTo>
                    <a:pt x="3509" y="1552"/>
                    <a:pt x="3583" y="1548"/>
                    <a:pt x="3655" y="1548"/>
                  </a:cubicBezTo>
                  <a:cubicBezTo>
                    <a:pt x="3784" y="1548"/>
                    <a:pt x="3908" y="1560"/>
                    <a:pt x="4029" y="1584"/>
                  </a:cubicBezTo>
                  <a:cubicBezTo>
                    <a:pt x="4216" y="1624"/>
                    <a:pt x="4391" y="1689"/>
                    <a:pt x="4555" y="1779"/>
                  </a:cubicBezTo>
                  <a:cubicBezTo>
                    <a:pt x="4719" y="1872"/>
                    <a:pt x="4877" y="1981"/>
                    <a:pt x="5028" y="2109"/>
                  </a:cubicBezTo>
                  <a:lnTo>
                    <a:pt x="5918" y="843"/>
                  </a:lnTo>
                  <a:cubicBezTo>
                    <a:pt x="5698" y="636"/>
                    <a:pt x="5447" y="464"/>
                    <a:pt x="5159" y="327"/>
                  </a:cubicBezTo>
                  <a:cubicBezTo>
                    <a:pt x="4873" y="190"/>
                    <a:pt x="4569" y="96"/>
                    <a:pt x="4250" y="45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31"/>
            <p:cNvSpPr/>
            <p:nvPr/>
          </p:nvSpPr>
          <p:spPr>
            <a:xfrm flipH="1">
              <a:off x="7748895" y="472930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7" y="2852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2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6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31"/>
            <p:cNvSpPr/>
            <p:nvPr/>
          </p:nvSpPr>
          <p:spPr>
            <a:xfrm flipH="1">
              <a:off x="7477160" y="4700545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1"/>
                  </a:lnTo>
                  <a:cubicBezTo>
                    <a:pt x="4745" y="2117"/>
                    <a:pt x="4770" y="2363"/>
                    <a:pt x="4798" y="2591"/>
                  </a:cubicBezTo>
                  <a:cubicBezTo>
                    <a:pt x="4825" y="2816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1"/>
                  </a:cubicBezTo>
                  <a:cubicBezTo>
                    <a:pt x="5019" y="3978"/>
                    <a:pt x="5057" y="4167"/>
                    <a:pt x="5097" y="4359"/>
                  </a:cubicBezTo>
                  <a:cubicBezTo>
                    <a:pt x="5105" y="4404"/>
                    <a:pt x="5116" y="4451"/>
                    <a:pt x="5127" y="4497"/>
                  </a:cubicBezTo>
                  <a:lnTo>
                    <a:pt x="1480" y="491"/>
                  </a:lnTo>
                  <a:lnTo>
                    <a:pt x="1" y="648"/>
                  </a:lnTo>
                  <a:lnTo>
                    <a:pt x="720" y="7460"/>
                  </a:lnTo>
                  <a:lnTo>
                    <a:pt x="2326" y="7293"/>
                  </a:lnTo>
                  <a:lnTo>
                    <a:pt x="2086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4"/>
                    <a:pt x="1927" y="3885"/>
                    <a:pt x="1893" y="3718"/>
                  </a:cubicBezTo>
                  <a:cubicBezTo>
                    <a:pt x="1858" y="3550"/>
                    <a:pt x="1820" y="3360"/>
                    <a:pt x="1775" y="3144"/>
                  </a:cubicBezTo>
                  <a:cubicBezTo>
                    <a:pt x="1769" y="3115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31"/>
            <p:cNvSpPr/>
            <p:nvPr/>
          </p:nvSpPr>
          <p:spPr>
            <a:xfrm flipH="1">
              <a:off x="7285358" y="4680381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7" y="1687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29"/>
                  </a:lnTo>
                  <a:lnTo>
                    <a:pt x="4680" y="6812"/>
                  </a:lnTo>
                  <a:lnTo>
                    <a:pt x="4534" y="5422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31"/>
            <p:cNvSpPr/>
            <p:nvPr/>
          </p:nvSpPr>
          <p:spPr>
            <a:xfrm flipH="1">
              <a:off x="7016255" y="465754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8" y="1568"/>
                  </a:moveTo>
                  <a:cubicBezTo>
                    <a:pt x="3784" y="1568"/>
                    <a:pt x="3961" y="1594"/>
                    <a:pt x="4130" y="1647"/>
                  </a:cubicBezTo>
                  <a:cubicBezTo>
                    <a:pt x="4363" y="1721"/>
                    <a:pt x="4572" y="1840"/>
                    <a:pt x="4757" y="2000"/>
                  </a:cubicBezTo>
                  <a:cubicBezTo>
                    <a:pt x="4940" y="2162"/>
                    <a:pt x="5091" y="2358"/>
                    <a:pt x="5206" y="2588"/>
                  </a:cubicBezTo>
                  <a:cubicBezTo>
                    <a:pt x="5324" y="2818"/>
                    <a:pt x="5397" y="3075"/>
                    <a:pt x="5426" y="3363"/>
                  </a:cubicBezTo>
                  <a:cubicBezTo>
                    <a:pt x="5456" y="3650"/>
                    <a:pt x="5439" y="3918"/>
                    <a:pt x="5374" y="4165"/>
                  </a:cubicBezTo>
                  <a:cubicBezTo>
                    <a:pt x="5328" y="4338"/>
                    <a:pt x="5262" y="4496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2" y="5517"/>
                    <a:pt x="3850" y="5527"/>
                    <a:pt x="3795" y="5531"/>
                  </a:cubicBezTo>
                  <a:cubicBezTo>
                    <a:pt x="3721" y="5539"/>
                    <a:pt x="3648" y="5543"/>
                    <a:pt x="3576" y="5543"/>
                  </a:cubicBezTo>
                  <a:cubicBezTo>
                    <a:pt x="3390" y="5543"/>
                    <a:pt x="3213" y="5517"/>
                    <a:pt x="3046" y="5464"/>
                  </a:cubicBezTo>
                  <a:cubicBezTo>
                    <a:pt x="2812" y="5392"/>
                    <a:pt x="2600" y="5275"/>
                    <a:pt x="2413" y="5117"/>
                  </a:cubicBezTo>
                  <a:cubicBezTo>
                    <a:pt x="2225" y="4958"/>
                    <a:pt x="2077" y="4762"/>
                    <a:pt x="1963" y="4529"/>
                  </a:cubicBezTo>
                  <a:cubicBezTo>
                    <a:pt x="1851" y="4297"/>
                    <a:pt x="1779" y="4036"/>
                    <a:pt x="1747" y="3751"/>
                  </a:cubicBezTo>
                  <a:cubicBezTo>
                    <a:pt x="1717" y="3465"/>
                    <a:pt x="1733" y="3196"/>
                    <a:pt x="1796" y="2947"/>
                  </a:cubicBezTo>
                  <a:cubicBezTo>
                    <a:pt x="1858" y="2697"/>
                    <a:pt x="1963" y="2476"/>
                    <a:pt x="2114" y="2279"/>
                  </a:cubicBezTo>
                  <a:cubicBezTo>
                    <a:pt x="2264" y="2083"/>
                    <a:pt x="2445" y="1922"/>
                    <a:pt x="2659" y="1803"/>
                  </a:cubicBezTo>
                  <a:cubicBezTo>
                    <a:pt x="2873" y="1682"/>
                    <a:pt x="3114" y="1606"/>
                    <a:pt x="3380" y="1580"/>
                  </a:cubicBezTo>
                  <a:cubicBezTo>
                    <a:pt x="3454" y="1572"/>
                    <a:pt x="3527" y="1568"/>
                    <a:pt x="3598" y="1568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4" y="24"/>
                  </a:cubicBezTo>
                  <a:cubicBezTo>
                    <a:pt x="2702" y="78"/>
                    <a:pt x="2242" y="216"/>
                    <a:pt x="1832" y="438"/>
                  </a:cubicBezTo>
                  <a:cubicBezTo>
                    <a:pt x="1422" y="656"/>
                    <a:pt x="1076" y="943"/>
                    <a:pt x="790" y="1295"/>
                  </a:cubicBezTo>
                  <a:cubicBezTo>
                    <a:pt x="506" y="1647"/>
                    <a:pt x="299" y="2044"/>
                    <a:pt x="168" y="2490"/>
                  </a:cubicBezTo>
                  <a:cubicBezTo>
                    <a:pt x="39" y="2936"/>
                    <a:pt x="0" y="3416"/>
                    <a:pt x="55" y="3931"/>
                  </a:cubicBezTo>
                  <a:cubicBezTo>
                    <a:pt x="108" y="4443"/>
                    <a:pt x="248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9"/>
                    <a:pt x="2075" y="6846"/>
                    <a:pt x="2521" y="6976"/>
                  </a:cubicBezTo>
                  <a:cubicBezTo>
                    <a:pt x="2836" y="7068"/>
                    <a:pt x="3168" y="7114"/>
                    <a:pt x="3516" y="7114"/>
                  </a:cubicBezTo>
                  <a:cubicBezTo>
                    <a:pt x="3661" y="7114"/>
                    <a:pt x="3809" y="7106"/>
                    <a:pt x="3959" y="7090"/>
                  </a:cubicBezTo>
                  <a:cubicBezTo>
                    <a:pt x="4382" y="7045"/>
                    <a:pt x="4767" y="6941"/>
                    <a:pt x="5120" y="6782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0" y="5869"/>
                    <a:pt x="6363" y="5846"/>
                    <a:pt x="6384" y="5823"/>
                  </a:cubicBezTo>
                  <a:cubicBezTo>
                    <a:pt x="6668" y="5471"/>
                    <a:pt x="6872" y="5071"/>
                    <a:pt x="7000" y="4621"/>
                  </a:cubicBezTo>
                  <a:cubicBezTo>
                    <a:pt x="7126" y="4171"/>
                    <a:pt x="7164" y="3694"/>
                    <a:pt x="7110" y="3186"/>
                  </a:cubicBezTo>
                  <a:cubicBezTo>
                    <a:pt x="7057" y="2674"/>
                    <a:pt x="6920" y="2214"/>
                    <a:pt x="6704" y="1804"/>
                  </a:cubicBezTo>
                  <a:cubicBezTo>
                    <a:pt x="6486" y="1393"/>
                    <a:pt x="6202" y="1045"/>
                    <a:pt x="5850" y="761"/>
                  </a:cubicBezTo>
                  <a:cubicBezTo>
                    <a:pt x="5498" y="477"/>
                    <a:pt x="5101" y="268"/>
                    <a:pt x="4655" y="137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31"/>
            <p:cNvSpPr/>
            <p:nvPr/>
          </p:nvSpPr>
          <p:spPr>
            <a:xfrm flipH="1">
              <a:off x="6769432" y="462512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2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3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4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3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1" y="7119"/>
                    <a:pt x="4688" y="6952"/>
                    <a:pt x="5105" y="6674"/>
                  </a:cubicBezTo>
                  <a:cubicBezTo>
                    <a:pt x="5522" y="6398"/>
                    <a:pt x="5833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31"/>
            <p:cNvSpPr/>
            <p:nvPr/>
          </p:nvSpPr>
          <p:spPr>
            <a:xfrm flipH="1">
              <a:off x="6536225" y="4601699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1"/>
                  </a:lnTo>
                  <a:lnTo>
                    <a:pt x="1887" y="3008"/>
                  </a:lnTo>
                  <a:lnTo>
                    <a:pt x="1753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31"/>
            <p:cNvSpPr/>
            <p:nvPr/>
          </p:nvSpPr>
          <p:spPr>
            <a:xfrm flipH="1">
              <a:off x="6322109" y="458132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8"/>
                    <a:pt x="2895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8"/>
                    <a:pt x="3232" y="5678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2" y="6873"/>
                    <a:pt x="1529" y="6995"/>
                    <a:pt x="1900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1" y="7127"/>
                    <a:pt x="2946" y="7117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5" y="4041"/>
                    <a:pt x="5307" y="3823"/>
                  </a:cubicBezTo>
                  <a:cubicBezTo>
                    <a:pt x="5167" y="3604"/>
                    <a:pt x="4984" y="3422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2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2"/>
                  </a:cubicBezTo>
                  <a:cubicBezTo>
                    <a:pt x="1850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9"/>
                  </a:cubicBezTo>
                  <a:cubicBezTo>
                    <a:pt x="2642" y="1422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8" y="2028"/>
                  </a:cubicBezTo>
                  <a:lnTo>
                    <a:pt x="5076" y="937"/>
                  </a:lnTo>
                  <a:cubicBezTo>
                    <a:pt x="4887" y="707"/>
                    <a:pt x="4670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31"/>
            <p:cNvSpPr/>
            <p:nvPr/>
          </p:nvSpPr>
          <p:spPr>
            <a:xfrm flipH="1">
              <a:off x="5886458" y="4530153"/>
              <a:ext cx="331888" cy="263667"/>
            </a:xfrm>
            <a:custGeom>
              <a:avLst/>
              <a:gdLst/>
              <a:ahLst/>
              <a:cxnLst/>
              <a:rect l="l" t="t" r="r" b="b"/>
              <a:pathLst>
                <a:path w="9579" h="7610" extrusionOk="0">
                  <a:moveTo>
                    <a:pt x="9579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5"/>
                    <a:pt x="7215" y="4778"/>
                  </a:cubicBezTo>
                  <a:cubicBezTo>
                    <a:pt x="7185" y="4684"/>
                    <a:pt x="7150" y="4589"/>
                    <a:pt x="7110" y="4492"/>
                  </a:cubicBezTo>
                  <a:cubicBezTo>
                    <a:pt x="7038" y="4309"/>
                    <a:pt x="6952" y="4115"/>
                    <a:pt x="6851" y="3909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2"/>
                  </a:lnTo>
                  <a:cubicBezTo>
                    <a:pt x="3485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5"/>
                  </a:cubicBezTo>
                  <a:cubicBezTo>
                    <a:pt x="3204" y="4624"/>
                    <a:pt x="3147" y="4463"/>
                    <a:pt x="3085" y="4308"/>
                  </a:cubicBezTo>
                  <a:lnTo>
                    <a:pt x="1686" y="835"/>
                  </a:lnTo>
                  <a:lnTo>
                    <a:pt x="0" y="1012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31"/>
            <p:cNvSpPr/>
            <p:nvPr/>
          </p:nvSpPr>
          <p:spPr>
            <a:xfrm flipH="1">
              <a:off x="5613339" y="4509434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5" y="1568"/>
                  </a:moveTo>
                  <a:cubicBezTo>
                    <a:pt x="3782" y="1568"/>
                    <a:pt x="3960" y="1596"/>
                    <a:pt x="4129" y="1648"/>
                  </a:cubicBezTo>
                  <a:cubicBezTo>
                    <a:pt x="4363" y="1722"/>
                    <a:pt x="4572" y="1840"/>
                    <a:pt x="4756" y="2002"/>
                  </a:cubicBezTo>
                  <a:cubicBezTo>
                    <a:pt x="4940" y="2162"/>
                    <a:pt x="5091" y="2357"/>
                    <a:pt x="5206" y="2587"/>
                  </a:cubicBezTo>
                  <a:cubicBezTo>
                    <a:pt x="5322" y="2818"/>
                    <a:pt x="5396" y="3076"/>
                    <a:pt x="5424" y="3363"/>
                  </a:cubicBezTo>
                  <a:cubicBezTo>
                    <a:pt x="5456" y="3649"/>
                    <a:pt x="5437" y="3916"/>
                    <a:pt x="5373" y="4165"/>
                  </a:cubicBezTo>
                  <a:cubicBezTo>
                    <a:pt x="5307" y="4417"/>
                    <a:pt x="5200" y="4640"/>
                    <a:pt x="5055" y="4835"/>
                  </a:cubicBezTo>
                  <a:cubicBezTo>
                    <a:pt x="4907" y="5031"/>
                    <a:pt x="4727" y="5189"/>
                    <a:pt x="4514" y="5310"/>
                  </a:cubicBezTo>
                  <a:cubicBezTo>
                    <a:pt x="4300" y="5430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1" y="5545"/>
                    <a:pt x="3213" y="5518"/>
                    <a:pt x="3045" y="5466"/>
                  </a:cubicBezTo>
                  <a:cubicBezTo>
                    <a:pt x="2813" y="5392"/>
                    <a:pt x="2602" y="5275"/>
                    <a:pt x="2415" y="5117"/>
                  </a:cubicBezTo>
                  <a:cubicBezTo>
                    <a:pt x="2225" y="4960"/>
                    <a:pt x="2077" y="4765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5" y="3199"/>
                    <a:pt x="1798" y="2950"/>
                  </a:cubicBezTo>
                  <a:cubicBezTo>
                    <a:pt x="1858" y="2700"/>
                    <a:pt x="1965" y="2477"/>
                    <a:pt x="2116" y="2278"/>
                  </a:cubicBezTo>
                  <a:cubicBezTo>
                    <a:pt x="2265" y="2083"/>
                    <a:pt x="2446" y="1925"/>
                    <a:pt x="2661" y="1804"/>
                  </a:cubicBezTo>
                  <a:cubicBezTo>
                    <a:pt x="2875" y="1684"/>
                    <a:pt x="3112" y="1608"/>
                    <a:pt x="3378" y="1581"/>
                  </a:cubicBezTo>
                  <a:cubicBezTo>
                    <a:pt x="3452" y="1573"/>
                    <a:pt x="3524" y="1568"/>
                    <a:pt x="3595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5" y="9"/>
                    <a:pt x="3214" y="25"/>
                  </a:cubicBezTo>
                  <a:cubicBezTo>
                    <a:pt x="2701" y="78"/>
                    <a:pt x="2241" y="216"/>
                    <a:pt x="1832" y="436"/>
                  </a:cubicBezTo>
                  <a:cubicBezTo>
                    <a:pt x="1420" y="655"/>
                    <a:pt x="1074" y="941"/>
                    <a:pt x="790" y="1293"/>
                  </a:cubicBezTo>
                  <a:cubicBezTo>
                    <a:pt x="505" y="1646"/>
                    <a:pt x="298" y="2042"/>
                    <a:pt x="167" y="2488"/>
                  </a:cubicBezTo>
                  <a:cubicBezTo>
                    <a:pt x="38" y="2937"/>
                    <a:pt x="0" y="3414"/>
                    <a:pt x="54" y="3929"/>
                  </a:cubicBezTo>
                  <a:cubicBezTo>
                    <a:pt x="108" y="4441"/>
                    <a:pt x="246" y="4901"/>
                    <a:pt x="465" y="5311"/>
                  </a:cubicBezTo>
                  <a:cubicBezTo>
                    <a:pt x="685" y="5722"/>
                    <a:pt x="971" y="6067"/>
                    <a:pt x="1323" y="6354"/>
                  </a:cubicBezTo>
                  <a:cubicBezTo>
                    <a:pt x="1676" y="6637"/>
                    <a:pt x="2072" y="6844"/>
                    <a:pt x="2520" y="6975"/>
                  </a:cubicBezTo>
                  <a:cubicBezTo>
                    <a:pt x="2835" y="7066"/>
                    <a:pt x="3167" y="7112"/>
                    <a:pt x="3519" y="7112"/>
                  </a:cubicBezTo>
                  <a:cubicBezTo>
                    <a:pt x="3665" y="7112"/>
                    <a:pt x="3814" y="7104"/>
                    <a:pt x="3966" y="7088"/>
                  </a:cubicBezTo>
                  <a:cubicBezTo>
                    <a:pt x="4472" y="7035"/>
                    <a:pt x="4930" y="6899"/>
                    <a:pt x="5342" y="6677"/>
                  </a:cubicBezTo>
                  <a:cubicBezTo>
                    <a:pt x="5752" y="6459"/>
                    <a:pt x="6097" y="6172"/>
                    <a:pt x="6382" y="5820"/>
                  </a:cubicBezTo>
                  <a:cubicBezTo>
                    <a:pt x="6668" y="5468"/>
                    <a:pt x="6871" y="5068"/>
                    <a:pt x="6999" y="4618"/>
                  </a:cubicBezTo>
                  <a:cubicBezTo>
                    <a:pt x="7126" y="4169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7"/>
                    <a:pt x="5099" y="269"/>
                    <a:pt x="4654" y="137"/>
                  </a:cubicBezTo>
                  <a:cubicBezTo>
                    <a:pt x="4338" y="47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31"/>
            <p:cNvSpPr/>
            <p:nvPr/>
          </p:nvSpPr>
          <p:spPr>
            <a:xfrm flipH="1">
              <a:off x="5362012" y="4486360"/>
              <a:ext cx="221155" cy="247764"/>
            </a:xfrm>
            <a:custGeom>
              <a:avLst/>
              <a:gdLst/>
              <a:ahLst/>
              <a:cxnLst/>
              <a:rect l="l" t="t" r="r" b="b"/>
              <a:pathLst>
                <a:path w="6383" h="7151" extrusionOk="0">
                  <a:moveTo>
                    <a:pt x="3093" y="1422"/>
                  </a:moveTo>
                  <a:cubicBezTo>
                    <a:pt x="3231" y="1422"/>
                    <a:pt x="3354" y="1442"/>
                    <a:pt x="3463" y="1483"/>
                  </a:cubicBezTo>
                  <a:cubicBezTo>
                    <a:pt x="3617" y="1539"/>
                    <a:pt x="3739" y="1629"/>
                    <a:pt x="3831" y="1754"/>
                  </a:cubicBezTo>
                  <a:cubicBezTo>
                    <a:pt x="3925" y="1877"/>
                    <a:pt x="3979" y="2028"/>
                    <a:pt x="3997" y="2202"/>
                  </a:cubicBezTo>
                  <a:cubicBezTo>
                    <a:pt x="4015" y="2375"/>
                    <a:pt x="3998" y="2534"/>
                    <a:pt x="3945" y="2678"/>
                  </a:cubicBezTo>
                  <a:cubicBezTo>
                    <a:pt x="3890" y="2822"/>
                    <a:pt x="3804" y="2937"/>
                    <a:pt x="3686" y="3028"/>
                  </a:cubicBezTo>
                  <a:cubicBezTo>
                    <a:pt x="3567" y="3115"/>
                    <a:pt x="3423" y="3167"/>
                    <a:pt x="3255" y="3186"/>
                  </a:cubicBezTo>
                  <a:lnTo>
                    <a:pt x="1912" y="3328"/>
                  </a:lnTo>
                  <a:lnTo>
                    <a:pt x="1726" y="1557"/>
                  </a:lnTo>
                  <a:lnTo>
                    <a:pt x="2922" y="1432"/>
                  </a:lnTo>
                  <a:cubicBezTo>
                    <a:pt x="2982" y="1425"/>
                    <a:pt x="3038" y="1422"/>
                    <a:pt x="3093" y="1422"/>
                  </a:cubicBezTo>
                  <a:close/>
                  <a:moveTo>
                    <a:pt x="3368" y="0"/>
                  </a:moveTo>
                  <a:cubicBezTo>
                    <a:pt x="3270" y="0"/>
                    <a:pt x="3169" y="6"/>
                    <a:pt x="3068" y="17"/>
                  </a:cubicBezTo>
                  <a:lnTo>
                    <a:pt x="0" y="340"/>
                  </a:lnTo>
                  <a:lnTo>
                    <a:pt x="718" y="7150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80" y="4083"/>
                  </a:lnTo>
                  <a:cubicBezTo>
                    <a:pt x="4616" y="4062"/>
                    <a:pt x="4655" y="4042"/>
                    <a:pt x="4691" y="4016"/>
                  </a:cubicBezTo>
                  <a:cubicBezTo>
                    <a:pt x="5019" y="3786"/>
                    <a:pt x="5268" y="3488"/>
                    <a:pt x="5433" y="3127"/>
                  </a:cubicBezTo>
                  <a:cubicBezTo>
                    <a:pt x="5599" y="2763"/>
                    <a:pt x="5658" y="2369"/>
                    <a:pt x="5613" y="1942"/>
                  </a:cubicBezTo>
                  <a:cubicBezTo>
                    <a:pt x="5568" y="1526"/>
                    <a:pt x="5429" y="1166"/>
                    <a:pt x="5195" y="859"/>
                  </a:cubicBezTo>
                  <a:cubicBezTo>
                    <a:pt x="4959" y="553"/>
                    <a:pt x="4652" y="324"/>
                    <a:pt x="4278" y="173"/>
                  </a:cubicBezTo>
                  <a:cubicBezTo>
                    <a:pt x="3995" y="58"/>
                    <a:pt x="3690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31"/>
            <p:cNvSpPr/>
            <p:nvPr/>
          </p:nvSpPr>
          <p:spPr>
            <a:xfrm flipH="1">
              <a:off x="5103339" y="4450812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6"/>
                  </a:lnTo>
                  <a:lnTo>
                    <a:pt x="1921" y="3007"/>
                  </a:lnTo>
                  <a:lnTo>
                    <a:pt x="1654" y="469"/>
                  </a:lnTo>
                  <a:lnTo>
                    <a:pt x="0" y="644"/>
                  </a:lnTo>
                  <a:lnTo>
                    <a:pt x="718" y="7456"/>
                  </a:lnTo>
                  <a:lnTo>
                    <a:pt x="2373" y="7282"/>
                  </a:lnTo>
                  <a:lnTo>
                    <a:pt x="2116" y="4846"/>
                  </a:lnTo>
                  <a:lnTo>
                    <a:pt x="2560" y="4308"/>
                  </a:lnTo>
                  <a:lnTo>
                    <a:pt x="5086" y="6994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31"/>
            <p:cNvSpPr/>
            <p:nvPr/>
          </p:nvSpPr>
          <p:spPr>
            <a:xfrm flipH="1">
              <a:off x="4911120" y="443241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3" y="68"/>
                    <a:pt x="1723" y="151"/>
                    <a:pt x="1424" y="285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29" y="1010"/>
                    <a:pt x="264" y="1249"/>
                    <a:pt x="153" y="1520"/>
                  </a:cubicBezTo>
                  <a:cubicBezTo>
                    <a:pt x="39" y="1791"/>
                    <a:pt x="1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3"/>
                    <a:pt x="1180" y="3998"/>
                    <a:pt x="1472" y="4091"/>
                  </a:cubicBezTo>
                  <a:cubicBezTo>
                    <a:pt x="1764" y="4185"/>
                    <a:pt x="2103" y="4255"/>
                    <a:pt x="2488" y="4299"/>
                  </a:cubicBezTo>
                  <a:cubicBezTo>
                    <a:pt x="2626" y="4310"/>
                    <a:pt x="2763" y="4327"/>
                    <a:pt x="2895" y="4349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8"/>
                    <a:pt x="3818" y="4750"/>
                  </a:cubicBezTo>
                  <a:cubicBezTo>
                    <a:pt x="3876" y="4823"/>
                    <a:pt x="3908" y="4908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71" y="5440"/>
                    <a:pt x="3667" y="5519"/>
                    <a:pt x="3531" y="5578"/>
                  </a:cubicBezTo>
                  <a:cubicBezTo>
                    <a:pt x="3391" y="5640"/>
                    <a:pt x="3236" y="5679"/>
                    <a:pt x="3061" y="5698"/>
                  </a:cubicBezTo>
                  <a:cubicBezTo>
                    <a:pt x="2976" y="5707"/>
                    <a:pt x="2892" y="5711"/>
                    <a:pt x="2807" y="5711"/>
                  </a:cubicBezTo>
                  <a:cubicBezTo>
                    <a:pt x="2543" y="5711"/>
                    <a:pt x="2280" y="5667"/>
                    <a:pt x="2021" y="5580"/>
                  </a:cubicBezTo>
                  <a:cubicBezTo>
                    <a:pt x="1677" y="5465"/>
                    <a:pt x="1319" y="5209"/>
                    <a:pt x="950" y="4808"/>
                  </a:cubicBezTo>
                  <a:lnTo>
                    <a:pt x="67" y="6051"/>
                  </a:lnTo>
                  <a:cubicBezTo>
                    <a:pt x="315" y="6306"/>
                    <a:pt x="592" y="6522"/>
                    <a:pt x="891" y="6697"/>
                  </a:cubicBezTo>
                  <a:cubicBezTo>
                    <a:pt x="1191" y="6871"/>
                    <a:pt x="1528" y="6993"/>
                    <a:pt x="1900" y="7064"/>
                  </a:cubicBezTo>
                  <a:cubicBezTo>
                    <a:pt x="2121" y="7104"/>
                    <a:pt x="2355" y="7125"/>
                    <a:pt x="2603" y="7125"/>
                  </a:cubicBezTo>
                  <a:cubicBezTo>
                    <a:pt x="2772" y="7125"/>
                    <a:pt x="2947" y="7115"/>
                    <a:pt x="3128" y="7095"/>
                  </a:cubicBezTo>
                  <a:cubicBezTo>
                    <a:pt x="3647" y="7042"/>
                    <a:pt x="4096" y="6907"/>
                    <a:pt x="4477" y="6693"/>
                  </a:cubicBezTo>
                  <a:cubicBezTo>
                    <a:pt x="4858" y="6479"/>
                    <a:pt x="5146" y="6197"/>
                    <a:pt x="5343" y="5844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30" y="4300"/>
                    <a:pt x="5445" y="4040"/>
                    <a:pt x="5307" y="3821"/>
                  </a:cubicBezTo>
                  <a:cubicBezTo>
                    <a:pt x="5167" y="3603"/>
                    <a:pt x="4985" y="3420"/>
                    <a:pt x="4756" y="3275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8"/>
                    <a:pt x="2506" y="2689"/>
                  </a:cubicBezTo>
                  <a:cubicBezTo>
                    <a:pt x="2359" y="2664"/>
                    <a:pt x="2227" y="2625"/>
                    <a:pt x="2110" y="2574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8"/>
                    <a:pt x="1713" y="1890"/>
                    <a:pt x="1781" y="1794"/>
                  </a:cubicBezTo>
                  <a:cubicBezTo>
                    <a:pt x="1850" y="1697"/>
                    <a:pt x="1952" y="1617"/>
                    <a:pt x="2086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4" y="1418"/>
                    <a:pt x="3015" y="1431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31"/>
            <p:cNvSpPr/>
            <p:nvPr/>
          </p:nvSpPr>
          <p:spPr>
            <a:xfrm flipH="1">
              <a:off x="4658268" y="4403173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49"/>
                  </a:lnTo>
                  <a:lnTo>
                    <a:pt x="1939" y="3121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4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31"/>
            <p:cNvSpPr/>
            <p:nvPr/>
          </p:nvSpPr>
          <p:spPr>
            <a:xfrm flipH="1">
              <a:off x="4380782" y="4379302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7" y="1572"/>
                  </a:moveTo>
                  <a:cubicBezTo>
                    <a:pt x="3784" y="1572"/>
                    <a:pt x="3963" y="1599"/>
                    <a:pt x="4132" y="1653"/>
                  </a:cubicBezTo>
                  <a:cubicBezTo>
                    <a:pt x="4366" y="1726"/>
                    <a:pt x="4575" y="1845"/>
                    <a:pt x="4759" y="2005"/>
                  </a:cubicBezTo>
                  <a:cubicBezTo>
                    <a:pt x="4944" y="2166"/>
                    <a:pt x="5094" y="2363"/>
                    <a:pt x="5211" y="2593"/>
                  </a:cubicBezTo>
                  <a:cubicBezTo>
                    <a:pt x="5326" y="2823"/>
                    <a:pt x="5399" y="3079"/>
                    <a:pt x="5431" y="3367"/>
                  </a:cubicBezTo>
                  <a:cubicBezTo>
                    <a:pt x="5459" y="3650"/>
                    <a:pt x="5441" y="3918"/>
                    <a:pt x="5376" y="4168"/>
                  </a:cubicBezTo>
                  <a:cubicBezTo>
                    <a:pt x="5311" y="4419"/>
                    <a:pt x="5205" y="4639"/>
                    <a:pt x="5058" y="4838"/>
                  </a:cubicBezTo>
                  <a:cubicBezTo>
                    <a:pt x="4910" y="5033"/>
                    <a:pt x="4733" y="5192"/>
                    <a:pt x="4519" y="5312"/>
                  </a:cubicBezTo>
                  <a:cubicBezTo>
                    <a:pt x="4305" y="5433"/>
                    <a:pt x="4064" y="5508"/>
                    <a:pt x="3798" y="5535"/>
                  </a:cubicBezTo>
                  <a:cubicBezTo>
                    <a:pt x="3725" y="5543"/>
                    <a:pt x="3652" y="5547"/>
                    <a:pt x="3580" y="5547"/>
                  </a:cubicBezTo>
                  <a:cubicBezTo>
                    <a:pt x="3395" y="5547"/>
                    <a:pt x="3217" y="5520"/>
                    <a:pt x="3048" y="5466"/>
                  </a:cubicBezTo>
                  <a:cubicBezTo>
                    <a:pt x="2815" y="5394"/>
                    <a:pt x="2605" y="5278"/>
                    <a:pt x="2415" y="5121"/>
                  </a:cubicBezTo>
                  <a:cubicBezTo>
                    <a:pt x="2231" y="4963"/>
                    <a:pt x="2080" y="4767"/>
                    <a:pt x="1966" y="4534"/>
                  </a:cubicBezTo>
                  <a:cubicBezTo>
                    <a:pt x="1853" y="4302"/>
                    <a:pt x="1782" y="4041"/>
                    <a:pt x="1751" y="3755"/>
                  </a:cubicBezTo>
                  <a:cubicBezTo>
                    <a:pt x="1720" y="3470"/>
                    <a:pt x="1738" y="3201"/>
                    <a:pt x="1800" y="2953"/>
                  </a:cubicBezTo>
                  <a:cubicBezTo>
                    <a:pt x="1861" y="2702"/>
                    <a:pt x="1968" y="2481"/>
                    <a:pt x="2117" y="2284"/>
                  </a:cubicBezTo>
                  <a:cubicBezTo>
                    <a:pt x="2268" y="2087"/>
                    <a:pt x="2448" y="1927"/>
                    <a:pt x="2662" y="1807"/>
                  </a:cubicBezTo>
                  <a:cubicBezTo>
                    <a:pt x="2875" y="1687"/>
                    <a:pt x="3117" y="1611"/>
                    <a:pt x="3383" y="1584"/>
                  </a:cubicBezTo>
                  <a:cubicBezTo>
                    <a:pt x="3456" y="1576"/>
                    <a:pt x="3527" y="1572"/>
                    <a:pt x="3597" y="1572"/>
                  </a:cubicBezTo>
                  <a:close/>
                  <a:moveTo>
                    <a:pt x="3655" y="0"/>
                  </a:moveTo>
                  <a:cubicBezTo>
                    <a:pt x="3512" y="0"/>
                    <a:pt x="3366" y="8"/>
                    <a:pt x="3217" y="23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4"/>
                    <a:pt x="790" y="1295"/>
                  </a:cubicBezTo>
                  <a:cubicBezTo>
                    <a:pt x="508" y="1647"/>
                    <a:pt x="300" y="2044"/>
                    <a:pt x="169" y="2490"/>
                  </a:cubicBezTo>
                  <a:cubicBezTo>
                    <a:pt x="39" y="2935"/>
                    <a:pt x="1" y="3416"/>
                    <a:pt x="55" y="3931"/>
                  </a:cubicBezTo>
                  <a:cubicBezTo>
                    <a:pt x="108" y="4442"/>
                    <a:pt x="248" y="4903"/>
                    <a:pt x="467" y="5312"/>
                  </a:cubicBezTo>
                  <a:cubicBezTo>
                    <a:pt x="688" y="5722"/>
                    <a:pt x="974" y="6069"/>
                    <a:pt x="1324" y="6355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70" y="7090"/>
                  </a:cubicBezTo>
                  <a:cubicBezTo>
                    <a:pt x="4476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2"/>
                  </a:cubicBezTo>
                  <a:cubicBezTo>
                    <a:pt x="6669" y="5469"/>
                    <a:pt x="6874" y="5069"/>
                    <a:pt x="7002" y="4618"/>
                  </a:cubicBezTo>
                  <a:cubicBezTo>
                    <a:pt x="7130" y="4171"/>
                    <a:pt x="7165" y="3693"/>
                    <a:pt x="7113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500" y="476"/>
                    <a:pt x="5101" y="268"/>
                    <a:pt x="4655" y="137"/>
                  </a:cubicBezTo>
                  <a:cubicBezTo>
                    <a:pt x="4339" y="46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31"/>
            <p:cNvSpPr/>
            <p:nvPr/>
          </p:nvSpPr>
          <p:spPr>
            <a:xfrm flipH="1">
              <a:off x="4161296" y="4356781"/>
              <a:ext cx="189175" cy="247314"/>
            </a:xfrm>
            <a:custGeom>
              <a:avLst/>
              <a:gdLst/>
              <a:ahLst/>
              <a:cxnLst/>
              <a:rect l="l" t="t" r="r" b="b"/>
              <a:pathLst>
                <a:path w="5460" h="7138" extrusionOk="0">
                  <a:moveTo>
                    <a:pt x="2956" y="1495"/>
                  </a:moveTo>
                  <a:cubicBezTo>
                    <a:pt x="3062" y="1495"/>
                    <a:pt x="3163" y="1515"/>
                    <a:pt x="3258" y="1556"/>
                  </a:cubicBezTo>
                  <a:cubicBezTo>
                    <a:pt x="3381" y="1608"/>
                    <a:pt x="3483" y="1687"/>
                    <a:pt x="3568" y="1799"/>
                  </a:cubicBezTo>
                  <a:cubicBezTo>
                    <a:pt x="3653" y="1909"/>
                    <a:pt x="3705" y="2048"/>
                    <a:pt x="3721" y="2216"/>
                  </a:cubicBezTo>
                  <a:cubicBezTo>
                    <a:pt x="3741" y="2378"/>
                    <a:pt x="3716" y="2524"/>
                    <a:pt x="3660" y="2655"/>
                  </a:cubicBezTo>
                  <a:cubicBezTo>
                    <a:pt x="3603" y="2784"/>
                    <a:pt x="3518" y="2892"/>
                    <a:pt x="3409" y="2977"/>
                  </a:cubicBezTo>
                  <a:cubicBezTo>
                    <a:pt x="3298" y="3061"/>
                    <a:pt x="3173" y="3108"/>
                    <a:pt x="3030" y="3124"/>
                  </a:cubicBezTo>
                  <a:lnTo>
                    <a:pt x="1950" y="3237"/>
                  </a:lnTo>
                  <a:lnTo>
                    <a:pt x="1779" y="1614"/>
                  </a:lnTo>
                  <a:lnTo>
                    <a:pt x="2859" y="1500"/>
                  </a:lnTo>
                  <a:cubicBezTo>
                    <a:pt x="2892" y="1497"/>
                    <a:pt x="2924" y="1495"/>
                    <a:pt x="2956" y="1495"/>
                  </a:cubicBezTo>
                  <a:close/>
                  <a:moveTo>
                    <a:pt x="3223" y="0"/>
                  </a:moveTo>
                  <a:cubicBezTo>
                    <a:pt x="3130" y="0"/>
                    <a:pt x="3034" y="6"/>
                    <a:pt x="2937" y="16"/>
                  </a:cubicBezTo>
                  <a:lnTo>
                    <a:pt x="1" y="325"/>
                  </a:lnTo>
                  <a:lnTo>
                    <a:pt x="717" y="7137"/>
                  </a:lnTo>
                  <a:lnTo>
                    <a:pt x="2370" y="6963"/>
                  </a:lnTo>
                  <a:lnTo>
                    <a:pt x="2130" y="4686"/>
                  </a:lnTo>
                  <a:lnTo>
                    <a:pt x="3416" y="4549"/>
                  </a:lnTo>
                  <a:cubicBezTo>
                    <a:pt x="3843" y="4504"/>
                    <a:pt x="4214" y="4363"/>
                    <a:pt x="4526" y="4128"/>
                  </a:cubicBezTo>
                  <a:cubicBezTo>
                    <a:pt x="4838" y="3892"/>
                    <a:pt x="5077" y="3590"/>
                    <a:pt x="5236" y="3222"/>
                  </a:cubicBezTo>
                  <a:cubicBezTo>
                    <a:pt x="5402" y="2852"/>
                    <a:pt x="5459" y="2448"/>
                    <a:pt x="5412" y="2008"/>
                  </a:cubicBezTo>
                  <a:cubicBezTo>
                    <a:pt x="5367" y="1585"/>
                    <a:pt x="5229" y="1216"/>
                    <a:pt x="4995" y="899"/>
                  </a:cubicBezTo>
                  <a:cubicBezTo>
                    <a:pt x="4762" y="583"/>
                    <a:pt x="4467" y="346"/>
                    <a:pt x="4110" y="187"/>
                  </a:cubicBezTo>
                  <a:cubicBezTo>
                    <a:pt x="3837" y="63"/>
                    <a:pt x="3541" y="0"/>
                    <a:pt x="3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31"/>
            <p:cNvSpPr/>
            <p:nvPr/>
          </p:nvSpPr>
          <p:spPr>
            <a:xfrm flipH="1">
              <a:off x="8432960" y="5126145"/>
              <a:ext cx="201475" cy="21100"/>
            </a:xfrm>
            <a:custGeom>
              <a:avLst/>
              <a:gdLst/>
              <a:ahLst/>
              <a:cxnLst/>
              <a:rect l="l" t="t" r="r" b="b"/>
              <a:pathLst>
                <a:path w="5815" h="609" extrusionOk="0">
                  <a:moveTo>
                    <a:pt x="5748" y="0"/>
                  </a:moveTo>
                  <a:lnTo>
                    <a:pt x="1" y="606"/>
                  </a:lnTo>
                  <a:lnTo>
                    <a:pt x="1" y="608"/>
                  </a:lnTo>
                  <a:lnTo>
                    <a:pt x="5815" y="608"/>
                  </a:lnTo>
                  <a:lnTo>
                    <a:pt x="5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31"/>
            <p:cNvSpPr/>
            <p:nvPr/>
          </p:nvSpPr>
          <p:spPr>
            <a:xfrm flipH="1">
              <a:off x="8225704" y="5104456"/>
              <a:ext cx="169080" cy="42790"/>
            </a:xfrm>
            <a:custGeom>
              <a:avLst/>
              <a:gdLst/>
              <a:ahLst/>
              <a:cxnLst/>
              <a:rect l="l" t="t" r="r" b="b"/>
              <a:pathLst>
                <a:path w="4880" h="1235" extrusionOk="0">
                  <a:moveTo>
                    <a:pt x="4749" y="1"/>
                  </a:moveTo>
                  <a:lnTo>
                    <a:pt x="1" y="502"/>
                  </a:lnTo>
                  <a:lnTo>
                    <a:pt x="80" y="1234"/>
                  </a:lnTo>
                  <a:lnTo>
                    <a:pt x="4880" y="1234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31"/>
            <p:cNvSpPr/>
            <p:nvPr/>
          </p:nvSpPr>
          <p:spPr>
            <a:xfrm flipH="1">
              <a:off x="7976871" y="5081936"/>
              <a:ext cx="190561" cy="73141"/>
            </a:xfrm>
            <a:custGeom>
              <a:avLst/>
              <a:gdLst/>
              <a:ahLst/>
              <a:cxnLst/>
              <a:rect l="l" t="t" r="r" b="b"/>
              <a:pathLst>
                <a:path w="5500" h="2111" extrusionOk="0">
                  <a:moveTo>
                    <a:pt x="3250" y="1"/>
                  </a:moveTo>
                  <a:cubicBezTo>
                    <a:pt x="3120" y="1"/>
                    <a:pt x="2991" y="8"/>
                    <a:pt x="2860" y="22"/>
                  </a:cubicBezTo>
                  <a:cubicBezTo>
                    <a:pt x="2343" y="75"/>
                    <a:pt x="1874" y="216"/>
                    <a:pt x="1455" y="436"/>
                  </a:cubicBezTo>
                  <a:cubicBezTo>
                    <a:pt x="1034" y="656"/>
                    <a:pt x="680" y="943"/>
                    <a:pt x="393" y="1291"/>
                  </a:cubicBezTo>
                  <a:cubicBezTo>
                    <a:pt x="240" y="1475"/>
                    <a:pt x="109" y="1673"/>
                    <a:pt x="0" y="1886"/>
                  </a:cubicBezTo>
                  <a:lnTo>
                    <a:pt x="2121" y="1886"/>
                  </a:lnTo>
                  <a:cubicBezTo>
                    <a:pt x="2177" y="1844"/>
                    <a:pt x="2235" y="1812"/>
                    <a:pt x="2294" y="1778"/>
                  </a:cubicBezTo>
                  <a:cubicBezTo>
                    <a:pt x="2517" y="1662"/>
                    <a:pt x="2755" y="1590"/>
                    <a:pt x="3014" y="1561"/>
                  </a:cubicBezTo>
                  <a:cubicBezTo>
                    <a:pt x="3090" y="1552"/>
                    <a:pt x="3165" y="1548"/>
                    <a:pt x="3238" y="1548"/>
                  </a:cubicBezTo>
                  <a:cubicBezTo>
                    <a:pt x="3366" y="1548"/>
                    <a:pt x="3489" y="1561"/>
                    <a:pt x="3608" y="1585"/>
                  </a:cubicBezTo>
                  <a:cubicBezTo>
                    <a:pt x="3797" y="1624"/>
                    <a:pt x="3973" y="1690"/>
                    <a:pt x="4136" y="1781"/>
                  </a:cubicBezTo>
                  <a:cubicBezTo>
                    <a:pt x="4195" y="1814"/>
                    <a:pt x="4249" y="1847"/>
                    <a:pt x="4306" y="1886"/>
                  </a:cubicBezTo>
                  <a:cubicBezTo>
                    <a:pt x="4411" y="1952"/>
                    <a:pt x="4511" y="2025"/>
                    <a:pt x="4609" y="2110"/>
                  </a:cubicBezTo>
                  <a:lnTo>
                    <a:pt x="4767" y="1886"/>
                  </a:lnTo>
                  <a:lnTo>
                    <a:pt x="5499" y="845"/>
                  </a:lnTo>
                  <a:cubicBezTo>
                    <a:pt x="5281" y="638"/>
                    <a:pt x="5029" y="465"/>
                    <a:pt x="4738" y="328"/>
                  </a:cubicBezTo>
                  <a:cubicBezTo>
                    <a:pt x="4451" y="192"/>
                    <a:pt x="4147" y="97"/>
                    <a:pt x="3828" y="47"/>
                  </a:cubicBezTo>
                  <a:cubicBezTo>
                    <a:pt x="3636" y="16"/>
                    <a:pt x="3443" y="1"/>
                    <a:pt x="3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31"/>
            <p:cNvSpPr/>
            <p:nvPr/>
          </p:nvSpPr>
          <p:spPr>
            <a:xfrm flipH="1">
              <a:off x="7877680" y="5068077"/>
              <a:ext cx="65657" cy="79170"/>
            </a:xfrm>
            <a:custGeom>
              <a:avLst/>
              <a:gdLst/>
              <a:ahLst/>
              <a:cxnLst/>
              <a:rect l="l" t="t" r="r" b="b"/>
              <a:pathLst>
                <a:path w="1895" h="2285" extrusionOk="0">
                  <a:moveTo>
                    <a:pt x="1654" y="1"/>
                  </a:moveTo>
                  <a:lnTo>
                    <a:pt x="0" y="178"/>
                  </a:lnTo>
                  <a:lnTo>
                    <a:pt x="223" y="2284"/>
                  </a:lnTo>
                  <a:lnTo>
                    <a:pt x="1894" y="228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31"/>
            <p:cNvSpPr/>
            <p:nvPr/>
          </p:nvSpPr>
          <p:spPr>
            <a:xfrm flipH="1">
              <a:off x="7729635" y="5052694"/>
              <a:ext cx="67424" cy="94553"/>
            </a:xfrm>
            <a:custGeom>
              <a:avLst/>
              <a:gdLst/>
              <a:ahLst/>
              <a:cxnLst/>
              <a:rect l="l" t="t" r="r" b="b"/>
              <a:pathLst>
                <a:path w="1946" h="2729" extrusionOk="0">
                  <a:moveTo>
                    <a:pt x="1655" y="1"/>
                  </a:moveTo>
                  <a:lnTo>
                    <a:pt x="0" y="176"/>
                  </a:lnTo>
                  <a:lnTo>
                    <a:pt x="271" y="2728"/>
                  </a:lnTo>
                  <a:lnTo>
                    <a:pt x="1946" y="2728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31"/>
            <p:cNvSpPr/>
            <p:nvPr/>
          </p:nvSpPr>
          <p:spPr>
            <a:xfrm flipH="1">
              <a:off x="7532805" y="5041053"/>
              <a:ext cx="147910" cy="106229"/>
            </a:xfrm>
            <a:custGeom>
              <a:avLst/>
              <a:gdLst/>
              <a:ahLst/>
              <a:cxnLst/>
              <a:rect l="l" t="t" r="r" b="b"/>
              <a:pathLst>
                <a:path w="4269" h="3066" extrusionOk="0">
                  <a:moveTo>
                    <a:pt x="1480" y="0"/>
                  </a:moveTo>
                  <a:lnTo>
                    <a:pt x="0" y="157"/>
                  </a:lnTo>
                  <a:lnTo>
                    <a:pt x="308" y="3066"/>
                  </a:lnTo>
                  <a:lnTo>
                    <a:pt x="1861" y="3066"/>
                  </a:lnTo>
                  <a:cubicBezTo>
                    <a:pt x="1833" y="2938"/>
                    <a:pt x="1806" y="2803"/>
                    <a:pt x="1775" y="2652"/>
                  </a:cubicBezTo>
                  <a:cubicBezTo>
                    <a:pt x="1767" y="2621"/>
                    <a:pt x="1760" y="2591"/>
                    <a:pt x="1754" y="2558"/>
                  </a:cubicBezTo>
                  <a:lnTo>
                    <a:pt x="1754" y="2558"/>
                  </a:lnTo>
                  <a:lnTo>
                    <a:pt x="2220" y="3066"/>
                  </a:lnTo>
                  <a:lnTo>
                    <a:pt x="4268" y="306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31"/>
            <p:cNvSpPr/>
            <p:nvPr/>
          </p:nvSpPr>
          <p:spPr>
            <a:xfrm flipH="1">
              <a:off x="7454990" y="5024007"/>
              <a:ext cx="68637" cy="123241"/>
            </a:xfrm>
            <a:custGeom>
              <a:avLst/>
              <a:gdLst/>
              <a:ahLst/>
              <a:cxnLst/>
              <a:rect l="l" t="t" r="r" b="b"/>
              <a:pathLst>
                <a:path w="1981" h="3557" extrusionOk="0">
                  <a:moveTo>
                    <a:pt x="1605" y="0"/>
                  </a:moveTo>
                  <a:lnTo>
                    <a:pt x="0" y="168"/>
                  </a:lnTo>
                  <a:lnTo>
                    <a:pt x="176" y="1854"/>
                  </a:lnTo>
                  <a:cubicBezTo>
                    <a:pt x="204" y="2120"/>
                    <a:pt x="232" y="2366"/>
                    <a:pt x="260" y="2593"/>
                  </a:cubicBezTo>
                  <a:cubicBezTo>
                    <a:pt x="288" y="2819"/>
                    <a:pt x="316" y="3029"/>
                    <a:pt x="347" y="3223"/>
                  </a:cubicBezTo>
                  <a:cubicBezTo>
                    <a:pt x="362" y="3335"/>
                    <a:pt x="383" y="3446"/>
                    <a:pt x="403" y="3556"/>
                  </a:cubicBezTo>
                  <a:lnTo>
                    <a:pt x="1980" y="3556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31"/>
            <p:cNvSpPr/>
            <p:nvPr/>
          </p:nvSpPr>
          <p:spPr>
            <a:xfrm flipH="1">
              <a:off x="7271014" y="5003808"/>
              <a:ext cx="142367" cy="143441"/>
            </a:xfrm>
            <a:custGeom>
              <a:avLst/>
              <a:gdLst/>
              <a:ahLst/>
              <a:cxnLst/>
              <a:rect l="l" t="t" r="r" b="b"/>
              <a:pathLst>
                <a:path w="4109" h="4140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1"/>
                  </a:lnTo>
                  <a:lnTo>
                    <a:pt x="1295" y="1686"/>
                  </a:lnTo>
                  <a:lnTo>
                    <a:pt x="1553" y="4139"/>
                  </a:lnTo>
                  <a:lnTo>
                    <a:pt x="3227" y="4139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31"/>
            <p:cNvSpPr/>
            <p:nvPr/>
          </p:nvSpPr>
          <p:spPr>
            <a:xfrm flipH="1">
              <a:off x="6983028" y="4980976"/>
              <a:ext cx="248319" cy="166169"/>
            </a:xfrm>
            <a:custGeom>
              <a:avLst/>
              <a:gdLst/>
              <a:ahLst/>
              <a:cxnLst/>
              <a:rect l="l" t="t" r="r" b="b"/>
              <a:pathLst>
                <a:path w="7167" h="4796" extrusionOk="0"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3" y="79"/>
                    <a:pt x="2244" y="215"/>
                    <a:pt x="1833" y="437"/>
                  </a:cubicBezTo>
                  <a:cubicBezTo>
                    <a:pt x="1423" y="657"/>
                    <a:pt x="1076" y="942"/>
                    <a:pt x="792" y="1294"/>
                  </a:cubicBezTo>
                  <a:cubicBezTo>
                    <a:pt x="508" y="1646"/>
                    <a:pt x="300" y="2045"/>
                    <a:pt x="171" y="2490"/>
                  </a:cubicBezTo>
                  <a:cubicBezTo>
                    <a:pt x="41" y="2936"/>
                    <a:pt x="1" y="3415"/>
                    <a:pt x="55" y="3930"/>
                  </a:cubicBezTo>
                  <a:cubicBezTo>
                    <a:pt x="87" y="4238"/>
                    <a:pt x="150" y="4527"/>
                    <a:pt x="244" y="4796"/>
                  </a:cubicBezTo>
                  <a:lnTo>
                    <a:pt x="2122" y="4796"/>
                  </a:lnTo>
                  <a:cubicBezTo>
                    <a:pt x="2063" y="4714"/>
                    <a:pt x="2011" y="4623"/>
                    <a:pt x="1964" y="4528"/>
                  </a:cubicBezTo>
                  <a:cubicBezTo>
                    <a:pt x="1850" y="4297"/>
                    <a:pt x="1781" y="4036"/>
                    <a:pt x="1749" y="3750"/>
                  </a:cubicBezTo>
                  <a:cubicBezTo>
                    <a:pt x="1718" y="3464"/>
                    <a:pt x="1735" y="3196"/>
                    <a:pt x="1798" y="2946"/>
                  </a:cubicBezTo>
                  <a:cubicBezTo>
                    <a:pt x="1860" y="2699"/>
                    <a:pt x="1965" y="2476"/>
                    <a:pt x="2116" y="2278"/>
                  </a:cubicBezTo>
                  <a:cubicBezTo>
                    <a:pt x="2266" y="2082"/>
                    <a:pt x="2447" y="1924"/>
                    <a:pt x="2661" y="1803"/>
                  </a:cubicBezTo>
                  <a:cubicBezTo>
                    <a:pt x="2874" y="1682"/>
                    <a:pt x="3113" y="1607"/>
                    <a:pt x="3379" y="1579"/>
                  </a:cubicBezTo>
                  <a:cubicBezTo>
                    <a:pt x="3452" y="1571"/>
                    <a:pt x="3524" y="1567"/>
                    <a:pt x="3594" y="1567"/>
                  </a:cubicBezTo>
                  <a:cubicBezTo>
                    <a:pt x="3781" y="1567"/>
                    <a:pt x="3960" y="1594"/>
                    <a:pt x="4128" y="1646"/>
                  </a:cubicBezTo>
                  <a:cubicBezTo>
                    <a:pt x="4362" y="1721"/>
                    <a:pt x="4572" y="1839"/>
                    <a:pt x="4758" y="1999"/>
                  </a:cubicBezTo>
                  <a:cubicBezTo>
                    <a:pt x="4940" y="2161"/>
                    <a:pt x="5090" y="2357"/>
                    <a:pt x="5206" y="2587"/>
                  </a:cubicBezTo>
                  <a:cubicBezTo>
                    <a:pt x="5321" y="2817"/>
                    <a:pt x="5396" y="3076"/>
                    <a:pt x="5425" y="3362"/>
                  </a:cubicBezTo>
                  <a:cubicBezTo>
                    <a:pt x="5457" y="3645"/>
                    <a:pt x="5438" y="3914"/>
                    <a:pt x="5372" y="4163"/>
                  </a:cubicBezTo>
                  <a:cubicBezTo>
                    <a:pt x="5327" y="4335"/>
                    <a:pt x="5262" y="4494"/>
                    <a:pt x="5178" y="4640"/>
                  </a:cubicBezTo>
                  <a:lnTo>
                    <a:pt x="4242" y="3615"/>
                  </a:lnTo>
                  <a:lnTo>
                    <a:pt x="3114" y="4590"/>
                  </a:lnTo>
                  <a:lnTo>
                    <a:pt x="3304" y="4796"/>
                  </a:lnTo>
                  <a:lnTo>
                    <a:pt x="6942" y="4796"/>
                  </a:lnTo>
                  <a:cubicBezTo>
                    <a:pt x="6962" y="4737"/>
                    <a:pt x="6982" y="4678"/>
                    <a:pt x="6998" y="4619"/>
                  </a:cubicBezTo>
                  <a:cubicBezTo>
                    <a:pt x="7128" y="4169"/>
                    <a:pt x="7166" y="3694"/>
                    <a:pt x="7112" y="3185"/>
                  </a:cubicBezTo>
                  <a:cubicBezTo>
                    <a:pt x="7059" y="2673"/>
                    <a:pt x="6922" y="2213"/>
                    <a:pt x="6703" y="1803"/>
                  </a:cubicBezTo>
                  <a:cubicBezTo>
                    <a:pt x="6486" y="1392"/>
                    <a:pt x="6204" y="1047"/>
                    <a:pt x="5852" y="760"/>
                  </a:cubicBezTo>
                  <a:cubicBezTo>
                    <a:pt x="5500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31"/>
            <p:cNvSpPr/>
            <p:nvPr/>
          </p:nvSpPr>
          <p:spPr>
            <a:xfrm flipH="1">
              <a:off x="6735305" y="4948512"/>
              <a:ext cx="219180" cy="198738"/>
            </a:xfrm>
            <a:custGeom>
              <a:avLst/>
              <a:gdLst/>
              <a:ahLst/>
              <a:cxnLst/>
              <a:rect l="l" t="t" r="r" b="b"/>
              <a:pathLst>
                <a:path w="6326" h="5736" extrusionOk="0">
                  <a:moveTo>
                    <a:pt x="5828" y="1"/>
                  </a:moveTo>
                  <a:lnTo>
                    <a:pt x="4213" y="170"/>
                  </a:lnTo>
                  <a:lnTo>
                    <a:pt x="4647" y="4277"/>
                  </a:lnTo>
                  <a:cubicBezTo>
                    <a:pt x="4671" y="4523"/>
                    <a:pt x="4637" y="4752"/>
                    <a:pt x="4541" y="4962"/>
                  </a:cubicBezTo>
                  <a:cubicBezTo>
                    <a:pt x="4446" y="5172"/>
                    <a:pt x="4306" y="5343"/>
                    <a:pt x="4126" y="5478"/>
                  </a:cubicBezTo>
                  <a:cubicBezTo>
                    <a:pt x="3950" y="5613"/>
                    <a:pt x="3735" y="5692"/>
                    <a:pt x="3489" y="5718"/>
                  </a:cubicBezTo>
                  <a:cubicBezTo>
                    <a:pt x="3440" y="5723"/>
                    <a:pt x="3391" y="5726"/>
                    <a:pt x="3344" y="5726"/>
                  </a:cubicBezTo>
                  <a:cubicBezTo>
                    <a:pt x="3165" y="5726"/>
                    <a:pt x="2997" y="5690"/>
                    <a:pt x="2838" y="5615"/>
                  </a:cubicBezTo>
                  <a:cubicBezTo>
                    <a:pt x="2641" y="5521"/>
                    <a:pt x="2473" y="5380"/>
                    <a:pt x="2342" y="5196"/>
                  </a:cubicBezTo>
                  <a:cubicBezTo>
                    <a:pt x="2212" y="5011"/>
                    <a:pt x="2133" y="4794"/>
                    <a:pt x="2106" y="4546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4" y="4811"/>
                  </a:lnTo>
                  <a:cubicBezTo>
                    <a:pt x="480" y="5149"/>
                    <a:pt x="565" y="5458"/>
                    <a:pt x="703" y="5735"/>
                  </a:cubicBezTo>
                  <a:lnTo>
                    <a:pt x="5980" y="5735"/>
                  </a:lnTo>
                  <a:cubicBezTo>
                    <a:pt x="6002" y="5695"/>
                    <a:pt x="6023" y="5658"/>
                    <a:pt x="6043" y="5616"/>
                  </a:cubicBezTo>
                  <a:cubicBezTo>
                    <a:pt x="6249" y="5188"/>
                    <a:pt x="6325" y="4714"/>
                    <a:pt x="6269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31"/>
            <p:cNvSpPr/>
            <p:nvPr/>
          </p:nvSpPr>
          <p:spPr>
            <a:xfrm flipH="1">
              <a:off x="6503450" y="4925091"/>
              <a:ext cx="191393" cy="222160"/>
            </a:xfrm>
            <a:custGeom>
              <a:avLst/>
              <a:gdLst/>
              <a:ahLst/>
              <a:cxnLst/>
              <a:rect l="l" t="t" r="r" b="b"/>
              <a:pathLst>
                <a:path w="5524" h="6412" extrusionOk="0">
                  <a:moveTo>
                    <a:pt x="4747" y="1"/>
                  </a:moveTo>
                  <a:lnTo>
                    <a:pt x="0" y="501"/>
                  </a:lnTo>
                  <a:lnTo>
                    <a:pt x="623" y="6411"/>
                  </a:lnTo>
                  <a:lnTo>
                    <a:pt x="5524" y="641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3"/>
                  </a:lnTo>
                  <a:lnTo>
                    <a:pt x="1885" y="3008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31"/>
            <p:cNvSpPr/>
            <p:nvPr/>
          </p:nvSpPr>
          <p:spPr>
            <a:xfrm flipH="1">
              <a:off x="6287912" y="4904857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5" y="1248"/>
                    <a:pt x="153" y="1519"/>
                  </a:cubicBezTo>
                  <a:cubicBezTo>
                    <a:pt x="40" y="1791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9" y="4301"/>
                  </a:cubicBezTo>
                  <a:cubicBezTo>
                    <a:pt x="2627" y="4311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7"/>
                    <a:pt x="3819" y="4752"/>
                  </a:cubicBezTo>
                  <a:cubicBezTo>
                    <a:pt x="3876" y="4825"/>
                    <a:pt x="3908" y="4910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6" y="5516"/>
                    <a:pt x="3530" y="5576"/>
                  </a:cubicBezTo>
                  <a:cubicBezTo>
                    <a:pt x="3390" y="5638"/>
                    <a:pt x="3235" y="5677"/>
                    <a:pt x="3059" y="5695"/>
                  </a:cubicBezTo>
                  <a:cubicBezTo>
                    <a:pt x="2974" y="5705"/>
                    <a:pt x="2890" y="5709"/>
                    <a:pt x="2805" y="5709"/>
                  </a:cubicBezTo>
                  <a:cubicBezTo>
                    <a:pt x="2541" y="5709"/>
                    <a:pt x="2279" y="5665"/>
                    <a:pt x="2020" y="5579"/>
                  </a:cubicBezTo>
                  <a:cubicBezTo>
                    <a:pt x="1676" y="5464"/>
                    <a:pt x="1318" y="5207"/>
                    <a:pt x="950" y="4805"/>
                  </a:cubicBezTo>
                  <a:lnTo>
                    <a:pt x="67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1" y="6869"/>
                    <a:pt x="1528" y="6991"/>
                    <a:pt x="1900" y="7062"/>
                  </a:cubicBezTo>
                  <a:cubicBezTo>
                    <a:pt x="2122" y="7102"/>
                    <a:pt x="2356" y="7123"/>
                    <a:pt x="2604" y="7123"/>
                  </a:cubicBezTo>
                  <a:cubicBezTo>
                    <a:pt x="2772" y="7123"/>
                    <a:pt x="2947" y="7113"/>
                    <a:pt x="3128" y="7093"/>
                  </a:cubicBezTo>
                  <a:cubicBezTo>
                    <a:pt x="3648" y="7037"/>
                    <a:pt x="4096" y="6905"/>
                    <a:pt x="4479" y="6691"/>
                  </a:cubicBezTo>
                  <a:cubicBezTo>
                    <a:pt x="4860" y="6478"/>
                    <a:pt x="5147" y="6193"/>
                    <a:pt x="5343" y="5842"/>
                  </a:cubicBezTo>
                  <a:cubicBezTo>
                    <a:pt x="5539" y="5490"/>
                    <a:pt x="5610" y="5079"/>
                    <a:pt x="5562" y="4604"/>
                  </a:cubicBezTo>
                  <a:cubicBezTo>
                    <a:pt x="5530" y="4298"/>
                    <a:pt x="5445" y="4037"/>
                    <a:pt x="5307" y="3819"/>
                  </a:cubicBezTo>
                  <a:cubicBezTo>
                    <a:pt x="5169" y="3600"/>
                    <a:pt x="4985" y="3418"/>
                    <a:pt x="4756" y="3272"/>
                  </a:cubicBezTo>
                  <a:cubicBezTo>
                    <a:pt x="4529" y="3126"/>
                    <a:pt x="4263" y="3009"/>
                    <a:pt x="3962" y="2923"/>
                  </a:cubicBezTo>
                  <a:cubicBezTo>
                    <a:pt x="3661" y="2837"/>
                    <a:pt x="3328" y="2778"/>
                    <a:pt x="2965" y="2743"/>
                  </a:cubicBezTo>
                  <a:cubicBezTo>
                    <a:pt x="2806" y="2735"/>
                    <a:pt x="2654" y="2716"/>
                    <a:pt x="2506" y="2687"/>
                  </a:cubicBezTo>
                  <a:cubicBezTo>
                    <a:pt x="2359" y="2661"/>
                    <a:pt x="2228" y="2622"/>
                    <a:pt x="2110" y="2572"/>
                  </a:cubicBezTo>
                  <a:cubicBezTo>
                    <a:pt x="1994" y="2523"/>
                    <a:pt x="1899" y="2463"/>
                    <a:pt x="1827" y="2391"/>
                  </a:cubicBezTo>
                  <a:cubicBezTo>
                    <a:pt x="1752" y="2319"/>
                    <a:pt x="1712" y="2230"/>
                    <a:pt x="1699" y="2119"/>
                  </a:cubicBezTo>
                  <a:cubicBezTo>
                    <a:pt x="1686" y="1995"/>
                    <a:pt x="1713" y="1886"/>
                    <a:pt x="1782" y="1791"/>
                  </a:cubicBezTo>
                  <a:cubicBezTo>
                    <a:pt x="1850" y="1696"/>
                    <a:pt x="1952" y="1616"/>
                    <a:pt x="2086" y="1553"/>
                  </a:cubicBezTo>
                  <a:cubicBezTo>
                    <a:pt x="2220" y="1489"/>
                    <a:pt x="2384" y="1446"/>
                    <a:pt x="2579" y="1426"/>
                  </a:cubicBezTo>
                  <a:cubicBezTo>
                    <a:pt x="2641" y="1419"/>
                    <a:pt x="2702" y="1416"/>
                    <a:pt x="2763" y="1416"/>
                  </a:cubicBezTo>
                  <a:cubicBezTo>
                    <a:pt x="2890" y="1416"/>
                    <a:pt x="3014" y="1430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8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4" y="18"/>
                    <a:pt x="3157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31"/>
            <p:cNvSpPr/>
            <p:nvPr/>
          </p:nvSpPr>
          <p:spPr>
            <a:xfrm flipH="1">
              <a:off x="5852365" y="485354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6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31"/>
            <p:cNvSpPr/>
            <p:nvPr/>
          </p:nvSpPr>
          <p:spPr>
            <a:xfrm flipH="1">
              <a:off x="5579247" y="4832861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600" y="1569"/>
                  </a:moveTo>
                  <a:cubicBezTo>
                    <a:pt x="3786" y="1569"/>
                    <a:pt x="3963" y="1596"/>
                    <a:pt x="4131" y="1649"/>
                  </a:cubicBezTo>
                  <a:cubicBezTo>
                    <a:pt x="4365" y="1721"/>
                    <a:pt x="4575" y="1840"/>
                    <a:pt x="4761" y="2001"/>
                  </a:cubicBezTo>
                  <a:cubicBezTo>
                    <a:pt x="4943" y="2161"/>
                    <a:pt x="5093" y="2358"/>
                    <a:pt x="5209" y="2588"/>
                  </a:cubicBezTo>
                  <a:cubicBezTo>
                    <a:pt x="5324" y="2818"/>
                    <a:pt x="5401" y="3077"/>
                    <a:pt x="5429" y="3362"/>
                  </a:cubicBezTo>
                  <a:cubicBezTo>
                    <a:pt x="5458" y="3649"/>
                    <a:pt x="5439" y="3918"/>
                    <a:pt x="5375" y="4165"/>
                  </a:cubicBezTo>
                  <a:cubicBezTo>
                    <a:pt x="5310" y="4416"/>
                    <a:pt x="5204" y="4639"/>
                    <a:pt x="5057" y="4834"/>
                  </a:cubicBezTo>
                  <a:cubicBezTo>
                    <a:pt x="4909" y="5030"/>
                    <a:pt x="4732" y="5188"/>
                    <a:pt x="4518" y="5309"/>
                  </a:cubicBezTo>
                  <a:cubicBezTo>
                    <a:pt x="4303" y="5430"/>
                    <a:pt x="4063" y="5504"/>
                    <a:pt x="3799" y="5533"/>
                  </a:cubicBezTo>
                  <a:cubicBezTo>
                    <a:pt x="3726" y="5541"/>
                    <a:pt x="3654" y="5545"/>
                    <a:pt x="3583" y="5545"/>
                  </a:cubicBezTo>
                  <a:cubicBezTo>
                    <a:pt x="3397" y="5545"/>
                    <a:pt x="3219" y="5518"/>
                    <a:pt x="3049" y="5465"/>
                  </a:cubicBezTo>
                  <a:cubicBezTo>
                    <a:pt x="2815" y="5392"/>
                    <a:pt x="2605" y="5274"/>
                    <a:pt x="2417" y="5116"/>
                  </a:cubicBezTo>
                  <a:cubicBezTo>
                    <a:pt x="2231" y="4961"/>
                    <a:pt x="2080" y="4764"/>
                    <a:pt x="1967" y="4531"/>
                  </a:cubicBezTo>
                  <a:cubicBezTo>
                    <a:pt x="1853" y="4296"/>
                    <a:pt x="1784" y="4036"/>
                    <a:pt x="1751" y="3750"/>
                  </a:cubicBezTo>
                  <a:cubicBezTo>
                    <a:pt x="1721" y="3467"/>
                    <a:pt x="1738" y="3199"/>
                    <a:pt x="1800" y="2949"/>
                  </a:cubicBezTo>
                  <a:cubicBezTo>
                    <a:pt x="1863" y="2699"/>
                    <a:pt x="1968" y="2476"/>
                    <a:pt x="2118" y="2279"/>
                  </a:cubicBezTo>
                  <a:cubicBezTo>
                    <a:pt x="2269" y="2082"/>
                    <a:pt x="2450" y="1924"/>
                    <a:pt x="2663" y="1804"/>
                  </a:cubicBezTo>
                  <a:cubicBezTo>
                    <a:pt x="2877" y="1684"/>
                    <a:pt x="3117" y="1607"/>
                    <a:pt x="3382" y="1581"/>
                  </a:cubicBezTo>
                  <a:cubicBezTo>
                    <a:pt x="3456" y="1573"/>
                    <a:pt x="3529" y="1569"/>
                    <a:pt x="3600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2" y="657"/>
                    <a:pt x="1075" y="941"/>
                    <a:pt x="789" y="1294"/>
                  </a:cubicBezTo>
                  <a:cubicBezTo>
                    <a:pt x="507" y="1646"/>
                    <a:pt x="299" y="2043"/>
                    <a:pt x="168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0"/>
                    <a:pt x="468" y="5313"/>
                  </a:cubicBezTo>
                  <a:cubicBezTo>
                    <a:pt x="687" y="5721"/>
                    <a:pt x="973" y="6068"/>
                    <a:pt x="1325" y="6353"/>
                  </a:cubicBezTo>
                  <a:cubicBezTo>
                    <a:pt x="1676" y="6637"/>
                    <a:pt x="2075" y="6843"/>
                    <a:pt x="2520" y="6975"/>
                  </a:cubicBezTo>
                  <a:cubicBezTo>
                    <a:pt x="2834" y="7066"/>
                    <a:pt x="3166" y="7112"/>
                    <a:pt x="3516" y="7112"/>
                  </a:cubicBezTo>
                  <a:cubicBezTo>
                    <a:pt x="3664" y="7112"/>
                    <a:pt x="3815" y="7104"/>
                    <a:pt x="3970" y="7088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7" y="5467"/>
                    <a:pt x="6873" y="5069"/>
                    <a:pt x="7001" y="4617"/>
                  </a:cubicBezTo>
                  <a:cubicBezTo>
                    <a:pt x="7129" y="4170"/>
                    <a:pt x="7164" y="3691"/>
                    <a:pt x="7112" y="3186"/>
                  </a:cubicBezTo>
                  <a:cubicBezTo>
                    <a:pt x="7057" y="2671"/>
                    <a:pt x="6921" y="2211"/>
                    <a:pt x="6703" y="1801"/>
                  </a:cubicBezTo>
                  <a:cubicBezTo>
                    <a:pt x="6486" y="1390"/>
                    <a:pt x="6203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31"/>
            <p:cNvSpPr/>
            <p:nvPr/>
          </p:nvSpPr>
          <p:spPr>
            <a:xfrm flipH="1">
              <a:off x="5327781" y="4809752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3"/>
                  </a:moveTo>
                  <a:cubicBezTo>
                    <a:pt x="3223" y="1423"/>
                    <a:pt x="3349" y="1443"/>
                    <a:pt x="3459" y="1483"/>
                  </a:cubicBezTo>
                  <a:cubicBezTo>
                    <a:pt x="3613" y="1539"/>
                    <a:pt x="3735" y="1629"/>
                    <a:pt x="3827" y="1755"/>
                  </a:cubicBezTo>
                  <a:cubicBezTo>
                    <a:pt x="3919" y="1879"/>
                    <a:pt x="3975" y="2028"/>
                    <a:pt x="3993" y="2202"/>
                  </a:cubicBezTo>
                  <a:cubicBezTo>
                    <a:pt x="4013" y="2375"/>
                    <a:pt x="3994" y="2536"/>
                    <a:pt x="3941" y="2680"/>
                  </a:cubicBezTo>
                  <a:cubicBezTo>
                    <a:pt x="3889" y="2824"/>
                    <a:pt x="3800" y="2940"/>
                    <a:pt x="3682" y="3028"/>
                  </a:cubicBezTo>
                  <a:cubicBezTo>
                    <a:pt x="3566" y="3116"/>
                    <a:pt x="3419" y="3167"/>
                    <a:pt x="3252" y="3186"/>
                  </a:cubicBezTo>
                  <a:lnTo>
                    <a:pt x="1909" y="3328"/>
                  </a:lnTo>
                  <a:lnTo>
                    <a:pt x="1721" y="1557"/>
                  </a:lnTo>
                  <a:lnTo>
                    <a:pt x="2918" y="1432"/>
                  </a:lnTo>
                  <a:cubicBezTo>
                    <a:pt x="2976" y="1426"/>
                    <a:pt x="3031" y="1423"/>
                    <a:pt x="3084" y="1423"/>
                  </a:cubicBezTo>
                  <a:close/>
                  <a:moveTo>
                    <a:pt x="3361" y="1"/>
                  </a:moveTo>
                  <a:cubicBezTo>
                    <a:pt x="3264" y="1"/>
                    <a:pt x="3165" y="6"/>
                    <a:pt x="3064" y="17"/>
                  </a:cubicBezTo>
                  <a:lnTo>
                    <a:pt x="1" y="340"/>
                  </a:lnTo>
                  <a:lnTo>
                    <a:pt x="718" y="7152"/>
                  </a:lnTo>
                  <a:lnTo>
                    <a:pt x="2296" y="6987"/>
                  </a:lnTo>
                  <a:lnTo>
                    <a:pt x="2043" y="4591"/>
                  </a:lnTo>
                  <a:lnTo>
                    <a:pt x="2893" y="4502"/>
                  </a:lnTo>
                  <a:lnTo>
                    <a:pt x="4495" y="6752"/>
                  </a:lnTo>
                  <a:lnTo>
                    <a:pt x="6381" y="6552"/>
                  </a:lnTo>
                  <a:lnTo>
                    <a:pt x="4577" y="4085"/>
                  </a:lnTo>
                  <a:cubicBezTo>
                    <a:pt x="4615" y="4062"/>
                    <a:pt x="4653" y="4042"/>
                    <a:pt x="4689" y="4017"/>
                  </a:cubicBezTo>
                  <a:cubicBezTo>
                    <a:pt x="5018" y="3787"/>
                    <a:pt x="5265" y="3488"/>
                    <a:pt x="5431" y="3127"/>
                  </a:cubicBezTo>
                  <a:cubicBezTo>
                    <a:pt x="5595" y="2763"/>
                    <a:pt x="5655" y="2371"/>
                    <a:pt x="5609" y="1942"/>
                  </a:cubicBezTo>
                  <a:cubicBezTo>
                    <a:pt x="5566" y="1527"/>
                    <a:pt x="5428" y="1166"/>
                    <a:pt x="5191" y="861"/>
                  </a:cubicBezTo>
                  <a:cubicBezTo>
                    <a:pt x="4955" y="553"/>
                    <a:pt x="4651" y="326"/>
                    <a:pt x="4277" y="175"/>
                  </a:cubicBezTo>
                  <a:cubicBezTo>
                    <a:pt x="3989" y="59"/>
                    <a:pt x="3684" y="1"/>
                    <a:pt x="3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31"/>
            <p:cNvSpPr/>
            <p:nvPr/>
          </p:nvSpPr>
          <p:spPr>
            <a:xfrm flipH="1">
              <a:off x="5069212" y="4774204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7"/>
                  </a:lnTo>
                  <a:lnTo>
                    <a:pt x="1921" y="3008"/>
                  </a:lnTo>
                  <a:lnTo>
                    <a:pt x="1654" y="470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6" y="4849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31"/>
            <p:cNvSpPr/>
            <p:nvPr/>
          </p:nvSpPr>
          <p:spPr>
            <a:xfrm flipH="1">
              <a:off x="4876993" y="4755980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3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8"/>
                    <a:pt x="264" y="1249"/>
                    <a:pt x="153" y="1518"/>
                  </a:cubicBezTo>
                  <a:cubicBezTo>
                    <a:pt x="39" y="1790"/>
                    <a:pt x="1" y="2078"/>
                    <a:pt x="32" y="2384"/>
                  </a:cubicBezTo>
                  <a:cubicBezTo>
                    <a:pt x="62" y="2669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1" y="3872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9"/>
                    <a:pt x="3819" y="4751"/>
                  </a:cubicBezTo>
                  <a:cubicBezTo>
                    <a:pt x="3876" y="4824"/>
                    <a:pt x="3908" y="4909"/>
                    <a:pt x="3919" y="5005"/>
                  </a:cubicBezTo>
                  <a:cubicBezTo>
                    <a:pt x="3934" y="5135"/>
                    <a:pt x="3905" y="5248"/>
                    <a:pt x="3836" y="5343"/>
                  </a:cubicBezTo>
                  <a:cubicBezTo>
                    <a:pt x="3771" y="5437"/>
                    <a:pt x="3668" y="5515"/>
                    <a:pt x="3531" y="5576"/>
                  </a:cubicBezTo>
                  <a:cubicBezTo>
                    <a:pt x="3391" y="5637"/>
                    <a:pt x="3236" y="5677"/>
                    <a:pt x="3061" y="5694"/>
                  </a:cubicBezTo>
                  <a:cubicBezTo>
                    <a:pt x="2975" y="5703"/>
                    <a:pt x="2889" y="5708"/>
                    <a:pt x="2804" y="5708"/>
                  </a:cubicBezTo>
                  <a:cubicBezTo>
                    <a:pt x="2541" y="5708"/>
                    <a:pt x="2279" y="5665"/>
                    <a:pt x="2021" y="5578"/>
                  </a:cubicBezTo>
                  <a:cubicBezTo>
                    <a:pt x="1677" y="5463"/>
                    <a:pt x="1319" y="5205"/>
                    <a:pt x="950" y="4804"/>
                  </a:cubicBezTo>
                  <a:lnTo>
                    <a:pt x="67" y="6048"/>
                  </a:lnTo>
                  <a:cubicBezTo>
                    <a:pt x="316" y="6304"/>
                    <a:pt x="592" y="6520"/>
                    <a:pt x="891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1" y="7101"/>
                    <a:pt x="2354" y="7122"/>
                    <a:pt x="2601" y="7122"/>
                  </a:cubicBezTo>
                  <a:cubicBezTo>
                    <a:pt x="2771" y="7122"/>
                    <a:pt x="2946" y="7112"/>
                    <a:pt x="3128" y="7093"/>
                  </a:cubicBezTo>
                  <a:cubicBezTo>
                    <a:pt x="3647" y="7039"/>
                    <a:pt x="4096" y="6904"/>
                    <a:pt x="4477" y="6691"/>
                  </a:cubicBezTo>
                  <a:cubicBezTo>
                    <a:pt x="4858" y="6477"/>
                    <a:pt x="5146" y="6195"/>
                    <a:pt x="5343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7" y="3601"/>
                    <a:pt x="4985" y="3416"/>
                    <a:pt x="4756" y="3271"/>
                  </a:cubicBezTo>
                  <a:cubicBezTo>
                    <a:pt x="4527" y="3126"/>
                    <a:pt x="4261" y="3010"/>
                    <a:pt x="3962" y="2923"/>
                  </a:cubicBezTo>
                  <a:cubicBezTo>
                    <a:pt x="3660" y="2837"/>
                    <a:pt x="3327" y="2777"/>
                    <a:pt x="2964" y="2743"/>
                  </a:cubicBezTo>
                  <a:cubicBezTo>
                    <a:pt x="2806" y="2733"/>
                    <a:pt x="2654" y="2716"/>
                    <a:pt x="2506" y="2687"/>
                  </a:cubicBezTo>
                  <a:cubicBezTo>
                    <a:pt x="2359" y="2660"/>
                    <a:pt x="2227" y="2623"/>
                    <a:pt x="2110" y="2572"/>
                  </a:cubicBezTo>
                  <a:cubicBezTo>
                    <a:pt x="1994" y="2522"/>
                    <a:pt x="1899" y="2463"/>
                    <a:pt x="1827" y="2391"/>
                  </a:cubicBezTo>
                  <a:cubicBezTo>
                    <a:pt x="1752" y="2319"/>
                    <a:pt x="1712" y="2229"/>
                    <a:pt x="1699" y="2119"/>
                  </a:cubicBezTo>
                  <a:cubicBezTo>
                    <a:pt x="1686" y="1996"/>
                    <a:pt x="1713" y="1888"/>
                    <a:pt x="1781" y="1790"/>
                  </a:cubicBezTo>
                  <a:cubicBezTo>
                    <a:pt x="1850" y="1694"/>
                    <a:pt x="1952" y="1615"/>
                    <a:pt x="2086" y="1551"/>
                  </a:cubicBezTo>
                  <a:cubicBezTo>
                    <a:pt x="2219" y="1488"/>
                    <a:pt x="2383" y="1445"/>
                    <a:pt x="2578" y="1425"/>
                  </a:cubicBezTo>
                  <a:cubicBezTo>
                    <a:pt x="2640" y="1419"/>
                    <a:pt x="2702" y="1415"/>
                    <a:pt x="2764" y="1415"/>
                  </a:cubicBezTo>
                  <a:cubicBezTo>
                    <a:pt x="2889" y="1415"/>
                    <a:pt x="3013" y="1429"/>
                    <a:pt x="3137" y="1456"/>
                  </a:cubicBezTo>
                  <a:cubicBezTo>
                    <a:pt x="3322" y="1495"/>
                    <a:pt x="3498" y="1561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4" y="936"/>
                  </a:lnTo>
                  <a:cubicBezTo>
                    <a:pt x="4886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31"/>
            <p:cNvSpPr/>
            <p:nvPr/>
          </p:nvSpPr>
          <p:spPr>
            <a:xfrm flipH="1">
              <a:off x="4624141" y="4726565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2"/>
                  </a:lnTo>
                  <a:lnTo>
                    <a:pt x="2376" y="7257"/>
                  </a:lnTo>
                  <a:lnTo>
                    <a:pt x="2096" y="4601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31"/>
            <p:cNvSpPr/>
            <p:nvPr/>
          </p:nvSpPr>
          <p:spPr>
            <a:xfrm flipH="1">
              <a:off x="4346585" y="470272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71"/>
                  </a:moveTo>
                  <a:cubicBezTo>
                    <a:pt x="3785" y="1571"/>
                    <a:pt x="3962" y="1599"/>
                    <a:pt x="4129" y="1650"/>
                  </a:cubicBezTo>
                  <a:cubicBezTo>
                    <a:pt x="4363" y="1724"/>
                    <a:pt x="4572" y="1843"/>
                    <a:pt x="4756" y="2003"/>
                  </a:cubicBezTo>
                  <a:cubicBezTo>
                    <a:pt x="4940" y="2164"/>
                    <a:pt x="5091" y="2361"/>
                    <a:pt x="5206" y="2591"/>
                  </a:cubicBezTo>
                  <a:cubicBezTo>
                    <a:pt x="5323" y="2821"/>
                    <a:pt x="5396" y="3080"/>
                    <a:pt x="5425" y="3364"/>
                  </a:cubicBezTo>
                  <a:cubicBezTo>
                    <a:pt x="5456" y="3649"/>
                    <a:pt x="5438" y="3917"/>
                    <a:pt x="5373" y="4167"/>
                  </a:cubicBezTo>
                  <a:cubicBezTo>
                    <a:pt x="5307" y="4419"/>
                    <a:pt x="5202" y="4640"/>
                    <a:pt x="5055" y="4837"/>
                  </a:cubicBezTo>
                  <a:cubicBezTo>
                    <a:pt x="4907" y="5033"/>
                    <a:pt x="4727" y="5191"/>
                    <a:pt x="4514" y="5312"/>
                  </a:cubicBezTo>
                  <a:cubicBezTo>
                    <a:pt x="4300" y="5432"/>
                    <a:pt x="4063" y="5507"/>
                    <a:pt x="3797" y="5534"/>
                  </a:cubicBezTo>
                  <a:cubicBezTo>
                    <a:pt x="3723" y="5542"/>
                    <a:pt x="3650" y="5546"/>
                    <a:pt x="3578" y="5546"/>
                  </a:cubicBezTo>
                  <a:cubicBezTo>
                    <a:pt x="3392" y="5546"/>
                    <a:pt x="3214" y="5520"/>
                    <a:pt x="3045" y="5467"/>
                  </a:cubicBezTo>
                  <a:cubicBezTo>
                    <a:pt x="2813" y="5395"/>
                    <a:pt x="2602" y="5277"/>
                    <a:pt x="2415" y="5119"/>
                  </a:cubicBezTo>
                  <a:cubicBezTo>
                    <a:pt x="2225" y="4964"/>
                    <a:pt x="2077" y="4765"/>
                    <a:pt x="1965" y="4534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5" y="3202"/>
                    <a:pt x="1798" y="2950"/>
                  </a:cubicBezTo>
                  <a:cubicBezTo>
                    <a:pt x="1858" y="2702"/>
                    <a:pt x="1965" y="2479"/>
                    <a:pt x="2116" y="2282"/>
                  </a:cubicBezTo>
                  <a:cubicBezTo>
                    <a:pt x="2265" y="2085"/>
                    <a:pt x="2447" y="1926"/>
                    <a:pt x="2661" y="1807"/>
                  </a:cubicBezTo>
                  <a:cubicBezTo>
                    <a:pt x="2875" y="1686"/>
                    <a:pt x="3112" y="1610"/>
                    <a:pt x="3378" y="1584"/>
                  </a:cubicBezTo>
                  <a:cubicBezTo>
                    <a:pt x="3454" y="1575"/>
                    <a:pt x="3528" y="1571"/>
                    <a:pt x="3601" y="1571"/>
                  </a:cubicBezTo>
                  <a:close/>
                  <a:moveTo>
                    <a:pt x="3659" y="1"/>
                  </a:moveTo>
                  <a:cubicBezTo>
                    <a:pt x="3514" y="1"/>
                    <a:pt x="3366" y="9"/>
                    <a:pt x="3214" y="25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0" y="655"/>
                    <a:pt x="1075" y="941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5"/>
                    <a:pt x="1" y="3415"/>
                    <a:pt x="54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3"/>
                    <a:pt x="971" y="6068"/>
                    <a:pt x="1324" y="6354"/>
                  </a:cubicBezTo>
                  <a:cubicBezTo>
                    <a:pt x="1676" y="6637"/>
                    <a:pt x="2073" y="6844"/>
                    <a:pt x="2520" y="6977"/>
                  </a:cubicBezTo>
                  <a:cubicBezTo>
                    <a:pt x="2833" y="7068"/>
                    <a:pt x="3165" y="7113"/>
                    <a:pt x="3515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6"/>
                    <a:pt x="4931" y="6896"/>
                    <a:pt x="5343" y="6678"/>
                  </a:cubicBezTo>
                  <a:cubicBezTo>
                    <a:pt x="5753" y="6458"/>
                    <a:pt x="6098" y="6173"/>
                    <a:pt x="6381" y="5821"/>
                  </a:cubicBezTo>
                  <a:cubicBezTo>
                    <a:pt x="6666" y="5468"/>
                    <a:pt x="6870" y="5069"/>
                    <a:pt x="6998" y="4618"/>
                  </a:cubicBezTo>
                  <a:cubicBezTo>
                    <a:pt x="7126" y="4170"/>
                    <a:pt x="7163" y="3694"/>
                    <a:pt x="7110" y="3185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8" y="48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31"/>
            <p:cNvSpPr/>
            <p:nvPr/>
          </p:nvSpPr>
          <p:spPr>
            <a:xfrm flipH="1">
              <a:off x="4127169" y="4680208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2" y="1495"/>
                  </a:moveTo>
                  <a:cubicBezTo>
                    <a:pt x="3061" y="1495"/>
                    <a:pt x="3162" y="1515"/>
                    <a:pt x="3260" y="1555"/>
                  </a:cubicBezTo>
                  <a:cubicBezTo>
                    <a:pt x="3382" y="1607"/>
                    <a:pt x="3486" y="1691"/>
                    <a:pt x="3571" y="1799"/>
                  </a:cubicBezTo>
                  <a:cubicBezTo>
                    <a:pt x="3656" y="1908"/>
                    <a:pt x="3706" y="2049"/>
                    <a:pt x="3723" y="2216"/>
                  </a:cubicBezTo>
                  <a:cubicBezTo>
                    <a:pt x="3739" y="2378"/>
                    <a:pt x="3720" y="2523"/>
                    <a:pt x="3663" y="2654"/>
                  </a:cubicBezTo>
                  <a:cubicBezTo>
                    <a:pt x="3604" y="2784"/>
                    <a:pt x="3519" y="2891"/>
                    <a:pt x="3410" y="2976"/>
                  </a:cubicBezTo>
                  <a:cubicBezTo>
                    <a:pt x="3302" y="3061"/>
                    <a:pt x="3175" y="3107"/>
                    <a:pt x="3031" y="3123"/>
                  </a:cubicBezTo>
                  <a:lnTo>
                    <a:pt x="1953" y="3237"/>
                  </a:lnTo>
                  <a:lnTo>
                    <a:pt x="1780" y="1613"/>
                  </a:lnTo>
                  <a:lnTo>
                    <a:pt x="2860" y="1499"/>
                  </a:lnTo>
                  <a:cubicBezTo>
                    <a:pt x="2892" y="1496"/>
                    <a:pt x="2922" y="1495"/>
                    <a:pt x="2952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39" y="15"/>
                  </a:cubicBezTo>
                  <a:lnTo>
                    <a:pt x="0" y="325"/>
                  </a:lnTo>
                  <a:lnTo>
                    <a:pt x="718" y="7138"/>
                  </a:lnTo>
                  <a:lnTo>
                    <a:pt x="2373" y="6962"/>
                  </a:lnTo>
                  <a:lnTo>
                    <a:pt x="2133" y="4685"/>
                  </a:lnTo>
                  <a:lnTo>
                    <a:pt x="3415" y="4548"/>
                  </a:lnTo>
                  <a:cubicBezTo>
                    <a:pt x="3844" y="4503"/>
                    <a:pt x="4213" y="4365"/>
                    <a:pt x="4528" y="4127"/>
                  </a:cubicBezTo>
                  <a:cubicBezTo>
                    <a:pt x="4842" y="3891"/>
                    <a:pt x="5076" y="3589"/>
                    <a:pt x="5239" y="3221"/>
                  </a:cubicBezTo>
                  <a:cubicBezTo>
                    <a:pt x="5404" y="2853"/>
                    <a:pt x="5460" y="2447"/>
                    <a:pt x="5413" y="2007"/>
                  </a:cubicBezTo>
                  <a:cubicBezTo>
                    <a:pt x="5368" y="1584"/>
                    <a:pt x="5232" y="1216"/>
                    <a:pt x="4996" y="898"/>
                  </a:cubicBezTo>
                  <a:cubicBezTo>
                    <a:pt x="4764" y="582"/>
                    <a:pt x="4469" y="346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31"/>
            <p:cNvSpPr/>
            <p:nvPr/>
          </p:nvSpPr>
          <p:spPr>
            <a:xfrm flipH="1">
              <a:off x="5351758" y="5133178"/>
              <a:ext cx="163155" cy="14067"/>
            </a:xfrm>
            <a:custGeom>
              <a:avLst/>
              <a:gdLst/>
              <a:ahLst/>
              <a:cxnLst/>
              <a:rect l="l" t="t" r="r" b="b"/>
              <a:pathLst>
                <a:path w="4709" h="406" extrusionOk="0">
                  <a:moveTo>
                    <a:pt x="3368" y="1"/>
                  </a:moveTo>
                  <a:cubicBezTo>
                    <a:pt x="3269" y="1"/>
                    <a:pt x="3169" y="6"/>
                    <a:pt x="3068" y="17"/>
                  </a:cubicBezTo>
                  <a:lnTo>
                    <a:pt x="0" y="341"/>
                  </a:lnTo>
                  <a:lnTo>
                    <a:pt x="8" y="405"/>
                  </a:lnTo>
                  <a:lnTo>
                    <a:pt x="4709" y="405"/>
                  </a:lnTo>
                  <a:cubicBezTo>
                    <a:pt x="4579" y="315"/>
                    <a:pt x="4435" y="237"/>
                    <a:pt x="4281" y="175"/>
                  </a:cubicBezTo>
                  <a:cubicBezTo>
                    <a:pt x="3995" y="60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31"/>
            <p:cNvSpPr/>
            <p:nvPr/>
          </p:nvSpPr>
          <p:spPr>
            <a:xfrm flipH="1">
              <a:off x="5217227" y="5113915"/>
              <a:ext cx="60945" cy="33331"/>
            </a:xfrm>
            <a:custGeom>
              <a:avLst/>
              <a:gdLst/>
              <a:ahLst/>
              <a:cxnLst/>
              <a:rect l="l" t="t" r="r" b="b"/>
              <a:pathLst>
                <a:path w="1759" h="962" extrusionOk="0">
                  <a:moveTo>
                    <a:pt x="1656" y="1"/>
                  </a:moveTo>
                  <a:lnTo>
                    <a:pt x="1" y="175"/>
                  </a:lnTo>
                  <a:lnTo>
                    <a:pt x="84" y="961"/>
                  </a:lnTo>
                  <a:lnTo>
                    <a:pt x="1758" y="9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31"/>
            <p:cNvSpPr/>
            <p:nvPr/>
          </p:nvSpPr>
          <p:spPr>
            <a:xfrm flipH="1">
              <a:off x="5066375" y="5097631"/>
              <a:ext cx="101621" cy="49615"/>
            </a:xfrm>
            <a:custGeom>
              <a:avLst/>
              <a:gdLst/>
              <a:ahLst/>
              <a:cxnLst/>
              <a:rect l="l" t="t" r="r" b="b"/>
              <a:pathLst>
                <a:path w="2933" h="1432" extrusionOk="0">
                  <a:moveTo>
                    <a:pt x="2932" y="1"/>
                  </a:moveTo>
                  <a:lnTo>
                    <a:pt x="977" y="206"/>
                  </a:lnTo>
                  <a:lnTo>
                    <a:pt x="0" y="1431"/>
                  </a:lnTo>
                  <a:lnTo>
                    <a:pt x="1755" y="1431"/>
                  </a:lnTo>
                  <a:lnTo>
                    <a:pt x="2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31"/>
            <p:cNvSpPr/>
            <p:nvPr/>
          </p:nvSpPr>
          <p:spPr>
            <a:xfrm flipH="1">
              <a:off x="4861368" y="5079164"/>
              <a:ext cx="174554" cy="70404"/>
            </a:xfrm>
            <a:custGeom>
              <a:avLst/>
              <a:gdLst/>
              <a:ahLst/>
              <a:cxnLst/>
              <a:rect l="l" t="t" r="r" b="b"/>
              <a:pathLst>
                <a:path w="5038" h="2032" extrusionOk="0">
                  <a:moveTo>
                    <a:pt x="2906" y="0"/>
                  </a:moveTo>
                  <a:cubicBezTo>
                    <a:pt x="2730" y="0"/>
                    <a:pt x="2543" y="11"/>
                    <a:pt x="2346" y="32"/>
                  </a:cubicBezTo>
                  <a:cubicBezTo>
                    <a:pt x="2008" y="68"/>
                    <a:pt x="1690" y="154"/>
                    <a:pt x="1388" y="285"/>
                  </a:cubicBezTo>
                  <a:cubicBezTo>
                    <a:pt x="1086" y="420"/>
                    <a:pt x="827" y="590"/>
                    <a:pt x="610" y="801"/>
                  </a:cubicBezTo>
                  <a:cubicBezTo>
                    <a:pt x="392" y="1011"/>
                    <a:pt x="229" y="1251"/>
                    <a:pt x="116" y="1523"/>
                  </a:cubicBezTo>
                  <a:cubicBezTo>
                    <a:pt x="58" y="1664"/>
                    <a:pt x="19" y="1811"/>
                    <a:pt x="0" y="1962"/>
                  </a:cubicBezTo>
                  <a:lnTo>
                    <a:pt x="1669" y="1962"/>
                  </a:lnTo>
                  <a:cubicBezTo>
                    <a:pt x="1680" y="1903"/>
                    <a:pt x="1705" y="1846"/>
                    <a:pt x="1742" y="1795"/>
                  </a:cubicBezTo>
                  <a:cubicBezTo>
                    <a:pt x="1812" y="1697"/>
                    <a:pt x="1913" y="1616"/>
                    <a:pt x="2048" y="1553"/>
                  </a:cubicBezTo>
                  <a:cubicBezTo>
                    <a:pt x="2180" y="1491"/>
                    <a:pt x="2346" y="1450"/>
                    <a:pt x="2540" y="1429"/>
                  </a:cubicBezTo>
                  <a:cubicBezTo>
                    <a:pt x="2603" y="1423"/>
                    <a:pt x="2666" y="1420"/>
                    <a:pt x="2729" y="1420"/>
                  </a:cubicBezTo>
                  <a:cubicBezTo>
                    <a:pt x="2854" y="1420"/>
                    <a:pt x="2978" y="1433"/>
                    <a:pt x="3101" y="1460"/>
                  </a:cubicBezTo>
                  <a:cubicBezTo>
                    <a:pt x="3285" y="1500"/>
                    <a:pt x="3463" y="1566"/>
                    <a:pt x="3633" y="1660"/>
                  </a:cubicBezTo>
                  <a:cubicBezTo>
                    <a:pt x="3777" y="1739"/>
                    <a:pt x="3916" y="1839"/>
                    <a:pt x="4047" y="1963"/>
                  </a:cubicBezTo>
                  <a:cubicBezTo>
                    <a:pt x="4071" y="1983"/>
                    <a:pt x="4097" y="2009"/>
                    <a:pt x="4120" y="2032"/>
                  </a:cubicBezTo>
                  <a:lnTo>
                    <a:pt x="4178" y="1963"/>
                  </a:lnTo>
                  <a:lnTo>
                    <a:pt x="5038" y="941"/>
                  </a:lnTo>
                  <a:cubicBezTo>
                    <a:pt x="4848" y="713"/>
                    <a:pt x="4631" y="522"/>
                    <a:pt x="4382" y="367"/>
                  </a:cubicBezTo>
                  <a:cubicBezTo>
                    <a:pt x="4135" y="216"/>
                    <a:pt x="3843" y="111"/>
                    <a:pt x="3512" y="50"/>
                  </a:cubicBezTo>
                  <a:cubicBezTo>
                    <a:pt x="3329" y="17"/>
                    <a:pt x="3126" y="0"/>
                    <a:pt x="2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31"/>
            <p:cNvSpPr/>
            <p:nvPr/>
          </p:nvSpPr>
          <p:spPr>
            <a:xfrm flipH="1">
              <a:off x="4752649" y="5065410"/>
              <a:ext cx="66003" cy="81837"/>
            </a:xfrm>
            <a:custGeom>
              <a:avLst/>
              <a:gdLst/>
              <a:ahLst/>
              <a:cxnLst/>
              <a:rect l="l" t="t" r="r" b="b"/>
              <a:pathLst>
                <a:path w="1905" h="2362" extrusionOk="0">
                  <a:moveTo>
                    <a:pt x="1654" y="0"/>
                  </a:moveTo>
                  <a:lnTo>
                    <a:pt x="1" y="176"/>
                  </a:lnTo>
                  <a:lnTo>
                    <a:pt x="234" y="2361"/>
                  </a:lnTo>
                  <a:lnTo>
                    <a:pt x="1905" y="236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31"/>
            <p:cNvSpPr/>
            <p:nvPr/>
          </p:nvSpPr>
          <p:spPr>
            <a:xfrm flipH="1">
              <a:off x="4604673" y="5049957"/>
              <a:ext cx="67632" cy="97290"/>
            </a:xfrm>
            <a:custGeom>
              <a:avLst/>
              <a:gdLst/>
              <a:ahLst/>
              <a:cxnLst/>
              <a:rect l="l" t="t" r="r" b="b"/>
              <a:pathLst>
                <a:path w="1952" h="2808" extrusionOk="0">
                  <a:moveTo>
                    <a:pt x="1655" y="0"/>
                  </a:moveTo>
                  <a:lnTo>
                    <a:pt x="0" y="174"/>
                  </a:lnTo>
                  <a:lnTo>
                    <a:pt x="278" y="2807"/>
                  </a:lnTo>
                  <a:lnTo>
                    <a:pt x="1951" y="280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31"/>
            <p:cNvSpPr/>
            <p:nvPr/>
          </p:nvSpPr>
          <p:spPr>
            <a:xfrm flipH="1">
              <a:off x="4313671" y="5026224"/>
              <a:ext cx="245997" cy="121024"/>
            </a:xfrm>
            <a:custGeom>
              <a:avLst/>
              <a:gdLst/>
              <a:ahLst/>
              <a:cxnLst/>
              <a:rect l="l" t="t" r="r" b="b"/>
              <a:pathLst>
                <a:path w="7100" h="3493" extrusionOk="0">
                  <a:moveTo>
                    <a:pt x="3631" y="0"/>
                  </a:moveTo>
                  <a:cubicBezTo>
                    <a:pt x="3485" y="0"/>
                    <a:pt x="3337" y="8"/>
                    <a:pt x="3186" y="24"/>
                  </a:cubicBezTo>
                  <a:cubicBezTo>
                    <a:pt x="2671" y="79"/>
                    <a:pt x="2211" y="217"/>
                    <a:pt x="1801" y="437"/>
                  </a:cubicBezTo>
                  <a:cubicBezTo>
                    <a:pt x="1391" y="655"/>
                    <a:pt x="1044" y="941"/>
                    <a:pt x="762" y="1294"/>
                  </a:cubicBezTo>
                  <a:cubicBezTo>
                    <a:pt x="478" y="1646"/>
                    <a:pt x="269" y="2043"/>
                    <a:pt x="138" y="2489"/>
                  </a:cubicBezTo>
                  <a:cubicBezTo>
                    <a:pt x="46" y="2806"/>
                    <a:pt x="0" y="3142"/>
                    <a:pt x="0" y="3492"/>
                  </a:cubicBezTo>
                  <a:lnTo>
                    <a:pt x="1702" y="3492"/>
                  </a:lnTo>
                  <a:cubicBezTo>
                    <a:pt x="1702" y="3301"/>
                    <a:pt x="1722" y="3121"/>
                    <a:pt x="1765" y="2949"/>
                  </a:cubicBezTo>
                  <a:cubicBezTo>
                    <a:pt x="1828" y="2699"/>
                    <a:pt x="1934" y="2476"/>
                    <a:pt x="2083" y="2279"/>
                  </a:cubicBezTo>
                  <a:cubicBezTo>
                    <a:pt x="2234" y="2083"/>
                    <a:pt x="2416" y="1925"/>
                    <a:pt x="2628" y="1804"/>
                  </a:cubicBezTo>
                  <a:cubicBezTo>
                    <a:pt x="2842" y="1683"/>
                    <a:pt x="3081" y="1609"/>
                    <a:pt x="3347" y="1581"/>
                  </a:cubicBezTo>
                  <a:cubicBezTo>
                    <a:pt x="3421" y="1573"/>
                    <a:pt x="3495" y="1569"/>
                    <a:pt x="3568" y="1569"/>
                  </a:cubicBezTo>
                  <a:cubicBezTo>
                    <a:pt x="3752" y="1569"/>
                    <a:pt x="3929" y="1596"/>
                    <a:pt x="4097" y="1647"/>
                  </a:cubicBezTo>
                  <a:cubicBezTo>
                    <a:pt x="4330" y="1721"/>
                    <a:pt x="4540" y="1840"/>
                    <a:pt x="4726" y="2001"/>
                  </a:cubicBezTo>
                  <a:cubicBezTo>
                    <a:pt x="4910" y="2162"/>
                    <a:pt x="5058" y="2358"/>
                    <a:pt x="5176" y="2588"/>
                  </a:cubicBezTo>
                  <a:cubicBezTo>
                    <a:pt x="5291" y="2818"/>
                    <a:pt x="5366" y="3077"/>
                    <a:pt x="5394" y="3363"/>
                  </a:cubicBezTo>
                  <a:cubicBezTo>
                    <a:pt x="5399" y="3408"/>
                    <a:pt x="5401" y="3451"/>
                    <a:pt x="5403" y="3492"/>
                  </a:cubicBezTo>
                  <a:lnTo>
                    <a:pt x="7098" y="3492"/>
                  </a:lnTo>
                  <a:cubicBezTo>
                    <a:pt x="7100" y="3392"/>
                    <a:pt x="7093" y="3291"/>
                    <a:pt x="7081" y="3186"/>
                  </a:cubicBezTo>
                  <a:cubicBezTo>
                    <a:pt x="7026" y="2673"/>
                    <a:pt x="6890" y="2213"/>
                    <a:pt x="6673" y="1803"/>
                  </a:cubicBezTo>
                  <a:cubicBezTo>
                    <a:pt x="6454" y="1390"/>
                    <a:pt x="6172" y="1045"/>
                    <a:pt x="5820" y="760"/>
                  </a:cubicBezTo>
                  <a:cubicBezTo>
                    <a:pt x="5468" y="475"/>
                    <a:pt x="5069" y="268"/>
                    <a:pt x="4624" y="138"/>
                  </a:cubicBezTo>
                  <a:cubicBezTo>
                    <a:pt x="4310" y="45"/>
                    <a:pt x="3978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31"/>
            <p:cNvSpPr/>
            <p:nvPr/>
          </p:nvSpPr>
          <p:spPr>
            <a:xfrm flipH="1">
              <a:off x="4093042" y="5003600"/>
              <a:ext cx="189175" cy="143683"/>
            </a:xfrm>
            <a:custGeom>
              <a:avLst/>
              <a:gdLst/>
              <a:ahLst/>
              <a:cxnLst/>
              <a:rect l="l" t="t" r="r" b="b"/>
              <a:pathLst>
                <a:path w="5460" h="4147" extrusionOk="0">
                  <a:moveTo>
                    <a:pt x="2954" y="1495"/>
                  </a:moveTo>
                  <a:cubicBezTo>
                    <a:pt x="3061" y="1495"/>
                    <a:pt x="3163" y="1514"/>
                    <a:pt x="3258" y="1554"/>
                  </a:cubicBezTo>
                  <a:cubicBezTo>
                    <a:pt x="3381" y="1607"/>
                    <a:pt x="3485" y="1689"/>
                    <a:pt x="3570" y="1799"/>
                  </a:cubicBezTo>
                  <a:cubicBezTo>
                    <a:pt x="3655" y="1906"/>
                    <a:pt x="3703" y="2047"/>
                    <a:pt x="3721" y="2216"/>
                  </a:cubicBezTo>
                  <a:cubicBezTo>
                    <a:pt x="3741" y="2378"/>
                    <a:pt x="3719" y="2525"/>
                    <a:pt x="3660" y="2654"/>
                  </a:cubicBezTo>
                  <a:cubicBezTo>
                    <a:pt x="3603" y="2784"/>
                    <a:pt x="3518" y="2891"/>
                    <a:pt x="3409" y="2976"/>
                  </a:cubicBezTo>
                  <a:cubicBezTo>
                    <a:pt x="3298" y="3061"/>
                    <a:pt x="3174" y="3107"/>
                    <a:pt x="3030" y="3124"/>
                  </a:cubicBezTo>
                  <a:lnTo>
                    <a:pt x="1951" y="3238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6"/>
                    <a:pt x="2923" y="1495"/>
                    <a:pt x="2954" y="1495"/>
                  </a:cubicBezTo>
                  <a:close/>
                  <a:moveTo>
                    <a:pt x="3216" y="1"/>
                  </a:moveTo>
                  <a:cubicBezTo>
                    <a:pt x="3125" y="1"/>
                    <a:pt x="3032" y="6"/>
                    <a:pt x="2937" y="15"/>
                  </a:cubicBezTo>
                  <a:lnTo>
                    <a:pt x="1" y="326"/>
                  </a:lnTo>
                  <a:lnTo>
                    <a:pt x="403" y="4147"/>
                  </a:lnTo>
                  <a:lnTo>
                    <a:pt x="4504" y="4147"/>
                  </a:lnTo>
                  <a:cubicBezTo>
                    <a:pt x="4512" y="4141"/>
                    <a:pt x="4520" y="4135"/>
                    <a:pt x="4527" y="4130"/>
                  </a:cubicBezTo>
                  <a:cubicBezTo>
                    <a:pt x="4841" y="3895"/>
                    <a:pt x="5078" y="3590"/>
                    <a:pt x="5239" y="3222"/>
                  </a:cubicBezTo>
                  <a:cubicBezTo>
                    <a:pt x="5402" y="2853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3" y="187"/>
                  </a:cubicBezTo>
                  <a:cubicBezTo>
                    <a:pt x="3835" y="62"/>
                    <a:pt x="3537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31"/>
            <p:cNvSpPr/>
            <p:nvPr/>
          </p:nvSpPr>
          <p:spPr>
            <a:xfrm flipH="1">
              <a:off x="4338965" y="-8873"/>
              <a:ext cx="184983" cy="48749"/>
            </a:xfrm>
            <a:custGeom>
              <a:avLst/>
              <a:gdLst/>
              <a:ahLst/>
              <a:cxnLst/>
              <a:rect l="l" t="t" r="r" b="b"/>
              <a:pathLst>
                <a:path w="5339" h="1407" extrusionOk="0">
                  <a:moveTo>
                    <a:pt x="236" y="1"/>
                  </a:moveTo>
                  <a:lnTo>
                    <a:pt x="0" y="333"/>
                  </a:lnTo>
                  <a:cubicBezTo>
                    <a:pt x="251" y="587"/>
                    <a:pt x="525" y="803"/>
                    <a:pt x="826" y="978"/>
                  </a:cubicBezTo>
                  <a:cubicBezTo>
                    <a:pt x="1128" y="1152"/>
                    <a:pt x="1461" y="1275"/>
                    <a:pt x="1834" y="1344"/>
                  </a:cubicBezTo>
                  <a:cubicBezTo>
                    <a:pt x="2055" y="1385"/>
                    <a:pt x="2289" y="1407"/>
                    <a:pt x="2536" y="1407"/>
                  </a:cubicBezTo>
                  <a:cubicBezTo>
                    <a:pt x="2705" y="1407"/>
                    <a:pt x="2881" y="1397"/>
                    <a:pt x="3062" y="1377"/>
                  </a:cubicBezTo>
                  <a:cubicBezTo>
                    <a:pt x="3580" y="1324"/>
                    <a:pt x="4031" y="1185"/>
                    <a:pt x="4412" y="973"/>
                  </a:cubicBezTo>
                  <a:cubicBezTo>
                    <a:pt x="4793" y="758"/>
                    <a:pt x="5081" y="477"/>
                    <a:pt x="5276" y="124"/>
                  </a:cubicBezTo>
                  <a:cubicBezTo>
                    <a:pt x="5298" y="84"/>
                    <a:pt x="5321" y="44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31"/>
            <p:cNvSpPr/>
            <p:nvPr/>
          </p:nvSpPr>
          <p:spPr>
            <a:xfrm flipH="1">
              <a:off x="4114559" y="-8873"/>
              <a:ext cx="147494" cy="22902"/>
            </a:xfrm>
            <a:custGeom>
              <a:avLst/>
              <a:gdLst/>
              <a:ahLst/>
              <a:cxnLst/>
              <a:rect l="l" t="t" r="r" b="b"/>
              <a:pathLst>
                <a:path w="4257" h="661" extrusionOk="0">
                  <a:moveTo>
                    <a:pt x="1" y="1"/>
                  </a:moveTo>
                  <a:cubicBezTo>
                    <a:pt x="320" y="234"/>
                    <a:pt x="677" y="410"/>
                    <a:pt x="1069" y="525"/>
                  </a:cubicBezTo>
                  <a:cubicBezTo>
                    <a:pt x="1383" y="615"/>
                    <a:pt x="1717" y="661"/>
                    <a:pt x="2068" y="661"/>
                  </a:cubicBezTo>
                  <a:cubicBezTo>
                    <a:pt x="2215" y="661"/>
                    <a:pt x="2365" y="653"/>
                    <a:pt x="2519" y="636"/>
                  </a:cubicBezTo>
                  <a:cubicBezTo>
                    <a:pt x="3025" y="583"/>
                    <a:pt x="3482" y="445"/>
                    <a:pt x="3892" y="225"/>
                  </a:cubicBezTo>
                  <a:cubicBezTo>
                    <a:pt x="4020" y="156"/>
                    <a:pt x="4142" y="81"/>
                    <a:pt x="4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31"/>
            <p:cNvSpPr/>
            <p:nvPr/>
          </p:nvSpPr>
          <p:spPr>
            <a:xfrm flipH="1">
              <a:off x="4297735" y="11647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5" y="2923"/>
                    <a:pt x="250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79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4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39"/>
                    <a:pt x="3664" y="5518"/>
                    <a:pt x="3528" y="5579"/>
                  </a:cubicBezTo>
                  <a:cubicBezTo>
                    <a:pt x="3391" y="5638"/>
                    <a:pt x="3233" y="5679"/>
                    <a:pt x="3057" y="5696"/>
                  </a:cubicBezTo>
                  <a:cubicBezTo>
                    <a:pt x="2972" y="5706"/>
                    <a:pt x="2886" y="5710"/>
                    <a:pt x="2801" y="5710"/>
                  </a:cubicBezTo>
                  <a:cubicBezTo>
                    <a:pt x="2538" y="5710"/>
                    <a:pt x="2276" y="5667"/>
                    <a:pt x="2018" y="5580"/>
                  </a:cubicBezTo>
                  <a:cubicBezTo>
                    <a:pt x="1674" y="5465"/>
                    <a:pt x="1316" y="5208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0"/>
                    <a:pt x="1526" y="6992"/>
                    <a:pt x="1898" y="7063"/>
                  </a:cubicBezTo>
                  <a:cubicBezTo>
                    <a:pt x="2120" y="7104"/>
                    <a:pt x="2354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0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9"/>
                    <a:pt x="4757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3" y="2718"/>
                    <a:pt x="2507" y="2690"/>
                  </a:cubicBezTo>
                  <a:cubicBezTo>
                    <a:pt x="2359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3" y="2323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3"/>
                    <a:pt x="1950" y="1614"/>
                    <a:pt x="2085" y="1552"/>
                  </a:cubicBezTo>
                  <a:cubicBezTo>
                    <a:pt x="2221" y="1489"/>
                    <a:pt x="2384" y="1446"/>
                    <a:pt x="2580" y="1426"/>
                  </a:cubicBezTo>
                  <a:cubicBezTo>
                    <a:pt x="2643" y="1419"/>
                    <a:pt x="2705" y="1416"/>
                    <a:pt x="2768" y="1416"/>
                  </a:cubicBezTo>
                  <a:cubicBezTo>
                    <a:pt x="2892" y="1416"/>
                    <a:pt x="3016" y="1429"/>
                    <a:pt x="3139" y="1456"/>
                  </a:cubicBezTo>
                  <a:cubicBezTo>
                    <a:pt x="3324" y="1496"/>
                    <a:pt x="3500" y="1562"/>
                    <a:pt x="3671" y="1656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31"/>
            <p:cNvSpPr/>
            <p:nvPr/>
          </p:nvSpPr>
          <p:spPr>
            <a:xfrm flipH="1">
              <a:off x="4030018" y="9097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50"/>
                  </a:cubicBezTo>
                  <a:cubicBezTo>
                    <a:pt x="4364" y="1723"/>
                    <a:pt x="4573" y="1842"/>
                    <a:pt x="4758" y="2002"/>
                  </a:cubicBezTo>
                  <a:cubicBezTo>
                    <a:pt x="4942" y="2163"/>
                    <a:pt x="5093" y="2360"/>
                    <a:pt x="5211" y="2590"/>
                  </a:cubicBezTo>
                  <a:cubicBezTo>
                    <a:pt x="5326" y="2820"/>
                    <a:pt x="5400" y="3076"/>
                    <a:pt x="5431" y="3364"/>
                  </a:cubicBezTo>
                  <a:cubicBezTo>
                    <a:pt x="5458" y="3649"/>
                    <a:pt x="5439" y="3916"/>
                    <a:pt x="5374" y="4166"/>
                  </a:cubicBezTo>
                  <a:cubicBezTo>
                    <a:pt x="5310" y="4416"/>
                    <a:pt x="5203" y="4639"/>
                    <a:pt x="5057" y="4835"/>
                  </a:cubicBezTo>
                  <a:cubicBezTo>
                    <a:pt x="4909" y="5032"/>
                    <a:pt x="4729" y="5190"/>
                    <a:pt x="4517" y="5311"/>
                  </a:cubicBezTo>
                  <a:cubicBezTo>
                    <a:pt x="4303" y="5432"/>
                    <a:pt x="4063" y="5506"/>
                    <a:pt x="3796" y="5534"/>
                  </a:cubicBezTo>
                  <a:cubicBezTo>
                    <a:pt x="3722" y="5542"/>
                    <a:pt x="3649" y="5546"/>
                    <a:pt x="3578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3" y="5394"/>
                    <a:pt x="2602" y="5275"/>
                    <a:pt x="2414" y="5118"/>
                  </a:cubicBezTo>
                  <a:cubicBezTo>
                    <a:pt x="2225" y="4960"/>
                    <a:pt x="2077" y="4764"/>
                    <a:pt x="1965" y="4531"/>
                  </a:cubicBezTo>
                  <a:cubicBezTo>
                    <a:pt x="1851" y="4298"/>
                    <a:pt x="1781" y="4038"/>
                    <a:pt x="1749" y="3751"/>
                  </a:cubicBezTo>
                  <a:cubicBezTo>
                    <a:pt x="1718" y="3467"/>
                    <a:pt x="1736" y="3198"/>
                    <a:pt x="1797" y="2950"/>
                  </a:cubicBezTo>
                  <a:cubicBezTo>
                    <a:pt x="1860" y="2699"/>
                    <a:pt x="1966" y="2478"/>
                    <a:pt x="2116" y="2281"/>
                  </a:cubicBezTo>
                  <a:cubicBezTo>
                    <a:pt x="2267" y="2084"/>
                    <a:pt x="2447" y="1924"/>
                    <a:pt x="2659" y="1804"/>
                  </a:cubicBezTo>
                  <a:cubicBezTo>
                    <a:pt x="2874" y="1684"/>
                    <a:pt x="3115" y="1608"/>
                    <a:pt x="3381" y="1581"/>
                  </a:cubicBezTo>
                  <a:cubicBezTo>
                    <a:pt x="3454" y="1573"/>
                    <a:pt x="3525" y="1569"/>
                    <a:pt x="3596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3" y="25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1" y="657"/>
                    <a:pt x="1075" y="942"/>
                    <a:pt x="789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8" y="4442"/>
                    <a:pt x="247" y="4902"/>
                    <a:pt x="465" y="5312"/>
                  </a:cubicBezTo>
                  <a:cubicBezTo>
                    <a:pt x="687" y="5722"/>
                    <a:pt x="973" y="6070"/>
                    <a:pt x="1324" y="6355"/>
                  </a:cubicBezTo>
                  <a:cubicBezTo>
                    <a:pt x="1676" y="6640"/>
                    <a:pt x="2074" y="6847"/>
                    <a:pt x="2520" y="6977"/>
                  </a:cubicBezTo>
                  <a:cubicBezTo>
                    <a:pt x="2832" y="7068"/>
                    <a:pt x="3162" y="7113"/>
                    <a:pt x="3510" y="7113"/>
                  </a:cubicBezTo>
                  <a:cubicBezTo>
                    <a:pt x="3660" y="7113"/>
                    <a:pt x="3813" y="7105"/>
                    <a:pt x="3970" y="7088"/>
                  </a:cubicBezTo>
                  <a:cubicBezTo>
                    <a:pt x="4474" y="7036"/>
                    <a:pt x="4933" y="6898"/>
                    <a:pt x="5343" y="6678"/>
                  </a:cubicBezTo>
                  <a:cubicBezTo>
                    <a:pt x="5753" y="6458"/>
                    <a:pt x="6099" y="6174"/>
                    <a:pt x="6381" y="5821"/>
                  </a:cubicBezTo>
                  <a:cubicBezTo>
                    <a:pt x="6664" y="5469"/>
                    <a:pt x="6871" y="5071"/>
                    <a:pt x="6999" y="4619"/>
                  </a:cubicBezTo>
                  <a:cubicBezTo>
                    <a:pt x="7127" y="4169"/>
                    <a:pt x="7163" y="3692"/>
                    <a:pt x="7112" y="3187"/>
                  </a:cubicBezTo>
                  <a:cubicBezTo>
                    <a:pt x="7057" y="2674"/>
                    <a:pt x="6919" y="2213"/>
                    <a:pt x="6703" y="1802"/>
                  </a:cubicBezTo>
                  <a:cubicBezTo>
                    <a:pt x="6485" y="1392"/>
                    <a:pt x="6201" y="1046"/>
                    <a:pt x="5849" y="760"/>
                  </a:cubicBezTo>
                  <a:cubicBezTo>
                    <a:pt x="5498" y="478"/>
                    <a:pt x="5100" y="269"/>
                    <a:pt x="4654" y="138"/>
                  </a:cubicBezTo>
                  <a:cubicBezTo>
                    <a:pt x="4338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31"/>
            <p:cNvSpPr/>
            <p:nvPr/>
          </p:nvSpPr>
          <p:spPr>
            <a:xfrm flipH="1">
              <a:off x="3783057" y="62673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5" y="435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5"/>
                  </a:cubicBezTo>
                  <a:cubicBezTo>
                    <a:pt x="1666" y="6635"/>
                    <a:pt x="2065" y="6840"/>
                    <a:pt x="2515" y="6966"/>
                  </a:cubicBezTo>
                  <a:cubicBezTo>
                    <a:pt x="2830" y="7054"/>
                    <a:pt x="3161" y="7098"/>
                    <a:pt x="3508" y="7098"/>
                  </a:cubicBezTo>
                  <a:cubicBezTo>
                    <a:pt x="3656" y="7098"/>
                    <a:pt x="3806" y="7090"/>
                    <a:pt x="3959" y="7074"/>
                  </a:cubicBezTo>
                  <a:cubicBezTo>
                    <a:pt x="4290" y="7040"/>
                    <a:pt x="4615" y="6963"/>
                    <a:pt x="4933" y="6847"/>
                  </a:cubicBezTo>
                  <a:cubicBezTo>
                    <a:pt x="5250" y="6732"/>
                    <a:pt x="5538" y="6588"/>
                    <a:pt x="5793" y="6417"/>
                  </a:cubicBezTo>
                  <a:cubicBezTo>
                    <a:pt x="6046" y="6247"/>
                    <a:pt x="6246" y="6062"/>
                    <a:pt x="6387" y="5862"/>
                  </a:cubicBezTo>
                  <a:lnTo>
                    <a:pt x="5456" y="4681"/>
                  </a:lnTo>
                  <a:cubicBezTo>
                    <a:pt x="5347" y="4824"/>
                    <a:pt x="5217" y="4954"/>
                    <a:pt x="5069" y="5071"/>
                  </a:cubicBezTo>
                  <a:cubicBezTo>
                    <a:pt x="4920" y="5187"/>
                    <a:pt x="4757" y="5287"/>
                    <a:pt x="4573" y="5364"/>
                  </a:cubicBezTo>
                  <a:cubicBezTo>
                    <a:pt x="4392" y="5443"/>
                    <a:pt x="4196" y="5492"/>
                    <a:pt x="3989" y="5515"/>
                  </a:cubicBezTo>
                  <a:cubicBezTo>
                    <a:pt x="3888" y="5526"/>
                    <a:pt x="3789" y="5531"/>
                    <a:pt x="3693" y="5531"/>
                  </a:cubicBezTo>
                  <a:cubicBezTo>
                    <a:pt x="3499" y="5531"/>
                    <a:pt x="3315" y="5510"/>
                    <a:pt x="3142" y="5466"/>
                  </a:cubicBezTo>
                  <a:cubicBezTo>
                    <a:pt x="2884" y="5402"/>
                    <a:pt x="2658" y="5292"/>
                    <a:pt x="2464" y="5136"/>
                  </a:cubicBezTo>
                  <a:cubicBezTo>
                    <a:pt x="2270" y="4979"/>
                    <a:pt x="2111" y="4783"/>
                    <a:pt x="1989" y="4552"/>
                  </a:cubicBezTo>
                  <a:cubicBezTo>
                    <a:pt x="1867" y="4317"/>
                    <a:pt x="1789" y="4051"/>
                    <a:pt x="1756" y="3755"/>
                  </a:cubicBezTo>
                  <a:cubicBezTo>
                    <a:pt x="1724" y="3449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4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5" y="1661"/>
                    <a:pt x="3175" y="1590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4"/>
                    <a:pt x="4875" y="1985"/>
                    <a:pt x="5026" y="2112"/>
                  </a:cubicBezTo>
                  <a:lnTo>
                    <a:pt x="5916" y="846"/>
                  </a:lnTo>
                  <a:cubicBezTo>
                    <a:pt x="5696" y="640"/>
                    <a:pt x="5445" y="469"/>
                    <a:pt x="5157" y="331"/>
                  </a:cubicBezTo>
                  <a:cubicBezTo>
                    <a:pt x="4874" y="193"/>
                    <a:pt x="4570" y="100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31"/>
            <p:cNvSpPr/>
            <p:nvPr/>
          </p:nvSpPr>
          <p:spPr>
            <a:xfrm flipH="1">
              <a:off x="3549192" y="3797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6" y="0"/>
                  </a:moveTo>
                  <a:cubicBezTo>
                    <a:pt x="3544" y="0"/>
                    <a:pt x="3413" y="7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4" y="2036"/>
                    <a:pt x="177" y="2484"/>
                  </a:cubicBezTo>
                  <a:cubicBezTo>
                    <a:pt x="41" y="2931"/>
                    <a:pt x="0" y="3408"/>
                    <a:pt x="54" y="3915"/>
                  </a:cubicBezTo>
                  <a:cubicBezTo>
                    <a:pt x="108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3"/>
                  </a:cubicBezTo>
                  <a:cubicBezTo>
                    <a:pt x="1664" y="6634"/>
                    <a:pt x="2065" y="6839"/>
                    <a:pt x="2514" y="6965"/>
                  </a:cubicBezTo>
                  <a:cubicBezTo>
                    <a:pt x="2828" y="7053"/>
                    <a:pt x="3158" y="7097"/>
                    <a:pt x="3503" y="7097"/>
                  </a:cubicBezTo>
                  <a:cubicBezTo>
                    <a:pt x="3652" y="7097"/>
                    <a:pt x="3803" y="7089"/>
                    <a:pt x="3958" y="7072"/>
                  </a:cubicBezTo>
                  <a:cubicBezTo>
                    <a:pt x="4288" y="7039"/>
                    <a:pt x="4613" y="6963"/>
                    <a:pt x="4933" y="6847"/>
                  </a:cubicBezTo>
                  <a:cubicBezTo>
                    <a:pt x="5250" y="6732"/>
                    <a:pt x="5538" y="6588"/>
                    <a:pt x="5791" y="6417"/>
                  </a:cubicBezTo>
                  <a:cubicBezTo>
                    <a:pt x="6044" y="6246"/>
                    <a:pt x="6244" y="6061"/>
                    <a:pt x="6386" y="5862"/>
                  </a:cubicBezTo>
                  <a:lnTo>
                    <a:pt x="5455" y="4681"/>
                  </a:lnTo>
                  <a:cubicBezTo>
                    <a:pt x="5345" y="4822"/>
                    <a:pt x="5216" y="4954"/>
                    <a:pt x="5069" y="5071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1" y="5443"/>
                    <a:pt x="4195" y="5491"/>
                    <a:pt x="3988" y="5515"/>
                  </a:cubicBezTo>
                  <a:cubicBezTo>
                    <a:pt x="3887" y="5526"/>
                    <a:pt x="3788" y="5531"/>
                    <a:pt x="3692" y="5531"/>
                  </a:cubicBezTo>
                  <a:cubicBezTo>
                    <a:pt x="3499" y="5531"/>
                    <a:pt x="3315" y="5509"/>
                    <a:pt x="3142" y="5466"/>
                  </a:cubicBezTo>
                  <a:cubicBezTo>
                    <a:pt x="2884" y="5401"/>
                    <a:pt x="2656" y="5291"/>
                    <a:pt x="2462" y="5135"/>
                  </a:cubicBezTo>
                  <a:cubicBezTo>
                    <a:pt x="2268" y="4979"/>
                    <a:pt x="2110" y="4783"/>
                    <a:pt x="1988" y="4552"/>
                  </a:cubicBezTo>
                  <a:cubicBezTo>
                    <a:pt x="1865" y="4317"/>
                    <a:pt x="1788" y="4051"/>
                    <a:pt x="1756" y="3753"/>
                  </a:cubicBezTo>
                  <a:cubicBezTo>
                    <a:pt x="1724" y="3447"/>
                    <a:pt x="1743" y="3167"/>
                    <a:pt x="1815" y="2909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1" y="2051"/>
                    <a:pt x="2498" y="1896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7"/>
                    <a:pt x="4393" y="1691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8"/>
                    <a:pt x="5160" y="328"/>
                  </a:cubicBezTo>
                  <a:cubicBezTo>
                    <a:pt x="4872" y="192"/>
                    <a:pt x="4570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31"/>
            <p:cNvSpPr/>
            <p:nvPr/>
          </p:nvSpPr>
          <p:spPr>
            <a:xfrm flipH="1">
              <a:off x="3338956" y="12885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2"/>
                  </a:lnTo>
                  <a:lnTo>
                    <a:pt x="2176" y="5733"/>
                  </a:lnTo>
                  <a:lnTo>
                    <a:pt x="2030" y="4351"/>
                  </a:lnTo>
                  <a:lnTo>
                    <a:pt x="4736" y="4068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5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31"/>
            <p:cNvSpPr/>
            <p:nvPr/>
          </p:nvSpPr>
          <p:spPr>
            <a:xfrm flipH="1">
              <a:off x="3093275" y="-4403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1" y="1421"/>
                  </a:moveTo>
                  <a:cubicBezTo>
                    <a:pt x="3223" y="1421"/>
                    <a:pt x="3349" y="1441"/>
                    <a:pt x="3462" y="1482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5" y="1878"/>
                    <a:pt x="3978" y="2026"/>
                    <a:pt x="3996" y="2201"/>
                  </a:cubicBezTo>
                  <a:cubicBezTo>
                    <a:pt x="4014" y="2377"/>
                    <a:pt x="3998" y="2535"/>
                    <a:pt x="3943" y="2677"/>
                  </a:cubicBezTo>
                  <a:cubicBezTo>
                    <a:pt x="3890" y="2822"/>
                    <a:pt x="3802" y="2937"/>
                    <a:pt x="3684" y="3025"/>
                  </a:cubicBezTo>
                  <a:cubicBezTo>
                    <a:pt x="3566" y="3114"/>
                    <a:pt x="3423" y="3167"/>
                    <a:pt x="3253" y="3183"/>
                  </a:cubicBezTo>
                  <a:lnTo>
                    <a:pt x="1911" y="3326"/>
                  </a:lnTo>
                  <a:lnTo>
                    <a:pt x="1726" y="1555"/>
                  </a:lnTo>
                  <a:lnTo>
                    <a:pt x="2921" y="1429"/>
                  </a:lnTo>
                  <a:cubicBezTo>
                    <a:pt x="2976" y="1424"/>
                    <a:pt x="3029" y="1421"/>
                    <a:pt x="3081" y="1421"/>
                  </a:cubicBezTo>
                  <a:close/>
                  <a:moveTo>
                    <a:pt x="3366" y="0"/>
                  </a:moveTo>
                  <a:cubicBezTo>
                    <a:pt x="3268" y="0"/>
                    <a:pt x="3168" y="6"/>
                    <a:pt x="3066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5" y="6985"/>
                  </a:lnTo>
                  <a:lnTo>
                    <a:pt x="2042" y="4591"/>
                  </a:lnTo>
                  <a:lnTo>
                    <a:pt x="2892" y="4500"/>
                  </a:lnTo>
                  <a:lnTo>
                    <a:pt x="4494" y="6752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2"/>
                    <a:pt x="4654" y="4042"/>
                    <a:pt x="4690" y="4017"/>
                  </a:cubicBezTo>
                  <a:cubicBezTo>
                    <a:pt x="5019" y="3786"/>
                    <a:pt x="5266" y="3490"/>
                    <a:pt x="5432" y="3126"/>
                  </a:cubicBezTo>
                  <a:cubicBezTo>
                    <a:pt x="5597" y="2765"/>
                    <a:pt x="5657" y="2369"/>
                    <a:pt x="5611" y="1941"/>
                  </a:cubicBezTo>
                  <a:cubicBezTo>
                    <a:pt x="5567" y="1527"/>
                    <a:pt x="5429" y="1164"/>
                    <a:pt x="5191" y="859"/>
                  </a:cubicBezTo>
                  <a:cubicBezTo>
                    <a:pt x="4957" y="553"/>
                    <a:pt x="4652" y="326"/>
                    <a:pt x="4278" y="175"/>
                  </a:cubicBezTo>
                  <a:cubicBezTo>
                    <a:pt x="3992" y="59"/>
                    <a:pt x="3688" y="0"/>
                    <a:pt x="3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31"/>
            <p:cNvSpPr/>
            <p:nvPr/>
          </p:nvSpPr>
          <p:spPr>
            <a:xfrm flipH="1">
              <a:off x="2780243" y="-8769"/>
              <a:ext cx="194303" cy="211939"/>
            </a:xfrm>
            <a:custGeom>
              <a:avLst/>
              <a:gdLst/>
              <a:ahLst/>
              <a:cxnLst/>
              <a:rect l="l" t="t" r="r" b="b"/>
              <a:pathLst>
                <a:path w="5608" h="6117" extrusionOk="0">
                  <a:moveTo>
                    <a:pt x="461" y="0"/>
                  </a:moveTo>
                  <a:cubicBezTo>
                    <a:pt x="332" y="157"/>
                    <a:pt x="230" y="331"/>
                    <a:pt x="153" y="517"/>
                  </a:cubicBezTo>
                  <a:cubicBezTo>
                    <a:pt x="41" y="788"/>
                    <a:pt x="1" y="1073"/>
                    <a:pt x="34" y="1379"/>
                  </a:cubicBezTo>
                  <a:cubicBezTo>
                    <a:pt x="63" y="1666"/>
                    <a:pt x="136" y="1919"/>
                    <a:pt x="251" y="2137"/>
                  </a:cubicBezTo>
                  <a:cubicBezTo>
                    <a:pt x="366" y="2359"/>
                    <a:pt x="526" y="2550"/>
                    <a:pt x="728" y="2708"/>
                  </a:cubicBezTo>
                  <a:cubicBezTo>
                    <a:pt x="934" y="2868"/>
                    <a:pt x="1180" y="2993"/>
                    <a:pt x="1473" y="3086"/>
                  </a:cubicBezTo>
                  <a:cubicBezTo>
                    <a:pt x="1764" y="3183"/>
                    <a:pt x="2105" y="3250"/>
                    <a:pt x="2489" y="3295"/>
                  </a:cubicBezTo>
                  <a:cubicBezTo>
                    <a:pt x="2627" y="3306"/>
                    <a:pt x="2766" y="3324"/>
                    <a:pt x="2897" y="3345"/>
                  </a:cubicBezTo>
                  <a:cubicBezTo>
                    <a:pt x="3029" y="3370"/>
                    <a:pt x="3159" y="3396"/>
                    <a:pt x="3280" y="3434"/>
                  </a:cubicBezTo>
                  <a:cubicBezTo>
                    <a:pt x="3402" y="3467"/>
                    <a:pt x="3508" y="3513"/>
                    <a:pt x="3600" y="3561"/>
                  </a:cubicBezTo>
                  <a:cubicBezTo>
                    <a:pt x="3689" y="3610"/>
                    <a:pt x="3763" y="3672"/>
                    <a:pt x="3819" y="3745"/>
                  </a:cubicBezTo>
                  <a:cubicBezTo>
                    <a:pt x="3876" y="3818"/>
                    <a:pt x="3911" y="3902"/>
                    <a:pt x="3921" y="4000"/>
                  </a:cubicBezTo>
                  <a:cubicBezTo>
                    <a:pt x="3934" y="4129"/>
                    <a:pt x="3905" y="4241"/>
                    <a:pt x="3837" y="4337"/>
                  </a:cubicBezTo>
                  <a:cubicBezTo>
                    <a:pt x="3768" y="4431"/>
                    <a:pt x="3666" y="4510"/>
                    <a:pt x="3528" y="4572"/>
                  </a:cubicBezTo>
                  <a:cubicBezTo>
                    <a:pt x="3389" y="4631"/>
                    <a:pt x="3233" y="4671"/>
                    <a:pt x="3057" y="4688"/>
                  </a:cubicBezTo>
                  <a:cubicBezTo>
                    <a:pt x="2971" y="4698"/>
                    <a:pt x="2886" y="4702"/>
                    <a:pt x="2800" y="4702"/>
                  </a:cubicBezTo>
                  <a:cubicBezTo>
                    <a:pt x="2538" y="4702"/>
                    <a:pt x="2276" y="4659"/>
                    <a:pt x="2018" y="4573"/>
                  </a:cubicBezTo>
                  <a:cubicBezTo>
                    <a:pt x="1675" y="4457"/>
                    <a:pt x="1318" y="4201"/>
                    <a:pt x="949" y="3798"/>
                  </a:cubicBezTo>
                  <a:lnTo>
                    <a:pt x="64" y="5042"/>
                  </a:lnTo>
                  <a:cubicBezTo>
                    <a:pt x="314" y="5299"/>
                    <a:pt x="589" y="5514"/>
                    <a:pt x="890" y="5688"/>
                  </a:cubicBezTo>
                  <a:cubicBezTo>
                    <a:pt x="1192" y="5865"/>
                    <a:pt x="1527" y="5987"/>
                    <a:pt x="1898" y="6054"/>
                  </a:cubicBezTo>
                  <a:cubicBezTo>
                    <a:pt x="2119" y="6096"/>
                    <a:pt x="2354" y="6117"/>
                    <a:pt x="2603" y="6117"/>
                  </a:cubicBezTo>
                  <a:cubicBezTo>
                    <a:pt x="2771" y="6117"/>
                    <a:pt x="2946" y="6108"/>
                    <a:pt x="3126" y="6089"/>
                  </a:cubicBezTo>
                  <a:cubicBezTo>
                    <a:pt x="3643" y="6033"/>
                    <a:pt x="4093" y="5898"/>
                    <a:pt x="4474" y="5685"/>
                  </a:cubicBezTo>
                  <a:cubicBezTo>
                    <a:pt x="4856" y="5471"/>
                    <a:pt x="5143" y="5189"/>
                    <a:pt x="5340" y="4836"/>
                  </a:cubicBezTo>
                  <a:cubicBezTo>
                    <a:pt x="5536" y="4484"/>
                    <a:pt x="5608" y="4070"/>
                    <a:pt x="5560" y="3597"/>
                  </a:cubicBezTo>
                  <a:cubicBezTo>
                    <a:pt x="5529" y="3292"/>
                    <a:pt x="5444" y="3032"/>
                    <a:pt x="5306" y="2812"/>
                  </a:cubicBezTo>
                  <a:cubicBezTo>
                    <a:pt x="5169" y="2595"/>
                    <a:pt x="4985" y="2413"/>
                    <a:pt x="4758" y="2265"/>
                  </a:cubicBezTo>
                  <a:cubicBezTo>
                    <a:pt x="4529" y="2119"/>
                    <a:pt x="4265" y="2004"/>
                    <a:pt x="3963" y="1914"/>
                  </a:cubicBezTo>
                  <a:cubicBezTo>
                    <a:pt x="3661" y="1831"/>
                    <a:pt x="3328" y="1771"/>
                    <a:pt x="2963" y="1738"/>
                  </a:cubicBezTo>
                  <a:cubicBezTo>
                    <a:pt x="2805" y="1726"/>
                    <a:pt x="2653" y="1710"/>
                    <a:pt x="2504" y="1681"/>
                  </a:cubicBezTo>
                  <a:cubicBezTo>
                    <a:pt x="2359" y="1656"/>
                    <a:pt x="2227" y="1617"/>
                    <a:pt x="2109" y="1566"/>
                  </a:cubicBezTo>
                  <a:cubicBezTo>
                    <a:pt x="1992" y="1516"/>
                    <a:pt x="1898" y="1454"/>
                    <a:pt x="1826" y="1385"/>
                  </a:cubicBezTo>
                  <a:cubicBezTo>
                    <a:pt x="1754" y="1315"/>
                    <a:pt x="1711" y="1224"/>
                    <a:pt x="1699" y="1113"/>
                  </a:cubicBezTo>
                  <a:cubicBezTo>
                    <a:pt x="1688" y="991"/>
                    <a:pt x="1716" y="882"/>
                    <a:pt x="1783" y="786"/>
                  </a:cubicBezTo>
                  <a:cubicBezTo>
                    <a:pt x="1853" y="689"/>
                    <a:pt x="1954" y="609"/>
                    <a:pt x="2087" y="545"/>
                  </a:cubicBezTo>
                  <a:cubicBezTo>
                    <a:pt x="2221" y="482"/>
                    <a:pt x="2387" y="439"/>
                    <a:pt x="2581" y="419"/>
                  </a:cubicBezTo>
                  <a:cubicBezTo>
                    <a:pt x="2641" y="413"/>
                    <a:pt x="2701" y="410"/>
                    <a:pt x="2761" y="410"/>
                  </a:cubicBezTo>
                  <a:cubicBezTo>
                    <a:pt x="2888" y="410"/>
                    <a:pt x="3015" y="423"/>
                    <a:pt x="3140" y="451"/>
                  </a:cubicBezTo>
                  <a:cubicBezTo>
                    <a:pt x="3324" y="491"/>
                    <a:pt x="3501" y="555"/>
                    <a:pt x="3672" y="652"/>
                  </a:cubicBezTo>
                  <a:cubicBezTo>
                    <a:pt x="3842" y="745"/>
                    <a:pt x="4004" y="869"/>
                    <a:pt x="4158" y="1023"/>
                  </a:cubicBezTo>
                  <a:lnTo>
                    <a:pt x="5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31"/>
            <p:cNvSpPr/>
            <p:nvPr/>
          </p:nvSpPr>
          <p:spPr>
            <a:xfrm flipH="1">
              <a:off x="2512942" y="-8873"/>
              <a:ext cx="238583" cy="193333"/>
            </a:xfrm>
            <a:custGeom>
              <a:avLst/>
              <a:gdLst/>
              <a:ahLst/>
              <a:cxnLst/>
              <a:rect l="l" t="t" r="r" b="b"/>
              <a:pathLst>
                <a:path w="6886" h="5580" extrusionOk="0">
                  <a:moveTo>
                    <a:pt x="0" y="1"/>
                  </a:moveTo>
                  <a:lnTo>
                    <a:pt x="590" y="5580"/>
                  </a:lnTo>
                  <a:lnTo>
                    <a:pt x="2244" y="5405"/>
                  </a:lnTo>
                  <a:lnTo>
                    <a:pt x="1988" y="2971"/>
                  </a:lnTo>
                  <a:lnTo>
                    <a:pt x="2429" y="2432"/>
                  </a:lnTo>
                  <a:lnTo>
                    <a:pt x="4959" y="5118"/>
                  </a:lnTo>
                  <a:lnTo>
                    <a:pt x="6886" y="4914"/>
                  </a:lnTo>
                  <a:lnTo>
                    <a:pt x="3384" y="1276"/>
                  </a:lnTo>
                  <a:lnTo>
                    <a:pt x="4435" y="1"/>
                  </a:lnTo>
                  <a:lnTo>
                    <a:pt x="2694" y="1"/>
                  </a:lnTo>
                  <a:lnTo>
                    <a:pt x="1794" y="1131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31"/>
            <p:cNvSpPr/>
            <p:nvPr/>
          </p:nvSpPr>
          <p:spPr>
            <a:xfrm flipH="1">
              <a:off x="2349481" y="-8873"/>
              <a:ext cx="142332" cy="167486"/>
            </a:xfrm>
            <a:custGeom>
              <a:avLst/>
              <a:gdLst/>
              <a:ahLst/>
              <a:cxnLst/>
              <a:rect l="l" t="t" r="r" b="b"/>
              <a:pathLst>
                <a:path w="4108" h="4834" extrusionOk="0">
                  <a:moveTo>
                    <a:pt x="799" y="1"/>
                  </a:moveTo>
                  <a:lnTo>
                    <a:pt x="1151" y="3322"/>
                  </a:lnTo>
                  <a:lnTo>
                    <a:pt x="1" y="3442"/>
                  </a:lnTo>
                  <a:lnTo>
                    <a:pt x="147" y="4834"/>
                  </a:lnTo>
                  <a:lnTo>
                    <a:pt x="4108" y="4418"/>
                  </a:lnTo>
                  <a:lnTo>
                    <a:pt x="3962" y="3028"/>
                  </a:lnTo>
                  <a:lnTo>
                    <a:pt x="2805" y="3147"/>
                  </a:lnTo>
                  <a:lnTo>
                    <a:pt x="24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31"/>
            <p:cNvSpPr/>
            <p:nvPr/>
          </p:nvSpPr>
          <p:spPr>
            <a:xfrm flipH="1">
              <a:off x="2132315" y="-8873"/>
              <a:ext cx="178054" cy="147321"/>
            </a:xfrm>
            <a:custGeom>
              <a:avLst/>
              <a:gdLst/>
              <a:ahLst/>
              <a:cxnLst/>
              <a:rect l="l" t="t" r="r" b="b"/>
              <a:pathLst>
                <a:path w="5139" h="4252" extrusionOk="0">
                  <a:moveTo>
                    <a:pt x="1" y="1"/>
                  </a:moveTo>
                  <a:lnTo>
                    <a:pt x="450" y="4251"/>
                  </a:lnTo>
                  <a:lnTo>
                    <a:pt x="5139" y="3755"/>
                  </a:lnTo>
                  <a:lnTo>
                    <a:pt x="4984" y="2297"/>
                  </a:lnTo>
                  <a:lnTo>
                    <a:pt x="1948" y="2618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31"/>
            <p:cNvSpPr/>
            <p:nvPr/>
          </p:nvSpPr>
          <p:spPr>
            <a:xfrm flipH="1">
              <a:off x="1926998" y="-8873"/>
              <a:ext cx="175732" cy="125632"/>
            </a:xfrm>
            <a:custGeom>
              <a:avLst/>
              <a:gdLst/>
              <a:ahLst/>
              <a:cxnLst/>
              <a:rect l="l" t="t" r="r" b="b"/>
              <a:pathLst>
                <a:path w="5072" h="3626" extrusionOk="0">
                  <a:moveTo>
                    <a:pt x="0" y="1"/>
                  </a:moveTo>
                  <a:lnTo>
                    <a:pt x="381" y="3626"/>
                  </a:lnTo>
                  <a:lnTo>
                    <a:pt x="5072" y="3130"/>
                  </a:lnTo>
                  <a:lnTo>
                    <a:pt x="4918" y="1670"/>
                  </a:lnTo>
                  <a:lnTo>
                    <a:pt x="1881" y="1992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31"/>
            <p:cNvSpPr/>
            <p:nvPr/>
          </p:nvSpPr>
          <p:spPr>
            <a:xfrm flipH="1">
              <a:off x="1719533" y="-8769"/>
              <a:ext cx="192086" cy="99993"/>
            </a:xfrm>
            <a:custGeom>
              <a:avLst/>
              <a:gdLst/>
              <a:ahLst/>
              <a:cxnLst/>
              <a:rect l="l" t="t" r="r" b="b"/>
              <a:pathLst>
                <a:path w="5544" h="2886" extrusionOk="0">
                  <a:moveTo>
                    <a:pt x="2000" y="0"/>
                  </a:moveTo>
                  <a:cubicBezTo>
                    <a:pt x="2136" y="25"/>
                    <a:pt x="2275" y="46"/>
                    <a:pt x="2423" y="64"/>
                  </a:cubicBezTo>
                  <a:cubicBezTo>
                    <a:pt x="2563" y="74"/>
                    <a:pt x="2699" y="92"/>
                    <a:pt x="2833" y="114"/>
                  </a:cubicBezTo>
                  <a:cubicBezTo>
                    <a:pt x="2965" y="137"/>
                    <a:pt x="3095" y="166"/>
                    <a:pt x="3216" y="202"/>
                  </a:cubicBezTo>
                  <a:cubicBezTo>
                    <a:pt x="3338" y="238"/>
                    <a:pt x="3444" y="281"/>
                    <a:pt x="3533" y="330"/>
                  </a:cubicBezTo>
                  <a:cubicBezTo>
                    <a:pt x="3625" y="377"/>
                    <a:pt x="3699" y="440"/>
                    <a:pt x="3755" y="512"/>
                  </a:cubicBezTo>
                  <a:cubicBezTo>
                    <a:pt x="3812" y="586"/>
                    <a:pt x="3847" y="671"/>
                    <a:pt x="3856" y="768"/>
                  </a:cubicBezTo>
                  <a:cubicBezTo>
                    <a:pt x="3870" y="898"/>
                    <a:pt x="3841" y="1008"/>
                    <a:pt x="3774" y="1106"/>
                  </a:cubicBezTo>
                  <a:cubicBezTo>
                    <a:pt x="3705" y="1200"/>
                    <a:pt x="3602" y="1279"/>
                    <a:pt x="3462" y="1339"/>
                  </a:cubicBezTo>
                  <a:cubicBezTo>
                    <a:pt x="3323" y="1398"/>
                    <a:pt x="3167" y="1440"/>
                    <a:pt x="2993" y="1459"/>
                  </a:cubicBezTo>
                  <a:cubicBezTo>
                    <a:pt x="2909" y="1467"/>
                    <a:pt x="2826" y="1472"/>
                    <a:pt x="2742" y="1472"/>
                  </a:cubicBezTo>
                  <a:cubicBezTo>
                    <a:pt x="2478" y="1472"/>
                    <a:pt x="2214" y="1428"/>
                    <a:pt x="1954" y="1341"/>
                  </a:cubicBezTo>
                  <a:cubicBezTo>
                    <a:pt x="1611" y="1224"/>
                    <a:pt x="1253" y="970"/>
                    <a:pt x="883" y="568"/>
                  </a:cubicBezTo>
                  <a:lnTo>
                    <a:pt x="0" y="1811"/>
                  </a:lnTo>
                  <a:cubicBezTo>
                    <a:pt x="248" y="2068"/>
                    <a:pt x="524" y="2284"/>
                    <a:pt x="826" y="2458"/>
                  </a:cubicBezTo>
                  <a:cubicBezTo>
                    <a:pt x="1125" y="2632"/>
                    <a:pt x="1461" y="2754"/>
                    <a:pt x="1834" y="2823"/>
                  </a:cubicBezTo>
                  <a:cubicBezTo>
                    <a:pt x="2051" y="2865"/>
                    <a:pt x="2282" y="2886"/>
                    <a:pt x="2527" y="2886"/>
                  </a:cubicBezTo>
                  <a:cubicBezTo>
                    <a:pt x="2698" y="2886"/>
                    <a:pt x="2877" y="2876"/>
                    <a:pt x="3062" y="2856"/>
                  </a:cubicBezTo>
                  <a:cubicBezTo>
                    <a:pt x="3579" y="2803"/>
                    <a:pt x="4030" y="2666"/>
                    <a:pt x="4411" y="2452"/>
                  </a:cubicBezTo>
                  <a:cubicBezTo>
                    <a:pt x="4790" y="2238"/>
                    <a:pt x="5078" y="1956"/>
                    <a:pt x="5276" y="1604"/>
                  </a:cubicBezTo>
                  <a:cubicBezTo>
                    <a:pt x="5470" y="1251"/>
                    <a:pt x="5544" y="840"/>
                    <a:pt x="5495" y="369"/>
                  </a:cubicBezTo>
                  <a:cubicBezTo>
                    <a:pt x="5482" y="238"/>
                    <a:pt x="5459" y="115"/>
                    <a:pt x="5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31"/>
            <p:cNvSpPr/>
            <p:nvPr/>
          </p:nvSpPr>
          <p:spPr>
            <a:xfrm flipH="1">
              <a:off x="1329860" y="-8907"/>
              <a:ext cx="252927" cy="65657"/>
            </a:xfrm>
            <a:custGeom>
              <a:avLst/>
              <a:gdLst/>
              <a:ahLst/>
              <a:cxnLst/>
              <a:rect l="l" t="t" r="r" b="b"/>
              <a:pathLst>
                <a:path w="7300" h="1895" extrusionOk="0">
                  <a:moveTo>
                    <a:pt x="0" y="0"/>
                  </a:moveTo>
                  <a:cubicBezTo>
                    <a:pt x="52" y="391"/>
                    <a:pt x="206" y="733"/>
                    <a:pt x="465" y="1028"/>
                  </a:cubicBezTo>
                  <a:cubicBezTo>
                    <a:pt x="739" y="1342"/>
                    <a:pt x="1087" y="1573"/>
                    <a:pt x="1513" y="1726"/>
                  </a:cubicBezTo>
                  <a:cubicBezTo>
                    <a:pt x="1829" y="1838"/>
                    <a:pt x="2169" y="1894"/>
                    <a:pt x="2533" y="1894"/>
                  </a:cubicBezTo>
                  <a:cubicBezTo>
                    <a:pt x="2659" y="1894"/>
                    <a:pt x="2789" y="1888"/>
                    <a:pt x="2921" y="1874"/>
                  </a:cubicBezTo>
                  <a:cubicBezTo>
                    <a:pt x="3303" y="1832"/>
                    <a:pt x="3655" y="1743"/>
                    <a:pt x="3979" y="1599"/>
                  </a:cubicBezTo>
                  <a:cubicBezTo>
                    <a:pt x="4290" y="1460"/>
                    <a:pt x="4573" y="1283"/>
                    <a:pt x="4827" y="1061"/>
                  </a:cubicBezTo>
                  <a:lnTo>
                    <a:pt x="5372" y="1516"/>
                  </a:lnTo>
                  <a:lnTo>
                    <a:pt x="7299" y="1313"/>
                  </a:lnTo>
                  <a:lnTo>
                    <a:pt x="5774" y="2"/>
                  </a:lnTo>
                  <a:lnTo>
                    <a:pt x="3504" y="2"/>
                  </a:lnTo>
                  <a:lnTo>
                    <a:pt x="3805" y="258"/>
                  </a:lnTo>
                  <a:cubicBezTo>
                    <a:pt x="3755" y="298"/>
                    <a:pt x="3704" y="332"/>
                    <a:pt x="3651" y="364"/>
                  </a:cubicBezTo>
                  <a:cubicBezTo>
                    <a:pt x="3438" y="495"/>
                    <a:pt x="3202" y="574"/>
                    <a:pt x="2942" y="601"/>
                  </a:cubicBezTo>
                  <a:cubicBezTo>
                    <a:pt x="2856" y="611"/>
                    <a:pt x="2773" y="615"/>
                    <a:pt x="2694" y="615"/>
                  </a:cubicBezTo>
                  <a:cubicBezTo>
                    <a:pt x="2516" y="615"/>
                    <a:pt x="2354" y="592"/>
                    <a:pt x="2209" y="545"/>
                  </a:cubicBezTo>
                  <a:cubicBezTo>
                    <a:pt x="1999" y="479"/>
                    <a:pt x="1834" y="371"/>
                    <a:pt x="1713" y="220"/>
                  </a:cubicBezTo>
                  <a:cubicBezTo>
                    <a:pt x="1661" y="154"/>
                    <a:pt x="1616" y="79"/>
                    <a:pt x="1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31"/>
            <p:cNvSpPr/>
            <p:nvPr/>
          </p:nvSpPr>
          <p:spPr>
            <a:xfrm flipH="1">
              <a:off x="1084461" y="-8873"/>
              <a:ext cx="60113" cy="25605"/>
            </a:xfrm>
            <a:custGeom>
              <a:avLst/>
              <a:gdLst/>
              <a:ahLst/>
              <a:cxnLst/>
              <a:rect l="l" t="t" r="r" b="b"/>
              <a:pathLst>
                <a:path w="1735" h="739" extrusionOk="0">
                  <a:moveTo>
                    <a:pt x="1" y="1"/>
                  </a:moveTo>
                  <a:lnTo>
                    <a:pt x="80" y="738"/>
                  </a:lnTo>
                  <a:lnTo>
                    <a:pt x="1735" y="563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31"/>
            <p:cNvSpPr/>
            <p:nvPr/>
          </p:nvSpPr>
          <p:spPr>
            <a:xfrm flipH="1">
              <a:off x="898893" y="-8873"/>
              <a:ext cx="74146" cy="7761"/>
            </a:xfrm>
            <a:custGeom>
              <a:avLst/>
              <a:gdLst/>
              <a:ahLst/>
              <a:cxnLst/>
              <a:rect l="l" t="t" r="r" b="b"/>
              <a:pathLst>
                <a:path w="2140" h="224" extrusionOk="0">
                  <a:moveTo>
                    <a:pt x="1" y="1"/>
                  </a:moveTo>
                  <a:lnTo>
                    <a:pt x="24" y="223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31"/>
            <p:cNvSpPr/>
            <p:nvPr/>
          </p:nvSpPr>
          <p:spPr>
            <a:xfrm flipH="1">
              <a:off x="4263608" y="439802"/>
              <a:ext cx="194372" cy="246794"/>
            </a:xfrm>
            <a:custGeom>
              <a:avLst/>
              <a:gdLst/>
              <a:ahLst/>
              <a:cxnLst/>
              <a:rect l="l" t="t" r="r" b="b"/>
              <a:pathLst>
                <a:path w="5610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79" y="3999"/>
                    <a:pt x="1473" y="4092"/>
                  </a:cubicBezTo>
                  <a:cubicBezTo>
                    <a:pt x="1766" y="4186"/>
                    <a:pt x="2104" y="4255"/>
                    <a:pt x="2488" y="4298"/>
                  </a:cubicBezTo>
                  <a:cubicBezTo>
                    <a:pt x="2626" y="4311"/>
                    <a:pt x="2763" y="4327"/>
                    <a:pt x="2896" y="4348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4"/>
                    <a:pt x="3761" y="4676"/>
                    <a:pt x="3818" y="4749"/>
                  </a:cubicBezTo>
                  <a:cubicBezTo>
                    <a:pt x="3876" y="4821"/>
                    <a:pt x="3909" y="4908"/>
                    <a:pt x="3919" y="5005"/>
                  </a:cubicBezTo>
                  <a:cubicBezTo>
                    <a:pt x="3933" y="5135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88" y="5638"/>
                    <a:pt x="3233" y="5677"/>
                    <a:pt x="3058" y="5696"/>
                  </a:cubicBezTo>
                  <a:cubicBezTo>
                    <a:pt x="2973" y="5705"/>
                    <a:pt x="2889" y="5709"/>
                    <a:pt x="2804" y="5709"/>
                  </a:cubicBezTo>
                  <a:cubicBezTo>
                    <a:pt x="2540" y="5709"/>
                    <a:pt x="2277" y="5665"/>
                    <a:pt x="2018" y="5578"/>
                  </a:cubicBezTo>
                  <a:cubicBezTo>
                    <a:pt x="1674" y="5463"/>
                    <a:pt x="1316" y="5207"/>
                    <a:pt x="948" y="4806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5"/>
                  </a:cubicBezTo>
                  <a:cubicBezTo>
                    <a:pt x="1191" y="6869"/>
                    <a:pt x="1526" y="6991"/>
                    <a:pt x="1898" y="7062"/>
                  </a:cubicBezTo>
                  <a:cubicBezTo>
                    <a:pt x="2120" y="7102"/>
                    <a:pt x="2353" y="7122"/>
                    <a:pt x="2601" y="7122"/>
                  </a:cubicBezTo>
                  <a:cubicBezTo>
                    <a:pt x="2770" y="7122"/>
                    <a:pt x="2946" y="7113"/>
                    <a:pt x="3128" y="7093"/>
                  </a:cubicBezTo>
                  <a:cubicBezTo>
                    <a:pt x="3647" y="7040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2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29" y="4298"/>
                    <a:pt x="5445" y="4038"/>
                    <a:pt x="5307" y="3819"/>
                  </a:cubicBezTo>
                  <a:cubicBezTo>
                    <a:pt x="5168" y="3601"/>
                    <a:pt x="4984" y="3418"/>
                    <a:pt x="4757" y="3273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1" y="2837"/>
                    <a:pt x="3328" y="2778"/>
                    <a:pt x="2964" y="2743"/>
                  </a:cubicBezTo>
                  <a:cubicBezTo>
                    <a:pt x="2806" y="2735"/>
                    <a:pt x="2653" y="2716"/>
                    <a:pt x="2507" y="2687"/>
                  </a:cubicBezTo>
                  <a:cubicBezTo>
                    <a:pt x="2359" y="2662"/>
                    <a:pt x="2228" y="2623"/>
                    <a:pt x="2111" y="2572"/>
                  </a:cubicBezTo>
                  <a:cubicBezTo>
                    <a:pt x="1993" y="2522"/>
                    <a:pt x="1898" y="2463"/>
                    <a:pt x="1827" y="2391"/>
                  </a:cubicBezTo>
                  <a:cubicBezTo>
                    <a:pt x="1753" y="2321"/>
                    <a:pt x="1712" y="2230"/>
                    <a:pt x="1699" y="2119"/>
                  </a:cubicBezTo>
                  <a:cubicBezTo>
                    <a:pt x="1687" y="1996"/>
                    <a:pt x="1713" y="1886"/>
                    <a:pt x="1782" y="1792"/>
                  </a:cubicBezTo>
                  <a:cubicBezTo>
                    <a:pt x="1850" y="1697"/>
                    <a:pt x="1950" y="1618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8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2" y="217"/>
                    <a:pt x="3881" y="110"/>
                    <a:pt x="3551" y="52"/>
                  </a:cubicBezTo>
                  <a:cubicBezTo>
                    <a:pt x="3363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31"/>
            <p:cNvSpPr/>
            <p:nvPr/>
          </p:nvSpPr>
          <p:spPr>
            <a:xfrm flipH="1">
              <a:off x="3995857" y="414406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9"/>
                  </a:cubicBezTo>
                  <a:cubicBezTo>
                    <a:pt x="4360" y="1722"/>
                    <a:pt x="4570" y="1841"/>
                    <a:pt x="4756" y="2001"/>
                  </a:cubicBezTo>
                  <a:cubicBezTo>
                    <a:pt x="4940" y="2164"/>
                    <a:pt x="5091" y="2359"/>
                    <a:pt x="5206" y="2589"/>
                  </a:cubicBezTo>
                  <a:cubicBezTo>
                    <a:pt x="5322" y="2819"/>
                    <a:pt x="5395" y="3077"/>
                    <a:pt x="5424" y="3364"/>
                  </a:cubicBezTo>
                  <a:cubicBezTo>
                    <a:pt x="5456" y="3648"/>
                    <a:pt x="5437" y="3915"/>
                    <a:pt x="5372" y="4165"/>
                  </a:cubicBezTo>
                  <a:cubicBezTo>
                    <a:pt x="5306" y="4415"/>
                    <a:pt x="5200" y="4638"/>
                    <a:pt x="5055" y="4834"/>
                  </a:cubicBezTo>
                  <a:cubicBezTo>
                    <a:pt x="4907" y="5032"/>
                    <a:pt x="4727" y="5191"/>
                    <a:pt x="4513" y="5310"/>
                  </a:cubicBezTo>
                  <a:cubicBezTo>
                    <a:pt x="4300" y="5431"/>
                    <a:pt x="4062" y="5507"/>
                    <a:pt x="3796" y="5533"/>
                  </a:cubicBezTo>
                  <a:cubicBezTo>
                    <a:pt x="3721" y="5541"/>
                    <a:pt x="3648" y="5545"/>
                    <a:pt x="3576" y="5545"/>
                  </a:cubicBezTo>
                  <a:cubicBezTo>
                    <a:pt x="3390" y="5545"/>
                    <a:pt x="3213" y="5518"/>
                    <a:pt x="3044" y="5465"/>
                  </a:cubicBezTo>
                  <a:cubicBezTo>
                    <a:pt x="2811" y="5393"/>
                    <a:pt x="2600" y="5277"/>
                    <a:pt x="2413" y="5119"/>
                  </a:cubicBezTo>
                  <a:cubicBezTo>
                    <a:pt x="2225" y="4960"/>
                    <a:pt x="2077" y="4763"/>
                    <a:pt x="1963" y="4531"/>
                  </a:cubicBezTo>
                  <a:cubicBezTo>
                    <a:pt x="1849" y="4299"/>
                    <a:pt x="1779" y="4037"/>
                    <a:pt x="1749" y="3750"/>
                  </a:cubicBezTo>
                  <a:cubicBezTo>
                    <a:pt x="1719" y="3466"/>
                    <a:pt x="1734" y="3199"/>
                    <a:pt x="1798" y="2949"/>
                  </a:cubicBezTo>
                  <a:cubicBezTo>
                    <a:pt x="1858" y="2699"/>
                    <a:pt x="1964" y="2477"/>
                    <a:pt x="2115" y="2280"/>
                  </a:cubicBezTo>
                  <a:cubicBezTo>
                    <a:pt x="2265" y="2084"/>
                    <a:pt x="2446" y="1923"/>
                    <a:pt x="2660" y="1804"/>
                  </a:cubicBezTo>
                  <a:cubicBezTo>
                    <a:pt x="2873" y="1683"/>
                    <a:pt x="3112" y="1607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2" y="1"/>
                  </a:moveTo>
                  <a:cubicBezTo>
                    <a:pt x="3509" y="1"/>
                    <a:pt x="3363" y="8"/>
                    <a:pt x="3214" y="24"/>
                  </a:cubicBezTo>
                  <a:cubicBezTo>
                    <a:pt x="2701" y="78"/>
                    <a:pt x="2241" y="217"/>
                    <a:pt x="1831" y="438"/>
                  </a:cubicBezTo>
                  <a:cubicBezTo>
                    <a:pt x="1419" y="657"/>
                    <a:pt x="1074" y="943"/>
                    <a:pt x="788" y="1295"/>
                  </a:cubicBezTo>
                  <a:cubicBezTo>
                    <a:pt x="505" y="1647"/>
                    <a:pt x="298" y="2044"/>
                    <a:pt x="167" y="2490"/>
                  </a:cubicBezTo>
                  <a:cubicBezTo>
                    <a:pt x="37" y="2936"/>
                    <a:pt x="0" y="3416"/>
                    <a:pt x="53" y="3929"/>
                  </a:cubicBezTo>
                  <a:cubicBezTo>
                    <a:pt x="108" y="4443"/>
                    <a:pt x="245" y="4902"/>
                    <a:pt x="465" y="5313"/>
                  </a:cubicBezTo>
                  <a:cubicBezTo>
                    <a:pt x="685" y="5723"/>
                    <a:pt x="971" y="6069"/>
                    <a:pt x="1323" y="6355"/>
                  </a:cubicBezTo>
                  <a:cubicBezTo>
                    <a:pt x="1675" y="6639"/>
                    <a:pt x="2072" y="6846"/>
                    <a:pt x="2519" y="6977"/>
                  </a:cubicBezTo>
                  <a:cubicBezTo>
                    <a:pt x="2835" y="7068"/>
                    <a:pt x="3168" y="7114"/>
                    <a:pt x="3520" y="7114"/>
                  </a:cubicBezTo>
                  <a:cubicBezTo>
                    <a:pt x="3666" y="7114"/>
                    <a:pt x="3815" y="7106"/>
                    <a:pt x="3968" y="7090"/>
                  </a:cubicBezTo>
                  <a:cubicBezTo>
                    <a:pt x="4472" y="7036"/>
                    <a:pt x="4931" y="6897"/>
                    <a:pt x="5341" y="6677"/>
                  </a:cubicBezTo>
                  <a:cubicBezTo>
                    <a:pt x="5752" y="6457"/>
                    <a:pt x="6097" y="6173"/>
                    <a:pt x="6383" y="5820"/>
                  </a:cubicBezTo>
                  <a:cubicBezTo>
                    <a:pt x="6667" y="5468"/>
                    <a:pt x="6872" y="5070"/>
                    <a:pt x="6999" y="4618"/>
                  </a:cubicBezTo>
                  <a:cubicBezTo>
                    <a:pt x="7125" y="4168"/>
                    <a:pt x="7163" y="3691"/>
                    <a:pt x="7110" y="3186"/>
                  </a:cubicBezTo>
                  <a:cubicBezTo>
                    <a:pt x="7055" y="2674"/>
                    <a:pt x="6918" y="2214"/>
                    <a:pt x="6701" y="1801"/>
                  </a:cubicBezTo>
                  <a:cubicBezTo>
                    <a:pt x="6485" y="1391"/>
                    <a:pt x="6201" y="1045"/>
                    <a:pt x="5848" y="762"/>
                  </a:cubicBezTo>
                  <a:cubicBezTo>
                    <a:pt x="5496" y="477"/>
                    <a:pt x="5099" y="268"/>
                    <a:pt x="4652" y="137"/>
                  </a:cubicBezTo>
                  <a:cubicBezTo>
                    <a:pt x="4336" y="47"/>
                    <a:pt x="4002" y="1"/>
                    <a:pt x="3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31"/>
            <p:cNvSpPr/>
            <p:nvPr/>
          </p:nvSpPr>
          <p:spPr>
            <a:xfrm flipH="1">
              <a:off x="3749034" y="386099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6"/>
                    <a:pt x="2293" y="214"/>
                    <a:pt x="1874" y="435"/>
                  </a:cubicBezTo>
                  <a:cubicBezTo>
                    <a:pt x="1456" y="655"/>
                    <a:pt x="1102" y="941"/>
                    <a:pt x="814" y="1291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3"/>
                  </a:cubicBezTo>
                  <a:cubicBezTo>
                    <a:pt x="679" y="5727"/>
                    <a:pt x="964" y="6074"/>
                    <a:pt x="1313" y="6356"/>
                  </a:cubicBezTo>
                  <a:cubicBezTo>
                    <a:pt x="1664" y="6636"/>
                    <a:pt x="2065" y="6842"/>
                    <a:pt x="2514" y="6967"/>
                  </a:cubicBezTo>
                  <a:cubicBezTo>
                    <a:pt x="2828" y="7055"/>
                    <a:pt x="3158" y="7099"/>
                    <a:pt x="3503" y="7099"/>
                  </a:cubicBezTo>
                  <a:cubicBezTo>
                    <a:pt x="3652" y="7099"/>
                    <a:pt x="3803" y="7091"/>
                    <a:pt x="3958" y="7075"/>
                  </a:cubicBezTo>
                  <a:cubicBezTo>
                    <a:pt x="4289" y="7040"/>
                    <a:pt x="4614" y="6965"/>
                    <a:pt x="4931" y="6849"/>
                  </a:cubicBezTo>
                  <a:cubicBezTo>
                    <a:pt x="5251" y="6734"/>
                    <a:pt x="5538" y="6590"/>
                    <a:pt x="5791" y="6419"/>
                  </a:cubicBezTo>
                  <a:cubicBezTo>
                    <a:pt x="6044" y="6248"/>
                    <a:pt x="6244" y="6062"/>
                    <a:pt x="6387" y="5862"/>
                  </a:cubicBezTo>
                  <a:lnTo>
                    <a:pt x="5455" y="4682"/>
                  </a:lnTo>
                  <a:cubicBezTo>
                    <a:pt x="5346" y="4824"/>
                    <a:pt x="5216" y="4955"/>
                    <a:pt x="5069" y="5071"/>
                  </a:cubicBezTo>
                  <a:cubicBezTo>
                    <a:pt x="4920" y="5189"/>
                    <a:pt x="4756" y="5287"/>
                    <a:pt x="4572" y="5365"/>
                  </a:cubicBezTo>
                  <a:cubicBezTo>
                    <a:pt x="4391" y="5444"/>
                    <a:pt x="4195" y="5494"/>
                    <a:pt x="3988" y="5516"/>
                  </a:cubicBezTo>
                  <a:cubicBezTo>
                    <a:pt x="3885" y="5527"/>
                    <a:pt x="3785" y="5532"/>
                    <a:pt x="3688" y="5532"/>
                  </a:cubicBezTo>
                  <a:cubicBezTo>
                    <a:pt x="3495" y="5532"/>
                    <a:pt x="3313" y="5511"/>
                    <a:pt x="3141" y="5467"/>
                  </a:cubicBezTo>
                  <a:cubicBezTo>
                    <a:pt x="2882" y="5404"/>
                    <a:pt x="2656" y="5293"/>
                    <a:pt x="2462" y="5136"/>
                  </a:cubicBezTo>
                  <a:cubicBezTo>
                    <a:pt x="2268" y="4981"/>
                    <a:pt x="2110" y="4784"/>
                    <a:pt x="1988" y="4552"/>
                  </a:cubicBezTo>
                  <a:cubicBezTo>
                    <a:pt x="1866" y="4319"/>
                    <a:pt x="1788" y="4055"/>
                    <a:pt x="1756" y="3756"/>
                  </a:cubicBezTo>
                  <a:cubicBezTo>
                    <a:pt x="1723" y="3451"/>
                    <a:pt x="1743" y="3170"/>
                    <a:pt x="1815" y="2913"/>
                  </a:cubicBezTo>
                  <a:cubicBezTo>
                    <a:pt x="1891" y="2654"/>
                    <a:pt x="2002" y="2430"/>
                    <a:pt x="2157" y="2241"/>
                  </a:cubicBezTo>
                  <a:cubicBezTo>
                    <a:pt x="2310" y="2050"/>
                    <a:pt x="2498" y="1896"/>
                    <a:pt x="2718" y="1780"/>
                  </a:cubicBezTo>
                  <a:cubicBezTo>
                    <a:pt x="2937" y="1660"/>
                    <a:pt x="3178" y="1589"/>
                    <a:pt x="3437" y="1560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3" y="1548"/>
                    <a:pt x="3909" y="1561"/>
                    <a:pt x="4030" y="1586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4" y="192"/>
                    <a:pt x="4570" y="97"/>
                    <a:pt x="4248" y="47"/>
                  </a:cubicBezTo>
                  <a:cubicBezTo>
                    <a:pt x="4058" y="15"/>
                    <a:pt x="386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2" name="Google Shape;16512;p31"/>
            <p:cNvSpPr/>
            <p:nvPr/>
          </p:nvSpPr>
          <p:spPr>
            <a:xfrm flipH="1">
              <a:off x="3514926" y="361431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6"/>
                    <a:pt x="2294" y="214"/>
                    <a:pt x="1875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5"/>
                    <a:pt x="245" y="4900"/>
                    <a:pt x="463" y="5313"/>
                  </a:cubicBezTo>
                  <a:cubicBezTo>
                    <a:pt x="680" y="5727"/>
                    <a:pt x="964" y="6074"/>
                    <a:pt x="1315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3" y="6849"/>
                  </a:cubicBezTo>
                  <a:cubicBezTo>
                    <a:pt x="5252" y="6734"/>
                    <a:pt x="5539" y="6590"/>
                    <a:pt x="5793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90"/>
                    <a:pt x="4757" y="5289"/>
                    <a:pt x="4573" y="5365"/>
                  </a:cubicBezTo>
                  <a:cubicBezTo>
                    <a:pt x="4392" y="5444"/>
                    <a:pt x="4196" y="5493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6" y="5533"/>
                    <a:pt x="3314" y="5511"/>
                    <a:pt x="3142" y="5469"/>
                  </a:cubicBezTo>
                  <a:cubicBezTo>
                    <a:pt x="2883" y="5404"/>
                    <a:pt x="2658" y="5293"/>
                    <a:pt x="2464" y="5136"/>
                  </a:cubicBezTo>
                  <a:cubicBezTo>
                    <a:pt x="2269" y="4981"/>
                    <a:pt x="2111" y="4785"/>
                    <a:pt x="1989" y="4553"/>
                  </a:cubicBezTo>
                  <a:cubicBezTo>
                    <a:pt x="1867" y="4320"/>
                    <a:pt x="1789" y="4055"/>
                    <a:pt x="1757" y="3754"/>
                  </a:cubicBezTo>
                  <a:cubicBezTo>
                    <a:pt x="1724" y="3450"/>
                    <a:pt x="1745" y="3169"/>
                    <a:pt x="1816" y="2912"/>
                  </a:cubicBezTo>
                  <a:cubicBezTo>
                    <a:pt x="1888" y="2654"/>
                    <a:pt x="1999" y="2431"/>
                    <a:pt x="2154" y="2242"/>
                  </a:cubicBezTo>
                  <a:cubicBezTo>
                    <a:pt x="2307" y="2050"/>
                    <a:pt x="2495" y="1897"/>
                    <a:pt x="2715" y="1779"/>
                  </a:cubicBezTo>
                  <a:cubicBezTo>
                    <a:pt x="2934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2" y="1548"/>
                    <a:pt x="3906" y="1561"/>
                    <a:pt x="4027" y="1584"/>
                  </a:cubicBezTo>
                  <a:cubicBezTo>
                    <a:pt x="4214" y="1625"/>
                    <a:pt x="4390" y="1689"/>
                    <a:pt x="4554" y="1781"/>
                  </a:cubicBezTo>
                  <a:cubicBezTo>
                    <a:pt x="4717" y="1872"/>
                    <a:pt x="4875" y="1983"/>
                    <a:pt x="5026" y="2109"/>
                  </a:cubicBezTo>
                  <a:lnTo>
                    <a:pt x="5916" y="844"/>
                  </a:lnTo>
                  <a:cubicBezTo>
                    <a:pt x="5698" y="638"/>
                    <a:pt x="5446" y="467"/>
                    <a:pt x="5158" y="329"/>
                  </a:cubicBezTo>
                  <a:cubicBezTo>
                    <a:pt x="4874" y="192"/>
                    <a:pt x="4570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3" name="Google Shape;16513;p31"/>
            <p:cNvSpPr/>
            <p:nvPr/>
          </p:nvSpPr>
          <p:spPr>
            <a:xfrm flipH="1">
              <a:off x="3304829" y="33631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5"/>
                  </a:lnTo>
                  <a:lnTo>
                    <a:pt x="2030" y="4353"/>
                  </a:lnTo>
                  <a:lnTo>
                    <a:pt x="4735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31"/>
            <p:cNvSpPr/>
            <p:nvPr/>
          </p:nvSpPr>
          <p:spPr>
            <a:xfrm flipH="1">
              <a:off x="3059148" y="318989"/>
              <a:ext cx="221155" cy="247868"/>
            </a:xfrm>
            <a:custGeom>
              <a:avLst/>
              <a:gdLst/>
              <a:ahLst/>
              <a:cxnLst/>
              <a:rect l="l" t="t" r="r" b="b"/>
              <a:pathLst>
                <a:path w="6383" h="7154" extrusionOk="0">
                  <a:moveTo>
                    <a:pt x="3086" y="1423"/>
                  </a:moveTo>
                  <a:cubicBezTo>
                    <a:pt x="3226" y="1423"/>
                    <a:pt x="3351" y="1443"/>
                    <a:pt x="3462" y="1484"/>
                  </a:cubicBezTo>
                  <a:cubicBezTo>
                    <a:pt x="3615" y="1540"/>
                    <a:pt x="3737" y="1632"/>
                    <a:pt x="3830" y="1755"/>
                  </a:cubicBezTo>
                  <a:cubicBezTo>
                    <a:pt x="3922" y="1879"/>
                    <a:pt x="3978" y="2029"/>
                    <a:pt x="3996" y="2203"/>
                  </a:cubicBezTo>
                  <a:cubicBezTo>
                    <a:pt x="4017" y="2377"/>
                    <a:pt x="3997" y="2535"/>
                    <a:pt x="3944" y="2679"/>
                  </a:cubicBezTo>
                  <a:cubicBezTo>
                    <a:pt x="3889" y="2825"/>
                    <a:pt x="3804" y="2940"/>
                    <a:pt x="3685" y="3028"/>
                  </a:cubicBezTo>
                  <a:cubicBezTo>
                    <a:pt x="3569" y="3116"/>
                    <a:pt x="3422" y="3170"/>
                    <a:pt x="3255" y="3186"/>
                  </a:cubicBezTo>
                  <a:lnTo>
                    <a:pt x="1912" y="3329"/>
                  </a:lnTo>
                  <a:lnTo>
                    <a:pt x="1724" y="1557"/>
                  </a:lnTo>
                  <a:lnTo>
                    <a:pt x="2921" y="1432"/>
                  </a:lnTo>
                  <a:cubicBezTo>
                    <a:pt x="2978" y="1426"/>
                    <a:pt x="3033" y="1423"/>
                    <a:pt x="3086" y="1423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1" y="340"/>
                  </a:lnTo>
                  <a:lnTo>
                    <a:pt x="721" y="7154"/>
                  </a:lnTo>
                  <a:lnTo>
                    <a:pt x="2297" y="6985"/>
                  </a:lnTo>
                  <a:lnTo>
                    <a:pt x="2046" y="4591"/>
                  </a:lnTo>
                  <a:lnTo>
                    <a:pt x="2896" y="4502"/>
                  </a:lnTo>
                  <a:lnTo>
                    <a:pt x="4497" y="6754"/>
                  </a:lnTo>
                  <a:lnTo>
                    <a:pt x="6383" y="6553"/>
                  </a:lnTo>
                  <a:lnTo>
                    <a:pt x="4581" y="4085"/>
                  </a:lnTo>
                  <a:cubicBezTo>
                    <a:pt x="4618" y="4063"/>
                    <a:pt x="4654" y="4042"/>
                    <a:pt x="4690" y="4019"/>
                  </a:cubicBezTo>
                  <a:cubicBezTo>
                    <a:pt x="5021" y="3786"/>
                    <a:pt x="5268" y="3490"/>
                    <a:pt x="5434" y="3127"/>
                  </a:cubicBezTo>
                  <a:cubicBezTo>
                    <a:pt x="5598" y="2765"/>
                    <a:pt x="5659" y="2369"/>
                    <a:pt x="5612" y="1942"/>
                  </a:cubicBezTo>
                  <a:cubicBezTo>
                    <a:pt x="5569" y="1527"/>
                    <a:pt x="5431" y="1166"/>
                    <a:pt x="5193" y="860"/>
                  </a:cubicBezTo>
                  <a:cubicBezTo>
                    <a:pt x="4958" y="555"/>
                    <a:pt x="4654" y="326"/>
                    <a:pt x="4280" y="175"/>
                  </a:cubicBezTo>
                  <a:cubicBezTo>
                    <a:pt x="3993" y="59"/>
                    <a:pt x="3688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31"/>
            <p:cNvSpPr/>
            <p:nvPr/>
          </p:nvSpPr>
          <p:spPr>
            <a:xfrm flipH="1">
              <a:off x="2746116" y="27966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39" y="1790"/>
                    <a:pt x="0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5" y="4185"/>
                    <a:pt x="2103" y="4255"/>
                    <a:pt x="2488" y="4298"/>
                  </a:cubicBezTo>
                  <a:cubicBezTo>
                    <a:pt x="2626" y="4310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79" y="4436"/>
                  </a:cubicBezTo>
                  <a:cubicBezTo>
                    <a:pt x="3401" y="4472"/>
                    <a:pt x="3508" y="4515"/>
                    <a:pt x="3597" y="4566"/>
                  </a:cubicBezTo>
                  <a:cubicBezTo>
                    <a:pt x="3688" y="4615"/>
                    <a:pt x="3761" y="4675"/>
                    <a:pt x="3818" y="4748"/>
                  </a:cubicBezTo>
                  <a:cubicBezTo>
                    <a:pt x="3876" y="4820"/>
                    <a:pt x="3908" y="4906"/>
                    <a:pt x="3919" y="5004"/>
                  </a:cubicBezTo>
                  <a:cubicBezTo>
                    <a:pt x="3933" y="5134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2" y="5676"/>
                    <a:pt x="3058" y="5695"/>
                  </a:cubicBezTo>
                  <a:cubicBezTo>
                    <a:pt x="2972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5" y="4804"/>
                  </a:cubicBezTo>
                  <a:lnTo>
                    <a:pt x="62" y="6048"/>
                  </a:lnTo>
                  <a:cubicBezTo>
                    <a:pt x="313" y="6304"/>
                    <a:pt x="589" y="6520"/>
                    <a:pt x="888" y="6694"/>
                  </a:cubicBezTo>
                  <a:cubicBezTo>
                    <a:pt x="1188" y="6868"/>
                    <a:pt x="1525" y="6990"/>
                    <a:pt x="1896" y="7061"/>
                  </a:cubicBezTo>
                  <a:cubicBezTo>
                    <a:pt x="2117" y="7101"/>
                    <a:pt x="2352" y="7122"/>
                    <a:pt x="2600" y="7122"/>
                  </a:cubicBezTo>
                  <a:cubicBezTo>
                    <a:pt x="2769" y="7122"/>
                    <a:pt x="2944" y="7112"/>
                    <a:pt x="3125" y="7092"/>
                  </a:cubicBezTo>
                  <a:cubicBezTo>
                    <a:pt x="3646" y="7038"/>
                    <a:pt x="4094" y="6904"/>
                    <a:pt x="4476" y="6690"/>
                  </a:cubicBezTo>
                  <a:cubicBezTo>
                    <a:pt x="4857" y="6477"/>
                    <a:pt x="5144" y="6193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6"/>
                    <a:pt x="5305" y="3818"/>
                  </a:cubicBezTo>
                  <a:cubicBezTo>
                    <a:pt x="5166" y="3601"/>
                    <a:pt x="4983" y="3417"/>
                    <a:pt x="4754" y="3271"/>
                  </a:cubicBezTo>
                  <a:cubicBezTo>
                    <a:pt x="4526" y="3126"/>
                    <a:pt x="4260" y="3008"/>
                    <a:pt x="3959" y="2922"/>
                  </a:cubicBezTo>
                  <a:cubicBezTo>
                    <a:pt x="3657" y="2836"/>
                    <a:pt x="3325" y="2777"/>
                    <a:pt x="2963" y="2742"/>
                  </a:cubicBezTo>
                  <a:cubicBezTo>
                    <a:pt x="2805" y="2734"/>
                    <a:pt x="2651" y="2716"/>
                    <a:pt x="2504" y="2688"/>
                  </a:cubicBezTo>
                  <a:cubicBezTo>
                    <a:pt x="2356" y="2660"/>
                    <a:pt x="2225" y="2623"/>
                    <a:pt x="2109" y="2573"/>
                  </a:cubicBezTo>
                  <a:cubicBezTo>
                    <a:pt x="1992" y="2522"/>
                    <a:pt x="1896" y="2462"/>
                    <a:pt x="1824" y="2390"/>
                  </a:cubicBezTo>
                  <a:cubicBezTo>
                    <a:pt x="1751" y="2321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7" y="1427"/>
                  </a:cubicBezTo>
                  <a:cubicBezTo>
                    <a:pt x="2641" y="1420"/>
                    <a:pt x="2704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5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6" name="Google Shape;16516;p31"/>
            <p:cNvSpPr/>
            <p:nvPr/>
          </p:nvSpPr>
          <p:spPr>
            <a:xfrm flipH="1">
              <a:off x="2478815" y="249522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1" y="0"/>
                  </a:moveTo>
                  <a:lnTo>
                    <a:pt x="4155" y="207"/>
                  </a:lnTo>
                  <a:lnTo>
                    <a:pt x="1924" y="3007"/>
                  </a:lnTo>
                  <a:lnTo>
                    <a:pt x="1655" y="470"/>
                  </a:lnTo>
                  <a:lnTo>
                    <a:pt x="1" y="646"/>
                  </a:lnTo>
                  <a:lnTo>
                    <a:pt x="720" y="7456"/>
                  </a:lnTo>
                  <a:lnTo>
                    <a:pt x="2374" y="7282"/>
                  </a:lnTo>
                  <a:lnTo>
                    <a:pt x="2118" y="4848"/>
                  </a:lnTo>
                  <a:lnTo>
                    <a:pt x="2561" y="4308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4" y="3152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7" name="Google Shape;16517;p31"/>
            <p:cNvSpPr/>
            <p:nvPr/>
          </p:nvSpPr>
          <p:spPr>
            <a:xfrm flipH="1">
              <a:off x="2315284" y="23157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4" y="1689"/>
                  </a:lnTo>
                  <a:lnTo>
                    <a:pt x="1720" y="5716"/>
                  </a:lnTo>
                  <a:lnTo>
                    <a:pt x="571" y="5839"/>
                  </a:lnTo>
                  <a:lnTo>
                    <a:pt x="716" y="7229"/>
                  </a:lnTo>
                  <a:lnTo>
                    <a:pt x="4678" y="6811"/>
                  </a:lnTo>
                  <a:lnTo>
                    <a:pt x="4531" y="5420"/>
                  </a:lnTo>
                  <a:lnTo>
                    <a:pt x="3374" y="5542"/>
                  </a:lnTo>
                  <a:lnTo>
                    <a:pt x="2948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31"/>
            <p:cNvSpPr/>
            <p:nvPr/>
          </p:nvSpPr>
          <p:spPr>
            <a:xfrm flipH="1">
              <a:off x="2098187" y="21972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4" y="5032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31"/>
            <p:cNvSpPr/>
            <p:nvPr/>
          </p:nvSpPr>
          <p:spPr>
            <a:xfrm flipH="1">
              <a:off x="1892871" y="198037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5" y="5034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31"/>
            <p:cNvSpPr/>
            <p:nvPr/>
          </p:nvSpPr>
          <p:spPr>
            <a:xfrm flipH="1">
              <a:off x="1685406" y="167721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7"/>
                    <a:pt x="864" y="591"/>
                    <a:pt x="647" y="801"/>
                  </a:cubicBezTo>
                  <a:cubicBezTo>
                    <a:pt x="429" y="1011"/>
                    <a:pt x="263" y="1249"/>
                    <a:pt x="153" y="1521"/>
                  </a:cubicBezTo>
                  <a:cubicBezTo>
                    <a:pt x="39" y="1793"/>
                    <a:pt x="0" y="2081"/>
                    <a:pt x="32" y="2385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4" y="3555"/>
                    <a:pt x="728" y="3714"/>
                  </a:cubicBezTo>
                  <a:cubicBezTo>
                    <a:pt x="931" y="3872"/>
                    <a:pt x="1179" y="4000"/>
                    <a:pt x="1471" y="4094"/>
                  </a:cubicBezTo>
                  <a:cubicBezTo>
                    <a:pt x="1763" y="4187"/>
                    <a:pt x="2102" y="4258"/>
                    <a:pt x="2486" y="4301"/>
                  </a:cubicBezTo>
                  <a:cubicBezTo>
                    <a:pt x="2626" y="4312"/>
                    <a:pt x="2763" y="4330"/>
                    <a:pt x="2896" y="4351"/>
                  </a:cubicBezTo>
                  <a:cubicBezTo>
                    <a:pt x="3030" y="4373"/>
                    <a:pt x="3158" y="4402"/>
                    <a:pt x="3280" y="4439"/>
                  </a:cubicBezTo>
                  <a:cubicBezTo>
                    <a:pt x="3402" y="4476"/>
                    <a:pt x="3507" y="4518"/>
                    <a:pt x="3598" y="4568"/>
                  </a:cubicBezTo>
                  <a:cubicBezTo>
                    <a:pt x="3687" y="4619"/>
                    <a:pt x="3762" y="4678"/>
                    <a:pt x="3819" y="4751"/>
                  </a:cubicBezTo>
                  <a:cubicBezTo>
                    <a:pt x="3877" y="4823"/>
                    <a:pt x="3909" y="4909"/>
                    <a:pt x="3920" y="5007"/>
                  </a:cubicBezTo>
                  <a:cubicBezTo>
                    <a:pt x="3934" y="5136"/>
                    <a:pt x="3906" y="5250"/>
                    <a:pt x="3837" y="5345"/>
                  </a:cubicBezTo>
                  <a:cubicBezTo>
                    <a:pt x="3769" y="5440"/>
                    <a:pt x="3664" y="5519"/>
                    <a:pt x="3528" y="5578"/>
                  </a:cubicBezTo>
                  <a:cubicBezTo>
                    <a:pt x="3389" y="5640"/>
                    <a:pt x="3233" y="5679"/>
                    <a:pt x="3059" y="5697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8" y="5711"/>
                    <a:pt x="2277" y="5668"/>
                    <a:pt x="2018" y="5581"/>
                  </a:cubicBezTo>
                  <a:cubicBezTo>
                    <a:pt x="1674" y="5466"/>
                    <a:pt x="1317" y="5208"/>
                    <a:pt x="948" y="4807"/>
                  </a:cubicBezTo>
                  <a:lnTo>
                    <a:pt x="66" y="6051"/>
                  </a:lnTo>
                  <a:cubicBezTo>
                    <a:pt x="315" y="6307"/>
                    <a:pt x="591" y="6523"/>
                    <a:pt x="890" y="6697"/>
                  </a:cubicBezTo>
                  <a:cubicBezTo>
                    <a:pt x="1191" y="6871"/>
                    <a:pt x="1527" y="6993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5" y="7115"/>
                    <a:pt x="3126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9"/>
                    <a:pt x="5145" y="6196"/>
                    <a:pt x="5341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8" y="4301"/>
                    <a:pt x="5444" y="4039"/>
                    <a:pt x="5305" y="3821"/>
                  </a:cubicBezTo>
                  <a:cubicBezTo>
                    <a:pt x="5167" y="3603"/>
                    <a:pt x="4984" y="3419"/>
                    <a:pt x="4756" y="3274"/>
                  </a:cubicBezTo>
                  <a:cubicBezTo>
                    <a:pt x="4527" y="3129"/>
                    <a:pt x="4261" y="3011"/>
                    <a:pt x="3960" y="2925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6" y="2626"/>
                    <a:pt x="2110" y="2575"/>
                  </a:cubicBezTo>
                  <a:cubicBezTo>
                    <a:pt x="1993" y="2525"/>
                    <a:pt x="1897" y="2465"/>
                    <a:pt x="1825" y="2393"/>
                  </a:cubicBezTo>
                  <a:cubicBezTo>
                    <a:pt x="1752" y="2324"/>
                    <a:pt x="1710" y="2232"/>
                    <a:pt x="1698" y="2122"/>
                  </a:cubicBezTo>
                  <a:cubicBezTo>
                    <a:pt x="1685" y="1997"/>
                    <a:pt x="1713" y="1888"/>
                    <a:pt x="1780" y="1793"/>
                  </a:cubicBezTo>
                  <a:cubicBezTo>
                    <a:pt x="1849" y="1698"/>
                    <a:pt x="1951" y="1619"/>
                    <a:pt x="2084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0" y="1497"/>
                    <a:pt x="3497" y="1563"/>
                    <a:pt x="3668" y="1656"/>
                  </a:cubicBezTo>
                  <a:cubicBezTo>
                    <a:pt x="3838" y="1750"/>
                    <a:pt x="4001" y="1874"/>
                    <a:pt x="4155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2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31"/>
            <p:cNvSpPr/>
            <p:nvPr/>
          </p:nvSpPr>
          <p:spPr>
            <a:xfrm flipH="1">
              <a:off x="1295733" y="132001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5" y="3954"/>
                  </a:moveTo>
                  <a:cubicBezTo>
                    <a:pt x="2175" y="4066"/>
                    <a:pt x="2304" y="4183"/>
                    <a:pt x="2445" y="4307"/>
                  </a:cubicBezTo>
                  <a:lnTo>
                    <a:pt x="3867" y="5529"/>
                  </a:lnTo>
                  <a:cubicBezTo>
                    <a:pt x="3814" y="5563"/>
                    <a:pt x="3762" y="5599"/>
                    <a:pt x="3711" y="5634"/>
                  </a:cubicBezTo>
                  <a:cubicBezTo>
                    <a:pt x="3496" y="5763"/>
                    <a:pt x="3263" y="5842"/>
                    <a:pt x="3002" y="5868"/>
                  </a:cubicBezTo>
                  <a:cubicBezTo>
                    <a:pt x="2915" y="5878"/>
                    <a:pt x="2832" y="5883"/>
                    <a:pt x="2752" y="5883"/>
                  </a:cubicBezTo>
                  <a:cubicBezTo>
                    <a:pt x="2575" y="5883"/>
                    <a:pt x="2414" y="5859"/>
                    <a:pt x="2267" y="5814"/>
                  </a:cubicBezTo>
                  <a:cubicBezTo>
                    <a:pt x="2057" y="5746"/>
                    <a:pt x="1892" y="5638"/>
                    <a:pt x="1771" y="5487"/>
                  </a:cubicBezTo>
                  <a:cubicBezTo>
                    <a:pt x="1650" y="5335"/>
                    <a:pt x="1578" y="5149"/>
                    <a:pt x="1555" y="4931"/>
                  </a:cubicBezTo>
                  <a:cubicBezTo>
                    <a:pt x="1525" y="4652"/>
                    <a:pt x="1592" y="4412"/>
                    <a:pt x="1755" y="4212"/>
                  </a:cubicBezTo>
                  <a:cubicBezTo>
                    <a:pt x="1833" y="4117"/>
                    <a:pt x="1933" y="4032"/>
                    <a:pt x="2055" y="3954"/>
                  </a:cubicBezTo>
                  <a:close/>
                  <a:moveTo>
                    <a:pt x="3139" y="0"/>
                  </a:moveTo>
                  <a:cubicBezTo>
                    <a:pt x="3040" y="0"/>
                    <a:pt x="2939" y="6"/>
                    <a:pt x="2836" y="17"/>
                  </a:cubicBezTo>
                  <a:cubicBezTo>
                    <a:pt x="2409" y="63"/>
                    <a:pt x="2038" y="181"/>
                    <a:pt x="1728" y="375"/>
                  </a:cubicBezTo>
                  <a:cubicBezTo>
                    <a:pt x="1417" y="569"/>
                    <a:pt x="1184" y="812"/>
                    <a:pt x="1029" y="1108"/>
                  </a:cubicBezTo>
                  <a:cubicBezTo>
                    <a:pt x="872" y="1405"/>
                    <a:pt x="813" y="1727"/>
                    <a:pt x="850" y="2078"/>
                  </a:cubicBezTo>
                  <a:cubicBezTo>
                    <a:pt x="865" y="2220"/>
                    <a:pt x="904" y="2374"/>
                    <a:pt x="967" y="2538"/>
                  </a:cubicBezTo>
                  <a:cubicBezTo>
                    <a:pt x="1026" y="2692"/>
                    <a:pt x="1115" y="2856"/>
                    <a:pt x="1224" y="3025"/>
                  </a:cubicBezTo>
                  <a:cubicBezTo>
                    <a:pt x="827" y="3257"/>
                    <a:pt x="527" y="3544"/>
                    <a:pt x="327" y="3888"/>
                  </a:cubicBezTo>
                  <a:cubicBezTo>
                    <a:pt x="94" y="4298"/>
                    <a:pt x="1" y="4738"/>
                    <a:pt x="51" y="5213"/>
                  </a:cubicBezTo>
                  <a:cubicBezTo>
                    <a:pt x="94" y="5628"/>
                    <a:pt x="252" y="5992"/>
                    <a:pt x="525" y="6303"/>
                  </a:cubicBezTo>
                  <a:cubicBezTo>
                    <a:pt x="796" y="6615"/>
                    <a:pt x="1147" y="6846"/>
                    <a:pt x="1572" y="6999"/>
                  </a:cubicBezTo>
                  <a:cubicBezTo>
                    <a:pt x="1889" y="7110"/>
                    <a:pt x="2228" y="7168"/>
                    <a:pt x="2591" y="7168"/>
                  </a:cubicBezTo>
                  <a:cubicBezTo>
                    <a:pt x="2718" y="7168"/>
                    <a:pt x="2848" y="7161"/>
                    <a:pt x="2980" y="7147"/>
                  </a:cubicBezTo>
                  <a:cubicBezTo>
                    <a:pt x="3361" y="7105"/>
                    <a:pt x="3715" y="7016"/>
                    <a:pt x="4038" y="6872"/>
                  </a:cubicBezTo>
                  <a:cubicBezTo>
                    <a:pt x="4351" y="6734"/>
                    <a:pt x="4632" y="6556"/>
                    <a:pt x="4885" y="6334"/>
                  </a:cubicBezTo>
                  <a:lnTo>
                    <a:pt x="5432" y="6791"/>
                  </a:lnTo>
                  <a:lnTo>
                    <a:pt x="7357" y="6586"/>
                  </a:lnTo>
                  <a:lnTo>
                    <a:pt x="5748" y="5197"/>
                  </a:lnTo>
                  <a:cubicBezTo>
                    <a:pt x="5859" y="4974"/>
                    <a:pt x="5952" y="4734"/>
                    <a:pt x="6024" y="4485"/>
                  </a:cubicBezTo>
                  <a:cubicBezTo>
                    <a:pt x="6128" y="4114"/>
                    <a:pt x="6187" y="3721"/>
                    <a:pt x="6201" y="3300"/>
                  </a:cubicBezTo>
                  <a:lnTo>
                    <a:pt x="6201" y="3300"/>
                  </a:lnTo>
                  <a:lnTo>
                    <a:pt x="4753" y="3452"/>
                  </a:lnTo>
                  <a:cubicBezTo>
                    <a:pt x="4749" y="3769"/>
                    <a:pt x="4710" y="4059"/>
                    <a:pt x="4635" y="4327"/>
                  </a:cubicBezTo>
                  <a:lnTo>
                    <a:pt x="4096" y="3846"/>
                  </a:lnTo>
                  <a:cubicBezTo>
                    <a:pt x="3952" y="3737"/>
                    <a:pt x="3791" y="3603"/>
                    <a:pt x="3611" y="3450"/>
                  </a:cubicBezTo>
                  <a:cubicBezTo>
                    <a:pt x="3432" y="3294"/>
                    <a:pt x="3253" y="3130"/>
                    <a:pt x="3078" y="2956"/>
                  </a:cubicBezTo>
                  <a:cubicBezTo>
                    <a:pt x="2901" y="2782"/>
                    <a:pt x="2754" y="2610"/>
                    <a:pt x="2635" y="2440"/>
                  </a:cubicBezTo>
                  <a:cubicBezTo>
                    <a:pt x="2517" y="2273"/>
                    <a:pt x="2449" y="2128"/>
                    <a:pt x="2435" y="2006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1" y="1577"/>
                    <a:pt x="2590" y="1504"/>
                    <a:pt x="2682" y="1448"/>
                  </a:cubicBezTo>
                  <a:cubicBezTo>
                    <a:pt x="2776" y="1393"/>
                    <a:pt x="2892" y="1357"/>
                    <a:pt x="3036" y="1343"/>
                  </a:cubicBezTo>
                  <a:cubicBezTo>
                    <a:pt x="3068" y="1339"/>
                    <a:pt x="3099" y="1338"/>
                    <a:pt x="3129" y="1338"/>
                  </a:cubicBezTo>
                  <a:cubicBezTo>
                    <a:pt x="3267" y="1338"/>
                    <a:pt x="3394" y="1372"/>
                    <a:pt x="3509" y="1439"/>
                  </a:cubicBezTo>
                  <a:cubicBezTo>
                    <a:pt x="3650" y="1524"/>
                    <a:pt x="3787" y="1692"/>
                    <a:pt x="3928" y="1948"/>
                  </a:cubicBezTo>
                  <a:lnTo>
                    <a:pt x="5077" y="1088"/>
                  </a:lnTo>
                  <a:cubicBezTo>
                    <a:pt x="4965" y="837"/>
                    <a:pt x="4796" y="627"/>
                    <a:pt x="4566" y="454"/>
                  </a:cubicBezTo>
                  <a:cubicBezTo>
                    <a:pt x="4339" y="282"/>
                    <a:pt x="4077" y="157"/>
                    <a:pt x="3778" y="80"/>
                  </a:cubicBezTo>
                  <a:cubicBezTo>
                    <a:pt x="3574" y="28"/>
                    <a:pt x="3361" y="0"/>
                    <a:pt x="3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31"/>
            <p:cNvSpPr/>
            <p:nvPr/>
          </p:nvSpPr>
          <p:spPr>
            <a:xfrm flipH="1">
              <a:off x="998084" y="9052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0" y="0"/>
                  </a:moveTo>
                  <a:lnTo>
                    <a:pt x="1" y="606"/>
                  </a:lnTo>
                  <a:lnTo>
                    <a:pt x="154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9"/>
                  </a:lnTo>
                  <a:lnTo>
                    <a:pt x="5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31"/>
            <p:cNvSpPr/>
            <p:nvPr/>
          </p:nvSpPr>
          <p:spPr>
            <a:xfrm flipH="1">
              <a:off x="770178" y="6884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30" y="4352"/>
                  </a:lnTo>
                  <a:lnTo>
                    <a:pt x="4735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31"/>
            <p:cNvSpPr/>
            <p:nvPr/>
          </p:nvSpPr>
          <p:spPr>
            <a:xfrm flipH="1">
              <a:off x="528932" y="4625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9" y="0"/>
                  </a:moveTo>
                  <a:cubicBezTo>
                    <a:pt x="3548" y="0"/>
                    <a:pt x="3416" y="7"/>
                    <a:pt x="3284" y="22"/>
                  </a:cubicBezTo>
                  <a:cubicBezTo>
                    <a:pt x="2763" y="75"/>
                    <a:pt x="2294" y="214"/>
                    <a:pt x="1876" y="434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2" y="2932"/>
                    <a:pt x="1" y="3408"/>
                    <a:pt x="55" y="3913"/>
                  </a:cubicBezTo>
                  <a:cubicBezTo>
                    <a:pt x="110" y="4432"/>
                    <a:pt x="245" y="4898"/>
                    <a:pt x="462" y="5312"/>
                  </a:cubicBezTo>
                  <a:cubicBezTo>
                    <a:pt x="681" y="5725"/>
                    <a:pt x="964" y="6071"/>
                    <a:pt x="1315" y="6355"/>
                  </a:cubicBezTo>
                  <a:cubicBezTo>
                    <a:pt x="1666" y="6635"/>
                    <a:pt x="2066" y="6839"/>
                    <a:pt x="2516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5" y="7098"/>
                    <a:pt x="3806" y="7090"/>
                    <a:pt x="3959" y="7074"/>
                  </a:cubicBezTo>
                  <a:cubicBezTo>
                    <a:pt x="4290" y="7039"/>
                    <a:pt x="4615" y="6963"/>
                    <a:pt x="4933" y="6846"/>
                  </a:cubicBezTo>
                  <a:cubicBezTo>
                    <a:pt x="5251" y="6731"/>
                    <a:pt x="5538" y="6587"/>
                    <a:pt x="5793" y="6416"/>
                  </a:cubicBezTo>
                  <a:cubicBezTo>
                    <a:pt x="6046" y="6247"/>
                    <a:pt x="6246" y="6061"/>
                    <a:pt x="6387" y="5861"/>
                  </a:cubicBezTo>
                  <a:lnTo>
                    <a:pt x="5456" y="4681"/>
                  </a:lnTo>
                  <a:cubicBezTo>
                    <a:pt x="5347" y="4823"/>
                    <a:pt x="5218" y="4954"/>
                    <a:pt x="5070" y="5070"/>
                  </a:cubicBezTo>
                  <a:cubicBezTo>
                    <a:pt x="4920" y="5187"/>
                    <a:pt x="4757" y="5286"/>
                    <a:pt x="4573" y="5364"/>
                  </a:cubicBezTo>
                  <a:cubicBezTo>
                    <a:pt x="4392" y="5443"/>
                    <a:pt x="4197" y="5492"/>
                    <a:pt x="3990" y="5515"/>
                  </a:cubicBezTo>
                  <a:cubicBezTo>
                    <a:pt x="3888" y="5525"/>
                    <a:pt x="3789" y="5530"/>
                    <a:pt x="3693" y="5530"/>
                  </a:cubicBezTo>
                  <a:cubicBezTo>
                    <a:pt x="3499" y="5530"/>
                    <a:pt x="3316" y="5509"/>
                    <a:pt x="3143" y="5466"/>
                  </a:cubicBezTo>
                  <a:cubicBezTo>
                    <a:pt x="2884" y="5401"/>
                    <a:pt x="2658" y="5292"/>
                    <a:pt x="2464" y="5134"/>
                  </a:cubicBezTo>
                  <a:cubicBezTo>
                    <a:pt x="2270" y="4977"/>
                    <a:pt x="2112" y="4781"/>
                    <a:pt x="1989" y="4548"/>
                  </a:cubicBezTo>
                  <a:cubicBezTo>
                    <a:pt x="1867" y="4315"/>
                    <a:pt x="1789" y="4051"/>
                    <a:pt x="1756" y="3753"/>
                  </a:cubicBezTo>
                  <a:cubicBezTo>
                    <a:pt x="1725" y="3447"/>
                    <a:pt x="1745" y="3166"/>
                    <a:pt x="1817" y="2911"/>
                  </a:cubicBezTo>
                  <a:cubicBezTo>
                    <a:pt x="1889" y="2653"/>
                    <a:pt x="1999" y="2430"/>
                    <a:pt x="2155" y="2239"/>
                  </a:cubicBezTo>
                  <a:cubicBezTo>
                    <a:pt x="2307" y="2049"/>
                    <a:pt x="2495" y="1894"/>
                    <a:pt x="2715" y="1777"/>
                  </a:cubicBezTo>
                  <a:cubicBezTo>
                    <a:pt x="2934" y="1658"/>
                    <a:pt x="3176" y="1586"/>
                    <a:pt x="3434" y="1559"/>
                  </a:cubicBezTo>
                  <a:cubicBezTo>
                    <a:pt x="3509" y="1551"/>
                    <a:pt x="3582" y="1547"/>
                    <a:pt x="3654" y="1547"/>
                  </a:cubicBezTo>
                  <a:cubicBezTo>
                    <a:pt x="3782" y="1547"/>
                    <a:pt x="3906" y="1559"/>
                    <a:pt x="4027" y="1583"/>
                  </a:cubicBezTo>
                  <a:cubicBezTo>
                    <a:pt x="4214" y="1622"/>
                    <a:pt x="4391" y="1688"/>
                    <a:pt x="4553" y="1779"/>
                  </a:cubicBezTo>
                  <a:cubicBezTo>
                    <a:pt x="4717" y="1871"/>
                    <a:pt x="4875" y="1980"/>
                    <a:pt x="5026" y="2108"/>
                  </a:cubicBezTo>
                  <a:lnTo>
                    <a:pt x="5916" y="843"/>
                  </a:lnTo>
                  <a:cubicBezTo>
                    <a:pt x="5696" y="636"/>
                    <a:pt x="5445" y="466"/>
                    <a:pt x="5157" y="326"/>
                  </a:cubicBezTo>
                  <a:cubicBezTo>
                    <a:pt x="4874" y="194"/>
                    <a:pt x="4571" y="99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31"/>
            <p:cNvSpPr/>
            <p:nvPr/>
          </p:nvSpPr>
          <p:spPr>
            <a:xfrm flipH="1">
              <a:off x="282940" y="17078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5"/>
                  </a:lnTo>
                  <a:lnTo>
                    <a:pt x="4506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58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31"/>
            <p:cNvSpPr/>
            <p:nvPr/>
          </p:nvSpPr>
          <p:spPr>
            <a:xfrm flipH="1">
              <a:off x="11275" y="-11575"/>
              <a:ext cx="237682" cy="258470"/>
            </a:xfrm>
            <a:custGeom>
              <a:avLst/>
              <a:gdLst/>
              <a:ahLst/>
              <a:cxnLst/>
              <a:rect l="l" t="t" r="r" b="b"/>
              <a:pathLst>
                <a:path w="6860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4" y="1854"/>
                  </a:lnTo>
                  <a:cubicBezTo>
                    <a:pt x="4743" y="2121"/>
                    <a:pt x="4770" y="2366"/>
                    <a:pt x="4796" y="2592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4" y="3418"/>
                    <a:pt x="4946" y="3606"/>
                    <a:pt x="4982" y="3793"/>
                  </a:cubicBezTo>
                  <a:cubicBezTo>
                    <a:pt x="5017" y="3980"/>
                    <a:pt x="5055" y="4170"/>
                    <a:pt x="5095" y="4361"/>
                  </a:cubicBezTo>
                  <a:cubicBezTo>
                    <a:pt x="5104" y="4407"/>
                    <a:pt x="5115" y="4453"/>
                    <a:pt x="5125" y="4500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2"/>
                  </a:lnTo>
                  <a:lnTo>
                    <a:pt x="2084" y="5014"/>
                  </a:lnTo>
                  <a:cubicBezTo>
                    <a:pt x="2068" y="4853"/>
                    <a:pt x="2049" y="4705"/>
                    <a:pt x="2032" y="4572"/>
                  </a:cubicBezTo>
                  <a:cubicBezTo>
                    <a:pt x="2013" y="4439"/>
                    <a:pt x="1996" y="4306"/>
                    <a:pt x="1975" y="4170"/>
                  </a:cubicBezTo>
                  <a:cubicBezTo>
                    <a:pt x="1953" y="4034"/>
                    <a:pt x="1926" y="3884"/>
                    <a:pt x="1891" y="3717"/>
                  </a:cubicBezTo>
                  <a:cubicBezTo>
                    <a:pt x="1858" y="3548"/>
                    <a:pt x="1818" y="3359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31"/>
            <p:cNvSpPr/>
            <p:nvPr/>
          </p:nvSpPr>
          <p:spPr>
            <a:xfrm flipH="1">
              <a:off x="4229515" y="763228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2" y="1"/>
                  </a:moveTo>
                  <a:cubicBezTo>
                    <a:pt x="2759" y="1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5"/>
                  </a:cubicBezTo>
                  <a:cubicBezTo>
                    <a:pt x="1123" y="417"/>
                    <a:pt x="865" y="590"/>
                    <a:pt x="647" y="798"/>
                  </a:cubicBezTo>
                  <a:cubicBezTo>
                    <a:pt x="430" y="1008"/>
                    <a:pt x="265" y="1247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5"/>
                    <a:pt x="2488" y="4298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8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8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4"/>
                  </a:cubicBezTo>
                  <a:cubicBezTo>
                    <a:pt x="1191" y="6868"/>
                    <a:pt x="1526" y="6990"/>
                    <a:pt x="1899" y="7061"/>
                  </a:cubicBezTo>
                  <a:cubicBezTo>
                    <a:pt x="2120" y="7102"/>
                    <a:pt x="2353" y="7122"/>
                    <a:pt x="2600" y="7122"/>
                  </a:cubicBezTo>
                  <a:cubicBezTo>
                    <a:pt x="2769" y="7122"/>
                    <a:pt x="2944" y="7113"/>
                    <a:pt x="3127" y="7094"/>
                  </a:cubicBezTo>
                  <a:cubicBezTo>
                    <a:pt x="3646" y="7039"/>
                    <a:pt x="4094" y="6904"/>
                    <a:pt x="4475" y="6690"/>
                  </a:cubicBezTo>
                  <a:cubicBezTo>
                    <a:pt x="4858" y="6477"/>
                    <a:pt x="5146" y="6195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7"/>
                    <a:pt x="5305" y="3818"/>
                  </a:cubicBezTo>
                  <a:cubicBezTo>
                    <a:pt x="5166" y="3601"/>
                    <a:pt x="4983" y="3417"/>
                    <a:pt x="4754" y="3272"/>
                  </a:cubicBezTo>
                  <a:cubicBezTo>
                    <a:pt x="4526" y="3126"/>
                    <a:pt x="4260" y="3009"/>
                    <a:pt x="3961" y="2922"/>
                  </a:cubicBezTo>
                  <a:cubicBezTo>
                    <a:pt x="3660" y="2836"/>
                    <a:pt x="3325" y="2777"/>
                    <a:pt x="2963" y="2743"/>
                  </a:cubicBezTo>
                  <a:cubicBezTo>
                    <a:pt x="2804" y="2734"/>
                    <a:pt x="2652" y="2717"/>
                    <a:pt x="2504" y="2688"/>
                  </a:cubicBezTo>
                  <a:cubicBezTo>
                    <a:pt x="2357" y="2661"/>
                    <a:pt x="2225" y="2623"/>
                    <a:pt x="2108" y="2573"/>
                  </a:cubicBezTo>
                  <a:cubicBezTo>
                    <a:pt x="1992" y="2523"/>
                    <a:pt x="1897" y="2462"/>
                    <a:pt x="1825" y="2390"/>
                  </a:cubicBezTo>
                  <a:cubicBezTo>
                    <a:pt x="1750" y="2318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1"/>
                  </a:cubicBezTo>
                  <a:cubicBezTo>
                    <a:pt x="1850" y="1697"/>
                    <a:pt x="1950" y="1617"/>
                    <a:pt x="2085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3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31"/>
            <p:cNvSpPr/>
            <p:nvPr/>
          </p:nvSpPr>
          <p:spPr>
            <a:xfrm flipH="1">
              <a:off x="3961764" y="737798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7" y="1571"/>
                  </a:moveTo>
                  <a:cubicBezTo>
                    <a:pt x="3782" y="1571"/>
                    <a:pt x="3960" y="1598"/>
                    <a:pt x="4129" y="1652"/>
                  </a:cubicBezTo>
                  <a:cubicBezTo>
                    <a:pt x="4362" y="1725"/>
                    <a:pt x="4571" y="1843"/>
                    <a:pt x="4758" y="2004"/>
                  </a:cubicBezTo>
                  <a:cubicBezTo>
                    <a:pt x="4942" y="2165"/>
                    <a:pt x="5090" y="2361"/>
                    <a:pt x="5208" y="2591"/>
                  </a:cubicBezTo>
                  <a:cubicBezTo>
                    <a:pt x="5323" y="2821"/>
                    <a:pt x="5398" y="3080"/>
                    <a:pt x="5426" y="3366"/>
                  </a:cubicBezTo>
                  <a:cubicBezTo>
                    <a:pt x="5458" y="3651"/>
                    <a:pt x="5439" y="3918"/>
                    <a:pt x="5375" y="4165"/>
                  </a:cubicBezTo>
                  <a:cubicBezTo>
                    <a:pt x="5310" y="4417"/>
                    <a:pt x="5203" y="4638"/>
                    <a:pt x="5057" y="4837"/>
                  </a:cubicBezTo>
                  <a:cubicBezTo>
                    <a:pt x="4909" y="5032"/>
                    <a:pt x="4730" y="5191"/>
                    <a:pt x="4517" y="5311"/>
                  </a:cubicBezTo>
                  <a:cubicBezTo>
                    <a:pt x="4303" y="5431"/>
                    <a:pt x="4063" y="5507"/>
                    <a:pt x="3796" y="5534"/>
                  </a:cubicBezTo>
                  <a:cubicBezTo>
                    <a:pt x="3724" y="5541"/>
                    <a:pt x="3653" y="5545"/>
                    <a:pt x="3584" y="5545"/>
                  </a:cubicBezTo>
                  <a:cubicBezTo>
                    <a:pt x="3397" y="5545"/>
                    <a:pt x="3218" y="5519"/>
                    <a:pt x="3046" y="5465"/>
                  </a:cubicBezTo>
                  <a:cubicBezTo>
                    <a:pt x="2813" y="5393"/>
                    <a:pt x="2602" y="5277"/>
                    <a:pt x="2414" y="5120"/>
                  </a:cubicBezTo>
                  <a:cubicBezTo>
                    <a:pt x="2228" y="4962"/>
                    <a:pt x="2077" y="4766"/>
                    <a:pt x="1965" y="4532"/>
                  </a:cubicBezTo>
                  <a:cubicBezTo>
                    <a:pt x="1851" y="4301"/>
                    <a:pt x="1781" y="4040"/>
                    <a:pt x="1749" y="3754"/>
                  </a:cubicBezTo>
                  <a:cubicBezTo>
                    <a:pt x="1718" y="3468"/>
                    <a:pt x="1736" y="3200"/>
                    <a:pt x="1797" y="2950"/>
                  </a:cubicBezTo>
                  <a:cubicBezTo>
                    <a:pt x="1860" y="2701"/>
                    <a:pt x="1966" y="2480"/>
                    <a:pt x="2116" y="2282"/>
                  </a:cubicBezTo>
                  <a:cubicBezTo>
                    <a:pt x="2267" y="2086"/>
                    <a:pt x="2448" y="1928"/>
                    <a:pt x="2660" y="1806"/>
                  </a:cubicBezTo>
                  <a:cubicBezTo>
                    <a:pt x="2874" y="1685"/>
                    <a:pt x="3115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3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9"/>
                    <a:pt x="2241" y="217"/>
                    <a:pt x="1831" y="438"/>
                  </a:cubicBezTo>
                  <a:cubicBezTo>
                    <a:pt x="1421" y="657"/>
                    <a:pt x="1075" y="944"/>
                    <a:pt x="789" y="1295"/>
                  </a:cubicBezTo>
                  <a:cubicBezTo>
                    <a:pt x="507" y="1647"/>
                    <a:pt x="298" y="2044"/>
                    <a:pt x="167" y="2490"/>
                  </a:cubicBezTo>
                  <a:cubicBezTo>
                    <a:pt x="40" y="2936"/>
                    <a:pt x="1" y="3416"/>
                    <a:pt x="54" y="3931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4" y="6069"/>
                    <a:pt x="1325" y="6355"/>
                  </a:cubicBezTo>
                  <a:cubicBezTo>
                    <a:pt x="1675" y="6639"/>
                    <a:pt x="2074" y="6846"/>
                    <a:pt x="2520" y="6977"/>
                  </a:cubicBezTo>
                  <a:cubicBezTo>
                    <a:pt x="2835" y="7068"/>
                    <a:pt x="3168" y="7114"/>
                    <a:pt x="3521" y="7114"/>
                  </a:cubicBezTo>
                  <a:cubicBezTo>
                    <a:pt x="3667" y="7114"/>
                    <a:pt x="3817" y="7106"/>
                    <a:pt x="3970" y="7090"/>
                  </a:cubicBezTo>
                  <a:cubicBezTo>
                    <a:pt x="4474" y="7037"/>
                    <a:pt x="4933" y="6898"/>
                    <a:pt x="5341" y="6679"/>
                  </a:cubicBezTo>
                  <a:cubicBezTo>
                    <a:pt x="5751" y="6458"/>
                    <a:pt x="6099" y="6174"/>
                    <a:pt x="6384" y="5820"/>
                  </a:cubicBezTo>
                  <a:cubicBezTo>
                    <a:pt x="6667" y="5468"/>
                    <a:pt x="6874" y="5070"/>
                    <a:pt x="7001" y="4618"/>
                  </a:cubicBezTo>
                  <a:cubicBezTo>
                    <a:pt x="7129" y="4170"/>
                    <a:pt x="7163" y="3691"/>
                    <a:pt x="7112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3"/>
                    <a:pt x="6201" y="1048"/>
                    <a:pt x="5850" y="762"/>
                  </a:cubicBezTo>
                  <a:cubicBezTo>
                    <a:pt x="5498" y="477"/>
                    <a:pt x="5100" y="268"/>
                    <a:pt x="4654" y="139"/>
                  </a:cubicBezTo>
                  <a:cubicBezTo>
                    <a:pt x="4337" y="47"/>
                    <a:pt x="4003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31"/>
            <p:cNvSpPr/>
            <p:nvPr/>
          </p:nvSpPr>
          <p:spPr>
            <a:xfrm flipH="1">
              <a:off x="3714907" y="70952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67" y="1"/>
                  </a:moveTo>
                  <a:cubicBezTo>
                    <a:pt x="3539" y="1"/>
                    <a:pt x="3410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4"/>
                    <a:pt x="1102" y="941"/>
                    <a:pt x="814" y="1290"/>
                  </a:cubicBezTo>
                  <a:cubicBezTo>
                    <a:pt x="527" y="1638"/>
                    <a:pt x="314" y="2035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1"/>
                    <a:pt x="6387" y="5863"/>
                  </a:cubicBezTo>
                  <a:lnTo>
                    <a:pt x="5455" y="4681"/>
                  </a:lnTo>
                  <a:cubicBezTo>
                    <a:pt x="5346" y="4823"/>
                    <a:pt x="5216" y="4954"/>
                    <a:pt x="5069" y="5072"/>
                  </a:cubicBezTo>
                  <a:cubicBezTo>
                    <a:pt x="4920" y="5188"/>
                    <a:pt x="4756" y="5288"/>
                    <a:pt x="4573" y="5364"/>
                  </a:cubicBezTo>
                  <a:cubicBezTo>
                    <a:pt x="4391" y="5443"/>
                    <a:pt x="4195" y="5492"/>
                    <a:pt x="3988" y="5515"/>
                  </a:cubicBezTo>
                  <a:cubicBezTo>
                    <a:pt x="3885" y="5526"/>
                    <a:pt x="3785" y="5532"/>
                    <a:pt x="3687" y="5532"/>
                  </a:cubicBezTo>
                  <a:cubicBezTo>
                    <a:pt x="3495" y="5532"/>
                    <a:pt x="3314" y="5510"/>
                    <a:pt x="3143" y="5467"/>
                  </a:cubicBezTo>
                  <a:cubicBezTo>
                    <a:pt x="2884" y="5403"/>
                    <a:pt x="2657" y="5292"/>
                    <a:pt x="2462" y="5137"/>
                  </a:cubicBezTo>
                  <a:cubicBezTo>
                    <a:pt x="2268" y="4980"/>
                    <a:pt x="2110" y="4784"/>
                    <a:pt x="1988" y="4551"/>
                  </a:cubicBezTo>
                  <a:cubicBezTo>
                    <a:pt x="1866" y="4318"/>
                    <a:pt x="1788" y="4054"/>
                    <a:pt x="1756" y="3756"/>
                  </a:cubicBezTo>
                  <a:cubicBezTo>
                    <a:pt x="1723" y="3450"/>
                    <a:pt x="1743" y="3169"/>
                    <a:pt x="1815" y="2912"/>
                  </a:cubicBezTo>
                  <a:cubicBezTo>
                    <a:pt x="1891" y="2655"/>
                    <a:pt x="2002" y="2432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09" y="1551"/>
                    <a:pt x="3580" y="1548"/>
                    <a:pt x="3650" y="1548"/>
                  </a:cubicBezTo>
                  <a:cubicBezTo>
                    <a:pt x="3780" y="1548"/>
                    <a:pt x="3907" y="1560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0" y="96"/>
                    <a:pt x="4248" y="46"/>
                  </a:cubicBezTo>
                  <a:cubicBezTo>
                    <a:pt x="4056" y="16"/>
                    <a:pt x="3862" y="1"/>
                    <a:pt x="3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31"/>
            <p:cNvSpPr/>
            <p:nvPr/>
          </p:nvSpPr>
          <p:spPr>
            <a:xfrm flipH="1">
              <a:off x="3480938" y="684754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1"/>
                  </a:moveTo>
                  <a:cubicBezTo>
                    <a:pt x="3545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3"/>
                    <a:pt x="0" y="3408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4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5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2"/>
                  </a:cubicBezTo>
                  <a:cubicBezTo>
                    <a:pt x="2310" y="2051"/>
                    <a:pt x="2498" y="1899"/>
                    <a:pt x="2718" y="1781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7"/>
                  </a:cubicBezTo>
                  <a:cubicBezTo>
                    <a:pt x="4217" y="1625"/>
                    <a:pt x="4393" y="1690"/>
                    <a:pt x="4557" y="1782"/>
                  </a:cubicBezTo>
                  <a:cubicBezTo>
                    <a:pt x="4720" y="1874"/>
                    <a:pt x="4878" y="1983"/>
                    <a:pt x="5029" y="2111"/>
                  </a:cubicBezTo>
                  <a:lnTo>
                    <a:pt x="5919" y="846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0" y="97"/>
                    <a:pt x="4250" y="48"/>
                  </a:cubicBezTo>
                  <a:cubicBezTo>
                    <a:pt x="4059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31"/>
            <p:cNvSpPr/>
            <p:nvPr/>
          </p:nvSpPr>
          <p:spPr>
            <a:xfrm flipH="1">
              <a:off x="3270702" y="659773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1" y="1"/>
                  </a:moveTo>
                  <a:lnTo>
                    <a:pt x="1" y="503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2"/>
                  </a:lnTo>
                  <a:lnTo>
                    <a:pt x="2178" y="5733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5" y="2722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899" y="141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2" name="Google Shape;16532;p31"/>
            <p:cNvSpPr/>
            <p:nvPr/>
          </p:nvSpPr>
          <p:spPr>
            <a:xfrm flipH="1">
              <a:off x="3025021" y="642416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9" y="1423"/>
                  </a:moveTo>
                  <a:cubicBezTo>
                    <a:pt x="3228" y="1423"/>
                    <a:pt x="3352" y="1443"/>
                    <a:pt x="3462" y="1483"/>
                  </a:cubicBezTo>
                  <a:cubicBezTo>
                    <a:pt x="3617" y="1539"/>
                    <a:pt x="3739" y="1631"/>
                    <a:pt x="3831" y="1754"/>
                  </a:cubicBezTo>
                  <a:cubicBezTo>
                    <a:pt x="3925" y="1878"/>
                    <a:pt x="3978" y="2029"/>
                    <a:pt x="3997" y="2205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4"/>
                    <a:pt x="3804" y="2939"/>
                    <a:pt x="3684" y="3027"/>
                  </a:cubicBezTo>
                  <a:cubicBezTo>
                    <a:pt x="3567" y="3115"/>
                    <a:pt x="3423" y="3169"/>
                    <a:pt x="3253" y="3185"/>
                  </a:cubicBezTo>
                  <a:lnTo>
                    <a:pt x="1911" y="3328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9" y="1423"/>
                  </a:cubicBezTo>
                  <a:close/>
                  <a:moveTo>
                    <a:pt x="3362" y="1"/>
                  </a:moveTo>
                  <a:cubicBezTo>
                    <a:pt x="3265" y="1"/>
                    <a:pt x="3166" y="6"/>
                    <a:pt x="3066" y="16"/>
                  </a:cubicBezTo>
                  <a:lnTo>
                    <a:pt x="0" y="339"/>
                  </a:lnTo>
                  <a:lnTo>
                    <a:pt x="718" y="7153"/>
                  </a:lnTo>
                  <a:lnTo>
                    <a:pt x="2295" y="6986"/>
                  </a:lnTo>
                  <a:lnTo>
                    <a:pt x="2042" y="4593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5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90" y="4018"/>
                  </a:cubicBezTo>
                  <a:cubicBezTo>
                    <a:pt x="5019" y="3786"/>
                    <a:pt x="5266" y="3489"/>
                    <a:pt x="5432" y="3126"/>
                  </a:cubicBezTo>
                  <a:cubicBezTo>
                    <a:pt x="5597" y="2765"/>
                    <a:pt x="5657" y="2370"/>
                    <a:pt x="5611" y="1941"/>
                  </a:cubicBezTo>
                  <a:cubicBezTo>
                    <a:pt x="5567" y="1526"/>
                    <a:pt x="5429" y="1165"/>
                    <a:pt x="5193" y="860"/>
                  </a:cubicBezTo>
                  <a:cubicBezTo>
                    <a:pt x="4957" y="554"/>
                    <a:pt x="4652" y="325"/>
                    <a:pt x="4278" y="174"/>
                  </a:cubicBezTo>
                  <a:cubicBezTo>
                    <a:pt x="3992" y="58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3" name="Google Shape;16533;p31"/>
            <p:cNvSpPr/>
            <p:nvPr/>
          </p:nvSpPr>
          <p:spPr>
            <a:xfrm flipH="1">
              <a:off x="2711989" y="60312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39" y="1790"/>
                    <a:pt x="0" y="2077"/>
                    <a:pt x="32" y="2384"/>
                  </a:cubicBezTo>
                  <a:cubicBezTo>
                    <a:pt x="64" y="2668"/>
                    <a:pt x="136" y="2923"/>
                    <a:pt x="251" y="3142"/>
                  </a:cubicBezTo>
                  <a:cubicBezTo>
                    <a:pt x="366" y="3363"/>
                    <a:pt x="525" y="3551"/>
                    <a:pt x="728" y="3711"/>
                  </a:cubicBezTo>
                  <a:cubicBezTo>
                    <a:pt x="931" y="3872"/>
                    <a:pt x="1180" y="3997"/>
                    <a:pt x="1473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8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6"/>
                  </a:cubicBezTo>
                  <a:cubicBezTo>
                    <a:pt x="3401" y="4472"/>
                    <a:pt x="3508" y="4515"/>
                    <a:pt x="3597" y="4565"/>
                  </a:cubicBezTo>
                  <a:cubicBezTo>
                    <a:pt x="3688" y="4616"/>
                    <a:pt x="3761" y="4677"/>
                    <a:pt x="3818" y="4749"/>
                  </a:cubicBezTo>
                  <a:cubicBezTo>
                    <a:pt x="3876" y="4821"/>
                    <a:pt x="3908" y="4907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2" y="5703"/>
                    <a:pt x="2886" y="5708"/>
                    <a:pt x="2800" y="5708"/>
                  </a:cubicBezTo>
                  <a:cubicBezTo>
                    <a:pt x="2537" y="5708"/>
                    <a:pt x="2276" y="5664"/>
                    <a:pt x="2017" y="5578"/>
                  </a:cubicBezTo>
                  <a:cubicBezTo>
                    <a:pt x="1673" y="5463"/>
                    <a:pt x="1316" y="5205"/>
                    <a:pt x="947" y="4804"/>
                  </a:cubicBezTo>
                  <a:lnTo>
                    <a:pt x="65" y="6048"/>
                  </a:lnTo>
                  <a:cubicBezTo>
                    <a:pt x="314" y="6304"/>
                    <a:pt x="590" y="6519"/>
                    <a:pt x="889" y="6693"/>
                  </a:cubicBezTo>
                  <a:cubicBezTo>
                    <a:pt x="1190" y="6867"/>
                    <a:pt x="1526" y="6990"/>
                    <a:pt x="1899" y="7060"/>
                  </a:cubicBezTo>
                  <a:cubicBezTo>
                    <a:pt x="2120" y="7101"/>
                    <a:pt x="2355" y="7122"/>
                    <a:pt x="2602" y="7122"/>
                  </a:cubicBezTo>
                  <a:cubicBezTo>
                    <a:pt x="2770" y="7122"/>
                    <a:pt x="2944" y="7112"/>
                    <a:pt x="3125" y="7093"/>
                  </a:cubicBezTo>
                  <a:cubicBezTo>
                    <a:pt x="3646" y="7037"/>
                    <a:pt x="4094" y="6903"/>
                    <a:pt x="4476" y="6691"/>
                  </a:cubicBezTo>
                  <a:cubicBezTo>
                    <a:pt x="4857" y="6476"/>
                    <a:pt x="5144" y="6194"/>
                    <a:pt x="5340" y="5842"/>
                  </a:cubicBezTo>
                  <a:cubicBezTo>
                    <a:pt x="5537" y="5490"/>
                    <a:pt x="5609" y="5077"/>
                    <a:pt x="5560" y="4603"/>
                  </a:cubicBezTo>
                  <a:cubicBezTo>
                    <a:pt x="5528" y="4298"/>
                    <a:pt x="5443" y="4037"/>
                    <a:pt x="5304" y="3817"/>
                  </a:cubicBezTo>
                  <a:cubicBezTo>
                    <a:pt x="5166" y="3600"/>
                    <a:pt x="4983" y="3416"/>
                    <a:pt x="4755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60" y="2837"/>
                    <a:pt x="3325" y="2776"/>
                    <a:pt x="2963" y="2743"/>
                  </a:cubicBezTo>
                  <a:cubicBezTo>
                    <a:pt x="2805" y="2733"/>
                    <a:pt x="2651" y="2716"/>
                    <a:pt x="2504" y="2687"/>
                  </a:cubicBezTo>
                  <a:cubicBezTo>
                    <a:pt x="2356" y="2660"/>
                    <a:pt x="2225" y="2622"/>
                    <a:pt x="2109" y="2572"/>
                  </a:cubicBezTo>
                  <a:cubicBezTo>
                    <a:pt x="1992" y="2522"/>
                    <a:pt x="1896" y="2463"/>
                    <a:pt x="1824" y="2391"/>
                  </a:cubicBezTo>
                  <a:cubicBezTo>
                    <a:pt x="1751" y="2319"/>
                    <a:pt x="1709" y="2228"/>
                    <a:pt x="1697" y="2119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5"/>
                    <a:pt x="1949" y="1616"/>
                    <a:pt x="2084" y="1553"/>
                  </a:cubicBezTo>
                  <a:cubicBezTo>
                    <a:pt x="2218" y="1491"/>
                    <a:pt x="2382" y="1446"/>
                    <a:pt x="2577" y="1427"/>
                  </a:cubicBezTo>
                  <a:cubicBezTo>
                    <a:pt x="2643" y="1421"/>
                    <a:pt x="2707" y="1417"/>
                    <a:pt x="2772" y="1417"/>
                  </a:cubicBezTo>
                  <a:cubicBezTo>
                    <a:pt x="2894" y="1417"/>
                    <a:pt x="3015" y="1430"/>
                    <a:pt x="3137" y="1456"/>
                  </a:cubicBezTo>
                  <a:cubicBezTo>
                    <a:pt x="3322" y="1495"/>
                    <a:pt x="3498" y="1563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5" y="936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3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31"/>
            <p:cNvSpPr/>
            <p:nvPr/>
          </p:nvSpPr>
          <p:spPr>
            <a:xfrm flipH="1">
              <a:off x="2444688" y="57291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0" y="0"/>
                  </a:moveTo>
                  <a:lnTo>
                    <a:pt x="4154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31"/>
            <p:cNvSpPr/>
            <p:nvPr/>
          </p:nvSpPr>
          <p:spPr>
            <a:xfrm flipH="1">
              <a:off x="2281157" y="55496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0"/>
                  </a:moveTo>
                  <a:lnTo>
                    <a:pt x="0" y="419"/>
                  </a:lnTo>
                  <a:lnTo>
                    <a:pt x="146" y="1811"/>
                  </a:lnTo>
                  <a:lnTo>
                    <a:pt x="1294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5"/>
                  </a:lnTo>
                  <a:lnTo>
                    <a:pt x="4107" y="1392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31"/>
            <p:cNvSpPr/>
            <p:nvPr/>
          </p:nvSpPr>
          <p:spPr>
            <a:xfrm flipH="1">
              <a:off x="2064060" y="543222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4"/>
                  </a:lnTo>
                  <a:lnTo>
                    <a:pt x="5409" y="6491"/>
                  </a:lnTo>
                  <a:lnTo>
                    <a:pt x="5254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7" name="Google Shape;16537;p31"/>
            <p:cNvSpPr/>
            <p:nvPr/>
          </p:nvSpPr>
          <p:spPr>
            <a:xfrm flipH="1">
              <a:off x="1858744" y="521533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5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8" name="Google Shape;16538;p31"/>
            <p:cNvSpPr/>
            <p:nvPr/>
          </p:nvSpPr>
          <p:spPr>
            <a:xfrm flipH="1">
              <a:off x="1651383" y="49114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6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5"/>
                  </a:cubicBezTo>
                  <a:cubicBezTo>
                    <a:pt x="64" y="2671"/>
                    <a:pt x="135" y="2924"/>
                    <a:pt x="250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1"/>
                    <a:pt x="1179" y="3999"/>
                    <a:pt x="1473" y="4093"/>
                  </a:cubicBezTo>
                  <a:cubicBezTo>
                    <a:pt x="1765" y="4186"/>
                    <a:pt x="2104" y="4257"/>
                    <a:pt x="2488" y="4300"/>
                  </a:cubicBezTo>
                  <a:cubicBezTo>
                    <a:pt x="2628" y="4310"/>
                    <a:pt x="2763" y="4329"/>
                    <a:pt x="2898" y="4350"/>
                  </a:cubicBezTo>
                  <a:cubicBezTo>
                    <a:pt x="3032" y="4372"/>
                    <a:pt x="3158" y="4402"/>
                    <a:pt x="3280" y="4438"/>
                  </a:cubicBezTo>
                  <a:cubicBezTo>
                    <a:pt x="3403" y="4474"/>
                    <a:pt x="3509" y="4517"/>
                    <a:pt x="3600" y="4567"/>
                  </a:cubicBezTo>
                  <a:cubicBezTo>
                    <a:pt x="3689" y="4618"/>
                    <a:pt x="3764" y="4680"/>
                    <a:pt x="3820" y="4752"/>
                  </a:cubicBezTo>
                  <a:cubicBezTo>
                    <a:pt x="3877" y="4823"/>
                    <a:pt x="3910" y="4910"/>
                    <a:pt x="3920" y="5006"/>
                  </a:cubicBezTo>
                  <a:cubicBezTo>
                    <a:pt x="3935" y="5135"/>
                    <a:pt x="3907" y="5249"/>
                    <a:pt x="3838" y="5344"/>
                  </a:cubicBezTo>
                  <a:cubicBezTo>
                    <a:pt x="3769" y="5439"/>
                    <a:pt x="3666" y="5518"/>
                    <a:pt x="3529" y="5578"/>
                  </a:cubicBezTo>
                  <a:cubicBezTo>
                    <a:pt x="3391" y="5639"/>
                    <a:pt x="3234" y="5679"/>
                    <a:pt x="3060" y="5696"/>
                  </a:cubicBezTo>
                  <a:cubicBezTo>
                    <a:pt x="2974" y="5705"/>
                    <a:pt x="2888" y="5710"/>
                    <a:pt x="2803" y="5710"/>
                  </a:cubicBezTo>
                  <a:cubicBezTo>
                    <a:pt x="2540" y="5710"/>
                    <a:pt x="2279" y="5667"/>
                    <a:pt x="2019" y="5580"/>
                  </a:cubicBezTo>
                  <a:cubicBezTo>
                    <a:pt x="1676" y="5465"/>
                    <a:pt x="1317" y="5207"/>
                    <a:pt x="949" y="4806"/>
                  </a:cubicBezTo>
                  <a:lnTo>
                    <a:pt x="66" y="6050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0"/>
                    <a:pt x="1529" y="6992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3" y="7124"/>
                    <a:pt x="2947" y="7115"/>
                    <a:pt x="3128" y="7095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4"/>
                  </a:cubicBezTo>
                  <a:cubicBezTo>
                    <a:pt x="5538" y="5492"/>
                    <a:pt x="5610" y="5079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8"/>
                    <a:pt x="4757" y="3273"/>
                  </a:cubicBezTo>
                  <a:cubicBezTo>
                    <a:pt x="4529" y="3128"/>
                    <a:pt x="4263" y="3010"/>
                    <a:pt x="3962" y="2924"/>
                  </a:cubicBezTo>
                  <a:cubicBezTo>
                    <a:pt x="3661" y="2838"/>
                    <a:pt x="3328" y="2779"/>
                    <a:pt x="2964" y="2744"/>
                  </a:cubicBezTo>
                  <a:cubicBezTo>
                    <a:pt x="2806" y="2735"/>
                    <a:pt x="2653" y="2718"/>
                    <a:pt x="2507" y="2689"/>
                  </a:cubicBezTo>
                  <a:cubicBezTo>
                    <a:pt x="2359" y="2662"/>
                    <a:pt x="2228" y="2625"/>
                    <a:pt x="2111" y="2574"/>
                  </a:cubicBezTo>
                  <a:cubicBezTo>
                    <a:pt x="1993" y="2524"/>
                    <a:pt x="1898" y="2464"/>
                    <a:pt x="1827" y="2392"/>
                  </a:cubicBezTo>
                  <a:cubicBezTo>
                    <a:pt x="1753" y="2320"/>
                    <a:pt x="1711" y="2231"/>
                    <a:pt x="1699" y="2121"/>
                  </a:cubicBezTo>
                  <a:cubicBezTo>
                    <a:pt x="1687" y="1996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5" y="1553"/>
                  </a:cubicBezTo>
                  <a:cubicBezTo>
                    <a:pt x="2221" y="1490"/>
                    <a:pt x="2384" y="1447"/>
                    <a:pt x="2579" y="1427"/>
                  </a:cubicBezTo>
                  <a:cubicBezTo>
                    <a:pt x="2642" y="1421"/>
                    <a:pt x="2705" y="1417"/>
                    <a:pt x="2768" y="1417"/>
                  </a:cubicBezTo>
                  <a:cubicBezTo>
                    <a:pt x="2892" y="1417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3" y="217"/>
                    <a:pt x="3881" y="111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9" name="Google Shape;16539;p31"/>
            <p:cNvSpPr/>
            <p:nvPr/>
          </p:nvSpPr>
          <p:spPr>
            <a:xfrm flipH="1">
              <a:off x="1261606" y="455427"/>
              <a:ext cx="254971" cy="248388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2057" y="3953"/>
                  </a:moveTo>
                  <a:cubicBezTo>
                    <a:pt x="2174" y="4066"/>
                    <a:pt x="2305" y="4182"/>
                    <a:pt x="2445" y="4306"/>
                  </a:cubicBezTo>
                  <a:lnTo>
                    <a:pt x="3866" y="5528"/>
                  </a:lnTo>
                  <a:cubicBezTo>
                    <a:pt x="3815" y="5564"/>
                    <a:pt x="3763" y="5598"/>
                    <a:pt x="3710" y="5633"/>
                  </a:cubicBezTo>
                  <a:cubicBezTo>
                    <a:pt x="3497" y="5762"/>
                    <a:pt x="3262" y="5841"/>
                    <a:pt x="3003" y="5869"/>
                  </a:cubicBezTo>
                  <a:cubicBezTo>
                    <a:pt x="2918" y="5878"/>
                    <a:pt x="2837" y="5882"/>
                    <a:pt x="2758" y="5882"/>
                  </a:cubicBezTo>
                  <a:cubicBezTo>
                    <a:pt x="2578" y="5882"/>
                    <a:pt x="2414" y="5859"/>
                    <a:pt x="2268" y="5813"/>
                  </a:cubicBezTo>
                  <a:cubicBezTo>
                    <a:pt x="2058" y="5748"/>
                    <a:pt x="1893" y="5639"/>
                    <a:pt x="1772" y="5488"/>
                  </a:cubicBezTo>
                  <a:cubicBezTo>
                    <a:pt x="1651" y="5337"/>
                    <a:pt x="1578" y="5151"/>
                    <a:pt x="1556" y="4930"/>
                  </a:cubicBezTo>
                  <a:cubicBezTo>
                    <a:pt x="1526" y="4651"/>
                    <a:pt x="1593" y="4411"/>
                    <a:pt x="1756" y="4211"/>
                  </a:cubicBezTo>
                  <a:cubicBezTo>
                    <a:pt x="1834" y="4116"/>
                    <a:pt x="1934" y="4031"/>
                    <a:pt x="2057" y="3953"/>
                  </a:cubicBezTo>
                  <a:close/>
                  <a:moveTo>
                    <a:pt x="3146" y="1"/>
                  </a:moveTo>
                  <a:cubicBezTo>
                    <a:pt x="3045" y="1"/>
                    <a:pt x="2942" y="6"/>
                    <a:pt x="2837" y="18"/>
                  </a:cubicBezTo>
                  <a:cubicBezTo>
                    <a:pt x="2410" y="62"/>
                    <a:pt x="2039" y="180"/>
                    <a:pt x="1729" y="374"/>
                  </a:cubicBezTo>
                  <a:cubicBezTo>
                    <a:pt x="1418" y="568"/>
                    <a:pt x="1184" y="814"/>
                    <a:pt x="1030" y="1108"/>
                  </a:cubicBezTo>
                  <a:cubicBezTo>
                    <a:pt x="873" y="1405"/>
                    <a:pt x="814" y="1726"/>
                    <a:pt x="851" y="2077"/>
                  </a:cubicBezTo>
                  <a:cubicBezTo>
                    <a:pt x="866" y="2221"/>
                    <a:pt x="906" y="2373"/>
                    <a:pt x="968" y="2537"/>
                  </a:cubicBezTo>
                  <a:cubicBezTo>
                    <a:pt x="1028" y="2692"/>
                    <a:pt x="1115" y="2855"/>
                    <a:pt x="1225" y="3024"/>
                  </a:cubicBezTo>
                  <a:cubicBezTo>
                    <a:pt x="828" y="3256"/>
                    <a:pt x="528" y="3545"/>
                    <a:pt x="328" y="3889"/>
                  </a:cubicBezTo>
                  <a:cubicBezTo>
                    <a:pt x="94" y="4297"/>
                    <a:pt x="0" y="4737"/>
                    <a:pt x="50" y="5212"/>
                  </a:cubicBezTo>
                  <a:cubicBezTo>
                    <a:pt x="95" y="5627"/>
                    <a:pt x="253" y="5992"/>
                    <a:pt x="525" y="6304"/>
                  </a:cubicBezTo>
                  <a:cubicBezTo>
                    <a:pt x="798" y="6615"/>
                    <a:pt x="1146" y="6848"/>
                    <a:pt x="1572" y="7000"/>
                  </a:cubicBezTo>
                  <a:cubicBezTo>
                    <a:pt x="1887" y="7112"/>
                    <a:pt x="2226" y="7169"/>
                    <a:pt x="2587" y="7169"/>
                  </a:cubicBezTo>
                  <a:cubicBezTo>
                    <a:pt x="2715" y="7169"/>
                    <a:pt x="2846" y="7161"/>
                    <a:pt x="2980" y="7147"/>
                  </a:cubicBezTo>
                  <a:cubicBezTo>
                    <a:pt x="3362" y="7107"/>
                    <a:pt x="3715" y="7016"/>
                    <a:pt x="4038" y="6873"/>
                  </a:cubicBezTo>
                  <a:cubicBezTo>
                    <a:pt x="4352" y="6736"/>
                    <a:pt x="4632" y="6556"/>
                    <a:pt x="4886" y="6338"/>
                  </a:cubicBezTo>
                  <a:lnTo>
                    <a:pt x="5432" y="6792"/>
                  </a:lnTo>
                  <a:lnTo>
                    <a:pt x="7358" y="6586"/>
                  </a:lnTo>
                  <a:lnTo>
                    <a:pt x="5748" y="5196"/>
                  </a:lnTo>
                  <a:cubicBezTo>
                    <a:pt x="5857" y="4973"/>
                    <a:pt x="5951" y="4734"/>
                    <a:pt x="6023" y="4484"/>
                  </a:cubicBezTo>
                  <a:cubicBezTo>
                    <a:pt x="6129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2"/>
                  </a:lnTo>
                  <a:cubicBezTo>
                    <a:pt x="4748" y="3768"/>
                    <a:pt x="4710" y="4058"/>
                    <a:pt x="4638" y="4326"/>
                  </a:cubicBezTo>
                  <a:lnTo>
                    <a:pt x="4096" y="3846"/>
                  </a:lnTo>
                  <a:cubicBezTo>
                    <a:pt x="3952" y="3736"/>
                    <a:pt x="3792" y="3602"/>
                    <a:pt x="3612" y="3450"/>
                  </a:cubicBezTo>
                  <a:cubicBezTo>
                    <a:pt x="3433" y="3293"/>
                    <a:pt x="3253" y="3131"/>
                    <a:pt x="3077" y="2955"/>
                  </a:cubicBezTo>
                  <a:cubicBezTo>
                    <a:pt x="2902" y="2781"/>
                    <a:pt x="2755" y="2609"/>
                    <a:pt x="2635" y="2441"/>
                  </a:cubicBezTo>
                  <a:cubicBezTo>
                    <a:pt x="2517" y="2272"/>
                    <a:pt x="2452" y="2127"/>
                    <a:pt x="2438" y="2005"/>
                  </a:cubicBezTo>
                  <a:cubicBezTo>
                    <a:pt x="2423" y="1875"/>
                    <a:pt x="2438" y="1762"/>
                    <a:pt x="2481" y="1671"/>
                  </a:cubicBezTo>
                  <a:cubicBezTo>
                    <a:pt x="2524" y="1579"/>
                    <a:pt x="2590" y="1503"/>
                    <a:pt x="2683" y="1448"/>
                  </a:cubicBezTo>
                  <a:cubicBezTo>
                    <a:pt x="2777" y="1392"/>
                    <a:pt x="2893" y="1356"/>
                    <a:pt x="3037" y="1342"/>
                  </a:cubicBezTo>
                  <a:cubicBezTo>
                    <a:pt x="3069" y="1339"/>
                    <a:pt x="3100" y="1337"/>
                    <a:pt x="3130" y="1337"/>
                  </a:cubicBezTo>
                  <a:cubicBezTo>
                    <a:pt x="3268" y="1337"/>
                    <a:pt x="3395" y="1372"/>
                    <a:pt x="3510" y="1441"/>
                  </a:cubicBezTo>
                  <a:cubicBezTo>
                    <a:pt x="3650" y="1525"/>
                    <a:pt x="3789" y="1693"/>
                    <a:pt x="3927" y="1947"/>
                  </a:cubicBezTo>
                  <a:lnTo>
                    <a:pt x="5078" y="1089"/>
                  </a:lnTo>
                  <a:cubicBezTo>
                    <a:pt x="4966" y="839"/>
                    <a:pt x="4797" y="626"/>
                    <a:pt x="4567" y="453"/>
                  </a:cubicBezTo>
                  <a:cubicBezTo>
                    <a:pt x="4339" y="281"/>
                    <a:pt x="4077" y="156"/>
                    <a:pt x="3779" y="79"/>
                  </a:cubicBezTo>
                  <a:cubicBezTo>
                    <a:pt x="3575" y="27"/>
                    <a:pt x="3365" y="1"/>
                    <a:pt x="3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0" name="Google Shape;16540;p31"/>
            <p:cNvSpPr/>
            <p:nvPr/>
          </p:nvSpPr>
          <p:spPr>
            <a:xfrm flipH="1">
              <a:off x="963957" y="41392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4" y="2067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7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31"/>
            <p:cNvSpPr/>
            <p:nvPr/>
          </p:nvSpPr>
          <p:spPr>
            <a:xfrm flipH="1">
              <a:off x="736051" y="39230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2" name="Google Shape;16542;p31"/>
            <p:cNvSpPr/>
            <p:nvPr/>
          </p:nvSpPr>
          <p:spPr>
            <a:xfrm flipH="1">
              <a:off x="494840" y="369642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5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6" y="1639"/>
                    <a:pt x="315" y="2036"/>
                    <a:pt x="178" y="2483"/>
                  </a:cubicBezTo>
                  <a:cubicBezTo>
                    <a:pt x="42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4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4" y="7090"/>
                    <a:pt x="3958" y="7074"/>
                  </a:cubicBezTo>
                  <a:cubicBezTo>
                    <a:pt x="4288" y="7039"/>
                    <a:pt x="4615" y="6963"/>
                    <a:pt x="4932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6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2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7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0" y="2655"/>
                    <a:pt x="2002" y="2432"/>
                    <a:pt x="2157" y="2242"/>
                  </a:cubicBezTo>
                  <a:cubicBezTo>
                    <a:pt x="2310" y="2051"/>
                    <a:pt x="2497" y="1898"/>
                    <a:pt x="2718" y="1780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09" y="1561"/>
                    <a:pt x="4029" y="1585"/>
                  </a:cubicBezTo>
                  <a:cubicBezTo>
                    <a:pt x="4216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700" y="639"/>
                    <a:pt x="5449" y="467"/>
                    <a:pt x="5161" y="329"/>
                  </a:cubicBezTo>
                  <a:cubicBezTo>
                    <a:pt x="4875" y="193"/>
                    <a:pt x="4572" y="96"/>
                    <a:pt x="4249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3" name="Google Shape;16543;p31"/>
            <p:cNvSpPr/>
            <p:nvPr/>
          </p:nvSpPr>
          <p:spPr>
            <a:xfrm flipH="1">
              <a:off x="248813" y="34047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8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31"/>
            <p:cNvSpPr/>
            <p:nvPr/>
          </p:nvSpPr>
          <p:spPr>
            <a:xfrm flipH="1">
              <a:off x="-9755" y="311678"/>
              <a:ext cx="224654" cy="258678"/>
            </a:xfrm>
            <a:custGeom>
              <a:avLst/>
              <a:gdLst/>
              <a:ahLst/>
              <a:cxnLst/>
              <a:rect l="l" t="t" r="r" b="b"/>
              <a:pathLst>
                <a:path w="6484" h="7466" extrusionOk="0">
                  <a:moveTo>
                    <a:pt x="6140" y="1"/>
                  </a:moveTo>
                  <a:lnTo>
                    <a:pt x="4535" y="172"/>
                  </a:lnTo>
                  <a:lnTo>
                    <a:pt x="4712" y="1854"/>
                  </a:lnTo>
                  <a:cubicBezTo>
                    <a:pt x="4741" y="2122"/>
                    <a:pt x="4769" y="2369"/>
                    <a:pt x="4795" y="2595"/>
                  </a:cubicBezTo>
                  <a:cubicBezTo>
                    <a:pt x="4824" y="2822"/>
                    <a:pt x="4851" y="3032"/>
                    <a:pt x="4883" y="3226"/>
                  </a:cubicBezTo>
                  <a:cubicBezTo>
                    <a:pt x="4913" y="3420"/>
                    <a:pt x="4946" y="3610"/>
                    <a:pt x="4982" y="3796"/>
                  </a:cubicBezTo>
                  <a:cubicBezTo>
                    <a:pt x="5018" y="3982"/>
                    <a:pt x="5055" y="4172"/>
                    <a:pt x="5096" y="4365"/>
                  </a:cubicBezTo>
                  <a:cubicBezTo>
                    <a:pt x="5106" y="4411"/>
                    <a:pt x="5117" y="4457"/>
                    <a:pt x="5127" y="4504"/>
                  </a:cubicBezTo>
                  <a:lnTo>
                    <a:pt x="1482" y="498"/>
                  </a:lnTo>
                  <a:lnTo>
                    <a:pt x="1" y="654"/>
                  </a:lnTo>
                  <a:lnTo>
                    <a:pt x="721" y="7465"/>
                  </a:lnTo>
                  <a:lnTo>
                    <a:pt x="2328" y="7296"/>
                  </a:lnTo>
                  <a:lnTo>
                    <a:pt x="2086" y="5018"/>
                  </a:lnTo>
                  <a:cubicBezTo>
                    <a:pt x="2070" y="4857"/>
                    <a:pt x="2050" y="4709"/>
                    <a:pt x="2034" y="4578"/>
                  </a:cubicBezTo>
                  <a:cubicBezTo>
                    <a:pt x="2018" y="4443"/>
                    <a:pt x="1997" y="4310"/>
                    <a:pt x="1977" y="4174"/>
                  </a:cubicBezTo>
                  <a:cubicBezTo>
                    <a:pt x="1955" y="4037"/>
                    <a:pt x="1928" y="3886"/>
                    <a:pt x="1893" y="3718"/>
                  </a:cubicBezTo>
                  <a:cubicBezTo>
                    <a:pt x="1862" y="3553"/>
                    <a:pt x="1820" y="3361"/>
                    <a:pt x="1775" y="3147"/>
                  </a:cubicBezTo>
                  <a:cubicBezTo>
                    <a:pt x="1768" y="3117"/>
                    <a:pt x="1762" y="3084"/>
                    <a:pt x="1755" y="3052"/>
                  </a:cubicBezTo>
                  <a:lnTo>
                    <a:pt x="1755" y="3052"/>
                  </a:lnTo>
                  <a:lnTo>
                    <a:pt x="5363" y="6974"/>
                  </a:lnTo>
                  <a:lnTo>
                    <a:pt x="6483" y="6857"/>
                  </a:lnTo>
                  <a:lnTo>
                    <a:pt x="6483" y="3226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31"/>
            <p:cNvSpPr/>
            <p:nvPr/>
          </p:nvSpPr>
          <p:spPr>
            <a:xfrm flipH="1">
              <a:off x="4195423" y="1086690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1"/>
                  </a:cubicBezTo>
                  <a:cubicBezTo>
                    <a:pt x="2044" y="67"/>
                    <a:pt x="1727" y="152"/>
                    <a:pt x="1425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6" y="1249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3" y="4091"/>
                  </a:cubicBezTo>
                  <a:cubicBezTo>
                    <a:pt x="1764" y="4184"/>
                    <a:pt x="2103" y="4255"/>
                    <a:pt x="2489" y="4299"/>
                  </a:cubicBezTo>
                  <a:cubicBezTo>
                    <a:pt x="2627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80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9"/>
                    <a:pt x="3761" y="4678"/>
                    <a:pt x="3819" y="4751"/>
                  </a:cubicBezTo>
                  <a:cubicBezTo>
                    <a:pt x="3876" y="4823"/>
                    <a:pt x="3908" y="4909"/>
                    <a:pt x="3919" y="5007"/>
                  </a:cubicBezTo>
                  <a:cubicBezTo>
                    <a:pt x="3934" y="5136"/>
                    <a:pt x="3905" y="5248"/>
                    <a:pt x="3836" y="5345"/>
                  </a:cubicBezTo>
                  <a:cubicBezTo>
                    <a:pt x="3769" y="5440"/>
                    <a:pt x="3664" y="5519"/>
                    <a:pt x="3527" y="5578"/>
                  </a:cubicBezTo>
                  <a:cubicBezTo>
                    <a:pt x="3389" y="5640"/>
                    <a:pt x="3232" y="5678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8" y="5666"/>
                    <a:pt x="2017" y="5579"/>
                  </a:cubicBezTo>
                  <a:cubicBezTo>
                    <a:pt x="1675" y="5464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5"/>
                    <a:pt x="591" y="6521"/>
                    <a:pt x="891" y="6697"/>
                  </a:cubicBezTo>
                  <a:cubicBezTo>
                    <a:pt x="1190" y="6871"/>
                    <a:pt x="1527" y="6993"/>
                    <a:pt x="1899" y="7063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2"/>
                    <a:pt x="4095" y="6907"/>
                    <a:pt x="4476" y="6692"/>
                  </a:cubicBezTo>
                  <a:cubicBezTo>
                    <a:pt x="4857" y="6478"/>
                    <a:pt x="5145" y="6196"/>
                    <a:pt x="5342" y="5844"/>
                  </a:cubicBezTo>
                  <a:cubicBezTo>
                    <a:pt x="5537" y="5492"/>
                    <a:pt x="5609" y="5080"/>
                    <a:pt x="5560" y="4606"/>
                  </a:cubicBezTo>
                  <a:cubicBezTo>
                    <a:pt x="5529" y="4299"/>
                    <a:pt x="5444" y="4039"/>
                    <a:pt x="5306" y="3821"/>
                  </a:cubicBezTo>
                  <a:cubicBezTo>
                    <a:pt x="5166" y="3602"/>
                    <a:pt x="4984" y="3419"/>
                    <a:pt x="4755" y="3274"/>
                  </a:cubicBezTo>
                  <a:cubicBezTo>
                    <a:pt x="4526" y="3127"/>
                    <a:pt x="4263" y="3011"/>
                    <a:pt x="3960" y="2925"/>
                  </a:cubicBezTo>
                  <a:cubicBezTo>
                    <a:pt x="3659" y="2838"/>
                    <a:pt x="3326" y="2779"/>
                    <a:pt x="2963" y="2745"/>
                  </a:cubicBezTo>
                  <a:cubicBezTo>
                    <a:pt x="2805" y="2736"/>
                    <a:pt x="2653" y="2718"/>
                    <a:pt x="2504" y="2689"/>
                  </a:cubicBezTo>
                  <a:cubicBezTo>
                    <a:pt x="2356" y="2663"/>
                    <a:pt x="2226" y="2624"/>
                    <a:pt x="2109" y="2574"/>
                  </a:cubicBezTo>
                  <a:cubicBezTo>
                    <a:pt x="1993" y="2523"/>
                    <a:pt x="1898" y="2465"/>
                    <a:pt x="1826" y="2393"/>
                  </a:cubicBezTo>
                  <a:cubicBezTo>
                    <a:pt x="1751" y="2322"/>
                    <a:pt x="1711" y="2232"/>
                    <a:pt x="1698" y="2121"/>
                  </a:cubicBezTo>
                  <a:cubicBezTo>
                    <a:pt x="1685" y="1997"/>
                    <a:pt x="1712" y="1888"/>
                    <a:pt x="1780" y="1793"/>
                  </a:cubicBezTo>
                  <a:cubicBezTo>
                    <a:pt x="1852" y="1695"/>
                    <a:pt x="1952" y="1616"/>
                    <a:pt x="2087" y="1551"/>
                  </a:cubicBezTo>
                  <a:cubicBezTo>
                    <a:pt x="2223" y="1490"/>
                    <a:pt x="2387" y="1446"/>
                    <a:pt x="2581" y="1426"/>
                  </a:cubicBezTo>
                  <a:cubicBezTo>
                    <a:pt x="2645" y="1419"/>
                    <a:pt x="2709" y="1416"/>
                    <a:pt x="2772" y="1416"/>
                  </a:cubicBezTo>
                  <a:cubicBezTo>
                    <a:pt x="2895" y="1416"/>
                    <a:pt x="3016" y="1429"/>
                    <a:pt x="3139" y="1456"/>
                  </a:cubicBezTo>
                  <a:cubicBezTo>
                    <a:pt x="3324" y="1495"/>
                    <a:pt x="3501" y="1563"/>
                    <a:pt x="3671" y="1656"/>
                  </a:cubicBezTo>
                  <a:cubicBezTo>
                    <a:pt x="3842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9" y="707"/>
                    <a:pt x="4670" y="517"/>
                    <a:pt x="4421" y="368"/>
                  </a:cubicBezTo>
                  <a:cubicBezTo>
                    <a:pt x="4173" y="215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31"/>
            <p:cNvSpPr/>
            <p:nvPr/>
          </p:nvSpPr>
          <p:spPr>
            <a:xfrm flipH="1">
              <a:off x="3927603" y="1061259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1" y="1569"/>
                  </a:moveTo>
                  <a:cubicBezTo>
                    <a:pt x="3779" y="1569"/>
                    <a:pt x="3960" y="1597"/>
                    <a:pt x="4130" y="1650"/>
                  </a:cubicBezTo>
                  <a:cubicBezTo>
                    <a:pt x="4365" y="1723"/>
                    <a:pt x="4573" y="1842"/>
                    <a:pt x="4759" y="2002"/>
                  </a:cubicBezTo>
                  <a:cubicBezTo>
                    <a:pt x="4941" y="2163"/>
                    <a:pt x="5092" y="2360"/>
                    <a:pt x="5207" y="2590"/>
                  </a:cubicBezTo>
                  <a:cubicBezTo>
                    <a:pt x="5324" y="2820"/>
                    <a:pt x="5398" y="3079"/>
                    <a:pt x="5427" y="3364"/>
                  </a:cubicBezTo>
                  <a:cubicBezTo>
                    <a:pt x="5457" y="3650"/>
                    <a:pt x="5437" y="3916"/>
                    <a:pt x="5373" y="4166"/>
                  </a:cubicBezTo>
                  <a:cubicBezTo>
                    <a:pt x="5308" y="4418"/>
                    <a:pt x="5201" y="4639"/>
                    <a:pt x="5055" y="4836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1" y="5432"/>
                    <a:pt x="4063" y="5507"/>
                    <a:pt x="3796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1" y="5546"/>
                    <a:pt x="3213" y="5519"/>
                    <a:pt x="3044" y="5468"/>
                  </a:cubicBezTo>
                  <a:cubicBezTo>
                    <a:pt x="2813" y="5394"/>
                    <a:pt x="2600" y="5276"/>
                    <a:pt x="2413" y="5118"/>
                  </a:cubicBezTo>
                  <a:cubicBezTo>
                    <a:pt x="2225" y="4963"/>
                    <a:pt x="2077" y="4765"/>
                    <a:pt x="1964" y="4533"/>
                  </a:cubicBezTo>
                  <a:cubicBezTo>
                    <a:pt x="1851" y="4299"/>
                    <a:pt x="1779" y="4038"/>
                    <a:pt x="1749" y="3752"/>
                  </a:cubicBezTo>
                  <a:cubicBezTo>
                    <a:pt x="1719" y="3467"/>
                    <a:pt x="1734" y="3201"/>
                    <a:pt x="1798" y="2950"/>
                  </a:cubicBezTo>
                  <a:cubicBezTo>
                    <a:pt x="1858" y="2701"/>
                    <a:pt x="1964" y="2478"/>
                    <a:pt x="2115" y="2281"/>
                  </a:cubicBezTo>
                  <a:cubicBezTo>
                    <a:pt x="2265" y="2084"/>
                    <a:pt x="2446" y="1926"/>
                    <a:pt x="2660" y="1807"/>
                  </a:cubicBezTo>
                  <a:cubicBezTo>
                    <a:pt x="2875" y="1686"/>
                    <a:pt x="3115" y="1610"/>
                    <a:pt x="3381" y="1581"/>
                  </a:cubicBezTo>
                  <a:cubicBezTo>
                    <a:pt x="3452" y="1573"/>
                    <a:pt x="3522" y="1569"/>
                    <a:pt x="3591" y="1569"/>
                  </a:cubicBezTo>
                  <a:close/>
                  <a:moveTo>
                    <a:pt x="3659" y="0"/>
                  </a:moveTo>
                  <a:cubicBezTo>
                    <a:pt x="3513" y="0"/>
                    <a:pt x="3365" y="8"/>
                    <a:pt x="3214" y="25"/>
                  </a:cubicBezTo>
                  <a:cubicBezTo>
                    <a:pt x="2701" y="78"/>
                    <a:pt x="2241" y="215"/>
                    <a:pt x="1832" y="436"/>
                  </a:cubicBezTo>
                  <a:cubicBezTo>
                    <a:pt x="1419" y="655"/>
                    <a:pt x="1074" y="941"/>
                    <a:pt x="790" y="1293"/>
                  </a:cubicBezTo>
                  <a:cubicBezTo>
                    <a:pt x="505" y="1645"/>
                    <a:pt x="298" y="2042"/>
                    <a:pt x="167" y="2488"/>
                  </a:cubicBezTo>
                  <a:cubicBezTo>
                    <a:pt x="38" y="2935"/>
                    <a:pt x="0" y="3414"/>
                    <a:pt x="53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2" y="6067"/>
                    <a:pt x="1323" y="6353"/>
                  </a:cubicBezTo>
                  <a:cubicBezTo>
                    <a:pt x="1675" y="6638"/>
                    <a:pt x="2074" y="6844"/>
                    <a:pt x="2520" y="6975"/>
                  </a:cubicBezTo>
                  <a:cubicBezTo>
                    <a:pt x="2834" y="7066"/>
                    <a:pt x="3167" y="7112"/>
                    <a:pt x="3519" y="7112"/>
                  </a:cubicBezTo>
                  <a:cubicBezTo>
                    <a:pt x="3665" y="7112"/>
                    <a:pt x="3815" y="7104"/>
                    <a:pt x="3968" y="7088"/>
                  </a:cubicBezTo>
                  <a:cubicBezTo>
                    <a:pt x="4472" y="7035"/>
                    <a:pt x="4931" y="6897"/>
                    <a:pt x="5342" y="6677"/>
                  </a:cubicBezTo>
                  <a:cubicBezTo>
                    <a:pt x="5752" y="6456"/>
                    <a:pt x="6097" y="6172"/>
                    <a:pt x="6381" y="5820"/>
                  </a:cubicBezTo>
                  <a:cubicBezTo>
                    <a:pt x="6665" y="5468"/>
                    <a:pt x="6870" y="5068"/>
                    <a:pt x="6997" y="4616"/>
                  </a:cubicBezTo>
                  <a:cubicBezTo>
                    <a:pt x="7125" y="4169"/>
                    <a:pt x="7163" y="3693"/>
                    <a:pt x="7110" y="3187"/>
                  </a:cubicBezTo>
                  <a:cubicBezTo>
                    <a:pt x="7055" y="2672"/>
                    <a:pt x="6918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5"/>
                    <a:pt x="5099" y="269"/>
                    <a:pt x="4654" y="138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31"/>
            <p:cNvSpPr/>
            <p:nvPr/>
          </p:nvSpPr>
          <p:spPr>
            <a:xfrm flipH="1">
              <a:off x="3680676" y="1032953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6" y="435"/>
                  </a:cubicBezTo>
                  <a:cubicBezTo>
                    <a:pt x="1457" y="656"/>
                    <a:pt x="1102" y="943"/>
                    <a:pt x="814" y="1291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7"/>
                  </a:cubicBezTo>
                  <a:cubicBezTo>
                    <a:pt x="1666" y="6637"/>
                    <a:pt x="2065" y="6841"/>
                    <a:pt x="2515" y="6968"/>
                  </a:cubicBezTo>
                  <a:cubicBezTo>
                    <a:pt x="2830" y="7056"/>
                    <a:pt x="3161" y="7099"/>
                    <a:pt x="3508" y="7099"/>
                  </a:cubicBezTo>
                  <a:cubicBezTo>
                    <a:pt x="3656" y="7099"/>
                    <a:pt x="3806" y="7091"/>
                    <a:pt x="3959" y="7076"/>
                  </a:cubicBezTo>
                  <a:cubicBezTo>
                    <a:pt x="4290" y="7041"/>
                    <a:pt x="4615" y="6966"/>
                    <a:pt x="4933" y="6848"/>
                  </a:cubicBezTo>
                  <a:cubicBezTo>
                    <a:pt x="5251" y="6733"/>
                    <a:pt x="5538" y="6590"/>
                    <a:pt x="5793" y="6420"/>
                  </a:cubicBezTo>
                  <a:cubicBezTo>
                    <a:pt x="6046" y="6249"/>
                    <a:pt x="6246" y="6063"/>
                    <a:pt x="6387" y="5863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69" y="5072"/>
                  </a:cubicBezTo>
                  <a:cubicBezTo>
                    <a:pt x="4920" y="5190"/>
                    <a:pt x="4757" y="5288"/>
                    <a:pt x="4573" y="5366"/>
                  </a:cubicBezTo>
                  <a:cubicBezTo>
                    <a:pt x="4392" y="5445"/>
                    <a:pt x="4197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2"/>
                    <a:pt x="2111" y="4785"/>
                    <a:pt x="1989" y="4553"/>
                  </a:cubicBezTo>
                  <a:cubicBezTo>
                    <a:pt x="1867" y="4320"/>
                    <a:pt x="1789" y="4054"/>
                    <a:pt x="1756" y="3755"/>
                  </a:cubicBezTo>
                  <a:cubicBezTo>
                    <a:pt x="1725" y="3452"/>
                    <a:pt x="1745" y="3170"/>
                    <a:pt x="1817" y="2913"/>
                  </a:cubicBezTo>
                  <a:cubicBezTo>
                    <a:pt x="1889" y="2655"/>
                    <a:pt x="1999" y="2432"/>
                    <a:pt x="2155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4" y="1662"/>
                    <a:pt x="3176" y="1590"/>
                    <a:pt x="3434" y="1561"/>
                  </a:cubicBezTo>
                  <a:cubicBezTo>
                    <a:pt x="3507" y="1553"/>
                    <a:pt x="3579" y="1549"/>
                    <a:pt x="3650" y="1549"/>
                  </a:cubicBezTo>
                  <a:cubicBezTo>
                    <a:pt x="3779" y="1549"/>
                    <a:pt x="3905" y="1562"/>
                    <a:pt x="4027" y="1588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6"/>
                    <a:pt x="4875" y="1985"/>
                    <a:pt x="5026" y="2113"/>
                  </a:cubicBezTo>
                  <a:lnTo>
                    <a:pt x="5916" y="848"/>
                  </a:lnTo>
                  <a:cubicBezTo>
                    <a:pt x="5696" y="641"/>
                    <a:pt x="5445" y="469"/>
                    <a:pt x="5157" y="331"/>
                  </a:cubicBezTo>
                  <a:cubicBezTo>
                    <a:pt x="4874" y="193"/>
                    <a:pt x="4570" y="97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31"/>
            <p:cNvSpPr/>
            <p:nvPr/>
          </p:nvSpPr>
          <p:spPr>
            <a:xfrm flipH="1">
              <a:off x="3446810" y="1008250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2" y="22"/>
                  </a:cubicBezTo>
                  <a:cubicBezTo>
                    <a:pt x="2763" y="75"/>
                    <a:pt x="2294" y="213"/>
                    <a:pt x="1876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8"/>
                    <a:pt x="315" y="2037"/>
                    <a:pt x="179" y="2484"/>
                  </a:cubicBezTo>
                  <a:cubicBezTo>
                    <a:pt x="42" y="2931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6"/>
                  </a:cubicBezTo>
                  <a:cubicBezTo>
                    <a:pt x="1664" y="6637"/>
                    <a:pt x="2065" y="6841"/>
                    <a:pt x="2515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5" y="6965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6" y="6248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89"/>
                    <a:pt x="4756" y="5288"/>
                    <a:pt x="4573" y="5366"/>
                  </a:cubicBezTo>
                  <a:cubicBezTo>
                    <a:pt x="4392" y="5445"/>
                    <a:pt x="4195" y="5494"/>
                    <a:pt x="3989" y="5517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0"/>
                    <a:pt x="2110" y="4785"/>
                    <a:pt x="1988" y="4553"/>
                  </a:cubicBezTo>
                  <a:cubicBezTo>
                    <a:pt x="1866" y="4319"/>
                    <a:pt x="1789" y="4053"/>
                    <a:pt x="1756" y="3755"/>
                  </a:cubicBezTo>
                  <a:cubicBezTo>
                    <a:pt x="1725" y="3452"/>
                    <a:pt x="1743" y="3168"/>
                    <a:pt x="1815" y="2912"/>
                  </a:cubicBezTo>
                  <a:cubicBezTo>
                    <a:pt x="1891" y="2655"/>
                    <a:pt x="2002" y="2431"/>
                    <a:pt x="2157" y="2241"/>
                  </a:cubicBezTo>
                  <a:cubicBezTo>
                    <a:pt x="2310" y="2051"/>
                    <a:pt x="2498" y="1896"/>
                    <a:pt x="2718" y="1779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6"/>
                  </a:cubicBezTo>
                  <a:cubicBezTo>
                    <a:pt x="4217" y="1627"/>
                    <a:pt x="4394" y="1691"/>
                    <a:pt x="4557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9" name="Google Shape;16549;p31"/>
            <p:cNvSpPr/>
            <p:nvPr/>
          </p:nvSpPr>
          <p:spPr>
            <a:xfrm flipH="1">
              <a:off x="3236575" y="98320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5" y="2722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0" name="Google Shape;16550;p31"/>
            <p:cNvSpPr/>
            <p:nvPr/>
          </p:nvSpPr>
          <p:spPr>
            <a:xfrm flipH="1">
              <a:off x="2990790" y="965842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1"/>
                  </a:moveTo>
                  <a:cubicBezTo>
                    <a:pt x="3227" y="1421"/>
                    <a:pt x="3352" y="1441"/>
                    <a:pt x="3462" y="1480"/>
                  </a:cubicBezTo>
                  <a:cubicBezTo>
                    <a:pt x="3617" y="1536"/>
                    <a:pt x="3738" y="1628"/>
                    <a:pt x="3831" y="1752"/>
                  </a:cubicBezTo>
                  <a:cubicBezTo>
                    <a:pt x="3922" y="1876"/>
                    <a:pt x="3978" y="2027"/>
                    <a:pt x="3997" y="2202"/>
                  </a:cubicBezTo>
                  <a:cubicBezTo>
                    <a:pt x="4015" y="2376"/>
                    <a:pt x="3997" y="2534"/>
                    <a:pt x="3942" y="2680"/>
                  </a:cubicBezTo>
                  <a:cubicBezTo>
                    <a:pt x="3890" y="2823"/>
                    <a:pt x="3802" y="2938"/>
                    <a:pt x="3683" y="3025"/>
                  </a:cubicBezTo>
                  <a:cubicBezTo>
                    <a:pt x="3567" y="3115"/>
                    <a:pt x="3421" y="3167"/>
                    <a:pt x="3253" y="3183"/>
                  </a:cubicBezTo>
                  <a:lnTo>
                    <a:pt x="1911" y="3327"/>
                  </a:lnTo>
                  <a:lnTo>
                    <a:pt x="1722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8" y="1421"/>
                  </a:cubicBezTo>
                  <a:close/>
                  <a:moveTo>
                    <a:pt x="3363" y="0"/>
                  </a:moveTo>
                  <a:cubicBezTo>
                    <a:pt x="3265" y="0"/>
                    <a:pt x="3166" y="6"/>
                    <a:pt x="3065" y="16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4" y="4500"/>
                  </a:lnTo>
                  <a:lnTo>
                    <a:pt x="4496" y="6753"/>
                  </a:lnTo>
                  <a:lnTo>
                    <a:pt x="6384" y="6554"/>
                  </a:lnTo>
                  <a:lnTo>
                    <a:pt x="4578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5"/>
                    <a:pt x="5266" y="3489"/>
                    <a:pt x="5432" y="3125"/>
                  </a:cubicBezTo>
                  <a:cubicBezTo>
                    <a:pt x="5596" y="2764"/>
                    <a:pt x="5656" y="2370"/>
                    <a:pt x="5611" y="1940"/>
                  </a:cubicBezTo>
                  <a:cubicBezTo>
                    <a:pt x="5567" y="1526"/>
                    <a:pt x="5429" y="1164"/>
                    <a:pt x="5192" y="861"/>
                  </a:cubicBezTo>
                  <a:cubicBezTo>
                    <a:pt x="4956" y="553"/>
                    <a:pt x="4652" y="326"/>
                    <a:pt x="4278" y="175"/>
                  </a:cubicBezTo>
                  <a:cubicBezTo>
                    <a:pt x="3991" y="59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31"/>
            <p:cNvSpPr/>
            <p:nvPr/>
          </p:nvSpPr>
          <p:spPr>
            <a:xfrm flipH="1">
              <a:off x="2677862" y="92658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1" y="2078"/>
                    <a:pt x="32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3"/>
                    <a:pt x="525" y="3552"/>
                    <a:pt x="728" y="3712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4"/>
                    <a:pt x="2488" y="4300"/>
                  </a:cubicBezTo>
                  <a:cubicBezTo>
                    <a:pt x="2626" y="4310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8" y="4616"/>
                    <a:pt x="3761" y="4677"/>
                    <a:pt x="3818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8" y="5639"/>
                    <a:pt x="3232" y="5678"/>
                    <a:pt x="3058" y="5696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7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1" y="6696"/>
                  </a:cubicBezTo>
                  <a:cubicBezTo>
                    <a:pt x="1190" y="6870"/>
                    <a:pt x="1526" y="6992"/>
                    <a:pt x="1899" y="7063"/>
                  </a:cubicBezTo>
                  <a:cubicBezTo>
                    <a:pt x="2120" y="7103"/>
                    <a:pt x="2354" y="7124"/>
                    <a:pt x="2602" y="7124"/>
                  </a:cubicBezTo>
                  <a:cubicBezTo>
                    <a:pt x="2770" y="7124"/>
                    <a:pt x="2944" y="7114"/>
                    <a:pt x="3125" y="7094"/>
                  </a:cubicBezTo>
                  <a:cubicBezTo>
                    <a:pt x="3646" y="7040"/>
                    <a:pt x="4095" y="6906"/>
                    <a:pt x="4476" y="6692"/>
                  </a:cubicBezTo>
                  <a:cubicBezTo>
                    <a:pt x="4857" y="6479"/>
                    <a:pt x="5144" y="6195"/>
                    <a:pt x="5341" y="5843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38"/>
                    <a:pt x="5305" y="3820"/>
                  </a:cubicBezTo>
                  <a:cubicBezTo>
                    <a:pt x="5166" y="3603"/>
                    <a:pt x="4983" y="3419"/>
                    <a:pt x="4755" y="3273"/>
                  </a:cubicBezTo>
                  <a:cubicBezTo>
                    <a:pt x="4526" y="3128"/>
                    <a:pt x="4263" y="3010"/>
                    <a:pt x="3959" y="2924"/>
                  </a:cubicBezTo>
                  <a:cubicBezTo>
                    <a:pt x="3660" y="2838"/>
                    <a:pt x="3325" y="2779"/>
                    <a:pt x="2963" y="2744"/>
                  </a:cubicBezTo>
                  <a:cubicBezTo>
                    <a:pt x="2805" y="2736"/>
                    <a:pt x="2652" y="2718"/>
                    <a:pt x="2504" y="2690"/>
                  </a:cubicBezTo>
                  <a:cubicBezTo>
                    <a:pt x="2356" y="2662"/>
                    <a:pt x="2225" y="2625"/>
                    <a:pt x="2109" y="2575"/>
                  </a:cubicBezTo>
                  <a:cubicBezTo>
                    <a:pt x="1992" y="2524"/>
                    <a:pt x="1897" y="2464"/>
                    <a:pt x="1825" y="2392"/>
                  </a:cubicBezTo>
                  <a:cubicBezTo>
                    <a:pt x="1751" y="2323"/>
                    <a:pt x="1710" y="2231"/>
                    <a:pt x="1697" y="2122"/>
                  </a:cubicBezTo>
                  <a:cubicBezTo>
                    <a:pt x="1684" y="1996"/>
                    <a:pt x="1712" y="1887"/>
                    <a:pt x="1779" y="1792"/>
                  </a:cubicBezTo>
                  <a:cubicBezTo>
                    <a:pt x="1848" y="1696"/>
                    <a:pt x="1949" y="1614"/>
                    <a:pt x="2084" y="1552"/>
                  </a:cubicBezTo>
                  <a:cubicBezTo>
                    <a:pt x="2218" y="1489"/>
                    <a:pt x="2382" y="1446"/>
                    <a:pt x="2577" y="1426"/>
                  </a:cubicBezTo>
                  <a:cubicBezTo>
                    <a:pt x="2641" y="1419"/>
                    <a:pt x="2703" y="1415"/>
                    <a:pt x="2766" y="1415"/>
                  </a:cubicBezTo>
                  <a:cubicBezTo>
                    <a:pt x="2890" y="1415"/>
                    <a:pt x="3013" y="1429"/>
                    <a:pt x="3137" y="1456"/>
                  </a:cubicBezTo>
                  <a:cubicBezTo>
                    <a:pt x="3322" y="1496"/>
                    <a:pt x="3498" y="1562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5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31"/>
            <p:cNvSpPr/>
            <p:nvPr/>
          </p:nvSpPr>
          <p:spPr>
            <a:xfrm flipH="1">
              <a:off x="2410561" y="89630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4" y="207"/>
                  </a:lnTo>
                  <a:lnTo>
                    <a:pt x="1923" y="3008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31"/>
            <p:cNvSpPr/>
            <p:nvPr/>
          </p:nvSpPr>
          <p:spPr>
            <a:xfrm flipH="1">
              <a:off x="2247030" y="878359"/>
              <a:ext cx="162116" cy="250605"/>
            </a:xfrm>
            <a:custGeom>
              <a:avLst/>
              <a:gdLst/>
              <a:ahLst/>
              <a:cxnLst/>
              <a:rect l="l" t="t" r="r" b="b"/>
              <a:pathLst>
                <a:path w="4679" h="7233" extrusionOk="0">
                  <a:moveTo>
                    <a:pt x="3959" y="0"/>
                  </a:moveTo>
                  <a:lnTo>
                    <a:pt x="0" y="420"/>
                  </a:lnTo>
                  <a:lnTo>
                    <a:pt x="146" y="1811"/>
                  </a:lnTo>
                  <a:lnTo>
                    <a:pt x="1295" y="1690"/>
                  </a:lnTo>
                  <a:lnTo>
                    <a:pt x="1720" y="5719"/>
                  </a:lnTo>
                  <a:lnTo>
                    <a:pt x="571" y="5839"/>
                  </a:lnTo>
                  <a:lnTo>
                    <a:pt x="719" y="7232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6"/>
                  </a:lnTo>
                  <a:lnTo>
                    <a:pt x="4107" y="1394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31"/>
            <p:cNvSpPr/>
            <p:nvPr/>
          </p:nvSpPr>
          <p:spPr>
            <a:xfrm flipH="1">
              <a:off x="2029933" y="866614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31"/>
            <p:cNvSpPr/>
            <p:nvPr/>
          </p:nvSpPr>
          <p:spPr>
            <a:xfrm flipH="1">
              <a:off x="1824617" y="844925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31"/>
            <p:cNvSpPr/>
            <p:nvPr/>
          </p:nvSpPr>
          <p:spPr>
            <a:xfrm flipH="1">
              <a:off x="1617325" y="814644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6" y="1"/>
                  </a:moveTo>
                  <a:cubicBezTo>
                    <a:pt x="2763" y="1"/>
                    <a:pt x="2578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4" y="419"/>
                    <a:pt x="865" y="591"/>
                    <a:pt x="648" y="801"/>
                  </a:cubicBezTo>
                  <a:cubicBezTo>
                    <a:pt x="431" y="1011"/>
                    <a:pt x="265" y="1250"/>
                    <a:pt x="153" y="1522"/>
                  </a:cubicBezTo>
                  <a:cubicBezTo>
                    <a:pt x="41" y="1793"/>
                    <a:pt x="1" y="2081"/>
                    <a:pt x="34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7"/>
                    <a:pt x="526" y="3555"/>
                    <a:pt x="728" y="3715"/>
                  </a:cubicBezTo>
                  <a:cubicBezTo>
                    <a:pt x="933" y="3873"/>
                    <a:pt x="1180" y="4001"/>
                    <a:pt x="1473" y="4094"/>
                  </a:cubicBezTo>
                  <a:cubicBezTo>
                    <a:pt x="1767" y="4188"/>
                    <a:pt x="2105" y="4257"/>
                    <a:pt x="2489" y="4303"/>
                  </a:cubicBezTo>
                  <a:cubicBezTo>
                    <a:pt x="2627" y="4313"/>
                    <a:pt x="2763" y="4332"/>
                    <a:pt x="2897" y="4353"/>
                  </a:cubicBezTo>
                  <a:cubicBezTo>
                    <a:pt x="3029" y="4375"/>
                    <a:pt x="3157" y="4403"/>
                    <a:pt x="3280" y="4441"/>
                  </a:cubicBezTo>
                  <a:cubicBezTo>
                    <a:pt x="3402" y="4477"/>
                    <a:pt x="3508" y="4520"/>
                    <a:pt x="3597" y="4570"/>
                  </a:cubicBezTo>
                  <a:cubicBezTo>
                    <a:pt x="3688" y="4619"/>
                    <a:pt x="3761" y="4680"/>
                    <a:pt x="3819" y="4754"/>
                  </a:cubicBezTo>
                  <a:cubicBezTo>
                    <a:pt x="3876" y="4826"/>
                    <a:pt x="3909" y="4913"/>
                    <a:pt x="3919" y="5009"/>
                  </a:cubicBezTo>
                  <a:cubicBezTo>
                    <a:pt x="3934" y="5138"/>
                    <a:pt x="3905" y="5252"/>
                    <a:pt x="3837" y="5347"/>
                  </a:cubicBezTo>
                  <a:cubicBezTo>
                    <a:pt x="3768" y="5442"/>
                    <a:pt x="3665" y="5521"/>
                    <a:pt x="3528" y="5581"/>
                  </a:cubicBezTo>
                  <a:cubicBezTo>
                    <a:pt x="3389" y="5642"/>
                    <a:pt x="3233" y="5682"/>
                    <a:pt x="3058" y="5699"/>
                  </a:cubicBezTo>
                  <a:cubicBezTo>
                    <a:pt x="2972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5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6" y="6309"/>
                    <a:pt x="590" y="6525"/>
                    <a:pt x="891" y="6699"/>
                  </a:cubicBezTo>
                  <a:cubicBezTo>
                    <a:pt x="1192" y="6873"/>
                    <a:pt x="1527" y="6995"/>
                    <a:pt x="1899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2" y="7127"/>
                    <a:pt x="2946" y="7117"/>
                    <a:pt x="3127" y="7098"/>
                  </a:cubicBezTo>
                  <a:cubicBezTo>
                    <a:pt x="3646" y="7044"/>
                    <a:pt x="4096" y="6908"/>
                    <a:pt x="4477" y="6696"/>
                  </a:cubicBezTo>
                  <a:cubicBezTo>
                    <a:pt x="4858" y="6481"/>
                    <a:pt x="5146" y="6200"/>
                    <a:pt x="5342" y="5847"/>
                  </a:cubicBezTo>
                  <a:cubicBezTo>
                    <a:pt x="5537" y="5495"/>
                    <a:pt x="5609" y="5082"/>
                    <a:pt x="5560" y="4608"/>
                  </a:cubicBezTo>
                  <a:cubicBezTo>
                    <a:pt x="5529" y="4303"/>
                    <a:pt x="5444" y="4041"/>
                    <a:pt x="5306" y="3823"/>
                  </a:cubicBezTo>
                  <a:cubicBezTo>
                    <a:pt x="5168" y="3605"/>
                    <a:pt x="4984" y="3421"/>
                    <a:pt x="4755" y="3276"/>
                  </a:cubicBezTo>
                  <a:cubicBezTo>
                    <a:pt x="4528" y="3131"/>
                    <a:pt x="4263" y="3013"/>
                    <a:pt x="3961" y="2927"/>
                  </a:cubicBezTo>
                  <a:cubicBezTo>
                    <a:pt x="3659" y="2840"/>
                    <a:pt x="3327" y="2781"/>
                    <a:pt x="2963" y="2747"/>
                  </a:cubicBezTo>
                  <a:cubicBezTo>
                    <a:pt x="2805" y="2738"/>
                    <a:pt x="2653" y="2721"/>
                    <a:pt x="2504" y="2692"/>
                  </a:cubicBezTo>
                  <a:cubicBezTo>
                    <a:pt x="2358" y="2665"/>
                    <a:pt x="2227" y="2628"/>
                    <a:pt x="2109" y="2577"/>
                  </a:cubicBezTo>
                  <a:cubicBezTo>
                    <a:pt x="1993" y="2527"/>
                    <a:pt x="1898" y="2466"/>
                    <a:pt x="1826" y="2395"/>
                  </a:cubicBezTo>
                  <a:cubicBezTo>
                    <a:pt x="1752" y="2326"/>
                    <a:pt x="1711" y="2234"/>
                    <a:pt x="1698" y="2124"/>
                  </a:cubicBezTo>
                  <a:cubicBezTo>
                    <a:pt x="1685" y="1999"/>
                    <a:pt x="1712" y="1890"/>
                    <a:pt x="1781" y="1795"/>
                  </a:cubicBezTo>
                  <a:cubicBezTo>
                    <a:pt x="1853" y="1694"/>
                    <a:pt x="1955" y="1615"/>
                    <a:pt x="2087" y="1552"/>
                  </a:cubicBezTo>
                  <a:cubicBezTo>
                    <a:pt x="2223" y="1490"/>
                    <a:pt x="2387" y="1447"/>
                    <a:pt x="2581" y="1427"/>
                  </a:cubicBezTo>
                  <a:cubicBezTo>
                    <a:pt x="2645" y="1420"/>
                    <a:pt x="2709" y="1416"/>
                    <a:pt x="2773" y="1416"/>
                  </a:cubicBezTo>
                  <a:cubicBezTo>
                    <a:pt x="2896" y="1416"/>
                    <a:pt x="3018" y="1430"/>
                    <a:pt x="3140" y="1457"/>
                  </a:cubicBezTo>
                  <a:cubicBezTo>
                    <a:pt x="3324" y="1497"/>
                    <a:pt x="3501" y="1563"/>
                    <a:pt x="3672" y="1657"/>
                  </a:cubicBezTo>
                  <a:cubicBezTo>
                    <a:pt x="3842" y="1750"/>
                    <a:pt x="4004" y="1874"/>
                    <a:pt x="4158" y="2029"/>
                  </a:cubicBezTo>
                  <a:lnTo>
                    <a:pt x="5077" y="938"/>
                  </a:lnTo>
                  <a:cubicBezTo>
                    <a:pt x="4889" y="708"/>
                    <a:pt x="4672" y="519"/>
                    <a:pt x="4421" y="368"/>
                  </a:cubicBezTo>
                  <a:cubicBezTo>
                    <a:pt x="4173" y="217"/>
                    <a:pt x="3882" y="111"/>
                    <a:pt x="3551" y="52"/>
                  </a:cubicBezTo>
                  <a:cubicBezTo>
                    <a:pt x="3365" y="18"/>
                    <a:pt x="3160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31"/>
            <p:cNvSpPr/>
            <p:nvPr/>
          </p:nvSpPr>
          <p:spPr>
            <a:xfrm flipH="1">
              <a:off x="1227479" y="778785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6" y="3953"/>
                  </a:moveTo>
                  <a:cubicBezTo>
                    <a:pt x="2175" y="4065"/>
                    <a:pt x="2307" y="4182"/>
                    <a:pt x="2445" y="4305"/>
                  </a:cubicBezTo>
                  <a:lnTo>
                    <a:pt x="3867" y="5528"/>
                  </a:lnTo>
                  <a:cubicBezTo>
                    <a:pt x="3814" y="5566"/>
                    <a:pt x="3762" y="5600"/>
                    <a:pt x="3711" y="5634"/>
                  </a:cubicBezTo>
                  <a:cubicBezTo>
                    <a:pt x="3498" y="5763"/>
                    <a:pt x="3263" y="5843"/>
                    <a:pt x="3002" y="5870"/>
                  </a:cubicBezTo>
                  <a:cubicBezTo>
                    <a:pt x="2917" y="5879"/>
                    <a:pt x="2836" y="5884"/>
                    <a:pt x="2758" y="5884"/>
                  </a:cubicBezTo>
                  <a:cubicBezTo>
                    <a:pt x="2579" y="5884"/>
                    <a:pt x="2415" y="5860"/>
                    <a:pt x="2268" y="5814"/>
                  </a:cubicBezTo>
                  <a:cubicBezTo>
                    <a:pt x="2058" y="5749"/>
                    <a:pt x="1892" y="5640"/>
                    <a:pt x="1772" y="5489"/>
                  </a:cubicBezTo>
                  <a:cubicBezTo>
                    <a:pt x="1653" y="5338"/>
                    <a:pt x="1578" y="5152"/>
                    <a:pt x="1555" y="4931"/>
                  </a:cubicBezTo>
                  <a:cubicBezTo>
                    <a:pt x="1525" y="4653"/>
                    <a:pt x="1593" y="4412"/>
                    <a:pt x="1756" y="4210"/>
                  </a:cubicBezTo>
                  <a:cubicBezTo>
                    <a:pt x="1833" y="4115"/>
                    <a:pt x="1933" y="4031"/>
                    <a:pt x="2056" y="3953"/>
                  </a:cubicBezTo>
                  <a:close/>
                  <a:moveTo>
                    <a:pt x="3144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4" y="814"/>
                    <a:pt x="1029" y="1109"/>
                  </a:cubicBezTo>
                  <a:cubicBezTo>
                    <a:pt x="872" y="1405"/>
                    <a:pt x="813" y="1728"/>
                    <a:pt x="850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28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4" y="5627"/>
                    <a:pt x="252" y="5992"/>
                    <a:pt x="526" y="6304"/>
                  </a:cubicBezTo>
                  <a:cubicBezTo>
                    <a:pt x="796" y="6618"/>
                    <a:pt x="1147" y="6848"/>
                    <a:pt x="1572" y="7000"/>
                  </a:cubicBezTo>
                  <a:cubicBezTo>
                    <a:pt x="1888" y="7113"/>
                    <a:pt x="2227" y="7169"/>
                    <a:pt x="2589" y="7169"/>
                  </a:cubicBezTo>
                  <a:cubicBezTo>
                    <a:pt x="2717" y="7169"/>
                    <a:pt x="2847" y="7162"/>
                    <a:pt x="2980" y="7148"/>
                  </a:cubicBezTo>
                  <a:cubicBezTo>
                    <a:pt x="3361" y="7107"/>
                    <a:pt x="3715" y="7016"/>
                    <a:pt x="4039" y="6874"/>
                  </a:cubicBezTo>
                  <a:cubicBezTo>
                    <a:pt x="4351" y="6736"/>
                    <a:pt x="4632" y="6556"/>
                    <a:pt x="4886" y="6337"/>
                  </a:cubicBezTo>
                  <a:lnTo>
                    <a:pt x="5432" y="6792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9" y="4974"/>
                    <a:pt x="5953" y="4735"/>
                    <a:pt x="6024" y="4485"/>
                  </a:cubicBezTo>
                  <a:cubicBezTo>
                    <a:pt x="6128" y="4117"/>
                    <a:pt x="6190" y="3721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8" y="3848"/>
                  </a:lnTo>
                  <a:cubicBezTo>
                    <a:pt x="3954" y="3737"/>
                    <a:pt x="3791" y="3605"/>
                    <a:pt x="3611" y="3453"/>
                  </a:cubicBezTo>
                  <a:cubicBezTo>
                    <a:pt x="3432" y="3297"/>
                    <a:pt x="3253" y="3132"/>
                    <a:pt x="3078" y="2958"/>
                  </a:cubicBezTo>
                  <a:cubicBezTo>
                    <a:pt x="2903" y="2784"/>
                    <a:pt x="2754" y="2613"/>
                    <a:pt x="2635" y="2443"/>
                  </a:cubicBezTo>
                  <a:cubicBezTo>
                    <a:pt x="2517" y="2275"/>
                    <a:pt x="2450" y="2130"/>
                    <a:pt x="2435" y="2007"/>
                  </a:cubicBezTo>
                  <a:cubicBezTo>
                    <a:pt x="2424" y="1878"/>
                    <a:pt x="2438" y="1764"/>
                    <a:pt x="2481" y="1672"/>
                  </a:cubicBezTo>
                  <a:cubicBezTo>
                    <a:pt x="2524" y="1580"/>
                    <a:pt x="2590" y="1506"/>
                    <a:pt x="2684" y="1449"/>
                  </a:cubicBezTo>
                  <a:cubicBezTo>
                    <a:pt x="2776" y="1393"/>
                    <a:pt x="2894" y="1357"/>
                    <a:pt x="3036" y="1343"/>
                  </a:cubicBezTo>
                  <a:cubicBezTo>
                    <a:pt x="3067" y="1340"/>
                    <a:pt x="3097" y="1338"/>
                    <a:pt x="3126" y="1338"/>
                  </a:cubicBezTo>
                  <a:cubicBezTo>
                    <a:pt x="3265" y="1338"/>
                    <a:pt x="3393" y="1372"/>
                    <a:pt x="3509" y="1442"/>
                  </a:cubicBezTo>
                  <a:cubicBezTo>
                    <a:pt x="3650" y="1527"/>
                    <a:pt x="3790" y="1695"/>
                    <a:pt x="3928" y="1947"/>
                  </a:cubicBezTo>
                  <a:lnTo>
                    <a:pt x="5078" y="1088"/>
                  </a:lnTo>
                  <a:cubicBezTo>
                    <a:pt x="4966" y="838"/>
                    <a:pt x="4796" y="627"/>
                    <a:pt x="4568" y="454"/>
                  </a:cubicBezTo>
                  <a:cubicBezTo>
                    <a:pt x="4339" y="282"/>
                    <a:pt x="4077" y="155"/>
                    <a:pt x="3778" y="80"/>
                  </a:cubicBezTo>
                  <a:cubicBezTo>
                    <a:pt x="3575" y="27"/>
                    <a:pt x="3364" y="0"/>
                    <a:pt x="3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31"/>
            <p:cNvSpPr/>
            <p:nvPr/>
          </p:nvSpPr>
          <p:spPr>
            <a:xfrm flipH="1">
              <a:off x="929830" y="737313"/>
              <a:ext cx="204628" cy="249705"/>
            </a:xfrm>
            <a:custGeom>
              <a:avLst/>
              <a:gdLst/>
              <a:ahLst/>
              <a:cxnLst/>
              <a:rect l="l" t="t" r="r" b="b"/>
              <a:pathLst>
                <a:path w="5906" h="7207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6"/>
                  </a:lnTo>
                  <a:lnTo>
                    <a:pt x="4397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31"/>
            <p:cNvSpPr/>
            <p:nvPr/>
          </p:nvSpPr>
          <p:spPr>
            <a:xfrm flipH="1">
              <a:off x="701924" y="71569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4"/>
                  </a:lnTo>
                  <a:lnTo>
                    <a:pt x="2030" y="4350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3"/>
                  </a:lnTo>
                  <a:lnTo>
                    <a:pt x="4899" y="1413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31"/>
            <p:cNvSpPr/>
            <p:nvPr/>
          </p:nvSpPr>
          <p:spPr>
            <a:xfrm flipH="1">
              <a:off x="460678" y="693104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3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7" y="657"/>
                    <a:pt x="1102" y="943"/>
                    <a:pt x="815" y="1291"/>
                  </a:cubicBezTo>
                  <a:cubicBezTo>
                    <a:pt x="527" y="1640"/>
                    <a:pt x="316" y="2037"/>
                    <a:pt x="179" y="2484"/>
                  </a:cubicBezTo>
                  <a:cubicBezTo>
                    <a:pt x="42" y="2932"/>
                    <a:pt x="1" y="3409"/>
                    <a:pt x="55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81" y="5726"/>
                    <a:pt x="964" y="6072"/>
                    <a:pt x="1315" y="6354"/>
                  </a:cubicBezTo>
                  <a:cubicBezTo>
                    <a:pt x="1666" y="6635"/>
                    <a:pt x="2066" y="6840"/>
                    <a:pt x="2516" y="6965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9" y="7073"/>
                  </a:cubicBezTo>
                  <a:cubicBezTo>
                    <a:pt x="4290" y="7039"/>
                    <a:pt x="4615" y="6964"/>
                    <a:pt x="4933" y="6847"/>
                  </a:cubicBezTo>
                  <a:cubicBezTo>
                    <a:pt x="5251" y="6732"/>
                    <a:pt x="5538" y="6588"/>
                    <a:pt x="5793" y="6417"/>
                  </a:cubicBezTo>
                  <a:cubicBezTo>
                    <a:pt x="6046" y="6246"/>
                    <a:pt x="6246" y="6062"/>
                    <a:pt x="6387" y="5862"/>
                  </a:cubicBezTo>
                  <a:lnTo>
                    <a:pt x="5456" y="4680"/>
                  </a:lnTo>
                  <a:cubicBezTo>
                    <a:pt x="5347" y="4823"/>
                    <a:pt x="5218" y="4953"/>
                    <a:pt x="5070" y="5071"/>
                  </a:cubicBezTo>
                  <a:cubicBezTo>
                    <a:pt x="4920" y="5188"/>
                    <a:pt x="4758" y="5287"/>
                    <a:pt x="4573" y="5363"/>
                  </a:cubicBezTo>
                  <a:cubicBezTo>
                    <a:pt x="4392" y="5442"/>
                    <a:pt x="4197" y="5491"/>
                    <a:pt x="3990" y="5514"/>
                  </a:cubicBezTo>
                  <a:cubicBezTo>
                    <a:pt x="3886" y="5525"/>
                    <a:pt x="3785" y="5531"/>
                    <a:pt x="3687" y="5531"/>
                  </a:cubicBezTo>
                  <a:cubicBezTo>
                    <a:pt x="3495" y="5531"/>
                    <a:pt x="3314" y="5510"/>
                    <a:pt x="3143" y="5467"/>
                  </a:cubicBezTo>
                  <a:cubicBezTo>
                    <a:pt x="2884" y="5402"/>
                    <a:pt x="2658" y="5291"/>
                    <a:pt x="2464" y="5133"/>
                  </a:cubicBezTo>
                  <a:cubicBezTo>
                    <a:pt x="2270" y="4978"/>
                    <a:pt x="2112" y="4781"/>
                    <a:pt x="1989" y="4549"/>
                  </a:cubicBezTo>
                  <a:cubicBezTo>
                    <a:pt x="1867" y="4316"/>
                    <a:pt x="1789" y="4050"/>
                    <a:pt x="1756" y="3751"/>
                  </a:cubicBezTo>
                  <a:cubicBezTo>
                    <a:pt x="1725" y="3448"/>
                    <a:pt x="1745" y="3166"/>
                    <a:pt x="1817" y="2909"/>
                  </a:cubicBezTo>
                  <a:cubicBezTo>
                    <a:pt x="1889" y="2651"/>
                    <a:pt x="1999" y="2428"/>
                    <a:pt x="2155" y="2239"/>
                  </a:cubicBezTo>
                  <a:cubicBezTo>
                    <a:pt x="2307" y="2047"/>
                    <a:pt x="2494" y="1893"/>
                    <a:pt x="2716" y="1775"/>
                  </a:cubicBezTo>
                  <a:cubicBezTo>
                    <a:pt x="2934" y="1658"/>
                    <a:pt x="3176" y="1586"/>
                    <a:pt x="3435" y="1557"/>
                  </a:cubicBezTo>
                  <a:cubicBezTo>
                    <a:pt x="3507" y="1549"/>
                    <a:pt x="3579" y="1545"/>
                    <a:pt x="3650" y="1545"/>
                  </a:cubicBezTo>
                  <a:cubicBezTo>
                    <a:pt x="3779" y="1545"/>
                    <a:pt x="3905" y="1558"/>
                    <a:pt x="4027" y="1584"/>
                  </a:cubicBezTo>
                  <a:cubicBezTo>
                    <a:pt x="4214" y="1623"/>
                    <a:pt x="4391" y="1688"/>
                    <a:pt x="4553" y="1780"/>
                  </a:cubicBezTo>
                  <a:cubicBezTo>
                    <a:pt x="4717" y="1872"/>
                    <a:pt x="4875" y="1981"/>
                    <a:pt x="5026" y="2109"/>
                  </a:cubicBezTo>
                  <a:lnTo>
                    <a:pt x="5917" y="844"/>
                  </a:lnTo>
                  <a:cubicBezTo>
                    <a:pt x="5697" y="637"/>
                    <a:pt x="5445" y="465"/>
                    <a:pt x="5157" y="327"/>
                  </a:cubicBezTo>
                  <a:cubicBezTo>
                    <a:pt x="4874" y="192"/>
                    <a:pt x="4572" y="99"/>
                    <a:pt x="4250" y="47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31"/>
            <p:cNvSpPr/>
            <p:nvPr/>
          </p:nvSpPr>
          <p:spPr>
            <a:xfrm flipH="1">
              <a:off x="214686" y="663966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5" y="175"/>
                  </a:lnTo>
                  <a:lnTo>
                    <a:pt x="4507" y="2849"/>
                  </a:lnTo>
                  <a:lnTo>
                    <a:pt x="1936" y="3121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1" y="4329"/>
                  </a:lnTo>
                  <a:lnTo>
                    <a:pt x="4942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2" name="Google Shape;16562;p31"/>
            <p:cNvSpPr/>
            <p:nvPr/>
          </p:nvSpPr>
          <p:spPr>
            <a:xfrm flipH="1">
              <a:off x="-9754" y="637669"/>
              <a:ext cx="190457" cy="256080"/>
            </a:xfrm>
            <a:custGeom>
              <a:avLst/>
              <a:gdLst/>
              <a:ahLst/>
              <a:cxnLst/>
              <a:rect l="l" t="t" r="r" b="b"/>
              <a:pathLst>
                <a:path w="5497" h="7391" extrusionOk="0">
                  <a:moveTo>
                    <a:pt x="5496" y="1"/>
                  </a:moveTo>
                  <a:lnTo>
                    <a:pt x="4534" y="95"/>
                  </a:lnTo>
                  <a:lnTo>
                    <a:pt x="4710" y="1781"/>
                  </a:lnTo>
                  <a:cubicBezTo>
                    <a:pt x="4739" y="2047"/>
                    <a:pt x="4766" y="2293"/>
                    <a:pt x="4795" y="2518"/>
                  </a:cubicBezTo>
                  <a:cubicBezTo>
                    <a:pt x="4822" y="2746"/>
                    <a:pt x="4851" y="2956"/>
                    <a:pt x="4881" y="3150"/>
                  </a:cubicBezTo>
                  <a:cubicBezTo>
                    <a:pt x="4911" y="3344"/>
                    <a:pt x="4944" y="3535"/>
                    <a:pt x="4982" y="3719"/>
                  </a:cubicBezTo>
                  <a:cubicBezTo>
                    <a:pt x="5018" y="3909"/>
                    <a:pt x="5055" y="4096"/>
                    <a:pt x="5095" y="4290"/>
                  </a:cubicBezTo>
                  <a:cubicBezTo>
                    <a:pt x="5105" y="4335"/>
                    <a:pt x="5117" y="4381"/>
                    <a:pt x="5125" y="4428"/>
                  </a:cubicBezTo>
                  <a:lnTo>
                    <a:pt x="1480" y="422"/>
                  </a:lnTo>
                  <a:lnTo>
                    <a:pt x="0" y="577"/>
                  </a:lnTo>
                  <a:lnTo>
                    <a:pt x="719" y="7390"/>
                  </a:lnTo>
                  <a:lnTo>
                    <a:pt x="2327" y="7221"/>
                  </a:lnTo>
                  <a:lnTo>
                    <a:pt x="2084" y="4941"/>
                  </a:lnTo>
                  <a:cubicBezTo>
                    <a:pt x="2068" y="4780"/>
                    <a:pt x="2050" y="4632"/>
                    <a:pt x="2034" y="4501"/>
                  </a:cubicBezTo>
                  <a:cubicBezTo>
                    <a:pt x="2016" y="4366"/>
                    <a:pt x="1996" y="4234"/>
                    <a:pt x="1976" y="4097"/>
                  </a:cubicBezTo>
                  <a:cubicBezTo>
                    <a:pt x="1955" y="3964"/>
                    <a:pt x="1927" y="3811"/>
                    <a:pt x="1894" y="3646"/>
                  </a:cubicBezTo>
                  <a:cubicBezTo>
                    <a:pt x="1860" y="3479"/>
                    <a:pt x="1819" y="3286"/>
                    <a:pt x="1773" y="3072"/>
                  </a:cubicBezTo>
                  <a:cubicBezTo>
                    <a:pt x="1768" y="3042"/>
                    <a:pt x="1760" y="3010"/>
                    <a:pt x="1755" y="2979"/>
                  </a:cubicBezTo>
                  <a:lnTo>
                    <a:pt x="1755" y="2979"/>
                  </a:lnTo>
                  <a:lnTo>
                    <a:pt x="5363" y="6900"/>
                  </a:lnTo>
                  <a:lnTo>
                    <a:pt x="5496" y="6886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3" name="Google Shape;16563;p31"/>
            <p:cNvSpPr/>
            <p:nvPr/>
          </p:nvSpPr>
          <p:spPr>
            <a:xfrm flipH="1">
              <a:off x="4161296" y="1410116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4" y="1"/>
                  </a:moveTo>
                  <a:cubicBezTo>
                    <a:pt x="2761" y="1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4"/>
                  </a:cubicBezTo>
                  <a:cubicBezTo>
                    <a:pt x="1123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42" y="1789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4"/>
                    <a:pt x="2488" y="4297"/>
                  </a:cubicBezTo>
                  <a:cubicBezTo>
                    <a:pt x="2626" y="4310"/>
                    <a:pt x="2763" y="4326"/>
                    <a:pt x="2897" y="4347"/>
                  </a:cubicBezTo>
                  <a:cubicBezTo>
                    <a:pt x="3029" y="4369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3"/>
                    <a:pt x="3761" y="4675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6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3" y="5704"/>
                    <a:pt x="2889" y="5708"/>
                    <a:pt x="2804" y="5708"/>
                  </a:cubicBezTo>
                  <a:cubicBezTo>
                    <a:pt x="2540" y="5708"/>
                    <a:pt x="2277" y="5664"/>
                    <a:pt x="2018" y="5577"/>
                  </a:cubicBezTo>
                  <a:cubicBezTo>
                    <a:pt x="1674" y="5462"/>
                    <a:pt x="1316" y="5206"/>
                    <a:pt x="947" y="4805"/>
                  </a:cubicBezTo>
                  <a:lnTo>
                    <a:pt x="64" y="6049"/>
                  </a:lnTo>
                  <a:cubicBezTo>
                    <a:pt x="312" y="6303"/>
                    <a:pt x="589" y="6519"/>
                    <a:pt x="888" y="6694"/>
                  </a:cubicBezTo>
                  <a:cubicBezTo>
                    <a:pt x="1188" y="6868"/>
                    <a:pt x="1525" y="6990"/>
                    <a:pt x="1897" y="7061"/>
                  </a:cubicBezTo>
                  <a:cubicBezTo>
                    <a:pt x="2118" y="7101"/>
                    <a:pt x="2351" y="7121"/>
                    <a:pt x="2598" y="7121"/>
                  </a:cubicBezTo>
                  <a:cubicBezTo>
                    <a:pt x="2767" y="7121"/>
                    <a:pt x="2942" y="7112"/>
                    <a:pt x="3124" y="7093"/>
                  </a:cubicBezTo>
                  <a:cubicBezTo>
                    <a:pt x="3644" y="7039"/>
                    <a:pt x="4093" y="6904"/>
                    <a:pt x="4474" y="6690"/>
                  </a:cubicBezTo>
                  <a:cubicBezTo>
                    <a:pt x="4855" y="6476"/>
                    <a:pt x="5143" y="6194"/>
                    <a:pt x="5338" y="5841"/>
                  </a:cubicBezTo>
                  <a:cubicBezTo>
                    <a:pt x="5535" y="5489"/>
                    <a:pt x="5607" y="5078"/>
                    <a:pt x="5558" y="4603"/>
                  </a:cubicBezTo>
                  <a:cubicBezTo>
                    <a:pt x="5527" y="4297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5"/>
                    <a:pt x="4258" y="3009"/>
                    <a:pt x="3958" y="2922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5"/>
                    <a:pt x="2503" y="2686"/>
                  </a:cubicBezTo>
                  <a:cubicBezTo>
                    <a:pt x="2354" y="2661"/>
                    <a:pt x="2224" y="2622"/>
                    <a:pt x="2107" y="2571"/>
                  </a:cubicBezTo>
                  <a:cubicBezTo>
                    <a:pt x="1991" y="2521"/>
                    <a:pt x="1894" y="2462"/>
                    <a:pt x="1822" y="2390"/>
                  </a:cubicBezTo>
                  <a:cubicBezTo>
                    <a:pt x="1749" y="2318"/>
                    <a:pt x="1707" y="2229"/>
                    <a:pt x="1696" y="2118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50" y="1696"/>
                    <a:pt x="1950" y="1617"/>
                    <a:pt x="2086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4" y="1496"/>
                    <a:pt x="3501" y="1562"/>
                    <a:pt x="3672" y="1655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31"/>
            <p:cNvSpPr/>
            <p:nvPr/>
          </p:nvSpPr>
          <p:spPr>
            <a:xfrm flipH="1">
              <a:off x="3893510" y="1384686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3" y="1570"/>
                  </a:moveTo>
                  <a:cubicBezTo>
                    <a:pt x="3788" y="1570"/>
                    <a:pt x="3964" y="1597"/>
                    <a:pt x="4132" y="1649"/>
                  </a:cubicBezTo>
                  <a:cubicBezTo>
                    <a:pt x="4366" y="1722"/>
                    <a:pt x="4576" y="1842"/>
                    <a:pt x="4762" y="2001"/>
                  </a:cubicBezTo>
                  <a:cubicBezTo>
                    <a:pt x="4944" y="2162"/>
                    <a:pt x="5094" y="2359"/>
                    <a:pt x="5210" y="2589"/>
                  </a:cubicBezTo>
                  <a:cubicBezTo>
                    <a:pt x="5325" y="2819"/>
                    <a:pt x="5401" y="3078"/>
                    <a:pt x="5430" y="3363"/>
                  </a:cubicBezTo>
                  <a:cubicBezTo>
                    <a:pt x="5458" y="3649"/>
                    <a:pt x="5442" y="3915"/>
                    <a:pt x="5376" y="4167"/>
                  </a:cubicBezTo>
                  <a:cubicBezTo>
                    <a:pt x="5311" y="4417"/>
                    <a:pt x="5204" y="4638"/>
                    <a:pt x="5058" y="4835"/>
                  </a:cubicBezTo>
                  <a:cubicBezTo>
                    <a:pt x="4910" y="5032"/>
                    <a:pt x="4733" y="5189"/>
                    <a:pt x="4519" y="5310"/>
                  </a:cubicBezTo>
                  <a:cubicBezTo>
                    <a:pt x="4304" y="5431"/>
                    <a:pt x="4064" y="5507"/>
                    <a:pt x="3798" y="5533"/>
                  </a:cubicBezTo>
                  <a:cubicBezTo>
                    <a:pt x="3724" y="5541"/>
                    <a:pt x="3650" y="5545"/>
                    <a:pt x="3578" y="5545"/>
                  </a:cubicBezTo>
                  <a:cubicBezTo>
                    <a:pt x="3393" y="5545"/>
                    <a:pt x="3216" y="5519"/>
                    <a:pt x="3047" y="5467"/>
                  </a:cubicBezTo>
                  <a:cubicBezTo>
                    <a:pt x="2814" y="5393"/>
                    <a:pt x="2603" y="5277"/>
                    <a:pt x="2415" y="5119"/>
                  </a:cubicBezTo>
                  <a:cubicBezTo>
                    <a:pt x="2229" y="4962"/>
                    <a:pt x="2078" y="4764"/>
                    <a:pt x="1966" y="4532"/>
                  </a:cubicBezTo>
                  <a:cubicBezTo>
                    <a:pt x="1852" y="4299"/>
                    <a:pt x="1782" y="4037"/>
                    <a:pt x="1752" y="3753"/>
                  </a:cubicBezTo>
                  <a:cubicBezTo>
                    <a:pt x="1719" y="3466"/>
                    <a:pt x="1737" y="3200"/>
                    <a:pt x="1798" y="2950"/>
                  </a:cubicBezTo>
                  <a:cubicBezTo>
                    <a:pt x="1861" y="2700"/>
                    <a:pt x="1968" y="2477"/>
                    <a:pt x="2117" y="2280"/>
                  </a:cubicBezTo>
                  <a:cubicBezTo>
                    <a:pt x="2268" y="2085"/>
                    <a:pt x="2449" y="1926"/>
                    <a:pt x="2661" y="1806"/>
                  </a:cubicBezTo>
                  <a:cubicBezTo>
                    <a:pt x="2875" y="1685"/>
                    <a:pt x="3116" y="1610"/>
                    <a:pt x="3383" y="1583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8"/>
                    <a:pt x="3214" y="24"/>
                  </a:cubicBezTo>
                  <a:cubicBezTo>
                    <a:pt x="2701" y="79"/>
                    <a:pt x="2241" y="215"/>
                    <a:pt x="1831" y="435"/>
                  </a:cubicBezTo>
                  <a:cubicBezTo>
                    <a:pt x="1421" y="655"/>
                    <a:pt x="1075" y="941"/>
                    <a:pt x="791" y="1294"/>
                  </a:cubicBezTo>
                  <a:cubicBezTo>
                    <a:pt x="508" y="1646"/>
                    <a:pt x="299" y="2043"/>
                    <a:pt x="170" y="2489"/>
                  </a:cubicBezTo>
                  <a:cubicBezTo>
                    <a:pt x="41" y="2936"/>
                    <a:pt x="0" y="3415"/>
                    <a:pt x="55" y="3928"/>
                  </a:cubicBezTo>
                  <a:cubicBezTo>
                    <a:pt x="108" y="4440"/>
                    <a:pt x="248" y="4900"/>
                    <a:pt x="468" y="5310"/>
                  </a:cubicBezTo>
                  <a:cubicBezTo>
                    <a:pt x="688" y="5723"/>
                    <a:pt x="975" y="6068"/>
                    <a:pt x="1326" y="6353"/>
                  </a:cubicBezTo>
                  <a:cubicBezTo>
                    <a:pt x="1678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4"/>
                    <a:pt x="3971" y="7089"/>
                  </a:cubicBezTo>
                  <a:cubicBezTo>
                    <a:pt x="4477" y="7034"/>
                    <a:pt x="4934" y="6896"/>
                    <a:pt x="5344" y="6676"/>
                  </a:cubicBezTo>
                  <a:cubicBezTo>
                    <a:pt x="5752" y="6458"/>
                    <a:pt x="6100" y="6171"/>
                    <a:pt x="6386" y="5819"/>
                  </a:cubicBezTo>
                  <a:cubicBezTo>
                    <a:pt x="6670" y="5467"/>
                    <a:pt x="6875" y="5068"/>
                    <a:pt x="7002" y="4617"/>
                  </a:cubicBezTo>
                  <a:cubicBezTo>
                    <a:pt x="7130" y="4171"/>
                    <a:pt x="7164" y="3692"/>
                    <a:pt x="7111" y="3186"/>
                  </a:cubicBezTo>
                  <a:cubicBezTo>
                    <a:pt x="7058" y="2671"/>
                    <a:pt x="6921" y="2211"/>
                    <a:pt x="6704" y="1801"/>
                  </a:cubicBezTo>
                  <a:cubicBezTo>
                    <a:pt x="6486" y="1390"/>
                    <a:pt x="6204" y="1045"/>
                    <a:pt x="5852" y="759"/>
                  </a:cubicBezTo>
                  <a:cubicBezTo>
                    <a:pt x="5499" y="475"/>
                    <a:pt x="5101" y="268"/>
                    <a:pt x="4652" y="138"/>
                  </a:cubicBezTo>
                  <a:cubicBezTo>
                    <a:pt x="4337" y="46"/>
                    <a:pt x="4005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31"/>
            <p:cNvSpPr/>
            <p:nvPr/>
          </p:nvSpPr>
          <p:spPr>
            <a:xfrm flipH="1">
              <a:off x="3646653" y="1356379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3" y="21"/>
                  </a:cubicBezTo>
                  <a:cubicBezTo>
                    <a:pt x="2764" y="76"/>
                    <a:pt x="2294" y="214"/>
                    <a:pt x="1875" y="435"/>
                  </a:cubicBezTo>
                  <a:cubicBezTo>
                    <a:pt x="1457" y="655"/>
                    <a:pt x="1103" y="942"/>
                    <a:pt x="815" y="1291"/>
                  </a:cubicBezTo>
                  <a:cubicBezTo>
                    <a:pt x="528" y="1639"/>
                    <a:pt x="315" y="2036"/>
                    <a:pt x="178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4"/>
                    <a:pt x="246" y="4900"/>
                    <a:pt x="463" y="5313"/>
                  </a:cubicBezTo>
                  <a:cubicBezTo>
                    <a:pt x="680" y="5727"/>
                    <a:pt x="965" y="6074"/>
                    <a:pt x="1314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2" y="6849"/>
                  </a:cubicBezTo>
                  <a:cubicBezTo>
                    <a:pt x="5252" y="6734"/>
                    <a:pt x="5539" y="6590"/>
                    <a:pt x="5792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89"/>
                    <a:pt x="4757" y="5289"/>
                    <a:pt x="4573" y="5365"/>
                  </a:cubicBezTo>
                  <a:cubicBezTo>
                    <a:pt x="4392" y="5444"/>
                    <a:pt x="4196" y="5494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5" y="5533"/>
                    <a:pt x="3313" y="5511"/>
                    <a:pt x="3142" y="5468"/>
                  </a:cubicBezTo>
                  <a:cubicBezTo>
                    <a:pt x="2883" y="5404"/>
                    <a:pt x="2658" y="5293"/>
                    <a:pt x="2463" y="5138"/>
                  </a:cubicBezTo>
                  <a:cubicBezTo>
                    <a:pt x="2269" y="4981"/>
                    <a:pt x="2111" y="4785"/>
                    <a:pt x="1989" y="4552"/>
                  </a:cubicBezTo>
                  <a:cubicBezTo>
                    <a:pt x="1867" y="4319"/>
                    <a:pt x="1789" y="4055"/>
                    <a:pt x="1757" y="3757"/>
                  </a:cubicBezTo>
                  <a:cubicBezTo>
                    <a:pt x="1724" y="3451"/>
                    <a:pt x="1744" y="3170"/>
                    <a:pt x="1816" y="2913"/>
                  </a:cubicBezTo>
                  <a:cubicBezTo>
                    <a:pt x="1893" y="2653"/>
                    <a:pt x="2003" y="2430"/>
                    <a:pt x="2157" y="2242"/>
                  </a:cubicBezTo>
                  <a:cubicBezTo>
                    <a:pt x="2311" y="2050"/>
                    <a:pt x="2499" y="1896"/>
                    <a:pt x="2719" y="1780"/>
                  </a:cubicBezTo>
                  <a:cubicBezTo>
                    <a:pt x="2939" y="1661"/>
                    <a:pt x="3180" y="1589"/>
                    <a:pt x="3438" y="1560"/>
                  </a:cubicBezTo>
                  <a:cubicBezTo>
                    <a:pt x="3513" y="1552"/>
                    <a:pt x="3586" y="1548"/>
                    <a:pt x="3657" y="1548"/>
                  </a:cubicBezTo>
                  <a:cubicBezTo>
                    <a:pt x="3786" y="1548"/>
                    <a:pt x="3910" y="1561"/>
                    <a:pt x="4031" y="1586"/>
                  </a:cubicBezTo>
                  <a:cubicBezTo>
                    <a:pt x="4219" y="1625"/>
                    <a:pt x="4395" y="1689"/>
                    <a:pt x="4557" y="1781"/>
                  </a:cubicBezTo>
                  <a:cubicBezTo>
                    <a:pt x="4721" y="1873"/>
                    <a:pt x="4879" y="1983"/>
                    <a:pt x="5030" y="2111"/>
                  </a:cubicBezTo>
                  <a:lnTo>
                    <a:pt x="5920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4" y="192"/>
                    <a:pt x="4572" y="97"/>
                    <a:pt x="4249" y="47"/>
                  </a:cubicBezTo>
                  <a:cubicBezTo>
                    <a:pt x="4060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31"/>
            <p:cNvSpPr/>
            <p:nvPr/>
          </p:nvSpPr>
          <p:spPr>
            <a:xfrm flipH="1">
              <a:off x="3412683" y="1331642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1" y="2933"/>
                    <a:pt x="0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6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40" y="1661"/>
                    <a:pt x="3178" y="1589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7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2" y="193"/>
                    <a:pt x="4570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7" name="Google Shape;16567;p31"/>
            <p:cNvSpPr/>
            <p:nvPr/>
          </p:nvSpPr>
          <p:spPr>
            <a:xfrm flipH="1">
              <a:off x="3202448" y="130659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8" name="Google Shape;16568;p31"/>
            <p:cNvSpPr/>
            <p:nvPr/>
          </p:nvSpPr>
          <p:spPr>
            <a:xfrm flipH="1">
              <a:off x="2956663" y="1289269"/>
              <a:ext cx="221190" cy="247764"/>
            </a:xfrm>
            <a:custGeom>
              <a:avLst/>
              <a:gdLst/>
              <a:ahLst/>
              <a:cxnLst/>
              <a:rect l="l" t="t" r="r" b="b"/>
              <a:pathLst>
                <a:path w="6384" h="7151" extrusionOk="0">
                  <a:moveTo>
                    <a:pt x="3093" y="1423"/>
                  </a:moveTo>
                  <a:cubicBezTo>
                    <a:pt x="3230" y="1423"/>
                    <a:pt x="3354" y="1442"/>
                    <a:pt x="3465" y="1482"/>
                  </a:cubicBezTo>
                  <a:cubicBezTo>
                    <a:pt x="3617" y="1538"/>
                    <a:pt x="3739" y="1629"/>
                    <a:pt x="3831" y="1754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2"/>
                    <a:pt x="3804" y="2938"/>
                    <a:pt x="3685" y="3027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0" y="3329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80" y="1426"/>
                    <a:pt x="3038" y="1423"/>
                    <a:pt x="3093" y="1423"/>
                  </a:cubicBezTo>
                  <a:close/>
                  <a:moveTo>
                    <a:pt x="3363" y="0"/>
                  </a:moveTo>
                  <a:cubicBezTo>
                    <a:pt x="3265" y="0"/>
                    <a:pt x="3167" y="5"/>
                    <a:pt x="3066" y="16"/>
                  </a:cubicBezTo>
                  <a:lnTo>
                    <a:pt x="0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6" y="4062"/>
                    <a:pt x="4654" y="4040"/>
                    <a:pt x="4690" y="4016"/>
                  </a:cubicBezTo>
                  <a:cubicBezTo>
                    <a:pt x="5019" y="3786"/>
                    <a:pt x="5266" y="3488"/>
                    <a:pt x="5432" y="3124"/>
                  </a:cubicBezTo>
                  <a:cubicBezTo>
                    <a:pt x="5597" y="2764"/>
                    <a:pt x="5657" y="2370"/>
                    <a:pt x="5611" y="1942"/>
                  </a:cubicBezTo>
                  <a:cubicBezTo>
                    <a:pt x="5567" y="1525"/>
                    <a:pt x="5429" y="1163"/>
                    <a:pt x="5193" y="860"/>
                  </a:cubicBezTo>
                  <a:cubicBezTo>
                    <a:pt x="4957" y="553"/>
                    <a:pt x="4652" y="325"/>
                    <a:pt x="4278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9" name="Google Shape;16569;p31"/>
            <p:cNvSpPr/>
            <p:nvPr/>
          </p:nvSpPr>
          <p:spPr>
            <a:xfrm flipH="1">
              <a:off x="2643838" y="1249910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1"/>
                  </a:cubicBezTo>
                  <a:cubicBezTo>
                    <a:pt x="2043" y="67"/>
                    <a:pt x="1725" y="152"/>
                    <a:pt x="1424" y="284"/>
                  </a:cubicBezTo>
                  <a:cubicBezTo>
                    <a:pt x="1124" y="418"/>
                    <a:pt x="863" y="591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2" y="1789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8" y="4298"/>
                  </a:cubicBezTo>
                  <a:cubicBezTo>
                    <a:pt x="2626" y="4311"/>
                    <a:pt x="2763" y="4327"/>
                    <a:pt x="2897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1"/>
                    <a:pt x="3908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7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3" y="6304"/>
                    <a:pt x="589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2" y="7123"/>
                    <a:pt x="2600" y="7123"/>
                  </a:cubicBezTo>
                  <a:cubicBezTo>
                    <a:pt x="2768" y="7123"/>
                    <a:pt x="2943" y="7113"/>
                    <a:pt x="3124" y="7093"/>
                  </a:cubicBezTo>
                  <a:cubicBezTo>
                    <a:pt x="3643" y="7037"/>
                    <a:pt x="4093" y="6905"/>
                    <a:pt x="4474" y="6691"/>
                  </a:cubicBezTo>
                  <a:cubicBezTo>
                    <a:pt x="4855" y="6476"/>
                    <a:pt x="5143" y="6195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2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5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5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3" y="2391"/>
                  </a:cubicBezTo>
                  <a:cubicBezTo>
                    <a:pt x="1749" y="2319"/>
                    <a:pt x="1707" y="2230"/>
                    <a:pt x="1695" y="2119"/>
                  </a:cubicBezTo>
                  <a:cubicBezTo>
                    <a:pt x="1683" y="1996"/>
                    <a:pt x="1709" y="1886"/>
                    <a:pt x="1778" y="1791"/>
                  </a:cubicBezTo>
                  <a:cubicBezTo>
                    <a:pt x="1848" y="1698"/>
                    <a:pt x="1950" y="1616"/>
                    <a:pt x="2084" y="1554"/>
                  </a:cubicBezTo>
                  <a:cubicBezTo>
                    <a:pt x="2218" y="1491"/>
                    <a:pt x="2382" y="1448"/>
                    <a:pt x="2577" y="1428"/>
                  </a:cubicBezTo>
                  <a:cubicBezTo>
                    <a:pt x="2641" y="1421"/>
                    <a:pt x="2704" y="1418"/>
                    <a:pt x="2767" y="1418"/>
                  </a:cubicBezTo>
                  <a:cubicBezTo>
                    <a:pt x="2891" y="1418"/>
                    <a:pt x="3014" y="1431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5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31"/>
            <p:cNvSpPr/>
            <p:nvPr/>
          </p:nvSpPr>
          <p:spPr>
            <a:xfrm flipH="1">
              <a:off x="2376434" y="1219802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4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8" y="6995"/>
                  </a:lnTo>
                  <a:lnTo>
                    <a:pt x="7015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31"/>
            <p:cNvSpPr/>
            <p:nvPr/>
          </p:nvSpPr>
          <p:spPr>
            <a:xfrm flipH="1">
              <a:off x="2212903" y="120185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31"/>
            <p:cNvSpPr/>
            <p:nvPr/>
          </p:nvSpPr>
          <p:spPr>
            <a:xfrm flipH="1">
              <a:off x="1995806" y="119000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31"/>
            <p:cNvSpPr/>
            <p:nvPr/>
          </p:nvSpPr>
          <p:spPr>
            <a:xfrm flipH="1">
              <a:off x="1790455" y="1168317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31"/>
            <p:cNvSpPr/>
            <p:nvPr/>
          </p:nvSpPr>
          <p:spPr>
            <a:xfrm flipH="1">
              <a:off x="1583198" y="1138001"/>
              <a:ext cx="194303" cy="246863"/>
            </a:xfrm>
            <a:custGeom>
              <a:avLst/>
              <a:gdLst/>
              <a:ahLst/>
              <a:cxnLst/>
              <a:rect l="l" t="t" r="r" b="b"/>
              <a:pathLst>
                <a:path w="5608" h="7125" extrusionOk="0">
                  <a:moveTo>
                    <a:pt x="2936" y="1"/>
                  </a:moveTo>
                  <a:cubicBezTo>
                    <a:pt x="2763" y="1"/>
                    <a:pt x="2578" y="11"/>
                    <a:pt x="2383" y="32"/>
                  </a:cubicBezTo>
                  <a:cubicBezTo>
                    <a:pt x="2045" y="68"/>
                    <a:pt x="1726" y="152"/>
                    <a:pt x="1424" y="285"/>
                  </a:cubicBezTo>
                  <a:cubicBezTo>
                    <a:pt x="1125" y="418"/>
                    <a:pt x="866" y="591"/>
                    <a:pt x="647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3"/>
                    <a:pt x="0" y="2081"/>
                    <a:pt x="33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5" y="3555"/>
                    <a:pt x="729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5" y="4187"/>
                    <a:pt x="2104" y="4256"/>
                    <a:pt x="2488" y="4300"/>
                  </a:cubicBezTo>
                  <a:cubicBezTo>
                    <a:pt x="2628" y="4312"/>
                    <a:pt x="2764" y="4328"/>
                    <a:pt x="2896" y="4350"/>
                  </a:cubicBezTo>
                  <a:cubicBezTo>
                    <a:pt x="3030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4" y="5519"/>
                    <a:pt x="3528" y="5578"/>
                  </a:cubicBezTo>
                  <a:cubicBezTo>
                    <a:pt x="3390" y="5640"/>
                    <a:pt x="3233" y="5679"/>
                    <a:pt x="3059" y="5697"/>
                  </a:cubicBezTo>
                  <a:cubicBezTo>
                    <a:pt x="2974" y="5706"/>
                    <a:pt x="2890" y="5711"/>
                    <a:pt x="2805" y="5711"/>
                  </a:cubicBezTo>
                  <a:cubicBezTo>
                    <a:pt x="2541" y="5711"/>
                    <a:pt x="2278" y="5667"/>
                    <a:pt x="2018" y="5579"/>
                  </a:cubicBezTo>
                  <a:cubicBezTo>
                    <a:pt x="1674" y="5464"/>
                    <a:pt x="1316" y="5208"/>
                    <a:pt x="947" y="4807"/>
                  </a:cubicBezTo>
                  <a:lnTo>
                    <a:pt x="64" y="6051"/>
                  </a:lnTo>
                  <a:cubicBezTo>
                    <a:pt x="314" y="6306"/>
                    <a:pt x="588" y="6521"/>
                    <a:pt x="889" y="6697"/>
                  </a:cubicBezTo>
                  <a:cubicBezTo>
                    <a:pt x="1190" y="6871"/>
                    <a:pt x="1525" y="6993"/>
                    <a:pt x="1897" y="7063"/>
                  </a:cubicBezTo>
                  <a:cubicBezTo>
                    <a:pt x="2119" y="7104"/>
                    <a:pt x="2353" y="7124"/>
                    <a:pt x="2601" y="7124"/>
                  </a:cubicBezTo>
                  <a:cubicBezTo>
                    <a:pt x="2769" y="7124"/>
                    <a:pt x="2944" y="7115"/>
                    <a:pt x="3125" y="7095"/>
                  </a:cubicBezTo>
                  <a:cubicBezTo>
                    <a:pt x="3644" y="7042"/>
                    <a:pt x="4094" y="6907"/>
                    <a:pt x="4475" y="6692"/>
                  </a:cubicBezTo>
                  <a:cubicBezTo>
                    <a:pt x="4856" y="6478"/>
                    <a:pt x="5144" y="6196"/>
                    <a:pt x="5340" y="5844"/>
                  </a:cubicBezTo>
                  <a:cubicBezTo>
                    <a:pt x="5535" y="5492"/>
                    <a:pt x="5607" y="5080"/>
                    <a:pt x="5558" y="4606"/>
                  </a:cubicBezTo>
                  <a:cubicBezTo>
                    <a:pt x="5527" y="4300"/>
                    <a:pt x="5442" y="4039"/>
                    <a:pt x="5304" y="3821"/>
                  </a:cubicBezTo>
                  <a:cubicBezTo>
                    <a:pt x="5166" y="3602"/>
                    <a:pt x="4982" y="3419"/>
                    <a:pt x="4753" y="3274"/>
                  </a:cubicBezTo>
                  <a:cubicBezTo>
                    <a:pt x="4526" y="3128"/>
                    <a:pt x="4260" y="3011"/>
                    <a:pt x="3959" y="2925"/>
                  </a:cubicBezTo>
                  <a:cubicBezTo>
                    <a:pt x="3657" y="2839"/>
                    <a:pt x="3325" y="2780"/>
                    <a:pt x="2961" y="2745"/>
                  </a:cubicBezTo>
                  <a:cubicBezTo>
                    <a:pt x="2803" y="2736"/>
                    <a:pt x="2651" y="2718"/>
                    <a:pt x="2502" y="2689"/>
                  </a:cubicBezTo>
                  <a:cubicBezTo>
                    <a:pt x="2356" y="2663"/>
                    <a:pt x="2225" y="2624"/>
                    <a:pt x="2107" y="2574"/>
                  </a:cubicBezTo>
                  <a:cubicBezTo>
                    <a:pt x="1991" y="2524"/>
                    <a:pt x="1896" y="2465"/>
                    <a:pt x="1824" y="2393"/>
                  </a:cubicBezTo>
                  <a:cubicBezTo>
                    <a:pt x="1750" y="2321"/>
                    <a:pt x="1709" y="2232"/>
                    <a:pt x="1696" y="2121"/>
                  </a:cubicBezTo>
                  <a:cubicBezTo>
                    <a:pt x="1683" y="1997"/>
                    <a:pt x="1710" y="1888"/>
                    <a:pt x="1779" y="1793"/>
                  </a:cubicBezTo>
                  <a:cubicBezTo>
                    <a:pt x="1851" y="1695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7"/>
                  </a:cubicBezTo>
                  <a:cubicBezTo>
                    <a:pt x="3325" y="1495"/>
                    <a:pt x="3500" y="1563"/>
                    <a:pt x="3672" y="1657"/>
                  </a:cubicBezTo>
                  <a:cubicBezTo>
                    <a:pt x="3843" y="1750"/>
                    <a:pt x="4004" y="1874"/>
                    <a:pt x="4159" y="2028"/>
                  </a:cubicBezTo>
                  <a:lnTo>
                    <a:pt x="5076" y="938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3" y="217"/>
                    <a:pt x="3882" y="112"/>
                    <a:pt x="3551" y="52"/>
                  </a:cubicBezTo>
                  <a:cubicBezTo>
                    <a:pt x="3364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31"/>
            <p:cNvSpPr/>
            <p:nvPr/>
          </p:nvSpPr>
          <p:spPr>
            <a:xfrm flipH="1">
              <a:off x="1193352" y="1102177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6" y="3955"/>
                  </a:moveTo>
                  <a:cubicBezTo>
                    <a:pt x="2173" y="4065"/>
                    <a:pt x="2304" y="4182"/>
                    <a:pt x="2444" y="4307"/>
                  </a:cubicBezTo>
                  <a:lnTo>
                    <a:pt x="3865" y="5529"/>
                  </a:lnTo>
                  <a:cubicBezTo>
                    <a:pt x="3814" y="5567"/>
                    <a:pt x="3762" y="5602"/>
                    <a:pt x="3709" y="5634"/>
                  </a:cubicBezTo>
                  <a:cubicBezTo>
                    <a:pt x="3496" y="5764"/>
                    <a:pt x="3261" y="5843"/>
                    <a:pt x="3002" y="5870"/>
                  </a:cubicBezTo>
                  <a:cubicBezTo>
                    <a:pt x="2917" y="5879"/>
                    <a:pt x="2836" y="5884"/>
                    <a:pt x="2757" y="5884"/>
                  </a:cubicBezTo>
                  <a:cubicBezTo>
                    <a:pt x="2577" y="5884"/>
                    <a:pt x="2413" y="5860"/>
                    <a:pt x="2267" y="5814"/>
                  </a:cubicBezTo>
                  <a:cubicBezTo>
                    <a:pt x="2057" y="5749"/>
                    <a:pt x="1892" y="5640"/>
                    <a:pt x="1771" y="5489"/>
                  </a:cubicBezTo>
                  <a:cubicBezTo>
                    <a:pt x="1650" y="5338"/>
                    <a:pt x="1577" y="5152"/>
                    <a:pt x="1555" y="4932"/>
                  </a:cubicBezTo>
                  <a:cubicBezTo>
                    <a:pt x="1525" y="4653"/>
                    <a:pt x="1593" y="4412"/>
                    <a:pt x="1755" y="4210"/>
                  </a:cubicBezTo>
                  <a:cubicBezTo>
                    <a:pt x="1834" y="4116"/>
                    <a:pt x="1933" y="4031"/>
                    <a:pt x="2056" y="3955"/>
                  </a:cubicBezTo>
                  <a:close/>
                  <a:moveTo>
                    <a:pt x="3143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3" y="814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2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1" y="4297"/>
                    <a:pt x="1" y="4740"/>
                    <a:pt x="48" y="5211"/>
                  </a:cubicBezTo>
                  <a:cubicBezTo>
                    <a:pt x="94" y="5627"/>
                    <a:pt x="252" y="5992"/>
                    <a:pt x="523" y="6303"/>
                  </a:cubicBezTo>
                  <a:cubicBezTo>
                    <a:pt x="796" y="6616"/>
                    <a:pt x="1145" y="6846"/>
                    <a:pt x="1571" y="6999"/>
                  </a:cubicBezTo>
                  <a:cubicBezTo>
                    <a:pt x="1884" y="7111"/>
                    <a:pt x="2223" y="7167"/>
                    <a:pt x="2583" y="7167"/>
                  </a:cubicBezTo>
                  <a:cubicBezTo>
                    <a:pt x="2712" y="7167"/>
                    <a:pt x="2844" y="7160"/>
                    <a:pt x="2979" y="7145"/>
                  </a:cubicBezTo>
                  <a:cubicBezTo>
                    <a:pt x="3361" y="7105"/>
                    <a:pt x="3715" y="7015"/>
                    <a:pt x="4037" y="6872"/>
                  </a:cubicBezTo>
                  <a:cubicBezTo>
                    <a:pt x="4351" y="6734"/>
                    <a:pt x="4631" y="6554"/>
                    <a:pt x="4886" y="6336"/>
                  </a:cubicBezTo>
                  <a:lnTo>
                    <a:pt x="5431" y="6790"/>
                  </a:lnTo>
                  <a:lnTo>
                    <a:pt x="7357" y="6587"/>
                  </a:lnTo>
                  <a:lnTo>
                    <a:pt x="5747" y="5197"/>
                  </a:lnTo>
                  <a:cubicBezTo>
                    <a:pt x="5859" y="4974"/>
                    <a:pt x="5950" y="4735"/>
                    <a:pt x="6022" y="4487"/>
                  </a:cubicBezTo>
                  <a:cubicBezTo>
                    <a:pt x="6128" y="4117"/>
                    <a:pt x="6187" y="3722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8" y="3770"/>
                    <a:pt x="4707" y="4059"/>
                    <a:pt x="4635" y="4327"/>
                  </a:cubicBezTo>
                  <a:lnTo>
                    <a:pt x="4095" y="3848"/>
                  </a:lnTo>
                  <a:cubicBezTo>
                    <a:pt x="3952" y="3739"/>
                    <a:pt x="3791" y="3605"/>
                    <a:pt x="3611" y="3453"/>
                  </a:cubicBezTo>
                  <a:cubicBezTo>
                    <a:pt x="3432" y="3297"/>
                    <a:pt x="3252" y="3132"/>
                    <a:pt x="3078" y="2958"/>
                  </a:cubicBezTo>
                  <a:cubicBezTo>
                    <a:pt x="2901" y="2784"/>
                    <a:pt x="2754" y="2613"/>
                    <a:pt x="2635" y="2445"/>
                  </a:cubicBezTo>
                  <a:cubicBezTo>
                    <a:pt x="2514" y="2275"/>
                    <a:pt x="2450" y="2130"/>
                    <a:pt x="2435" y="2007"/>
                  </a:cubicBezTo>
                  <a:cubicBezTo>
                    <a:pt x="2421" y="1878"/>
                    <a:pt x="2435" y="1764"/>
                    <a:pt x="2478" y="1672"/>
                  </a:cubicBezTo>
                  <a:cubicBezTo>
                    <a:pt x="2521" y="1579"/>
                    <a:pt x="2589" y="1506"/>
                    <a:pt x="2683" y="1450"/>
                  </a:cubicBezTo>
                  <a:cubicBezTo>
                    <a:pt x="2776" y="1395"/>
                    <a:pt x="2892" y="1359"/>
                    <a:pt x="3036" y="1343"/>
                  </a:cubicBezTo>
                  <a:cubicBezTo>
                    <a:pt x="3066" y="1340"/>
                    <a:pt x="3095" y="1339"/>
                    <a:pt x="3124" y="1339"/>
                  </a:cubicBezTo>
                  <a:cubicBezTo>
                    <a:pt x="3264" y="1339"/>
                    <a:pt x="3393" y="1373"/>
                    <a:pt x="3509" y="1442"/>
                  </a:cubicBezTo>
                  <a:cubicBezTo>
                    <a:pt x="3649" y="1527"/>
                    <a:pt x="3787" y="1695"/>
                    <a:pt x="3926" y="1947"/>
                  </a:cubicBezTo>
                  <a:lnTo>
                    <a:pt x="5077" y="1089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8" y="282"/>
                    <a:pt x="4075" y="155"/>
                    <a:pt x="3778" y="81"/>
                  </a:cubicBezTo>
                  <a:cubicBezTo>
                    <a:pt x="3574" y="27"/>
                    <a:pt x="3363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31"/>
            <p:cNvSpPr/>
            <p:nvPr/>
          </p:nvSpPr>
          <p:spPr>
            <a:xfrm flipH="1">
              <a:off x="895703" y="106080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6"/>
                  </a:lnTo>
                  <a:lnTo>
                    <a:pt x="155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7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7" name="Google Shape;16577;p31"/>
            <p:cNvSpPr/>
            <p:nvPr/>
          </p:nvSpPr>
          <p:spPr>
            <a:xfrm flipH="1">
              <a:off x="667797" y="1039120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1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8" name="Google Shape;16578;p31"/>
            <p:cNvSpPr/>
            <p:nvPr/>
          </p:nvSpPr>
          <p:spPr>
            <a:xfrm flipH="1">
              <a:off x="426586" y="1016530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4"/>
                  </a:cubicBezTo>
                  <a:cubicBezTo>
                    <a:pt x="40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5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5" y="7090"/>
                    <a:pt x="3958" y="7074"/>
                  </a:cubicBezTo>
                  <a:cubicBezTo>
                    <a:pt x="4288" y="7039"/>
                    <a:pt x="4613" y="6963"/>
                    <a:pt x="4933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4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0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8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1" y="2655"/>
                    <a:pt x="2002" y="2432"/>
                    <a:pt x="2157" y="2240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9" y="1661"/>
                    <a:pt x="3178" y="1589"/>
                    <a:pt x="3437" y="1560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29" y="1585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7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31"/>
            <p:cNvSpPr/>
            <p:nvPr/>
          </p:nvSpPr>
          <p:spPr>
            <a:xfrm flipH="1">
              <a:off x="180559" y="987358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31"/>
            <p:cNvSpPr/>
            <p:nvPr/>
          </p:nvSpPr>
          <p:spPr>
            <a:xfrm flipH="1">
              <a:off x="-9788" y="975716"/>
              <a:ext cx="156260" cy="241458"/>
            </a:xfrm>
            <a:custGeom>
              <a:avLst/>
              <a:gdLst/>
              <a:ahLst/>
              <a:cxnLst/>
              <a:rect l="l" t="t" r="r" b="b"/>
              <a:pathLst>
                <a:path w="451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1"/>
                  </a:lnTo>
                  <a:cubicBezTo>
                    <a:pt x="2065" y="4359"/>
                    <a:pt x="2045" y="4212"/>
                    <a:pt x="2029" y="4081"/>
                  </a:cubicBezTo>
                  <a:cubicBezTo>
                    <a:pt x="2013" y="3948"/>
                    <a:pt x="1993" y="3812"/>
                    <a:pt x="1972" y="3676"/>
                  </a:cubicBezTo>
                  <a:cubicBezTo>
                    <a:pt x="1950" y="3544"/>
                    <a:pt x="1923" y="3391"/>
                    <a:pt x="1888" y="3226"/>
                  </a:cubicBezTo>
                  <a:cubicBezTo>
                    <a:pt x="1857" y="3058"/>
                    <a:pt x="1816" y="2866"/>
                    <a:pt x="1770" y="2652"/>
                  </a:cubicBezTo>
                  <a:cubicBezTo>
                    <a:pt x="1765" y="2622"/>
                    <a:pt x="1758" y="2589"/>
                    <a:pt x="1750" y="2559"/>
                  </a:cubicBezTo>
                  <a:lnTo>
                    <a:pt x="1750" y="2559"/>
                  </a:lnTo>
                  <a:lnTo>
                    <a:pt x="4508" y="5552"/>
                  </a:lnTo>
                  <a:lnTo>
                    <a:pt x="4510" y="5552"/>
                  </a:lnTo>
                  <a:lnTo>
                    <a:pt x="4510" y="3329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31"/>
            <p:cNvSpPr/>
            <p:nvPr/>
          </p:nvSpPr>
          <p:spPr>
            <a:xfrm flipH="1">
              <a:off x="4127065" y="1733578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79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28" y="3711"/>
                  </a:cubicBezTo>
                  <a:cubicBezTo>
                    <a:pt x="932" y="3869"/>
                    <a:pt x="1180" y="3997"/>
                    <a:pt x="1473" y="4091"/>
                  </a:cubicBezTo>
                  <a:cubicBezTo>
                    <a:pt x="1763" y="4184"/>
                    <a:pt x="2104" y="4255"/>
                    <a:pt x="2488" y="4299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7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5"/>
                  </a:cubicBezTo>
                  <a:cubicBezTo>
                    <a:pt x="3933" y="5135"/>
                    <a:pt x="3905" y="5249"/>
                    <a:pt x="3837" y="5343"/>
                  </a:cubicBezTo>
                  <a:cubicBezTo>
                    <a:pt x="3768" y="5440"/>
                    <a:pt x="3664" y="5519"/>
                    <a:pt x="3526" y="5578"/>
                  </a:cubicBezTo>
                  <a:cubicBezTo>
                    <a:pt x="3388" y="5638"/>
                    <a:pt x="3233" y="5678"/>
                    <a:pt x="3058" y="5696"/>
                  </a:cubicBezTo>
                  <a:cubicBezTo>
                    <a:pt x="2971" y="5705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7" y="5579"/>
                  </a:cubicBezTo>
                  <a:cubicBezTo>
                    <a:pt x="1674" y="5464"/>
                    <a:pt x="1316" y="5207"/>
                    <a:pt x="948" y="4807"/>
                  </a:cubicBezTo>
                  <a:lnTo>
                    <a:pt x="65" y="6051"/>
                  </a:lnTo>
                  <a:cubicBezTo>
                    <a:pt x="315" y="6305"/>
                    <a:pt x="590" y="6521"/>
                    <a:pt x="891" y="6695"/>
                  </a:cubicBezTo>
                  <a:cubicBezTo>
                    <a:pt x="1193" y="6871"/>
                    <a:pt x="1529" y="6993"/>
                    <a:pt x="1900" y="7060"/>
                  </a:cubicBezTo>
                  <a:cubicBezTo>
                    <a:pt x="2121" y="7101"/>
                    <a:pt x="2355" y="7122"/>
                    <a:pt x="2602" y="7122"/>
                  </a:cubicBezTo>
                  <a:cubicBezTo>
                    <a:pt x="2771" y="7122"/>
                    <a:pt x="2947" y="7112"/>
                    <a:pt x="3128" y="7093"/>
                  </a:cubicBezTo>
                  <a:cubicBezTo>
                    <a:pt x="3647" y="7039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3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9" y="3601"/>
                    <a:pt x="4985" y="3418"/>
                    <a:pt x="4756" y="3271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0" y="2837"/>
                    <a:pt x="3328" y="2778"/>
                    <a:pt x="2964" y="2744"/>
                  </a:cubicBezTo>
                  <a:cubicBezTo>
                    <a:pt x="2806" y="2735"/>
                    <a:pt x="2654" y="2716"/>
                    <a:pt x="2505" y="2689"/>
                  </a:cubicBezTo>
                  <a:cubicBezTo>
                    <a:pt x="2359" y="2663"/>
                    <a:pt x="2228" y="2623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3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21" y="1491"/>
                    <a:pt x="2383" y="1446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7" y="1430"/>
                    <a:pt x="3138" y="1457"/>
                  </a:cubicBezTo>
                  <a:cubicBezTo>
                    <a:pt x="3324" y="1495"/>
                    <a:pt x="3501" y="1563"/>
                    <a:pt x="3670" y="1655"/>
                  </a:cubicBezTo>
                  <a:cubicBezTo>
                    <a:pt x="3841" y="1748"/>
                    <a:pt x="4004" y="1874"/>
                    <a:pt x="4158" y="2027"/>
                  </a:cubicBezTo>
                  <a:lnTo>
                    <a:pt x="5077" y="936"/>
                  </a:lnTo>
                  <a:cubicBezTo>
                    <a:pt x="4888" y="706"/>
                    <a:pt x="4671" y="517"/>
                    <a:pt x="4421" y="366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31"/>
            <p:cNvSpPr/>
            <p:nvPr/>
          </p:nvSpPr>
          <p:spPr>
            <a:xfrm flipH="1">
              <a:off x="3859349" y="1708078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601" y="1571"/>
                  </a:moveTo>
                  <a:cubicBezTo>
                    <a:pt x="3786" y="1571"/>
                    <a:pt x="3962" y="1597"/>
                    <a:pt x="4130" y="1649"/>
                  </a:cubicBezTo>
                  <a:cubicBezTo>
                    <a:pt x="4365" y="1724"/>
                    <a:pt x="4573" y="1842"/>
                    <a:pt x="4757" y="2004"/>
                  </a:cubicBezTo>
                  <a:cubicBezTo>
                    <a:pt x="4941" y="2164"/>
                    <a:pt x="5092" y="2359"/>
                    <a:pt x="5207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7" y="3651"/>
                    <a:pt x="5437" y="3918"/>
                    <a:pt x="5373" y="4168"/>
                  </a:cubicBezTo>
                  <a:cubicBezTo>
                    <a:pt x="5308" y="4417"/>
                    <a:pt x="5201" y="4640"/>
                    <a:pt x="5055" y="4837"/>
                  </a:cubicBezTo>
                  <a:cubicBezTo>
                    <a:pt x="4907" y="5033"/>
                    <a:pt x="4727" y="5191"/>
                    <a:pt x="4516" y="5312"/>
                  </a:cubicBezTo>
                  <a:cubicBezTo>
                    <a:pt x="4301" y="5431"/>
                    <a:pt x="4061" y="5507"/>
                    <a:pt x="3797" y="5534"/>
                  </a:cubicBezTo>
                  <a:cubicBezTo>
                    <a:pt x="3723" y="5543"/>
                    <a:pt x="3651" y="5547"/>
                    <a:pt x="3580" y="5547"/>
                  </a:cubicBezTo>
                  <a:cubicBezTo>
                    <a:pt x="3393" y="5547"/>
                    <a:pt x="3215" y="5519"/>
                    <a:pt x="3046" y="5467"/>
                  </a:cubicBezTo>
                  <a:cubicBezTo>
                    <a:pt x="2813" y="5393"/>
                    <a:pt x="2603" y="5277"/>
                    <a:pt x="2413" y="5119"/>
                  </a:cubicBezTo>
                  <a:cubicBezTo>
                    <a:pt x="2225" y="4962"/>
                    <a:pt x="2078" y="4767"/>
                    <a:pt x="1965" y="4532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6" y="3201"/>
                    <a:pt x="1798" y="2950"/>
                  </a:cubicBezTo>
                  <a:cubicBezTo>
                    <a:pt x="1860" y="2702"/>
                    <a:pt x="1965" y="2479"/>
                    <a:pt x="2116" y="2282"/>
                  </a:cubicBezTo>
                  <a:cubicBezTo>
                    <a:pt x="2267" y="2085"/>
                    <a:pt x="2446" y="1926"/>
                    <a:pt x="2661" y="1806"/>
                  </a:cubicBezTo>
                  <a:cubicBezTo>
                    <a:pt x="2873" y="1685"/>
                    <a:pt x="3115" y="1610"/>
                    <a:pt x="3381" y="1583"/>
                  </a:cubicBezTo>
                  <a:cubicBezTo>
                    <a:pt x="3455" y="1575"/>
                    <a:pt x="3529" y="1571"/>
                    <a:pt x="3601" y="1571"/>
                  </a:cubicBezTo>
                  <a:close/>
                  <a:moveTo>
                    <a:pt x="3661" y="0"/>
                  </a:moveTo>
                  <a:cubicBezTo>
                    <a:pt x="3515" y="0"/>
                    <a:pt x="3366" y="8"/>
                    <a:pt x="3214" y="24"/>
                  </a:cubicBezTo>
                  <a:cubicBezTo>
                    <a:pt x="2702" y="79"/>
                    <a:pt x="2241" y="217"/>
                    <a:pt x="1832" y="437"/>
                  </a:cubicBezTo>
                  <a:cubicBezTo>
                    <a:pt x="1422" y="655"/>
                    <a:pt x="1074" y="943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0" y="3415"/>
                    <a:pt x="53" y="3928"/>
                  </a:cubicBezTo>
                  <a:cubicBezTo>
                    <a:pt x="108" y="4440"/>
                    <a:pt x="246" y="4900"/>
                    <a:pt x="466" y="5310"/>
                  </a:cubicBezTo>
                  <a:cubicBezTo>
                    <a:pt x="686" y="5723"/>
                    <a:pt x="972" y="6068"/>
                    <a:pt x="1323" y="6353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7"/>
                    <a:pt x="3168" y="7112"/>
                    <a:pt x="3520" y="7112"/>
                  </a:cubicBezTo>
                  <a:cubicBezTo>
                    <a:pt x="3666" y="7112"/>
                    <a:pt x="3815" y="7104"/>
                    <a:pt x="3968" y="7089"/>
                  </a:cubicBezTo>
                  <a:cubicBezTo>
                    <a:pt x="4474" y="7034"/>
                    <a:pt x="4931" y="6898"/>
                    <a:pt x="5342" y="6676"/>
                  </a:cubicBezTo>
                  <a:cubicBezTo>
                    <a:pt x="5752" y="6458"/>
                    <a:pt x="6097" y="6171"/>
                    <a:pt x="6381" y="5819"/>
                  </a:cubicBezTo>
                  <a:cubicBezTo>
                    <a:pt x="6665" y="5467"/>
                    <a:pt x="6872" y="5069"/>
                    <a:pt x="6999" y="4617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8" y="2213"/>
                    <a:pt x="6703" y="1803"/>
                  </a:cubicBezTo>
                  <a:cubicBezTo>
                    <a:pt x="6486" y="1390"/>
                    <a:pt x="6201" y="1045"/>
                    <a:pt x="5849" y="760"/>
                  </a:cubicBezTo>
                  <a:cubicBezTo>
                    <a:pt x="5496" y="476"/>
                    <a:pt x="5099" y="268"/>
                    <a:pt x="4654" y="138"/>
                  </a:cubicBezTo>
                  <a:cubicBezTo>
                    <a:pt x="4340" y="45"/>
                    <a:pt x="4008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31"/>
            <p:cNvSpPr/>
            <p:nvPr/>
          </p:nvSpPr>
          <p:spPr>
            <a:xfrm flipH="1">
              <a:off x="3612526" y="167980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08" y="4434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4" y="6355"/>
                  </a:cubicBezTo>
                  <a:cubicBezTo>
                    <a:pt x="1664" y="6635"/>
                    <a:pt x="2066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41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5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3"/>
                    <a:pt x="5216" y="4956"/>
                    <a:pt x="5070" y="5072"/>
                  </a:cubicBezTo>
                  <a:cubicBezTo>
                    <a:pt x="4920" y="5189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8" y="5532"/>
                    <a:pt x="3315" y="5511"/>
                    <a:pt x="3143" y="5467"/>
                  </a:cubicBezTo>
                  <a:cubicBezTo>
                    <a:pt x="2884" y="5403"/>
                    <a:pt x="2657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6" y="4319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90" y="2655"/>
                    <a:pt x="2002" y="2429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8" y="1660"/>
                    <a:pt x="3179" y="1588"/>
                    <a:pt x="3437" y="1559"/>
                  </a:cubicBezTo>
                  <a:cubicBezTo>
                    <a:pt x="3510" y="1551"/>
                    <a:pt x="3582" y="1548"/>
                    <a:pt x="3651" y="1548"/>
                  </a:cubicBezTo>
                  <a:cubicBezTo>
                    <a:pt x="3782" y="1548"/>
                    <a:pt x="3907" y="1561"/>
                    <a:pt x="4030" y="1585"/>
                  </a:cubicBezTo>
                  <a:cubicBezTo>
                    <a:pt x="4218" y="1622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3" y="191"/>
                    <a:pt x="4571" y="97"/>
                    <a:pt x="4248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31"/>
            <p:cNvSpPr/>
            <p:nvPr/>
          </p:nvSpPr>
          <p:spPr>
            <a:xfrm flipH="1">
              <a:off x="3378556" y="1654999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4"/>
                  </a:cubicBezTo>
                  <a:cubicBezTo>
                    <a:pt x="108" y="4435"/>
                    <a:pt x="245" y="4899"/>
                    <a:pt x="462" y="5313"/>
                  </a:cubicBezTo>
                  <a:cubicBezTo>
                    <a:pt x="679" y="5726"/>
                    <a:pt x="964" y="6074"/>
                    <a:pt x="1315" y="6356"/>
                  </a:cubicBezTo>
                  <a:cubicBezTo>
                    <a:pt x="1664" y="6636"/>
                    <a:pt x="2065" y="6841"/>
                    <a:pt x="2514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19"/>
                  </a:cubicBezTo>
                  <a:cubicBezTo>
                    <a:pt x="6044" y="6248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5"/>
                    <a:pt x="5216" y="4955"/>
                    <a:pt x="5069" y="5072"/>
                  </a:cubicBezTo>
                  <a:cubicBezTo>
                    <a:pt x="4920" y="5190"/>
                    <a:pt x="4756" y="5288"/>
                    <a:pt x="4573" y="5365"/>
                  </a:cubicBezTo>
                  <a:cubicBezTo>
                    <a:pt x="4391" y="5444"/>
                    <a:pt x="4195" y="5493"/>
                    <a:pt x="3988" y="5516"/>
                  </a:cubicBezTo>
                  <a:cubicBezTo>
                    <a:pt x="3887" y="5527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3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1"/>
                    <a:pt x="2110" y="4784"/>
                    <a:pt x="1988" y="4553"/>
                  </a:cubicBezTo>
                  <a:cubicBezTo>
                    <a:pt x="1866" y="4320"/>
                    <a:pt x="1788" y="4055"/>
                    <a:pt x="1756" y="3755"/>
                  </a:cubicBezTo>
                  <a:cubicBezTo>
                    <a:pt x="1725" y="3450"/>
                    <a:pt x="1743" y="3169"/>
                    <a:pt x="1815" y="2912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0" y="2052"/>
                    <a:pt x="2498" y="1900"/>
                    <a:pt x="2718" y="1782"/>
                  </a:cubicBezTo>
                  <a:cubicBezTo>
                    <a:pt x="2938" y="1662"/>
                    <a:pt x="3178" y="1591"/>
                    <a:pt x="3437" y="1562"/>
                  </a:cubicBezTo>
                  <a:cubicBezTo>
                    <a:pt x="3512" y="1554"/>
                    <a:pt x="3585" y="1550"/>
                    <a:pt x="3656" y="1550"/>
                  </a:cubicBezTo>
                  <a:cubicBezTo>
                    <a:pt x="3785" y="1550"/>
                    <a:pt x="3909" y="1563"/>
                    <a:pt x="4030" y="1588"/>
                  </a:cubicBezTo>
                  <a:cubicBezTo>
                    <a:pt x="4220" y="1625"/>
                    <a:pt x="4394" y="1691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8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5" name="Google Shape;16585;p31"/>
            <p:cNvSpPr/>
            <p:nvPr/>
          </p:nvSpPr>
          <p:spPr>
            <a:xfrm flipH="1">
              <a:off x="3168286" y="1630088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49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800"/>
                  </a:lnTo>
                  <a:lnTo>
                    <a:pt x="5416" y="5388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09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6" name="Google Shape;16586;p31"/>
            <p:cNvSpPr/>
            <p:nvPr/>
          </p:nvSpPr>
          <p:spPr>
            <a:xfrm flipH="1">
              <a:off x="2922640" y="1612730"/>
              <a:ext cx="221086" cy="247799"/>
            </a:xfrm>
            <a:custGeom>
              <a:avLst/>
              <a:gdLst/>
              <a:ahLst/>
              <a:cxnLst/>
              <a:rect l="l" t="t" r="r" b="b"/>
              <a:pathLst>
                <a:path w="6381" h="7152" extrusionOk="0">
                  <a:moveTo>
                    <a:pt x="3092" y="1421"/>
                  </a:moveTo>
                  <a:cubicBezTo>
                    <a:pt x="3230" y="1421"/>
                    <a:pt x="3353" y="1440"/>
                    <a:pt x="3462" y="1480"/>
                  </a:cubicBezTo>
                  <a:cubicBezTo>
                    <a:pt x="3617" y="1536"/>
                    <a:pt x="3739" y="1628"/>
                    <a:pt x="3831" y="1752"/>
                  </a:cubicBezTo>
                  <a:cubicBezTo>
                    <a:pt x="3922" y="1876"/>
                    <a:pt x="3978" y="2027"/>
                    <a:pt x="3997" y="2201"/>
                  </a:cubicBezTo>
                  <a:cubicBezTo>
                    <a:pt x="4015" y="2376"/>
                    <a:pt x="3997" y="2536"/>
                    <a:pt x="3943" y="2678"/>
                  </a:cubicBezTo>
                  <a:cubicBezTo>
                    <a:pt x="3890" y="2822"/>
                    <a:pt x="3802" y="2937"/>
                    <a:pt x="3685" y="3025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80" y="1424"/>
                    <a:pt x="3038" y="1421"/>
                    <a:pt x="3092" y="1421"/>
                  </a:cubicBezTo>
                  <a:close/>
                  <a:moveTo>
                    <a:pt x="3373" y="1"/>
                  </a:moveTo>
                  <a:cubicBezTo>
                    <a:pt x="3272" y="1"/>
                    <a:pt x="3170" y="7"/>
                    <a:pt x="3066" y="18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5" y="6986"/>
                  </a:lnTo>
                  <a:lnTo>
                    <a:pt x="2042" y="4592"/>
                  </a:lnTo>
                  <a:lnTo>
                    <a:pt x="2892" y="4502"/>
                  </a:lnTo>
                  <a:lnTo>
                    <a:pt x="4494" y="6752"/>
                  </a:lnTo>
                  <a:lnTo>
                    <a:pt x="6381" y="6554"/>
                  </a:lnTo>
                  <a:lnTo>
                    <a:pt x="4579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7"/>
                    <a:pt x="5266" y="3488"/>
                    <a:pt x="5432" y="3127"/>
                  </a:cubicBezTo>
                  <a:cubicBezTo>
                    <a:pt x="5597" y="2764"/>
                    <a:pt x="5658" y="2370"/>
                    <a:pt x="5611" y="1942"/>
                  </a:cubicBezTo>
                  <a:cubicBezTo>
                    <a:pt x="5567" y="1528"/>
                    <a:pt x="5429" y="1165"/>
                    <a:pt x="5192" y="861"/>
                  </a:cubicBezTo>
                  <a:cubicBezTo>
                    <a:pt x="4957" y="553"/>
                    <a:pt x="4652" y="324"/>
                    <a:pt x="4278" y="173"/>
                  </a:cubicBezTo>
                  <a:cubicBezTo>
                    <a:pt x="3994" y="58"/>
                    <a:pt x="3692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31"/>
            <p:cNvSpPr/>
            <p:nvPr/>
          </p:nvSpPr>
          <p:spPr>
            <a:xfrm flipH="1">
              <a:off x="2609642" y="1573406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3" y="151"/>
                    <a:pt x="1424" y="284"/>
                  </a:cubicBezTo>
                  <a:cubicBezTo>
                    <a:pt x="1123" y="417"/>
                    <a:pt x="863" y="589"/>
                    <a:pt x="647" y="798"/>
                  </a:cubicBezTo>
                  <a:cubicBezTo>
                    <a:pt x="429" y="1009"/>
                    <a:pt x="263" y="1248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4" y="3551"/>
                    <a:pt x="728" y="3711"/>
                  </a:cubicBezTo>
                  <a:cubicBezTo>
                    <a:pt x="931" y="3872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6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7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7" y="4751"/>
                  </a:cubicBezTo>
                  <a:cubicBezTo>
                    <a:pt x="3876" y="4823"/>
                    <a:pt x="3907" y="4909"/>
                    <a:pt x="3919" y="5005"/>
                  </a:cubicBezTo>
                  <a:cubicBezTo>
                    <a:pt x="3932" y="5135"/>
                    <a:pt x="3904" y="5248"/>
                    <a:pt x="3835" y="5343"/>
                  </a:cubicBezTo>
                  <a:cubicBezTo>
                    <a:pt x="3769" y="5438"/>
                    <a:pt x="3667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8"/>
                    <a:pt x="2799" y="5708"/>
                  </a:cubicBezTo>
                  <a:cubicBezTo>
                    <a:pt x="2537" y="5708"/>
                    <a:pt x="2276" y="5664"/>
                    <a:pt x="2018" y="5578"/>
                  </a:cubicBezTo>
                  <a:cubicBezTo>
                    <a:pt x="1675" y="5463"/>
                    <a:pt x="1317" y="5205"/>
                    <a:pt x="946" y="4805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20" y="7101"/>
                    <a:pt x="2355" y="7123"/>
                    <a:pt x="2603" y="7123"/>
                  </a:cubicBezTo>
                  <a:cubicBezTo>
                    <a:pt x="2771" y="7123"/>
                    <a:pt x="2945" y="7113"/>
                    <a:pt x="3125" y="7093"/>
                  </a:cubicBezTo>
                  <a:cubicBezTo>
                    <a:pt x="3644" y="7037"/>
                    <a:pt x="4094" y="6905"/>
                    <a:pt x="4475" y="6691"/>
                  </a:cubicBezTo>
                  <a:cubicBezTo>
                    <a:pt x="4856" y="6476"/>
                    <a:pt x="5144" y="6195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4" y="3818"/>
                  </a:cubicBezTo>
                  <a:cubicBezTo>
                    <a:pt x="5165" y="3600"/>
                    <a:pt x="4983" y="3418"/>
                    <a:pt x="4754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58" y="2837"/>
                    <a:pt x="3325" y="2778"/>
                    <a:pt x="2961" y="2743"/>
                  </a:cubicBezTo>
                  <a:cubicBezTo>
                    <a:pt x="2804" y="2735"/>
                    <a:pt x="2650" y="2716"/>
                    <a:pt x="2504" y="2689"/>
                  </a:cubicBezTo>
                  <a:cubicBezTo>
                    <a:pt x="2356" y="2663"/>
                    <a:pt x="2225" y="2623"/>
                    <a:pt x="2108" y="2574"/>
                  </a:cubicBezTo>
                  <a:cubicBezTo>
                    <a:pt x="1990" y="2523"/>
                    <a:pt x="1895" y="2464"/>
                    <a:pt x="1824" y="2392"/>
                  </a:cubicBezTo>
                  <a:cubicBezTo>
                    <a:pt x="1750" y="2321"/>
                    <a:pt x="1708" y="2231"/>
                    <a:pt x="1696" y="2121"/>
                  </a:cubicBezTo>
                  <a:cubicBezTo>
                    <a:pt x="1684" y="1997"/>
                    <a:pt x="1710" y="1888"/>
                    <a:pt x="1779" y="1793"/>
                  </a:cubicBezTo>
                  <a:cubicBezTo>
                    <a:pt x="1847" y="1696"/>
                    <a:pt x="1950" y="1617"/>
                    <a:pt x="2082" y="1553"/>
                  </a:cubicBezTo>
                  <a:cubicBezTo>
                    <a:pt x="2218" y="1491"/>
                    <a:pt x="2381" y="1448"/>
                    <a:pt x="2577" y="1428"/>
                  </a:cubicBezTo>
                  <a:cubicBezTo>
                    <a:pt x="2642" y="1421"/>
                    <a:pt x="2706" y="1417"/>
                    <a:pt x="2771" y="1417"/>
                  </a:cubicBezTo>
                  <a:cubicBezTo>
                    <a:pt x="2893" y="1417"/>
                    <a:pt x="3015" y="1430"/>
                    <a:pt x="3136" y="1456"/>
                  </a:cubicBezTo>
                  <a:cubicBezTo>
                    <a:pt x="3321" y="1495"/>
                    <a:pt x="3497" y="1563"/>
                    <a:pt x="3668" y="1656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3" y="937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0" y="215"/>
                    <a:pt x="3878" y="110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31"/>
            <p:cNvSpPr/>
            <p:nvPr/>
          </p:nvSpPr>
          <p:spPr>
            <a:xfrm flipH="1">
              <a:off x="2342307" y="154319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08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31"/>
            <p:cNvSpPr/>
            <p:nvPr/>
          </p:nvSpPr>
          <p:spPr>
            <a:xfrm flipH="1">
              <a:off x="2178776" y="152524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31"/>
            <p:cNvSpPr/>
            <p:nvPr/>
          </p:nvSpPr>
          <p:spPr>
            <a:xfrm flipH="1">
              <a:off x="1961645" y="1513433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1" name="Google Shape;16591;p31"/>
            <p:cNvSpPr/>
            <p:nvPr/>
          </p:nvSpPr>
          <p:spPr>
            <a:xfrm flipH="1">
              <a:off x="1756328" y="1491779"/>
              <a:ext cx="187443" cy="242047"/>
            </a:xfrm>
            <a:custGeom>
              <a:avLst/>
              <a:gdLst/>
              <a:ahLst/>
              <a:cxnLst/>
              <a:rect l="l" t="t" r="r" b="b"/>
              <a:pathLst>
                <a:path w="5410" h="6986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31"/>
            <p:cNvSpPr/>
            <p:nvPr/>
          </p:nvSpPr>
          <p:spPr>
            <a:xfrm flipH="1">
              <a:off x="1549036" y="1461428"/>
              <a:ext cx="194338" cy="246898"/>
            </a:xfrm>
            <a:custGeom>
              <a:avLst/>
              <a:gdLst/>
              <a:ahLst/>
              <a:cxnLst/>
              <a:rect l="l" t="t" r="r" b="b"/>
              <a:pathLst>
                <a:path w="5609" h="7126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6"/>
                  </a:cubicBezTo>
                  <a:cubicBezTo>
                    <a:pt x="64" y="2671"/>
                    <a:pt x="136" y="2925"/>
                    <a:pt x="251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6"/>
                    <a:pt x="2104" y="4257"/>
                    <a:pt x="2488" y="4302"/>
                  </a:cubicBezTo>
                  <a:cubicBezTo>
                    <a:pt x="2628" y="4312"/>
                    <a:pt x="2764" y="4330"/>
                    <a:pt x="2897" y="4352"/>
                  </a:cubicBezTo>
                  <a:cubicBezTo>
                    <a:pt x="3030" y="4373"/>
                    <a:pt x="3157" y="4404"/>
                    <a:pt x="3279" y="4440"/>
                  </a:cubicBezTo>
                  <a:cubicBezTo>
                    <a:pt x="3401" y="4475"/>
                    <a:pt x="3508" y="4519"/>
                    <a:pt x="3598" y="4569"/>
                  </a:cubicBezTo>
                  <a:cubicBezTo>
                    <a:pt x="3687" y="4619"/>
                    <a:pt x="3761" y="4678"/>
                    <a:pt x="3818" y="4753"/>
                  </a:cubicBezTo>
                  <a:cubicBezTo>
                    <a:pt x="3876" y="4825"/>
                    <a:pt x="3909" y="4911"/>
                    <a:pt x="3919" y="5008"/>
                  </a:cubicBezTo>
                  <a:cubicBezTo>
                    <a:pt x="3933" y="5137"/>
                    <a:pt x="3905" y="5251"/>
                    <a:pt x="3837" y="5345"/>
                  </a:cubicBezTo>
                  <a:cubicBezTo>
                    <a:pt x="3768" y="5440"/>
                    <a:pt x="3664" y="5519"/>
                    <a:pt x="3528" y="5580"/>
                  </a:cubicBezTo>
                  <a:cubicBezTo>
                    <a:pt x="3390" y="5640"/>
                    <a:pt x="3233" y="5681"/>
                    <a:pt x="3059" y="5698"/>
                  </a:cubicBezTo>
                  <a:cubicBezTo>
                    <a:pt x="2973" y="5707"/>
                    <a:pt x="2887" y="5712"/>
                    <a:pt x="2802" y="5712"/>
                  </a:cubicBezTo>
                  <a:cubicBezTo>
                    <a:pt x="2538" y="5712"/>
                    <a:pt x="2277" y="5668"/>
                    <a:pt x="2018" y="5581"/>
                  </a:cubicBezTo>
                  <a:cubicBezTo>
                    <a:pt x="1674" y="5466"/>
                    <a:pt x="1316" y="5209"/>
                    <a:pt x="948" y="4808"/>
                  </a:cubicBezTo>
                  <a:lnTo>
                    <a:pt x="65" y="6052"/>
                  </a:lnTo>
                  <a:cubicBezTo>
                    <a:pt x="315" y="6308"/>
                    <a:pt x="590" y="6523"/>
                    <a:pt x="890" y="6697"/>
                  </a:cubicBezTo>
                  <a:cubicBezTo>
                    <a:pt x="1191" y="6871"/>
                    <a:pt x="1528" y="6993"/>
                    <a:pt x="1899" y="7064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7" y="7097"/>
                  </a:cubicBezTo>
                  <a:cubicBezTo>
                    <a:pt x="3646" y="7042"/>
                    <a:pt x="4096" y="6907"/>
                    <a:pt x="4477" y="6694"/>
                  </a:cubicBezTo>
                  <a:cubicBezTo>
                    <a:pt x="4858" y="6480"/>
                    <a:pt x="5146" y="6198"/>
                    <a:pt x="5341" y="5846"/>
                  </a:cubicBezTo>
                  <a:cubicBezTo>
                    <a:pt x="5537" y="5494"/>
                    <a:pt x="5609" y="5081"/>
                    <a:pt x="5561" y="4606"/>
                  </a:cubicBezTo>
                  <a:cubicBezTo>
                    <a:pt x="5528" y="4302"/>
                    <a:pt x="5443" y="4041"/>
                    <a:pt x="5305" y="3821"/>
                  </a:cubicBezTo>
                  <a:cubicBezTo>
                    <a:pt x="5167" y="3604"/>
                    <a:pt x="4983" y="3420"/>
                    <a:pt x="4756" y="3275"/>
                  </a:cubicBezTo>
                  <a:cubicBezTo>
                    <a:pt x="4527" y="3130"/>
                    <a:pt x="4261" y="3013"/>
                    <a:pt x="3961" y="2927"/>
                  </a:cubicBezTo>
                  <a:cubicBezTo>
                    <a:pt x="3660" y="2840"/>
                    <a:pt x="3326" y="2780"/>
                    <a:pt x="2963" y="2747"/>
                  </a:cubicBezTo>
                  <a:cubicBezTo>
                    <a:pt x="2804" y="2737"/>
                    <a:pt x="2652" y="2720"/>
                    <a:pt x="2504" y="2692"/>
                  </a:cubicBezTo>
                  <a:cubicBezTo>
                    <a:pt x="2357" y="2665"/>
                    <a:pt x="2226" y="2626"/>
                    <a:pt x="2108" y="2577"/>
                  </a:cubicBezTo>
                  <a:cubicBezTo>
                    <a:pt x="1992" y="2527"/>
                    <a:pt x="1897" y="2468"/>
                    <a:pt x="1825" y="2396"/>
                  </a:cubicBezTo>
                  <a:cubicBezTo>
                    <a:pt x="1752" y="2324"/>
                    <a:pt x="1710" y="2234"/>
                    <a:pt x="1697" y="2124"/>
                  </a:cubicBezTo>
                  <a:cubicBezTo>
                    <a:pt x="1684" y="2001"/>
                    <a:pt x="1712" y="1891"/>
                    <a:pt x="1781" y="1795"/>
                  </a:cubicBezTo>
                  <a:cubicBezTo>
                    <a:pt x="1851" y="1697"/>
                    <a:pt x="1953" y="1617"/>
                    <a:pt x="2085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3" y="1421"/>
                    <a:pt x="2706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5" y="1496"/>
                    <a:pt x="3500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3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31"/>
            <p:cNvSpPr/>
            <p:nvPr/>
          </p:nvSpPr>
          <p:spPr>
            <a:xfrm flipH="1">
              <a:off x="1159190" y="1425604"/>
              <a:ext cx="254971" cy="248319"/>
            </a:xfrm>
            <a:custGeom>
              <a:avLst/>
              <a:gdLst/>
              <a:ahLst/>
              <a:cxnLst/>
              <a:rect l="l" t="t" r="r" b="b"/>
              <a:pathLst>
                <a:path w="7359" h="7167" extrusionOk="0">
                  <a:moveTo>
                    <a:pt x="2056" y="3954"/>
                  </a:moveTo>
                  <a:cubicBezTo>
                    <a:pt x="2175" y="4064"/>
                    <a:pt x="2307" y="4184"/>
                    <a:pt x="2445" y="4306"/>
                  </a:cubicBezTo>
                  <a:lnTo>
                    <a:pt x="3867" y="5528"/>
                  </a:lnTo>
                  <a:cubicBezTo>
                    <a:pt x="3814" y="5566"/>
                    <a:pt x="3764" y="5602"/>
                    <a:pt x="3711" y="5635"/>
                  </a:cubicBezTo>
                  <a:cubicBezTo>
                    <a:pt x="3498" y="5764"/>
                    <a:pt x="3264" y="5845"/>
                    <a:pt x="3002" y="5869"/>
                  </a:cubicBezTo>
                  <a:cubicBezTo>
                    <a:pt x="2915" y="5879"/>
                    <a:pt x="2832" y="5884"/>
                    <a:pt x="2751" y="5884"/>
                  </a:cubicBezTo>
                  <a:cubicBezTo>
                    <a:pt x="2575" y="5884"/>
                    <a:pt x="2414" y="5860"/>
                    <a:pt x="2268" y="5816"/>
                  </a:cubicBezTo>
                  <a:cubicBezTo>
                    <a:pt x="2058" y="5750"/>
                    <a:pt x="1893" y="5639"/>
                    <a:pt x="1772" y="5488"/>
                  </a:cubicBezTo>
                  <a:cubicBezTo>
                    <a:pt x="1653" y="5337"/>
                    <a:pt x="1578" y="5153"/>
                    <a:pt x="1555" y="4931"/>
                  </a:cubicBezTo>
                  <a:cubicBezTo>
                    <a:pt x="1526" y="4652"/>
                    <a:pt x="1593" y="4412"/>
                    <a:pt x="1757" y="4211"/>
                  </a:cubicBezTo>
                  <a:cubicBezTo>
                    <a:pt x="1833" y="4115"/>
                    <a:pt x="1933" y="4031"/>
                    <a:pt x="2056" y="3954"/>
                  </a:cubicBezTo>
                  <a:close/>
                  <a:moveTo>
                    <a:pt x="3136" y="0"/>
                  </a:moveTo>
                  <a:cubicBezTo>
                    <a:pt x="3038" y="0"/>
                    <a:pt x="2938" y="5"/>
                    <a:pt x="2836" y="16"/>
                  </a:cubicBezTo>
                  <a:cubicBezTo>
                    <a:pt x="2409" y="62"/>
                    <a:pt x="2041" y="180"/>
                    <a:pt x="1728" y="376"/>
                  </a:cubicBezTo>
                  <a:cubicBezTo>
                    <a:pt x="1417" y="570"/>
                    <a:pt x="1184" y="813"/>
                    <a:pt x="1029" y="1109"/>
                  </a:cubicBezTo>
                  <a:cubicBezTo>
                    <a:pt x="874" y="1404"/>
                    <a:pt x="815" y="1728"/>
                    <a:pt x="851" y="2077"/>
                  </a:cubicBezTo>
                  <a:cubicBezTo>
                    <a:pt x="866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5"/>
                  </a:cubicBezTo>
                  <a:cubicBezTo>
                    <a:pt x="828" y="3256"/>
                    <a:pt x="527" y="3545"/>
                    <a:pt x="330" y="3889"/>
                  </a:cubicBezTo>
                  <a:cubicBezTo>
                    <a:pt x="94" y="4299"/>
                    <a:pt x="1" y="4739"/>
                    <a:pt x="51" y="5212"/>
                  </a:cubicBezTo>
                  <a:cubicBezTo>
                    <a:pt x="96" y="5626"/>
                    <a:pt x="254" y="5991"/>
                    <a:pt x="526" y="6302"/>
                  </a:cubicBezTo>
                  <a:cubicBezTo>
                    <a:pt x="797" y="6615"/>
                    <a:pt x="1147" y="6845"/>
                    <a:pt x="1572" y="6998"/>
                  </a:cubicBezTo>
                  <a:cubicBezTo>
                    <a:pt x="1888" y="7111"/>
                    <a:pt x="2227" y="7167"/>
                    <a:pt x="2590" y="7167"/>
                  </a:cubicBezTo>
                  <a:cubicBezTo>
                    <a:pt x="2717" y="7167"/>
                    <a:pt x="2847" y="7160"/>
                    <a:pt x="2980" y="7146"/>
                  </a:cubicBezTo>
                  <a:cubicBezTo>
                    <a:pt x="3363" y="7104"/>
                    <a:pt x="3715" y="7014"/>
                    <a:pt x="4039" y="6873"/>
                  </a:cubicBezTo>
                  <a:cubicBezTo>
                    <a:pt x="4351" y="6733"/>
                    <a:pt x="4633" y="6553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8" y="5197"/>
                  </a:lnTo>
                  <a:cubicBezTo>
                    <a:pt x="5859" y="4975"/>
                    <a:pt x="5953" y="4737"/>
                    <a:pt x="6024" y="4486"/>
                  </a:cubicBezTo>
                  <a:cubicBezTo>
                    <a:pt x="6128" y="4118"/>
                    <a:pt x="6190" y="3724"/>
                    <a:pt x="6204" y="3301"/>
                  </a:cubicBezTo>
                  <a:lnTo>
                    <a:pt x="6204" y="3301"/>
                  </a:lnTo>
                  <a:lnTo>
                    <a:pt x="4753" y="3453"/>
                  </a:lnTo>
                  <a:cubicBezTo>
                    <a:pt x="4749" y="3770"/>
                    <a:pt x="4710" y="4060"/>
                    <a:pt x="4638" y="4327"/>
                  </a:cubicBezTo>
                  <a:lnTo>
                    <a:pt x="4098" y="3847"/>
                  </a:lnTo>
                  <a:cubicBezTo>
                    <a:pt x="3954" y="3738"/>
                    <a:pt x="3791" y="3604"/>
                    <a:pt x="3612" y="3452"/>
                  </a:cubicBezTo>
                  <a:cubicBezTo>
                    <a:pt x="3432" y="3298"/>
                    <a:pt x="3253" y="3132"/>
                    <a:pt x="3078" y="2957"/>
                  </a:cubicBezTo>
                  <a:cubicBezTo>
                    <a:pt x="2903" y="2783"/>
                    <a:pt x="2754" y="2612"/>
                    <a:pt x="2635" y="2444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3"/>
                  </a:cubicBezTo>
                  <a:cubicBezTo>
                    <a:pt x="2524" y="1579"/>
                    <a:pt x="2591" y="1505"/>
                    <a:pt x="2684" y="1450"/>
                  </a:cubicBezTo>
                  <a:cubicBezTo>
                    <a:pt x="2776" y="1395"/>
                    <a:pt x="2894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8" y="1339"/>
                    <a:pt x="3394" y="1373"/>
                    <a:pt x="3511" y="1443"/>
                  </a:cubicBezTo>
                  <a:cubicBezTo>
                    <a:pt x="3650" y="1526"/>
                    <a:pt x="3790" y="1696"/>
                    <a:pt x="3928" y="1948"/>
                  </a:cubicBezTo>
                  <a:lnTo>
                    <a:pt x="5078" y="1091"/>
                  </a:lnTo>
                  <a:cubicBezTo>
                    <a:pt x="4966" y="839"/>
                    <a:pt x="4796" y="626"/>
                    <a:pt x="4568" y="453"/>
                  </a:cubicBezTo>
                  <a:cubicBezTo>
                    <a:pt x="4339" y="281"/>
                    <a:pt x="4077" y="156"/>
                    <a:pt x="3778" y="80"/>
                  </a:cubicBezTo>
                  <a:cubicBezTo>
                    <a:pt x="3573" y="28"/>
                    <a:pt x="3359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31"/>
            <p:cNvSpPr/>
            <p:nvPr/>
          </p:nvSpPr>
          <p:spPr>
            <a:xfrm flipH="1">
              <a:off x="861576" y="138420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77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31"/>
            <p:cNvSpPr/>
            <p:nvPr/>
          </p:nvSpPr>
          <p:spPr>
            <a:xfrm flipH="1">
              <a:off x="633635" y="1362547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1" y="4351"/>
                  </a:lnTo>
                  <a:lnTo>
                    <a:pt x="4738" y="4065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7" y="1743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31"/>
            <p:cNvSpPr/>
            <p:nvPr/>
          </p:nvSpPr>
          <p:spPr>
            <a:xfrm flipH="1">
              <a:off x="392424" y="1339922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6"/>
                    <a:pt x="2294" y="214"/>
                    <a:pt x="1876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4"/>
                    <a:pt x="1319" y="6356"/>
                  </a:cubicBezTo>
                  <a:cubicBezTo>
                    <a:pt x="1670" y="6637"/>
                    <a:pt x="2070" y="6842"/>
                    <a:pt x="2520" y="6967"/>
                  </a:cubicBezTo>
                  <a:cubicBezTo>
                    <a:pt x="2833" y="7056"/>
                    <a:pt x="3162" y="7100"/>
                    <a:pt x="3506" y="7100"/>
                  </a:cubicBezTo>
                  <a:cubicBezTo>
                    <a:pt x="3655" y="7100"/>
                    <a:pt x="3807" y="7092"/>
                    <a:pt x="3962" y="7075"/>
                  </a:cubicBezTo>
                  <a:cubicBezTo>
                    <a:pt x="4293" y="7041"/>
                    <a:pt x="4619" y="6966"/>
                    <a:pt x="4937" y="6849"/>
                  </a:cubicBezTo>
                  <a:cubicBezTo>
                    <a:pt x="5255" y="6734"/>
                    <a:pt x="5542" y="6591"/>
                    <a:pt x="5796" y="6419"/>
                  </a:cubicBezTo>
                  <a:cubicBezTo>
                    <a:pt x="6050" y="6248"/>
                    <a:pt x="6248" y="6063"/>
                    <a:pt x="6391" y="5864"/>
                  </a:cubicBezTo>
                  <a:lnTo>
                    <a:pt x="5460" y="4682"/>
                  </a:lnTo>
                  <a:cubicBezTo>
                    <a:pt x="5350" y="4825"/>
                    <a:pt x="5222" y="4956"/>
                    <a:pt x="5074" y="5073"/>
                  </a:cubicBezTo>
                  <a:cubicBezTo>
                    <a:pt x="4924" y="5190"/>
                    <a:pt x="4762" y="5289"/>
                    <a:pt x="4578" y="5365"/>
                  </a:cubicBezTo>
                  <a:cubicBezTo>
                    <a:pt x="4396" y="5444"/>
                    <a:pt x="4199" y="5493"/>
                    <a:pt x="3994" y="5516"/>
                  </a:cubicBezTo>
                  <a:cubicBezTo>
                    <a:pt x="3890" y="5528"/>
                    <a:pt x="3789" y="5533"/>
                    <a:pt x="3691" y="5533"/>
                  </a:cubicBezTo>
                  <a:cubicBezTo>
                    <a:pt x="3499" y="5533"/>
                    <a:pt x="3318" y="5512"/>
                    <a:pt x="3147" y="5469"/>
                  </a:cubicBezTo>
                  <a:cubicBezTo>
                    <a:pt x="2888" y="5404"/>
                    <a:pt x="2661" y="5293"/>
                    <a:pt x="2468" y="5135"/>
                  </a:cubicBezTo>
                  <a:cubicBezTo>
                    <a:pt x="2274" y="4980"/>
                    <a:pt x="2114" y="4783"/>
                    <a:pt x="1993" y="4551"/>
                  </a:cubicBezTo>
                  <a:cubicBezTo>
                    <a:pt x="1871" y="4318"/>
                    <a:pt x="1794" y="4054"/>
                    <a:pt x="1760" y="3755"/>
                  </a:cubicBezTo>
                  <a:cubicBezTo>
                    <a:pt x="1729" y="3450"/>
                    <a:pt x="1749" y="3170"/>
                    <a:pt x="1821" y="2912"/>
                  </a:cubicBezTo>
                  <a:cubicBezTo>
                    <a:pt x="1893" y="2655"/>
                    <a:pt x="2003" y="2432"/>
                    <a:pt x="2157" y="2242"/>
                  </a:cubicBezTo>
                  <a:cubicBezTo>
                    <a:pt x="2311" y="2051"/>
                    <a:pt x="2500" y="1898"/>
                    <a:pt x="2720" y="1780"/>
                  </a:cubicBezTo>
                  <a:cubicBezTo>
                    <a:pt x="2940" y="1661"/>
                    <a:pt x="3180" y="1589"/>
                    <a:pt x="3439" y="1560"/>
                  </a:cubicBezTo>
                  <a:cubicBezTo>
                    <a:pt x="3513" y="1553"/>
                    <a:pt x="3586" y="1549"/>
                    <a:pt x="3657" y="1549"/>
                  </a:cubicBezTo>
                  <a:cubicBezTo>
                    <a:pt x="3786" y="1549"/>
                    <a:pt x="3910" y="1561"/>
                    <a:pt x="4031" y="1586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4"/>
                    <a:pt x="4880" y="1983"/>
                    <a:pt x="5030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29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31"/>
            <p:cNvSpPr/>
            <p:nvPr/>
          </p:nvSpPr>
          <p:spPr>
            <a:xfrm flipH="1">
              <a:off x="146432" y="131075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2"/>
                  </a:lnTo>
                  <a:lnTo>
                    <a:pt x="1939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31"/>
            <p:cNvSpPr/>
            <p:nvPr/>
          </p:nvSpPr>
          <p:spPr>
            <a:xfrm flipH="1">
              <a:off x="-9753" y="1299212"/>
              <a:ext cx="122202" cy="241458"/>
            </a:xfrm>
            <a:custGeom>
              <a:avLst/>
              <a:gdLst/>
              <a:ahLst/>
              <a:cxnLst/>
              <a:rect l="l" t="t" r="r" b="b"/>
              <a:pathLst>
                <a:path w="3527" h="6969" extrusionOk="0">
                  <a:moveTo>
                    <a:pt x="1480" y="0"/>
                  </a:moveTo>
                  <a:lnTo>
                    <a:pt x="0" y="156"/>
                  </a:lnTo>
                  <a:lnTo>
                    <a:pt x="722" y="6969"/>
                  </a:lnTo>
                  <a:lnTo>
                    <a:pt x="2327" y="6799"/>
                  </a:lnTo>
                  <a:lnTo>
                    <a:pt x="2086" y="4523"/>
                  </a:lnTo>
                  <a:cubicBezTo>
                    <a:pt x="2068" y="4360"/>
                    <a:pt x="2050" y="4211"/>
                    <a:pt x="2034" y="4080"/>
                  </a:cubicBezTo>
                  <a:cubicBezTo>
                    <a:pt x="2018" y="3948"/>
                    <a:pt x="1996" y="3814"/>
                    <a:pt x="1976" y="3677"/>
                  </a:cubicBezTo>
                  <a:cubicBezTo>
                    <a:pt x="1955" y="3541"/>
                    <a:pt x="1927" y="3390"/>
                    <a:pt x="1894" y="3223"/>
                  </a:cubicBezTo>
                  <a:cubicBezTo>
                    <a:pt x="1861" y="3055"/>
                    <a:pt x="1819" y="2863"/>
                    <a:pt x="1775" y="2649"/>
                  </a:cubicBezTo>
                  <a:cubicBezTo>
                    <a:pt x="1768" y="2619"/>
                    <a:pt x="1761" y="2586"/>
                    <a:pt x="1755" y="2556"/>
                  </a:cubicBezTo>
                  <a:lnTo>
                    <a:pt x="1755" y="2556"/>
                  </a:lnTo>
                  <a:lnTo>
                    <a:pt x="3526" y="4480"/>
                  </a:lnTo>
                  <a:lnTo>
                    <a:pt x="3526" y="224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31"/>
            <p:cNvSpPr/>
            <p:nvPr/>
          </p:nvSpPr>
          <p:spPr>
            <a:xfrm flipH="1">
              <a:off x="4092938" y="2056970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2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3" y="4184"/>
                    <a:pt x="2104" y="4255"/>
                    <a:pt x="2488" y="4300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7" y="4568"/>
                  </a:cubicBezTo>
                  <a:cubicBezTo>
                    <a:pt x="3688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91" y="5637"/>
                    <a:pt x="3233" y="5679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7" y="5667"/>
                    <a:pt x="2018" y="5579"/>
                  </a:cubicBezTo>
                  <a:cubicBezTo>
                    <a:pt x="1674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5" y="6306"/>
                    <a:pt x="590" y="6521"/>
                    <a:pt x="891" y="6697"/>
                  </a:cubicBezTo>
                  <a:cubicBezTo>
                    <a:pt x="1193" y="6871"/>
                    <a:pt x="1529" y="6993"/>
                    <a:pt x="1900" y="7063"/>
                  </a:cubicBezTo>
                  <a:cubicBezTo>
                    <a:pt x="2121" y="7103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8" y="6692"/>
                  </a:cubicBezTo>
                  <a:cubicBezTo>
                    <a:pt x="4859" y="6480"/>
                    <a:pt x="5147" y="6196"/>
                    <a:pt x="5343" y="5844"/>
                  </a:cubicBezTo>
                  <a:cubicBezTo>
                    <a:pt x="5538" y="5492"/>
                    <a:pt x="5610" y="5080"/>
                    <a:pt x="5563" y="4606"/>
                  </a:cubicBezTo>
                  <a:cubicBezTo>
                    <a:pt x="5530" y="4301"/>
                    <a:pt x="5445" y="4039"/>
                    <a:pt x="5307" y="3821"/>
                  </a:cubicBezTo>
                  <a:cubicBezTo>
                    <a:pt x="5169" y="3604"/>
                    <a:pt x="4985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80"/>
                    <a:pt x="2964" y="2745"/>
                  </a:cubicBezTo>
                  <a:cubicBezTo>
                    <a:pt x="2806" y="2736"/>
                    <a:pt x="2654" y="2719"/>
                    <a:pt x="2505" y="2690"/>
                  </a:cubicBezTo>
                  <a:cubicBezTo>
                    <a:pt x="2359" y="2663"/>
                    <a:pt x="2228" y="2626"/>
                    <a:pt x="2110" y="2575"/>
                  </a:cubicBezTo>
                  <a:cubicBezTo>
                    <a:pt x="1994" y="2525"/>
                    <a:pt x="1899" y="2465"/>
                    <a:pt x="1827" y="2393"/>
                  </a:cubicBezTo>
                  <a:cubicBezTo>
                    <a:pt x="1753" y="2324"/>
                    <a:pt x="1712" y="2232"/>
                    <a:pt x="1699" y="2122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6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4" y="1421"/>
                    <a:pt x="2707" y="1418"/>
                    <a:pt x="2769" y="1418"/>
                  </a:cubicBezTo>
                  <a:cubicBezTo>
                    <a:pt x="2893" y="1418"/>
                    <a:pt x="3016" y="1431"/>
                    <a:pt x="3140" y="1457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1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2" y="217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31"/>
            <p:cNvSpPr/>
            <p:nvPr/>
          </p:nvSpPr>
          <p:spPr>
            <a:xfrm flipH="1">
              <a:off x="3825221" y="2031539"/>
              <a:ext cx="248284" cy="246448"/>
            </a:xfrm>
            <a:custGeom>
              <a:avLst/>
              <a:gdLst/>
              <a:ahLst/>
              <a:cxnLst/>
              <a:rect l="l" t="t" r="r" b="b"/>
              <a:pathLst>
                <a:path w="7166" h="7113" extrusionOk="0">
                  <a:moveTo>
                    <a:pt x="3602" y="1572"/>
                  </a:moveTo>
                  <a:cubicBezTo>
                    <a:pt x="3787" y="1572"/>
                    <a:pt x="3965" y="1598"/>
                    <a:pt x="4133" y="1651"/>
                  </a:cubicBezTo>
                  <a:cubicBezTo>
                    <a:pt x="4365" y="1723"/>
                    <a:pt x="4576" y="1843"/>
                    <a:pt x="4760" y="2004"/>
                  </a:cubicBezTo>
                  <a:cubicBezTo>
                    <a:pt x="4944" y="2163"/>
                    <a:pt x="5095" y="2360"/>
                    <a:pt x="5210" y="2590"/>
                  </a:cubicBezTo>
                  <a:cubicBezTo>
                    <a:pt x="5327" y="2820"/>
                    <a:pt x="5400" y="3079"/>
                    <a:pt x="5429" y="3364"/>
                  </a:cubicBezTo>
                  <a:cubicBezTo>
                    <a:pt x="5459" y="3649"/>
                    <a:pt x="5442" y="3916"/>
                    <a:pt x="5376" y="4166"/>
                  </a:cubicBezTo>
                  <a:cubicBezTo>
                    <a:pt x="5311" y="4417"/>
                    <a:pt x="5205" y="4639"/>
                    <a:pt x="5058" y="4835"/>
                  </a:cubicBezTo>
                  <a:cubicBezTo>
                    <a:pt x="4911" y="5031"/>
                    <a:pt x="4731" y="5189"/>
                    <a:pt x="4519" y="5310"/>
                  </a:cubicBezTo>
                  <a:cubicBezTo>
                    <a:pt x="4304" y="5429"/>
                    <a:pt x="4063" y="5507"/>
                    <a:pt x="3800" y="5534"/>
                  </a:cubicBezTo>
                  <a:cubicBezTo>
                    <a:pt x="3728" y="5542"/>
                    <a:pt x="3658" y="5545"/>
                    <a:pt x="3588" y="5545"/>
                  </a:cubicBezTo>
                  <a:cubicBezTo>
                    <a:pt x="3400" y="5545"/>
                    <a:pt x="3220" y="5517"/>
                    <a:pt x="3049" y="5465"/>
                  </a:cubicBezTo>
                  <a:cubicBezTo>
                    <a:pt x="2816" y="5392"/>
                    <a:pt x="2606" y="5275"/>
                    <a:pt x="2416" y="5121"/>
                  </a:cubicBezTo>
                  <a:cubicBezTo>
                    <a:pt x="2232" y="4962"/>
                    <a:pt x="2081" y="4766"/>
                    <a:pt x="1968" y="4533"/>
                  </a:cubicBezTo>
                  <a:cubicBezTo>
                    <a:pt x="1854" y="4299"/>
                    <a:pt x="1784" y="4040"/>
                    <a:pt x="1753" y="3752"/>
                  </a:cubicBezTo>
                  <a:cubicBezTo>
                    <a:pt x="1723" y="3469"/>
                    <a:pt x="1739" y="3201"/>
                    <a:pt x="1802" y="2951"/>
                  </a:cubicBezTo>
                  <a:cubicBezTo>
                    <a:pt x="1863" y="2701"/>
                    <a:pt x="1969" y="2478"/>
                    <a:pt x="2120" y="2283"/>
                  </a:cubicBezTo>
                  <a:cubicBezTo>
                    <a:pt x="2270" y="2084"/>
                    <a:pt x="2451" y="1926"/>
                    <a:pt x="2665" y="1807"/>
                  </a:cubicBezTo>
                  <a:cubicBezTo>
                    <a:pt x="2876" y="1686"/>
                    <a:pt x="3117" y="1610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7" y="25"/>
                  </a:cubicBezTo>
                  <a:cubicBezTo>
                    <a:pt x="2702" y="78"/>
                    <a:pt x="2244" y="216"/>
                    <a:pt x="1832" y="436"/>
                  </a:cubicBezTo>
                  <a:cubicBezTo>
                    <a:pt x="1423" y="658"/>
                    <a:pt x="1077" y="941"/>
                    <a:pt x="791" y="1293"/>
                  </a:cubicBezTo>
                  <a:cubicBezTo>
                    <a:pt x="508" y="1646"/>
                    <a:pt x="301" y="2045"/>
                    <a:pt x="170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6" y="6354"/>
                  </a:cubicBezTo>
                  <a:cubicBezTo>
                    <a:pt x="1679" y="6638"/>
                    <a:pt x="2075" y="6844"/>
                    <a:pt x="2521" y="6975"/>
                  </a:cubicBezTo>
                  <a:cubicBezTo>
                    <a:pt x="2836" y="7066"/>
                    <a:pt x="3170" y="7112"/>
                    <a:pt x="3522" y="7112"/>
                  </a:cubicBezTo>
                  <a:cubicBezTo>
                    <a:pt x="3668" y="7112"/>
                    <a:pt x="3818" y="7104"/>
                    <a:pt x="3971" y="7088"/>
                  </a:cubicBezTo>
                  <a:cubicBezTo>
                    <a:pt x="4475" y="7035"/>
                    <a:pt x="4934" y="6899"/>
                    <a:pt x="5344" y="6677"/>
                  </a:cubicBezTo>
                  <a:cubicBezTo>
                    <a:pt x="5755" y="6459"/>
                    <a:pt x="6100" y="6172"/>
                    <a:pt x="6387" y="5820"/>
                  </a:cubicBezTo>
                  <a:cubicBezTo>
                    <a:pt x="6670" y="5468"/>
                    <a:pt x="6875" y="5068"/>
                    <a:pt x="7002" y="4618"/>
                  </a:cubicBezTo>
                  <a:cubicBezTo>
                    <a:pt x="7129" y="4169"/>
                    <a:pt x="7166" y="3692"/>
                    <a:pt x="7113" y="3187"/>
                  </a:cubicBezTo>
                  <a:cubicBezTo>
                    <a:pt x="7058" y="2672"/>
                    <a:pt x="6921" y="2212"/>
                    <a:pt x="6704" y="1802"/>
                  </a:cubicBezTo>
                  <a:cubicBezTo>
                    <a:pt x="6489" y="1392"/>
                    <a:pt x="6204" y="1046"/>
                    <a:pt x="5852" y="760"/>
                  </a:cubicBezTo>
                  <a:cubicBezTo>
                    <a:pt x="5499" y="476"/>
                    <a:pt x="5101" y="269"/>
                    <a:pt x="4655" y="139"/>
                  </a:cubicBezTo>
                  <a:cubicBezTo>
                    <a:pt x="4340" y="47"/>
                    <a:pt x="4008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31"/>
            <p:cNvSpPr/>
            <p:nvPr/>
          </p:nvSpPr>
          <p:spPr>
            <a:xfrm flipH="1">
              <a:off x="3578295" y="200319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6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5"/>
                    <a:pt x="2293" y="213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5"/>
                  </a:cubicBezTo>
                  <a:cubicBezTo>
                    <a:pt x="109" y="4434"/>
                    <a:pt x="245" y="4900"/>
                    <a:pt x="462" y="5314"/>
                  </a:cubicBezTo>
                  <a:cubicBezTo>
                    <a:pt x="681" y="5726"/>
                    <a:pt x="966" y="6073"/>
                    <a:pt x="1318" y="6353"/>
                  </a:cubicBezTo>
                  <a:cubicBezTo>
                    <a:pt x="1669" y="6637"/>
                    <a:pt x="2068" y="6839"/>
                    <a:pt x="2519" y="6965"/>
                  </a:cubicBezTo>
                  <a:cubicBezTo>
                    <a:pt x="2832" y="7053"/>
                    <a:pt x="3161" y="7097"/>
                    <a:pt x="3506" y="7097"/>
                  </a:cubicBezTo>
                  <a:cubicBezTo>
                    <a:pt x="3655" y="7097"/>
                    <a:pt x="3807" y="7089"/>
                    <a:pt x="3961" y="7072"/>
                  </a:cubicBezTo>
                  <a:cubicBezTo>
                    <a:pt x="4292" y="7039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4" y="6417"/>
                  </a:cubicBezTo>
                  <a:cubicBezTo>
                    <a:pt x="6049" y="6246"/>
                    <a:pt x="6249" y="6061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4"/>
                    <a:pt x="5072" y="5071"/>
                  </a:cubicBezTo>
                  <a:cubicBezTo>
                    <a:pt x="4923" y="5187"/>
                    <a:pt x="4760" y="5286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2" y="4051"/>
                    <a:pt x="1759" y="3753"/>
                  </a:cubicBezTo>
                  <a:cubicBezTo>
                    <a:pt x="1728" y="3449"/>
                    <a:pt x="1748" y="3167"/>
                    <a:pt x="1820" y="2909"/>
                  </a:cubicBezTo>
                  <a:cubicBezTo>
                    <a:pt x="1892" y="2653"/>
                    <a:pt x="2002" y="2430"/>
                    <a:pt x="2158" y="2239"/>
                  </a:cubicBezTo>
                  <a:cubicBezTo>
                    <a:pt x="2310" y="2049"/>
                    <a:pt x="2498" y="1894"/>
                    <a:pt x="2718" y="1778"/>
                  </a:cubicBezTo>
                  <a:cubicBezTo>
                    <a:pt x="2938" y="1658"/>
                    <a:pt x="3179" y="1586"/>
                    <a:pt x="3437" y="1558"/>
                  </a:cubicBezTo>
                  <a:cubicBezTo>
                    <a:pt x="3510" y="1550"/>
                    <a:pt x="3580" y="1546"/>
                    <a:pt x="3650" y="1546"/>
                  </a:cubicBezTo>
                  <a:cubicBezTo>
                    <a:pt x="3781" y="1546"/>
                    <a:pt x="3907" y="1560"/>
                    <a:pt x="4030" y="1585"/>
                  </a:cubicBezTo>
                  <a:cubicBezTo>
                    <a:pt x="4217" y="1625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31"/>
            <p:cNvSpPr/>
            <p:nvPr/>
          </p:nvSpPr>
          <p:spPr>
            <a:xfrm flipH="1">
              <a:off x="3344291" y="1978530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8" y="0"/>
                  </a:moveTo>
                  <a:cubicBezTo>
                    <a:pt x="3547" y="0"/>
                    <a:pt x="3415" y="7"/>
                    <a:pt x="3283" y="22"/>
                  </a:cubicBezTo>
                  <a:cubicBezTo>
                    <a:pt x="2764" y="75"/>
                    <a:pt x="2294" y="213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1"/>
                    <a:pt x="0" y="3409"/>
                    <a:pt x="55" y="3915"/>
                  </a:cubicBezTo>
                  <a:cubicBezTo>
                    <a:pt x="108" y="4434"/>
                    <a:pt x="245" y="4900"/>
                    <a:pt x="463" y="5314"/>
                  </a:cubicBezTo>
                  <a:cubicBezTo>
                    <a:pt x="681" y="5727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5" y="6968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6" y="7099"/>
                    <a:pt x="3806" y="7091"/>
                    <a:pt x="3959" y="7075"/>
                  </a:cubicBezTo>
                  <a:cubicBezTo>
                    <a:pt x="4290" y="7041"/>
                    <a:pt x="4615" y="6965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9"/>
                    <a:pt x="6246" y="6063"/>
                    <a:pt x="6388" y="5863"/>
                  </a:cubicBezTo>
                  <a:lnTo>
                    <a:pt x="5456" y="4683"/>
                  </a:lnTo>
                  <a:cubicBezTo>
                    <a:pt x="5347" y="4825"/>
                    <a:pt x="5217" y="4956"/>
                    <a:pt x="5069" y="5072"/>
                  </a:cubicBezTo>
                  <a:cubicBezTo>
                    <a:pt x="4921" y="5189"/>
                    <a:pt x="4757" y="5288"/>
                    <a:pt x="4573" y="5366"/>
                  </a:cubicBezTo>
                  <a:cubicBezTo>
                    <a:pt x="4392" y="5445"/>
                    <a:pt x="4196" y="5494"/>
                    <a:pt x="3989" y="5517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1" y="4785"/>
                    <a:pt x="1989" y="4553"/>
                  </a:cubicBezTo>
                  <a:cubicBezTo>
                    <a:pt x="1867" y="4319"/>
                    <a:pt x="1789" y="4053"/>
                    <a:pt x="1758" y="3755"/>
                  </a:cubicBezTo>
                  <a:cubicBezTo>
                    <a:pt x="1725" y="3452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5" y="2241"/>
                  </a:cubicBezTo>
                  <a:cubicBezTo>
                    <a:pt x="2307" y="2051"/>
                    <a:pt x="2495" y="1896"/>
                    <a:pt x="2715" y="1779"/>
                  </a:cubicBezTo>
                  <a:cubicBezTo>
                    <a:pt x="2937" y="1661"/>
                    <a:pt x="3176" y="1589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5" y="1781"/>
                  </a:cubicBezTo>
                  <a:cubicBezTo>
                    <a:pt x="4717" y="1873"/>
                    <a:pt x="4875" y="1982"/>
                    <a:pt x="5026" y="2110"/>
                  </a:cubicBezTo>
                  <a:lnTo>
                    <a:pt x="5916" y="845"/>
                  </a:lnTo>
                  <a:cubicBezTo>
                    <a:pt x="5698" y="637"/>
                    <a:pt x="5446" y="468"/>
                    <a:pt x="5159" y="328"/>
                  </a:cubicBezTo>
                  <a:cubicBezTo>
                    <a:pt x="4874" y="192"/>
                    <a:pt x="4570" y="98"/>
                    <a:pt x="4250" y="46"/>
                  </a:cubicBezTo>
                  <a:cubicBezTo>
                    <a:pt x="4060" y="16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31"/>
            <p:cNvSpPr/>
            <p:nvPr/>
          </p:nvSpPr>
          <p:spPr>
            <a:xfrm flipH="1">
              <a:off x="3134159" y="1953480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2"/>
                  </a:lnTo>
                  <a:lnTo>
                    <a:pt x="1891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31"/>
            <p:cNvSpPr/>
            <p:nvPr/>
          </p:nvSpPr>
          <p:spPr>
            <a:xfrm flipH="1">
              <a:off x="2888513" y="1936157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92" y="1418"/>
                  </a:moveTo>
                  <a:cubicBezTo>
                    <a:pt x="3229" y="1418"/>
                    <a:pt x="3352" y="1438"/>
                    <a:pt x="3462" y="1478"/>
                  </a:cubicBezTo>
                  <a:cubicBezTo>
                    <a:pt x="3616" y="1536"/>
                    <a:pt x="3738" y="1626"/>
                    <a:pt x="3831" y="1750"/>
                  </a:cubicBezTo>
                  <a:cubicBezTo>
                    <a:pt x="3922" y="1873"/>
                    <a:pt x="3978" y="2024"/>
                    <a:pt x="3997" y="2198"/>
                  </a:cubicBezTo>
                  <a:cubicBezTo>
                    <a:pt x="4014" y="2375"/>
                    <a:pt x="3998" y="2535"/>
                    <a:pt x="3943" y="2677"/>
                  </a:cubicBezTo>
                  <a:cubicBezTo>
                    <a:pt x="3890" y="2821"/>
                    <a:pt x="3804" y="2936"/>
                    <a:pt x="3685" y="3022"/>
                  </a:cubicBezTo>
                  <a:cubicBezTo>
                    <a:pt x="3567" y="3112"/>
                    <a:pt x="3423" y="3165"/>
                    <a:pt x="3253" y="3182"/>
                  </a:cubicBezTo>
                  <a:lnTo>
                    <a:pt x="1913" y="3324"/>
                  </a:lnTo>
                  <a:lnTo>
                    <a:pt x="1725" y="1554"/>
                  </a:lnTo>
                  <a:lnTo>
                    <a:pt x="2921" y="1428"/>
                  </a:lnTo>
                  <a:cubicBezTo>
                    <a:pt x="2980" y="1422"/>
                    <a:pt x="3037" y="1418"/>
                    <a:pt x="3092" y="1418"/>
                  </a:cubicBezTo>
                  <a:close/>
                  <a:moveTo>
                    <a:pt x="3370" y="0"/>
                  </a:moveTo>
                  <a:cubicBezTo>
                    <a:pt x="3271" y="0"/>
                    <a:pt x="3169" y="6"/>
                    <a:pt x="3066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0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69" y="3488"/>
                    <a:pt x="5432" y="3126"/>
                  </a:cubicBezTo>
                  <a:cubicBezTo>
                    <a:pt x="5597" y="2764"/>
                    <a:pt x="5658" y="2370"/>
                    <a:pt x="5612" y="1942"/>
                  </a:cubicBezTo>
                  <a:cubicBezTo>
                    <a:pt x="5568" y="1527"/>
                    <a:pt x="5429" y="1166"/>
                    <a:pt x="5193" y="860"/>
                  </a:cubicBezTo>
                  <a:cubicBezTo>
                    <a:pt x="4957" y="552"/>
                    <a:pt x="4652" y="325"/>
                    <a:pt x="4280" y="174"/>
                  </a:cubicBezTo>
                  <a:cubicBezTo>
                    <a:pt x="3994" y="58"/>
                    <a:pt x="3691" y="0"/>
                    <a:pt x="3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5" name="Google Shape;16605;p31"/>
            <p:cNvSpPr/>
            <p:nvPr/>
          </p:nvSpPr>
          <p:spPr>
            <a:xfrm flipH="1">
              <a:off x="2575584" y="189679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6" y="0"/>
                  </a:moveTo>
                  <a:cubicBezTo>
                    <a:pt x="2763" y="0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1"/>
                    <a:pt x="647" y="799"/>
                  </a:cubicBezTo>
                  <a:cubicBezTo>
                    <a:pt x="430" y="1009"/>
                    <a:pt x="265" y="1249"/>
                    <a:pt x="154" y="1520"/>
                  </a:cubicBezTo>
                  <a:cubicBezTo>
                    <a:pt x="41" y="1791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9" y="3713"/>
                  </a:cubicBezTo>
                  <a:cubicBezTo>
                    <a:pt x="932" y="3871"/>
                    <a:pt x="1179" y="3997"/>
                    <a:pt x="1473" y="4091"/>
                  </a:cubicBezTo>
                  <a:cubicBezTo>
                    <a:pt x="1765" y="4184"/>
                    <a:pt x="2104" y="4255"/>
                    <a:pt x="2488" y="4299"/>
                  </a:cubicBezTo>
                  <a:cubicBezTo>
                    <a:pt x="2628" y="4311"/>
                    <a:pt x="2763" y="4328"/>
                    <a:pt x="2896" y="4350"/>
                  </a:cubicBezTo>
                  <a:cubicBezTo>
                    <a:pt x="3030" y="4371"/>
                    <a:pt x="3157" y="4401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4" y="5248"/>
                    <a:pt x="3837" y="5345"/>
                  </a:cubicBezTo>
                  <a:cubicBezTo>
                    <a:pt x="3772" y="5440"/>
                    <a:pt x="3670" y="5517"/>
                    <a:pt x="3531" y="5578"/>
                  </a:cubicBezTo>
                  <a:cubicBezTo>
                    <a:pt x="3393" y="5640"/>
                    <a:pt x="3236" y="5678"/>
                    <a:pt x="3062" y="5697"/>
                  </a:cubicBezTo>
                  <a:cubicBezTo>
                    <a:pt x="2976" y="5706"/>
                    <a:pt x="2890" y="5711"/>
                    <a:pt x="2804" y="5711"/>
                  </a:cubicBezTo>
                  <a:cubicBezTo>
                    <a:pt x="2541" y="5711"/>
                    <a:pt x="2280" y="5667"/>
                    <a:pt x="2021" y="5581"/>
                  </a:cubicBezTo>
                  <a:cubicBezTo>
                    <a:pt x="1678" y="5466"/>
                    <a:pt x="1320" y="5208"/>
                    <a:pt x="949" y="4807"/>
                  </a:cubicBezTo>
                  <a:lnTo>
                    <a:pt x="66" y="6051"/>
                  </a:lnTo>
                  <a:cubicBezTo>
                    <a:pt x="317" y="6307"/>
                    <a:pt x="593" y="6522"/>
                    <a:pt x="892" y="6696"/>
                  </a:cubicBezTo>
                  <a:cubicBezTo>
                    <a:pt x="1192" y="6870"/>
                    <a:pt x="1529" y="6993"/>
                    <a:pt x="1900" y="7063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7" y="7115"/>
                    <a:pt x="3128" y="7095"/>
                  </a:cubicBezTo>
                  <a:cubicBezTo>
                    <a:pt x="3647" y="7040"/>
                    <a:pt x="4097" y="6906"/>
                    <a:pt x="4478" y="6692"/>
                  </a:cubicBezTo>
                  <a:cubicBezTo>
                    <a:pt x="4859" y="6479"/>
                    <a:pt x="5147" y="6196"/>
                    <a:pt x="5342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29" y="4301"/>
                    <a:pt x="5446" y="4039"/>
                    <a:pt x="5307" y="3820"/>
                  </a:cubicBezTo>
                  <a:cubicBezTo>
                    <a:pt x="5168" y="3603"/>
                    <a:pt x="4986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3" y="2719"/>
                    <a:pt x="2507" y="2690"/>
                  </a:cubicBezTo>
                  <a:cubicBezTo>
                    <a:pt x="2359" y="2663"/>
                    <a:pt x="2228" y="2625"/>
                    <a:pt x="2111" y="2575"/>
                  </a:cubicBezTo>
                  <a:cubicBezTo>
                    <a:pt x="1993" y="2525"/>
                    <a:pt x="1898" y="2464"/>
                    <a:pt x="1827" y="2393"/>
                  </a:cubicBezTo>
                  <a:cubicBezTo>
                    <a:pt x="1753" y="2324"/>
                    <a:pt x="1712" y="2231"/>
                    <a:pt x="1699" y="2122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9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3" y="217"/>
                    <a:pt x="3881" y="112"/>
                    <a:pt x="3551" y="51"/>
                  </a:cubicBezTo>
                  <a:cubicBezTo>
                    <a:pt x="3364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31"/>
            <p:cNvSpPr/>
            <p:nvPr/>
          </p:nvSpPr>
          <p:spPr>
            <a:xfrm flipH="1">
              <a:off x="2308180" y="186658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1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31"/>
            <p:cNvSpPr/>
            <p:nvPr/>
          </p:nvSpPr>
          <p:spPr>
            <a:xfrm flipH="1">
              <a:off x="2144649" y="184863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20"/>
                  </a:lnTo>
                  <a:lnTo>
                    <a:pt x="147" y="1811"/>
                  </a:lnTo>
                  <a:lnTo>
                    <a:pt x="1295" y="1690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2" y="5422"/>
                  </a:lnTo>
                  <a:lnTo>
                    <a:pt x="3374" y="5544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31"/>
            <p:cNvSpPr/>
            <p:nvPr/>
          </p:nvSpPr>
          <p:spPr>
            <a:xfrm flipH="1">
              <a:off x="1927518" y="1836894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31"/>
            <p:cNvSpPr/>
            <p:nvPr/>
          </p:nvSpPr>
          <p:spPr>
            <a:xfrm flipH="1">
              <a:off x="1722201" y="1815205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31"/>
            <p:cNvSpPr/>
            <p:nvPr/>
          </p:nvSpPr>
          <p:spPr>
            <a:xfrm flipH="1">
              <a:off x="1514806" y="17848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1"/>
                    <a:pt x="2383" y="32"/>
                  </a:cubicBezTo>
                  <a:cubicBezTo>
                    <a:pt x="2045" y="68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3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29" y="3714"/>
                  </a:cubicBezTo>
                  <a:cubicBezTo>
                    <a:pt x="932" y="3872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7" y="4351"/>
                  </a:cubicBezTo>
                  <a:cubicBezTo>
                    <a:pt x="3030" y="4373"/>
                    <a:pt x="3157" y="4402"/>
                    <a:pt x="3279" y="4440"/>
                  </a:cubicBezTo>
                  <a:cubicBezTo>
                    <a:pt x="3401" y="4476"/>
                    <a:pt x="3508" y="4520"/>
                    <a:pt x="3598" y="4570"/>
                  </a:cubicBezTo>
                  <a:cubicBezTo>
                    <a:pt x="3687" y="4617"/>
                    <a:pt x="3761" y="4679"/>
                    <a:pt x="3818" y="4753"/>
                  </a:cubicBezTo>
                  <a:cubicBezTo>
                    <a:pt x="3876" y="4824"/>
                    <a:pt x="3909" y="4911"/>
                    <a:pt x="3919" y="5009"/>
                  </a:cubicBezTo>
                  <a:cubicBezTo>
                    <a:pt x="3933" y="5138"/>
                    <a:pt x="3905" y="5250"/>
                    <a:pt x="3837" y="5346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41"/>
                    <a:pt x="3233" y="5680"/>
                    <a:pt x="3059" y="5699"/>
                  </a:cubicBezTo>
                  <a:cubicBezTo>
                    <a:pt x="2974" y="5708"/>
                    <a:pt x="2890" y="5712"/>
                    <a:pt x="2805" y="5712"/>
                  </a:cubicBezTo>
                  <a:cubicBezTo>
                    <a:pt x="2541" y="5712"/>
                    <a:pt x="2278" y="5668"/>
                    <a:pt x="2018" y="5581"/>
                  </a:cubicBezTo>
                  <a:cubicBezTo>
                    <a:pt x="1674" y="5466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7"/>
                    <a:pt x="590" y="6523"/>
                    <a:pt x="891" y="6698"/>
                  </a:cubicBezTo>
                  <a:cubicBezTo>
                    <a:pt x="1191" y="6872"/>
                    <a:pt x="1526" y="6994"/>
                    <a:pt x="1899" y="7065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3"/>
                    <a:pt x="4097" y="6908"/>
                    <a:pt x="4478" y="6694"/>
                  </a:cubicBezTo>
                  <a:cubicBezTo>
                    <a:pt x="4859" y="6480"/>
                    <a:pt x="5147" y="6198"/>
                    <a:pt x="5343" y="5845"/>
                  </a:cubicBezTo>
                  <a:cubicBezTo>
                    <a:pt x="5540" y="5493"/>
                    <a:pt x="5611" y="5082"/>
                    <a:pt x="5563" y="4607"/>
                  </a:cubicBezTo>
                  <a:cubicBezTo>
                    <a:pt x="5530" y="4301"/>
                    <a:pt x="5446" y="4041"/>
                    <a:pt x="5307" y="3822"/>
                  </a:cubicBezTo>
                  <a:cubicBezTo>
                    <a:pt x="5169" y="3604"/>
                    <a:pt x="4986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7" y="2738"/>
                    <a:pt x="2654" y="2719"/>
                    <a:pt x="2507" y="2690"/>
                  </a:cubicBezTo>
                  <a:cubicBezTo>
                    <a:pt x="2359" y="2665"/>
                    <a:pt x="2228" y="2626"/>
                    <a:pt x="2111" y="2575"/>
                  </a:cubicBezTo>
                  <a:cubicBezTo>
                    <a:pt x="1993" y="2525"/>
                    <a:pt x="1899" y="2466"/>
                    <a:pt x="1827" y="2394"/>
                  </a:cubicBezTo>
                  <a:cubicBezTo>
                    <a:pt x="1753" y="2324"/>
                    <a:pt x="1712" y="2233"/>
                    <a:pt x="1699" y="2122"/>
                  </a:cubicBezTo>
                  <a:cubicBezTo>
                    <a:pt x="1687" y="1999"/>
                    <a:pt x="1713" y="1889"/>
                    <a:pt x="1782" y="1795"/>
                  </a:cubicBezTo>
                  <a:cubicBezTo>
                    <a:pt x="1850" y="1698"/>
                    <a:pt x="1953" y="1618"/>
                    <a:pt x="2086" y="1554"/>
                  </a:cubicBezTo>
                  <a:cubicBezTo>
                    <a:pt x="2221" y="1493"/>
                    <a:pt x="2385" y="1449"/>
                    <a:pt x="2580" y="1429"/>
                  </a:cubicBezTo>
                  <a:cubicBezTo>
                    <a:pt x="2645" y="1422"/>
                    <a:pt x="2709" y="1419"/>
                    <a:pt x="2774" y="1419"/>
                  </a:cubicBezTo>
                  <a:cubicBezTo>
                    <a:pt x="2896" y="1419"/>
                    <a:pt x="3018" y="1432"/>
                    <a:pt x="3140" y="1458"/>
                  </a:cubicBezTo>
                  <a:cubicBezTo>
                    <a:pt x="3324" y="1497"/>
                    <a:pt x="3501" y="1564"/>
                    <a:pt x="3672" y="1658"/>
                  </a:cubicBezTo>
                  <a:cubicBezTo>
                    <a:pt x="3843" y="1751"/>
                    <a:pt x="4004" y="1875"/>
                    <a:pt x="4159" y="2029"/>
                  </a:cubicBezTo>
                  <a:lnTo>
                    <a:pt x="5077" y="939"/>
                  </a:lnTo>
                  <a:cubicBezTo>
                    <a:pt x="4888" y="709"/>
                    <a:pt x="4671" y="519"/>
                    <a:pt x="4421" y="368"/>
                  </a:cubicBezTo>
                  <a:cubicBezTo>
                    <a:pt x="4173" y="216"/>
                    <a:pt x="3883" y="111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31"/>
            <p:cNvSpPr/>
            <p:nvPr/>
          </p:nvSpPr>
          <p:spPr>
            <a:xfrm flipH="1">
              <a:off x="1125098" y="1749065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6"/>
                  </a:moveTo>
                  <a:cubicBezTo>
                    <a:pt x="2174" y="4068"/>
                    <a:pt x="2304" y="4186"/>
                    <a:pt x="2445" y="4307"/>
                  </a:cubicBezTo>
                  <a:lnTo>
                    <a:pt x="3868" y="5529"/>
                  </a:lnTo>
                  <a:cubicBezTo>
                    <a:pt x="3814" y="5564"/>
                    <a:pt x="3763" y="5600"/>
                    <a:pt x="3711" y="5634"/>
                  </a:cubicBezTo>
                  <a:cubicBezTo>
                    <a:pt x="3497" y="5764"/>
                    <a:pt x="3261" y="5844"/>
                    <a:pt x="3002" y="5870"/>
                  </a:cubicBezTo>
                  <a:cubicBezTo>
                    <a:pt x="2917" y="5879"/>
                    <a:pt x="2835" y="5884"/>
                    <a:pt x="2756" y="5884"/>
                  </a:cubicBezTo>
                  <a:cubicBezTo>
                    <a:pt x="2577" y="5884"/>
                    <a:pt x="2413" y="5860"/>
                    <a:pt x="2267" y="5815"/>
                  </a:cubicBezTo>
                  <a:cubicBezTo>
                    <a:pt x="2057" y="5749"/>
                    <a:pt x="1892" y="5641"/>
                    <a:pt x="1771" y="5489"/>
                  </a:cubicBezTo>
                  <a:cubicBezTo>
                    <a:pt x="1650" y="5338"/>
                    <a:pt x="1578" y="5152"/>
                    <a:pt x="1555" y="4931"/>
                  </a:cubicBezTo>
                  <a:cubicBezTo>
                    <a:pt x="1525" y="4655"/>
                    <a:pt x="1593" y="4413"/>
                    <a:pt x="1755" y="4215"/>
                  </a:cubicBezTo>
                  <a:cubicBezTo>
                    <a:pt x="1833" y="4117"/>
                    <a:pt x="1933" y="4032"/>
                    <a:pt x="2056" y="3956"/>
                  </a:cubicBezTo>
                  <a:close/>
                  <a:moveTo>
                    <a:pt x="3139" y="1"/>
                  </a:moveTo>
                  <a:cubicBezTo>
                    <a:pt x="3040" y="1"/>
                    <a:pt x="2939" y="6"/>
                    <a:pt x="2836" y="17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4" y="814"/>
                    <a:pt x="1029" y="1110"/>
                  </a:cubicBezTo>
                  <a:cubicBezTo>
                    <a:pt x="872" y="1404"/>
                    <a:pt x="813" y="1729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3"/>
                    <a:pt x="1115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4" y="4298"/>
                    <a:pt x="1" y="4740"/>
                    <a:pt x="51" y="5211"/>
                  </a:cubicBezTo>
                  <a:cubicBezTo>
                    <a:pt x="94" y="5628"/>
                    <a:pt x="252" y="5992"/>
                    <a:pt x="526" y="6304"/>
                  </a:cubicBezTo>
                  <a:cubicBezTo>
                    <a:pt x="796" y="6618"/>
                    <a:pt x="1147" y="6849"/>
                    <a:pt x="1572" y="7000"/>
                  </a:cubicBezTo>
                  <a:cubicBezTo>
                    <a:pt x="1887" y="7112"/>
                    <a:pt x="2224" y="7169"/>
                    <a:pt x="2583" y="7169"/>
                  </a:cubicBezTo>
                  <a:cubicBezTo>
                    <a:pt x="2712" y="7169"/>
                    <a:pt x="2844" y="7161"/>
                    <a:pt x="2979" y="7147"/>
                  </a:cubicBezTo>
                  <a:cubicBezTo>
                    <a:pt x="3361" y="7107"/>
                    <a:pt x="3715" y="7015"/>
                    <a:pt x="4037" y="6875"/>
                  </a:cubicBezTo>
                  <a:cubicBezTo>
                    <a:pt x="4351" y="6736"/>
                    <a:pt x="4633" y="6556"/>
                    <a:pt x="4886" y="6337"/>
                  </a:cubicBezTo>
                  <a:lnTo>
                    <a:pt x="5431" y="6792"/>
                  </a:lnTo>
                  <a:lnTo>
                    <a:pt x="7358" y="6589"/>
                  </a:lnTo>
                  <a:lnTo>
                    <a:pt x="5747" y="5196"/>
                  </a:lnTo>
                  <a:cubicBezTo>
                    <a:pt x="5859" y="4973"/>
                    <a:pt x="5953" y="4735"/>
                    <a:pt x="6022" y="4484"/>
                  </a:cubicBezTo>
                  <a:cubicBezTo>
                    <a:pt x="6128" y="4116"/>
                    <a:pt x="6187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07" y="4058"/>
                    <a:pt x="4635" y="4326"/>
                  </a:cubicBezTo>
                  <a:lnTo>
                    <a:pt x="4096" y="3845"/>
                  </a:lnTo>
                  <a:cubicBezTo>
                    <a:pt x="3952" y="3736"/>
                    <a:pt x="3791" y="3604"/>
                    <a:pt x="3612" y="3450"/>
                  </a:cubicBezTo>
                  <a:cubicBezTo>
                    <a:pt x="3432" y="3296"/>
                    <a:pt x="3252" y="3131"/>
                    <a:pt x="3078" y="2957"/>
                  </a:cubicBezTo>
                  <a:cubicBezTo>
                    <a:pt x="2901" y="2781"/>
                    <a:pt x="2755" y="2609"/>
                    <a:pt x="2635" y="2442"/>
                  </a:cubicBezTo>
                  <a:cubicBezTo>
                    <a:pt x="2514" y="2275"/>
                    <a:pt x="2450" y="2127"/>
                    <a:pt x="2435" y="2005"/>
                  </a:cubicBezTo>
                  <a:cubicBezTo>
                    <a:pt x="2424" y="1875"/>
                    <a:pt x="2435" y="1763"/>
                    <a:pt x="2478" y="1671"/>
                  </a:cubicBezTo>
                  <a:cubicBezTo>
                    <a:pt x="2522" y="1579"/>
                    <a:pt x="2591" y="1504"/>
                    <a:pt x="2683" y="1448"/>
                  </a:cubicBezTo>
                  <a:cubicBezTo>
                    <a:pt x="2776" y="1393"/>
                    <a:pt x="2893" y="1357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49" y="1526"/>
                    <a:pt x="3787" y="1694"/>
                    <a:pt x="3928" y="1950"/>
                  </a:cubicBezTo>
                  <a:lnTo>
                    <a:pt x="5077" y="1090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9" y="282"/>
                    <a:pt x="4077" y="155"/>
                    <a:pt x="3778" y="81"/>
                  </a:cubicBezTo>
                  <a:cubicBezTo>
                    <a:pt x="3573" y="28"/>
                    <a:pt x="3360" y="1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31"/>
            <p:cNvSpPr/>
            <p:nvPr/>
          </p:nvSpPr>
          <p:spPr>
            <a:xfrm flipH="1">
              <a:off x="827414" y="1707593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31"/>
            <p:cNvSpPr/>
            <p:nvPr/>
          </p:nvSpPr>
          <p:spPr>
            <a:xfrm flipH="1">
              <a:off x="599508" y="1685973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1"/>
                  </a:moveTo>
                  <a:lnTo>
                    <a:pt x="0" y="501"/>
                  </a:lnTo>
                  <a:lnTo>
                    <a:pt x="718" y="7313"/>
                  </a:lnTo>
                  <a:lnTo>
                    <a:pt x="5564" y="6801"/>
                  </a:lnTo>
                  <a:lnTo>
                    <a:pt x="5416" y="5392"/>
                  </a:lnTo>
                  <a:lnTo>
                    <a:pt x="2176" y="5734"/>
                  </a:lnTo>
                  <a:lnTo>
                    <a:pt x="2029" y="4350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3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31"/>
            <p:cNvSpPr/>
            <p:nvPr/>
          </p:nvSpPr>
          <p:spPr>
            <a:xfrm flipH="1">
              <a:off x="358297" y="1663314"/>
              <a:ext cx="221398" cy="246032"/>
            </a:xfrm>
            <a:custGeom>
              <a:avLst/>
              <a:gdLst/>
              <a:ahLst/>
              <a:cxnLst/>
              <a:rect l="l" t="t" r="r" b="b"/>
              <a:pathLst>
                <a:path w="6390" h="7101" extrusionOk="0">
                  <a:moveTo>
                    <a:pt x="3669" y="0"/>
                  </a:moveTo>
                  <a:cubicBezTo>
                    <a:pt x="3541" y="0"/>
                    <a:pt x="3412" y="7"/>
                    <a:pt x="3282" y="22"/>
                  </a:cubicBezTo>
                  <a:cubicBezTo>
                    <a:pt x="2763" y="76"/>
                    <a:pt x="2293" y="214"/>
                    <a:pt x="1875" y="436"/>
                  </a:cubicBezTo>
                  <a:cubicBezTo>
                    <a:pt x="1456" y="657"/>
                    <a:pt x="1102" y="942"/>
                    <a:pt x="815" y="1292"/>
                  </a:cubicBezTo>
                  <a:cubicBezTo>
                    <a:pt x="527" y="1640"/>
                    <a:pt x="314" y="2038"/>
                    <a:pt x="178" y="2485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12" y="4435"/>
                    <a:pt x="248" y="4901"/>
                    <a:pt x="465" y="5314"/>
                  </a:cubicBezTo>
                  <a:cubicBezTo>
                    <a:pt x="684" y="5728"/>
                    <a:pt x="967" y="6074"/>
                    <a:pt x="1318" y="6356"/>
                  </a:cubicBezTo>
                  <a:cubicBezTo>
                    <a:pt x="1669" y="6637"/>
                    <a:pt x="2069" y="6842"/>
                    <a:pt x="2519" y="6967"/>
                  </a:cubicBezTo>
                  <a:cubicBezTo>
                    <a:pt x="2832" y="7056"/>
                    <a:pt x="3161" y="7101"/>
                    <a:pt x="3506" y="7101"/>
                  </a:cubicBezTo>
                  <a:cubicBezTo>
                    <a:pt x="3655" y="7101"/>
                    <a:pt x="3807" y="7092"/>
                    <a:pt x="3963" y="7075"/>
                  </a:cubicBezTo>
                  <a:cubicBezTo>
                    <a:pt x="4292" y="7042"/>
                    <a:pt x="4618" y="6966"/>
                    <a:pt x="4936" y="6849"/>
                  </a:cubicBezTo>
                  <a:cubicBezTo>
                    <a:pt x="5254" y="6734"/>
                    <a:pt x="5541" y="6591"/>
                    <a:pt x="5796" y="6419"/>
                  </a:cubicBezTo>
                  <a:cubicBezTo>
                    <a:pt x="6049" y="6248"/>
                    <a:pt x="6249" y="6063"/>
                    <a:pt x="6390" y="5864"/>
                  </a:cubicBezTo>
                  <a:lnTo>
                    <a:pt x="5459" y="4684"/>
                  </a:lnTo>
                  <a:cubicBezTo>
                    <a:pt x="5350" y="4825"/>
                    <a:pt x="5221" y="4957"/>
                    <a:pt x="5073" y="5073"/>
                  </a:cubicBezTo>
                  <a:cubicBezTo>
                    <a:pt x="4923" y="5190"/>
                    <a:pt x="4761" y="5289"/>
                    <a:pt x="4577" y="5367"/>
                  </a:cubicBezTo>
                  <a:cubicBezTo>
                    <a:pt x="4395" y="5446"/>
                    <a:pt x="4200" y="5493"/>
                    <a:pt x="3993" y="5518"/>
                  </a:cubicBezTo>
                  <a:cubicBezTo>
                    <a:pt x="3891" y="5528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7"/>
                  </a:cubicBezTo>
                  <a:cubicBezTo>
                    <a:pt x="2273" y="4980"/>
                    <a:pt x="2115" y="4784"/>
                    <a:pt x="1992" y="4551"/>
                  </a:cubicBezTo>
                  <a:cubicBezTo>
                    <a:pt x="1870" y="4319"/>
                    <a:pt x="1793" y="4053"/>
                    <a:pt x="1760" y="3753"/>
                  </a:cubicBezTo>
                  <a:cubicBezTo>
                    <a:pt x="1728" y="3450"/>
                    <a:pt x="1748" y="3168"/>
                    <a:pt x="1820" y="2911"/>
                  </a:cubicBezTo>
                  <a:cubicBezTo>
                    <a:pt x="1892" y="2653"/>
                    <a:pt x="2003" y="2430"/>
                    <a:pt x="2158" y="2241"/>
                  </a:cubicBezTo>
                  <a:cubicBezTo>
                    <a:pt x="2310" y="2049"/>
                    <a:pt x="2499" y="1896"/>
                    <a:pt x="2719" y="1779"/>
                  </a:cubicBezTo>
                  <a:cubicBezTo>
                    <a:pt x="2939" y="1660"/>
                    <a:pt x="3179" y="1588"/>
                    <a:pt x="3438" y="1559"/>
                  </a:cubicBezTo>
                  <a:cubicBezTo>
                    <a:pt x="3512" y="1551"/>
                    <a:pt x="3584" y="1548"/>
                    <a:pt x="3655" y="1548"/>
                  </a:cubicBezTo>
                  <a:cubicBezTo>
                    <a:pt x="3784" y="1548"/>
                    <a:pt x="3908" y="1560"/>
                    <a:pt x="4030" y="1586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4"/>
                    <a:pt x="4879" y="1983"/>
                    <a:pt x="5030" y="2111"/>
                  </a:cubicBezTo>
                  <a:lnTo>
                    <a:pt x="5920" y="846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3" y="193"/>
                    <a:pt x="4571" y="98"/>
                    <a:pt x="4249" y="48"/>
                  </a:cubicBezTo>
                  <a:cubicBezTo>
                    <a:pt x="4057" y="17"/>
                    <a:pt x="3863" y="0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31"/>
            <p:cNvSpPr/>
            <p:nvPr/>
          </p:nvSpPr>
          <p:spPr>
            <a:xfrm flipH="1">
              <a:off x="112305" y="1634142"/>
              <a:ext cx="228639" cy="257604"/>
            </a:xfrm>
            <a:custGeom>
              <a:avLst/>
              <a:gdLst/>
              <a:ahLst/>
              <a:cxnLst/>
              <a:rect l="l" t="t" r="r" b="b"/>
              <a:pathLst>
                <a:path w="6599" h="7435" extrusionOk="0">
                  <a:moveTo>
                    <a:pt x="5879" y="1"/>
                  </a:moveTo>
                  <a:lnTo>
                    <a:pt x="4226" y="178"/>
                  </a:lnTo>
                  <a:lnTo>
                    <a:pt x="4507" y="2853"/>
                  </a:lnTo>
                  <a:lnTo>
                    <a:pt x="1939" y="3124"/>
                  </a:lnTo>
                  <a:lnTo>
                    <a:pt x="1654" y="447"/>
                  </a:lnTo>
                  <a:lnTo>
                    <a:pt x="1" y="622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2"/>
                  </a:lnTo>
                  <a:lnTo>
                    <a:pt x="4945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31"/>
            <p:cNvSpPr/>
            <p:nvPr/>
          </p:nvSpPr>
          <p:spPr>
            <a:xfrm flipH="1">
              <a:off x="-9787" y="1622604"/>
              <a:ext cx="88005" cy="241458"/>
            </a:xfrm>
            <a:custGeom>
              <a:avLst/>
              <a:gdLst/>
              <a:ahLst/>
              <a:cxnLst/>
              <a:rect l="l" t="t" r="r" b="b"/>
              <a:pathLst>
                <a:path w="254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3"/>
                  </a:lnTo>
                  <a:cubicBezTo>
                    <a:pt x="2065" y="4360"/>
                    <a:pt x="2047" y="4212"/>
                    <a:pt x="2029" y="4080"/>
                  </a:cubicBezTo>
                  <a:cubicBezTo>
                    <a:pt x="2014" y="3948"/>
                    <a:pt x="1993" y="3814"/>
                    <a:pt x="1973" y="3677"/>
                  </a:cubicBezTo>
                  <a:cubicBezTo>
                    <a:pt x="1950" y="3541"/>
                    <a:pt x="1924" y="3390"/>
                    <a:pt x="1888" y="3223"/>
                  </a:cubicBezTo>
                  <a:cubicBezTo>
                    <a:pt x="1857" y="3056"/>
                    <a:pt x="1817" y="2865"/>
                    <a:pt x="1771" y="2649"/>
                  </a:cubicBezTo>
                  <a:cubicBezTo>
                    <a:pt x="1765" y="2619"/>
                    <a:pt x="1758" y="2589"/>
                    <a:pt x="1752" y="2556"/>
                  </a:cubicBezTo>
                  <a:lnTo>
                    <a:pt x="1752" y="2556"/>
                  </a:lnTo>
                  <a:lnTo>
                    <a:pt x="2538" y="3410"/>
                  </a:lnTo>
                  <a:lnTo>
                    <a:pt x="2540" y="3410"/>
                  </a:lnTo>
                  <a:lnTo>
                    <a:pt x="2540" y="116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7" name="Google Shape;16617;p31"/>
            <p:cNvSpPr/>
            <p:nvPr/>
          </p:nvSpPr>
          <p:spPr>
            <a:xfrm flipH="1">
              <a:off x="4058707" y="2380327"/>
              <a:ext cx="194476" cy="246829"/>
            </a:xfrm>
            <a:custGeom>
              <a:avLst/>
              <a:gdLst/>
              <a:ahLst/>
              <a:cxnLst/>
              <a:rect l="l" t="t" r="r" b="b"/>
              <a:pathLst>
                <a:path w="5613" h="7124" extrusionOk="0">
                  <a:moveTo>
                    <a:pt x="2937" y="0"/>
                  </a:moveTo>
                  <a:cubicBezTo>
                    <a:pt x="2763" y="0"/>
                    <a:pt x="2579" y="10"/>
                    <a:pt x="2384" y="31"/>
                  </a:cubicBezTo>
                  <a:cubicBezTo>
                    <a:pt x="2046" y="67"/>
                    <a:pt x="1727" y="152"/>
                    <a:pt x="1425" y="284"/>
                  </a:cubicBezTo>
                  <a:cubicBezTo>
                    <a:pt x="1125" y="418"/>
                    <a:pt x="867" y="591"/>
                    <a:pt x="648" y="799"/>
                  </a:cubicBezTo>
                  <a:cubicBezTo>
                    <a:pt x="431" y="1009"/>
                    <a:pt x="266" y="1249"/>
                    <a:pt x="155" y="1519"/>
                  </a:cubicBezTo>
                  <a:cubicBezTo>
                    <a:pt x="41" y="1791"/>
                    <a:pt x="1" y="2079"/>
                    <a:pt x="34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30" y="3712"/>
                  </a:cubicBezTo>
                  <a:cubicBezTo>
                    <a:pt x="933" y="3871"/>
                    <a:pt x="1180" y="3999"/>
                    <a:pt x="1473" y="4092"/>
                  </a:cubicBezTo>
                  <a:cubicBezTo>
                    <a:pt x="1765" y="4186"/>
                    <a:pt x="2105" y="4255"/>
                    <a:pt x="2489" y="4298"/>
                  </a:cubicBezTo>
                  <a:cubicBezTo>
                    <a:pt x="2628" y="4309"/>
                    <a:pt x="2765" y="4326"/>
                    <a:pt x="2897" y="4348"/>
                  </a:cubicBezTo>
                  <a:cubicBezTo>
                    <a:pt x="3031" y="4370"/>
                    <a:pt x="3157" y="4401"/>
                    <a:pt x="3280" y="4437"/>
                  </a:cubicBezTo>
                  <a:cubicBezTo>
                    <a:pt x="3402" y="4473"/>
                    <a:pt x="3508" y="4516"/>
                    <a:pt x="3599" y="4567"/>
                  </a:cubicBezTo>
                  <a:cubicBezTo>
                    <a:pt x="3688" y="4614"/>
                    <a:pt x="3761" y="4677"/>
                    <a:pt x="3819" y="4749"/>
                  </a:cubicBezTo>
                  <a:cubicBezTo>
                    <a:pt x="3876" y="4823"/>
                    <a:pt x="3909" y="4907"/>
                    <a:pt x="3920" y="5005"/>
                  </a:cubicBezTo>
                  <a:cubicBezTo>
                    <a:pt x="3934" y="5135"/>
                    <a:pt x="3905" y="5247"/>
                    <a:pt x="3838" y="5343"/>
                  </a:cubicBezTo>
                  <a:cubicBezTo>
                    <a:pt x="3769" y="5439"/>
                    <a:pt x="3666" y="5519"/>
                    <a:pt x="3528" y="5578"/>
                  </a:cubicBezTo>
                  <a:cubicBezTo>
                    <a:pt x="3389" y="5639"/>
                    <a:pt x="3234" y="5678"/>
                    <a:pt x="3060" y="5697"/>
                  </a:cubicBezTo>
                  <a:cubicBezTo>
                    <a:pt x="2974" y="5706"/>
                    <a:pt x="2888" y="5711"/>
                    <a:pt x="2802" y="5711"/>
                  </a:cubicBezTo>
                  <a:cubicBezTo>
                    <a:pt x="2539" y="5711"/>
                    <a:pt x="2278" y="5667"/>
                    <a:pt x="2018" y="5580"/>
                  </a:cubicBezTo>
                  <a:cubicBezTo>
                    <a:pt x="1675" y="5465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7"/>
                    <a:pt x="591" y="6522"/>
                    <a:pt x="891" y="6696"/>
                  </a:cubicBezTo>
                  <a:cubicBezTo>
                    <a:pt x="1192" y="6870"/>
                    <a:pt x="1527" y="6993"/>
                    <a:pt x="1899" y="7063"/>
                  </a:cubicBezTo>
                  <a:cubicBezTo>
                    <a:pt x="2120" y="7103"/>
                    <a:pt x="2354" y="7123"/>
                    <a:pt x="2601" y="7123"/>
                  </a:cubicBezTo>
                  <a:cubicBezTo>
                    <a:pt x="2771" y="7123"/>
                    <a:pt x="2946" y="7114"/>
                    <a:pt x="3129" y="7095"/>
                  </a:cubicBezTo>
                  <a:cubicBezTo>
                    <a:pt x="3648" y="7041"/>
                    <a:pt x="4098" y="6906"/>
                    <a:pt x="4479" y="6692"/>
                  </a:cubicBezTo>
                  <a:cubicBezTo>
                    <a:pt x="4860" y="6479"/>
                    <a:pt x="5148" y="6194"/>
                    <a:pt x="5343" y="5844"/>
                  </a:cubicBezTo>
                  <a:cubicBezTo>
                    <a:pt x="5540" y="5491"/>
                    <a:pt x="5612" y="5080"/>
                    <a:pt x="5563" y="4605"/>
                  </a:cubicBezTo>
                  <a:cubicBezTo>
                    <a:pt x="5530" y="4301"/>
                    <a:pt x="5447" y="4039"/>
                    <a:pt x="5307" y="3820"/>
                  </a:cubicBezTo>
                  <a:cubicBezTo>
                    <a:pt x="5169" y="3603"/>
                    <a:pt x="4986" y="3419"/>
                    <a:pt x="4758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8" y="2736"/>
                    <a:pt x="2654" y="2719"/>
                    <a:pt x="2507" y="2690"/>
                  </a:cubicBezTo>
                  <a:cubicBezTo>
                    <a:pt x="2359" y="2663"/>
                    <a:pt x="2228" y="2625"/>
                    <a:pt x="2112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8" y="1997"/>
                    <a:pt x="1714" y="1888"/>
                    <a:pt x="1783" y="1793"/>
                  </a:cubicBezTo>
                  <a:cubicBezTo>
                    <a:pt x="1850" y="1698"/>
                    <a:pt x="1954" y="1619"/>
                    <a:pt x="2086" y="1554"/>
                  </a:cubicBezTo>
                  <a:cubicBezTo>
                    <a:pt x="2221" y="1491"/>
                    <a:pt x="2385" y="1448"/>
                    <a:pt x="2581" y="1427"/>
                  </a:cubicBezTo>
                  <a:cubicBezTo>
                    <a:pt x="2644" y="1421"/>
                    <a:pt x="2707" y="1417"/>
                    <a:pt x="2770" y="1417"/>
                  </a:cubicBezTo>
                  <a:cubicBezTo>
                    <a:pt x="2894" y="1417"/>
                    <a:pt x="3017" y="1430"/>
                    <a:pt x="3140" y="1456"/>
                  </a:cubicBezTo>
                  <a:cubicBezTo>
                    <a:pt x="3324" y="1496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60" y="2029"/>
                  </a:cubicBezTo>
                  <a:lnTo>
                    <a:pt x="5077" y="937"/>
                  </a:lnTo>
                  <a:cubicBezTo>
                    <a:pt x="4889" y="707"/>
                    <a:pt x="4672" y="519"/>
                    <a:pt x="4421" y="368"/>
                  </a:cubicBezTo>
                  <a:cubicBezTo>
                    <a:pt x="4174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31"/>
            <p:cNvSpPr/>
            <p:nvPr/>
          </p:nvSpPr>
          <p:spPr>
            <a:xfrm flipH="1">
              <a:off x="3791094" y="2354931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1" y="1569"/>
                  </a:moveTo>
                  <a:cubicBezTo>
                    <a:pt x="3778" y="1569"/>
                    <a:pt x="3957" y="1597"/>
                    <a:pt x="4127" y="1650"/>
                  </a:cubicBezTo>
                  <a:cubicBezTo>
                    <a:pt x="4360" y="1722"/>
                    <a:pt x="4569" y="1841"/>
                    <a:pt x="4754" y="2002"/>
                  </a:cubicBezTo>
                  <a:cubicBezTo>
                    <a:pt x="4938" y="2162"/>
                    <a:pt x="5088" y="2360"/>
                    <a:pt x="5206" y="2589"/>
                  </a:cubicBezTo>
                  <a:cubicBezTo>
                    <a:pt x="5321" y="2819"/>
                    <a:pt x="5394" y="3078"/>
                    <a:pt x="5424" y="3363"/>
                  </a:cubicBezTo>
                  <a:cubicBezTo>
                    <a:pt x="5458" y="3649"/>
                    <a:pt x="5437" y="3919"/>
                    <a:pt x="5373" y="4166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1"/>
                    <a:pt x="4727" y="5190"/>
                    <a:pt x="4516" y="5311"/>
                  </a:cubicBezTo>
                  <a:cubicBezTo>
                    <a:pt x="4301" y="5432"/>
                    <a:pt x="4061" y="5507"/>
                    <a:pt x="3794" y="5534"/>
                  </a:cubicBezTo>
                  <a:cubicBezTo>
                    <a:pt x="3720" y="5542"/>
                    <a:pt x="3647" y="5546"/>
                    <a:pt x="3576" y="5546"/>
                  </a:cubicBezTo>
                  <a:cubicBezTo>
                    <a:pt x="3391" y="5546"/>
                    <a:pt x="3214" y="5519"/>
                    <a:pt x="3045" y="5466"/>
                  </a:cubicBezTo>
                  <a:cubicBezTo>
                    <a:pt x="2812" y="5392"/>
                    <a:pt x="2600" y="5275"/>
                    <a:pt x="2412" y="5118"/>
                  </a:cubicBezTo>
                  <a:cubicBezTo>
                    <a:pt x="2223" y="4960"/>
                    <a:pt x="2075" y="4765"/>
                    <a:pt x="1963" y="4532"/>
                  </a:cubicBezTo>
                  <a:cubicBezTo>
                    <a:pt x="1850" y="4297"/>
                    <a:pt x="1779" y="4038"/>
                    <a:pt x="1747" y="3751"/>
                  </a:cubicBezTo>
                  <a:cubicBezTo>
                    <a:pt x="1716" y="3468"/>
                    <a:pt x="1735" y="3199"/>
                    <a:pt x="1795" y="2950"/>
                  </a:cubicBezTo>
                  <a:cubicBezTo>
                    <a:pt x="1858" y="2700"/>
                    <a:pt x="1965" y="2477"/>
                    <a:pt x="2114" y="2281"/>
                  </a:cubicBezTo>
                  <a:cubicBezTo>
                    <a:pt x="2265" y="2083"/>
                    <a:pt x="2445" y="1925"/>
                    <a:pt x="2658" y="1804"/>
                  </a:cubicBezTo>
                  <a:cubicBezTo>
                    <a:pt x="2872" y="1684"/>
                    <a:pt x="3114" y="1608"/>
                    <a:pt x="3377" y="1581"/>
                  </a:cubicBezTo>
                  <a:cubicBezTo>
                    <a:pt x="3449" y="1573"/>
                    <a:pt x="3521" y="1569"/>
                    <a:pt x="3591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9"/>
                    <a:pt x="3216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1" y="658"/>
                    <a:pt x="1074" y="941"/>
                    <a:pt x="788" y="1293"/>
                  </a:cubicBezTo>
                  <a:cubicBezTo>
                    <a:pt x="505" y="1646"/>
                    <a:pt x="298" y="2045"/>
                    <a:pt x="167" y="2491"/>
                  </a:cubicBezTo>
                  <a:cubicBezTo>
                    <a:pt x="38" y="2937"/>
                    <a:pt x="0" y="3417"/>
                    <a:pt x="53" y="3929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2"/>
                    <a:pt x="971" y="6070"/>
                    <a:pt x="1323" y="6354"/>
                  </a:cubicBezTo>
                  <a:cubicBezTo>
                    <a:pt x="1676" y="6638"/>
                    <a:pt x="2074" y="6847"/>
                    <a:pt x="2520" y="6978"/>
                  </a:cubicBezTo>
                  <a:cubicBezTo>
                    <a:pt x="2833" y="7068"/>
                    <a:pt x="3165" y="7113"/>
                    <a:pt x="3514" y="7113"/>
                  </a:cubicBezTo>
                  <a:cubicBezTo>
                    <a:pt x="3663" y="7113"/>
                    <a:pt x="3814" y="7105"/>
                    <a:pt x="3969" y="7088"/>
                  </a:cubicBezTo>
                  <a:cubicBezTo>
                    <a:pt x="4475" y="7035"/>
                    <a:pt x="4933" y="6899"/>
                    <a:pt x="5342" y="6677"/>
                  </a:cubicBezTo>
                  <a:cubicBezTo>
                    <a:pt x="5752" y="6459"/>
                    <a:pt x="6099" y="6171"/>
                    <a:pt x="6385" y="5820"/>
                  </a:cubicBezTo>
                  <a:cubicBezTo>
                    <a:pt x="6667" y="5469"/>
                    <a:pt x="6874" y="5068"/>
                    <a:pt x="7000" y="4619"/>
                  </a:cubicBezTo>
                  <a:cubicBezTo>
                    <a:pt x="7127" y="4171"/>
                    <a:pt x="7163" y="3692"/>
                    <a:pt x="7111" y="3187"/>
                  </a:cubicBezTo>
                  <a:cubicBezTo>
                    <a:pt x="7055" y="2674"/>
                    <a:pt x="6919" y="2214"/>
                    <a:pt x="6703" y="1802"/>
                  </a:cubicBezTo>
                  <a:cubicBezTo>
                    <a:pt x="6486" y="1393"/>
                    <a:pt x="6201" y="1046"/>
                    <a:pt x="5849" y="760"/>
                  </a:cubicBezTo>
                  <a:cubicBezTo>
                    <a:pt x="5498" y="477"/>
                    <a:pt x="5099" y="269"/>
                    <a:pt x="4654" y="139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31"/>
            <p:cNvSpPr/>
            <p:nvPr/>
          </p:nvSpPr>
          <p:spPr>
            <a:xfrm flipH="1">
              <a:off x="3544202" y="2326659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4" y="21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8" y="656"/>
                    <a:pt x="1102" y="942"/>
                    <a:pt x="815" y="1291"/>
                  </a:cubicBezTo>
                  <a:cubicBezTo>
                    <a:pt x="527" y="1639"/>
                    <a:pt x="316" y="2036"/>
                    <a:pt x="179" y="2485"/>
                  </a:cubicBezTo>
                  <a:cubicBezTo>
                    <a:pt x="43" y="2932"/>
                    <a:pt x="1" y="3408"/>
                    <a:pt x="55" y="3915"/>
                  </a:cubicBezTo>
                  <a:cubicBezTo>
                    <a:pt x="114" y="4433"/>
                    <a:pt x="250" y="4898"/>
                    <a:pt x="467" y="5312"/>
                  </a:cubicBezTo>
                  <a:cubicBezTo>
                    <a:pt x="684" y="5724"/>
                    <a:pt x="969" y="6072"/>
                    <a:pt x="1319" y="6354"/>
                  </a:cubicBezTo>
                  <a:cubicBezTo>
                    <a:pt x="1669" y="6635"/>
                    <a:pt x="2070" y="6839"/>
                    <a:pt x="2519" y="6965"/>
                  </a:cubicBezTo>
                  <a:cubicBezTo>
                    <a:pt x="2834" y="7053"/>
                    <a:pt x="3165" y="7098"/>
                    <a:pt x="3511" y="7098"/>
                  </a:cubicBezTo>
                  <a:cubicBezTo>
                    <a:pt x="3659" y="7098"/>
                    <a:pt x="3809" y="7090"/>
                    <a:pt x="3963" y="7073"/>
                  </a:cubicBezTo>
                  <a:cubicBezTo>
                    <a:pt x="4293" y="7039"/>
                    <a:pt x="4618" y="6963"/>
                    <a:pt x="4937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1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4" y="5070"/>
                  </a:cubicBezTo>
                  <a:cubicBezTo>
                    <a:pt x="4925" y="5188"/>
                    <a:pt x="4761" y="5286"/>
                    <a:pt x="4578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7" y="5135"/>
                  </a:cubicBezTo>
                  <a:cubicBezTo>
                    <a:pt x="2273" y="4980"/>
                    <a:pt x="2115" y="4783"/>
                    <a:pt x="1992" y="4551"/>
                  </a:cubicBezTo>
                  <a:cubicBezTo>
                    <a:pt x="1870" y="4318"/>
                    <a:pt x="1793" y="4054"/>
                    <a:pt x="1761" y="3754"/>
                  </a:cubicBezTo>
                  <a:cubicBezTo>
                    <a:pt x="1729" y="3450"/>
                    <a:pt x="1748" y="3169"/>
                    <a:pt x="1820" y="2912"/>
                  </a:cubicBezTo>
                  <a:cubicBezTo>
                    <a:pt x="1892" y="2654"/>
                    <a:pt x="2004" y="2431"/>
                    <a:pt x="2158" y="2242"/>
                  </a:cubicBezTo>
                  <a:cubicBezTo>
                    <a:pt x="2310" y="2050"/>
                    <a:pt x="2500" y="1897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2" y="1586"/>
                  </a:cubicBezTo>
                  <a:cubicBezTo>
                    <a:pt x="4218" y="1625"/>
                    <a:pt x="4394" y="1689"/>
                    <a:pt x="4558" y="1781"/>
                  </a:cubicBezTo>
                  <a:cubicBezTo>
                    <a:pt x="4722" y="1873"/>
                    <a:pt x="4880" y="1983"/>
                    <a:pt x="5031" y="2111"/>
                  </a:cubicBezTo>
                  <a:lnTo>
                    <a:pt x="5920" y="845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2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31"/>
            <p:cNvSpPr/>
            <p:nvPr/>
          </p:nvSpPr>
          <p:spPr>
            <a:xfrm flipH="1">
              <a:off x="3310302" y="2301922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7"/>
                  </a:cubicBezTo>
                  <a:cubicBezTo>
                    <a:pt x="1664" y="6637"/>
                    <a:pt x="2066" y="6841"/>
                    <a:pt x="2514" y="6968"/>
                  </a:cubicBezTo>
                  <a:cubicBezTo>
                    <a:pt x="2829" y="7055"/>
                    <a:pt x="3160" y="7101"/>
                    <a:pt x="3506" y="7101"/>
                  </a:cubicBezTo>
                  <a:cubicBezTo>
                    <a:pt x="3654" y="7101"/>
                    <a:pt x="3805" y="7092"/>
                    <a:pt x="3958" y="7076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70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6" y="5511"/>
                    <a:pt x="3143" y="5468"/>
                  </a:cubicBezTo>
                  <a:cubicBezTo>
                    <a:pt x="2884" y="5403"/>
                    <a:pt x="2657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2" y="2655"/>
                    <a:pt x="2005" y="2431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1"/>
                    <a:pt x="3179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8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8"/>
                    <a:pt x="5160" y="330"/>
                  </a:cubicBezTo>
                  <a:cubicBezTo>
                    <a:pt x="4873" y="193"/>
                    <a:pt x="4571" y="97"/>
                    <a:pt x="4250" y="47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31"/>
            <p:cNvSpPr/>
            <p:nvPr/>
          </p:nvSpPr>
          <p:spPr>
            <a:xfrm flipH="1">
              <a:off x="3100032" y="2276872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9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7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3" y="2722"/>
                  </a:lnTo>
                  <a:lnTo>
                    <a:pt x="1889" y="3009"/>
                  </a:lnTo>
                  <a:lnTo>
                    <a:pt x="1755" y="1745"/>
                  </a:lnTo>
                  <a:lnTo>
                    <a:pt x="4897" y="1412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31"/>
            <p:cNvSpPr/>
            <p:nvPr/>
          </p:nvSpPr>
          <p:spPr>
            <a:xfrm flipH="1">
              <a:off x="2854386" y="2259549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88" y="1423"/>
                  </a:moveTo>
                  <a:cubicBezTo>
                    <a:pt x="3227" y="1423"/>
                    <a:pt x="3352" y="1443"/>
                    <a:pt x="3462" y="1484"/>
                  </a:cubicBezTo>
                  <a:cubicBezTo>
                    <a:pt x="3617" y="1540"/>
                    <a:pt x="3739" y="1629"/>
                    <a:pt x="3831" y="1753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5" y="2375"/>
                    <a:pt x="3998" y="2535"/>
                    <a:pt x="3943" y="2679"/>
                  </a:cubicBezTo>
                  <a:cubicBezTo>
                    <a:pt x="3890" y="2823"/>
                    <a:pt x="3804" y="2938"/>
                    <a:pt x="3685" y="3028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8" y="1423"/>
                  </a:cubicBezTo>
                  <a:close/>
                  <a:moveTo>
                    <a:pt x="3367" y="1"/>
                  </a:moveTo>
                  <a:cubicBezTo>
                    <a:pt x="3269" y="1"/>
                    <a:pt x="3168" y="6"/>
                    <a:pt x="3066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6" y="6986"/>
                  </a:lnTo>
                  <a:lnTo>
                    <a:pt x="2042" y="4591"/>
                  </a:lnTo>
                  <a:lnTo>
                    <a:pt x="2892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1"/>
                    <a:pt x="4654" y="4042"/>
                    <a:pt x="4690" y="4016"/>
                  </a:cubicBezTo>
                  <a:cubicBezTo>
                    <a:pt x="5019" y="3786"/>
                    <a:pt x="5266" y="3488"/>
                    <a:pt x="5432" y="3126"/>
                  </a:cubicBezTo>
                  <a:cubicBezTo>
                    <a:pt x="5597" y="2764"/>
                    <a:pt x="5658" y="2370"/>
                    <a:pt x="5612" y="1943"/>
                  </a:cubicBezTo>
                  <a:cubicBezTo>
                    <a:pt x="5567" y="1527"/>
                    <a:pt x="5429" y="1166"/>
                    <a:pt x="5192" y="860"/>
                  </a:cubicBezTo>
                  <a:cubicBezTo>
                    <a:pt x="4957" y="553"/>
                    <a:pt x="4652" y="325"/>
                    <a:pt x="4279" y="174"/>
                  </a:cubicBezTo>
                  <a:cubicBezTo>
                    <a:pt x="3992" y="58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31"/>
            <p:cNvSpPr/>
            <p:nvPr/>
          </p:nvSpPr>
          <p:spPr>
            <a:xfrm flipH="1">
              <a:off x="2541353" y="2220225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2" y="0"/>
                  </a:moveTo>
                  <a:cubicBezTo>
                    <a:pt x="2760" y="0"/>
                    <a:pt x="2576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3" y="417"/>
                    <a:pt x="864" y="590"/>
                    <a:pt x="647" y="798"/>
                  </a:cubicBezTo>
                  <a:cubicBezTo>
                    <a:pt x="429" y="1008"/>
                    <a:pt x="263" y="1250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2" y="2669"/>
                    <a:pt x="134" y="2922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298"/>
                  </a:cubicBezTo>
                  <a:cubicBezTo>
                    <a:pt x="2626" y="4308"/>
                    <a:pt x="2763" y="4327"/>
                    <a:pt x="2895" y="4349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48"/>
                  </a:cubicBezTo>
                  <a:cubicBezTo>
                    <a:pt x="3876" y="4820"/>
                    <a:pt x="3907" y="4907"/>
                    <a:pt x="3919" y="5004"/>
                  </a:cubicBezTo>
                  <a:cubicBezTo>
                    <a:pt x="3933" y="5134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5" y="4805"/>
                  </a:cubicBezTo>
                  <a:lnTo>
                    <a:pt x="62" y="6048"/>
                  </a:lnTo>
                  <a:cubicBezTo>
                    <a:pt x="312" y="6304"/>
                    <a:pt x="587" y="6520"/>
                    <a:pt x="887" y="6694"/>
                  </a:cubicBezTo>
                  <a:cubicBezTo>
                    <a:pt x="1194" y="6872"/>
                    <a:pt x="1527" y="6993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6" y="7115"/>
                    <a:pt x="3128" y="7095"/>
                  </a:cubicBezTo>
                  <a:cubicBezTo>
                    <a:pt x="3647" y="7039"/>
                    <a:pt x="4096" y="6905"/>
                    <a:pt x="4477" y="6693"/>
                  </a:cubicBezTo>
                  <a:cubicBezTo>
                    <a:pt x="4858" y="6478"/>
                    <a:pt x="5145" y="6194"/>
                    <a:pt x="5342" y="5844"/>
                  </a:cubicBezTo>
                  <a:cubicBezTo>
                    <a:pt x="5538" y="5492"/>
                    <a:pt x="5610" y="5079"/>
                    <a:pt x="5561" y="4605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2"/>
                    <a:pt x="4984" y="3418"/>
                    <a:pt x="4756" y="3273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0" y="2839"/>
                    <a:pt x="3326" y="2778"/>
                    <a:pt x="2964" y="2745"/>
                  </a:cubicBezTo>
                  <a:cubicBezTo>
                    <a:pt x="2806" y="2735"/>
                    <a:pt x="2653" y="2718"/>
                    <a:pt x="2505" y="2689"/>
                  </a:cubicBezTo>
                  <a:cubicBezTo>
                    <a:pt x="2357" y="2662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1"/>
                  </a:cubicBezTo>
                  <a:cubicBezTo>
                    <a:pt x="1686" y="1998"/>
                    <a:pt x="1713" y="1887"/>
                    <a:pt x="1780" y="1792"/>
                  </a:cubicBezTo>
                  <a:cubicBezTo>
                    <a:pt x="1849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9" y="1427"/>
                  </a:cubicBezTo>
                  <a:cubicBezTo>
                    <a:pt x="2642" y="1420"/>
                    <a:pt x="2706" y="1417"/>
                    <a:pt x="2768" y="1417"/>
                  </a:cubicBezTo>
                  <a:cubicBezTo>
                    <a:pt x="2892" y="1417"/>
                    <a:pt x="3015" y="1430"/>
                    <a:pt x="3138" y="1455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2"/>
                    <a:pt x="4157" y="2028"/>
                  </a:cubicBezTo>
                  <a:lnTo>
                    <a:pt x="5076" y="936"/>
                  </a:lnTo>
                  <a:cubicBezTo>
                    <a:pt x="4887" y="706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31"/>
            <p:cNvSpPr/>
            <p:nvPr/>
          </p:nvSpPr>
          <p:spPr>
            <a:xfrm flipH="1">
              <a:off x="2273984" y="2190082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9" y="6995"/>
                  </a:lnTo>
                  <a:lnTo>
                    <a:pt x="7016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31"/>
            <p:cNvSpPr/>
            <p:nvPr/>
          </p:nvSpPr>
          <p:spPr>
            <a:xfrm flipH="1">
              <a:off x="2110522" y="217213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31"/>
            <p:cNvSpPr/>
            <p:nvPr/>
          </p:nvSpPr>
          <p:spPr>
            <a:xfrm flipH="1">
              <a:off x="1893390" y="2160286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31"/>
            <p:cNvSpPr/>
            <p:nvPr/>
          </p:nvSpPr>
          <p:spPr>
            <a:xfrm flipH="1">
              <a:off x="1688074" y="2138597"/>
              <a:ext cx="187443" cy="242151"/>
            </a:xfrm>
            <a:custGeom>
              <a:avLst/>
              <a:gdLst/>
              <a:ahLst/>
              <a:cxnLst/>
              <a:rect l="l" t="t" r="r" b="b"/>
              <a:pathLst>
                <a:path w="5410" h="6989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31"/>
            <p:cNvSpPr/>
            <p:nvPr/>
          </p:nvSpPr>
          <p:spPr>
            <a:xfrm flipH="1">
              <a:off x="1480644" y="2108282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5" y="1"/>
                  </a:moveTo>
                  <a:cubicBezTo>
                    <a:pt x="2761" y="1"/>
                    <a:pt x="2577" y="11"/>
                    <a:pt x="2382" y="32"/>
                  </a:cubicBezTo>
                  <a:cubicBezTo>
                    <a:pt x="2044" y="68"/>
                    <a:pt x="1726" y="152"/>
                    <a:pt x="1424" y="285"/>
                  </a:cubicBezTo>
                  <a:cubicBezTo>
                    <a:pt x="1123" y="418"/>
                    <a:pt x="865" y="591"/>
                    <a:pt x="647" y="801"/>
                  </a:cubicBezTo>
                  <a:cubicBezTo>
                    <a:pt x="429" y="1011"/>
                    <a:pt x="263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5" y="3555"/>
                    <a:pt x="728" y="3714"/>
                  </a:cubicBezTo>
                  <a:cubicBezTo>
                    <a:pt x="931" y="3873"/>
                    <a:pt x="1179" y="4001"/>
                    <a:pt x="1471" y="4094"/>
                  </a:cubicBezTo>
                  <a:cubicBezTo>
                    <a:pt x="1763" y="4187"/>
                    <a:pt x="2103" y="4257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2"/>
                    <a:pt x="3157" y="4403"/>
                    <a:pt x="3279" y="4439"/>
                  </a:cubicBezTo>
                  <a:cubicBezTo>
                    <a:pt x="3401" y="4475"/>
                    <a:pt x="3506" y="4518"/>
                    <a:pt x="3597" y="4569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7" y="4807"/>
                  </a:cubicBezTo>
                  <a:lnTo>
                    <a:pt x="65" y="6051"/>
                  </a:lnTo>
                  <a:cubicBezTo>
                    <a:pt x="314" y="6306"/>
                    <a:pt x="590" y="6521"/>
                    <a:pt x="889" y="6697"/>
                  </a:cubicBezTo>
                  <a:cubicBezTo>
                    <a:pt x="1190" y="6871"/>
                    <a:pt x="1526" y="6993"/>
                    <a:pt x="1898" y="7063"/>
                  </a:cubicBezTo>
                  <a:cubicBezTo>
                    <a:pt x="2119" y="7104"/>
                    <a:pt x="2353" y="7125"/>
                    <a:pt x="2601" y="7125"/>
                  </a:cubicBezTo>
                  <a:cubicBezTo>
                    <a:pt x="2770" y="7125"/>
                    <a:pt x="2946" y="7115"/>
                    <a:pt x="3128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8"/>
                    <a:pt x="5145" y="6195"/>
                    <a:pt x="5342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9" y="4300"/>
                    <a:pt x="5445" y="4039"/>
                    <a:pt x="5307" y="3821"/>
                  </a:cubicBezTo>
                  <a:cubicBezTo>
                    <a:pt x="5167" y="3602"/>
                    <a:pt x="4984" y="3420"/>
                    <a:pt x="4756" y="3274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9" y="2663"/>
                    <a:pt x="2226" y="2624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48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6" y="938"/>
                  </a:lnTo>
                  <a:cubicBezTo>
                    <a:pt x="4887" y="708"/>
                    <a:pt x="4670" y="518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1"/>
                    <a:pt x="2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31"/>
            <p:cNvSpPr/>
            <p:nvPr/>
          </p:nvSpPr>
          <p:spPr>
            <a:xfrm flipH="1">
              <a:off x="1090901" y="2072561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2"/>
                    <a:pt x="2445" y="4305"/>
                  </a:cubicBezTo>
                  <a:lnTo>
                    <a:pt x="3868" y="5526"/>
                  </a:lnTo>
                  <a:cubicBezTo>
                    <a:pt x="3814" y="5564"/>
                    <a:pt x="3764" y="5600"/>
                    <a:pt x="3711" y="5631"/>
                  </a:cubicBezTo>
                  <a:cubicBezTo>
                    <a:pt x="3498" y="5761"/>
                    <a:pt x="3264" y="5843"/>
                    <a:pt x="3005" y="5868"/>
                  </a:cubicBezTo>
                  <a:cubicBezTo>
                    <a:pt x="2920" y="5877"/>
                    <a:pt x="2838" y="5882"/>
                    <a:pt x="2759" y="5882"/>
                  </a:cubicBezTo>
                  <a:cubicBezTo>
                    <a:pt x="2579" y="5882"/>
                    <a:pt x="2416" y="5859"/>
                    <a:pt x="2268" y="5814"/>
                  </a:cubicBezTo>
                  <a:cubicBezTo>
                    <a:pt x="2059" y="5746"/>
                    <a:pt x="1893" y="5638"/>
                    <a:pt x="1772" y="5486"/>
                  </a:cubicBezTo>
                  <a:cubicBezTo>
                    <a:pt x="1653" y="5335"/>
                    <a:pt x="1578" y="5149"/>
                    <a:pt x="1557" y="4931"/>
                  </a:cubicBezTo>
                  <a:cubicBezTo>
                    <a:pt x="1526" y="4652"/>
                    <a:pt x="1593" y="4412"/>
                    <a:pt x="1757" y="4210"/>
                  </a:cubicBezTo>
                  <a:cubicBezTo>
                    <a:pt x="1833" y="4113"/>
                    <a:pt x="1935" y="4028"/>
                    <a:pt x="2057" y="3952"/>
                  </a:cubicBezTo>
                  <a:close/>
                  <a:moveTo>
                    <a:pt x="3136" y="1"/>
                  </a:moveTo>
                  <a:cubicBezTo>
                    <a:pt x="3039" y="1"/>
                    <a:pt x="2940" y="6"/>
                    <a:pt x="2839" y="16"/>
                  </a:cubicBezTo>
                  <a:cubicBezTo>
                    <a:pt x="2409" y="63"/>
                    <a:pt x="2041" y="181"/>
                    <a:pt x="1729" y="375"/>
                  </a:cubicBezTo>
                  <a:cubicBezTo>
                    <a:pt x="1419" y="569"/>
                    <a:pt x="1186" y="812"/>
                    <a:pt x="1029" y="1109"/>
                  </a:cubicBezTo>
                  <a:cubicBezTo>
                    <a:pt x="874" y="1406"/>
                    <a:pt x="815" y="1727"/>
                    <a:pt x="852" y="2076"/>
                  </a:cubicBezTo>
                  <a:cubicBezTo>
                    <a:pt x="866" y="2220"/>
                    <a:pt x="907" y="2374"/>
                    <a:pt x="970" y="2538"/>
                  </a:cubicBezTo>
                  <a:cubicBezTo>
                    <a:pt x="1029" y="2693"/>
                    <a:pt x="1115" y="2854"/>
                    <a:pt x="1226" y="3026"/>
                  </a:cubicBezTo>
                  <a:cubicBezTo>
                    <a:pt x="829" y="3257"/>
                    <a:pt x="527" y="3545"/>
                    <a:pt x="330" y="3888"/>
                  </a:cubicBezTo>
                  <a:cubicBezTo>
                    <a:pt x="94" y="4298"/>
                    <a:pt x="1" y="4738"/>
                    <a:pt x="51" y="5211"/>
                  </a:cubicBezTo>
                  <a:cubicBezTo>
                    <a:pt x="96" y="5628"/>
                    <a:pt x="254" y="5991"/>
                    <a:pt x="526" y="6303"/>
                  </a:cubicBezTo>
                  <a:cubicBezTo>
                    <a:pt x="797" y="6613"/>
                    <a:pt x="1147" y="6846"/>
                    <a:pt x="1573" y="6997"/>
                  </a:cubicBezTo>
                  <a:cubicBezTo>
                    <a:pt x="1889" y="7110"/>
                    <a:pt x="2228" y="7166"/>
                    <a:pt x="2590" y="7166"/>
                  </a:cubicBezTo>
                  <a:cubicBezTo>
                    <a:pt x="2717" y="7166"/>
                    <a:pt x="2848" y="7159"/>
                    <a:pt x="2980" y="7145"/>
                  </a:cubicBezTo>
                  <a:cubicBezTo>
                    <a:pt x="3363" y="7105"/>
                    <a:pt x="3715" y="7013"/>
                    <a:pt x="4039" y="6872"/>
                  </a:cubicBezTo>
                  <a:cubicBezTo>
                    <a:pt x="4352" y="6734"/>
                    <a:pt x="4633" y="6554"/>
                    <a:pt x="4887" y="6334"/>
                  </a:cubicBezTo>
                  <a:lnTo>
                    <a:pt x="5432" y="6789"/>
                  </a:lnTo>
                  <a:lnTo>
                    <a:pt x="7359" y="6586"/>
                  </a:lnTo>
                  <a:lnTo>
                    <a:pt x="5748" y="5197"/>
                  </a:lnTo>
                  <a:cubicBezTo>
                    <a:pt x="5859" y="4973"/>
                    <a:pt x="5951" y="4735"/>
                    <a:pt x="6023" y="4484"/>
                  </a:cubicBezTo>
                  <a:cubicBezTo>
                    <a:pt x="6130" y="4114"/>
                    <a:pt x="6190" y="3722"/>
                    <a:pt x="6203" y="3299"/>
                  </a:cubicBezTo>
                  <a:lnTo>
                    <a:pt x="6203" y="3299"/>
                  </a:lnTo>
                  <a:lnTo>
                    <a:pt x="4753" y="3453"/>
                  </a:lnTo>
                  <a:cubicBezTo>
                    <a:pt x="4749" y="3768"/>
                    <a:pt x="4710" y="4057"/>
                    <a:pt x="4638" y="4325"/>
                  </a:cubicBezTo>
                  <a:lnTo>
                    <a:pt x="4096" y="3845"/>
                  </a:lnTo>
                  <a:cubicBezTo>
                    <a:pt x="3952" y="3737"/>
                    <a:pt x="3793" y="3602"/>
                    <a:pt x="3613" y="3450"/>
                  </a:cubicBezTo>
                  <a:cubicBezTo>
                    <a:pt x="3433" y="3294"/>
                    <a:pt x="3254" y="3129"/>
                    <a:pt x="3078" y="2955"/>
                  </a:cubicBezTo>
                  <a:cubicBezTo>
                    <a:pt x="2903" y="2781"/>
                    <a:pt x="2755" y="2609"/>
                    <a:pt x="2635" y="2442"/>
                  </a:cubicBezTo>
                  <a:cubicBezTo>
                    <a:pt x="2517" y="2273"/>
                    <a:pt x="2453" y="2127"/>
                    <a:pt x="2438" y="2005"/>
                  </a:cubicBezTo>
                  <a:cubicBezTo>
                    <a:pt x="2424" y="1877"/>
                    <a:pt x="2438" y="1766"/>
                    <a:pt x="2481" y="1672"/>
                  </a:cubicBezTo>
                  <a:cubicBezTo>
                    <a:pt x="2524" y="1579"/>
                    <a:pt x="2591" y="1504"/>
                    <a:pt x="2684" y="1449"/>
                  </a:cubicBezTo>
                  <a:cubicBezTo>
                    <a:pt x="2778" y="1393"/>
                    <a:pt x="2894" y="1357"/>
                    <a:pt x="3038" y="1343"/>
                  </a:cubicBezTo>
                  <a:cubicBezTo>
                    <a:pt x="3070" y="1340"/>
                    <a:pt x="3102" y="1338"/>
                    <a:pt x="3133" y="1338"/>
                  </a:cubicBezTo>
                  <a:cubicBezTo>
                    <a:pt x="3270" y="1338"/>
                    <a:pt x="3395" y="1371"/>
                    <a:pt x="3511" y="1439"/>
                  </a:cubicBezTo>
                  <a:cubicBezTo>
                    <a:pt x="3650" y="1524"/>
                    <a:pt x="3790" y="1694"/>
                    <a:pt x="3928" y="1948"/>
                  </a:cubicBezTo>
                  <a:lnTo>
                    <a:pt x="5078" y="1090"/>
                  </a:lnTo>
                  <a:cubicBezTo>
                    <a:pt x="4966" y="838"/>
                    <a:pt x="4797" y="626"/>
                    <a:pt x="4568" y="453"/>
                  </a:cubicBezTo>
                  <a:cubicBezTo>
                    <a:pt x="4339" y="282"/>
                    <a:pt x="4078" y="155"/>
                    <a:pt x="3781" y="79"/>
                  </a:cubicBezTo>
                  <a:cubicBezTo>
                    <a:pt x="3573" y="27"/>
                    <a:pt x="3359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31"/>
            <p:cNvSpPr/>
            <p:nvPr/>
          </p:nvSpPr>
          <p:spPr>
            <a:xfrm flipH="1">
              <a:off x="793287" y="2030985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9" y="1854"/>
                  </a:lnTo>
                  <a:lnTo>
                    <a:pt x="2743" y="7208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31"/>
            <p:cNvSpPr/>
            <p:nvPr/>
          </p:nvSpPr>
          <p:spPr>
            <a:xfrm flipH="1">
              <a:off x="565347" y="200943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0"/>
                  </a:moveTo>
                  <a:lnTo>
                    <a:pt x="0" y="500"/>
                  </a:lnTo>
                  <a:lnTo>
                    <a:pt x="718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31"/>
            <p:cNvSpPr/>
            <p:nvPr/>
          </p:nvSpPr>
          <p:spPr>
            <a:xfrm flipH="1">
              <a:off x="324170" y="1986776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5"/>
                    <a:pt x="2294" y="213"/>
                    <a:pt x="1876" y="434"/>
                  </a:cubicBezTo>
                  <a:cubicBezTo>
                    <a:pt x="1457" y="655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0"/>
                    <a:pt x="0" y="3408"/>
                    <a:pt x="55" y="3914"/>
                  </a:cubicBezTo>
                  <a:cubicBezTo>
                    <a:pt x="113" y="4433"/>
                    <a:pt x="249" y="4900"/>
                    <a:pt x="466" y="5313"/>
                  </a:cubicBezTo>
                  <a:cubicBezTo>
                    <a:pt x="685" y="5726"/>
                    <a:pt x="968" y="6072"/>
                    <a:pt x="1319" y="6356"/>
                  </a:cubicBezTo>
                  <a:cubicBezTo>
                    <a:pt x="1670" y="6636"/>
                    <a:pt x="2070" y="6840"/>
                    <a:pt x="2520" y="6967"/>
                  </a:cubicBezTo>
                  <a:cubicBezTo>
                    <a:pt x="2834" y="7055"/>
                    <a:pt x="3165" y="7099"/>
                    <a:pt x="3511" y="7099"/>
                  </a:cubicBezTo>
                  <a:cubicBezTo>
                    <a:pt x="3659" y="7099"/>
                    <a:pt x="3809" y="7091"/>
                    <a:pt x="3962" y="7075"/>
                  </a:cubicBezTo>
                  <a:cubicBezTo>
                    <a:pt x="4293" y="7040"/>
                    <a:pt x="4619" y="6964"/>
                    <a:pt x="4937" y="6847"/>
                  </a:cubicBezTo>
                  <a:cubicBezTo>
                    <a:pt x="5255" y="6732"/>
                    <a:pt x="5542" y="6589"/>
                    <a:pt x="5796" y="6418"/>
                  </a:cubicBezTo>
                  <a:cubicBezTo>
                    <a:pt x="6050" y="6248"/>
                    <a:pt x="6250" y="6062"/>
                    <a:pt x="6391" y="5862"/>
                  </a:cubicBezTo>
                  <a:lnTo>
                    <a:pt x="5461" y="4682"/>
                  </a:lnTo>
                  <a:cubicBezTo>
                    <a:pt x="5351" y="4824"/>
                    <a:pt x="5222" y="4955"/>
                    <a:pt x="5074" y="5072"/>
                  </a:cubicBezTo>
                  <a:cubicBezTo>
                    <a:pt x="4924" y="5188"/>
                    <a:pt x="4762" y="5287"/>
                    <a:pt x="4578" y="5365"/>
                  </a:cubicBezTo>
                  <a:cubicBezTo>
                    <a:pt x="4396" y="5444"/>
                    <a:pt x="4201" y="5493"/>
                    <a:pt x="3994" y="5516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7"/>
                  </a:cubicBezTo>
                  <a:cubicBezTo>
                    <a:pt x="2888" y="5402"/>
                    <a:pt x="2661" y="5293"/>
                    <a:pt x="2468" y="5135"/>
                  </a:cubicBezTo>
                  <a:cubicBezTo>
                    <a:pt x="2274" y="4978"/>
                    <a:pt x="2116" y="4783"/>
                    <a:pt x="1993" y="4551"/>
                  </a:cubicBezTo>
                  <a:cubicBezTo>
                    <a:pt x="1871" y="4317"/>
                    <a:pt x="1794" y="4052"/>
                    <a:pt x="1761" y="3754"/>
                  </a:cubicBezTo>
                  <a:cubicBezTo>
                    <a:pt x="1729" y="3448"/>
                    <a:pt x="1749" y="3168"/>
                    <a:pt x="1821" y="2912"/>
                  </a:cubicBezTo>
                  <a:cubicBezTo>
                    <a:pt x="1893" y="2654"/>
                    <a:pt x="2004" y="2431"/>
                    <a:pt x="2157" y="2240"/>
                  </a:cubicBezTo>
                  <a:cubicBezTo>
                    <a:pt x="2311" y="2050"/>
                    <a:pt x="2500" y="1895"/>
                    <a:pt x="2720" y="1779"/>
                  </a:cubicBezTo>
                  <a:cubicBezTo>
                    <a:pt x="2938" y="1661"/>
                    <a:pt x="3180" y="1589"/>
                    <a:pt x="3439" y="1560"/>
                  </a:cubicBezTo>
                  <a:cubicBezTo>
                    <a:pt x="3514" y="1552"/>
                    <a:pt x="3587" y="1548"/>
                    <a:pt x="3659" y="1548"/>
                  </a:cubicBezTo>
                  <a:cubicBezTo>
                    <a:pt x="3787" y="1548"/>
                    <a:pt x="3911" y="1560"/>
                    <a:pt x="4031" y="1584"/>
                  </a:cubicBezTo>
                  <a:cubicBezTo>
                    <a:pt x="4218" y="1625"/>
                    <a:pt x="4395" y="1689"/>
                    <a:pt x="4557" y="1780"/>
                  </a:cubicBezTo>
                  <a:cubicBezTo>
                    <a:pt x="4721" y="1872"/>
                    <a:pt x="4880" y="1981"/>
                    <a:pt x="5031" y="2109"/>
                  </a:cubicBezTo>
                  <a:lnTo>
                    <a:pt x="5921" y="844"/>
                  </a:lnTo>
                  <a:cubicBezTo>
                    <a:pt x="5701" y="637"/>
                    <a:pt x="5449" y="467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31"/>
            <p:cNvSpPr/>
            <p:nvPr/>
          </p:nvSpPr>
          <p:spPr>
            <a:xfrm flipH="1">
              <a:off x="78178" y="1957638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1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4" y="4329"/>
                  </a:lnTo>
                  <a:lnTo>
                    <a:pt x="4945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31"/>
            <p:cNvSpPr/>
            <p:nvPr/>
          </p:nvSpPr>
          <p:spPr>
            <a:xfrm flipH="1">
              <a:off x="-9751" y="1945997"/>
              <a:ext cx="53946" cy="241424"/>
            </a:xfrm>
            <a:custGeom>
              <a:avLst/>
              <a:gdLst/>
              <a:ahLst/>
              <a:cxnLst/>
              <a:rect l="l" t="t" r="r" b="b"/>
              <a:pathLst>
                <a:path w="1557" h="6968" extrusionOk="0">
                  <a:moveTo>
                    <a:pt x="1482" y="0"/>
                  </a:moveTo>
                  <a:lnTo>
                    <a:pt x="0" y="156"/>
                  </a:lnTo>
                  <a:lnTo>
                    <a:pt x="722" y="6968"/>
                  </a:lnTo>
                  <a:lnTo>
                    <a:pt x="1556" y="6881"/>
                  </a:lnTo>
                  <a:lnTo>
                    <a:pt x="1556" y="81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31"/>
            <p:cNvSpPr/>
            <p:nvPr/>
          </p:nvSpPr>
          <p:spPr>
            <a:xfrm flipH="1">
              <a:off x="4024684" y="2703858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8" y="11"/>
                    <a:pt x="2381" y="32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30" y="1011"/>
                    <a:pt x="265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3" y="2672"/>
                    <a:pt x="135" y="2925"/>
                    <a:pt x="250" y="3145"/>
                  </a:cubicBezTo>
                  <a:cubicBezTo>
                    <a:pt x="365" y="3365"/>
                    <a:pt x="525" y="3556"/>
                    <a:pt x="728" y="3714"/>
                  </a:cubicBezTo>
                  <a:cubicBezTo>
                    <a:pt x="930" y="3874"/>
                    <a:pt x="1179" y="4000"/>
                    <a:pt x="1473" y="4094"/>
                  </a:cubicBezTo>
                  <a:cubicBezTo>
                    <a:pt x="1763" y="4187"/>
                    <a:pt x="2102" y="4256"/>
                    <a:pt x="2488" y="4302"/>
                  </a:cubicBezTo>
                  <a:cubicBezTo>
                    <a:pt x="2626" y="4312"/>
                    <a:pt x="2763" y="4331"/>
                    <a:pt x="2896" y="4353"/>
                  </a:cubicBezTo>
                  <a:cubicBezTo>
                    <a:pt x="3029" y="4374"/>
                    <a:pt x="3157" y="4404"/>
                    <a:pt x="3279" y="4440"/>
                  </a:cubicBezTo>
                  <a:cubicBezTo>
                    <a:pt x="3401" y="4476"/>
                    <a:pt x="3507" y="4520"/>
                    <a:pt x="3597" y="4570"/>
                  </a:cubicBezTo>
                  <a:cubicBezTo>
                    <a:pt x="3687" y="4620"/>
                    <a:pt x="3760" y="4681"/>
                    <a:pt x="3818" y="4752"/>
                  </a:cubicBezTo>
                  <a:cubicBezTo>
                    <a:pt x="3876" y="4827"/>
                    <a:pt x="3907" y="4911"/>
                    <a:pt x="3919" y="5008"/>
                  </a:cubicBezTo>
                  <a:cubicBezTo>
                    <a:pt x="3933" y="5138"/>
                    <a:pt x="3904" y="5251"/>
                    <a:pt x="3835" y="5346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1" y="5708"/>
                    <a:pt x="2885" y="5712"/>
                    <a:pt x="2800" y="5712"/>
                  </a:cubicBezTo>
                  <a:cubicBezTo>
                    <a:pt x="2537" y="5712"/>
                    <a:pt x="2276" y="5669"/>
                    <a:pt x="2016" y="5582"/>
                  </a:cubicBezTo>
                  <a:cubicBezTo>
                    <a:pt x="1674" y="5467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8"/>
                    <a:pt x="590" y="6524"/>
                    <a:pt x="890" y="6698"/>
                  </a:cubicBezTo>
                  <a:cubicBezTo>
                    <a:pt x="1194" y="6871"/>
                    <a:pt x="1530" y="6993"/>
                    <a:pt x="1901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8" y="7112"/>
                    <a:pt x="3129" y="7094"/>
                  </a:cubicBezTo>
                  <a:cubicBezTo>
                    <a:pt x="3648" y="7039"/>
                    <a:pt x="4098" y="6905"/>
                    <a:pt x="4479" y="6691"/>
                  </a:cubicBezTo>
                  <a:cubicBezTo>
                    <a:pt x="4861" y="6477"/>
                    <a:pt x="5148" y="6195"/>
                    <a:pt x="5344" y="5842"/>
                  </a:cubicBezTo>
                  <a:cubicBezTo>
                    <a:pt x="5539" y="5490"/>
                    <a:pt x="5611" y="5079"/>
                    <a:pt x="5564" y="4604"/>
                  </a:cubicBezTo>
                  <a:cubicBezTo>
                    <a:pt x="5531" y="4298"/>
                    <a:pt x="5446" y="4038"/>
                    <a:pt x="5308" y="3818"/>
                  </a:cubicBezTo>
                  <a:cubicBezTo>
                    <a:pt x="5170" y="3601"/>
                    <a:pt x="4986" y="3418"/>
                    <a:pt x="4758" y="3271"/>
                  </a:cubicBezTo>
                  <a:cubicBezTo>
                    <a:pt x="4530" y="3126"/>
                    <a:pt x="4264" y="3010"/>
                    <a:pt x="3963" y="2923"/>
                  </a:cubicBezTo>
                  <a:cubicBezTo>
                    <a:pt x="3663" y="2837"/>
                    <a:pt x="3329" y="2778"/>
                    <a:pt x="2965" y="2744"/>
                  </a:cubicBezTo>
                  <a:cubicBezTo>
                    <a:pt x="2807" y="2735"/>
                    <a:pt x="2655" y="2716"/>
                    <a:pt x="2508" y="2689"/>
                  </a:cubicBezTo>
                  <a:cubicBezTo>
                    <a:pt x="2360" y="2663"/>
                    <a:pt x="2229" y="2623"/>
                    <a:pt x="2113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4" y="2321"/>
                    <a:pt x="1713" y="2232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7"/>
                    <a:pt x="1954" y="1618"/>
                    <a:pt x="2087" y="1553"/>
                  </a:cubicBezTo>
                  <a:cubicBezTo>
                    <a:pt x="2222" y="1491"/>
                    <a:pt x="2386" y="1448"/>
                    <a:pt x="2580" y="1428"/>
                  </a:cubicBezTo>
                  <a:cubicBezTo>
                    <a:pt x="2642" y="1421"/>
                    <a:pt x="2703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3" y="1874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1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31"/>
            <p:cNvSpPr/>
            <p:nvPr/>
          </p:nvSpPr>
          <p:spPr>
            <a:xfrm flipH="1">
              <a:off x="3756933" y="267835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4" y="1571"/>
                  </a:moveTo>
                  <a:cubicBezTo>
                    <a:pt x="3780" y="1571"/>
                    <a:pt x="3958" y="1598"/>
                    <a:pt x="4127" y="1652"/>
                  </a:cubicBezTo>
                  <a:cubicBezTo>
                    <a:pt x="4359" y="1724"/>
                    <a:pt x="4569" y="1842"/>
                    <a:pt x="4754" y="2004"/>
                  </a:cubicBezTo>
                  <a:cubicBezTo>
                    <a:pt x="4937" y="2164"/>
                    <a:pt x="5088" y="2361"/>
                    <a:pt x="5203" y="2589"/>
                  </a:cubicBezTo>
                  <a:cubicBezTo>
                    <a:pt x="5321" y="2820"/>
                    <a:pt x="5394" y="3078"/>
                    <a:pt x="5423" y="3365"/>
                  </a:cubicBezTo>
                  <a:cubicBezTo>
                    <a:pt x="5456" y="3651"/>
                    <a:pt x="5439" y="3918"/>
                    <a:pt x="5374" y="4166"/>
                  </a:cubicBezTo>
                  <a:cubicBezTo>
                    <a:pt x="5308" y="4416"/>
                    <a:pt x="5202" y="4639"/>
                    <a:pt x="5056" y="4834"/>
                  </a:cubicBezTo>
                  <a:cubicBezTo>
                    <a:pt x="4908" y="5030"/>
                    <a:pt x="4728" y="5191"/>
                    <a:pt x="4516" y="5310"/>
                  </a:cubicBezTo>
                  <a:cubicBezTo>
                    <a:pt x="4301" y="5431"/>
                    <a:pt x="4061" y="5507"/>
                    <a:pt x="3794" y="5533"/>
                  </a:cubicBezTo>
                  <a:cubicBezTo>
                    <a:pt x="3720" y="5541"/>
                    <a:pt x="3648" y="5545"/>
                    <a:pt x="3576" y="5545"/>
                  </a:cubicBezTo>
                  <a:cubicBezTo>
                    <a:pt x="3392" y="5545"/>
                    <a:pt x="3214" y="5518"/>
                    <a:pt x="3045" y="5465"/>
                  </a:cubicBezTo>
                  <a:cubicBezTo>
                    <a:pt x="2812" y="5392"/>
                    <a:pt x="2600" y="5274"/>
                    <a:pt x="2413" y="5120"/>
                  </a:cubicBezTo>
                  <a:cubicBezTo>
                    <a:pt x="2225" y="4962"/>
                    <a:pt x="2075" y="4767"/>
                    <a:pt x="1960" y="4532"/>
                  </a:cubicBezTo>
                  <a:cubicBezTo>
                    <a:pt x="1848" y="4299"/>
                    <a:pt x="1778" y="4040"/>
                    <a:pt x="1747" y="3753"/>
                  </a:cubicBezTo>
                  <a:cubicBezTo>
                    <a:pt x="1716" y="3468"/>
                    <a:pt x="1733" y="3201"/>
                    <a:pt x="1795" y="2950"/>
                  </a:cubicBezTo>
                  <a:cubicBezTo>
                    <a:pt x="1857" y="2702"/>
                    <a:pt x="1963" y="2477"/>
                    <a:pt x="2114" y="2282"/>
                  </a:cubicBezTo>
                  <a:cubicBezTo>
                    <a:pt x="2262" y="2085"/>
                    <a:pt x="2445" y="1927"/>
                    <a:pt x="2658" y="1806"/>
                  </a:cubicBezTo>
                  <a:cubicBezTo>
                    <a:pt x="2871" y="1685"/>
                    <a:pt x="3109" y="1610"/>
                    <a:pt x="3375" y="1583"/>
                  </a:cubicBezTo>
                  <a:cubicBezTo>
                    <a:pt x="3449" y="1575"/>
                    <a:pt x="3522" y="1571"/>
                    <a:pt x="3594" y="1571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1" y="217"/>
                    <a:pt x="1832" y="435"/>
                  </a:cubicBezTo>
                  <a:cubicBezTo>
                    <a:pt x="1420" y="657"/>
                    <a:pt x="1075" y="942"/>
                    <a:pt x="790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0" y="3416"/>
                    <a:pt x="54" y="3928"/>
                  </a:cubicBezTo>
                  <a:cubicBezTo>
                    <a:pt x="108" y="4443"/>
                    <a:pt x="245" y="4903"/>
                    <a:pt x="466" y="5313"/>
                  </a:cubicBezTo>
                  <a:cubicBezTo>
                    <a:pt x="685" y="5723"/>
                    <a:pt x="972" y="6069"/>
                    <a:pt x="1323" y="6353"/>
                  </a:cubicBezTo>
                  <a:cubicBezTo>
                    <a:pt x="1676" y="6637"/>
                    <a:pt x="2072" y="6846"/>
                    <a:pt x="2523" y="6975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69" y="7089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4" y="6458"/>
                    <a:pt x="6099" y="6172"/>
                    <a:pt x="6385" y="5819"/>
                  </a:cubicBezTo>
                  <a:cubicBezTo>
                    <a:pt x="6668" y="5470"/>
                    <a:pt x="6874" y="5069"/>
                    <a:pt x="7002" y="4619"/>
                  </a:cubicBezTo>
                  <a:cubicBezTo>
                    <a:pt x="7126" y="4170"/>
                    <a:pt x="7163" y="3691"/>
                    <a:pt x="7110" y="3186"/>
                  </a:cubicBezTo>
                  <a:cubicBezTo>
                    <a:pt x="7055" y="2674"/>
                    <a:pt x="6919" y="2214"/>
                    <a:pt x="6701" y="1803"/>
                  </a:cubicBezTo>
                  <a:cubicBezTo>
                    <a:pt x="6486" y="1392"/>
                    <a:pt x="6201" y="1045"/>
                    <a:pt x="5849" y="760"/>
                  </a:cubicBezTo>
                  <a:cubicBezTo>
                    <a:pt x="5496" y="476"/>
                    <a:pt x="5099" y="269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31"/>
            <p:cNvSpPr/>
            <p:nvPr/>
          </p:nvSpPr>
          <p:spPr>
            <a:xfrm flipH="1">
              <a:off x="3510041" y="265008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4" y="77"/>
                    <a:pt x="2294" y="213"/>
                    <a:pt x="1875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1" y="4432"/>
                    <a:pt x="245" y="4898"/>
                    <a:pt x="463" y="5311"/>
                  </a:cubicBezTo>
                  <a:cubicBezTo>
                    <a:pt x="682" y="5725"/>
                    <a:pt x="967" y="6072"/>
                    <a:pt x="1319" y="6353"/>
                  </a:cubicBezTo>
                  <a:cubicBezTo>
                    <a:pt x="1668" y="6634"/>
                    <a:pt x="2070" y="6839"/>
                    <a:pt x="2520" y="6965"/>
                  </a:cubicBezTo>
                  <a:cubicBezTo>
                    <a:pt x="2833" y="7053"/>
                    <a:pt x="3162" y="7098"/>
                    <a:pt x="3506" y="7098"/>
                  </a:cubicBezTo>
                  <a:cubicBezTo>
                    <a:pt x="3655" y="7098"/>
                    <a:pt x="3807" y="7089"/>
                    <a:pt x="3962" y="7072"/>
                  </a:cubicBezTo>
                  <a:cubicBezTo>
                    <a:pt x="4293" y="7038"/>
                    <a:pt x="4619" y="6963"/>
                    <a:pt x="4937" y="6845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50" y="6246"/>
                    <a:pt x="6248" y="6060"/>
                    <a:pt x="6391" y="5862"/>
                  </a:cubicBezTo>
                  <a:lnTo>
                    <a:pt x="5460" y="4680"/>
                  </a:lnTo>
                  <a:cubicBezTo>
                    <a:pt x="5350" y="4822"/>
                    <a:pt x="5222" y="4953"/>
                    <a:pt x="5074" y="5071"/>
                  </a:cubicBezTo>
                  <a:cubicBezTo>
                    <a:pt x="4924" y="5187"/>
                    <a:pt x="4760" y="5286"/>
                    <a:pt x="4577" y="5363"/>
                  </a:cubicBezTo>
                  <a:cubicBezTo>
                    <a:pt x="4396" y="5442"/>
                    <a:pt x="4199" y="5491"/>
                    <a:pt x="3994" y="5514"/>
                  </a:cubicBezTo>
                  <a:cubicBezTo>
                    <a:pt x="3890" y="5525"/>
                    <a:pt x="3789" y="5530"/>
                    <a:pt x="3691" y="5530"/>
                  </a:cubicBezTo>
                  <a:cubicBezTo>
                    <a:pt x="3499" y="5530"/>
                    <a:pt x="3318" y="5509"/>
                    <a:pt x="3147" y="5466"/>
                  </a:cubicBezTo>
                  <a:cubicBezTo>
                    <a:pt x="2888" y="5401"/>
                    <a:pt x="2661" y="5291"/>
                    <a:pt x="2466" y="5135"/>
                  </a:cubicBezTo>
                  <a:cubicBezTo>
                    <a:pt x="2274" y="4979"/>
                    <a:pt x="2114" y="4783"/>
                    <a:pt x="1992" y="4550"/>
                  </a:cubicBezTo>
                  <a:cubicBezTo>
                    <a:pt x="1871" y="4317"/>
                    <a:pt x="1793" y="4053"/>
                    <a:pt x="1760" y="3755"/>
                  </a:cubicBezTo>
                  <a:cubicBezTo>
                    <a:pt x="1729" y="3449"/>
                    <a:pt x="1747" y="3168"/>
                    <a:pt x="1819" y="2911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7"/>
                    <a:pt x="2718" y="1779"/>
                  </a:cubicBezTo>
                  <a:cubicBezTo>
                    <a:pt x="2938" y="1660"/>
                    <a:pt x="3178" y="1588"/>
                    <a:pt x="3437" y="1559"/>
                  </a:cubicBezTo>
                  <a:cubicBezTo>
                    <a:pt x="3509" y="1552"/>
                    <a:pt x="3581" y="1548"/>
                    <a:pt x="3651" y="1548"/>
                  </a:cubicBezTo>
                  <a:cubicBezTo>
                    <a:pt x="3782" y="1548"/>
                    <a:pt x="3908" y="1561"/>
                    <a:pt x="4031" y="1585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1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31"/>
            <p:cNvSpPr/>
            <p:nvPr/>
          </p:nvSpPr>
          <p:spPr>
            <a:xfrm flipH="1">
              <a:off x="3276071" y="262541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3" y="1"/>
                  </a:moveTo>
                  <a:cubicBezTo>
                    <a:pt x="3543" y="1"/>
                    <a:pt x="3413" y="7"/>
                    <a:pt x="3282" y="21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7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2"/>
                    <a:pt x="246" y="4897"/>
                    <a:pt x="464" y="5311"/>
                  </a:cubicBezTo>
                  <a:cubicBezTo>
                    <a:pt x="682" y="5724"/>
                    <a:pt x="965" y="6072"/>
                    <a:pt x="1318" y="6354"/>
                  </a:cubicBezTo>
                  <a:cubicBezTo>
                    <a:pt x="1669" y="6634"/>
                    <a:pt x="2068" y="6838"/>
                    <a:pt x="2519" y="6965"/>
                  </a:cubicBezTo>
                  <a:cubicBezTo>
                    <a:pt x="2833" y="7052"/>
                    <a:pt x="3163" y="7098"/>
                    <a:pt x="3510" y="7098"/>
                  </a:cubicBezTo>
                  <a:cubicBezTo>
                    <a:pt x="3658" y="7098"/>
                    <a:pt x="3809" y="7089"/>
                    <a:pt x="3962" y="7073"/>
                  </a:cubicBezTo>
                  <a:cubicBezTo>
                    <a:pt x="4293" y="7038"/>
                    <a:pt x="4618" y="6963"/>
                    <a:pt x="4936" y="6845"/>
                  </a:cubicBezTo>
                  <a:cubicBezTo>
                    <a:pt x="5255" y="6730"/>
                    <a:pt x="5543" y="6587"/>
                    <a:pt x="5796" y="6417"/>
                  </a:cubicBezTo>
                  <a:cubicBezTo>
                    <a:pt x="6049" y="6246"/>
                    <a:pt x="6249" y="6060"/>
                    <a:pt x="6390" y="5862"/>
                  </a:cubicBezTo>
                  <a:lnTo>
                    <a:pt x="5459" y="4680"/>
                  </a:lnTo>
                  <a:cubicBezTo>
                    <a:pt x="5350" y="4822"/>
                    <a:pt x="5221" y="4953"/>
                    <a:pt x="5072" y="5071"/>
                  </a:cubicBezTo>
                  <a:cubicBezTo>
                    <a:pt x="4926" y="5187"/>
                    <a:pt x="4760" y="5287"/>
                    <a:pt x="4576" y="5363"/>
                  </a:cubicBezTo>
                  <a:cubicBezTo>
                    <a:pt x="4395" y="5442"/>
                    <a:pt x="4200" y="5491"/>
                    <a:pt x="3992" y="5514"/>
                  </a:cubicBezTo>
                  <a:cubicBezTo>
                    <a:pt x="3890" y="5525"/>
                    <a:pt x="3791" y="5530"/>
                    <a:pt x="3694" y="5530"/>
                  </a:cubicBezTo>
                  <a:cubicBezTo>
                    <a:pt x="3501" y="5530"/>
                    <a:pt x="3318" y="5509"/>
                    <a:pt x="3145" y="5466"/>
                  </a:cubicBezTo>
                  <a:cubicBezTo>
                    <a:pt x="2887" y="5400"/>
                    <a:pt x="2661" y="5291"/>
                    <a:pt x="2467" y="5136"/>
                  </a:cubicBezTo>
                  <a:cubicBezTo>
                    <a:pt x="2273" y="4979"/>
                    <a:pt x="2114" y="4783"/>
                    <a:pt x="1992" y="4550"/>
                  </a:cubicBezTo>
                  <a:cubicBezTo>
                    <a:pt x="1870" y="4317"/>
                    <a:pt x="1792" y="4053"/>
                    <a:pt x="1761" y="3755"/>
                  </a:cubicBezTo>
                  <a:cubicBezTo>
                    <a:pt x="1728" y="3449"/>
                    <a:pt x="1748" y="3168"/>
                    <a:pt x="1820" y="2911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10" y="1552"/>
                    <a:pt x="3581" y="1548"/>
                    <a:pt x="3651" y="1548"/>
                  </a:cubicBezTo>
                  <a:cubicBezTo>
                    <a:pt x="3781" y="1548"/>
                    <a:pt x="3907" y="1561"/>
                    <a:pt x="4030" y="1585"/>
                  </a:cubicBezTo>
                  <a:cubicBezTo>
                    <a:pt x="4217" y="1624"/>
                    <a:pt x="4394" y="1689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6"/>
                    <a:pt x="5160" y="328"/>
                  </a:cubicBezTo>
                  <a:cubicBezTo>
                    <a:pt x="4875" y="192"/>
                    <a:pt x="4571" y="97"/>
                    <a:pt x="4250" y="46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31"/>
            <p:cNvSpPr/>
            <p:nvPr/>
          </p:nvSpPr>
          <p:spPr>
            <a:xfrm flipH="1">
              <a:off x="3065905" y="2600299"/>
              <a:ext cx="192813" cy="253446"/>
            </a:xfrm>
            <a:custGeom>
              <a:avLst/>
              <a:gdLst/>
              <a:ahLst/>
              <a:cxnLst/>
              <a:rect l="l" t="t" r="r" b="b"/>
              <a:pathLst>
                <a:path w="5565" h="7315" extrusionOk="0">
                  <a:moveTo>
                    <a:pt x="4749" y="1"/>
                  </a:moveTo>
                  <a:lnTo>
                    <a:pt x="0" y="501"/>
                  </a:lnTo>
                  <a:lnTo>
                    <a:pt x="718" y="7314"/>
                  </a:lnTo>
                  <a:lnTo>
                    <a:pt x="5564" y="6802"/>
                  </a:lnTo>
                  <a:lnTo>
                    <a:pt x="5417" y="5390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31"/>
            <p:cNvSpPr/>
            <p:nvPr/>
          </p:nvSpPr>
          <p:spPr>
            <a:xfrm flipH="1">
              <a:off x="2820155" y="258294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4" y="1423"/>
                  </a:moveTo>
                  <a:cubicBezTo>
                    <a:pt x="3224" y="1423"/>
                    <a:pt x="3350" y="1444"/>
                    <a:pt x="3462" y="1484"/>
                  </a:cubicBezTo>
                  <a:cubicBezTo>
                    <a:pt x="3616" y="1540"/>
                    <a:pt x="3738" y="1629"/>
                    <a:pt x="3831" y="1754"/>
                  </a:cubicBezTo>
                  <a:cubicBezTo>
                    <a:pt x="3922" y="1879"/>
                    <a:pt x="3978" y="2029"/>
                    <a:pt x="3997" y="2203"/>
                  </a:cubicBezTo>
                  <a:cubicBezTo>
                    <a:pt x="4015" y="2375"/>
                    <a:pt x="3998" y="2537"/>
                    <a:pt x="3944" y="2680"/>
                  </a:cubicBezTo>
                  <a:cubicBezTo>
                    <a:pt x="3890" y="2824"/>
                    <a:pt x="3804" y="2939"/>
                    <a:pt x="3685" y="3028"/>
                  </a:cubicBezTo>
                  <a:cubicBezTo>
                    <a:pt x="3568" y="3116"/>
                    <a:pt x="3423" y="3169"/>
                    <a:pt x="3256" y="3186"/>
                  </a:cubicBezTo>
                  <a:lnTo>
                    <a:pt x="1913" y="3329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7" y="1426"/>
                    <a:pt x="3032" y="1423"/>
                    <a:pt x="3084" y="1423"/>
                  </a:cubicBezTo>
                  <a:close/>
                  <a:moveTo>
                    <a:pt x="3368" y="1"/>
                  </a:moveTo>
                  <a:cubicBezTo>
                    <a:pt x="3269" y="1"/>
                    <a:pt x="3169" y="6"/>
                    <a:pt x="3066" y="17"/>
                  </a:cubicBezTo>
                  <a:lnTo>
                    <a:pt x="1" y="341"/>
                  </a:lnTo>
                  <a:lnTo>
                    <a:pt x="721" y="7152"/>
                  </a:lnTo>
                  <a:lnTo>
                    <a:pt x="2297" y="6987"/>
                  </a:lnTo>
                  <a:lnTo>
                    <a:pt x="2045" y="4593"/>
                  </a:lnTo>
                  <a:lnTo>
                    <a:pt x="2897" y="4502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8"/>
                  </a:cubicBezTo>
                  <a:cubicBezTo>
                    <a:pt x="5021" y="3786"/>
                    <a:pt x="5269" y="3488"/>
                    <a:pt x="5435" y="3128"/>
                  </a:cubicBezTo>
                  <a:cubicBezTo>
                    <a:pt x="5597" y="2764"/>
                    <a:pt x="5659" y="2370"/>
                    <a:pt x="5612" y="1943"/>
                  </a:cubicBezTo>
                  <a:cubicBezTo>
                    <a:pt x="5568" y="1527"/>
                    <a:pt x="5430" y="1166"/>
                    <a:pt x="5193" y="861"/>
                  </a:cubicBezTo>
                  <a:cubicBezTo>
                    <a:pt x="4957" y="553"/>
                    <a:pt x="4654" y="326"/>
                    <a:pt x="4280" y="174"/>
                  </a:cubicBezTo>
                  <a:cubicBezTo>
                    <a:pt x="3994" y="58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31"/>
            <p:cNvSpPr/>
            <p:nvPr/>
          </p:nvSpPr>
          <p:spPr>
            <a:xfrm flipH="1">
              <a:off x="2507226" y="254382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5" y="151"/>
                    <a:pt x="1426" y="283"/>
                  </a:cubicBezTo>
                  <a:cubicBezTo>
                    <a:pt x="1125" y="417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5" y="1520"/>
                  </a:cubicBezTo>
                  <a:cubicBezTo>
                    <a:pt x="41" y="1792"/>
                    <a:pt x="1" y="2079"/>
                    <a:pt x="34" y="2386"/>
                  </a:cubicBezTo>
                  <a:cubicBezTo>
                    <a:pt x="64" y="2670"/>
                    <a:pt x="136" y="2925"/>
                    <a:pt x="251" y="3144"/>
                  </a:cubicBezTo>
                  <a:cubicBezTo>
                    <a:pt x="366" y="3365"/>
                    <a:pt x="526" y="3553"/>
                    <a:pt x="730" y="3713"/>
                  </a:cubicBezTo>
                  <a:cubicBezTo>
                    <a:pt x="933" y="3871"/>
                    <a:pt x="1181" y="3999"/>
                    <a:pt x="1473" y="4093"/>
                  </a:cubicBezTo>
                  <a:cubicBezTo>
                    <a:pt x="1765" y="4186"/>
                    <a:pt x="2105" y="4257"/>
                    <a:pt x="2489" y="4301"/>
                  </a:cubicBezTo>
                  <a:cubicBezTo>
                    <a:pt x="2628" y="4313"/>
                    <a:pt x="2765" y="4330"/>
                    <a:pt x="2897" y="4351"/>
                  </a:cubicBezTo>
                  <a:cubicBezTo>
                    <a:pt x="3031" y="4373"/>
                    <a:pt x="3159" y="4403"/>
                    <a:pt x="3279" y="4439"/>
                  </a:cubicBezTo>
                  <a:cubicBezTo>
                    <a:pt x="3402" y="4475"/>
                    <a:pt x="3508" y="4518"/>
                    <a:pt x="3599" y="4569"/>
                  </a:cubicBezTo>
                  <a:cubicBezTo>
                    <a:pt x="3688" y="4619"/>
                    <a:pt x="3763" y="4679"/>
                    <a:pt x="3819" y="4753"/>
                  </a:cubicBezTo>
                  <a:cubicBezTo>
                    <a:pt x="3876" y="4826"/>
                    <a:pt x="3909" y="4911"/>
                    <a:pt x="3919" y="5007"/>
                  </a:cubicBezTo>
                  <a:cubicBezTo>
                    <a:pt x="3934" y="5137"/>
                    <a:pt x="3906" y="5250"/>
                    <a:pt x="3837" y="5345"/>
                  </a:cubicBezTo>
                  <a:cubicBezTo>
                    <a:pt x="3770" y="5441"/>
                    <a:pt x="3665" y="5521"/>
                    <a:pt x="3528" y="5579"/>
                  </a:cubicBezTo>
                  <a:cubicBezTo>
                    <a:pt x="3390" y="5640"/>
                    <a:pt x="3233" y="5680"/>
                    <a:pt x="3059" y="5697"/>
                  </a:cubicBezTo>
                  <a:cubicBezTo>
                    <a:pt x="2973" y="5707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1"/>
                  </a:cubicBezTo>
                  <a:cubicBezTo>
                    <a:pt x="1675" y="5466"/>
                    <a:pt x="1317" y="5208"/>
                    <a:pt x="948" y="4809"/>
                  </a:cubicBezTo>
                  <a:lnTo>
                    <a:pt x="66" y="6053"/>
                  </a:lnTo>
                  <a:cubicBezTo>
                    <a:pt x="316" y="6307"/>
                    <a:pt x="590" y="6523"/>
                    <a:pt x="891" y="6697"/>
                  </a:cubicBezTo>
                  <a:cubicBezTo>
                    <a:pt x="1193" y="6866"/>
                    <a:pt x="1529" y="6989"/>
                    <a:pt x="1902" y="7059"/>
                  </a:cubicBezTo>
                  <a:cubicBezTo>
                    <a:pt x="2123" y="7099"/>
                    <a:pt x="2357" y="7120"/>
                    <a:pt x="2605" y="7120"/>
                  </a:cubicBezTo>
                  <a:cubicBezTo>
                    <a:pt x="2773" y="7120"/>
                    <a:pt x="2947" y="7111"/>
                    <a:pt x="3128" y="7091"/>
                  </a:cubicBezTo>
                  <a:cubicBezTo>
                    <a:pt x="3649" y="7035"/>
                    <a:pt x="4098" y="6902"/>
                    <a:pt x="4479" y="6688"/>
                  </a:cubicBezTo>
                  <a:cubicBezTo>
                    <a:pt x="4860" y="6474"/>
                    <a:pt x="5147" y="6191"/>
                    <a:pt x="5344" y="5840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1" y="4295"/>
                    <a:pt x="5447" y="4035"/>
                    <a:pt x="5308" y="3816"/>
                  </a:cubicBezTo>
                  <a:cubicBezTo>
                    <a:pt x="5169" y="3598"/>
                    <a:pt x="4986" y="3415"/>
                    <a:pt x="4758" y="3270"/>
                  </a:cubicBezTo>
                  <a:cubicBezTo>
                    <a:pt x="4529" y="3123"/>
                    <a:pt x="4263" y="3007"/>
                    <a:pt x="3963" y="2921"/>
                  </a:cubicBezTo>
                  <a:cubicBezTo>
                    <a:pt x="3663" y="2834"/>
                    <a:pt x="3328" y="2775"/>
                    <a:pt x="2966" y="2741"/>
                  </a:cubicBezTo>
                  <a:cubicBezTo>
                    <a:pt x="2808" y="2732"/>
                    <a:pt x="2655" y="2714"/>
                    <a:pt x="2507" y="2688"/>
                  </a:cubicBezTo>
                  <a:cubicBezTo>
                    <a:pt x="2359" y="2660"/>
                    <a:pt x="2228" y="2623"/>
                    <a:pt x="2112" y="2573"/>
                  </a:cubicBezTo>
                  <a:cubicBezTo>
                    <a:pt x="1995" y="2522"/>
                    <a:pt x="1900" y="2462"/>
                    <a:pt x="1829" y="2390"/>
                  </a:cubicBezTo>
                  <a:cubicBezTo>
                    <a:pt x="1754" y="2318"/>
                    <a:pt x="1713" y="2229"/>
                    <a:pt x="1701" y="2120"/>
                  </a:cubicBezTo>
                  <a:cubicBezTo>
                    <a:pt x="1688" y="1995"/>
                    <a:pt x="1715" y="1885"/>
                    <a:pt x="1782" y="1790"/>
                  </a:cubicBezTo>
                  <a:cubicBezTo>
                    <a:pt x="1852" y="1695"/>
                    <a:pt x="1954" y="1616"/>
                    <a:pt x="2086" y="1552"/>
                  </a:cubicBezTo>
                  <a:cubicBezTo>
                    <a:pt x="2221" y="1488"/>
                    <a:pt x="2385" y="1445"/>
                    <a:pt x="2579" y="1425"/>
                  </a:cubicBezTo>
                  <a:cubicBezTo>
                    <a:pt x="2640" y="1419"/>
                    <a:pt x="2701" y="1415"/>
                    <a:pt x="2762" y="1415"/>
                  </a:cubicBezTo>
                  <a:cubicBezTo>
                    <a:pt x="2888" y="1415"/>
                    <a:pt x="3013" y="1429"/>
                    <a:pt x="3139" y="1455"/>
                  </a:cubicBezTo>
                  <a:cubicBezTo>
                    <a:pt x="3323" y="1496"/>
                    <a:pt x="3499" y="1562"/>
                    <a:pt x="3671" y="1655"/>
                  </a:cubicBezTo>
                  <a:cubicBezTo>
                    <a:pt x="3842" y="1749"/>
                    <a:pt x="4003" y="1872"/>
                    <a:pt x="4158" y="2028"/>
                  </a:cubicBezTo>
                  <a:lnTo>
                    <a:pt x="5076" y="936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2" y="216"/>
                    <a:pt x="3881" y="109"/>
                    <a:pt x="3550" y="50"/>
                  </a:cubicBezTo>
                  <a:cubicBezTo>
                    <a:pt x="3363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31"/>
            <p:cNvSpPr/>
            <p:nvPr/>
          </p:nvSpPr>
          <p:spPr>
            <a:xfrm flipH="1">
              <a:off x="2239857" y="251347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3" name="Google Shape;16643;p31"/>
            <p:cNvSpPr/>
            <p:nvPr/>
          </p:nvSpPr>
          <p:spPr>
            <a:xfrm flipH="1">
              <a:off x="2076395" y="249552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3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31"/>
            <p:cNvSpPr/>
            <p:nvPr/>
          </p:nvSpPr>
          <p:spPr>
            <a:xfrm flipH="1">
              <a:off x="1859229" y="2483678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31"/>
            <p:cNvSpPr/>
            <p:nvPr/>
          </p:nvSpPr>
          <p:spPr>
            <a:xfrm flipH="1">
              <a:off x="1653947" y="2462059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5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31"/>
            <p:cNvSpPr/>
            <p:nvPr/>
          </p:nvSpPr>
          <p:spPr>
            <a:xfrm flipH="1">
              <a:off x="1446586" y="2431777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4" y="0"/>
                  </a:moveTo>
                  <a:cubicBezTo>
                    <a:pt x="2761" y="0"/>
                    <a:pt x="2578" y="10"/>
                    <a:pt x="2383" y="30"/>
                  </a:cubicBezTo>
                  <a:cubicBezTo>
                    <a:pt x="2045" y="66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799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4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30" y="3714"/>
                  </a:cubicBezTo>
                  <a:cubicBezTo>
                    <a:pt x="932" y="3873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8" y="4351"/>
                  </a:cubicBezTo>
                  <a:cubicBezTo>
                    <a:pt x="3032" y="4373"/>
                    <a:pt x="3160" y="4405"/>
                    <a:pt x="3282" y="4441"/>
                  </a:cubicBezTo>
                  <a:cubicBezTo>
                    <a:pt x="3403" y="4476"/>
                    <a:pt x="3509" y="4520"/>
                    <a:pt x="3600" y="4570"/>
                  </a:cubicBezTo>
                  <a:cubicBezTo>
                    <a:pt x="3689" y="4620"/>
                    <a:pt x="3764" y="4679"/>
                    <a:pt x="3821" y="4753"/>
                  </a:cubicBezTo>
                  <a:cubicBezTo>
                    <a:pt x="3879" y="4826"/>
                    <a:pt x="3910" y="4911"/>
                    <a:pt x="3922" y="5009"/>
                  </a:cubicBezTo>
                  <a:cubicBezTo>
                    <a:pt x="3935" y="5138"/>
                    <a:pt x="3908" y="5250"/>
                    <a:pt x="3838" y="5346"/>
                  </a:cubicBezTo>
                  <a:cubicBezTo>
                    <a:pt x="3771" y="5441"/>
                    <a:pt x="3666" y="5520"/>
                    <a:pt x="3529" y="5579"/>
                  </a:cubicBezTo>
                  <a:cubicBezTo>
                    <a:pt x="3391" y="5641"/>
                    <a:pt x="3235" y="5680"/>
                    <a:pt x="3061" y="5699"/>
                  </a:cubicBezTo>
                  <a:cubicBezTo>
                    <a:pt x="2976" y="5708"/>
                    <a:pt x="2891" y="5712"/>
                    <a:pt x="2807" y="5712"/>
                  </a:cubicBezTo>
                  <a:cubicBezTo>
                    <a:pt x="2542" y="5712"/>
                    <a:pt x="2280" y="5668"/>
                    <a:pt x="2019" y="5581"/>
                  </a:cubicBezTo>
                  <a:cubicBezTo>
                    <a:pt x="1676" y="5466"/>
                    <a:pt x="1318" y="5210"/>
                    <a:pt x="950" y="4809"/>
                  </a:cubicBezTo>
                  <a:lnTo>
                    <a:pt x="67" y="6053"/>
                  </a:lnTo>
                  <a:cubicBezTo>
                    <a:pt x="317" y="6307"/>
                    <a:pt x="591" y="6523"/>
                    <a:pt x="892" y="6698"/>
                  </a:cubicBezTo>
                  <a:cubicBezTo>
                    <a:pt x="1193" y="6872"/>
                    <a:pt x="1529" y="6994"/>
                    <a:pt x="1900" y="7065"/>
                  </a:cubicBezTo>
                  <a:cubicBezTo>
                    <a:pt x="2121" y="7105"/>
                    <a:pt x="2354" y="7125"/>
                    <a:pt x="2600" y="7125"/>
                  </a:cubicBezTo>
                  <a:cubicBezTo>
                    <a:pt x="2770" y="7125"/>
                    <a:pt x="2946" y="7115"/>
                    <a:pt x="3128" y="7097"/>
                  </a:cubicBezTo>
                  <a:cubicBezTo>
                    <a:pt x="3647" y="7040"/>
                    <a:pt x="4097" y="6908"/>
                    <a:pt x="4478" y="6694"/>
                  </a:cubicBezTo>
                  <a:cubicBezTo>
                    <a:pt x="4859" y="6480"/>
                    <a:pt x="5147" y="6196"/>
                    <a:pt x="5343" y="5845"/>
                  </a:cubicBezTo>
                  <a:cubicBezTo>
                    <a:pt x="5538" y="5493"/>
                    <a:pt x="5610" y="5082"/>
                    <a:pt x="5563" y="4607"/>
                  </a:cubicBezTo>
                  <a:cubicBezTo>
                    <a:pt x="5530" y="4301"/>
                    <a:pt x="5445" y="4041"/>
                    <a:pt x="5307" y="3822"/>
                  </a:cubicBezTo>
                  <a:cubicBezTo>
                    <a:pt x="5169" y="3604"/>
                    <a:pt x="4985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6" y="2738"/>
                    <a:pt x="2654" y="2719"/>
                    <a:pt x="2507" y="2693"/>
                  </a:cubicBezTo>
                  <a:cubicBezTo>
                    <a:pt x="2359" y="2666"/>
                    <a:pt x="2228" y="2629"/>
                    <a:pt x="2111" y="2578"/>
                  </a:cubicBezTo>
                  <a:cubicBezTo>
                    <a:pt x="1994" y="2528"/>
                    <a:pt x="1899" y="2468"/>
                    <a:pt x="1827" y="2396"/>
                  </a:cubicBezTo>
                  <a:cubicBezTo>
                    <a:pt x="1753" y="2324"/>
                    <a:pt x="1712" y="2235"/>
                    <a:pt x="1699" y="2125"/>
                  </a:cubicBezTo>
                  <a:cubicBezTo>
                    <a:pt x="1687" y="2000"/>
                    <a:pt x="1713" y="1891"/>
                    <a:pt x="1782" y="1796"/>
                  </a:cubicBezTo>
                  <a:cubicBezTo>
                    <a:pt x="1851" y="1695"/>
                    <a:pt x="1953" y="1615"/>
                    <a:pt x="2088" y="1552"/>
                  </a:cubicBezTo>
                  <a:cubicBezTo>
                    <a:pt x="2222" y="1488"/>
                    <a:pt x="2386" y="1445"/>
                    <a:pt x="2580" y="1425"/>
                  </a:cubicBezTo>
                  <a:cubicBezTo>
                    <a:pt x="2641" y="1419"/>
                    <a:pt x="2701" y="1416"/>
                    <a:pt x="2762" y="1416"/>
                  </a:cubicBezTo>
                  <a:cubicBezTo>
                    <a:pt x="2888" y="1416"/>
                    <a:pt x="3014" y="1429"/>
                    <a:pt x="3140" y="1457"/>
                  </a:cubicBezTo>
                  <a:cubicBezTo>
                    <a:pt x="3324" y="1495"/>
                    <a:pt x="3501" y="1562"/>
                    <a:pt x="3672" y="1655"/>
                  </a:cubicBezTo>
                  <a:cubicBezTo>
                    <a:pt x="3843" y="1749"/>
                    <a:pt x="4004" y="1874"/>
                    <a:pt x="4159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4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31"/>
            <p:cNvSpPr/>
            <p:nvPr/>
          </p:nvSpPr>
          <p:spPr>
            <a:xfrm flipH="1">
              <a:off x="1056844" y="2395987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6" y="3951"/>
                  </a:moveTo>
                  <a:cubicBezTo>
                    <a:pt x="2175" y="4064"/>
                    <a:pt x="2304" y="4181"/>
                    <a:pt x="2445" y="4304"/>
                  </a:cubicBezTo>
                  <a:lnTo>
                    <a:pt x="3868" y="5525"/>
                  </a:lnTo>
                  <a:cubicBezTo>
                    <a:pt x="3814" y="5564"/>
                    <a:pt x="3763" y="5599"/>
                    <a:pt x="3711" y="5632"/>
                  </a:cubicBezTo>
                  <a:cubicBezTo>
                    <a:pt x="3498" y="5761"/>
                    <a:pt x="3264" y="5842"/>
                    <a:pt x="3002" y="5869"/>
                  </a:cubicBezTo>
                  <a:cubicBezTo>
                    <a:pt x="2919" y="5878"/>
                    <a:pt x="2839" y="5882"/>
                    <a:pt x="2763" y="5882"/>
                  </a:cubicBezTo>
                  <a:cubicBezTo>
                    <a:pt x="2581" y="5882"/>
                    <a:pt x="2416" y="5858"/>
                    <a:pt x="2267" y="5813"/>
                  </a:cubicBezTo>
                  <a:cubicBezTo>
                    <a:pt x="2057" y="5747"/>
                    <a:pt x="1892" y="5639"/>
                    <a:pt x="1771" y="5485"/>
                  </a:cubicBezTo>
                  <a:cubicBezTo>
                    <a:pt x="1650" y="5334"/>
                    <a:pt x="1578" y="5150"/>
                    <a:pt x="1555" y="4930"/>
                  </a:cubicBezTo>
                  <a:cubicBezTo>
                    <a:pt x="1525" y="4651"/>
                    <a:pt x="1593" y="4411"/>
                    <a:pt x="1755" y="4210"/>
                  </a:cubicBezTo>
                  <a:cubicBezTo>
                    <a:pt x="1833" y="4112"/>
                    <a:pt x="1933" y="4027"/>
                    <a:pt x="2056" y="3951"/>
                  </a:cubicBezTo>
                  <a:close/>
                  <a:moveTo>
                    <a:pt x="3140" y="0"/>
                  </a:moveTo>
                  <a:cubicBezTo>
                    <a:pt x="3041" y="0"/>
                    <a:pt x="2940" y="6"/>
                    <a:pt x="2837" y="16"/>
                  </a:cubicBezTo>
                  <a:cubicBezTo>
                    <a:pt x="2409" y="62"/>
                    <a:pt x="2038" y="182"/>
                    <a:pt x="1728" y="376"/>
                  </a:cubicBezTo>
                  <a:cubicBezTo>
                    <a:pt x="1417" y="570"/>
                    <a:pt x="1184" y="812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19"/>
                    <a:pt x="904" y="2372"/>
                    <a:pt x="967" y="2537"/>
                  </a:cubicBezTo>
                  <a:cubicBezTo>
                    <a:pt x="1026" y="2692"/>
                    <a:pt x="1115" y="2853"/>
                    <a:pt x="1226" y="3025"/>
                  </a:cubicBezTo>
                  <a:cubicBezTo>
                    <a:pt x="825" y="3256"/>
                    <a:pt x="527" y="3544"/>
                    <a:pt x="327" y="3887"/>
                  </a:cubicBezTo>
                  <a:cubicBezTo>
                    <a:pt x="94" y="4297"/>
                    <a:pt x="1" y="4737"/>
                    <a:pt x="51" y="5210"/>
                  </a:cubicBezTo>
                  <a:cubicBezTo>
                    <a:pt x="94" y="5627"/>
                    <a:pt x="252" y="5991"/>
                    <a:pt x="526" y="6302"/>
                  </a:cubicBezTo>
                  <a:cubicBezTo>
                    <a:pt x="796" y="6614"/>
                    <a:pt x="1147" y="6847"/>
                    <a:pt x="1573" y="6998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4"/>
                  </a:cubicBezTo>
                  <a:cubicBezTo>
                    <a:pt x="3361" y="7106"/>
                    <a:pt x="3715" y="7014"/>
                    <a:pt x="4039" y="6871"/>
                  </a:cubicBezTo>
                  <a:cubicBezTo>
                    <a:pt x="4351" y="6733"/>
                    <a:pt x="4633" y="6555"/>
                    <a:pt x="4886" y="6333"/>
                  </a:cubicBezTo>
                  <a:lnTo>
                    <a:pt x="5431" y="6789"/>
                  </a:lnTo>
                  <a:lnTo>
                    <a:pt x="7358" y="6585"/>
                  </a:lnTo>
                  <a:lnTo>
                    <a:pt x="5748" y="5196"/>
                  </a:lnTo>
                  <a:cubicBezTo>
                    <a:pt x="5859" y="4972"/>
                    <a:pt x="5953" y="4734"/>
                    <a:pt x="6025" y="4483"/>
                  </a:cubicBezTo>
                  <a:cubicBezTo>
                    <a:pt x="6128" y="4115"/>
                    <a:pt x="6187" y="3721"/>
                    <a:pt x="6201" y="3298"/>
                  </a:cubicBezTo>
                  <a:lnTo>
                    <a:pt x="6201" y="3298"/>
                  </a:lnTo>
                  <a:lnTo>
                    <a:pt x="4753" y="3453"/>
                  </a:lnTo>
                  <a:cubicBezTo>
                    <a:pt x="4749" y="3767"/>
                    <a:pt x="4710" y="4057"/>
                    <a:pt x="4637" y="4325"/>
                  </a:cubicBezTo>
                  <a:lnTo>
                    <a:pt x="4098" y="3844"/>
                  </a:lnTo>
                  <a:cubicBezTo>
                    <a:pt x="3954" y="3736"/>
                    <a:pt x="3791" y="3601"/>
                    <a:pt x="3612" y="3449"/>
                  </a:cubicBezTo>
                  <a:cubicBezTo>
                    <a:pt x="3432" y="3295"/>
                    <a:pt x="3254" y="3130"/>
                    <a:pt x="3078" y="2954"/>
                  </a:cubicBezTo>
                  <a:cubicBezTo>
                    <a:pt x="2901" y="2780"/>
                    <a:pt x="2755" y="2609"/>
                    <a:pt x="2635" y="2441"/>
                  </a:cubicBezTo>
                  <a:cubicBezTo>
                    <a:pt x="2517" y="2274"/>
                    <a:pt x="2450" y="2127"/>
                    <a:pt x="2435" y="2004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2" y="1578"/>
                    <a:pt x="2591" y="1505"/>
                    <a:pt x="2683" y="1449"/>
                  </a:cubicBezTo>
                  <a:cubicBezTo>
                    <a:pt x="2776" y="1392"/>
                    <a:pt x="2893" y="1357"/>
                    <a:pt x="3036" y="1342"/>
                  </a:cubicBezTo>
                  <a:cubicBezTo>
                    <a:pt x="3068" y="1339"/>
                    <a:pt x="3098" y="1337"/>
                    <a:pt x="3129" y="1337"/>
                  </a:cubicBezTo>
                  <a:cubicBezTo>
                    <a:pt x="3267" y="1337"/>
                    <a:pt x="3394" y="1370"/>
                    <a:pt x="3510" y="1440"/>
                  </a:cubicBezTo>
                  <a:cubicBezTo>
                    <a:pt x="3650" y="1523"/>
                    <a:pt x="3787" y="1693"/>
                    <a:pt x="3928" y="1948"/>
                  </a:cubicBezTo>
                  <a:lnTo>
                    <a:pt x="5077" y="1089"/>
                  </a:lnTo>
                  <a:cubicBezTo>
                    <a:pt x="4965" y="837"/>
                    <a:pt x="4797" y="625"/>
                    <a:pt x="4566" y="452"/>
                  </a:cubicBezTo>
                  <a:cubicBezTo>
                    <a:pt x="4339" y="282"/>
                    <a:pt x="4078" y="154"/>
                    <a:pt x="3778" y="78"/>
                  </a:cubicBezTo>
                  <a:cubicBezTo>
                    <a:pt x="3574" y="27"/>
                    <a:pt x="3362" y="0"/>
                    <a:pt x="3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31"/>
            <p:cNvSpPr/>
            <p:nvPr/>
          </p:nvSpPr>
          <p:spPr>
            <a:xfrm flipH="1">
              <a:off x="759160" y="2354481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5" y="1677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31"/>
            <p:cNvSpPr/>
            <p:nvPr/>
          </p:nvSpPr>
          <p:spPr>
            <a:xfrm flipH="1">
              <a:off x="531254" y="2332827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3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31"/>
            <p:cNvSpPr/>
            <p:nvPr/>
          </p:nvSpPr>
          <p:spPr>
            <a:xfrm flipH="1">
              <a:off x="289974" y="2310306"/>
              <a:ext cx="221398" cy="245893"/>
            </a:xfrm>
            <a:custGeom>
              <a:avLst/>
              <a:gdLst/>
              <a:ahLst/>
              <a:cxnLst/>
              <a:rect l="l" t="t" r="r" b="b"/>
              <a:pathLst>
                <a:path w="6390" h="7097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29"/>
                    <a:pt x="246" y="4897"/>
                    <a:pt x="463" y="5311"/>
                  </a:cubicBezTo>
                  <a:cubicBezTo>
                    <a:pt x="682" y="5723"/>
                    <a:pt x="965" y="6071"/>
                    <a:pt x="1318" y="6353"/>
                  </a:cubicBezTo>
                  <a:cubicBezTo>
                    <a:pt x="1668" y="6634"/>
                    <a:pt x="2068" y="6838"/>
                    <a:pt x="2518" y="6964"/>
                  </a:cubicBezTo>
                  <a:cubicBezTo>
                    <a:pt x="2833" y="7052"/>
                    <a:pt x="3164" y="7096"/>
                    <a:pt x="3511" y="7096"/>
                  </a:cubicBezTo>
                  <a:cubicBezTo>
                    <a:pt x="3658" y="7096"/>
                    <a:pt x="3809" y="7088"/>
                    <a:pt x="3962" y="7072"/>
                  </a:cubicBezTo>
                  <a:cubicBezTo>
                    <a:pt x="4293" y="7036"/>
                    <a:pt x="4618" y="6963"/>
                    <a:pt x="4936" y="6845"/>
                  </a:cubicBezTo>
                  <a:cubicBezTo>
                    <a:pt x="5255" y="6730"/>
                    <a:pt x="5542" y="6586"/>
                    <a:pt x="5795" y="6416"/>
                  </a:cubicBezTo>
                  <a:cubicBezTo>
                    <a:pt x="6049" y="6245"/>
                    <a:pt x="6248" y="6060"/>
                    <a:pt x="6389" y="5861"/>
                  </a:cubicBezTo>
                  <a:lnTo>
                    <a:pt x="5459" y="4679"/>
                  </a:lnTo>
                  <a:cubicBezTo>
                    <a:pt x="5350" y="4822"/>
                    <a:pt x="5220" y="4953"/>
                    <a:pt x="5072" y="5071"/>
                  </a:cubicBezTo>
                  <a:cubicBezTo>
                    <a:pt x="4924" y="5187"/>
                    <a:pt x="4760" y="5286"/>
                    <a:pt x="4576" y="5362"/>
                  </a:cubicBezTo>
                  <a:cubicBezTo>
                    <a:pt x="4395" y="5442"/>
                    <a:pt x="4199" y="5490"/>
                    <a:pt x="3992" y="5513"/>
                  </a:cubicBezTo>
                  <a:cubicBezTo>
                    <a:pt x="3890" y="5524"/>
                    <a:pt x="3791" y="5530"/>
                    <a:pt x="3694" y="5530"/>
                  </a:cubicBezTo>
                  <a:cubicBezTo>
                    <a:pt x="3501" y="5530"/>
                    <a:pt x="3318" y="5508"/>
                    <a:pt x="3145" y="5466"/>
                  </a:cubicBezTo>
                  <a:cubicBezTo>
                    <a:pt x="2886" y="5400"/>
                    <a:pt x="2661" y="5291"/>
                    <a:pt x="2467" y="5135"/>
                  </a:cubicBezTo>
                  <a:cubicBezTo>
                    <a:pt x="2272" y="4978"/>
                    <a:pt x="2114" y="4783"/>
                    <a:pt x="1992" y="4550"/>
                  </a:cubicBezTo>
                  <a:cubicBezTo>
                    <a:pt x="1870" y="4317"/>
                    <a:pt x="1792" y="4052"/>
                    <a:pt x="1760" y="3755"/>
                  </a:cubicBezTo>
                  <a:cubicBezTo>
                    <a:pt x="1727" y="3448"/>
                    <a:pt x="1748" y="3168"/>
                    <a:pt x="1819" y="2911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6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31"/>
            <p:cNvSpPr/>
            <p:nvPr/>
          </p:nvSpPr>
          <p:spPr>
            <a:xfrm flipH="1">
              <a:off x="44051" y="2281064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6" y="174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4" y="7256"/>
                  </a:lnTo>
                  <a:lnTo>
                    <a:pt x="2095" y="4602"/>
                  </a:lnTo>
                  <a:lnTo>
                    <a:pt x="4664" y="4330"/>
                  </a:lnTo>
                  <a:lnTo>
                    <a:pt x="4945" y="6987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31"/>
            <p:cNvSpPr/>
            <p:nvPr/>
          </p:nvSpPr>
          <p:spPr>
            <a:xfrm flipH="1">
              <a:off x="-9751" y="2272715"/>
              <a:ext cx="19818" cy="189210"/>
            </a:xfrm>
            <a:custGeom>
              <a:avLst/>
              <a:gdLst/>
              <a:ahLst/>
              <a:cxnLst/>
              <a:rect l="l" t="t" r="r" b="b"/>
              <a:pathLst>
                <a:path w="572" h="5461" extrusionOk="0">
                  <a:moveTo>
                    <a:pt x="571" y="1"/>
                  </a:moveTo>
                  <a:lnTo>
                    <a:pt x="1" y="61"/>
                  </a:lnTo>
                  <a:lnTo>
                    <a:pt x="571" y="5461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31"/>
            <p:cNvSpPr/>
            <p:nvPr/>
          </p:nvSpPr>
          <p:spPr>
            <a:xfrm flipH="1">
              <a:off x="3990557" y="302721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8" y="0"/>
                  </a:moveTo>
                  <a:cubicBezTo>
                    <a:pt x="2764" y="0"/>
                    <a:pt x="2578" y="10"/>
                    <a:pt x="2381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800"/>
                  </a:cubicBezTo>
                  <a:cubicBezTo>
                    <a:pt x="430" y="1010"/>
                    <a:pt x="265" y="1251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5" y="3551"/>
                    <a:pt x="728" y="3712"/>
                  </a:cubicBezTo>
                  <a:cubicBezTo>
                    <a:pt x="931" y="3871"/>
                    <a:pt x="1179" y="3997"/>
                    <a:pt x="1473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3" y="4328"/>
                    <a:pt x="2896" y="4349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7" y="4518"/>
                    <a:pt x="3597" y="4568"/>
                  </a:cubicBezTo>
                  <a:cubicBezTo>
                    <a:pt x="3687" y="4616"/>
                    <a:pt x="3761" y="4679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8"/>
                    <a:pt x="3835" y="5345"/>
                  </a:cubicBezTo>
                  <a:cubicBezTo>
                    <a:pt x="3771" y="5439"/>
                    <a:pt x="3668" y="5517"/>
                    <a:pt x="3530" y="5578"/>
                  </a:cubicBezTo>
                  <a:cubicBezTo>
                    <a:pt x="3392" y="5638"/>
                    <a:pt x="3236" y="5678"/>
                    <a:pt x="3062" y="5697"/>
                  </a:cubicBezTo>
                  <a:cubicBezTo>
                    <a:pt x="2977" y="5706"/>
                    <a:pt x="2892" y="5710"/>
                    <a:pt x="2808" y="5710"/>
                  </a:cubicBezTo>
                  <a:cubicBezTo>
                    <a:pt x="2543" y="5710"/>
                    <a:pt x="2281" y="5666"/>
                    <a:pt x="2021" y="5579"/>
                  </a:cubicBezTo>
                  <a:cubicBezTo>
                    <a:pt x="1677" y="5464"/>
                    <a:pt x="1319" y="5208"/>
                    <a:pt x="951" y="4807"/>
                  </a:cubicBezTo>
                  <a:lnTo>
                    <a:pt x="68" y="6051"/>
                  </a:lnTo>
                  <a:cubicBezTo>
                    <a:pt x="318" y="6305"/>
                    <a:pt x="593" y="6521"/>
                    <a:pt x="893" y="6696"/>
                  </a:cubicBezTo>
                  <a:cubicBezTo>
                    <a:pt x="1194" y="6870"/>
                    <a:pt x="1529" y="6993"/>
                    <a:pt x="1901" y="7062"/>
                  </a:cubicBezTo>
                  <a:cubicBezTo>
                    <a:pt x="2122" y="7103"/>
                    <a:pt x="2356" y="7123"/>
                    <a:pt x="2603" y="7123"/>
                  </a:cubicBezTo>
                  <a:cubicBezTo>
                    <a:pt x="2772" y="7123"/>
                    <a:pt x="2948" y="7113"/>
                    <a:pt x="3129" y="7095"/>
                  </a:cubicBezTo>
                  <a:cubicBezTo>
                    <a:pt x="3648" y="7040"/>
                    <a:pt x="4098" y="6906"/>
                    <a:pt x="4480" y="6692"/>
                  </a:cubicBezTo>
                  <a:cubicBezTo>
                    <a:pt x="4861" y="6478"/>
                    <a:pt x="5148" y="6196"/>
                    <a:pt x="5344" y="5844"/>
                  </a:cubicBezTo>
                  <a:cubicBezTo>
                    <a:pt x="5539" y="5491"/>
                    <a:pt x="5611" y="5080"/>
                    <a:pt x="5564" y="4605"/>
                  </a:cubicBezTo>
                  <a:cubicBezTo>
                    <a:pt x="5531" y="4299"/>
                    <a:pt x="5446" y="4039"/>
                    <a:pt x="5308" y="3820"/>
                  </a:cubicBezTo>
                  <a:cubicBezTo>
                    <a:pt x="5170" y="3602"/>
                    <a:pt x="4986" y="3419"/>
                    <a:pt x="4758" y="3274"/>
                  </a:cubicBezTo>
                  <a:cubicBezTo>
                    <a:pt x="4530" y="3127"/>
                    <a:pt x="4265" y="3011"/>
                    <a:pt x="3963" y="2924"/>
                  </a:cubicBezTo>
                  <a:cubicBezTo>
                    <a:pt x="3661" y="2838"/>
                    <a:pt x="3329" y="2779"/>
                    <a:pt x="2965" y="2745"/>
                  </a:cubicBezTo>
                  <a:cubicBezTo>
                    <a:pt x="2807" y="2736"/>
                    <a:pt x="2655" y="2717"/>
                    <a:pt x="2507" y="2689"/>
                  </a:cubicBezTo>
                  <a:cubicBezTo>
                    <a:pt x="2360" y="2663"/>
                    <a:pt x="2229" y="2624"/>
                    <a:pt x="2111" y="2574"/>
                  </a:cubicBezTo>
                  <a:cubicBezTo>
                    <a:pt x="1995" y="2523"/>
                    <a:pt x="1900" y="2464"/>
                    <a:pt x="1828" y="2392"/>
                  </a:cubicBezTo>
                  <a:cubicBezTo>
                    <a:pt x="1754" y="2320"/>
                    <a:pt x="1713" y="2231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6"/>
                    <a:pt x="1954" y="1616"/>
                    <a:pt x="2087" y="1553"/>
                  </a:cubicBezTo>
                  <a:cubicBezTo>
                    <a:pt x="2222" y="1491"/>
                    <a:pt x="2386" y="1448"/>
                    <a:pt x="2578" y="1427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4" y="1873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7"/>
                    <a:pt x="4421" y="366"/>
                  </a:cubicBezTo>
                  <a:cubicBezTo>
                    <a:pt x="4172" y="215"/>
                    <a:pt x="3881" y="112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31"/>
            <p:cNvSpPr/>
            <p:nvPr/>
          </p:nvSpPr>
          <p:spPr>
            <a:xfrm flipH="1">
              <a:off x="3722806" y="3001750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8" y="1574"/>
                  </a:moveTo>
                  <a:cubicBezTo>
                    <a:pt x="3784" y="1574"/>
                    <a:pt x="3961" y="1601"/>
                    <a:pt x="4129" y="1653"/>
                  </a:cubicBezTo>
                  <a:cubicBezTo>
                    <a:pt x="4363" y="1725"/>
                    <a:pt x="4572" y="1846"/>
                    <a:pt x="4759" y="2006"/>
                  </a:cubicBezTo>
                  <a:cubicBezTo>
                    <a:pt x="4941" y="2168"/>
                    <a:pt x="5091" y="2364"/>
                    <a:pt x="5207" y="2594"/>
                  </a:cubicBezTo>
                  <a:cubicBezTo>
                    <a:pt x="5322" y="2824"/>
                    <a:pt x="5399" y="3081"/>
                    <a:pt x="5427" y="3369"/>
                  </a:cubicBezTo>
                  <a:cubicBezTo>
                    <a:pt x="5458" y="3651"/>
                    <a:pt x="5437" y="3918"/>
                    <a:pt x="5373" y="4168"/>
                  </a:cubicBezTo>
                  <a:cubicBezTo>
                    <a:pt x="5308" y="4419"/>
                    <a:pt x="5202" y="4642"/>
                    <a:pt x="5055" y="4837"/>
                  </a:cubicBezTo>
                  <a:cubicBezTo>
                    <a:pt x="4907" y="5034"/>
                    <a:pt x="4730" y="5192"/>
                    <a:pt x="4516" y="5313"/>
                  </a:cubicBezTo>
                  <a:cubicBezTo>
                    <a:pt x="4301" y="5434"/>
                    <a:pt x="4061" y="5509"/>
                    <a:pt x="3795" y="5536"/>
                  </a:cubicBezTo>
                  <a:cubicBezTo>
                    <a:pt x="3721" y="5544"/>
                    <a:pt x="3648" y="5548"/>
                    <a:pt x="3576" y="5548"/>
                  </a:cubicBezTo>
                  <a:cubicBezTo>
                    <a:pt x="3391" y="5548"/>
                    <a:pt x="3214" y="5521"/>
                    <a:pt x="3045" y="5468"/>
                  </a:cubicBezTo>
                  <a:cubicBezTo>
                    <a:pt x="2812" y="5394"/>
                    <a:pt x="2600" y="5277"/>
                    <a:pt x="2412" y="5123"/>
                  </a:cubicBezTo>
                  <a:cubicBezTo>
                    <a:pt x="2226" y="4965"/>
                    <a:pt x="2075" y="4768"/>
                    <a:pt x="1963" y="4535"/>
                  </a:cubicBezTo>
                  <a:cubicBezTo>
                    <a:pt x="1850" y="4301"/>
                    <a:pt x="1779" y="4042"/>
                    <a:pt x="1748" y="3754"/>
                  </a:cubicBezTo>
                  <a:cubicBezTo>
                    <a:pt x="1716" y="3471"/>
                    <a:pt x="1735" y="3204"/>
                    <a:pt x="1795" y="2953"/>
                  </a:cubicBezTo>
                  <a:cubicBezTo>
                    <a:pt x="1858" y="2703"/>
                    <a:pt x="1965" y="2480"/>
                    <a:pt x="2114" y="2285"/>
                  </a:cubicBezTo>
                  <a:cubicBezTo>
                    <a:pt x="2265" y="2089"/>
                    <a:pt x="2445" y="1928"/>
                    <a:pt x="2658" y="1809"/>
                  </a:cubicBezTo>
                  <a:cubicBezTo>
                    <a:pt x="2872" y="1688"/>
                    <a:pt x="3114" y="1612"/>
                    <a:pt x="3380" y="1586"/>
                  </a:cubicBezTo>
                  <a:cubicBezTo>
                    <a:pt x="3454" y="1578"/>
                    <a:pt x="3527" y="1574"/>
                    <a:pt x="3598" y="1574"/>
                  </a:cubicBezTo>
                  <a:close/>
                  <a:moveTo>
                    <a:pt x="3657" y="1"/>
                  </a:moveTo>
                  <a:cubicBezTo>
                    <a:pt x="3513" y="1"/>
                    <a:pt x="3366" y="9"/>
                    <a:pt x="3216" y="24"/>
                  </a:cubicBezTo>
                  <a:cubicBezTo>
                    <a:pt x="2701" y="79"/>
                    <a:pt x="2241" y="217"/>
                    <a:pt x="1831" y="437"/>
                  </a:cubicBezTo>
                  <a:cubicBezTo>
                    <a:pt x="1423" y="657"/>
                    <a:pt x="1075" y="944"/>
                    <a:pt x="788" y="1294"/>
                  </a:cubicBezTo>
                  <a:cubicBezTo>
                    <a:pt x="507" y="1648"/>
                    <a:pt x="298" y="2045"/>
                    <a:pt x="167" y="2490"/>
                  </a:cubicBezTo>
                  <a:cubicBezTo>
                    <a:pt x="39" y="2938"/>
                    <a:pt x="0" y="3416"/>
                    <a:pt x="54" y="3928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3"/>
                    <a:pt x="974" y="6070"/>
                    <a:pt x="1325" y="6356"/>
                  </a:cubicBezTo>
                  <a:cubicBezTo>
                    <a:pt x="1676" y="6638"/>
                    <a:pt x="2074" y="6846"/>
                    <a:pt x="2520" y="6978"/>
                  </a:cubicBezTo>
                  <a:cubicBezTo>
                    <a:pt x="2831" y="7069"/>
                    <a:pt x="3161" y="7114"/>
                    <a:pt x="3510" y="7114"/>
                  </a:cubicBezTo>
                  <a:cubicBezTo>
                    <a:pt x="3660" y="7114"/>
                    <a:pt x="3813" y="7106"/>
                    <a:pt x="3969" y="7089"/>
                  </a:cubicBezTo>
                  <a:cubicBezTo>
                    <a:pt x="4475" y="7037"/>
                    <a:pt x="4933" y="6898"/>
                    <a:pt x="5343" y="6678"/>
                  </a:cubicBezTo>
                  <a:cubicBezTo>
                    <a:pt x="5752" y="6458"/>
                    <a:pt x="6099" y="6174"/>
                    <a:pt x="6385" y="5822"/>
                  </a:cubicBezTo>
                  <a:cubicBezTo>
                    <a:pt x="6667" y="5470"/>
                    <a:pt x="6874" y="5069"/>
                    <a:pt x="7001" y="4620"/>
                  </a:cubicBezTo>
                  <a:cubicBezTo>
                    <a:pt x="7127" y="4171"/>
                    <a:pt x="7163" y="3694"/>
                    <a:pt x="7111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1" y="1045"/>
                    <a:pt x="5850" y="760"/>
                  </a:cubicBezTo>
                  <a:cubicBezTo>
                    <a:pt x="5498" y="479"/>
                    <a:pt x="5100" y="270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31"/>
            <p:cNvSpPr/>
            <p:nvPr/>
          </p:nvSpPr>
          <p:spPr>
            <a:xfrm flipH="1">
              <a:off x="3475914" y="2973409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3" y="1"/>
                  </a:moveTo>
                  <a:cubicBezTo>
                    <a:pt x="3543" y="1"/>
                    <a:pt x="3413" y="8"/>
                    <a:pt x="3283" y="21"/>
                  </a:cubicBezTo>
                  <a:cubicBezTo>
                    <a:pt x="2764" y="77"/>
                    <a:pt x="2294" y="214"/>
                    <a:pt x="1875" y="435"/>
                  </a:cubicBezTo>
                  <a:cubicBezTo>
                    <a:pt x="1457" y="657"/>
                    <a:pt x="1103" y="941"/>
                    <a:pt x="816" y="1291"/>
                  </a:cubicBezTo>
                  <a:cubicBezTo>
                    <a:pt x="528" y="1639"/>
                    <a:pt x="315" y="2037"/>
                    <a:pt x="179" y="2484"/>
                  </a:cubicBezTo>
                  <a:cubicBezTo>
                    <a:pt x="42" y="2932"/>
                    <a:pt x="0" y="3408"/>
                    <a:pt x="55" y="3914"/>
                  </a:cubicBezTo>
                  <a:cubicBezTo>
                    <a:pt x="112" y="4434"/>
                    <a:pt x="248" y="4902"/>
                    <a:pt x="465" y="5313"/>
                  </a:cubicBezTo>
                  <a:cubicBezTo>
                    <a:pt x="682" y="5727"/>
                    <a:pt x="967" y="6074"/>
                    <a:pt x="1319" y="6355"/>
                  </a:cubicBezTo>
                  <a:cubicBezTo>
                    <a:pt x="1670" y="6639"/>
                    <a:pt x="2070" y="6842"/>
                    <a:pt x="2520" y="6967"/>
                  </a:cubicBezTo>
                  <a:cubicBezTo>
                    <a:pt x="2833" y="7055"/>
                    <a:pt x="3162" y="7100"/>
                    <a:pt x="3506" y="7100"/>
                  </a:cubicBezTo>
                  <a:cubicBezTo>
                    <a:pt x="3655" y="7100"/>
                    <a:pt x="3807" y="7091"/>
                    <a:pt x="3962" y="7074"/>
                  </a:cubicBezTo>
                  <a:cubicBezTo>
                    <a:pt x="4293" y="7041"/>
                    <a:pt x="4619" y="6965"/>
                    <a:pt x="4937" y="6849"/>
                  </a:cubicBezTo>
                  <a:cubicBezTo>
                    <a:pt x="5255" y="6732"/>
                    <a:pt x="5542" y="6590"/>
                    <a:pt x="5795" y="6419"/>
                  </a:cubicBezTo>
                  <a:cubicBezTo>
                    <a:pt x="6050" y="6248"/>
                    <a:pt x="6250" y="6064"/>
                    <a:pt x="6391" y="5864"/>
                  </a:cubicBezTo>
                  <a:lnTo>
                    <a:pt x="5460" y="4683"/>
                  </a:lnTo>
                  <a:cubicBezTo>
                    <a:pt x="5351" y="4824"/>
                    <a:pt x="5222" y="4956"/>
                    <a:pt x="5074" y="5073"/>
                  </a:cubicBezTo>
                  <a:cubicBezTo>
                    <a:pt x="4924" y="5189"/>
                    <a:pt x="4762" y="5288"/>
                    <a:pt x="4577" y="5366"/>
                  </a:cubicBezTo>
                  <a:cubicBezTo>
                    <a:pt x="4396" y="5445"/>
                    <a:pt x="4201" y="5493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4"/>
                    <a:pt x="2661" y="5294"/>
                    <a:pt x="2468" y="5136"/>
                  </a:cubicBezTo>
                  <a:cubicBezTo>
                    <a:pt x="2274" y="4979"/>
                    <a:pt x="2116" y="4784"/>
                    <a:pt x="1993" y="4551"/>
                  </a:cubicBezTo>
                  <a:cubicBezTo>
                    <a:pt x="1871" y="4318"/>
                    <a:pt x="1793" y="4052"/>
                    <a:pt x="1760" y="3753"/>
                  </a:cubicBezTo>
                  <a:cubicBezTo>
                    <a:pt x="1729" y="3449"/>
                    <a:pt x="1749" y="3167"/>
                    <a:pt x="1821" y="2910"/>
                  </a:cubicBezTo>
                  <a:cubicBezTo>
                    <a:pt x="1893" y="2653"/>
                    <a:pt x="2003" y="2430"/>
                    <a:pt x="2157" y="2240"/>
                  </a:cubicBezTo>
                  <a:cubicBezTo>
                    <a:pt x="2313" y="2049"/>
                    <a:pt x="2500" y="1895"/>
                    <a:pt x="2720" y="1778"/>
                  </a:cubicBezTo>
                  <a:cubicBezTo>
                    <a:pt x="2938" y="1659"/>
                    <a:pt x="3180" y="1587"/>
                    <a:pt x="3439" y="1558"/>
                  </a:cubicBezTo>
                  <a:cubicBezTo>
                    <a:pt x="3511" y="1551"/>
                    <a:pt x="3583" y="1547"/>
                    <a:pt x="3654" y="1547"/>
                  </a:cubicBezTo>
                  <a:cubicBezTo>
                    <a:pt x="3784" y="1547"/>
                    <a:pt x="3909" y="1560"/>
                    <a:pt x="4031" y="1586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9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31"/>
            <p:cNvSpPr/>
            <p:nvPr/>
          </p:nvSpPr>
          <p:spPr>
            <a:xfrm flipH="1">
              <a:off x="3241944" y="2948775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3"/>
                    <a:pt x="247" y="4899"/>
                    <a:pt x="464" y="5312"/>
                  </a:cubicBezTo>
                  <a:cubicBezTo>
                    <a:pt x="682" y="5726"/>
                    <a:pt x="966" y="6073"/>
                    <a:pt x="1318" y="6355"/>
                  </a:cubicBezTo>
                  <a:cubicBezTo>
                    <a:pt x="1669" y="6638"/>
                    <a:pt x="2068" y="6841"/>
                    <a:pt x="2519" y="6966"/>
                  </a:cubicBezTo>
                  <a:cubicBezTo>
                    <a:pt x="2832" y="7054"/>
                    <a:pt x="3161" y="7099"/>
                    <a:pt x="3506" y="7099"/>
                  </a:cubicBezTo>
                  <a:cubicBezTo>
                    <a:pt x="3655" y="7099"/>
                    <a:pt x="3807" y="7091"/>
                    <a:pt x="3962" y="7074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4" y="6731"/>
                    <a:pt x="5541" y="6589"/>
                    <a:pt x="5796" y="6418"/>
                  </a:cubicBezTo>
                  <a:cubicBezTo>
                    <a:pt x="6049" y="6247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3"/>
                    <a:pt x="5221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200" y="5492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8"/>
                    <a:pt x="2114" y="4783"/>
                    <a:pt x="1992" y="4550"/>
                  </a:cubicBezTo>
                  <a:cubicBezTo>
                    <a:pt x="1870" y="4317"/>
                    <a:pt x="1792" y="4051"/>
                    <a:pt x="1761" y="3752"/>
                  </a:cubicBezTo>
                  <a:cubicBezTo>
                    <a:pt x="1728" y="3448"/>
                    <a:pt x="1748" y="3167"/>
                    <a:pt x="1820" y="2909"/>
                  </a:cubicBezTo>
                  <a:cubicBezTo>
                    <a:pt x="1892" y="2652"/>
                    <a:pt x="2002" y="2429"/>
                    <a:pt x="2158" y="2239"/>
                  </a:cubicBezTo>
                  <a:cubicBezTo>
                    <a:pt x="2310" y="2048"/>
                    <a:pt x="2498" y="1894"/>
                    <a:pt x="2718" y="1777"/>
                  </a:cubicBezTo>
                  <a:cubicBezTo>
                    <a:pt x="2937" y="1658"/>
                    <a:pt x="3179" y="1586"/>
                    <a:pt x="3437" y="1557"/>
                  </a:cubicBezTo>
                  <a:cubicBezTo>
                    <a:pt x="3510" y="1550"/>
                    <a:pt x="3582" y="1546"/>
                    <a:pt x="3653" y="1546"/>
                  </a:cubicBezTo>
                  <a:cubicBezTo>
                    <a:pt x="3782" y="1546"/>
                    <a:pt x="3908" y="1559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31"/>
            <p:cNvSpPr/>
            <p:nvPr/>
          </p:nvSpPr>
          <p:spPr>
            <a:xfrm flipH="1">
              <a:off x="3031743" y="292376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1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31"/>
            <p:cNvSpPr/>
            <p:nvPr/>
          </p:nvSpPr>
          <p:spPr>
            <a:xfrm flipH="1">
              <a:off x="2786028" y="290636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3"/>
                  </a:moveTo>
                  <a:cubicBezTo>
                    <a:pt x="3223" y="1423"/>
                    <a:pt x="3349" y="1443"/>
                    <a:pt x="3461" y="1483"/>
                  </a:cubicBezTo>
                  <a:cubicBezTo>
                    <a:pt x="3616" y="1539"/>
                    <a:pt x="3738" y="1630"/>
                    <a:pt x="3830" y="1753"/>
                  </a:cubicBezTo>
                  <a:cubicBezTo>
                    <a:pt x="3924" y="1878"/>
                    <a:pt x="3977" y="2028"/>
                    <a:pt x="3996" y="2202"/>
                  </a:cubicBezTo>
                  <a:cubicBezTo>
                    <a:pt x="4014" y="2377"/>
                    <a:pt x="3997" y="2536"/>
                    <a:pt x="3943" y="2679"/>
                  </a:cubicBezTo>
                  <a:cubicBezTo>
                    <a:pt x="3889" y="2823"/>
                    <a:pt x="3803" y="2940"/>
                    <a:pt x="3684" y="3027"/>
                  </a:cubicBezTo>
                  <a:cubicBezTo>
                    <a:pt x="3566" y="3115"/>
                    <a:pt x="3422" y="3170"/>
                    <a:pt x="3252" y="3186"/>
                  </a:cubicBezTo>
                  <a:lnTo>
                    <a:pt x="1911" y="3328"/>
                  </a:lnTo>
                  <a:lnTo>
                    <a:pt x="1725" y="1558"/>
                  </a:lnTo>
                  <a:lnTo>
                    <a:pt x="2920" y="1431"/>
                  </a:lnTo>
                  <a:cubicBezTo>
                    <a:pt x="2976" y="1426"/>
                    <a:pt x="3030" y="1423"/>
                    <a:pt x="3082" y="1423"/>
                  </a:cubicBezTo>
                  <a:close/>
                  <a:moveTo>
                    <a:pt x="3371" y="1"/>
                  </a:moveTo>
                  <a:cubicBezTo>
                    <a:pt x="3271" y="1"/>
                    <a:pt x="3169" y="6"/>
                    <a:pt x="3065" y="18"/>
                  </a:cubicBezTo>
                  <a:lnTo>
                    <a:pt x="1" y="341"/>
                  </a:lnTo>
                  <a:lnTo>
                    <a:pt x="719" y="7153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3" y="4501"/>
                  </a:lnTo>
                  <a:lnTo>
                    <a:pt x="4495" y="6752"/>
                  </a:lnTo>
                  <a:lnTo>
                    <a:pt x="6383" y="6553"/>
                  </a:lnTo>
                  <a:lnTo>
                    <a:pt x="4580" y="4084"/>
                  </a:lnTo>
                  <a:cubicBezTo>
                    <a:pt x="4616" y="4061"/>
                    <a:pt x="4653" y="4041"/>
                    <a:pt x="4689" y="4018"/>
                  </a:cubicBezTo>
                  <a:cubicBezTo>
                    <a:pt x="5018" y="3787"/>
                    <a:pt x="5266" y="3488"/>
                    <a:pt x="5431" y="3127"/>
                  </a:cubicBezTo>
                  <a:cubicBezTo>
                    <a:pt x="5596" y="2766"/>
                    <a:pt x="5657" y="2370"/>
                    <a:pt x="5611" y="1942"/>
                  </a:cubicBezTo>
                  <a:cubicBezTo>
                    <a:pt x="5566" y="1528"/>
                    <a:pt x="5428" y="1165"/>
                    <a:pt x="5192" y="860"/>
                  </a:cubicBezTo>
                  <a:cubicBezTo>
                    <a:pt x="4956" y="554"/>
                    <a:pt x="4651" y="327"/>
                    <a:pt x="4278" y="176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31"/>
            <p:cNvSpPr/>
            <p:nvPr/>
          </p:nvSpPr>
          <p:spPr>
            <a:xfrm flipH="1">
              <a:off x="2473099" y="2867009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41" y="0"/>
                  </a:moveTo>
                  <a:cubicBezTo>
                    <a:pt x="2765" y="0"/>
                    <a:pt x="2578" y="11"/>
                    <a:pt x="2380" y="32"/>
                  </a:cubicBezTo>
                  <a:cubicBezTo>
                    <a:pt x="2042" y="68"/>
                    <a:pt x="1723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3" y="1251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4" y="3552"/>
                    <a:pt x="728" y="3713"/>
                  </a:cubicBezTo>
                  <a:cubicBezTo>
                    <a:pt x="931" y="3871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1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0" y="4475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3"/>
                    <a:pt x="3907" y="4910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71" y="5440"/>
                    <a:pt x="3667" y="5519"/>
                    <a:pt x="3528" y="5580"/>
                  </a:cubicBezTo>
                  <a:cubicBezTo>
                    <a:pt x="3390" y="5642"/>
                    <a:pt x="3233" y="5680"/>
                    <a:pt x="3059" y="5699"/>
                  </a:cubicBezTo>
                  <a:cubicBezTo>
                    <a:pt x="2973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6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7" y="6309"/>
                    <a:pt x="591" y="6525"/>
                    <a:pt x="892" y="6699"/>
                  </a:cubicBezTo>
                  <a:cubicBezTo>
                    <a:pt x="1191" y="6873"/>
                    <a:pt x="1527" y="6995"/>
                    <a:pt x="1900" y="7065"/>
                  </a:cubicBezTo>
                  <a:cubicBezTo>
                    <a:pt x="2122" y="7105"/>
                    <a:pt x="2355" y="7126"/>
                    <a:pt x="2603" y="7126"/>
                  </a:cubicBezTo>
                  <a:cubicBezTo>
                    <a:pt x="2771" y="7126"/>
                    <a:pt x="2946" y="7117"/>
                    <a:pt x="3128" y="7097"/>
                  </a:cubicBezTo>
                  <a:cubicBezTo>
                    <a:pt x="3647" y="7042"/>
                    <a:pt x="4096" y="6909"/>
                    <a:pt x="4477" y="6694"/>
                  </a:cubicBezTo>
                  <a:cubicBezTo>
                    <a:pt x="4858" y="6481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3"/>
                    <a:pt x="5445" y="4041"/>
                    <a:pt x="5307" y="3823"/>
                  </a:cubicBezTo>
                  <a:cubicBezTo>
                    <a:pt x="5167" y="3605"/>
                    <a:pt x="4984" y="3421"/>
                    <a:pt x="4756" y="3275"/>
                  </a:cubicBezTo>
                  <a:cubicBezTo>
                    <a:pt x="4527" y="3128"/>
                    <a:pt x="4264" y="3012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7" y="2664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3"/>
                    <a:pt x="1712" y="2232"/>
                    <a:pt x="1699" y="2121"/>
                  </a:cubicBezTo>
                  <a:cubicBezTo>
                    <a:pt x="1686" y="1998"/>
                    <a:pt x="1713" y="1888"/>
                    <a:pt x="1781" y="1794"/>
                  </a:cubicBezTo>
                  <a:cubicBezTo>
                    <a:pt x="1850" y="1697"/>
                    <a:pt x="1952" y="1617"/>
                    <a:pt x="2085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39" y="1422"/>
                    <a:pt x="2700" y="1418"/>
                    <a:pt x="2762" y="1418"/>
                  </a:cubicBezTo>
                  <a:cubicBezTo>
                    <a:pt x="2887" y="1418"/>
                    <a:pt x="3012" y="1432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9" y="113"/>
                    <a:pt x="3548" y="51"/>
                  </a:cubicBezTo>
                  <a:cubicBezTo>
                    <a:pt x="3364" y="17"/>
                    <a:pt x="3161" y="0"/>
                    <a:pt x="2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31"/>
            <p:cNvSpPr/>
            <p:nvPr/>
          </p:nvSpPr>
          <p:spPr>
            <a:xfrm flipH="1">
              <a:off x="2205730" y="283686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31"/>
            <p:cNvSpPr/>
            <p:nvPr/>
          </p:nvSpPr>
          <p:spPr>
            <a:xfrm flipH="1">
              <a:off x="2042268" y="281891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1" y="421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4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31"/>
            <p:cNvSpPr/>
            <p:nvPr/>
          </p:nvSpPr>
          <p:spPr>
            <a:xfrm flipH="1">
              <a:off x="1825102" y="2807105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31"/>
            <p:cNvSpPr/>
            <p:nvPr/>
          </p:nvSpPr>
          <p:spPr>
            <a:xfrm flipH="1">
              <a:off x="1619820" y="2785451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31"/>
            <p:cNvSpPr/>
            <p:nvPr/>
          </p:nvSpPr>
          <p:spPr>
            <a:xfrm flipH="1">
              <a:off x="1412459" y="2755100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0"/>
                    <a:pt x="264" y="1252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5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6" y="4517"/>
                    <a:pt x="3597" y="4568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4" y="5711"/>
                    <a:pt x="2798" y="5711"/>
                  </a:cubicBezTo>
                  <a:cubicBezTo>
                    <a:pt x="2536" y="5711"/>
                    <a:pt x="2275" y="5667"/>
                    <a:pt x="2016" y="5580"/>
                  </a:cubicBezTo>
                  <a:cubicBezTo>
                    <a:pt x="1673" y="5465"/>
                    <a:pt x="1316" y="5208"/>
                    <a:pt x="947" y="4808"/>
                  </a:cubicBezTo>
                  <a:lnTo>
                    <a:pt x="65" y="6052"/>
                  </a:lnTo>
                  <a:cubicBezTo>
                    <a:pt x="314" y="6306"/>
                    <a:pt x="590" y="6522"/>
                    <a:pt x="889" y="6696"/>
                  </a:cubicBezTo>
                  <a:cubicBezTo>
                    <a:pt x="1190" y="6870"/>
                    <a:pt x="1526" y="6994"/>
                    <a:pt x="1899" y="7063"/>
                  </a:cubicBezTo>
                  <a:cubicBezTo>
                    <a:pt x="2119" y="7104"/>
                    <a:pt x="2352" y="7124"/>
                    <a:pt x="2600" y="7124"/>
                  </a:cubicBezTo>
                  <a:cubicBezTo>
                    <a:pt x="2768" y="7124"/>
                    <a:pt x="2944" y="7114"/>
                    <a:pt x="3125" y="7096"/>
                  </a:cubicBezTo>
                  <a:cubicBezTo>
                    <a:pt x="3644" y="7040"/>
                    <a:pt x="4094" y="6906"/>
                    <a:pt x="4475" y="6693"/>
                  </a:cubicBezTo>
                  <a:cubicBezTo>
                    <a:pt x="4857" y="6479"/>
                    <a:pt x="5144" y="6196"/>
                    <a:pt x="5340" y="5845"/>
                  </a:cubicBezTo>
                  <a:cubicBezTo>
                    <a:pt x="5535" y="5492"/>
                    <a:pt x="5607" y="5081"/>
                    <a:pt x="5560" y="4607"/>
                  </a:cubicBezTo>
                  <a:cubicBezTo>
                    <a:pt x="5527" y="4300"/>
                    <a:pt x="5443" y="4040"/>
                    <a:pt x="5304" y="3820"/>
                  </a:cubicBezTo>
                  <a:cubicBezTo>
                    <a:pt x="5166" y="3603"/>
                    <a:pt x="4983" y="3420"/>
                    <a:pt x="4754" y="3272"/>
                  </a:cubicBezTo>
                  <a:cubicBezTo>
                    <a:pt x="4526" y="3127"/>
                    <a:pt x="4261" y="3010"/>
                    <a:pt x="3959" y="2924"/>
                  </a:cubicBezTo>
                  <a:cubicBezTo>
                    <a:pt x="3657" y="2838"/>
                    <a:pt x="3325" y="2777"/>
                    <a:pt x="2961" y="2744"/>
                  </a:cubicBezTo>
                  <a:cubicBezTo>
                    <a:pt x="2803" y="2734"/>
                    <a:pt x="2651" y="2717"/>
                    <a:pt x="2504" y="2688"/>
                  </a:cubicBezTo>
                  <a:cubicBezTo>
                    <a:pt x="2356" y="2661"/>
                    <a:pt x="2225" y="2624"/>
                    <a:pt x="2108" y="2573"/>
                  </a:cubicBezTo>
                  <a:cubicBezTo>
                    <a:pt x="1991" y="2523"/>
                    <a:pt x="1896" y="2464"/>
                    <a:pt x="1824" y="2392"/>
                  </a:cubicBezTo>
                  <a:cubicBezTo>
                    <a:pt x="1750" y="2322"/>
                    <a:pt x="1709" y="2230"/>
                    <a:pt x="1696" y="2120"/>
                  </a:cubicBezTo>
                  <a:cubicBezTo>
                    <a:pt x="1684" y="1997"/>
                    <a:pt x="1710" y="1886"/>
                    <a:pt x="1779" y="1791"/>
                  </a:cubicBezTo>
                  <a:cubicBezTo>
                    <a:pt x="1847" y="1696"/>
                    <a:pt x="1950" y="1615"/>
                    <a:pt x="2083" y="1552"/>
                  </a:cubicBezTo>
                  <a:cubicBezTo>
                    <a:pt x="2218" y="1489"/>
                    <a:pt x="2382" y="1446"/>
                    <a:pt x="2576" y="1426"/>
                  </a:cubicBezTo>
                  <a:cubicBezTo>
                    <a:pt x="2639" y="1419"/>
                    <a:pt x="2702" y="1416"/>
                    <a:pt x="2765" y="1416"/>
                  </a:cubicBezTo>
                  <a:cubicBezTo>
                    <a:pt x="2889" y="1416"/>
                    <a:pt x="3012" y="1429"/>
                    <a:pt x="3134" y="1454"/>
                  </a:cubicBezTo>
                  <a:cubicBezTo>
                    <a:pt x="3319" y="1495"/>
                    <a:pt x="3496" y="1561"/>
                    <a:pt x="3666" y="1654"/>
                  </a:cubicBezTo>
                  <a:cubicBezTo>
                    <a:pt x="3837" y="1748"/>
                    <a:pt x="3999" y="1871"/>
                    <a:pt x="4153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71" y="216"/>
                    <a:pt x="3880" y="111"/>
                    <a:pt x="3549" y="51"/>
                  </a:cubicBezTo>
                  <a:cubicBezTo>
                    <a:pt x="3362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31"/>
            <p:cNvSpPr/>
            <p:nvPr/>
          </p:nvSpPr>
          <p:spPr>
            <a:xfrm flipH="1">
              <a:off x="1022647" y="271938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1"/>
                    <a:pt x="2445" y="4304"/>
                  </a:cubicBezTo>
                  <a:lnTo>
                    <a:pt x="3868" y="5525"/>
                  </a:lnTo>
                  <a:cubicBezTo>
                    <a:pt x="3817" y="5564"/>
                    <a:pt x="3764" y="5599"/>
                    <a:pt x="3711" y="5632"/>
                  </a:cubicBezTo>
                  <a:cubicBezTo>
                    <a:pt x="3498" y="5763"/>
                    <a:pt x="3264" y="5842"/>
                    <a:pt x="3005" y="5869"/>
                  </a:cubicBezTo>
                  <a:cubicBezTo>
                    <a:pt x="2920" y="5878"/>
                    <a:pt x="2838" y="5883"/>
                    <a:pt x="2760" y="5883"/>
                  </a:cubicBezTo>
                  <a:cubicBezTo>
                    <a:pt x="2580" y="5883"/>
                    <a:pt x="2416" y="5859"/>
                    <a:pt x="2269" y="5813"/>
                  </a:cubicBezTo>
                  <a:cubicBezTo>
                    <a:pt x="2059" y="5747"/>
                    <a:pt x="1893" y="5639"/>
                    <a:pt x="1772" y="5488"/>
                  </a:cubicBezTo>
                  <a:cubicBezTo>
                    <a:pt x="1653" y="5334"/>
                    <a:pt x="1578" y="5150"/>
                    <a:pt x="1557" y="4930"/>
                  </a:cubicBezTo>
                  <a:cubicBezTo>
                    <a:pt x="1527" y="4651"/>
                    <a:pt x="1596" y="4411"/>
                    <a:pt x="1757" y="4210"/>
                  </a:cubicBezTo>
                  <a:cubicBezTo>
                    <a:pt x="1834" y="4112"/>
                    <a:pt x="1935" y="4030"/>
                    <a:pt x="2057" y="3952"/>
                  </a:cubicBezTo>
                  <a:close/>
                  <a:moveTo>
                    <a:pt x="3141" y="0"/>
                  </a:moveTo>
                  <a:cubicBezTo>
                    <a:pt x="3042" y="0"/>
                    <a:pt x="2941" y="6"/>
                    <a:pt x="2838" y="16"/>
                  </a:cubicBezTo>
                  <a:cubicBezTo>
                    <a:pt x="2411" y="62"/>
                    <a:pt x="2040" y="182"/>
                    <a:pt x="1729" y="376"/>
                  </a:cubicBezTo>
                  <a:cubicBezTo>
                    <a:pt x="1419" y="570"/>
                    <a:pt x="1184" y="813"/>
                    <a:pt x="1030" y="1109"/>
                  </a:cubicBezTo>
                  <a:cubicBezTo>
                    <a:pt x="874" y="1405"/>
                    <a:pt x="815" y="1728"/>
                    <a:pt x="852" y="2076"/>
                  </a:cubicBezTo>
                  <a:cubicBezTo>
                    <a:pt x="867" y="2219"/>
                    <a:pt x="907" y="2375"/>
                    <a:pt x="969" y="2539"/>
                  </a:cubicBezTo>
                  <a:cubicBezTo>
                    <a:pt x="1029" y="2692"/>
                    <a:pt x="1115" y="2855"/>
                    <a:pt x="1226" y="3025"/>
                  </a:cubicBezTo>
                  <a:cubicBezTo>
                    <a:pt x="829" y="3258"/>
                    <a:pt x="529" y="3545"/>
                    <a:pt x="329" y="3887"/>
                  </a:cubicBezTo>
                  <a:cubicBezTo>
                    <a:pt x="94" y="4297"/>
                    <a:pt x="1" y="4739"/>
                    <a:pt x="51" y="5213"/>
                  </a:cubicBezTo>
                  <a:cubicBezTo>
                    <a:pt x="96" y="5627"/>
                    <a:pt x="254" y="5991"/>
                    <a:pt x="526" y="6302"/>
                  </a:cubicBezTo>
                  <a:cubicBezTo>
                    <a:pt x="799" y="6615"/>
                    <a:pt x="1147" y="6847"/>
                    <a:pt x="1573" y="6999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5"/>
                  </a:cubicBezTo>
                  <a:cubicBezTo>
                    <a:pt x="3363" y="7106"/>
                    <a:pt x="3715" y="7015"/>
                    <a:pt x="4039" y="6871"/>
                  </a:cubicBezTo>
                  <a:cubicBezTo>
                    <a:pt x="4352" y="6733"/>
                    <a:pt x="4633" y="6555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9" y="5196"/>
                  </a:lnTo>
                  <a:cubicBezTo>
                    <a:pt x="5861" y="4972"/>
                    <a:pt x="5953" y="4734"/>
                    <a:pt x="6025" y="4483"/>
                  </a:cubicBezTo>
                  <a:cubicBezTo>
                    <a:pt x="6130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6" y="3847"/>
                  </a:lnTo>
                  <a:cubicBezTo>
                    <a:pt x="3952" y="3736"/>
                    <a:pt x="3793" y="3604"/>
                    <a:pt x="3613" y="3449"/>
                  </a:cubicBezTo>
                  <a:cubicBezTo>
                    <a:pt x="3433" y="3295"/>
                    <a:pt x="3254" y="3130"/>
                    <a:pt x="3080" y="2956"/>
                  </a:cubicBezTo>
                  <a:cubicBezTo>
                    <a:pt x="2903" y="2780"/>
                    <a:pt x="2756" y="2608"/>
                    <a:pt x="2635" y="2441"/>
                  </a:cubicBezTo>
                  <a:cubicBezTo>
                    <a:pt x="2517" y="2274"/>
                    <a:pt x="2453" y="2129"/>
                    <a:pt x="2438" y="2004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8" y="1393"/>
                    <a:pt x="2894" y="1357"/>
                    <a:pt x="3038" y="1342"/>
                  </a:cubicBezTo>
                  <a:cubicBezTo>
                    <a:pt x="3069" y="1339"/>
                    <a:pt x="3100" y="1338"/>
                    <a:pt x="3130" y="1338"/>
                  </a:cubicBezTo>
                  <a:cubicBezTo>
                    <a:pt x="3268" y="1338"/>
                    <a:pt x="3395" y="1370"/>
                    <a:pt x="3511" y="1440"/>
                  </a:cubicBezTo>
                  <a:cubicBezTo>
                    <a:pt x="3650" y="1523"/>
                    <a:pt x="3790" y="1693"/>
                    <a:pt x="3928" y="1949"/>
                  </a:cubicBezTo>
                  <a:lnTo>
                    <a:pt x="5078" y="1089"/>
                  </a:lnTo>
                  <a:cubicBezTo>
                    <a:pt x="4966" y="837"/>
                    <a:pt x="4798" y="625"/>
                    <a:pt x="4568" y="455"/>
                  </a:cubicBezTo>
                  <a:cubicBezTo>
                    <a:pt x="4339" y="282"/>
                    <a:pt x="4078" y="156"/>
                    <a:pt x="3780" y="80"/>
                  </a:cubicBezTo>
                  <a:cubicBezTo>
                    <a:pt x="3574" y="27"/>
                    <a:pt x="3362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31"/>
            <p:cNvSpPr/>
            <p:nvPr/>
          </p:nvSpPr>
          <p:spPr>
            <a:xfrm flipH="1">
              <a:off x="725033" y="267787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31"/>
            <p:cNvSpPr/>
            <p:nvPr/>
          </p:nvSpPr>
          <p:spPr>
            <a:xfrm flipH="1">
              <a:off x="497093" y="265625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31"/>
            <p:cNvSpPr/>
            <p:nvPr/>
          </p:nvSpPr>
          <p:spPr>
            <a:xfrm flipH="1">
              <a:off x="255812" y="2633456"/>
              <a:ext cx="221432" cy="246101"/>
            </a:xfrm>
            <a:custGeom>
              <a:avLst/>
              <a:gdLst/>
              <a:ahLst/>
              <a:cxnLst/>
              <a:rect l="l" t="t" r="r" b="b"/>
              <a:pathLst>
                <a:path w="6391" h="7103" extrusionOk="0">
                  <a:moveTo>
                    <a:pt x="3678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10" y="4433"/>
                    <a:pt x="245" y="4899"/>
                    <a:pt x="462" y="5313"/>
                  </a:cubicBezTo>
                  <a:cubicBezTo>
                    <a:pt x="682" y="5732"/>
                    <a:pt x="965" y="6078"/>
                    <a:pt x="1318" y="6359"/>
                  </a:cubicBezTo>
                  <a:cubicBezTo>
                    <a:pt x="1668" y="6639"/>
                    <a:pt x="2070" y="6845"/>
                    <a:pt x="2518" y="6970"/>
                  </a:cubicBezTo>
                  <a:cubicBezTo>
                    <a:pt x="2833" y="7058"/>
                    <a:pt x="3162" y="7103"/>
                    <a:pt x="3507" y="7103"/>
                  </a:cubicBezTo>
                  <a:cubicBezTo>
                    <a:pt x="3656" y="7103"/>
                    <a:pt x="3808" y="7094"/>
                    <a:pt x="3962" y="7078"/>
                  </a:cubicBezTo>
                  <a:cubicBezTo>
                    <a:pt x="4293" y="7042"/>
                    <a:pt x="4618" y="6969"/>
                    <a:pt x="4936" y="6852"/>
                  </a:cubicBezTo>
                  <a:cubicBezTo>
                    <a:pt x="5255" y="6734"/>
                    <a:pt x="5542" y="6593"/>
                    <a:pt x="5796" y="6422"/>
                  </a:cubicBezTo>
                  <a:cubicBezTo>
                    <a:pt x="6049" y="6251"/>
                    <a:pt x="6248" y="6065"/>
                    <a:pt x="6391" y="5867"/>
                  </a:cubicBezTo>
                  <a:lnTo>
                    <a:pt x="5459" y="4685"/>
                  </a:lnTo>
                  <a:cubicBezTo>
                    <a:pt x="5350" y="4829"/>
                    <a:pt x="5220" y="4958"/>
                    <a:pt x="5072" y="5076"/>
                  </a:cubicBezTo>
                  <a:cubicBezTo>
                    <a:pt x="4924" y="5193"/>
                    <a:pt x="4760" y="5292"/>
                    <a:pt x="4576" y="5368"/>
                  </a:cubicBezTo>
                  <a:cubicBezTo>
                    <a:pt x="4395" y="5447"/>
                    <a:pt x="4199" y="5496"/>
                    <a:pt x="3992" y="5519"/>
                  </a:cubicBezTo>
                  <a:cubicBezTo>
                    <a:pt x="3889" y="5530"/>
                    <a:pt x="3789" y="5536"/>
                    <a:pt x="3690" y="5536"/>
                  </a:cubicBezTo>
                  <a:cubicBezTo>
                    <a:pt x="3499" y="5536"/>
                    <a:pt x="3317" y="5514"/>
                    <a:pt x="3145" y="5472"/>
                  </a:cubicBezTo>
                  <a:cubicBezTo>
                    <a:pt x="2886" y="5407"/>
                    <a:pt x="2661" y="5296"/>
                    <a:pt x="2467" y="5138"/>
                  </a:cubicBezTo>
                  <a:cubicBezTo>
                    <a:pt x="2272" y="4980"/>
                    <a:pt x="2114" y="4786"/>
                    <a:pt x="1992" y="4554"/>
                  </a:cubicBezTo>
                  <a:cubicBezTo>
                    <a:pt x="1870" y="4321"/>
                    <a:pt x="1792" y="4055"/>
                    <a:pt x="1760" y="3756"/>
                  </a:cubicBezTo>
                  <a:cubicBezTo>
                    <a:pt x="1727" y="3453"/>
                    <a:pt x="1748" y="3171"/>
                    <a:pt x="1819" y="2913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1" y="2052"/>
                    <a:pt x="2498" y="1898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6"/>
                    <a:pt x="4393" y="1691"/>
                    <a:pt x="4557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31"/>
            <p:cNvSpPr/>
            <p:nvPr/>
          </p:nvSpPr>
          <p:spPr>
            <a:xfrm flipH="1">
              <a:off x="9924" y="260445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6" y="176"/>
                  </a:lnTo>
                  <a:lnTo>
                    <a:pt x="4508" y="2852"/>
                  </a:lnTo>
                  <a:lnTo>
                    <a:pt x="1939" y="3123"/>
                  </a:lnTo>
                  <a:lnTo>
                    <a:pt x="1656" y="446"/>
                  </a:lnTo>
                  <a:lnTo>
                    <a:pt x="1" y="621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5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31"/>
            <p:cNvSpPr/>
            <p:nvPr/>
          </p:nvSpPr>
          <p:spPr>
            <a:xfrm flipH="1">
              <a:off x="3956430" y="3350677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1" y="1792"/>
                    <a:pt x="1" y="2080"/>
                    <a:pt x="34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4"/>
                    <a:pt x="525" y="3554"/>
                    <a:pt x="728" y="3712"/>
                  </a:cubicBezTo>
                  <a:cubicBezTo>
                    <a:pt x="932" y="3870"/>
                    <a:pt x="1180" y="3998"/>
                    <a:pt x="1473" y="4092"/>
                  </a:cubicBezTo>
                  <a:cubicBezTo>
                    <a:pt x="1764" y="4185"/>
                    <a:pt x="2104" y="4256"/>
                    <a:pt x="2488" y="4299"/>
                  </a:cubicBezTo>
                  <a:cubicBezTo>
                    <a:pt x="2626" y="4309"/>
                    <a:pt x="2763" y="4327"/>
                    <a:pt x="2897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8" y="4615"/>
                    <a:pt x="3761" y="4677"/>
                    <a:pt x="3819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4" y="5134"/>
                    <a:pt x="3905" y="5248"/>
                    <a:pt x="3837" y="5343"/>
                  </a:cubicBezTo>
                  <a:cubicBezTo>
                    <a:pt x="3768" y="5438"/>
                    <a:pt x="3665" y="5517"/>
                    <a:pt x="3527" y="5576"/>
                  </a:cubicBezTo>
                  <a:cubicBezTo>
                    <a:pt x="3389" y="5637"/>
                    <a:pt x="3233" y="5676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6" y="6305"/>
                    <a:pt x="590" y="6520"/>
                    <a:pt x="891" y="6694"/>
                  </a:cubicBezTo>
                  <a:cubicBezTo>
                    <a:pt x="1193" y="6873"/>
                    <a:pt x="1529" y="6992"/>
                    <a:pt x="1900" y="7063"/>
                  </a:cubicBezTo>
                  <a:cubicBezTo>
                    <a:pt x="2121" y="7104"/>
                    <a:pt x="2355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1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38" y="5492"/>
                    <a:pt x="5610" y="5080"/>
                    <a:pt x="5563" y="4605"/>
                  </a:cubicBezTo>
                  <a:cubicBezTo>
                    <a:pt x="5530" y="4300"/>
                    <a:pt x="5445" y="4040"/>
                    <a:pt x="5307" y="3820"/>
                  </a:cubicBezTo>
                  <a:cubicBezTo>
                    <a:pt x="5169" y="3603"/>
                    <a:pt x="4985" y="3419"/>
                    <a:pt x="4756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4" y="2718"/>
                    <a:pt x="2506" y="2690"/>
                  </a:cubicBezTo>
                  <a:cubicBezTo>
                    <a:pt x="2359" y="2662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1"/>
                    <a:pt x="1712" y="2231"/>
                    <a:pt x="1699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50" y="1697"/>
                    <a:pt x="1952" y="1618"/>
                    <a:pt x="2086" y="1554"/>
                  </a:cubicBezTo>
                  <a:cubicBezTo>
                    <a:pt x="2221" y="1490"/>
                    <a:pt x="2383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38" y="1456"/>
                  </a:cubicBezTo>
                  <a:cubicBezTo>
                    <a:pt x="3324" y="1496"/>
                    <a:pt x="3501" y="1562"/>
                    <a:pt x="3670" y="1656"/>
                  </a:cubicBezTo>
                  <a:cubicBezTo>
                    <a:pt x="3842" y="1749"/>
                    <a:pt x="4004" y="1873"/>
                    <a:pt x="4158" y="2028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31"/>
            <p:cNvSpPr/>
            <p:nvPr/>
          </p:nvSpPr>
          <p:spPr>
            <a:xfrm flipH="1">
              <a:off x="3688679" y="3325177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3" y="1571"/>
                  </a:moveTo>
                  <a:cubicBezTo>
                    <a:pt x="3788" y="1571"/>
                    <a:pt x="3965" y="1598"/>
                    <a:pt x="4133" y="1651"/>
                  </a:cubicBezTo>
                  <a:cubicBezTo>
                    <a:pt x="4366" y="1724"/>
                    <a:pt x="4575" y="1844"/>
                    <a:pt x="4760" y="2003"/>
                  </a:cubicBezTo>
                  <a:cubicBezTo>
                    <a:pt x="4943" y="2166"/>
                    <a:pt x="5094" y="2361"/>
                    <a:pt x="5209" y="2592"/>
                  </a:cubicBezTo>
                  <a:cubicBezTo>
                    <a:pt x="5327" y="2822"/>
                    <a:pt x="5400" y="3079"/>
                    <a:pt x="5429" y="3367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5" y="4641"/>
                    <a:pt x="5056" y="4836"/>
                  </a:cubicBezTo>
                  <a:cubicBezTo>
                    <a:pt x="4908" y="5035"/>
                    <a:pt x="4729" y="5193"/>
                    <a:pt x="4516" y="5312"/>
                  </a:cubicBezTo>
                  <a:cubicBezTo>
                    <a:pt x="4303" y="5433"/>
                    <a:pt x="4063" y="5508"/>
                    <a:pt x="3798" y="5535"/>
                  </a:cubicBezTo>
                  <a:cubicBezTo>
                    <a:pt x="3724" y="5543"/>
                    <a:pt x="3651" y="5547"/>
                    <a:pt x="3579" y="5547"/>
                  </a:cubicBezTo>
                  <a:cubicBezTo>
                    <a:pt x="3393" y="5547"/>
                    <a:pt x="3216" y="5520"/>
                    <a:pt x="3048" y="5468"/>
                  </a:cubicBezTo>
                  <a:cubicBezTo>
                    <a:pt x="2815" y="5396"/>
                    <a:pt x="2603" y="5278"/>
                    <a:pt x="2416" y="5120"/>
                  </a:cubicBezTo>
                  <a:cubicBezTo>
                    <a:pt x="2228" y="4961"/>
                    <a:pt x="2078" y="4766"/>
                    <a:pt x="1966" y="4533"/>
                  </a:cubicBezTo>
                  <a:cubicBezTo>
                    <a:pt x="1854" y="4300"/>
                    <a:pt x="1782" y="4040"/>
                    <a:pt x="1750" y="3753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9"/>
                    <a:pt x="2117" y="2282"/>
                  </a:cubicBezTo>
                  <a:cubicBezTo>
                    <a:pt x="2267" y="2087"/>
                    <a:pt x="2448" y="1926"/>
                    <a:pt x="2662" y="1805"/>
                  </a:cubicBezTo>
                  <a:cubicBezTo>
                    <a:pt x="2876" y="1686"/>
                    <a:pt x="3117" y="1609"/>
                    <a:pt x="3383" y="1583"/>
                  </a:cubicBezTo>
                  <a:cubicBezTo>
                    <a:pt x="3457" y="1575"/>
                    <a:pt x="3531" y="1571"/>
                    <a:pt x="3603" y="1571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0" y="657"/>
                    <a:pt x="1075" y="944"/>
                    <a:pt x="790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0" y="3417"/>
                    <a:pt x="54" y="3929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70"/>
                    <a:pt x="1323" y="6355"/>
                  </a:cubicBezTo>
                  <a:cubicBezTo>
                    <a:pt x="1676" y="6639"/>
                    <a:pt x="2074" y="6847"/>
                    <a:pt x="2520" y="6977"/>
                  </a:cubicBezTo>
                  <a:cubicBezTo>
                    <a:pt x="2832" y="7068"/>
                    <a:pt x="3161" y="7113"/>
                    <a:pt x="3509" y="7113"/>
                  </a:cubicBezTo>
                  <a:cubicBezTo>
                    <a:pt x="3658" y="7113"/>
                    <a:pt x="3811" y="7105"/>
                    <a:pt x="3968" y="7088"/>
                  </a:cubicBezTo>
                  <a:cubicBezTo>
                    <a:pt x="4474" y="7036"/>
                    <a:pt x="4931" y="6898"/>
                    <a:pt x="5343" y="6678"/>
                  </a:cubicBezTo>
                  <a:cubicBezTo>
                    <a:pt x="5752" y="6457"/>
                    <a:pt x="6098" y="6174"/>
                    <a:pt x="6381" y="5821"/>
                  </a:cubicBezTo>
                  <a:cubicBezTo>
                    <a:pt x="6666" y="5469"/>
                    <a:pt x="6870" y="5068"/>
                    <a:pt x="6998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3"/>
                    <a:pt x="6919" y="2213"/>
                    <a:pt x="6703" y="1802"/>
                  </a:cubicBezTo>
                  <a:cubicBezTo>
                    <a:pt x="6486" y="1392"/>
                    <a:pt x="6201" y="1046"/>
                    <a:pt x="5849" y="759"/>
                  </a:cubicBezTo>
                  <a:cubicBezTo>
                    <a:pt x="5496" y="478"/>
                    <a:pt x="5100" y="269"/>
                    <a:pt x="4654" y="138"/>
                  </a:cubicBezTo>
                  <a:cubicBezTo>
                    <a:pt x="4337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31"/>
            <p:cNvSpPr/>
            <p:nvPr/>
          </p:nvSpPr>
          <p:spPr>
            <a:xfrm flipH="1">
              <a:off x="3441787" y="3296870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5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3" y="4435"/>
                    <a:pt x="249" y="4900"/>
                    <a:pt x="466" y="5314"/>
                  </a:cubicBezTo>
                  <a:cubicBezTo>
                    <a:pt x="685" y="5727"/>
                    <a:pt x="968" y="6075"/>
                    <a:pt x="1319" y="6356"/>
                  </a:cubicBezTo>
                  <a:cubicBezTo>
                    <a:pt x="1670" y="6637"/>
                    <a:pt x="2070" y="6841"/>
                    <a:pt x="2520" y="6968"/>
                  </a:cubicBezTo>
                  <a:cubicBezTo>
                    <a:pt x="2834" y="7055"/>
                    <a:pt x="3164" y="7100"/>
                    <a:pt x="3510" y="7100"/>
                  </a:cubicBezTo>
                  <a:cubicBezTo>
                    <a:pt x="3658" y="7100"/>
                    <a:pt x="3809" y="7092"/>
                    <a:pt x="3962" y="7075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2" y="6589"/>
                    <a:pt x="5795" y="6420"/>
                  </a:cubicBezTo>
                  <a:cubicBezTo>
                    <a:pt x="6050" y="6249"/>
                    <a:pt x="6248" y="6063"/>
                    <a:pt x="6391" y="5863"/>
                  </a:cubicBezTo>
                  <a:lnTo>
                    <a:pt x="5460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2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3" y="4552"/>
                  </a:cubicBezTo>
                  <a:cubicBezTo>
                    <a:pt x="1871" y="4317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3" y="2432"/>
                    <a:pt x="2157" y="2242"/>
                  </a:cubicBezTo>
                  <a:cubicBezTo>
                    <a:pt x="2313" y="2051"/>
                    <a:pt x="2500" y="1899"/>
                    <a:pt x="2718" y="1779"/>
                  </a:cubicBezTo>
                  <a:cubicBezTo>
                    <a:pt x="2940" y="1661"/>
                    <a:pt x="3180" y="1589"/>
                    <a:pt x="3437" y="1561"/>
                  </a:cubicBezTo>
                  <a:cubicBezTo>
                    <a:pt x="3513" y="1553"/>
                    <a:pt x="3587" y="1549"/>
                    <a:pt x="3659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3"/>
                    <a:pt x="4879" y="1983"/>
                    <a:pt x="5030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31"/>
            <p:cNvSpPr/>
            <p:nvPr/>
          </p:nvSpPr>
          <p:spPr>
            <a:xfrm flipH="1">
              <a:off x="3207817" y="3272167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4"/>
                  </a:cubicBezTo>
                  <a:cubicBezTo>
                    <a:pt x="111" y="4434"/>
                    <a:pt x="248" y="4899"/>
                    <a:pt x="467" y="5314"/>
                  </a:cubicBezTo>
                  <a:cubicBezTo>
                    <a:pt x="684" y="5726"/>
                    <a:pt x="967" y="6073"/>
                    <a:pt x="1318" y="6356"/>
                  </a:cubicBezTo>
                  <a:cubicBezTo>
                    <a:pt x="1669" y="6637"/>
                    <a:pt x="2070" y="6841"/>
                    <a:pt x="2519" y="6967"/>
                  </a:cubicBezTo>
                  <a:cubicBezTo>
                    <a:pt x="2834" y="7055"/>
                    <a:pt x="3164" y="7100"/>
                    <a:pt x="3511" y="7100"/>
                  </a:cubicBezTo>
                  <a:cubicBezTo>
                    <a:pt x="3658" y="7100"/>
                    <a:pt x="3809" y="7091"/>
                    <a:pt x="3962" y="7075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49" y="6248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5"/>
                    <a:pt x="5221" y="4956"/>
                    <a:pt x="5072" y="5072"/>
                  </a:cubicBezTo>
                  <a:cubicBezTo>
                    <a:pt x="4924" y="5189"/>
                    <a:pt x="4760" y="5288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3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2" y="4551"/>
                  </a:cubicBezTo>
                  <a:cubicBezTo>
                    <a:pt x="1870" y="4317"/>
                    <a:pt x="1792" y="4052"/>
                    <a:pt x="1761" y="3755"/>
                  </a:cubicBezTo>
                  <a:cubicBezTo>
                    <a:pt x="1728" y="3449"/>
                    <a:pt x="1748" y="3168"/>
                    <a:pt x="1820" y="2912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8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3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1"/>
                    <a:pt x="4571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31"/>
            <p:cNvSpPr/>
            <p:nvPr/>
          </p:nvSpPr>
          <p:spPr>
            <a:xfrm flipH="1">
              <a:off x="2997616" y="324715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2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31"/>
            <p:cNvSpPr/>
            <p:nvPr/>
          </p:nvSpPr>
          <p:spPr>
            <a:xfrm flipH="1">
              <a:off x="2751832" y="3229794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77" y="1423"/>
                  </a:moveTo>
                  <a:cubicBezTo>
                    <a:pt x="3219" y="1423"/>
                    <a:pt x="3347" y="1442"/>
                    <a:pt x="3459" y="1483"/>
                  </a:cubicBezTo>
                  <a:cubicBezTo>
                    <a:pt x="3613" y="1538"/>
                    <a:pt x="3736" y="1630"/>
                    <a:pt x="3828" y="1754"/>
                  </a:cubicBezTo>
                  <a:cubicBezTo>
                    <a:pt x="3919" y="1879"/>
                    <a:pt x="3975" y="2027"/>
                    <a:pt x="3994" y="2202"/>
                  </a:cubicBezTo>
                  <a:cubicBezTo>
                    <a:pt x="4012" y="2376"/>
                    <a:pt x="3995" y="2535"/>
                    <a:pt x="3941" y="2678"/>
                  </a:cubicBezTo>
                  <a:cubicBezTo>
                    <a:pt x="3889" y="2822"/>
                    <a:pt x="3801" y="2939"/>
                    <a:pt x="3682" y="3026"/>
                  </a:cubicBezTo>
                  <a:cubicBezTo>
                    <a:pt x="3565" y="3116"/>
                    <a:pt x="3420" y="3169"/>
                    <a:pt x="3253" y="3186"/>
                  </a:cubicBezTo>
                  <a:lnTo>
                    <a:pt x="1910" y="3327"/>
                  </a:lnTo>
                  <a:lnTo>
                    <a:pt x="1722" y="1557"/>
                  </a:lnTo>
                  <a:lnTo>
                    <a:pt x="2918" y="1430"/>
                  </a:lnTo>
                  <a:cubicBezTo>
                    <a:pt x="2973" y="1425"/>
                    <a:pt x="3026" y="1423"/>
                    <a:pt x="3077" y="1423"/>
                  </a:cubicBezTo>
                  <a:close/>
                  <a:moveTo>
                    <a:pt x="3364" y="0"/>
                  </a:moveTo>
                  <a:cubicBezTo>
                    <a:pt x="3266" y="0"/>
                    <a:pt x="3165" y="6"/>
                    <a:pt x="3063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4"/>
                  </a:lnTo>
                  <a:lnTo>
                    <a:pt x="6382" y="6552"/>
                  </a:lnTo>
                  <a:lnTo>
                    <a:pt x="4578" y="4085"/>
                  </a:lnTo>
                  <a:cubicBezTo>
                    <a:pt x="4615" y="4063"/>
                    <a:pt x="4652" y="4042"/>
                    <a:pt x="4688" y="4017"/>
                  </a:cubicBezTo>
                  <a:cubicBezTo>
                    <a:pt x="5018" y="3786"/>
                    <a:pt x="5266" y="3489"/>
                    <a:pt x="5432" y="3126"/>
                  </a:cubicBezTo>
                  <a:cubicBezTo>
                    <a:pt x="5594" y="2765"/>
                    <a:pt x="5656" y="2369"/>
                    <a:pt x="5612" y="1942"/>
                  </a:cubicBezTo>
                  <a:cubicBezTo>
                    <a:pt x="5566" y="1527"/>
                    <a:pt x="5427" y="1166"/>
                    <a:pt x="5190" y="859"/>
                  </a:cubicBezTo>
                  <a:cubicBezTo>
                    <a:pt x="4954" y="555"/>
                    <a:pt x="4651" y="326"/>
                    <a:pt x="4277" y="175"/>
                  </a:cubicBezTo>
                  <a:cubicBezTo>
                    <a:pt x="3991" y="59"/>
                    <a:pt x="3687" y="0"/>
                    <a:pt x="3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31"/>
            <p:cNvSpPr/>
            <p:nvPr/>
          </p:nvSpPr>
          <p:spPr>
            <a:xfrm flipH="1">
              <a:off x="2438972" y="319043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3" y="0"/>
                  </a:moveTo>
                  <a:cubicBezTo>
                    <a:pt x="2760" y="0"/>
                    <a:pt x="2576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0"/>
                    <a:pt x="647" y="800"/>
                  </a:cubicBezTo>
                  <a:cubicBezTo>
                    <a:pt x="429" y="1010"/>
                    <a:pt x="263" y="1249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4" y="3553"/>
                    <a:pt x="728" y="3712"/>
                  </a:cubicBezTo>
                  <a:cubicBezTo>
                    <a:pt x="931" y="3871"/>
                    <a:pt x="1179" y="3999"/>
                    <a:pt x="1471" y="4092"/>
                  </a:cubicBezTo>
                  <a:cubicBezTo>
                    <a:pt x="1763" y="4185"/>
                    <a:pt x="2103" y="4254"/>
                    <a:pt x="2487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8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4"/>
                    <a:pt x="3761" y="4676"/>
                    <a:pt x="3817" y="4749"/>
                  </a:cubicBezTo>
                  <a:cubicBezTo>
                    <a:pt x="3876" y="4822"/>
                    <a:pt x="3907" y="4907"/>
                    <a:pt x="3919" y="5005"/>
                  </a:cubicBezTo>
                  <a:cubicBezTo>
                    <a:pt x="3932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7"/>
                  </a:cubicBezTo>
                  <a:cubicBezTo>
                    <a:pt x="1673" y="5462"/>
                    <a:pt x="1315" y="5206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5"/>
                  </a:cubicBezTo>
                  <a:cubicBezTo>
                    <a:pt x="1194" y="6875"/>
                    <a:pt x="1529" y="6997"/>
                    <a:pt x="1900" y="7064"/>
                  </a:cubicBezTo>
                  <a:cubicBezTo>
                    <a:pt x="2122" y="7105"/>
                    <a:pt x="2356" y="7126"/>
                    <a:pt x="2604" y="7126"/>
                  </a:cubicBezTo>
                  <a:cubicBezTo>
                    <a:pt x="2772" y="7126"/>
                    <a:pt x="2947" y="7117"/>
                    <a:pt x="3128" y="7097"/>
                  </a:cubicBezTo>
                  <a:cubicBezTo>
                    <a:pt x="3647" y="7041"/>
                    <a:pt x="4096" y="6908"/>
                    <a:pt x="4477" y="6695"/>
                  </a:cubicBezTo>
                  <a:cubicBezTo>
                    <a:pt x="4858" y="6481"/>
                    <a:pt x="5145" y="6196"/>
                    <a:pt x="5342" y="5846"/>
                  </a:cubicBezTo>
                  <a:cubicBezTo>
                    <a:pt x="5538" y="5494"/>
                    <a:pt x="5610" y="5081"/>
                    <a:pt x="5561" y="4607"/>
                  </a:cubicBezTo>
                  <a:cubicBezTo>
                    <a:pt x="5529" y="4302"/>
                    <a:pt x="5445" y="4042"/>
                    <a:pt x="5307" y="3822"/>
                  </a:cubicBezTo>
                  <a:cubicBezTo>
                    <a:pt x="5167" y="3604"/>
                    <a:pt x="4984" y="3420"/>
                    <a:pt x="4756" y="3274"/>
                  </a:cubicBezTo>
                  <a:cubicBezTo>
                    <a:pt x="4527" y="3129"/>
                    <a:pt x="4264" y="3011"/>
                    <a:pt x="3961" y="2924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3" y="2719"/>
                    <a:pt x="2505" y="2690"/>
                  </a:cubicBezTo>
                  <a:cubicBezTo>
                    <a:pt x="2357" y="2663"/>
                    <a:pt x="2226" y="2625"/>
                    <a:pt x="2110" y="2575"/>
                  </a:cubicBezTo>
                  <a:cubicBezTo>
                    <a:pt x="1993" y="2525"/>
                    <a:pt x="1898" y="2464"/>
                    <a:pt x="1827" y="2392"/>
                  </a:cubicBezTo>
                  <a:cubicBezTo>
                    <a:pt x="1752" y="2320"/>
                    <a:pt x="1712" y="2231"/>
                    <a:pt x="1699" y="2122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8"/>
                    <a:pt x="1952" y="1619"/>
                    <a:pt x="2085" y="1554"/>
                  </a:cubicBezTo>
                  <a:cubicBezTo>
                    <a:pt x="2219" y="1491"/>
                    <a:pt x="2383" y="1447"/>
                    <a:pt x="2577" y="1427"/>
                  </a:cubicBezTo>
                  <a:cubicBezTo>
                    <a:pt x="2639" y="1421"/>
                    <a:pt x="2700" y="1418"/>
                    <a:pt x="2762" y="1418"/>
                  </a:cubicBezTo>
                  <a:cubicBezTo>
                    <a:pt x="2887" y="1418"/>
                    <a:pt x="3012" y="1431"/>
                    <a:pt x="3137" y="1456"/>
                  </a:cubicBezTo>
                  <a:cubicBezTo>
                    <a:pt x="3321" y="1496"/>
                    <a:pt x="3498" y="1563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31"/>
            <p:cNvSpPr/>
            <p:nvPr/>
          </p:nvSpPr>
          <p:spPr>
            <a:xfrm flipH="1">
              <a:off x="2171602" y="3160293"/>
              <a:ext cx="243122" cy="258436"/>
            </a:xfrm>
            <a:custGeom>
              <a:avLst/>
              <a:gdLst/>
              <a:ahLst/>
              <a:cxnLst/>
              <a:rect l="l" t="t" r="r" b="b"/>
              <a:pathLst>
                <a:path w="7017" h="7459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3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8"/>
                  </a:lnTo>
                  <a:lnTo>
                    <a:pt x="2373" y="7281"/>
                  </a:lnTo>
                  <a:lnTo>
                    <a:pt x="2118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3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31"/>
            <p:cNvSpPr/>
            <p:nvPr/>
          </p:nvSpPr>
          <p:spPr>
            <a:xfrm flipH="1">
              <a:off x="2008141" y="3142381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1" y="5838"/>
                  </a:lnTo>
                  <a:lnTo>
                    <a:pt x="720" y="7229"/>
                  </a:lnTo>
                  <a:lnTo>
                    <a:pt x="4678" y="6812"/>
                  </a:lnTo>
                  <a:lnTo>
                    <a:pt x="4533" y="5421"/>
                  </a:lnTo>
                  <a:lnTo>
                    <a:pt x="3374" y="5544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31"/>
            <p:cNvSpPr/>
            <p:nvPr/>
          </p:nvSpPr>
          <p:spPr>
            <a:xfrm flipH="1">
              <a:off x="1790975" y="3130566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0" name="Google Shape;16680;p31"/>
            <p:cNvSpPr/>
            <p:nvPr/>
          </p:nvSpPr>
          <p:spPr>
            <a:xfrm flipH="1">
              <a:off x="1585658" y="310887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1" name="Google Shape;16681;p31"/>
            <p:cNvSpPr/>
            <p:nvPr/>
          </p:nvSpPr>
          <p:spPr>
            <a:xfrm flipH="1">
              <a:off x="1378297" y="3078527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801"/>
                  </a:cubicBezTo>
                  <a:cubicBezTo>
                    <a:pt x="430" y="1011"/>
                    <a:pt x="265" y="1249"/>
                    <a:pt x="154" y="1521"/>
                  </a:cubicBezTo>
                  <a:cubicBezTo>
                    <a:pt x="41" y="1793"/>
                    <a:pt x="1" y="2080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30" y="3713"/>
                  </a:cubicBezTo>
                  <a:cubicBezTo>
                    <a:pt x="932" y="3871"/>
                    <a:pt x="1180" y="3997"/>
                    <a:pt x="1473" y="4091"/>
                  </a:cubicBezTo>
                  <a:cubicBezTo>
                    <a:pt x="1765" y="4184"/>
                    <a:pt x="2104" y="4255"/>
                    <a:pt x="2488" y="4298"/>
                  </a:cubicBezTo>
                  <a:cubicBezTo>
                    <a:pt x="2628" y="4309"/>
                    <a:pt x="2764" y="4327"/>
                    <a:pt x="2897" y="4348"/>
                  </a:cubicBezTo>
                  <a:cubicBezTo>
                    <a:pt x="3030" y="4370"/>
                    <a:pt x="3157" y="4400"/>
                    <a:pt x="3279" y="4436"/>
                  </a:cubicBezTo>
                  <a:cubicBezTo>
                    <a:pt x="3401" y="4472"/>
                    <a:pt x="3508" y="4515"/>
                    <a:pt x="3598" y="4565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3"/>
                    <a:pt x="3909" y="4908"/>
                    <a:pt x="3919" y="5004"/>
                  </a:cubicBezTo>
                  <a:cubicBezTo>
                    <a:pt x="3933" y="5133"/>
                    <a:pt x="3905" y="5247"/>
                    <a:pt x="3837" y="5342"/>
                  </a:cubicBezTo>
                  <a:cubicBezTo>
                    <a:pt x="3768" y="5438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7" y="5664"/>
                    <a:pt x="2018" y="5578"/>
                  </a:cubicBezTo>
                  <a:cubicBezTo>
                    <a:pt x="1674" y="5463"/>
                    <a:pt x="1316" y="5205"/>
                    <a:pt x="947" y="4805"/>
                  </a:cubicBezTo>
                  <a:lnTo>
                    <a:pt x="64" y="6049"/>
                  </a:lnTo>
                  <a:cubicBezTo>
                    <a:pt x="314" y="6304"/>
                    <a:pt x="589" y="6520"/>
                    <a:pt x="889" y="6694"/>
                  </a:cubicBezTo>
                  <a:cubicBezTo>
                    <a:pt x="1194" y="6873"/>
                    <a:pt x="1531" y="6994"/>
                    <a:pt x="1902" y="7065"/>
                  </a:cubicBezTo>
                  <a:cubicBezTo>
                    <a:pt x="2122" y="7105"/>
                    <a:pt x="2355" y="7125"/>
                    <a:pt x="2602" y="7125"/>
                  </a:cubicBezTo>
                  <a:cubicBezTo>
                    <a:pt x="2771" y="7125"/>
                    <a:pt x="2946" y="7116"/>
                    <a:pt x="3128" y="7096"/>
                  </a:cubicBezTo>
                  <a:cubicBezTo>
                    <a:pt x="3649" y="7042"/>
                    <a:pt x="4097" y="6908"/>
                    <a:pt x="4478" y="6694"/>
                  </a:cubicBezTo>
                  <a:cubicBezTo>
                    <a:pt x="4860" y="6481"/>
                    <a:pt x="5147" y="6196"/>
                    <a:pt x="5343" y="5845"/>
                  </a:cubicBezTo>
                  <a:cubicBezTo>
                    <a:pt x="5540" y="5493"/>
                    <a:pt x="5612" y="5082"/>
                    <a:pt x="5563" y="4607"/>
                  </a:cubicBezTo>
                  <a:cubicBezTo>
                    <a:pt x="5530" y="4302"/>
                    <a:pt x="5446" y="4040"/>
                    <a:pt x="5307" y="3822"/>
                  </a:cubicBezTo>
                  <a:cubicBezTo>
                    <a:pt x="5169" y="3605"/>
                    <a:pt x="4986" y="3421"/>
                    <a:pt x="4757" y="3274"/>
                  </a:cubicBezTo>
                  <a:cubicBezTo>
                    <a:pt x="4529" y="3127"/>
                    <a:pt x="4264" y="3011"/>
                    <a:pt x="3962" y="2925"/>
                  </a:cubicBezTo>
                  <a:cubicBezTo>
                    <a:pt x="3660" y="2838"/>
                    <a:pt x="3328" y="2779"/>
                    <a:pt x="2966" y="2745"/>
                  </a:cubicBezTo>
                  <a:cubicBezTo>
                    <a:pt x="2808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5" y="2523"/>
                    <a:pt x="1899" y="2464"/>
                    <a:pt x="1827" y="2393"/>
                  </a:cubicBezTo>
                  <a:cubicBezTo>
                    <a:pt x="1753" y="2321"/>
                    <a:pt x="1712" y="2231"/>
                    <a:pt x="1700" y="2121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5" y="1495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59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31"/>
            <p:cNvSpPr/>
            <p:nvPr/>
          </p:nvSpPr>
          <p:spPr>
            <a:xfrm flipH="1">
              <a:off x="988590" y="3042772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2"/>
                  </a:moveTo>
                  <a:cubicBezTo>
                    <a:pt x="2175" y="4064"/>
                    <a:pt x="2305" y="4181"/>
                    <a:pt x="2445" y="4306"/>
                  </a:cubicBezTo>
                  <a:lnTo>
                    <a:pt x="3868" y="5525"/>
                  </a:lnTo>
                  <a:cubicBezTo>
                    <a:pt x="3814" y="5566"/>
                    <a:pt x="3763" y="5602"/>
                    <a:pt x="3711" y="5633"/>
                  </a:cubicBezTo>
                  <a:cubicBezTo>
                    <a:pt x="3498" y="5763"/>
                    <a:pt x="3264" y="5842"/>
                    <a:pt x="3002" y="5869"/>
                  </a:cubicBezTo>
                  <a:cubicBezTo>
                    <a:pt x="2916" y="5878"/>
                    <a:pt x="2834" y="5883"/>
                    <a:pt x="2754" y="5883"/>
                  </a:cubicBezTo>
                  <a:cubicBezTo>
                    <a:pt x="2577" y="5883"/>
                    <a:pt x="2415" y="5860"/>
                    <a:pt x="2269" y="5813"/>
                  </a:cubicBezTo>
                  <a:cubicBezTo>
                    <a:pt x="2059" y="5747"/>
                    <a:pt x="1892" y="5639"/>
                    <a:pt x="1772" y="5488"/>
                  </a:cubicBezTo>
                  <a:cubicBezTo>
                    <a:pt x="1653" y="5336"/>
                    <a:pt x="1578" y="5150"/>
                    <a:pt x="1555" y="4932"/>
                  </a:cubicBezTo>
                  <a:cubicBezTo>
                    <a:pt x="1527" y="4653"/>
                    <a:pt x="1593" y="4411"/>
                    <a:pt x="1757" y="4210"/>
                  </a:cubicBezTo>
                  <a:cubicBezTo>
                    <a:pt x="1833" y="4115"/>
                    <a:pt x="1934" y="4030"/>
                    <a:pt x="2056" y="3952"/>
                  </a:cubicBezTo>
                  <a:close/>
                  <a:moveTo>
                    <a:pt x="3145" y="1"/>
                  </a:moveTo>
                  <a:cubicBezTo>
                    <a:pt x="3044" y="1"/>
                    <a:pt x="2941" y="7"/>
                    <a:pt x="2837" y="18"/>
                  </a:cubicBezTo>
                  <a:cubicBezTo>
                    <a:pt x="2410" y="64"/>
                    <a:pt x="2039" y="182"/>
                    <a:pt x="1728" y="376"/>
                  </a:cubicBezTo>
                  <a:cubicBezTo>
                    <a:pt x="1417" y="570"/>
                    <a:pt x="1184" y="815"/>
                    <a:pt x="1029" y="1109"/>
                  </a:cubicBezTo>
                  <a:cubicBezTo>
                    <a:pt x="872" y="1406"/>
                    <a:pt x="813" y="1728"/>
                    <a:pt x="851" y="2079"/>
                  </a:cubicBezTo>
                  <a:cubicBezTo>
                    <a:pt x="865" y="2221"/>
                    <a:pt x="904" y="2375"/>
                    <a:pt x="967" y="2539"/>
                  </a:cubicBezTo>
                  <a:cubicBezTo>
                    <a:pt x="1029" y="2693"/>
                    <a:pt x="1115" y="2856"/>
                    <a:pt x="1226" y="3026"/>
                  </a:cubicBezTo>
                  <a:cubicBezTo>
                    <a:pt x="828" y="3258"/>
                    <a:pt x="527" y="3545"/>
                    <a:pt x="329" y="3889"/>
                  </a:cubicBezTo>
                  <a:cubicBezTo>
                    <a:pt x="94" y="4299"/>
                    <a:pt x="1" y="4739"/>
                    <a:pt x="51" y="5213"/>
                  </a:cubicBezTo>
                  <a:cubicBezTo>
                    <a:pt x="94" y="5629"/>
                    <a:pt x="253" y="5993"/>
                    <a:pt x="526" y="6302"/>
                  </a:cubicBezTo>
                  <a:cubicBezTo>
                    <a:pt x="796" y="6615"/>
                    <a:pt x="1147" y="6847"/>
                    <a:pt x="1573" y="6999"/>
                  </a:cubicBezTo>
                  <a:cubicBezTo>
                    <a:pt x="1890" y="7111"/>
                    <a:pt x="2229" y="7168"/>
                    <a:pt x="2593" y="7168"/>
                  </a:cubicBezTo>
                  <a:cubicBezTo>
                    <a:pt x="2719" y="7168"/>
                    <a:pt x="2848" y="7161"/>
                    <a:pt x="2980" y="7147"/>
                  </a:cubicBezTo>
                  <a:cubicBezTo>
                    <a:pt x="3361" y="7106"/>
                    <a:pt x="3715" y="7017"/>
                    <a:pt x="4039" y="6873"/>
                  </a:cubicBezTo>
                  <a:cubicBezTo>
                    <a:pt x="4351" y="6733"/>
                    <a:pt x="4633" y="6556"/>
                    <a:pt x="4887" y="6335"/>
                  </a:cubicBezTo>
                  <a:lnTo>
                    <a:pt x="5432" y="6791"/>
                  </a:lnTo>
                  <a:lnTo>
                    <a:pt x="7358" y="6587"/>
                  </a:lnTo>
                  <a:lnTo>
                    <a:pt x="5749" y="5198"/>
                  </a:lnTo>
                  <a:cubicBezTo>
                    <a:pt x="5859" y="4975"/>
                    <a:pt x="5953" y="4735"/>
                    <a:pt x="6025" y="4486"/>
                  </a:cubicBezTo>
                  <a:cubicBezTo>
                    <a:pt x="6128" y="4115"/>
                    <a:pt x="6190" y="3721"/>
                    <a:pt x="6202" y="3301"/>
                  </a:cubicBezTo>
                  <a:lnTo>
                    <a:pt x="6202" y="3301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8" y="3847"/>
                  </a:lnTo>
                  <a:cubicBezTo>
                    <a:pt x="3954" y="3737"/>
                    <a:pt x="3791" y="3604"/>
                    <a:pt x="3612" y="3449"/>
                  </a:cubicBezTo>
                  <a:cubicBezTo>
                    <a:pt x="3432" y="3295"/>
                    <a:pt x="3254" y="3131"/>
                    <a:pt x="3078" y="2957"/>
                  </a:cubicBezTo>
                  <a:cubicBezTo>
                    <a:pt x="2903" y="2783"/>
                    <a:pt x="2755" y="2609"/>
                    <a:pt x="2635" y="2441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6" y="1394"/>
                    <a:pt x="2893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7" y="1339"/>
                    <a:pt x="3394" y="1373"/>
                    <a:pt x="3510" y="1440"/>
                  </a:cubicBezTo>
                  <a:cubicBezTo>
                    <a:pt x="3651" y="1525"/>
                    <a:pt x="3787" y="1693"/>
                    <a:pt x="3928" y="1949"/>
                  </a:cubicBezTo>
                  <a:lnTo>
                    <a:pt x="5078" y="1089"/>
                  </a:lnTo>
                  <a:cubicBezTo>
                    <a:pt x="4966" y="838"/>
                    <a:pt x="4797" y="628"/>
                    <a:pt x="4568" y="455"/>
                  </a:cubicBezTo>
                  <a:cubicBezTo>
                    <a:pt x="4339" y="282"/>
                    <a:pt x="4078" y="156"/>
                    <a:pt x="3778" y="80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31"/>
            <p:cNvSpPr/>
            <p:nvPr/>
          </p:nvSpPr>
          <p:spPr>
            <a:xfrm flipH="1">
              <a:off x="690906" y="3001265"/>
              <a:ext cx="204593" cy="249774"/>
            </a:xfrm>
            <a:custGeom>
              <a:avLst/>
              <a:gdLst/>
              <a:ahLst/>
              <a:cxnLst/>
              <a:rect l="l" t="t" r="r" b="b"/>
              <a:pathLst>
                <a:path w="5905" h="7209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8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31"/>
            <p:cNvSpPr/>
            <p:nvPr/>
          </p:nvSpPr>
          <p:spPr>
            <a:xfrm flipH="1">
              <a:off x="462965" y="297971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31"/>
            <p:cNvSpPr/>
            <p:nvPr/>
          </p:nvSpPr>
          <p:spPr>
            <a:xfrm flipH="1">
              <a:off x="221789" y="2956986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3" y="0"/>
                  </a:moveTo>
                  <a:cubicBezTo>
                    <a:pt x="3544" y="0"/>
                    <a:pt x="3414" y="7"/>
                    <a:pt x="3283" y="21"/>
                  </a:cubicBezTo>
                  <a:cubicBezTo>
                    <a:pt x="2764" y="77"/>
                    <a:pt x="2294" y="213"/>
                    <a:pt x="1876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1" y="3407"/>
                    <a:pt x="55" y="3915"/>
                  </a:cubicBezTo>
                  <a:cubicBezTo>
                    <a:pt x="114" y="4435"/>
                    <a:pt x="249" y="4901"/>
                    <a:pt x="466" y="5315"/>
                  </a:cubicBezTo>
                  <a:cubicBezTo>
                    <a:pt x="685" y="5728"/>
                    <a:pt x="968" y="6075"/>
                    <a:pt x="1319" y="6358"/>
                  </a:cubicBezTo>
                  <a:cubicBezTo>
                    <a:pt x="1670" y="6638"/>
                    <a:pt x="2070" y="6842"/>
                    <a:pt x="2520" y="6969"/>
                  </a:cubicBezTo>
                  <a:cubicBezTo>
                    <a:pt x="2835" y="7057"/>
                    <a:pt x="3166" y="7101"/>
                    <a:pt x="3512" y="7101"/>
                  </a:cubicBezTo>
                  <a:cubicBezTo>
                    <a:pt x="3659" y="7101"/>
                    <a:pt x="3809" y="7093"/>
                    <a:pt x="3962" y="7077"/>
                  </a:cubicBezTo>
                  <a:cubicBezTo>
                    <a:pt x="4293" y="7041"/>
                    <a:pt x="4619" y="6966"/>
                    <a:pt x="4937" y="6850"/>
                  </a:cubicBezTo>
                  <a:cubicBezTo>
                    <a:pt x="5255" y="6735"/>
                    <a:pt x="5543" y="6591"/>
                    <a:pt x="5796" y="6420"/>
                  </a:cubicBezTo>
                  <a:cubicBezTo>
                    <a:pt x="6050" y="6250"/>
                    <a:pt x="6249" y="6064"/>
                    <a:pt x="6391" y="5865"/>
                  </a:cubicBezTo>
                  <a:lnTo>
                    <a:pt x="5461" y="4684"/>
                  </a:lnTo>
                  <a:cubicBezTo>
                    <a:pt x="5350" y="4826"/>
                    <a:pt x="5222" y="4957"/>
                    <a:pt x="5074" y="5074"/>
                  </a:cubicBezTo>
                  <a:cubicBezTo>
                    <a:pt x="4924" y="5190"/>
                    <a:pt x="4762" y="5289"/>
                    <a:pt x="4578" y="5367"/>
                  </a:cubicBezTo>
                  <a:cubicBezTo>
                    <a:pt x="4396" y="5446"/>
                    <a:pt x="4199" y="5495"/>
                    <a:pt x="3994" y="5518"/>
                  </a:cubicBezTo>
                  <a:cubicBezTo>
                    <a:pt x="3892" y="5528"/>
                    <a:pt x="3793" y="5534"/>
                    <a:pt x="3697" y="5534"/>
                  </a:cubicBezTo>
                  <a:cubicBezTo>
                    <a:pt x="3503" y="5534"/>
                    <a:pt x="3320" y="5512"/>
                    <a:pt x="3147" y="5469"/>
                  </a:cubicBezTo>
                  <a:cubicBezTo>
                    <a:pt x="2888" y="5404"/>
                    <a:pt x="2661" y="5295"/>
                    <a:pt x="2468" y="5137"/>
                  </a:cubicBezTo>
                  <a:cubicBezTo>
                    <a:pt x="2274" y="4980"/>
                    <a:pt x="2114" y="4785"/>
                    <a:pt x="1994" y="4553"/>
                  </a:cubicBezTo>
                  <a:cubicBezTo>
                    <a:pt x="1871" y="4319"/>
                    <a:pt x="1794" y="4053"/>
                    <a:pt x="1761" y="3755"/>
                  </a:cubicBezTo>
                  <a:cubicBezTo>
                    <a:pt x="1729" y="3449"/>
                    <a:pt x="1749" y="3168"/>
                    <a:pt x="1821" y="2911"/>
                  </a:cubicBezTo>
                  <a:cubicBezTo>
                    <a:pt x="1893" y="2655"/>
                    <a:pt x="2004" y="2432"/>
                    <a:pt x="2158" y="2241"/>
                  </a:cubicBezTo>
                  <a:cubicBezTo>
                    <a:pt x="2313" y="2051"/>
                    <a:pt x="2500" y="1896"/>
                    <a:pt x="2720" y="1779"/>
                  </a:cubicBezTo>
                  <a:cubicBezTo>
                    <a:pt x="2940" y="1660"/>
                    <a:pt x="3180" y="1588"/>
                    <a:pt x="3439" y="1559"/>
                  </a:cubicBezTo>
                  <a:cubicBezTo>
                    <a:pt x="3512" y="1552"/>
                    <a:pt x="3583" y="1548"/>
                    <a:pt x="3653" y="1548"/>
                  </a:cubicBezTo>
                  <a:cubicBezTo>
                    <a:pt x="3783" y="1548"/>
                    <a:pt x="3909" y="1561"/>
                    <a:pt x="4031" y="1585"/>
                  </a:cubicBezTo>
                  <a:cubicBezTo>
                    <a:pt x="4220" y="1622"/>
                    <a:pt x="4395" y="1689"/>
                    <a:pt x="4558" y="1781"/>
                  </a:cubicBezTo>
                  <a:cubicBezTo>
                    <a:pt x="4721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59" y="15"/>
                    <a:pt x="3867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31"/>
            <p:cNvSpPr/>
            <p:nvPr/>
          </p:nvSpPr>
          <p:spPr>
            <a:xfrm flipH="1">
              <a:off x="-9755" y="2927883"/>
              <a:ext cx="214191" cy="257535"/>
            </a:xfrm>
            <a:custGeom>
              <a:avLst/>
              <a:gdLst/>
              <a:ahLst/>
              <a:cxnLst/>
              <a:rect l="l" t="t" r="r" b="b"/>
              <a:pathLst>
                <a:path w="6182" h="7433" extrusionOk="0">
                  <a:moveTo>
                    <a:pt x="5881" y="1"/>
                  </a:moveTo>
                  <a:lnTo>
                    <a:pt x="4223" y="176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5" y="448"/>
                  </a:lnTo>
                  <a:lnTo>
                    <a:pt x="1" y="622"/>
                  </a:lnTo>
                  <a:lnTo>
                    <a:pt x="721" y="7432"/>
                  </a:lnTo>
                  <a:lnTo>
                    <a:pt x="2375" y="7260"/>
                  </a:lnTo>
                  <a:lnTo>
                    <a:pt x="2095" y="4602"/>
                  </a:lnTo>
                  <a:lnTo>
                    <a:pt x="4664" y="4332"/>
                  </a:lnTo>
                  <a:lnTo>
                    <a:pt x="4945" y="6986"/>
                  </a:lnTo>
                  <a:lnTo>
                    <a:pt x="6181" y="6857"/>
                  </a:lnTo>
                  <a:lnTo>
                    <a:pt x="6181" y="2859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31"/>
            <p:cNvSpPr/>
            <p:nvPr/>
          </p:nvSpPr>
          <p:spPr>
            <a:xfrm flipH="1">
              <a:off x="3922372" y="367406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30" y="1011"/>
                    <a:pt x="265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3" y="2672"/>
                    <a:pt x="135" y="2925"/>
                    <a:pt x="250" y="3144"/>
                  </a:cubicBezTo>
                  <a:cubicBezTo>
                    <a:pt x="365" y="3365"/>
                    <a:pt x="525" y="3557"/>
                    <a:pt x="728" y="3715"/>
                  </a:cubicBezTo>
                  <a:cubicBezTo>
                    <a:pt x="931" y="3875"/>
                    <a:pt x="1179" y="4000"/>
                    <a:pt x="1473" y="4093"/>
                  </a:cubicBezTo>
                  <a:cubicBezTo>
                    <a:pt x="1763" y="4187"/>
                    <a:pt x="2103" y="4257"/>
                    <a:pt x="2488" y="4302"/>
                  </a:cubicBezTo>
                  <a:cubicBezTo>
                    <a:pt x="2626" y="4313"/>
                    <a:pt x="2763" y="4330"/>
                    <a:pt x="2896" y="4352"/>
                  </a:cubicBezTo>
                  <a:cubicBezTo>
                    <a:pt x="3029" y="4374"/>
                    <a:pt x="3157" y="4405"/>
                    <a:pt x="3279" y="4441"/>
                  </a:cubicBezTo>
                  <a:cubicBezTo>
                    <a:pt x="3401" y="4477"/>
                    <a:pt x="3507" y="4520"/>
                    <a:pt x="3597" y="4571"/>
                  </a:cubicBezTo>
                  <a:cubicBezTo>
                    <a:pt x="3687" y="4618"/>
                    <a:pt x="3761" y="4680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9"/>
                    <a:pt x="3904" y="5251"/>
                    <a:pt x="3835" y="5347"/>
                  </a:cubicBezTo>
                  <a:cubicBezTo>
                    <a:pt x="3771" y="5438"/>
                    <a:pt x="3669" y="5517"/>
                    <a:pt x="3530" y="5579"/>
                  </a:cubicBezTo>
                  <a:cubicBezTo>
                    <a:pt x="3392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2" y="5711"/>
                  </a:cubicBezTo>
                  <a:cubicBezTo>
                    <a:pt x="2540" y="5711"/>
                    <a:pt x="2279" y="5667"/>
                    <a:pt x="2021" y="5580"/>
                  </a:cubicBezTo>
                  <a:cubicBezTo>
                    <a:pt x="1677" y="5465"/>
                    <a:pt x="1319" y="5208"/>
                    <a:pt x="949" y="4808"/>
                  </a:cubicBezTo>
                  <a:lnTo>
                    <a:pt x="66" y="6052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1"/>
                    <a:pt x="1527" y="6994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6"/>
                  </a:cubicBezTo>
                  <a:cubicBezTo>
                    <a:pt x="3647" y="7041"/>
                    <a:pt x="4096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3"/>
                    <a:pt x="4984" y="3420"/>
                    <a:pt x="4756" y="3273"/>
                  </a:cubicBezTo>
                  <a:cubicBezTo>
                    <a:pt x="4527" y="3128"/>
                    <a:pt x="4262" y="3012"/>
                    <a:pt x="3962" y="2925"/>
                  </a:cubicBezTo>
                  <a:cubicBezTo>
                    <a:pt x="3660" y="2839"/>
                    <a:pt x="3328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500" y="1562"/>
                    <a:pt x="3670" y="1656"/>
                  </a:cubicBezTo>
                  <a:cubicBezTo>
                    <a:pt x="3841" y="1749"/>
                    <a:pt x="4004" y="1874"/>
                    <a:pt x="4157" y="2028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31"/>
            <p:cNvSpPr/>
            <p:nvPr/>
          </p:nvSpPr>
          <p:spPr>
            <a:xfrm flipH="1">
              <a:off x="3654517" y="364860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2"/>
                  </a:moveTo>
                  <a:cubicBezTo>
                    <a:pt x="3781" y="1572"/>
                    <a:pt x="3958" y="1599"/>
                    <a:pt x="4127" y="1653"/>
                  </a:cubicBezTo>
                  <a:cubicBezTo>
                    <a:pt x="4360" y="1726"/>
                    <a:pt x="4570" y="1844"/>
                    <a:pt x="4756" y="2005"/>
                  </a:cubicBezTo>
                  <a:cubicBezTo>
                    <a:pt x="4940" y="2166"/>
                    <a:pt x="5088" y="2362"/>
                    <a:pt x="5206" y="2592"/>
                  </a:cubicBezTo>
                  <a:cubicBezTo>
                    <a:pt x="5321" y="2822"/>
                    <a:pt x="5396" y="3081"/>
                    <a:pt x="5425" y="3367"/>
                  </a:cubicBezTo>
                  <a:cubicBezTo>
                    <a:pt x="5458" y="3649"/>
                    <a:pt x="5439" y="3918"/>
                    <a:pt x="5373" y="4167"/>
                  </a:cubicBezTo>
                  <a:cubicBezTo>
                    <a:pt x="5308" y="4418"/>
                    <a:pt x="5202" y="4640"/>
                    <a:pt x="5055" y="4838"/>
                  </a:cubicBezTo>
                  <a:cubicBezTo>
                    <a:pt x="4908" y="5034"/>
                    <a:pt x="4729" y="5192"/>
                    <a:pt x="4516" y="5313"/>
                  </a:cubicBezTo>
                  <a:cubicBezTo>
                    <a:pt x="4301" y="5432"/>
                    <a:pt x="4060" y="5508"/>
                    <a:pt x="3794" y="5534"/>
                  </a:cubicBezTo>
                  <a:cubicBezTo>
                    <a:pt x="3719" y="5543"/>
                    <a:pt x="3646" y="5547"/>
                    <a:pt x="3574" y="5547"/>
                  </a:cubicBezTo>
                  <a:cubicBezTo>
                    <a:pt x="3389" y="5547"/>
                    <a:pt x="3213" y="5519"/>
                    <a:pt x="3045" y="5467"/>
                  </a:cubicBezTo>
                  <a:cubicBezTo>
                    <a:pt x="2812" y="5395"/>
                    <a:pt x="2600" y="5278"/>
                    <a:pt x="2412" y="5121"/>
                  </a:cubicBezTo>
                  <a:cubicBezTo>
                    <a:pt x="2226" y="4963"/>
                    <a:pt x="2075" y="4768"/>
                    <a:pt x="1963" y="4533"/>
                  </a:cubicBezTo>
                  <a:cubicBezTo>
                    <a:pt x="1850" y="4302"/>
                    <a:pt x="1779" y="4042"/>
                    <a:pt x="1749" y="3754"/>
                  </a:cubicBezTo>
                  <a:cubicBezTo>
                    <a:pt x="1716" y="3469"/>
                    <a:pt x="1735" y="3202"/>
                    <a:pt x="1795" y="2952"/>
                  </a:cubicBezTo>
                  <a:cubicBezTo>
                    <a:pt x="1858" y="2703"/>
                    <a:pt x="1965" y="2481"/>
                    <a:pt x="2114" y="2283"/>
                  </a:cubicBezTo>
                  <a:cubicBezTo>
                    <a:pt x="2265" y="2087"/>
                    <a:pt x="2446" y="1929"/>
                    <a:pt x="2661" y="1807"/>
                  </a:cubicBezTo>
                  <a:cubicBezTo>
                    <a:pt x="2872" y="1686"/>
                    <a:pt x="3111" y="1611"/>
                    <a:pt x="3377" y="1584"/>
                  </a:cubicBezTo>
                  <a:cubicBezTo>
                    <a:pt x="3451" y="1576"/>
                    <a:pt x="3523" y="1572"/>
                    <a:pt x="3595" y="1572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8"/>
                    <a:pt x="2241" y="216"/>
                    <a:pt x="1831" y="438"/>
                  </a:cubicBezTo>
                  <a:cubicBezTo>
                    <a:pt x="1423" y="656"/>
                    <a:pt x="1075" y="943"/>
                    <a:pt x="791" y="1295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39" y="2936"/>
                    <a:pt x="0" y="3416"/>
                    <a:pt x="54" y="3929"/>
                  </a:cubicBezTo>
                  <a:cubicBezTo>
                    <a:pt x="108" y="4443"/>
                    <a:pt x="246" y="4903"/>
                    <a:pt x="468" y="5313"/>
                  </a:cubicBezTo>
                  <a:cubicBezTo>
                    <a:pt x="686" y="5723"/>
                    <a:pt x="973" y="6069"/>
                    <a:pt x="1325" y="6355"/>
                  </a:cubicBezTo>
                  <a:cubicBezTo>
                    <a:pt x="1677" y="6640"/>
                    <a:pt x="2074" y="6846"/>
                    <a:pt x="2520" y="6976"/>
                  </a:cubicBezTo>
                  <a:cubicBezTo>
                    <a:pt x="2835" y="7068"/>
                    <a:pt x="3170" y="7113"/>
                    <a:pt x="3522" y="7113"/>
                  </a:cubicBezTo>
                  <a:cubicBezTo>
                    <a:pt x="3668" y="7113"/>
                    <a:pt x="3817" y="7106"/>
                    <a:pt x="3969" y="7090"/>
                  </a:cubicBezTo>
                  <a:cubicBezTo>
                    <a:pt x="4474" y="7035"/>
                    <a:pt x="4933" y="6897"/>
                    <a:pt x="5343" y="6679"/>
                  </a:cubicBezTo>
                  <a:cubicBezTo>
                    <a:pt x="5752" y="6457"/>
                    <a:pt x="6099" y="6173"/>
                    <a:pt x="6385" y="5820"/>
                  </a:cubicBezTo>
                  <a:cubicBezTo>
                    <a:pt x="6668" y="5468"/>
                    <a:pt x="6874" y="5070"/>
                    <a:pt x="7002" y="4618"/>
                  </a:cubicBezTo>
                  <a:cubicBezTo>
                    <a:pt x="7127" y="4171"/>
                    <a:pt x="7165" y="3692"/>
                    <a:pt x="7111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498" y="477"/>
                    <a:pt x="5100" y="268"/>
                    <a:pt x="4654" y="137"/>
                  </a:cubicBezTo>
                  <a:cubicBezTo>
                    <a:pt x="4337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31"/>
            <p:cNvSpPr/>
            <p:nvPr/>
          </p:nvSpPr>
          <p:spPr>
            <a:xfrm flipH="1">
              <a:off x="3407660" y="3620262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8"/>
                    <a:pt x="2294" y="215"/>
                    <a:pt x="1876" y="436"/>
                  </a:cubicBezTo>
                  <a:cubicBezTo>
                    <a:pt x="1457" y="656"/>
                    <a:pt x="1103" y="942"/>
                    <a:pt x="816" y="1292"/>
                  </a:cubicBezTo>
                  <a:cubicBezTo>
                    <a:pt x="528" y="1640"/>
                    <a:pt x="315" y="2037"/>
                    <a:pt x="179" y="2485"/>
                  </a:cubicBezTo>
                  <a:cubicBezTo>
                    <a:pt x="42" y="2933"/>
                    <a:pt x="0" y="3409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5"/>
                    <a:pt x="1319" y="6355"/>
                  </a:cubicBezTo>
                  <a:cubicBezTo>
                    <a:pt x="1668" y="6637"/>
                    <a:pt x="2070" y="6840"/>
                    <a:pt x="2520" y="6966"/>
                  </a:cubicBezTo>
                  <a:cubicBezTo>
                    <a:pt x="2834" y="7054"/>
                    <a:pt x="3165" y="7099"/>
                    <a:pt x="3510" y="7099"/>
                  </a:cubicBezTo>
                  <a:cubicBezTo>
                    <a:pt x="3658" y="7099"/>
                    <a:pt x="3809" y="7091"/>
                    <a:pt x="3962" y="7074"/>
                  </a:cubicBezTo>
                  <a:cubicBezTo>
                    <a:pt x="4293" y="7040"/>
                    <a:pt x="4619" y="6963"/>
                    <a:pt x="4937" y="6847"/>
                  </a:cubicBezTo>
                  <a:cubicBezTo>
                    <a:pt x="5255" y="6732"/>
                    <a:pt x="5542" y="6588"/>
                    <a:pt x="5796" y="6418"/>
                  </a:cubicBezTo>
                  <a:cubicBezTo>
                    <a:pt x="6050" y="6247"/>
                    <a:pt x="6248" y="6062"/>
                    <a:pt x="6391" y="5862"/>
                  </a:cubicBezTo>
                  <a:lnTo>
                    <a:pt x="5460" y="4681"/>
                  </a:lnTo>
                  <a:cubicBezTo>
                    <a:pt x="5350" y="4824"/>
                    <a:pt x="5220" y="4954"/>
                    <a:pt x="5074" y="5071"/>
                  </a:cubicBezTo>
                  <a:cubicBezTo>
                    <a:pt x="4926" y="5189"/>
                    <a:pt x="4760" y="5287"/>
                    <a:pt x="4578" y="5364"/>
                  </a:cubicBezTo>
                  <a:cubicBezTo>
                    <a:pt x="4396" y="5443"/>
                    <a:pt x="4199" y="5492"/>
                    <a:pt x="3994" y="5515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6"/>
                  </a:cubicBezTo>
                  <a:cubicBezTo>
                    <a:pt x="2888" y="5402"/>
                    <a:pt x="2661" y="5292"/>
                    <a:pt x="2467" y="5136"/>
                  </a:cubicBezTo>
                  <a:cubicBezTo>
                    <a:pt x="2272" y="4980"/>
                    <a:pt x="2114" y="4783"/>
                    <a:pt x="1992" y="4552"/>
                  </a:cubicBezTo>
                  <a:cubicBezTo>
                    <a:pt x="1871" y="4319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40" y="1661"/>
                    <a:pt x="3178" y="1590"/>
                    <a:pt x="3437" y="1561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1" y="1874"/>
                    <a:pt x="4880" y="1984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31"/>
            <p:cNvSpPr/>
            <p:nvPr/>
          </p:nvSpPr>
          <p:spPr>
            <a:xfrm flipH="1">
              <a:off x="3173690" y="3595628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7"/>
                    <a:pt x="2294" y="214"/>
                    <a:pt x="1874" y="435"/>
                  </a:cubicBezTo>
                  <a:cubicBezTo>
                    <a:pt x="1456" y="655"/>
                    <a:pt x="1102" y="942"/>
                    <a:pt x="815" y="1291"/>
                  </a:cubicBezTo>
                  <a:cubicBezTo>
                    <a:pt x="527" y="1639"/>
                    <a:pt x="314" y="2036"/>
                    <a:pt x="178" y="2485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0" y="4433"/>
                    <a:pt x="245" y="4898"/>
                    <a:pt x="462" y="5312"/>
                  </a:cubicBezTo>
                  <a:cubicBezTo>
                    <a:pt x="682" y="5727"/>
                    <a:pt x="967" y="6074"/>
                    <a:pt x="1318" y="6354"/>
                  </a:cubicBezTo>
                  <a:cubicBezTo>
                    <a:pt x="1669" y="6636"/>
                    <a:pt x="2069" y="6839"/>
                    <a:pt x="2519" y="6965"/>
                  </a:cubicBezTo>
                  <a:cubicBezTo>
                    <a:pt x="2833" y="7053"/>
                    <a:pt x="3163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8" y="6964"/>
                    <a:pt x="4936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0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3" y="5070"/>
                  </a:cubicBezTo>
                  <a:cubicBezTo>
                    <a:pt x="4924" y="5188"/>
                    <a:pt x="4760" y="5286"/>
                    <a:pt x="4576" y="5363"/>
                  </a:cubicBezTo>
                  <a:cubicBezTo>
                    <a:pt x="4395" y="5443"/>
                    <a:pt x="4200" y="5491"/>
                    <a:pt x="3993" y="5514"/>
                  </a:cubicBezTo>
                  <a:cubicBezTo>
                    <a:pt x="3891" y="5525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80"/>
                    <a:pt x="2115" y="4782"/>
                    <a:pt x="1992" y="4551"/>
                  </a:cubicBezTo>
                  <a:cubicBezTo>
                    <a:pt x="1870" y="4318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8" y="1896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09" y="1561"/>
                    <a:pt x="4030" y="1586"/>
                  </a:cubicBezTo>
                  <a:cubicBezTo>
                    <a:pt x="4218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59" y="16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31"/>
            <p:cNvSpPr/>
            <p:nvPr/>
          </p:nvSpPr>
          <p:spPr>
            <a:xfrm flipH="1">
              <a:off x="2963489" y="357057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0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31"/>
            <p:cNvSpPr/>
            <p:nvPr/>
          </p:nvSpPr>
          <p:spPr>
            <a:xfrm flipH="1">
              <a:off x="2717774" y="3553256"/>
              <a:ext cx="221190" cy="247868"/>
            </a:xfrm>
            <a:custGeom>
              <a:avLst/>
              <a:gdLst/>
              <a:ahLst/>
              <a:cxnLst/>
              <a:rect l="l" t="t" r="r" b="b"/>
              <a:pathLst>
                <a:path w="6384" h="7154" extrusionOk="0">
                  <a:moveTo>
                    <a:pt x="3087" y="1421"/>
                  </a:moveTo>
                  <a:cubicBezTo>
                    <a:pt x="3227" y="1421"/>
                    <a:pt x="3352" y="1441"/>
                    <a:pt x="3465" y="1482"/>
                  </a:cubicBezTo>
                  <a:cubicBezTo>
                    <a:pt x="3617" y="1538"/>
                    <a:pt x="3739" y="1628"/>
                    <a:pt x="3833" y="1753"/>
                  </a:cubicBezTo>
                  <a:cubicBezTo>
                    <a:pt x="3925" y="1877"/>
                    <a:pt x="3980" y="2027"/>
                    <a:pt x="3997" y="2202"/>
                  </a:cubicBezTo>
                  <a:cubicBezTo>
                    <a:pt x="4016" y="2377"/>
                    <a:pt x="3998" y="2536"/>
                    <a:pt x="3944" y="2677"/>
                  </a:cubicBezTo>
                  <a:cubicBezTo>
                    <a:pt x="3890" y="2823"/>
                    <a:pt x="3804" y="2938"/>
                    <a:pt x="3685" y="3026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5"/>
                  </a:lnTo>
                  <a:lnTo>
                    <a:pt x="1726" y="1555"/>
                  </a:lnTo>
                  <a:lnTo>
                    <a:pt x="2921" y="1430"/>
                  </a:lnTo>
                  <a:cubicBezTo>
                    <a:pt x="2979" y="1424"/>
                    <a:pt x="3034" y="1421"/>
                    <a:pt x="3087" y="1421"/>
                  </a:cubicBezTo>
                  <a:close/>
                  <a:moveTo>
                    <a:pt x="3365" y="0"/>
                  </a:moveTo>
                  <a:cubicBezTo>
                    <a:pt x="3267" y="0"/>
                    <a:pt x="3168" y="6"/>
                    <a:pt x="3066" y="16"/>
                  </a:cubicBezTo>
                  <a:lnTo>
                    <a:pt x="1" y="340"/>
                  </a:lnTo>
                  <a:lnTo>
                    <a:pt x="721" y="7153"/>
                  </a:lnTo>
                  <a:lnTo>
                    <a:pt x="2297" y="6986"/>
                  </a:lnTo>
                  <a:lnTo>
                    <a:pt x="2044" y="4593"/>
                  </a:lnTo>
                  <a:lnTo>
                    <a:pt x="2897" y="4501"/>
                  </a:lnTo>
                  <a:lnTo>
                    <a:pt x="4496" y="6753"/>
                  </a:lnTo>
                  <a:lnTo>
                    <a:pt x="6384" y="6552"/>
                  </a:lnTo>
                  <a:lnTo>
                    <a:pt x="4581" y="4084"/>
                  </a:lnTo>
                  <a:cubicBezTo>
                    <a:pt x="4617" y="4063"/>
                    <a:pt x="4654" y="4041"/>
                    <a:pt x="4690" y="4018"/>
                  </a:cubicBezTo>
                  <a:cubicBezTo>
                    <a:pt x="5019" y="3787"/>
                    <a:pt x="5267" y="3489"/>
                    <a:pt x="5432" y="3127"/>
                  </a:cubicBezTo>
                  <a:cubicBezTo>
                    <a:pt x="5597" y="2766"/>
                    <a:pt x="5658" y="2370"/>
                    <a:pt x="5612" y="1942"/>
                  </a:cubicBezTo>
                  <a:cubicBezTo>
                    <a:pt x="5567" y="1526"/>
                    <a:pt x="5429" y="1165"/>
                    <a:pt x="5193" y="862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3" y="58"/>
                    <a:pt x="3688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31"/>
            <p:cNvSpPr/>
            <p:nvPr/>
          </p:nvSpPr>
          <p:spPr>
            <a:xfrm flipH="1">
              <a:off x="2404845" y="3513966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5" y="151"/>
                    <a:pt x="1426" y="285"/>
                  </a:cubicBezTo>
                  <a:cubicBezTo>
                    <a:pt x="1125" y="417"/>
                    <a:pt x="864" y="589"/>
                    <a:pt x="648" y="801"/>
                  </a:cubicBezTo>
                  <a:cubicBezTo>
                    <a:pt x="431" y="1011"/>
                    <a:pt x="266" y="1249"/>
                    <a:pt x="155" y="1521"/>
                  </a:cubicBezTo>
                  <a:cubicBezTo>
                    <a:pt x="41" y="1793"/>
                    <a:pt x="1" y="2081"/>
                    <a:pt x="34" y="2385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6" y="3555"/>
                    <a:pt x="730" y="3714"/>
                  </a:cubicBezTo>
                  <a:cubicBezTo>
                    <a:pt x="933" y="3872"/>
                    <a:pt x="1180" y="4000"/>
                    <a:pt x="1473" y="4094"/>
                  </a:cubicBezTo>
                  <a:cubicBezTo>
                    <a:pt x="1765" y="4187"/>
                    <a:pt x="2105" y="4256"/>
                    <a:pt x="2489" y="4302"/>
                  </a:cubicBezTo>
                  <a:cubicBezTo>
                    <a:pt x="2628" y="4312"/>
                    <a:pt x="2765" y="4331"/>
                    <a:pt x="2898" y="4353"/>
                  </a:cubicBezTo>
                  <a:cubicBezTo>
                    <a:pt x="3032" y="4374"/>
                    <a:pt x="3160" y="4404"/>
                    <a:pt x="3282" y="4440"/>
                  </a:cubicBezTo>
                  <a:cubicBezTo>
                    <a:pt x="3405" y="4476"/>
                    <a:pt x="3510" y="4519"/>
                    <a:pt x="3600" y="4570"/>
                  </a:cubicBezTo>
                  <a:cubicBezTo>
                    <a:pt x="3689" y="4619"/>
                    <a:pt x="3764" y="4679"/>
                    <a:pt x="3822" y="4752"/>
                  </a:cubicBezTo>
                  <a:cubicBezTo>
                    <a:pt x="3879" y="4827"/>
                    <a:pt x="3911" y="4911"/>
                    <a:pt x="3922" y="5008"/>
                  </a:cubicBezTo>
                  <a:cubicBezTo>
                    <a:pt x="3937" y="5138"/>
                    <a:pt x="3908" y="5251"/>
                    <a:pt x="3839" y="5346"/>
                  </a:cubicBezTo>
                  <a:cubicBezTo>
                    <a:pt x="3773" y="5438"/>
                    <a:pt x="3669" y="5515"/>
                    <a:pt x="3533" y="5576"/>
                  </a:cubicBezTo>
                  <a:cubicBezTo>
                    <a:pt x="3393" y="5637"/>
                    <a:pt x="3238" y="5677"/>
                    <a:pt x="3062" y="5694"/>
                  </a:cubicBezTo>
                  <a:cubicBezTo>
                    <a:pt x="2976" y="5704"/>
                    <a:pt x="2890" y="5709"/>
                    <a:pt x="2804" y="5709"/>
                  </a:cubicBezTo>
                  <a:cubicBezTo>
                    <a:pt x="2541" y="5709"/>
                    <a:pt x="2280" y="5664"/>
                    <a:pt x="2023" y="5578"/>
                  </a:cubicBezTo>
                  <a:cubicBezTo>
                    <a:pt x="1679" y="5463"/>
                    <a:pt x="1321" y="5205"/>
                    <a:pt x="951" y="4806"/>
                  </a:cubicBezTo>
                  <a:lnTo>
                    <a:pt x="68" y="6049"/>
                  </a:lnTo>
                  <a:cubicBezTo>
                    <a:pt x="317" y="6304"/>
                    <a:pt x="593" y="6520"/>
                    <a:pt x="892" y="6694"/>
                  </a:cubicBezTo>
                  <a:cubicBezTo>
                    <a:pt x="1193" y="6868"/>
                    <a:pt x="1530" y="6991"/>
                    <a:pt x="1902" y="7060"/>
                  </a:cubicBezTo>
                  <a:cubicBezTo>
                    <a:pt x="2123" y="7101"/>
                    <a:pt x="2357" y="7122"/>
                    <a:pt x="2603" y="7122"/>
                  </a:cubicBezTo>
                  <a:cubicBezTo>
                    <a:pt x="2772" y="7122"/>
                    <a:pt x="2947" y="7112"/>
                    <a:pt x="3129" y="7093"/>
                  </a:cubicBezTo>
                  <a:cubicBezTo>
                    <a:pt x="3649" y="7037"/>
                    <a:pt x="4098" y="6904"/>
                    <a:pt x="4479" y="6691"/>
                  </a:cubicBezTo>
                  <a:cubicBezTo>
                    <a:pt x="4860" y="6477"/>
                    <a:pt x="5148" y="6193"/>
                    <a:pt x="5345" y="5842"/>
                  </a:cubicBezTo>
                  <a:cubicBezTo>
                    <a:pt x="5540" y="5490"/>
                    <a:pt x="5612" y="5079"/>
                    <a:pt x="5563" y="4604"/>
                  </a:cubicBezTo>
                  <a:cubicBezTo>
                    <a:pt x="5531" y="4298"/>
                    <a:pt x="5447" y="4038"/>
                    <a:pt x="5309" y="3818"/>
                  </a:cubicBezTo>
                  <a:cubicBezTo>
                    <a:pt x="5169" y="3601"/>
                    <a:pt x="4986" y="3418"/>
                    <a:pt x="4758" y="3271"/>
                  </a:cubicBezTo>
                  <a:cubicBezTo>
                    <a:pt x="4529" y="3126"/>
                    <a:pt x="4263" y="3010"/>
                    <a:pt x="3963" y="2923"/>
                  </a:cubicBezTo>
                  <a:cubicBezTo>
                    <a:pt x="3664" y="2837"/>
                    <a:pt x="3328" y="2778"/>
                    <a:pt x="2966" y="2744"/>
                  </a:cubicBezTo>
                  <a:cubicBezTo>
                    <a:pt x="2808" y="2735"/>
                    <a:pt x="2654" y="2716"/>
                    <a:pt x="2507" y="2687"/>
                  </a:cubicBezTo>
                  <a:cubicBezTo>
                    <a:pt x="2359" y="2660"/>
                    <a:pt x="2228" y="2623"/>
                    <a:pt x="2112" y="2572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4" y="2319"/>
                    <a:pt x="1714" y="2229"/>
                    <a:pt x="1701" y="2119"/>
                  </a:cubicBezTo>
                  <a:cubicBezTo>
                    <a:pt x="1688" y="1996"/>
                    <a:pt x="1715" y="1886"/>
                    <a:pt x="1783" y="1790"/>
                  </a:cubicBezTo>
                  <a:cubicBezTo>
                    <a:pt x="1852" y="1695"/>
                    <a:pt x="1954" y="1616"/>
                    <a:pt x="2086" y="1551"/>
                  </a:cubicBezTo>
                  <a:cubicBezTo>
                    <a:pt x="2221" y="1488"/>
                    <a:pt x="2385" y="1445"/>
                    <a:pt x="2579" y="1426"/>
                  </a:cubicBezTo>
                  <a:cubicBezTo>
                    <a:pt x="2642" y="1420"/>
                    <a:pt x="2705" y="1416"/>
                    <a:pt x="2767" y="1416"/>
                  </a:cubicBezTo>
                  <a:cubicBezTo>
                    <a:pt x="2891" y="1416"/>
                    <a:pt x="3015" y="1430"/>
                    <a:pt x="3139" y="1457"/>
                  </a:cubicBezTo>
                  <a:cubicBezTo>
                    <a:pt x="3323" y="1495"/>
                    <a:pt x="3500" y="1563"/>
                    <a:pt x="3671" y="1656"/>
                  </a:cubicBezTo>
                  <a:cubicBezTo>
                    <a:pt x="3840" y="1750"/>
                    <a:pt x="4003" y="1874"/>
                    <a:pt x="4158" y="2027"/>
                  </a:cubicBezTo>
                  <a:lnTo>
                    <a:pt x="5076" y="937"/>
                  </a:lnTo>
                  <a:cubicBezTo>
                    <a:pt x="4887" y="709"/>
                    <a:pt x="4670" y="517"/>
                    <a:pt x="4420" y="367"/>
                  </a:cubicBezTo>
                  <a:cubicBezTo>
                    <a:pt x="4173" y="216"/>
                    <a:pt x="3881" y="111"/>
                    <a:pt x="3550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31"/>
            <p:cNvSpPr/>
            <p:nvPr/>
          </p:nvSpPr>
          <p:spPr>
            <a:xfrm flipH="1">
              <a:off x="2137475" y="348375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6"/>
                  </a:lnTo>
                  <a:lnTo>
                    <a:pt x="1924" y="3007"/>
                  </a:lnTo>
                  <a:lnTo>
                    <a:pt x="1657" y="469"/>
                  </a:lnTo>
                  <a:lnTo>
                    <a:pt x="0" y="645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8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5" name="Google Shape;16695;p31"/>
            <p:cNvSpPr/>
            <p:nvPr/>
          </p:nvSpPr>
          <p:spPr>
            <a:xfrm flipH="1">
              <a:off x="1974014" y="346580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1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6" name="Google Shape;16696;p31"/>
            <p:cNvSpPr/>
            <p:nvPr/>
          </p:nvSpPr>
          <p:spPr>
            <a:xfrm flipH="1">
              <a:off x="1756848" y="3453993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1"/>
                  </a:lnTo>
                  <a:lnTo>
                    <a:pt x="5257" y="5031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31"/>
            <p:cNvSpPr/>
            <p:nvPr/>
          </p:nvSpPr>
          <p:spPr>
            <a:xfrm flipH="1">
              <a:off x="1551531" y="3432339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11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31"/>
            <p:cNvSpPr/>
            <p:nvPr/>
          </p:nvSpPr>
          <p:spPr>
            <a:xfrm flipH="1">
              <a:off x="1344170" y="3401988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2" y="1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4" y="1521"/>
                  </a:cubicBezTo>
                  <a:cubicBezTo>
                    <a:pt x="41" y="1792"/>
                    <a:pt x="1" y="2080"/>
                    <a:pt x="34" y="2386"/>
                  </a:cubicBezTo>
                  <a:cubicBezTo>
                    <a:pt x="64" y="2671"/>
                    <a:pt x="136" y="2926"/>
                    <a:pt x="251" y="3144"/>
                  </a:cubicBezTo>
                  <a:cubicBezTo>
                    <a:pt x="366" y="3366"/>
                    <a:pt x="525" y="3554"/>
                    <a:pt x="730" y="3714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7"/>
                    <a:pt x="2104" y="4257"/>
                    <a:pt x="2488" y="4302"/>
                  </a:cubicBezTo>
                  <a:cubicBezTo>
                    <a:pt x="2628" y="4313"/>
                    <a:pt x="2764" y="4330"/>
                    <a:pt x="2897" y="4352"/>
                  </a:cubicBezTo>
                  <a:cubicBezTo>
                    <a:pt x="3030" y="4374"/>
                    <a:pt x="3157" y="4404"/>
                    <a:pt x="3279" y="4440"/>
                  </a:cubicBezTo>
                  <a:cubicBezTo>
                    <a:pt x="3401" y="4476"/>
                    <a:pt x="3508" y="4519"/>
                    <a:pt x="3598" y="4569"/>
                  </a:cubicBezTo>
                  <a:cubicBezTo>
                    <a:pt x="3688" y="4618"/>
                    <a:pt x="3761" y="4680"/>
                    <a:pt x="3818" y="4753"/>
                  </a:cubicBezTo>
                  <a:cubicBezTo>
                    <a:pt x="3876" y="4827"/>
                    <a:pt x="3909" y="4911"/>
                    <a:pt x="3919" y="5008"/>
                  </a:cubicBezTo>
                  <a:cubicBezTo>
                    <a:pt x="3934" y="5137"/>
                    <a:pt x="3905" y="5251"/>
                    <a:pt x="3837" y="5346"/>
                  </a:cubicBezTo>
                  <a:cubicBezTo>
                    <a:pt x="3768" y="5442"/>
                    <a:pt x="3665" y="5521"/>
                    <a:pt x="3528" y="5580"/>
                  </a:cubicBezTo>
                  <a:cubicBezTo>
                    <a:pt x="3389" y="5640"/>
                    <a:pt x="3233" y="5681"/>
                    <a:pt x="3059" y="5698"/>
                  </a:cubicBezTo>
                  <a:cubicBezTo>
                    <a:pt x="2972" y="5708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2"/>
                  </a:cubicBezTo>
                  <a:cubicBezTo>
                    <a:pt x="1674" y="5466"/>
                    <a:pt x="1316" y="5209"/>
                    <a:pt x="947" y="4809"/>
                  </a:cubicBezTo>
                  <a:lnTo>
                    <a:pt x="64" y="6053"/>
                  </a:lnTo>
                  <a:cubicBezTo>
                    <a:pt x="314" y="6308"/>
                    <a:pt x="589" y="6523"/>
                    <a:pt x="889" y="6697"/>
                  </a:cubicBezTo>
                  <a:cubicBezTo>
                    <a:pt x="1194" y="6873"/>
                    <a:pt x="1531" y="6995"/>
                    <a:pt x="1902" y="7063"/>
                  </a:cubicBezTo>
                  <a:cubicBezTo>
                    <a:pt x="2122" y="7104"/>
                    <a:pt x="2356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0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40" y="5492"/>
                    <a:pt x="5612" y="5080"/>
                    <a:pt x="5563" y="4605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3"/>
                    <a:pt x="4986" y="3419"/>
                    <a:pt x="4757" y="3274"/>
                  </a:cubicBezTo>
                  <a:cubicBezTo>
                    <a:pt x="4529" y="3128"/>
                    <a:pt x="4263" y="3012"/>
                    <a:pt x="3962" y="2926"/>
                  </a:cubicBezTo>
                  <a:cubicBezTo>
                    <a:pt x="3662" y="2839"/>
                    <a:pt x="3328" y="2779"/>
                    <a:pt x="2964" y="2746"/>
                  </a:cubicBezTo>
                  <a:cubicBezTo>
                    <a:pt x="2808" y="2736"/>
                    <a:pt x="2654" y="2718"/>
                    <a:pt x="2507" y="2690"/>
                  </a:cubicBezTo>
                  <a:cubicBezTo>
                    <a:pt x="2359" y="2662"/>
                    <a:pt x="2228" y="2625"/>
                    <a:pt x="2112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3" y="2322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6" y="1554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2" y="1421"/>
                    <a:pt x="2703" y="1418"/>
                    <a:pt x="2765" y="1418"/>
                  </a:cubicBezTo>
                  <a:cubicBezTo>
                    <a:pt x="2890" y="1418"/>
                    <a:pt x="3015" y="1431"/>
                    <a:pt x="3140" y="1456"/>
                  </a:cubicBezTo>
                  <a:cubicBezTo>
                    <a:pt x="3324" y="1496"/>
                    <a:pt x="3501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8"/>
                    <a:pt x="4671" y="518"/>
                    <a:pt x="4421" y="367"/>
                  </a:cubicBezTo>
                  <a:cubicBezTo>
                    <a:pt x="4174" y="216"/>
                    <a:pt x="3882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31"/>
            <p:cNvSpPr/>
            <p:nvPr/>
          </p:nvSpPr>
          <p:spPr>
            <a:xfrm flipH="1">
              <a:off x="954393" y="3366233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5" y="3952"/>
                  </a:moveTo>
                  <a:cubicBezTo>
                    <a:pt x="2173" y="4062"/>
                    <a:pt x="2305" y="4179"/>
                    <a:pt x="2443" y="4304"/>
                  </a:cubicBezTo>
                  <a:lnTo>
                    <a:pt x="3866" y="5526"/>
                  </a:lnTo>
                  <a:cubicBezTo>
                    <a:pt x="3815" y="5564"/>
                    <a:pt x="3762" y="5600"/>
                    <a:pt x="3709" y="5633"/>
                  </a:cubicBezTo>
                  <a:cubicBezTo>
                    <a:pt x="3496" y="5762"/>
                    <a:pt x="3262" y="5841"/>
                    <a:pt x="3003" y="5867"/>
                  </a:cubicBezTo>
                  <a:cubicBezTo>
                    <a:pt x="2916" y="5877"/>
                    <a:pt x="2833" y="5882"/>
                    <a:pt x="2752" y="5882"/>
                  </a:cubicBezTo>
                  <a:cubicBezTo>
                    <a:pt x="2574" y="5882"/>
                    <a:pt x="2412" y="5858"/>
                    <a:pt x="2267" y="5813"/>
                  </a:cubicBezTo>
                  <a:cubicBezTo>
                    <a:pt x="2057" y="5745"/>
                    <a:pt x="1891" y="5637"/>
                    <a:pt x="1771" y="5486"/>
                  </a:cubicBezTo>
                  <a:cubicBezTo>
                    <a:pt x="1651" y="5334"/>
                    <a:pt x="1576" y="5151"/>
                    <a:pt x="1555" y="4930"/>
                  </a:cubicBezTo>
                  <a:cubicBezTo>
                    <a:pt x="1525" y="4651"/>
                    <a:pt x="1594" y="4410"/>
                    <a:pt x="1755" y="4209"/>
                  </a:cubicBezTo>
                  <a:cubicBezTo>
                    <a:pt x="1832" y="4113"/>
                    <a:pt x="1933" y="4029"/>
                    <a:pt x="2055" y="3952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6" y="17"/>
                  </a:cubicBezTo>
                  <a:cubicBezTo>
                    <a:pt x="2409" y="62"/>
                    <a:pt x="2039" y="180"/>
                    <a:pt x="1727" y="374"/>
                  </a:cubicBezTo>
                  <a:cubicBezTo>
                    <a:pt x="1417" y="568"/>
                    <a:pt x="1185" y="813"/>
                    <a:pt x="1029" y="1107"/>
                  </a:cubicBezTo>
                  <a:cubicBezTo>
                    <a:pt x="872" y="1405"/>
                    <a:pt x="813" y="1726"/>
                    <a:pt x="850" y="2077"/>
                  </a:cubicBezTo>
                  <a:cubicBezTo>
                    <a:pt x="865" y="2220"/>
                    <a:pt x="905" y="2373"/>
                    <a:pt x="967" y="2537"/>
                  </a:cubicBezTo>
                  <a:cubicBezTo>
                    <a:pt x="1027" y="2692"/>
                    <a:pt x="1113" y="2855"/>
                    <a:pt x="1224" y="3024"/>
                  </a:cubicBezTo>
                  <a:cubicBezTo>
                    <a:pt x="827" y="3256"/>
                    <a:pt x="527" y="3545"/>
                    <a:pt x="327" y="3888"/>
                  </a:cubicBezTo>
                  <a:cubicBezTo>
                    <a:pt x="92" y="4297"/>
                    <a:pt x="0" y="4737"/>
                    <a:pt x="49" y="5211"/>
                  </a:cubicBezTo>
                  <a:cubicBezTo>
                    <a:pt x="94" y="5627"/>
                    <a:pt x="252" y="5992"/>
                    <a:pt x="524" y="6303"/>
                  </a:cubicBezTo>
                  <a:cubicBezTo>
                    <a:pt x="797" y="6614"/>
                    <a:pt x="1146" y="6845"/>
                    <a:pt x="1574" y="6999"/>
                  </a:cubicBezTo>
                  <a:cubicBezTo>
                    <a:pt x="1888" y="7110"/>
                    <a:pt x="2226" y="7167"/>
                    <a:pt x="2586" y="7167"/>
                  </a:cubicBezTo>
                  <a:cubicBezTo>
                    <a:pt x="2714" y="7167"/>
                    <a:pt x="2845" y="7160"/>
                    <a:pt x="2978" y="7146"/>
                  </a:cubicBezTo>
                  <a:cubicBezTo>
                    <a:pt x="3361" y="7104"/>
                    <a:pt x="3716" y="7015"/>
                    <a:pt x="4037" y="6871"/>
                  </a:cubicBezTo>
                  <a:cubicBezTo>
                    <a:pt x="4350" y="6733"/>
                    <a:pt x="4631" y="6555"/>
                    <a:pt x="4885" y="6335"/>
                  </a:cubicBezTo>
                  <a:lnTo>
                    <a:pt x="5430" y="6790"/>
                  </a:lnTo>
                  <a:lnTo>
                    <a:pt x="7357" y="6585"/>
                  </a:lnTo>
                  <a:lnTo>
                    <a:pt x="5747" y="5196"/>
                  </a:lnTo>
                  <a:cubicBezTo>
                    <a:pt x="5859" y="4973"/>
                    <a:pt x="5951" y="4734"/>
                    <a:pt x="6023" y="4484"/>
                  </a:cubicBezTo>
                  <a:cubicBezTo>
                    <a:pt x="6128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1"/>
                  </a:lnTo>
                  <a:cubicBezTo>
                    <a:pt x="4749" y="3766"/>
                    <a:pt x="4708" y="4058"/>
                    <a:pt x="4636" y="4326"/>
                  </a:cubicBezTo>
                  <a:lnTo>
                    <a:pt x="4094" y="3845"/>
                  </a:lnTo>
                  <a:cubicBezTo>
                    <a:pt x="3953" y="3736"/>
                    <a:pt x="3791" y="3602"/>
                    <a:pt x="3611" y="3450"/>
                  </a:cubicBezTo>
                  <a:cubicBezTo>
                    <a:pt x="3431" y="3293"/>
                    <a:pt x="3252" y="3131"/>
                    <a:pt x="3078" y="2955"/>
                  </a:cubicBezTo>
                  <a:cubicBezTo>
                    <a:pt x="2902" y="2781"/>
                    <a:pt x="2754" y="2609"/>
                    <a:pt x="2635" y="2440"/>
                  </a:cubicBezTo>
                  <a:cubicBezTo>
                    <a:pt x="2515" y="2272"/>
                    <a:pt x="2451" y="2127"/>
                    <a:pt x="2436" y="2005"/>
                  </a:cubicBezTo>
                  <a:cubicBezTo>
                    <a:pt x="2422" y="1875"/>
                    <a:pt x="2436" y="1762"/>
                    <a:pt x="2479" y="1671"/>
                  </a:cubicBezTo>
                  <a:cubicBezTo>
                    <a:pt x="2523" y="1579"/>
                    <a:pt x="2589" y="1503"/>
                    <a:pt x="2682" y="1448"/>
                  </a:cubicBezTo>
                  <a:cubicBezTo>
                    <a:pt x="2776" y="1392"/>
                    <a:pt x="2892" y="1356"/>
                    <a:pt x="3036" y="1342"/>
                  </a:cubicBezTo>
                  <a:cubicBezTo>
                    <a:pt x="3068" y="1338"/>
                    <a:pt x="3099" y="1337"/>
                    <a:pt x="3129" y="1337"/>
                  </a:cubicBezTo>
                  <a:cubicBezTo>
                    <a:pt x="3267" y="1337"/>
                    <a:pt x="3394" y="1371"/>
                    <a:pt x="3509" y="1438"/>
                  </a:cubicBezTo>
                  <a:cubicBezTo>
                    <a:pt x="3649" y="1524"/>
                    <a:pt x="3788" y="1693"/>
                    <a:pt x="3926" y="1947"/>
                  </a:cubicBezTo>
                  <a:lnTo>
                    <a:pt x="5076" y="1089"/>
                  </a:lnTo>
                  <a:cubicBezTo>
                    <a:pt x="4964" y="838"/>
                    <a:pt x="4796" y="626"/>
                    <a:pt x="4566" y="453"/>
                  </a:cubicBezTo>
                  <a:cubicBezTo>
                    <a:pt x="4337" y="281"/>
                    <a:pt x="4076" y="155"/>
                    <a:pt x="3778" y="79"/>
                  </a:cubicBezTo>
                  <a:cubicBezTo>
                    <a:pt x="3574" y="27"/>
                    <a:pt x="3364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31"/>
            <p:cNvSpPr/>
            <p:nvPr/>
          </p:nvSpPr>
          <p:spPr>
            <a:xfrm flipH="1">
              <a:off x="656779" y="332472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3" y="2067"/>
                  </a:lnTo>
                  <a:lnTo>
                    <a:pt x="2177" y="1852"/>
                  </a:lnTo>
                  <a:lnTo>
                    <a:pt x="2743" y="7206"/>
                  </a:lnTo>
                  <a:lnTo>
                    <a:pt x="4396" y="7032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31"/>
            <p:cNvSpPr/>
            <p:nvPr/>
          </p:nvSpPr>
          <p:spPr>
            <a:xfrm flipH="1">
              <a:off x="428838" y="330310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5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31"/>
            <p:cNvSpPr/>
            <p:nvPr/>
          </p:nvSpPr>
          <p:spPr>
            <a:xfrm flipH="1">
              <a:off x="187627" y="3280378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8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3" y="77"/>
                    <a:pt x="2293" y="213"/>
                    <a:pt x="1875" y="435"/>
                  </a:cubicBezTo>
                  <a:cubicBezTo>
                    <a:pt x="1456" y="656"/>
                    <a:pt x="1103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13" y="4437"/>
                    <a:pt x="248" y="4904"/>
                    <a:pt x="465" y="5317"/>
                  </a:cubicBezTo>
                  <a:cubicBezTo>
                    <a:pt x="684" y="5731"/>
                    <a:pt x="967" y="6077"/>
                    <a:pt x="1318" y="6358"/>
                  </a:cubicBezTo>
                  <a:cubicBezTo>
                    <a:pt x="1669" y="6638"/>
                    <a:pt x="2069" y="6842"/>
                    <a:pt x="2519" y="6969"/>
                  </a:cubicBezTo>
                  <a:cubicBezTo>
                    <a:pt x="2834" y="7057"/>
                    <a:pt x="3165" y="7101"/>
                    <a:pt x="3512" y="7101"/>
                  </a:cubicBezTo>
                  <a:cubicBezTo>
                    <a:pt x="3659" y="7101"/>
                    <a:pt x="3810" y="7093"/>
                    <a:pt x="3963" y="7077"/>
                  </a:cubicBezTo>
                  <a:cubicBezTo>
                    <a:pt x="4292" y="7041"/>
                    <a:pt x="4618" y="6966"/>
                    <a:pt x="4936" y="6850"/>
                  </a:cubicBezTo>
                  <a:cubicBezTo>
                    <a:pt x="5254" y="6735"/>
                    <a:pt x="5542" y="6591"/>
                    <a:pt x="5796" y="6420"/>
                  </a:cubicBezTo>
                  <a:cubicBezTo>
                    <a:pt x="6049" y="6250"/>
                    <a:pt x="6249" y="6065"/>
                    <a:pt x="6390" y="5865"/>
                  </a:cubicBezTo>
                  <a:lnTo>
                    <a:pt x="5460" y="4684"/>
                  </a:lnTo>
                  <a:cubicBezTo>
                    <a:pt x="5350" y="4826"/>
                    <a:pt x="5221" y="4957"/>
                    <a:pt x="5073" y="5074"/>
                  </a:cubicBezTo>
                  <a:cubicBezTo>
                    <a:pt x="4923" y="5192"/>
                    <a:pt x="4761" y="5289"/>
                    <a:pt x="4577" y="5367"/>
                  </a:cubicBezTo>
                  <a:cubicBezTo>
                    <a:pt x="4396" y="5446"/>
                    <a:pt x="4200" y="5495"/>
                    <a:pt x="3993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3"/>
                    <a:pt x="2115" y="4786"/>
                    <a:pt x="1993" y="4555"/>
                  </a:cubicBezTo>
                  <a:cubicBezTo>
                    <a:pt x="1870" y="4322"/>
                    <a:pt x="1793" y="4056"/>
                    <a:pt x="1760" y="3757"/>
                  </a:cubicBezTo>
                  <a:cubicBezTo>
                    <a:pt x="1728" y="3452"/>
                    <a:pt x="1748" y="3171"/>
                    <a:pt x="1820" y="2914"/>
                  </a:cubicBezTo>
                  <a:cubicBezTo>
                    <a:pt x="1892" y="2656"/>
                    <a:pt x="2003" y="2434"/>
                    <a:pt x="2158" y="2244"/>
                  </a:cubicBezTo>
                  <a:cubicBezTo>
                    <a:pt x="2312" y="2052"/>
                    <a:pt x="2499" y="1899"/>
                    <a:pt x="2719" y="1781"/>
                  </a:cubicBezTo>
                  <a:cubicBezTo>
                    <a:pt x="2939" y="1663"/>
                    <a:pt x="3179" y="1591"/>
                    <a:pt x="3438" y="1562"/>
                  </a:cubicBezTo>
                  <a:cubicBezTo>
                    <a:pt x="3513" y="1554"/>
                    <a:pt x="3586" y="1551"/>
                    <a:pt x="3658" y="1551"/>
                  </a:cubicBezTo>
                  <a:cubicBezTo>
                    <a:pt x="3786" y="1551"/>
                    <a:pt x="3910" y="1563"/>
                    <a:pt x="4030" y="1587"/>
                  </a:cubicBezTo>
                  <a:cubicBezTo>
                    <a:pt x="4219" y="1627"/>
                    <a:pt x="4394" y="1692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0" y="845"/>
                  </a:lnTo>
                  <a:cubicBezTo>
                    <a:pt x="5700" y="637"/>
                    <a:pt x="5448" y="468"/>
                    <a:pt x="5161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31"/>
            <p:cNvSpPr/>
            <p:nvPr/>
          </p:nvSpPr>
          <p:spPr>
            <a:xfrm flipH="1">
              <a:off x="-9754" y="3253839"/>
              <a:ext cx="179994" cy="255006"/>
            </a:xfrm>
            <a:custGeom>
              <a:avLst/>
              <a:gdLst/>
              <a:ahLst/>
              <a:cxnLst/>
              <a:rect l="l" t="t" r="r" b="b"/>
              <a:pathLst>
                <a:path w="5195" h="7360" extrusionOk="0">
                  <a:moveTo>
                    <a:pt x="5194" y="0"/>
                  </a:moveTo>
                  <a:lnTo>
                    <a:pt x="4224" y="102"/>
                  </a:lnTo>
                  <a:lnTo>
                    <a:pt x="4506" y="2780"/>
                  </a:lnTo>
                  <a:lnTo>
                    <a:pt x="1937" y="3049"/>
                  </a:lnTo>
                  <a:lnTo>
                    <a:pt x="1654" y="374"/>
                  </a:lnTo>
                  <a:lnTo>
                    <a:pt x="0" y="548"/>
                  </a:lnTo>
                  <a:lnTo>
                    <a:pt x="718" y="7360"/>
                  </a:lnTo>
                  <a:lnTo>
                    <a:pt x="2372" y="7187"/>
                  </a:lnTo>
                  <a:lnTo>
                    <a:pt x="2093" y="4528"/>
                  </a:lnTo>
                  <a:lnTo>
                    <a:pt x="4662" y="4258"/>
                  </a:lnTo>
                  <a:lnTo>
                    <a:pt x="4940" y="6915"/>
                  </a:lnTo>
                  <a:lnTo>
                    <a:pt x="5194" y="6888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31"/>
            <p:cNvSpPr/>
            <p:nvPr/>
          </p:nvSpPr>
          <p:spPr>
            <a:xfrm flipH="1">
              <a:off x="3888176" y="399749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9" y="0"/>
                  </a:moveTo>
                  <a:cubicBezTo>
                    <a:pt x="2765" y="0"/>
                    <a:pt x="2579" y="10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31" y="1011"/>
                    <a:pt x="265" y="1251"/>
                    <a:pt x="153" y="1521"/>
                  </a:cubicBezTo>
                  <a:cubicBezTo>
                    <a:pt x="41" y="1793"/>
                    <a:pt x="1" y="2080"/>
                    <a:pt x="34" y="2385"/>
                  </a:cubicBezTo>
                  <a:cubicBezTo>
                    <a:pt x="64" y="2671"/>
                    <a:pt x="136" y="2925"/>
                    <a:pt x="251" y="3145"/>
                  </a:cubicBezTo>
                  <a:cubicBezTo>
                    <a:pt x="366" y="3365"/>
                    <a:pt x="526" y="3554"/>
                    <a:pt x="728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7" y="4187"/>
                    <a:pt x="2104" y="4256"/>
                    <a:pt x="2488" y="4299"/>
                  </a:cubicBezTo>
                  <a:cubicBezTo>
                    <a:pt x="2626" y="4312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6"/>
                    <a:pt x="3761" y="4677"/>
                    <a:pt x="3819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4" y="5136"/>
                    <a:pt x="3905" y="5248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89" y="5639"/>
                    <a:pt x="3233" y="5677"/>
                    <a:pt x="3058" y="5697"/>
                  </a:cubicBezTo>
                  <a:cubicBezTo>
                    <a:pt x="2973" y="5706"/>
                    <a:pt x="2889" y="5711"/>
                    <a:pt x="2805" y="5711"/>
                  </a:cubicBezTo>
                  <a:cubicBezTo>
                    <a:pt x="2540" y="5711"/>
                    <a:pt x="2278" y="5666"/>
                    <a:pt x="2018" y="5579"/>
                  </a:cubicBezTo>
                  <a:cubicBezTo>
                    <a:pt x="1675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6" y="6305"/>
                    <a:pt x="590" y="6521"/>
                    <a:pt x="891" y="6696"/>
                  </a:cubicBezTo>
                  <a:cubicBezTo>
                    <a:pt x="1191" y="6870"/>
                    <a:pt x="1526" y="6993"/>
                    <a:pt x="1899" y="7063"/>
                  </a:cubicBezTo>
                  <a:cubicBezTo>
                    <a:pt x="2120" y="7104"/>
                    <a:pt x="2353" y="7125"/>
                    <a:pt x="2599" y="7125"/>
                  </a:cubicBezTo>
                  <a:cubicBezTo>
                    <a:pt x="2769" y="7125"/>
                    <a:pt x="2946" y="7115"/>
                    <a:pt x="3128" y="7095"/>
                  </a:cubicBezTo>
                  <a:cubicBezTo>
                    <a:pt x="3647" y="7042"/>
                    <a:pt x="4098" y="6906"/>
                    <a:pt x="4479" y="6692"/>
                  </a:cubicBezTo>
                  <a:cubicBezTo>
                    <a:pt x="4860" y="6478"/>
                    <a:pt x="5147" y="6196"/>
                    <a:pt x="5343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30" y="4299"/>
                    <a:pt x="5445" y="4039"/>
                    <a:pt x="5307" y="3820"/>
                  </a:cubicBezTo>
                  <a:cubicBezTo>
                    <a:pt x="5169" y="3602"/>
                    <a:pt x="4985" y="3419"/>
                    <a:pt x="4758" y="3274"/>
                  </a:cubicBezTo>
                  <a:cubicBezTo>
                    <a:pt x="4529" y="3127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4" y="2321"/>
                    <a:pt x="1712" y="2231"/>
                    <a:pt x="1699" y="2121"/>
                  </a:cubicBezTo>
                  <a:cubicBezTo>
                    <a:pt x="1687" y="1997"/>
                    <a:pt x="1713" y="1889"/>
                    <a:pt x="1782" y="1793"/>
                  </a:cubicBezTo>
                  <a:cubicBezTo>
                    <a:pt x="1850" y="1696"/>
                    <a:pt x="1953" y="1616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2" y="1750"/>
                    <a:pt x="4004" y="1873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2" y="215"/>
                    <a:pt x="3882" y="112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5" name="Google Shape;16705;p31"/>
            <p:cNvSpPr/>
            <p:nvPr/>
          </p:nvSpPr>
          <p:spPr>
            <a:xfrm flipH="1">
              <a:off x="3620425" y="3972099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2" y="1568"/>
                  </a:moveTo>
                  <a:cubicBezTo>
                    <a:pt x="3781" y="1568"/>
                    <a:pt x="3960" y="1596"/>
                    <a:pt x="4130" y="1649"/>
                  </a:cubicBezTo>
                  <a:cubicBezTo>
                    <a:pt x="4365" y="1722"/>
                    <a:pt x="4573" y="1840"/>
                    <a:pt x="4759" y="2001"/>
                  </a:cubicBezTo>
                  <a:cubicBezTo>
                    <a:pt x="4941" y="2162"/>
                    <a:pt x="5092" y="2358"/>
                    <a:pt x="5207" y="2588"/>
                  </a:cubicBezTo>
                  <a:cubicBezTo>
                    <a:pt x="5324" y="2818"/>
                    <a:pt x="5399" y="3077"/>
                    <a:pt x="5427" y="3363"/>
                  </a:cubicBezTo>
                  <a:cubicBezTo>
                    <a:pt x="5458" y="3649"/>
                    <a:pt x="5439" y="3915"/>
                    <a:pt x="5374" y="4165"/>
                  </a:cubicBezTo>
                  <a:cubicBezTo>
                    <a:pt x="5310" y="4417"/>
                    <a:pt x="5205" y="4637"/>
                    <a:pt x="5056" y="4835"/>
                  </a:cubicBezTo>
                  <a:cubicBezTo>
                    <a:pt x="4908" y="5031"/>
                    <a:pt x="4729" y="5189"/>
                    <a:pt x="4517" y="5310"/>
                  </a:cubicBezTo>
                  <a:cubicBezTo>
                    <a:pt x="4303" y="5431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2" y="5545"/>
                    <a:pt x="3215" y="5518"/>
                    <a:pt x="3046" y="5467"/>
                  </a:cubicBezTo>
                  <a:cubicBezTo>
                    <a:pt x="2813" y="5392"/>
                    <a:pt x="2603" y="5275"/>
                    <a:pt x="2413" y="5117"/>
                  </a:cubicBezTo>
                  <a:cubicBezTo>
                    <a:pt x="2225" y="4960"/>
                    <a:pt x="2078" y="4763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6" y="3199"/>
                    <a:pt x="1798" y="2947"/>
                  </a:cubicBezTo>
                  <a:cubicBezTo>
                    <a:pt x="1860" y="2698"/>
                    <a:pt x="1965" y="2477"/>
                    <a:pt x="2116" y="2278"/>
                  </a:cubicBezTo>
                  <a:cubicBezTo>
                    <a:pt x="2267" y="2083"/>
                    <a:pt x="2446" y="1925"/>
                    <a:pt x="2661" y="1804"/>
                  </a:cubicBezTo>
                  <a:cubicBezTo>
                    <a:pt x="2874" y="1685"/>
                    <a:pt x="3115" y="1608"/>
                    <a:pt x="3381" y="1580"/>
                  </a:cubicBezTo>
                  <a:cubicBezTo>
                    <a:pt x="3453" y="1572"/>
                    <a:pt x="3523" y="1568"/>
                    <a:pt x="3592" y="1568"/>
                  </a:cubicBezTo>
                  <a:close/>
                  <a:moveTo>
                    <a:pt x="3659" y="0"/>
                  </a:moveTo>
                  <a:cubicBezTo>
                    <a:pt x="3514" y="0"/>
                    <a:pt x="3365" y="9"/>
                    <a:pt x="3214" y="25"/>
                  </a:cubicBezTo>
                  <a:cubicBezTo>
                    <a:pt x="2702" y="78"/>
                    <a:pt x="2242" y="215"/>
                    <a:pt x="1832" y="436"/>
                  </a:cubicBezTo>
                  <a:cubicBezTo>
                    <a:pt x="1423" y="655"/>
                    <a:pt x="1075" y="943"/>
                    <a:pt x="790" y="1293"/>
                  </a:cubicBezTo>
                  <a:cubicBezTo>
                    <a:pt x="505" y="1646"/>
                    <a:pt x="298" y="2043"/>
                    <a:pt x="167" y="2488"/>
                  </a:cubicBezTo>
                  <a:cubicBezTo>
                    <a:pt x="38" y="2936"/>
                    <a:pt x="0" y="3414"/>
                    <a:pt x="54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6" y="6640"/>
                    <a:pt x="2074" y="6844"/>
                    <a:pt x="2520" y="6976"/>
                  </a:cubicBezTo>
                  <a:cubicBezTo>
                    <a:pt x="2833" y="7067"/>
                    <a:pt x="3164" y="7113"/>
                    <a:pt x="3514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5"/>
                    <a:pt x="4931" y="6897"/>
                    <a:pt x="5343" y="6677"/>
                  </a:cubicBezTo>
                  <a:cubicBezTo>
                    <a:pt x="5752" y="6459"/>
                    <a:pt x="6099" y="6173"/>
                    <a:pt x="6384" y="5820"/>
                  </a:cubicBezTo>
                  <a:cubicBezTo>
                    <a:pt x="6667" y="5468"/>
                    <a:pt x="6874" y="5068"/>
                    <a:pt x="7002" y="4618"/>
                  </a:cubicBezTo>
                  <a:cubicBezTo>
                    <a:pt x="7126" y="4168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6" name="Google Shape;16706;p31"/>
            <p:cNvSpPr/>
            <p:nvPr/>
          </p:nvSpPr>
          <p:spPr>
            <a:xfrm flipH="1">
              <a:off x="3373533" y="3943828"/>
              <a:ext cx="221432" cy="245859"/>
            </a:xfrm>
            <a:custGeom>
              <a:avLst/>
              <a:gdLst/>
              <a:ahLst/>
              <a:cxnLst/>
              <a:rect l="l" t="t" r="r" b="b"/>
              <a:pathLst>
                <a:path w="6391" h="7096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8"/>
                    <a:pt x="2294" y="214"/>
                    <a:pt x="1876" y="434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0"/>
                    <a:pt x="249" y="4898"/>
                    <a:pt x="466" y="5309"/>
                  </a:cubicBezTo>
                  <a:cubicBezTo>
                    <a:pt x="685" y="5723"/>
                    <a:pt x="968" y="6070"/>
                    <a:pt x="1319" y="6352"/>
                  </a:cubicBezTo>
                  <a:cubicBezTo>
                    <a:pt x="1670" y="6632"/>
                    <a:pt x="2070" y="6838"/>
                    <a:pt x="2520" y="6963"/>
                  </a:cubicBezTo>
                  <a:cubicBezTo>
                    <a:pt x="2833" y="7051"/>
                    <a:pt x="3162" y="7096"/>
                    <a:pt x="3506" y="7096"/>
                  </a:cubicBezTo>
                  <a:cubicBezTo>
                    <a:pt x="3656" y="7096"/>
                    <a:pt x="3807" y="7087"/>
                    <a:pt x="3962" y="7071"/>
                  </a:cubicBezTo>
                  <a:cubicBezTo>
                    <a:pt x="4293" y="7037"/>
                    <a:pt x="4619" y="6961"/>
                    <a:pt x="4937" y="6845"/>
                  </a:cubicBezTo>
                  <a:cubicBezTo>
                    <a:pt x="5255" y="6730"/>
                    <a:pt x="5542" y="6586"/>
                    <a:pt x="5796" y="6415"/>
                  </a:cubicBezTo>
                  <a:cubicBezTo>
                    <a:pt x="6050" y="6244"/>
                    <a:pt x="6249" y="6060"/>
                    <a:pt x="6391" y="5860"/>
                  </a:cubicBezTo>
                  <a:lnTo>
                    <a:pt x="5461" y="4679"/>
                  </a:lnTo>
                  <a:cubicBezTo>
                    <a:pt x="5350" y="4820"/>
                    <a:pt x="5222" y="4952"/>
                    <a:pt x="5074" y="5069"/>
                  </a:cubicBezTo>
                  <a:cubicBezTo>
                    <a:pt x="4926" y="5185"/>
                    <a:pt x="4762" y="5285"/>
                    <a:pt x="4578" y="5362"/>
                  </a:cubicBezTo>
                  <a:cubicBezTo>
                    <a:pt x="4396" y="5441"/>
                    <a:pt x="4199" y="5489"/>
                    <a:pt x="3994" y="5513"/>
                  </a:cubicBezTo>
                  <a:cubicBezTo>
                    <a:pt x="3892" y="5524"/>
                    <a:pt x="3793" y="5529"/>
                    <a:pt x="3697" y="5529"/>
                  </a:cubicBezTo>
                  <a:cubicBezTo>
                    <a:pt x="3503" y="5529"/>
                    <a:pt x="3320" y="5508"/>
                    <a:pt x="3147" y="5464"/>
                  </a:cubicBezTo>
                  <a:cubicBezTo>
                    <a:pt x="2888" y="5400"/>
                    <a:pt x="2661" y="5290"/>
                    <a:pt x="2468" y="5134"/>
                  </a:cubicBezTo>
                  <a:cubicBezTo>
                    <a:pt x="2274" y="4977"/>
                    <a:pt x="2114" y="4781"/>
                    <a:pt x="1993" y="4550"/>
                  </a:cubicBezTo>
                  <a:cubicBezTo>
                    <a:pt x="1871" y="4315"/>
                    <a:pt x="1794" y="4051"/>
                    <a:pt x="1761" y="3753"/>
                  </a:cubicBezTo>
                  <a:cubicBezTo>
                    <a:pt x="1729" y="3450"/>
                    <a:pt x="1749" y="3166"/>
                    <a:pt x="1821" y="2910"/>
                  </a:cubicBezTo>
                  <a:cubicBezTo>
                    <a:pt x="1893" y="2653"/>
                    <a:pt x="2004" y="2430"/>
                    <a:pt x="2157" y="2239"/>
                  </a:cubicBezTo>
                  <a:cubicBezTo>
                    <a:pt x="2313" y="2049"/>
                    <a:pt x="2500" y="1894"/>
                    <a:pt x="2720" y="1777"/>
                  </a:cubicBezTo>
                  <a:cubicBezTo>
                    <a:pt x="2940" y="1659"/>
                    <a:pt x="3180" y="1587"/>
                    <a:pt x="3439" y="1559"/>
                  </a:cubicBezTo>
                  <a:cubicBezTo>
                    <a:pt x="3513" y="1551"/>
                    <a:pt x="3586" y="1547"/>
                    <a:pt x="3657" y="1547"/>
                  </a:cubicBezTo>
                  <a:cubicBezTo>
                    <a:pt x="3786" y="1547"/>
                    <a:pt x="3910" y="1560"/>
                    <a:pt x="4031" y="1585"/>
                  </a:cubicBezTo>
                  <a:cubicBezTo>
                    <a:pt x="4220" y="1625"/>
                    <a:pt x="4395" y="1690"/>
                    <a:pt x="4557" y="1782"/>
                  </a:cubicBezTo>
                  <a:cubicBezTo>
                    <a:pt x="4721" y="1872"/>
                    <a:pt x="4880" y="1983"/>
                    <a:pt x="5031" y="2109"/>
                  </a:cubicBezTo>
                  <a:lnTo>
                    <a:pt x="5921" y="844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4" y="193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31"/>
            <p:cNvSpPr/>
            <p:nvPr/>
          </p:nvSpPr>
          <p:spPr>
            <a:xfrm flipH="1">
              <a:off x="3139563" y="3919090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3"/>
                    <a:pt x="815" y="1291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3"/>
                  </a:cubicBezTo>
                  <a:cubicBezTo>
                    <a:pt x="111" y="4433"/>
                    <a:pt x="248" y="4898"/>
                    <a:pt x="465" y="5311"/>
                  </a:cubicBezTo>
                  <a:cubicBezTo>
                    <a:pt x="684" y="5725"/>
                    <a:pt x="967" y="6072"/>
                    <a:pt x="1318" y="6354"/>
                  </a:cubicBezTo>
                  <a:cubicBezTo>
                    <a:pt x="1669" y="6634"/>
                    <a:pt x="2069" y="6840"/>
                    <a:pt x="2519" y="6965"/>
                  </a:cubicBezTo>
                  <a:cubicBezTo>
                    <a:pt x="2832" y="7053"/>
                    <a:pt x="3161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6" y="6417"/>
                  </a:cubicBezTo>
                  <a:cubicBezTo>
                    <a:pt x="6049" y="6246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5"/>
                    <a:pt x="5073" y="5071"/>
                  </a:cubicBezTo>
                  <a:cubicBezTo>
                    <a:pt x="4923" y="5188"/>
                    <a:pt x="4761" y="5287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6" y="5466"/>
                  </a:cubicBezTo>
                  <a:cubicBezTo>
                    <a:pt x="2887" y="5402"/>
                    <a:pt x="2661" y="5292"/>
                    <a:pt x="2467" y="5134"/>
                  </a:cubicBezTo>
                  <a:cubicBezTo>
                    <a:pt x="2273" y="4978"/>
                    <a:pt x="2115" y="4782"/>
                    <a:pt x="1992" y="4549"/>
                  </a:cubicBezTo>
                  <a:cubicBezTo>
                    <a:pt x="1870" y="4316"/>
                    <a:pt x="1792" y="4051"/>
                    <a:pt x="1759" y="3754"/>
                  </a:cubicBezTo>
                  <a:cubicBezTo>
                    <a:pt x="1728" y="3449"/>
                    <a:pt x="1748" y="3167"/>
                    <a:pt x="1820" y="2910"/>
                  </a:cubicBezTo>
                  <a:cubicBezTo>
                    <a:pt x="1892" y="2654"/>
                    <a:pt x="2002" y="2431"/>
                    <a:pt x="2158" y="2240"/>
                  </a:cubicBezTo>
                  <a:cubicBezTo>
                    <a:pt x="2310" y="2050"/>
                    <a:pt x="2499" y="1894"/>
                    <a:pt x="2719" y="1778"/>
                  </a:cubicBezTo>
                  <a:cubicBezTo>
                    <a:pt x="2939" y="1659"/>
                    <a:pt x="3179" y="1587"/>
                    <a:pt x="3438" y="1558"/>
                  </a:cubicBezTo>
                  <a:cubicBezTo>
                    <a:pt x="3510" y="1551"/>
                    <a:pt x="3580" y="1547"/>
                    <a:pt x="3650" y="1547"/>
                  </a:cubicBezTo>
                  <a:cubicBezTo>
                    <a:pt x="3781" y="1547"/>
                    <a:pt x="3907" y="1560"/>
                    <a:pt x="4030" y="1585"/>
                  </a:cubicBezTo>
                  <a:cubicBezTo>
                    <a:pt x="4218" y="1626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20" y="845"/>
                  </a:lnTo>
                  <a:cubicBezTo>
                    <a:pt x="5700" y="638"/>
                    <a:pt x="5448" y="468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31"/>
            <p:cNvSpPr/>
            <p:nvPr/>
          </p:nvSpPr>
          <p:spPr>
            <a:xfrm flipH="1">
              <a:off x="2929362" y="389397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2"/>
                  </a:lnTo>
                  <a:lnTo>
                    <a:pt x="2176" y="5734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31"/>
            <p:cNvSpPr/>
            <p:nvPr/>
          </p:nvSpPr>
          <p:spPr>
            <a:xfrm flipH="1">
              <a:off x="2683578" y="3876682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9" y="1421"/>
                  </a:moveTo>
                  <a:cubicBezTo>
                    <a:pt x="3228" y="1421"/>
                    <a:pt x="3352" y="1441"/>
                    <a:pt x="3463" y="1481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3" y="1876"/>
                    <a:pt x="3978" y="2027"/>
                    <a:pt x="3996" y="2202"/>
                  </a:cubicBezTo>
                  <a:cubicBezTo>
                    <a:pt x="4014" y="2376"/>
                    <a:pt x="3996" y="2535"/>
                    <a:pt x="3945" y="2678"/>
                  </a:cubicBezTo>
                  <a:cubicBezTo>
                    <a:pt x="3890" y="2822"/>
                    <a:pt x="3802" y="2937"/>
                    <a:pt x="3686" y="3025"/>
                  </a:cubicBezTo>
                  <a:cubicBezTo>
                    <a:pt x="3566" y="3113"/>
                    <a:pt x="3423" y="3167"/>
                    <a:pt x="3254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9" y="1421"/>
                  </a:cubicBezTo>
                  <a:close/>
                  <a:moveTo>
                    <a:pt x="3364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8" y="6987"/>
                  </a:lnTo>
                  <a:lnTo>
                    <a:pt x="2043" y="4592"/>
                  </a:lnTo>
                  <a:lnTo>
                    <a:pt x="2895" y="4500"/>
                  </a:lnTo>
                  <a:lnTo>
                    <a:pt x="4495" y="6754"/>
                  </a:lnTo>
                  <a:lnTo>
                    <a:pt x="6383" y="6554"/>
                  </a:lnTo>
                  <a:lnTo>
                    <a:pt x="4579" y="4083"/>
                  </a:lnTo>
                  <a:cubicBezTo>
                    <a:pt x="4616" y="4062"/>
                    <a:pt x="4653" y="4040"/>
                    <a:pt x="4689" y="4017"/>
                  </a:cubicBezTo>
                  <a:cubicBezTo>
                    <a:pt x="5019" y="3787"/>
                    <a:pt x="5267" y="3490"/>
                    <a:pt x="5433" y="3127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7" y="1527"/>
                    <a:pt x="5429" y="1164"/>
                    <a:pt x="5191" y="861"/>
                  </a:cubicBezTo>
                  <a:cubicBezTo>
                    <a:pt x="4958" y="553"/>
                    <a:pt x="4652" y="326"/>
                    <a:pt x="4278" y="175"/>
                  </a:cubicBezTo>
                  <a:cubicBezTo>
                    <a:pt x="3991" y="59"/>
                    <a:pt x="3686" y="1"/>
                    <a:pt x="3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31"/>
            <p:cNvSpPr/>
            <p:nvPr/>
          </p:nvSpPr>
          <p:spPr>
            <a:xfrm flipH="1">
              <a:off x="2370649" y="38372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42" y="0"/>
                  </a:moveTo>
                  <a:cubicBezTo>
                    <a:pt x="2767" y="0"/>
                    <a:pt x="2580" y="11"/>
                    <a:pt x="2382" y="32"/>
                  </a:cubicBezTo>
                  <a:cubicBezTo>
                    <a:pt x="2044" y="68"/>
                    <a:pt x="1726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4" y="1252"/>
                    <a:pt x="153" y="1522"/>
                  </a:cubicBezTo>
                  <a:cubicBezTo>
                    <a:pt x="41" y="1791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80" y="3998"/>
                    <a:pt x="1471" y="4092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2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5" y="5249"/>
                    <a:pt x="3836" y="5346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8"/>
                  </a:cubicBezTo>
                  <a:cubicBezTo>
                    <a:pt x="2973" y="5707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80"/>
                  </a:cubicBezTo>
                  <a:cubicBezTo>
                    <a:pt x="1673" y="5465"/>
                    <a:pt x="1316" y="5209"/>
                    <a:pt x="945" y="4808"/>
                  </a:cubicBezTo>
                  <a:lnTo>
                    <a:pt x="62" y="6052"/>
                  </a:lnTo>
                  <a:cubicBezTo>
                    <a:pt x="312" y="6306"/>
                    <a:pt x="587" y="6522"/>
                    <a:pt x="888" y="6697"/>
                  </a:cubicBezTo>
                  <a:cubicBezTo>
                    <a:pt x="1188" y="6871"/>
                    <a:pt x="1523" y="6993"/>
                    <a:pt x="1896" y="7064"/>
                  </a:cubicBezTo>
                  <a:cubicBezTo>
                    <a:pt x="2120" y="7105"/>
                    <a:pt x="2356" y="7126"/>
                    <a:pt x="2605" y="7126"/>
                  </a:cubicBezTo>
                  <a:cubicBezTo>
                    <a:pt x="2774" y="7126"/>
                    <a:pt x="2949" y="7116"/>
                    <a:pt x="3129" y="7097"/>
                  </a:cubicBezTo>
                  <a:cubicBezTo>
                    <a:pt x="3649" y="7042"/>
                    <a:pt x="4099" y="6909"/>
                    <a:pt x="4480" y="6694"/>
                  </a:cubicBezTo>
                  <a:cubicBezTo>
                    <a:pt x="4861" y="6482"/>
                    <a:pt x="5148" y="6197"/>
                    <a:pt x="5344" y="5846"/>
                  </a:cubicBezTo>
                  <a:cubicBezTo>
                    <a:pt x="5540" y="5494"/>
                    <a:pt x="5611" y="5082"/>
                    <a:pt x="5563" y="4608"/>
                  </a:cubicBezTo>
                  <a:cubicBezTo>
                    <a:pt x="5531" y="4303"/>
                    <a:pt x="5446" y="4041"/>
                    <a:pt x="5308" y="3823"/>
                  </a:cubicBezTo>
                  <a:cubicBezTo>
                    <a:pt x="5170" y="3606"/>
                    <a:pt x="4986" y="3421"/>
                    <a:pt x="4757" y="3275"/>
                  </a:cubicBezTo>
                  <a:cubicBezTo>
                    <a:pt x="4530" y="3128"/>
                    <a:pt x="4264" y="3012"/>
                    <a:pt x="3964" y="2925"/>
                  </a:cubicBezTo>
                  <a:cubicBezTo>
                    <a:pt x="3663" y="2839"/>
                    <a:pt x="3329" y="2780"/>
                    <a:pt x="2966" y="2746"/>
                  </a:cubicBezTo>
                  <a:cubicBezTo>
                    <a:pt x="2807" y="2737"/>
                    <a:pt x="2655" y="2718"/>
                    <a:pt x="2507" y="2690"/>
                  </a:cubicBezTo>
                  <a:cubicBezTo>
                    <a:pt x="2360" y="2664"/>
                    <a:pt x="2229" y="2625"/>
                    <a:pt x="2111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5" y="2323"/>
                    <a:pt x="1713" y="2232"/>
                    <a:pt x="1700" y="2122"/>
                  </a:cubicBezTo>
                  <a:cubicBezTo>
                    <a:pt x="1687" y="1998"/>
                    <a:pt x="1714" y="1889"/>
                    <a:pt x="1784" y="1794"/>
                  </a:cubicBezTo>
                  <a:cubicBezTo>
                    <a:pt x="1851" y="1697"/>
                    <a:pt x="1953" y="1617"/>
                    <a:pt x="2087" y="1553"/>
                  </a:cubicBezTo>
                  <a:cubicBezTo>
                    <a:pt x="2222" y="1492"/>
                    <a:pt x="2385" y="1449"/>
                    <a:pt x="2579" y="1428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6"/>
                    <a:pt x="3499" y="1564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7" y="938"/>
                  </a:lnTo>
                  <a:cubicBezTo>
                    <a:pt x="4887" y="708"/>
                    <a:pt x="4670" y="518"/>
                    <a:pt x="4419" y="367"/>
                  </a:cubicBezTo>
                  <a:cubicBezTo>
                    <a:pt x="4172" y="216"/>
                    <a:pt x="3880" y="111"/>
                    <a:pt x="3549" y="51"/>
                  </a:cubicBezTo>
                  <a:cubicBezTo>
                    <a:pt x="3365" y="17"/>
                    <a:pt x="3163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31"/>
            <p:cNvSpPr/>
            <p:nvPr/>
          </p:nvSpPr>
          <p:spPr>
            <a:xfrm flipH="1">
              <a:off x="2103348" y="380714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8"/>
                  </a:lnTo>
                  <a:lnTo>
                    <a:pt x="1924" y="3009"/>
                  </a:lnTo>
                  <a:lnTo>
                    <a:pt x="1657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6" y="7282"/>
                  </a:lnTo>
                  <a:lnTo>
                    <a:pt x="2119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4"/>
                  </a:lnTo>
                  <a:lnTo>
                    <a:pt x="3515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31"/>
            <p:cNvSpPr/>
            <p:nvPr/>
          </p:nvSpPr>
          <p:spPr>
            <a:xfrm flipH="1">
              <a:off x="1939783" y="378919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1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31"/>
            <p:cNvSpPr/>
            <p:nvPr/>
          </p:nvSpPr>
          <p:spPr>
            <a:xfrm flipH="1">
              <a:off x="1722721" y="3777385"/>
              <a:ext cx="187408" cy="242151"/>
            </a:xfrm>
            <a:custGeom>
              <a:avLst/>
              <a:gdLst/>
              <a:ahLst/>
              <a:cxnLst/>
              <a:rect l="l" t="t" r="r" b="b"/>
              <a:pathLst>
                <a:path w="5409" h="6989" extrusionOk="0">
                  <a:moveTo>
                    <a:pt x="1654" y="1"/>
                  </a:moveTo>
                  <a:lnTo>
                    <a:pt x="0" y="175"/>
                  </a:lnTo>
                  <a:lnTo>
                    <a:pt x="718" y="6988"/>
                  </a:lnTo>
                  <a:lnTo>
                    <a:pt x="5409" y="6494"/>
                  </a:lnTo>
                  <a:lnTo>
                    <a:pt x="5255" y="5034"/>
                  </a:lnTo>
                  <a:lnTo>
                    <a:pt x="2218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31"/>
            <p:cNvSpPr/>
            <p:nvPr/>
          </p:nvSpPr>
          <p:spPr>
            <a:xfrm flipH="1">
              <a:off x="1517404" y="3755731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8"/>
                  </a:lnTo>
                  <a:lnTo>
                    <a:pt x="5411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31"/>
            <p:cNvSpPr/>
            <p:nvPr/>
          </p:nvSpPr>
          <p:spPr>
            <a:xfrm flipH="1">
              <a:off x="1309974" y="3725311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7" y="1"/>
                    <a:pt x="2580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801"/>
                  </a:cubicBezTo>
                  <a:cubicBezTo>
                    <a:pt x="429" y="1011"/>
                    <a:pt x="264" y="1252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5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2" y="4092"/>
                  </a:cubicBezTo>
                  <a:cubicBezTo>
                    <a:pt x="1763" y="4186"/>
                    <a:pt x="2103" y="4256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6"/>
                    <a:pt x="3818" y="4750"/>
                  </a:cubicBezTo>
                  <a:cubicBezTo>
                    <a:pt x="3876" y="4821"/>
                    <a:pt x="3908" y="4908"/>
                    <a:pt x="3919" y="5006"/>
                  </a:cubicBezTo>
                  <a:cubicBezTo>
                    <a:pt x="3933" y="5135"/>
                    <a:pt x="3905" y="5249"/>
                    <a:pt x="3836" y="5343"/>
                  </a:cubicBezTo>
                  <a:cubicBezTo>
                    <a:pt x="3769" y="5443"/>
                    <a:pt x="3665" y="5519"/>
                    <a:pt x="3528" y="5581"/>
                  </a:cubicBezTo>
                  <a:cubicBezTo>
                    <a:pt x="3390" y="5641"/>
                    <a:pt x="3233" y="5680"/>
                    <a:pt x="3059" y="5699"/>
                  </a:cubicBezTo>
                  <a:cubicBezTo>
                    <a:pt x="2972" y="5708"/>
                    <a:pt x="2886" y="5713"/>
                    <a:pt x="2800" y="5713"/>
                  </a:cubicBezTo>
                  <a:cubicBezTo>
                    <a:pt x="2537" y="5713"/>
                    <a:pt x="2277" y="5669"/>
                    <a:pt x="2018" y="5582"/>
                  </a:cubicBezTo>
                  <a:cubicBezTo>
                    <a:pt x="1676" y="5467"/>
                    <a:pt x="1318" y="5210"/>
                    <a:pt x="950" y="4810"/>
                  </a:cubicBezTo>
                  <a:lnTo>
                    <a:pt x="67" y="6054"/>
                  </a:lnTo>
                  <a:cubicBezTo>
                    <a:pt x="315" y="6308"/>
                    <a:pt x="591" y="6524"/>
                    <a:pt x="891" y="6698"/>
                  </a:cubicBezTo>
                  <a:cubicBezTo>
                    <a:pt x="1191" y="6873"/>
                    <a:pt x="1528" y="6996"/>
                    <a:pt x="1900" y="7065"/>
                  </a:cubicBezTo>
                  <a:cubicBezTo>
                    <a:pt x="2121" y="7106"/>
                    <a:pt x="2355" y="7126"/>
                    <a:pt x="2601" y="7126"/>
                  </a:cubicBezTo>
                  <a:cubicBezTo>
                    <a:pt x="2770" y="7126"/>
                    <a:pt x="2945" y="7116"/>
                    <a:pt x="3127" y="7098"/>
                  </a:cubicBezTo>
                  <a:cubicBezTo>
                    <a:pt x="3647" y="7042"/>
                    <a:pt x="4096" y="6909"/>
                    <a:pt x="4477" y="6695"/>
                  </a:cubicBezTo>
                  <a:cubicBezTo>
                    <a:pt x="4858" y="6481"/>
                    <a:pt x="5146" y="6198"/>
                    <a:pt x="5343" y="5847"/>
                  </a:cubicBezTo>
                  <a:cubicBezTo>
                    <a:pt x="5538" y="5494"/>
                    <a:pt x="5610" y="5083"/>
                    <a:pt x="5561" y="4609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7" y="3605"/>
                    <a:pt x="4985" y="3422"/>
                    <a:pt x="4756" y="3274"/>
                  </a:cubicBezTo>
                  <a:cubicBezTo>
                    <a:pt x="4527" y="3129"/>
                    <a:pt x="4261" y="3012"/>
                    <a:pt x="3961" y="2926"/>
                  </a:cubicBezTo>
                  <a:cubicBezTo>
                    <a:pt x="3662" y="2840"/>
                    <a:pt x="3327" y="2779"/>
                    <a:pt x="2964" y="2746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7" y="2626"/>
                    <a:pt x="2110" y="2575"/>
                  </a:cubicBezTo>
                  <a:cubicBezTo>
                    <a:pt x="1994" y="2525"/>
                    <a:pt x="1897" y="2466"/>
                    <a:pt x="1825" y="2394"/>
                  </a:cubicBezTo>
                  <a:cubicBezTo>
                    <a:pt x="1752" y="2324"/>
                    <a:pt x="1712" y="2232"/>
                    <a:pt x="1699" y="2122"/>
                  </a:cubicBezTo>
                  <a:cubicBezTo>
                    <a:pt x="1686" y="1999"/>
                    <a:pt x="1713" y="1888"/>
                    <a:pt x="1781" y="1793"/>
                  </a:cubicBezTo>
                  <a:cubicBezTo>
                    <a:pt x="1850" y="1698"/>
                    <a:pt x="1952" y="1618"/>
                    <a:pt x="2084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8" y="2029"/>
                  </a:cubicBezTo>
                  <a:lnTo>
                    <a:pt x="5077" y="937"/>
                  </a:lnTo>
                  <a:cubicBezTo>
                    <a:pt x="4887" y="707"/>
                    <a:pt x="4670" y="519"/>
                    <a:pt x="4419" y="368"/>
                  </a:cubicBezTo>
                  <a:cubicBezTo>
                    <a:pt x="4172" y="217"/>
                    <a:pt x="3880" y="112"/>
                    <a:pt x="3549" y="52"/>
                  </a:cubicBezTo>
                  <a:cubicBezTo>
                    <a:pt x="3365" y="17"/>
                    <a:pt x="3163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6" name="Google Shape;16716;p31"/>
            <p:cNvSpPr/>
            <p:nvPr/>
          </p:nvSpPr>
          <p:spPr>
            <a:xfrm flipH="1">
              <a:off x="920266" y="368959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6" y="3954"/>
                  </a:moveTo>
                  <a:cubicBezTo>
                    <a:pt x="2175" y="4066"/>
                    <a:pt x="2307" y="4183"/>
                    <a:pt x="2446" y="4307"/>
                  </a:cubicBezTo>
                  <a:lnTo>
                    <a:pt x="3868" y="5529"/>
                  </a:lnTo>
                  <a:cubicBezTo>
                    <a:pt x="3815" y="5565"/>
                    <a:pt x="3764" y="5601"/>
                    <a:pt x="3711" y="5635"/>
                  </a:cubicBezTo>
                  <a:cubicBezTo>
                    <a:pt x="3498" y="5765"/>
                    <a:pt x="3264" y="5844"/>
                    <a:pt x="3002" y="5871"/>
                  </a:cubicBezTo>
                  <a:cubicBezTo>
                    <a:pt x="2918" y="5880"/>
                    <a:pt x="2836" y="5885"/>
                    <a:pt x="2758" y="5885"/>
                  </a:cubicBezTo>
                  <a:cubicBezTo>
                    <a:pt x="2579" y="5885"/>
                    <a:pt x="2416" y="5861"/>
                    <a:pt x="2269" y="5815"/>
                  </a:cubicBezTo>
                  <a:cubicBezTo>
                    <a:pt x="2059" y="5750"/>
                    <a:pt x="1893" y="5641"/>
                    <a:pt x="1773" y="5490"/>
                  </a:cubicBezTo>
                  <a:cubicBezTo>
                    <a:pt x="1653" y="5339"/>
                    <a:pt x="1578" y="5154"/>
                    <a:pt x="1557" y="4932"/>
                  </a:cubicBezTo>
                  <a:cubicBezTo>
                    <a:pt x="1527" y="4655"/>
                    <a:pt x="1593" y="4413"/>
                    <a:pt x="1757" y="4212"/>
                  </a:cubicBezTo>
                  <a:cubicBezTo>
                    <a:pt x="1833" y="4117"/>
                    <a:pt x="1934" y="4032"/>
                    <a:pt x="2056" y="3954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7" y="17"/>
                  </a:cubicBezTo>
                  <a:cubicBezTo>
                    <a:pt x="2410" y="62"/>
                    <a:pt x="2040" y="180"/>
                    <a:pt x="1728" y="374"/>
                  </a:cubicBezTo>
                  <a:cubicBezTo>
                    <a:pt x="1417" y="568"/>
                    <a:pt x="1184" y="812"/>
                    <a:pt x="1029" y="1107"/>
                  </a:cubicBezTo>
                  <a:cubicBezTo>
                    <a:pt x="874" y="1405"/>
                    <a:pt x="815" y="1728"/>
                    <a:pt x="851" y="2076"/>
                  </a:cubicBezTo>
                  <a:cubicBezTo>
                    <a:pt x="867" y="2220"/>
                    <a:pt x="907" y="2372"/>
                    <a:pt x="969" y="2536"/>
                  </a:cubicBezTo>
                  <a:cubicBezTo>
                    <a:pt x="1029" y="2692"/>
                    <a:pt x="1115" y="2854"/>
                    <a:pt x="1226" y="3024"/>
                  </a:cubicBezTo>
                  <a:cubicBezTo>
                    <a:pt x="829" y="3255"/>
                    <a:pt x="527" y="3544"/>
                    <a:pt x="329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6" y="6615"/>
                    <a:pt x="1147" y="6845"/>
                    <a:pt x="1573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5"/>
                  </a:cubicBezTo>
                  <a:cubicBezTo>
                    <a:pt x="3363" y="7104"/>
                    <a:pt x="3715" y="7013"/>
                    <a:pt x="4039" y="6872"/>
                  </a:cubicBezTo>
                  <a:cubicBezTo>
                    <a:pt x="4351" y="6734"/>
                    <a:pt x="4633" y="6554"/>
                    <a:pt x="4887" y="6334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7"/>
                  </a:lnTo>
                  <a:cubicBezTo>
                    <a:pt x="5859" y="4974"/>
                    <a:pt x="5951" y="4735"/>
                    <a:pt x="6023" y="4485"/>
                  </a:cubicBezTo>
                  <a:cubicBezTo>
                    <a:pt x="6130" y="4117"/>
                    <a:pt x="6190" y="3721"/>
                    <a:pt x="6203" y="3300"/>
                  </a:cubicBezTo>
                  <a:lnTo>
                    <a:pt x="6203" y="3300"/>
                  </a:lnTo>
                  <a:lnTo>
                    <a:pt x="4754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6" y="3846"/>
                  </a:lnTo>
                  <a:cubicBezTo>
                    <a:pt x="3953" y="3737"/>
                    <a:pt x="3792" y="3605"/>
                    <a:pt x="3612" y="3451"/>
                  </a:cubicBezTo>
                  <a:cubicBezTo>
                    <a:pt x="3433" y="3297"/>
                    <a:pt x="3254" y="3132"/>
                    <a:pt x="3078" y="2958"/>
                  </a:cubicBezTo>
                  <a:cubicBezTo>
                    <a:pt x="2903" y="2782"/>
                    <a:pt x="2755" y="2613"/>
                    <a:pt x="2635" y="2443"/>
                  </a:cubicBezTo>
                  <a:cubicBezTo>
                    <a:pt x="2517" y="2275"/>
                    <a:pt x="2450" y="2128"/>
                    <a:pt x="2435" y="2006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9"/>
                    <a:pt x="2591" y="1505"/>
                    <a:pt x="2684" y="1449"/>
                  </a:cubicBezTo>
                  <a:cubicBezTo>
                    <a:pt x="2776" y="1393"/>
                    <a:pt x="2894" y="1357"/>
                    <a:pt x="3037" y="1343"/>
                  </a:cubicBezTo>
                  <a:cubicBezTo>
                    <a:pt x="3067" y="1340"/>
                    <a:pt x="3097" y="1338"/>
                    <a:pt x="3127" y="1338"/>
                  </a:cubicBezTo>
                  <a:cubicBezTo>
                    <a:pt x="3266" y="1338"/>
                    <a:pt x="3394" y="1372"/>
                    <a:pt x="3511" y="1442"/>
                  </a:cubicBezTo>
                  <a:cubicBezTo>
                    <a:pt x="3651" y="1527"/>
                    <a:pt x="3790" y="1694"/>
                    <a:pt x="3928" y="1947"/>
                  </a:cubicBezTo>
                  <a:lnTo>
                    <a:pt x="5079" y="1088"/>
                  </a:lnTo>
                  <a:cubicBezTo>
                    <a:pt x="4966" y="838"/>
                    <a:pt x="4797" y="625"/>
                    <a:pt x="4568" y="453"/>
                  </a:cubicBezTo>
                  <a:cubicBezTo>
                    <a:pt x="4339" y="280"/>
                    <a:pt x="4078" y="155"/>
                    <a:pt x="3779" y="79"/>
                  </a:cubicBezTo>
                  <a:cubicBezTo>
                    <a:pt x="3576" y="27"/>
                    <a:pt x="3365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31"/>
            <p:cNvSpPr/>
            <p:nvPr/>
          </p:nvSpPr>
          <p:spPr>
            <a:xfrm flipH="1">
              <a:off x="622652" y="364815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3" y="2066"/>
                  </a:lnTo>
                  <a:lnTo>
                    <a:pt x="2178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31"/>
            <p:cNvSpPr/>
            <p:nvPr/>
          </p:nvSpPr>
          <p:spPr>
            <a:xfrm flipH="1">
              <a:off x="394711" y="362649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31"/>
            <p:cNvSpPr/>
            <p:nvPr/>
          </p:nvSpPr>
          <p:spPr>
            <a:xfrm flipH="1">
              <a:off x="153500" y="3603840"/>
              <a:ext cx="221467" cy="246067"/>
            </a:xfrm>
            <a:custGeom>
              <a:avLst/>
              <a:gdLst/>
              <a:ahLst/>
              <a:cxnLst/>
              <a:rect l="l" t="t" r="r" b="b"/>
              <a:pathLst>
                <a:path w="6392" h="7102" extrusionOk="0">
                  <a:moveTo>
                    <a:pt x="3677" y="0"/>
                  </a:moveTo>
                  <a:cubicBezTo>
                    <a:pt x="3546" y="0"/>
                    <a:pt x="3415" y="8"/>
                    <a:pt x="3284" y="22"/>
                  </a:cubicBezTo>
                  <a:cubicBezTo>
                    <a:pt x="2764" y="78"/>
                    <a:pt x="2294" y="214"/>
                    <a:pt x="1876" y="436"/>
                  </a:cubicBezTo>
                  <a:cubicBezTo>
                    <a:pt x="1457" y="656"/>
                    <a:pt x="1104" y="942"/>
                    <a:pt x="816" y="1291"/>
                  </a:cubicBezTo>
                  <a:cubicBezTo>
                    <a:pt x="528" y="1639"/>
                    <a:pt x="316" y="2036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14" y="4436"/>
                    <a:pt x="249" y="4902"/>
                    <a:pt x="466" y="5315"/>
                  </a:cubicBezTo>
                  <a:cubicBezTo>
                    <a:pt x="685" y="5729"/>
                    <a:pt x="968" y="6076"/>
                    <a:pt x="1319" y="6357"/>
                  </a:cubicBezTo>
                  <a:cubicBezTo>
                    <a:pt x="1670" y="6638"/>
                    <a:pt x="2070" y="6843"/>
                    <a:pt x="2520" y="6969"/>
                  </a:cubicBezTo>
                  <a:cubicBezTo>
                    <a:pt x="2833" y="7057"/>
                    <a:pt x="3163" y="7101"/>
                    <a:pt x="3507" y="7101"/>
                  </a:cubicBezTo>
                  <a:cubicBezTo>
                    <a:pt x="3656" y="7101"/>
                    <a:pt x="3808" y="7093"/>
                    <a:pt x="3962" y="7076"/>
                  </a:cubicBezTo>
                  <a:cubicBezTo>
                    <a:pt x="4293" y="7040"/>
                    <a:pt x="4619" y="6967"/>
                    <a:pt x="4937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50" y="6250"/>
                    <a:pt x="6250" y="6065"/>
                    <a:pt x="6391" y="5866"/>
                  </a:cubicBezTo>
                  <a:lnTo>
                    <a:pt x="5461" y="4685"/>
                  </a:lnTo>
                  <a:cubicBezTo>
                    <a:pt x="5351" y="4826"/>
                    <a:pt x="5222" y="4958"/>
                    <a:pt x="5074" y="5075"/>
                  </a:cubicBezTo>
                  <a:cubicBezTo>
                    <a:pt x="4924" y="5191"/>
                    <a:pt x="4762" y="5290"/>
                    <a:pt x="4578" y="5368"/>
                  </a:cubicBezTo>
                  <a:cubicBezTo>
                    <a:pt x="4397" y="5447"/>
                    <a:pt x="4201" y="5495"/>
                    <a:pt x="3994" y="5519"/>
                  </a:cubicBezTo>
                  <a:cubicBezTo>
                    <a:pt x="3892" y="5530"/>
                    <a:pt x="3793" y="5535"/>
                    <a:pt x="3697" y="5535"/>
                  </a:cubicBezTo>
                  <a:cubicBezTo>
                    <a:pt x="3503" y="5535"/>
                    <a:pt x="3320" y="5513"/>
                    <a:pt x="3147" y="5470"/>
                  </a:cubicBezTo>
                  <a:cubicBezTo>
                    <a:pt x="2888" y="5405"/>
                    <a:pt x="2661" y="5296"/>
                    <a:pt x="2468" y="5138"/>
                  </a:cubicBezTo>
                  <a:cubicBezTo>
                    <a:pt x="2274" y="4981"/>
                    <a:pt x="2116" y="4786"/>
                    <a:pt x="1994" y="4553"/>
                  </a:cubicBezTo>
                  <a:cubicBezTo>
                    <a:pt x="1871" y="4320"/>
                    <a:pt x="1794" y="4054"/>
                    <a:pt x="1761" y="3755"/>
                  </a:cubicBezTo>
                  <a:cubicBezTo>
                    <a:pt x="1729" y="3451"/>
                    <a:pt x="1749" y="3169"/>
                    <a:pt x="1821" y="2912"/>
                  </a:cubicBezTo>
                  <a:cubicBezTo>
                    <a:pt x="1893" y="2655"/>
                    <a:pt x="2004" y="2432"/>
                    <a:pt x="2158" y="2242"/>
                  </a:cubicBezTo>
                  <a:cubicBezTo>
                    <a:pt x="2313" y="2051"/>
                    <a:pt x="2500" y="1897"/>
                    <a:pt x="2720" y="1780"/>
                  </a:cubicBezTo>
                  <a:cubicBezTo>
                    <a:pt x="2940" y="1661"/>
                    <a:pt x="3180" y="1588"/>
                    <a:pt x="3439" y="1560"/>
                  </a:cubicBezTo>
                  <a:cubicBezTo>
                    <a:pt x="3513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8"/>
                  </a:cubicBezTo>
                  <a:cubicBezTo>
                    <a:pt x="4220" y="1626"/>
                    <a:pt x="4395" y="1691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3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31"/>
            <p:cNvSpPr/>
            <p:nvPr/>
          </p:nvSpPr>
          <p:spPr>
            <a:xfrm flipH="1">
              <a:off x="-9753" y="3590154"/>
              <a:ext cx="145935" cy="242151"/>
            </a:xfrm>
            <a:custGeom>
              <a:avLst/>
              <a:gdLst/>
              <a:ahLst/>
              <a:cxnLst/>
              <a:rect l="l" t="t" r="r" b="b"/>
              <a:pathLst>
                <a:path w="4212" h="6989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375" y="6814"/>
                  </a:lnTo>
                  <a:lnTo>
                    <a:pt x="2093" y="4157"/>
                  </a:lnTo>
                  <a:lnTo>
                    <a:pt x="4211" y="3934"/>
                  </a:lnTo>
                  <a:lnTo>
                    <a:pt x="4211" y="2438"/>
                  </a:lnTo>
                  <a:lnTo>
                    <a:pt x="1939" y="2679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31"/>
            <p:cNvSpPr/>
            <p:nvPr/>
          </p:nvSpPr>
          <p:spPr>
            <a:xfrm flipH="1">
              <a:off x="3853945" y="4320957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1"/>
                  </a:cubicBezTo>
                  <a:cubicBezTo>
                    <a:pt x="40" y="1792"/>
                    <a:pt x="0" y="2080"/>
                    <a:pt x="33" y="2383"/>
                  </a:cubicBezTo>
                  <a:cubicBezTo>
                    <a:pt x="63" y="2670"/>
                    <a:pt x="135" y="2923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2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299"/>
                  </a:cubicBezTo>
                  <a:cubicBezTo>
                    <a:pt x="2627" y="4309"/>
                    <a:pt x="2764" y="4328"/>
                    <a:pt x="2896" y="4349"/>
                  </a:cubicBezTo>
                  <a:cubicBezTo>
                    <a:pt x="3030" y="4371"/>
                    <a:pt x="3157" y="4401"/>
                    <a:pt x="3279" y="4437"/>
                  </a:cubicBezTo>
                  <a:cubicBezTo>
                    <a:pt x="3401" y="4473"/>
                    <a:pt x="3507" y="4516"/>
                    <a:pt x="3598" y="4566"/>
                  </a:cubicBezTo>
                  <a:cubicBezTo>
                    <a:pt x="3687" y="4615"/>
                    <a:pt x="3761" y="4677"/>
                    <a:pt x="3818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3" y="5134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90" y="5638"/>
                    <a:pt x="3233" y="5676"/>
                    <a:pt x="3059" y="5695"/>
                  </a:cubicBezTo>
                  <a:cubicBezTo>
                    <a:pt x="2973" y="5704"/>
                    <a:pt x="2887" y="5709"/>
                    <a:pt x="2801" y="5709"/>
                  </a:cubicBezTo>
                  <a:cubicBezTo>
                    <a:pt x="2538" y="5709"/>
                    <a:pt x="2277" y="5665"/>
                    <a:pt x="2018" y="5579"/>
                  </a:cubicBezTo>
                  <a:cubicBezTo>
                    <a:pt x="1674" y="5464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5"/>
                    <a:pt x="590" y="6520"/>
                    <a:pt x="890" y="6694"/>
                  </a:cubicBezTo>
                  <a:cubicBezTo>
                    <a:pt x="1191" y="6868"/>
                    <a:pt x="1527" y="6991"/>
                    <a:pt x="1898" y="7061"/>
                  </a:cubicBezTo>
                  <a:cubicBezTo>
                    <a:pt x="2120" y="7103"/>
                    <a:pt x="2356" y="7124"/>
                    <a:pt x="2604" y="7124"/>
                  </a:cubicBezTo>
                  <a:cubicBezTo>
                    <a:pt x="2773" y="7124"/>
                    <a:pt x="2947" y="7114"/>
                    <a:pt x="3128" y="7096"/>
                  </a:cubicBezTo>
                  <a:cubicBezTo>
                    <a:pt x="3648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0"/>
                    <a:pt x="5562" y="4605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19"/>
                    <a:pt x="4757" y="3273"/>
                  </a:cubicBezTo>
                  <a:cubicBezTo>
                    <a:pt x="4528" y="3128"/>
                    <a:pt x="4262" y="3012"/>
                    <a:pt x="3962" y="2925"/>
                  </a:cubicBezTo>
                  <a:cubicBezTo>
                    <a:pt x="3660" y="2839"/>
                    <a:pt x="3328" y="2779"/>
                    <a:pt x="2965" y="2746"/>
                  </a:cubicBezTo>
                  <a:cubicBezTo>
                    <a:pt x="2807" y="2736"/>
                    <a:pt x="2653" y="2718"/>
                    <a:pt x="2507" y="2690"/>
                  </a:cubicBezTo>
                  <a:cubicBezTo>
                    <a:pt x="2358" y="2661"/>
                    <a:pt x="2228" y="2625"/>
                    <a:pt x="2111" y="2575"/>
                  </a:cubicBezTo>
                  <a:cubicBezTo>
                    <a:pt x="1995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4" y="1890"/>
                    <a:pt x="1782" y="1792"/>
                  </a:cubicBezTo>
                  <a:cubicBezTo>
                    <a:pt x="1851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80" y="1427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0"/>
                    <a:pt x="3139" y="1456"/>
                  </a:cubicBezTo>
                  <a:cubicBezTo>
                    <a:pt x="3325" y="1496"/>
                    <a:pt x="3500" y="1562"/>
                    <a:pt x="3671" y="1656"/>
                  </a:cubicBezTo>
                  <a:cubicBezTo>
                    <a:pt x="3842" y="1749"/>
                    <a:pt x="4004" y="1873"/>
                    <a:pt x="4159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3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2" name="Google Shape;16722;p31"/>
            <p:cNvSpPr/>
            <p:nvPr/>
          </p:nvSpPr>
          <p:spPr>
            <a:xfrm flipH="1">
              <a:off x="3586263" y="4295491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87" y="1568"/>
                  </a:moveTo>
                  <a:cubicBezTo>
                    <a:pt x="3776" y="1568"/>
                    <a:pt x="3957" y="1596"/>
                    <a:pt x="4128" y="1649"/>
                  </a:cubicBezTo>
                  <a:cubicBezTo>
                    <a:pt x="4360" y="1722"/>
                    <a:pt x="4569" y="1841"/>
                    <a:pt x="4755" y="2001"/>
                  </a:cubicBezTo>
                  <a:cubicBezTo>
                    <a:pt x="4939" y="2162"/>
                    <a:pt x="5090" y="2359"/>
                    <a:pt x="5205" y="2589"/>
                  </a:cubicBezTo>
                  <a:cubicBezTo>
                    <a:pt x="5322" y="2819"/>
                    <a:pt x="5395" y="3078"/>
                    <a:pt x="5424" y="3363"/>
                  </a:cubicBezTo>
                  <a:cubicBezTo>
                    <a:pt x="5457" y="3649"/>
                    <a:pt x="5438" y="3915"/>
                    <a:pt x="5372" y="4165"/>
                  </a:cubicBezTo>
                  <a:cubicBezTo>
                    <a:pt x="5307" y="4417"/>
                    <a:pt x="5201" y="4638"/>
                    <a:pt x="5054" y="4835"/>
                  </a:cubicBezTo>
                  <a:cubicBezTo>
                    <a:pt x="4907" y="5031"/>
                    <a:pt x="4728" y="5189"/>
                    <a:pt x="4515" y="5310"/>
                  </a:cubicBezTo>
                  <a:cubicBezTo>
                    <a:pt x="4301" y="5431"/>
                    <a:pt x="4060" y="5505"/>
                    <a:pt x="3793" y="5533"/>
                  </a:cubicBezTo>
                  <a:cubicBezTo>
                    <a:pt x="3718" y="5541"/>
                    <a:pt x="3645" y="5545"/>
                    <a:pt x="3574" y="5545"/>
                  </a:cubicBezTo>
                  <a:cubicBezTo>
                    <a:pt x="3389" y="5545"/>
                    <a:pt x="3213" y="5518"/>
                    <a:pt x="3044" y="5467"/>
                  </a:cubicBezTo>
                  <a:cubicBezTo>
                    <a:pt x="2811" y="5393"/>
                    <a:pt x="2599" y="5275"/>
                    <a:pt x="2411" y="5117"/>
                  </a:cubicBezTo>
                  <a:cubicBezTo>
                    <a:pt x="2226" y="4962"/>
                    <a:pt x="2075" y="4763"/>
                    <a:pt x="1962" y="4532"/>
                  </a:cubicBezTo>
                  <a:cubicBezTo>
                    <a:pt x="1849" y="4298"/>
                    <a:pt x="1778" y="4037"/>
                    <a:pt x="1748" y="3751"/>
                  </a:cubicBezTo>
                  <a:cubicBezTo>
                    <a:pt x="1718" y="3466"/>
                    <a:pt x="1734" y="3200"/>
                    <a:pt x="1797" y="2950"/>
                  </a:cubicBezTo>
                  <a:cubicBezTo>
                    <a:pt x="1857" y="2700"/>
                    <a:pt x="1964" y="2477"/>
                    <a:pt x="2115" y="2280"/>
                  </a:cubicBezTo>
                  <a:cubicBezTo>
                    <a:pt x="2264" y="2083"/>
                    <a:pt x="2446" y="1925"/>
                    <a:pt x="2660" y="1805"/>
                  </a:cubicBezTo>
                  <a:cubicBezTo>
                    <a:pt x="2871" y="1685"/>
                    <a:pt x="3113" y="1608"/>
                    <a:pt x="3376" y="1580"/>
                  </a:cubicBezTo>
                  <a:cubicBezTo>
                    <a:pt x="3447" y="1572"/>
                    <a:pt x="3518" y="1568"/>
                    <a:pt x="3587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6" y="9"/>
                    <a:pt x="3215" y="25"/>
                  </a:cubicBezTo>
                  <a:cubicBezTo>
                    <a:pt x="2700" y="78"/>
                    <a:pt x="2243" y="216"/>
                    <a:pt x="1832" y="436"/>
                  </a:cubicBezTo>
                  <a:cubicBezTo>
                    <a:pt x="1422" y="656"/>
                    <a:pt x="1077" y="944"/>
                    <a:pt x="792" y="1294"/>
                  </a:cubicBezTo>
                  <a:cubicBezTo>
                    <a:pt x="509" y="1646"/>
                    <a:pt x="301" y="2044"/>
                    <a:pt x="171" y="2490"/>
                  </a:cubicBezTo>
                  <a:cubicBezTo>
                    <a:pt x="40" y="2936"/>
                    <a:pt x="1" y="3415"/>
                    <a:pt x="57" y="3929"/>
                  </a:cubicBezTo>
                  <a:cubicBezTo>
                    <a:pt x="110" y="4441"/>
                    <a:pt x="247" y="4901"/>
                    <a:pt x="468" y="5311"/>
                  </a:cubicBezTo>
                  <a:cubicBezTo>
                    <a:pt x="688" y="5723"/>
                    <a:pt x="976" y="6068"/>
                    <a:pt x="1325" y="6354"/>
                  </a:cubicBezTo>
                  <a:cubicBezTo>
                    <a:pt x="1678" y="6639"/>
                    <a:pt x="2076" y="6844"/>
                    <a:pt x="2522" y="6977"/>
                  </a:cubicBezTo>
                  <a:cubicBezTo>
                    <a:pt x="2835" y="7067"/>
                    <a:pt x="3167" y="7113"/>
                    <a:pt x="3517" y="7113"/>
                  </a:cubicBezTo>
                  <a:cubicBezTo>
                    <a:pt x="3665" y="7113"/>
                    <a:pt x="3816" y="7105"/>
                    <a:pt x="3970" y="7089"/>
                  </a:cubicBezTo>
                  <a:cubicBezTo>
                    <a:pt x="4475" y="7035"/>
                    <a:pt x="4933" y="6897"/>
                    <a:pt x="5343" y="6677"/>
                  </a:cubicBezTo>
                  <a:cubicBezTo>
                    <a:pt x="5754" y="6459"/>
                    <a:pt x="6099" y="6171"/>
                    <a:pt x="6386" y="5820"/>
                  </a:cubicBezTo>
                  <a:cubicBezTo>
                    <a:pt x="6670" y="5468"/>
                    <a:pt x="6875" y="5070"/>
                    <a:pt x="7003" y="4618"/>
                  </a:cubicBezTo>
                  <a:cubicBezTo>
                    <a:pt x="7126" y="4171"/>
                    <a:pt x="7164" y="3692"/>
                    <a:pt x="7110" y="3187"/>
                  </a:cubicBezTo>
                  <a:cubicBezTo>
                    <a:pt x="7056" y="2673"/>
                    <a:pt x="6919" y="2212"/>
                    <a:pt x="6702" y="1803"/>
                  </a:cubicBezTo>
                  <a:cubicBezTo>
                    <a:pt x="6486" y="1391"/>
                    <a:pt x="6203" y="1046"/>
                    <a:pt x="5851" y="760"/>
                  </a:cubicBezTo>
                  <a:cubicBezTo>
                    <a:pt x="5498" y="477"/>
                    <a:pt x="5099" y="270"/>
                    <a:pt x="4653" y="139"/>
                  </a:cubicBezTo>
                  <a:cubicBezTo>
                    <a:pt x="4338" y="47"/>
                    <a:pt x="4006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3" name="Google Shape;16723;p31"/>
            <p:cNvSpPr/>
            <p:nvPr/>
          </p:nvSpPr>
          <p:spPr>
            <a:xfrm flipH="1">
              <a:off x="3339406" y="426715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3" y="5314"/>
                  </a:cubicBezTo>
                  <a:cubicBezTo>
                    <a:pt x="685" y="5727"/>
                    <a:pt x="968" y="6075"/>
                    <a:pt x="1319" y="6355"/>
                  </a:cubicBezTo>
                  <a:cubicBezTo>
                    <a:pt x="1669" y="6635"/>
                    <a:pt x="2070" y="6840"/>
                    <a:pt x="2520" y="6966"/>
                  </a:cubicBezTo>
                  <a:cubicBezTo>
                    <a:pt x="2836" y="7054"/>
                    <a:pt x="3169" y="7099"/>
                    <a:pt x="3517" y="7099"/>
                  </a:cubicBezTo>
                  <a:cubicBezTo>
                    <a:pt x="3663" y="7099"/>
                    <a:pt x="3811" y="7091"/>
                    <a:pt x="3962" y="7076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3" y="6589"/>
                    <a:pt x="5796" y="6420"/>
                  </a:cubicBezTo>
                  <a:cubicBezTo>
                    <a:pt x="6050" y="6249"/>
                    <a:pt x="6249" y="6063"/>
                    <a:pt x="6391" y="5863"/>
                  </a:cubicBezTo>
                  <a:lnTo>
                    <a:pt x="5461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0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2" y="4552"/>
                  </a:cubicBezTo>
                  <a:cubicBezTo>
                    <a:pt x="1871" y="4317"/>
                    <a:pt x="1794" y="4054"/>
                    <a:pt x="1761" y="3755"/>
                  </a:cubicBezTo>
                  <a:cubicBezTo>
                    <a:pt x="1729" y="3450"/>
                    <a:pt x="1748" y="3170"/>
                    <a:pt x="1820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1" y="2051"/>
                    <a:pt x="2500" y="1899"/>
                    <a:pt x="2718" y="1779"/>
                  </a:cubicBezTo>
                  <a:cubicBezTo>
                    <a:pt x="2938" y="1661"/>
                    <a:pt x="3178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8" y="1625"/>
                    <a:pt x="4395" y="1690"/>
                    <a:pt x="4557" y="1782"/>
                  </a:cubicBezTo>
                  <a:cubicBezTo>
                    <a:pt x="4721" y="1873"/>
                    <a:pt x="4880" y="1984"/>
                    <a:pt x="5031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5" y="193"/>
                    <a:pt x="4572" y="97"/>
                    <a:pt x="4250" y="47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31"/>
            <p:cNvSpPr/>
            <p:nvPr/>
          </p:nvSpPr>
          <p:spPr>
            <a:xfrm flipH="1">
              <a:off x="3105436" y="4242516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0"/>
                  </a:moveTo>
                  <a:cubicBezTo>
                    <a:pt x="3547" y="0"/>
                    <a:pt x="3415" y="7"/>
                    <a:pt x="3282" y="21"/>
                  </a:cubicBezTo>
                  <a:cubicBezTo>
                    <a:pt x="2763" y="77"/>
                    <a:pt x="2294" y="214"/>
                    <a:pt x="1874" y="434"/>
                  </a:cubicBezTo>
                  <a:cubicBezTo>
                    <a:pt x="1456" y="655"/>
                    <a:pt x="1102" y="942"/>
                    <a:pt x="815" y="1290"/>
                  </a:cubicBezTo>
                  <a:cubicBezTo>
                    <a:pt x="527" y="1639"/>
                    <a:pt x="314" y="2036"/>
                    <a:pt x="178" y="2483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09" y="4435"/>
                    <a:pt x="245" y="4899"/>
                    <a:pt x="462" y="5313"/>
                  </a:cubicBezTo>
                  <a:cubicBezTo>
                    <a:pt x="684" y="5724"/>
                    <a:pt x="967" y="6071"/>
                    <a:pt x="1318" y="6354"/>
                  </a:cubicBezTo>
                  <a:cubicBezTo>
                    <a:pt x="1669" y="6635"/>
                    <a:pt x="2069" y="6839"/>
                    <a:pt x="2519" y="6965"/>
                  </a:cubicBezTo>
                  <a:cubicBezTo>
                    <a:pt x="2835" y="7054"/>
                    <a:pt x="3168" y="7098"/>
                    <a:pt x="3516" y="7098"/>
                  </a:cubicBezTo>
                  <a:cubicBezTo>
                    <a:pt x="3662" y="7098"/>
                    <a:pt x="3811" y="7090"/>
                    <a:pt x="3962" y="7075"/>
                  </a:cubicBezTo>
                  <a:cubicBezTo>
                    <a:pt x="4293" y="7040"/>
                    <a:pt x="4618" y="6965"/>
                    <a:pt x="4936" y="6847"/>
                  </a:cubicBezTo>
                  <a:cubicBezTo>
                    <a:pt x="5255" y="6732"/>
                    <a:pt x="5543" y="6589"/>
                    <a:pt x="5796" y="6419"/>
                  </a:cubicBezTo>
                  <a:cubicBezTo>
                    <a:pt x="6049" y="6248"/>
                    <a:pt x="6249" y="6062"/>
                    <a:pt x="6390" y="5862"/>
                  </a:cubicBezTo>
                  <a:lnTo>
                    <a:pt x="5459" y="4682"/>
                  </a:lnTo>
                  <a:cubicBezTo>
                    <a:pt x="5350" y="4824"/>
                    <a:pt x="5221" y="4955"/>
                    <a:pt x="5073" y="5072"/>
                  </a:cubicBezTo>
                  <a:cubicBezTo>
                    <a:pt x="4924" y="5189"/>
                    <a:pt x="4761" y="5287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0"/>
                    <a:pt x="3146" y="5467"/>
                  </a:cubicBezTo>
                  <a:cubicBezTo>
                    <a:pt x="2887" y="5402"/>
                    <a:pt x="2661" y="5293"/>
                    <a:pt x="2467" y="5135"/>
                  </a:cubicBezTo>
                  <a:cubicBezTo>
                    <a:pt x="2273" y="4978"/>
                    <a:pt x="2115" y="4783"/>
                    <a:pt x="1992" y="4551"/>
                  </a:cubicBezTo>
                  <a:cubicBezTo>
                    <a:pt x="1870" y="4317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9" y="1898"/>
                    <a:pt x="2719" y="1779"/>
                  </a:cubicBezTo>
                  <a:cubicBezTo>
                    <a:pt x="2937" y="1661"/>
                    <a:pt x="3179" y="1589"/>
                    <a:pt x="3438" y="1560"/>
                  </a:cubicBezTo>
                  <a:cubicBezTo>
                    <a:pt x="3513" y="1552"/>
                    <a:pt x="3586" y="1548"/>
                    <a:pt x="3658" y="1548"/>
                  </a:cubicBezTo>
                  <a:cubicBezTo>
                    <a:pt x="3786" y="1548"/>
                    <a:pt x="3910" y="1560"/>
                    <a:pt x="4030" y="1584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2"/>
                    <a:pt x="4878" y="1983"/>
                    <a:pt x="5029" y="2109"/>
                  </a:cubicBezTo>
                  <a:lnTo>
                    <a:pt x="5920" y="844"/>
                  </a:lnTo>
                  <a:cubicBezTo>
                    <a:pt x="5700" y="638"/>
                    <a:pt x="5448" y="467"/>
                    <a:pt x="5160" y="329"/>
                  </a:cubicBezTo>
                  <a:cubicBezTo>
                    <a:pt x="4876" y="192"/>
                    <a:pt x="4571" y="96"/>
                    <a:pt x="4250" y="46"/>
                  </a:cubicBezTo>
                  <a:cubicBezTo>
                    <a:pt x="4060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31"/>
            <p:cNvSpPr/>
            <p:nvPr/>
          </p:nvSpPr>
          <p:spPr>
            <a:xfrm flipH="1">
              <a:off x="2895235" y="421743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900" y="1413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31"/>
            <p:cNvSpPr/>
            <p:nvPr/>
          </p:nvSpPr>
          <p:spPr>
            <a:xfrm flipH="1">
              <a:off x="2649520" y="4200109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3" y="1422"/>
                  </a:moveTo>
                  <a:cubicBezTo>
                    <a:pt x="3230" y="1422"/>
                    <a:pt x="3354" y="1441"/>
                    <a:pt x="3465" y="1481"/>
                  </a:cubicBezTo>
                  <a:cubicBezTo>
                    <a:pt x="3617" y="1536"/>
                    <a:pt x="3739" y="1628"/>
                    <a:pt x="3833" y="1751"/>
                  </a:cubicBezTo>
                  <a:cubicBezTo>
                    <a:pt x="3925" y="1877"/>
                    <a:pt x="3980" y="2028"/>
                    <a:pt x="3998" y="2202"/>
                  </a:cubicBezTo>
                  <a:cubicBezTo>
                    <a:pt x="4018" y="2376"/>
                    <a:pt x="3998" y="2535"/>
                    <a:pt x="3944" y="2679"/>
                  </a:cubicBezTo>
                  <a:cubicBezTo>
                    <a:pt x="3890" y="2823"/>
                    <a:pt x="3804" y="2938"/>
                    <a:pt x="3685" y="3024"/>
                  </a:cubicBezTo>
                  <a:cubicBezTo>
                    <a:pt x="3567" y="3115"/>
                    <a:pt x="3423" y="3166"/>
                    <a:pt x="3256" y="3182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3" y="1431"/>
                  </a:lnTo>
                  <a:cubicBezTo>
                    <a:pt x="2982" y="1425"/>
                    <a:pt x="3039" y="1422"/>
                    <a:pt x="3093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7" y="6"/>
                    <a:pt x="3066" y="16"/>
                  </a:cubicBezTo>
                  <a:lnTo>
                    <a:pt x="1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2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4"/>
                  </a:lnTo>
                  <a:cubicBezTo>
                    <a:pt x="4618" y="4062"/>
                    <a:pt x="4654" y="4041"/>
                    <a:pt x="4690" y="4016"/>
                  </a:cubicBezTo>
                  <a:cubicBezTo>
                    <a:pt x="5021" y="3786"/>
                    <a:pt x="5270" y="3489"/>
                    <a:pt x="5432" y="3125"/>
                  </a:cubicBezTo>
                  <a:cubicBezTo>
                    <a:pt x="5597" y="2764"/>
                    <a:pt x="5659" y="2370"/>
                    <a:pt x="5612" y="1941"/>
                  </a:cubicBezTo>
                  <a:cubicBezTo>
                    <a:pt x="5569" y="1526"/>
                    <a:pt x="5429" y="1165"/>
                    <a:pt x="5193" y="860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31"/>
            <p:cNvSpPr/>
            <p:nvPr/>
          </p:nvSpPr>
          <p:spPr>
            <a:xfrm flipH="1">
              <a:off x="2336522" y="4160716"/>
              <a:ext cx="194407" cy="246933"/>
            </a:xfrm>
            <a:custGeom>
              <a:avLst/>
              <a:gdLst/>
              <a:ahLst/>
              <a:cxnLst/>
              <a:rect l="l" t="t" r="r" b="b"/>
              <a:pathLst>
                <a:path w="5611" h="7127" extrusionOk="0">
                  <a:moveTo>
                    <a:pt x="2936" y="0"/>
                  </a:moveTo>
                  <a:cubicBezTo>
                    <a:pt x="2762" y="0"/>
                    <a:pt x="2577" y="10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800"/>
                  </a:cubicBezTo>
                  <a:cubicBezTo>
                    <a:pt x="431" y="1010"/>
                    <a:pt x="265" y="1249"/>
                    <a:pt x="153" y="1521"/>
                  </a:cubicBezTo>
                  <a:cubicBezTo>
                    <a:pt x="40" y="1793"/>
                    <a:pt x="1" y="2080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9" y="4298"/>
                  </a:cubicBezTo>
                  <a:cubicBezTo>
                    <a:pt x="2627" y="4309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7"/>
                  </a:cubicBezTo>
                  <a:cubicBezTo>
                    <a:pt x="3402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9" y="4749"/>
                  </a:cubicBezTo>
                  <a:cubicBezTo>
                    <a:pt x="3876" y="4823"/>
                    <a:pt x="3908" y="4907"/>
                    <a:pt x="3919" y="5005"/>
                  </a:cubicBezTo>
                  <a:cubicBezTo>
                    <a:pt x="3934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9" y="5638"/>
                    <a:pt x="3232" y="5677"/>
                    <a:pt x="3058" y="5695"/>
                  </a:cubicBezTo>
                  <a:cubicBezTo>
                    <a:pt x="2973" y="5704"/>
                    <a:pt x="2889" y="5709"/>
                    <a:pt x="2804" y="5709"/>
                  </a:cubicBezTo>
                  <a:cubicBezTo>
                    <a:pt x="2540" y="5709"/>
                    <a:pt x="2278" y="5665"/>
                    <a:pt x="2017" y="5578"/>
                  </a:cubicBezTo>
                  <a:cubicBezTo>
                    <a:pt x="1675" y="5462"/>
                    <a:pt x="1317" y="5207"/>
                    <a:pt x="946" y="4805"/>
                  </a:cubicBezTo>
                  <a:lnTo>
                    <a:pt x="64" y="6049"/>
                  </a:lnTo>
                  <a:cubicBezTo>
                    <a:pt x="313" y="6304"/>
                    <a:pt x="589" y="6519"/>
                    <a:pt x="888" y="6695"/>
                  </a:cubicBezTo>
                  <a:cubicBezTo>
                    <a:pt x="1189" y="6869"/>
                    <a:pt x="1525" y="6991"/>
                    <a:pt x="1898" y="7062"/>
                  </a:cubicBezTo>
                  <a:cubicBezTo>
                    <a:pt x="2122" y="7105"/>
                    <a:pt x="2359" y="7126"/>
                    <a:pt x="2609" y="7126"/>
                  </a:cubicBezTo>
                  <a:cubicBezTo>
                    <a:pt x="2776" y="7126"/>
                    <a:pt x="2949" y="7117"/>
                    <a:pt x="3129" y="7097"/>
                  </a:cubicBezTo>
                  <a:cubicBezTo>
                    <a:pt x="3648" y="7041"/>
                    <a:pt x="4098" y="6908"/>
                    <a:pt x="4479" y="6695"/>
                  </a:cubicBezTo>
                  <a:cubicBezTo>
                    <a:pt x="4860" y="6481"/>
                    <a:pt x="5147" y="6196"/>
                    <a:pt x="5343" y="5846"/>
                  </a:cubicBezTo>
                  <a:cubicBezTo>
                    <a:pt x="5539" y="5494"/>
                    <a:pt x="5611" y="5081"/>
                    <a:pt x="5562" y="4607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9" y="3605"/>
                    <a:pt x="4985" y="3421"/>
                    <a:pt x="4756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6" y="2736"/>
                    <a:pt x="2654" y="2719"/>
                    <a:pt x="2506" y="2690"/>
                  </a:cubicBezTo>
                  <a:cubicBezTo>
                    <a:pt x="2359" y="2663"/>
                    <a:pt x="2228" y="2625"/>
                    <a:pt x="2110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6" y="1997"/>
                    <a:pt x="1714" y="1888"/>
                    <a:pt x="1783" y="1793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1" y="1491"/>
                    <a:pt x="2384" y="1448"/>
                    <a:pt x="2581" y="1427"/>
                  </a:cubicBezTo>
                  <a:cubicBezTo>
                    <a:pt x="2642" y="1421"/>
                    <a:pt x="2704" y="1418"/>
                    <a:pt x="2765" y="1418"/>
                  </a:cubicBezTo>
                  <a:cubicBezTo>
                    <a:pt x="2891" y="1418"/>
                    <a:pt x="3015" y="1431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7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31"/>
            <p:cNvSpPr/>
            <p:nvPr/>
          </p:nvSpPr>
          <p:spPr>
            <a:xfrm flipH="1">
              <a:off x="2069221" y="4130573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4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7"/>
                  </a:lnTo>
                  <a:lnTo>
                    <a:pt x="2376" y="7282"/>
                  </a:lnTo>
                  <a:lnTo>
                    <a:pt x="2119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5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31"/>
            <p:cNvSpPr/>
            <p:nvPr/>
          </p:nvSpPr>
          <p:spPr>
            <a:xfrm flipH="1">
              <a:off x="1905656" y="4112661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87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3"/>
                  </a:lnTo>
                  <a:lnTo>
                    <a:pt x="4108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31"/>
            <p:cNvSpPr/>
            <p:nvPr/>
          </p:nvSpPr>
          <p:spPr>
            <a:xfrm flipH="1">
              <a:off x="1688594" y="4100812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7"/>
                  </a:lnTo>
                  <a:lnTo>
                    <a:pt x="719" y="6987"/>
                  </a:lnTo>
                  <a:lnTo>
                    <a:pt x="5409" y="6493"/>
                  </a:lnTo>
                  <a:lnTo>
                    <a:pt x="5255" y="5033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31"/>
            <p:cNvSpPr/>
            <p:nvPr/>
          </p:nvSpPr>
          <p:spPr>
            <a:xfrm flipH="1">
              <a:off x="1483277" y="407915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31"/>
            <p:cNvSpPr/>
            <p:nvPr/>
          </p:nvSpPr>
          <p:spPr>
            <a:xfrm flipH="1">
              <a:off x="1275847" y="4048807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0"/>
                  </a:moveTo>
                  <a:cubicBezTo>
                    <a:pt x="2764" y="0"/>
                    <a:pt x="2578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29" y="1011"/>
                    <a:pt x="264" y="1249"/>
                    <a:pt x="153" y="1521"/>
                  </a:cubicBezTo>
                  <a:cubicBezTo>
                    <a:pt x="39" y="1793"/>
                    <a:pt x="1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3"/>
                    <a:pt x="3908" y="4908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8" y="5709"/>
                  </a:cubicBezTo>
                  <a:cubicBezTo>
                    <a:pt x="2536" y="5709"/>
                    <a:pt x="2275" y="5664"/>
                    <a:pt x="2017" y="5578"/>
                  </a:cubicBezTo>
                  <a:cubicBezTo>
                    <a:pt x="1673" y="5463"/>
                    <a:pt x="1316" y="5205"/>
                    <a:pt x="947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91" y="6872"/>
                    <a:pt x="1528" y="6994"/>
                    <a:pt x="1899" y="7065"/>
                  </a:cubicBezTo>
                  <a:cubicBezTo>
                    <a:pt x="2119" y="7105"/>
                    <a:pt x="2353" y="7126"/>
                    <a:pt x="2602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2"/>
                    <a:pt x="4096" y="6908"/>
                    <a:pt x="4477" y="6694"/>
                  </a:cubicBezTo>
                  <a:cubicBezTo>
                    <a:pt x="4858" y="6481"/>
                    <a:pt x="5146" y="6196"/>
                    <a:pt x="5343" y="5845"/>
                  </a:cubicBezTo>
                  <a:cubicBezTo>
                    <a:pt x="5538" y="5493"/>
                    <a:pt x="5610" y="5082"/>
                    <a:pt x="5561" y="4607"/>
                  </a:cubicBezTo>
                  <a:cubicBezTo>
                    <a:pt x="5530" y="4302"/>
                    <a:pt x="5445" y="4041"/>
                    <a:pt x="5307" y="3822"/>
                  </a:cubicBezTo>
                  <a:cubicBezTo>
                    <a:pt x="5167" y="3605"/>
                    <a:pt x="4985" y="3421"/>
                    <a:pt x="4756" y="3274"/>
                  </a:cubicBezTo>
                  <a:cubicBezTo>
                    <a:pt x="4527" y="3127"/>
                    <a:pt x="4261" y="3011"/>
                    <a:pt x="3962" y="2925"/>
                  </a:cubicBezTo>
                  <a:cubicBezTo>
                    <a:pt x="3662" y="2838"/>
                    <a:pt x="3327" y="2779"/>
                    <a:pt x="2964" y="2745"/>
                  </a:cubicBezTo>
                  <a:cubicBezTo>
                    <a:pt x="2806" y="2736"/>
                    <a:pt x="2654" y="2718"/>
                    <a:pt x="2506" y="2689"/>
                  </a:cubicBezTo>
                  <a:cubicBezTo>
                    <a:pt x="2357" y="2663"/>
                    <a:pt x="2227" y="2624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4" y="1421"/>
                    <a:pt x="2709" y="1417"/>
                    <a:pt x="2773" y="1417"/>
                  </a:cubicBezTo>
                  <a:cubicBezTo>
                    <a:pt x="2895" y="1417"/>
                    <a:pt x="3017" y="1430"/>
                    <a:pt x="3138" y="1456"/>
                  </a:cubicBezTo>
                  <a:cubicBezTo>
                    <a:pt x="3324" y="1495"/>
                    <a:pt x="3499" y="1563"/>
                    <a:pt x="3670" y="1656"/>
                  </a:cubicBezTo>
                  <a:cubicBezTo>
                    <a:pt x="3841" y="1750"/>
                    <a:pt x="4002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31"/>
            <p:cNvSpPr/>
            <p:nvPr/>
          </p:nvSpPr>
          <p:spPr>
            <a:xfrm flipH="1">
              <a:off x="886139" y="4013017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5" y="3956"/>
                  </a:moveTo>
                  <a:cubicBezTo>
                    <a:pt x="2173" y="4067"/>
                    <a:pt x="2306" y="4183"/>
                    <a:pt x="2445" y="4309"/>
                  </a:cubicBezTo>
                  <a:lnTo>
                    <a:pt x="3867" y="5531"/>
                  </a:lnTo>
                  <a:cubicBezTo>
                    <a:pt x="3813" y="5565"/>
                    <a:pt x="3762" y="5601"/>
                    <a:pt x="3710" y="5634"/>
                  </a:cubicBezTo>
                  <a:cubicBezTo>
                    <a:pt x="3496" y="5764"/>
                    <a:pt x="3262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5" y="5884"/>
                    <a:pt x="2413" y="5861"/>
                    <a:pt x="2267" y="5814"/>
                  </a:cubicBezTo>
                  <a:cubicBezTo>
                    <a:pt x="2057" y="5749"/>
                    <a:pt x="1891" y="5640"/>
                    <a:pt x="1771" y="5489"/>
                  </a:cubicBezTo>
                  <a:cubicBezTo>
                    <a:pt x="1651" y="5338"/>
                    <a:pt x="1579" y="5153"/>
                    <a:pt x="1555" y="4933"/>
                  </a:cubicBezTo>
                  <a:cubicBezTo>
                    <a:pt x="1525" y="4654"/>
                    <a:pt x="1594" y="4412"/>
                    <a:pt x="1755" y="4214"/>
                  </a:cubicBezTo>
                  <a:cubicBezTo>
                    <a:pt x="1832" y="4117"/>
                    <a:pt x="1933" y="4034"/>
                    <a:pt x="2055" y="3956"/>
                  </a:cubicBezTo>
                  <a:close/>
                  <a:moveTo>
                    <a:pt x="3144" y="1"/>
                  </a:moveTo>
                  <a:cubicBezTo>
                    <a:pt x="3044" y="1"/>
                    <a:pt x="2942" y="6"/>
                    <a:pt x="2838" y="18"/>
                  </a:cubicBezTo>
                  <a:cubicBezTo>
                    <a:pt x="2409" y="62"/>
                    <a:pt x="2039" y="181"/>
                    <a:pt x="1727" y="376"/>
                  </a:cubicBezTo>
                  <a:cubicBezTo>
                    <a:pt x="1417" y="570"/>
                    <a:pt x="1185" y="814"/>
                    <a:pt x="1029" y="1109"/>
                  </a:cubicBezTo>
                  <a:cubicBezTo>
                    <a:pt x="872" y="1405"/>
                    <a:pt x="813" y="1729"/>
                    <a:pt x="850" y="2078"/>
                  </a:cubicBezTo>
                  <a:cubicBezTo>
                    <a:pt x="865" y="2222"/>
                    <a:pt x="905" y="2374"/>
                    <a:pt x="968" y="2538"/>
                  </a:cubicBezTo>
                  <a:cubicBezTo>
                    <a:pt x="1027" y="2692"/>
                    <a:pt x="1115" y="2856"/>
                    <a:pt x="1224" y="3024"/>
                  </a:cubicBezTo>
                  <a:cubicBezTo>
                    <a:pt x="827" y="3257"/>
                    <a:pt x="527" y="3546"/>
                    <a:pt x="327" y="3890"/>
                  </a:cubicBezTo>
                  <a:cubicBezTo>
                    <a:pt x="94" y="4297"/>
                    <a:pt x="0" y="4740"/>
                    <a:pt x="51" y="5213"/>
                  </a:cubicBezTo>
                  <a:cubicBezTo>
                    <a:pt x="94" y="5627"/>
                    <a:pt x="252" y="5992"/>
                    <a:pt x="525" y="6306"/>
                  </a:cubicBezTo>
                  <a:cubicBezTo>
                    <a:pt x="797" y="6618"/>
                    <a:pt x="1148" y="6848"/>
                    <a:pt x="1574" y="7000"/>
                  </a:cubicBezTo>
                  <a:cubicBezTo>
                    <a:pt x="1888" y="7114"/>
                    <a:pt x="2225" y="7170"/>
                    <a:pt x="2585" y="7170"/>
                  </a:cubicBezTo>
                  <a:cubicBezTo>
                    <a:pt x="2714" y="7170"/>
                    <a:pt x="2845" y="7163"/>
                    <a:pt x="2979" y="7149"/>
                  </a:cubicBezTo>
                  <a:cubicBezTo>
                    <a:pt x="3361" y="7107"/>
                    <a:pt x="3716" y="7018"/>
                    <a:pt x="4037" y="6874"/>
                  </a:cubicBezTo>
                  <a:cubicBezTo>
                    <a:pt x="4350" y="6737"/>
                    <a:pt x="4632" y="6558"/>
                    <a:pt x="4887" y="6338"/>
                  </a:cubicBezTo>
                  <a:lnTo>
                    <a:pt x="5430" y="6792"/>
                  </a:lnTo>
                  <a:lnTo>
                    <a:pt x="7357" y="6589"/>
                  </a:lnTo>
                  <a:lnTo>
                    <a:pt x="5750" y="5199"/>
                  </a:lnTo>
                  <a:cubicBezTo>
                    <a:pt x="5859" y="4976"/>
                    <a:pt x="5952" y="4736"/>
                    <a:pt x="6023" y="4487"/>
                  </a:cubicBezTo>
                  <a:cubicBezTo>
                    <a:pt x="6128" y="4117"/>
                    <a:pt x="6188" y="3722"/>
                    <a:pt x="6203" y="3302"/>
                  </a:cubicBezTo>
                  <a:lnTo>
                    <a:pt x="6203" y="3302"/>
                  </a:lnTo>
                  <a:lnTo>
                    <a:pt x="4753" y="3454"/>
                  </a:lnTo>
                  <a:cubicBezTo>
                    <a:pt x="4750" y="3771"/>
                    <a:pt x="4708" y="4060"/>
                    <a:pt x="4637" y="4329"/>
                  </a:cubicBezTo>
                  <a:lnTo>
                    <a:pt x="4097" y="3848"/>
                  </a:lnTo>
                  <a:cubicBezTo>
                    <a:pt x="3953" y="3739"/>
                    <a:pt x="3791" y="3605"/>
                    <a:pt x="3611" y="3453"/>
                  </a:cubicBezTo>
                  <a:cubicBezTo>
                    <a:pt x="3431" y="3298"/>
                    <a:pt x="3252" y="3132"/>
                    <a:pt x="3078" y="2958"/>
                  </a:cubicBezTo>
                  <a:cubicBezTo>
                    <a:pt x="2902" y="2784"/>
                    <a:pt x="2754" y="2612"/>
                    <a:pt x="2636" y="2445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6" y="1765"/>
                    <a:pt x="2480" y="1673"/>
                  </a:cubicBezTo>
                  <a:cubicBezTo>
                    <a:pt x="2523" y="1579"/>
                    <a:pt x="2590" y="1506"/>
                    <a:pt x="2682" y="1450"/>
                  </a:cubicBezTo>
                  <a:cubicBezTo>
                    <a:pt x="2776" y="1395"/>
                    <a:pt x="2892" y="1359"/>
                    <a:pt x="3036" y="1345"/>
                  </a:cubicBezTo>
                  <a:cubicBezTo>
                    <a:pt x="3068" y="1341"/>
                    <a:pt x="3099" y="1340"/>
                    <a:pt x="3130" y="1340"/>
                  </a:cubicBezTo>
                  <a:cubicBezTo>
                    <a:pt x="3268" y="1340"/>
                    <a:pt x="3395" y="1374"/>
                    <a:pt x="3509" y="1443"/>
                  </a:cubicBezTo>
                  <a:cubicBezTo>
                    <a:pt x="3649" y="1527"/>
                    <a:pt x="3788" y="1697"/>
                    <a:pt x="3928" y="1949"/>
                  </a:cubicBezTo>
                  <a:lnTo>
                    <a:pt x="5077" y="1089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3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31"/>
            <p:cNvSpPr/>
            <p:nvPr/>
          </p:nvSpPr>
          <p:spPr>
            <a:xfrm flipH="1">
              <a:off x="588525" y="3971545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31"/>
            <p:cNvSpPr/>
            <p:nvPr/>
          </p:nvSpPr>
          <p:spPr>
            <a:xfrm flipH="1">
              <a:off x="360584" y="394999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799"/>
                  </a:lnTo>
                  <a:lnTo>
                    <a:pt x="5416" y="5388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31"/>
            <p:cNvSpPr/>
            <p:nvPr/>
          </p:nvSpPr>
          <p:spPr>
            <a:xfrm flipH="1">
              <a:off x="119339" y="3927336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08" y="4433"/>
                    <a:pt x="245" y="4899"/>
                    <a:pt x="462" y="5313"/>
                  </a:cubicBezTo>
                  <a:cubicBezTo>
                    <a:pt x="682" y="5726"/>
                    <a:pt x="965" y="6073"/>
                    <a:pt x="1318" y="6356"/>
                  </a:cubicBezTo>
                  <a:cubicBezTo>
                    <a:pt x="1669" y="6636"/>
                    <a:pt x="2068" y="6840"/>
                    <a:pt x="2518" y="6967"/>
                  </a:cubicBezTo>
                  <a:cubicBezTo>
                    <a:pt x="2835" y="7055"/>
                    <a:pt x="3167" y="7100"/>
                    <a:pt x="3516" y="7100"/>
                  </a:cubicBezTo>
                  <a:cubicBezTo>
                    <a:pt x="3662" y="7100"/>
                    <a:pt x="3811" y="7092"/>
                    <a:pt x="3962" y="7076"/>
                  </a:cubicBezTo>
                  <a:cubicBezTo>
                    <a:pt x="4293" y="7040"/>
                    <a:pt x="4618" y="6967"/>
                    <a:pt x="4936" y="6849"/>
                  </a:cubicBezTo>
                  <a:cubicBezTo>
                    <a:pt x="5255" y="6734"/>
                    <a:pt x="5543" y="6590"/>
                    <a:pt x="5796" y="6421"/>
                  </a:cubicBezTo>
                  <a:cubicBezTo>
                    <a:pt x="6049" y="6249"/>
                    <a:pt x="6249" y="6064"/>
                    <a:pt x="6390" y="5864"/>
                  </a:cubicBezTo>
                  <a:lnTo>
                    <a:pt x="5459" y="4683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1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6"/>
                  </a:cubicBezTo>
                  <a:cubicBezTo>
                    <a:pt x="2273" y="4980"/>
                    <a:pt x="2114" y="4784"/>
                    <a:pt x="1992" y="4553"/>
                  </a:cubicBezTo>
                  <a:cubicBezTo>
                    <a:pt x="1870" y="4318"/>
                    <a:pt x="1792" y="4052"/>
                    <a:pt x="1761" y="3755"/>
                  </a:cubicBezTo>
                  <a:cubicBezTo>
                    <a:pt x="1728" y="3448"/>
                    <a:pt x="1748" y="3168"/>
                    <a:pt x="1820" y="2912"/>
                  </a:cubicBezTo>
                  <a:cubicBezTo>
                    <a:pt x="1891" y="2654"/>
                    <a:pt x="2002" y="2432"/>
                    <a:pt x="2157" y="2240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2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6" y="1780"/>
                  </a:cubicBezTo>
                  <a:cubicBezTo>
                    <a:pt x="4720" y="1872"/>
                    <a:pt x="4878" y="1981"/>
                    <a:pt x="5029" y="2109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31"/>
            <p:cNvSpPr/>
            <p:nvPr/>
          </p:nvSpPr>
          <p:spPr>
            <a:xfrm flipH="1">
              <a:off x="-9753" y="3913616"/>
              <a:ext cx="111738" cy="242082"/>
            </a:xfrm>
            <a:custGeom>
              <a:avLst/>
              <a:gdLst/>
              <a:ahLst/>
              <a:cxnLst/>
              <a:rect l="l" t="t" r="r" b="b"/>
              <a:pathLst>
                <a:path w="3225" h="6987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6"/>
                  </a:lnTo>
                  <a:lnTo>
                    <a:pt x="2373" y="6812"/>
                  </a:lnTo>
                  <a:lnTo>
                    <a:pt x="2093" y="4156"/>
                  </a:lnTo>
                  <a:lnTo>
                    <a:pt x="3224" y="4037"/>
                  </a:lnTo>
                  <a:lnTo>
                    <a:pt x="3224" y="2541"/>
                  </a:lnTo>
                  <a:lnTo>
                    <a:pt x="1937" y="267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31"/>
            <p:cNvSpPr/>
            <p:nvPr/>
          </p:nvSpPr>
          <p:spPr>
            <a:xfrm flipH="1">
              <a:off x="3819818" y="4644349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5" y="418"/>
                    <a:pt x="866" y="590"/>
                    <a:pt x="647" y="799"/>
                  </a:cubicBezTo>
                  <a:cubicBezTo>
                    <a:pt x="430" y="1009"/>
                    <a:pt x="265" y="1250"/>
                    <a:pt x="154" y="1519"/>
                  </a:cubicBezTo>
                  <a:cubicBezTo>
                    <a:pt x="40" y="1791"/>
                    <a:pt x="0" y="2079"/>
                    <a:pt x="33" y="2385"/>
                  </a:cubicBezTo>
                  <a:cubicBezTo>
                    <a:pt x="63" y="2670"/>
                    <a:pt x="135" y="2924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3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7" y="4312"/>
                    <a:pt x="2763" y="4329"/>
                    <a:pt x="2896" y="4351"/>
                  </a:cubicBezTo>
                  <a:cubicBezTo>
                    <a:pt x="3030" y="4372"/>
                    <a:pt x="3157" y="4402"/>
                    <a:pt x="3279" y="4438"/>
                  </a:cubicBezTo>
                  <a:cubicBezTo>
                    <a:pt x="3401" y="4474"/>
                    <a:pt x="3507" y="4517"/>
                    <a:pt x="3598" y="4568"/>
                  </a:cubicBezTo>
                  <a:cubicBezTo>
                    <a:pt x="3687" y="4618"/>
                    <a:pt x="3761" y="4678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39"/>
                    <a:pt x="3233" y="5679"/>
                    <a:pt x="3057" y="5697"/>
                  </a:cubicBezTo>
                  <a:cubicBezTo>
                    <a:pt x="2971" y="5706"/>
                    <a:pt x="2885" y="5711"/>
                    <a:pt x="2799" y="5711"/>
                  </a:cubicBezTo>
                  <a:cubicBezTo>
                    <a:pt x="2536" y="5711"/>
                    <a:pt x="2275" y="5667"/>
                    <a:pt x="2018" y="5580"/>
                  </a:cubicBezTo>
                  <a:cubicBezTo>
                    <a:pt x="1674" y="5465"/>
                    <a:pt x="1316" y="5208"/>
                    <a:pt x="948" y="4808"/>
                  </a:cubicBezTo>
                  <a:lnTo>
                    <a:pt x="65" y="6052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1"/>
                    <a:pt x="1526" y="6994"/>
                    <a:pt x="1898" y="7063"/>
                  </a:cubicBezTo>
                  <a:cubicBezTo>
                    <a:pt x="2120" y="7104"/>
                    <a:pt x="2353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1"/>
                    <a:pt x="5562" y="4607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20"/>
                    <a:pt x="4757" y="3274"/>
                  </a:cubicBezTo>
                  <a:cubicBezTo>
                    <a:pt x="4528" y="3128"/>
                    <a:pt x="4262" y="3012"/>
                    <a:pt x="3962" y="2926"/>
                  </a:cubicBezTo>
                  <a:cubicBezTo>
                    <a:pt x="3661" y="2839"/>
                    <a:pt x="3328" y="2780"/>
                    <a:pt x="2964" y="2746"/>
                  </a:cubicBezTo>
                  <a:cubicBezTo>
                    <a:pt x="2807" y="2737"/>
                    <a:pt x="2653" y="2718"/>
                    <a:pt x="2507" y="2690"/>
                  </a:cubicBezTo>
                  <a:cubicBezTo>
                    <a:pt x="2358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3" y="1890"/>
                    <a:pt x="1782" y="1792"/>
                  </a:cubicBezTo>
                  <a:cubicBezTo>
                    <a:pt x="1849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79" y="1429"/>
                  </a:cubicBezTo>
                  <a:cubicBezTo>
                    <a:pt x="2643" y="1422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2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0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31"/>
            <p:cNvSpPr/>
            <p:nvPr/>
          </p:nvSpPr>
          <p:spPr>
            <a:xfrm flipH="1">
              <a:off x="3552171" y="4618918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3" y="1570"/>
                  </a:moveTo>
                  <a:cubicBezTo>
                    <a:pt x="3788" y="1570"/>
                    <a:pt x="3964" y="1596"/>
                    <a:pt x="4132" y="1648"/>
                  </a:cubicBezTo>
                  <a:cubicBezTo>
                    <a:pt x="4366" y="1721"/>
                    <a:pt x="4575" y="1840"/>
                    <a:pt x="4759" y="2002"/>
                  </a:cubicBezTo>
                  <a:cubicBezTo>
                    <a:pt x="4943" y="2161"/>
                    <a:pt x="5094" y="2358"/>
                    <a:pt x="5212" y="2588"/>
                  </a:cubicBezTo>
                  <a:cubicBezTo>
                    <a:pt x="5327" y="2818"/>
                    <a:pt x="5402" y="3077"/>
                    <a:pt x="5432" y="3363"/>
                  </a:cubicBezTo>
                  <a:cubicBezTo>
                    <a:pt x="5461" y="3651"/>
                    <a:pt x="5442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0"/>
                    <a:pt x="4733" y="5190"/>
                    <a:pt x="4519" y="5309"/>
                  </a:cubicBezTo>
                  <a:cubicBezTo>
                    <a:pt x="4305" y="5430"/>
                    <a:pt x="4064" y="5504"/>
                    <a:pt x="3798" y="5532"/>
                  </a:cubicBezTo>
                  <a:cubicBezTo>
                    <a:pt x="3724" y="5540"/>
                    <a:pt x="3650" y="5544"/>
                    <a:pt x="3577" y="5544"/>
                  </a:cubicBezTo>
                  <a:cubicBezTo>
                    <a:pt x="3393" y="5544"/>
                    <a:pt x="3216" y="5517"/>
                    <a:pt x="3048" y="5466"/>
                  </a:cubicBezTo>
                  <a:cubicBezTo>
                    <a:pt x="2815" y="5392"/>
                    <a:pt x="2603" y="5274"/>
                    <a:pt x="2415" y="5118"/>
                  </a:cubicBezTo>
                  <a:cubicBezTo>
                    <a:pt x="2227" y="4961"/>
                    <a:pt x="2079" y="4764"/>
                    <a:pt x="1966" y="4531"/>
                  </a:cubicBezTo>
                  <a:cubicBezTo>
                    <a:pt x="1853" y="4297"/>
                    <a:pt x="1781" y="4036"/>
                    <a:pt x="1751" y="3752"/>
                  </a:cubicBezTo>
                  <a:cubicBezTo>
                    <a:pt x="1719" y="3465"/>
                    <a:pt x="1738" y="3199"/>
                    <a:pt x="1798" y="2949"/>
                  </a:cubicBezTo>
                  <a:cubicBezTo>
                    <a:pt x="1861" y="2699"/>
                    <a:pt x="1968" y="2476"/>
                    <a:pt x="2117" y="2279"/>
                  </a:cubicBezTo>
                  <a:cubicBezTo>
                    <a:pt x="2268" y="2082"/>
                    <a:pt x="2448" y="1924"/>
                    <a:pt x="2661" y="1805"/>
                  </a:cubicBezTo>
                  <a:cubicBezTo>
                    <a:pt x="2875" y="1684"/>
                    <a:pt x="3117" y="1609"/>
                    <a:pt x="3383" y="1582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7" y="24"/>
                  </a:cubicBezTo>
                  <a:cubicBezTo>
                    <a:pt x="2703" y="79"/>
                    <a:pt x="2242" y="216"/>
                    <a:pt x="1833" y="436"/>
                  </a:cubicBezTo>
                  <a:cubicBezTo>
                    <a:pt x="1423" y="656"/>
                    <a:pt x="1076" y="942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1" y="3415"/>
                    <a:pt x="55" y="3928"/>
                  </a:cubicBezTo>
                  <a:cubicBezTo>
                    <a:pt x="108" y="4440"/>
                    <a:pt x="248" y="4902"/>
                    <a:pt x="467" y="5310"/>
                  </a:cubicBezTo>
                  <a:cubicBezTo>
                    <a:pt x="688" y="5723"/>
                    <a:pt x="974" y="6068"/>
                    <a:pt x="1324" y="6353"/>
                  </a:cubicBezTo>
                  <a:cubicBezTo>
                    <a:pt x="1677" y="6638"/>
                    <a:pt x="2076" y="6845"/>
                    <a:pt x="2521" y="6976"/>
                  </a:cubicBezTo>
                  <a:cubicBezTo>
                    <a:pt x="2837" y="7067"/>
                    <a:pt x="3171" y="7113"/>
                    <a:pt x="3523" y="7113"/>
                  </a:cubicBezTo>
                  <a:cubicBezTo>
                    <a:pt x="3669" y="7113"/>
                    <a:pt x="3818" y="7105"/>
                    <a:pt x="3971" y="7089"/>
                  </a:cubicBezTo>
                  <a:cubicBezTo>
                    <a:pt x="4477" y="7035"/>
                    <a:pt x="4934" y="6898"/>
                    <a:pt x="5344" y="6678"/>
                  </a:cubicBezTo>
                  <a:cubicBezTo>
                    <a:pt x="5753" y="6458"/>
                    <a:pt x="6101" y="6170"/>
                    <a:pt x="6387" y="5819"/>
                  </a:cubicBezTo>
                  <a:cubicBezTo>
                    <a:pt x="6669" y="5467"/>
                    <a:pt x="6876" y="5069"/>
                    <a:pt x="7002" y="4617"/>
                  </a:cubicBezTo>
                  <a:cubicBezTo>
                    <a:pt x="7130" y="4170"/>
                    <a:pt x="7166" y="3691"/>
                    <a:pt x="7114" y="3186"/>
                  </a:cubicBezTo>
                  <a:cubicBezTo>
                    <a:pt x="7058" y="2673"/>
                    <a:pt x="6923" y="2213"/>
                    <a:pt x="6706" y="1803"/>
                  </a:cubicBezTo>
                  <a:cubicBezTo>
                    <a:pt x="6489" y="1390"/>
                    <a:pt x="6204" y="1045"/>
                    <a:pt x="5853" y="761"/>
                  </a:cubicBezTo>
                  <a:cubicBezTo>
                    <a:pt x="5501" y="476"/>
                    <a:pt x="5103" y="269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31"/>
            <p:cNvSpPr/>
            <p:nvPr/>
          </p:nvSpPr>
          <p:spPr>
            <a:xfrm flipH="1">
              <a:off x="3305279" y="4590577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7"/>
                    <a:pt x="2294" y="214"/>
                    <a:pt x="1876" y="435"/>
                  </a:cubicBezTo>
                  <a:cubicBezTo>
                    <a:pt x="1457" y="655"/>
                    <a:pt x="1103" y="941"/>
                    <a:pt x="816" y="1291"/>
                  </a:cubicBezTo>
                  <a:cubicBezTo>
                    <a:pt x="528" y="1639"/>
                    <a:pt x="315" y="2036"/>
                    <a:pt x="179" y="2484"/>
                  </a:cubicBezTo>
                  <a:cubicBezTo>
                    <a:pt x="42" y="2932"/>
                    <a:pt x="0" y="3408"/>
                    <a:pt x="55" y="3912"/>
                  </a:cubicBezTo>
                  <a:cubicBezTo>
                    <a:pt x="113" y="4434"/>
                    <a:pt x="249" y="4900"/>
                    <a:pt x="466" y="5313"/>
                  </a:cubicBezTo>
                  <a:cubicBezTo>
                    <a:pt x="685" y="5727"/>
                    <a:pt x="968" y="6074"/>
                    <a:pt x="1319" y="6354"/>
                  </a:cubicBezTo>
                  <a:cubicBezTo>
                    <a:pt x="1670" y="6636"/>
                    <a:pt x="2070" y="6839"/>
                    <a:pt x="2520" y="6965"/>
                  </a:cubicBezTo>
                  <a:cubicBezTo>
                    <a:pt x="2834" y="7053"/>
                    <a:pt x="3165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9" y="6962"/>
                    <a:pt x="4937" y="6846"/>
                  </a:cubicBezTo>
                  <a:cubicBezTo>
                    <a:pt x="5255" y="6731"/>
                    <a:pt x="5543" y="6587"/>
                    <a:pt x="5796" y="6417"/>
                  </a:cubicBezTo>
                  <a:cubicBezTo>
                    <a:pt x="6050" y="6246"/>
                    <a:pt x="6250" y="6061"/>
                    <a:pt x="6391" y="5861"/>
                  </a:cubicBezTo>
                  <a:lnTo>
                    <a:pt x="5461" y="4680"/>
                  </a:lnTo>
                  <a:cubicBezTo>
                    <a:pt x="5351" y="4823"/>
                    <a:pt x="5222" y="4954"/>
                    <a:pt x="5074" y="5070"/>
                  </a:cubicBezTo>
                  <a:cubicBezTo>
                    <a:pt x="4926" y="5188"/>
                    <a:pt x="4762" y="5286"/>
                    <a:pt x="4578" y="5363"/>
                  </a:cubicBezTo>
                  <a:cubicBezTo>
                    <a:pt x="4396" y="5442"/>
                    <a:pt x="4201" y="5491"/>
                    <a:pt x="3994" y="5514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5"/>
                  </a:cubicBezTo>
                  <a:cubicBezTo>
                    <a:pt x="2888" y="5401"/>
                    <a:pt x="2661" y="5291"/>
                    <a:pt x="2468" y="5135"/>
                  </a:cubicBezTo>
                  <a:cubicBezTo>
                    <a:pt x="2274" y="4979"/>
                    <a:pt x="2116" y="4782"/>
                    <a:pt x="1994" y="4551"/>
                  </a:cubicBezTo>
                  <a:cubicBezTo>
                    <a:pt x="1871" y="4318"/>
                    <a:pt x="1794" y="4052"/>
                    <a:pt x="1761" y="3754"/>
                  </a:cubicBezTo>
                  <a:cubicBezTo>
                    <a:pt x="1729" y="3449"/>
                    <a:pt x="1749" y="3169"/>
                    <a:pt x="1821" y="2912"/>
                  </a:cubicBezTo>
                  <a:cubicBezTo>
                    <a:pt x="1893" y="2654"/>
                    <a:pt x="2004" y="2431"/>
                    <a:pt x="2157" y="2241"/>
                  </a:cubicBezTo>
                  <a:cubicBezTo>
                    <a:pt x="2311" y="2050"/>
                    <a:pt x="2500" y="1896"/>
                    <a:pt x="2720" y="1780"/>
                  </a:cubicBezTo>
                  <a:cubicBezTo>
                    <a:pt x="2938" y="1660"/>
                    <a:pt x="3180" y="1589"/>
                    <a:pt x="3439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1" y="1586"/>
                  </a:cubicBezTo>
                  <a:cubicBezTo>
                    <a:pt x="4218" y="1625"/>
                    <a:pt x="4395" y="1689"/>
                    <a:pt x="4558" y="1781"/>
                  </a:cubicBezTo>
                  <a:cubicBezTo>
                    <a:pt x="4721" y="1873"/>
                    <a:pt x="4880" y="1983"/>
                    <a:pt x="5031" y="2111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60" y="15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31"/>
            <p:cNvSpPr/>
            <p:nvPr/>
          </p:nvSpPr>
          <p:spPr>
            <a:xfrm flipH="1">
              <a:off x="3071309" y="4565839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2" y="4435"/>
                    <a:pt x="248" y="4903"/>
                    <a:pt x="467" y="5314"/>
                  </a:cubicBezTo>
                  <a:cubicBezTo>
                    <a:pt x="684" y="5726"/>
                    <a:pt x="967" y="6074"/>
                    <a:pt x="1318" y="6355"/>
                  </a:cubicBezTo>
                  <a:cubicBezTo>
                    <a:pt x="1669" y="6637"/>
                    <a:pt x="2069" y="6839"/>
                    <a:pt x="2519" y="6966"/>
                  </a:cubicBezTo>
                  <a:cubicBezTo>
                    <a:pt x="2833" y="7054"/>
                    <a:pt x="3164" y="7098"/>
                    <a:pt x="3511" y="7098"/>
                  </a:cubicBezTo>
                  <a:cubicBezTo>
                    <a:pt x="3658" y="7098"/>
                    <a:pt x="3809" y="7090"/>
                    <a:pt x="3962" y="7074"/>
                  </a:cubicBezTo>
                  <a:cubicBezTo>
                    <a:pt x="4293" y="7039"/>
                    <a:pt x="4618" y="6963"/>
                    <a:pt x="4936" y="6847"/>
                  </a:cubicBezTo>
                  <a:cubicBezTo>
                    <a:pt x="5254" y="6730"/>
                    <a:pt x="5541" y="6588"/>
                    <a:pt x="5796" y="6417"/>
                  </a:cubicBezTo>
                  <a:cubicBezTo>
                    <a:pt x="6049" y="6247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3"/>
                    <a:pt x="5221" y="4954"/>
                    <a:pt x="5073" y="5071"/>
                  </a:cubicBezTo>
                  <a:cubicBezTo>
                    <a:pt x="4924" y="5187"/>
                    <a:pt x="4761" y="5286"/>
                    <a:pt x="4577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3" y="4051"/>
                    <a:pt x="1761" y="3755"/>
                  </a:cubicBezTo>
                  <a:cubicBezTo>
                    <a:pt x="1728" y="3450"/>
                    <a:pt x="1748" y="3170"/>
                    <a:pt x="1820" y="2912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7" y="1897"/>
                    <a:pt x="2719" y="1779"/>
                  </a:cubicBezTo>
                  <a:cubicBezTo>
                    <a:pt x="2937" y="1661"/>
                    <a:pt x="3179" y="1589"/>
                    <a:pt x="3438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0" y="1585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20" y="844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6" y="193"/>
                    <a:pt x="4571" y="97"/>
                    <a:pt x="4250" y="46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31"/>
            <p:cNvSpPr/>
            <p:nvPr/>
          </p:nvSpPr>
          <p:spPr>
            <a:xfrm flipH="1">
              <a:off x="2861108" y="454085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5"/>
                  </a:lnTo>
                  <a:lnTo>
                    <a:pt x="4594" y="2722"/>
                  </a:lnTo>
                  <a:lnTo>
                    <a:pt x="1889" y="3008"/>
                  </a:lnTo>
                  <a:lnTo>
                    <a:pt x="1755" y="1742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31"/>
            <p:cNvSpPr/>
            <p:nvPr/>
          </p:nvSpPr>
          <p:spPr>
            <a:xfrm flipH="1">
              <a:off x="2615324" y="452350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92" y="1422"/>
                  </a:moveTo>
                  <a:cubicBezTo>
                    <a:pt x="3230" y="1422"/>
                    <a:pt x="3353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4" y="1877"/>
                    <a:pt x="3978" y="2028"/>
                    <a:pt x="3996" y="2202"/>
                  </a:cubicBezTo>
                  <a:cubicBezTo>
                    <a:pt x="4014" y="2376"/>
                    <a:pt x="3998" y="2537"/>
                    <a:pt x="3945" y="2680"/>
                  </a:cubicBezTo>
                  <a:cubicBezTo>
                    <a:pt x="3890" y="2824"/>
                    <a:pt x="3804" y="2939"/>
                    <a:pt x="3686" y="3026"/>
                  </a:cubicBezTo>
                  <a:cubicBezTo>
                    <a:pt x="3566" y="3115"/>
                    <a:pt x="3423" y="3167"/>
                    <a:pt x="3254" y="3185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1" y="1431"/>
                  </a:lnTo>
                  <a:cubicBezTo>
                    <a:pt x="2980" y="1425"/>
                    <a:pt x="3037" y="1422"/>
                    <a:pt x="3092" y="1422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6"/>
                    <a:pt x="3067" y="16"/>
                  </a:cubicBezTo>
                  <a:lnTo>
                    <a:pt x="0" y="339"/>
                  </a:lnTo>
                  <a:lnTo>
                    <a:pt x="719" y="7153"/>
                  </a:lnTo>
                  <a:lnTo>
                    <a:pt x="2298" y="6987"/>
                  </a:lnTo>
                  <a:lnTo>
                    <a:pt x="2044" y="4593"/>
                  </a:lnTo>
                  <a:lnTo>
                    <a:pt x="2895" y="4502"/>
                  </a:lnTo>
                  <a:lnTo>
                    <a:pt x="4495" y="6753"/>
                  </a:lnTo>
                  <a:lnTo>
                    <a:pt x="6383" y="6553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89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8" y="2764"/>
                    <a:pt x="5657" y="2371"/>
                    <a:pt x="5613" y="1943"/>
                  </a:cubicBezTo>
                  <a:cubicBezTo>
                    <a:pt x="5567" y="1526"/>
                    <a:pt x="5429" y="1166"/>
                    <a:pt x="5191" y="861"/>
                  </a:cubicBezTo>
                  <a:cubicBezTo>
                    <a:pt x="4958" y="554"/>
                    <a:pt x="4652" y="325"/>
                    <a:pt x="4278" y="174"/>
                  </a:cubicBezTo>
                  <a:cubicBezTo>
                    <a:pt x="3992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31"/>
            <p:cNvSpPr/>
            <p:nvPr/>
          </p:nvSpPr>
          <p:spPr>
            <a:xfrm flipH="1">
              <a:off x="2302395" y="4484281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4" y="1"/>
                  </a:moveTo>
                  <a:cubicBezTo>
                    <a:pt x="2760" y="1"/>
                    <a:pt x="2576" y="11"/>
                    <a:pt x="2381" y="32"/>
                  </a:cubicBezTo>
                  <a:cubicBezTo>
                    <a:pt x="2043" y="68"/>
                    <a:pt x="1725" y="153"/>
                    <a:pt x="1425" y="285"/>
                  </a:cubicBezTo>
                  <a:cubicBezTo>
                    <a:pt x="1124" y="419"/>
                    <a:pt x="865" y="591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0" y="1792"/>
                    <a:pt x="1" y="2080"/>
                    <a:pt x="33" y="2385"/>
                  </a:cubicBezTo>
                  <a:cubicBezTo>
                    <a:pt x="64" y="2671"/>
                    <a:pt x="136" y="2924"/>
                    <a:pt x="251" y="3144"/>
                  </a:cubicBezTo>
                  <a:cubicBezTo>
                    <a:pt x="366" y="3364"/>
                    <a:pt x="526" y="3554"/>
                    <a:pt x="729" y="3713"/>
                  </a:cubicBezTo>
                  <a:cubicBezTo>
                    <a:pt x="931" y="3871"/>
                    <a:pt x="1180" y="3999"/>
                    <a:pt x="1473" y="4093"/>
                  </a:cubicBezTo>
                  <a:cubicBezTo>
                    <a:pt x="1764" y="4186"/>
                    <a:pt x="2103" y="4255"/>
                    <a:pt x="2489" y="4301"/>
                  </a:cubicBezTo>
                  <a:cubicBezTo>
                    <a:pt x="2627" y="4311"/>
                    <a:pt x="2763" y="4330"/>
                    <a:pt x="2897" y="4352"/>
                  </a:cubicBezTo>
                  <a:cubicBezTo>
                    <a:pt x="3029" y="4373"/>
                    <a:pt x="3157" y="4404"/>
                    <a:pt x="3280" y="4439"/>
                  </a:cubicBezTo>
                  <a:cubicBezTo>
                    <a:pt x="3402" y="4475"/>
                    <a:pt x="3508" y="4519"/>
                    <a:pt x="3597" y="4569"/>
                  </a:cubicBezTo>
                  <a:cubicBezTo>
                    <a:pt x="3688" y="4618"/>
                    <a:pt x="3761" y="4678"/>
                    <a:pt x="3819" y="4752"/>
                  </a:cubicBezTo>
                  <a:cubicBezTo>
                    <a:pt x="3876" y="4826"/>
                    <a:pt x="3908" y="4910"/>
                    <a:pt x="3919" y="5007"/>
                  </a:cubicBezTo>
                  <a:cubicBezTo>
                    <a:pt x="3934" y="5137"/>
                    <a:pt x="3905" y="5250"/>
                    <a:pt x="3836" y="5345"/>
                  </a:cubicBezTo>
                  <a:cubicBezTo>
                    <a:pt x="3768" y="5440"/>
                    <a:pt x="3663" y="5519"/>
                    <a:pt x="3527" y="5578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2" y="5707"/>
                    <a:pt x="2886" y="5711"/>
                    <a:pt x="2801" y="5711"/>
                  </a:cubicBezTo>
                  <a:cubicBezTo>
                    <a:pt x="2537" y="5711"/>
                    <a:pt x="2276" y="5668"/>
                    <a:pt x="2017" y="5581"/>
                  </a:cubicBezTo>
                  <a:cubicBezTo>
                    <a:pt x="1673" y="5466"/>
                    <a:pt x="1317" y="5209"/>
                    <a:pt x="949" y="4808"/>
                  </a:cubicBezTo>
                  <a:lnTo>
                    <a:pt x="66" y="6051"/>
                  </a:lnTo>
                  <a:cubicBezTo>
                    <a:pt x="314" y="6307"/>
                    <a:pt x="590" y="6523"/>
                    <a:pt x="890" y="6697"/>
                  </a:cubicBezTo>
                  <a:cubicBezTo>
                    <a:pt x="1190" y="6871"/>
                    <a:pt x="1527" y="6993"/>
                    <a:pt x="1899" y="7064"/>
                  </a:cubicBezTo>
                  <a:cubicBezTo>
                    <a:pt x="2119" y="7103"/>
                    <a:pt x="2353" y="7123"/>
                    <a:pt x="2599" y="7123"/>
                  </a:cubicBezTo>
                  <a:cubicBezTo>
                    <a:pt x="2769" y="7123"/>
                    <a:pt x="2946" y="7113"/>
                    <a:pt x="3129" y="7094"/>
                  </a:cubicBezTo>
                  <a:cubicBezTo>
                    <a:pt x="3648" y="7038"/>
                    <a:pt x="4098" y="6906"/>
                    <a:pt x="4479" y="6691"/>
                  </a:cubicBezTo>
                  <a:cubicBezTo>
                    <a:pt x="4860" y="6477"/>
                    <a:pt x="5147" y="6194"/>
                    <a:pt x="5343" y="5843"/>
                  </a:cubicBezTo>
                  <a:cubicBezTo>
                    <a:pt x="5539" y="5491"/>
                    <a:pt x="5611" y="5079"/>
                    <a:pt x="5562" y="4605"/>
                  </a:cubicBezTo>
                  <a:cubicBezTo>
                    <a:pt x="5530" y="4299"/>
                    <a:pt x="5445" y="4038"/>
                    <a:pt x="5307" y="3820"/>
                  </a:cubicBezTo>
                  <a:cubicBezTo>
                    <a:pt x="5169" y="3601"/>
                    <a:pt x="4985" y="3418"/>
                    <a:pt x="4756" y="3273"/>
                  </a:cubicBezTo>
                  <a:cubicBezTo>
                    <a:pt x="4529" y="3127"/>
                    <a:pt x="4263" y="3010"/>
                    <a:pt x="3963" y="2924"/>
                  </a:cubicBezTo>
                  <a:cubicBezTo>
                    <a:pt x="3662" y="2838"/>
                    <a:pt x="3328" y="2779"/>
                    <a:pt x="2965" y="2744"/>
                  </a:cubicBezTo>
                  <a:cubicBezTo>
                    <a:pt x="2806" y="2735"/>
                    <a:pt x="2654" y="2717"/>
                    <a:pt x="2506" y="2688"/>
                  </a:cubicBezTo>
                  <a:cubicBezTo>
                    <a:pt x="2359" y="2662"/>
                    <a:pt x="2228" y="2623"/>
                    <a:pt x="2110" y="2573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5" y="2320"/>
                    <a:pt x="1712" y="2231"/>
                    <a:pt x="1699" y="2120"/>
                  </a:cubicBezTo>
                  <a:cubicBezTo>
                    <a:pt x="1686" y="1996"/>
                    <a:pt x="1714" y="1887"/>
                    <a:pt x="1783" y="1792"/>
                  </a:cubicBezTo>
                  <a:cubicBezTo>
                    <a:pt x="1850" y="1696"/>
                    <a:pt x="1951" y="1617"/>
                    <a:pt x="2086" y="1552"/>
                  </a:cubicBezTo>
                  <a:cubicBezTo>
                    <a:pt x="2221" y="1490"/>
                    <a:pt x="2384" y="1447"/>
                    <a:pt x="2578" y="1427"/>
                  </a:cubicBezTo>
                  <a:cubicBezTo>
                    <a:pt x="2640" y="1420"/>
                    <a:pt x="2701" y="1417"/>
                    <a:pt x="2762" y="1417"/>
                  </a:cubicBezTo>
                  <a:cubicBezTo>
                    <a:pt x="2888" y="1417"/>
                    <a:pt x="3012" y="1431"/>
                    <a:pt x="3137" y="1457"/>
                  </a:cubicBezTo>
                  <a:cubicBezTo>
                    <a:pt x="3323" y="1497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7" y="2029"/>
                  </a:cubicBezTo>
                  <a:lnTo>
                    <a:pt x="5076" y="938"/>
                  </a:lnTo>
                  <a:cubicBezTo>
                    <a:pt x="4886" y="709"/>
                    <a:pt x="4669" y="519"/>
                    <a:pt x="4418" y="368"/>
                  </a:cubicBezTo>
                  <a:cubicBezTo>
                    <a:pt x="4171" y="217"/>
                    <a:pt x="3879" y="111"/>
                    <a:pt x="3548" y="52"/>
                  </a:cubicBezTo>
                  <a:cubicBezTo>
                    <a:pt x="3362" y="18"/>
                    <a:pt x="3157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31"/>
            <p:cNvSpPr/>
            <p:nvPr/>
          </p:nvSpPr>
          <p:spPr>
            <a:xfrm flipH="1">
              <a:off x="2035094" y="4454000"/>
              <a:ext cx="243122" cy="258401"/>
            </a:xfrm>
            <a:custGeom>
              <a:avLst/>
              <a:gdLst/>
              <a:ahLst/>
              <a:cxnLst/>
              <a:rect l="l" t="t" r="r" b="b"/>
              <a:pathLst>
                <a:path w="7017" h="7458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4" y="3007"/>
                  </a:lnTo>
                  <a:lnTo>
                    <a:pt x="1657" y="470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6" y="7284"/>
                  </a:lnTo>
                  <a:lnTo>
                    <a:pt x="2119" y="4848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5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31"/>
            <p:cNvSpPr/>
            <p:nvPr/>
          </p:nvSpPr>
          <p:spPr>
            <a:xfrm flipH="1">
              <a:off x="1871529" y="4436053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11"/>
                  </a:lnTo>
                  <a:lnTo>
                    <a:pt x="1296" y="1690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6"/>
                  </a:lnTo>
                  <a:lnTo>
                    <a:pt x="4108" y="1394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31"/>
            <p:cNvSpPr/>
            <p:nvPr/>
          </p:nvSpPr>
          <p:spPr>
            <a:xfrm flipH="1">
              <a:off x="1654467" y="4424273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5"/>
                  </a:lnTo>
                  <a:lnTo>
                    <a:pt x="5409" y="6491"/>
                  </a:lnTo>
                  <a:lnTo>
                    <a:pt x="5255" y="5031"/>
                  </a:lnTo>
                  <a:lnTo>
                    <a:pt x="2218" y="5352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31"/>
            <p:cNvSpPr/>
            <p:nvPr/>
          </p:nvSpPr>
          <p:spPr>
            <a:xfrm flipH="1">
              <a:off x="1449150" y="4402619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5"/>
                  </a:lnTo>
                  <a:lnTo>
                    <a:pt x="5409" y="6490"/>
                  </a:lnTo>
                  <a:lnTo>
                    <a:pt x="5255" y="5031"/>
                  </a:lnTo>
                  <a:lnTo>
                    <a:pt x="2219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31"/>
            <p:cNvSpPr/>
            <p:nvPr/>
          </p:nvSpPr>
          <p:spPr>
            <a:xfrm flipH="1">
              <a:off x="1241685" y="437226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3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5" y="5249"/>
                    <a:pt x="3837" y="5344"/>
                  </a:cubicBezTo>
                  <a:cubicBezTo>
                    <a:pt x="3767" y="5438"/>
                    <a:pt x="3664" y="5517"/>
                    <a:pt x="3525" y="5579"/>
                  </a:cubicBezTo>
                  <a:cubicBezTo>
                    <a:pt x="3387" y="5639"/>
                    <a:pt x="3230" y="5679"/>
                    <a:pt x="3056" y="5697"/>
                  </a:cubicBezTo>
                  <a:cubicBezTo>
                    <a:pt x="2970" y="5706"/>
                    <a:pt x="2884" y="5710"/>
                    <a:pt x="2799" y="5710"/>
                  </a:cubicBezTo>
                  <a:cubicBezTo>
                    <a:pt x="2535" y="5710"/>
                    <a:pt x="2274" y="5667"/>
                    <a:pt x="2015" y="5580"/>
                  </a:cubicBezTo>
                  <a:cubicBezTo>
                    <a:pt x="1673" y="5465"/>
                    <a:pt x="1315" y="5208"/>
                    <a:pt x="947" y="4807"/>
                  </a:cubicBezTo>
                  <a:lnTo>
                    <a:pt x="64" y="6050"/>
                  </a:lnTo>
                  <a:cubicBezTo>
                    <a:pt x="314" y="6306"/>
                    <a:pt x="589" y="6522"/>
                    <a:pt x="889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2" y="7124"/>
                    <a:pt x="2599" y="7124"/>
                  </a:cubicBezTo>
                  <a:cubicBezTo>
                    <a:pt x="2768" y="7124"/>
                    <a:pt x="2944" y="7115"/>
                    <a:pt x="3127" y="7096"/>
                  </a:cubicBezTo>
                  <a:cubicBezTo>
                    <a:pt x="3646" y="7040"/>
                    <a:pt x="4094" y="6906"/>
                    <a:pt x="4477" y="6693"/>
                  </a:cubicBezTo>
                  <a:cubicBezTo>
                    <a:pt x="4858" y="6479"/>
                    <a:pt x="5146" y="6194"/>
                    <a:pt x="5341" y="5845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40"/>
                    <a:pt x="5305" y="3820"/>
                  </a:cubicBezTo>
                  <a:cubicBezTo>
                    <a:pt x="5167" y="3603"/>
                    <a:pt x="4983" y="3419"/>
                    <a:pt x="4754" y="3274"/>
                  </a:cubicBezTo>
                  <a:cubicBezTo>
                    <a:pt x="4526" y="3128"/>
                    <a:pt x="4261" y="3012"/>
                    <a:pt x="3961" y="2926"/>
                  </a:cubicBezTo>
                  <a:cubicBezTo>
                    <a:pt x="3660" y="2839"/>
                    <a:pt x="3327" y="2779"/>
                    <a:pt x="2963" y="2746"/>
                  </a:cubicBezTo>
                  <a:cubicBezTo>
                    <a:pt x="2805" y="2736"/>
                    <a:pt x="2652" y="2719"/>
                    <a:pt x="2504" y="2690"/>
                  </a:cubicBezTo>
                  <a:cubicBezTo>
                    <a:pt x="2357" y="2662"/>
                    <a:pt x="2225" y="2625"/>
                    <a:pt x="2109" y="2575"/>
                  </a:cubicBezTo>
                  <a:cubicBezTo>
                    <a:pt x="1992" y="2524"/>
                    <a:pt x="1897" y="2465"/>
                    <a:pt x="1825" y="2394"/>
                  </a:cubicBezTo>
                  <a:cubicBezTo>
                    <a:pt x="1752" y="2322"/>
                    <a:pt x="1710" y="2231"/>
                    <a:pt x="1697" y="2122"/>
                  </a:cubicBezTo>
                  <a:cubicBezTo>
                    <a:pt x="1684" y="1998"/>
                    <a:pt x="1712" y="1887"/>
                    <a:pt x="1781" y="1792"/>
                  </a:cubicBezTo>
                  <a:cubicBezTo>
                    <a:pt x="1848" y="1698"/>
                    <a:pt x="1950" y="1618"/>
                    <a:pt x="2084" y="1554"/>
                  </a:cubicBezTo>
                  <a:cubicBezTo>
                    <a:pt x="2219" y="1490"/>
                    <a:pt x="2382" y="1447"/>
                    <a:pt x="2579" y="1427"/>
                  </a:cubicBezTo>
                  <a:cubicBezTo>
                    <a:pt x="2642" y="1421"/>
                    <a:pt x="2705" y="1418"/>
                    <a:pt x="2767" y="1418"/>
                  </a:cubicBezTo>
                  <a:cubicBezTo>
                    <a:pt x="2891" y="1418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6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7"/>
                  </a:lnTo>
                  <a:cubicBezTo>
                    <a:pt x="4887" y="708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3" y="18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31"/>
            <p:cNvSpPr/>
            <p:nvPr/>
          </p:nvSpPr>
          <p:spPr>
            <a:xfrm flipH="1">
              <a:off x="852012" y="4336513"/>
              <a:ext cx="255006" cy="248353"/>
            </a:xfrm>
            <a:custGeom>
              <a:avLst/>
              <a:gdLst/>
              <a:ahLst/>
              <a:cxnLst/>
              <a:rect l="l" t="t" r="r" b="b"/>
              <a:pathLst>
                <a:path w="7360" h="7168" extrusionOk="0">
                  <a:moveTo>
                    <a:pt x="2057" y="3952"/>
                  </a:moveTo>
                  <a:cubicBezTo>
                    <a:pt x="2175" y="4063"/>
                    <a:pt x="2308" y="4182"/>
                    <a:pt x="2446" y="4304"/>
                  </a:cubicBezTo>
                  <a:lnTo>
                    <a:pt x="3868" y="5526"/>
                  </a:lnTo>
                  <a:cubicBezTo>
                    <a:pt x="3815" y="5564"/>
                    <a:pt x="3764" y="5598"/>
                    <a:pt x="3711" y="5633"/>
                  </a:cubicBezTo>
                  <a:cubicBezTo>
                    <a:pt x="3498" y="5762"/>
                    <a:pt x="3264" y="5843"/>
                    <a:pt x="3005" y="5867"/>
                  </a:cubicBezTo>
                  <a:cubicBezTo>
                    <a:pt x="2918" y="5877"/>
                    <a:pt x="2834" y="5882"/>
                    <a:pt x="2753" y="5882"/>
                  </a:cubicBezTo>
                  <a:cubicBezTo>
                    <a:pt x="2576" y="5882"/>
                    <a:pt x="2414" y="5859"/>
                    <a:pt x="2269" y="5814"/>
                  </a:cubicBezTo>
                  <a:cubicBezTo>
                    <a:pt x="2059" y="5748"/>
                    <a:pt x="1893" y="5637"/>
                    <a:pt x="1773" y="5486"/>
                  </a:cubicBezTo>
                  <a:cubicBezTo>
                    <a:pt x="1653" y="5335"/>
                    <a:pt x="1578" y="5151"/>
                    <a:pt x="1557" y="4930"/>
                  </a:cubicBezTo>
                  <a:cubicBezTo>
                    <a:pt x="1527" y="4651"/>
                    <a:pt x="1593" y="4411"/>
                    <a:pt x="1757" y="4209"/>
                  </a:cubicBezTo>
                  <a:cubicBezTo>
                    <a:pt x="1833" y="4113"/>
                    <a:pt x="1935" y="4030"/>
                    <a:pt x="2057" y="3952"/>
                  </a:cubicBezTo>
                  <a:close/>
                  <a:moveTo>
                    <a:pt x="3143" y="1"/>
                  </a:moveTo>
                  <a:cubicBezTo>
                    <a:pt x="3043" y="1"/>
                    <a:pt x="2942" y="6"/>
                    <a:pt x="2840" y="17"/>
                  </a:cubicBezTo>
                  <a:cubicBezTo>
                    <a:pt x="2410" y="62"/>
                    <a:pt x="2042" y="180"/>
                    <a:pt x="1729" y="377"/>
                  </a:cubicBezTo>
                  <a:cubicBezTo>
                    <a:pt x="1419" y="571"/>
                    <a:pt x="1186" y="813"/>
                    <a:pt x="1029" y="1107"/>
                  </a:cubicBezTo>
                  <a:cubicBezTo>
                    <a:pt x="874" y="1405"/>
                    <a:pt x="815" y="1729"/>
                    <a:pt x="852" y="2077"/>
                  </a:cubicBezTo>
                  <a:cubicBezTo>
                    <a:pt x="867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4"/>
                  </a:cubicBezTo>
                  <a:cubicBezTo>
                    <a:pt x="829" y="3256"/>
                    <a:pt x="529" y="3545"/>
                    <a:pt x="330" y="3889"/>
                  </a:cubicBezTo>
                  <a:cubicBezTo>
                    <a:pt x="94" y="4298"/>
                    <a:pt x="1" y="4738"/>
                    <a:pt x="51" y="5212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8" y="6615"/>
                    <a:pt x="1147" y="6845"/>
                    <a:pt x="1573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4" y="7167"/>
                    <a:pt x="2846" y="7160"/>
                    <a:pt x="2981" y="7146"/>
                  </a:cubicBezTo>
                  <a:cubicBezTo>
                    <a:pt x="3363" y="7104"/>
                    <a:pt x="3715" y="7015"/>
                    <a:pt x="4039" y="6872"/>
                  </a:cubicBezTo>
                  <a:cubicBezTo>
                    <a:pt x="4351" y="6734"/>
                    <a:pt x="4633" y="6555"/>
                    <a:pt x="4887" y="6335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6"/>
                  </a:lnTo>
                  <a:cubicBezTo>
                    <a:pt x="5859" y="4973"/>
                    <a:pt x="5953" y="4736"/>
                    <a:pt x="6025" y="4484"/>
                  </a:cubicBezTo>
                  <a:cubicBezTo>
                    <a:pt x="6130" y="4116"/>
                    <a:pt x="6190" y="3720"/>
                    <a:pt x="6205" y="3299"/>
                  </a:cubicBezTo>
                  <a:lnTo>
                    <a:pt x="6205" y="3299"/>
                  </a:lnTo>
                  <a:lnTo>
                    <a:pt x="4754" y="3451"/>
                  </a:lnTo>
                  <a:cubicBezTo>
                    <a:pt x="4749" y="3768"/>
                    <a:pt x="4710" y="4058"/>
                    <a:pt x="4639" y="4326"/>
                  </a:cubicBezTo>
                  <a:lnTo>
                    <a:pt x="4096" y="3845"/>
                  </a:lnTo>
                  <a:cubicBezTo>
                    <a:pt x="3953" y="3736"/>
                    <a:pt x="3793" y="3602"/>
                    <a:pt x="3613" y="3450"/>
                  </a:cubicBezTo>
                  <a:cubicBezTo>
                    <a:pt x="3434" y="3298"/>
                    <a:pt x="3254" y="3131"/>
                    <a:pt x="3078" y="2955"/>
                  </a:cubicBezTo>
                  <a:cubicBezTo>
                    <a:pt x="2903" y="2781"/>
                    <a:pt x="2755" y="2610"/>
                    <a:pt x="2635" y="2442"/>
                  </a:cubicBezTo>
                  <a:cubicBezTo>
                    <a:pt x="2517" y="2272"/>
                    <a:pt x="2453" y="2127"/>
                    <a:pt x="2438" y="2005"/>
                  </a:cubicBezTo>
                  <a:cubicBezTo>
                    <a:pt x="2424" y="1875"/>
                    <a:pt x="2438" y="1762"/>
                    <a:pt x="2482" y="1671"/>
                  </a:cubicBezTo>
                  <a:cubicBezTo>
                    <a:pt x="2525" y="1579"/>
                    <a:pt x="2591" y="1503"/>
                    <a:pt x="2684" y="1448"/>
                  </a:cubicBezTo>
                  <a:cubicBezTo>
                    <a:pt x="2778" y="1394"/>
                    <a:pt x="2894" y="1356"/>
                    <a:pt x="3038" y="1342"/>
                  </a:cubicBezTo>
                  <a:cubicBezTo>
                    <a:pt x="3070" y="1339"/>
                    <a:pt x="3101" y="1337"/>
                    <a:pt x="3131" y="1337"/>
                  </a:cubicBezTo>
                  <a:cubicBezTo>
                    <a:pt x="3269" y="1337"/>
                    <a:pt x="3394" y="1372"/>
                    <a:pt x="3511" y="1441"/>
                  </a:cubicBezTo>
                  <a:cubicBezTo>
                    <a:pt x="3651" y="1525"/>
                    <a:pt x="3790" y="1694"/>
                    <a:pt x="3928" y="1947"/>
                  </a:cubicBezTo>
                  <a:lnTo>
                    <a:pt x="5079" y="1090"/>
                  </a:lnTo>
                  <a:cubicBezTo>
                    <a:pt x="4966" y="839"/>
                    <a:pt x="4798" y="626"/>
                    <a:pt x="4568" y="453"/>
                  </a:cubicBezTo>
                  <a:cubicBezTo>
                    <a:pt x="4339" y="281"/>
                    <a:pt x="4078" y="156"/>
                    <a:pt x="3782" y="79"/>
                  </a:cubicBezTo>
                  <a:cubicBezTo>
                    <a:pt x="3575" y="28"/>
                    <a:pt x="3363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31"/>
            <p:cNvSpPr/>
            <p:nvPr/>
          </p:nvSpPr>
          <p:spPr>
            <a:xfrm flipH="1">
              <a:off x="554398" y="429500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4" y="2067"/>
                  </a:lnTo>
                  <a:lnTo>
                    <a:pt x="2179" y="1853"/>
                  </a:lnTo>
                  <a:lnTo>
                    <a:pt x="2743" y="7206"/>
                  </a:lnTo>
                  <a:lnTo>
                    <a:pt x="4396" y="7029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31"/>
            <p:cNvSpPr/>
            <p:nvPr/>
          </p:nvSpPr>
          <p:spPr>
            <a:xfrm flipH="1">
              <a:off x="326457" y="427338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31"/>
            <p:cNvSpPr/>
            <p:nvPr/>
          </p:nvSpPr>
          <p:spPr>
            <a:xfrm flipH="1">
              <a:off x="85177" y="4250624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5" y="2036"/>
                    <a:pt x="179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1" y="4438"/>
                    <a:pt x="246" y="4905"/>
                    <a:pt x="466" y="5316"/>
                  </a:cubicBezTo>
                  <a:cubicBezTo>
                    <a:pt x="684" y="5729"/>
                    <a:pt x="967" y="6077"/>
                    <a:pt x="1318" y="6358"/>
                  </a:cubicBezTo>
                  <a:cubicBezTo>
                    <a:pt x="1669" y="6638"/>
                    <a:pt x="2070" y="6842"/>
                    <a:pt x="2518" y="6969"/>
                  </a:cubicBezTo>
                  <a:cubicBezTo>
                    <a:pt x="2834" y="7056"/>
                    <a:pt x="3166" y="7100"/>
                    <a:pt x="3512" y="7100"/>
                  </a:cubicBezTo>
                  <a:cubicBezTo>
                    <a:pt x="3659" y="7100"/>
                    <a:pt x="3809" y="7092"/>
                    <a:pt x="3962" y="7077"/>
                  </a:cubicBezTo>
                  <a:cubicBezTo>
                    <a:pt x="4293" y="7041"/>
                    <a:pt x="4618" y="6966"/>
                    <a:pt x="4936" y="6849"/>
                  </a:cubicBezTo>
                  <a:cubicBezTo>
                    <a:pt x="5255" y="6733"/>
                    <a:pt x="5543" y="6590"/>
                    <a:pt x="5796" y="6419"/>
                  </a:cubicBezTo>
                  <a:cubicBezTo>
                    <a:pt x="6049" y="6250"/>
                    <a:pt x="6249" y="6064"/>
                    <a:pt x="6391" y="5864"/>
                  </a:cubicBezTo>
                  <a:lnTo>
                    <a:pt x="5459" y="4684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0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8"/>
                    <a:pt x="3793" y="5533"/>
                    <a:pt x="3696" y="5533"/>
                  </a:cubicBezTo>
                  <a:cubicBezTo>
                    <a:pt x="3502" y="5533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1"/>
                    <a:pt x="2114" y="4786"/>
                    <a:pt x="1992" y="4554"/>
                  </a:cubicBezTo>
                  <a:cubicBezTo>
                    <a:pt x="1870" y="4320"/>
                    <a:pt x="1792" y="4054"/>
                    <a:pt x="1761" y="3756"/>
                  </a:cubicBezTo>
                  <a:cubicBezTo>
                    <a:pt x="1728" y="3450"/>
                    <a:pt x="1748" y="3169"/>
                    <a:pt x="1820" y="2914"/>
                  </a:cubicBezTo>
                  <a:cubicBezTo>
                    <a:pt x="1891" y="2656"/>
                    <a:pt x="2002" y="2433"/>
                    <a:pt x="2158" y="2242"/>
                  </a:cubicBezTo>
                  <a:cubicBezTo>
                    <a:pt x="2310" y="2052"/>
                    <a:pt x="2498" y="1897"/>
                    <a:pt x="2718" y="1780"/>
                  </a:cubicBezTo>
                  <a:cubicBezTo>
                    <a:pt x="2937" y="1662"/>
                    <a:pt x="3179" y="1591"/>
                    <a:pt x="3437" y="1562"/>
                  </a:cubicBezTo>
                  <a:cubicBezTo>
                    <a:pt x="3512" y="1554"/>
                    <a:pt x="3585" y="1550"/>
                    <a:pt x="3657" y="1550"/>
                  </a:cubicBezTo>
                  <a:cubicBezTo>
                    <a:pt x="3785" y="1550"/>
                    <a:pt x="3909" y="1562"/>
                    <a:pt x="4030" y="1586"/>
                  </a:cubicBezTo>
                  <a:cubicBezTo>
                    <a:pt x="4217" y="1626"/>
                    <a:pt x="4394" y="1691"/>
                    <a:pt x="4558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31"/>
            <p:cNvSpPr/>
            <p:nvPr/>
          </p:nvSpPr>
          <p:spPr>
            <a:xfrm flipH="1">
              <a:off x="-14395" y="4237008"/>
              <a:ext cx="82322" cy="242117"/>
            </a:xfrm>
            <a:custGeom>
              <a:avLst/>
              <a:gdLst/>
              <a:ahLst/>
              <a:cxnLst/>
              <a:rect l="l" t="t" r="r" b="b"/>
              <a:pathLst>
                <a:path w="2376" h="6988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241" y="6827"/>
                  </a:lnTo>
                  <a:lnTo>
                    <a:pt x="2375" y="6812"/>
                  </a:lnTo>
                  <a:lnTo>
                    <a:pt x="2241" y="5545"/>
                  </a:lnTo>
                  <a:lnTo>
                    <a:pt x="2093" y="4156"/>
                  </a:lnTo>
                  <a:lnTo>
                    <a:pt x="2241" y="4142"/>
                  </a:lnTo>
                  <a:lnTo>
                    <a:pt x="2241" y="2646"/>
                  </a:lnTo>
                  <a:lnTo>
                    <a:pt x="1939" y="2678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31"/>
            <p:cNvSpPr/>
            <p:nvPr/>
          </p:nvSpPr>
          <p:spPr>
            <a:xfrm flipH="1">
              <a:off x="3933775" y="5134287"/>
              <a:ext cx="22694" cy="12958"/>
            </a:xfrm>
            <a:custGeom>
              <a:avLst/>
              <a:gdLst/>
              <a:ahLst/>
              <a:cxnLst/>
              <a:rect l="l" t="t" r="r" b="b"/>
              <a:pathLst>
                <a:path w="655" h="374" extrusionOk="0">
                  <a:moveTo>
                    <a:pt x="265" y="1"/>
                  </a:moveTo>
                  <a:lnTo>
                    <a:pt x="0" y="373"/>
                  </a:lnTo>
                  <a:lnTo>
                    <a:pt x="655" y="373"/>
                  </a:lnTo>
                  <a:cubicBezTo>
                    <a:pt x="528" y="267"/>
                    <a:pt x="397" y="145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31"/>
            <p:cNvSpPr/>
            <p:nvPr/>
          </p:nvSpPr>
          <p:spPr>
            <a:xfrm flipH="1">
              <a:off x="3786696" y="4967671"/>
              <a:ext cx="193437" cy="179578"/>
            </a:xfrm>
            <a:custGeom>
              <a:avLst/>
              <a:gdLst/>
              <a:ahLst/>
              <a:cxnLst/>
              <a:rect l="l" t="t" r="r" b="b"/>
              <a:pathLst>
                <a:path w="5583" h="5183" extrusionOk="0">
                  <a:moveTo>
                    <a:pt x="2943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5" y="67"/>
                    <a:pt x="1726" y="154"/>
                    <a:pt x="1424" y="285"/>
                  </a:cubicBezTo>
                  <a:cubicBezTo>
                    <a:pt x="1125" y="420"/>
                    <a:pt x="863" y="592"/>
                    <a:pt x="647" y="801"/>
                  </a:cubicBezTo>
                  <a:cubicBezTo>
                    <a:pt x="430" y="1011"/>
                    <a:pt x="265" y="1252"/>
                    <a:pt x="154" y="1524"/>
                  </a:cubicBezTo>
                  <a:cubicBezTo>
                    <a:pt x="40" y="1794"/>
                    <a:pt x="0" y="2081"/>
                    <a:pt x="33" y="2388"/>
                  </a:cubicBezTo>
                  <a:cubicBezTo>
                    <a:pt x="62" y="2672"/>
                    <a:pt x="135" y="2926"/>
                    <a:pt x="250" y="3146"/>
                  </a:cubicBezTo>
                  <a:cubicBezTo>
                    <a:pt x="365" y="3366"/>
                    <a:pt x="525" y="3556"/>
                    <a:pt x="729" y="3717"/>
                  </a:cubicBezTo>
                  <a:cubicBezTo>
                    <a:pt x="933" y="3875"/>
                    <a:pt x="1182" y="4000"/>
                    <a:pt x="1473" y="4094"/>
                  </a:cubicBezTo>
                  <a:cubicBezTo>
                    <a:pt x="1765" y="4190"/>
                    <a:pt x="2104" y="4258"/>
                    <a:pt x="2488" y="4302"/>
                  </a:cubicBezTo>
                  <a:cubicBezTo>
                    <a:pt x="2629" y="4314"/>
                    <a:pt x="2764" y="4331"/>
                    <a:pt x="2898" y="4353"/>
                  </a:cubicBezTo>
                  <a:cubicBezTo>
                    <a:pt x="3029" y="4376"/>
                    <a:pt x="3159" y="4404"/>
                    <a:pt x="3280" y="4440"/>
                  </a:cubicBezTo>
                  <a:cubicBezTo>
                    <a:pt x="3401" y="4476"/>
                    <a:pt x="3507" y="4519"/>
                    <a:pt x="3600" y="4568"/>
                  </a:cubicBezTo>
                  <a:cubicBezTo>
                    <a:pt x="3689" y="4617"/>
                    <a:pt x="3762" y="4681"/>
                    <a:pt x="3820" y="4752"/>
                  </a:cubicBezTo>
                  <a:cubicBezTo>
                    <a:pt x="3876" y="4826"/>
                    <a:pt x="3910" y="4911"/>
                    <a:pt x="3920" y="5007"/>
                  </a:cubicBezTo>
                  <a:cubicBezTo>
                    <a:pt x="3926" y="5070"/>
                    <a:pt x="3925" y="5128"/>
                    <a:pt x="3910" y="5182"/>
                  </a:cubicBezTo>
                  <a:lnTo>
                    <a:pt x="5557" y="5182"/>
                  </a:lnTo>
                  <a:cubicBezTo>
                    <a:pt x="5580" y="5003"/>
                    <a:pt x="5583" y="4810"/>
                    <a:pt x="5558" y="4601"/>
                  </a:cubicBezTo>
                  <a:cubicBezTo>
                    <a:pt x="5524" y="4295"/>
                    <a:pt x="5442" y="4035"/>
                    <a:pt x="5301" y="3815"/>
                  </a:cubicBezTo>
                  <a:cubicBezTo>
                    <a:pt x="5164" y="3598"/>
                    <a:pt x="4981" y="3417"/>
                    <a:pt x="4753" y="3268"/>
                  </a:cubicBezTo>
                  <a:cubicBezTo>
                    <a:pt x="4524" y="3123"/>
                    <a:pt x="4261" y="3007"/>
                    <a:pt x="3959" y="2920"/>
                  </a:cubicBezTo>
                  <a:cubicBezTo>
                    <a:pt x="3657" y="2834"/>
                    <a:pt x="3323" y="2775"/>
                    <a:pt x="2960" y="2741"/>
                  </a:cubicBezTo>
                  <a:cubicBezTo>
                    <a:pt x="2801" y="2732"/>
                    <a:pt x="2648" y="2713"/>
                    <a:pt x="2501" y="2685"/>
                  </a:cubicBezTo>
                  <a:cubicBezTo>
                    <a:pt x="2356" y="2660"/>
                    <a:pt x="2222" y="2620"/>
                    <a:pt x="2105" y="2570"/>
                  </a:cubicBezTo>
                  <a:cubicBezTo>
                    <a:pt x="1989" y="2519"/>
                    <a:pt x="1893" y="2460"/>
                    <a:pt x="1821" y="2390"/>
                  </a:cubicBezTo>
                  <a:cubicBezTo>
                    <a:pt x="1749" y="2318"/>
                    <a:pt x="1706" y="2229"/>
                    <a:pt x="1696" y="2117"/>
                  </a:cubicBezTo>
                  <a:cubicBezTo>
                    <a:pt x="1683" y="1994"/>
                    <a:pt x="1711" y="1885"/>
                    <a:pt x="1780" y="1790"/>
                  </a:cubicBezTo>
                  <a:cubicBezTo>
                    <a:pt x="1848" y="1694"/>
                    <a:pt x="1949" y="1615"/>
                    <a:pt x="2084" y="1550"/>
                  </a:cubicBezTo>
                  <a:cubicBezTo>
                    <a:pt x="2216" y="1488"/>
                    <a:pt x="2382" y="1446"/>
                    <a:pt x="2576" y="1426"/>
                  </a:cubicBezTo>
                  <a:cubicBezTo>
                    <a:pt x="2639" y="1420"/>
                    <a:pt x="2703" y="1416"/>
                    <a:pt x="2765" y="1416"/>
                  </a:cubicBezTo>
                  <a:cubicBezTo>
                    <a:pt x="2891" y="1416"/>
                    <a:pt x="3015" y="1430"/>
                    <a:pt x="3136" y="1457"/>
                  </a:cubicBezTo>
                  <a:cubicBezTo>
                    <a:pt x="3321" y="1497"/>
                    <a:pt x="3500" y="1563"/>
                    <a:pt x="3669" y="1656"/>
                  </a:cubicBezTo>
                  <a:cubicBezTo>
                    <a:pt x="3840" y="1750"/>
                    <a:pt x="4002" y="1874"/>
                    <a:pt x="4156" y="2029"/>
                  </a:cubicBezTo>
                  <a:lnTo>
                    <a:pt x="5075" y="937"/>
                  </a:lnTo>
                  <a:cubicBezTo>
                    <a:pt x="4887" y="707"/>
                    <a:pt x="4669" y="519"/>
                    <a:pt x="4419" y="368"/>
                  </a:cubicBezTo>
                  <a:cubicBezTo>
                    <a:pt x="4173" y="217"/>
                    <a:pt x="3881" y="111"/>
                    <a:pt x="3551" y="52"/>
                  </a:cubicBezTo>
                  <a:cubicBezTo>
                    <a:pt x="3366" y="17"/>
                    <a:pt x="3164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31"/>
            <p:cNvSpPr/>
            <p:nvPr/>
          </p:nvSpPr>
          <p:spPr>
            <a:xfrm flipH="1">
              <a:off x="3518009" y="4942345"/>
              <a:ext cx="248249" cy="204801"/>
            </a:xfrm>
            <a:custGeom>
              <a:avLst/>
              <a:gdLst/>
              <a:ahLst/>
              <a:cxnLst/>
              <a:rect l="l" t="t" r="r" b="b"/>
              <a:pathLst>
                <a:path w="7165" h="5911" extrusionOk="0">
                  <a:moveTo>
                    <a:pt x="3596" y="1570"/>
                  </a:moveTo>
                  <a:cubicBezTo>
                    <a:pt x="3784" y="1570"/>
                    <a:pt x="3963" y="1598"/>
                    <a:pt x="4133" y="1651"/>
                  </a:cubicBezTo>
                  <a:cubicBezTo>
                    <a:pt x="4366" y="1723"/>
                    <a:pt x="4575" y="1841"/>
                    <a:pt x="4760" y="2003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7" y="2819"/>
                    <a:pt x="5400" y="3078"/>
                    <a:pt x="5429" y="3364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2" y="4641"/>
                    <a:pt x="5057" y="4836"/>
                  </a:cubicBezTo>
                  <a:cubicBezTo>
                    <a:pt x="4908" y="5032"/>
                    <a:pt x="4729" y="5190"/>
                    <a:pt x="4516" y="5311"/>
                  </a:cubicBezTo>
                  <a:cubicBezTo>
                    <a:pt x="4302" y="5432"/>
                    <a:pt x="4061" y="5508"/>
                    <a:pt x="3798" y="5535"/>
                  </a:cubicBezTo>
                  <a:cubicBezTo>
                    <a:pt x="3725" y="5543"/>
                    <a:pt x="3653" y="5547"/>
                    <a:pt x="3583" y="5547"/>
                  </a:cubicBezTo>
                  <a:cubicBezTo>
                    <a:pt x="3396" y="5547"/>
                    <a:pt x="3217" y="5520"/>
                    <a:pt x="3048" y="5468"/>
                  </a:cubicBezTo>
                  <a:cubicBezTo>
                    <a:pt x="2815" y="5393"/>
                    <a:pt x="2603" y="5276"/>
                    <a:pt x="2416" y="5118"/>
                  </a:cubicBezTo>
                  <a:cubicBezTo>
                    <a:pt x="2228" y="4961"/>
                    <a:pt x="2078" y="4766"/>
                    <a:pt x="1965" y="4533"/>
                  </a:cubicBezTo>
                  <a:cubicBezTo>
                    <a:pt x="1853" y="4299"/>
                    <a:pt x="1781" y="4038"/>
                    <a:pt x="1751" y="3752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8"/>
                    <a:pt x="2117" y="2282"/>
                  </a:cubicBezTo>
                  <a:cubicBezTo>
                    <a:pt x="2267" y="2084"/>
                    <a:pt x="2448" y="1926"/>
                    <a:pt x="2662" y="1805"/>
                  </a:cubicBezTo>
                  <a:cubicBezTo>
                    <a:pt x="2877" y="1686"/>
                    <a:pt x="3115" y="1609"/>
                    <a:pt x="3381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63" y="0"/>
                  </a:moveTo>
                  <a:cubicBezTo>
                    <a:pt x="3516" y="0"/>
                    <a:pt x="3367" y="9"/>
                    <a:pt x="3214" y="25"/>
                  </a:cubicBezTo>
                  <a:cubicBezTo>
                    <a:pt x="2703" y="78"/>
                    <a:pt x="2241" y="216"/>
                    <a:pt x="1833" y="436"/>
                  </a:cubicBezTo>
                  <a:cubicBezTo>
                    <a:pt x="1420" y="655"/>
                    <a:pt x="1075" y="941"/>
                    <a:pt x="790" y="1293"/>
                  </a:cubicBezTo>
                  <a:cubicBezTo>
                    <a:pt x="505" y="1645"/>
                    <a:pt x="298" y="2045"/>
                    <a:pt x="167" y="2491"/>
                  </a:cubicBezTo>
                  <a:cubicBezTo>
                    <a:pt x="38" y="2937"/>
                    <a:pt x="1" y="3416"/>
                    <a:pt x="54" y="3929"/>
                  </a:cubicBezTo>
                  <a:cubicBezTo>
                    <a:pt x="108" y="4442"/>
                    <a:pt x="246" y="4901"/>
                    <a:pt x="466" y="5312"/>
                  </a:cubicBezTo>
                  <a:cubicBezTo>
                    <a:pt x="583" y="5529"/>
                    <a:pt x="720" y="5729"/>
                    <a:pt x="873" y="5911"/>
                  </a:cubicBezTo>
                  <a:lnTo>
                    <a:pt x="6305" y="5911"/>
                  </a:lnTo>
                  <a:cubicBezTo>
                    <a:pt x="6334" y="5880"/>
                    <a:pt x="6358" y="5850"/>
                    <a:pt x="6384" y="5817"/>
                  </a:cubicBezTo>
                  <a:cubicBezTo>
                    <a:pt x="6667" y="5465"/>
                    <a:pt x="6873" y="5066"/>
                    <a:pt x="6999" y="4615"/>
                  </a:cubicBezTo>
                  <a:cubicBezTo>
                    <a:pt x="7127" y="4171"/>
                    <a:pt x="7165" y="3693"/>
                    <a:pt x="7111" y="3186"/>
                  </a:cubicBezTo>
                  <a:cubicBezTo>
                    <a:pt x="7057" y="2672"/>
                    <a:pt x="6920" y="2212"/>
                    <a:pt x="6705" y="1802"/>
                  </a:cubicBezTo>
                  <a:cubicBezTo>
                    <a:pt x="6487" y="1391"/>
                    <a:pt x="6204" y="1046"/>
                    <a:pt x="5852" y="760"/>
                  </a:cubicBezTo>
                  <a:cubicBezTo>
                    <a:pt x="5499" y="475"/>
                    <a:pt x="5101" y="269"/>
                    <a:pt x="4652" y="137"/>
                  </a:cubicBezTo>
                  <a:cubicBezTo>
                    <a:pt x="4339" y="46"/>
                    <a:pt x="4009" y="0"/>
                    <a:pt x="3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31"/>
            <p:cNvSpPr/>
            <p:nvPr/>
          </p:nvSpPr>
          <p:spPr>
            <a:xfrm flipH="1">
              <a:off x="3271048" y="4913969"/>
              <a:ext cx="221432" cy="233212"/>
            </a:xfrm>
            <a:custGeom>
              <a:avLst/>
              <a:gdLst/>
              <a:ahLst/>
              <a:cxnLst/>
              <a:rect l="l" t="t" r="r" b="b"/>
              <a:pathLst>
                <a:path w="6391" h="6731" extrusionOk="0">
                  <a:moveTo>
                    <a:pt x="3676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4" y="77"/>
                    <a:pt x="2295" y="215"/>
                    <a:pt x="1877" y="437"/>
                  </a:cubicBezTo>
                  <a:cubicBezTo>
                    <a:pt x="1456" y="658"/>
                    <a:pt x="1102" y="942"/>
                    <a:pt x="814" y="1291"/>
                  </a:cubicBezTo>
                  <a:cubicBezTo>
                    <a:pt x="528" y="1639"/>
                    <a:pt x="315" y="2039"/>
                    <a:pt x="179" y="2485"/>
                  </a:cubicBezTo>
                  <a:cubicBezTo>
                    <a:pt x="44" y="2933"/>
                    <a:pt x="0" y="3409"/>
                    <a:pt x="54" y="3915"/>
                  </a:cubicBezTo>
                  <a:cubicBezTo>
                    <a:pt x="110" y="4434"/>
                    <a:pt x="246" y="4898"/>
                    <a:pt x="463" y="5312"/>
                  </a:cubicBezTo>
                  <a:cubicBezTo>
                    <a:pt x="682" y="5727"/>
                    <a:pt x="964" y="6074"/>
                    <a:pt x="1316" y="6354"/>
                  </a:cubicBezTo>
                  <a:cubicBezTo>
                    <a:pt x="1499" y="6502"/>
                    <a:pt x="1697" y="6627"/>
                    <a:pt x="1907" y="6731"/>
                  </a:cubicBezTo>
                  <a:lnTo>
                    <a:pt x="5223" y="6731"/>
                  </a:lnTo>
                  <a:cubicBezTo>
                    <a:pt x="5430" y="6640"/>
                    <a:pt x="5622" y="6535"/>
                    <a:pt x="5796" y="6419"/>
                  </a:cubicBezTo>
                  <a:cubicBezTo>
                    <a:pt x="6049" y="6248"/>
                    <a:pt x="6247" y="6064"/>
                    <a:pt x="6391" y="5864"/>
                  </a:cubicBezTo>
                  <a:lnTo>
                    <a:pt x="5453" y="4685"/>
                  </a:lnTo>
                  <a:cubicBezTo>
                    <a:pt x="5344" y="4824"/>
                    <a:pt x="5216" y="4956"/>
                    <a:pt x="5068" y="5073"/>
                  </a:cubicBezTo>
                  <a:cubicBezTo>
                    <a:pt x="4921" y="5191"/>
                    <a:pt x="4754" y="5290"/>
                    <a:pt x="4573" y="5368"/>
                  </a:cubicBezTo>
                  <a:cubicBezTo>
                    <a:pt x="4392" y="5447"/>
                    <a:pt x="4195" y="5497"/>
                    <a:pt x="3989" y="5519"/>
                  </a:cubicBezTo>
                  <a:cubicBezTo>
                    <a:pt x="3889" y="5529"/>
                    <a:pt x="3792" y="5534"/>
                    <a:pt x="3697" y="5534"/>
                  </a:cubicBezTo>
                  <a:cubicBezTo>
                    <a:pt x="3501" y="5534"/>
                    <a:pt x="3317" y="5512"/>
                    <a:pt x="3142" y="5470"/>
                  </a:cubicBezTo>
                  <a:cubicBezTo>
                    <a:pt x="2882" y="5405"/>
                    <a:pt x="2656" y="5296"/>
                    <a:pt x="2462" y="5138"/>
                  </a:cubicBezTo>
                  <a:cubicBezTo>
                    <a:pt x="2268" y="4981"/>
                    <a:pt x="2108" y="4785"/>
                    <a:pt x="1986" y="4554"/>
                  </a:cubicBezTo>
                  <a:cubicBezTo>
                    <a:pt x="1864" y="4321"/>
                    <a:pt x="1789" y="4055"/>
                    <a:pt x="1756" y="3757"/>
                  </a:cubicBezTo>
                  <a:cubicBezTo>
                    <a:pt x="1722" y="3451"/>
                    <a:pt x="1743" y="3170"/>
                    <a:pt x="1814" y="2915"/>
                  </a:cubicBezTo>
                  <a:cubicBezTo>
                    <a:pt x="1886" y="2657"/>
                    <a:pt x="1998" y="2434"/>
                    <a:pt x="2152" y="2242"/>
                  </a:cubicBezTo>
                  <a:cubicBezTo>
                    <a:pt x="2304" y="2052"/>
                    <a:pt x="2494" y="1896"/>
                    <a:pt x="2712" y="1780"/>
                  </a:cubicBezTo>
                  <a:cubicBezTo>
                    <a:pt x="2935" y="1661"/>
                    <a:pt x="3174" y="1589"/>
                    <a:pt x="3433" y="1560"/>
                  </a:cubicBezTo>
                  <a:cubicBezTo>
                    <a:pt x="3509" y="1552"/>
                    <a:pt x="3583" y="1547"/>
                    <a:pt x="3656" y="1547"/>
                  </a:cubicBezTo>
                  <a:cubicBezTo>
                    <a:pt x="3784" y="1547"/>
                    <a:pt x="3907" y="1560"/>
                    <a:pt x="4027" y="1586"/>
                  </a:cubicBezTo>
                  <a:cubicBezTo>
                    <a:pt x="4215" y="1625"/>
                    <a:pt x="4392" y="1689"/>
                    <a:pt x="4555" y="1781"/>
                  </a:cubicBezTo>
                  <a:cubicBezTo>
                    <a:pt x="4718" y="1873"/>
                    <a:pt x="4875" y="1983"/>
                    <a:pt x="5028" y="2111"/>
                  </a:cubicBezTo>
                  <a:lnTo>
                    <a:pt x="5918" y="845"/>
                  </a:lnTo>
                  <a:cubicBezTo>
                    <a:pt x="5701" y="638"/>
                    <a:pt x="5446" y="467"/>
                    <a:pt x="5161" y="329"/>
                  </a:cubicBezTo>
                  <a:cubicBezTo>
                    <a:pt x="4875" y="192"/>
                    <a:pt x="4569" y="99"/>
                    <a:pt x="4250" y="47"/>
                  </a:cubicBezTo>
                  <a:cubicBezTo>
                    <a:pt x="4059" y="15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31"/>
            <p:cNvSpPr/>
            <p:nvPr/>
          </p:nvSpPr>
          <p:spPr>
            <a:xfrm flipH="1">
              <a:off x="3037078" y="488937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1"/>
                  </a:moveTo>
                  <a:cubicBezTo>
                    <a:pt x="3543" y="1"/>
                    <a:pt x="3413" y="8"/>
                    <a:pt x="3282" y="21"/>
                  </a:cubicBezTo>
                  <a:cubicBezTo>
                    <a:pt x="2763" y="77"/>
                    <a:pt x="2294" y="214"/>
                    <a:pt x="1875" y="435"/>
                  </a:cubicBezTo>
                  <a:cubicBezTo>
                    <a:pt x="1457" y="656"/>
                    <a:pt x="1102" y="941"/>
                    <a:pt x="814" y="1291"/>
                  </a:cubicBezTo>
                  <a:cubicBezTo>
                    <a:pt x="527" y="1639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4"/>
                  </a:cubicBezTo>
                  <a:cubicBezTo>
                    <a:pt x="110" y="4433"/>
                    <a:pt x="246" y="4899"/>
                    <a:pt x="465" y="5311"/>
                  </a:cubicBezTo>
                  <a:cubicBezTo>
                    <a:pt x="682" y="5725"/>
                    <a:pt x="965" y="6072"/>
                    <a:pt x="1317" y="6354"/>
                  </a:cubicBezTo>
                  <a:cubicBezTo>
                    <a:pt x="1668" y="6634"/>
                    <a:pt x="2070" y="6840"/>
                    <a:pt x="2518" y="6965"/>
                  </a:cubicBezTo>
                  <a:cubicBezTo>
                    <a:pt x="2832" y="7053"/>
                    <a:pt x="3162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4"/>
                    <a:pt x="4937" y="6847"/>
                  </a:cubicBezTo>
                  <a:cubicBezTo>
                    <a:pt x="5255" y="6731"/>
                    <a:pt x="5542" y="6588"/>
                    <a:pt x="5795" y="6417"/>
                  </a:cubicBezTo>
                  <a:cubicBezTo>
                    <a:pt x="6048" y="6246"/>
                    <a:pt x="6248" y="6062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5"/>
                    <a:pt x="5074" y="5071"/>
                  </a:cubicBezTo>
                  <a:cubicBezTo>
                    <a:pt x="4924" y="5188"/>
                    <a:pt x="4760" y="5287"/>
                    <a:pt x="4577" y="5364"/>
                  </a:cubicBezTo>
                  <a:cubicBezTo>
                    <a:pt x="4395" y="5444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7" y="5467"/>
                  </a:cubicBezTo>
                  <a:cubicBezTo>
                    <a:pt x="2888" y="5402"/>
                    <a:pt x="2661" y="5291"/>
                    <a:pt x="2466" y="5133"/>
                  </a:cubicBezTo>
                  <a:cubicBezTo>
                    <a:pt x="2272" y="4978"/>
                    <a:pt x="2114" y="4781"/>
                    <a:pt x="1992" y="4549"/>
                  </a:cubicBezTo>
                  <a:cubicBezTo>
                    <a:pt x="1870" y="4316"/>
                    <a:pt x="1792" y="4052"/>
                    <a:pt x="1760" y="3754"/>
                  </a:cubicBezTo>
                  <a:cubicBezTo>
                    <a:pt x="1727" y="3449"/>
                    <a:pt x="1747" y="3167"/>
                    <a:pt x="1819" y="2910"/>
                  </a:cubicBezTo>
                  <a:cubicBezTo>
                    <a:pt x="1891" y="2654"/>
                    <a:pt x="2003" y="2431"/>
                    <a:pt x="2157" y="2240"/>
                  </a:cubicBezTo>
                  <a:cubicBezTo>
                    <a:pt x="2310" y="2050"/>
                    <a:pt x="2497" y="1895"/>
                    <a:pt x="2718" y="1778"/>
                  </a:cubicBezTo>
                  <a:cubicBezTo>
                    <a:pt x="2938" y="1659"/>
                    <a:pt x="3178" y="1587"/>
                    <a:pt x="3437" y="1558"/>
                  </a:cubicBezTo>
                  <a:cubicBezTo>
                    <a:pt x="3510" y="1550"/>
                    <a:pt x="3582" y="1547"/>
                    <a:pt x="3653" y="1547"/>
                  </a:cubicBezTo>
                  <a:cubicBezTo>
                    <a:pt x="3783" y="1547"/>
                    <a:pt x="3908" y="1559"/>
                    <a:pt x="4031" y="1585"/>
                  </a:cubicBezTo>
                  <a:cubicBezTo>
                    <a:pt x="4218" y="1626"/>
                    <a:pt x="4393" y="1689"/>
                    <a:pt x="4557" y="1781"/>
                  </a:cubicBezTo>
                  <a:cubicBezTo>
                    <a:pt x="4721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31"/>
            <p:cNvSpPr/>
            <p:nvPr/>
          </p:nvSpPr>
          <p:spPr>
            <a:xfrm flipH="1">
              <a:off x="2826981" y="486425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31"/>
            <p:cNvSpPr/>
            <p:nvPr/>
          </p:nvSpPr>
          <p:spPr>
            <a:xfrm flipH="1">
              <a:off x="2581231" y="4846928"/>
              <a:ext cx="221224" cy="247799"/>
            </a:xfrm>
            <a:custGeom>
              <a:avLst/>
              <a:gdLst/>
              <a:ahLst/>
              <a:cxnLst/>
              <a:rect l="l" t="t" r="r" b="b"/>
              <a:pathLst>
                <a:path w="6385" h="7152" extrusionOk="0">
                  <a:moveTo>
                    <a:pt x="3088" y="1422"/>
                  </a:moveTo>
                  <a:cubicBezTo>
                    <a:pt x="3227" y="1422"/>
                    <a:pt x="3351" y="1442"/>
                    <a:pt x="3462" y="1482"/>
                  </a:cubicBezTo>
                  <a:cubicBezTo>
                    <a:pt x="3616" y="1538"/>
                    <a:pt x="3738" y="1630"/>
                    <a:pt x="3832" y="1753"/>
                  </a:cubicBezTo>
                  <a:cubicBezTo>
                    <a:pt x="3922" y="1877"/>
                    <a:pt x="3978" y="2028"/>
                    <a:pt x="3997" y="2202"/>
                  </a:cubicBezTo>
                  <a:cubicBezTo>
                    <a:pt x="4016" y="2376"/>
                    <a:pt x="3998" y="2536"/>
                    <a:pt x="3944" y="2680"/>
                  </a:cubicBezTo>
                  <a:cubicBezTo>
                    <a:pt x="3891" y="2823"/>
                    <a:pt x="3804" y="2938"/>
                    <a:pt x="3685" y="3026"/>
                  </a:cubicBezTo>
                  <a:cubicBezTo>
                    <a:pt x="3568" y="3117"/>
                    <a:pt x="3423" y="3168"/>
                    <a:pt x="3256" y="3186"/>
                  </a:cubicBezTo>
                  <a:lnTo>
                    <a:pt x="1913" y="3328"/>
                  </a:lnTo>
                  <a:lnTo>
                    <a:pt x="1725" y="1558"/>
                  </a:lnTo>
                  <a:lnTo>
                    <a:pt x="2921" y="1431"/>
                  </a:lnTo>
                  <a:cubicBezTo>
                    <a:pt x="2979" y="1425"/>
                    <a:pt x="3035" y="1422"/>
                    <a:pt x="3088" y="1422"/>
                  </a:cubicBezTo>
                  <a:close/>
                  <a:moveTo>
                    <a:pt x="3374" y="1"/>
                  </a:moveTo>
                  <a:cubicBezTo>
                    <a:pt x="3273" y="1"/>
                    <a:pt x="3171" y="6"/>
                    <a:pt x="3067" y="18"/>
                  </a:cubicBezTo>
                  <a:lnTo>
                    <a:pt x="1" y="338"/>
                  </a:lnTo>
                  <a:lnTo>
                    <a:pt x="721" y="7152"/>
                  </a:lnTo>
                  <a:lnTo>
                    <a:pt x="2297" y="6986"/>
                  </a:lnTo>
                  <a:lnTo>
                    <a:pt x="2046" y="4592"/>
                  </a:lnTo>
                  <a:lnTo>
                    <a:pt x="2897" y="4502"/>
                  </a:lnTo>
                  <a:lnTo>
                    <a:pt x="4497" y="6752"/>
                  </a:lnTo>
                  <a:lnTo>
                    <a:pt x="6384" y="6554"/>
                  </a:lnTo>
                  <a:lnTo>
                    <a:pt x="4581" y="4083"/>
                  </a:lnTo>
                  <a:cubicBezTo>
                    <a:pt x="4618" y="4061"/>
                    <a:pt x="4654" y="4041"/>
                    <a:pt x="4690" y="4017"/>
                  </a:cubicBezTo>
                  <a:cubicBezTo>
                    <a:pt x="5021" y="3787"/>
                    <a:pt x="5270" y="3488"/>
                    <a:pt x="5435" y="3127"/>
                  </a:cubicBezTo>
                  <a:cubicBezTo>
                    <a:pt x="5597" y="2763"/>
                    <a:pt x="5659" y="2370"/>
                    <a:pt x="5612" y="1942"/>
                  </a:cubicBezTo>
                  <a:cubicBezTo>
                    <a:pt x="5569" y="1528"/>
                    <a:pt x="5431" y="1165"/>
                    <a:pt x="5193" y="860"/>
                  </a:cubicBezTo>
                  <a:cubicBezTo>
                    <a:pt x="4958" y="553"/>
                    <a:pt x="4654" y="324"/>
                    <a:pt x="4280" y="173"/>
                  </a:cubicBezTo>
                  <a:cubicBezTo>
                    <a:pt x="3996" y="58"/>
                    <a:pt x="3694" y="1"/>
                    <a:pt x="3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31"/>
            <p:cNvSpPr/>
            <p:nvPr/>
          </p:nvSpPr>
          <p:spPr>
            <a:xfrm flipH="1">
              <a:off x="2268268" y="4807569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6" y="1"/>
                    <a:pt x="2579" y="11"/>
                    <a:pt x="2381" y="32"/>
                  </a:cubicBezTo>
                  <a:cubicBezTo>
                    <a:pt x="2043" y="68"/>
                    <a:pt x="1725" y="152"/>
                    <a:pt x="1425" y="285"/>
                  </a:cubicBezTo>
                  <a:cubicBezTo>
                    <a:pt x="1124" y="418"/>
                    <a:pt x="865" y="590"/>
                    <a:pt x="648" y="802"/>
                  </a:cubicBezTo>
                  <a:cubicBezTo>
                    <a:pt x="431" y="1011"/>
                    <a:pt x="266" y="1252"/>
                    <a:pt x="153" y="1522"/>
                  </a:cubicBezTo>
                  <a:cubicBezTo>
                    <a:pt x="40" y="1794"/>
                    <a:pt x="1" y="2081"/>
                    <a:pt x="33" y="2385"/>
                  </a:cubicBezTo>
                  <a:cubicBezTo>
                    <a:pt x="64" y="2671"/>
                    <a:pt x="136" y="2924"/>
                    <a:pt x="251" y="3143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9" y="4300"/>
                  </a:cubicBezTo>
                  <a:cubicBezTo>
                    <a:pt x="2627" y="4312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80" y="4440"/>
                  </a:cubicBezTo>
                  <a:cubicBezTo>
                    <a:pt x="3402" y="4476"/>
                    <a:pt x="3508" y="4519"/>
                    <a:pt x="3597" y="4569"/>
                  </a:cubicBezTo>
                  <a:cubicBezTo>
                    <a:pt x="3688" y="4617"/>
                    <a:pt x="3761" y="4678"/>
                    <a:pt x="3819" y="4752"/>
                  </a:cubicBezTo>
                  <a:cubicBezTo>
                    <a:pt x="3876" y="4824"/>
                    <a:pt x="3908" y="4910"/>
                    <a:pt x="3919" y="5008"/>
                  </a:cubicBezTo>
                  <a:cubicBezTo>
                    <a:pt x="3934" y="5137"/>
                    <a:pt x="3905" y="5249"/>
                    <a:pt x="3836" y="5346"/>
                  </a:cubicBezTo>
                  <a:cubicBezTo>
                    <a:pt x="3768" y="5441"/>
                    <a:pt x="3664" y="5520"/>
                    <a:pt x="3527" y="5579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3" y="5707"/>
                    <a:pt x="2889" y="5711"/>
                    <a:pt x="2804" y="5711"/>
                  </a:cubicBezTo>
                  <a:cubicBezTo>
                    <a:pt x="2540" y="5711"/>
                    <a:pt x="2278" y="5667"/>
                    <a:pt x="2017" y="5580"/>
                  </a:cubicBezTo>
                  <a:cubicBezTo>
                    <a:pt x="1673" y="5465"/>
                    <a:pt x="1317" y="5209"/>
                    <a:pt x="947" y="4808"/>
                  </a:cubicBezTo>
                  <a:lnTo>
                    <a:pt x="66" y="6052"/>
                  </a:lnTo>
                  <a:cubicBezTo>
                    <a:pt x="314" y="6306"/>
                    <a:pt x="590" y="6522"/>
                    <a:pt x="890" y="6697"/>
                  </a:cubicBezTo>
                  <a:cubicBezTo>
                    <a:pt x="1190" y="6871"/>
                    <a:pt x="1527" y="6994"/>
                    <a:pt x="1899" y="7064"/>
                  </a:cubicBezTo>
                  <a:cubicBezTo>
                    <a:pt x="2121" y="7105"/>
                    <a:pt x="2356" y="7126"/>
                    <a:pt x="2604" y="7126"/>
                  </a:cubicBezTo>
                  <a:cubicBezTo>
                    <a:pt x="2773" y="7126"/>
                    <a:pt x="2948" y="7116"/>
                    <a:pt x="3129" y="7097"/>
                  </a:cubicBezTo>
                  <a:cubicBezTo>
                    <a:pt x="3648" y="7042"/>
                    <a:pt x="4098" y="6909"/>
                    <a:pt x="4479" y="6694"/>
                  </a:cubicBezTo>
                  <a:cubicBezTo>
                    <a:pt x="4860" y="6482"/>
                    <a:pt x="5148" y="6197"/>
                    <a:pt x="5343" y="5846"/>
                  </a:cubicBezTo>
                  <a:cubicBezTo>
                    <a:pt x="5539" y="5494"/>
                    <a:pt x="5611" y="5082"/>
                    <a:pt x="5562" y="4608"/>
                  </a:cubicBezTo>
                  <a:cubicBezTo>
                    <a:pt x="5530" y="4303"/>
                    <a:pt x="5445" y="4041"/>
                    <a:pt x="5307" y="3823"/>
                  </a:cubicBezTo>
                  <a:cubicBezTo>
                    <a:pt x="5169" y="3606"/>
                    <a:pt x="4985" y="3422"/>
                    <a:pt x="4756" y="3275"/>
                  </a:cubicBezTo>
                  <a:cubicBezTo>
                    <a:pt x="4529" y="3128"/>
                    <a:pt x="4263" y="3012"/>
                    <a:pt x="3963" y="2925"/>
                  </a:cubicBezTo>
                  <a:cubicBezTo>
                    <a:pt x="3662" y="2839"/>
                    <a:pt x="3328" y="2780"/>
                    <a:pt x="2965" y="2746"/>
                  </a:cubicBezTo>
                  <a:cubicBezTo>
                    <a:pt x="2806" y="2737"/>
                    <a:pt x="2654" y="2718"/>
                    <a:pt x="2506" y="2690"/>
                  </a:cubicBezTo>
                  <a:cubicBezTo>
                    <a:pt x="2359" y="2664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3"/>
                    <a:pt x="1712" y="2232"/>
                    <a:pt x="1699" y="2122"/>
                  </a:cubicBezTo>
                  <a:cubicBezTo>
                    <a:pt x="1686" y="1998"/>
                    <a:pt x="1714" y="1889"/>
                    <a:pt x="1783" y="1794"/>
                  </a:cubicBezTo>
                  <a:cubicBezTo>
                    <a:pt x="1850" y="1697"/>
                    <a:pt x="1952" y="1617"/>
                    <a:pt x="2086" y="1554"/>
                  </a:cubicBezTo>
                  <a:cubicBezTo>
                    <a:pt x="2221" y="1490"/>
                    <a:pt x="2384" y="1449"/>
                    <a:pt x="2578" y="1428"/>
                  </a:cubicBezTo>
                  <a:cubicBezTo>
                    <a:pt x="2642" y="1422"/>
                    <a:pt x="2705" y="1418"/>
                    <a:pt x="2767" y="1418"/>
                  </a:cubicBezTo>
                  <a:cubicBezTo>
                    <a:pt x="2891" y="1418"/>
                    <a:pt x="3014" y="1431"/>
                    <a:pt x="3137" y="1457"/>
                  </a:cubicBezTo>
                  <a:cubicBezTo>
                    <a:pt x="3323" y="1496"/>
                    <a:pt x="3498" y="1562"/>
                    <a:pt x="3669" y="1657"/>
                  </a:cubicBezTo>
                  <a:cubicBezTo>
                    <a:pt x="3840" y="1751"/>
                    <a:pt x="4001" y="1874"/>
                    <a:pt x="4157" y="2028"/>
                  </a:cubicBezTo>
                  <a:lnTo>
                    <a:pt x="5076" y="938"/>
                  </a:lnTo>
                  <a:cubicBezTo>
                    <a:pt x="4886" y="708"/>
                    <a:pt x="4669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4" y="17"/>
                    <a:pt x="3162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31"/>
            <p:cNvSpPr/>
            <p:nvPr/>
          </p:nvSpPr>
          <p:spPr>
            <a:xfrm flipH="1">
              <a:off x="2000967" y="4777426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1" y="3009"/>
                  </a:lnTo>
                  <a:lnTo>
                    <a:pt x="1654" y="471"/>
                  </a:lnTo>
                  <a:lnTo>
                    <a:pt x="0" y="645"/>
                  </a:lnTo>
                  <a:lnTo>
                    <a:pt x="716" y="7457"/>
                  </a:lnTo>
                  <a:lnTo>
                    <a:pt x="2373" y="7283"/>
                  </a:lnTo>
                  <a:lnTo>
                    <a:pt x="2116" y="4847"/>
                  </a:lnTo>
                  <a:lnTo>
                    <a:pt x="2560" y="4310"/>
                  </a:lnTo>
                  <a:lnTo>
                    <a:pt x="5087" y="6995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31"/>
            <p:cNvSpPr/>
            <p:nvPr/>
          </p:nvSpPr>
          <p:spPr>
            <a:xfrm flipH="1">
              <a:off x="1837402" y="475947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31"/>
            <p:cNvSpPr/>
            <p:nvPr/>
          </p:nvSpPr>
          <p:spPr>
            <a:xfrm flipH="1">
              <a:off x="1620340" y="4747700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4"/>
                  </a:lnTo>
                  <a:lnTo>
                    <a:pt x="719" y="6987"/>
                  </a:lnTo>
                  <a:lnTo>
                    <a:pt x="5409" y="6490"/>
                  </a:lnTo>
                  <a:lnTo>
                    <a:pt x="5255" y="5032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31"/>
            <p:cNvSpPr/>
            <p:nvPr/>
          </p:nvSpPr>
          <p:spPr>
            <a:xfrm flipH="1">
              <a:off x="1415023" y="4726011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8"/>
                  </a:lnTo>
                  <a:lnTo>
                    <a:pt x="5409" y="6492"/>
                  </a:lnTo>
                  <a:lnTo>
                    <a:pt x="5255" y="5031"/>
                  </a:lnTo>
                  <a:lnTo>
                    <a:pt x="2219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7" name="Google Shape;16767;p31"/>
            <p:cNvSpPr/>
            <p:nvPr/>
          </p:nvSpPr>
          <p:spPr>
            <a:xfrm flipH="1">
              <a:off x="1207593" y="4695660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1"/>
                  </a:moveTo>
                  <a:cubicBezTo>
                    <a:pt x="2764" y="1"/>
                    <a:pt x="2578" y="11"/>
                    <a:pt x="2382" y="31"/>
                  </a:cubicBezTo>
                  <a:cubicBezTo>
                    <a:pt x="2044" y="67"/>
                    <a:pt x="1726" y="152"/>
                    <a:pt x="1424" y="286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29" y="1012"/>
                    <a:pt x="264" y="1252"/>
                    <a:pt x="153" y="1522"/>
                  </a:cubicBezTo>
                  <a:cubicBezTo>
                    <a:pt x="39" y="1793"/>
                    <a:pt x="1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2" y="4092"/>
                  </a:cubicBezTo>
                  <a:cubicBezTo>
                    <a:pt x="1764" y="4185"/>
                    <a:pt x="2103" y="4256"/>
                    <a:pt x="2488" y="4299"/>
                  </a:cubicBezTo>
                  <a:cubicBezTo>
                    <a:pt x="2626" y="4312"/>
                    <a:pt x="2763" y="4328"/>
                    <a:pt x="2895" y="4349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1"/>
                  </a:cubicBezTo>
                  <a:cubicBezTo>
                    <a:pt x="3876" y="4822"/>
                    <a:pt x="3908" y="4909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68" y="5438"/>
                    <a:pt x="3663" y="5517"/>
                    <a:pt x="3527" y="5577"/>
                  </a:cubicBezTo>
                  <a:cubicBezTo>
                    <a:pt x="3389" y="5638"/>
                    <a:pt x="3232" y="5678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6"/>
                    <a:pt x="2017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1"/>
                    <a:pt x="889" y="6695"/>
                  </a:cubicBezTo>
                  <a:cubicBezTo>
                    <a:pt x="1190" y="6869"/>
                    <a:pt x="1526" y="6991"/>
                    <a:pt x="1899" y="7061"/>
                  </a:cubicBezTo>
                  <a:cubicBezTo>
                    <a:pt x="2121" y="7104"/>
                    <a:pt x="2358" y="7126"/>
                    <a:pt x="2608" y="7126"/>
                  </a:cubicBezTo>
                  <a:cubicBezTo>
                    <a:pt x="2775" y="7126"/>
                    <a:pt x="2949" y="7116"/>
                    <a:pt x="3128" y="7097"/>
                  </a:cubicBezTo>
                  <a:cubicBezTo>
                    <a:pt x="3647" y="7041"/>
                    <a:pt x="4096" y="6909"/>
                    <a:pt x="4477" y="6695"/>
                  </a:cubicBezTo>
                  <a:cubicBezTo>
                    <a:pt x="4858" y="6480"/>
                    <a:pt x="5146" y="6197"/>
                    <a:pt x="5343" y="5846"/>
                  </a:cubicBezTo>
                  <a:cubicBezTo>
                    <a:pt x="5538" y="5494"/>
                    <a:pt x="5610" y="5083"/>
                    <a:pt x="5561" y="4608"/>
                  </a:cubicBezTo>
                  <a:cubicBezTo>
                    <a:pt x="5530" y="4302"/>
                    <a:pt x="5445" y="4042"/>
                    <a:pt x="5307" y="3823"/>
                  </a:cubicBezTo>
                  <a:cubicBezTo>
                    <a:pt x="5167" y="3604"/>
                    <a:pt x="4985" y="3422"/>
                    <a:pt x="4756" y="3274"/>
                  </a:cubicBezTo>
                  <a:cubicBezTo>
                    <a:pt x="4527" y="3128"/>
                    <a:pt x="4261" y="3012"/>
                    <a:pt x="3962" y="2926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9"/>
                    <a:pt x="2506" y="2690"/>
                  </a:cubicBezTo>
                  <a:cubicBezTo>
                    <a:pt x="2357" y="2663"/>
                    <a:pt x="2227" y="2625"/>
                    <a:pt x="2110" y="2575"/>
                  </a:cubicBezTo>
                  <a:cubicBezTo>
                    <a:pt x="1994" y="2524"/>
                    <a:pt x="1899" y="2466"/>
                    <a:pt x="1827" y="2394"/>
                  </a:cubicBezTo>
                  <a:cubicBezTo>
                    <a:pt x="1752" y="2323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3"/>
                  </a:cubicBezTo>
                  <a:cubicBezTo>
                    <a:pt x="1850" y="1698"/>
                    <a:pt x="1952" y="1617"/>
                    <a:pt x="2086" y="1554"/>
                  </a:cubicBezTo>
                  <a:cubicBezTo>
                    <a:pt x="2219" y="1491"/>
                    <a:pt x="2383" y="1447"/>
                    <a:pt x="2579" y="1429"/>
                  </a:cubicBezTo>
                  <a:cubicBezTo>
                    <a:pt x="2644" y="1422"/>
                    <a:pt x="2709" y="1418"/>
                    <a:pt x="2773" y="1418"/>
                  </a:cubicBezTo>
                  <a:cubicBezTo>
                    <a:pt x="2896" y="1418"/>
                    <a:pt x="3017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3" y="1875"/>
                    <a:pt x="4158" y="2028"/>
                  </a:cubicBezTo>
                  <a:lnTo>
                    <a:pt x="5077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2" y="216"/>
                    <a:pt x="3880" y="113"/>
                    <a:pt x="3550" y="51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31"/>
            <p:cNvSpPr/>
            <p:nvPr/>
          </p:nvSpPr>
          <p:spPr>
            <a:xfrm flipH="1">
              <a:off x="817885" y="4659905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4" y="3952"/>
                  </a:moveTo>
                  <a:cubicBezTo>
                    <a:pt x="2173" y="4066"/>
                    <a:pt x="2303" y="4182"/>
                    <a:pt x="2444" y="4304"/>
                  </a:cubicBezTo>
                  <a:lnTo>
                    <a:pt x="3866" y="5527"/>
                  </a:lnTo>
                  <a:cubicBezTo>
                    <a:pt x="3813" y="5564"/>
                    <a:pt x="3761" y="5598"/>
                    <a:pt x="3709" y="5633"/>
                  </a:cubicBezTo>
                  <a:cubicBezTo>
                    <a:pt x="3496" y="5762"/>
                    <a:pt x="3262" y="5843"/>
                    <a:pt x="3000" y="5869"/>
                  </a:cubicBezTo>
                  <a:cubicBezTo>
                    <a:pt x="2915" y="5878"/>
                    <a:pt x="2834" y="5883"/>
                    <a:pt x="2755" y="5883"/>
                  </a:cubicBezTo>
                  <a:cubicBezTo>
                    <a:pt x="2576" y="5883"/>
                    <a:pt x="2413" y="5859"/>
                    <a:pt x="2265" y="5814"/>
                  </a:cubicBezTo>
                  <a:cubicBezTo>
                    <a:pt x="2055" y="5748"/>
                    <a:pt x="1890" y="5640"/>
                    <a:pt x="1769" y="5488"/>
                  </a:cubicBezTo>
                  <a:cubicBezTo>
                    <a:pt x="1648" y="5337"/>
                    <a:pt x="1577" y="5151"/>
                    <a:pt x="1554" y="4930"/>
                  </a:cubicBezTo>
                  <a:cubicBezTo>
                    <a:pt x="1523" y="4651"/>
                    <a:pt x="1591" y="4412"/>
                    <a:pt x="1753" y="4209"/>
                  </a:cubicBezTo>
                  <a:cubicBezTo>
                    <a:pt x="1832" y="4114"/>
                    <a:pt x="1932" y="4030"/>
                    <a:pt x="2054" y="3952"/>
                  </a:cubicBezTo>
                  <a:close/>
                  <a:moveTo>
                    <a:pt x="3140" y="1"/>
                  </a:moveTo>
                  <a:cubicBezTo>
                    <a:pt x="3041" y="1"/>
                    <a:pt x="2939" y="6"/>
                    <a:pt x="2836" y="18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5" y="814"/>
                    <a:pt x="1029" y="1110"/>
                  </a:cubicBezTo>
                  <a:cubicBezTo>
                    <a:pt x="872" y="1405"/>
                    <a:pt x="813" y="1729"/>
                    <a:pt x="850" y="2077"/>
                  </a:cubicBezTo>
                  <a:cubicBezTo>
                    <a:pt x="865" y="2221"/>
                    <a:pt x="905" y="2374"/>
                    <a:pt x="967" y="2540"/>
                  </a:cubicBezTo>
                  <a:cubicBezTo>
                    <a:pt x="1027" y="2694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30" y="3889"/>
                  </a:cubicBezTo>
                  <a:cubicBezTo>
                    <a:pt x="94" y="4298"/>
                    <a:pt x="0" y="4740"/>
                    <a:pt x="51" y="5212"/>
                  </a:cubicBezTo>
                  <a:cubicBezTo>
                    <a:pt x="94" y="5627"/>
                    <a:pt x="252" y="5992"/>
                    <a:pt x="525" y="6303"/>
                  </a:cubicBezTo>
                  <a:cubicBezTo>
                    <a:pt x="797" y="6617"/>
                    <a:pt x="1147" y="6848"/>
                    <a:pt x="1574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6"/>
                  </a:cubicBezTo>
                  <a:cubicBezTo>
                    <a:pt x="3361" y="7105"/>
                    <a:pt x="3716" y="7015"/>
                    <a:pt x="4040" y="6873"/>
                  </a:cubicBezTo>
                  <a:cubicBezTo>
                    <a:pt x="4350" y="6734"/>
                    <a:pt x="4632" y="6555"/>
                    <a:pt x="4885" y="6336"/>
                  </a:cubicBezTo>
                  <a:lnTo>
                    <a:pt x="5430" y="6791"/>
                  </a:lnTo>
                  <a:lnTo>
                    <a:pt x="7357" y="6588"/>
                  </a:lnTo>
                  <a:lnTo>
                    <a:pt x="5750" y="5196"/>
                  </a:lnTo>
                  <a:cubicBezTo>
                    <a:pt x="5859" y="4973"/>
                    <a:pt x="5952" y="4736"/>
                    <a:pt x="6024" y="4484"/>
                  </a:cubicBezTo>
                  <a:cubicBezTo>
                    <a:pt x="6128" y="4116"/>
                    <a:pt x="6190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7" y="4326"/>
                  </a:cubicBezTo>
                  <a:lnTo>
                    <a:pt x="4097" y="3846"/>
                  </a:lnTo>
                  <a:cubicBezTo>
                    <a:pt x="3954" y="3736"/>
                    <a:pt x="3791" y="3604"/>
                    <a:pt x="3611" y="3450"/>
                  </a:cubicBezTo>
                  <a:cubicBezTo>
                    <a:pt x="3432" y="3296"/>
                    <a:pt x="3253" y="3131"/>
                    <a:pt x="3078" y="2957"/>
                  </a:cubicBezTo>
                  <a:cubicBezTo>
                    <a:pt x="2904" y="2781"/>
                    <a:pt x="2754" y="2612"/>
                    <a:pt x="2635" y="2442"/>
                  </a:cubicBezTo>
                  <a:cubicBezTo>
                    <a:pt x="2517" y="2275"/>
                    <a:pt x="2451" y="2127"/>
                    <a:pt x="2436" y="2005"/>
                  </a:cubicBezTo>
                  <a:cubicBezTo>
                    <a:pt x="2423" y="1875"/>
                    <a:pt x="2438" y="1763"/>
                    <a:pt x="2480" y="1671"/>
                  </a:cubicBezTo>
                  <a:cubicBezTo>
                    <a:pt x="2523" y="1578"/>
                    <a:pt x="2590" y="1506"/>
                    <a:pt x="2682" y="1448"/>
                  </a:cubicBezTo>
                  <a:cubicBezTo>
                    <a:pt x="2776" y="1394"/>
                    <a:pt x="2892" y="1358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52" y="1526"/>
                    <a:pt x="3788" y="1694"/>
                    <a:pt x="3928" y="1950"/>
                  </a:cubicBezTo>
                  <a:lnTo>
                    <a:pt x="5077" y="1090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1" y="1"/>
                    <a:pt x="3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31"/>
            <p:cNvSpPr/>
            <p:nvPr/>
          </p:nvSpPr>
          <p:spPr>
            <a:xfrm flipH="1">
              <a:off x="520271" y="461843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4" y="2066"/>
                  </a:lnTo>
                  <a:lnTo>
                    <a:pt x="2179" y="1853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31"/>
            <p:cNvSpPr/>
            <p:nvPr/>
          </p:nvSpPr>
          <p:spPr>
            <a:xfrm flipH="1">
              <a:off x="292330" y="459677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5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31"/>
            <p:cNvSpPr/>
            <p:nvPr/>
          </p:nvSpPr>
          <p:spPr>
            <a:xfrm flipH="1">
              <a:off x="51085" y="4574050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3"/>
                    <a:pt x="814" y="1291"/>
                  </a:cubicBezTo>
                  <a:cubicBezTo>
                    <a:pt x="527" y="1640"/>
                    <a:pt x="314" y="2037"/>
                    <a:pt x="177" y="2484"/>
                  </a:cubicBezTo>
                  <a:cubicBezTo>
                    <a:pt x="41" y="2933"/>
                    <a:pt x="1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2" y="5731"/>
                    <a:pt x="967" y="6078"/>
                    <a:pt x="1318" y="6358"/>
                  </a:cubicBezTo>
                  <a:cubicBezTo>
                    <a:pt x="1669" y="6638"/>
                    <a:pt x="2070" y="6844"/>
                    <a:pt x="2519" y="6969"/>
                  </a:cubicBezTo>
                  <a:cubicBezTo>
                    <a:pt x="2833" y="7058"/>
                    <a:pt x="3162" y="7102"/>
                    <a:pt x="3507" y="7102"/>
                  </a:cubicBezTo>
                  <a:cubicBezTo>
                    <a:pt x="3656" y="7102"/>
                    <a:pt x="3807" y="7094"/>
                    <a:pt x="3962" y="7077"/>
                  </a:cubicBezTo>
                  <a:cubicBezTo>
                    <a:pt x="4293" y="7041"/>
                    <a:pt x="4618" y="6968"/>
                    <a:pt x="4936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49" y="6250"/>
                    <a:pt x="6249" y="6065"/>
                    <a:pt x="6390" y="5866"/>
                  </a:cubicBezTo>
                  <a:lnTo>
                    <a:pt x="5459" y="4684"/>
                  </a:lnTo>
                  <a:cubicBezTo>
                    <a:pt x="5350" y="4827"/>
                    <a:pt x="5221" y="4957"/>
                    <a:pt x="5072" y="5075"/>
                  </a:cubicBezTo>
                  <a:cubicBezTo>
                    <a:pt x="4924" y="5192"/>
                    <a:pt x="4760" y="5291"/>
                    <a:pt x="4576" y="5367"/>
                  </a:cubicBezTo>
                  <a:cubicBezTo>
                    <a:pt x="4395" y="5446"/>
                    <a:pt x="4200" y="5495"/>
                    <a:pt x="3992" y="5518"/>
                  </a:cubicBezTo>
                  <a:cubicBezTo>
                    <a:pt x="3889" y="5529"/>
                    <a:pt x="3789" y="5535"/>
                    <a:pt x="3691" y="5535"/>
                  </a:cubicBezTo>
                  <a:cubicBezTo>
                    <a:pt x="3499" y="5535"/>
                    <a:pt x="3317" y="5514"/>
                    <a:pt x="3145" y="5471"/>
                  </a:cubicBezTo>
                  <a:cubicBezTo>
                    <a:pt x="2887" y="5406"/>
                    <a:pt x="2661" y="5295"/>
                    <a:pt x="2467" y="5137"/>
                  </a:cubicBezTo>
                  <a:cubicBezTo>
                    <a:pt x="2273" y="4982"/>
                    <a:pt x="2114" y="4785"/>
                    <a:pt x="1992" y="4553"/>
                  </a:cubicBezTo>
                  <a:cubicBezTo>
                    <a:pt x="1870" y="4320"/>
                    <a:pt x="1792" y="4054"/>
                    <a:pt x="1761" y="3755"/>
                  </a:cubicBezTo>
                  <a:cubicBezTo>
                    <a:pt x="1728" y="3452"/>
                    <a:pt x="1748" y="3170"/>
                    <a:pt x="1820" y="2913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2"/>
                    <a:pt x="3179" y="1588"/>
                    <a:pt x="3437" y="1561"/>
                  </a:cubicBezTo>
                  <a:cubicBezTo>
                    <a:pt x="3511" y="1553"/>
                    <a:pt x="3583" y="1549"/>
                    <a:pt x="3654" y="1549"/>
                  </a:cubicBezTo>
                  <a:cubicBezTo>
                    <a:pt x="3783" y="1549"/>
                    <a:pt x="3908" y="1562"/>
                    <a:pt x="4030" y="1588"/>
                  </a:cubicBezTo>
                  <a:cubicBezTo>
                    <a:pt x="4217" y="1627"/>
                    <a:pt x="4394" y="1692"/>
                    <a:pt x="4556" y="1782"/>
                  </a:cubicBezTo>
                  <a:cubicBezTo>
                    <a:pt x="4720" y="1873"/>
                    <a:pt x="4878" y="1984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31"/>
            <p:cNvSpPr/>
            <p:nvPr/>
          </p:nvSpPr>
          <p:spPr>
            <a:xfrm flipH="1">
              <a:off x="-9751" y="4561889"/>
              <a:ext cx="43483" cy="240696"/>
            </a:xfrm>
            <a:custGeom>
              <a:avLst/>
              <a:gdLst/>
              <a:ahLst/>
              <a:cxnLst/>
              <a:rect l="l" t="t" r="r" b="b"/>
              <a:pathLst>
                <a:path w="1255" h="6947" extrusionOk="0">
                  <a:moveTo>
                    <a:pt x="1254" y="1"/>
                  </a:moveTo>
                  <a:lnTo>
                    <a:pt x="0" y="134"/>
                  </a:lnTo>
                  <a:lnTo>
                    <a:pt x="718" y="6946"/>
                  </a:lnTo>
                  <a:lnTo>
                    <a:pt x="1254" y="689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31"/>
            <p:cNvSpPr/>
            <p:nvPr/>
          </p:nvSpPr>
          <p:spPr>
            <a:xfrm flipH="1">
              <a:off x="2270210" y="5130996"/>
              <a:ext cx="120989" cy="16250"/>
            </a:xfrm>
            <a:custGeom>
              <a:avLst/>
              <a:gdLst/>
              <a:ahLst/>
              <a:cxnLst/>
              <a:rect l="l" t="t" r="r" b="b"/>
              <a:pathLst>
                <a:path w="3492" h="469" extrusionOk="0">
                  <a:moveTo>
                    <a:pt x="1861" y="0"/>
                  </a:moveTo>
                  <a:cubicBezTo>
                    <a:pt x="1686" y="0"/>
                    <a:pt x="1500" y="11"/>
                    <a:pt x="1303" y="33"/>
                  </a:cubicBezTo>
                  <a:cubicBezTo>
                    <a:pt x="965" y="69"/>
                    <a:pt x="647" y="152"/>
                    <a:pt x="345" y="286"/>
                  </a:cubicBezTo>
                  <a:cubicBezTo>
                    <a:pt x="223" y="340"/>
                    <a:pt x="108" y="401"/>
                    <a:pt x="0" y="468"/>
                  </a:cubicBezTo>
                  <a:lnTo>
                    <a:pt x="3491" y="468"/>
                  </a:lnTo>
                  <a:cubicBezTo>
                    <a:pt x="3444" y="432"/>
                    <a:pt x="3395" y="399"/>
                    <a:pt x="3339" y="368"/>
                  </a:cubicBezTo>
                  <a:cubicBezTo>
                    <a:pt x="3093" y="217"/>
                    <a:pt x="2801" y="110"/>
                    <a:pt x="2471" y="51"/>
                  </a:cubicBezTo>
                  <a:cubicBezTo>
                    <a:pt x="2286" y="18"/>
                    <a:pt x="2082" y="0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31"/>
            <p:cNvSpPr/>
            <p:nvPr/>
          </p:nvSpPr>
          <p:spPr>
            <a:xfrm flipH="1">
              <a:off x="2149398" y="5117172"/>
              <a:ext cx="60460" cy="30074"/>
            </a:xfrm>
            <a:custGeom>
              <a:avLst/>
              <a:gdLst/>
              <a:ahLst/>
              <a:cxnLst/>
              <a:rect l="l" t="t" r="r" b="b"/>
              <a:pathLst>
                <a:path w="1745" h="868" extrusionOk="0">
                  <a:moveTo>
                    <a:pt x="1654" y="0"/>
                  </a:moveTo>
                  <a:lnTo>
                    <a:pt x="0" y="173"/>
                  </a:lnTo>
                  <a:lnTo>
                    <a:pt x="72" y="867"/>
                  </a:lnTo>
                  <a:lnTo>
                    <a:pt x="1745" y="86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31"/>
            <p:cNvSpPr/>
            <p:nvPr/>
          </p:nvSpPr>
          <p:spPr>
            <a:xfrm flipH="1">
              <a:off x="1998095" y="5100818"/>
              <a:ext cx="99126" cy="46428"/>
            </a:xfrm>
            <a:custGeom>
              <a:avLst/>
              <a:gdLst/>
              <a:ahLst/>
              <a:cxnLst/>
              <a:rect l="l" t="t" r="r" b="b"/>
              <a:pathLst>
                <a:path w="2861" h="1340" extrusionOk="0">
                  <a:moveTo>
                    <a:pt x="2861" y="1"/>
                  </a:moveTo>
                  <a:lnTo>
                    <a:pt x="902" y="208"/>
                  </a:lnTo>
                  <a:lnTo>
                    <a:pt x="1" y="1339"/>
                  </a:lnTo>
                  <a:lnTo>
                    <a:pt x="1756" y="1339"/>
                  </a:lnTo>
                  <a:lnTo>
                    <a:pt x="2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6" name="Google Shape;16776;p31"/>
            <p:cNvSpPr/>
            <p:nvPr/>
          </p:nvSpPr>
          <p:spPr>
            <a:xfrm flipH="1">
              <a:off x="1823093" y="5082941"/>
              <a:ext cx="142401" cy="64306"/>
            </a:xfrm>
            <a:custGeom>
              <a:avLst/>
              <a:gdLst/>
              <a:ahLst/>
              <a:cxnLst/>
              <a:rect l="l" t="t" r="r" b="b"/>
              <a:pathLst>
                <a:path w="4110" h="1856" extrusionOk="0">
                  <a:moveTo>
                    <a:pt x="3962" y="0"/>
                  </a:moveTo>
                  <a:lnTo>
                    <a:pt x="1" y="417"/>
                  </a:lnTo>
                  <a:lnTo>
                    <a:pt x="147" y="1808"/>
                  </a:lnTo>
                  <a:lnTo>
                    <a:pt x="1296" y="1687"/>
                  </a:lnTo>
                  <a:lnTo>
                    <a:pt x="1314" y="1855"/>
                  </a:lnTo>
                  <a:lnTo>
                    <a:pt x="2985" y="1855"/>
                  </a:lnTo>
                  <a:lnTo>
                    <a:pt x="2950" y="1513"/>
                  </a:lnTo>
                  <a:lnTo>
                    <a:pt x="4109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7" name="Google Shape;16777;p31"/>
            <p:cNvSpPr/>
            <p:nvPr/>
          </p:nvSpPr>
          <p:spPr>
            <a:xfrm flipH="1">
              <a:off x="1708276" y="5071092"/>
              <a:ext cx="65380" cy="76155"/>
            </a:xfrm>
            <a:custGeom>
              <a:avLst/>
              <a:gdLst/>
              <a:ahLst/>
              <a:cxnLst/>
              <a:rect l="l" t="t" r="r" b="b"/>
              <a:pathLst>
                <a:path w="1887" h="2198" extrusionOk="0">
                  <a:moveTo>
                    <a:pt x="1655" y="0"/>
                  </a:moveTo>
                  <a:lnTo>
                    <a:pt x="0" y="174"/>
                  </a:lnTo>
                  <a:lnTo>
                    <a:pt x="213" y="2197"/>
                  </a:lnTo>
                  <a:lnTo>
                    <a:pt x="1887" y="219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31"/>
            <p:cNvSpPr/>
            <p:nvPr/>
          </p:nvSpPr>
          <p:spPr>
            <a:xfrm flipH="1">
              <a:off x="1500707" y="5049403"/>
              <a:ext cx="67597" cy="97845"/>
            </a:xfrm>
            <a:custGeom>
              <a:avLst/>
              <a:gdLst/>
              <a:ahLst/>
              <a:cxnLst/>
              <a:rect l="l" t="t" r="r" b="b"/>
              <a:pathLst>
                <a:path w="1951" h="2824" extrusionOk="0">
                  <a:moveTo>
                    <a:pt x="1654" y="1"/>
                  </a:moveTo>
                  <a:lnTo>
                    <a:pt x="1" y="177"/>
                  </a:lnTo>
                  <a:lnTo>
                    <a:pt x="279" y="2823"/>
                  </a:lnTo>
                  <a:lnTo>
                    <a:pt x="1950" y="282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31"/>
            <p:cNvSpPr/>
            <p:nvPr/>
          </p:nvSpPr>
          <p:spPr>
            <a:xfrm flipH="1">
              <a:off x="1186978" y="5019052"/>
              <a:ext cx="180999" cy="128196"/>
            </a:xfrm>
            <a:custGeom>
              <a:avLst/>
              <a:gdLst/>
              <a:ahLst/>
              <a:cxnLst/>
              <a:rect l="l" t="t" r="r" b="b"/>
              <a:pathLst>
                <a:path w="5224" h="3700" extrusionOk="0">
                  <a:moveTo>
                    <a:pt x="2942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7" y="67"/>
                    <a:pt x="1729" y="155"/>
                    <a:pt x="1427" y="286"/>
                  </a:cubicBezTo>
                  <a:cubicBezTo>
                    <a:pt x="1125" y="419"/>
                    <a:pt x="866" y="590"/>
                    <a:pt x="648" y="802"/>
                  </a:cubicBezTo>
                  <a:cubicBezTo>
                    <a:pt x="431" y="1012"/>
                    <a:pt x="267" y="1252"/>
                    <a:pt x="155" y="1524"/>
                  </a:cubicBezTo>
                  <a:cubicBezTo>
                    <a:pt x="42" y="1795"/>
                    <a:pt x="1" y="2082"/>
                    <a:pt x="35" y="2387"/>
                  </a:cubicBezTo>
                  <a:cubicBezTo>
                    <a:pt x="64" y="2673"/>
                    <a:pt x="137" y="2926"/>
                    <a:pt x="252" y="3146"/>
                  </a:cubicBezTo>
                  <a:cubicBezTo>
                    <a:pt x="365" y="3359"/>
                    <a:pt x="517" y="3544"/>
                    <a:pt x="713" y="3699"/>
                  </a:cubicBezTo>
                  <a:lnTo>
                    <a:pt x="5224" y="3699"/>
                  </a:lnTo>
                  <a:cubicBezTo>
                    <a:pt x="5098" y="3534"/>
                    <a:pt x="4945" y="3395"/>
                    <a:pt x="4755" y="3269"/>
                  </a:cubicBezTo>
                  <a:cubicBezTo>
                    <a:pt x="4528" y="3121"/>
                    <a:pt x="4262" y="3006"/>
                    <a:pt x="3961" y="2919"/>
                  </a:cubicBezTo>
                  <a:cubicBezTo>
                    <a:pt x="3659" y="2834"/>
                    <a:pt x="3327" y="2775"/>
                    <a:pt x="2962" y="2740"/>
                  </a:cubicBezTo>
                  <a:cubicBezTo>
                    <a:pt x="2803" y="2730"/>
                    <a:pt x="2651" y="2714"/>
                    <a:pt x="2503" y="2684"/>
                  </a:cubicBezTo>
                  <a:cubicBezTo>
                    <a:pt x="2356" y="2658"/>
                    <a:pt x="2224" y="2619"/>
                    <a:pt x="2107" y="2571"/>
                  </a:cubicBezTo>
                  <a:cubicBezTo>
                    <a:pt x="1991" y="2519"/>
                    <a:pt x="1896" y="2458"/>
                    <a:pt x="1824" y="2388"/>
                  </a:cubicBezTo>
                  <a:cubicBezTo>
                    <a:pt x="1749" y="2319"/>
                    <a:pt x="1709" y="2227"/>
                    <a:pt x="1696" y="2116"/>
                  </a:cubicBezTo>
                  <a:cubicBezTo>
                    <a:pt x="1683" y="1995"/>
                    <a:pt x="1712" y="1885"/>
                    <a:pt x="1781" y="1788"/>
                  </a:cubicBezTo>
                  <a:cubicBezTo>
                    <a:pt x="1850" y="1695"/>
                    <a:pt x="1951" y="1613"/>
                    <a:pt x="2086" y="1551"/>
                  </a:cubicBezTo>
                  <a:cubicBezTo>
                    <a:pt x="2220" y="1488"/>
                    <a:pt x="2382" y="1446"/>
                    <a:pt x="2579" y="1426"/>
                  </a:cubicBezTo>
                  <a:cubicBezTo>
                    <a:pt x="2642" y="1420"/>
                    <a:pt x="2704" y="1416"/>
                    <a:pt x="2767" y="1416"/>
                  </a:cubicBezTo>
                  <a:cubicBezTo>
                    <a:pt x="2892" y="1416"/>
                    <a:pt x="3016" y="1429"/>
                    <a:pt x="3140" y="1456"/>
                  </a:cubicBezTo>
                  <a:cubicBezTo>
                    <a:pt x="3323" y="1496"/>
                    <a:pt x="3501" y="1561"/>
                    <a:pt x="3672" y="1657"/>
                  </a:cubicBezTo>
                  <a:cubicBezTo>
                    <a:pt x="3843" y="1751"/>
                    <a:pt x="4004" y="1875"/>
                    <a:pt x="4159" y="2027"/>
                  </a:cubicBezTo>
                  <a:lnTo>
                    <a:pt x="5075" y="938"/>
                  </a:lnTo>
                  <a:cubicBezTo>
                    <a:pt x="4889" y="707"/>
                    <a:pt x="4671" y="519"/>
                    <a:pt x="4421" y="368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7" y="17"/>
                    <a:pt x="3164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31"/>
            <p:cNvSpPr/>
            <p:nvPr/>
          </p:nvSpPr>
          <p:spPr>
            <a:xfrm flipH="1">
              <a:off x="823707" y="4983262"/>
              <a:ext cx="213255" cy="164091"/>
            </a:xfrm>
            <a:custGeom>
              <a:avLst/>
              <a:gdLst/>
              <a:ahLst/>
              <a:cxnLst/>
              <a:rect l="l" t="t" r="r" b="b"/>
              <a:pathLst>
                <a:path w="6155" h="4736" extrusionOk="0">
                  <a:moveTo>
                    <a:pt x="3092" y="1"/>
                  </a:moveTo>
                  <a:cubicBezTo>
                    <a:pt x="2993" y="1"/>
                    <a:pt x="2892" y="6"/>
                    <a:pt x="2789" y="17"/>
                  </a:cubicBezTo>
                  <a:cubicBezTo>
                    <a:pt x="2361" y="63"/>
                    <a:pt x="1991" y="183"/>
                    <a:pt x="1679" y="377"/>
                  </a:cubicBezTo>
                  <a:cubicBezTo>
                    <a:pt x="1368" y="571"/>
                    <a:pt x="1135" y="814"/>
                    <a:pt x="980" y="1110"/>
                  </a:cubicBezTo>
                  <a:cubicBezTo>
                    <a:pt x="823" y="1406"/>
                    <a:pt x="764" y="1728"/>
                    <a:pt x="803" y="2076"/>
                  </a:cubicBezTo>
                  <a:cubicBezTo>
                    <a:pt x="816" y="2220"/>
                    <a:pt x="856" y="2374"/>
                    <a:pt x="920" y="2539"/>
                  </a:cubicBezTo>
                  <a:cubicBezTo>
                    <a:pt x="979" y="2693"/>
                    <a:pt x="1065" y="2856"/>
                    <a:pt x="1176" y="3025"/>
                  </a:cubicBezTo>
                  <a:cubicBezTo>
                    <a:pt x="779" y="3258"/>
                    <a:pt x="480" y="3546"/>
                    <a:pt x="280" y="3888"/>
                  </a:cubicBezTo>
                  <a:cubicBezTo>
                    <a:pt x="123" y="4157"/>
                    <a:pt x="30" y="4439"/>
                    <a:pt x="1" y="4735"/>
                  </a:cubicBezTo>
                  <a:lnTo>
                    <a:pt x="1504" y="4735"/>
                  </a:lnTo>
                  <a:cubicBezTo>
                    <a:pt x="1516" y="4540"/>
                    <a:pt x="1583" y="4367"/>
                    <a:pt x="1706" y="4216"/>
                  </a:cubicBezTo>
                  <a:cubicBezTo>
                    <a:pt x="1784" y="4118"/>
                    <a:pt x="1885" y="4035"/>
                    <a:pt x="2007" y="3957"/>
                  </a:cubicBezTo>
                  <a:cubicBezTo>
                    <a:pt x="2126" y="4071"/>
                    <a:pt x="2257" y="4187"/>
                    <a:pt x="2395" y="4311"/>
                  </a:cubicBezTo>
                  <a:lnTo>
                    <a:pt x="2890" y="4735"/>
                  </a:lnTo>
                  <a:lnTo>
                    <a:pt x="5895" y="4735"/>
                  </a:lnTo>
                  <a:cubicBezTo>
                    <a:pt x="5925" y="4655"/>
                    <a:pt x="5951" y="4571"/>
                    <a:pt x="5974" y="4488"/>
                  </a:cubicBezTo>
                  <a:cubicBezTo>
                    <a:pt x="6081" y="4118"/>
                    <a:pt x="6140" y="3726"/>
                    <a:pt x="6154" y="3303"/>
                  </a:cubicBezTo>
                  <a:lnTo>
                    <a:pt x="6154" y="3303"/>
                  </a:lnTo>
                  <a:lnTo>
                    <a:pt x="4705" y="3453"/>
                  </a:lnTo>
                  <a:cubicBezTo>
                    <a:pt x="4700" y="3769"/>
                    <a:pt x="4660" y="4058"/>
                    <a:pt x="4588" y="4325"/>
                  </a:cubicBezTo>
                  <a:lnTo>
                    <a:pt x="4047" y="3845"/>
                  </a:lnTo>
                  <a:cubicBezTo>
                    <a:pt x="3905" y="3736"/>
                    <a:pt x="3744" y="3604"/>
                    <a:pt x="3564" y="3450"/>
                  </a:cubicBezTo>
                  <a:cubicBezTo>
                    <a:pt x="3384" y="3296"/>
                    <a:pt x="3205" y="3130"/>
                    <a:pt x="3029" y="2956"/>
                  </a:cubicBezTo>
                  <a:cubicBezTo>
                    <a:pt x="2854" y="2781"/>
                    <a:pt x="2706" y="2610"/>
                    <a:pt x="2585" y="2442"/>
                  </a:cubicBezTo>
                  <a:cubicBezTo>
                    <a:pt x="2467" y="2275"/>
                    <a:pt x="2402" y="2127"/>
                    <a:pt x="2388" y="2005"/>
                  </a:cubicBezTo>
                  <a:cubicBezTo>
                    <a:pt x="2374" y="1875"/>
                    <a:pt x="2388" y="1764"/>
                    <a:pt x="2431" y="1672"/>
                  </a:cubicBezTo>
                  <a:cubicBezTo>
                    <a:pt x="2474" y="1579"/>
                    <a:pt x="2540" y="1506"/>
                    <a:pt x="2634" y="1449"/>
                  </a:cubicBezTo>
                  <a:cubicBezTo>
                    <a:pt x="2727" y="1393"/>
                    <a:pt x="2844" y="1357"/>
                    <a:pt x="2988" y="1343"/>
                  </a:cubicBezTo>
                  <a:cubicBezTo>
                    <a:pt x="3019" y="1340"/>
                    <a:pt x="3050" y="1338"/>
                    <a:pt x="3080" y="1338"/>
                  </a:cubicBezTo>
                  <a:cubicBezTo>
                    <a:pt x="3219" y="1338"/>
                    <a:pt x="3346" y="1371"/>
                    <a:pt x="3461" y="1441"/>
                  </a:cubicBezTo>
                  <a:cubicBezTo>
                    <a:pt x="3602" y="1526"/>
                    <a:pt x="3740" y="1694"/>
                    <a:pt x="3878" y="1950"/>
                  </a:cubicBezTo>
                  <a:lnTo>
                    <a:pt x="5028" y="1090"/>
                  </a:lnTo>
                  <a:cubicBezTo>
                    <a:pt x="4917" y="838"/>
                    <a:pt x="4748" y="627"/>
                    <a:pt x="4518" y="454"/>
                  </a:cubicBezTo>
                  <a:cubicBezTo>
                    <a:pt x="4289" y="283"/>
                    <a:pt x="4027" y="155"/>
                    <a:pt x="3731" y="80"/>
                  </a:cubicBezTo>
                  <a:cubicBezTo>
                    <a:pt x="3524" y="28"/>
                    <a:pt x="3312" y="1"/>
                    <a:pt x="3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31"/>
            <p:cNvSpPr/>
            <p:nvPr/>
          </p:nvSpPr>
          <p:spPr>
            <a:xfrm flipH="1">
              <a:off x="486144" y="4941825"/>
              <a:ext cx="204593" cy="205425"/>
            </a:xfrm>
            <a:custGeom>
              <a:avLst/>
              <a:gdLst/>
              <a:ahLst/>
              <a:cxnLst/>
              <a:rect l="l" t="t" r="r" b="b"/>
              <a:pathLst>
                <a:path w="5905" h="5929" extrusionOk="0">
                  <a:moveTo>
                    <a:pt x="5753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9" y="1855"/>
                  </a:lnTo>
                  <a:lnTo>
                    <a:pt x="2609" y="5928"/>
                  </a:lnTo>
                  <a:lnTo>
                    <a:pt x="4280" y="5928"/>
                  </a:lnTo>
                  <a:lnTo>
                    <a:pt x="3833" y="1681"/>
                  </a:lnTo>
                  <a:lnTo>
                    <a:pt x="5905" y="1459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31"/>
            <p:cNvSpPr/>
            <p:nvPr/>
          </p:nvSpPr>
          <p:spPr>
            <a:xfrm flipH="1">
              <a:off x="259035" y="4920171"/>
              <a:ext cx="192016" cy="227080"/>
            </a:xfrm>
            <a:custGeom>
              <a:avLst/>
              <a:gdLst/>
              <a:ahLst/>
              <a:cxnLst/>
              <a:rect l="l" t="t" r="r" b="b"/>
              <a:pathLst>
                <a:path w="5542" h="6554" extrusionOk="0">
                  <a:moveTo>
                    <a:pt x="4750" y="0"/>
                  </a:moveTo>
                  <a:lnTo>
                    <a:pt x="1" y="504"/>
                  </a:lnTo>
                  <a:lnTo>
                    <a:pt x="641" y="6553"/>
                  </a:lnTo>
                  <a:lnTo>
                    <a:pt x="5541" y="6553"/>
                  </a:lnTo>
                  <a:lnTo>
                    <a:pt x="5416" y="5393"/>
                  </a:lnTo>
                  <a:lnTo>
                    <a:pt x="2176" y="5735"/>
                  </a:lnTo>
                  <a:lnTo>
                    <a:pt x="2033" y="4352"/>
                  </a:lnTo>
                  <a:lnTo>
                    <a:pt x="4738" y="4067"/>
                  </a:lnTo>
                  <a:lnTo>
                    <a:pt x="4595" y="2723"/>
                  </a:lnTo>
                  <a:lnTo>
                    <a:pt x="1889" y="3010"/>
                  </a:lnTo>
                  <a:lnTo>
                    <a:pt x="1757" y="1745"/>
                  </a:lnTo>
                  <a:lnTo>
                    <a:pt x="4899" y="1414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31"/>
            <p:cNvSpPr/>
            <p:nvPr/>
          </p:nvSpPr>
          <p:spPr>
            <a:xfrm flipH="1">
              <a:off x="16992" y="489754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64" y="0"/>
                  </a:moveTo>
                  <a:cubicBezTo>
                    <a:pt x="3537" y="0"/>
                    <a:pt x="3409" y="7"/>
                    <a:pt x="3282" y="21"/>
                  </a:cubicBezTo>
                  <a:cubicBezTo>
                    <a:pt x="2762" y="77"/>
                    <a:pt x="2294" y="213"/>
                    <a:pt x="1875" y="435"/>
                  </a:cubicBezTo>
                  <a:cubicBezTo>
                    <a:pt x="1457" y="655"/>
                    <a:pt x="1102" y="941"/>
                    <a:pt x="814" y="1290"/>
                  </a:cubicBezTo>
                  <a:cubicBezTo>
                    <a:pt x="526" y="1638"/>
                    <a:pt x="315" y="2035"/>
                    <a:pt x="178" y="2484"/>
                  </a:cubicBezTo>
                  <a:cubicBezTo>
                    <a:pt x="42" y="2931"/>
                    <a:pt x="0" y="3407"/>
                    <a:pt x="55" y="3915"/>
                  </a:cubicBezTo>
                  <a:cubicBezTo>
                    <a:pt x="109" y="4434"/>
                    <a:pt x="244" y="4900"/>
                    <a:pt x="462" y="5313"/>
                  </a:cubicBezTo>
                  <a:cubicBezTo>
                    <a:pt x="680" y="5727"/>
                    <a:pt x="963" y="6073"/>
                    <a:pt x="1314" y="6355"/>
                  </a:cubicBezTo>
                  <a:cubicBezTo>
                    <a:pt x="1665" y="6636"/>
                    <a:pt x="2065" y="6841"/>
                    <a:pt x="2515" y="6966"/>
                  </a:cubicBezTo>
                  <a:cubicBezTo>
                    <a:pt x="2830" y="7055"/>
                    <a:pt x="3161" y="7100"/>
                    <a:pt x="3508" y="7100"/>
                  </a:cubicBezTo>
                  <a:cubicBezTo>
                    <a:pt x="3655" y="7100"/>
                    <a:pt x="3806" y="7092"/>
                    <a:pt x="3959" y="7076"/>
                  </a:cubicBezTo>
                  <a:cubicBezTo>
                    <a:pt x="4288" y="7040"/>
                    <a:pt x="4615" y="6966"/>
                    <a:pt x="4932" y="6850"/>
                  </a:cubicBezTo>
                  <a:cubicBezTo>
                    <a:pt x="5250" y="6735"/>
                    <a:pt x="5538" y="6591"/>
                    <a:pt x="5792" y="6420"/>
                  </a:cubicBezTo>
                  <a:cubicBezTo>
                    <a:pt x="6045" y="6249"/>
                    <a:pt x="6245" y="6065"/>
                    <a:pt x="6386" y="5865"/>
                  </a:cubicBezTo>
                  <a:lnTo>
                    <a:pt x="5456" y="4684"/>
                  </a:lnTo>
                  <a:cubicBezTo>
                    <a:pt x="5349" y="4828"/>
                    <a:pt x="5220" y="4957"/>
                    <a:pt x="5073" y="5074"/>
                  </a:cubicBezTo>
                  <a:cubicBezTo>
                    <a:pt x="4924" y="5190"/>
                    <a:pt x="4760" y="5290"/>
                    <a:pt x="4577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3" y="5534"/>
                    <a:pt x="3319" y="5513"/>
                    <a:pt x="3146" y="5469"/>
                  </a:cubicBezTo>
                  <a:cubicBezTo>
                    <a:pt x="2888" y="5405"/>
                    <a:pt x="2660" y="5295"/>
                    <a:pt x="2466" y="5137"/>
                  </a:cubicBezTo>
                  <a:cubicBezTo>
                    <a:pt x="2272" y="4980"/>
                    <a:pt x="2114" y="4785"/>
                    <a:pt x="1992" y="4552"/>
                  </a:cubicBezTo>
                  <a:cubicBezTo>
                    <a:pt x="1869" y="4319"/>
                    <a:pt x="1792" y="4053"/>
                    <a:pt x="1760" y="3754"/>
                  </a:cubicBezTo>
                  <a:cubicBezTo>
                    <a:pt x="1727" y="3449"/>
                    <a:pt x="1747" y="3168"/>
                    <a:pt x="1819" y="2911"/>
                  </a:cubicBezTo>
                  <a:cubicBezTo>
                    <a:pt x="1891" y="2655"/>
                    <a:pt x="2003" y="2431"/>
                    <a:pt x="2157" y="2241"/>
                  </a:cubicBezTo>
                  <a:cubicBezTo>
                    <a:pt x="2309" y="2051"/>
                    <a:pt x="2499" y="1896"/>
                    <a:pt x="2718" y="1779"/>
                  </a:cubicBezTo>
                  <a:cubicBezTo>
                    <a:pt x="2938" y="1660"/>
                    <a:pt x="3178" y="1587"/>
                    <a:pt x="3437" y="1559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4" y="1548"/>
                    <a:pt x="3909" y="1560"/>
                    <a:pt x="4031" y="1585"/>
                  </a:cubicBezTo>
                  <a:cubicBezTo>
                    <a:pt x="4219" y="1624"/>
                    <a:pt x="4393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19" y="845"/>
                  </a:lnTo>
                  <a:cubicBezTo>
                    <a:pt x="5700" y="638"/>
                    <a:pt x="5449" y="466"/>
                    <a:pt x="5161" y="328"/>
                  </a:cubicBezTo>
                  <a:cubicBezTo>
                    <a:pt x="4873" y="192"/>
                    <a:pt x="4571" y="97"/>
                    <a:pt x="4249" y="47"/>
                  </a:cubicBezTo>
                  <a:cubicBezTo>
                    <a:pt x="4055" y="16"/>
                    <a:pt x="3860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4" name="Google Shape;16784;p31"/>
            <p:cNvSpPr/>
            <p:nvPr/>
          </p:nvSpPr>
          <p:spPr>
            <a:xfrm flipH="1">
              <a:off x="-9750" y="4888919"/>
              <a:ext cx="9355" cy="89079"/>
            </a:xfrm>
            <a:custGeom>
              <a:avLst/>
              <a:gdLst/>
              <a:ahLst/>
              <a:cxnLst/>
              <a:rect l="l" t="t" r="r" b="b"/>
              <a:pathLst>
                <a:path w="270" h="2571" extrusionOk="0">
                  <a:moveTo>
                    <a:pt x="269" y="1"/>
                  </a:moveTo>
                  <a:lnTo>
                    <a:pt x="1" y="30"/>
                  </a:lnTo>
                  <a:lnTo>
                    <a:pt x="269" y="257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85" name="Google Shape;16785;p31"/>
          <p:cNvSpPr/>
          <p:nvPr/>
        </p:nvSpPr>
        <p:spPr>
          <a:xfrm>
            <a:off x="362175" y="353700"/>
            <a:ext cx="8419800" cy="44361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00025" dist="190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1">
    <p:spTree>
      <p:nvGrpSpPr>
        <p:cNvPr id="1" name="Shape 16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87" name="Google Shape;16787;p32"/>
          <p:cNvGrpSpPr/>
          <p:nvPr/>
        </p:nvGrpSpPr>
        <p:grpSpPr>
          <a:xfrm>
            <a:off x="-14395" y="-11575"/>
            <a:ext cx="9172897" cy="5166652"/>
            <a:chOff x="-14395" y="-11575"/>
            <a:chExt cx="9172897" cy="5166652"/>
          </a:xfrm>
        </p:grpSpPr>
        <p:sp>
          <p:nvSpPr>
            <p:cNvPr id="16788" name="Google Shape;16788;p32"/>
            <p:cNvSpPr/>
            <p:nvPr/>
          </p:nvSpPr>
          <p:spPr>
            <a:xfrm flipH="1">
              <a:off x="8975910" y="-8873"/>
              <a:ext cx="180791" cy="209825"/>
            </a:xfrm>
            <a:custGeom>
              <a:avLst/>
              <a:gdLst/>
              <a:ahLst/>
              <a:cxnLst/>
              <a:rect l="l" t="t" r="r" b="b"/>
              <a:pathLst>
                <a:path w="5218" h="6056" extrusionOk="0">
                  <a:moveTo>
                    <a:pt x="0" y="1"/>
                  </a:moveTo>
                  <a:lnTo>
                    <a:pt x="0" y="863"/>
                  </a:lnTo>
                  <a:lnTo>
                    <a:pt x="1489" y="705"/>
                  </a:lnTo>
                  <a:lnTo>
                    <a:pt x="2054" y="6056"/>
                  </a:lnTo>
                  <a:lnTo>
                    <a:pt x="3707" y="5882"/>
                  </a:lnTo>
                  <a:lnTo>
                    <a:pt x="3144" y="530"/>
                  </a:lnTo>
                  <a:lnTo>
                    <a:pt x="5217" y="313"/>
                  </a:lnTo>
                  <a:lnTo>
                    <a:pt x="5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32"/>
            <p:cNvSpPr/>
            <p:nvPr/>
          </p:nvSpPr>
          <p:spPr>
            <a:xfrm flipH="1">
              <a:off x="8748073" y="-8873"/>
              <a:ext cx="188171" cy="192016"/>
            </a:xfrm>
            <a:custGeom>
              <a:avLst/>
              <a:gdLst/>
              <a:ahLst/>
              <a:cxnLst/>
              <a:rect l="l" t="t" r="r" b="b"/>
              <a:pathLst>
                <a:path w="5431" h="5542" extrusionOk="0">
                  <a:moveTo>
                    <a:pt x="0" y="1"/>
                  </a:moveTo>
                  <a:lnTo>
                    <a:pt x="584" y="5541"/>
                  </a:lnTo>
                  <a:lnTo>
                    <a:pt x="5430" y="5029"/>
                  </a:lnTo>
                  <a:lnTo>
                    <a:pt x="5282" y="3619"/>
                  </a:lnTo>
                  <a:lnTo>
                    <a:pt x="2041" y="3959"/>
                  </a:lnTo>
                  <a:lnTo>
                    <a:pt x="1897" y="2577"/>
                  </a:lnTo>
                  <a:lnTo>
                    <a:pt x="4601" y="2294"/>
                  </a:lnTo>
                  <a:lnTo>
                    <a:pt x="4460" y="951"/>
                  </a:lnTo>
                  <a:lnTo>
                    <a:pt x="1755" y="1234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32"/>
            <p:cNvSpPr/>
            <p:nvPr/>
          </p:nvSpPr>
          <p:spPr>
            <a:xfrm flipH="1">
              <a:off x="8506688" y="-8977"/>
              <a:ext cx="221398" cy="161942"/>
            </a:xfrm>
            <a:custGeom>
              <a:avLst/>
              <a:gdLst/>
              <a:ahLst/>
              <a:cxnLst/>
              <a:rect l="l" t="t" r="r" b="b"/>
              <a:pathLst>
                <a:path w="6390" h="4674" extrusionOk="0">
                  <a:moveTo>
                    <a:pt x="196" y="1"/>
                  </a:moveTo>
                  <a:cubicBezTo>
                    <a:pt x="190" y="19"/>
                    <a:pt x="183" y="41"/>
                    <a:pt x="177" y="61"/>
                  </a:cubicBezTo>
                  <a:cubicBezTo>
                    <a:pt x="43" y="510"/>
                    <a:pt x="0" y="986"/>
                    <a:pt x="54" y="1492"/>
                  </a:cubicBezTo>
                  <a:cubicBezTo>
                    <a:pt x="108" y="2011"/>
                    <a:pt x="246" y="2474"/>
                    <a:pt x="462" y="2888"/>
                  </a:cubicBezTo>
                  <a:cubicBezTo>
                    <a:pt x="679" y="3304"/>
                    <a:pt x="964" y="3650"/>
                    <a:pt x="1316" y="3931"/>
                  </a:cubicBezTo>
                  <a:cubicBezTo>
                    <a:pt x="1668" y="4213"/>
                    <a:pt x="2068" y="4415"/>
                    <a:pt x="2517" y="4542"/>
                  </a:cubicBezTo>
                  <a:cubicBezTo>
                    <a:pt x="2832" y="4630"/>
                    <a:pt x="3163" y="4674"/>
                    <a:pt x="3509" y="4674"/>
                  </a:cubicBezTo>
                  <a:cubicBezTo>
                    <a:pt x="3656" y="4674"/>
                    <a:pt x="3806" y="4666"/>
                    <a:pt x="3959" y="4650"/>
                  </a:cubicBezTo>
                  <a:cubicBezTo>
                    <a:pt x="4290" y="4617"/>
                    <a:pt x="4616" y="4540"/>
                    <a:pt x="4934" y="4425"/>
                  </a:cubicBezTo>
                  <a:cubicBezTo>
                    <a:pt x="5253" y="4310"/>
                    <a:pt x="5540" y="4167"/>
                    <a:pt x="5793" y="3995"/>
                  </a:cubicBezTo>
                  <a:cubicBezTo>
                    <a:pt x="6049" y="3824"/>
                    <a:pt x="6246" y="3639"/>
                    <a:pt x="6389" y="3440"/>
                  </a:cubicBezTo>
                  <a:lnTo>
                    <a:pt x="5455" y="2258"/>
                  </a:lnTo>
                  <a:cubicBezTo>
                    <a:pt x="5345" y="2399"/>
                    <a:pt x="5217" y="2530"/>
                    <a:pt x="5069" y="2647"/>
                  </a:cubicBezTo>
                  <a:cubicBezTo>
                    <a:pt x="4921" y="2766"/>
                    <a:pt x="4756" y="2865"/>
                    <a:pt x="4575" y="2941"/>
                  </a:cubicBezTo>
                  <a:cubicBezTo>
                    <a:pt x="4393" y="3020"/>
                    <a:pt x="4196" y="3071"/>
                    <a:pt x="3991" y="3092"/>
                  </a:cubicBezTo>
                  <a:cubicBezTo>
                    <a:pt x="3890" y="3103"/>
                    <a:pt x="3792" y="3108"/>
                    <a:pt x="3697" y="3108"/>
                  </a:cubicBezTo>
                  <a:cubicBezTo>
                    <a:pt x="3502" y="3108"/>
                    <a:pt x="3318" y="3086"/>
                    <a:pt x="3144" y="3045"/>
                  </a:cubicBezTo>
                  <a:cubicBezTo>
                    <a:pt x="2884" y="2980"/>
                    <a:pt x="2656" y="2869"/>
                    <a:pt x="2462" y="2711"/>
                  </a:cubicBezTo>
                  <a:cubicBezTo>
                    <a:pt x="2268" y="2556"/>
                    <a:pt x="2110" y="2359"/>
                    <a:pt x="1988" y="2127"/>
                  </a:cubicBezTo>
                  <a:cubicBezTo>
                    <a:pt x="1865" y="1896"/>
                    <a:pt x="1788" y="1630"/>
                    <a:pt x="1756" y="1331"/>
                  </a:cubicBezTo>
                  <a:cubicBezTo>
                    <a:pt x="1723" y="1026"/>
                    <a:pt x="1745" y="746"/>
                    <a:pt x="1815" y="488"/>
                  </a:cubicBezTo>
                  <a:cubicBezTo>
                    <a:pt x="1864" y="310"/>
                    <a:pt x="1934" y="149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32"/>
            <p:cNvSpPr/>
            <p:nvPr/>
          </p:nvSpPr>
          <p:spPr>
            <a:xfrm flipH="1">
              <a:off x="8260870" y="-8873"/>
              <a:ext cx="218972" cy="144341"/>
            </a:xfrm>
            <a:custGeom>
              <a:avLst/>
              <a:gdLst/>
              <a:ahLst/>
              <a:cxnLst/>
              <a:rect l="l" t="t" r="r" b="b"/>
              <a:pathLst>
                <a:path w="6320" h="4166" extrusionOk="0">
                  <a:moveTo>
                    <a:pt x="1" y="1"/>
                  </a:moveTo>
                  <a:lnTo>
                    <a:pt x="442" y="4165"/>
                  </a:lnTo>
                  <a:lnTo>
                    <a:pt x="2098" y="3992"/>
                  </a:lnTo>
                  <a:lnTo>
                    <a:pt x="1816" y="1334"/>
                  </a:lnTo>
                  <a:lnTo>
                    <a:pt x="4385" y="1065"/>
                  </a:lnTo>
                  <a:lnTo>
                    <a:pt x="4666" y="3721"/>
                  </a:lnTo>
                  <a:lnTo>
                    <a:pt x="6319" y="3545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32"/>
            <p:cNvSpPr/>
            <p:nvPr/>
          </p:nvSpPr>
          <p:spPr>
            <a:xfrm flipH="1">
              <a:off x="8146227" y="-8873"/>
              <a:ext cx="68048" cy="116623"/>
            </a:xfrm>
            <a:custGeom>
              <a:avLst/>
              <a:gdLst/>
              <a:ahLst/>
              <a:cxnLst/>
              <a:rect l="l" t="t" r="r" b="b"/>
              <a:pathLst>
                <a:path w="1964" h="3366" extrusionOk="0">
                  <a:moveTo>
                    <a:pt x="0" y="1"/>
                  </a:moveTo>
                  <a:lnTo>
                    <a:pt x="357" y="3365"/>
                  </a:lnTo>
                  <a:lnTo>
                    <a:pt x="1963" y="3196"/>
                  </a:lnTo>
                  <a:lnTo>
                    <a:pt x="1722" y="918"/>
                  </a:lnTo>
                  <a:cubicBezTo>
                    <a:pt x="1704" y="757"/>
                    <a:pt x="1689" y="609"/>
                    <a:pt x="1670" y="477"/>
                  </a:cubicBezTo>
                  <a:cubicBezTo>
                    <a:pt x="1653" y="343"/>
                    <a:pt x="1633" y="211"/>
                    <a:pt x="1614" y="74"/>
                  </a:cubicBezTo>
                  <a:cubicBezTo>
                    <a:pt x="1610" y="51"/>
                    <a:pt x="1605" y="26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32"/>
            <p:cNvSpPr/>
            <p:nvPr/>
          </p:nvSpPr>
          <p:spPr>
            <a:xfrm flipH="1">
              <a:off x="7989137" y="-8873"/>
              <a:ext cx="143579" cy="99681"/>
            </a:xfrm>
            <a:custGeom>
              <a:avLst/>
              <a:gdLst/>
              <a:ahLst/>
              <a:cxnLst/>
              <a:rect l="l" t="t" r="r" b="b"/>
              <a:pathLst>
                <a:path w="4144" h="2877" extrusionOk="0">
                  <a:moveTo>
                    <a:pt x="0" y="1"/>
                  </a:moveTo>
                  <a:lnTo>
                    <a:pt x="2646" y="2877"/>
                  </a:lnTo>
                  <a:lnTo>
                    <a:pt x="4143" y="2718"/>
                  </a:lnTo>
                  <a:lnTo>
                    <a:pt x="3856" y="1"/>
                  </a:lnTo>
                  <a:lnTo>
                    <a:pt x="2323" y="1"/>
                  </a:lnTo>
                  <a:cubicBezTo>
                    <a:pt x="2340" y="90"/>
                    <a:pt x="2360" y="177"/>
                    <a:pt x="2377" y="268"/>
                  </a:cubicBezTo>
                  <a:cubicBezTo>
                    <a:pt x="2389" y="313"/>
                    <a:pt x="2399" y="360"/>
                    <a:pt x="2409" y="406"/>
                  </a:cubicBezTo>
                  <a:lnTo>
                    <a:pt x="2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32"/>
            <p:cNvSpPr/>
            <p:nvPr/>
          </p:nvSpPr>
          <p:spPr>
            <a:xfrm flipH="1">
              <a:off x="7797264" y="-8873"/>
              <a:ext cx="142332" cy="88490"/>
            </a:xfrm>
            <a:custGeom>
              <a:avLst/>
              <a:gdLst/>
              <a:ahLst/>
              <a:cxnLst/>
              <a:rect l="l" t="t" r="r" b="b"/>
              <a:pathLst>
                <a:path w="4108" h="2554" extrusionOk="0">
                  <a:moveTo>
                    <a:pt x="1037" y="1"/>
                  </a:moveTo>
                  <a:lnTo>
                    <a:pt x="1146" y="1037"/>
                  </a:lnTo>
                  <a:lnTo>
                    <a:pt x="0" y="1161"/>
                  </a:lnTo>
                  <a:lnTo>
                    <a:pt x="147" y="2553"/>
                  </a:lnTo>
                  <a:lnTo>
                    <a:pt x="4107" y="2133"/>
                  </a:lnTo>
                  <a:lnTo>
                    <a:pt x="3960" y="743"/>
                  </a:lnTo>
                  <a:lnTo>
                    <a:pt x="2800" y="865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32"/>
            <p:cNvSpPr/>
            <p:nvPr/>
          </p:nvSpPr>
          <p:spPr>
            <a:xfrm flipH="1">
              <a:off x="7528230" y="-8907"/>
              <a:ext cx="232554" cy="87069"/>
            </a:xfrm>
            <a:custGeom>
              <a:avLst/>
              <a:gdLst/>
              <a:ahLst/>
              <a:cxnLst/>
              <a:rect l="l" t="t" r="r" b="b"/>
              <a:pathLst>
                <a:path w="6712" h="2513" extrusionOk="0">
                  <a:moveTo>
                    <a:pt x="0" y="0"/>
                  </a:moveTo>
                  <a:cubicBezTo>
                    <a:pt x="219" y="401"/>
                    <a:pt x="499" y="739"/>
                    <a:pt x="846" y="1018"/>
                  </a:cubicBezTo>
                  <a:cubicBezTo>
                    <a:pt x="1197" y="1303"/>
                    <a:pt x="1596" y="1509"/>
                    <a:pt x="2042" y="1641"/>
                  </a:cubicBezTo>
                  <a:cubicBezTo>
                    <a:pt x="2359" y="1733"/>
                    <a:pt x="2692" y="1779"/>
                    <a:pt x="3043" y="1779"/>
                  </a:cubicBezTo>
                  <a:cubicBezTo>
                    <a:pt x="3186" y="1779"/>
                    <a:pt x="3332" y="1771"/>
                    <a:pt x="3482" y="1756"/>
                  </a:cubicBezTo>
                  <a:cubicBezTo>
                    <a:pt x="3904" y="1710"/>
                    <a:pt x="4288" y="1605"/>
                    <a:pt x="4642" y="1448"/>
                  </a:cubicBezTo>
                  <a:lnTo>
                    <a:pt x="5617" y="2512"/>
                  </a:lnTo>
                  <a:lnTo>
                    <a:pt x="6711" y="1510"/>
                  </a:lnTo>
                  <a:lnTo>
                    <a:pt x="5840" y="557"/>
                  </a:lnTo>
                  <a:cubicBezTo>
                    <a:pt x="5860" y="534"/>
                    <a:pt x="5884" y="509"/>
                    <a:pt x="5905" y="485"/>
                  </a:cubicBezTo>
                  <a:cubicBezTo>
                    <a:pt x="6027" y="332"/>
                    <a:pt x="6135" y="171"/>
                    <a:pt x="6228" y="2"/>
                  </a:cubicBezTo>
                  <a:lnTo>
                    <a:pt x="3318" y="2"/>
                  </a:lnTo>
                  <a:lnTo>
                    <a:pt x="3474" y="171"/>
                  </a:lnTo>
                  <a:cubicBezTo>
                    <a:pt x="3421" y="183"/>
                    <a:pt x="3368" y="190"/>
                    <a:pt x="3313" y="197"/>
                  </a:cubicBezTo>
                  <a:cubicBezTo>
                    <a:pt x="3242" y="205"/>
                    <a:pt x="3172" y="209"/>
                    <a:pt x="3102" y="209"/>
                  </a:cubicBezTo>
                  <a:cubicBezTo>
                    <a:pt x="2915" y="209"/>
                    <a:pt x="2736" y="181"/>
                    <a:pt x="2564" y="128"/>
                  </a:cubicBezTo>
                  <a:cubicBezTo>
                    <a:pt x="2456" y="95"/>
                    <a:pt x="2356" y="53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32"/>
            <p:cNvSpPr/>
            <p:nvPr/>
          </p:nvSpPr>
          <p:spPr>
            <a:xfrm flipH="1">
              <a:off x="7307081" y="-8873"/>
              <a:ext cx="156676" cy="32118"/>
            </a:xfrm>
            <a:custGeom>
              <a:avLst/>
              <a:gdLst/>
              <a:ahLst/>
              <a:cxnLst/>
              <a:rect l="l" t="t" r="r" b="b"/>
              <a:pathLst>
                <a:path w="4522" h="927" extrusionOk="0">
                  <a:moveTo>
                    <a:pt x="4522" y="1"/>
                  </a:moveTo>
                  <a:cubicBezTo>
                    <a:pt x="4521" y="1"/>
                    <a:pt x="4521" y="2"/>
                    <a:pt x="4520" y="2"/>
                  </a:cubicBezTo>
                  <a:lnTo>
                    <a:pt x="4522" y="2"/>
                  </a:lnTo>
                  <a:lnTo>
                    <a:pt x="4522" y="1"/>
                  </a:lnTo>
                  <a:close/>
                  <a:moveTo>
                    <a:pt x="1" y="2"/>
                  </a:moveTo>
                  <a:cubicBezTo>
                    <a:pt x="278" y="314"/>
                    <a:pt x="623" y="556"/>
                    <a:pt x="1036" y="720"/>
                  </a:cubicBezTo>
                  <a:cubicBezTo>
                    <a:pt x="1387" y="857"/>
                    <a:pt x="1764" y="926"/>
                    <a:pt x="2171" y="926"/>
                  </a:cubicBezTo>
                  <a:cubicBezTo>
                    <a:pt x="2305" y="926"/>
                    <a:pt x="2442" y="919"/>
                    <a:pt x="2582" y="904"/>
                  </a:cubicBezTo>
                  <a:cubicBezTo>
                    <a:pt x="3137" y="845"/>
                    <a:pt x="3624" y="678"/>
                    <a:pt x="4041" y="400"/>
                  </a:cubicBezTo>
                  <a:cubicBezTo>
                    <a:pt x="4221" y="281"/>
                    <a:pt x="4380" y="150"/>
                    <a:pt x="452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32"/>
            <p:cNvSpPr/>
            <p:nvPr/>
          </p:nvSpPr>
          <p:spPr>
            <a:xfrm flipH="1">
              <a:off x="7097019" y="-8873"/>
              <a:ext cx="120400" cy="12577"/>
            </a:xfrm>
            <a:custGeom>
              <a:avLst/>
              <a:gdLst/>
              <a:ahLst/>
              <a:cxnLst/>
              <a:rect l="l" t="t" r="r" b="b"/>
              <a:pathLst>
                <a:path w="3475" h="363" extrusionOk="0">
                  <a:moveTo>
                    <a:pt x="0" y="1"/>
                  </a:moveTo>
                  <a:lnTo>
                    <a:pt x="39" y="363"/>
                  </a:lnTo>
                  <a:lnTo>
                    <a:pt x="3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32"/>
            <p:cNvSpPr/>
            <p:nvPr/>
          </p:nvSpPr>
          <p:spPr>
            <a:xfrm flipH="1">
              <a:off x="8941886" y="274780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80" y="1852"/>
                  </a:lnTo>
                  <a:lnTo>
                    <a:pt x="2745" y="7204"/>
                  </a:lnTo>
                  <a:lnTo>
                    <a:pt x="4400" y="7030"/>
                  </a:lnTo>
                  <a:lnTo>
                    <a:pt x="3833" y="1678"/>
                  </a:lnTo>
                  <a:lnTo>
                    <a:pt x="5905" y="1458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32"/>
            <p:cNvSpPr/>
            <p:nvPr/>
          </p:nvSpPr>
          <p:spPr>
            <a:xfrm flipH="1">
              <a:off x="8713946" y="25309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9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6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32"/>
            <p:cNvSpPr/>
            <p:nvPr/>
          </p:nvSpPr>
          <p:spPr>
            <a:xfrm flipH="1">
              <a:off x="8472665" y="23053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4"/>
                  </a:cubicBezTo>
                  <a:cubicBezTo>
                    <a:pt x="110" y="4434"/>
                    <a:pt x="243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8" y="7054"/>
                    <a:pt x="3158" y="7098"/>
                    <a:pt x="3503" y="7098"/>
                  </a:cubicBezTo>
                  <a:cubicBezTo>
                    <a:pt x="3652" y="7098"/>
                    <a:pt x="3803" y="7090"/>
                    <a:pt x="3958" y="7074"/>
                  </a:cubicBezTo>
                  <a:cubicBezTo>
                    <a:pt x="4288" y="7041"/>
                    <a:pt x="4613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5" y="4823"/>
                    <a:pt x="5216" y="4956"/>
                    <a:pt x="5069" y="5072"/>
                  </a:cubicBezTo>
                  <a:cubicBezTo>
                    <a:pt x="4920" y="5188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9" y="5532"/>
                    <a:pt x="3315" y="5511"/>
                    <a:pt x="3142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5" y="4318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88" y="2655"/>
                    <a:pt x="2001" y="2432"/>
                    <a:pt x="2154" y="2241"/>
                  </a:cubicBezTo>
                  <a:cubicBezTo>
                    <a:pt x="2310" y="2051"/>
                    <a:pt x="2497" y="1898"/>
                    <a:pt x="2715" y="1779"/>
                  </a:cubicBezTo>
                  <a:cubicBezTo>
                    <a:pt x="2935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3" y="1548"/>
                    <a:pt x="3907" y="1561"/>
                    <a:pt x="4028" y="1585"/>
                  </a:cubicBezTo>
                  <a:cubicBezTo>
                    <a:pt x="4215" y="1625"/>
                    <a:pt x="4391" y="1688"/>
                    <a:pt x="4555" y="1780"/>
                  </a:cubicBezTo>
                  <a:cubicBezTo>
                    <a:pt x="4718" y="1872"/>
                    <a:pt x="4877" y="1982"/>
                    <a:pt x="5028" y="2110"/>
                  </a:cubicBezTo>
                  <a:lnTo>
                    <a:pt x="5918" y="844"/>
                  </a:lnTo>
                  <a:cubicBezTo>
                    <a:pt x="5698" y="637"/>
                    <a:pt x="5446" y="465"/>
                    <a:pt x="5158" y="328"/>
                  </a:cubicBezTo>
                  <a:cubicBezTo>
                    <a:pt x="4872" y="191"/>
                    <a:pt x="4569" y="97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32"/>
            <p:cNvSpPr/>
            <p:nvPr/>
          </p:nvSpPr>
          <p:spPr>
            <a:xfrm flipH="1">
              <a:off x="8226742" y="201363"/>
              <a:ext cx="228570" cy="257500"/>
            </a:xfrm>
            <a:custGeom>
              <a:avLst/>
              <a:gdLst/>
              <a:ahLst/>
              <a:cxnLst/>
              <a:rect l="l" t="t" r="r" b="b"/>
              <a:pathLst>
                <a:path w="6597" h="7432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2" y="4331"/>
                  </a:lnTo>
                  <a:lnTo>
                    <a:pt x="4943" y="6985"/>
                  </a:lnTo>
                  <a:lnTo>
                    <a:pt x="6597" y="6811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32"/>
            <p:cNvSpPr/>
            <p:nvPr/>
          </p:nvSpPr>
          <p:spPr>
            <a:xfrm flipH="1">
              <a:off x="7955077" y="172572"/>
              <a:ext cx="237716" cy="258574"/>
            </a:xfrm>
            <a:custGeom>
              <a:avLst/>
              <a:gdLst/>
              <a:ahLst/>
              <a:cxnLst/>
              <a:rect l="l" t="t" r="r" b="b"/>
              <a:pathLst>
                <a:path w="6861" h="7463" extrusionOk="0">
                  <a:moveTo>
                    <a:pt x="6142" y="1"/>
                  </a:moveTo>
                  <a:lnTo>
                    <a:pt x="4536" y="170"/>
                  </a:lnTo>
                  <a:lnTo>
                    <a:pt x="4715" y="1856"/>
                  </a:lnTo>
                  <a:cubicBezTo>
                    <a:pt x="4744" y="2122"/>
                    <a:pt x="4772" y="2368"/>
                    <a:pt x="4799" y="2595"/>
                  </a:cubicBezTo>
                  <a:cubicBezTo>
                    <a:pt x="4825" y="2821"/>
                    <a:pt x="4854" y="3032"/>
                    <a:pt x="4885" y="3226"/>
                  </a:cubicBezTo>
                  <a:cubicBezTo>
                    <a:pt x="4915" y="3420"/>
                    <a:pt x="4948" y="3609"/>
                    <a:pt x="4984" y="3796"/>
                  </a:cubicBezTo>
                  <a:cubicBezTo>
                    <a:pt x="5020" y="3983"/>
                    <a:pt x="5058" y="4171"/>
                    <a:pt x="5097" y="4364"/>
                  </a:cubicBezTo>
                  <a:cubicBezTo>
                    <a:pt x="5107" y="4408"/>
                    <a:pt x="5117" y="4456"/>
                    <a:pt x="5128" y="4502"/>
                  </a:cubicBezTo>
                  <a:lnTo>
                    <a:pt x="1480" y="495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5" y="7293"/>
                  </a:lnTo>
                  <a:lnTo>
                    <a:pt x="2084" y="5017"/>
                  </a:lnTo>
                  <a:cubicBezTo>
                    <a:pt x="2068" y="4854"/>
                    <a:pt x="2049" y="4707"/>
                    <a:pt x="2032" y="4574"/>
                  </a:cubicBezTo>
                  <a:cubicBezTo>
                    <a:pt x="2013" y="4441"/>
                    <a:pt x="1996" y="4308"/>
                    <a:pt x="1975" y="4171"/>
                  </a:cubicBezTo>
                  <a:cubicBezTo>
                    <a:pt x="1953" y="4036"/>
                    <a:pt x="1926" y="3885"/>
                    <a:pt x="1893" y="3717"/>
                  </a:cubicBezTo>
                  <a:cubicBezTo>
                    <a:pt x="1858" y="3550"/>
                    <a:pt x="1818" y="3358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32"/>
            <p:cNvSpPr/>
            <p:nvPr/>
          </p:nvSpPr>
          <p:spPr>
            <a:xfrm flipH="1">
              <a:off x="7763205" y="15240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2" y="0"/>
                  </a:moveTo>
                  <a:lnTo>
                    <a:pt x="0" y="419"/>
                  </a:lnTo>
                  <a:lnTo>
                    <a:pt x="149" y="1811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2"/>
                  </a:lnTo>
                  <a:lnTo>
                    <a:pt x="3377" y="5544"/>
                  </a:lnTo>
                  <a:lnTo>
                    <a:pt x="2950" y="1515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32"/>
            <p:cNvSpPr/>
            <p:nvPr/>
          </p:nvSpPr>
          <p:spPr>
            <a:xfrm flipH="1">
              <a:off x="7494102" y="129575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72"/>
                  </a:moveTo>
                  <a:cubicBezTo>
                    <a:pt x="3782" y="1572"/>
                    <a:pt x="3958" y="1599"/>
                    <a:pt x="4127" y="1652"/>
                  </a:cubicBezTo>
                  <a:cubicBezTo>
                    <a:pt x="4360" y="1723"/>
                    <a:pt x="4569" y="1843"/>
                    <a:pt x="4754" y="2004"/>
                  </a:cubicBezTo>
                  <a:cubicBezTo>
                    <a:pt x="4938" y="2164"/>
                    <a:pt x="5089" y="2362"/>
                    <a:pt x="5204" y="2591"/>
                  </a:cubicBezTo>
                  <a:cubicBezTo>
                    <a:pt x="5321" y="2821"/>
                    <a:pt x="5394" y="3080"/>
                    <a:pt x="5423" y="3364"/>
                  </a:cubicBezTo>
                  <a:cubicBezTo>
                    <a:pt x="5456" y="3650"/>
                    <a:pt x="5437" y="3918"/>
                    <a:pt x="5373" y="4168"/>
                  </a:cubicBezTo>
                  <a:cubicBezTo>
                    <a:pt x="5327" y="4339"/>
                    <a:pt x="5262" y="4497"/>
                    <a:pt x="5177" y="4644"/>
                  </a:cubicBezTo>
                  <a:lnTo>
                    <a:pt x="4241" y="3619"/>
                  </a:lnTo>
                  <a:lnTo>
                    <a:pt x="3114" y="4592"/>
                  </a:lnTo>
                  <a:lnTo>
                    <a:pt x="3953" y="5510"/>
                  </a:lnTo>
                  <a:cubicBezTo>
                    <a:pt x="3902" y="5520"/>
                    <a:pt x="3848" y="5527"/>
                    <a:pt x="3795" y="5536"/>
                  </a:cubicBezTo>
                  <a:cubicBezTo>
                    <a:pt x="3722" y="5544"/>
                    <a:pt x="3650" y="5547"/>
                    <a:pt x="3580" y="5547"/>
                  </a:cubicBezTo>
                  <a:cubicBezTo>
                    <a:pt x="3392" y="5547"/>
                    <a:pt x="3213" y="5520"/>
                    <a:pt x="3043" y="5468"/>
                  </a:cubicBezTo>
                  <a:cubicBezTo>
                    <a:pt x="2812" y="5395"/>
                    <a:pt x="2600" y="5277"/>
                    <a:pt x="2412" y="5119"/>
                  </a:cubicBezTo>
                  <a:cubicBezTo>
                    <a:pt x="2224" y="4963"/>
                    <a:pt x="2074" y="4766"/>
                    <a:pt x="1963" y="4533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7" y="3469"/>
                    <a:pt x="1733" y="3202"/>
                    <a:pt x="1796" y="2952"/>
                  </a:cubicBezTo>
                  <a:cubicBezTo>
                    <a:pt x="1857" y="2701"/>
                    <a:pt x="1963" y="2478"/>
                    <a:pt x="2114" y="2283"/>
                  </a:cubicBezTo>
                  <a:cubicBezTo>
                    <a:pt x="2264" y="2084"/>
                    <a:pt x="2445" y="1926"/>
                    <a:pt x="2659" y="1807"/>
                  </a:cubicBezTo>
                  <a:cubicBezTo>
                    <a:pt x="2872" y="1686"/>
                    <a:pt x="3114" y="1610"/>
                    <a:pt x="3378" y="1584"/>
                  </a:cubicBezTo>
                  <a:cubicBezTo>
                    <a:pt x="3452" y="1576"/>
                    <a:pt x="3525" y="1572"/>
                    <a:pt x="3597" y="1572"/>
                  </a:cubicBezTo>
                  <a:close/>
                  <a:moveTo>
                    <a:pt x="3662" y="1"/>
                  </a:moveTo>
                  <a:cubicBezTo>
                    <a:pt x="3516" y="1"/>
                    <a:pt x="3367" y="9"/>
                    <a:pt x="3214" y="25"/>
                  </a:cubicBezTo>
                  <a:cubicBezTo>
                    <a:pt x="2702" y="78"/>
                    <a:pt x="2242" y="218"/>
                    <a:pt x="1832" y="436"/>
                  </a:cubicBezTo>
                  <a:cubicBezTo>
                    <a:pt x="1421" y="658"/>
                    <a:pt x="1076" y="941"/>
                    <a:pt x="790" y="1294"/>
                  </a:cubicBezTo>
                  <a:cubicBezTo>
                    <a:pt x="505" y="1646"/>
                    <a:pt x="299" y="2046"/>
                    <a:pt x="167" y="2491"/>
                  </a:cubicBezTo>
                  <a:cubicBezTo>
                    <a:pt x="38" y="2937"/>
                    <a:pt x="0" y="3417"/>
                    <a:pt x="55" y="3929"/>
                  </a:cubicBezTo>
                  <a:cubicBezTo>
                    <a:pt x="108" y="4443"/>
                    <a:pt x="246" y="4901"/>
                    <a:pt x="466" y="5313"/>
                  </a:cubicBezTo>
                  <a:cubicBezTo>
                    <a:pt x="688" y="5723"/>
                    <a:pt x="971" y="6068"/>
                    <a:pt x="1323" y="6354"/>
                  </a:cubicBezTo>
                  <a:cubicBezTo>
                    <a:pt x="1676" y="6639"/>
                    <a:pt x="2075" y="6844"/>
                    <a:pt x="2521" y="6977"/>
                  </a:cubicBezTo>
                  <a:cubicBezTo>
                    <a:pt x="2834" y="7067"/>
                    <a:pt x="3164" y="7114"/>
                    <a:pt x="3510" y="7114"/>
                  </a:cubicBezTo>
                  <a:cubicBezTo>
                    <a:pt x="3657" y="7114"/>
                    <a:pt x="3806" y="7105"/>
                    <a:pt x="3959" y="7089"/>
                  </a:cubicBezTo>
                  <a:cubicBezTo>
                    <a:pt x="4381" y="7046"/>
                    <a:pt x="4767" y="6941"/>
                    <a:pt x="5120" y="6784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1" y="5871"/>
                    <a:pt x="6364" y="5848"/>
                    <a:pt x="6384" y="5822"/>
                  </a:cubicBezTo>
                  <a:cubicBezTo>
                    <a:pt x="6667" y="5469"/>
                    <a:pt x="6873" y="5071"/>
                    <a:pt x="7001" y="4620"/>
                  </a:cubicBezTo>
                  <a:cubicBezTo>
                    <a:pt x="7126" y="4172"/>
                    <a:pt x="7163" y="3694"/>
                    <a:pt x="7110" y="3187"/>
                  </a:cubicBezTo>
                  <a:cubicBezTo>
                    <a:pt x="7055" y="2673"/>
                    <a:pt x="6919" y="2212"/>
                    <a:pt x="6703" y="1803"/>
                  </a:cubicBezTo>
                  <a:cubicBezTo>
                    <a:pt x="6486" y="1393"/>
                    <a:pt x="6202" y="1046"/>
                    <a:pt x="5850" y="760"/>
                  </a:cubicBezTo>
                  <a:cubicBezTo>
                    <a:pt x="5498" y="477"/>
                    <a:pt x="5100" y="270"/>
                    <a:pt x="4654" y="139"/>
                  </a:cubicBezTo>
                  <a:cubicBezTo>
                    <a:pt x="4340" y="47"/>
                    <a:pt x="4010" y="1"/>
                    <a:pt x="3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32"/>
            <p:cNvSpPr/>
            <p:nvPr/>
          </p:nvSpPr>
          <p:spPr>
            <a:xfrm flipH="1">
              <a:off x="7247245" y="97112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4"/>
                    <a:pt x="4637" y="4753"/>
                    <a:pt x="4542" y="4963"/>
                  </a:cubicBezTo>
                  <a:cubicBezTo>
                    <a:pt x="4446" y="5174"/>
                    <a:pt x="4308" y="5347"/>
                    <a:pt x="4128" y="5479"/>
                  </a:cubicBezTo>
                  <a:cubicBezTo>
                    <a:pt x="3948" y="5613"/>
                    <a:pt x="3737" y="5693"/>
                    <a:pt x="3491" y="5718"/>
                  </a:cubicBezTo>
                  <a:cubicBezTo>
                    <a:pt x="3441" y="5723"/>
                    <a:pt x="3391" y="5726"/>
                    <a:pt x="3343" y="5726"/>
                  </a:cubicBezTo>
                  <a:cubicBezTo>
                    <a:pt x="3164" y="5726"/>
                    <a:pt x="2997" y="5689"/>
                    <a:pt x="2840" y="5614"/>
                  </a:cubicBezTo>
                  <a:cubicBezTo>
                    <a:pt x="2640" y="5521"/>
                    <a:pt x="2473" y="5380"/>
                    <a:pt x="2343" y="5193"/>
                  </a:cubicBezTo>
                  <a:cubicBezTo>
                    <a:pt x="2213" y="5006"/>
                    <a:pt x="2133" y="4790"/>
                    <a:pt x="2108" y="4544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5"/>
                    <a:pt x="964" y="6152"/>
                  </a:cubicBezTo>
                  <a:cubicBezTo>
                    <a:pt x="1256" y="6527"/>
                    <a:pt x="1636" y="6808"/>
                    <a:pt x="2100" y="6990"/>
                  </a:cubicBezTo>
                  <a:cubicBezTo>
                    <a:pt x="2452" y="7129"/>
                    <a:pt x="2832" y="7199"/>
                    <a:pt x="3239" y="7199"/>
                  </a:cubicBezTo>
                  <a:cubicBezTo>
                    <a:pt x="3372" y="7199"/>
                    <a:pt x="3507" y="7192"/>
                    <a:pt x="3645" y="7177"/>
                  </a:cubicBezTo>
                  <a:cubicBezTo>
                    <a:pt x="4203" y="7118"/>
                    <a:pt x="4692" y="6951"/>
                    <a:pt x="5106" y="6674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8"/>
                    <a:pt x="6327" y="4714"/>
                    <a:pt x="6271" y="4193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32"/>
            <p:cNvSpPr/>
            <p:nvPr/>
          </p:nvSpPr>
          <p:spPr>
            <a:xfrm flipH="1">
              <a:off x="7014038" y="7372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32"/>
            <p:cNvSpPr/>
            <p:nvPr/>
          </p:nvSpPr>
          <p:spPr>
            <a:xfrm flipH="1">
              <a:off x="6799922" y="53457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1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47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4" y="2669"/>
                    <a:pt x="135" y="2923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4" y="5463"/>
                    <a:pt x="1316" y="5206"/>
                    <a:pt x="945" y="4805"/>
                  </a:cubicBezTo>
                  <a:lnTo>
                    <a:pt x="64" y="6049"/>
                  </a:lnTo>
                  <a:cubicBezTo>
                    <a:pt x="312" y="6305"/>
                    <a:pt x="588" y="6520"/>
                    <a:pt x="888" y="6694"/>
                  </a:cubicBezTo>
                  <a:cubicBezTo>
                    <a:pt x="1188" y="6868"/>
                    <a:pt x="1525" y="6991"/>
                    <a:pt x="1897" y="7061"/>
                  </a:cubicBezTo>
                  <a:cubicBezTo>
                    <a:pt x="2117" y="7101"/>
                    <a:pt x="2351" y="7122"/>
                    <a:pt x="2597" y="7122"/>
                  </a:cubicBezTo>
                  <a:cubicBezTo>
                    <a:pt x="2766" y="7122"/>
                    <a:pt x="2942" y="7112"/>
                    <a:pt x="3124" y="7093"/>
                  </a:cubicBezTo>
                  <a:cubicBezTo>
                    <a:pt x="3644" y="7040"/>
                    <a:pt x="4093" y="6904"/>
                    <a:pt x="4474" y="6690"/>
                  </a:cubicBezTo>
                  <a:cubicBezTo>
                    <a:pt x="4855" y="6477"/>
                    <a:pt x="5143" y="6193"/>
                    <a:pt x="5338" y="5842"/>
                  </a:cubicBezTo>
                  <a:cubicBezTo>
                    <a:pt x="5535" y="5489"/>
                    <a:pt x="5607" y="5078"/>
                    <a:pt x="5558" y="4604"/>
                  </a:cubicBezTo>
                  <a:cubicBezTo>
                    <a:pt x="5525" y="4299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7"/>
                    <a:pt x="4258" y="3009"/>
                    <a:pt x="3958" y="2923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7"/>
                    <a:pt x="2502" y="2688"/>
                  </a:cubicBezTo>
                  <a:cubicBezTo>
                    <a:pt x="2354" y="2661"/>
                    <a:pt x="2223" y="2623"/>
                    <a:pt x="2107" y="2573"/>
                  </a:cubicBezTo>
                  <a:cubicBezTo>
                    <a:pt x="1990" y="2523"/>
                    <a:pt x="1894" y="2462"/>
                    <a:pt x="1822" y="2390"/>
                  </a:cubicBezTo>
                  <a:cubicBezTo>
                    <a:pt x="1749" y="2319"/>
                    <a:pt x="1707" y="2229"/>
                    <a:pt x="1696" y="2120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47" y="1696"/>
                    <a:pt x="1949" y="1617"/>
                    <a:pt x="2081" y="1552"/>
                  </a:cubicBezTo>
                  <a:cubicBezTo>
                    <a:pt x="2216" y="1489"/>
                    <a:pt x="2380" y="1446"/>
                    <a:pt x="2576" y="1426"/>
                  </a:cubicBezTo>
                  <a:cubicBezTo>
                    <a:pt x="2639" y="1419"/>
                    <a:pt x="2702" y="1415"/>
                    <a:pt x="2765" y="1415"/>
                  </a:cubicBezTo>
                  <a:cubicBezTo>
                    <a:pt x="2889" y="1415"/>
                    <a:pt x="3012" y="1429"/>
                    <a:pt x="3135" y="1454"/>
                  </a:cubicBezTo>
                  <a:cubicBezTo>
                    <a:pt x="3321" y="1495"/>
                    <a:pt x="3496" y="1561"/>
                    <a:pt x="3667" y="1654"/>
                  </a:cubicBezTo>
                  <a:cubicBezTo>
                    <a:pt x="3838" y="1748"/>
                    <a:pt x="3999" y="1871"/>
                    <a:pt x="4155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69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32"/>
            <p:cNvSpPr/>
            <p:nvPr/>
          </p:nvSpPr>
          <p:spPr>
            <a:xfrm flipH="1">
              <a:off x="6364375" y="224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1"/>
                    <a:pt x="7216" y="4648"/>
                  </a:cubicBezTo>
                  <a:cubicBezTo>
                    <a:pt x="7215" y="4692"/>
                    <a:pt x="7216" y="4734"/>
                    <a:pt x="7215" y="4777"/>
                  </a:cubicBezTo>
                  <a:cubicBezTo>
                    <a:pt x="7183" y="4684"/>
                    <a:pt x="7150" y="4587"/>
                    <a:pt x="7110" y="4491"/>
                  </a:cubicBezTo>
                  <a:cubicBezTo>
                    <a:pt x="7038" y="4307"/>
                    <a:pt x="6952" y="4113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9"/>
                    <a:pt x="3455" y="4628"/>
                    <a:pt x="3432" y="4796"/>
                  </a:cubicBezTo>
                  <a:cubicBezTo>
                    <a:pt x="3414" y="4935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4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6"/>
                  </a:lnTo>
                  <a:lnTo>
                    <a:pt x="4067" y="7468"/>
                  </a:lnTo>
                  <a:lnTo>
                    <a:pt x="5082" y="3641"/>
                  </a:lnTo>
                  <a:lnTo>
                    <a:pt x="6986" y="7160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32"/>
            <p:cNvSpPr/>
            <p:nvPr/>
          </p:nvSpPr>
          <p:spPr>
            <a:xfrm flipH="1">
              <a:off x="6091152" y="-8977"/>
              <a:ext cx="248284" cy="236885"/>
            </a:xfrm>
            <a:custGeom>
              <a:avLst/>
              <a:gdLst/>
              <a:ahLst/>
              <a:cxnLst/>
              <a:rect l="l" t="t" r="r" b="b"/>
              <a:pathLst>
                <a:path w="7166" h="6837" extrusionOk="0">
                  <a:moveTo>
                    <a:pt x="3598" y="1294"/>
                  </a:moveTo>
                  <a:cubicBezTo>
                    <a:pt x="3784" y="1294"/>
                    <a:pt x="3962" y="1321"/>
                    <a:pt x="4131" y="1374"/>
                  </a:cubicBezTo>
                  <a:cubicBezTo>
                    <a:pt x="4362" y="1446"/>
                    <a:pt x="4572" y="1567"/>
                    <a:pt x="4758" y="1726"/>
                  </a:cubicBezTo>
                  <a:cubicBezTo>
                    <a:pt x="4941" y="1889"/>
                    <a:pt x="5093" y="2084"/>
                    <a:pt x="5207" y="2314"/>
                  </a:cubicBezTo>
                  <a:cubicBezTo>
                    <a:pt x="5324" y="2543"/>
                    <a:pt x="5398" y="2802"/>
                    <a:pt x="5427" y="3090"/>
                  </a:cubicBezTo>
                  <a:cubicBezTo>
                    <a:pt x="5457" y="3373"/>
                    <a:pt x="5441" y="3642"/>
                    <a:pt x="5375" y="3890"/>
                  </a:cubicBezTo>
                  <a:cubicBezTo>
                    <a:pt x="5309" y="4141"/>
                    <a:pt x="5202" y="4364"/>
                    <a:pt x="5057" y="4559"/>
                  </a:cubicBezTo>
                  <a:cubicBezTo>
                    <a:pt x="4909" y="4758"/>
                    <a:pt x="4729" y="4916"/>
                    <a:pt x="4515" y="5037"/>
                  </a:cubicBezTo>
                  <a:cubicBezTo>
                    <a:pt x="4302" y="5156"/>
                    <a:pt x="4065" y="5232"/>
                    <a:pt x="3799" y="5259"/>
                  </a:cubicBezTo>
                  <a:cubicBezTo>
                    <a:pt x="3726" y="5267"/>
                    <a:pt x="3654" y="5271"/>
                    <a:pt x="3584" y="5271"/>
                  </a:cubicBezTo>
                  <a:cubicBezTo>
                    <a:pt x="3396" y="5271"/>
                    <a:pt x="3217" y="5244"/>
                    <a:pt x="3047" y="5190"/>
                  </a:cubicBezTo>
                  <a:cubicBezTo>
                    <a:pt x="2814" y="5119"/>
                    <a:pt x="2602" y="5001"/>
                    <a:pt x="2415" y="4844"/>
                  </a:cubicBezTo>
                  <a:cubicBezTo>
                    <a:pt x="2227" y="4686"/>
                    <a:pt x="2077" y="4490"/>
                    <a:pt x="1964" y="4256"/>
                  </a:cubicBezTo>
                  <a:cubicBezTo>
                    <a:pt x="1853" y="4023"/>
                    <a:pt x="1781" y="3764"/>
                    <a:pt x="1751" y="3476"/>
                  </a:cubicBezTo>
                  <a:cubicBezTo>
                    <a:pt x="1721" y="3192"/>
                    <a:pt x="1737" y="2924"/>
                    <a:pt x="1798" y="2674"/>
                  </a:cubicBezTo>
                  <a:cubicBezTo>
                    <a:pt x="1860" y="2424"/>
                    <a:pt x="1967" y="2201"/>
                    <a:pt x="2118" y="2005"/>
                  </a:cubicBezTo>
                  <a:cubicBezTo>
                    <a:pt x="2266" y="1808"/>
                    <a:pt x="2448" y="1650"/>
                    <a:pt x="2663" y="1529"/>
                  </a:cubicBezTo>
                  <a:cubicBezTo>
                    <a:pt x="2876" y="1408"/>
                    <a:pt x="3113" y="1334"/>
                    <a:pt x="3379" y="1306"/>
                  </a:cubicBezTo>
                  <a:cubicBezTo>
                    <a:pt x="3453" y="1298"/>
                    <a:pt x="3526" y="1294"/>
                    <a:pt x="3598" y="1294"/>
                  </a:cubicBezTo>
                  <a:close/>
                  <a:moveTo>
                    <a:pt x="2174" y="1"/>
                  </a:moveTo>
                  <a:cubicBezTo>
                    <a:pt x="2056" y="48"/>
                    <a:pt x="1942" y="100"/>
                    <a:pt x="1833" y="159"/>
                  </a:cubicBezTo>
                  <a:cubicBezTo>
                    <a:pt x="1422" y="380"/>
                    <a:pt x="1077" y="668"/>
                    <a:pt x="790" y="1017"/>
                  </a:cubicBezTo>
                  <a:cubicBezTo>
                    <a:pt x="507" y="1370"/>
                    <a:pt x="300" y="1768"/>
                    <a:pt x="169" y="2214"/>
                  </a:cubicBezTo>
                  <a:cubicBezTo>
                    <a:pt x="40" y="2660"/>
                    <a:pt x="1" y="3140"/>
                    <a:pt x="56" y="3652"/>
                  </a:cubicBezTo>
                  <a:cubicBezTo>
                    <a:pt x="109" y="4167"/>
                    <a:pt x="247" y="4627"/>
                    <a:pt x="467" y="5037"/>
                  </a:cubicBezTo>
                  <a:cubicBezTo>
                    <a:pt x="687" y="5445"/>
                    <a:pt x="972" y="5793"/>
                    <a:pt x="1324" y="6079"/>
                  </a:cubicBezTo>
                  <a:cubicBezTo>
                    <a:pt x="1676" y="6361"/>
                    <a:pt x="2075" y="6569"/>
                    <a:pt x="2520" y="6700"/>
                  </a:cubicBezTo>
                  <a:cubicBezTo>
                    <a:pt x="2836" y="6791"/>
                    <a:pt x="3169" y="6837"/>
                    <a:pt x="3520" y="6837"/>
                  </a:cubicBezTo>
                  <a:cubicBezTo>
                    <a:pt x="3666" y="6837"/>
                    <a:pt x="3816" y="6829"/>
                    <a:pt x="3968" y="6812"/>
                  </a:cubicBezTo>
                  <a:cubicBezTo>
                    <a:pt x="4475" y="6759"/>
                    <a:pt x="4932" y="6621"/>
                    <a:pt x="5342" y="6403"/>
                  </a:cubicBezTo>
                  <a:cubicBezTo>
                    <a:pt x="5753" y="6181"/>
                    <a:pt x="6100" y="5894"/>
                    <a:pt x="6384" y="5544"/>
                  </a:cubicBezTo>
                  <a:cubicBezTo>
                    <a:pt x="6669" y="5192"/>
                    <a:pt x="6873" y="4792"/>
                    <a:pt x="7001" y="4342"/>
                  </a:cubicBezTo>
                  <a:cubicBezTo>
                    <a:pt x="7128" y="3895"/>
                    <a:pt x="7165" y="3416"/>
                    <a:pt x="7110" y="2910"/>
                  </a:cubicBezTo>
                  <a:cubicBezTo>
                    <a:pt x="7057" y="2398"/>
                    <a:pt x="6921" y="1938"/>
                    <a:pt x="6704" y="1525"/>
                  </a:cubicBezTo>
                  <a:cubicBezTo>
                    <a:pt x="6488" y="1115"/>
                    <a:pt x="6203" y="769"/>
                    <a:pt x="5851" y="482"/>
                  </a:cubicBezTo>
                  <a:cubicBezTo>
                    <a:pt x="5605" y="285"/>
                    <a:pt x="5337" y="123"/>
                    <a:pt x="5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32"/>
            <p:cNvSpPr/>
            <p:nvPr/>
          </p:nvSpPr>
          <p:spPr>
            <a:xfrm flipH="1">
              <a:off x="5839826" y="-8873"/>
              <a:ext cx="218938" cy="215057"/>
            </a:xfrm>
            <a:custGeom>
              <a:avLst/>
              <a:gdLst/>
              <a:ahLst/>
              <a:cxnLst/>
              <a:rect l="l" t="t" r="r" b="b"/>
              <a:pathLst>
                <a:path w="6319" h="6207" extrusionOk="0">
                  <a:moveTo>
                    <a:pt x="3022" y="477"/>
                  </a:moveTo>
                  <a:cubicBezTo>
                    <a:pt x="3162" y="477"/>
                    <a:pt x="3287" y="496"/>
                    <a:pt x="3398" y="537"/>
                  </a:cubicBezTo>
                  <a:cubicBezTo>
                    <a:pt x="3552" y="593"/>
                    <a:pt x="3674" y="685"/>
                    <a:pt x="3766" y="809"/>
                  </a:cubicBezTo>
                  <a:cubicBezTo>
                    <a:pt x="3860" y="932"/>
                    <a:pt x="3913" y="1082"/>
                    <a:pt x="3932" y="1257"/>
                  </a:cubicBezTo>
                  <a:cubicBezTo>
                    <a:pt x="3952" y="1433"/>
                    <a:pt x="3933" y="1591"/>
                    <a:pt x="3880" y="1733"/>
                  </a:cubicBezTo>
                  <a:cubicBezTo>
                    <a:pt x="3825" y="1879"/>
                    <a:pt x="3739" y="1994"/>
                    <a:pt x="3621" y="2081"/>
                  </a:cubicBezTo>
                  <a:cubicBezTo>
                    <a:pt x="3502" y="2169"/>
                    <a:pt x="3358" y="2224"/>
                    <a:pt x="3190" y="2240"/>
                  </a:cubicBezTo>
                  <a:lnTo>
                    <a:pt x="1847" y="2382"/>
                  </a:lnTo>
                  <a:lnTo>
                    <a:pt x="1661" y="610"/>
                  </a:lnTo>
                  <a:lnTo>
                    <a:pt x="2856" y="485"/>
                  </a:lnTo>
                  <a:cubicBezTo>
                    <a:pt x="2914" y="480"/>
                    <a:pt x="2969" y="477"/>
                    <a:pt x="3022" y="477"/>
                  </a:cubicBezTo>
                  <a:close/>
                  <a:moveTo>
                    <a:pt x="0" y="1"/>
                  </a:moveTo>
                  <a:lnTo>
                    <a:pt x="655" y="6207"/>
                  </a:lnTo>
                  <a:lnTo>
                    <a:pt x="2233" y="6040"/>
                  </a:lnTo>
                  <a:lnTo>
                    <a:pt x="1979" y="3647"/>
                  </a:lnTo>
                  <a:lnTo>
                    <a:pt x="2832" y="3555"/>
                  </a:lnTo>
                  <a:lnTo>
                    <a:pt x="4431" y="5807"/>
                  </a:lnTo>
                  <a:lnTo>
                    <a:pt x="6319" y="5606"/>
                  </a:lnTo>
                  <a:lnTo>
                    <a:pt x="4514" y="3140"/>
                  </a:lnTo>
                  <a:cubicBezTo>
                    <a:pt x="4552" y="3118"/>
                    <a:pt x="4589" y="3097"/>
                    <a:pt x="4625" y="3074"/>
                  </a:cubicBezTo>
                  <a:cubicBezTo>
                    <a:pt x="4954" y="2842"/>
                    <a:pt x="5203" y="2546"/>
                    <a:pt x="5368" y="2182"/>
                  </a:cubicBezTo>
                  <a:cubicBezTo>
                    <a:pt x="5534" y="1821"/>
                    <a:pt x="5593" y="1426"/>
                    <a:pt x="5548" y="997"/>
                  </a:cubicBezTo>
                  <a:cubicBezTo>
                    <a:pt x="5506" y="620"/>
                    <a:pt x="5387" y="290"/>
                    <a:pt x="5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32"/>
            <p:cNvSpPr/>
            <p:nvPr/>
          </p:nvSpPr>
          <p:spPr>
            <a:xfrm flipH="1">
              <a:off x="5581187" y="-8873"/>
              <a:ext cx="238236" cy="190111"/>
            </a:xfrm>
            <a:custGeom>
              <a:avLst/>
              <a:gdLst/>
              <a:ahLst/>
              <a:cxnLst/>
              <a:rect l="l" t="t" r="r" b="b"/>
              <a:pathLst>
                <a:path w="6876" h="5487" extrusionOk="0">
                  <a:moveTo>
                    <a:pt x="0" y="1"/>
                  </a:moveTo>
                  <a:lnTo>
                    <a:pt x="581" y="5487"/>
                  </a:lnTo>
                  <a:lnTo>
                    <a:pt x="2235" y="5310"/>
                  </a:lnTo>
                  <a:lnTo>
                    <a:pt x="1978" y="2878"/>
                  </a:lnTo>
                  <a:lnTo>
                    <a:pt x="2422" y="2339"/>
                  </a:lnTo>
                  <a:lnTo>
                    <a:pt x="4949" y="5023"/>
                  </a:lnTo>
                  <a:lnTo>
                    <a:pt x="6876" y="4821"/>
                  </a:lnTo>
                  <a:lnTo>
                    <a:pt x="3373" y="1183"/>
                  </a:lnTo>
                  <a:lnTo>
                    <a:pt x="4349" y="1"/>
                  </a:lnTo>
                  <a:lnTo>
                    <a:pt x="2610" y="1"/>
                  </a:lnTo>
                  <a:lnTo>
                    <a:pt x="1784" y="1037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32"/>
            <p:cNvSpPr/>
            <p:nvPr/>
          </p:nvSpPr>
          <p:spPr>
            <a:xfrm flipH="1">
              <a:off x="5388934" y="-8873"/>
              <a:ext cx="192605" cy="160245"/>
            </a:xfrm>
            <a:custGeom>
              <a:avLst/>
              <a:gdLst/>
              <a:ahLst/>
              <a:cxnLst/>
              <a:rect l="l" t="t" r="r" b="b"/>
              <a:pathLst>
                <a:path w="5559" h="4625" extrusionOk="0">
                  <a:moveTo>
                    <a:pt x="1" y="1"/>
                  </a:moveTo>
                  <a:cubicBezTo>
                    <a:pt x="37" y="238"/>
                    <a:pt x="103" y="454"/>
                    <a:pt x="204" y="645"/>
                  </a:cubicBezTo>
                  <a:cubicBezTo>
                    <a:pt x="317" y="865"/>
                    <a:pt x="477" y="1055"/>
                    <a:pt x="681" y="1216"/>
                  </a:cubicBezTo>
                  <a:cubicBezTo>
                    <a:pt x="885" y="1374"/>
                    <a:pt x="1133" y="1499"/>
                    <a:pt x="1425" y="1594"/>
                  </a:cubicBezTo>
                  <a:cubicBezTo>
                    <a:pt x="1715" y="1687"/>
                    <a:pt x="2056" y="1756"/>
                    <a:pt x="2440" y="1801"/>
                  </a:cubicBezTo>
                  <a:cubicBezTo>
                    <a:pt x="2579" y="1812"/>
                    <a:pt x="2714" y="1830"/>
                    <a:pt x="2850" y="1851"/>
                  </a:cubicBezTo>
                  <a:cubicBezTo>
                    <a:pt x="2983" y="1874"/>
                    <a:pt x="3113" y="1903"/>
                    <a:pt x="3232" y="1939"/>
                  </a:cubicBezTo>
                  <a:cubicBezTo>
                    <a:pt x="3354" y="1975"/>
                    <a:pt x="3461" y="2018"/>
                    <a:pt x="3550" y="2067"/>
                  </a:cubicBezTo>
                  <a:cubicBezTo>
                    <a:pt x="3642" y="2116"/>
                    <a:pt x="3715" y="2179"/>
                    <a:pt x="3771" y="2251"/>
                  </a:cubicBezTo>
                  <a:cubicBezTo>
                    <a:pt x="3829" y="2324"/>
                    <a:pt x="3863" y="2409"/>
                    <a:pt x="3872" y="2506"/>
                  </a:cubicBezTo>
                  <a:cubicBezTo>
                    <a:pt x="3886" y="2635"/>
                    <a:pt x="3858" y="2747"/>
                    <a:pt x="3790" y="2843"/>
                  </a:cubicBezTo>
                  <a:cubicBezTo>
                    <a:pt x="3721" y="2938"/>
                    <a:pt x="3619" y="3016"/>
                    <a:pt x="3481" y="3078"/>
                  </a:cubicBezTo>
                  <a:cubicBezTo>
                    <a:pt x="3340" y="3138"/>
                    <a:pt x="3185" y="3179"/>
                    <a:pt x="3009" y="3196"/>
                  </a:cubicBezTo>
                  <a:cubicBezTo>
                    <a:pt x="2924" y="3205"/>
                    <a:pt x="2839" y="3209"/>
                    <a:pt x="2754" y="3209"/>
                  </a:cubicBezTo>
                  <a:cubicBezTo>
                    <a:pt x="2490" y="3209"/>
                    <a:pt x="2227" y="3166"/>
                    <a:pt x="1970" y="3079"/>
                  </a:cubicBezTo>
                  <a:cubicBezTo>
                    <a:pt x="1626" y="2964"/>
                    <a:pt x="1268" y="2707"/>
                    <a:pt x="898" y="2309"/>
                  </a:cubicBezTo>
                  <a:lnTo>
                    <a:pt x="15" y="3552"/>
                  </a:lnTo>
                  <a:cubicBezTo>
                    <a:pt x="263" y="3807"/>
                    <a:pt x="537" y="4023"/>
                    <a:pt x="839" y="4197"/>
                  </a:cubicBezTo>
                  <a:cubicBezTo>
                    <a:pt x="1141" y="4372"/>
                    <a:pt x="1476" y="4494"/>
                    <a:pt x="1849" y="4562"/>
                  </a:cubicBezTo>
                  <a:cubicBezTo>
                    <a:pt x="2068" y="4604"/>
                    <a:pt x="2301" y="4625"/>
                    <a:pt x="2548" y="4625"/>
                  </a:cubicBezTo>
                  <a:cubicBezTo>
                    <a:pt x="2719" y="4625"/>
                    <a:pt x="2895" y="4615"/>
                    <a:pt x="3077" y="4596"/>
                  </a:cubicBezTo>
                  <a:cubicBezTo>
                    <a:pt x="3594" y="4542"/>
                    <a:pt x="4045" y="4405"/>
                    <a:pt x="4426" y="4192"/>
                  </a:cubicBezTo>
                  <a:cubicBezTo>
                    <a:pt x="4805" y="3978"/>
                    <a:pt x="5093" y="3696"/>
                    <a:pt x="5291" y="3344"/>
                  </a:cubicBezTo>
                  <a:cubicBezTo>
                    <a:pt x="5487" y="2993"/>
                    <a:pt x="5559" y="2579"/>
                    <a:pt x="5513" y="2104"/>
                  </a:cubicBezTo>
                  <a:cubicBezTo>
                    <a:pt x="5481" y="1799"/>
                    <a:pt x="5396" y="1539"/>
                    <a:pt x="5258" y="1321"/>
                  </a:cubicBezTo>
                  <a:cubicBezTo>
                    <a:pt x="5122" y="1102"/>
                    <a:pt x="4936" y="921"/>
                    <a:pt x="4710" y="773"/>
                  </a:cubicBezTo>
                  <a:cubicBezTo>
                    <a:pt x="4482" y="628"/>
                    <a:pt x="4216" y="511"/>
                    <a:pt x="3914" y="425"/>
                  </a:cubicBezTo>
                  <a:cubicBezTo>
                    <a:pt x="3613" y="338"/>
                    <a:pt x="3281" y="278"/>
                    <a:pt x="2916" y="245"/>
                  </a:cubicBezTo>
                  <a:cubicBezTo>
                    <a:pt x="2758" y="235"/>
                    <a:pt x="2605" y="218"/>
                    <a:pt x="2457" y="189"/>
                  </a:cubicBezTo>
                  <a:cubicBezTo>
                    <a:pt x="2310" y="163"/>
                    <a:pt x="2177" y="124"/>
                    <a:pt x="2062" y="74"/>
                  </a:cubicBezTo>
                  <a:cubicBezTo>
                    <a:pt x="2008" y="52"/>
                    <a:pt x="1959" y="26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32"/>
            <p:cNvSpPr/>
            <p:nvPr/>
          </p:nvSpPr>
          <p:spPr>
            <a:xfrm flipH="1">
              <a:off x="5136116" y="-8873"/>
              <a:ext cx="218660" cy="141570"/>
            </a:xfrm>
            <a:custGeom>
              <a:avLst/>
              <a:gdLst/>
              <a:ahLst/>
              <a:cxnLst/>
              <a:rect l="l" t="t" r="r" b="b"/>
              <a:pathLst>
                <a:path w="6311" h="4086" extrusionOk="0">
                  <a:moveTo>
                    <a:pt x="0" y="1"/>
                  </a:moveTo>
                  <a:lnTo>
                    <a:pt x="432" y="4086"/>
                  </a:lnTo>
                  <a:lnTo>
                    <a:pt x="2087" y="3912"/>
                  </a:lnTo>
                  <a:lnTo>
                    <a:pt x="1806" y="1254"/>
                  </a:lnTo>
                  <a:lnTo>
                    <a:pt x="4376" y="983"/>
                  </a:lnTo>
                  <a:lnTo>
                    <a:pt x="4657" y="3640"/>
                  </a:lnTo>
                  <a:lnTo>
                    <a:pt x="6310" y="3465"/>
                  </a:lnTo>
                  <a:lnTo>
                    <a:pt x="59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32"/>
            <p:cNvSpPr/>
            <p:nvPr/>
          </p:nvSpPr>
          <p:spPr>
            <a:xfrm flipH="1">
              <a:off x="4860362" y="-8873"/>
              <a:ext cx="244126" cy="106784"/>
            </a:xfrm>
            <a:custGeom>
              <a:avLst/>
              <a:gdLst/>
              <a:ahLst/>
              <a:cxnLst/>
              <a:rect l="l" t="t" r="r" b="b"/>
              <a:pathLst>
                <a:path w="7046" h="3082" extrusionOk="0">
                  <a:moveTo>
                    <a:pt x="5336" y="1"/>
                  </a:moveTo>
                  <a:cubicBezTo>
                    <a:pt x="5327" y="47"/>
                    <a:pt x="5317" y="90"/>
                    <a:pt x="5306" y="134"/>
                  </a:cubicBezTo>
                  <a:cubicBezTo>
                    <a:pt x="5241" y="385"/>
                    <a:pt x="5134" y="607"/>
                    <a:pt x="4986" y="803"/>
                  </a:cubicBezTo>
                  <a:cubicBezTo>
                    <a:pt x="4840" y="1000"/>
                    <a:pt x="4660" y="1160"/>
                    <a:pt x="4447" y="1280"/>
                  </a:cubicBezTo>
                  <a:cubicBezTo>
                    <a:pt x="4234" y="1400"/>
                    <a:pt x="3993" y="1476"/>
                    <a:pt x="3727" y="1503"/>
                  </a:cubicBezTo>
                  <a:cubicBezTo>
                    <a:pt x="3655" y="1511"/>
                    <a:pt x="3585" y="1515"/>
                    <a:pt x="3516" y="1515"/>
                  </a:cubicBezTo>
                  <a:cubicBezTo>
                    <a:pt x="3327" y="1515"/>
                    <a:pt x="3148" y="1487"/>
                    <a:pt x="2977" y="1434"/>
                  </a:cubicBezTo>
                  <a:cubicBezTo>
                    <a:pt x="2743" y="1361"/>
                    <a:pt x="2533" y="1243"/>
                    <a:pt x="2345" y="1086"/>
                  </a:cubicBezTo>
                  <a:cubicBezTo>
                    <a:pt x="2159" y="930"/>
                    <a:pt x="2008" y="732"/>
                    <a:pt x="1895" y="500"/>
                  </a:cubicBezTo>
                  <a:cubicBezTo>
                    <a:pt x="1821" y="344"/>
                    <a:pt x="1764" y="177"/>
                    <a:pt x="1725" y="2"/>
                  </a:cubicBezTo>
                  <a:lnTo>
                    <a:pt x="1" y="2"/>
                  </a:lnTo>
                  <a:cubicBezTo>
                    <a:pt x="60" y="475"/>
                    <a:pt x="195" y="901"/>
                    <a:pt x="398" y="1283"/>
                  </a:cubicBezTo>
                  <a:cubicBezTo>
                    <a:pt x="619" y="1693"/>
                    <a:pt x="902" y="2040"/>
                    <a:pt x="1255" y="2323"/>
                  </a:cubicBezTo>
                  <a:cubicBezTo>
                    <a:pt x="1607" y="2606"/>
                    <a:pt x="2007" y="2815"/>
                    <a:pt x="2453" y="2944"/>
                  </a:cubicBezTo>
                  <a:cubicBezTo>
                    <a:pt x="2768" y="3036"/>
                    <a:pt x="3102" y="3081"/>
                    <a:pt x="3454" y="3081"/>
                  </a:cubicBezTo>
                  <a:cubicBezTo>
                    <a:pt x="3600" y="3081"/>
                    <a:pt x="3749" y="3073"/>
                    <a:pt x="3901" y="3058"/>
                  </a:cubicBezTo>
                  <a:cubicBezTo>
                    <a:pt x="4407" y="3003"/>
                    <a:pt x="4864" y="2866"/>
                    <a:pt x="5274" y="2646"/>
                  </a:cubicBezTo>
                  <a:cubicBezTo>
                    <a:pt x="5684" y="2426"/>
                    <a:pt x="6032" y="2139"/>
                    <a:pt x="6316" y="1788"/>
                  </a:cubicBezTo>
                  <a:cubicBezTo>
                    <a:pt x="6600" y="1436"/>
                    <a:pt x="6805" y="1037"/>
                    <a:pt x="6933" y="586"/>
                  </a:cubicBezTo>
                  <a:cubicBezTo>
                    <a:pt x="6988" y="396"/>
                    <a:pt x="7025" y="202"/>
                    <a:pt x="7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32"/>
            <p:cNvSpPr/>
            <p:nvPr/>
          </p:nvSpPr>
          <p:spPr>
            <a:xfrm flipH="1">
              <a:off x="4746136" y="-8873"/>
              <a:ext cx="66281" cy="84990"/>
            </a:xfrm>
            <a:custGeom>
              <a:avLst/>
              <a:gdLst/>
              <a:ahLst/>
              <a:cxnLst/>
              <a:rect l="l" t="t" r="r" b="b"/>
              <a:pathLst>
                <a:path w="1913" h="2453" extrusionOk="0">
                  <a:moveTo>
                    <a:pt x="0" y="1"/>
                  </a:moveTo>
                  <a:lnTo>
                    <a:pt x="259" y="2452"/>
                  </a:lnTo>
                  <a:lnTo>
                    <a:pt x="1913" y="2278"/>
                  </a:lnTo>
                  <a:lnTo>
                    <a:pt x="1674" y="2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32"/>
            <p:cNvSpPr/>
            <p:nvPr/>
          </p:nvSpPr>
          <p:spPr>
            <a:xfrm flipH="1">
              <a:off x="8907655" y="598206"/>
              <a:ext cx="204697" cy="249635"/>
            </a:xfrm>
            <a:custGeom>
              <a:avLst/>
              <a:gdLst/>
              <a:ahLst/>
              <a:cxnLst/>
              <a:rect l="l" t="t" r="r" b="b"/>
              <a:pathLst>
                <a:path w="5908" h="7205" extrusionOk="0">
                  <a:moveTo>
                    <a:pt x="5752" y="1"/>
                  </a:moveTo>
                  <a:lnTo>
                    <a:pt x="0" y="606"/>
                  </a:lnTo>
                  <a:lnTo>
                    <a:pt x="155" y="2067"/>
                  </a:lnTo>
                  <a:lnTo>
                    <a:pt x="2179" y="1853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2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32"/>
            <p:cNvSpPr/>
            <p:nvPr/>
          </p:nvSpPr>
          <p:spPr>
            <a:xfrm flipH="1">
              <a:off x="8679819" y="576587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4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32"/>
            <p:cNvSpPr/>
            <p:nvPr/>
          </p:nvSpPr>
          <p:spPr>
            <a:xfrm flipH="1">
              <a:off x="8438538" y="553963"/>
              <a:ext cx="221294" cy="245893"/>
            </a:xfrm>
            <a:custGeom>
              <a:avLst/>
              <a:gdLst/>
              <a:ahLst/>
              <a:cxnLst/>
              <a:rect l="l" t="t" r="r" b="b"/>
              <a:pathLst>
                <a:path w="6387" h="7097" extrusionOk="0">
                  <a:moveTo>
                    <a:pt x="3670" y="0"/>
                  </a:moveTo>
                  <a:cubicBezTo>
                    <a:pt x="3541" y="0"/>
                    <a:pt x="3411" y="7"/>
                    <a:pt x="3282" y="21"/>
                  </a:cubicBezTo>
                  <a:cubicBezTo>
                    <a:pt x="2763" y="75"/>
                    <a:pt x="2294" y="212"/>
                    <a:pt x="1874" y="434"/>
                  </a:cubicBezTo>
                  <a:cubicBezTo>
                    <a:pt x="1456" y="655"/>
                    <a:pt x="1102" y="941"/>
                    <a:pt x="814" y="1289"/>
                  </a:cubicBezTo>
                  <a:cubicBezTo>
                    <a:pt x="527" y="1639"/>
                    <a:pt x="314" y="2035"/>
                    <a:pt x="177" y="2483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34"/>
                    <a:pt x="243" y="4898"/>
                    <a:pt x="462" y="5313"/>
                  </a:cubicBezTo>
                  <a:cubicBezTo>
                    <a:pt x="679" y="5725"/>
                    <a:pt x="964" y="6072"/>
                    <a:pt x="1313" y="6352"/>
                  </a:cubicBezTo>
                  <a:cubicBezTo>
                    <a:pt x="1664" y="6633"/>
                    <a:pt x="2065" y="6838"/>
                    <a:pt x="2514" y="6963"/>
                  </a:cubicBezTo>
                  <a:cubicBezTo>
                    <a:pt x="2828" y="7052"/>
                    <a:pt x="3158" y="7096"/>
                    <a:pt x="3503" y="7096"/>
                  </a:cubicBezTo>
                  <a:cubicBezTo>
                    <a:pt x="3652" y="7096"/>
                    <a:pt x="3803" y="7088"/>
                    <a:pt x="3958" y="7071"/>
                  </a:cubicBezTo>
                  <a:cubicBezTo>
                    <a:pt x="4289" y="7038"/>
                    <a:pt x="4614" y="6962"/>
                    <a:pt x="4933" y="6846"/>
                  </a:cubicBezTo>
                  <a:cubicBezTo>
                    <a:pt x="5251" y="6731"/>
                    <a:pt x="5538" y="6587"/>
                    <a:pt x="5791" y="6416"/>
                  </a:cubicBezTo>
                  <a:cubicBezTo>
                    <a:pt x="6044" y="6244"/>
                    <a:pt x="6244" y="6060"/>
                    <a:pt x="6387" y="5861"/>
                  </a:cubicBezTo>
                  <a:lnTo>
                    <a:pt x="5455" y="4680"/>
                  </a:lnTo>
                  <a:cubicBezTo>
                    <a:pt x="5345" y="4821"/>
                    <a:pt x="5216" y="4953"/>
                    <a:pt x="5069" y="5070"/>
                  </a:cubicBezTo>
                  <a:cubicBezTo>
                    <a:pt x="4920" y="5186"/>
                    <a:pt x="4756" y="5285"/>
                    <a:pt x="4573" y="5363"/>
                  </a:cubicBezTo>
                  <a:cubicBezTo>
                    <a:pt x="4391" y="5442"/>
                    <a:pt x="4195" y="5490"/>
                    <a:pt x="3988" y="5514"/>
                  </a:cubicBezTo>
                  <a:cubicBezTo>
                    <a:pt x="3887" y="5524"/>
                    <a:pt x="3788" y="5530"/>
                    <a:pt x="3692" y="5530"/>
                  </a:cubicBezTo>
                  <a:cubicBezTo>
                    <a:pt x="3499" y="5530"/>
                    <a:pt x="3315" y="5508"/>
                    <a:pt x="3142" y="5465"/>
                  </a:cubicBezTo>
                  <a:cubicBezTo>
                    <a:pt x="2884" y="5400"/>
                    <a:pt x="2656" y="5291"/>
                    <a:pt x="2462" y="5134"/>
                  </a:cubicBezTo>
                  <a:cubicBezTo>
                    <a:pt x="2268" y="4978"/>
                    <a:pt x="2110" y="4782"/>
                    <a:pt x="1988" y="4551"/>
                  </a:cubicBezTo>
                  <a:cubicBezTo>
                    <a:pt x="1865" y="4316"/>
                    <a:pt x="1788" y="4050"/>
                    <a:pt x="1756" y="3754"/>
                  </a:cubicBezTo>
                  <a:cubicBezTo>
                    <a:pt x="1723" y="3448"/>
                    <a:pt x="1743" y="3167"/>
                    <a:pt x="1815" y="2911"/>
                  </a:cubicBezTo>
                  <a:cubicBezTo>
                    <a:pt x="1888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5" y="1778"/>
                  </a:cubicBezTo>
                  <a:cubicBezTo>
                    <a:pt x="2935" y="1660"/>
                    <a:pt x="3176" y="1588"/>
                    <a:pt x="3434" y="1559"/>
                  </a:cubicBezTo>
                  <a:cubicBezTo>
                    <a:pt x="3508" y="1552"/>
                    <a:pt x="3580" y="1548"/>
                    <a:pt x="3651" y="1548"/>
                  </a:cubicBezTo>
                  <a:cubicBezTo>
                    <a:pt x="3781" y="1548"/>
                    <a:pt x="3907" y="1561"/>
                    <a:pt x="4028" y="1587"/>
                  </a:cubicBezTo>
                  <a:cubicBezTo>
                    <a:pt x="4215" y="1626"/>
                    <a:pt x="4391" y="1690"/>
                    <a:pt x="4555" y="1782"/>
                  </a:cubicBezTo>
                  <a:cubicBezTo>
                    <a:pt x="4718" y="1874"/>
                    <a:pt x="4877" y="1984"/>
                    <a:pt x="5028" y="2112"/>
                  </a:cubicBezTo>
                  <a:lnTo>
                    <a:pt x="5918" y="846"/>
                  </a:lnTo>
                  <a:cubicBezTo>
                    <a:pt x="5698" y="639"/>
                    <a:pt x="5446" y="468"/>
                    <a:pt x="5159" y="330"/>
                  </a:cubicBezTo>
                  <a:cubicBezTo>
                    <a:pt x="4872" y="193"/>
                    <a:pt x="4569" y="97"/>
                    <a:pt x="4250" y="47"/>
                  </a:cubicBezTo>
                  <a:cubicBezTo>
                    <a:pt x="4057" y="16"/>
                    <a:pt x="3864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32"/>
            <p:cNvSpPr/>
            <p:nvPr/>
          </p:nvSpPr>
          <p:spPr>
            <a:xfrm flipH="1">
              <a:off x="8192615" y="524755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7" y="6813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32"/>
            <p:cNvSpPr/>
            <p:nvPr/>
          </p:nvSpPr>
          <p:spPr>
            <a:xfrm flipH="1">
              <a:off x="7920881" y="49596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0" y="1"/>
                  </a:moveTo>
                  <a:lnTo>
                    <a:pt x="4536" y="171"/>
                  </a:lnTo>
                  <a:lnTo>
                    <a:pt x="4712" y="1854"/>
                  </a:lnTo>
                  <a:cubicBezTo>
                    <a:pt x="4741" y="2120"/>
                    <a:pt x="4769" y="2366"/>
                    <a:pt x="4796" y="2594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2" y="3418"/>
                    <a:pt x="4945" y="3607"/>
                    <a:pt x="4981" y="3794"/>
                  </a:cubicBezTo>
                  <a:cubicBezTo>
                    <a:pt x="5017" y="3981"/>
                    <a:pt x="5055" y="4170"/>
                    <a:pt x="5094" y="4362"/>
                  </a:cubicBezTo>
                  <a:cubicBezTo>
                    <a:pt x="5104" y="4407"/>
                    <a:pt x="5114" y="4453"/>
                    <a:pt x="5125" y="4500"/>
                  </a:cubicBezTo>
                  <a:lnTo>
                    <a:pt x="1477" y="494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11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1"/>
                    <a:pt x="1772" y="3146"/>
                  </a:cubicBezTo>
                  <a:cubicBezTo>
                    <a:pt x="1767" y="3117"/>
                    <a:pt x="1760" y="3082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59" y="6814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32"/>
            <p:cNvSpPr/>
            <p:nvPr/>
          </p:nvSpPr>
          <p:spPr>
            <a:xfrm flipH="1">
              <a:off x="7729009" y="47590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0" y="416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19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32"/>
            <p:cNvSpPr/>
            <p:nvPr/>
          </p:nvSpPr>
          <p:spPr>
            <a:xfrm flipH="1">
              <a:off x="7459975" y="453071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594" y="1567"/>
                  </a:moveTo>
                  <a:cubicBezTo>
                    <a:pt x="3781" y="1567"/>
                    <a:pt x="3961" y="1594"/>
                    <a:pt x="4129" y="1647"/>
                  </a:cubicBezTo>
                  <a:cubicBezTo>
                    <a:pt x="4364" y="1719"/>
                    <a:pt x="4574" y="1840"/>
                    <a:pt x="4759" y="2000"/>
                  </a:cubicBezTo>
                  <a:cubicBezTo>
                    <a:pt x="4942" y="2161"/>
                    <a:pt x="5091" y="2358"/>
                    <a:pt x="5208" y="2588"/>
                  </a:cubicBezTo>
                  <a:cubicBezTo>
                    <a:pt x="5323" y="2815"/>
                    <a:pt x="5399" y="3074"/>
                    <a:pt x="5428" y="3361"/>
                  </a:cubicBezTo>
                  <a:cubicBezTo>
                    <a:pt x="5458" y="3647"/>
                    <a:pt x="5442" y="3915"/>
                    <a:pt x="5375" y="4165"/>
                  </a:cubicBezTo>
                  <a:cubicBezTo>
                    <a:pt x="5330" y="4336"/>
                    <a:pt x="5265" y="4494"/>
                    <a:pt x="5181" y="4643"/>
                  </a:cubicBezTo>
                  <a:lnTo>
                    <a:pt x="4244" y="3616"/>
                  </a:lnTo>
                  <a:lnTo>
                    <a:pt x="3117" y="4592"/>
                  </a:lnTo>
                  <a:lnTo>
                    <a:pt x="3957" y="5508"/>
                  </a:lnTo>
                  <a:cubicBezTo>
                    <a:pt x="3905" y="5517"/>
                    <a:pt x="3853" y="5527"/>
                    <a:pt x="3797" y="5531"/>
                  </a:cubicBezTo>
                  <a:cubicBezTo>
                    <a:pt x="3723" y="5539"/>
                    <a:pt x="3650" y="5543"/>
                    <a:pt x="3578" y="5543"/>
                  </a:cubicBezTo>
                  <a:cubicBezTo>
                    <a:pt x="3393" y="5543"/>
                    <a:pt x="3216" y="5517"/>
                    <a:pt x="3048" y="5464"/>
                  </a:cubicBezTo>
                  <a:cubicBezTo>
                    <a:pt x="2814" y="5390"/>
                    <a:pt x="2604" y="5272"/>
                    <a:pt x="2415" y="5117"/>
                  </a:cubicBezTo>
                  <a:cubicBezTo>
                    <a:pt x="2230" y="4959"/>
                    <a:pt x="2079" y="4762"/>
                    <a:pt x="1965" y="4529"/>
                  </a:cubicBezTo>
                  <a:cubicBezTo>
                    <a:pt x="1852" y="4295"/>
                    <a:pt x="1783" y="4036"/>
                    <a:pt x="1751" y="3748"/>
                  </a:cubicBezTo>
                  <a:cubicBezTo>
                    <a:pt x="1719" y="3465"/>
                    <a:pt x="1737" y="3196"/>
                    <a:pt x="1800" y="2947"/>
                  </a:cubicBezTo>
                  <a:cubicBezTo>
                    <a:pt x="1862" y="2697"/>
                    <a:pt x="1967" y="2474"/>
                    <a:pt x="2116" y="2279"/>
                  </a:cubicBezTo>
                  <a:cubicBezTo>
                    <a:pt x="2267" y="2080"/>
                    <a:pt x="2448" y="1922"/>
                    <a:pt x="2663" y="1803"/>
                  </a:cubicBezTo>
                  <a:cubicBezTo>
                    <a:pt x="2876" y="1682"/>
                    <a:pt x="3114" y="1606"/>
                    <a:pt x="3380" y="1578"/>
                  </a:cubicBezTo>
                  <a:cubicBezTo>
                    <a:pt x="3452" y="1571"/>
                    <a:pt x="3524" y="1567"/>
                    <a:pt x="3594" y="1567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6"/>
                  </a:cubicBezTo>
                  <a:cubicBezTo>
                    <a:pt x="1423" y="656"/>
                    <a:pt x="1075" y="944"/>
                    <a:pt x="792" y="1293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37"/>
                    <a:pt x="2075" y="6846"/>
                    <a:pt x="2520" y="6976"/>
                  </a:cubicBezTo>
                  <a:cubicBezTo>
                    <a:pt x="2836" y="7067"/>
                    <a:pt x="3170" y="7114"/>
                    <a:pt x="3520" y="7114"/>
                  </a:cubicBezTo>
                  <a:cubicBezTo>
                    <a:pt x="3664" y="7114"/>
                    <a:pt x="3811" y="7106"/>
                    <a:pt x="3961" y="7090"/>
                  </a:cubicBezTo>
                  <a:cubicBezTo>
                    <a:pt x="4383" y="7045"/>
                    <a:pt x="4768" y="6941"/>
                    <a:pt x="5122" y="6782"/>
                  </a:cubicBezTo>
                  <a:lnTo>
                    <a:pt x="6095" y="7846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3" y="5869"/>
                    <a:pt x="6366" y="5846"/>
                    <a:pt x="6386" y="5822"/>
                  </a:cubicBezTo>
                  <a:cubicBezTo>
                    <a:pt x="6669" y="5471"/>
                    <a:pt x="6875" y="5070"/>
                    <a:pt x="7003" y="4621"/>
                  </a:cubicBezTo>
                  <a:cubicBezTo>
                    <a:pt x="7128" y="4171"/>
                    <a:pt x="7165" y="3693"/>
                    <a:pt x="7112" y="3186"/>
                  </a:cubicBezTo>
                  <a:cubicBezTo>
                    <a:pt x="7057" y="2674"/>
                    <a:pt x="6921" y="2214"/>
                    <a:pt x="6703" y="1803"/>
                  </a:cubicBezTo>
                  <a:cubicBezTo>
                    <a:pt x="6486" y="1393"/>
                    <a:pt x="6204" y="1045"/>
                    <a:pt x="5852" y="760"/>
                  </a:cubicBezTo>
                  <a:cubicBezTo>
                    <a:pt x="5500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32"/>
            <p:cNvSpPr/>
            <p:nvPr/>
          </p:nvSpPr>
          <p:spPr>
            <a:xfrm flipH="1">
              <a:off x="7213118" y="420504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6"/>
                    <a:pt x="4637" y="4753"/>
                    <a:pt x="4542" y="4964"/>
                  </a:cubicBezTo>
                  <a:cubicBezTo>
                    <a:pt x="4447" y="5176"/>
                    <a:pt x="4308" y="5348"/>
                    <a:pt x="4128" y="5482"/>
                  </a:cubicBezTo>
                  <a:cubicBezTo>
                    <a:pt x="3948" y="5616"/>
                    <a:pt x="3737" y="5695"/>
                    <a:pt x="3491" y="5721"/>
                  </a:cubicBezTo>
                  <a:cubicBezTo>
                    <a:pt x="3442" y="5726"/>
                    <a:pt x="3393" y="5728"/>
                    <a:pt x="3345" y="5728"/>
                  </a:cubicBezTo>
                  <a:cubicBezTo>
                    <a:pt x="3166" y="5728"/>
                    <a:pt x="2997" y="5692"/>
                    <a:pt x="2840" y="5616"/>
                  </a:cubicBezTo>
                  <a:cubicBezTo>
                    <a:pt x="2640" y="5522"/>
                    <a:pt x="2473" y="5383"/>
                    <a:pt x="2343" y="5196"/>
                  </a:cubicBezTo>
                  <a:cubicBezTo>
                    <a:pt x="2213" y="5009"/>
                    <a:pt x="2133" y="4793"/>
                    <a:pt x="2108" y="4547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7"/>
                    <a:pt x="964" y="6152"/>
                  </a:cubicBezTo>
                  <a:cubicBezTo>
                    <a:pt x="1258" y="6527"/>
                    <a:pt x="1636" y="6808"/>
                    <a:pt x="2100" y="6992"/>
                  </a:cubicBezTo>
                  <a:cubicBezTo>
                    <a:pt x="2454" y="7130"/>
                    <a:pt x="2835" y="7200"/>
                    <a:pt x="3244" y="7200"/>
                  </a:cubicBezTo>
                  <a:cubicBezTo>
                    <a:pt x="3375" y="7200"/>
                    <a:pt x="3508" y="7193"/>
                    <a:pt x="3645" y="7179"/>
                  </a:cubicBezTo>
                  <a:cubicBezTo>
                    <a:pt x="4203" y="7118"/>
                    <a:pt x="4692" y="6952"/>
                    <a:pt x="5106" y="6675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9"/>
                    <a:pt x="6327" y="4714"/>
                    <a:pt x="6271" y="4195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32"/>
            <p:cNvSpPr/>
            <p:nvPr/>
          </p:nvSpPr>
          <p:spPr>
            <a:xfrm flipH="1">
              <a:off x="6979911" y="39718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0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32"/>
            <p:cNvSpPr/>
            <p:nvPr/>
          </p:nvSpPr>
          <p:spPr>
            <a:xfrm flipH="1">
              <a:off x="6765795" y="37684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4" y="2669"/>
                    <a:pt x="136" y="2924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5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6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2" y="6306"/>
                    <a:pt x="588" y="6522"/>
                    <a:pt x="888" y="6696"/>
                  </a:cubicBezTo>
                  <a:cubicBezTo>
                    <a:pt x="1188" y="6871"/>
                    <a:pt x="1525" y="6994"/>
                    <a:pt x="1897" y="7063"/>
                  </a:cubicBezTo>
                  <a:cubicBezTo>
                    <a:pt x="2117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7"/>
                    <a:pt x="4474" y="6693"/>
                  </a:cubicBezTo>
                  <a:cubicBezTo>
                    <a:pt x="4855" y="6479"/>
                    <a:pt x="5143" y="6195"/>
                    <a:pt x="5338" y="5845"/>
                  </a:cubicBezTo>
                  <a:cubicBezTo>
                    <a:pt x="5535" y="5492"/>
                    <a:pt x="5607" y="5081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3"/>
                  </a:cubicBezTo>
                  <a:cubicBezTo>
                    <a:pt x="4524" y="3128"/>
                    <a:pt x="4258" y="3012"/>
                    <a:pt x="3958" y="2925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2" y="2690"/>
                  </a:cubicBezTo>
                  <a:cubicBezTo>
                    <a:pt x="2354" y="2662"/>
                    <a:pt x="2223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7"/>
                    <a:pt x="1949" y="1618"/>
                    <a:pt x="2081" y="1554"/>
                  </a:cubicBezTo>
                  <a:cubicBezTo>
                    <a:pt x="2216" y="1490"/>
                    <a:pt x="2380" y="1447"/>
                    <a:pt x="2576" y="1429"/>
                  </a:cubicBezTo>
                  <a:cubicBezTo>
                    <a:pt x="2640" y="1422"/>
                    <a:pt x="2704" y="1418"/>
                    <a:pt x="2768" y="1418"/>
                  </a:cubicBezTo>
                  <a:cubicBezTo>
                    <a:pt x="2891" y="1418"/>
                    <a:pt x="3013" y="1431"/>
                    <a:pt x="3135" y="1459"/>
                  </a:cubicBezTo>
                  <a:cubicBezTo>
                    <a:pt x="3321" y="1498"/>
                    <a:pt x="3496" y="1565"/>
                    <a:pt x="3667" y="1657"/>
                  </a:cubicBezTo>
                  <a:cubicBezTo>
                    <a:pt x="3838" y="1752"/>
                    <a:pt x="3999" y="1876"/>
                    <a:pt x="4155" y="2030"/>
                  </a:cubicBezTo>
                  <a:lnTo>
                    <a:pt x="5072" y="938"/>
                  </a:lnTo>
                  <a:cubicBezTo>
                    <a:pt x="4884" y="710"/>
                    <a:pt x="4667" y="520"/>
                    <a:pt x="4416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32"/>
            <p:cNvSpPr/>
            <p:nvPr/>
          </p:nvSpPr>
          <p:spPr>
            <a:xfrm flipH="1">
              <a:off x="6330247" y="325641"/>
              <a:ext cx="331819" cy="263633"/>
            </a:xfrm>
            <a:custGeom>
              <a:avLst/>
              <a:gdLst/>
              <a:ahLst/>
              <a:cxnLst/>
              <a:rect l="l" t="t" r="r" b="b"/>
              <a:pathLst>
                <a:path w="9577" h="7609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4"/>
                    <a:pt x="7215" y="4777"/>
                  </a:cubicBezTo>
                  <a:cubicBezTo>
                    <a:pt x="7183" y="4684"/>
                    <a:pt x="7150" y="4589"/>
                    <a:pt x="7110" y="4491"/>
                  </a:cubicBezTo>
                  <a:cubicBezTo>
                    <a:pt x="7038" y="4309"/>
                    <a:pt x="6952" y="4114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8"/>
                    <a:pt x="3455" y="4628"/>
                    <a:pt x="3433" y="4796"/>
                  </a:cubicBezTo>
                  <a:cubicBezTo>
                    <a:pt x="3414" y="4936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5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32"/>
            <p:cNvSpPr/>
            <p:nvPr/>
          </p:nvSpPr>
          <p:spPr>
            <a:xfrm flipH="1">
              <a:off x="6057095" y="304853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8" y="1572"/>
                  </a:moveTo>
                  <a:cubicBezTo>
                    <a:pt x="3784" y="1572"/>
                    <a:pt x="3961" y="1599"/>
                    <a:pt x="4131" y="1653"/>
                  </a:cubicBezTo>
                  <a:cubicBezTo>
                    <a:pt x="4363" y="1726"/>
                    <a:pt x="4572" y="1844"/>
                    <a:pt x="4759" y="2005"/>
                  </a:cubicBezTo>
                  <a:cubicBezTo>
                    <a:pt x="4943" y="2166"/>
                    <a:pt x="5091" y="2362"/>
                    <a:pt x="5209" y="2592"/>
                  </a:cubicBezTo>
                  <a:cubicBezTo>
                    <a:pt x="5324" y="2822"/>
                    <a:pt x="5399" y="3079"/>
                    <a:pt x="5428" y="3367"/>
                  </a:cubicBezTo>
                  <a:cubicBezTo>
                    <a:pt x="5458" y="3650"/>
                    <a:pt x="5441" y="3918"/>
                    <a:pt x="5376" y="4167"/>
                  </a:cubicBezTo>
                  <a:cubicBezTo>
                    <a:pt x="5311" y="4418"/>
                    <a:pt x="5205" y="4640"/>
                    <a:pt x="5058" y="4837"/>
                  </a:cubicBezTo>
                  <a:cubicBezTo>
                    <a:pt x="4910" y="5034"/>
                    <a:pt x="4732" y="5192"/>
                    <a:pt x="4519" y="5313"/>
                  </a:cubicBezTo>
                  <a:cubicBezTo>
                    <a:pt x="4305" y="5433"/>
                    <a:pt x="4063" y="5508"/>
                    <a:pt x="3797" y="5536"/>
                  </a:cubicBezTo>
                  <a:cubicBezTo>
                    <a:pt x="3723" y="5544"/>
                    <a:pt x="3650" y="5548"/>
                    <a:pt x="3579" y="5548"/>
                  </a:cubicBezTo>
                  <a:cubicBezTo>
                    <a:pt x="3394" y="5548"/>
                    <a:pt x="3217" y="5521"/>
                    <a:pt x="3048" y="5466"/>
                  </a:cubicBezTo>
                  <a:cubicBezTo>
                    <a:pt x="2815" y="5395"/>
                    <a:pt x="2603" y="5278"/>
                    <a:pt x="2415" y="5121"/>
                  </a:cubicBezTo>
                  <a:cubicBezTo>
                    <a:pt x="2229" y="4963"/>
                    <a:pt x="2078" y="4768"/>
                    <a:pt x="1966" y="4535"/>
                  </a:cubicBezTo>
                  <a:cubicBezTo>
                    <a:pt x="1853" y="4302"/>
                    <a:pt x="1782" y="4041"/>
                    <a:pt x="1751" y="3754"/>
                  </a:cubicBezTo>
                  <a:cubicBezTo>
                    <a:pt x="1719" y="3471"/>
                    <a:pt x="1738" y="3202"/>
                    <a:pt x="1798" y="2951"/>
                  </a:cubicBezTo>
                  <a:cubicBezTo>
                    <a:pt x="1861" y="2703"/>
                    <a:pt x="1968" y="2481"/>
                    <a:pt x="2117" y="2283"/>
                  </a:cubicBezTo>
                  <a:cubicBezTo>
                    <a:pt x="2268" y="2087"/>
                    <a:pt x="2449" y="1928"/>
                    <a:pt x="2661" y="1807"/>
                  </a:cubicBezTo>
                  <a:cubicBezTo>
                    <a:pt x="2875" y="1686"/>
                    <a:pt x="3117" y="1611"/>
                    <a:pt x="3380" y="1584"/>
                  </a:cubicBezTo>
                  <a:cubicBezTo>
                    <a:pt x="3454" y="1576"/>
                    <a:pt x="3526" y="1572"/>
                    <a:pt x="3598" y="1572"/>
                  </a:cubicBezTo>
                  <a:close/>
                  <a:moveTo>
                    <a:pt x="3655" y="1"/>
                  </a:moveTo>
                  <a:cubicBezTo>
                    <a:pt x="3512" y="1"/>
                    <a:pt x="3366" y="8"/>
                    <a:pt x="3217" y="24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6"/>
                    <a:pt x="1" y="3416"/>
                    <a:pt x="55" y="3931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2"/>
                    <a:pt x="976" y="6069"/>
                    <a:pt x="1325" y="6355"/>
                  </a:cubicBezTo>
                  <a:cubicBezTo>
                    <a:pt x="1676" y="6638"/>
                    <a:pt x="2076" y="6846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69" y="7090"/>
                  </a:cubicBezTo>
                  <a:cubicBezTo>
                    <a:pt x="4477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0"/>
                  </a:cubicBezTo>
                  <a:cubicBezTo>
                    <a:pt x="6667" y="5469"/>
                    <a:pt x="6874" y="5070"/>
                    <a:pt x="7002" y="4618"/>
                  </a:cubicBezTo>
                  <a:cubicBezTo>
                    <a:pt x="7130" y="4171"/>
                    <a:pt x="7165" y="3693"/>
                    <a:pt x="7111" y="3186"/>
                  </a:cubicBezTo>
                  <a:cubicBezTo>
                    <a:pt x="7058" y="2674"/>
                    <a:pt x="6922" y="2214"/>
                    <a:pt x="6705" y="1802"/>
                  </a:cubicBezTo>
                  <a:cubicBezTo>
                    <a:pt x="6486" y="1393"/>
                    <a:pt x="6203" y="1048"/>
                    <a:pt x="5852" y="761"/>
                  </a:cubicBezTo>
                  <a:cubicBezTo>
                    <a:pt x="5499" y="477"/>
                    <a:pt x="5101" y="268"/>
                    <a:pt x="4655" y="137"/>
                  </a:cubicBezTo>
                  <a:cubicBezTo>
                    <a:pt x="4339" y="46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32"/>
            <p:cNvSpPr/>
            <p:nvPr/>
          </p:nvSpPr>
          <p:spPr>
            <a:xfrm flipH="1">
              <a:off x="5805629" y="281848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1"/>
                  </a:moveTo>
                  <a:cubicBezTo>
                    <a:pt x="3223" y="1421"/>
                    <a:pt x="3347" y="1441"/>
                    <a:pt x="3459" y="1480"/>
                  </a:cubicBezTo>
                  <a:cubicBezTo>
                    <a:pt x="3613" y="1536"/>
                    <a:pt x="3734" y="1628"/>
                    <a:pt x="3827" y="1752"/>
                  </a:cubicBezTo>
                  <a:cubicBezTo>
                    <a:pt x="3919" y="1875"/>
                    <a:pt x="3974" y="2026"/>
                    <a:pt x="3993" y="2202"/>
                  </a:cubicBezTo>
                  <a:cubicBezTo>
                    <a:pt x="4013" y="2376"/>
                    <a:pt x="3994" y="2535"/>
                    <a:pt x="3941" y="2678"/>
                  </a:cubicBezTo>
                  <a:cubicBezTo>
                    <a:pt x="3888" y="2822"/>
                    <a:pt x="3800" y="2937"/>
                    <a:pt x="3682" y="3024"/>
                  </a:cubicBezTo>
                  <a:cubicBezTo>
                    <a:pt x="3564" y="3115"/>
                    <a:pt x="3419" y="3167"/>
                    <a:pt x="3252" y="3184"/>
                  </a:cubicBezTo>
                  <a:lnTo>
                    <a:pt x="1909" y="3326"/>
                  </a:lnTo>
                  <a:lnTo>
                    <a:pt x="1721" y="1556"/>
                  </a:lnTo>
                  <a:lnTo>
                    <a:pt x="2917" y="1430"/>
                  </a:lnTo>
                  <a:cubicBezTo>
                    <a:pt x="2975" y="1424"/>
                    <a:pt x="3031" y="1421"/>
                    <a:pt x="3084" y="1421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2" y="16"/>
                  </a:cubicBezTo>
                  <a:lnTo>
                    <a:pt x="1" y="340"/>
                  </a:lnTo>
                  <a:lnTo>
                    <a:pt x="717" y="7151"/>
                  </a:lnTo>
                  <a:lnTo>
                    <a:pt x="2293" y="6986"/>
                  </a:lnTo>
                  <a:lnTo>
                    <a:pt x="2041" y="4592"/>
                  </a:lnTo>
                  <a:lnTo>
                    <a:pt x="2893" y="4503"/>
                  </a:lnTo>
                  <a:lnTo>
                    <a:pt x="4495" y="6753"/>
                  </a:lnTo>
                  <a:lnTo>
                    <a:pt x="6381" y="6553"/>
                  </a:lnTo>
                  <a:lnTo>
                    <a:pt x="4577" y="4084"/>
                  </a:lnTo>
                  <a:cubicBezTo>
                    <a:pt x="4614" y="4063"/>
                    <a:pt x="4653" y="4041"/>
                    <a:pt x="4689" y="4017"/>
                  </a:cubicBezTo>
                  <a:cubicBezTo>
                    <a:pt x="5017" y="3787"/>
                    <a:pt x="5265" y="3489"/>
                    <a:pt x="5431" y="3128"/>
                  </a:cubicBezTo>
                  <a:cubicBezTo>
                    <a:pt x="5595" y="2764"/>
                    <a:pt x="5655" y="2370"/>
                    <a:pt x="5609" y="1943"/>
                  </a:cubicBezTo>
                  <a:cubicBezTo>
                    <a:pt x="5566" y="1526"/>
                    <a:pt x="5426" y="1165"/>
                    <a:pt x="5189" y="860"/>
                  </a:cubicBezTo>
                  <a:cubicBezTo>
                    <a:pt x="4953" y="552"/>
                    <a:pt x="4650" y="325"/>
                    <a:pt x="4276" y="174"/>
                  </a:cubicBezTo>
                  <a:cubicBezTo>
                    <a:pt x="3988" y="58"/>
                    <a:pt x="3683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32"/>
            <p:cNvSpPr/>
            <p:nvPr/>
          </p:nvSpPr>
          <p:spPr>
            <a:xfrm flipH="1">
              <a:off x="5547060" y="24626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1"/>
                  </a:lnTo>
                  <a:lnTo>
                    <a:pt x="0" y="646"/>
                  </a:lnTo>
                  <a:lnTo>
                    <a:pt x="719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4" y="6792"/>
                  </a:lnTo>
                  <a:lnTo>
                    <a:pt x="3512" y="3153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32"/>
            <p:cNvSpPr/>
            <p:nvPr/>
          </p:nvSpPr>
          <p:spPr>
            <a:xfrm flipH="1">
              <a:off x="5354945" y="22800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301"/>
                  </a:cubicBezTo>
                  <a:cubicBezTo>
                    <a:pt x="2626" y="4311"/>
                    <a:pt x="2763" y="4330"/>
                    <a:pt x="2895" y="4351"/>
                  </a:cubicBezTo>
                  <a:cubicBezTo>
                    <a:pt x="3029" y="4373"/>
                    <a:pt x="3157" y="4402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9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50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1" y="5706"/>
                    <a:pt x="2885" y="5711"/>
                    <a:pt x="2800" y="5711"/>
                  </a:cubicBezTo>
                  <a:cubicBezTo>
                    <a:pt x="2537" y="5711"/>
                    <a:pt x="2276" y="5668"/>
                    <a:pt x="2016" y="5581"/>
                  </a:cubicBezTo>
                  <a:cubicBezTo>
                    <a:pt x="1673" y="5466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7"/>
                    <a:pt x="587" y="6523"/>
                    <a:pt x="887" y="6697"/>
                  </a:cubicBezTo>
                  <a:cubicBezTo>
                    <a:pt x="1188" y="6871"/>
                    <a:pt x="1524" y="6993"/>
                    <a:pt x="1895" y="7063"/>
                  </a:cubicBezTo>
                  <a:cubicBezTo>
                    <a:pt x="2117" y="7104"/>
                    <a:pt x="2351" y="7124"/>
                    <a:pt x="2599" y="7124"/>
                  </a:cubicBezTo>
                  <a:cubicBezTo>
                    <a:pt x="2768" y="7124"/>
                    <a:pt x="2942" y="7115"/>
                    <a:pt x="3123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9"/>
                    <a:pt x="5142" y="6196"/>
                    <a:pt x="5338" y="5844"/>
                  </a:cubicBezTo>
                  <a:cubicBezTo>
                    <a:pt x="5534" y="5492"/>
                    <a:pt x="5605" y="5080"/>
                    <a:pt x="5558" y="4606"/>
                  </a:cubicBezTo>
                  <a:cubicBezTo>
                    <a:pt x="5525" y="4301"/>
                    <a:pt x="5440" y="4039"/>
                    <a:pt x="5302" y="3821"/>
                  </a:cubicBezTo>
                  <a:cubicBezTo>
                    <a:pt x="5164" y="3603"/>
                    <a:pt x="4980" y="3419"/>
                    <a:pt x="4753" y="3274"/>
                  </a:cubicBezTo>
                  <a:cubicBezTo>
                    <a:pt x="4524" y="3129"/>
                    <a:pt x="4258" y="3011"/>
                    <a:pt x="3958" y="2925"/>
                  </a:cubicBezTo>
                  <a:cubicBezTo>
                    <a:pt x="3657" y="2838"/>
                    <a:pt x="3323" y="2779"/>
                    <a:pt x="2960" y="2745"/>
                  </a:cubicBezTo>
                  <a:cubicBezTo>
                    <a:pt x="2801" y="2736"/>
                    <a:pt x="2649" y="2719"/>
                    <a:pt x="2502" y="2692"/>
                  </a:cubicBezTo>
                  <a:cubicBezTo>
                    <a:pt x="2354" y="2664"/>
                    <a:pt x="2223" y="2627"/>
                    <a:pt x="2107" y="2577"/>
                  </a:cubicBezTo>
                  <a:cubicBezTo>
                    <a:pt x="1989" y="2526"/>
                    <a:pt x="1894" y="2467"/>
                    <a:pt x="1822" y="2396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2000"/>
                    <a:pt x="1708" y="1889"/>
                    <a:pt x="1778" y="1794"/>
                  </a:cubicBezTo>
                  <a:cubicBezTo>
                    <a:pt x="1849" y="1694"/>
                    <a:pt x="1950" y="1615"/>
                    <a:pt x="2085" y="1551"/>
                  </a:cubicBezTo>
                  <a:cubicBezTo>
                    <a:pt x="2219" y="1490"/>
                    <a:pt x="2383" y="1446"/>
                    <a:pt x="2577" y="1426"/>
                  </a:cubicBezTo>
                  <a:cubicBezTo>
                    <a:pt x="2641" y="1419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6" y="1457"/>
                  </a:cubicBezTo>
                  <a:cubicBezTo>
                    <a:pt x="3322" y="1497"/>
                    <a:pt x="3497" y="1563"/>
                    <a:pt x="3668" y="1656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1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32"/>
            <p:cNvSpPr/>
            <p:nvPr/>
          </p:nvSpPr>
          <p:spPr>
            <a:xfrm flipH="1">
              <a:off x="5101989" y="198626"/>
              <a:ext cx="228639" cy="257535"/>
            </a:xfrm>
            <a:custGeom>
              <a:avLst/>
              <a:gdLst/>
              <a:ahLst/>
              <a:cxnLst/>
              <a:rect l="l" t="t" r="r" b="b"/>
              <a:pathLst>
                <a:path w="6599" h="7433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3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2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32"/>
            <p:cNvSpPr/>
            <p:nvPr/>
          </p:nvSpPr>
          <p:spPr>
            <a:xfrm flipH="1">
              <a:off x="4824433" y="174824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2" y="1720"/>
                    <a:pt x="4571" y="1841"/>
                    <a:pt x="4756" y="2001"/>
                  </a:cubicBezTo>
                  <a:cubicBezTo>
                    <a:pt x="4939" y="2163"/>
                    <a:pt x="5091" y="2359"/>
                    <a:pt x="5205" y="2589"/>
                  </a:cubicBezTo>
                  <a:cubicBezTo>
                    <a:pt x="5323" y="2818"/>
                    <a:pt x="5396" y="3076"/>
                    <a:pt x="5425" y="3364"/>
                  </a:cubicBezTo>
                  <a:cubicBezTo>
                    <a:pt x="5455" y="3650"/>
                    <a:pt x="5439" y="3918"/>
                    <a:pt x="5373" y="4165"/>
                  </a:cubicBezTo>
                  <a:cubicBezTo>
                    <a:pt x="5307" y="4415"/>
                    <a:pt x="5200" y="4638"/>
                    <a:pt x="5055" y="4834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0" y="5430"/>
                    <a:pt x="4063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5" y="5518"/>
                    <a:pt x="3045" y="5465"/>
                  </a:cubicBezTo>
                  <a:cubicBezTo>
                    <a:pt x="2813" y="5392"/>
                    <a:pt x="2601" y="5275"/>
                    <a:pt x="2414" y="5118"/>
                  </a:cubicBezTo>
                  <a:cubicBezTo>
                    <a:pt x="2225" y="4960"/>
                    <a:pt x="2076" y="4765"/>
                    <a:pt x="1964" y="4530"/>
                  </a:cubicBezTo>
                  <a:cubicBezTo>
                    <a:pt x="1851" y="4297"/>
                    <a:pt x="1779" y="4038"/>
                    <a:pt x="1749" y="3751"/>
                  </a:cubicBezTo>
                  <a:cubicBezTo>
                    <a:pt x="1719" y="3466"/>
                    <a:pt x="1735" y="3199"/>
                    <a:pt x="1798" y="2948"/>
                  </a:cubicBezTo>
                  <a:cubicBezTo>
                    <a:pt x="1859" y="2698"/>
                    <a:pt x="1965" y="2475"/>
                    <a:pt x="2116" y="2280"/>
                  </a:cubicBezTo>
                  <a:cubicBezTo>
                    <a:pt x="2266" y="2083"/>
                    <a:pt x="2447" y="1925"/>
                    <a:pt x="2661" y="1804"/>
                  </a:cubicBezTo>
                  <a:cubicBezTo>
                    <a:pt x="2874" y="1683"/>
                    <a:pt x="3111" y="1608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3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0" y="656"/>
                    <a:pt x="1075" y="944"/>
                    <a:pt x="789" y="1293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5"/>
                    <a:pt x="1" y="3416"/>
                    <a:pt x="54" y="3928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5" y="5722"/>
                    <a:pt x="971" y="6069"/>
                    <a:pt x="1322" y="6355"/>
                  </a:cubicBezTo>
                  <a:cubicBezTo>
                    <a:pt x="1676" y="6637"/>
                    <a:pt x="2073" y="6845"/>
                    <a:pt x="2520" y="6976"/>
                  </a:cubicBezTo>
                  <a:cubicBezTo>
                    <a:pt x="2834" y="7066"/>
                    <a:pt x="3167" y="7113"/>
                    <a:pt x="3517" y="7113"/>
                  </a:cubicBezTo>
                  <a:cubicBezTo>
                    <a:pt x="3664" y="7113"/>
                    <a:pt x="3814" y="7105"/>
                    <a:pt x="3967" y="7088"/>
                  </a:cubicBezTo>
                  <a:cubicBezTo>
                    <a:pt x="4473" y="7037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22"/>
                  </a:cubicBezTo>
                  <a:cubicBezTo>
                    <a:pt x="6667" y="5469"/>
                    <a:pt x="6871" y="5068"/>
                    <a:pt x="6999" y="4618"/>
                  </a:cubicBezTo>
                  <a:cubicBezTo>
                    <a:pt x="7126" y="4171"/>
                    <a:pt x="7163" y="3693"/>
                    <a:pt x="7109" y="3186"/>
                  </a:cubicBezTo>
                  <a:cubicBezTo>
                    <a:pt x="7056" y="2674"/>
                    <a:pt x="6919" y="2214"/>
                    <a:pt x="6702" y="1802"/>
                  </a:cubicBezTo>
                  <a:cubicBezTo>
                    <a:pt x="6486" y="1392"/>
                    <a:pt x="6201" y="1044"/>
                    <a:pt x="5849" y="760"/>
                  </a:cubicBezTo>
                  <a:cubicBezTo>
                    <a:pt x="5497" y="476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32"/>
            <p:cNvSpPr/>
            <p:nvPr/>
          </p:nvSpPr>
          <p:spPr>
            <a:xfrm flipH="1">
              <a:off x="4605017" y="152234"/>
              <a:ext cx="189210" cy="247383"/>
            </a:xfrm>
            <a:custGeom>
              <a:avLst/>
              <a:gdLst/>
              <a:ahLst/>
              <a:cxnLst/>
              <a:rect l="l" t="t" r="r" b="b"/>
              <a:pathLst>
                <a:path w="5461" h="7140" extrusionOk="0">
                  <a:moveTo>
                    <a:pt x="2952" y="1496"/>
                  </a:moveTo>
                  <a:cubicBezTo>
                    <a:pt x="3061" y="1496"/>
                    <a:pt x="3162" y="1517"/>
                    <a:pt x="3262" y="1558"/>
                  </a:cubicBezTo>
                  <a:cubicBezTo>
                    <a:pt x="3384" y="1610"/>
                    <a:pt x="3487" y="1689"/>
                    <a:pt x="3572" y="1801"/>
                  </a:cubicBezTo>
                  <a:cubicBezTo>
                    <a:pt x="3657" y="1911"/>
                    <a:pt x="3707" y="2049"/>
                    <a:pt x="3725" y="2218"/>
                  </a:cubicBezTo>
                  <a:cubicBezTo>
                    <a:pt x="3742" y="2378"/>
                    <a:pt x="3720" y="2523"/>
                    <a:pt x="3663" y="2656"/>
                  </a:cubicBezTo>
                  <a:cubicBezTo>
                    <a:pt x="3602" y="2786"/>
                    <a:pt x="3519" y="2893"/>
                    <a:pt x="3408" y="2976"/>
                  </a:cubicBezTo>
                  <a:cubicBezTo>
                    <a:pt x="3300" y="3061"/>
                    <a:pt x="3175" y="3111"/>
                    <a:pt x="3032" y="3126"/>
                  </a:cubicBezTo>
                  <a:lnTo>
                    <a:pt x="1953" y="3239"/>
                  </a:lnTo>
                  <a:lnTo>
                    <a:pt x="1780" y="1616"/>
                  </a:lnTo>
                  <a:lnTo>
                    <a:pt x="2860" y="1501"/>
                  </a:lnTo>
                  <a:cubicBezTo>
                    <a:pt x="2892" y="1498"/>
                    <a:pt x="2922" y="1496"/>
                    <a:pt x="2952" y="1496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0" y="327"/>
                  </a:lnTo>
                  <a:lnTo>
                    <a:pt x="718" y="7139"/>
                  </a:lnTo>
                  <a:lnTo>
                    <a:pt x="2373" y="6965"/>
                  </a:lnTo>
                  <a:lnTo>
                    <a:pt x="2133" y="4688"/>
                  </a:lnTo>
                  <a:lnTo>
                    <a:pt x="3415" y="4551"/>
                  </a:lnTo>
                  <a:cubicBezTo>
                    <a:pt x="3844" y="4506"/>
                    <a:pt x="4214" y="4365"/>
                    <a:pt x="4528" y="4128"/>
                  </a:cubicBezTo>
                  <a:cubicBezTo>
                    <a:pt x="4841" y="3894"/>
                    <a:pt x="5076" y="3589"/>
                    <a:pt x="5239" y="3222"/>
                  </a:cubicBezTo>
                  <a:cubicBezTo>
                    <a:pt x="5403" y="2854"/>
                    <a:pt x="5460" y="2450"/>
                    <a:pt x="5413" y="2009"/>
                  </a:cubicBezTo>
                  <a:cubicBezTo>
                    <a:pt x="5368" y="1587"/>
                    <a:pt x="5232" y="1218"/>
                    <a:pt x="4996" y="900"/>
                  </a:cubicBezTo>
                  <a:cubicBezTo>
                    <a:pt x="4764" y="583"/>
                    <a:pt x="4470" y="348"/>
                    <a:pt x="4113" y="187"/>
                  </a:cubicBezTo>
                  <a:cubicBezTo>
                    <a:pt x="3835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32"/>
            <p:cNvSpPr/>
            <p:nvPr/>
          </p:nvSpPr>
          <p:spPr>
            <a:xfrm flipH="1">
              <a:off x="8873528" y="921598"/>
              <a:ext cx="204697" cy="249670"/>
            </a:xfrm>
            <a:custGeom>
              <a:avLst/>
              <a:gdLst/>
              <a:ahLst/>
              <a:cxnLst/>
              <a:rect l="l" t="t" r="r" b="b"/>
              <a:pathLst>
                <a:path w="5908" h="7206" extrusionOk="0">
                  <a:moveTo>
                    <a:pt x="5752" y="1"/>
                  </a:moveTo>
                  <a:lnTo>
                    <a:pt x="0" y="608"/>
                  </a:lnTo>
                  <a:lnTo>
                    <a:pt x="155" y="2067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4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32"/>
            <p:cNvSpPr/>
            <p:nvPr/>
          </p:nvSpPr>
          <p:spPr>
            <a:xfrm flipH="1">
              <a:off x="8645588" y="899979"/>
              <a:ext cx="192917" cy="253377"/>
            </a:xfrm>
            <a:custGeom>
              <a:avLst/>
              <a:gdLst/>
              <a:ahLst/>
              <a:cxnLst/>
              <a:rect l="l" t="t" r="r" b="b"/>
              <a:pathLst>
                <a:path w="5568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7" y="6802"/>
                  </a:lnTo>
                  <a:lnTo>
                    <a:pt x="5418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4"/>
                  </a:lnTo>
                  <a:lnTo>
                    <a:pt x="4594" y="2723"/>
                  </a:lnTo>
                  <a:lnTo>
                    <a:pt x="1889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32"/>
            <p:cNvSpPr/>
            <p:nvPr/>
          </p:nvSpPr>
          <p:spPr>
            <a:xfrm flipH="1">
              <a:off x="8404342" y="877424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72" y="0"/>
                  </a:moveTo>
                  <a:cubicBezTo>
                    <a:pt x="3543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6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6" y="2036"/>
                    <a:pt x="179" y="2484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09" y="4434"/>
                    <a:pt x="245" y="4899"/>
                    <a:pt x="462" y="5312"/>
                  </a:cubicBezTo>
                  <a:cubicBezTo>
                    <a:pt x="680" y="5726"/>
                    <a:pt x="964" y="6073"/>
                    <a:pt x="1315" y="6355"/>
                  </a:cubicBezTo>
                  <a:cubicBezTo>
                    <a:pt x="1665" y="6635"/>
                    <a:pt x="2066" y="6841"/>
                    <a:pt x="2516" y="6966"/>
                  </a:cubicBezTo>
                  <a:cubicBezTo>
                    <a:pt x="2829" y="7054"/>
                    <a:pt x="3159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5" y="6964"/>
                    <a:pt x="4933" y="6848"/>
                  </a:cubicBezTo>
                  <a:cubicBezTo>
                    <a:pt x="5251" y="6733"/>
                    <a:pt x="5539" y="6589"/>
                    <a:pt x="5792" y="6418"/>
                  </a:cubicBezTo>
                  <a:cubicBezTo>
                    <a:pt x="6046" y="6247"/>
                    <a:pt x="6245" y="6061"/>
                    <a:pt x="6387" y="5863"/>
                  </a:cubicBezTo>
                  <a:lnTo>
                    <a:pt x="5457" y="4681"/>
                  </a:lnTo>
                  <a:cubicBezTo>
                    <a:pt x="5346" y="4823"/>
                    <a:pt x="5217" y="4954"/>
                    <a:pt x="5070" y="5072"/>
                  </a:cubicBezTo>
                  <a:cubicBezTo>
                    <a:pt x="4920" y="5188"/>
                    <a:pt x="4756" y="5288"/>
                    <a:pt x="4574" y="5365"/>
                  </a:cubicBezTo>
                  <a:cubicBezTo>
                    <a:pt x="4393" y="5444"/>
                    <a:pt x="4196" y="5492"/>
                    <a:pt x="3990" y="5516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6" y="5511"/>
                    <a:pt x="3143" y="5467"/>
                  </a:cubicBezTo>
                  <a:cubicBezTo>
                    <a:pt x="2884" y="5403"/>
                    <a:pt x="2657" y="5293"/>
                    <a:pt x="2463" y="5137"/>
                  </a:cubicBezTo>
                  <a:cubicBezTo>
                    <a:pt x="2269" y="4980"/>
                    <a:pt x="2110" y="4784"/>
                    <a:pt x="1988" y="4553"/>
                  </a:cubicBezTo>
                  <a:cubicBezTo>
                    <a:pt x="1866" y="4318"/>
                    <a:pt x="1790" y="4054"/>
                    <a:pt x="1757" y="3756"/>
                  </a:cubicBezTo>
                  <a:cubicBezTo>
                    <a:pt x="1725" y="3450"/>
                    <a:pt x="1744" y="3170"/>
                    <a:pt x="1816" y="2914"/>
                  </a:cubicBezTo>
                  <a:cubicBezTo>
                    <a:pt x="1888" y="2656"/>
                    <a:pt x="2000" y="2433"/>
                    <a:pt x="2154" y="2242"/>
                  </a:cubicBezTo>
                  <a:cubicBezTo>
                    <a:pt x="2309" y="2052"/>
                    <a:pt x="2496" y="1897"/>
                    <a:pt x="2714" y="1780"/>
                  </a:cubicBezTo>
                  <a:cubicBezTo>
                    <a:pt x="2934" y="1663"/>
                    <a:pt x="3175" y="1591"/>
                    <a:pt x="3433" y="1562"/>
                  </a:cubicBezTo>
                  <a:cubicBezTo>
                    <a:pt x="3508" y="1554"/>
                    <a:pt x="3581" y="1550"/>
                    <a:pt x="3654" y="1550"/>
                  </a:cubicBezTo>
                  <a:cubicBezTo>
                    <a:pt x="3782" y="1550"/>
                    <a:pt x="3907" y="1562"/>
                    <a:pt x="4027" y="1586"/>
                  </a:cubicBezTo>
                  <a:cubicBezTo>
                    <a:pt x="4214" y="1627"/>
                    <a:pt x="4390" y="1691"/>
                    <a:pt x="4554" y="1782"/>
                  </a:cubicBezTo>
                  <a:cubicBezTo>
                    <a:pt x="4718" y="1874"/>
                    <a:pt x="4876" y="1983"/>
                    <a:pt x="5027" y="2111"/>
                  </a:cubicBezTo>
                  <a:lnTo>
                    <a:pt x="5917" y="846"/>
                  </a:lnTo>
                  <a:cubicBezTo>
                    <a:pt x="5697" y="639"/>
                    <a:pt x="5445" y="469"/>
                    <a:pt x="5158" y="329"/>
                  </a:cubicBezTo>
                  <a:cubicBezTo>
                    <a:pt x="4874" y="191"/>
                    <a:pt x="4569" y="98"/>
                    <a:pt x="4250" y="46"/>
                  </a:cubicBezTo>
                  <a:cubicBezTo>
                    <a:pt x="4058" y="15"/>
                    <a:pt x="3866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32"/>
            <p:cNvSpPr/>
            <p:nvPr/>
          </p:nvSpPr>
          <p:spPr>
            <a:xfrm flipH="1">
              <a:off x="8158488" y="84818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6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32"/>
            <p:cNvSpPr/>
            <p:nvPr/>
          </p:nvSpPr>
          <p:spPr>
            <a:xfrm flipH="1">
              <a:off x="7886789" y="819460"/>
              <a:ext cx="237716" cy="258644"/>
            </a:xfrm>
            <a:custGeom>
              <a:avLst/>
              <a:gdLst/>
              <a:ahLst/>
              <a:cxnLst/>
              <a:rect l="l" t="t" r="r" b="b"/>
              <a:pathLst>
                <a:path w="6861" h="7465" extrusionOk="0">
                  <a:moveTo>
                    <a:pt x="6141" y="1"/>
                  </a:moveTo>
                  <a:lnTo>
                    <a:pt x="4538" y="172"/>
                  </a:lnTo>
                  <a:lnTo>
                    <a:pt x="4715" y="1856"/>
                  </a:lnTo>
                  <a:cubicBezTo>
                    <a:pt x="4743" y="2122"/>
                    <a:pt x="4771" y="2368"/>
                    <a:pt x="4798" y="2595"/>
                  </a:cubicBezTo>
                  <a:cubicBezTo>
                    <a:pt x="4825" y="2821"/>
                    <a:pt x="4854" y="3031"/>
                    <a:pt x="4884" y="3225"/>
                  </a:cubicBezTo>
                  <a:cubicBezTo>
                    <a:pt x="4914" y="3419"/>
                    <a:pt x="4947" y="3607"/>
                    <a:pt x="4983" y="3794"/>
                  </a:cubicBezTo>
                  <a:cubicBezTo>
                    <a:pt x="5019" y="3983"/>
                    <a:pt x="5057" y="4171"/>
                    <a:pt x="5096" y="4362"/>
                  </a:cubicBezTo>
                  <a:cubicBezTo>
                    <a:pt x="5106" y="4408"/>
                    <a:pt x="5116" y="4454"/>
                    <a:pt x="5127" y="4502"/>
                  </a:cubicBezTo>
                  <a:lnTo>
                    <a:pt x="1479" y="494"/>
                  </a:lnTo>
                  <a:lnTo>
                    <a:pt x="1" y="651"/>
                  </a:lnTo>
                  <a:lnTo>
                    <a:pt x="720" y="7464"/>
                  </a:lnTo>
                  <a:lnTo>
                    <a:pt x="2325" y="7294"/>
                  </a:lnTo>
                  <a:lnTo>
                    <a:pt x="2083" y="5017"/>
                  </a:lnTo>
                  <a:cubicBezTo>
                    <a:pt x="2067" y="4855"/>
                    <a:pt x="2050" y="4707"/>
                    <a:pt x="2031" y="4575"/>
                  </a:cubicBezTo>
                  <a:cubicBezTo>
                    <a:pt x="2014" y="4441"/>
                    <a:pt x="1995" y="4309"/>
                    <a:pt x="1974" y="4172"/>
                  </a:cubicBezTo>
                  <a:cubicBezTo>
                    <a:pt x="1952" y="4037"/>
                    <a:pt x="1925" y="3886"/>
                    <a:pt x="1892" y="3718"/>
                  </a:cubicBezTo>
                  <a:cubicBezTo>
                    <a:pt x="1857" y="3550"/>
                    <a:pt x="1817" y="3360"/>
                    <a:pt x="1772" y="3144"/>
                  </a:cubicBezTo>
                  <a:cubicBezTo>
                    <a:pt x="1765" y="3115"/>
                    <a:pt x="1759" y="3081"/>
                    <a:pt x="1752" y="3051"/>
                  </a:cubicBezTo>
                  <a:lnTo>
                    <a:pt x="1752" y="3051"/>
                  </a:lnTo>
                  <a:lnTo>
                    <a:pt x="5360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32"/>
            <p:cNvSpPr/>
            <p:nvPr/>
          </p:nvSpPr>
          <p:spPr>
            <a:xfrm flipH="1">
              <a:off x="7694882" y="799296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20"/>
                  </a:lnTo>
                  <a:lnTo>
                    <a:pt x="3377" y="5542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32"/>
            <p:cNvSpPr/>
            <p:nvPr/>
          </p:nvSpPr>
          <p:spPr>
            <a:xfrm flipH="1">
              <a:off x="7425848" y="776463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7" y="1569"/>
                  </a:moveTo>
                  <a:cubicBezTo>
                    <a:pt x="3783" y="1569"/>
                    <a:pt x="3959" y="1596"/>
                    <a:pt x="4127" y="1649"/>
                  </a:cubicBezTo>
                  <a:cubicBezTo>
                    <a:pt x="4362" y="1721"/>
                    <a:pt x="4570" y="1840"/>
                    <a:pt x="4754" y="2001"/>
                  </a:cubicBezTo>
                  <a:cubicBezTo>
                    <a:pt x="4939" y="2164"/>
                    <a:pt x="5090" y="2359"/>
                    <a:pt x="5205" y="2589"/>
                  </a:cubicBezTo>
                  <a:cubicBezTo>
                    <a:pt x="5321" y="2819"/>
                    <a:pt x="5394" y="3077"/>
                    <a:pt x="5423" y="3364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3" y="5518"/>
                    <a:pt x="3849" y="5527"/>
                    <a:pt x="3795" y="5533"/>
                  </a:cubicBezTo>
                  <a:cubicBezTo>
                    <a:pt x="3723" y="5541"/>
                    <a:pt x="3651" y="5545"/>
                    <a:pt x="3581" y="5545"/>
                  </a:cubicBezTo>
                  <a:cubicBezTo>
                    <a:pt x="3394" y="5545"/>
                    <a:pt x="3215" y="5517"/>
                    <a:pt x="3046" y="5464"/>
                  </a:cubicBezTo>
                  <a:cubicBezTo>
                    <a:pt x="2812" y="5390"/>
                    <a:pt x="2602" y="5274"/>
                    <a:pt x="2413" y="5119"/>
                  </a:cubicBezTo>
                  <a:cubicBezTo>
                    <a:pt x="2224" y="4960"/>
                    <a:pt x="2077" y="4765"/>
                    <a:pt x="1963" y="4530"/>
                  </a:cubicBezTo>
                  <a:cubicBezTo>
                    <a:pt x="1850" y="4298"/>
                    <a:pt x="1778" y="4039"/>
                    <a:pt x="1748" y="3751"/>
                  </a:cubicBezTo>
                  <a:cubicBezTo>
                    <a:pt x="1717" y="3466"/>
                    <a:pt x="1735" y="3199"/>
                    <a:pt x="1796" y="2949"/>
                  </a:cubicBezTo>
                  <a:cubicBezTo>
                    <a:pt x="1857" y="2698"/>
                    <a:pt x="1963" y="2477"/>
                    <a:pt x="2114" y="2280"/>
                  </a:cubicBezTo>
                  <a:cubicBezTo>
                    <a:pt x="2265" y="2083"/>
                    <a:pt x="2445" y="1925"/>
                    <a:pt x="2659" y="1804"/>
                  </a:cubicBezTo>
                  <a:cubicBezTo>
                    <a:pt x="2874" y="1683"/>
                    <a:pt x="3114" y="1608"/>
                    <a:pt x="3378" y="1581"/>
                  </a:cubicBezTo>
                  <a:cubicBezTo>
                    <a:pt x="3452" y="1573"/>
                    <a:pt x="3525" y="1569"/>
                    <a:pt x="3597" y="1569"/>
                  </a:cubicBezTo>
                  <a:close/>
                  <a:moveTo>
                    <a:pt x="3663" y="1"/>
                  </a:moveTo>
                  <a:cubicBezTo>
                    <a:pt x="3517" y="1"/>
                    <a:pt x="3367" y="9"/>
                    <a:pt x="3214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3" y="658"/>
                    <a:pt x="1076" y="946"/>
                    <a:pt x="790" y="1294"/>
                  </a:cubicBezTo>
                  <a:cubicBezTo>
                    <a:pt x="505" y="1646"/>
                    <a:pt x="300" y="2046"/>
                    <a:pt x="167" y="2491"/>
                  </a:cubicBezTo>
                  <a:cubicBezTo>
                    <a:pt x="38" y="2937"/>
                    <a:pt x="0" y="3416"/>
                    <a:pt x="55" y="3929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7"/>
                    <a:pt x="2075" y="6846"/>
                    <a:pt x="2521" y="6978"/>
                  </a:cubicBezTo>
                  <a:cubicBezTo>
                    <a:pt x="2837" y="7068"/>
                    <a:pt x="3169" y="7114"/>
                    <a:pt x="3519" y="7114"/>
                  </a:cubicBezTo>
                  <a:cubicBezTo>
                    <a:pt x="3663" y="7114"/>
                    <a:pt x="3809" y="7106"/>
                    <a:pt x="3959" y="7090"/>
                  </a:cubicBezTo>
                  <a:cubicBezTo>
                    <a:pt x="4381" y="7046"/>
                    <a:pt x="4767" y="6942"/>
                    <a:pt x="5121" y="6784"/>
                  </a:cubicBezTo>
                  <a:lnTo>
                    <a:pt x="6096" y="7849"/>
                  </a:lnTo>
                  <a:lnTo>
                    <a:pt x="7190" y="6846"/>
                  </a:lnTo>
                  <a:lnTo>
                    <a:pt x="6320" y="5894"/>
                  </a:lnTo>
                  <a:cubicBezTo>
                    <a:pt x="6341" y="5871"/>
                    <a:pt x="6365" y="5846"/>
                    <a:pt x="6384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4"/>
                    <a:pt x="6919" y="2214"/>
                    <a:pt x="6703" y="1803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0" y="46"/>
                    <a:pt x="4011" y="1"/>
                    <a:pt x="3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32"/>
            <p:cNvSpPr/>
            <p:nvPr/>
          </p:nvSpPr>
          <p:spPr>
            <a:xfrm flipH="1">
              <a:off x="7178991" y="744034"/>
              <a:ext cx="219215" cy="249393"/>
            </a:xfrm>
            <a:custGeom>
              <a:avLst/>
              <a:gdLst/>
              <a:ahLst/>
              <a:cxnLst/>
              <a:rect l="l" t="t" r="r" b="b"/>
              <a:pathLst>
                <a:path w="6327" h="7198" extrusionOk="0">
                  <a:moveTo>
                    <a:pt x="5829" y="1"/>
                  </a:moveTo>
                  <a:lnTo>
                    <a:pt x="4213" y="172"/>
                  </a:lnTo>
                  <a:lnTo>
                    <a:pt x="4646" y="4277"/>
                  </a:lnTo>
                  <a:cubicBezTo>
                    <a:pt x="4672" y="4523"/>
                    <a:pt x="4637" y="4752"/>
                    <a:pt x="4542" y="4962"/>
                  </a:cubicBezTo>
                  <a:cubicBezTo>
                    <a:pt x="4446" y="5172"/>
                    <a:pt x="4308" y="5344"/>
                    <a:pt x="4128" y="5478"/>
                  </a:cubicBezTo>
                  <a:cubicBezTo>
                    <a:pt x="3948" y="5610"/>
                    <a:pt x="3737" y="5692"/>
                    <a:pt x="3490" y="5717"/>
                  </a:cubicBezTo>
                  <a:cubicBezTo>
                    <a:pt x="3440" y="5722"/>
                    <a:pt x="3392" y="5725"/>
                    <a:pt x="3344" y="5725"/>
                  </a:cubicBezTo>
                  <a:cubicBezTo>
                    <a:pt x="3166" y="5725"/>
                    <a:pt x="2997" y="5687"/>
                    <a:pt x="2840" y="5613"/>
                  </a:cubicBezTo>
                  <a:cubicBezTo>
                    <a:pt x="2640" y="5520"/>
                    <a:pt x="2473" y="5379"/>
                    <a:pt x="2343" y="5192"/>
                  </a:cubicBezTo>
                  <a:cubicBezTo>
                    <a:pt x="2213" y="5005"/>
                    <a:pt x="2134" y="4789"/>
                    <a:pt x="2108" y="4543"/>
                  </a:cubicBezTo>
                  <a:lnTo>
                    <a:pt x="1675" y="438"/>
                  </a:lnTo>
                  <a:lnTo>
                    <a:pt x="1" y="613"/>
                  </a:lnTo>
                  <a:lnTo>
                    <a:pt x="444" y="4808"/>
                  </a:lnTo>
                  <a:cubicBezTo>
                    <a:pt x="497" y="5327"/>
                    <a:pt x="673" y="5774"/>
                    <a:pt x="964" y="6150"/>
                  </a:cubicBezTo>
                  <a:cubicBezTo>
                    <a:pt x="1258" y="6526"/>
                    <a:pt x="1636" y="6807"/>
                    <a:pt x="2100" y="6989"/>
                  </a:cubicBezTo>
                  <a:cubicBezTo>
                    <a:pt x="2453" y="7129"/>
                    <a:pt x="2833" y="7198"/>
                    <a:pt x="3241" y="7198"/>
                  </a:cubicBezTo>
                  <a:cubicBezTo>
                    <a:pt x="3373" y="7198"/>
                    <a:pt x="3507" y="7191"/>
                    <a:pt x="3645" y="7176"/>
                  </a:cubicBezTo>
                  <a:cubicBezTo>
                    <a:pt x="4203" y="7117"/>
                    <a:pt x="4689" y="6951"/>
                    <a:pt x="5106" y="6673"/>
                  </a:cubicBezTo>
                  <a:cubicBezTo>
                    <a:pt x="5523" y="6397"/>
                    <a:pt x="5835" y="6045"/>
                    <a:pt x="6043" y="5615"/>
                  </a:cubicBezTo>
                  <a:cubicBezTo>
                    <a:pt x="6249" y="5186"/>
                    <a:pt x="6327" y="4712"/>
                    <a:pt x="6271" y="4192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32"/>
            <p:cNvSpPr/>
            <p:nvPr/>
          </p:nvSpPr>
          <p:spPr>
            <a:xfrm flipH="1">
              <a:off x="6945750" y="720578"/>
              <a:ext cx="192883" cy="253446"/>
            </a:xfrm>
            <a:custGeom>
              <a:avLst/>
              <a:gdLst/>
              <a:ahLst/>
              <a:cxnLst/>
              <a:rect l="l" t="t" r="r" b="b"/>
              <a:pathLst>
                <a:path w="5567" h="7315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32"/>
            <p:cNvSpPr/>
            <p:nvPr/>
          </p:nvSpPr>
          <p:spPr>
            <a:xfrm flipH="1">
              <a:off x="6731668" y="700275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798"/>
                  </a:cubicBezTo>
                  <a:cubicBezTo>
                    <a:pt x="430" y="1009"/>
                    <a:pt x="265" y="1249"/>
                    <a:pt x="154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7" y="3552"/>
                    <a:pt x="730" y="3711"/>
                  </a:cubicBezTo>
                  <a:cubicBezTo>
                    <a:pt x="932" y="3869"/>
                    <a:pt x="1181" y="3997"/>
                    <a:pt x="1473" y="4091"/>
                  </a:cubicBezTo>
                  <a:cubicBezTo>
                    <a:pt x="1765" y="4184"/>
                    <a:pt x="2104" y="4255"/>
                    <a:pt x="2490" y="4298"/>
                  </a:cubicBezTo>
                  <a:cubicBezTo>
                    <a:pt x="2628" y="4311"/>
                    <a:pt x="2764" y="4327"/>
                    <a:pt x="2897" y="4348"/>
                  </a:cubicBezTo>
                  <a:cubicBezTo>
                    <a:pt x="3030" y="4370"/>
                    <a:pt x="3158" y="4398"/>
                    <a:pt x="3281" y="4436"/>
                  </a:cubicBezTo>
                  <a:cubicBezTo>
                    <a:pt x="3403" y="4472"/>
                    <a:pt x="3508" y="4515"/>
                    <a:pt x="3598" y="4565"/>
                  </a:cubicBezTo>
                  <a:cubicBezTo>
                    <a:pt x="3688" y="4616"/>
                    <a:pt x="3762" y="4675"/>
                    <a:pt x="3820" y="4749"/>
                  </a:cubicBezTo>
                  <a:cubicBezTo>
                    <a:pt x="3877" y="4821"/>
                    <a:pt x="3909" y="4908"/>
                    <a:pt x="3920" y="5004"/>
                  </a:cubicBezTo>
                  <a:cubicBezTo>
                    <a:pt x="3935" y="5133"/>
                    <a:pt x="3906" y="5247"/>
                    <a:pt x="3837" y="5342"/>
                  </a:cubicBezTo>
                  <a:cubicBezTo>
                    <a:pt x="3769" y="5437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3" y="5703"/>
                    <a:pt x="2887" y="5708"/>
                    <a:pt x="2802" y="5708"/>
                  </a:cubicBezTo>
                  <a:cubicBezTo>
                    <a:pt x="2538" y="5708"/>
                    <a:pt x="2277" y="5664"/>
                    <a:pt x="2018" y="5578"/>
                  </a:cubicBezTo>
                  <a:cubicBezTo>
                    <a:pt x="1674" y="5463"/>
                    <a:pt x="1318" y="5205"/>
                    <a:pt x="948" y="4804"/>
                  </a:cubicBezTo>
                  <a:lnTo>
                    <a:pt x="67" y="6048"/>
                  </a:lnTo>
                  <a:cubicBezTo>
                    <a:pt x="315" y="6304"/>
                    <a:pt x="592" y="6520"/>
                    <a:pt x="891" y="6694"/>
                  </a:cubicBezTo>
                  <a:cubicBezTo>
                    <a:pt x="1191" y="6869"/>
                    <a:pt x="1528" y="6991"/>
                    <a:pt x="1900" y="7060"/>
                  </a:cubicBezTo>
                  <a:cubicBezTo>
                    <a:pt x="2120" y="7101"/>
                    <a:pt x="2354" y="7121"/>
                    <a:pt x="2601" y="7121"/>
                  </a:cubicBezTo>
                  <a:cubicBezTo>
                    <a:pt x="2770" y="7121"/>
                    <a:pt x="2945" y="7112"/>
                    <a:pt x="3127" y="7093"/>
                  </a:cubicBezTo>
                  <a:cubicBezTo>
                    <a:pt x="3647" y="7039"/>
                    <a:pt x="4096" y="6905"/>
                    <a:pt x="4477" y="6691"/>
                  </a:cubicBezTo>
                  <a:cubicBezTo>
                    <a:pt x="4858" y="6476"/>
                    <a:pt x="5146" y="6192"/>
                    <a:pt x="5341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28" y="4298"/>
                    <a:pt x="5445" y="4038"/>
                    <a:pt x="5305" y="3818"/>
                  </a:cubicBezTo>
                  <a:cubicBezTo>
                    <a:pt x="5167" y="3600"/>
                    <a:pt x="4985" y="3416"/>
                    <a:pt x="4756" y="3271"/>
                  </a:cubicBezTo>
                  <a:cubicBezTo>
                    <a:pt x="4527" y="3126"/>
                    <a:pt x="4261" y="3009"/>
                    <a:pt x="3961" y="2923"/>
                  </a:cubicBezTo>
                  <a:cubicBezTo>
                    <a:pt x="3659" y="2837"/>
                    <a:pt x="3327" y="2776"/>
                    <a:pt x="2964" y="2743"/>
                  </a:cubicBezTo>
                  <a:cubicBezTo>
                    <a:pt x="2806" y="2733"/>
                    <a:pt x="2652" y="2716"/>
                    <a:pt x="2505" y="2687"/>
                  </a:cubicBezTo>
                  <a:cubicBezTo>
                    <a:pt x="2357" y="2660"/>
                    <a:pt x="2227" y="2623"/>
                    <a:pt x="2110" y="2572"/>
                  </a:cubicBezTo>
                  <a:cubicBezTo>
                    <a:pt x="1994" y="2522"/>
                    <a:pt x="1897" y="2463"/>
                    <a:pt x="1825" y="2391"/>
                  </a:cubicBezTo>
                  <a:cubicBezTo>
                    <a:pt x="1752" y="2321"/>
                    <a:pt x="1710" y="2229"/>
                    <a:pt x="1699" y="2119"/>
                  </a:cubicBezTo>
                  <a:cubicBezTo>
                    <a:pt x="1686" y="1996"/>
                    <a:pt x="1713" y="1885"/>
                    <a:pt x="1781" y="1790"/>
                  </a:cubicBezTo>
                  <a:cubicBezTo>
                    <a:pt x="1850" y="1695"/>
                    <a:pt x="1952" y="1616"/>
                    <a:pt x="2084" y="1551"/>
                  </a:cubicBezTo>
                  <a:cubicBezTo>
                    <a:pt x="2219" y="1488"/>
                    <a:pt x="2383" y="1445"/>
                    <a:pt x="2579" y="1425"/>
                  </a:cubicBezTo>
                  <a:cubicBezTo>
                    <a:pt x="2642" y="1418"/>
                    <a:pt x="2705" y="1415"/>
                    <a:pt x="2768" y="1415"/>
                  </a:cubicBezTo>
                  <a:cubicBezTo>
                    <a:pt x="2892" y="1415"/>
                    <a:pt x="3015" y="1428"/>
                    <a:pt x="3138" y="1453"/>
                  </a:cubicBezTo>
                  <a:cubicBezTo>
                    <a:pt x="3324" y="1494"/>
                    <a:pt x="3499" y="1560"/>
                    <a:pt x="3670" y="1653"/>
                  </a:cubicBezTo>
                  <a:cubicBezTo>
                    <a:pt x="3841" y="1747"/>
                    <a:pt x="4002" y="1870"/>
                    <a:pt x="4158" y="2026"/>
                  </a:cubicBezTo>
                  <a:lnTo>
                    <a:pt x="5075" y="934"/>
                  </a:lnTo>
                  <a:cubicBezTo>
                    <a:pt x="4887" y="704"/>
                    <a:pt x="4670" y="516"/>
                    <a:pt x="4419" y="365"/>
                  </a:cubicBezTo>
                  <a:cubicBezTo>
                    <a:pt x="4174" y="215"/>
                    <a:pt x="3882" y="112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4" name="Google Shape;16844;p32"/>
            <p:cNvSpPr/>
            <p:nvPr/>
          </p:nvSpPr>
          <p:spPr>
            <a:xfrm flipH="1">
              <a:off x="6296120" y="649137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50" y="4586"/>
                    <a:pt x="7110" y="4488"/>
                  </a:cubicBezTo>
                  <a:cubicBezTo>
                    <a:pt x="7038" y="4306"/>
                    <a:pt x="6952" y="4111"/>
                    <a:pt x="6851" y="3906"/>
                  </a:cubicBezTo>
                  <a:lnTo>
                    <a:pt x="5576" y="1316"/>
                  </a:lnTo>
                  <a:lnTo>
                    <a:pt x="4253" y="1457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3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11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7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5" name="Google Shape;16845;p32"/>
            <p:cNvSpPr/>
            <p:nvPr/>
          </p:nvSpPr>
          <p:spPr>
            <a:xfrm flipH="1">
              <a:off x="6022898" y="628314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3" y="1569"/>
                  </a:moveTo>
                  <a:cubicBezTo>
                    <a:pt x="3782" y="1569"/>
                    <a:pt x="3961" y="1597"/>
                    <a:pt x="4131" y="1650"/>
                  </a:cubicBezTo>
                  <a:cubicBezTo>
                    <a:pt x="4366" y="1723"/>
                    <a:pt x="4574" y="1842"/>
                    <a:pt x="4758" y="2002"/>
                  </a:cubicBezTo>
                  <a:cubicBezTo>
                    <a:pt x="4942" y="2163"/>
                    <a:pt x="5093" y="2360"/>
                    <a:pt x="5208" y="2590"/>
                  </a:cubicBezTo>
                  <a:cubicBezTo>
                    <a:pt x="5325" y="2820"/>
                    <a:pt x="5398" y="3076"/>
                    <a:pt x="5427" y="3364"/>
                  </a:cubicBezTo>
                  <a:cubicBezTo>
                    <a:pt x="5459" y="3648"/>
                    <a:pt x="5440" y="3916"/>
                    <a:pt x="5374" y="4166"/>
                  </a:cubicBezTo>
                  <a:cubicBezTo>
                    <a:pt x="5309" y="4416"/>
                    <a:pt x="5203" y="4639"/>
                    <a:pt x="5056" y="4835"/>
                  </a:cubicBezTo>
                  <a:cubicBezTo>
                    <a:pt x="4908" y="5032"/>
                    <a:pt x="4728" y="5190"/>
                    <a:pt x="4514" y="5311"/>
                  </a:cubicBezTo>
                  <a:cubicBezTo>
                    <a:pt x="4303" y="5431"/>
                    <a:pt x="4062" y="5506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7" y="5466"/>
                  </a:cubicBezTo>
                  <a:cubicBezTo>
                    <a:pt x="2814" y="5394"/>
                    <a:pt x="2601" y="5276"/>
                    <a:pt x="2414" y="5118"/>
                  </a:cubicBezTo>
                  <a:cubicBezTo>
                    <a:pt x="2226" y="4963"/>
                    <a:pt x="2077" y="4764"/>
                    <a:pt x="1966" y="4531"/>
                  </a:cubicBezTo>
                  <a:cubicBezTo>
                    <a:pt x="1852" y="4298"/>
                    <a:pt x="1780" y="4038"/>
                    <a:pt x="1750" y="3752"/>
                  </a:cubicBezTo>
                  <a:cubicBezTo>
                    <a:pt x="1720" y="3467"/>
                    <a:pt x="1736" y="3198"/>
                    <a:pt x="1799" y="2950"/>
                  </a:cubicBezTo>
                  <a:cubicBezTo>
                    <a:pt x="1859" y="2699"/>
                    <a:pt x="1966" y="2478"/>
                    <a:pt x="2117" y="2281"/>
                  </a:cubicBezTo>
                  <a:cubicBezTo>
                    <a:pt x="2266" y="2084"/>
                    <a:pt x="2448" y="1926"/>
                    <a:pt x="2662" y="1806"/>
                  </a:cubicBezTo>
                  <a:cubicBezTo>
                    <a:pt x="2875" y="1684"/>
                    <a:pt x="3116" y="1608"/>
                    <a:pt x="3382" y="1581"/>
                  </a:cubicBezTo>
                  <a:cubicBezTo>
                    <a:pt x="3454" y="1573"/>
                    <a:pt x="3524" y="1569"/>
                    <a:pt x="3593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4" y="25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1" y="657"/>
                    <a:pt x="1076" y="943"/>
                    <a:pt x="790" y="1296"/>
                  </a:cubicBezTo>
                  <a:cubicBezTo>
                    <a:pt x="506" y="1648"/>
                    <a:pt x="299" y="2045"/>
                    <a:pt x="168" y="2491"/>
                  </a:cubicBezTo>
                  <a:cubicBezTo>
                    <a:pt x="39" y="2937"/>
                    <a:pt x="0" y="3417"/>
                    <a:pt x="55" y="3930"/>
                  </a:cubicBezTo>
                  <a:cubicBezTo>
                    <a:pt x="108" y="4442"/>
                    <a:pt x="247" y="4902"/>
                    <a:pt x="466" y="5312"/>
                  </a:cubicBezTo>
                  <a:cubicBezTo>
                    <a:pt x="687" y="5722"/>
                    <a:pt x="974" y="6070"/>
                    <a:pt x="1323" y="6355"/>
                  </a:cubicBezTo>
                  <a:cubicBezTo>
                    <a:pt x="1674" y="6641"/>
                    <a:pt x="2075" y="6846"/>
                    <a:pt x="2521" y="6977"/>
                  </a:cubicBezTo>
                  <a:cubicBezTo>
                    <a:pt x="2836" y="7069"/>
                    <a:pt x="3169" y="7114"/>
                    <a:pt x="3521" y="7114"/>
                  </a:cubicBezTo>
                  <a:cubicBezTo>
                    <a:pt x="3667" y="7114"/>
                    <a:pt x="3815" y="7107"/>
                    <a:pt x="3967" y="7091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8"/>
                    <a:pt x="6097" y="6174"/>
                    <a:pt x="6382" y="5821"/>
                  </a:cubicBezTo>
                  <a:cubicBezTo>
                    <a:pt x="6665" y="5469"/>
                    <a:pt x="6871" y="5069"/>
                    <a:pt x="6999" y="4619"/>
                  </a:cubicBezTo>
                  <a:cubicBezTo>
                    <a:pt x="7127" y="4169"/>
                    <a:pt x="7164" y="3692"/>
                    <a:pt x="7110" y="3187"/>
                  </a:cubicBezTo>
                  <a:cubicBezTo>
                    <a:pt x="7056" y="2673"/>
                    <a:pt x="6920" y="2213"/>
                    <a:pt x="6704" y="1803"/>
                  </a:cubicBezTo>
                  <a:cubicBezTo>
                    <a:pt x="6485" y="1392"/>
                    <a:pt x="6202" y="1046"/>
                    <a:pt x="5850" y="761"/>
                  </a:cubicBezTo>
                  <a:cubicBezTo>
                    <a:pt x="5498" y="478"/>
                    <a:pt x="5101" y="269"/>
                    <a:pt x="4655" y="140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32"/>
            <p:cNvSpPr/>
            <p:nvPr/>
          </p:nvSpPr>
          <p:spPr>
            <a:xfrm flipH="1">
              <a:off x="5771641" y="605240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3" y="1423"/>
                  </a:moveTo>
                  <a:cubicBezTo>
                    <a:pt x="3230" y="1423"/>
                    <a:pt x="3354" y="1443"/>
                    <a:pt x="3465" y="1483"/>
                  </a:cubicBezTo>
                  <a:cubicBezTo>
                    <a:pt x="3617" y="1539"/>
                    <a:pt x="3739" y="1631"/>
                    <a:pt x="3831" y="1755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7" y="2376"/>
                    <a:pt x="3998" y="2537"/>
                    <a:pt x="3945" y="2681"/>
                  </a:cubicBezTo>
                  <a:cubicBezTo>
                    <a:pt x="3890" y="2825"/>
                    <a:pt x="3804" y="2940"/>
                    <a:pt x="3686" y="3027"/>
                  </a:cubicBezTo>
                  <a:cubicBezTo>
                    <a:pt x="3567" y="3117"/>
                    <a:pt x="3423" y="3170"/>
                    <a:pt x="3255" y="3187"/>
                  </a:cubicBezTo>
                  <a:lnTo>
                    <a:pt x="1912" y="3329"/>
                  </a:lnTo>
                  <a:lnTo>
                    <a:pt x="1726" y="1559"/>
                  </a:lnTo>
                  <a:lnTo>
                    <a:pt x="2921" y="1433"/>
                  </a:lnTo>
                  <a:cubicBezTo>
                    <a:pt x="2981" y="1426"/>
                    <a:pt x="3038" y="1423"/>
                    <a:pt x="3093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4" y="4503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1" y="4084"/>
                  </a:lnTo>
                  <a:cubicBezTo>
                    <a:pt x="4617" y="4063"/>
                    <a:pt x="4654" y="4043"/>
                    <a:pt x="4690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9" y="2764"/>
                    <a:pt x="5658" y="2372"/>
                    <a:pt x="5613" y="1943"/>
                  </a:cubicBezTo>
                  <a:cubicBezTo>
                    <a:pt x="5567" y="1526"/>
                    <a:pt x="5429" y="1167"/>
                    <a:pt x="5193" y="860"/>
                  </a:cubicBezTo>
                  <a:cubicBezTo>
                    <a:pt x="4959" y="554"/>
                    <a:pt x="4653" y="325"/>
                    <a:pt x="4280" y="174"/>
                  </a:cubicBezTo>
                  <a:cubicBezTo>
                    <a:pt x="3992" y="58"/>
                    <a:pt x="3686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32"/>
            <p:cNvSpPr/>
            <p:nvPr/>
          </p:nvSpPr>
          <p:spPr>
            <a:xfrm flipH="1">
              <a:off x="5512933" y="569657"/>
              <a:ext cx="243018" cy="258436"/>
            </a:xfrm>
            <a:custGeom>
              <a:avLst/>
              <a:gdLst/>
              <a:ahLst/>
              <a:cxnLst/>
              <a:rect l="l" t="t" r="r" b="b"/>
              <a:pathLst>
                <a:path w="7014" h="7459" extrusionOk="0">
                  <a:moveTo>
                    <a:pt x="6112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7" y="6997"/>
                  </a:lnTo>
                  <a:lnTo>
                    <a:pt x="7014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32"/>
            <p:cNvSpPr/>
            <p:nvPr/>
          </p:nvSpPr>
          <p:spPr>
            <a:xfrm flipH="1">
              <a:off x="5320818" y="551329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0"/>
                    <a:pt x="647" y="799"/>
                  </a:cubicBezTo>
                  <a:cubicBezTo>
                    <a:pt x="429" y="1010"/>
                    <a:pt x="263" y="1250"/>
                    <a:pt x="153" y="1520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2"/>
                  </a:cubicBezTo>
                  <a:cubicBezTo>
                    <a:pt x="1763" y="4185"/>
                    <a:pt x="2103" y="4255"/>
                    <a:pt x="2488" y="4299"/>
                  </a:cubicBezTo>
                  <a:cubicBezTo>
                    <a:pt x="2626" y="4312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7"/>
                    <a:pt x="3818" y="4750"/>
                  </a:cubicBezTo>
                  <a:cubicBezTo>
                    <a:pt x="3876" y="4822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9"/>
                    <a:pt x="3663" y="5518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5"/>
                    <a:pt x="2884" y="5709"/>
                    <a:pt x="2798" y="5709"/>
                  </a:cubicBezTo>
                  <a:cubicBezTo>
                    <a:pt x="2535" y="5709"/>
                    <a:pt x="2275" y="5665"/>
                    <a:pt x="2016" y="5578"/>
                  </a:cubicBezTo>
                  <a:cubicBezTo>
                    <a:pt x="1673" y="5463"/>
                    <a:pt x="1316" y="5206"/>
                    <a:pt x="945" y="4806"/>
                  </a:cubicBezTo>
                  <a:lnTo>
                    <a:pt x="62" y="6050"/>
                  </a:lnTo>
                  <a:cubicBezTo>
                    <a:pt x="312" y="6305"/>
                    <a:pt x="587" y="6520"/>
                    <a:pt x="887" y="6694"/>
                  </a:cubicBezTo>
                  <a:cubicBezTo>
                    <a:pt x="1188" y="6870"/>
                    <a:pt x="1524" y="6992"/>
                    <a:pt x="1895" y="7062"/>
                  </a:cubicBezTo>
                  <a:cubicBezTo>
                    <a:pt x="2117" y="7103"/>
                    <a:pt x="2352" y="7124"/>
                    <a:pt x="2599" y="7124"/>
                  </a:cubicBezTo>
                  <a:cubicBezTo>
                    <a:pt x="2768" y="7124"/>
                    <a:pt x="2942" y="7114"/>
                    <a:pt x="3124" y="7094"/>
                  </a:cubicBezTo>
                  <a:cubicBezTo>
                    <a:pt x="3643" y="7039"/>
                    <a:pt x="4093" y="6906"/>
                    <a:pt x="4474" y="6691"/>
                  </a:cubicBezTo>
                  <a:cubicBezTo>
                    <a:pt x="4855" y="6477"/>
                    <a:pt x="5142" y="6195"/>
                    <a:pt x="5338" y="5843"/>
                  </a:cubicBezTo>
                  <a:cubicBezTo>
                    <a:pt x="5534" y="5491"/>
                    <a:pt x="5606" y="5079"/>
                    <a:pt x="5558" y="4605"/>
                  </a:cubicBezTo>
                  <a:cubicBezTo>
                    <a:pt x="5525" y="4299"/>
                    <a:pt x="5440" y="4038"/>
                    <a:pt x="5302" y="3818"/>
                  </a:cubicBezTo>
                  <a:cubicBezTo>
                    <a:pt x="5164" y="3601"/>
                    <a:pt x="4980" y="3419"/>
                    <a:pt x="4753" y="3272"/>
                  </a:cubicBezTo>
                  <a:cubicBezTo>
                    <a:pt x="4524" y="3127"/>
                    <a:pt x="4258" y="3010"/>
                    <a:pt x="3958" y="2924"/>
                  </a:cubicBezTo>
                  <a:cubicBezTo>
                    <a:pt x="3656" y="2838"/>
                    <a:pt x="3323" y="2779"/>
                    <a:pt x="2960" y="2744"/>
                  </a:cubicBezTo>
                  <a:cubicBezTo>
                    <a:pt x="2801" y="2736"/>
                    <a:pt x="2649" y="2717"/>
                    <a:pt x="2502" y="2690"/>
                  </a:cubicBezTo>
                  <a:cubicBezTo>
                    <a:pt x="2354" y="2664"/>
                    <a:pt x="2223" y="2625"/>
                    <a:pt x="2107" y="2574"/>
                  </a:cubicBezTo>
                  <a:cubicBezTo>
                    <a:pt x="1989" y="2524"/>
                    <a:pt x="1894" y="2465"/>
                    <a:pt x="1822" y="2393"/>
                  </a:cubicBezTo>
                  <a:cubicBezTo>
                    <a:pt x="1749" y="2323"/>
                    <a:pt x="1707" y="2232"/>
                    <a:pt x="1694" y="2122"/>
                  </a:cubicBezTo>
                  <a:cubicBezTo>
                    <a:pt x="1683" y="1998"/>
                    <a:pt x="1709" y="1889"/>
                    <a:pt x="1778" y="1794"/>
                  </a:cubicBezTo>
                  <a:cubicBezTo>
                    <a:pt x="1849" y="1699"/>
                    <a:pt x="1950" y="1617"/>
                    <a:pt x="2085" y="1555"/>
                  </a:cubicBezTo>
                  <a:cubicBezTo>
                    <a:pt x="2219" y="1492"/>
                    <a:pt x="2383" y="1449"/>
                    <a:pt x="2577" y="1428"/>
                  </a:cubicBezTo>
                  <a:cubicBezTo>
                    <a:pt x="2640" y="1422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8" y="111"/>
                    <a:pt x="3548" y="51"/>
                  </a:cubicBezTo>
                  <a:cubicBezTo>
                    <a:pt x="3362" y="18"/>
                    <a:pt x="3158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32"/>
            <p:cNvSpPr/>
            <p:nvPr/>
          </p:nvSpPr>
          <p:spPr>
            <a:xfrm flipH="1">
              <a:off x="5067862" y="522018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1"/>
                  </a:moveTo>
                  <a:lnTo>
                    <a:pt x="4224" y="175"/>
                  </a:lnTo>
                  <a:lnTo>
                    <a:pt x="4505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8" y="7434"/>
                  </a:lnTo>
                  <a:lnTo>
                    <a:pt x="2373" y="7259"/>
                  </a:lnTo>
                  <a:lnTo>
                    <a:pt x="2092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32"/>
            <p:cNvSpPr/>
            <p:nvPr/>
          </p:nvSpPr>
          <p:spPr>
            <a:xfrm flipH="1">
              <a:off x="4790375" y="498216"/>
              <a:ext cx="248145" cy="246482"/>
            </a:xfrm>
            <a:custGeom>
              <a:avLst/>
              <a:gdLst/>
              <a:ahLst/>
              <a:cxnLst/>
              <a:rect l="l" t="t" r="r" b="b"/>
              <a:pathLst>
                <a:path w="7162" h="7114" extrusionOk="0">
                  <a:moveTo>
                    <a:pt x="3590" y="1573"/>
                  </a:moveTo>
                  <a:cubicBezTo>
                    <a:pt x="3778" y="1573"/>
                    <a:pt x="3957" y="1599"/>
                    <a:pt x="4128" y="1653"/>
                  </a:cubicBezTo>
                  <a:cubicBezTo>
                    <a:pt x="4361" y="1726"/>
                    <a:pt x="4571" y="1845"/>
                    <a:pt x="4756" y="2005"/>
                  </a:cubicBezTo>
                  <a:cubicBezTo>
                    <a:pt x="4940" y="2166"/>
                    <a:pt x="5088" y="2363"/>
                    <a:pt x="5206" y="2593"/>
                  </a:cubicBezTo>
                  <a:cubicBezTo>
                    <a:pt x="5321" y="2823"/>
                    <a:pt x="5396" y="3079"/>
                    <a:pt x="5425" y="3367"/>
                  </a:cubicBezTo>
                  <a:cubicBezTo>
                    <a:pt x="5455" y="3650"/>
                    <a:pt x="5438" y="3918"/>
                    <a:pt x="5373" y="4168"/>
                  </a:cubicBezTo>
                  <a:cubicBezTo>
                    <a:pt x="5308" y="4418"/>
                    <a:pt x="5202" y="4641"/>
                    <a:pt x="5055" y="4837"/>
                  </a:cubicBezTo>
                  <a:cubicBezTo>
                    <a:pt x="4907" y="5034"/>
                    <a:pt x="4729" y="5192"/>
                    <a:pt x="4516" y="5313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0" y="5547"/>
                    <a:pt x="3214" y="5521"/>
                    <a:pt x="3045" y="5468"/>
                  </a:cubicBezTo>
                  <a:cubicBezTo>
                    <a:pt x="2812" y="5393"/>
                    <a:pt x="2601" y="5277"/>
                    <a:pt x="2412" y="5123"/>
                  </a:cubicBezTo>
                  <a:cubicBezTo>
                    <a:pt x="2227" y="4965"/>
                    <a:pt x="2076" y="4768"/>
                    <a:pt x="1964" y="4535"/>
                  </a:cubicBezTo>
                  <a:cubicBezTo>
                    <a:pt x="1850" y="4300"/>
                    <a:pt x="1780" y="4041"/>
                    <a:pt x="1748" y="3754"/>
                  </a:cubicBezTo>
                  <a:cubicBezTo>
                    <a:pt x="1716" y="3470"/>
                    <a:pt x="1735" y="3203"/>
                    <a:pt x="1795" y="2953"/>
                  </a:cubicBezTo>
                  <a:cubicBezTo>
                    <a:pt x="1859" y="2703"/>
                    <a:pt x="1965" y="2480"/>
                    <a:pt x="2115" y="2284"/>
                  </a:cubicBezTo>
                  <a:cubicBezTo>
                    <a:pt x="2266" y="2086"/>
                    <a:pt x="2447" y="1927"/>
                    <a:pt x="2658" y="1808"/>
                  </a:cubicBezTo>
                  <a:cubicBezTo>
                    <a:pt x="2872" y="1687"/>
                    <a:pt x="3114" y="1611"/>
                    <a:pt x="3377" y="1584"/>
                  </a:cubicBezTo>
                  <a:cubicBezTo>
                    <a:pt x="3449" y="1576"/>
                    <a:pt x="3520" y="1573"/>
                    <a:pt x="3590" y="1573"/>
                  </a:cubicBezTo>
                  <a:close/>
                  <a:moveTo>
                    <a:pt x="3664" y="1"/>
                  </a:moveTo>
                  <a:cubicBezTo>
                    <a:pt x="3517" y="1"/>
                    <a:pt x="3368" y="9"/>
                    <a:pt x="3216" y="25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1" y="658"/>
                    <a:pt x="1075" y="945"/>
                    <a:pt x="789" y="1293"/>
                  </a:cubicBezTo>
                  <a:cubicBezTo>
                    <a:pt x="507" y="1646"/>
                    <a:pt x="298" y="2045"/>
                    <a:pt x="167" y="2491"/>
                  </a:cubicBezTo>
                  <a:cubicBezTo>
                    <a:pt x="40" y="2937"/>
                    <a:pt x="1" y="3416"/>
                    <a:pt x="54" y="3929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8"/>
                  </a:cubicBezTo>
                  <a:cubicBezTo>
                    <a:pt x="2834" y="7067"/>
                    <a:pt x="3167" y="7113"/>
                    <a:pt x="3518" y="7113"/>
                  </a:cubicBezTo>
                  <a:cubicBezTo>
                    <a:pt x="3665" y="7113"/>
                    <a:pt x="3816" y="7105"/>
                    <a:pt x="3970" y="7088"/>
                  </a:cubicBezTo>
                  <a:cubicBezTo>
                    <a:pt x="4474" y="7037"/>
                    <a:pt x="4933" y="6899"/>
                    <a:pt x="5343" y="6679"/>
                  </a:cubicBezTo>
                  <a:cubicBezTo>
                    <a:pt x="5753" y="6457"/>
                    <a:pt x="6099" y="6174"/>
                    <a:pt x="6385" y="5822"/>
                  </a:cubicBezTo>
                  <a:cubicBezTo>
                    <a:pt x="6667" y="5469"/>
                    <a:pt x="6874" y="5068"/>
                    <a:pt x="7001" y="4619"/>
                  </a:cubicBezTo>
                  <a:cubicBezTo>
                    <a:pt x="7127" y="4171"/>
                    <a:pt x="7162" y="3693"/>
                    <a:pt x="7112" y="3186"/>
                  </a:cubicBezTo>
                  <a:cubicBezTo>
                    <a:pt x="7057" y="2674"/>
                    <a:pt x="6920" y="2214"/>
                    <a:pt x="6703" y="1802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69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32"/>
            <p:cNvSpPr/>
            <p:nvPr/>
          </p:nvSpPr>
          <p:spPr>
            <a:xfrm flipH="1">
              <a:off x="4570890" y="475696"/>
              <a:ext cx="189210" cy="247349"/>
            </a:xfrm>
            <a:custGeom>
              <a:avLst/>
              <a:gdLst/>
              <a:ahLst/>
              <a:cxnLst/>
              <a:rect l="l" t="t" r="r" b="b"/>
              <a:pathLst>
                <a:path w="5461" h="7139" extrusionOk="0">
                  <a:moveTo>
                    <a:pt x="2953" y="1493"/>
                  </a:moveTo>
                  <a:cubicBezTo>
                    <a:pt x="3062" y="1493"/>
                    <a:pt x="3165" y="1513"/>
                    <a:pt x="3260" y="1554"/>
                  </a:cubicBezTo>
                  <a:cubicBezTo>
                    <a:pt x="3384" y="1607"/>
                    <a:pt x="3486" y="1689"/>
                    <a:pt x="3572" y="1798"/>
                  </a:cubicBezTo>
                  <a:cubicBezTo>
                    <a:pt x="3657" y="1907"/>
                    <a:pt x="3707" y="2045"/>
                    <a:pt x="3723" y="2215"/>
                  </a:cubicBezTo>
                  <a:cubicBezTo>
                    <a:pt x="3742" y="2376"/>
                    <a:pt x="3720" y="2524"/>
                    <a:pt x="3663" y="2654"/>
                  </a:cubicBezTo>
                  <a:cubicBezTo>
                    <a:pt x="3605" y="2785"/>
                    <a:pt x="3520" y="2891"/>
                    <a:pt x="3411" y="2976"/>
                  </a:cubicBezTo>
                  <a:cubicBezTo>
                    <a:pt x="3300" y="3059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1"/>
                  </a:lnTo>
                  <a:lnTo>
                    <a:pt x="2862" y="1498"/>
                  </a:lnTo>
                  <a:cubicBezTo>
                    <a:pt x="2893" y="1494"/>
                    <a:pt x="2923" y="1493"/>
                    <a:pt x="2953" y="1493"/>
                  </a:cubicBezTo>
                  <a:close/>
                  <a:moveTo>
                    <a:pt x="3214" y="0"/>
                  </a:moveTo>
                  <a:cubicBezTo>
                    <a:pt x="3124" y="0"/>
                    <a:pt x="3032" y="5"/>
                    <a:pt x="2938" y="15"/>
                  </a:cubicBezTo>
                  <a:lnTo>
                    <a:pt x="0" y="326"/>
                  </a:lnTo>
                  <a:lnTo>
                    <a:pt x="718" y="7139"/>
                  </a:lnTo>
                  <a:lnTo>
                    <a:pt x="2372" y="6963"/>
                  </a:lnTo>
                  <a:lnTo>
                    <a:pt x="2131" y="4687"/>
                  </a:lnTo>
                  <a:lnTo>
                    <a:pt x="3416" y="4550"/>
                  </a:lnTo>
                  <a:cubicBezTo>
                    <a:pt x="3844" y="4504"/>
                    <a:pt x="4214" y="4365"/>
                    <a:pt x="4527" y="4128"/>
                  </a:cubicBezTo>
                  <a:cubicBezTo>
                    <a:pt x="4839" y="3892"/>
                    <a:pt x="5076" y="3590"/>
                    <a:pt x="5237" y="3222"/>
                  </a:cubicBezTo>
                  <a:cubicBezTo>
                    <a:pt x="5403" y="2854"/>
                    <a:pt x="5460" y="2448"/>
                    <a:pt x="5413" y="2007"/>
                  </a:cubicBezTo>
                  <a:cubicBezTo>
                    <a:pt x="5368" y="1585"/>
                    <a:pt x="5230" y="1216"/>
                    <a:pt x="4996" y="899"/>
                  </a:cubicBezTo>
                  <a:cubicBezTo>
                    <a:pt x="4763" y="583"/>
                    <a:pt x="4468" y="346"/>
                    <a:pt x="4113" y="186"/>
                  </a:cubicBezTo>
                  <a:cubicBezTo>
                    <a:pt x="3835" y="62"/>
                    <a:pt x="3537" y="0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32"/>
            <p:cNvSpPr/>
            <p:nvPr/>
          </p:nvSpPr>
          <p:spPr>
            <a:xfrm flipH="1">
              <a:off x="9137055" y="1497634"/>
              <a:ext cx="19645" cy="18987"/>
            </a:xfrm>
            <a:custGeom>
              <a:avLst/>
              <a:gdLst/>
              <a:ahLst/>
              <a:cxnLst/>
              <a:rect l="l" t="t" r="r" b="b"/>
              <a:pathLst>
                <a:path w="567" h="548" extrusionOk="0">
                  <a:moveTo>
                    <a:pt x="0" y="1"/>
                  </a:moveTo>
                  <a:lnTo>
                    <a:pt x="0" y="547"/>
                  </a:lnTo>
                  <a:lnTo>
                    <a:pt x="567" y="4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32"/>
            <p:cNvSpPr/>
            <p:nvPr/>
          </p:nvSpPr>
          <p:spPr>
            <a:xfrm flipH="1">
              <a:off x="8839401" y="1244990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3" y="7207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32"/>
            <p:cNvSpPr/>
            <p:nvPr/>
          </p:nvSpPr>
          <p:spPr>
            <a:xfrm flipH="1">
              <a:off x="8611461" y="122337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8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4" y="5734"/>
                  </a:lnTo>
                  <a:lnTo>
                    <a:pt x="2029" y="4351"/>
                  </a:lnTo>
                  <a:lnTo>
                    <a:pt x="4734" y="4067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32"/>
            <p:cNvSpPr/>
            <p:nvPr/>
          </p:nvSpPr>
          <p:spPr>
            <a:xfrm flipH="1">
              <a:off x="8370388" y="120081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9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4" y="76"/>
                    <a:pt x="2294" y="213"/>
                    <a:pt x="1876" y="435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40"/>
                    <a:pt x="316" y="2036"/>
                    <a:pt x="179" y="2484"/>
                  </a:cubicBezTo>
                  <a:cubicBezTo>
                    <a:pt x="42" y="2931"/>
                    <a:pt x="1" y="3408"/>
                    <a:pt x="55" y="3914"/>
                  </a:cubicBezTo>
                  <a:cubicBezTo>
                    <a:pt x="108" y="4434"/>
                    <a:pt x="245" y="4900"/>
                    <a:pt x="464" y="5314"/>
                  </a:cubicBezTo>
                  <a:cubicBezTo>
                    <a:pt x="681" y="5726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6" y="6967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7" y="7099"/>
                    <a:pt x="3807" y="7091"/>
                    <a:pt x="3959" y="7075"/>
                  </a:cubicBezTo>
                  <a:cubicBezTo>
                    <a:pt x="4290" y="7041"/>
                    <a:pt x="4615" y="6964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8"/>
                    <a:pt x="6246" y="6063"/>
                    <a:pt x="6387" y="5863"/>
                  </a:cubicBezTo>
                  <a:lnTo>
                    <a:pt x="5456" y="4682"/>
                  </a:lnTo>
                  <a:cubicBezTo>
                    <a:pt x="5347" y="4825"/>
                    <a:pt x="5218" y="4956"/>
                    <a:pt x="5070" y="5072"/>
                  </a:cubicBezTo>
                  <a:cubicBezTo>
                    <a:pt x="4921" y="5189"/>
                    <a:pt x="4758" y="5288"/>
                    <a:pt x="4573" y="5365"/>
                  </a:cubicBezTo>
                  <a:cubicBezTo>
                    <a:pt x="4392" y="5445"/>
                    <a:pt x="4197" y="5493"/>
                    <a:pt x="3990" y="5516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500" y="5532"/>
                    <a:pt x="3316" y="5511"/>
                    <a:pt x="3143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2" y="4784"/>
                    <a:pt x="1989" y="4553"/>
                  </a:cubicBezTo>
                  <a:cubicBezTo>
                    <a:pt x="1867" y="4319"/>
                    <a:pt x="1789" y="4055"/>
                    <a:pt x="1758" y="3756"/>
                  </a:cubicBezTo>
                  <a:cubicBezTo>
                    <a:pt x="1725" y="3451"/>
                    <a:pt x="1745" y="3171"/>
                    <a:pt x="1817" y="2914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2" y="1553"/>
                    <a:pt x="3585" y="1549"/>
                    <a:pt x="3658" y="1549"/>
                  </a:cubicBezTo>
                  <a:cubicBezTo>
                    <a:pt x="3786" y="1549"/>
                    <a:pt x="3911" y="1561"/>
                    <a:pt x="4031" y="1585"/>
                  </a:cubicBezTo>
                  <a:cubicBezTo>
                    <a:pt x="4218" y="1625"/>
                    <a:pt x="4394" y="1690"/>
                    <a:pt x="4558" y="1780"/>
                  </a:cubicBezTo>
                  <a:cubicBezTo>
                    <a:pt x="4722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8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32"/>
            <p:cNvSpPr/>
            <p:nvPr/>
          </p:nvSpPr>
          <p:spPr>
            <a:xfrm flipH="1">
              <a:off x="8124361" y="1171678"/>
              <a:ext cx="228570" cy="257466"/>
            </a:xfrm>
            <a:custGeom>
              <a:avLst/>
              <a:gdLst/>
              <a:ahLst/>
              <a:cxnLst/>
              <a:rect l="l" t="t" r="r" b="b"/>
              <a:pathLst>
                <a:path w="6597" h="7431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7" y="3119"/>
                  </a:lnTo>
                  <a:lnTo>
                    <a:pt x="1656" y="446"/>
                  </a:lnTo>
                  <a:lnTo>
                    <a:pt x="0" y="620"/>
                  </a:lnTo>
                  <a:lnTo>
                    <a:pt x="720" y="7430"/>
                  </a:lnTo>
                  <a:lnTo>
                    <a:pt x="2375" y="7256"/>
                  </a:lnTo>
                  <a:lnTo>
                    <a:pt x="2094" y="4599"/>
                  </a:lnTo>
                  <a:lnTo>
                    <a:pt x="4663" y="4330"/>
                  </a:lnTo>
                  <a:lnTo>
                    <a:pt x="4943" y="6984"/>
                  </a:lnTo>
                  <a:lnTo>
                    <a:pt x="6597" y="6810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32"/>
            <p:cNvSpPr/>
            <p:nvPr/>
          </p:nvSpPr>
          <p:spPr>
            <a:xfrm flipH="1">
              <a:off x="7852627" y="1142852"/>
              <a:ext cx="237682" cy="258574"/>
            </a:xfrm>
            <a:custGeom>
              <a:avLst/>
              <a:gdLst/>
              <a:ahLst/>
              <a:cxnLst/>
              <a:rect l="l" t="t" r="r" b="b"/>
              <a:pathLst>
                <a:path w="6860" h="7463" extrusionOk="0">
                  <a:moveTo>
                    <a:pt x="6140" y="1"/>
                  </a:moveTo>
                  <a:lnTo>
                    <a:pt x="4536" y="169"/>
                  </a:lnTo>
                  <a:lnTo>
                    <a:pt x="4713" y="1852"/>
                  </a:lnTo>
                  <a:cubicBezTo>
                    <a:pt x="4741" y="2118"/>
                    <a:pt x="4769" y="2365"/>
                    <a:pt x="4796" y="2591"/>
                  </a:cubicBezTo>
                  <a:cubicBezTo>
                    <a:pt x="4823" y="2818"/>
                    <a:pt x="4852" y="3028"/>
                    <a:pt x="4882" y="3222"/>
                  </a:cubicBezTo>
                  <a:cubicBezTo>
                    <a:pt x="4912" y="3416"/>
                    <a:pt x="4946" y="3604"/>
                    <a:pt x="4981" y="3791"/>
                  </a:cubicBezTo>
                  <a:cubicBezTo>
                    <a:pt x="5017" y="3978"/>
                    <a:pt x="5055" y="4167"/>
                    <a:pt x="5094" y="4359"/>
                  </a:cubicBezTo>
                  <a:cubicBezTo>
                    <a:pt x="5104" y="4404"/>
                    <a:pt x="5114" y="4451"/>
                    <a:pt x="5125" y="4497"/>
                  </a:cubicBezTo>
                  <a:lnTo>
                    <a:pt x="1477" y="491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4" y="7293"/>
                  </a:lnTo>
                  <a:lnTo>
                    <a:pt x="2084" y="5017"/>
                  </a:lnTo>
                  <a:cubicBezTo>
                    <a:pt x="2067" y="4854"/>
                    <a:pt x="2049" y="4707"/>
                    <a:pt x="2031" y="4574"/>
                  </a:cubicBezTo>
                  <a:cubicBezTo>
                    <a:pt x="2013" y="4441"/>
                    <a:pt x="1995" y="4308"/>
                    <a:pt x="1973" y="4171"/>
                  </a:cubicBezTo>
                  <a:cubicBezTo>
                    <a:pt x="1952" y="4036"/>
                    <a:pt x="1926" y="3885"/>
                    <a:pt x="1891" y="3717"/>
                  </a:cubicBezTo>
                  <a:cubicBezTo>
                    <a:pt x="1857" y="3548"/>
                    <a:pt x="1818" y="3359"/>
                    <a:pt x="1772" y="3143"/>
                  </a:cubicBezTo>
                  <a:cubicBezTo>
                    <a:pt x="1765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59" y="6811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8" name="Google Shape;16858;p32"/>
            <p:cNvSpPr/>
            <p:nvPr/>
          </p:nvSpPr>
          <p:spPr>
            <a:xfrm flipH="1">
              <a:off x="7660755" y="1122688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8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4"/>
                  </a:lnTo>
                  <a:lnTo>
                    <a:pt x="4535" y="5422"/>
                  </a:lnTo>
                  <a:lnTo>
                    <a:pt x="3377" y="5544"/>
                  </a:lnTo>
                  <a:lnTo>
                    <a:pt x="2950" y="1513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32"/>
            <p:cNvSpPr/>
            <p:nvPr/>
          </p:nvSpPr>
          <p:spPr>
            <a:xfrm flipH="1">
              <a:off x="7391687" y="1099890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67"/>
                  </a:moveTo>
                  <a:cubicBezTo>
                    <a:pt x="3781" y="1567"/>
                    <a:pt x="3959" y="1594"/>
                    <a:pt x="4128" y="1648"/>
                  </a:cubicBezTo>
                  <a:cubicBezTo>
                    <a:pt x="4359" y="1721"/>
                    <a:pt x="4570" y="1839"/>
                    <a:pt x="4754" y="2000"/>
                  </a:cubicBezTo>
                  <a:cubicBezTo>
                    <a:pt x="4939" y="2161"/>
                    <a:pt x="5090" y="2357"/>
                    <a:pt x="5205" y="2587"/>
                  </a:cubicBezTo>
                  <a:cubicBezTo>
                    <a:pt x="5321" y="2817"/>
                    <a:pt x="5394" y="3074"/>
                    <a:pt x="5423" y="3362"/>
                  </a:cubicBezTo>
                  <a:cubicBezTo>
                    <a:pt x="5456" y="3650"/>
                    <a:pt x="5440" y="3917"/>
                    <a:pt x="5371" y="4166"/>
                  </a:cubicBezTo>
                  <a:cubicBezTo>
                    <a:pt x="5327" y="4338"/>
                    <a:pt x="5262" y="4496"/>
                    <a:pt x="5177" y="4642"/>
                  </a:cubicBezTo>
                  <a:lnTo>
                    <a:pt x="4241" y="3618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4" y="5532"/>
                  </a:cubicBezTo>
                  <a:cubicBezTo>
                    <a:pt x="3720" y="5540"/>
                    <a:pt x="3647" y="5544"/>
                    <a:pt x="3576" y="5544"/>
                  </a:cubicBezTo>
                  <a:cubicBezTo>
                    <a:pt x="3390" y="5544"/>
                    <a:pt x="3213" y="5517"/>
                    <a:pt x="3043" y="5463"/>
                  </a:cubicBezTo>
                  <a:cubicBezTo>
                    <a:pt x="2810" y="5391"/>
                    <a:pt x="2600" y="5273"/>
                    <a:pt x="2413" y="5116"/>
                  </a:cubicBezTo>
                  <a:cubicBezTo>
                    <a:pt x="2224" y="4958"/>
                    <a:pt x="2075" y="4763"/>
                    <a:pt x="1962" y="4528"/>
                  </a:cubicBezTo>
                  <a:cubicBezTo>
                    <a:pt x="1848" y="4297"/>
                    <a:pt x="1778" y="4036"/>
                    <a:pt x="1748" y="3749"/>
                  </a:cubicBezTo>
                  <a:cubicBezTo>
                    <a:pt x="1717" y="3464"/>
                    <a:pt x="1733" y="3197"/>
                    <a:pt x="1797" y="2946"/>
                  </a:cubicBezTo>
                  <a:cubicBezTo>
                    <a:pt x="1857" y="2696"/>
                    <a:pt x="1963" y="2473"/>
                    <a:pt x="2114" y="2278"/>
                  </a:cubicBezTo>
                  <a:cubicBezTo>
                    <a:pt x="2264" y="2082"/>
                    <a:pt x="2445" y="1922"/>
                    <a:pt x="2659" y="1802"/>
                  </a:cubicBezTo>
                  <a:cubicBezTo>
                    <a:pt x="2871" y="1681"/>
                    <a:pt x="3112" y="1606"/>
                    <a:pt x="3377" y="1579"/>
                  </a:cubicBezTo>
                  <a:cubicBezTo>
                    <a:pt x="3451" y="1571"/>
                    <a:pt x="3524" y="1567"/>
                    <a:pt x="3595" y="1567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4" y="24"/>
                  </a:cubicBezTo>
                  <a:cubicBezTo>
                    <a:pt x="2701" y="78"/>
                    <a:pt x="2242" y="216"/>
                    <a:pt x="1831" y="436"/>
                  </a:cubicBezTo>
                  <a:cubicBezTo>
                    <a:pt x="1421" y="657"/>
                    <a:pt x="1076" y="945"/>
                    <a:pt x="791" y="1294"/>
                  </a:cubicBezTo>
                  <a:cubicBezTo>
                    <a:pt x="508" y="1645"/>
                    <a:pt x="301" y="2045"/>
                    <a:pt x="170" y="2490"/>
                  </a:cubicBezTo>
                  <a:cubicBezTo>
                    <a:pt x="41" y="2936"/>
                    <a:pt x="0" y="3415"/>
                    <a:pt x="57" y="3928"/>
                  </a:cubicBezTo>
                  <a:cubicBezTo>
                    <a:pt x="110" y="4442"/>
                    <a:pt x="246" y="4902"/>
                    <a:pt x="468" y="5312"/>
                  </a:cubicBezTo>
                  <a:cubicBezTo>
                    <a:pt x="688" y="5722"/>
                    <a:pt x="973" y="6068"/>
                    <a:pt x="1325" y="6354"/>
                  </a:cubicBezTo>
                  <a:cubicBezTo>
                    <a:pt x="1677" y="6639"/>
                    <a:pt x="2074" y="6845"/>
                    <a:pt x="2521" y="6977"/>
                  </a:cubicBezTo>
                  <a:cubicBezTo>
                    <a:pt x="2835" y="7068"/>
                    <a:pt x="3164" y="7114"/>
                    <a:pt x="3512" y="7114"/>
                  </a:cubicBezTo>
                  <a:cubicBezTo>
                    <a:pt x="3658" y="7114"/>
                    <a:pt x="3808" y="7105"/>
                    <a:pt x="3961" y="7089"/>
                  </a:cubicBezTo>
                  <a:cubicBezTo>
                    <a:pt x="4382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5"/>
                  </a:lnTo>
                  <a:lnTo>
                    <a:pt x="6319" y="5893"/>
                  </a:lnTo>
                  <a:cubicBezTo>
                    <a:pt x="6341" y="5870"/>
                    <a:pt x="6364" y="5847"/>
                    <a:pt x="6384" y="5822"/>
                  </a:cubicBezTo>
                  <a:cubicBezTo>
                    <a:pt x="6667" y="5470"/>
                    <a:pt x="6873" y="5069"/>
                    <a:pt x="7001" y="4620"/>
                  </a:cubicBezTo>
                  <a:cubicBezTo>
                    <a:pt x="7126" y="4170"/>
                    <a:pt x="7163" y="3693"/>
                    <a:pt x="7110" y="3185"/>
                  </a:cubicBezTo>
                  <a:cubicBezTo>
                    <a:pt x="7055" y="2673"/>
                    <a:pt x="6919" y="2213"/>
                    <a:pt x="6702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7"/>
                    <a:pt x="5100" y="269"/>
                    <a:pt x="4652" y="136"/>
                  </a:cubicBezTo>
                  <a:cubicBezTo>
                    <a:pt x="4337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32"/>
            <p:cNvSpPr/>
            <p:nvPr/>
          </p:nvSpPr>
          <p:spPr>
            <a:xfrm flipH="1">
              <a:off x="7144795" y="1067426"/>
              <a:ext cx="219180" cy="249462"/>
            </a:xfrm>
            <a:custGeom>
              <a:avLst/>
              <a:gdLst/>
              <a:ahLst/>
              <a:cxnLst/>
              <a:rect l="l" t="t" r="r" b="b"/>
              <a:pathLst>
                <a:path w="6326" h="7200" extrusionOk="0">
                  <a:moveTo>
                    <a:pt x="5828" y="1"/>
                  </a:moveTo>
                  <a:lnTo>
                    <a:pt x="4211" y="172"/>
                  </a:lnTo>
                  <a:lnTo>
                    <a:pt x="4646" y="4277"/>
                  </a:lnTo>
                  <a:cubicBezTo>
                    <a:pt x="4670" y="4523"/>
                    <a:pt x="4636" y="4752"/>
                    <a:pt x="4541" y="4962"/>
                  </a:cubicBezTo>
                  <a:cubicBezTo>
                    <a:pt x="4446" y="5172"/>
                    <a:pt x="4308" y="5346"/>
                    <a:pt x="4128" y="5478"/>
                  </a:cubicBezTo>
                  <a:cubicBezTo>
                    <a:pt x="3948" y="5613"/>
                    <a:pt x="3735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5" y="5688"/>
                    <a:pt x="2838" y="5613"/>
                  </a:cubicBezTo>
                  <a:cubicBezTo>
                    <a:pt x="2640" y="5520"/>
                    <a:pt x="2471" y="5379"/>
                    <a:pt x="2342" y="5193"/>
                  </a:cubicBezTo>
                  <a:cubicBezTo>
                    <a:pt x="2211" y="5006"/>
                    <a:pt x="2132" y="4791"/>
                    <a:pt x="2108" y="4545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9"/>
                    <a:pt x="671" y="5777"/>
                    <a:pt x="964" y="6152"/>
                  </a:cubicBezTo>
                  <a:cubicBezTo>
                    <a:pt x="1255" y="6528"/>
                    <a:pt x="1634" y="6808"/>
                    <a:pt x="2100" y="6991"/>
                  </a:cubicBezTo>
                  <a:cubicBezTo>
                    <a:pt x="2451" y="7130"/>
                    <a:pt x="2831" y="7200"/>
                    <a:pt x="3238" y="7200"/>
                  </a:cubicBezTo>
                  <a:cubicBezTo>
                    <a:pt x="3370" y="7200"/>
                    <a:pt x="3505" y="7193"/>
                    <a:pt x="3643" y="7178"/>
                  </a:cubicBezTo>
                  <a:cubicBezTo>
                    <a:pt x="4201" y="7119"/>
                    <a:pt x="4689" y="6952"/>
                    <a:pt x="5106" y="6674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32"/>
            <p:cNvSpPr/>
            <p:nvPr/>
          </p:nvSpPr>
          <p:spPr>
            <a:xfrm flipH="1">
              <a:off x="6911623" y="1044005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51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0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32"/>
            <p:cNvSpPr/>
            <p:nvPr/>
          </p:nvSpPr>
          <p:spPr>
            <a:xfrm flipH="1">
              <a:off x="6697644" y="1023667"/>
              <a:ext cx="194269" cy="246759"/>
            </a:xfrm>
            <a:custGeom>
              <a:avLst/>
              <a:gdLst/>
              <a:ahLst/>
              <a:cxnLst/>
              <a:rect l="l" t="t" r="r" b="b"/>
              <a:pathLst>
                <a:path w="5607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7" y="152"/>
                    <a:pt x="1425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9"/>
                    <a:pt x="264" y="1248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9" y="4298"/>
                  </a:cubicBezTo>
                  <a:cubicBezTo>
                    <a:pt x="2627" y="4309"/>
                    <a:pt x="2763" y="4327"/>
                    <a:pt x="2896" y="4348"/>
                  </a:cubicBezTo>
                  <a:cubicBezTo>
                    <a:pt x="3029" y="4370"/>
                    <a:pt x="3157" y="4400"/>
                    <a:pt x="3280" y="4436"/>
                  </a:cubicBezTo>
                  <a:cubicBezTo>
                    <a:pt x="3402" y="4472"/>
                    <a:pt x="3507" y="4515"/>
                    <a:pt x="3597" y="4565"/>
                  </a:cubicBezTo>
                  <a:cubicBezTo>
                    <a:pt x="3687" y="4616"/>
                    <a:pt x="3761" y="4678"/>
                    <a:pt x="3819" y="4749"/>
                  </a:cubicBezTo>
                  <a:cubicBezTo>
                    <a:pt x="3876" y="4821"/>
                    <a:pt x="3908" y="4908"/>
                    <a:pt x="3920" y="5004"/>
                  </a:cubicBezTo>
                  <a:cubicBezTo>
                    <a:pt x="3934" y="5133"/>
                    <a:pt x="3905" y="5247"/>
                    <a:pt x="3836" y="5342"/>
                  </a:cubicBezTo>
                  <a:cubicBezTo>
                    <a:pt x="3769" y="5438"/>
                    <a:pt x="3664" y="5517"/>
                    <a:pt x="3527" y="5576"/>
                  </a:cubicBezTo>
                  <a:cubicBezTo>
                    <a:pt x="3389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9" y="5709"/>
                  </a:cubicBezTo>
                  <a:cubicBezTo>
                    <a:pt x="2536" y="5709"/>
                    <a:pt x="2276" y="5664"/>
                    <a:pt x="2017" y="5578"/>
                  </a:cubicBezTo>
                  <a:cubicBezTo>
                    <a:pt x="1673" y="5463"/>
                    <a:pt x="1317" y="5205"/>
                    <a:pt x="946" y="4806"/>
                  </a:cubicBezTo>
                  <a:lnTo>
                    <a:pt x="63" y="6049"/>
                  </a:lnTo>
                  <a:cubicBezTo>
                    <a:pt x="313" y="6304"/>
                    <a:pt x="588" y="6520"/>
                    <a:pt x="888" y="6694"/>
                  </a:cubicBezTo>
                  <a:cubicBezTo>
                    <a:pt x="1189" y="6869"/>
                    <a:pt x="1525" y="6991"/>
                    <a:pt x="1896" y="7060"/>
                  </a:cubicBezTo>
                  <a:cubicBezTo>
                    <a:pt x="2117" y="7101"/>
                    <a:pt x="2351" y="7121"/>
                    <a:pt x="2599" y="7121"/>
                  </a:cubicBezTo>
                  <a:cubicBezTo>
                    <a:pt x="2768" y="7121"/>
                    <a:pt x="2943" y="7112"/>
                    <a:pt x="3124" y="7093"/>
                  </a:cubicBezTo>
                  <a:cubicBezTo>
                    <a:pt x="3643" y="7039"/>
                    <a:pt x="4094" y="6905"/>
                    <a:pt x="4475" y="6691"/>
                  </a:cubicBezTo>
                  <a:cubicBezTo>
                    <a:pt x="4856" y="6476"/>
                    <a:pt x="5143" y="6193"/>
                    <a:pt x="5339" y="5842"/>
                  </a:cubicBezTo>
                  <a:cubicBezTo>
                    <a:pt x="5534" y="5490"/>
                    <a:pt x="5606" y="5079"/>
                    <a:pt x="5559" y="4604"/>
                  </a:cubicBezTo>
                  <a:cubicBezTo>
                    <a:pt x="5526" y="4298"/>
                    <a:pt x="5441" y="4038"/>
                    <a:pt x="5303" y="3818"/>
                  </a:cubicBezTo>
                  <a:cubicBezTo>
                    <a:pt x="5165" y="3600"/>
                    <a:pt x="4981" y="3418"/>
                    <a:pt x="4754" y="3271"/>
                  </a:cubicBezTo>
                  <a:cubicBezTo>
                    <a:pt x="4525" y="3126"/>
                    <a:pt x="4259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50" y="2716"/>
                    <a:pt x="2503" y="2687"/>
                  </a:cubicBezTo>
                  <a:cubicBezTo>
                    <a:pt x="2355" y="2660"/>
                    <a:pt x="2224" y="2623"/>
                    <a:pt x="2108" y="2572"/>
                  </a:cubicBezTo>
                  <a:cubicBezTo>
                    <a:pt x="1990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5" y="2119"/>
                  </a:cubicBezTo>
                  <a:cubicBezTo>
                    <a:pt x="1683" y="1996"/>
                    <a:pt x="1709" y="1886"/>
                    <a:pt x="1778" y="1790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0" y="1491"/>
                    <a:pt x="2384" y="1448"/>
                    <a:pt x="2579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5"/>
                    <a:pt x="3500" y="1563"/>
                    <a:pt x="3671" y="1656"/>
                  </a:cubicBezTo>
                  <a:cubicBezTo>
                    <a:pt x="3842" y="1750"/>
                    <a:pt x="4003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20" y="366"/>
                  </a:cubicBezTo>
                  <a:cubicBezTo>
                    <a:pt x="4173" y="215"/>
                    <a:pt x="3881" y="110"/>
                    <a:pt x="3550" y="50"/>
                  </a:cubicBezTo>
                  <a:cubicBezTo>
                    <a:pt x="3364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32"/>
            <p:cNvSpPr/>
            <p:nvPr/>
          </p:nvSpPr>
          <p:spPr>
            <a:xfrm flipH="1">
              <a:off x="6261993" y="97252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50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6"/>
                    <a:pt x="7110" y="4488"/>
                  </a:cubicBezTo>
                  <a:cubicBezTo>
                    <a:pt x="7038" y="4306"/>
                    <a:pt x="6952" y="4112"/>
                    <a:pt x="6851" y="3906"/>
                  </a:cubicBezTo>
                  <a:lnTo>
                    <a:pt x="5576" y="1316"/>
                  </a:lnTo>
                  <a:lnTo>
                    <a:pt x="4251" y="1457"/>
                  </a:lnTo>
                  <a:lnTo>
                    <a:pt x="3524" y="4258"/>
                  </a:lnTo>
                  <a:cubicBezTo>
                    <a:pt x="3485" y="4448"/>
                    <a:pt x="3455" y="4625"/>
                    <a:pt x="3432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4" y="833"/>
                  </a:lnTo>
                  <a:lnTo>
                    <a:pt x="1" y="1011"/>
                  </a:lnTo>
                  <a:lnTo>
                    <a:pt x="2763" y="7606"/>
                  </a:lnTo>
                  <a:lnTo>
                    <a:pt x="4067" y="7468"/>
                  </a:lnTo>
                  <a:lnTo>
                    <a:pt x="5082" y="3640"/>
                  </a:lnTo>
                  <a:lnTo>
                    <a:pt x="6986" y="7160"/>
                  </a:lnTo>
                  <a:lnTo>
                    <a:pt x="8252" y="7026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32"/>
            <p:cNvSpPr/>
            <p:nvPr/>
          </p:nvSpPr>
          <p:spPr>
            <a:xfrm flipH="1">
              <a:off x="5988771" y="951741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0" y="1569"/>
                  </a:moveTo>
                  <a:cubicBezTo>
                    <a:pt x="3786" y="1569"/>
                    <a:pt x="3964" y="1596"/>
                    <a:pt x="4133" y="1649"/>
                  </a:cubicBezTo>
                  <a:cubicBezTo>
                    <a:pt x="4368" y="1722"/>
                    <a:pt x="4578" y="1841"/>
                    <a:pt x="4763" y="2001"/>
                  </a:cubicBezTo>
                  <a:cubicBezTo>
                    <a:pt x="4946" y="2162"/>
                    <a:pt x="5095" y="2359"/>
                    <a:pt x="5212" y="2589"/>
                  </a:cubicBezTo>
                  <a:cubicBezTo>
                    <a:pt x="5327" y="2819"/>
                    <a:pt x="5403" y="3078"/>
                    <a:pt x="5432" y="3364"/>
                  </a:cubicBezTo>
                  <a:cubicBezTo>
                    <a:pt x="5458" y="3652"/>
                    <a:pt x="5442" y="3918"/>
                    <a:pt x="5376" y="4165"/>
                  </a:cubicBezTo>
                  <a:cubicBezTo>
                    <a:pt x="5311" y="4417"/>
                    <a:pt x="5205" y="4638"/>
                    <a:pt x="5058" y="4835"/>
                  </a:cubicBezTo>
                  <a:cubicBezTo>
                    <a:pt x="4911" y="5032"/>
                    <a:pt x="4732" y="5189"/>
                    <a:pt x="4519" y="5310"/>
                  </a:cubicBezTo>
                  <a:cubicBezTo>
                    <a:pt x="4305" y="5431"/>
                    <a:pt x="4063" y="5507"/>
                    <a:pt x="3800" y="5533"/>
                  </a:cubicBezTo>
                  <a:cubicBezTo>
                    <a:pt x="3727" y="5540"/>
                    <a:pt x="3654" y="5544"/>
                    <a:pt x="3583" y="5544"/>
                  </a:cubicBezTo>
                  <a:cubicBezTo>
                    <a:pt x="3397" y="5544"/>
                    <a:pt x="3219" y="5518"/>
                    <a:pt x="3049" y="5465"/>
                  </a:cubicBezTo>
                  <a:cubicBezTo>
                    <a:pt x="2816" y="5393"/>
                    <a:pt x="2606" y="5277"/>
                    <a:pt x="2416" y="5117"/>
                  </a:cubicBezTo>
                  <a:cubicBezTo>
                    <a:pt x="2232" y="4962"/>
                    <a:pt x="2081" y="4763"/>
                    <a:pt x="1968" y="4532"/>
                  </a:cubicBezTo>
                  <a:cubicBezTo>
                    <a:pt x="1854" y="4299"/>
                    <a:pt x="1784" y="4037"/>
                    <a:pt x="1754" y="3751"/>
                  </a:cubicBezTo>
                  <a:cubicBezTo>
                    <a:pt x="1722" y="3466"/>
                    <a:pt x="1739" y="3200"/>
                    <a:pt x="1801" y="2950"/>
                  </a:cubicBezTo>
                  <a:cubicBezTo>
                    <a:pt x="1863" y="2700"/>
                    <a:pt x="1969" y="2477"/>
                    <a:pt x="2119" y="2280"/>
                  </a:cubicBezTo>
                  <a:cubicBezTo>
                    <a:pt x="2270" y="2084"/>
                    <a:pt x="2451" y="1926"/>
                    <a:pt x="2664" y="1805"/>
                  </a:cubicBezTo>
                  <a:cubicBezTo>
                    <a:pt x="2877" y="1685"/>
                    <a:pt x="3118" y="1608"/>
                    <a:pt x="3384" y="1581"/>
                  </a:cubicBezTo>
                  <a:cubicBezTo>
                    <a:pt x="3457" y="1573"/>
                    <a:pt x="3529" y="1569"/>
                    <a:pt x="3600" y="1569"/>
                  </a:cubicBezTo>
                  <a:close/>
                  <a:moveTo>
                    <a:pt x="3654" y="1"/>
                  </a:moveTo>
                  <a:cubicBezTo>
                    <a:pt x="3511" y="1"/>
                    <a:pt x="3366" y="8"/>
                    <a:pt x="3217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2" y="1295"/>
                  </a:cubicBezTo>
                  <a:cubicBezTo>
                    <a:pt x="508" y="1647"/>
                    <a:pt x="300" y="2044"/>
                    <a:pt x="170" y="2490"/>
                  </a:cubicBezTo>
                  <a:cubicBezTo>
                    <a:pt x="41" y="2936"/>
                    <a:pt x="1" y="3416"/>
                    <a:pt x="55" y="3929"/>
                  </a:cubicBezTo>
                  <a:cubicBezTo>
                    <a:pt x="108" y="4443"/>
                    <a:pt x="248" y="4901"/>
                    <a:pt x="468" y="5313"/>
                  </a:cubicBezTo>
                  <a:cubicBezTo>
                    <a:pt x="688" y="5722"/>
                    <a:pt x="974" y="6069"/>
                    <a:pt x="1326" y="6355"/>
                  </a:cubicBezTo>
                  <a:cubicBezTo>
                    <a:pt x="1679" y="6638"/>
                    <a:pt x="2076" y="6846"/>
                    <a:pt x="2521" y="6976"/>
                  </a:cubicBezTo>
                  <a:cubicBezTo>
                    <a:pt x="2837" y="7068"/>
                    <a:pt x="3171" y="7113"/>
                    <a:pt x="3523" y="7113"/>
                  </a:cubicBezTo>
                  <a:cubicBezTo>
                    <a:pt x="3668" y="7113"/>
                    <a:pt x="3817" y="7106"/>
                    <a:pt x="3970" y="7090"/>
                  </a:cubicBezTo>
                  <a:cubicBezTo>
                    <a:pt x="4476" y="7035"/>
                    <a:pt x="4933" y="6897"/>
                    <a:pt x="5343" y="6679"/>
                  </a:cubicBezTo>
                  <a:cubicBezTo>
                    <a:pt x="5753" y="6459"/>
                    <a:pt x="6101" y="6171"/>
                    <a:pt x="6385" y="5820"/>
                  </a:cubicBezTo>
                  <a:cubicBezTo>
                    <a:pt x="6670" y="5468"/>
                    <a:pt x="6874" y="5070"/>
                    <a:pt x="7002" y="4618"/>
                  </a:cubicBezTo>
                  <a:cubicBezTo>
                    <a:pt x="7130" y="4169"/>
                    <a:pt x="7166" y="3691"/>
                    <a:pt x="7112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500" y="477"/>
                    <a:pt x="5101" y="270"/>
                    <a:pt x="4655" y="139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32"/>
            <p:cNvSpPr/>
            <p:nvPr/>
          </p:nvSpPr>
          <p:spPr>
            <a:xfrm flipH="1">
              <a:off x="5737444" y="928701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4" y="1420"/>
                  </a:moveTo>
                  <a:cubicBezTo>
                    <a:pt x="3231" y="1420"/>
                    <a:pt x="3354" y="1440"/>
                    <a:pt x="3463" y="1480"/>
                  </a:cubicBezTo>
                  <a:cubicBezTo>
                    <a:pt x="3617" y="1537"/>
                    <a:pt x="3739" y="1628"/>
                    <a:pt x="3831" y="1751"/>
                  </a:cubicBezTo>
                  <a:cubicBezTo>
                    <a:pt x="3923" y="1875"/>
                    <a:pt x="3979" y="2026"/>
                    <a:pt x="3996" y="2200"/>
                  </a:cubicBezTo>
                  <a:cubicBezTo>
                    <a:pt x="4015" y="2375"/>
                    <a:pt x="3996" y="2535"/>
                    <a:pt x="3945" y="2679"/>
                  </a:cubicBezTo>
                  <a:cubicBezTo>
                    <a:pt x="3890" y="2823"/>
                    <a:pt x="3802" y="2938"/>
                    <a:pt x="3686" y="3024"/>
                  </a:cubicBezTo>
                  <a:cubicBezTo>
                    <a:pt x="3566" y="3113"/>
                    <a:pt x="3423" y="3166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82" y="1423"/>
                    <a:pt x="3039" y="1420"/>
                    <a:pt x="3094" y="1420"/>
                  </a:cubicBezTo>
                  <a:close/>
                  <a:moveTo>
                    <a:pt x="3373" y="0"/>
                  </a:moveTo>
                  <a:cubicBezTo>
                    <a:pt x="3273" y="0"/>
                    <a:pt x="3171" y="6"/>
                    <a:pt x="3067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7" y="6986"/>
                  </a:lnTo>
                  <a:lnTo>
                    <a:pt x="2042" y="4591"/>
                  </a:lnTo>
                  <a:lnTo>
                    <a:pt x="2893" y="4501"/>
                  </a:lnTo>
                  <a:lnTo>
                    <a:pt x="4494" y="6751"/>
                  </a:lnTo>
                  <a:lnTo>
                    <a:pt x="6382" y="6553"/>
                  </a:lnTo>
                  <a:lnTo>
                    <a:pt x="4579" y="4082"/>
                  </a:lnTo>
                  <a:cubicBezTo>
                    <a:pt x="4616" y="4061"/>
                    <a:pt x="4655" y="4041"/>
                    <a:pt x="4691" y="4016"/>
                  </a:cubicBezTo>
                  <a:cubicBezTo>
                    <a:pt x="5019" y="3786"/>
                    <a:pt x="5267" y="3487"/>
                    <a:pt x="5433" y="3126"/>
                  </a:cubicBezTo>
                  <a:cubicBezTo>
                    <a:pt x="5598" y="2764"/>
                    <a:pt x="5657" y="2370"/>
                    <a:pt x="5613" y="1941"/>
                  </a:cubicBezTo>
                  <a:cubicBezTo>
                    <a:pt x="5568" y="1527"/>
                    <a:pt x="5429" y="1165"/>
                    <a:pt x="5191" y="860"/>
                  </a:cubicBezTo>
                  <a:cubicBezTo>
                    <a:pt x="4958" y="552"/>
                    <a:pt x="4652" y="323"/>
                    <a:pt x="4278" y="172"/>
                  </a:cubicBezTo>
                  <a:cubicBezTo>
                    <a:pt x="3994" y="58"/>
                    <a:pt x="3692" y="0"/>
                    <a:pt x="3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32"/>
            <p:cNvSpPr/>
            <p:nvPr/>
          </p:nvSpPr>
          <p:spPr>
            <a:xfrm flipH="1">
              <a:off x="5478806" y="893153"/>
              <a:ext cx="243018" cy="258332"/>
            </a:xfrm>
            <a:custGeom>
              <a:avLst/>
              <a:gdLst/>
              <a:ahLst/>
              <a:cxnLst/>
              <a:rect l="l" t="t" r="r" b="b"/>
              <a:pathLst>
                <a:path w="7014" h="7456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5"/>
                  </a:lnTo>
                  <a:lnTo>
                    <a:pt x="2373" y="7281"/>
                  </a:lnTo>
                  <a:lnTo>
                    <a:pt x="2116" y="4847"/>
                  </a:lnTo>
                  <a:lnTo>
                    <a:pt x="2560" y="4309"/>
                  </a:lnTo>
                  <a:lnTo>
                    <a:pt x="5088" y="6994"/>
                  </a:lnTo>
                  <a:lnTo>
                    <a:pt x="7014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32"/>
            <p:cNvSpPr/>
            <p:nvPr/>
          </p:nvSpPr>
          <p:spPr>
            <a:xfrm flipH="1">
              <a:off x="5286691" y="874756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28" y="1"/>
                  </a:moveTo>
                  <a:cubicBezTo>
                    <a:pt x="2756" y="1"/>
                    <a:pt x="2574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8"/>
                    <a:pt x="153" y="1519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1" y="5677"/>
                    <a:pt x="3057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2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7" y="6695"/>
                  </a:cubicBezTo>
                  <a:cubicBezTo>
                    <a:pt x="1188" y="6869"/>
                    <a:pt x="1524" y="6991"/>
                    <a:pt x="1896" y="7062"/>
                  </a:cubicBezTo>
                  <a:cubicBezTo>
                    <a:pt x="2117" y="7102"/>
                    <a:pt x="2352" y="7123"/>
                    <a:pt x="2599" y="7123"/>
                  </a:cubicBezTo>
                  <a:cubicBezTo>
                    <a:pt x="2768" y="7123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9"/>
                  </a:cubicBezTo>
                  <a:cubicBezTo>
                    <a:pt x="5164" y="3600"/>
                    <a:pt x="4980" y="3418"/>
                    <a:pt x="4753" y="3272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3" y="2778"/>
                    <a:pt x="2960" y="2743"/>
                  </a:cubicBezTo>
                  <a:cubicBezTo>
                    <a:pt x="2801" y="2735"/>
                    <a:pt x="2649" y="2716"/>
                    <a:pt x="2502" y="2690"/>
                  </a:cubicBezTo>
                  <a:cubicBezTo>
                    <a:pt x="2354" y="2663"/>
                    <a:pt x="2223" y="2625"/>
                    <a:pt x="2107" y="2575"/>
                  </a:cubicBezTo>
                  <a:cubicBezTo>
                    <a:pt x="1989" y="2525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2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49" y="1698"/>
                    <a:pt x="1950" y="1619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0"/>
                    <a:pt x="3137" y="1456"/>
                  </a:cubicBezTo>
                  <a:cubicBezTo>
                    <a:pt x="3322" y="1496"/>
                    <a:pt x="3497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9" y="110"/>
                    <a:pt x="3548" y="51"/>
                  </a:cubicBezTo>
                  <a:cubicBezTo>
                    <a:pt x="3360" y="18"/>
                    <a:pt x="315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32"/>
            <p:cNvSpPr/>
            <p:nvPr/>
          </p:nvSpPr>
          <p:spPr>
            <a:xfrm flipH="1">
              <a:off x="5033735" y="845480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4" y="176"/>
                  </a:lnTo>
                  <a:lnTo>
                    <a:pt x="4505" y="2851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2" y="4601"/>
                  </a:lnTo>
                  <a:lnTo>
                    <a:pt x="4662" y="4329"/>
                  </a:lnTo>
                  <a:lnTo>
                    <a:pt x="4943" y="6986"/>
                  </a:lnTo>
                  <a:lnTo>
                    <a:pt x="6596" y="6812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32"/>
            <p:cNvSpPr/>
            <p:nvPr/>
          </p:nvSpPr>
          <p:spPr>
            <a:xfrm flipH="1">
              <a:off x="4756179" y="82164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6" y="1724"/>
                    <a:pt x="4575" y="1843"/>
                    <a:pt x="4759" y="2003"/>
                  </a:cubicBezTo>
                  <a:cubicBezTo>
                    <a:pt x="4943" y="2165"/>
                    <a:pt x="5094" y="2361"/>
                    <a:pt x="5209" y="2591"/>
                  </a:cubicBezTo>
                  <a:cubicBezTo>
                    <a:pt x="5325" y="2821"/>
                    <a:pt x="5399" y="3078"/>
                    <a:pt x="5427" y="3366"/>
                  </a:cubicBezTo>
                  <a:cubicBezTo>
                    <a:pt x="5459" y="3649"/>
                    <a:pt x="5440" y="3917"/>
                    <a:pt x="5374" y="4167"/>
                  </a:cubicBezTo>
                  <a:cubicBezTo>
                    <a:pt x="5309" y="4417"/>
                    <a:pt x="5203" y="4640"/>
                    <a:pt x="5056" y="4836"/>
                  </a:cubicBezTo>
                  <a:cubicBezTo>
                    <a:pt x="4908" y="5034"/>
                    <a:pt x="4728" y="5192"/>
                    <a:pt x="4514" y="5312"/>
                  </a:cubicBezTo>
                  <a:cubicBezTo>
                    <a:pt x="4303" y="5432"/>
                    <a:pt x="4063" y="5509"/>
                    <a:pt x="3798" y="5534"/>
                  </a:cubicBezTo>
                  <a:cubicBezTo>
                    <a:pt x="3724" y="5543"/>
                    <a:pt x="3651" y="5546"/>
                    <a:pt x="3579" y="5546"/>
                  </a:cubicBezTo>
                  <a:cubicBezTo>
                    <a:pt x="3393" y="5546"/>
                    <a:pt x="3215" y="5520"/>
                    <a:pt x="3047" y="5467"/>
                  </a:cubicBezTo>
                  <a:cubicBezTo>
                    <a:pt x="2814" y="5395"/>
                    <a:pt x="2602" y="5279"/>
                    <a:pt x="2415" y="5120"/>
                  </a:cubicBezTo>
                  <a:cubicBezTo>
                    <a:pt x="2226" y="4962"/>
                    <a:pt x="2077" y="4765"/>
                    <a:pt x="1966" y="4532"/>
                  </a:cubicBezTo>
                  <a:cubicBezTo>
                    <a:pt x="1852" y="4301"/>
                    <a:pt x="1781" y="4039"/>
                    <a:pt x="1750" y="3751"/>
                  </a:cubicBezTo>
                  <a:cubicBezTo>
                    <a:pt x="1720" y="3468"/>
                    <a:pt x="1736" y="3201"/>
                    <a:pt x="1799" y="2950"/>
                  </a:cubicBezTo>
                  <a:cubicBezTo>
                    <a:pt x="1860" y="2700"/>
                    <a:pt x="1966" y="2479"/>
                    <a:pt x="2117" y="2282"/>
                  </a:cubicBezTo>
                  <a:cubicBezTo>
                    <a:pt x="2267" y="2086"/>
                    <a:pt x="2448" y="1925"/>
                    <a:pt x="2662" y="1806"/>
                  </a:cubicBezTo>
                  <a:cubicBezTo>
                    <a:pt x="2875" y="1685"/>
                    <a:pt x="3116" y="1609"/>
                    <a:pt x="3382" y="1583"/>
                  </a:cubicBezTo>
                  <a:cubicBezTo>
                    <a:pt x="3457" y="1575"/>
                    <a:pt x="3530" y="1571"/>
                    <a:pt x="3601" y="1571"/>
                  </a:cubicBezTo>
                  <a:close/>
                  <a:moveTo>
                    <a:pt x="3656" y="0"/>
                  </a:moveTo>
                  <a:cubicBezTo>
                    <a:pt x="3512" y="0"/>
                    <a:pt x="3364" y="8"/>
                    <a:pt x="3214" y="24"/>
                  </a:cubicBezTo>
                  <a:cubicBezTo>
                    <a:pt x="2702" y="77"/>
                    <a:pt x="2242" y="217"/>
                    <a:pt x="1832" y="435"/>
                  </a:cubicBezTo>
                  <a:cubicBezTo>
                    <a:pt x="1422" y="657"/>
                    <a:pt x="1076" y="944"/>
                    <a:pt x="790" y="1295"/>
                  </a:cubicBezTo>
                  <a:cubicBezTo>
                    <a:pt x="506" y="1646"/>
                    <a:pt x="299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1"/>
                    <a:pt x="974" y="6068"/>
                    <a:pt x="1323" y="6354"/>
                  </a:cubicBezTo>
                  <a:cubicBezTo>
                    <a:pt x="1676" y="6639"/>
                    <a:pt x="2075" y="6846"/>
                    <a:pt x="2521" y="6977"/>
                  </a:cubicBezTo>
                  <a:cubicBezTo>
                    <a:pt x="2833" y="7067"/>
                    <a:pt x="3162" y="7113"/>
                    <a:pt x="3510" y="7113"/>
                  </a:cubicBezTo>
                  <a:cubicBezTo>
                    <a:pt x="3659" y="7113"/>
                    <a:pt x="3812" y="7104"/>
                    <a:pt x="3968" y="7088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6"/>
                    <a:pt x="6097" y="6173"/>
                    <a:pt x="6384" y="5821"/>
                  </a:cubicBezTo>
                  <a:cubicBezTo>
                    <a:pt x="6668" y="5468"/>
                    <a:pt x="6873" y="5067"/>
                    <a:pt x="7000" y="4618"/>
                  </a:cubicBezTo>
                  <a:cubicBezTo>
                    <a:pt x="7127" y="4171"/>
                    <a:pt x="7164" y="3692"/>
                    <a:pt x="7110" y="3186"/>
                  </a:cubicBezTo>
                  <a:cubicBezTo>
                    <a:pt x="7057" y="2673"/>
                    <a:pt x="6920" y="2213"/>
                    <a:pt x="6704" y="1801"/>
                  </a:cubicBezTo>
                  <a:cubicBezTo>
                    <a:pt x="6486" y="1392"/>
                    <a:pt x="6202" y="1045"/>
                    <a:pt x="5850" y="760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32"/>
            <p:cNvSpPr/>
            <p:nvPr/>
          </p:nvSpPr>
          <p:spPr>
            <a:xfrm flipH="1">
              <a:off x="4536728" y="799122"/>
              <a:ext cx="189245" cy="247314"/>
            </a:xfrm>
            <a:custGeom>
              <a:avLst/>
              <a:gdLst/>
              <a:ahLst/>
              <a:cxnLst/>
              <a:rect l="l" t="t" r="r" b="b"/>
              <a:pathLst>
                <a:path w="5462" h="7138" extrusionOk="0">
                  <a:moveTo>
                    <a:pt x="2955" y="1495"/>
                  </a:moveTo>
                  <a:cubicBezTo>
                    <a:pt x="3063" y="1495"/>
                    <a:pt x="3166" y="1515"/>
                    <a:pt x="3262" y="1557"/>
                  </a:cubicBezTo>
                  <a:cubicBezTo>
                    <a:pt x="3384" y="1609"/>
                    <a:pt x="3487" y="1688"/>
                    <a:pt x="3572" y="1799"/>
                  </a:cubicBezTo>
                  <a:cubicBezTo>
                    <a:pt x="3657" y="1909"/>
                    <a:pt x="3707" y="2049"/>
                    <a:pt x="3725" y="2216"/>
                  </a:cubicBezTo>
                  <a:cubicBezTo>
                    <a:pt x="3742" y="2377"/>
                    <a:pt x="3720" y="2523"/>
                    <a:pt x="3663" y="2653"/>
                  </a:cubicBezTo>
                  <a:cubicBezTo>
                    <a:pt x="3602" y="2784"/>
                    <a:pt x="3519" y="2890"/>
                    <a:pt x="3411" y="2975"/>
                  </a:cubicBezTo>
                  <a:cubicBezTo>
                    <a:pt x="3301" y="3060"/>
                    <a:pt x="3175" y="3110"/>
                    <a:pt x="3032" y="3124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0" y="1499"/>
                  </a:lnTo>
                  <a:cubicBezTo>
                    <a:pt x="2893" y="1496"/>
                    <a:pt x="2924" y="1495"/>
                    <a:pt x="2955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40" y="15"/>
                  </a:cubicBezTo>
                  <a:lnTo>
                    <a:pt x="0" y="325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4" y="4686"/>
                  </a:lnTo>
                  <a:lnTo>
                    <a:pt x="3417" y="4549"/>
                  </a:lnTo>
                  <a:cubicBezTo>
                    <a:pt x="3846" y="4505"/>
                    <a:pt x="4215" y="4364"/>
                    <a:pt x="4530" y="4127"/>
                  </a:cubicBezTo>
                  <a:cubicBezTo>
                    <a:pt x="4843" y="3891"/>
                    <a:pt x="5078" y="3589"/>
                    <a:pt x="5240" y="3221"/>
                  </a:cubicBezTo>
                  <a:cubicBezTo>
                    <a:pt x="5401" y="2853"/>
                    <a:pt x="5462" y="2449"/>
                    <a:pt x="5414" y="2006"/>
                  </a:cubicBezTo>
                  <a:cubicBezTo>
                    <a:pt x="5370" y="1586"/>
                    <a:pt x="5232" y="1215"/>
                    <a:pt x="4996" y="898"/>
                  </a:cubicBezTo>
                  <a:cubicBezTo>
                    <a:pt x="4764" y="582"/>
                    <a:pt x="4470" y="345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32"/>
            <p:cNvSpPr/>
            <p:nvPr/>
          </p:nvSpPr>
          <p:spPr>
            <a:xfrm flipH="1">
              <a:off x="9102962" y="1724189"/>
              <a:ext cx="53738" cy="119465"/>
            </a:xfrm>
            <a:custGeom>
              <a:avLst/>
              <a:gdLst/>
              <a:ahLst/>
              <a:cxnLst/>
              <a:rect l="l" t="t" r="r" b="b"/>
              <a:pathLst>
                <a:path w="1551" h="3448" extrusionOk="0">
                  <a:moveTo>
                    <a:pt x="396" y="0"/>
                  </a:moveTo>
                  <a:lnTo>
                    <a:pt x="0" y="41"/>
                  </a:lnTo>
                  <a:lnTo>
                    <a:pt x="0" y="1771"/>
                  </a:lnTo>
                  <a:cubicBezTo>
                    <a:pt x="86" y="1585"/>
                    <a:pt x="158" y="1391"/>
                    <a:pt x="216" y="1184"/>
                  </a:cubicBezTo>
                  <a:cubicBezTo>
                    <a:pt x="322" y="816"/>
                    <a:pt x="381" y="422"/>
                    <a:pt x="396" y="0"/>
                  </a:cubicBezTo>
                  <a:close/>
                  <a:moveTo>
                    <a:pt x="0" y="1950"/>
                  </a:moveTo>
                  <a:lnTo>
                    <a:pt x="0" y="3447"/>
                  </a:lnTo>
                  <a:lnTo>
                    <a:pt x="1550" y="3283"/>
                  </a:lnTo>
                  <a:lnTo>
                    <a:pt x="0" y="1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32"/>
            <p:cNvSpPr/>
            <p:nvPr/>
          </p:nvSpPr>
          <p:spPr>
            <a:xfrm flipH="1">
              <a:off x="8805274" y="1568486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4" y="2066"/>
                  </a:lnTo>
                  <a:lnTo>
                    <a:pt x="2178" y="1853"/>
                  </a:lnTo>
                  <a:lnTo>
                    <a:pt x="2744" y="7205"/>
                  </a:lnTo>
                  <a:lnTo>
                    <a:pt x="4398" y="7030"/>
                  </a:lnTo>
                  <a:lnTo>
                    <a:pt x="3833" y="1677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32"/>
            <p:cNvSpPr/>
            <p:nvPr/>
          </p:nvSpPr>
          <p:spPr>
            <a:xfrm flipH="1">
              <a:off x="8577334" y="1546832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4" y="5732"/>
                  </a:lnTo>
                  <a:lnTo>
                    <a:pt x="2029" y="4352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8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32"/>
            <p:cNvSpPr/>
            <p:nvPr/>
          </p:nvSpPr>
          <p:spPr>
            <a:xfrm flipH="1">
              <a:off x="8336088" y="1524243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68" y="0"/>
                  </a:moveTo>
                  <a:cubicBezTo>
                    <a:pt x="3540" y="0"/>
                    <a:pt x="3411" y="7"/>
                    <a:pt x="3282" y="21"/>
                  </a:cubicBezTo>
                  <a:cubicBezTo>
                    <a:pt x="2763" y="77"/>
                    <a:pt x="2295" y="214"/>
                    <a:pt x="1876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6" y="2036"/>
                    <a:pt x="179" y="2483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10" y="4434"/>
                    <a:pt x="245" y="4899"/>
                    <a:pt x="463" y="5313"/>
                  </a:cubicBezTo>
                  <a:cubicBezTo>
                    <a:pt x="680" y="5725"/>
                    <a:pt x="964" y="6073"/>
                    <a:pt x="1315" y="6355"/>
                  </a:cubicBezTo>
                  <a:cubicBezTo>
                    <a:pt x="1665" y="6636"/>
                    <a:pt x="2066" y="6840"/>
                    <a:pt x="2516" y="6966"/>
                  </a:cubicBezTo>
                  <a:cubicBezTo>
                    <a:pt x="2831" y="7054"/>
                    <a:pt x="3162" y="7098"/>
                    <a:pt x="3508" y="7098"/>
                  </a:cubicBezTo>
                  <a:cubicBezTo>
                    <a:pt x="3656" y="7098"/>
                    <a:pt x="3806" y="7090"/>
                    <a:pt x="3958" y="7074"/>
                  </a:cubicBezTo>
                  <a:cubicBezTo>
                    <a:pt x="4289" y="7040"/>
                    <a:pt x="4615" y="6965"/>
                    <a:pt x="4933" y="6847"/>
                  </a:cubicBezTo>
                  <a:cubicBezTo>
                    <a:pt x="5251" y="6732"/>
                    <a:pt x="5539" y="6588"/>
                    <a:pt x="5792" y="6419"/>
                  </a:cubicBezTo>
                  <a:cubicBezTo>
                    <a:pt x="6045" y="6247"/>
                    <a:pt x="6245" y="6062"/>
                    <a:pt x="6387" y="5862"/>
                  </a:cubicBezTo>
                  <a:lnTo>
                    <a:pt x="5457" y="4681"/>
                  </a:lnTo>
                  <a:cubicBezTo>
                    <a:pt x="5346" y="4824"/>
                    <a:pt x="5217" y="4955"/>
                    <a:pt x="5070" y="5071"/>
                  </a:cubicBezTo>
                  <a:cubicBezTo>
                    <a:pt x="4920" y="5189"/>
                    <a:pt x="4756" y="5287"/>
                    <a:pt x="4574" y="5365"/>
                  </a:cubicBezTo>
                  <a:cubicBezTo>
                    <a:pt x="4393" y="5444"/>
                    <a:pt x="4196" y="5492"/>
                    <a:pt x="3990" y="5515"/>
                  </a:cubicBezTo>
                  <a:cubicBezTo>
                    <a:pt x="3888" y="5526"/>
                    <a:pt x="3789" y="5532"/>
                    <a:pt x="3693" y="5532"/>
                  </a:cubicBezTo>
                  <a:cubicBezTo>
                    <a:pt x="3499" y="5532"/>
                    <a:pt x="3316" y="5510"/>
                    <a:pt x="3143" y="5467"/>
                  </a:cubicBezTo>
                  <a:cubicBezTo>
                    <a:pt x="2884" y="5402"/>
                    <a:pt x="2657" y="5293"/>
                    <a:pt x="2463" y="5136"/>
                  </a:cubicBezTo>
                  <a:cubicBezTo>
                    <a:pt x="2269" y="4981"/>
                    <a:pt x="2110" y="4784"/>
                    <a:pt x="1988" y="4552"/>
                  </a:cubicBezTo>
                  <a:cubicBezTo>
                    <a:pt x="1866" y="4319"/>
                    <a:pt x="1790" y="4053"/>
                    <a:pt x="1757" y="3754"/>
                  </a:cubicBezTo>
                  <a:cubicBezTo>
                    <a:pt x="1725" y="3451"/>
                    <a:pt x="1744" y="3169"/>
                    <a:pt x="1816" y="2911"/>
                  </a:cubicBezTo>
                  <a:cubicBezTo>
                    <a:pt x="1888" y="2654"/>
                    <a:pt x="2000" y="2431"/>
                    <a:pt x="2154" y="2241"/>
                  </a:cubicBezTo>
                  <a:cubicBezTo>
                    <a:pt x="2309" y="2050"/>
                    <a:pt x="2496" y="1896"/>
                    <a:pt x="2714" y="1778"/>
                  </a:cubicBezTo>
                  <a:cubicBezTo>
                    <a:pt x="2934" y="1660"/>
                    <a:pt x="3175" y="1588"/>
                    <a:pt x="3433" y="1560"/>
                  </a:cubicBezTo>
                  <a:cubicBezTo>
                    <a:pt x="3507" y="1552"/>
                    <a:pt x="3579" y="1548"/>
                    <a:pt x="3650" y="1548"/>
                  </a:cubicBezTo>
                  <a:cubicBezTo>
                    <a:pt x="3780" y="1548"/>
                    <a:pt x="3906" y="1561"/>
                    <a:pt x="4027" y="1587"/>
                  </a:cubicBezTo>
                  <a:cubicBezTo>
                    <a:pt x="4214" y="1626"/>
                    <a:pt x="4390" y="1690"/>
                    <a:pt x="4554" y="1782"/>
                  </a:cubicBezTo>
                  <a:cubicBezTo>
                    <a:pt x="4718" y="1874"/>
                    <a:pt x="4876" y="1984"/>
                    <a:pt x="5027" y="2112"/>
                  </a:cubicBezTo>
                  <a:lnTo>
                    <a:pt x="5915" y="846"/>
                  </a:lnTo>
                  <a:cubicBezTo>
                    <a:pt x="5697" y="639"/>
                    <a:pt x="5445" y="468"/>
                    <a:pt x="5158" y="330"/>
                  </a:cubicBezTo>
                  <a:cubicBezTo>
                    <a:pt x="4874" y="193"/>
                    <a:pt x="4569" y="99"/>
                    <a:pt x="4250" y="48"/>
                  </a:cubicBezTo>
                  <a:cubicBezTo>
                    <a:pt x="4057" y="16"/>
                    <a:pt x="3863" y="0"/>
                    <a:pt x="3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32"/>
            <p:cNvSpPr/>
            <p:nvPr/>
          </p:nvSpPr>
          <p:spPr>
            <a:xfrm flipH="1">
              <a:off x="8090234" y="1495070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32"/>
            <p:cNvSpPr/>
            <p:nvPr/>
          </p:nvSpPr>
          <p:spPr>
            <a:xfrm flipH="1">
              <a:off x="7818500" y="146624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1" y="1"/>
                  </a:moveTo>
                  <a:lnTo>
                    <a:pt x="4536" y="173"/>
                  </a:lnTo>
                  <a:lnTo>
                    <a:pt x="4713" y="1859"/>
                  </a:lnTo>
                  <a:cubicBezTo>
                    <a:pt x="4741" y="2125"/>
                    <a:pt x="4769" y="2371"/>
                    <a:pt x="4796" y="2597"/>
                  </a:cubicBezTo>
                  <a:cubicBezTo>
                    <a:pt x="4823" y="2824"/>
                    <a:pt x="4852" y="3034"/>
                    <a:pt x="4882" y="3228"/>
                  </a:cubicBezTo>
                  <a:cubicBezTo>
                    <a:pt x="4912" y="3422"/>
                    <a:pt x="4946" y="3610"/>
                    <a:pt x="4981" y="3797"/>
                  </a:cubicBezTo>
                  <a:cubicBezTo>
                    <a:pt x="5017" y="3984"/>
                    <a:pt x="5055" y="4174"/>
                    <a:pt x="5094" y="4365"/>
                  </a:cubicBezTo>
                  <a:cubicBezTo>
                    <a:pt x="5104" y="4410"/>
                    <a:pt x="5114" y="4457"/>
                    <a:pt x="5125" y="4503"/>
                  </a:cubicBezTo>
                  <a:lnTo>
                    <a:pt x="1480" y="496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09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0"/>
                    <a:pt x="1772" y="3144"/>
                  </a:cubicBezTo>
                  <a:cubicBezTo>
                    <a:pt x="1768" y="3116"/>
                    <a:pt x="1760" y="3084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32"/>
            <p:cNvSpPr/>
            <p:nvPr/>
          </p:nvSpPr>
          <p:spPr>
            <a:xfrm flipH="1">
              <a:off x="7626628" y="144618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3" y="5716"/>
                  </a:lnTo>
                  <a:lnTo>
                    <a:pt x="574" y="5836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10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32"/>
            <p:cNvSpPr/>
            <p:nvPr/>
          </p:nvSpPr>
          <p:spPr>
            <a:xfrm flipH="1">
              <a:off x="7357594" y="1423282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9" y="1570"/>
                  </a:moveTo>
                  <a:cubicBezTo>
                    <a:pt x="3784" y="1570"/>
                    <a:pt x="3961" y="1596"/>
                    <a:pt x="4129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1" y="2164"/>
                    <a:pt x="5091" y="2360"/>
                    <a:pt x="5207" y="2590"/>
                  </a:cubicBezTo>
                  <a:cubicBezTo>
                    <a:pt x="5323" y="2820"/>
                    <a:pt x="5397" y="3079"/>
                    <a:pt x="5428" y="3365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40"/>
                    <a:pt x="5264" y="4498"/>
                    <a:pt x="5179" y="4645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19"/>
                    <a:pt x="3849" y="5529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4" y="5519"/>
                    <a:pt x="3046" y="5466"/>
                  </a:cubicBezTo>
                  <a:cubicBezTo>
                    <a:pt x="2812" y="5394"/>
                    <a:pt x="2602" y="5277"/>
                    <a:pt x="2413" y="5118"/>
                  </a:cubicBezTo>
                  <a:cubicBezTo>
                    <a:pt x="2228" y="4960"/>
                    <a:pt x="2077" y="4764"/>
                    <a:pt x="1963" y="4531"/>
                  </a:cubicBezTo>
                  <a:cubicBezTo>
                    <a:pt x="1850" y="4300"/>
                    <a:pt x="1781" y="4038"/>
                    <a:pt x="1748" y="3750"/>
                  </a:cubicBezTo>
                  <a:cubicBezTo>
                    <a:pt x="1717" y="3467"/>
                    <a:pt x="1735" y="3199"/>
                    <a:pt x="1797" y="2949"/>
                  </a:cubicBezTo>
                  <a:cubicBezTo>
                    <a:pt x="1860" y="2699"/>
                    <a:pt x="1965" y="2478"/>
                    <a:pt x="2114" y="2281"/>
                  </a:cubicBezTo>
                  <a:cubicBezTo>
                    <a:pt x="2265" y="2085"/>
                    <a:pt x="2445" y="1924"/>
                    <a:pt x="2659" y="1805"/>
                  </a:cubicBezTo>
                  <a:cubicBezTo>
                    <a:pt x="2874" y="1684"/>
                    <a:pt x="3114" y="1608"/>
                    <a:pt x="3380" y="1582"/>
                  </a:cubicBezTo>
                  <a:cubicBezTo>
                    <a:pt x="3454" y="1574"/>
                    <a:pt x="3527" y="1570"/>
                    <a:pt x="3599" y="1570"/>
                  </a:cubicBezTo>
                  <a:close/>
                  <a:moveTo>
                    <a:pt x="3655" y="1"/>
                  </a:moveTo>
                  <a:cubicBezTo>
                    <a:pt x="3512" y="1"/>
                    <a:pt x="3365" y="8"/>
                    <a:pt x="3216" y="24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3" y="657"/>
                    <a:pt x="1076" y="943"/>
                    <a:pt x="790" y="1296"/>
                  </a:cubicBezTo>
                  <a:cubicBezTo>
                    <a:pt x="505" y="1648"/>
                    <a:pt x="300" y="2045"/>
                    <a:pt x="167" y="2491"/>
                  </a:cubicBezTo>
                  <a:cubicBezTo>
                    <a:pt x="38" y="2936"/>
                    <a:pt x="0" y="3417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8" y="5722"/>
                    <a:pt x="973" y="6070"/>
                    <a:pt x="1323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6" y="7069"/>
                    <a:pt x="3168" y="7114"/>
                    <a:pt x="3517" y="7114"/>
                  </a:cubicBezTo>
                  <a:cubicBezTo>
                    <a:pt x="3661" y="7114"/>
                    <a:pt x="3809" y="7106"/>
                    <a:pt x="3959" y="7091"/>
                  </a:cubicBezTo>
                  <a:cubicBezTo>
                    <a:pt x="4384" y="7045"/>
                    <a:pt x="4767" y="6941"/>
                    <a:pt x="5121" y="6783"/>
                  </a:cubicBezTo>
                  <a:lnTo>
                    <a:pt x="6096" y="7849"/>
                  </a:lnTo>
                  <a:lnTo>
                    <a:pt x="7190" y="6848"/>
                  </a:lnTo>
                  <a:lnTo>
                    <a:pt x="6321" y="5893"/>
                  </a:lnTo>
                  <a:cubicBezTo>
                    <a:pt x="6341" y="5870"/>
                    <a:pt x="6365" y="5847"/>
                    <a:pt x="6385" y="5824"/>
                  </a:cubicBezTo>
                  <a:cubicBezTo>
                    <a:pt x="6667" y="5472"/>
                    <a:pt x="6874" y="5072"/>
                    <a:pt x="7002" y="4620"/>
                  </a:cubicBezTo>
                  <a:cubicBezTo>
                    <a:pt x="7127" y="4172"/>
                    <a:pt x="7163" y="3693"/>
                    <a:pt x="7111" y="3187"/>
                  </a:cubicBezTo>
                  <a:cubicBezTo>
                    <a:pt x="7058" y="2673"/>
                    <a:pt x="6922" y="2214"/>
                    <a:pt x="6703" y="1802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499" y="477"/>
                    <a:pt x="5100" y="269"/>
                    <a:pt x="4654" y="138"/>
                  </a:cubicBezTo>
                  <a:cubicBezTo>
                    <a:pt x="4338" y="47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32"/>
            <p:cNvSpPr/>
            <p:nvPr/>
          </p:nvSpPr>
          <p:spPr>
            <a:xfrm flipH="1">
              <a:off x="7110668" y="1390784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0"/>
                  </a:moveTo>
                  <a:lnTo>
                    <a:pt x="4211" y="171"/>
                  </a:lnTo>
                  <a:lnTo>
                    <a:pt x="4646" y="4278"/>
                  </a:lnTo>
                  <a:cubicBezTo>
                    <a:pt x="4672" y="4526"/>
                    <a:pt x="4636" y="4753"/>
                    <a:pt x="4541" y="4964"/>
                  </a:cubicBezTo>
                  <a:cubicBezTo>
                    <a:pt x="4444" y="5176"/>
                    <a:pt x="4305" y="5347"/>
                    <a:pt x="4128" y="5482"/>
                  </a:cubicBezTo>
                  <a:cubicBezTo>
                    <a:pt x="3948" y="5616"/>
                    <a:pt x="3735" y="5695"/>
                    <a:pt x="3490" y="5721"/>
                  </a:cubicBezTo>
                  <a:cubicBezTo>
                    <a:pt x="3440" y="5726"/>
                    <a:pt x="3392" y="5728"/>
                    <a:pt x="3344" y="5728"/>
                  </a:cubicBezTo>
                  <a:cubicBezTo>
                    <a:pt x="3165" y="5728"/>
                    <a:pt x="2996" y="5692"/>
                    <a:pt x="2838" y="5616"/>
                  </a:cubicBezTo>
                  <a:cubicBezTo>
                    <a:pt x="2640" y="5522"/>
                    <a:pt x="2474" y="5383"/>
                    <a:pt x="2342" y="5196"/>
                  </a:cubicBezTo>
                  <a:cubicBezTo>
                    <a:pt x="2211" y="5009"/>
                    <a:pt x="2132" y="4793"/>
                    <a:pt x="2108" y="4547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8"/>
                    <a:pt x="671" y="5777"/>
                    <a:pt x="964" y="6152"/>
                  </a:cubicBezTo>
                  <a:cubicBezTo>
                    <a:pt x="1255" y="6527"/>
                    <a:pt x="1634" y="6808"/>
                    <a:pt x="2100" y="6992"/>
                  </a:cubicBezTo>
                  <a:cubicBezTo>
                    <a:pt x="2453" y="7130"/>
                    <a:pt x="2834" y="7200"/>
                    <a:pt x="3243" y="7200"/>
                  </a:cubicBezTo>
                  <a:cubicBezTo>
                    <a:pt x="3374" y="7200"/>
                    <a:pt x="3507" y="7193"/>
                    <a:pt x="3643" y="7179"/>
                  </a:cubicBezTo>
                  <a:cubicBezTo>
                    <a:pt x="4201" y="7118"/>
                    <a:pt x="4689" y="6952"/>
                    <a:pt x="5106" y="6676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5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32"/>
            <p:cNvSpPr/>
            <p:nvPr/>
          </p:nvSpPr>
          <p:spPr>
            <a:xfrm flipH="1">
              <a:off x="6877496" y="136746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32"/>
            <p:cNvSpPr/>
            <p:nvPr/>
          </p:nvSpPr>
          <p:spPr>
            <a:xfrm flipH="1">
              <a:off x="6663413" y="134712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8"/>
                    <a:pt x="945" y="4806"/>
                  </a:cubicBezTo>
                  <a:lnTo>
                    <a:pt x="64" y="6050"/>
                  </a:lnTo>
                  <a:cubicBezTo>
                    <a:pt x="312" y="6306"/>
                    <a:pt x="589" y="6522"/>
                    <a:pt x="888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6"/>
                    <a:pt x="4474" y="6693"/>
                  </a:cubicBezTo>
                  <a:cubicBezTo>
                    <a:pt x="4855" y="6479"/>
                    <a:pt x="5143" y="6194"/>
                    <a:pt x="5338" y="5845"/>
                  </a:cubicBezTo>
                  <a:cubicBezTo>
                    <a:pt x="5535" y="5492"/>
                    <a:pt x="5607" y="5080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3" y="2690"/>
                  </a:cubicBezTo>
                  <a:cubicBezTo>
                    <a:pt x="2354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0"/>
                    <a:pt x="2380" y="1447"/>
                    <a:pt x="2576" y="1427"/>
                  </a:cubicBezTo>
                  <a:cubicBezTo>
                    <a:pt x="2638" y="1421"/>
                    <a:pt x="2700" y="1418"/>
                    <a:pt x="2762" y="1418"/>
                  </a:cubicBezTo>
                  <a:cubicBezTo>
                    <a:pt x="2887" y="1418"/>
                    <a:pt x="3011" y="1431"/>
                    <a:pt x="3135" y="1459"/>
                  </a:cubicBezTo>
                  <a:cubicBezTo>
                    <a:pt x="3321" y="1498"/>
                    <a:pt x="3496" y="1564"/>
                    <a:pt x="3667" y="1657"/>
                  </a:cubicBezTo>
                  <a:cubicBezTo>
                    <a:pt x="3838" y="1751"/>
                    <a:pt x="4000" y="1876"/>
                    <a:pt x="4155" y="2030"/>
                  </a:cubicBezTo>
                  <a:lnTo>
                    <a:pt x="5072" y="938"/>
                  </a:lnTo>
                  <a:cubicBezTo>
                    <a:pt x="4884" y="708"/>
                    <a:pt x="4667" y="520"/>
                    <a:pt x="4417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32"/>
            <p:cNvSpPr/>
            <p:nvPr/>
          </p:nvSpPr>
          <p:spPr>
            <a:xfrm flipH="1">
              <a:off x="6227866" y="1296025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5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5"/>
                    <a:pt x="7110" y="4488"/>
                  </a:cubicBezTo>
                  <a:cubicBezTo>
                    <a:pt x="7038" y="4306"/>
                    <a:pt x="6952" y="4110"/>
                    <a:pt x="6851" y="3906"/>
                  </a:cubicBezTo>
                  <a:lnTo>
                    <a:pt x="5576" y="1316"/>
                  </a:lnTo>
                  <a:lnTo>
                    <a:pt x="4253" y="1456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2" y="4795"/>
                  </a:cubicBezTo>
                  <a:cubicBezTo>
                    <a:pt x="3414" y="4933"/>
                    <a:pt x="3401" y="5079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1"/>
                    <a:pt x="3085" y="4306"/>
                  </a:cubicBezTo>
                  <a:lnTo>
                    <a:pt x="1684" y="833"/>
                  </a:lnTo>
                  <a:lnTo>
                    <a:pt x="1" y="1010"/>
                  </a:lnTo>
                  <a:lnTo>
                    <a:pt x="2763" y="7607"/>
                  </a:lnTo>
                  <a:lnTo>
                    <a:pt x="4067" y="7469"/>
                  </a:lnTo>
                  <a:lnTo>
                    <a:pt x="5082" y="3641"/>
                  </a:lnTo>
                  <a:lnTo>
                    <a:pt x="6986" y="7162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32"/>
            <p:cNvSpPr/>
            <p:nvPr/>
          </p:nvSpPr>
          <p:spPr>
            <a:xfrm flipH="1">
              <a:off x="5954644" y="127516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69"/>
                  </a:moveTo>
                  <a:cubicBezTo>
                    <a:pt x="3785" y="1569"/>
                    <a:pt x="3961" y="1596"/>
                    <a:pt x="4129" y="1648"/>
                  </a:cubicBezTo>
                  <a:cubicBezTo>
                    <a:pt x="4362" y="1721"/>
                    <a:pt x="4571" y="1840"/>
                    <a:pt x="4756" y="2001"/>
                  </a:cubicBezTo>
                  <a:cubicBezTo>
                    <a:pt x="4940" y="2163"/>
                    <a:pt x="5091" y="2358"/>
                    <a:pt x="5208" y="2588"/>
                  </a:cubicBezTo>
                  <a:cubicBezTo>
                    <a:pt x="5323" y="2818"/>
                    <a:pt x="5396" y="3077"/>
                    <a:pt x="5425" y="3363"/>
                  </a:cubicBezTo>
                  <a:cubicBezTo>
                    <a:pt x="5458" y="3651"/>
                    <a:pt x="5439" y="3917"/>
                    <a:pt x="5373" y="4167"/>
                  </a:cubicBezTo>
                  <a:cubicBezTo>
                    <a:pt x="5308" y="4416"/>
                    <a:pt x="5202" y="4637"/>
                    <a:pt x="5055" y="4836"/>
                  </a:cubicBezTo>
                  <a:cubicBezTo>
                    <a:pt x="4907" y="5031"/>
                    <a:pt x="4727" y="5189"/>
                    <a:pt x="4513" y="5310"/>
                  </a:cubicBezTo>
                  <a:cubicBezTo>
                    <a:pt x="4302" y="5430"/>
                    <a:pt x="4063" y="5506"/>
                    <a:pt x="3797" y="5533"/>
                  </a:cubicBezTo>
                  <a:cubicBezTo>
                    <a:pt x="3723" y="5542"/>
                    <a:pt x="3651" y="5546"/>
                    <a:pt x="3580" y="5546"/>
                  </a:cubicBezTo>
                  <a:cubicBezTo>
                    <a:pt x="3393" y="5546"/>
                    <a:pt x="3215" y="5518"/>
                    <a:pt x="3046" y="5466"/>
                  </a:cubicBezTo>
                  <a:cubicBezTo>
                    <a:pt x="2813" y="5392"/>
                    <a:pt x="2603" y="5276"/>
                    <a:pt x="2414" y="5118"/>
                  </a:cubicBezTo>
                  <a:cubicBezTo>
                    <a:pt x="2225" y="4961"/>
                    <a:pt x="2078" y="4765"/>
                    <a:pt x="1965" y="4531"/>
                  </a:cubicBezTo>
                  <a:cubicBezTo>
                    <a:pt x="1851" y="4298"/>
                    <a:pt x="1779" y="4038"/>
                    <a:pt x="1749" y="3751"/>
                  </a:cubicBezTo>
                  <a:cubicBezTo>
                    <a:pt x="1719" y="3465"/>
                    <a:pt x="1736" y="3199"/>
                    <a:pt x="1798" y="2949"/>
                  </a:cubicBezTo>
                  <a:cubicBezTo>
                    <a:pt x="1858" y="2700"/>
                    <a:pt x="1965" y="2477"/>
                    <a:pt x="2116" y="2279"/>
                  </a:cubicBezTo>
                  <a:cubicBezTo>
                    <a:pt x="2267" y="2083"/>
                    <a:pt x="2447" y="1925"/>
                    <a:pt x="2661" y="1804"/>
                  </a:cubicBezTo>
                  <a:cubicBezTo>
                    <a:pt x="2874" y="1684"/>
                    <a:pt x="3115" y="1609"/>
                    <a:pt x="3380" y="1582"/>
                  </a:cubicBezTo>
                  <a:cubicBezTo>
                    <a:pt x="3455" y="1573"/>
                    <a:pt x="3528" y="1569"/>
                    <a:pt x="3601" y="1569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9"/>
                    <a:pt x="3214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1" y="655"/>
                    <a:pt x="1075" y="942"/>
                    <a:pt x="789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1" y="3415"/>
                    <a:pt x="54" y="3928"/>
                  </a:cubicBezTo>
                  <a:cubicBezTo>
                    <a:pt x="108" y="4442"/>
                    <a:pt x="246" y="4902"/>
                    <a:pt x="465" y="5312"/>
                  </a:cubicBezTo>
                  <a:cubicBezTo>
                    <a:pt x="686" y="5723"/>
                    <a:pt x="971" y="6068"/>
                    <a:pt x="1322" y="6354"/>
                  </a:cubicBezTo>
                  <a:cubicBezTo>
                    <a:pt x="1674" y="6638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1" y="6899"/>
                    <a:pt x="5341" y="6678"/>
                  </a:cubicBezTo>
                  <a:cubicBezTo>
                    <a:pt x="5753" y="6458"/>
                    <a:pt x="6099" y="6173"/>
                    <a:pt x="6382" y="5821"/>
                  </a:cubicBezTo>
                  <a:cubicBezTo>
                    <a:pt x="6667" y="5468"/>
                    <a:pt x="6873" y="5069"/>
                    <a:pt x="7001" y="4617"/>
                  </a:cubicBezTo>
                  <a:cubicBezTo>
                    <a:pt x="7126" y="4169"/>
                    <a:pt x="7163" y="3691"/>
                    <a:pt x="7109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1" y="1047"/>
                    <a:pt x="5849" y="760"/>
                  </a:cubicBezTo>
                  <a:cubicBezTo>
                    <a:pt x="5497" y="476"/>
                    <a:pt x="5100" y="269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32"/>
            <p:cNvSpPr/>
            <p:nvPr/>
          </p:nvSpPr>
          <p:spPr>
            <a:xfrm flipH="1">
              <a:off x="5703317" y="1252093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3"/>
                  </a:moveTo>
                  <a:cubicBezTo>
                    <a:pt x="3226" y="1423"/>
                    <a:pt x="3351" y="1443"/>
                    <a:pt x="3463" y="1484"/>
                  </a:cubicBezTo>
                  <a:cubicBezTo>
                    <a:pt x="3616" y="1540"/>
                    <a:pt x="3738" y="1629"/>
                    <a:pt x="3832" y="1753"/>
                  </a:cubicBezTo>
                  <a:cubicBezTo>
                    <a:pt x="3924" y="1878"/>
                    <a:pt x="3978" y="2029"/>
                    <a:pt x="3997" y="2203"/>
                  </a:cubicBezTo>
                  <a:cubicBezTo>
                    <a:pt x="4018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8"/>
                  </a:cubicBezTo>
                  <a:cubicBezTo>
                    <a:pt x="3567" y="3116"/>
                    <a:pt x="3423" y="3168"/>
                    <a:pt x="3255" y="3187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9" y="1426"/>
                    <a:pt x="3034" y="1423"/>
                    <a:pt x="3088" y="1423"/>
                  </a:cubicBezTo>
                  <a:close/>
                  <a:moveTo>
                    <a:pt x="3371" y="0"/>
                  </a:moveTo>
                  <a:cubicBezTo>
                    <a:pt x="3272" y="0"/>
                    <a:pt x="3171" y="6"/>
                    <a:pt x="3068" y="17"/>
                  </a:cubicBezTo>
                  <a:lnTo>
                    <a:pt x="1" y="341"/>
                  </a:lnTo>
                  <a:lnTo>
                    <a:pt x="721" y="7151"/>
                  </a:lnTo>
                  <a:lnTo>
                    <a:pt x="2299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70" y="3489"/>
                    <a:pt x="5433" y="3126"/>
                  </a:cubicBezTo>
                  <a:cubicBezTo>
                    <a:pt x="5599" y="2764"/>
                    <a:pt x="5658" y="2370"/>
                    <a:pt x="5613" y="1943"/>
                  </a:cubicBezTo>
                  <a:cubicBezTo>
                    <a:pt x="5570" y="1527"/>
                    <a:pt x="5429" y="1166"/>
                    <a:pt x="5193" y="860"/>
                  </a:cubicBezTo>
                  <a:cubicBezTo>
                    <a:pt x="4959" y="552"/>
                    <a:pt x="4653" y="325"/>
                    <a:pt x="4280" y="174"/>
                  </a:cubicBezTo>
                  <a:cubicBezTo>
                    <a:pt x="3995" y="59"/>
                    <a:pt x="3692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32"/>
            <p:cNvSpPr/>
            <p:nvPr/>
          </p:nvSpPr>
          <p:spPr>
            <a:xfrm flipH="1">
              <a:off x="5444679" y="121654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2" y="1"/>
                  </a:moveTo>
                  <a:lnTo>
                    <a:pt x="4156" y="206"/>
                  </a:lnTo>
                  <a:lnTo>
                    <a:pt x="1922" y="3008"/>
                  </a:lnTo>
                  <a:lnTo>
                    <a:pt x="1654" y="471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4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32"/>
            <p:cNvSpPr/>
            <p:nvPr/>
          </p:nvSpPr>
          <p:spPr>
            <a:xfrm flipH="1">
              <a:off x="5252564" y="119828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6" y="0"/>
                  </a:moveTo>
                  <a:cubicBezTo>
                    <a:pt x="2762" y="0"/>
                    <a:pt x="2577" y="11"/>
                    <a:pt x="2380" y="32"/>
                  </a:cubicBezTo>
                  <a:cubicBezTo>
                    <a:pt x="2042" y="67"/>
                    <a:pt x="1723" y="151"/>
                    <a:pt x="1424" y="285"/>
                  </a:cubicBezTo>
                  <a:cubicBezTo>
                    <a:pt x="1123" y="418"/>
                    <a:pt x="863" y="589"/>
                    <a:pt x="647" y="798"/>
                  </a:cubicBezTo>
                  <a:cubicBezTo>
                    <a:pt x="429" y="1009"/>
                    <a:pt x="263" y="1250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1"/>
                  </a:cubicBezTo>
                  <a:cubicBezTo>
                    <a:pt x="1763" y="4184"/>
                    <a:pt x="2103" y="4255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9"/>
                    <a:pt x="3057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6"/>
                    <a:pt x="587" y="6521"/>
                    <a:pt x="887" y="6697"/>
                  </a:cubicBezTo>
                  <a:cubicBezTo>
                    <a:pt x="1188" y="6871"/>
                    <a:pt x="1525" y="6993"/>
                    <a:pt x="1896" y="7063"/>
                  </a:cubicBezTo>
                  <a:cubicBezTo>
                    <a:pt x="2117" y="7104"/>
                    <a:pt x="2352" y="7124"/>
                    <a:pt x="2599" y="7124"/>
                  </a:cubicBezTo>
                  <a:cubicBezTo>
                    <a:pt x="2768" y="7124"/>
                    <a:pt x="2943" y="7115"/>
                    <a:pt x="3124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80"/>
                    <a:pt x="5558" y="4606"/>
                  </a:cubicBezTo>
                  <a:cubicBezTo>
                    <a:pt x="5525" y="4300"/>
                    <a:pt x="5440" y="4039"/>
                    <a:pt x="5302" y="3821"/>
                  </a:cubicBezTo>
                  <a:cubicBezTo>
                    <a:pt x="5164" y="3602"/>
                    <a:pt x="4980" y="3419"/>
                    <a:pt x="4753" y="3274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6" y="2839"/>
                    <a:pt x="3323" y="2780"/>
                    <a:pt x="2960" y="2745"/>
                  </a:cubicBezTo>
                  <a:cubicBezTo>
                    <a:pt x="2801" y="2736"/>
                    <a:pt x="2649" y="2718"/>
                    <a:pt x="2502" y="2692"/>
                  </a:cubicBezTo>
                  <a:cubicBezTo>
                    <a:pt x="2354" y="2665"/>
                    <a:pt x="2223" y="2627"/>
                    <a:pt x="2107" y="2577"/>
                  </a:cubicBezTo>
                  <a:cubicBezTo>
                    <a:pt x="1989" y="2526"/>
                    <a:pt x="1894" y="2466"/>
                    <a:pt x="1822" y="2394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1999"/>
                    <a:pt x="1709" y="1889"/>
                    <a:pt x="1778" y="1795"/>
                  </a:cubicBezTo>
                  <a:cubicBezTo>
                    <a:pt x="1850" y="1694"/>
                    <a:pt x="1950" y="1615"/>
                    <a:pt x="2085" y="1552"/>
                  </a:cubicBezTo>
                  <a:cubicBezTo>
                    <a:pt x="2219" y="1488"/>
                    <a:pt x="2383" y="1445"/>
                    <a:pt x="2577" y="1426"/>
                  </a:cubicBezTo>
                  <a:cubicBezTo>
                    <a:pt x="2641" y="1420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7" y="1457"/>
                  </a:cubicBezTo>
                  <a:cubicBezTo>
                    <a:pt x="3322" y="1495"/>
                    <a:pt x="3497" y="1563"/>
                    <a:pt x="3669" y="1656"/>
                  </a:cubicBezTo>
                  <a:cubicBezTo>
                    <a:pt x="3840" y="1750"/>
                    <a:pt x="4001" y="1874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0" y="216"/>
                    <a:pt x="3879" y="111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32"/>
            <p:cNvSpPr/>
            <p:nvPr/>
          </p:nvSpPr>
          <p:spPr>
            <a:xfrm flipH="1">
              <a:off x="4999607" y="116887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9" y="0"/>
                  </a:moveTo>
                  <a:lnTo>
                    <a:pt x="4224" y="176"/>
                  </a:lnTo>
                  <a:lnTo>
                    <a:pt x="4505" y="2852"/>
                  </a:lnTo>
                  <a:lnTo>
                    <a:pt x="1937" y="3124"/>
                  </a:lnTo>
                  <a:lnTo>
                    <a:pt x="1654" y="448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3" y="4601"/>
                  </a:lnTo>
                  <a:lnTo>
                    <a:pt x="4662" y="4332"/>
                  </a:lnTo>
                  <a:lnTo>
                    <a:pt x="4943" y="6988"/>
                  </a:lnTo>
                  <a:lnTo>
                    <a:pt x="6596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32"/>
            <p:cNvSpPr/>
            <p:nvPr/>
          </p:nvSpPr>
          <p:spPr>
            <a:xfrm flipH="1">
              <a:off x="4722052" y="114517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2" y="1567"/>
                  </a:moveTo>
                  <a:cubicBezTo>
                    <a:pt x="3788" y="1567"/>
                    <a:pt x="3965" y="1594"/>
                    <a:pt x="4132" y="1647"/>
                  </a:cubicBezTo>
                  <a:cubicBezTo>
                    <a:pt x="4365" y="1721"/>
                    <a:pt x="4577" y="1839"/>
                    <a:pt x="4761" y="1999"/>
                  </a:cubicBezTo>
                  <a:cubicBezTo>
                    <a:pt x="4945" y="2161"/>
                    <a:pt x="5094" y="2357"/>
                    <a:pt x="5211" y="2587"/>
                  </a:cubicBezTo>
                  <a:cubicBezTo>
                    <a:pt x="5326" y="2817"/>
                    <a:pt x="5401" y="3076"/>
                    <a:pt x="5429" y="3362"/>
                  </a:cubicBezTo>
                  <a:cubicBezTo>
                    <a:pt x="5458" y="3645"/>
                    <a:pt x="5442" y="3914"/>
                    <a:pt x="5376" y="4163"/>
                  </a:cubicBezTo>
                  <a:cubicBezTo>
                    <a:pt x="5311" y="4415"/>
                    <a:pt x="5205" y="4636"/>
                    <a:pt x="5058" y="4835"/>
                  </a:cubicBezTo>
                  <a:cubicBezTo>
                    <a:pt x="4912" y="5030"/>
                    <a:pt x="4732" y="5188"/>
                    <a:pt x="4519" y="5309"/>
                  </a:cubicBezTo>
                  <a:cubicBezTo>
                    <a:pt x="4305" y="5428"/>
                    <a:pt x="4063" y="5505"/>
                    <a:pt x="3800" y="5532"/>
                  </a:cubicBezTo>
                  <a:cubicBezTo>
                    <a:pt x="3727" y="5540"/>
                    <a:pt x="3656" y="5544"/>
                    <a:pt x="3586" y="5544"/>
                  </a:cubicBezTo>
                  <a:cubicBezTo>
                    <a:pt x="3398" y="5544"/>
                    <a:pt x="3220" y="5516"/>
                    <a:pt x="3049" y="5463"/>
                  </a:cubicBezTo>
                  <a:cubicBezTo>
                    <a:pt x="2816" y="5391"/>
                    <a:pt x="2607" y="5275"/>
                    <a:pt x="2417" y="5116"/>
                  </a:cubicBezTo>
                  <a:cubicBezTo>
                    <a:pt x="2233" y="4958"/>
                    <a:pt x="2082" y="4763"/>
                    <a:pt x="1968" y="4528"/>
                  </a:cubicBezTo>
                  <a:cubicBezTo>
                    <a:pt x="1854" y="4297"/>
                    <a:pt x="1784" y="4036"/>
                    <a:pt x="1754" y="3750"/>
                  </a:cubicBezTo>
                  <a:cubicBezTo>
                    <a:pt x="1722" y="3464"/>
                    <a:pt x="1739" y="3197"/>
                    <a:pt x="1803" y="2946"/>
                  </a:cubicBezTo>
                  <a:cubicBezTo>
                    <a:pt x="1863" y="2696"/>
                    <a:pt x="1970" y="2476"/>
                    <a:pt x="2119" y="2278"/>
                  </a:cubicBezTo>
                  <a:cubicBezTo>
                    <a:pt x="2270" y="2082"/>
                    <a:pt x="2451" y="1924"/>
                    <a:pt x="2666" y="1802"/>
                  </a:cubicBezTo>
                  <a:cubicBezTo>
                    <a:pt x="2877" y="1681"/>
                    <a:pt x="3117" y="1606"/>
                    <a:pt x="3383" y="1579"/>
                  </a:cubicBezTo>
                  <a:cubicBezTo>
                    <a:pt x="3457" y="1571"/>
                    <a:pt x="3530" y="1567"/>
                    <a:pt x="3602" y="1567"/>
                  </a:cubicBezTo>
                  <a:close/>
                  <a:moveTo>
                    <a:pt x="3651" y="0"/>
                  </a:moveTo>
                  <a:cubicBezTo>
                    <a:pt x="3509" y="0"/>
                    <a:pt x="3365" y="8"/>
                    <a:pt x="3218" y="23"/>
                  </a:cubicBezTo>
                  <a:cubicBezTo>
                    <a:pt x="2703" y="78"/>
                    <a:pt x="2243" y="216"/>
                    <a:pt x="1833" y="437"/>
                  </a:cubicBezTo>
                  <a:cubicBezTo>
                    <a:pt x="1423" y="656"/>
                    <a:pt x="1077" y="942"/>
                    <a:pt x="792" y="1294"/>
                  </a:cubicBezTo>
                  <a:cubicBezTo>
                    <a:pt x="508" y="1647"/>
                    <a:pt x="300" y="2043"/>
                    <a:pt x="171" y="2489"/>
                  </a:cubicBezTo>
                  <a:cubicBezTo>
                    <a:pt x="41" y="2935"/>
                    <a:pt x="1" y="3415"/>
                    <a:pt x="56" y="3930"/>
                  </a:cubicBezTo>
                  <a:cubicBezTo>
                    <a:pt x="109" y="4442"/>
                    <a:pt x="248" y="4902"/>
                    <a:pt x="468" y="5312"/>
                  </a:cubicBezTo>
                  <a:cubicBezTo>
                    <a:pt x="688" y="5722"/>
                    <a:pt x="974" y="6068"/>
                    <a:pt x="1327" y="6355"/>
                  </a:cubicBezTo>
                  <a:cubicBezTo>
                    <a:pt x="1679" y="6638"/>
                    <a:pt x="2076" y="6845"/>
                    <a:pt x="2522" y="6976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70" y="7089"/>
                  </a:cubicBezTo>
                  <a:cubicBezTo>
                    <a:pt x="4476" y="7036"/>
                    <a:pt x="4933" y="6897"/>
                    <a:pt x="5343" y="6678"/>
                  </a:cubicBezTo>
                  <a:cubicBezTo>
                    <a:pt x="5753" y="6457"/>
                    <a:pt x="6101" y="6170"/>
                    <a:pt x="6386" y="5821"/>
                  </a:cubicBezTo>
                  <a:cubicBezTo>
                    <a:pt x="6670" y="5469"/>
                    <a:pt x="6875" y="5069"/>
                    <a:pt x="7003" y="4617"/>
                  </a:cubicBezTo>
                  <a:cubicBezTo>
                    <a:pt x="7131" y="4167"/>
                    <a:pt x="7166" y="3688"/>
                    <a:pt x="7112" y="3184"/>
                  </a:cubicBezTo>
                  <a:cubicBezTo>
                    <a:pt x="7059" y="2672"/>
                    <a:pt x="6922" y="2212"/>
                    <a:pt x="6705" y="1799"/>
                  </a:cubicBezTo>
                  <a:cubicBezTo>
                    <a:pt x="6486" y="1389"/>
                    <a:pt x="6204" y="1044"/>
                    <a:pt x="5852" y="761"/>
                  </a:cubicBezTo>
                  <a:cubicBezTo>
                    <a:pt x="5500" y="476"/>
                    <a:pt x="5101" y="267"/>
                    <a:pt x="4656" y="138"/>
                  </a:cubicBezTo>
                  <a:cubicBezTo>
                    <a:pt x="4338" y="47"/>
                    <a:pt x="4003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32"/>
            <p:cNvSpPr/>
            <p:nvPr/>
          </p:nvSpPr>
          <p:spPr>
            <a:xfrm flipH="1">
              <a:off x="4502636" y="1122514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6" y="1496"/>
                  </a:moveTo>
                  <a:cubicBezTo>
                    <a:pt x="3064" y="1496"/>
                    <a:pt x="3166" y="1517"/>
                    <a:pt x="3262" y="1557"/>
                  </a:cubicBezTo>
                  <a:cubicBezTo>
                    <a:pt x="3384" y="1609"/>
                    <a:pt x="3487" y="1692"/>
                    <a:pt x="3572" y="1800"/>
                  </a:cubicBezTo>
                  <a:cubicBezTo>
                    <a:pt x="3657" y="1909"/>
                    <a:pt x="3707" y="2049"/>
                    <a:pt x="3725" y="2217"/>
                  </a:cubicBezTo>
                  <a:cubicBezTo>
                    <a:pt x="3742" y="2378"/>
                    <a:pt x="3722" y="2523"/>
                    <a:pt x="3663" y="2656"/>
                  </a:cubicBezTo>
                  <a:cubicBezTo>
                    <a:pt x="3605" y="2785"/>
                    <a:pt x="3521" y="2890"/>
                    <a:pt x="3411" y="2975"/>
                  </a:cubicBezTo>
                  <a:cubicBezTo>
                    <a:pt x="3301" y="3061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7"/>
                    <a:pt x="2926" y="1496"/>
                    <a:pt x="2956" y="1496"/>
                  </a:cubicBezTo>
                  <a:close/>
                  <a:moveTo>
                    <a:pt x="3225" y="1"/>
                  </a:moveTo>
                  <a:cubicBezTo>
                    <a:pt x="3132" y="1"/>
                    <a:pt x="3037" y="6"/>
                    <a:pt x="2940" y="17"/>
                  </a:cubicBezTo>
                  <a:lnTo>
                    <a:pt x="0" y="326"/>
                  </a:lnTo>
                  <a:lnTo>
                    <a:pt x="718" y="7138"/>
                  </a:lnTo>
                  <a:lnTo>
                    <a:pt x="2372" y="6964"/>
                  </a:lnTo>
                  <a:lnTo>
                    <a:pt x="2131" y="4686"/>
                  </a:lnTo>
                  <a:lnTo>
                    <a:pt x="3416" y="4550"/>
                  </a:lnTo>
                  <a:cubicBezTo>
                    <a:pt x="3844" y="4505"/>
                    <a:pt x="4214" y="4364"/>
                    <a:pt x="4527" y="4127"/>
                  </a:cubicBezTo>
                  <a:cubicBezTo>
                    <a:pt x="4839" y="3892"/>
                    <a:pt x="5076" y="3590"/>
                    <a:pt x="5239" y="3221"/>
                  </a:cubicBezTo>
                  <a:cubicBezTo>
                    <a:pt x="5403" y="2853"/>
                    <a:pt x="5460" y="2449"/>
                    <a:pt x="5413" y="2009"/>
                  </a:cubicBezTo>
                  <a:cubicBezTo>
                    <a:pt x="5368" y="1586"/>
                    <a:pt x="5230" y="1218"/>
                    <a:pt x="4996" y="898"/>
                  </a:cubicBezTo>
                  <a:cubicBezTo>
                    <a:pt x="4763" y="582"/>
                    <a:pt x="4468" y="345"/>
                    <a:pt x="4113" y="187"/>
                  </a:cubicBezTo>
                  <a:cubicBezTo>
                    <a:pt x="3838" y="63"/>
                    <a:pt x="3543" y="1"/>
                    <a:pt x="3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32"/>
            <p:cNvSpPr/>
            <p:nvPr/>
          </p:nvSpPr>
          <p:spPr>
            <a:xfrm flipH="1">
              <a:off x="9068938" y="1957257"/>
              <a:ext cx="87831" cy="211246"/>
            </a:xfrm>
            <a:custGeom>
              <a:avLst/>
              <a:gdLst/>
              <a:ahLst/>
              <a:cxnLst/>
              <a:rect l="l" t="t" r="r" b="b"/>
              <a:pathLst>
                <a:path w="2535" h="6097" extrusionOk="0">
                  <a:moveTo>
                    <a:pt x="2" y="0"/>
                  </a:moveTo>
                  <a:lnTo>
                    <a:pt x="2" y="587"/>
                  </a:lnTo>
                  <a:lnTo>
                    <a:pt x="255" y="396"/>
                  </a:lnTo>
                  <a:cubicBezTo>
                    <a:pt x="189" y="251"/>
                    <a:pt x="107" y="120"/>
                    <a:pt x="2" y="0"/>
                  </a:cubicBezTo>
                  <a:close/>
                  <a:moveTo>
                    <a:pt x="1383" y="2609"/>
                  </a:moveTo>
                  <a:lnTo>
                    <a:pt x="1" y="2754"/>
                  </a:lnTo>
                  <a:lnTo>
                    <a:pt x="1" y="5693"/>
                  </a:lnTo>
                  <a:cubicBezTo>
                    <a:pt x="22" y="5678"/>
                    <a:pt x="44" y="5659"/>
                    <a:pt x="64" y="5642"/>
                  </a:cubicBezTo>
                  <a:lnTo>
                    <a:pt x="608" y="6096"/>
                  </a:lnTo>
                  <a:lnTo>
                    <a:pt x="2535" y="5893"/>
                  </a:lnTo>
                  <a:lnTo>
                    <a:pt x="928" y="4507"/>
                  </a:lnTo>
                  <a:cubicBezTo>
                    <a:pt x="1038" y="4283"/>
                    <a:pt x="1131" y="4046"/>
                    <a:pt x="1203" y="3794"/>
                  </a:cubicBezTo>
                  <a:cubicBezTo>
                    <a:pt x="1309" y="3426"/>
                    <a:pt x="1368" y="3032"/>
                    <a:pt x="1383" y="26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32"/>
            <p:cNvSpPr/>
            <p:nvPr/>
          </p:nvSpPr>
          <p:spPr>
            <a:xfrm flipH="1">
              <a:off x="8771182" y="1891878"/>
              <a:ext cx="204628" cy="249670"/>
            </a:xfrm>
            <a:custGeom>
              <a:avLst/>
              <a:gdLst/>
              <a:ahLst/>
              <a:cxnLst/>
              <a:rect l="l" t="t" r="r" b="b"/>
              <a:pathLst>
                <a:path w="5906" h="7206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6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32"/>
            <p:cNvSpPr/>
            <p:nvPr/>
          </p:nvSpPr>
          <p:spPr>
            <a:xfrm flipH="1">
              <a:off x="8543206" y="187025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4"/>
                  </a:lnTo>
                  <a:lnTo>
                    <a:pt x="4592" y="2723"/>
                  </a:lnTo>
                  <a:lnTo>
                    <a:pt x="1887" y="3008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32"/>
            <p:cNvSpPr/>
            <p:nvPr/>
          </p:nvSpPr>
          <p:spPr>
            <a:xfrm flipH="1">
              <a:off x="8302134" y="1847600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3" y="78"/>
                    <a:pt x="2294" y="215"/>
                    <a:pt x="1876" y="436"/>
                  </a:cubicBezTo>
                  <a:cubicBezTo>
                    <a:pt x="1457" y="656"/>
                    <a:pt x="1104" y="942"/>
                    <a:pt x="816" y="1292"/>
                  </a:cubicBezTo>
                  <a:cubicBezTo>
                    <a:pt x="528" y="1640"/>
                    <a:pt x="316" y="2037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09" y="4435"/>
                    <a:pt x="245" y="4901"/>
                    <a:pt x="462" y="5314"/>
                  </a:cubicBezTo>
                  <a:cubicBezTo>
                    <a:pt x="681" y="5728"/>
                    <a:pt x="964" y="6075"/>
                    <a:pt x="1315" y="6356"/>
                  </a:cubicBezTo>
                  <a:cubicBezTo>
                    <a:pt x="1666" y="6637"/>
                    <a:pt x="2067" y="6842"/>
                    <a:pt x="2516" y="6968"/>
                  </a:cubicBezTo>
                  <a:cubicBezTo>
                    <a:pt x="2830" y="7056"/>
                    <a:pt x="3159" y="7100"/>
                    <a:pt x="3504" y="7100"/>
                  </a:cubicBezTo>
                  <a:cubicBezTo>
                    <a:pt x="3653" y="7100"/>
                    <a:pt x="3805" y="7092"/>
                    <a:pt x="3959" y="7075"/>
                  </a:cubicBezTo>
                  <a:cubicBezTo>
                    <a:pt x="4290" y="7041"/>
                    <a:pt x="4615" y="6966"/>
                    <a:pt x="4933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6" y="6249"/>
                    <a:pt x="6246" y="6063"/>
                    <a:pt x="6387" y="5865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70" y="5074"/>
                  </a:cubicBezTo>
                  <a:cubicBezTo>
                    <a:pt x="4920" y="5190"/>
                    <a:pt x="4758" y="5289"/>
                    <a:pt x="4574" y="5366"/>
                  </a:cubicBezTo>
                  <a:cubicBezTo>
                    <a:pt x="4392" y="5445"/>
                    <a:pt x="4197" y="5494"/>
                    <a:pt x="3990" y="5517"/>
                  </a:cubicBezTo>
                  <a:cubicBezTo>
                    <a:pt x="3887" y="5528"/>
                    <a:pt x="3786" y="5533"/>
                    <a:pt x="3688" y="5533"/>
                  </a:cubicBezTo>
                  <a:cubicBezTo>
                    <a:pt x="3496" y="5533"/>
                    <a:pt x="3314" y="5512"/>
                    <a:pt x="3143" y="5469"/>
                  </a:cubicBezTo>
                  <a:cubicBezTo>
                    <a:pt x="2884" y="5404"/>
                    <a:pt x="2658" y="5294"/>
                    <a:pt x="2464" y="5138"/>
                  </a:cubicBezTo>
                  <a:cubicBezTo>
                    <a:pt x="2270" y="4982"/>
                    <a:pt x="2112" y="4786"/>
                    <a:pt x="1989" y="4553"/>
                  </a:cubicBezTo>
                  <a:cubicBezTo>
                    <a:pt x="1867" y="4320"/>
                    <a:pt x="1790" y="4056"/>
                    <a:pt x="1756" y="3758"/>
                  </a:cubicBezTo>
                  <a:cubicBezTo>
                    <a:pt x="1725" y="3452"/>
                    <a:pt x="1745" y="3171"/>
                    <a:pt x="1817" y="2914"/>
                  </a:cubicBezTo>
                  <a:cubicBezTo>
                    <a:pt x="1892" y="2655"/>
                    <a:pt x="2005" y="2432"/>
                    <a:pt x="2158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38" y="1661"/>
                    <a:pt x="3179" y="1589"/>
                    <a:pt x="3437" y="1561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8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2" y="330"/>
                  </a:cubicBezTo>
                  <a:cubicBezTo>
                    <a:pt x="4875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32"/>
            <p:cNvSpPr/>
            <p:nvPr/>
          </p:nvSpPr>
          <p:spPr>
            <a:xfrm flipH="1">
              <a:off x="8056107" y="181846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2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3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32"/>
            <p:cNvSpPr/>
            <p:nvPr/>
          </p:nvSpPr>
          <p:spPr>
            <a:xfrm flipH="1">
              <a:off x="7784338" y="1789636"/>
              <a:ext cx="237682" cy="258678"/>
            </a:xfrm>
            <a:custGeom>
              <a:avLst/>
              <a:gdLst/>
              <a:ahLst/>
              <a:cxnLst/>
              <a:rect l="l" t="t" r="r" b="b"/>
              <a:pathLst>
                <a:path w="6860" h="7466" extrusionOk="0">
                  <a:moveTo>
                    <a:pt x="6141" y="1"/>
                  </a:moveTo>
                  <a:lnTo>
                    <a:pt x="4536" y="171"/>
                  </a:lnTo>
                  <a:lnTo>
                    <a:pt x="4714" y="1853"/>
                  </a:lnTo>
                  <a:cubicBezTo>
                    <a:pt x="4743" y="2119"/>
                    <a:pt x="4769" y="2365"/>
                    <a:pt x="4796" y="2592"/>
                  </a:cubicBezTo>
                  <a:cubicBezTo>
                    <a:pt x="4824" y="2818"/>
                    <a:pt x="4853" y="3028"/>
                    <a:pt x="4883" y="3222"/>
                  </a:cubicBezTo>
                  <a:cubicBezTo>
                    <a:pt x="4913" y="3416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6"/>
                    <a:pt x="5114" y="4452"/>
                    <a:pt x="5126" y="4499"/>
                  </a:cubicBezTo>
                  <a:lnTo>
                    <a:pt x="1479" y="493"/>
                  </a:lnTo>
                  <a:lnTo>
                    <a:pt x="1" y="652"/>
                  </a:lnTo>
                  <a:lnTo>
                    <a:pt x="720" y="7466"/>
                  </a:lnTo>
                  <a:lnTo>
                    <a:pt x="2325" y="7296"/>
                  </a:lnTo>
                  <a:lnTo>
                    <a:pt x="2084" y="5018"/>
                  </a:lnTo>
                  <a:cubicBezTo>
                    <a:pt x="2069" y="4857"/>
                    <a:pt x="2050" y="4709"/>
                    <a:pt x="2033" y="4577"/>
                  </a:cubicBezTo>
                  <a:cubicBezTo>
                    <a:pt x="2014" y="4443"/>
                    <a:pt x="1997" y="4311"/>
                    <a:pt x="1975" y="4174"/>
                  </a:cubicBezTo>
                  <a:cubicBezTo>
                    <a:pt x="1954" y="4039"/>
                    <a:pt x="1926" y="3888"/>
                    <a:pt x="1892" y="3720"/>
                  </a:cubicBezTo>
                  <a:cubicBezTo>
                    <a:pt x="1857" y="3551"/>
                    <a:pt x="1818" y="3362"/>
                    <a:pt x="1774" y="3146"/>
                  </a:cubicBezTo>
                  <a:cubicBezTo>
                    <a:pt x="1767" y="3117"/>
                    <a:pt x="1761" y="3083"/>
                    <a:pt x="1754" y="3052"/>
                  </a:cubicBezTo>
                  <a:lnTo>
                    <a:pt x="1754" y="3052"/>
                  </a:lnTo>
                  <a:lnTo>
                    <a:pt x="5362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32"/>
            <p:cNvSpPr/>
            <p:nvPr/>
          </p:nvSpPr>
          <p:spPr>
            <a:xfrm flipH="1">
              <a:off x="7592501" y="176957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0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8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3"/>
                  </a:lnTo>
                  <a:lnTo>
                    <a:pt x="4108" y="1391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32"/>
            <p:cNvSpPr/>
            <p:nvPr/>
          </p:nvSpPr>
          <p:spPr>
            <a:xfrm flipH="1">
              <a:off x="7323467" y="1746778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5" y="1568"/>
                  </a:moveTo>
                  <a:cubicBezTo>
                    <a:pt x="3781" y="1568"/>
                    <a:pt x="3959" y="1595"/>
                    <a:pt x="4128" y="1649"/>
                  </a:cubicBezTo>
                  <a:cubicBezTo>
                    <a:pt x="4362" y="1723"/>
                    <a:pt x="4569" y="1841"/>
                    <a:pt x="4755" y="2002"/>
                  </a:cubicBezTo>
                  <a:cubicBezTo>
                    <a:pt x="4939" y="2163"/>
                    <a:pt x="5090" y="2358"/>
                    <a:pt x="5205" y="2588"/>
                  </a:cubicBezTo>
                  <a:cubicBezTo>
                    <a:pt x="5321" y="2818"/>
                    <a:pt x="5394" y="3076"/>
                    <a:pt x="5423" y="3363"/>
                  </a:cubicBezTo>
                  <a:cubicBezTo>
                    <a:pt x="5456" y="3648"/>
                    <a:pt x="5440" y="3916"/>
                    <a:pt x="5373" y="4166"/>
                  </a:cubicBezTo>
                  <a:cubicBezTo>
                    <a:pt x="5327" y="4338"/>
                    <a:pt x="5262" y="4497"/>
                    <a:pt x="5177" y="4642"/>
                  </a:cubicBezTo>
                  <a:lnTo>
                    <a:pt x="4241" y="3616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5" y="5532"/>
                  </a:cubicBezTo>
                  <a:cubicBezTo>
                    <a:pt x="3723" y="5540"/>
                    <a:pt x="3651" y="5544"/>
                    <a:pt x="3581" y="5544"/>
                  </a:cubicBezTo>
                  <a:cubicBezTo>
                    <a:pt x="3393" y="5544"/>
                    <a:pt x="3214" y="5516"/>
                    <a:pt x="3043" y="5463"/>
                  </a:cubicBezTo>
                  <a:cubicBezTo>
                    <a:pt x="2812" y="5391"/>
                    <a:pt x="2600" y="5274"/>
                    <a:pt x="2412" y="5118"/>
                  </a:cubicBezTo>
                  <a:cubicBezTo>
                    <a:pt x="2224" y="4960"/>
                    <a:pt x="2074" y="4764"/>
                    <a:pt x="1962" y="4530"/>
                  </a:cubicBezTo>
                  <a:cubicBezTo>
                    <a:pt x="1850" y="4298"/>
                    <a:pt x="1778" y="4038"/>
                    <a:pt x="1748" y="3752"/>
                  </a:cubicBezTo>
                  <a:cubicBezTo>
                    <a:pt x="1717" y="3465"/>
                    <a:pt x="1733" y="3198"/>
                    <a:pt x="1797" y="2948"/>
                  </a:cubicBezTo>
                  <a:cubicBezTo>
                    <a:pt x="1857" y="2699"/>
                    <a:pt x="1963" y="2478"/>
                    <a:pt x="2114" y="2279"/>
                  </a:cubicBezTo>
                  <a:cubicBezTo>
                    <a:pt x="2264" y="2084"/>
                    <a:pt x="2445" y="1925"/>
                    <a:pt x="2659" y="1803"/>
                  </a:cubicBezTo>
                  <a:cubicBezTo>
                    <a:pt x="2872" y="1682"/>
                    <a:pt x="3109" y="1608"/>
                    <a:pt x="3376" y="1580"/>
                  </a:cubicBezTo>
                  <a:cubicBezTo>
                    <a:pt x="3450" y="1572"/>
                    <a:pt x="3523" y="1568"/>
                    <a:pt x="3595" y="1568"/>
                  </a:cubicBezTo>
                  <a:close/>
                  <a:moveTo>
                    <a:pt x="3648" y="0"/>
                  </a:moveTo>
                  <a:cubicBezTo>
                    <a:pt x="3506" y="0"/>
                    <a:pt x="3362" y="8"/>
                    <a:pt x="3214" y="23"/>
                  </a:cubicBezTo>
                  <a:cubicBezTo>
                    <a:pt x="2703" y="78"/>
                    <a:pt x="2242" y="216"/>
                    <a:pt x="1833" y="437"/>
                  </a:cubicBezTo>
                  <a:cubicBezTo>
                    <a:pt x="1421" y="656"/>
                    <a:pt x="1076" y="943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5"/>
                    <a:pt x="1" y="3415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68"/>
                    <a:pt x="1323" y="6354"/>
                  </a:cubicBezTo>
                  <a:cubicBezTo>
                    <a:pt x="1676" y="6638"/>
                    <a:pt x="2073" y="6845"/>
                    <a:pt x="2521" y="6976"/>
                  </a:cubicBezTo>
                  <a:cubicBezTo>
                    <a:pt x="2836" y="7067"/>
                    <a:pt x="3167" y="7113"/>
                    <a:pt x="3515" y="7113"/>
                  </a:cubicBezTo>
                  <a:cubicBezTo>
                    <a:pt x="3660" y="7113"/>
                    <a:pt x="3808" y="7105"/>
                    <a:pt x="3959" y="7089"/>
                  </a:cubicBezTo>
                  <a:cubicBezTo>
                    <a:pt x="4381" y="7045"/>
                    <a:pt x="4767" y="6940"/>
                    <a:pt x="5120" y="6781"/>
                  </a:cubicBezTo>
                  <a:lnTo>
                    <a:pt x="6095" y="7848"/>
                  </a:lnTo>
                  <a:lnTo>
                    <a:pt x="7191" y="6848"/>
                  </a:lnTo>
                  <a:lnTo>
                    <a:pt x="6321" y="5891"/>
                  </a:lnTo>
                  <a:cubicBezTo>
                    <a:pt x="6341" y="5867"/>
                    <a:pt x="6364" y="5844"/>
                    <a:pt x="6384" y="5821"/>
                  </a:cubicBezTo>
                  <a:cubicBezTo>
                    <a:pt x="6667" y="5469"/>
                    <a:pt x="6873" y="5069"/>
                    <a:pt x="7001" y="4619"/>
                  </a:cubicBezTo>
                  <a:cubicBezTo>
                    <a:pt x="7126" y="4169"/>
                    <a:pt x="7163" y="3691"/>
                    <a:pt x="7110" y="3184"/>
                  </a:cubicBezTo>
                  <a:cubicBezTo>
                    <a:pt x="7055" y="2672"/>
                    <a:pt x="6919" y="2212"/>
                    <a:pt x="6703" y="1800"/>
                  </a:cubicBezTo>
                  <a:cubicBezTo>
                    <a:pt x="6486" y="1389"/>
                    <a:pt x="6203" y="1045"/>
                    <a:pt x="5850" y="761"/>
                  </a:cubicBezTo>
                  <a:cubicBezTo>
                    <a:pt x="5498" y="476"/>
                    <a:pt x="5100" y="267"/>
                    <a:pt x="4654" y="139"/>
                  </a:cubicBezTo>
                  <a:cubicBezTo>
                    <a:pt x="4335" y="47"/>
                    <a:pt x="4000" y="0"/>
                    <a:pt x="3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32"/>
            <p:cNvSpPr/>
            <p:nvPr/>
          </p:nvSpPr>
          <p:spPr>
            <a:xfrm flipH="1">
              <a:off x="7076610" y="1714280"/>
              <a:ext cx="219180" cy="249393"/>
            </a:xfrm>
            <a:custGeom>
              <a:avLst/>
              <a:gdLst/>
              <a:ahLst/>
              <a:cxnLst/>
              <a:rect l="l" t="t" r="r" b="b"/>
              <a:pathLst>
                <a:path w="6326" h="7198" extrusionOk="0">
                  <a:moveTo>
                    <a:pt x="5828" y="0"/>
                  </a:moveTo>
                  <a:lnTo>
                    <a:pt x="4212" y="171"/>
                  </a:lnTo>
                  <a:lnTo>
                    <a:pt x="4645" y="4277"/>
                  </a:lnTo>
                  <a:cubicBezTo>
                    <a:pt x="4671" y="4523"/>
                    <a:pt x="4636" y="4751"/>
                    <a:pt x="4541" y="4961"/>
                  </a:cubicBezTo>
                  <a:cubicBezTo>
                    <a:pt x="4445" y="5171"/>
                    <a:pt x="4307" y="5344"/>
                    <a:pt x="4127" y="5478"/>
                  </a:cubicBezTo>
                  <a:cubicBezTo>
                    <a:pt x="3947" y="5610"/>
                    <a:pt x="3736" y="5690"/>
                    <a:pt x="3490" y="5716"/>
                  </a:cubicBezTo>
                  <a:cubicBezTo>
                    <a:pt x="3442" y="5721"/>
                    <a:pt x="3395" y="5724"/>
                    <a:pt x="3349" y="5724"/>
                  </a:cubicBezTo>
                  <a:cubicBezTo>
                    <a:pt x="3168" y="5724"/>
                    <a:pt x="2998" y="5686"/>
                    <a:pt x="2839" y="5611"/>
                  </a:cubicBezTo>
                  <a:cubicBezTo>
                    <a:pt x="2639" y="5518"/>
                    <a:pt x="2472" y="5378"/>
                    <a:pt x="2343" y="5191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7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7"/>
                    <a:pt x="672" y="5774"/>
                    <a:pt x="964" y="6149"/>
                  </a:cubicBezTo>
                  <a:cubicBezTo>
                    <a:pt x="1255" y="6525"/>
                    <a:pt x="1635" y="6805"/>
                    <a:pt x="2100" y="6989"/>
                  </a:cubicBezTo>
                  <a:cubicBezTo>
                    <a:pt x="2453" y="7127"/>
                    <a:pt x="2834" y="7197"/>
                    <a:pt x="3244" y="7197"/>
                  </a:cubicBezTo>
                  <a:cubicBezTo>
                    <a:pt x="3374" y="7197"/>
                    <a:pt x="3508" y="7190"/>
                    <a:pt x="3644" y="7176"/>
                  </a:cubicBezTo>
                  <a:cubicBezTo>
                    <a:pt x="4202" y="7117"/>
                    <a:pt x="4688" y="6949"/>
                    <a:pt x="5105" y="6673"/>
                  </a:cubicBezTo>
                  <a:cubicBezTo>
                    <a:pt x="5522" y="6395"/>
                    <a:pt x="5834" y="6043"/>
                    <a:pt x="6043" y="5614"/>
                  </a:cubicBezTo>
                  <a:cubicBezTo>
                    <a:pt x="6248" y="5186"/>
                    <a:pt x="6326" y="4711"/>
                    <a:pt x="6270" y="4192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32"/>
            <p:cNvSpPr/>
            <p:nvPr/>
          </p:nvSpPr>
          <p:spPr>
            <a:xfrm flipH="1">
              <a:off x="6843369" y="169085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32"/>
            <p:cNvSpPr/>
            <p:nvPr/>
          </p:nvSpPr>
          <p:spPr>
            <a:xfrm flipH="1">
              <a:off x="6629286" y="167055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3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798"/>
                  </a:cubicBezTo>
                  <a:cubicBezTo>
                    <a:pt x="429" y="1009"/>
                    <a:pt x="263" y="1249"/>
                    <a:pt x="152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0" y="3872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1"/>
                    <a:pt x="2762" y="4327"/>
                    <a:pt x="2895" y="4348"/>
                  </a:cubicBezTo>
                  <a:cubicBezTo>
                    <a:pt x="3028" y="4370"/>
                    <a:pt x="3156" y="4400"/>
                    <a:pt x="3279" y="4436"/>
                  </a:cubicBezTo>
                  <a:cubicBezTo>
                    <a:pt x="3401" y="4472"/>
                    <a:pt x="3506" y="4515"/>
                    <a:pt x="3596" y="4565"/>
                  </a:cubicBezTo>
                  <a:cubicBezTo>
                    <a:pt x="3686" y="4616"/>
                    <a:pt x="3760" y="4675"/>
                    <a:pt x="3818" y="4749"/>
                  </a:cubicBezTo>
                  <a:cubicBezTo>
                    <a:pt x="3875" y="4821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3"/>
                    <a:pt x="2885" y="5708"/>
                    <a:pt x="2800" y="5708"/>
                  </a:cubicBezTo>
                  <a:cubicBezTo>
                    <a:pt x="2537" y="5708"/>
                    <a:pt x="2275" y="5665"/>
                    <a:pt x="2016" y="5578"/>
                  </a:cubicBezTo>
                  <a:cubicBezTo>
                    <a:pt x="1672" y="5463"/>
                    <a:pt x="1316" y="5205"/>
                    <a:pt x="946" y="4804"/>
                  </a:cubicBezTo>
                  <a:lnTo>
                    <a:pt x="65" y="6048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8"/>
                    <a:pt x="1526" y="6990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9"/>
                    <a:pt x="4094" y="6904"/>
                    <a:pt x="4475" y="6691"/>
                  </a:cubicBezTo>
                  <a:cubicBezTo>
                    <a:pt x="4856" y="6476"/>
                    <a:pt x="5144" y="6192"/>
                    <a:pt x="5339" y="5842"/>
                  </a:cubicBezTo>
                  <a:cubicBezTo>
                    <a:pt x="5536" y="5490"/>
                    <a:pt x="5608" y="5077"/>
                    <a:pt x="5559" y="4603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0"/>
                    <a:pt x="4983" y="3416"/>
                    <a:pt x="4754" y="3271"/>
                  </a:cubicBezTo>
                  <a:cubicBezTo>
                    <a:pt x="4525" y="3126"/>
                    <a:pt x="4259" y="3009"/>
                    <a:pt x="3959" y="2923"/>
                  </a:cubicBezTo>
                  <a:cubicBezTo>
                    <a:pt x="3657" y="2837"/>
                    <a:pt x="3325" y="2777"/>
                    <a:pt x="2962" y="2743"/>
                  </a:cubicBezTo>
                  <a:cubicBezTo>
                    <a:pt x="2804" y="2733"/>
                    <a:pt x="2650" y="2716"/>
                    <a:pt x="2504" y="2687"/>
                  </a:cubicBezTo>
                  <a:cubicBezTo>
                    <a:pt x="2355" y="2660"/>
                    <a:pt x="2225" y="2623"/>
                    <a:pt x="2108" y="2572"/>
                  </a:cubicBezTo>
                  <a:cubicBezTo>
                    <a:pt x="1992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7" y="2119"/>
                  </a:cubicBezTo>
                  <a:cubicBezTo>
                    <a:pt x="1684" y="1996"/>
                    <a:pt x="1711" y="1885"/>
                    <a:pt x="1779" y="1790"/>
                  </a:cubicBezTo>
                  <a:cubicBezTo>
                    <a:pt x="1849" y="1695"/>
                    <a:pt x="1950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48"/>
                    <a:pt x="4002" y="1873"/>
                    <a:pt x="4157" y="2027"/>
                  </a:cubicBezTo>
                  <a:lnTo>
                    <a:pt x="5076" y="937"/>
                  </a:lnTo>
                  <a:cubicBezTo>
                    <a:pt x="4886" y="706"/>
                    <a:pt x="4669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32"/>
            <p:cNvSpPr/>
            <p:nvPr/>
          </p:nvSpPr>
          <p:spPr>
            <a:xfrm flipH="1">
              <a:off x="6193809" y="1619348"/>
              <a:ext cx="331784" cy="263598"/>
            </a:xfrm>
            <a:custGeom>
              <a:avLst/>
              <a:gdLst/>
              <a:ahLst/>
              <a:cxnLst/>
              <a:rect l="l" t="t" r="r" b="b"/>
              <a:pathLst>
                <a:path w="9576" h="7608" extrusionOk="0">
                  <a:moveTo>
                    <a:pt x="9576" y="1"/>
                  </a:moveTo>
                  <a:lnTo>
                    <a:pt x="7931" y="175"/>
                  </a:lnTo>
                  <a:lnTo>
                    <a:pt x="7299" y="3850"/>
                  </a:lnTo>
                  <a:cubicBezTo>
                    <a:pt x="7271" y="4019"/>
                    <a:pt x="7252" y="4165"/>
                    <a:pt x="7239" y="4295"/>
                  </a:cubicBezTo>
                  <a:cubicBezTo>
                    <a:pt x="7226" y="4424"/>
                    <a:pt x="7219" y="4541"/>
                    <a:pt x="7217" y="4647"/>
                  </a:cubicBezTo>
                  <a:cubicBezTo>
                    <a:pt x="7216" y="4692"/>
                    <a:pt x="7217" y="4733"/>
                    <a:pt x="7216" y="4777"/>
                  </a:cubicBezTo>
                  <a:cubicBezTo>
                    <a:pt x="7184" y="4683"/>
                    <a:pt x="7151" y="4588"/>
                    <a:pt x="7111" y="4490"/>
                  </a:cubicBezTo>
                  <a:cubicBezTo>
                    <a:pt x="7039" y="4308"/>
                    <a:pt x="6953" y="4114"/>
                    <a:pt x="6852" y="3908"/>
                  </a:cubicBezTo>
                  <a:lnTo>
                    <a:pt x="5577" y="1318"/>
                  </a:lnTo>
                  <a:lnTo>
                    <a:pt x="4254" y="1458"/>
                  </a:lnTo>
                  <a:lnTo>
                    <a:pt x="3525" y="4260"/>
                  </a:lnTo>
                  <a:cubicBezTo>
                    <a:pt x="3486" y="4449"/>
                    <a:pt x="3456" y="4627"/>
                    <a:pt x="3433" y="4797"/>
                  </a:cubicBezTo>
                  <a:cubicBezTo>
                    <a:pt x="3415" y="4935"/>
                    <a:pt x="3402" y="5083"/>
                    <a:pt x="3394" y="5235"/>
                  </a:cubicBezTo>
                  <a:cubicBezTo>
                    <a:pt x="3356" y="5091"/>
                    <a:pt x="3310" y="4942"/>
                    <a:pt x="3259" y="4784"/>
                  </a:cubicBezTo>
                  <a:cubicBezTo>
                    <a:pt x="3205" y="4623"/>
                    <a:pt x="3148" y="4462"/>
                    <a:pt x="3085" y="4306"/>
                  </a:cubicBezTo>
                  <a:lnTo>
                    <a:pt x="1684" y="834"/>
                  </a:lnTo>
                  <a:lnTo>
                    <a:pt x="0" y="1010"/>
                  </a:lnTo>
                  <a:lnTo>
                    <a:pt x="2763" y="7608"/>
                  </a:lnTo>
                  <a:lnTo>
                    <a:pt x="4067" y="7470"/>
                  </a:lnTo>
                  <a:lnTo>
                    <a:pt x="5082" y="3642"/>
                  </a:lnTo>
                  <a:lnTo>
                    <a:pt x="6986" y="7162"/>
                  </a:lnTo>
                  <a:lnTo>
                    <a:pt x="8251" y="7028"/>
                  </a:lnTo>
                  <a:lnTo>
                    <a:pt x="9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32"/>
            <p:cNvSpPr/>
            <p:nvPr/>
          </p:nvSpPr>
          <p:spPr>
            <a:xfrm flipH="1">
              <a:off x="5920517" y="1598594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5" y="1723"/>
                    <a:pt x="4575" y="1841"/>
                    <a:pt x="4760" y="2003"/>
                  </a:cubicBezTo>
                  <a:cubicBezTo>
                    <a:pt x="4945" y="2163"/>
                    <a:pt x="5096" y="2359"/>
                    <a:pt x="5211" y="2589"/>
                  </a:cubicBezTo>
                  <a:cubicBezTo>
                    <a:pt x="5326" y="2819"/>
                    <a:pt x="5400" y="3078"/>
                    <a:pt x="5429" y="3364"/>
                  </a:cubicBezTo>
                  <a:cubicBezTo>
                    <a:pt x="5458" y="3650"/>
                    <a:pt x="5442" y="3916"/>
                    <a:pt x="5377" y="4168"/>
                  </a:cubicBezTo>
                  <a:cubicBezTo>
                    <a:pt x="5311" y="4418"/>
                    <a:pt x="5205" y="4641"/>
                    <a:pt x="5060" y="4836"/>
                  </a:cubicBezTo>
                  <a:cubicBezTo>
                    <a:pt x="4911" y="5032"/>
                    <a:pt x="4732" y="5190"/>
                    <a:pt x="4519" y="5311"/>
                  </a:cubicBezTo>
                  <a:cubicBezTo>
                    <a:pt x="4305" y="5432"/>
                    <a:pt x="4063" y="5506"/>
                    <a:pt x="3800" y="5534"/>
                  </a:cubicBezTo>
                  <a:cubicBezTo>
                    <a:pt x="3725" y="5542"/>
                    <a:pt x="3651" y="5546"/>
                    <a:pt x="3578" y="5546"/>
                  </a:cubicBezTo>
                  <a:cubicBezTo>
                    <a:pt x="3394" y="5546"/>
                    <a:pt x="3218" y="5519"/>
                    <a:pt x="3049" y="5468"/>
                  </a:cubicBezTo>
                  <a:cubicBezTo>
                    <a:pt x="2816" y="5394"/>
                    <a:pt x="2606" y="5276"/>
                    <a:pt x="2418" y="5118"/>
                  </a:cubicBezTo>
                  <a:cubicBezTo>
                    <a:pt x="2230" y="4963"/>
                    <a:pt x="2080" y="4766"/>
                    <a:pt x="1968" y="4533"/>
                  </a:cubicBezTo>
                  <a:cubicBezTo>
                    <a:pt x="1854" y="4298"/>
                    <a:pt x="1784" y="4038"/>
                    <a:pt x="1754" y="3752"/>
                  </a:cubicBezTo>
                  <a:cubicBezTo>
                    <a:pt x="1723" y="3467"/>
                    <a:pt x="1739" y="3201"/>
                    <a:pt x="1803" y="2951"/>
                  </a:cubicBezTo>
                  <a:cubicBezTo>
                    <a:pt x="1863" y="2701"/>
                    <a:pt x="1969" y="2478"/>
                    <a:pt x="2120" y="2281"/>
                  </a:cubicBezTo>
                  <a:cubicBezTo>
                    <a:pt x="2270" y="2084"/>
                    <a:pt x="2451" y="1926"/>
                    <a:pt x="2665" y="1806"/>
                  </a:cubicBezTo>
                  <a:cubicBezTo>
                    <a:pt x="2877" y="1686"/>
                    <a:pt x="3117" y="1609"/>
                    <a:pt x="3381" y="1583"/>
                  </a:cubicBezTo>
                  <a:cubicBezTo>
                    <a:pt x="3456" y="1575"/>
                    <a:pt x="3529" y="1571"/>
                    <a:pt x="3601" y="1571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8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6"/>
                    <a:pt x="1078" y="941"/>
                    <a:pt x="792" y="1293"/>
                  </a:cubicBezTo>
                  <a:cubicBezTo>
                    <a:pt x="508" y="1645"/>
                    <a:pt x="301" y="2044"/>
                    <a:pt x="170" y="2491"/>
                  </a:cubicBezTo>
                  <a:cubicBezTo>
                    <a:pt x="41" y="2937"/>
                    <a:pt x="1" y="3414"/>
                    <a:pt x="55" y="3929"/>
                  </a:cubicBezTo>
                  <a:cubicBezTo>
                    <a:pt x="111" y="4441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7" y="6353"/>
                  </a:cubicBezTo>
                  <a:cubicBezTo>
                    <a:pt x="1679" y="6638"/>
                    <a:pt x="2076" y="6844"/>
                    <a:pt x="2522" y="6976"/>
                  </a:cubicBezTo>
                  <a:cubicBezTo>
                    <a:pt x="2836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6" y="7035"/>
                    <a:pt x="4933" y="6898"/>
                    <a:pt x="5343" y="6677"/>
                  </a:cubicBezTo>
                  <a:cubicBezTo>
                    <a:pt x="5756" y="6458"/>
                    <a:pt x="6101" y="6172"/>
                    <a:pt x="6385" y="5820"/>
                  </a:cubicBezTo>
                  <a:cubicBezTo>
                    <a:pt x="6670" y="5468"/>
                    <a:pt x="6874" y="5068"/>
                    <a:pt x="7002" y="4618"/>
                  </a:cubicBezTo>
                  <a:cubicBezTo>
                    <a:pt x="7130" y="4172"/>
                    <a:pt x="7166" y="3693"/>
                    <a:pt x="7112" y="3187"/>
                  </a:cubicBezTo>
                  <a:cubicBezTo>
                    <a:pt x="7058" y="2672"/>
                    <a:pt x="6922" y="2212"/>
                    <a:pt x="6705" y="1802"/>
                  </a:cubicBezTo>
                  <a:cubicBezTo>
                    <a:pt x="6489" y="1391"/>
                    <a:pt x="6204" y="1046"/>
                    <a:pt x="5852" y="760"/>
                  </a:cubicBezTo>
                  <a:cubicBezTo>
                    <a:pt x="5500" y="476"/>
                    <a:pt x="5101" y="269"/>
                    <a:pt x="4656" y="138"/>
                  </a:cubicBezTo>
                  <a:cubicBezTo>
                    <a:pt x="4341" y="47"/>
                    <a:pt x="4009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32"/>
            <p:cNvSpPr/>
            <p:nvPr/>
          </p:nvSpPr>
          <p:spPr>
            <a:xfrm flipH="1">
              <a:off x="5669190" y="1575554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9" y="1421"/>
                  </a:moveTo>
                  <a:cubicBezTo>
                    <a:pt x="3228" y="1421"/>
                    <a:pt x="3353" y="1442"/>
                    <a:pt x="3463" y="1482"/>
                  </a:cubicBezTo>
                  <a:cubicBezTo>
                    <a:pt x="3617" y="1538"/>
                    <a:pt x="3739" y="1627"/>
                    <a:pt x="3831" y="1752"/>
                  </a:cubicBezTo>
                  <a:cubicBezTo>
                    <a:pt x="3923" y="1876"/>
                    <a:pt x="3979" y="2027"/>
                    <a:pt x="3996" y="2201"/>
                  </a:cubicBezTo>
                  <a:cubicBezTo>
                    <a:pt x="4015" y="2374"/>
                    <a:pt x="3998" y="2533"/>
                    <a:pt x="3945" y="2677"/>
                  </a:cubicBezTo>
                  <a:cubicBezTo>
                    <a:pt x="3890" y="2821"/>
                    <a:pt x="3802" y="2936"/>
                    <a:pt x="3686" y="3026"/>
                  </a:cubicBezTo>
                  <a:cubicBezTo>
                    <a:pt x="3566" y="3114"/>
                    <a:pt x="3423" y="3166"/>
                    <a:pt x="3254" y="3185"/>
                  </a:cubicBezTo>
                  <a:lnTo>
                    <a:pt x="1911" y="3327"/>
                  </a:lnTo>
                  <a:lnTo>
                    <a:pt x="1726" y="1555"/>
                  </a:lnTo>
                  <a:lnTo>
                    <a:pt x="2922" y="1430"/>
                  </a:lnTo>
                  <a:cubicBezTo>
                    <a:pt x="2980" y="1424"/>
                    <a:pt x="3036" y="1421"/>
                    <a:pt x="3089" y="1421"/>
                  </a:cubicBezTo>
                  <a:close/>
                  <a:moveTo>
                    <a:pt x="3368" y="0"/>
                  </a:moveTo>
                  <a:cubicBezTo>
                    <a:pt x="3269" y="0"/>
                    <a:pt x="3169" y="6"/>
                    <a:pt x="3067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79" y="4085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8" y="2763"/>
                    <a:pt x="5657" y="2371"/>
                    <a:pt x="5613" y="1942"/>
                  </a:cubicBezTo>
                  <a:cubicBezTo>
                    <a:pt x="5568" y="1527"/>
                    <a:pt x="5429" y="1166"/>
                    <a:pt x="5191" y="861"/>
                  </a:cubicBezTo>
                  <a:cubicBezTo>
                    <a:pt x="4958" y="553"/>
                    <a:pt x="4652" y="326"/>
                    <a:pt x="4278" y="173"/>
                  </a:cubicBezTo>
                  <a:cubicBezTo>
                    <a:pt x="3992" y="58"/>
                    <a:pt x="3688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32"/>
            <p:cNvSpPr/>
            <p:nvPr/>
          </p:nvSpPr>
          <p:spPr>
            <a:xfrm flipH="1">
              <a:off x="5410483" y="153993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32"/>
            <p:cNvSpPr/>
            <p:nvPr/>
          </p:nvSpPr>
          <p:spPr>
            <a:xfrm flipH="1">
              <a:off x="5218437" y="152164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5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11"/>
                    <a:pt x="2763" y="4326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1"/>
                    <a:pt x="3907" y="4907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8"/>
                    <a:pt x="2798" y="5708"/>
                  </a:cubicBezTo>
                  <a:cubicBezTo>
                    <a:pt x="2535" y="5708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3"/>
                  </a:cubicBezTo>
                  <a:cubicBezTo>
                    <a:pt x="1188" y="6869"/>
                    <a:pt x="1525" y="6991"/>
                    <a:pt x="1896" y="7060"/>
                  </a:cubicBezTo>
                  <a:cubicBezTo>
                    <a:pt x="2118" y="7101"/>
                    <a:pt x="2353" y="7123"/>
                    <a:pt x="2602" y="7123"/>
                  </a:cubicBezTo>
                  <a:cubicBezTo>
                    <a:pt x="2770" y="7123"/>
                    <a:pt x="2943" y="7113"/>
                    <a:pt x="3124" y="7093"/>
                  </a:cubicBezTo>
                  <a:cubicBezTo>
                    <a:pt x="3643" y="7039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7"/>
                  </a:cubicBezTo>
                  <a:cubicBezTo>
                    <a:pt x="5164" y="3600"/>
                    <a:pt x="4980" y="3418"/>
                    <a:pt x="4753" y="3271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2" y="2689"/>
                  </a:cubicBezTo>
                  <a:cubicBezTo>
                    <a:pt x="2354" y="2663"/>
                    <a:pt x="2223" y="2624"/>
                    <a:pt x="2107" y="2574"/>
                  </a:cubicBezTo>
                  <a:cubicBezTo>
                    <a:pt x="1989" y="2523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1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50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7"/>
                    <a:pt x="2766" y="1417"/>
                  </a:cubicBezTo>
                  <a:cubicBezTo>
                    <a:pt x="2890" y="1417"/>
                    <a:pt x="3013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7"/>
                    <a:pt x="4418" y="368"/>
                  </a:cubicBezTo>
                  <a:cubicBezTo>
                    <a:pt x="4170" y="217"/>
                    <a:pt x="3879" y="112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32"/>
            <p:cNvSpPr/>
            <p:nvPr/>
          </p:nvSpPr>
          <p:spPr>
            <a:xfrm flipH="1">
              <a:off x="4965480" y="1492298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9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32"/>
            <p:cNvSpPr/>
            <p:nvPr/>
          </p:nvSpPr>
          <p:spPr>
            <a:xfrm flipH="1">
              <a:off x="4687925" y="1468531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1" y="1570"/>
                  </a:moveTo>
                  <a:cubicBezTo>
                    <a:pt x="3779" y="1570"/>
                    <a:pt x="3958" y="1598"/>
                    <a:pt x="4129" y="1650"/>
                  </a:cubicBezTo>
                  <a:cubicBezTo>
                    <a:pt x="4362" y="1724"/>
                    <a:pt x="4571" y="1843"/>
                    <a:pt x="4756" y="2003"/>
                  </a:cubicBezTo>
                  <a:cubicBezTo>
                    <a:pt x="4940" y="2164"/>
                    <a:pt x="5091" y="2361"/>
                    <a:pt x="5208" y="2591"/>
                  </a:cubicBezTo>
                  <a:cubicBezTo>
                    <a:pt x="5323" y="2821"/>
                    <a:pt x="5396" y="3077"/>
                    <a:pt x="5425" y="3365"/>
                  </a:cubicBezTo>
                  <a:cubicBezTo>
                    <a:pt x="5458" y="3648"/>
                    <a:pt x="5439" y="3915"/>
                    <a:pt x="5373" y="4166"/>
                  </a:cubicBezTo>
                  <a:cubicBezTo>
                    <a:pt x="5308" y="4417"/>
                    <a:pt x="5202" y="4637"/>
                    <a:pt x="5055" y="4834"/>
                  </a:cubicBezTo>
                  <a:cubicBezTo>
                    <a:pt x="4907" y="5031"/>
                    <a:pt x="4728" y="5189"/>
                    <a:pt x="4516" y="5310"/>
                  </a:cubicBezTo>
                  <a:cubicBezTo>
                    <a:pt x="4302" y="5430"/>
                    <a:pt x="4060" y="5506"/>
                    <a:pt x="3797" y="5533"/>
                  </a:cubicBezTo>
                  <a:cubicBezTo>
                    <a:pt x="3723" y="5541"/>
                    <a:pt x="3651" y="5545"/>
                    <a:pt x="3579" y="5545"/>
                  </a:cubicBezTo>
                  <a:cubicBezTo>
                    <a:pt x="3393" y="5545"/>
                    <a:pt x="3216" y="5518"/>
                    <a:pt x="3046" y="5464"/>
                  </a:cubicBezTo>
                  <a:cubicBezTo>
                    <a:pt x="2814" y="5392"/>
                    <a:pt x="2604" y="5276"/>
                    <a:pt x="2414" y="5119"/>
                  </a:cubicBezTo>
                  <a:cubicBezTo>
                    <a:pt x="2225" y="4964"/>
                    <a:pt x="2079" y="4765"/>
                    <a:pt x="1965" y="4532"/>
                  </a:cubicBezTo>
                  <a:cubicBezTo>
                    <a:pt x="1851" y="4299"/>
                    <a:pt x="1780" y="4039"/>
                    <a:pt x="1749" y="3753"/>
                  </a:cubicBezTo>
                  <a:cubicBezTo>
                    <a:pt x="1719" y="3468"/>
                    <a:pt x="1736" y="3199"/>
                    <a:pt x="1798" y="2950"/>
                  </a:cubicBezTo>
                  <a:cubicBezTo>
                    <a:pt x="1859" y="2700"/>
                    <a:pt x="1965" y="2479"/>
                    <a:pt x="2116" y="2282"/>
                  </a:cubicBezTo>
                  <a:cubicBezTo>
                    <a:pt x="2267" y="2085"/>
                    <a:pt x="2447" y="1927"/>
                    <a:pt x="2661" y="1807"/>
                  </a:cubicBezTo>
                  <a:cubicBezTo>
                    <a:pt x="2874" y="1686"/>
                    <a:pt x="3116" y="1609"/>
                    <a:pt x="3380" y="1581"/>
                  </a:cubicBezTo>
                  <a:cubicBezTo>
                    <a:pt x="3452" y="1574"/>
                    <a:pt x="3522" y="1570"/>
                    <a:pt x="3591" y="1570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5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2" y="657"/>
                    <a:pt x="1075" y="942"/>
                    <a:pt x="789" y="1294"/>
                  </a:cubicBezTo>
                  <a:cubicBezTo>
                    <a:pt x="506" y="1646"/>
                    <a:pt x="298" y="2043"/>
                    <a:pt x="168" y="2490"/>
                  </a:cubicBezTo>
                  <a:cubicBezTo>
                    <a:pt x="38" y="2936"/>
                    <a:pt x="1" y="3415"/>
                    <a:pt x="54" y="3930"/>
                  </a:cubicBezTo>
                  <a:cubicBezTo>
                    <a:pt x="109" y="4442"/>
                    <a:pt x="247" y="4902"/>
                    <a:pt x="465" y="5312"/>
                  </a:cubicBezTo>
                  <a:cubicBezTo>
                    <a:pt x="687" y="5721"/>
                    <a:pt x="971" y="6068"/>
                    <a:pt x="1322" y="6354"/>
                  </a:cubicBezTo>
                  <a:cubicBezTo>
                    <a:pt x="1675" y="6639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2" y="6898"/>
                    <a:pt x="5342" y="6678"/>
                  </a:cubicBezTo>
                  <a:cubicBezTo>
                    <a:pt x="5753" y="6456"/>
                    <a:pt x="6099" y="6173"/>
                    <a:pt x="6383" y="5821"/>
                  </a:cubicBezTo>
                  <a:cubicBezTo>
                    <a:pt x="6667" y="5468"/>
                    <a:pt x="6873" y="5069"/>
                    <a:pt x="7001" y="4618"/>
                  </a:cubicBezTo>
                  <a:cubicBezTo>
                    <a:pt x="7126" y="4168"/>
                    <a:pt x="7163" y="3691"/>
                    <a:pt x="7109" y="3185"/>
                  </a:cubicBezTo>
                  <a:cubicBezTo>
                    <a:pt x="7056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69"/>
                    <a:pt x="4654" y="139"/>
                  </a:cubicBezTo>
                  <a:cubicBezTo>
                    <a:pt x="4338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32"/>
            <p:cNvSpPr/>
            <p:nvPr/>
          </p:nvSpPr>
          <p:spPr>
            <a:xfrm flipH="1">
              <a:off x="4468474" y="1445906"/>
              <a:ext cx="189245" cy="247349"/>
            </a:xfrm>
            <a:custGeom>
              <a:avLst/>
              <a:gdLst/>
              <a:ahLst/>
              <a:cxnLst/>
              <a:rect l="l" t="t" r="r" b="b"/>
              <a:pathLst>
                <a:path w="5462" h="7139" extrusionOk="0">
                  <a:moveTo>
                    <a:pt x="2960" y="1498"/>
                  </a:moveTo>
                  <a:cubicBezTo>
                    <a:pt x="3066" y="1498"/>
                    <a:pt x="3165" y="1519"/>
                    <a:pt x="3259" y="1559"/>
                  </a:cubicBezTo>
                  <a:cubicBezTo>
                    <a:pt x="3384" y="1612"/>
                    <a:pt x="3486" y="1694"/>
                    <a:pt x="3571" y="1802"/>
                  </a:cubicBezTo>
                  <a:cubicBezTo>
                    <a:pt x="3654" y="1911"/>
                    <a:pt x="3708" y="2052"/>
                    <a:pt x="3723" y="2219"/>
                  </a:cubicBezTo>
                  <a:cubicBezTo>
                    <a:pt x="3742" y="2378"/>
                    <a:pt x="3720" y="2525"/>
                    <a:pt x="3663" y="2657"/>
                  </a:cubicBezTo>
                  <a:cubicBezTo>
                    <a:pt x="3603" y="2787"/>
                    <a:pt x="3519" y="2894"/>
                    <a:pt x="3411" y="2979"/>
                  </a:cubicBezTo>
                  <a:cubicBezTo>
                    <a:pt x="3301" y="3064"/>
                    <a:pt x="3175" y="3110"/>
                    <a:pt x="3033" y="3126"/>
                  </a:cubicBezTo>
                  <a:lnTo>
                    <a:pt x="1953" y="3240"/>
                  </a:lnTo>
                  <a:lnTo>
                    <a:pt x="1782" y="1616"/>
                  </a:lnTo>
                  <a:lnTo>
                    <a:pt x="2861" y="1504"/>
                  </a:lnTo>
                  <a:cubicBezTo>
                    <a:pt x="2894" y="1500"/>
                    <a:pt x="2927" y="1498"/>
                    <a:pt x="2960" y="1498"/>
                  </a:cubicBezTo>
                  <a:close/>
                  <a:moveTo>
                    <a:pt x="3224" y="1"/>
                  </a:moveTo>
                  <a:cubicBezTo>
                    <a:pt x="3131" y="1"/>
                    <a:pt x="3036" y="6"/>
                    <a:pt x="2940" y="17"/>
                  </a:cubicBezTo>
                  <a:lnTo>
                    <a:pt x="0" y="326"/>
                  </a:lnTo>
                  <a:lnTo>
                    <a:pt x="721" y="7138"/>
                  </a:lnTo>
                  <a:lnTo>
                    <a:pt x="2374" y="6964"/>
                  </a:lnTo>
                  <a:lnTo>
                    <a:pt x="2134" y="4686"/>
                  </a:lnTo>
                  <a:lnTo>
                    <a:pt x="3417" y="4550"/>
                  </a:lnTo>
                  <a:cubicBezTo>
                    <a:pt x="3847" y="4505"/>
                    <a:pt x="4218" y="4366"/>
                    <a:pt x="4530" y="4128"/>
                  </a:cubicBezTo>
                  <a:cubicBezTo>
                    <a:pt x="4844" y="3892"/>
                    <a:pt x="5078" y="3590"/>
                    <a:pt x="5240" y="3222"/>
                  </a:cubicBezTo>
                  <a:cubicBezTo>
                    <a:pt x="5404" y="2853"/>
                    <a:pt x="5462" y="2450"/>
                    <a:pt x="5414" y="2009"/>
                  </a:cubicBezTo>
                  <a:cubicBezTo>
                    <a:pt x="5370" y="1586"/>
                    <a:pt x="5232" y="1218"/>
                    <a:pt x="4996" y="900"/>
                  </a:cubicBezTo>
                  <a:cubicBezTo>
                    <a:pt x="4764" y="584"/>
                    <a:pt x="4470" y="346"/>
                    <a:pt x="4113" y="188"/>
                  </a:cubicBezTo>
                  <a:cubicBezTo>
                    <a:pt x="3839" y="64"/>
                    <a:pt x="3542" y="1"/>
                    <a:pt x="3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32"/>
            <p:cNvSpPr/>
            <p:nvPr/>
          </p:nvSpPr>
          <p:spPr>
            <a:xfrm flipH="1">
              <a:off x="9034707" y="2259930"/>
              <a:ext cx="122063" cy="237543"/>
            </a:xfrm>
            <a:custGeom>
              <a:avLst/>
              <a:gdLst/>
              <a:ahLst/>
              <a:cxnLst/>
              <a:rect l="l" t="t" r="r" b="b"/>
              <a:pathLst>
                <a:path w="3523" h="6856" extrusionOk="0">
                  <a:moveTo>
                    <a:pt x="1" y="0"/>
                  </a:moveTo>
                  <a:lnTo>
                    <a:pt x="1" y="1703"/>
                  </a:lnTo>
                  <a:cubicBezTo>
                    <a:pt x="31" y="1749"/>
                    <a:pt x="60" y="1801"/>
                    <a:pt x="90" y="1854"/>
                  </a:cubicBezTo>
                  <a:lnTo>
                    <a:pt x="1239" y="994"/>
                  </a:lnTo>
                  <a:cubicBezTo>
                    <a:pt x="1128" y="744"/>
                    <a:pt x="958" y="532"/>
                    <a:pt x="728" y="358"/>
                  </a:cubicBezTo>
                  <a:cubicBezTo>
                    <a:pt x="517" y="199"/>
                    <a:pt x="274" y="78"/>
                    <a:pt x="1" y="0"/>
                  </a:cubicBezTo>
                  <a:close/>
                  <a:moveTo>
                    <a:pt x="2368" y="3207"/>
                  </a:moveTo>
                  <a:lnTo>
                    <a:pt x="918" y="3361"/>
                  </a:lnTo>
                  <a:cubicBezTo>
                    <a:pt x="915" y="3677"/>
                    <a:pt x="875" y="3966"/>
                    <a:pt x="802" y="4234"/>
                  </a:cubicBezTo>
                  <a:lnTo>
                    <a:pt x="262" y="3753"/>
                  </a:lnTo>
                  <a:cubicBezTo>
                    <a:pt x="182" y="3693"/>
                    <a:pt x="96" y="3624"/>
                    <a:pt x="2" y="3545"/>
                  </a:cubicBezTo>
                  <a:lnTo>
                    <a:pt x="2" y="5411"/>
                  </a:lnTo>
                  <a:lnTo>
                    <a:pt x="31" y="5435"/>
                  </a:lnTo>
                  <a:cubicBezTo>
                    <a:pt x="22" y="5442"/>
                    <a:pt x="12" y="5449"/>
                    <a:pt x="2" y="5455"/>
                  </a:cubicBezTo>
                  <a:lnTo>
                    <a:pt x="2" y="6855"/>
                  </a:lnTo>
                  <a:cubicBezTo>
                    <a:pt x="70" y="6831"/>
                    <a:pt x="139" y="6802"/>
                    <a:pt x="204" y="6776"/>
                  </a:cubicBezTo>
                  <a:cubicBezTo>
                    <a:pt x="514" y="6637"/>
                    <a:pt x="796" y="6460"/>
                    <a:pt x="1050" y="6238"/>
                  </a:cubicBezTo>
                  <a:lnTo>
                    <a:pt x="1597" y="6693"/>
                  </a:lnTo>
                  <a:lnTo>
                    <a:pt x="3522" y="6490"/>
                  </a:lnTo>
                  <a:lnTo>
                    <a:pt x="1915" y="5105"/>
                  </a:lnTo>
                  <a:cubicBezTo>
                    <a:pt x="2024" y="4881"/>
                    <a:pt x="2117" y="4644"/>
                    <a:pt x="2189" y="4392"/>
                  </a:cubicBezTo>
                  <a:cubicBezTo>
                    <a:pt x="2294" y="4024"/>
                    <a:pt x="2355" y="3630"/>
                    <a:pt x="2368" y="3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32"/>
            <p:cNvSpPr/>
            <p:nvPr/>
          </p:nvSpPr>
          <p:spPr>
            <a:xfrm flipH="1">
              <a:off x="8737020" y="221527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32"/>
            <p:cNvSpPr/>
            <p:nvPr/>
          </p:nvSpPr>
          <p:spPr>
            <a:xfrm flipH="1">
              <a:off x="8509079" y="219365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3"/>
                  </a:lnTo>
                  <a:lnTo>
                    <a:pt x="5416" y="5392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32"/>
            <p:cNvSpPr/>
            <p:nvPr/>
          </p:nvSpPr>
          <p:spPr>
            <a:xfrm flipH="1">
              <a:off x="8267903" y="217109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5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1"/>
                    <a:pt x="0" y="3408"/>
                    <a:pt x="53" y="3915"/>
                  </a:cubicBezTo>
                  <a:cubicBezTo>
                    <a:pt x="114" y="4432"/>
                    <a:pt x="249" y="4898"/>
                    <a:pt x="466" y="5311"/>
                  </a:cubicBezTo>
                  <a:cubicBezTo>
                    <a:pt x="683" y="5725"/>
                    <a:pt x="968" y="6072"/>
                    <a:pt x="1317" y="6353"/>
                  </a:cubicBezTo>
                  <a:cubicBezTo>
                    <a:pt x="1668" y="6634"/>
                    <a:pt x="2070" y="6839"/>
                    <a:pt x="2518" y="6965"/>
                  </a:cubicBezTo>
                  <a:cubicBezTo>
                    <a:pt x="2833" y="7053"/>
                    <a:pt x="3162" y="7097"/>
                    <a:pt x="3507" y="7097"/>
                  </a:cubicBezTo>
                  <a:cubicBezTo>
                    <a:pt x="3656" y="7097"/>
                    <a:pt x="3808" y="7089"/>
                    <a:pt x="3962" y="7072"/>
                  </a:cubicBezTo>
                  <a:cubicBezTo>
                    <a:pt x="4293" y="7039"/>
                    <a:pt x="4618" y="6963"/>
                    <a:pt x="4937" y="6847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48" y="6246"/>
                    <a:pt x="6248" y="6060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4"/>
                    <a:pt x="5074" y="5071"/>
                  </a:cubicBezTo>
                  <a:cubicBezTo>
                    <a:pt x="4924" y="5187"/>
                    <a:pt x="4760" y="5286"/>
                    <a:pt x="4577" y="5364"/>
                  </a:cubicBezTo>
                  <a:cubicBezTo>
                    <a:pt x="4395" y="5443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6" y="5135"/>
                  </a:cubicBezTo>
                  <a:cubicBezTo>
                    <a:pt x="2272" y="4979"/>
                    <a:pt x="2114" y="4783"/>
                    <a:pt x="1992" y="4552"/>
                  </a:cubicBezTo>
                  <a:cubicBezTo>
                    <a:pt x="1870" y="4317"/>
                    <a:pt x="1792" y="4053"/>
                    <a:pt x="1760" y="3755"/>
                  </a:cubicBezTo>
                  <a:cubicBezTo>
                    <a:pt x="1727" y="3449"/>
                    <a:pt x="1747" y="3168"/>
                    <a:pt x="1819" y="2912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9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1" y="1585"/>
                  </a:cubicBezTo>
                  <a:cubicBezTo>
                    <a:pt x="4218" y="1625"/>
                    <a:pt x="4393" y="1690"/>
                    <a:pt x="4557" y="1781"/>
                  </a:cubicBezTo>
                  <a:cubicBezTo>
                    <a:pt x="4720" y="1873"/>
                    <a:pt x="4879" y="1982"/>
                    <a:pt x="5029" y="2110"/>
                  </a:cubicBezTo>
                  <a:lnTo>
                    <a:pt x="5919" y="844"/>
                  </a:lnTo>
                  <a:cubicBezTo>
                    <a:pt x="5700" y="637"/>
                    <a:pt x="5449" y="468"/>
                    <a:pt x="5161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32"/>
            <p:cNvSpPr/>
            <p:nvPr/>
          </p:nvSpPr>
          <p:spPr>
            <a:xfrm flipH="1">
              <a:off x="8021980" y="2141958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599"/>
                  </a:lnTo>
                  <a:lnTo>
                    <a:pt x="4661" y="4328"/>
                  </a:lnTo>
                  <a:lnTo>
                    <a:pt x="4941" y="6984"/>
                  </a:lnTo>
                  <a:lnTo>
                    <a:pt x="6595" y="681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32"/>
            <p:cNvSpPr/>
            <p:nvPr/>
          </p:nvSpPr>
          <p:spPr>
            <a:xfrm flipH="1">
              <a:off x="7750280" y="2113097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1"/>
                  </a:moveTo>
                  <a:lnTo>
                    <a:pt x="4539" y="173"/>
                  </a:lnTo>
                  <a:lnTo>
                    <a:pt x="4716" y="1856"/>
                  </a:lnTo>
                  <a:cubicBezTo>
                    <a:pt x="4744" y="2122"/>
                    <a:pt x="4772" y="2367"/>
                    <a:pt x="4799" y="2595"/>
                  </a:cubicBezTo>
                  <a:cubicBezTo>
                    <a:pt x="4826" y="2820"/>
                    <a:pt x="4855" y="3030"/>
                    <a:pt x="4885" y="3225"/>
                  </a:cubicBezTo>
                  <a:cubicBezTo>
                    <a:pt x="4916" y="3419"/>
                    <a:pt x="4949" y="3608"/>
                    <a:pt x="4985" y="3794"/>
                  </a:cubicBezTo>
                  <a:cubicBezTo>
                    <a:pt x="5021" y="3982"/>
                    <a:pt x="5058" y="4171"/>
                    <a:pt x="5097" y="4362"/>
                  </a:cubicBezTo>
                  <a:cubicBezTo>
                    <a:pt x="5107" y="4408"/>
                    <a:pt x="5117" y="4454"/>
                    <a:pt x="5128" y="4501"/>
                  </a:cubicBezTo>
                  <a:lnTo>
                    <a:pt x="1480" y="494"/>
                  </a:lnTo>
                  <a:lnTo>
                    <a:pt x="0" y="650"/>
                  </a:lnTo>
                  <a:lnTo>
                    <a:pt x="719" y="7461"/>
                  </a:lnTo>
                  <a:lnTo>
                    <a:pt x="2326" y="7293"/>
                  </a:lnTo>
                  <a:lnTo>
                    <a:pt x="2084" y="5015"/>
                  </a:lnTo>
                  <a:cubicBezTo>
                    <a:pt x="2068" y="4854"/>
                    <a:pt x="2050" y="4706"/>
                    <a:pt x="2032" y="4573"/>
                  </a:cubicBezTo>
                  <a:cubicBezTo>
                    <a:pt x="2014" y="4440"/>
                    <a:pt x="1996" y="4307"/>
                    <a:pt x="1975" y="4171"/>
                  </a:cubicBezTo>
                  <a:cubicBezTo>
                    <a:pt x="1953" y="4036"/>
                    <a:pt x="1926" y="3885"/>
                    <a:pt x="1893" y="3715"/>
                  </a:cubicBezTo>
                  <a:cubicBezTo>
                    <a:pt x="1858" y="3548"/>
                    <a:pt x="1818" y="3358"/>
                    <a:pt x="1773" y="3143"/>
                  </a:cubicBezTo>
                  <a:cubicBezTo>
                    <a:pt x="1768" y="3114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32"/>
            <p:cNvSpPr/>
            <p:nvPr/>
          </p:nvSpPr>
          <p:spPr>
            <a:xfrm flipH="1">
              <a:off x="7558374" y="209296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4" y="1689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32"/>
            <p:cNvSpPr/>
            <p:nvPr/>
          </p:nvSpPr>
          <p:spPr>
            <a:xfrm flipH="1">
              <a:off x="7289340" y="2070101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0" y="1569"/>
                  </a:moveTo>
                  <a:cubicBezTo>
                    <a:pt x="3778" y="1569"/>
                    <a:pt x="3957" y="1597"/>
                    <a:pt x="4128" y="1650"/>
                  </a:cubicBezTo>
                  <a:cubicBezTo>
                    <a:pt x="4362" y="1723"/>
                    <a:pt x="4571" y="1841"/>
                    <a:pt x="4757" y="2002"/>
                  </a:cubicBezTo>
                  <a:cubicBezTo>
                    <a:pt x="4940" y="2163"/>
                    <a:pt x="5090" y="2359"/>
                    <a:pt x="5206" y="2589"/>
                  </a:cubicBezTo>
                  <a:cubicBezTo>
                    <a:pt x="5321" y="2819"/>
                    <a:pt x="5397" y="3078"/>
                    <a:pt x="5426" y="3364"/>
                  </a:cubicBezTo>
                  <a:cubicBezTo>
                    <a:pt x="5456" y="3652"/>
                    <a:pt x="5438" y="3918"/>
                    <a:pt x="5373" y="4168"/>
                  </a:cubicBezTo>
                  <a:cubicBezTo>
                    <a:pt x="5328" y="4340"/>
                    <a:pt x="5264" y="4499"/>
                    <a:pt x="5179" y="4644"/>
                  </a:cubicBezTo>
                  <a:lnTo>
                    <a:pt x="4243" y="3620"/>
                  </a:lnTo>
                  <a:lnTo>
                    <a:pt x="3115" y="4593"/>
                  </a:lnTo>
                  <a:lnTo>
                    <a:pt x="3955" y="5511"/>
                  </a:lnTo>
                  <a:cubicBezTo>
                    <a:pt x="3903" y="5520"/>
                    <a:pt x="3849" y="5528"/>
                    <a:pt x="3795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2" y="5546"/>
                    <a:pt x="3214" y="5519"/>
                    <a:pt x="3046" y="5465"/>
                  </a:cubicBezTo>
                  <a:cubicBezTo>
                    <a:pt x="2812" y="5393"/>
                    <a:pt x="2602" y="5277"/>
                    <a:pt x="2414" y="5118"/>
                  </a:cubicBezTo>
                  <a:cubicBezTo>
                    <a:pt x="2228" y="4962"/>
                    <a:pt x="2077" y="4765"/>
                    <a:pt x="1963" y="4532"/>
                  </a:cubicBezTo>
                  <a:cubicBezTo>
                    <a:pt x="1850" y="4299"/>
                    <a:pt x="1781" y="4038"/>
                    <a:pt x="1748" y="3752"/>
                  </a:cubicBezTo>
                  <a:cubicBezTo>
                    <a:pt x="1718" y="3466"/>
                    <a:pt x="1735" y="3199"/>
                    <a:pt x="1797" y="2948"/>
                  </a:cubicBezTo>
                  <a:cubicBezTo>
                    <a:pt x="1860" y="2701"/>
                    <a:pt x="1965" y="2478"/>
                    <a:pt x="2114" y="2280"/>
                  </a:cubicBezTo>
                  <a:cubicBezTo>
                    <a:pt x="2265" y="2084"/>
                    <a:pt x="2447" y="1926"/>
                    <a:pt x="2659" y="1805"/>
                  </a:cubicBezTo>
                  <a:cubicBezTo>
                    <a:pt x="2874" y="1686"/>
                    <a:pt x="3114" y="1610"/>
                    <a:pt x="3378" y="1581"/>
                  </a:cubicBezTo>
                  <a:cubicBezTo>
                    <a:pt x="3450" y="1573"/>
                    <a:pt x="3520" y="1569"/>
                    <a:pt x="3590" y="1569"/>
                  </a:cubicBezTo>
                  <a:close/>
                  <a:moveTo>
                    <a:pt x="3650" y="1"/>
                  </a:moveTo>
                  <a:cubicBezTo>
                    <a:pt x="3508" y="1"/>
                    <a:pt x="3363" y="8"/>
                    <a:pt x="3216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2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5"/>
                    <a:pt x="1" y="3416"/>
                    <a:pt x="55" y="3931"/>
                  </a:cubicBezTo>
                  <a:cubicBezTo>
                    <a:pt x="108" y="4442"/>
                    <a:pt x="246" y="4903"/>
                    <a:pt x="468" y="5312"/>
                  </a:cubicBezTo>
                  <a:cubicBezTo>
                    <a:pt x="688" y="5724"/>
                    <a:pt x="973" y="6069"/>
                    <a:pt x="1325" y="6355"/>
                  </a:cubicBezTo>
                  <a:cubicBezTo>
                    <a:pt x="1676" y="6638"/>
                    <a:pt x="2074" y="6845"/>
                    <a:pt x="2521" y="6976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1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9"/>
                  </a:lnTo>
                  <a:lnTo>
                    <a:pt x="7191" y="6848"/>
                  </a:lnTo>
                  <a:lnTo>
                    <a:pt x="6321" y="5895"/>
                  </a:lnTo>
                  <a:cubicBezTo>
                    <a:pt x="6341" y="5870"/>
                    <a:pt x="6365" y="5846"/>
                    <a:pt x="6385" y="5823"/>
                  </a:cubicBezTo>
                  <a:cubicBezTo>
                    <a:pt x="6667" y="5471"/>
                    <a:pt x="6874" y="5071"/>
                    <a:pt x="7002" y="4621"/>
                  </a:cubicBezTo>
                  <a:cubicBezTo>
                    <a:pt x="7127" y="4171"/>
                    <a:pt x="7163" y="3695"/>
                    <a:pt x="7111" y="3186"/>
                  </a:cubicBezTo>
                  <a:cubicBezTo>
                    <a:pt x="7058" y="2674"/>
                    <a:pt x="6922" y="2214"/>
                    <a:pt x="6703" y="1804"/>
                  </a:cubicBezTo>
                  <a:cubicBezTo>
                    <a:pt x="6486" y="1392"/>
                    <a:pt x="6204" y="1047"/>
                    <a:pt x="5852" y="761"/>
                  </a:cubicBezTo>
                  <a:cubicBezTo>
                    <a:pt x="5499" y="476"/>
                    <a:pt x="5100" y="271"/>
                    <a:pt x="4654" y="139"/>
                  </a:cubicBezTo>
                  <a:cubicBezTo>
                    <a:pt x="4336" y="47"/>
                    <a:pt x="4002" y="1"/>
                    <a:pt x="3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32"/>
            <p:cNvSpPr/>
            <p:nvPr/>
          </p:nvSpPr>
          <p:spPr>
            <a:xfrm flipH="1">
              <a:off x="7042483" y="2037706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1"/>
                  </a:moveTo>
                  <a:lnTo>
                    <a:pt x="4212" y="172"/>
                  </a:lnTo>
                  <a:lnTo>
                    <a:pt x="4645" y="4277"/>
                  </a:lnTo>
                  <a:cubicBezTo>
                    <a:pt x="4671" y="4523"/>
                    <a:pt x="4636" y="4752"/>
                    <a:pt x="4541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3"/>
                    <a:pt x="3736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6" y="5688"/>
                    <a:pt x="2839" y="5613"/>
                  </a:cubicBezTo>
                  <a:cubicBezTo>
                    <a:pt x="2639" y="5520"/>
                    <a:pt x="2472" y="5379"/>
                    <a:pt x="2343" y="5195"/>
                  </a:cubicBezTo>
                  <a:cubicBezTo>
                    <a:pt x="2212" y="5008"/>
                    <a:pt x="2133" y="4792"/>
                    <a:pt x="2107" y="4545"/>
                  </a:cubicBezTo>
                  <a:lnTo>
                    <a:pt x="1674" y="439"/>
                  </a:lnTo>
                  <a:lnTo>
                    <a:pt x="0" y="616"/>
                  </a:lnTo>
                  <a:lnTo>
                    <a:pt x="443" y="4809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5" y="6528"/>
                    <a:pt x="1635" y="6808"/>
                    <a:pt x="2100" y="6992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9" y="6952"/>
                    <a:pt x="5105" y="6676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9"/>
                    <a:pt x="6326" y="4715"/>
                    <a:pt x="6270" y="4195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32"/>
            <p:cNvSpPr/>
            <p:nvPr/>
          </p:nvSpPr>
          <p:spPr>
            <a:xfrm flipH="1">
              <a:off x="6809242" y="201425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2"/>
                  </a:lnTo>
                  <a:lnTo>
                    <a:pt x="4735" y="4067"/>
                  </a:lnTo>
                  <a:lnTo>
                    <a:pt x="4593" y="2724"/>
                  </a:lnTo>
                  <a:lnTo>
                    <a:pt x="1888" y="3010"/>
                  </a:lnTo>
                  <a:lnTo>
                    <a:pt x="1754" y="1745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32"/>
            <p:cNvSpPr/>
            <p:nvPr/>
          </p:nvSpPr>
          <p:spPr>
            <a:xfrm flipH="1">
              <a:off x="6595159" y="199394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4" y="0"/>
                  </a:moveTo>
                  <a:cubicBezTo>
                    <a:pt x="2761" y="0"/>
                    <a:pt x="2577" y="11"/>
                    <a:pt x="2381" y="31"/>
                  </a:cubicBezTo>
                  <a:cubicBezTo>
                    <a:pt x="2043" y="67"/>
                    <a:pt x="1726" y="152"/>
                    <a:pt x="1424" y="285"/>
                  </a:cubicBezTo>
                  <a:cubicBezTo>
                    <a:pt x="1123" y="418"/>
                    <a:pt x="864" y="591"/>
                    <a:pt x="647" y="799"/>
                  </a:cubicBezTo>
                  <a:cubicBezTo>
                    <a:pt x="429" y="1009"/>
                    <a:pt x="263" y="1248"/>
                    <a:pt x="152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0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2" y="4328"/>
                    <a:pt x="2895" y="4350"/>
                  </a:cubicBezTo>
                  <a:cubicBezTo>
                    <a:pt x="3028" y="4371"/>
                    <a:pt x="3156" y="4403"/>
                    <a:pt x="3279" y="4439"/>
                  </a:cubicBezTo>
                  <a:cubicBezTo>
                    <a:pt x="3401" y="4475"/>
                    <a:pt x="3506" y="4518"/>
                    <a:pt x="3596" y="4568"/>
                  </a:cubicBezTo>
                  <a:cubicBezTo>
                    <a:pt x="3686" y="4619"/>
                    <a:pt x="3760" y="4678"/>
                    <a:pt x="3818" y="4751"/>
                  </a:cubicBezTo>
                  <a:cubicBezTo>
                    <a:pt x="3875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2" y="5706"/>
                    <a:pt x="2888" y="5711"/>
                    <a:pt x="2803" y="5711"/>
                  </a:cubicBezTo>
                  <a:cubicBezTo>
                    <a:pt x="2539" y="5711"/>
                    <a:pt x="2277" y="5666"/>
                    <a:pt x="2016" y="5579"/>
                  </a:cubicBezTo>
                  <a:cubicBezTo>
                    <a:pt x="1672" y="5464"/>
                    <a:pt x="1316" y="5208"/>
                    <a:pt x="946" y="4807"/>
                  </a:cubicBezTo>
                  <a:lnTo>
                    <a:pt x="65" y="6051"/>
                  </a:lnTo>
                  <a:cubicBezTo>
                    <a:pt x="314" y="6305"/>
                    <a:pt x="590" y="6521"/>
                    <a:pt x="889" y="6697"/>
                  </a:cubicBezTo>
                  <a:cubicBezTo>
                    <a:pt x="1189" y="6871"/>
                    <a:pt x="1526" y="6993"/>
                    <a:pt x="1898" y="7063"/>
                  </a:cubicBezTo>
                  <a:cubicBezTo>
                    <a:pt x="2118" y="7103"/>
                    <a:pt x="2352" y="7124"/>
                    <a:pt x="2599" y="7124"/>
                  </a:cubicBezTo>
                  <a:cubicBezTo>
                    <a:pt x="2768" y="7124"/>
                    <a:pt x="2943" y="7114"/>
                    <a:pt x="3125" y="7095"/>
                  </a:cubicBezTo>
                  <a:cubicBezTo>
                    <a:pt x="3645" y="7042"/>
                    <a:pt x="4094" y="6907"/>
                    <a:pt x="4475" y="6692"/>
                  </a:cubicBezTo>
                  <a:cubicBezTo>
                    <a:pt x="4856" y="6478"/>
                    <a:pt x="5144" y="6195"/>
                    <a:pt x="5339" y="5844"/>
                  </a:cubicBezTo>
                  <a:cubicBezTo>
                    <a:pt x="5536" y="5492"/>
                    <a:pt x="5608" y="5080"/>
                    <a:pt x="5559" y="4606"/>
                  </a:cubicBezTo>
                  <a:cubicBezTo>
                    <a:pt x="5526" y="4299"/>
                    <a:pt x="5443" y="4039"/>
                    <a:pt x="5303" y="3821"/>
                  </a:cubicBezTo>
                  <a:cubicBezTo>
                    <a:pt x="5165" y="3602"/>
                    <a:pt x="4983" y="3419"/>
                    <a:pt x="4754" y="3274"/>
                  </a:cubicBezTo>
                  <a:cubicBezTo>
                    <a:pt x="4525" y="3127"/>
                    <a:pt x="4259" y="3011"/>
                    <a:pt x="3959" y="2925"/>
                  </a:cubicBezTo>
                  <a:cubicBezTo>
                    <a:pt x="3657" y="2838"/>
                    <a:pt x="3325" y="2779"/>
                    <a:pt x="2962" y="2745"/>
                  </a:cubicBezTo>
                  <a:cubicBezTo>
                    <a:pt x="2804" y="2736"/>
                    <a:pt x="2650" y="2718"/>
                    <a:pt x="2504" y="2692"/>
                  </a:cubicBezTo>
                  <a:cubicBezTo>
                    <a:pt x="2356" y="2664"/>
                    <a:pt x="2225" y="2624"/>
                    <a:pt x="2108" y="2577"/>
                  </a:cubicBezTo>
                  <a:cubicBezTo>
                    <a:pt x="1992" y="2526"/>
                    <a:pt x="1895" y="2466"/>
                    <a:pt x="1823" y="2394"/>
                  </a:cubicBezTo>
                  <a:cubicBezTo>
                    <a:pt x="1750" y="2322"/>
                    <a:pt x="1708" y="2233"/>
                    <a:pt x="1697" y="2124"/>
                  </a:cubicBezTo>
                  <a:cubicBezTo>
                    <a:pt x="1684" y="1999"/>
                    <a:pt x="1711" y="1889"/>
                    <a:pt x="1779" y="1794"/>
                  </a:cubicBezTo>
                  <a:cubicBezTo>
                    <a:pt x="1849" y="1698"/>
                    <a:pt x="1951" y="1616"/>
                    <a:pt x="2085" y="1554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6"/>
                  </a:cubicBezTo>
                  <a:cubicBezTo>
                    <a:pt x="3323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9"/>
                  </a:cubicBezTo>
                  <a:lnTo>
                    <a:pt x="5076" y="937"/>
                  </a:lnTo>
                  <a:cubicBezTo>
                    <a:pt x="4886" y="707"/>
                    <a:pt x="4669" y="519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32"/>
            <p:cNvSpPr/>
            <p:nvPr/>
          </p:nvSpPr>
          <p:spPr>
            <a:xfrm flipH="1">
              <a:off x="6159508" y="1942740"/>
              <a:ext cx="331854" cy="263598"/>
            </a:xfrm>
            <a:custGeom>
              <a:avLst/>
              <a:gdLst/>
              <a:ahLst/>
              <a:cxnLst/>
              <a:rect l="l" t="t" r="r" b="b"/>
              <a:pathLst>
                <a:path w="9578" h="7608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0" y="4167"/>
                    <a:pt x="7238" y="4296"/>
                  </a:cubicBezTo>
                  <a:cubicBezTo>
                    <a:pt x="7225" y="4426"/>
                    <a:pt x="7217" y="4544"/>
                    <a:pt x="7216" y="4649"/>
                  </a:cubicBezTo>
                  <a:cubicBezTo>
                    <a:pt x="7215" y="4695"/>
                    <a:pt x="7216" y="4735"/>
                    <a:pt x="7215" y="4778"/>
                  </a:cubicBezTo>
                  <a:cubicBezTo>
                    <a:pt x="7183" y="4685"/>
                    <a:pt x="7150" y="4590"/>
                    <a:pt x="7110" y="4493"/>
                  </a:cubicBezTo>
                  <a:cubicBezTo>
                    <a:pt x="7038" y="4309"/>
                    <a:pt x="6951" y="4115"/>
                    <a:pt x="6851" y="3911"/>
                  </a:cubicBezTo>
                  <a:lnTo>
                    <a:pt x="5575" y="1320"/>
                  </a:lnTo>
                  <a:lnTo>
                    <a:pt x="4252" y="1461"/>
                  </a:lnTo>
                  <a:lnTo>
                    <a:pt x="3523" y="4263"/>
                  </a:lnTo>
                  <a:cubicBezTo>
                    <a:pt x="3484" y="4452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2" y="5237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5"/>
                    <a:pt x="3085" y="4308"/>
                  </a:cubicBezTo>
                  <a:lnTo>
                    <a:pt x="1685" y="835"/>
                  </a:lnTo>
                  <a:lnTo>
                    <a:pt x="0" y="1013"/>
                  </a:lnTo>
                  <a:lnTo>
                    <a:pt x="2764" y="7608"/>
                  </a:lnTo>
                  <a:lnTo>
                    <a:pt x="4068" y="7469"/>
                  </a:lnTo>
                  <a:lnTo>
                    <a:pt x="5085" y="3641"/>
                  </a:lnTo>
                  <a:lnTo>
                    <a:pt x="6987" y="7161"/>
                  </a:lnTo>
                  <a:lnTo>
                    <a:pt x="8253" y="7027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32"/>
            <p:cNvSpPr/>
            <p:nvPr/>
          </p:nvSpPr>
          <p:spPr>
            <a:xfrm flipH="1">
              <a:off x="5886390" y="1922021"/>
              <a:ext cx="248215" cy="246344"/>
            </a:xfrm>
            <a:custGeom>
              <a:avLst/>
              <a:gdLst/>
              <a:ahLst/>
              <a:cxnLst/>
              <a:rect l="l" t="t" r="r" b="b"/>
              <a:pathLst>
                <a:path w="7164" h="7110" extrusionOk="0">
                  <a:moveTo>
                    <a:pt x="3596" y="1571"/>
                  </a:moveTo>
                  <a:cubicBezTo>
                    <a:pt x="3781" y="1571"/>
                    <a:pt x="3959" y="1597"/>
                    <a:pt x="4128" y="1650"/>
                  </a:cubicBezTo>
                  <a:cubicBezTo>
                    <a:pt x="4361" y="1722"/>
                    <a:pt x="4569" y="1841"/>
                    <a:pt x="4755" y="2002"/>
                  </a:cubicBezTo>
                  <a:cubicBezTo>
                    <a:pt x="4937" y="2164"/>
                    <a:pt x="5088" y="2359"/>
                    <a:pt x="5206" y="2589"/>
                  </a:cubicBezTo>
                  <a:cubicBezTo>
                    <a:pt x="5321" y="2819"/>
                    <a:pt x="5395" y="3078"/>
                    <a:pt x="5425" y="3364"/>
                  </a:cubicBezTo>
                  <a:cubicBezTo>
                    <a:pt x="5458" y="3649"/>
                    <a:pt x="5438" y="3918"/>
                    <a:pt x="5373" y="4167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2"/>
                    <a:pt x="4727" y="5191"/>
                    <a:pt x="4516" y="5310"/>
                  </a:cubicBezTo>
                  <a:cubicBezTo>
                    <a:pt x="4302" y="5431"/>
                    <a:pt x="4060" y="5507"/>
                    <a:pt x="3794" y="5536"/>
                  </a:cubicBezTo>
                  <a:cubicBezTo>
                    <a:pt x="3723" y="5543"/>
                    <a:pt x="3652" y="5547"/>
                    <a:pt x="3583" y="5547"/>
                  </a:cubicBezTo>
                  <a:cubicBezTo>
                    <a:pt x="3395" y="5547"/>
                    <a:pt x="3216" y="5519"/>
                    <a:pt x="3045" y="5467"/>
                  </a:cubicBezTo>
                  <a:cubicBezTo>
                    <a:pt x="2812" y="5393"/>
                    <a:pt x="2601" y="5277"/>
                    <a:pt x="2412" y="5119"/>
                  </a:cubicBezTo>
                  <a:cubicBezTo>
                    <a:pt x="2224" y="4962"/>
                    <a:pt x="2076" y="4766"/>
                    <a:pt x="1963" y="4532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6" y="3468"/>
                    <a:pt x="1735" y="3200"/>
                    <a:pt x="1795" y="2950"/>
                  </a:cubicBezTo>
                  <a:cubicBezTo>
                    <a:pt x="1859" y="2700"/>
                    <a:pt x="1965" y="2477"/>
                    <a:pt x="2114" y="2281"/>
                  </a:cubicBezTo>
                  <a:cubicBezTo>
                    <a:pt x="2265" y="2084"/>
                    <a:pt x="2445" y="1926"/>
                    <a:pt x="2658" y="1805"/>
                  </a:cubicBezTo>
                  <a:cubicBezTo>
                    <a:pt x="2872" y="1685"/>
                    <a:pt x="3114" y="1610"/>
                    <a:pt x="3377" y="1583"/>
                  </a:cubicBezTo>
                  <a:cubicBezTo>
                    <a:pt x="3451" y="1575"/>
                    <a:pt x="3524" y="1571"/>
                    <a:pt x="3596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6"/>
                    <a:pt x="1831" y="435"/>
                  </a:cubicBezTo>
                  <a:cubicBezTo>
                    <a:pt x="1421" y="656"/>
                    <a:pt x="1075" y="943"/>
                    <a:pt x="789" y="1292"/>
                  </a:cubicBezTo>
                  <a:cubicBezTo>
                    <a:pt x="505" y="1644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1"/>
                    <a:pt x="247" y="4900"/>
                    <a:pt x="465" y="5311"/>
                  </a:cubicBezTo>
                  <a:cubicBezTo>
                    <a:pt x="687" y="5723"/>
                    <a:pt x="971" y="6069"/>
                    <a:pt x="1322" y="6351"/>
                  </a:cubicBezTo>
                  <a:cubicBezTo>
                    <a:pt x="1676" y="6636"/>
                    <a:pt x="2074" y="6841"/>
                    <a:pt x="2520" y="6972"/>
                  </a:cubicBezTo>
                  <a:cubicBezTo>
                    <a:pt x="2835" y="7064"/>
                    <a:pt x="3168" y="7110"/>
                    <a:pt x="3520" y="7110"/>
                  </a:cubicBezTo>
                  <a:cubicBezTo>
                    <a:pt x="3666" y="7110"/>
                    <a:pt x="3816" y="7102"/>
                    <a:pt x="3969" y="7086"/>
                  </a:cubicBezTo>
                  <a:cubicBezTo>
                    <a:pt x="4476" y="7033"/>
                    <a:pt x="4933" y="6896"/>
                    <a:pt x="5343" y="6675"/>
                  </a:cubicBezTo>
                  <a:cubicBezTo>
                    <a:pt x="5753" y="6456"/>
                    <a:pt x="6099" y="6168"/>
                    <a:pt x="6385" y="5817"/>
                  </a:cubicBezTo>
                  <a:cubicBezTo>
                    <a:pt x="6667" y="5465"/>
                    <a:pt x="6874" y="5065"/>
                    <a:pt x="7001" y="4615"/>
                  </a:cubicBezTo>
                  <a:cubicBezTo>
                    <a:pt x="7127" y="4171"/>
                    <a:pt x="7163" y="3692"/>
                    <a:pt x="7112" y="3186"/>
                  </a:cubicBezTo>
                  <a:cubicBezTo>
                    <a:pt x="7055" y="2671"/>
                    <a:pt x="6920" y="2211"/>
                    <a:pt x="6703" y="1801"/>
                  </a:cubicBezTo>
                  <a:cubicBezTo>
                    <a:pt x="6486" y="1391"/>
                    <a:pt x="6201" y="1045"/>
                    <a:pt x="5849" y="759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6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32"/>
            <p:cNvSpPr/>
            <p:nvPr/>
          </p:nvSpPr>
          <p:spPr>
            <a:xfrm flipH="1">
              <a:off x="5635133" y="1898946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4" y="1422"/>
                  </a:moveTo>
                  <a:cubicBezTo>
                    <a:pt x="3224" y="1422"/>
                    <a:pt x="3350" y="1442"/>
                    <a:pt x="3463" y="1482"/>
                  </a:cubicBezTo>
                  <a:cubicBezTo>
                    <a:pt x="3616" y="1538"/>
                    <a:pt x="3738" y="1629"/>
                    <a:pt x="3832" y="1754"/>
                  </a:cubicBezTo>
                  <a:cubicBezTo>
                    <a:pt x="3924" y="1878"/>
                    <a:pt x="3978" y="2027"/>
                    <a:pt x="3997" y="2201"/>
                  </a:cubicBezTo>
                  <a:cubicBezTo>
                    <a:pt x="4019" y="2377"/>
                    <a:pt x="3998" y="2536"/>
                    <a:pt x="3945" y="2679"/>
                  </a:cubicBezTo>
                  <a:cubicBezTo>
                    <a:pt x="3891" y="2822"/>
                    <a:pt x="3804" y="2939"/>
                    <a:pt x="3686" y="3027"/>
                  </a:cubicBezTo>
                  <a:cubicBezTo>
                    <a:pt x="3568" y="3114"/>
                    <a:pt x="3423" y="3167"/>
                    <a:pt x="3256" y="3185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0"/>
                  </a:lnTo>
                  <a:cubicBezTo>
                    <a:pt x="2978" y="1424"/>
                    <a:pt x="3032" y="1422"/>
                    <a:pt x="3084" y="1422"/>
                  </a:cubicBezTo>
                  <a:close/>
                  <a:moveTo>
                    <a:pt x="3362" y="1"/>
                  </a:moveTo>
                  <a:cubicBezTo>
                    <a:pt x="3265" y="1"/>
                    <a:pt x="3167" y="6"/>
                    <a:pt x="3067" y="17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7"/>
                  </a:lnTo>
                  <a:lnTo>
                    <a:pt x="2044" y="4593"/>
                  </a:lnTo>
                  <a:lnTo>
                    <a:pt x="2894" y="4502"/>
                  </a:lnTo>
                  <a:lnTo>
                    <a:pt x="4496" y="6752"/>
                  </a:lnTo>
                  <a:lnTo>
                    <a:pt x="6381" y="6554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7"/>
                  </a:cubicBezTo>
                  <a:cubicBezTo>
                    <a:pt x="5021" y="3787"/>
                    <a:pt x="5270" y="3490"/>
                    <a:pt x="5435" y="3127"/>
                  </a:cubicBezTo>
                  <a:cubicBezTo>
                    <a:pt x="5599" y="2765"/>
                    <a:pt x="5659" y="2371"/>
                    <a:pt x="5613" y="1942"/>
                  </a:cubicBezTo>
                  <a:cubicBezTo>
                    <a:pt x="5570" y="1527"/>
                    <a:pt x="5431" y="1166"/>
                    <a:pt x="5193" y="861"/>
                  </a:cubicBezTo>
                  <a:cubicBezTo>
                    <a:pt x="4958" y="553"/>
                    <a:pt x="4654" y="327"/>
                    <a:pt x="4280" y="176"/>
                  </a:cubicBezTo>
                  <a:cubicBezTo>
                    <a:pt x="3992" y="60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32"/>
            <p:cNvSpPr/>
            <p:nvPr/>
          </p:nvSpPr>
          <p:spPr>
            <a:xfrm flipH="1">
              <a:off x="5376356" y="1863330"/>
              <a:ext cx="243087" cy="258470"/>
            </a:xfrm>
            <a:custGeom>
              <a:avLst/>
              <a:gdLst/>
              <a:ahLst/>
              <a:cxnLst/>
              <a:rect l="l" t="t" r="r" b="b"/>
              <a:pathLst>
                <a:path w="7016" h="7460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9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60"/>
                  </a:lnTo>
                  <a:lnTo>
                    <a:pt x="2373" y="7284"/>
                  </a:lnTo>
                  <a:lnTo>
                    <a:pt x="2116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32"/>
            <p:cNvSpPr/>
            <p:nvPr/>
          </p:nvSpPr>
          <p:spPr>
            <a:xfrm flipH="1">
              <a:off x="5184206" y="1845071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1" y="1008"/>
                    <a:pt x="265" y="1247"/>
                    <a:pt x="153" y="1519"/>
                  </a:cubicBezTo>
                  <a:cubicBezTo>
                    <a:pt x="40" y="1790"/>
                    <a:pt x="1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6" y="3552"/>
                    <a:pt x="728" y="3712"/>
                  </a:cubicBezTo>
                  <a:cubicBezTo>
                    <a:pt x="931" y="3871"/>
                    <a:pt x="1180" y="3998"/>
                    <a:pt x="1473" y="4091"/>
                  </a:cubicBezTo>
                  <a:cubicBezTo>
                    <a:pt x="1764" y="4185"/>
                    <a:pt x="2103" y="4254"/>
                    <a:pt x="2489" y="4300"/>
                  </a:cubicBezTo>
                  <a:cubicBezTo>
                    <a:pt x="2627" y="4310"/>
                    <a:pt x="2763" y="4328"/>
                    <a:pt x="2897" y="4350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2" y="4474"/>
                    <a:pt x="3508" y="4517"/>
                    <a:pt x="3597" y="4567"/>
                  </a:cubicBezTo>
                  <a:cubicBezTo>
                    <a:pt x="3688" y="4617"/>
                    <a:pt x="3761" y="4676"/>
                    <a:pt x="3819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4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9" y="5638"/>
                    <a:pt x="3232" y="5677"/>
                    <a:pt x="3058" y="5696"/>
                  </a:cubicBezTo>
                  <a:cubicBezTo>
                    <a:pt x="2972" y="5705"/>
                    <a:pt x="2886" y="5710"/>
                    <a:pt x="2801" y="5710"/>
                  </a:cubicBezTo>
                  <a:cubicBezTo>
                    <a:pt x="2537" y="5710"/>
                    <a:pt x="2276" y="5666"/>
                    <a:pt x="2017" y="5580"/>
                  </a:cubicBezTo>
                  <a:cubicBezTo>
                    <a:pt x="1675" y="5464"/>
                    <a:pt x="1317" y="5207"/>
                    <a:pt x="946" y="4806"/>
                  </a:cubicBezTo>
                  <a:lnTo>
                    <a:pt x="64" y="6050"/>
                  </a:lnTo>
                  <a:cubicBezTo>
                    <a:pt x="313" y="6306"/>
                    <a:pt x="589" y="6521"/>
                    <a:pt x="888" y="6695"/>
                  </a:cubicBezTo>
                  <a:cubicBezTo>
                    <a:pt x="1189" y="6869"/>
                    <a:pt x="1525" y="6992"/>
                    <a:pt x="1897" y="7062"/>
                  </a:cubicBezTo>
                  <a:cubicBezTo>
                    <a:pt x="2118" y="7102"/>
                    <a:pt x="2352" y="7123"/>
                    <a:pt x="2600" y="7123"/>
                  </a:cubicBezTo>
                  <a:cubicBezTo>
                    <a:pt x="2768" y="7123"/>
                    <a:pt x="2943" y="7114"/>
                    <a:pt x="3124" y="7094"/>
                  </a:cubicBezTo>
                  <a:cubicBezTo>
                    <a:pt x="3645" y="7041"/>
                    <a:pt x="4093" y="6905"/>
                    <a:pt x="4474" y="6691"/>
                  </a:cubicBezTo>
                  <a:cubicBezTo>
                    <a:pt x="4855" y="6478"/>
                    <a:pt x="5143" y="6195"/>
                    <a:pt x="5339" y="5843"/>
                  </a:cubicBezTo>
                  <a:cubicBezTo>
                    <a:pt x="5536" y="5490"/>
                    <a:pt x="5608" y="5079"/>
                    <a:pt x="5559" y="4605"/>
                  </a:cubicBezTo>
                  <a:cubicBezTo>
                    <a:pt x="5526" y="4300"/>
                    <a:pt x="5442" y="4038"/>
                    <a:pt x="5303" y="3819"/>
                  </a:cubicBezTo>
                  <a:cubicBezTo>
                    <a:pt x="5165" y="3602"/>
                    <a:pt x="4982" y="3418"/>
                    <a:pt x="4753" y="3273"/>
                  </a:cubicBezTo>
                  <a:cubicBezTo>
                    <a:pt x="4525" y="3128"/>
                    <a:pt x="4259" y="3010"/>
                    <a:pt x="3958" y="2924"/>
                  </a:cubicBezTo>
                  <a:cubicBezTo>
                    <a:pt x="3656" y="2837"/>
                    <a:pt x="3324" y="2778"/>
                    <a:pt x="2962" y="2744"/>
                  </a:cubicBezTo>
                  <a:cubicBezTo>
                    <a:pt x="2803" y="2735"/>
                    <a:pt x="2650" y="2718"/>
                    <a:pt x="2503" y="2691"/>
                  </a:cubicBezTo>
                  <a:cubicBezTo>
                    <a:pt x="2355" y="2663"/>
                    <a:pt x="2224" y="2624"/>
                    <a:pt x="2107" y="2576"/>
                  </a:cubicBezTo>
                  <a:cubicBezTo>
                    <a:pt x="1991" y="2525"/>
                    <a:pt x="1895" y="2466"/>
                    <a:pt x="1823" y="2394"/>
                  </a:cubicBezTo>
                  <a:cubicBezTo>
                    <a:pt x="1749" y="2322"/>
                    <a:pt x="1708" y="2232"/>
                    <a:pt x="1696" y="2123"/>
                  </a:cubicBezTo>
                  <a:cubicBezTo>
                    <a:pt x="1683" y="1999"/>
                    <a:pt x="1711" y="1888"/>
                    <a:pt x="1778" y="1793"/>
                  </a:cubicBezTo>
                  <a:cubicBezTo>
                    <a:pt x="1849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8" y="1427"/>
                  </a:cubicBezTo>
                  <a:cubicBezTo>
                    <a:pt x="2641" y="1420"/>
                    <a:pt x="2705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7" y="2028"/>
                  </a:cubicBezTo>
                  <a:lnTo>
                    <a:pt x="5075" y="936"/>
                  </a:lnTo>
                  <a:cubicBezTo>
                    <a:pt x="4886" y="706"/>
                    <a:pt x="4669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32"/>
            <p:cNvSpPr/>
            <p:nvPr/>
          </p:nvSpPr>
          <p:spPr>
            <a:xfrm flipH="1">
              <a:off x="4931319" y="181572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32"/>
            <p:cNvSpPr/>
            <p:nvPr/>
          </p:nvSpPr>
          <p:spPr>
            <a:xfrm flipH="1">
              <a:off x="4653798" y="179192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592" y="1569"/>
                  </a:moveTo>
                  <a:cubicBezTo>
                    <a:pt x="3780" y="1569"/>
                    <a:pt x="3961" y="1597"/>
                    <a:pt x="4132" y="1649"/>
                  </a:cubicBezTo>
                  <a:cubicBezTo>
                    <a:pt x="4364" y="1722"/>
                    <a:pt x="4574" y="1842"/>
                    <a:pt x="4759" y="2001"/>
                  </a:cubicBezTo>
                  <a:cubicBezTo>
                    <a:pt x="4942" y="2162"/>
                    <a:pt x="5093" y="2359"/>
                    <a:pt x="5208" y="2590"/>
                  </a:cubicBezTo>
                  <a:cubicBezTo>
                    <a:pt x="5326" y="2820"/>
                    <a:pt x="5399" y="3078"/>
                    <a:pt x="5428" y="3363"/>
                  </a:cubicBezTo>
                  <a:cubicBezTo>
                    <a:pt x="5458" y="3651"/>
                    <a:pt x="5442" y="3917"/>
                    <a:pt x="5378" y="4166"/>
                  </a:cubicBezTo>
                  <a:cubicBezTo>
                    <a:pt x="5311" y="4417"/>
                    <a:pt x="5205" y="4639"/>
                    <a:pt x="5060" y="4836"/>
                  </a:cubicBezTo>
                  <a:cubicBezTo>
                    <a:pt x="4912" y="5031"/>
                    <a:pt x="4732" y="5189"/>
                    <a:pt x="4519" y="5310"/>
                  </a:cubicBezTo>
                  <a:cubicBezTo>
                    <a:pt x="4305" y="5431"/>
                    <a:pt x="4063" y="5506"/>
                    <a:pt x="3797" y="5533"/>
                  </a:cubicBezTo>
                  <a:cubicBezTo>
                    <a:pt x="3723" y="5541"/>
                    <a:pt x="3650" y="5545"/>
                    <a:pt x="3578" y="5545"/>
                  </a:cubicBezTo>
                  <a:cubicBezTo>
                    <a:pt x="3392" y="5545"/>
                    <a:pt x="3216" y="5519"/>
                    <a:pt x="3048" y="5467"/>
                  </a:cubicBezTo>
                  <a:cubicBezTo>
                    <a:pt x="2814" y="5394"/>
                    <a:pt x="2604" y="5276"/>
                    <a:pt x="2417" y="5118"/>
                  </a:cubicBezTo>
                  <a:cubicBezTo>
                    <a:pt x="2228" y="4962"/>
                    <a:pt x="2079" y="4764"/>
                    <a:pt x="1965" y="4532"/>
                  </a:cubicBezTo>
                  <a:cubicBezTo>
                    <a:pt x="1853" y="4298"/>
                    <a:pt x="1783" y="4038"/>
                    <a:pt x="1752" y="3751"/>
                  </a:cubicBezTo>
                  <a:cubicBezTo>
                    <a:pt x="1721" y="3467"/>
                    <a:pt x="1738" y="3201"/>
                    <a:pt x="1800" y="2950"/>
                  </a:cubicBezTo>
                  <a:cubicBezTo>
                    <a:pt x="1862" y="2700"/>
                    <a:pt x="1968" y="2477"/>
                    <a:pt x="2119" y="2280"/>
                  </a:cubicBezTo>
                  <a:cubicBezTo>
                    <a:pt x="2267" y="2083"/>
                    <a:pt x="2450" y="1925"/>
                    <a:pt x="2663" y="1806"/>
                  </a:cubicBezTo>
                  <a:cubicBezTo>
                    <a:pt x="2876" y="1685"/>
                    <a:pt x="3114" y="1609"/>
                    <a:pt x="3380" y="1580"/>
                  </a:cubicBezTo>
                  <a:cubicBezTo>
                    <a:pt x="3452" y="1572"/>
                    <a:pt x="3522" y="1569"/>
                    <a:pt x="3592" y="1569"/>
                  </a:cubicBezTo>
                  <a:close/>
                  <a:moveTo>
                    <a:pt x="3656" y="0"/>
                  </a:moveTo>
                  <a:cubicBezTo>
                    <a:pt x="3512" y="0"/>
                    <a:pt x="3366" y="8"/>
                    <a:pt x="3218" y="24"/>
                  </a:cubicBezTo>
                  <a:cubicBezTo>
                    <a:pt x="2704" y="80"/>
                    <a:pt x="2244" y="217"/>
                    <a:pt x="1833" y="437"/>
                  </a:cubicBezTo>
                  <a:cubicBezTo>
                    <a:pt x="1423" y="657"/>
                    <a:pt x="1078" y="943"/>
                    <a:pt x="792" y="1295"/>
                  </a:cubicBezTo>
                  <a:cubicBezTo>
                    <a:pt x="509" y="1648"/>
                    <a:pt x="301" y="2045"/>
                    <a:pt x="171" y="2490"/>
                  </a:cubicBezTo>
                  <a:cubicBezTo>
                    <a:pt x="41" y="2936"/>
                    <a:pt x="1" y="3416"/>
                    <a:pt x="57" y="3930"/>
                  </a:cubicBezTo>
                  <a:cubicBezTo>
                    <a:pt x="112" y="4442"/>
                    <a:pt x="248" y="4902"/>
                    <a:pt x="468" y="5312"/>
                  </a:cubicBezTo>
                  <a:cubicBezTo>
                    <a:pt x="688" y="5724"/>
                    <a:pt x="974" y="6070"/>
                    <a:pt x="1325" y="6354"/>
                  </a:cubicBezTo>
                  <a:cubicBezTo>
                    <a:pt x="1679" y="6639"/>
                    <a:pt x="2076" y="6846"/>
                    <a:pt x="2522" y="6977"/>
                  </a:cubicBezTo>
                  <a:cubicBezTo>
                    <a:pt x="2837" y="7068"/>
                    <a:pt x="3171" y="7114"/>
                    <a:pt x="3523" y="7114"/>
                  </a:cubicBezTo>
                  <a:cubicBezTo>
                    <a:pt x="3669" y="7114"/>
                    <a:pt x="3818" y="7106"/>
                    <a:pt x="3970" y="7090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9"/>
                    <a:pt x="6101" y="6173"/>
                    <a:pt x="6386" y="5821"/>
                  </a:cubicBezTo>
                  <a:cubicBezTo>
                    <a:pt x="6670" y="5468"/>
                    <a:pt x="6875" y="5070"/>
                    <a:pt x="7003" y="4619"/>
                  </a:cubicBezTo>
                  <a:cubicBezTo>
                    <a:pt x="7131" y="4171"/>
                    <a:pt x="7167" y="3692"/>
                    <a:pt x="7112" y="3188"/>
                  </a:cubicBezTo>
                  <a:cubicBezTo>
                    <a:pt x="7059" y="2673"/>
                    <a:pt x="6922" y="2213"/>
                    <a:pt x="6705" y="1803"/>
                  </a:cubicBezTo>
                  <a:cubicBezTo>
                    <a:pt x="6489" y="1392"/>
                    <a:pt x="6204" y="1047"/>
                    <a:pt x="5852" y="760"/>
                  </a:cubicBezTo>
                  <a:cubicBezTo>
                    <a:pt x="5500" y="477"/>
                    <a:pt x="5103" y="270"/>
                    <a:pt x="4656" y="139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32"/>
            <p:cNvSpPr/>
            <p:nvPr/>
          </p:nvSpPr>
          <p:spPr>
            <a:xfrm flipH="1">
              <a:off x="4434382" y="1769402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7" y="1496"/>
                  </a:moveTo>
                  <a:cubicBezTo>
                    <a:pt x="3065" y="1496"/>
                    <a:pt x="3166" y="1516"/>
                    <a:pt x="3262" y="1556"/>
                  </a:cubicBezTo>
                  <a:cubicBezTo>
                    <a:pt x="3384" y="1609"/>
                    <a:pt x="3488" y="1691"/>
                    <a:pt x="3572" y="1799"/>
                  </a:cubicBezTo>
                  <a:cubicBezTo>
                    <a:pt x="3657" y="1908"/>
                    <a:pt x="3706" y="2049"/>
                    <a:pt x="3725" y="2219"/>
                  </a:cubicBezTo>
                  <a:cubicBezTo>
                    <a:pt x="3742" y="2377"/>
                    <a:pt x="3722" y="2522"/>
                    <a:pt x="3663" y="2654"/>
                  </a:cubicBezTo>
                  <a:cubicBezTo>
                    <a:pt x="3605" y="2784"/>
                    <a:pt x="3521" y="2892"/>
                    <a:pt x="3411" y="2976"/>
                  </a:cubicBezTo>
                  <a:cubicBezTo>
                    <a:pt x="3303" y="3061"/>
                    <a:pt x="3177" y="3107"/>
                    <a:pt x="3033" y="3125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8"/>
                    <a:pt x="2926" y="1496"/>
                    <a:pt x="2957" y="1496"/>
                  </a:cubicBezTo>
                  <a:close/>
                  <a:moveTo>
                    <a:pt x="3218" y="1"/>
                  </a:moveTo>
                  <a:cubicBezTo>
                    <a:pt x="3127" y="1"/>
                    <a:pt x="3034" y="6"/>
                    <a:pt x="2940" y="16"/>
                  </a:cubicBezTo>
                  <a:lnTo>
                    <a:pt x="0" y="328"/>
                  </a:lnTo>
                  <a:lnTo>
                    <a:pt x="718" y="7138"/>
                  </a:lnTo>
                  <a:lnTo>
                    <a:pt x="2373" y="6964"/>
                  </a:lnTo>
                  <a:lnTo>
                    <a:pt x="2132" y="4686"/>
                  </a:lnTo>
                  <a:lnTo>
                    <a:pt x="3416" y="4550"/>
                  </a:lnTo>
                  <a:cubicBezTo>
                    <a:pt x="3844" y="4505"/>
                    <a:pt x="4214" y="4366"/>
                    <a:pt x="4527" y="4127"/>
                  </a:cubicBezTo>
                  <a:cubicBezTo>
                    <a:pt x="4842" y="3891"/>
                    <a:pt x="5077" y="3589"/>
                    <a:pt x="5239" y="3221"/>
                  </a:cubicBezTo>
                  <a:cubicBezTo>
                    <a:pt x="5403" y="2851"/>
                    <a:pt x="5460" y="2449"/>
                    <a:pt x="5413" y="2007"/>
                  </a:cubicBezTo>
                  <a:cubicBezTo>
                    <a:pt x="5368" y="1586"/>
                    <a:pt x="5232" y="1216"/>
                    <a:pt x="4996" y="898"/>
                  </a:cubicBezTo>
                  <a:cubicBezTo>
                    <a:pt x="4764" y="584"/>
                    <a:pt x="4468" y="346"/>
                    <a:pt x="4113" y="187"/>
                  </a:cubicBezTo>
                  <a:cubicBezTo>
                    <a:pt x="3836" y="62"/>
                    <a:pt x="3539" y="1"/>
                    <a:pt x="3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32"/>
            <p:cNvSpPr/>
            <p:nvPr/>
          </p:nvSpPr>
          <p:spPr>
            <a:xfrm flipH="1">
              <a:off x="9000579" y="2580031"/>
              <a:ext cx="156122" cy="247903"/>
            </a:xfrm>
            <a:custGeom>
              <a:avLst/>
              <a:gdLst/>
              <a:ahLst/>
              <a:cxnLst/>
              <a:rect l="l" t="t" r="r" b="b"/>
              <a:pathLst>
                <a:path w="4506" h="7155" extrusionOk="0">
                  <a:moveTo>
                    <a:pt x="281" y="1"/>
                  </a:moveTo>
                  <a:cubicBezTo>
                    <a:pt x="189" y="1"/>
                    <a:pt x="95" y="6"/>
                    <a:pt x="0" y="15"/>
                  </a:cubicBezTo>
                  <a:lnTo>
                    <a:pt x="0" y="1381"/>
                  </a:lnTo>
                  <a:cubicBezTo>
                    <a:pt x="56" y="1365"/>
                    <a:pt x="117" y="1352"/>
                    <a:pt x="184" y="1345"/>
                  </a:cubicBezTo>
                  <a:cubicBezTo>
                    <a:pt x="215" y="1342"/>
                    <a:pt x="246" y="1340"/>
                    <a:pt x="276" y="1340"/>
                  </a:cubicBezTo>
                  <a:cubicBezTo>
                    <a:pt x="414" y="1340"/>
                    <a:pt x="541" y="1373"/>
                    <a:pt x="656" y="1443"/>
                  </a:cubicBezTo>
                  <a:cubicBezTo>
                    <a:pt x="797" y="1526"/>
                    <a:pt x="935" y="1696"/>
                    <a:pt x="1073" y="1950"/>
                  </a:cubicBezTo>
                  <a:lnTo>
                    <a:pt x="2223" y="1092"/>
                  </a:lnTo>
                  <a:cubicBezTo>
                    <a:pt x="2111" y="840"/>
                    <a:pt x="1941" y="629"/>
                    <a:pt x="1713" y="455"/>
                  </a:cubicBezTo>
                  <a:cubicBezTo>
                    <a:pt x="1486" y="282"/>
                    <a:pt x="1222" y="157"/>
                    <a:pt x="926" y="80"/>
                  </a:cubicBezTo>
                  <a:cubicBezTo>
                    <a:pt x="718" y="28"/>
                    <a:pt x="504" y="1"/>
                    <a:pt x="281" y="1"/>
                  </a:cubicBezTo>
                  <a:close/>
                  <a:moveTo>
                    <a:pt x="0" y="2721"/>
                  </a:moveTo>
                  <a:lnTo>
                    <a:pt x="0" y="4664"/>
                  </a:lnTo>
                  <a:lnTo>
                    <a:pt x="1013" y="5532"/>
                  </a:lnTo>
                  <a:cubicBezTo>
                    <a:pt x="964" y="5571"/>
                    <a:pt x="912" y="5606"/>
                    <a:pt x="857" y="5637"/>
                  </a:cubicBezTo>
                  <a:cubicBezTo>
                    <a:pt x="646" y="5770"/>
                    <a:pt x="410" y="5849"/>
                    <a:pt x="151" y="5875"/>
                  </a:cubicBezTo>
                  <a:cubicBezTo>
                    <a:pt x="99" y="5880"/>
                    <a:pt x="49" y="5885"/>
                    <a:pt x="0" y="5885"/>
                  </a:cubicBezTo>
                  <a:lnTo>
                    <a:pt x="0" y="7155"/>
                  </a:lnTo>
                  <a:cubicBezTo>
                    <a:pt x="42" y="7155"/>
                    <a:pt x="85" y="7152"/>
                    <a:pt x="125" y="7146"/>
                  </a:cubicBezTo>
                  <a:cubicBezTo>
                    <a:pt x="509" y="7107"/>
                    <a:pt x="862" y="7016"/>
                    <a:pt x="1185" y="6873"/>
                  </a:cubicBezTo>
                  <a:cubicBezTo>
                    <a:pt x="1497" y="6735"/>
                    <a:pt x="1778" y="6556"/>
                    <a:pt x="2034" y="6335"/>
                  </a:cubicBezTo>
                  <a:lnTo>
                    <a:pt x="2577" y="6791"/>
                  </a:lnTo>
                  <a:lnTo>
                    <a:pt x="4505" y="6587"/>
                  </a:lnTo>
                  <a:lnTo>
                    <a:pt x="2896" y="5203"/>
                  </a:lnTo>
                  <a:cubicBezTo>
                    <a:pt x="3007" y="4979"/>
                    <a:pt x="3099" y="4742"/>
                    <a:pt x="3171" y="4490"/>
                  </a:cubicBezTo>
                  <a:cubicBezTo>
                    <a:pt x="3277" y="4120"/>
                    <a:pt x="3336" y="3728"/>
                    <a:pt x="3351" y="3305"/>
                  </a:cubicBezTo>
                  <a:lnTo>
                    <a:pt x="3351" y="3305"/>
                  </a:lnTo>
                  <a:lnTo>
                    <a:pt x="1903" y="3459"/>
                  </a:lnTo>
                  <a:cubicBezTo>
                    <a:pt x="1897" y="3774"/>
                    <a:pt x="1857" y="4066"/>
                    <a:pt x="1785" y="4332"/>
                  </a:cubicBezTo>
                  <a:lnTo>
                    <a:pt x="1244" y="3853"/>
                  </a:lnTo>
                  <a:cubicBezTo>
                    <a:pt x="1102" y="3744"/>
                    <a:pt x="941" y="3610"/>
                    <a:pt x="761" y="3456"/>
                  </a:cubicBezTo>
                  <a:cubicBezTo>
                    <a:pt x="581" y="3301"/>
                    <a:pt x="401" y="3135"/>
                    <a:pt x="226" y="2961"/>
                  </a:cubicBezTo>
                  <a:cubicBezTo>
                    <a:pt x="144" y="2879"/>
                    <a:pt x="69" y="2800"/>
                    <a:pt x="0" y="2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32"/>
            <p:cNvSpPr/>
            <p:nvPr/>
          </p:nvSpPr>
          <p:spPr>
            <a:xfrm flipH="1">
              <a:off x="8702893" y="2538662"/>
              <a:ext cx="204663" cy="249774"/>
            </a:xfrm>
            <a:custGeom>
              <a:avLst/>
              <a:gdLst/>
              <a:ahLst/>
              <a:cxnLst/>
              <a:rect l="l" t="t" r="r" b="b"/>
              <a:pathLst>
                <a:path w="5907" h="7209" extrusionOk="0">
                  <a:moveTo>
                    <a:pt x="5751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8" y="1855"/>
                  </a:lnTo>
                  <a:lnTo>
                    <a:pt x="2744" y="7208"/>
                  </a:lnTo>
                  <a:lnTo>
                    <a:pt x="4398" y="7033"/>
                  </a:lnTo>
                  <a:lnTo>
                    <a:pt x="3833" y="1681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32"/>
            <p:cNvSpPr/>
            <p:nvPr/>
          </p:nvSpPr>
          <p:spPr>
            <a:xfrm flipH="1">
              <a:off x="8474952" y="251711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32"/>
            <p:cNvSpPr/>
            <p:nvPr/>
          </p:nvSpPr>
          <p:spPr>
            <a:xfrm flipH="1">
              <a:off x="8233776" y="2494419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66" y="0"/>
                  </a:moveTo>
                  <a:cubicBezTo>
                    <a:pt x="3539" y="0"/>
                    <a:pt x="3411" y="7"/>
                    <a:pt x="3284" y="20"/>
                  </a:cubicBezTo>
                  <a:cubicBezTo>
                    <a:pt x="2765" y="76"/>
                    <a:pt x="2294" y="212"/>
                    <a:pt x="1876" y="434"/>
                  </a:cubicBezTo>
                  <a:cubicBezTo>
                    <a:pt x="1457" y="655"/>
                    <a:pt x="1104" y="940"/>
                    <a:pt x="816" y="1289"/>
                  </a:cubicBezTo>
                  <a:cubicBezTo>
                    <a:pt x="528" y="1637"/>
                    <a:pt x="316" y="2036"/>
                    <a:pt x="179" y="2483"/>
                  </a:cubicBezTo>
                  <a:cubicBezTo>
                    <a:pt x="42" y="2930"/>
                    <a:pt x="1" y="3406"/>
                    <a:pt x="55" y="3912"/>
                  </a:cubicBezTo>
                  <a:cubicBezTo>
                    <a:pt x="113" y="4434"/>
                    <a:pt x="248" y="4902"/>
                    <a:pt x="465" y="5316"/>
                  </a:cubicBezTo>
                  <a:cubicBezTo>
                    <a:pt x="682" y="5729"/>
                    <a:pt x="967" y="6077"/>
                    <a:pt x="1316" y="6358"/>
                  </a:cubicBezTo>
                  <a:cubicBezTo>
                    <a:pt x="1667" y="6639"/>
                    <a:pt x="2069" y="6843"/>
                    <a:pt x="2517" y="6970"/>
                  </a:cubicBezTo>
                  <a:cubicBezTo>
                    <a:pt x="2833" y="7057"/>
                    <a:pt x="3164" y="7101"/>
                    <a:pt x="3511" y="7101"/>
                  </a:cubicBezTo>
                  <a:cubicBezTo>
                    <a:pt x="3658" y="7101"/>
                    <a:pt x="3808" y="7093"/>
                    <a:pt x="3961" y="7077"/>
                  </a:cubicBezTo>
                  <a:cubicBezTo>
                    <a:pt x="4292" y="7043"/>
                    <a:pt x="4617" y="6968"/>
                    <a:pt x="4936" y="6850"/>
                  </a:cubicBezTo>
                  <a:cubicBezTo>
                    <a:pt x="5254" y="6735"/>
                    <a:pt x="5541" y="6591"/>
                    <a:pt x="5794" y="6422"/>
                  </a:cubicBezTo>
                  <a:cubicBezTo>
                    <a:pt x="6048" y="6251"/>
                    <a:pt x="6247" y="6065"/>
                    <a:pt x="6390" y="5865"/>
                  </a:cubicBezTo>
                  <a:lnTo>
                    <a:pt x="5458" y="4685"/>
                  </a:lnTo>
                  <a:cubicBezTo>
                    <a:pt x="5349" y="4827"/>
                    <a:pt x="5219" y="4958"/>
                    <a:pt x="5073" y="5074"/>
                  </a:cubicBezTo>
                  <a:cubicBezTo>
                    <a:pt x="4923" y="5192"/>
                    <a:pt x="4759" y="5290"/>
                    <a:pt x="4576" y="5368"/>
                  </a:cubicBezTo>
                  <a:cubicBezTo>
                    <a:pt x="4394" y="5447"/>
                    <a:pt x="4198" y="5496"/>
                    <a:pt x="3991" y="5519"/>
                  </a:cubicBezTo>
                  <a:cubicBezTo>
                    <a:pt x="3890" y="5530"/>
                    <a:pt x="3791" y="5535"/>
                    <a:pt x="3695" y="5535"/>
                  </a:cubicBezTo>
                  <a:cubicBezTo>
                    <a:pt x="3502" y="5535"/>
                    <a:pt x="3319" y="5513"/>
                    <a:pt x="3146" y="5470"/>
                  </a:cubicBezTo>
                  <a:cubicBezTo>
                    <a:pt x="2887" y="5405"/>
                    <a:pt x="2660" y="5296"/>
                    <a:pt x="2465" y="5138"/>
                  </a:cubicBezTo>
                  <a:cubicBezTo>
                    <a:pt x="2271" y="4981"/>
                    <a:pt x="2113" y="4785"/>
                    <a:pt x="1991" y="4554"/>
                  </a:cubicBezTo>
                  <a:cubicBezTo>
                    <a:pt x="1869" y="4319"/>
                    <a:pt x="1791" y="4053"/>
                    <a:pt x="1759" y="3756"/>
                  </a:cubicBezTo>
                  <a:cubicBezTo>
                    <a:pt x="1726" y="3452"/>
                    <a:pt x="1746" y="3169"/>
                    <a:pt x="1818" y="2913"/>
                  </a:cubicBezTo>
                  <a:cubicBezTo>
                    <a:pt x="1890" y="2656"/>
                    <a:pt x="2002" y="2433"/>
                    <a:pt x="2156" y="2241"/>
                  </a:cubicBezTo>
                  <a:cubicBezTo>
                    <a:pt x="2312" y="2052"/>
                    <a:pt x="2499" y="1896"/>
                    <a:pt x="2717" y="1778"/>
                  </a:cubicBezTo>
                  <a:cubicBezTo>
                    <a:pt x="2937" y="1659"/>
                    <a:pt x="3177" y="1587"/>
                    <a:pt x="3436" y="1558"/>
                  </a:cubicBezTo>
                  <a:cubicBezTo>
                    <a:pt x="3508" y="1551"/>
                    <a:pt x="3578" y="1547"/>
                    <a:pt x="3648" y="1547"/>
                  </a:cubicBezTo>
                  <a:cubicBezTo>
                    <a:pt x="3779" y="1547"/>
                    <a:pt x="3906" y="1560"/>
                    <a:pt x="4030" y="1586"/>
                  </a:cubicBezTo>
                  <a:cubicBezTo>
                    <a:pt x="4217" y="1626"/>
                    <a:pt x="4392" y="1691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8" y="845"/>
                  </a:lnTo>
                  <a:cubicBezTo>
                    <a:pt x="5700" y="638"/>
                    <a:pt x="5448" y="465"/>
                    <a:pt x="5160" y="329"/>
                  </a:cubicBezTo>
                  <a:cubicBezTo>
                    <a:pt x="4874" y="192"/>
                    <a:pt x="4571" y="97"/>
                    <a:pt x="4250" y="47"/>
                  </a:cubicBezTo>
                  <a:cubicBezTo>
                    <a:pt x="4057" y="16"/>
                    <a:pt x="3861" y="0"/>
                    <a:pt x="3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32"/>
            <p:cNvSpPr/>
            <p:nvPr/>
          </p:nvSpPr>
          <p:spPr>
            <a:xfrm flipH="1">
              <a:off x="7987853" y="246535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0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30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32"/>
            <p:cNvSpPr/>
            <p:nvPr/>
          </p:nvSpPr>
          <p:spPr>
            <a:xfrm flipH="1">
              <a:off x="7716049" y="2436628"/>
              <a:ext cx="237716" cy="258470"/>
            </a:xfrm>
            <a:custGeom>
              <a:avLst/>
              <a:gdLst/>
              <a:ahLst/>
              <a:cxnLst/>
              <a:rect l="l" t="t" r="r" b="b"/>
              <a:pathLst>
                <a:path w="6861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5" y="1853"/>
                  </a:lnTo>
                  <a:cubicBezTo>
                    <a:pt x="4743" y="2119"/>
                    <a:pt x="4769" y="2366"/>
                    <a:pt x="4797" y="2592"/>
                  </a:cubicBezTo>
                  <a:cubicBezTo>
                    <a:pt x="4824" y="2819"/>
                    <a:pt x="4853" y="3029"/>
                    <a:pt x="4883" y="3223"/>
                  </a:cubicBezTo>
                  <a:cubicBezTo>
                    <a:pt x="4913" y="3418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5"/>
                    <a:pt x="5114" y="4453"/>
                    <a:pt x="5126" y="4499"/>
                  </a:cubicBezTo>
                  <a:lnTo>
                    <a:pt x="1479" y="493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5" y="7290"/>
                  </a:lnTo>
                  <a:lnTo>
                    <a:pt x="2084" y="5014"/>
                  </a:lnTo>
                  <a:cubicBezTo>
                    <a:pt x="2069" y="4851"/>
                    <a:pt x="2050" y="4705"/>
                    <a:pt x="2033" y="4571"/>
                  </a:cubicBezTo>
                  <a:cubicBezTo>
                    <a:pt x="2014" y="4439"/>
                    <a:pt x="1997" y="4305"/>
                    <a:pt x="1975" y="4168"/>
                  </a:cubicBezTo>
                  <a:cubicBezTo>
                    <a:pt x="1954" y="4034"/>
                    <a:pt x="1926" y="3883"/>
                    <a:pt x="1892" y="3715"/>
                  </a:cubicBezTo>
                  <a:cubicBezTo>
                    <a:pt x="1857" y="3548"/>
                    <a:pt x="1818" y="3359"/>
                    <a:pt x="1774" y="3143"/>
                  </a:cubicBezTo>
                  <a:cubicBezTo>
                    <a:pt x="1767" y="3114"/>
                    <a:pt x="1761" y="3080"/>
                    <a:pt x="1754" y="3049"/>
                  </a:cubicBezTo>
                  <a:lnTo>
                    <a:pt x="1754" y="3049"/>
                  </a:lnTo>
                  <a:lnTo>
                    <a:pt x="5362" y="6969"/>
                  </a:lnTo>
                  <a:lnTo>
                    <a:pt x="6860" y="6811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32"/>
            <p:cNvSpPr/>
            <p:nvPr/>
          </p:nvSpPr>
          <p:spPr>
            <a:xfrm flipH="1">
              <a:off x="7524247" y="241636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7" y="1811"/>
                  </a:lnTo>
                  <a:lnTo>
                    <a:pt x="1294" y="1690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2"/>
                  </a:lnTo>
                  <a:lnTo>
                    <a:pt x="3375" y="5544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32"/>
            <p:cNvSpPr/>
            <p:nvPr/>
          </p:nvSpPr>
          <p:spPr>
            <a:xfrm flipH="1">
              <a:off x="7255144" y="2393632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600" y="1567"/>
                  </a:moveTo>
                  <a:cubicBezTo>
                    <a:pt x="3785" y="1567"/>
                    <a:pt x="3961" y="1594"/>
                    <a:pt x="4128" y="1646"/>
                  </a:cubicBezTo>
                  <a:cubicBezTo>
                    <a:pt x="4362" y="1719"/>
                    <a:pt x="4571" y="1839"/>
                    <a:pt x="4755" y="1998"/>
                  </a:cubicBezTo>
                  <a:cubicBezTo>
                    <a:pt x="4939" y="2159"/>
                    <a:pt x="5090" y="2356"/>
                    <a:pt x="5205" y="2586"/>
                  </a:cubicBezTo>
                  <a:cubicBezTo>
                    <a:pt x="5321" y="2817"/>
                    <a:pt x="5395" y="3075"/>
                    <a:pt x="5423" y="3360"/>
                  </a:cubicBezTo>
                  <a:cubicBezTo>
                    <a:pt x="5458" y="3648"/>
                    <a:pt x="5441" y="3914"/>
                    <a:pt x="5373" y="4165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4" y="4590"/>
                  </a:lnTo>
                  <a:lnTo>
                    <a:pt x="3955" y="5507"/>
                  </a:lnTo>
                  <a:cubicBezTo>
                    <a:pt x="3902" y="5517"/>
                    <a:pt x="3849" y="5524"/>
                    <a:pt x="3795" y="5530"/>
                  </a:cubicBezTo>
                  <a:cubicBezTo>
                    <a:pt x="3721" y="5539"/>
                    <a:pt x="3647" y="5543"/>
                    <a:pt x="3574" y="5543"/>
                  </a:cubicBezTo>
                  <a:cubicBezTo>
                    <a:pt x="3389" y="5543"/>
                    <a:pt x="3213" y="5516"/>
                    <a:pt x="3046" y="5464"/>
                  </a:cubicBezTo>
                  <a:cubicBezTo>
                    <a:pt x="2812" y="5389"/>
                    <a:pt x="2600" y="5273"/>
                    <a:pt x="2414" y="5114"/>
                  </a:cubicBezTo>
                  <a:cubicBezTo>
                    <a:pt x="2224" y="4959"/>
                    <a:pt x="2077" y="4762"/>
                    <a:pt x="1963" y="4529"/>
                  </a:cubicBezTo>
                  <a:cubicBezTo>
                    <a:pt x="1850" y="4295"/>
                    <a:pt x="1778" y="4034"/>
                    <a:pt x="1748" y="3748"/>
                  </a:cubicBezTo>
                  <a:cubicBezTo>
                    <a:pt x="1718" y="3464"/>
                    <a:pt x="1733" y="3198"/>
                    <a:pt x="1797" y="2947"/>
                  </a:cubicBezTo>
                  <a:cubicBezTo>
                    <a:pt x="1857" y="2697"/>
                    <a:pt x="1963" y="2474"/>
                    <a:pt x="2114" y="2276"/>
                  </a:cubicBezTo>
                  <a:cubicBezTo>
                    <a:pt x="2264" y="2080"/>
                    <a:pt x="2445" y="1922"/>
                    <a:pt x="2659" y="1803"/>
                  </a:cubicBezTo>
                  <a:cubicBezTo>
                    <a:pt x="2874" y="1682"/>
                    <a:pt x="3114" y="1606"/>
                    <a:pt x="3378" y="1580"/>
                  </a:cubicBezTo>
                  <a:cubicBezTo>
                    <a:pt x="3454" y="1571"/>
                    <a:pt x="3528" y="1567"/>
                    <a:pt x="3600" y="1567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8"/>
                    <a:pt x="3215" y="24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1" y="655"/>
                    <a:pt x="1076" y="941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6"/>
                    <a:pt x="1" y="3415"/>
                    <a:pt x="55" y="3928"/>
                  </a:cubicBezTo>
                  <a:cubicBezTo>
                    <a:pt x="108" y="4441"/>
                    <a:pt x="246" y="4902"/>
                    <a:pt x="466" y="5311"/>
                  </a:cubicBezTo>
                  <a:cubicBezTo>
                    <a:pt x="688" y="5723"/>
                    <a:pt x="971" y="6068"/>
                    <a:pt x="1324" y="6354"/>
                  </a:cubicBezTo>
                  <a:cubicBezTo>
                    <a:pt x="1676" y="6637"/>
                    <a:pt x="2076" y="6844"/>
                    <a:pt x="2523" y="6975"/>
                  </a:cubicBezTo>
                  <a:cubicBezTo>
                    <a:pt x="2838" y="7067"/>
                    <a:pt x="3170" y="7112"/>
                    <a:pt x="3519" y="7112"/>
                  </a:cubicBezTo>
                  <a:cubicBezTo>
                    <a:pt x="3664" y="7112"/>
                    <a:pt x="3811" y="7104"/>
                    <a:pt x="3961" y="7089"/>
                  </a:cubicBezTo>
                  <a:cubicBezTo>
                    <a:pt x="4384" y="7044"/>
                    <a:pt x="4769" y="6939"/>
                    <a:pt x="5121" y="6781"/>
                  </a:cubicBezTo>
                  <a:lnTo>
                    <a:pt x="6098" y="7847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1" y="5869"/>
                    <a:pt x="6364" y="5846"/>
                    <a:pt x="6384" y="5822"/>
                  </a:cubicBezTo>
                  <a:cubicBezTo>
                    <a:pt x="6667" y="5470"/>
                    <a:pt x="6873" y="5070"/>
                    <a:pt x="7001" y="4618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3" y="1045"/>
                    <a:pt x="5850" y="760"/>
                  </a:cubicBezTo>
                  <a:cubicBezTo>
                    <a:pt x="5498" y="475"/>
                    <a:pt x="5100" y="268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32"/>
            <p:cNvSpPr/>
            <p:nvPr/>
          </p:nvSpPr>
          <p:spPr>
            <a:xfrm flipH="1">
              <a:off x="7008286" y="2361029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0" y="171"/>
                  </a:lnTo>
                  <a:lnTo>
                    <a:pt x="4645" y="4279"/>
                  </a:lnTo>
                  <a:cubicBezTo>
                    <a:pt x="4671" y="4527"/>
                    <a:pt x="4635" y="4754"/>
                    <a:pt x="4540" y="4965"/>
                  </a:cubicBezTo>
                  <a:cubicBezTo>
                    <a:pt x="4445" y="5175"/>
                    <a:pt x="4307" y="5348"/>
                    <a:pt x="4127" y="5480"/>
                  </a:cubicBezTo>
                  <a:cubicBezTo>
                    <a:pt x="3947" y="5614"/>
                    <a:pt x="3734" y="5694"/>
                    <a:pt x="3489" y="5720"/>
                  </a:cubicBezTo>
                  <a:cubicBezTo>
                    <a:pt x="3440" y="5725"/>
                    <a:pt x="3392" y="5728"/>
                    <a:pt x="3345" y="5728"/>
                  </a:cubicBezTo>
                  <a:cubicBezTo>
                    <a:pt x="3165" y="5728"/>
                    <a:pt x="2996" y="5691"/>
                    <a:pt x="2837" y="5615"/>
                  </a:cubicBezTo>
                  <a:cubicBezTo>
                    <a:pt x="2639" y="5522"/>
                    <a:pt x="2470" y="5382"/>
                    <a:pt x="2341" y="5196"/>
                  </a:cubicBezTo>
                  <a:cubicBezTo>
                    <a:pt x="2210" y="5009"/>
                    <a:pt x="2131" y="4793"/>
                    <a:pt x="2107" y="4546"/>
                  </a:cubicBezTo>
                  <a:lnTo>
                    <a:pt x="1672" y="439"/>
                  </a:lnTo>
                  <a:lnTo>
                    <a:pt x="0" y="615"/>
                  </a:lnTo>
                  <a:lnTo>
                    <a:pt x="441" y="4809"/>
                  </a:lnTo>
                  <a:cubicBezTo>
                    <a:pt x="496" y="5328"/>
                    <a:pt x="670" y="5775"/>
                    <a:pt x="963" y="6152"/>
                  </a:cubicBezTo>
                  <a:cubicBezTo>
                    <a:pt x="1255" y="6527"/>
                    <a:pt x="1634" y="6808"/>
                    <a:pt x="2099" y="6990"/>
                  </a:cubicBezTo>
                  <a:cubicBezTo>
                    <a:pt x="2450" y="7129"/>
                    <a:pt x="2830" y="7199"/>
                    <a:pt x="3237" y="7199"/>
                  </a:cubicBezTo>
                  <a:cubicBezTo>
                    <a:pt x="3369" y="7199"/>
                    <a:pt x="3504" y="7192"/>
                    <a:pt x="3642" y="7177"/>
                  </a:cubicBezTo>
                  <a:cubicBezTo>
                    <a:pt x="4200" y="7118"/>
                    <a:pt x="4689" y="6951"/>
                    <a:pt x="5105" y="6674"/>
                  </a:cubicBezTo>
                  <a:cubicBezTo>
                    <a:pt x="5522" y="6398"/>
                    <a:pt x="5833" y="6045"/>
                    <a:pt x="6041" y="5615"/>
                  </a:cubicBezTo>
                  <a:cubicBezTo>
                    <a:pt x="6248" y="5188"/>
                    <a:pt x="6324" y="4714"/>
                    <a:pt x="6270" y="4193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32"/>
            <p:cNvSpPr/>
            <p:nvPr/>
          </p:nvSpPr>
          <p:spPr>
            <a:xfrm flipH="1">
              <a:off x="6775115" y="233774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499"/>
                  </a:lnTo>
                  <a:lnTo>
                    <a:pt x="719" y="7313"/>
                  </a:lnTo>
                  <a:lnTo>
                    <a:pt x="5565" y="6799"/>
                  </a:lnTo>
                  <a:lnTo>
                    <a:pt x="5416" y="5389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32"/>
            <p:cNvSpPr/>
            <p:nvPr/>
          </p:nvSpPr>
          <p:spPr>
            <a:xfrm flipH="1">
              <a:off x="6561032" y="231740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29" y="1009"/>
                    <a:pt x="265" y="1250"/>
                    <a:pt x="153" y="1519"/>
                  </a:cubicBezTo>
                  <a:cubicBezTo>
                    <a:pt x="39" y="1791"/>
                    <a:pt x="1" y="2079"/>
                    <a:pt x="32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8"/>
                    <a:pt x="3597" y="4568"/>
                  </a:cubicBezTo>
                  <a:cubicBezTo>
                    <a:pt x="3688" y="4618"/>
                    <a:pt x="3761" y="4679"/>
                    <a:pt x="3818" y="4752"/>
                  </a:cubicBezTo>
                  <a:cubicBezTo>
                    <a:pt x="3876" y="4824"/>
                    <a:pt x="3908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7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5" y="5711"/>
                    <a:pt x="2798" y="5711"/>
                  </a:cubicBezTo>
                  <a:cubicBezTo>
                    <a:pt x="2536" y="5711"/>
                    <a:pt x="2275" y="5667"/>
                    <a:pt x="2017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3" y="6306"/>
                    <a:pt x="589" y="6522"/>
                    <a:pt x="888" y="6696"/>
                  </a:cubicBezTo>
                  <a:cubicBezTo>
                    <a:pt x="1188" y="6872"/>
                    <a:pt x="1525" y="6994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5"/>
                    <a:pt x="3124" y="7096"/>
                  </a:cubicBezTo>
                  <a:cubicBezTo>
                    <a:pt x="3644" y="7040"/>
                    <a:pt x="4093" y="6907"/>
                    <a:pt x="4474" y="6693"/>
                  </a:cubicBezTo>
                  <a:cubicBezTo>
                    <a:pt x="4855" y="6479"/>
                    <a:pt x="5143" y="6196"/>
                    <a:pt x="5338" y="5845"/>
                  </a:cubicBezTo>
                  <a:cubicBezTo>
                    <a:pt x="5535" y="5492"/>
                    <a:pt x="5607" y="5081"/>
                    <a:pt x="5558" y="4607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20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80"/>
                    <a:pt x="2961" y="2746"/>
                  </a:cubicBezTo>
                  <a:cubicBezTo>
                    <a:pt x="2803" y="2737"/>
                    <a:pt x="2649" y="2719"/>
                    <a:pt x="2503" y="2690"/>
                  </a:cubicBezTo>
                  <a:cubicBezTo>
                    <a:pt x="2355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4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9"/>
                    <a:pt x="1778" y="1793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1"/>
                    <a:pt x="2380" y="1447"/>
                    <a:pt x="2576" y="1429"/>
                  </a:cubicBezTo>
                  <a:cubicBezTo>
                    <a:pt x="2641" y="1422"/>
                    <a:pt x="2705" y="1418"/>
                    <a:pt x="2770" y="1418"/>
                  </a:cubicBezTo>
                  <a:cubicBezTo>
                    <a:pt x="2892" y="1418"/>
                    <a:pt x="3014" y="1431"/>
                    <a:pt x="3135" y="1457"/>
                  </a:cubicBezTo>
                  <a:cubicBezTo>
                    <a:pt x="3321" y="1496"/>
                    <a:pt x="3496" y="1562"/>
                    <a:pt x="3667" y="1656"/>
                  </a:cubicBezTo>
                  <a:cubicBezTo>
                    <a:pt x="3839" y="1749"/>
                    <a:pt x="4000" y="1874"/>
                    <a:pt x="4155" y="2028"/>
                  </a:cubicBezTo>
                  <a:lnTo>
                    <a:pt x="5072" y="937"/>
                  </a:lnTo>
                  <a:cubicBezTo>
                    <a:pt x="4884" y="707"/>
                    <a:pt x="4667" y="518"/>
                    <a:pt x="4417" y="367"/>
                  </a:cubicBezTo>
                  <a:cubicBezTo>
                    <a:pt x="4171" y="216"/>
                    <a:pt x="3880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32"/>
            <p:cNvSpPr/>
            <p:nvPr/>
          </p:nvSpPr>
          <p:spPr>
            <a:xfrm flipH="1">
              <a:off x="6125381" y="2266166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0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7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1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49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3"/>
                    <a:pt x="3310" y="4944"/>
                    <a:pt x="3257" y="4786"/>
                  </a:cubicBezTo>
                  <a:cubicBezTo>
                    <a:pt x="3204" y="4623"/>
                    <a:pt x="3146" y="4464"/>
                    <a:pt x="3085" y="4307"/>
                  </a:cubicBezTo>
                  <a:lnTo>
                    <a:pt x="1685" y="834"/>
                  </a:lnTo>
                  <a:lnTo>
                    <a:pt x="0" y="1012"/>
                  </a:lnTo>
                  <a:lnTo>
                    <a:pt x="2764" y="7610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32"/>
            <p:cNvSpPr/>
            <p:nvPr/>
          </p:nvSpPr>
          <p:spPr>
            <a:xfrm flipH="1">
              <a:off x="5852263" y="2245413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7" y="1571"/>
                  </a:moveTo>
                  <a:cubicBezTo>
                    <a:pt x="3783" y="1571"/>
                    <a:pt x="3961" y="1598"/>
                    <a:pt x="4131" y="1652"/>
                  </a:cubicBezTo>
                  <a:cubicBezTo>
                    <a:pt x="4364" y="1724"/>
                    <a:pt x="4573" y="1841"/>
                    <a:pt x="4758" y="2004"/>
                  </a:cubicBezTo>
                  <a:cubicBezTo>
                    <a:pt x="4942" y="2164"/>
                    <a:pt x="5093" y="2361"/>
                    <a:pt x="5208" y="2589"/>
                  </a:cubicBezTo>
                  <a:cubicBezTo>
                    <a:pt x="5324" y="2819"/>
                    <a:pt x="5397" y="3078"/>
                    <a:pt x="5426" y="3364"/>
                  </a:cubicBezTo>
                  <a:cubicBezTo>
                    <a:pt x="5455" y="3650"/>
                    <a:pt x="5439" y="3918"/>
                    <a:pt x="5374" y="4168"/>
                  </a:cubicBezTo>
                  <a:cubicBezTo>
                    <a:pt x="5308" y="4417"/>
                    <a:pt x="5202" y="4640"/>
                    <a:pt x="5057" y="4837"/>
                  </a:cubicBezTo>
                  <a:cubicBezTo>
                    <a:pt x="4909" y="5032"/>
                    <a:pt x="4729" y="5192"/>
                    <a:pt x="4516" y="5313"/>
                  </a:cubicBezTo>
                  <a:cubicBezTo>
                    <a:pt x="4302" y="5434"/>
                    <a:pt x="4064" y="5508"/>
                    <a:pt x="3798" y="5536"/>
                  </a:cubicBezTo>
                  <a:cubicBezTo>
                    <a:pt x="3727" y="5543"/>
                    <a:pt x="3656" y="5547"/>
                    <a:pt x="3587" y="5547"/>
                  </a:cubicBezTo>
                  <a:cubicBezTo>
                    <a:pt x="3398" y="5547"/>
                    <a:pt x="3218" y="5519"/>
                    <a:pt x="3046" y="5467"/>
                  </a:cubicBezTo>
                  <a:cubicBezTo>
                    <a:pt x="2815" y="5393"/>
                    <a:pt x="2603" y="5277"/>
                    <a:pt x="2416" y="5120"/>
                  </a:cubicBezTo>
                  <a:cubicBezTo>
                    <a:pt x="2227" y="4962"/>
                    <a:pt x="2079" y="4766"/>
                    <a:pt x="1965" y="4532"/>
                  </a:cubicBezTo>
                  <a:cubicBezTo>
                    <a:pt x="1853" y="4299"/>
                    <a:pt x="1781" y="4040"/>
                    <a:pt x="1751" y="3753"/>
                  </a:cubicBezTo>
                  <a:cubicBezTo>
                    <a:pt x="1720" y="3468"/>
                    <a:pt x="1736" y="3200"/>
                    <a:pt x="1800" y="2950"/>
                  </a:cubicBezTo>
                  <a:cubicBezTo>
                    <a:pt x="1860" y="2701"/>
                    <a:pt x="1966" y="2477"/>
                    <a:pt x="2117" y="2282"/>
                  </a:cubicBezTo>
                  <a:cubicBezTo>
                    <a:pt x="2267" y="2085"/>
                    <a:pt x="2448" y="1926"/>
                    <a:pt x="2662" y="1806"/>
                  </a:cubicBezTo>
                  <a:cubicBezTo>
                    <a:pt x="2875" y="1685"/>
                    <a:pt x="3114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4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0" y="657"/>
                    <a:pt x="1075" y="941"/>
                    <a:pt x="789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3"/>
                    <a:pt x="245" y="4903"/>
                    <a:pt x="465" y="5313"/>
                  </a:cubicBezTo>
                  <a:cubicBezTo>
                    <a:pt x="685" y="5723"/>
                    <a:pt x="971" y="6069"/>
                    <a:pt x="1324" y="6352"/>
                  </a:cubicBezTo>
                  <a:cubicBezTo>
                    <a:pt x="1676" y="6637"/>
                    <a:pt x="2073" y="6846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4" y="7034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19"/>
                  </a:cubicBezTo>
                  <a:cubicBezTo>
                    <a:pt x="6667" y="5467"/>
                    <a:pt x="6871" y="5068"/>
                    <a:pt x="6999" y="4617"/>
                  </a:cubicBezTo>
                  <a:cubicBezTo>
                    <a:pt x="7127" y="4171"/>
                    <a:pt x="7163" y="3694"/>
                    <a:pt x="7109" y="3186"/>
                  </a:cubicBezTo>
                  <a:cubicBezTo>
                    <a:pt x="7055" y="2673"/>
                    <a:pt x="6919" y="2212"/>
                    <a:pt x="6702" y="1803"/>
                  </a:cubicBezTo>
                  <a:cubicBezTo>
                    <a:pt x="6486" y="1393"/>
                    <a:pt x="6201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32"/>
            <p:cNvSpPr/>
            <p:nvPr/>
          </p:nvSpPr>
          <p:spPr>
            <a:xfrm flipH="1">
              <a:off x="5600902" y="2222373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2"/>
                  </a:moveTo>
                  <a:cubicBezTo>
                    <a:pt x="3224" y="1422"/>
                    <a:pt x="3351" y="1441"/>
                    <a:pt x="3463" y="1483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8"/>
                    <a:pt x="3979" y="2026"/>
                    <a:pt x="3996" y="2202"/>
                  </a:cubicBezTo>
                  <a:cubicBezTo>
                    <a:pt x="4015" y="2377"/>
                    <a:pt x="3998" y="2535"/>
                    <a:pt x="3945" y="2678"/>
                  </a:cubicBezTo>
                  <a:cubicBezTo>
                    <a:pt x="3890" y="2821"/>
                    <a:pt x="3804" y="2938"/>
                    <a:pt x="3686" y="3026"/>
                  </a:cubicBezTo>
                  <a:cubicBezTo>
                    <a:pt x="3566" y="3115"/>
                    <a:pt x="3423" y="3168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77" y="1424"/>
                    <a:pt x="3031" y="1422"/>
                    <a:pt x="3082" y="1422"/>
                  </a:cubicBezTo>
                  <a:close/>
                  <a:moveTo>
                    <a:pt x="3367" y="1"/>
                  </a:moveTo>
                  <a:cubicBezTo>
                    <a:pt x="3269" y="1"/>
                    <a:pt x="3169" y="6"/>
                    <a:pt x="3067" y="17"/>
                  </a:cubicBezTo>
                  <a:lnTo>
                    <a:pt x="0" y="341"/>
                  </a:lnTo>
                  <a:lnTo>
                    <a:pt x="718" y="7153"/>
                  </a:lnTo>
                  <a:lnTo>
                    <a:pt x="2297" y="6986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3"/>
                  </a:lnTo>
                  <a:lnTo>
                    <a:pt x="6382" y="6553"/>
                  </a:lnTo>
                  <a:lnTo>
                    <a:pt x="4580" y="4085"/>
                  </a:lnTo>
                  <a:cubicBezTo>
                    <a:pt x="4616" y="4064"/>
                    <a:pt x="4655" y="4042"/>
                    <a:pt x="4691" y="4018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0"/>
                    <a:pt x="5613" y="1943"/>
                  </a:cubicBezTo>
                  <a:cubicBezTo>
                    <a:pt x="5568" y="1527"/>
                    <a:pt x="5429" y="1166"/>
                    <a:pt x="5194" y="860"/>
                  </a:cubicBezTo>
                  <a:cubicBezTo>
                    <a:pt x="4958" y="555"/>
                    <a:pt x="4652" y="326"/>
                    <a:pt x="4278" y="175"/>
                  </a:cubicBezTo>
                  <a:cubicBezTo>
                    <a:pt x="3994" y="60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32"/>
            <p:cNvSpPr/>
            <p:nvPr/>
          </p:nvSpPr>
          <p:spPr>
            <a:xfrm flipH="1">
              <a:off x="5342229" y="2186826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8"/>
                  </a:lnTo>
                  <a:lnTo>
                    <a:pt x="1654" y="470"/>
                  </a:lnTo>
                  <a:lnTo>
                    <a:pt x="1" y="644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5"/>
                  </a:lnTo>
                  <a:lnTo>
                    <a:pt x="7015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32"/>
            <p:cNvSpPr/>
            <p:nvPr/>
          </p:nvSpPr>
          <p:spPr>
            <a:xfrm flipH="1">
              <a:off x="5150183" y="2168463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1" y="0"/>
                  </a:moveTo>
                  <a:cubicBezTo>
                    <a:pt x="2758" y="0"/>
                    <a:pt x="2575" y="10"/>
                    <a:pt x="2380" y="30"/>
                  </a:cubicBezTo>
                  <a:cubicBezTo>
                    <a:pt x="2042" y="66"/>
                    <a:pt x="1723" y="151"/>
                    <a:pt x="1424" y="285"/>
                  </a:cubicBezTo>
                  <a:cubicBezTo>
                    <a:pt x="1123" y="417"/>
                    <a:pt x="863" y="590"/>
                    <a:pt x="647" y="798"/>
                  </a:cubicBezTo>
                  <a:cubicBezTo>
                    <a:pt x="429" y="1008"/>
                    <a:pt x="264" y="1250"/>
                    <a:pt x="153" y="1519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69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0"/>
                    <a:pt x="2763" y="4329"/>
                    <a:pt x="2895" y="4350"/>
                  </a:cubicBezTo>
                  <a:cubicBezTo>
                    <a:pt x="3029" y="4372"/>
                    <a:pt x="3157" y="4400"/>
                    <a:pt x="3279" y="4438"/>
                  </a:cubicBezTo>
                  <a:cubicBezTo>
                    <a:pt x="3401" y="4474"/>
                    <a:pt x="3506" y="4517"/>
                    <a:pt x="3597" y="4567"/>
                  </a:cubicBezTo>
                  <a:cubicBezTo>
                    <a:pt x="3686" y="4616"/>
                    <a:pt x="3761" y="4677"/>
                    <a:pt x="3818" y="4751"/>
                  </a:cubicBezTo>
                  <a:cubicBezTo>
                    <a:pt x="3876" y="4823"/>
                    <a:pt x="3907" y="4909"/>
                    <a:pt x="3919" y="5006"/>
                  </a:cubicBezTo>
                  <a:cubicBezTo>
                    <a:pt x="3933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8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6" y="5580"/>
                  </a:cubicBezTo>
                  <a:cubicBezTo>
                    <a:pt x="1673" y="5465"/>
                    <a:pt x="1316" y="5207"/>
                    <a:pt x="945" y="4806"/>
                  </a:cubicBezTo>
                  <a:lnTo>
                    <a:pt x="62" y="6050"/>
                  </a:lnTo>
                  <a:cubicBezTo>
                    <a:pt x="312" y="6306"/>
                    <a:pt x="587" y="6521"/>
                    <a:pt x="888" y="6695"/>
                  </a:cubicBezTo>
                  <a:cubicBezTo>
                    <a:pt x="1188" y="6869"/>
                    <a:pt x="1525" y="6992"/>
                    <a:pt x="1896" y="7062"/>
                  </a:cubicBezTo>
                  <a:cubicBezTo>
                    <a:pt x="2117" y="7103"/>
                    <a:pt x="2352" y="7124"/>
                    <a:pt x="2600" y="7124"/>
                  </a:cubicBezTo>
                  <a:cubicBezTo>
                    <a:pt x="2768" y="7124"/>
                    <a:pt x="2943" y="7114"/>
                    <a:pt x="3124" y="7095"/>
                  </a:cubicBezTo>
                  <a:cubicBezTo>
                    <a:pt x="3643" y="7041"/>
                    <a:pt x="4093" y="6905"/>
                    <a:pt x="4474" y="6693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79"/>
                    <a:pt x="5558" y="4605"/>
                  </a:cubicBezTo>
                  <a:cubicBezTo>
                    <a:pt x="5525" y="4300"/>
                    <a:pt x="5440" y="4039"/>
                    <a:pt x="5302" y="3819"/>
                  </a:cubicBezTo>
                  <a:cubicBezTo>
                    <a:pt x="5164" y="3602"/>
                    <a:pt x="4980" y="3418"/>
                    <a:pt x="4753" y="3273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7" y="2839"/>
                    <a:pt x="3324" y="2778"/>
                    <a:pt x="2960" y="2745"/>
                  </a:cubicBezTo>
                  <a:cubicBezTo>
                    <a:pt x="2802" y="2735"/>
                    <a:pt x="2649" y="2718"/>
                    <a:pt x="2502" y="2691"/>
                  </a:cubicBezTo>
                  <a:cubicBezTo>
                    <a:pt x="2354" y="2663"/>
                    <a:pt x="2224" y="2626"/>
                    <a:pt x="2107" y="2576"/>
                  </a:cubicBezTo>
                  <a:cubicBezTo>
                    <a:pt x="1989" y="2525"/>
                    <a:pt x="1894" y="2466"/>
                    <a:pt x="1822" y="2394"/>
                  </a:cubicBezTo>
                  <a:cubicBezTo>
                    <a:pt x="1749" y="2324"/>
                    <a:pt x="1707" y="2232"/>
                    <a:pt x="1694" y="2123"/>
                  </a:cubicBezTo>
                  <a:cubicBezTo>
                    <a:pt x="1683" y="1999"/>
                    <a:pt x="1709" y="1890"/>
                    <a:pt x="1778" y="1793"/>
                  </a:cubicBezTo>
                  <a:cubicBezTo>
                    <a:pt x="1850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3" y="1418"/>
                    <a:pt x="3015" y="1430"/>
                    <a:pt x="3137" y="1457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4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32"/>
            <p:cNvSpPr/>
            <p:nvPr/>
          </p:nvSpPr>
          <p:spPr>
            <a:xfrm flipH="1">
              <a:off x="4897192" y="2139221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6" y="2849"/>
                  </a:lnTo>
                  <a:lnTo>
                    <a:pt x="1937" y="3120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599"/>
                  </a:lnTo>
                  <a:lnTo>
                    <a:pt x="4662" y="4328"/>
                  </a:lnTo>
                  <a:lnTo>
                    <a:pt x="4943" y="6984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32"/>
            <p:cNvSpPr/>
            <p:nvPr/>
          </p:nvSpPr>
          <p:spPr>
            <a:xfrm flipH="1">
              <a:off x="4619671" y="2115384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8" y="1568"/>
                  </a:moveTo>
                  <a:cubicBezTo>
                    <a:pt x="3783" y="1568"/>
                    <a:pt x="3960" y="1596"/>
                    <a:pt x="4128" y="1647"/>
                  </a:cubicBezTo>
                  <a:cubicBezTo>
                    <a:pt x="4361" y="1721"/>
                    <a:pt x="4569" y="1840"/>
                    <a:pt x="4755" y="2001"/>
                  </a:cubicBezTo>
                  <a:cubicBezTo>
                    <a:pt x="4938" y="2161"/>
                    <a:pt x="5089" y="2358"/>
                    <a:pt x="5206" y="2588"/>
                  </a:cubicBezTo>
                  <a:cubicBezTo>
                    <a:pt x="5321" y="2818"/>
                    <a:pt x="5395" y="3077"/>
                    <a:pt x="5425" y="3361"/>
                  </a:cubicBezTo>
                  <a:cubicBezTo>
                    <a:pt x="5458" y="3650"/>
                    <a:pt x="5439" y="3916"/>
                    <a:pt x="5373" y="4165"/>
                  </a:cubicBezTo>
                  <a:cubicBezTo>
                    <a:pt x="5309" y="4415"/>
                    <a:pt x="5202" y="4638"/>
                    <a:pt x="5055" y="4834"/>
                  </a:cubicBezTo>
                  <a:cubicBezTo>
                    <a:pt x="4907" y="5029"/>
                    <a:pt x="4729" y="5188"/>
                    <a:pt x="4516" y="5308"/>
                  </a:cubicBezTo>
                  <a:cubicBezTo>
                    <a:pt x="4302" y="5429"/>
                    <a:pt x="4060" y="5505"/>
                    <a:pt x="3794" y="5531"/>
                  </a:cubicBezTo>
                  <a:cubicBezTo>
                    <a:pt x="3719" y="5540"/>
                    <a:pt x="3646" y="5544"/>
                    <a:pt x="3574" y="5544"/>
                  </a:cubicBezTo>
                  <a:cubicBezTo>
                    <a:pt x="3389" y="5544"/>
                    <a:pt x="3214" y="5517"/>
                    <a:pt x="3045" y="5465"/>
                  </a:cubicBezTo>
                  <a:cubicBezTo>
                    <a:pt x="2812" y="5392"/>
                    <a:pt x="2601" y="5275"/>
                    <a:pt x="2412" y="5117"/>
                  </a:cubicBezTo>
                  <a:cubicBezTo>
                    <a:pt x="2227" y="4960"/>
                    <a:pt x="2076" y="4765"/>
                    <a:pt x="1964" y="4530"/>
                  </a:cubicBezTo>
                  <a:cubicBezTo>
                    <a:pt x="1850" y="4297"/>
                    <a:pt x="1780" y="4036"/>
                    <a:pt x="1748" y="3751"/>
                  </a:cubicBezTo>
                  <a:cubicBezTo>
                    <a:pt x="1716" y="3466"/>
                    <a:pt x="1735" y="3199"/>
                    <a:pt x="1795" y="2949"/>
                  </a:cubicBezTo>
                  <a:cubicBezTo>
                    <a:pt x="1859" y="2698"/>
                    <a:pt x="1965" y="2475"/>
                    <a:pt x="2115" y="2278"/>
                  </a:cubicBezTo>
                  <a:cubicBezTo>
                    <a:pt x="2266" y="2083"/>
                    <a:pt x="2445" y="1925"/>
                    <a:pt x="2658" y="1804"/>
                  </a:cubicBezTo>
                  <a:cubicBezTo>
                    <a:pt x="2873" y="1683"/>
                    <a:pt x="3114" y="1607"/>
                    <a:pt x="3377" y="1581"/>
                  </a:cubicBezTo>
                  <a:cubicBezTo>
                    <a:pt x="3452" y="1573"/>
                    <a:pt x="3526" y="1568"/>
                    <a:pt x="3598" y="1568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5"/>
                    <a:pt x="1831" y="436"/>
                  </a:cubicBezTo>
                  <a:cubicBezTo>
                    <a:pt x="1422" y="655"/>
                    <a:pt x="1075" y="943"/>
                    <a:pt x="789" y="1293"/>
                  </a:cubicBezTo>
                  <a:cubicBezTo>
                    <a:pt x="504" y="1643"/>
                    <a:pt x="299" y="2043"/>
                    <a:pt x="168" y="2488"/>
                  </a:cubicBezTo>
                  <a:cubicBezTo>
                    <a:pt x="38" y="2936"/>
                    <a:pt x="1" y="3414"/>
                    <a:pt x="54" y="3928"/>
                  </a:cubicBezTo>
                  <a:cubicBezTo>
                    <a:pt x="109" y="4440"/>
                    <a:pt x="247" y="4900"/>
                    <a:pt x="465" y="5310"/>
                  </a:cubicBezTo>
                  <a:cubicBezTo>
                    <a:pt x="687" y="5722"/>
                    <a:pt x="972" y="6068"/>
                    <a:pt x="1322" y="6352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6"/>
                    <a:pt x="3169" y="7112"/>
                    <a:pt x="3522" y="7112"/>
                  </a:cubicBezTo>
                  <a:cubicBezTo>
                    <a:pt x="3668" y="7112"/>
                    <a:pt x="3817" y="7104"/>
                    <a:pt x="3970" y="7089"/>
                  </a:cubicBezTo>
                  <a:cubicBezTo>
                    <a:pt x="4476" y="7034"/>
                    <a:pt x="4933" y="6897"/>
                    <a:pt x="5343" y="6677"/>
                  </a:cubicBezTo>
                  <a:cubicBezTo>
                    <a:pt x="5753" y="6457"/>
                    <a:pt x="6099" y="6170"/>
                    <a:pt x="6386" y="5819"/>
                  </a:cubicBezTo>
                  <a:cubicBezTo>
                    <a:pt x="6667" y="5466"/>
                    <a:pt x="6875" y="5068"/>
                    <a:pt x="7001" y="4617"/>
                  </a:cubicBezTo>
                  <a:cubicBezTo>
                    <a:pt x="7128" y="4169"/>
                    <a:pt x="7164" y="3693"/>
                    <a:pt x="7112" y="3186"/>
                  </a:cubicBezTo>
                  <a:cubicBezTo>
                    <a:pt x="7057" y="2672"/>
                    <a:pt x="6921" y="2212"/>
                    <a:pt x="6703" y="1802"/>
                  </a:cubicBezTo>
                  <a:cubicBezTo>
                    <a:pt x="6486" y="1390"/>
                    <a:pt x="6202" y="1045"/>
                    <a:pt x="5851" y="760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32"/>
            <p:cNvSpPr/>
            <p:nvPr/>
          </p:nvSpPr>
          <p:spPr>
            <a:xfrm flipH="1">
              <a:off x="4400220" y="2092829"/>
              <a:ext cx="189141" cy="247314"/>
            </a:xfrm>
            <a:custGeom>
              <a:avLst/>
              <a:gdLst/>
              <a:ahLst/>
              <a:cxnLst/>
              <a:rect l="l" t="t" r="r" b="b"/>
              <a:pathLst>
                <a:path w="5459" h="7138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57" y="1555"/>
                  </a:cubicBezTo>
                  <a:cubicBezTo>
                    <a:pt x="3381" y="1606"/>
                    <a:pt x="3483" y="1688"/>
                    <a:pt x="3568" y="1796"/>
                  </a:cubicBezTo>
                  <a:cubicBezTo>
                    <a:pt x="3653" y="1907"/>
                    <a:pt x="3705" y="2047"/>
                    <a:pt x="3720" y="2216"/>
                  </a:cubicBezTo>
                  <a:cubicBezTo>
                    <a:pt x="3736" y="2377"/>
                    <a:pt x="3718" y="2522"/>
                    <a:pt x="3660" y="2655"/>
                  </a:cubicBezTo>
                  <a:cubicBezTo>
                    <a:pt x="3602" y="2784"/>
                    <a:pt x="3518" y="2892"/>
                    <a:pt x="3408" y="2975"/>
                  </a:cubicBezTo>
                  <a:cubicBezTo>
                    <a:pt x="3298" y="3060"/>
                    <a:pt x="3173" y="3108"/>
                    <a:pt x="3030" y="3124"/>
                  </a:cubicBezTo>
                  <a:lnTo>
                    <a:pt x="1950" y="3239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20" y="1"/>
                  </a:moveTo>
                  <a:cubicBezTo>
                    <a:pt x="3128" y="1"/>
                    <a:pt x="3033" y="6"/>
                    <a:pt x="2937" y="16"/>
                  </a:cubicBezTo>
                  <a:lnTo>
                    <a:pt x="0" y="327"/>
                  </a:lnTo>
                  <a:lnTo>
                    <a:pt x="716" y="7137"/>
                  </a:lnTo>
                  <a:lnTo>
                    <a:pt x="2370" y="6964"/>
                  </a:lnTo>
                  <a:lnTo>
                    <a:pt x="2130" y="4685"/>
                  </a:lnTo>
                  <a:lnTo>
                    <a:pt x="3416" y="4550"/>
                  </a:lnTo>
                  <a:cubicBezTo>
                    <a:pt x="3843" y="4504"/>
                    <a:pt x="4212" y="4366"/>
                    <a:pt x="4526" y="4129"/>
                  </a:cubicBezTo>
                  <a:cubicBezTo>
                    <a:pt x="4839" y="3893"/>
                    <a:pt x="5075" y="3589"/>
                    <a:pt x="5236" y="3220"/>
                  </a:cubicBezTo>
                  <a:cubicBezTo>
                    <a:pt x="5401" y="2853"/>
                    <a:pt x="5459" y="2448"/>
                    <a:pt x="5412" y="2008"/>
                  </a:cubicBezTo>
                  <a:cubicBezTo>
                    <a:pt x="5367" y="1585"/>
                    <a:pt x="5229" y="1217"/>
                    <a:pt x="4994" y="900"/>
                  </a:cubicBezTo>
                  <a:cubicBezTo>
                    <a:pt x="4762" y="584"/>
                    <a:pt x="4467" y="347"/>
                    <a:pt x="4110" y="186"/>
                  </a:cubicBezTo>
                  <a:cubicBezTo>
                    <a:pt x="3836" y="62"/>
                    <a:pt x="3539" y="1"/>
                    <a:pt x="3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32"/>
            <p:cNvSpPr/>
            <p:nvPr/>
          </p:nvSpPr>
          <p:spPr>
            <a:xfrm flipH="1">
              <a:off x="8966486" y="2903700"/>
              <a:ext cx="190215" cy="248249"/>
            </a:xfrm>
            <a:custGeom>
              <a:avLst/>
              <a:gdLst/>
              <a:ahLst/>
              <a:cxnLst/>
              <a:rect l="l" t="t" r="r" b="b"/>
              <a:pathLst>
                <a:path w="5490" h="7165" extrusionOk="0">
                  <a:moveTo>
                    <a:pt x="1278" y="0"/>
                  </a:moveTo>
                  <a:cubicBezTo>
                    <a:pt x="1177" y="0"/>
                    <a:pt x="1075" y="6"/>
                    <a:pt x="971" y="17"/>
                  </a:cubicBezTo>
                  <a:cubicBezTo>
                    <a:pt x="604" y="56"/>
                    <a:pt x="282" y="146"/>
                    <a:pt x="2" y="293"/>
                  </a:cubicBezTo>
                  <a:lnTo>
                    <a:pt x="2" y="4095"/>
                  </a:lnTo>
                  <a:cubicBezTo>
                    <a:pt x="56" y="4046"/>
                    <a:pt x="118" y="3999"/>
                    <a:pt x="187" y="3954"/>
                  </a:cubicBezTo>
                  <a:cubicBezTo>
                    <a:pt x="308" y="4066"/>
                    <a:pt x="439" y="4183"/>
                    <a:pt x="577" y="4308"/>
                  </a:cubicBezTo>
                  <a:lnTo>
                    <a:pt x="1999" y="5527"/>
                  </a:lnTo>
                  <a:cubicBezTo>
                    <a:pt x="1949" y="5568"/>
                    <a:pt x="1897" y="5602"/>
                    <a:pt x="1844" y="5634"/>
                  </a:cubicBezTo>
                  <a:cubicBezTo>
                    <a:pt x="1632" y="5765"/>
                    <a:pt x="1396" y="5844"/>
                    <a:pt x="1136" y="5871"/>
                  </a:cubicBezTo>
                  <a:cubicBezTo>
                    <a:pt x="1051" y="5880"/>
                    <a:pt x="970" y="5885"/>
                    <a:pt x="891" y="5885"/>
                  </a:cubicBezTo>
                  <a:cubicBezTo>
                    <a:pt x="712" y="5885"/>
                    <a:pt x="549" y="5861"/>
                    <a:pt x="403" y="5815"/>
                  </a:cubicBezTo>
                  <a:cubicBezTo>
                    <a:pt x="243" y="5765"/>
                    <a:pt x="108" y="5691"/>
                    <a:pt x="0" y="5591"/>
                  </a:cubicBezTo>
                  <a:lnTo>
                    <a:pt x="0" y="7082"/>
                  </a:lnTo>
                  <a:cubicBezTo>
                    <a:pt x="228" y="7137"/>
                    <a:pt x="468" y="7165"/>
                    <a:pt x="720" y="7165"/>
                  </a:cubicBezTo>
                  <a:cubicBezTo>
                    <a:pt x="848" y="7165"/>
                    <a:pt x="979" y="7158"/>
                    <a:pt x="1113" y="7144"/>
                  </a:cubicBezTo>
                  <a:cubicBezTo>
                    <a:pt x="1494" y="7102"/>
                    <a:pt x="1848" y="7013"/>
                    <a:pt x="2172" y="6869"/>
                  </a:cubicBezTo>
                  <a:cubicBezTo>
                    <a:pt x="2482" y="6730"/>
                    <a:pt x="2764" y="6553"/>
                    <a:pt x="3019" y="6331"/>
                  </a:cubicBezTo>
                  <a:lnTo>
                    <a:pt x="3565" y="6787"/>
                  </a:lnTo>
                  <a:lnTo>
                    <a:pt x="5489" y="6583"/>
                  </a:lnTo>
                  <a:lnTo>
                    <a:pt x="3883" y="5195"/>
                  </a:lnTo>
                  <a:cubicBezTo>
                    <a:pt x="3992" y="4972"/>
                    <a:pt x="4086" y="4734"/>
                    <a:pt x="4157" y="4482"/>
                  </a:cubicBezTo>
                  <a:cubicBezTo>
                    <a:pt x="4262" y="4114"/>
                    <a:pt x="4323" y="3720"/>
                    <a:pt x="4336" y="3298"/>
                  </a:cubicBezTo>
                  <a:lnTo>
                    <a:pt x="4336" y="3298"/>
                  </a:lnTo>
                  <a:lnTo>
                    <a:pt x="2888" y="3452"/>
                  </a:lnTo>
                  <a:cubicBezTo>
                    <a:pt x="2883" y="3766"/>
                    <a:pt x="2845" y="4058"/>
                    <a:pt x="2773" y="4324"/>
                  </a:cubicBezTo>
                  <a:lnTo>
                    <a:pt x="2231" y="3845"/>
                  </a:lnTo>
                  <a:cubicBezTo>
                    <a:pt x="2087" y="3736"/>
                    <a:pt x="1926" y="3603"/>
                    <a:pt x="1746" y="3448"/>
                  </a:cubicBezTo>
                  <a:cubicBezTo>
                    <a:pt x="1566" y="3293"/>
                    <a:pt x="1388" y="3130"/>
                    <a:pt x="1211" y="2956"/>
                  </a:cubicBezTo>
                  <a:cubicBezTo>
                    <a:pt x="1037" y="2781"/>
                    <a:pt x="887" y="2607"/>
                    <a:pt x="770" y="2440"/>
                  </a:cubicBezTo>
                  <a:cubicBezTo>
                    <a:pt x="650" y="2273"/>
                    <a:pt x="584" y="2127"/>
                    <a:pt x="570" y="2004"/>
                  </a:cubicBezTo>
                  <a:cubicBezTo>
                    <a:pt x="557" y="1875"/>
                    <a:pt x="571" y="1763"/>
                    <a:pt x="614" y="1671"/>
                  </a:cubicBezTo>
                  <a:cubicBezTo>
                    <a:pt x="657" y="1577"/>
                    <a:pt x="725" y="1502"/>
                    <a:pt x="818" y="1448"/>
                  </a:cubicBezTo>
                  <a:cubicBezTo>
                    <a:pt x="909" y="1392"/>
                    <a:pt x="1028" y="1356"/>
                    <a:pt x="1171" y="1341"/>
                  </a:cubicBezTo>
                  <a:cubicBezTo>
                    <a:pt x="1202" y="1338"/>
                    <a:pt x="1233" y="1337"/>
                    <a:pt x="1263" y="1337"/>
                  </a:cubicBezTo>
                  <a:cubicBezTo>
                    <a:pt x="1401" y="1337"/>
                    <a:pt x="1528" y="1370"/>
                    <a:pt x="1642" y="1439"/>
                  </a:cubicBezTo>
                  <a:cubicBezTo>
                    <a:pt x="1785" y="1523"/>
                    <a:pt x="1923" y="1692"/>
                    <a:pt x="2062" y="1947"/>
                  </a:cubicBezTo>
                  <a:lnTo>
                    <a:pt x="3213" y="1088"/>
                  </a:lnTo>
                  <a:cubicBezTo>
                    <a:pt x="3101" y="837"/>
                    <a:pt x="2929" y="627"/>
                    <a:pt x="2702" y="454"/>
                  </a:cubicBezTo>
                  <a:cubicBezTo>
                    <a:pt x="2474" y="280"/>
                    <a:pt x="2210" y="155"/>
                    <a:pt x="1913" y="80"/>
                  </a:cubicBezTo>
                  <a:cubicBezTo>
                    <a:pt x="1709" y="27"/>
                    <a:pt x="1498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32"/>
            <p:cNvSpPr/>
            <p:nvPr/>
          </p:nvSpPr>
          <p:spPr>
            <a:xfrm flipH="1">
              <a:off x="8668766" y="286215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32"/>
            <p:cNvSpPr/>
            <p:nvPr/>
          </p:nvSpPr>
          <p:spPr>
            <a:xfrm flipH="1">
              <a:off x="8440825" y="284050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1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2" y="2724"/>
                  </a:lnTo>
                  <a:lnTo>
                    <a:pt x="1887" y="3009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0" name="Google Shape;16950;p32"/>
            <p:cNvSpPr/>
            <p:nvPr/>
          </p:nvSpPr>
          <p:spPr>
            <a:xfrm flipH="1">
              <a:off x="8199649" y="2817845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9" y="0"/>
                  </a:moveTo>
                  <a:cubicBezTo>
                    <a:pt x="3548" y="0"/>
                    <a:pt x="3416" y="8"/>
                    <a:pt x="3284" y="22"/>
                  </a:cubicBezTo>
                  <a:cubicBezTo>
                    <a:pt x="2765" y="75"/>
                    <a:pt x="2294" y="214"/>
                    <a:pt x="1876" y="434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39"/>
                    <a:pt x="316" y="2036"/>
                    <a:pt x="179" y="2483"/>
                  </a:cubicBezTo>
                  <a:cubicBezTo>
                    <a:pt x="42" y="2932"/>
                    <a:pt x="1" y="3408"/>
                    <a:pt x="55" y="3914"/>
                  </a:cubicBezTo>
                  <a:cubicBezTo>
                    <a:pt x="113" y="4436"/>
                    <a:pt x="248" y="4902"/>
                    <a:pt x="465" y="5315"/>
                  </a:cubicBezTo>
                  <a:cubicBezTo>
                    <a:pt x="682" y="5729"/>
                    <a:pt x="967" y="6076"/>
                    <a:pt x="1317" y="6357"/>
                  </a:cubicBezTo>
                  <a:cubicBezTo>
                    <a:pt x="1667" y="6638"/>
                    <a:pt x="2069" y="6843"/>
                    <a:pt x="2517" y="6969"/>
                  </a:cubicBezTo>
                  <a:cubicBezTo>
                    <a:pt x="2832" y="7057"/>
                    <a:pt x="3161" y="7101"/>
                    <a:pt x="3506" y="7101"/>
                  </a:cubicBezTo>
                  <a:cubicBezTo>
                    <a:pt x="3655" y="7101"/>
                    <a:pt x="3807" y="7093"/>
                    <a:pt x="3961" y="7076"/>
                  </a:cubicBezTo>
                  <a:cubicBezTo>
                    <a:pt x="4292" y="7042"/>
                    <a:pt x="4617" y="6967"/>
                    <a:pt x="4936" y="6851"/>
                  </a:cubicBezTo>
                  <a:cubicBezTo>
                    <a:pt x="5254" y="6736"/>
                    <a:pt x="5541" y="6592"/>
                    <a:pt x="5794" y="6421"/>
                  </a:cubicBezTo>
                  <a:cubicBezTo>
                    <a:pt x="6048" y="6250"/>
                    <a:pt x="6247" y="6064"/>
                    <a:pt x="6390" y="5866"/>
                  </a:cubicBezTo>
                  <a:lnTo>
                    <a:pt x="5458" y="4684"/>
                  </a:lnTo>
                  <a:cubicBezTo>
                    <a:pt x="5349" y="4826"/>
                    <a:pt x="5219" y="4957"/>
                    <a:pt x="5073" y="5075"/>
                  </a:cubicBezTo>
                  <a:cubicBezTo>
                    <a:pt x="4923" y="5191"/>
                    <a:pt x="4759" y="5290"/>
                    <a:pt x="4576" y="5367"/>
                  </a:cubicBezTo>
                  <a:cubicBezTo>
                    <a:pt x="4394" y="5446"/>
                    <a:pt x="4198" y="5496"/>
                    <a:pt x="3991" y="5518"/>
                  </a:cubicBezTo>
                  <a:cubicBezTo>
                    <a:pt x="3888" y="5529"/>
                    <a:pt x="3788" y="5534"/>
                    <a:pt x="3690" y="5534"/>
                  </a:cubicBezTo>
                  <a:cubicBezTo>
                    <a:pt x="3498" y="5534"/>
                    <a:pt x="3317" y="5513"/>
                    <a:pt x="3146" y="5470"/>
                  </a:cubicBezTo>
                  <a:cubicBezTo>
                    <a:pt x="2887" y="5405"/>
                    <a:pt x="2660" y="5295"/>
                    <a:pt x="2465" y="5137"/>
                  </a:cubicBezTo>
                  <a:cubicBezTo>
                    <a:pt x="2271" y="4981"/>
                    <a:pt x="2113" y="4784"/>
                    <a:pt x="1991" y="4553"/>
                  </a:cubicBezTo>
                  <a:cubicBezTo>
                    <a:pt x="1869" y="4320"/>
                    <a:pt x="1791" y="4055"/>
                    <a:pt x="1759" y="3756"/>
                  </a:cubicBezTo>
                  <a:cubicBezTo>
                    <a:pt x="1726" y="3451"/>
                    <a:pt x="1746" y="3171"/>
                    <a:pt x="1818" y="2913"/>
                  </a:cubicBezTo>
                  <a:cubicBezTo>
                    <a:pt x="1890" y="2656"/>
                    <a:pt x="2002" y="2433"/>
                    <a:pt x="2156" y="2243"/>
                  </a:cubicBezTo>
                  <a:cubicBezTo>
                    <a:pt x="2312" y="2052"/>
                    <a:pt x="2499" y="1898"/>
                    <a:pt x="2717" y="1779"/>
                  </a:cubicBezTo>
                  <a:cubicBezTo>
                    <a:pt x="2937" y="1661"/>
                    <a:pt x="3177" y="1589"/>
                    <a:pt x="3436" y="1560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5"/>
                  </a:cubicBezTo>
                  <a:cubicBezTo>
                    <a:pt x="4217" y="1625"/>
                    <a:pt x="4392" y="1690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8" y="844"/>
                  </a:lnTo>
                  <a:cubicBezTo>
                    <a:pt x="5700" y="639"/>
                    <a:pt x="5448" y="466"/>
                    <a:pt x="5160" y="329"/>
                  </a:cubicBezTo>
                  <a:cubicBezTo>
                    <a:pt x="4874" y="193"/>
                    <a:pt x="4571" y="96"/>
                    <a:pt x="4250" y="46"/>
                  </a:cubicBezTo>
                  <a:cubicBezTo>
                    <a:pt x="4061" y="15"/>
                    <a:pt x="3871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32"/>
            <p:cNvSpPr/>
            <p:nvPr/>
          </p:nvSpPr>
          <p:spPr>
            <a:xfrm flipH="1">
              <a:off x="7953726" y="2788742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32"/>
            <p:cNvSpPr/>
            <p:nvPr/>
          </p:nvSpPr>
          <p:spPr>
            <a:xfrm flipH="1">
              <a:off x="7681922" y="2760020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2"/>
                  </a:lnTo>
                  <a:cubicBezTo>
                    <a:pt x="4744" y="2118"/>
                    <a:pt x="4770" y="2365"/>
                    <a:pt x="4798" y="2591"/>
                  </a:cubicBezTo>
                  <a:cubicBezTo>
                    <a:pt x="4825" y="2818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8"/>
                    <a:pt x="5056" y="4167"/>
                    <a:pt x="5097" y="4360"/>
                  </a:cubicBezTo>
                  <a:cubicBezTo>
                    <a:pt x="5105" y="4404"/>
                    <a:pt x="5115" y="4452"/>
                    <a:pt x="5127" y="4498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3"/>
                  </a:lnTo>
                  <a:lnTo>
                    <a:pt x="2085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6"/>
                    <a:pt x="1927" y="3885"/>
                    <a:pt x="1893" y="3718"/>
                  </a:cubicBezTo>
                  <a:cubicBezTo>
                    <a:pt x="1858" y="3551"/>
                    <a:pt x="1819" y="3360"/>
                    <a:pt x="1775" y="3144"/>
                  </a:cubicBezTo>
                  <a:cubicBezTo>
                    <a:pt x="1769" y="3116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32"/>
            <p:cNvSpPr/>
            <p:nvPr/>
          </p:nvSpPr>
          <p:spPr>
            <a:xfrm flipH="1">
              <a:off x="7490120" y="273985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9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32"/>
            <p:cNvSpPr/>
            <p:nvPr/>
          </p:nvSpPr>
          <p:spPr>
            <a:xfrm flipH="1">
              <a:off x="7220982" y="2717024"/>
              <a:ext cx="249185" cy="271879"/>
            </a:xfrm>
            <a:custGeom>
              <a:avLst/>
              <a:gdLst/>
              <a:ahLst/>
              <a:cxnLst/>
              <a:rect l="l" t="t" r="r" b="b"/>
              <a:pathLst>
                <a:path w="7192" h="7847" extrusionOk="0">
                  <a:moveTo>
                    <a:pt x="3596" y="1568"/>
                  </a:moveTo>
                  <a:cubicBezTo>
                    <a:pt x="3782" y="1568"/>
                    <a:pt x="3959" y="1594"/>
                    <a:pt x="4126" y="1646"/>
                  </a:cubicBezTo>
                  <a:cubicBezTo>
                    <a:pt x="4360" y="1719"/>
                    <a:pt x="4570" y="1839"/>
                    <a:pt x="4756" y="2000"/>
                  </a:cubicBezTo>
                  <a:cubicBezTo>
                    <a:pt x="4938" y="2161"/>
                    <a:pt x="5088" y="2356"/>
                    <a:pt x="5204" y="2586"/>
                  </a:cubicBezTo>
                  <a:cubicBezTo>
                    <a:pt x="5319" y="2817"/>
                    <a:pt x="5395" y="3075"/>
                    <a:pt x="5423" y="3362"/>
                  </a:cubicBezTo>
                  <a:cubicBezTo>
                    <a:pt x="5454" y="3651"/>
                    <a:pt x="5439" y="3918"/>
                    <a:pt x="5371" y="4167"/>
                  </a:cubicBezTo>
                  <a:cubicBezTo>
                    <a:pt x="5326" y="4337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3" y="4590"/>
                  </a:lnTo>
                  <a:lnTo>
                    <a:pt x="3953" y="5507"/>
                  </a:lnTo>
                  <a:cubicBezTo>
                    <a:pt x="3901" y="5519"/>
                    <a:pt x="3850" y="5524"/>
                    <a:pt x="3794" y="5530"/>
                  </a:cubicBezTo>
                  <a:cubicBezTo>
                    <a:pt x="3719" y="5539"/>
                    <a:pt x="3645" y="5543"/>
                    <a:pt x="3573" y="5543"/>
                  </a:cubicBezTo>
                  <a:cubicBezTo>
                    <a:pt x="3388" y="5543"/>
                    <a:pt x="3212" y="5516"/>
                    <a:pt x="3044" y="5464"/>
                  </a:cubicBezTo>
                  <a:cubicBezTo>
                    <a:pt x="2810" y="5391"/>
                    <a:pt x="2600" y="5273"/>
                    <a:pt x="2412" y="5116"/>
                  </a:cubicBezTo>
                  <a:cubicBezTo>
                    <a:pt x="2226" y="4959"/>
                    <a:pt x="2075" y="4764"/>
                    <a:pt x="1961" y="4529"/>
                  </a:cubicBezTo>
                  <a:cubicBezTo>
                    <a:pt x="1848" y="4296"/>
                    <a:pt x="1779" y="4035"/>
                    <a:pt x="1747" y="3750"/>
                  </a:cubicBezTo>
                  <a:cubicBezTo>
                    <a:pt x="1716" y="3465"/>
                    <a:pt x="1733" y="3198"/>
                    <a:pt x="1795" y="2947"/>
                  </a:cubicBezTo>
                  <a:cubicBezTo>
                    <a:pt x="1858" y="2697"/>
                    <a:pt x="1963" y="2474"/>
                    <a:pt x="2112" y="2279"/>
                  </a:cubicBezTo>
                  <a:cubicBezTo>
                    <a:pt x="2263" y="2082"/>
                    <a:pt x="2445" y="1924"/>
                    <a:pt x="2659" y="1803"/>
                  </a:cubicBezTo>
                  <a:cubicBezTo>
                    <a:pt x="2872" y="1682"/>
                    <a:pt x="3112" y="1607"/>
                    <a:pt x="3376" y="1580"/>
                  </a:cubicBezTo>
                  <a:cubicBezTo>
                    <a:pt x="3451" y="1572"/>
                    <a:pt x="3524" y="1568"/>
                    <a:pt x="3596" y="1568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0" y="217"/>
                    <a:pt x="1831" y="437"/>
                  </a:cubicBezTo>
                  <a:cubicBezTo>
                    <a:pt x="1421" y="657"/>
                    <a:pt x="1074" y="941"/>
                    <a:pt x="791" y="1294"/>
                  </a:cubicBezTo>
                  <a:cubicBezTo>
                    <a:pt x="508" y="1646"/>
                    <a:pt x="299" y="2043"/>
                    <a:pt x="170" y="2490"/>
                  </a:cubicBezTo>
                  <a:cubicBezTo>
                    <a:pt x="40" y="2936"/>
                    <a:pt x="0" y="3415"/>
                    <a:pt x="55" y="3928"/>
                  </a:cubicBezTo>
                  <a:cubicBezTo>
                    <a:pt x="111" y="4442"/>
                    <a:pt x="246" y="4902"/>
                    <a:pt x="467" y="5313"/>
                  </a:cubicBezTo>
                  <a:cubicBezTo>
                    <a:pt x="687" y="5723"/>
                    <a:pt x="974" y="6068"/>
                    <a:pt x="1324" y="6354"/>
                  </a:cubicBezTo>
                  <a:cubicBezTo>
                    <a:pt x="1677" y="6637"/>
                    <a:pt x="2075" y="6844"/>
                    <a:pt x="2521" y="6975"/>
                  </a:cubicBezTo>
                  <a:cubicBezTo>
                    <a:pt x="2837" y="7067"/>
                    <a:pt x="3170" y="7114"/>
                    <a:pt x="3521" y="7114"/>
                  </a:cubicBezTo>
                  <a:cubicBezTo>
                    <a:pt x="3664" y="7114"/>
                    <a:pt x="3811" y="7106"/>
                    <a:pt x="3960" y="7090"/>
                  </a:cubicBezTo>
                  <a:cubicBezTo>
                    <a:pt x="4383" y="7046"/>
                    <a:pt x="4767" y="6939"/>
                    <a:pt x="5121" y="6781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19" y="5894"/>
                  </a:lnTo>
                  <a:cubicBezTo>
                    <a:pt x="6340" y="5869"/>
                    <a:pt x="6363" y="5846"/>
                    <a:pt x="6383" y="5822"/>
                  </a:cubicBezTo>
                  <a:cubicBezTo>
                    <a:pt x="6668" y="5470"/>
                    <a:pt x="6872" y="5070"/>
                    <a:pt x="7000" y="4620"/>
                  </a:cubicBezTo>
                  <a:cubicBezTo>
                    <a:pt x="7125" y="4171"/>
                    <a:pt x="7164" y="3694"/>
                    <a:pt x="7110" y="3186"/>
                  </a:cubicBezTo>
                  <a:cubicBezTo>
                    <a:pt x="7056" y="2673"/>
                    <a:pt x="6920" y="2213"/>
                    <a:pt x="6701" y="1803"/>
                  </a:cubicBezTo>
                  <a:cubicBezTo>
                    <a:pt x="6484" y="1393"/>
                    <a:pt x="6202" y="1046"/>
                    <a:pt x="5850" y="760"/>
                  </a:cubicBezTo>
                  <a:cubicBezTo>
                    <a:pt x="5498" y="474"/>
                    <a:pt x="5098" y="270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32"/>
            <p:cNvSpPr/>
            <p:nvPr/>
          </p:nvSpPr>
          <p:spPr>
            <a:xfrm flipH="1">
              <a:off x="6974159" y="2684560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1" y="170"/>
                  </a:lnTo>
                  <a:lnTo>
                    <a:pt x="4645" y="4276"/>
                  </a:lnTo>
                  <a:cubicBezTo>
                    <a:pt x="4671" y="4523"/>
                    <a:pt x="4635" y="4750"/>
                    <a:pt x="4540" y="4961"/>
                  </a:cubicBezTo>
                  <a:cubicBezTo>
                    <a:pt x="4443" y="5173"/>
                    <a:pt x="4304" y="5344"/>
                    <a:pt x="4127" y="5479"/>
                  </a:cubicBezTo>
                  <a:cubicBezTo>
                    <a:pt x="3947" y="5611"/>
                    <a:pt x="3735" y="5692"/>
                    <a:pt x="3489" y="5718"/>
                  </a:cubicBezTo>
                  <a:cubicBezTo>
                    <a:pt x="3439" y="5723"/>
                    <a:pt x="3391" y="5726"/>
                    <a:pt x="3343" y="5726"/>
                  </a:cubicBezTo>
                  <a:cubicBezTo>
                    <a:pt x="3163" y="5726"/>
                    <a:pt x="2995" y="5689"/>
                    <a:pt x="2837" y="5614"/>
                  </a:cubicBezTo>
                  <a:cubicBezTo>
                    <a:pt x="2639" y="5521"/>
                    <a:pt x="2473" y="5380"/>
                    <a:pt x="2341" y="5193"/>
                  </a:cubicBezTo>
                  <a:cubicBezTo>
                    <a:pt x="2210" y="5006"/>
                    <a:pt x="2131" y="4790"/>
                    <a:pt x="2107" y="4544"/>
                  </a:cubicBezTo>
                  <a:lnTo>
                    <a:pt x="1672" y="439"/>
                  </a:lnTo>
                  <a:lnTo>
                    <a:pt x="0" y="614"/>
                  </a:lnTo>
                  <a:lnTo>
                    <a:pt x="442" y="4809"/>
                  </a:lnTo>
                  <a:cubicBezTo>
                    <a:pt x="496" y="5328"/>
                    <a:pt x="670" y="5775"/>
                    <a:pt x="963" y="6151"/>
                  </a:cubicBezTo>
                  <a:cubicBezTo>
                    <a:pt x="1255" y="6527"/>
                    <a:pt x="1634" y="6808"/>
                    <a:pt x="2100" y="6991"/>
                  </a:cubicBezTo>
                  <a:cubicBezTo>
                    <a:pt x="2451" y="7130"/>
                    <a:pt x="2831" y="7199"/>
                    <a:pt x="3239" y="7199"/>
                  </a:cubicBezTo>
                  <a:cubicBezTo>
                    <a:pt x="3371" y="7199"/>
                    <a:pt x="3505" y="7192"/>
                    <a:pt x="3642" y="7177"/>
                  </a:cubicBezTo>
                  <a:cubicBezTo>
                    <a:pt x="4200" y="7118"/>
                    <a:pt x="4688" y="6950"/>
                    <a:pt x="5105" y="6674"/>
                  </a:cubicBezTo>
                  <a:cubicBezTo>
                    <a:pt x="5522" y="6398"/>
                    <a:pt x="5833" y="6046"/>
                    <a:pt x="6041" y="5616"/>
                  </a:cubicBezTo>
                  <a:cubicBezTo>
                    <a:pt x="6248" y="5187"/>
                    <a:pt x="6324" y="4713"/>
                    <a:pt x="6270" y="4194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32"/>
            <p:cNvSpPr/>
            <p:nvPr/>
          </p:nvSpPr>
          <p:spPr>
            <a:xfrm flipH="1">
              <a:off x="6740988" y="266113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32"/>
            <p:cNvSpPr/>
            <p:nvPr/>
          </p:nvSpPr>
          <p:spPr>
            <a:xfrm flipH="1">
              <a:off x="6526905" y="264083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29" y="1011"/>
                    <a:pt x="263" y="1251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0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0" y="4676"/>
                    <a:pt x="3818" y="4750"/>
                  </a:cubicBezTo>
                  <a:cubicBezTo>
                    <a:pt x="3876" y="4823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9"/>
                    <a:pt x="2798" y="5709"/>
                  </a:cubicBezTo>
                  <a:cubicBezTo>
                    <a:pt x="2535" y="5709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6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7"/>
                    <a:pt x="4094" y="6905"/>
                    <a:pt x="4475" y="6691"/>
                  </a:cubicBezTo>
                  <a:cubicBezTo>
                    <a:pt x="4856" y="6477"/>
                    <a:pt x="5144" y="6193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1"/>
                    <a:pt x="4983" y="3418"/>
                    <a:pt x="4754" y="3270"/>
                  </a:cubicBezTo>
                  <a:cubicBezTo>
                    <a:pt x="4526" y="3125"/>
                    <a:pt x="4259" y="3008"/>
                    <a:pt x="3959" y="2922"/>
                  </a:cubicBezTo>
                  <a:cubicBezTo>
                    <a:pt x="3657" y="2836"/>
                    <a:pt x="3325" y="2775"/>
                    <a:pt x="2962" y="2742"/>
                  </a:cubicBezTo>
                  <a:cubicBezTo>
                    <a:pt x="2804" y="2732"/>
                    <a:pt x="2650" y="2715"/>
                    <a:pt x="2504" y="2686"/>
                  </a:cubicBezTo>
                  <a:cubicBezTo>
                    <a:pt x="2356" y="2659"/>
                    <a:pt x="2225" y="2621"/>
                    <a:pt x="2108" y="2571"/>
                  </a:cubicBezTo>
                  <a:cubicBezTo>
                    <a:pt x="1992" y="2521"/>
                    <a:pt x="1895" y="2462"/>
                    <a:pt x="1824" y="2390"/>
                  </a:cubicBezTo>
                  <a:cubicBezTo>
                    <a:pt x="1750" y="2318"/>
                    <a:pt x="1708" y="2227"/>
                    <a:pt x="1697" y="2118"/>
                  </a:cubicBezTo>
                  <a:cubicBezTo>
                    <a:pt x="1684" y="1994"/>
                    <a:pt x="1711" y="1884"/>
                    <a:pt x="1779" y="1789"/>
                  </a:cubicBezTo>
                  <a:cubicBezTo>
                    <a:pt x="1849" y="1695"/>
                    <a:pt x="1951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1" y="1421"/>
                    <a:pt x="2702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7"/>
                  </a:cubicBezTo>
                  <a:lnTo>
                    <a:pt x="5076" y="937"/>
                  </a:lnTo>
                  <a:cubicBezTo>
                    <a:pt x="4886" y="707"/>
                    <a:pt x="4669" y="518"/>
                    <a:pt x="4419" y="367"/>
                  </a:cubicBezTo>
                  <a:cubicBezTo>
                    <a:pt x="4172" y="216"/>
                    <a:pt x="3880" y="111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32"/>
            <p:cNvSpPr/>
            <p:nvPr/>
          </p:nvSpPr>
          <p:spPr>
            <a:xfrm flipH="1">
              <a:off x="6091254" y="2589593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6"/>
                    <a:pt x="7238" y="4296"/>
                  </a:cubicBezTo>
                  <a:cubicBezTo>
                    <a:pt x="7225" y="4425"/>
                    <a:pt x="7217" y="4542"/>
                    <a:pt x="7216" y="4648"/>
                  </a:cubicBezTo>
                  <a:cubicBezTo>
                    <a:pt x="7215" y="4693"/>
                    <a:pt x="7216" y="4734"/>
                    <a:pt x="7215" y="4778"/>
                  </a:cubicBezTo>
                  <a:cubicBezTo>
                    <a:pt x="7184" y="4684"/>
                    <a:pt x="7150" y="4589"/>
                    <a:pt x="7110" y="4491"/>
                  </a:cubicBezTo>
                  <a:cubicBezTo>
                    <a:pt x="7038" y="4309"/>
                    <a:pt x="6951" y="4115"/>
                    <a:pt x="6851" y="3909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1"/>
                  </a:lnTo>
                  <a:cubicBezTo>
                    <a:pt x="3484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2" y="5236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3"/>
                    <a:pt x="3085" y="4307"/>
                  </a:cubicBezTo>
                  <a:lnTo>
                    <a:pt x="1685" y="835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7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32"/>
            <p:cNvSpPr/>
            <p:nvPr/>
          </p:nvSpPr>
          <p:spPr>
            <a:xfrm flipH="1">
              <a:off x="5818136" y="2568874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2" y="1571"/>
                  </a:moveTo>
                  <a:cubicBezTo>
                    <a:pt x="3787" y="1571"/>
                    <a:pt x="3964" y="1598"/>
                    <a:pt x="4132" y="1651"/>
                  </a:cubicBezTo>
                  <a:cubicBezTo>
                    <a:pt x="4366" y="1725"/>
                    <a:pt x="4576" y="1842"/>
                    <a:pt x="4761" y="2003"/>
                  </a:cubicBezTo>
                  <a:cubicBezTo>
                    <a:pt x="4944" y="2166"/>
                    <a:pt x="5094" y="2362"/>
                    <a:pt x="5210" y="2592"/>
                  </a:cubicBezTo>
                  <a:cubicBezTo>
                    <a:pt x="5325" y="2820"/>
                    <a:pt x="5401" y="3079"/>
                    <a:pt x="5430" y="3367"/>
                  </a:cubicBezTo>
                  <a:cubicBezTo>
                    <a:pt x="5459" y="3649"/>
                    <a:pt x="5439" y="3916"/>
                    <a:pt x="5374" y="4166"/>
                  </a:cubicBezTo>
                  <a:cubicBezTo>
                    <a:pt x="5309" y="4415"/>
                    <a:pt x="5203" y="4639"/>
                    <a:pt x="5056" y="4835"/>
                  </a:cubicBezTo>
                  <a:cubicBezTo>
                    <a:pt x="4908" y="5032"/>
                    <a:pt x="4730" y="5190"/>
                    <a:pt x="4517" y="5311"/>
                  </a:cubicBezTo>
                  <a:cubicBezTo>
                    <a:pt x="4303" y="5432"/>
                    <a:pt x="4061" y="5506"/>
                    <a:pt x="3798" y="5534"/>
                  </a:cubicBezTo>
                  <a:cubicBezTo>
                    <a:pt x="3724" y="5542"/>
                    <a:pt x="3651" y="5546"/>
                    <a:pt x="3580" y="5546"/>
                  </a:cubicBezTo>
                  <a:cubicBezTo>
                    <a:pt x="3394" y="5546"/>
                    <a:pt x="3217" y="5519"/>
                    <a:pt x="3047" y="5465"/>
                  </a:cubicBezTo>
                  <a:cubicBezTo>
                    <a:pt x="2814" y="5391"/>
                    <a:pt x="2604" y="5275"/>
                    <a:pt x="2415" y="5120"/>
                  </a:cubicBezTo>
                  <a:cubicBezTo>
                    <a:pt x="2231" y="4961"/>
                    <a:pt x="2080" y="4766"/>
                    <a:pt x="1966" y="4533"/>
                  </a:cubicBezTo>
                  <a:cubicBezTo>
                    <a:pt x="1852" y="4299"/>
                    <a:pt x="1782" y="4040"/>
                    <a:pt x="1750" y="3752"/>
                  </a:cubicBezTo>
                  <a:cubicBezTo>
                    <a:pt x="1720" y="3469"/>
                    <a:pt x="1737" y="3201"/>
                    <a:pt x="1799" y="2951"/>
                  </a:cubicBezTo>
                  <a:cubicBezTo>
                    <a:pt x="1861" y="2701"/>
                    <a:pt x="1967" y="2478"/>
                    <a:pt x="2117" y="2282"/>
                  </a:cubicBezTo>
                  <a:cubicBezTo>
                    <a:pt x="2268" y="2084"/>
                    <a:pt x="2449" y="1926"/>
                    <a:pt x="2662" y="1805"/>
                  </a:cubicBezTo>
                  <a:cubicBezTo>
                    <a:pt x="2875" y="1686"/>
                    <a:pt x="3116" y="1609"/>
                    <a:pt x="3382" y="1584"/>
                  </a:cubicBezTo>
                  <a:cubicBezTo>
                    <a:pt x="3457" y="1575"/>
                    <a:pt x="3530" y="1571"/>
                    <a:pt x="3602" y="1571"/>
                  </a:cubicBezTo>
                  <a:close/>
                  <a:moveTo>
                    <a:pt x="3665" y="0"/>
                  </a:moveTo>
                  <a:cubicBezTo>
                    <a:pt x="3518" y="0"/>
                    <a:pt x="3369" y="9"/>
                    <a:pt x="3217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2" y="658"/>
                    <a:pt x="1076" y="945"/>
                    <a:pt x="790" y="1293"/>
                  </a:cubicBezTo>
                  <a:cubicBezTo>
                    <a:pt x="508" y="1645"/>
                    <a:pt x="299" y="2045"/>
                    <a:pt x="168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5" y="6069"/>
                    <a:pt x="1326" y="6353"/>
                  </a:cubicBezTo>
                  <a:cubicBezTo>
                    <a:pt x="1676" y="6637"/>
                    <a:pt x="2075" y="6845"/>
                    <a:pt x="2521" y="6978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6" y="7113"/>
                    <a:pt x="3817" y="7105"/>
                    <a:pt x="3971" y="7088"/>
                  </a:cubicBezTo>
                  <a:cubicBezTo>
                    <a:pt x="4475" y="7036"/>
                    <a:pt x="4934" y="6898"/>
                    <a:pt x="5342" y="6677"/>
                  </a:cubicBezTo>
                  <a:cubicBezTo>
                    <a:pt x="5752" y="6457"/>
                    <a:pt x="6100" y="6174"/>
                    <a:pt x="6385" y="5820"/>
                  </a:cubicBezTo>
                  <a:cubicBezTo>
                    <a:pt x="6668" y="5469"/>
                    <a:pt x="6874" y="5068"/>
                    <a:pt x="7002" y="4619"/>
                  </a:cubicBezTo>
                  <a:cubicBezTo>
                    <a:pt x="7128" y="4169"/>
                    <a:pt x="7164" y="3692"/>
                    <a:pt x="7113" y="3186"/>
                  </a:cubicBezTo>
                  <a:cubicBezTo>
                    <a:pt x="7058" y="2674"/>
                    <a:pt x="6921" y="2213"/>
                    <a:pt x="6704" y="1802"/>
                  </a:cubicBezTo>
                  <a:cubicBezTo>
                    <a:pt x="6487" y="1392"/>
                    <a:pt x="6202" y="1046"/>
                    <a:pt x="5851" y="760"/>
                  </a:cubicBezTo>
                  <a:cubicBezTo>
                    <a:pt x="5499" y="478"/>
                    <a:pt x="5101" y="269"/>
                    <a:pt x="4655" y="137"/>
                  </a:cubicBezTo>
                  <a:cubicBezTo>
                    <a:pt x="4342" y="46"/>
                    <a:pt x="4011" y="0"/>
                    <a:pt x="3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32"/>
            <p:cNvSpPr/>
            <p:nvPr/>
          </p:nvSpPr>
          <p:spPr>
            <a:xfrm flipH="1">
              <a:off x="5566740" y="2545800"/>
              <a:ext cx="221086" cy="247868"/>
            </a:xfrm>
            <a:custGeom>
              <a:avLst/>
              <a:gdLst/>
              <a:ahLst/>
              <a:cxnLst/>
              <a:rect l="l" t="t" r="r" b="b"/>
              <a:pathLst>
                <a:path w="6381" h="7154" extrusionOk="0">
                  <a:moveTo>
                    <a:pt x="3087" y="1424"/>
                  </a:moveTo>
                  <a:cubicBezTo>
                    <a:pt x="3224" y="1424"/>
                    <a:pt x="3348" y="1443"/>
                    <a:pt x="3459" y="1483"/>
                  </a:cubicBezTo>
                  <a:cubicBezTo>
                    <a:pt x="3612" y="1539"/>
                    <a:pt x="3735" y="1631"/>
                    <a:pt x="3827" y="1755"/>
                  </a:cubicBezTo>
                  <a:cubicBezTo>
                    <a:pt x="3919" y="1879"/>
                    <a:pt x="3973" y="2028"/>
                    <a:pt x="3992" y="2204"/>
                  </a:cubicBezTo>
                  <a:cubicBezTo>
                    <a:pt x="4014" y="2376"/>
                    <a:pt x="3993" y="2534"/>
                    <a:pt x="3940" y="2678"/>
                  </a:cubicBezTo>
                  <a:cubicBezTo>
                    <a:pt x="3887" y="2825"/>
                    <a:pt x="3799" y="2940"/>
                    <a:pt x="3681" y="3028"/>
                  </a:cubicBezTo>
                  <a:cubicBezTo>
                    <a:pt x="3563" y="3115"/>
                    <a:pt x="3418" y="3168"/>
                    <a:pt x="3251" y="3186"/>
                  </a:cubicBezTo>
                  <a:lnTo>
                    <a:pt x="1908" y="3328"/>
                  </a:lnTo>
                  <a:lnTo>
                    <a:pt x="1720" y="1556"/>
                  </a:lnTo>
                  <a:lnTo>
                    <a:pt x="2916" y="1433"/>
                  </a:lnTo>
                  <a:cubicBezTo>
                    <a:pt x="2975" y="1427"/>
                    <a:pt x="3032" y="1424"/>
                    <a:pt x="3087" y="1424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3" y="16"/>
                  </a:cubicBezTo>
                  <a:lnTo>
                    <a:pt x="0" y="340"/>
                  </a:lnTo>
                  <a:lnTo>
                    <a:pt x="716" y="7153"/>
                  </a:lnTo>
                  <a:lnTo>
                    <a:pt x="2294" y="6985"/>
                  </a:lnTo>
                  <a:lnTo>
                    <a:pt x="2042" y="4592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2"/>
                  </a:lnTo>
                  <a:lnTo>
                    <a:pt x="4576" y="4084"/>
                  </a:lnTo>
                  <a:cubicBezTo>
                    <a:pt x="4613" y="4063"/>
                    <a:pt x="4652" y="4041"/>
                    <a:pt x="4688" y="4018"/>
                  </a:cubicBezTo>
                  <a:cubicBezTo>
                    <a:pt x="5016" y="3785"/>
                    <a:pt x="5265" y="3489"/>
                    <a:pt x="5430" y="3127"/>
                  </a:cubicBezTo>
                  <a:cubicBezTo>
                    <a:pt x="5594" y="2764"/>
                    <a:pt x="5654" y="2369"/>
                    <a:pt x="5608" y="1942"/>
                  </a:cubicBezTo>
                  <a:cubicBezTo>
                    <a:pt x="5565" y="1526"/>
                    <a:pt x="5426" y="1165"/>
                    <a:pt x="5188" y="859"/>
                  </a:cubicBezTo>
                  <a:cubicBezTo>
                    <a:pt x="4954" y="554"/>
                    <a:pt x="4649" y="326"/>
                    <a:pt x="4275" y="175"/>
                  </a:cubicBezTo>
                  <a:cubicBezTo>
                    <a:pt x="3988" y="58"/>
                    <a:pt x="3682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1" name="Google Shape;16961;p32"/>
            <p:cNvSpPr/>
            <p:nvPr/>
          </p:nvSpPr>
          <p:spPr>
            <a:xfrm flipH="1">
              <a:off x="5308102" y="251021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2" name="Google Shape;16962;p32"/>
            <p:cNvSpPr/>
            <p:nvPr/>
          </p:nvSpPr>
          <p:spPr>
            <a:xfrm flipH="1">
              <a:off x="5116056" y="249192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6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4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4"/>
                    <a:pt x="3761" y="4677"/>
                    <a:pt x="3818" y="4749"/>
                  </a:cubicBezTo>
                  <a:cubicBezTo>
                    <a:pt x="3876" y="4823"/>
                    <a:pt x="3907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0" y="7122"/>
                    <a:pt x="2597" y="7122"/>
                  </a:cubicBezTo>
                  <a:cubicBezTo>
                    <a:pt x="2767" y="7122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3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4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2" y="2391"/>
                  </a:cubicBezTo>
                  <a:cubicBezTo>
                    <a:pt x="1749" y="2319"/>
                    <a:pt x="1707" y="2230"/>
                    <a:pt x="1694" y="2119"/>
                  </a:cubicBezTo>
                  <a:cubicBezTo>
                    <a:pt x="1683" y="1996"/>
                    <a:pt x="1709" y="1888"/>
                    <a:pt x="1778" y="1791"/>
                  </a:cubicBezTo>
                  <a:cubicBezTo>
                    <a:pt x="1850" y="1695"/>
                    <a:pt x="1952" y="1616"/>
                    <a:pt x="2085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2" y="1421"/>
                    <a:pt x="2707" y="1417"/>
                    <a:pt x="2771" y="1417"/>
                  </a:cubicBezTo>
                  <a:cubicBezTo>
                    <a:pt x="2893" y="1417"/>
                    <a:pt x="3015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32"/>
            <p:cNvSpPr/>
            <p:nvPr/>
          </p:nvSpPr>
          <p:spPr>
            <a:xfrm flipH="1">
              <a:off x="4863065" y="2462613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6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32"/>
            <p:cNvSpPr/>
            <p:nvPr/>
          </p:nvSpPr>
          <p:spPr>
            <a:xfrm flipH="1">
              <a:off x="4585544" y="2438776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1"/>
                  </a:moveTo>
                  <a:cubicBezTo>
                    <a:pt x="3782" y="1571"/>
                    <a:pt x="3961" y="1598"/>
                    <a:pt x="4132" y="1652"/>
                  </a:cubicBezTo>
                  <a:cubicBezTo>
                    <a:pt x="4365" y="1723"/>
                    <a:pt x="4575" y="1841"/>
                    <a:pt x="4759" y="2004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5" y="2819"/>
                    <a:pt x="5399" y="3078"/>
                    <a:pt x="5427" y="3364"/>
                  </a:cubicBezTo>
                  <a:cubicBezTo>
                    <a:pt x="5456" y="3650"/>
                    <a:pt x="5440" y="3918"/>
                    <a:pt x="5376" y="4168"/>
                  </a:cubicBezTo>
                  <a:cubicBezTo>
                    <a:pt x="5310" y="4418"/>
                    <a:pt x="5203" y="4641"/>
                    <a:pt x="5058" y="4837"/>
                  </a:cubicBezTo>
                  <a:cubicBezTo>
                    <a:pt x="4910" y="5032"/>
                    <a:pt x="4730" y="5190"/>
                    <a:pt x="4517" y="5311"/>
                  </a:cubicBezTo>
                  <a:cubicBezTo>
                    <a:pt x="4303" y="5431"/>
                    <a:pt x="4066" y="5507"/>
                    <a:pt x="3800" y="5536"/>
                  </a:cubicBezTo>
                  <a:cubicBezTo>
                    <a:pt x="3728" y="5543"/>
                    <a:pt x="3658" y="5547"/>
                    <a:pt x="3588" y="5547"/>
                  </a:cubicBezTo>
                  <a:cubicBezTo>
                    <a:pt x="3400" y="5547"/>
                    <a:pt x="3219" y="5519"/>
                    <a:pt x="3048" y="5467"/>
                  </a:cubicBezTo>
                  <a:cubicBezTo>
                    <a:pt x="2816" y="5393"/>
                    <a:pt x="2605" y="5277"/>
                    <a:pt x="2418" y="5119"/>
                  </a:cubicBezTo>
                  <a:cubicBezTo>
                    <a:pt x="2228" y="4962"/>
                    <a:pt x="2080" y="4766"/>
                    <a:pt x="1968" y="4532"/>
                  </a:cubicBezTo>
                  <a:cubicBezTo>
                    <a:pt x="1854" y="4299"/>
                    <a:pt x="1782" y="4040"/>
                    <a:pt x="1752" y="3752"/>
                  </a:cubicBezTo>
                  <a:cubicBezTo>
                    <a:pt x="1722" y="3469"/>
                    <a:pt x="1738" y="3200"/>
                    <a:pt x="1801" y="2950"/>
                  </a:cubicBezTo>
                  <a:cubicBezTo>
                    <a:pt x="1861" y="2701"/>
                    <a:pt x="1968" y="2478"/>
                    <a:pt x="2119" y="2283"/>
                  </a:cubicBezTo>
                  <a:cubicBezTo>
                    <a:pt x="2268" y="2084"/>
                    <a:pt x="2449" y="1926"/>
                    <a:pt x="2664" y="1805"/>
                  </a:cubicBezTo>
                  <a:cubicBezTo>
                    <a:pt x="2876" y="1686"/>
                    <a:pt x="3115" y="1610"/>
                    <a:pt x="3380" y="1583"/>
                  </a:cubicBezTo>
                  <a:cubicBezTo>
                    <a:pt x="3452" y="1575"/>
                    <a:pt x="3524" y="1571"/>
                    <a:pt x="3595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4" y="24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1" y="656"/>
                    <a:pt x="1076" y="941"/>
                    <a:pt x="790" y="1293"/>
                  </a:cubicBezTo>
                  <a:cubicBezTo>
                    <a:pt x="507" y="1646"/>
                    <a:pt x="300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3"/>
                    <a:pt x="248" y="4901"/>
                    <a:pt x="466" y="5313"/>
                  </a:cubicBezTo>
                  <a:cubicBezTo>
                    <a:pt x="686" y="5723"/>
                    <a:pt x="974" y="6068"/>
                    <a:pt x="1323" y="6354"/>
                  </a:cubicBezTo>
                  <a:cubicBezTo>
                    <a:pt x="1676" y="6637"/>
                    <a:pt x="2074" y="6844"/>
                    <a:pt x="2521" y="6975"/>
                  </a:cubicBezTo>
                  <a:cubicBezTo>
                    <a:pt x="2836" y="7066"/>
                    <a:pt x="3168" y="7113"/>
                    <a:pt x="3519" y="7113"/>
                  </a:cubicBezTo>
                  <a:cubicBezTo>
                    <a:pt x="3666" y="7113"/>
                    <a:pt x="3815" y="7105"/>
                    <a:pt x="3968" y="7089"/>
                  </a:cubicBezTo>
                  <a:cubicBezTo>
                    <a:pt x="4473" y="7034"/>
                    <a:pt x="4931" y="6897"/>
                    <a:pt x="5341" y="6677"/>
                  </a:cubicBezTo>
                  <a:cubicBezTo>
                    <a:pt x="5752" y="6457"/>
                    <a:pt x="6098" y="6171"/>
                    <a:pt x="6384" y="5820"/>
                  </a:cubicBezTo>
                  <a:cubicBezTo>
                    <a:pt x="6668" y="5467"/>
                    <a:pt x="6873" y="5068"/>
                    <a:pt x="7001" y="4617"/>
                  </a:cubicBezTo>
                  <a:cubicBezTo>
                    <a:pt x="7129" y="4171"/>
                    <a:pt x="7165" y="3694"/>
                    <a:pt x="7110" y="3186"/>
                  </a:cubicBezTo>
                  <a:cubicBezTo>
                    <a:pt x="7057" y="2673"/>
                    <a:pt x="6920" y="2212"/>
                    <a:pt x="6704" y="1803"/>
                  </a:cubicBezTo>
                  <a:cubicBezTo>
                    <a:pt x="6486" y="1393"/>
                    <a:pt x="6203" y="1045"/>
                    <a:pt x="5850" y="760"/>
                  </a:cubicBezTo>
                  <a:cubicBezTo>
                    <a:pt x="5498" y="475"/>
                    <a:pt x="5101" y="270"/>
                    <a:pt x="4655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5" name="Google Shape;16965;p32"/>
            <p:cNvSpPr/>
            <p:nvPr/>
          </p:nvSpPr>
          <p:spPr>
            <a:xfrm flipH="1">
              <a:off x="4366162" y="2416221"/>
              <a:ext cx="189175" cy="247383"/>
            </a:xfrm>
            <a:custGeom>
              <a:avLst/>
              <a:gdLst/>
              <a:ahLst/>
              <a:cxnLst/>
              <a:rect l="l" t="t" r="r" b="b"/>
              <a:pathLst>
                <a:path w="5460" h="7140" extrusionOk="0">
                  <a:moveTo>
                    <a:pt x="2955" y="1494"/>
                  </a:moveTo>
                  <a:cubicBezTo>
                    <a:pt x="3063" y="1494"/>
                    <a:pt x="3163" y="1513"/>
                    <a:pt x="3260" y="1555"/>
                  </a:cubicBezTo>
                  <a:cubicBezTo>
                    <a:pt x="3383" y="1607"/>
                    <a:pt x="3486" y="1690"/>
                    <a:pt x="3571" y="1799"/>
                  </a:cubicBezTo>
                  <a:cubicBezTo>
                    <a:pt x="3656" y="1907"/>
                    <a:pt x="3706" y="2047"/>
                    <a:pt x="3723" y="2216"/>
                  </a:cubicBezTo>
                  <a:cubicBezTo>
                    <a:pt x="3742" y="2377"/>
                    <a:pt x="3722" y="2525"/>
                    <a:pt x="3663" y="2655"/>
                  </a:cubicBezTo>
                  <a:cubicBezTo>
                    <a:pt x="3603" y="2784"/>
                    <a:pt x="3519" y="2892"/>
                    <a:pt x="3409" y="2976"/>
                  </a:cubicBezTo>
                  <a:cubicBezTo>
                    <a:pt x="3301" y="3060"/>
                    <a:pt x="3176" y="3108"/>
                    <a:pt x="3032" y="3125"/>
                  </a:cubicBezTo>
                  <a:lnTo>
                    <a:pt x="1953" y="3239"/>
                  </a:lnTo>
                  <a:lnTo>
                    <a:pt x="1781" y="1612"/>
                  </a:lnTo>
                  <a:lnTo>
                    <a:pt x="2861" y="1499"/>
                  </a:lnTo>
                  <a:cubicBezTo>
                    <a:pt x="2893" y="1495"/>
                    <a:pt x="2924" y="1494"/>
                    <a:pt x="2955" y="1494"/>
                  </a:cubicBezTo>
                  <a:close/>
                  <a:moveTo>
                    <a:pt x="3223" y="1"/>
                  </a:moveTo>
                  <a:cubicBezTo>
                    <a:pt x="3131" y="1"/>
                    <a:pt x="3036" y="6"/>
                    <a:pt x="2940" y="16"/>
                  </a:cubicBezTo>
                  <a:lnTo>
                    <a:pt x="0" y="327"/>
                  </a:lnTo>
                  <a:lnTo>
                    <a:pt x="722" y="7140"/>
                  </a:lnTo>
                  <a:lnTo>
                    <a:pt x="2376" y="6965"/>
                  </a:lnTo>
                  <a:lnTo>
                    <a:pt x="2134" y="4688"/>
                  </a:lnTo>
                  <a:lnTo>
                    <a:pt x="3419" y="4552"/>
                  </a:lnTo>
                  <a:cubicBezTo>
                    <a:pt x="3846" y="4504"/>
                    <a:pt x="4217" y="4366"/>
                    <a:pt x="4530" y="4129"/>
                  </a:cubicBezTo>
                  <a:cubicBezTo>
                    <a:pt x="4844" y="3893"/>
                    <a:pt x="5079" y="3590"/>
                    <a:pt x="5241" y="3221"/>
                  </a:cubicBezTo>
                  <a:cubicBezTo>
                    <a:pt x="5404" y="2855"/>
                    <a:pt x="5459" y="2448"/>
                    <a:pt x="5413" y="2008"/>
                  </a:cubicBezTo>
                  <a:cubicBezTo>
                    <a:pt x="5369" y="1585"/>
                    <a:pt x="5232" y="1217"/>
                    <a:pt x="4996" y="900"/>
                  </a:cubicBezTo>
                  <a:cubicBezTo>
                    <a:pt x="4765" y="584"/>
                    <a:pt x="4470" y="347"/>
                    <a:pt x="4113" y="186"/>
                  </a:cubicBezTo>
                  <a:cubicBezTo>
                    <a:pt x="3838" y="62"/>
                    <a:pt x="3542" y="1"/>
                    <a:pt x="3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6" name="Google Shape;16966;p32"/>
            <p:cNvSpPr/>
            <p:nvPr/>
          </p:nvSpPr>
          <p:spPr>
            <a:xfrm flipH="1">
              <a:off x="8932289" y="3227023"/>
              <a:ext cx="226214" cy="248284"/>
            </a:xfrm>
            <a:custGeom>
              <a:avLst/>
              <a:gdLst/>
              <a:ahLst/>
              <a:cxnLst/>
              <a:rect l="l" t="t" r="r" b="b"/>
              <a:pathLst>
                <a:path w="6529" h="7166" extrusionOk="0">
                  <a:moveTo>
                    <a:pt x="1226" y="3953"/>
                  </a:moveTo>
                  <a:cubicBezTo>
                    <a:pt x="1345" y="4066"/>
                    <a:pt x="1476" y="4182"/>
                    <a:pt x="1617" y="4306"/>
                  </a:cubicBezTo>
                  <a:lnTo>
                    <a:pt x="3037" y="5528"/>
                  </a:lnTo>
                  <a:cubicBezTo>
                    <a:pt x="2986" y="5567"/>
                    <a:pt x="2934" y="5600"/>
                    <a:pt x="2879" y="5633"/>
                  </a:cubicBezTo>
                  <a:cubicBezTo>
                    <a:pt x="2668" y="5764"/>
                    <a:pt x="2432" y="5843"/>
                    <a:pt x="2173" y="5870"/>
                  </a:cubicBezTo>
                  <a:cubicBezTo>
                    <a:pt x="2088" y="5879"/>
                    <a:pt x="2007" y="5884"/>
                    <a:pt x="1928" y="5884"/>
                  </a:cubicBezTo>
                  <a:cubicBezTo>
                    <a:pt x="1748" y="5884"/>
                    <a:pt x="1585" y="5860"/>
                    <a:pt x="1438" y="5814"/>
                  </a:cubicBezTo>
                  <a:cubicBezTo>
                    <a:pt x="1228" y="5748"/>
                    <a:pt x="1063" y="5640"/>
                    <a:pt x="942" y="5489"/>
                  </a:cubicBezTo>
                  <a:cubicBezTo>
                    <a:pt x="822" y="5335"/>
                    <a:pt x="748" y="5153"/>
                    <a:pt x="727" y="4931"/>
                  </a:cubicBezTo>
                  <a:cubicBezTo>
                    <a:pt x="696" y="4652"/>
                    <a:pt x="764" y="4412"/>
                    <a:pt x="926" y="4211"/>
                  </a:cubicBezTo>
                  <a:cubicBezTo>
                    <a:pt x="1003" y="4116"/>
                    <a:pt x="1103" y="4031"/>
                    <a:pt x="1226" y="3953"/>
                  </a:cubicBezTo>
                  <a:close/>
                  <a:moveTo>
                    <a:pt x="2317" y="1"/>
                  </a:moveTo>
                  <a:cubicBezTo>
                    <a:pt x="2216" y="1"/>
                    <a:pt x="2113" y="6"/>
                    <a:pt x="2008" y="18"/>
                  </a:cubicBezTo>
                  <a:cubicBezTo>
                    <a:pt x="1581" y="62"/>
                    <a:pt x="1210" y="182"/>
                    <a:pt x="899" y="376"/>
                  </a:cubicBezTo>
                  <a:cubicBezTo>
                    <a:pt x="589" y="570"/>
                    <a:pt x="356" y="811"/>
                    <a:pt x="199" y="1109"/>
                  </a:cubicBezTo>
                  <a:cubicBezTo>
                    <a:pt x="133" y="1234"/>
                    <a:pt x="82" y="1368"/>
                    <a:pt x="52" y="1502"/>
                  </a:cubicBezTo>
                  <a:cubicBezTo>
                    <a:pt x="9" y="1684"/>
                    <a:pt x="0" y="1876"/>
                    <a:pt x="19" y="2077"/>
                  </a:cubicBezTo>
                  <a:cubicBezTo>
                    <a:pt x="25" y="2134"/>
                    <a:pt x="36" y="2195"/>
                    <a:pt x="52" y="2257"/>
                  </a:cubicBezTo>
                  <a:cubicBezTo>
                    <a:pt x="69" y="2347"/>
                    <a:pt x="101" y="2439"/>
                    <a:pt x="138" y="2536"/>
                  </a:cubicBezTo>
                  <a:cubicBezTo>
                    <a:pt x="197" y="2691"/>
                    <a:pt x="284" y="2853"/>
                    <a:pt x="396" y="3023"/>
                  </a:cubicBezTo>
                  <a:cubicBezTo>
                    <a:pt x="274" y="3095"/>
                    <a:pt x="159" y="3174"/>
                    <a:pt x="54" y="3256"/>
                  </a:cubicBezTo>
                  <a:lnTo>
                    <a:pt x="54" y="6631"/>
                  </a:lnTo>
                  <a:cubicBezTo>
                    <a:pt x="255" y="6783"/>
                    <a:pt x="485" y="6904"/>
                    <a:pt x="744" y="6998"/>
                  </a:cubicBezTo>
                  <a:cubicBezTo>
                    <a:pt x="1058" y="7109"/>
                    <a:pt x="1397" y="7166"/>
                    <a:pt x="1758" y="7166"/>
                  </a:cubicBezTo>
                  <a:cubicBezTo>
                    <a:pt x="1886" y="7166"/>
                    <a:pt x="2017" y="7159"/>
                    <a:pt x="2150" y="7144"/>
                  </a:cubicBezTo>
                  <a:cubicBezTo>
                    <a:pt x="2533" y="7103"/>
                    <a:pt x="2886" y="7012"/>
                    <a:pt x="3209" y="6870"/>
                  </a:cubicBezTo>
                  <a:cubicBezTo>
                    <a:pt x="3521" y="6732"/>
                    <a:pt x="3801" y="6553"/>
                    <a:pt x="4057" y="6332"/>
                  </a:cubicBezTo>
                  <a:lnTo>
                    <a:pt x="4602" y="6789"/>
                  </a:lnTo>
                  <a:lnTo>
                    <a:pt x="6529" y="6584"/>
                  </a:lnTo>
                  <a:lnTo>
                    <a:pt x="4918" y="5197"/>
                  </a:lnTo>
                  <a:cubicBezTo>
                    <a:pt x="5029" y="4974"/>
                    <a:pt x="5123" y="4736"/>
                    <a:pt x="5193" y="4485"/>
                  </a:cubicBezTo>
                  <a:cubicBezTo>
                    <a:pt x="5299" y="4116"/>
                    <a:pt x="5358" y="3722"/>
                    <a:pt x="5373" y="3302"/>
                  </a:cubicBezTo>
                  <a:lnTo>
                    <a:pt x="5373" y="3302"/>
                  </a:lnTo>
                  <a:lnTo>
                    <a:pt x="3925" y="3453"/>
                  </a:lnTo>
                  <a:cubicBezTo>
                    <a:pt x="3920" y="3766"/>
                    <a:pt x="3879" y="4058"/>
                    <a:pt x="3807" y="4324"/>
                  </a:cubicBezTo>
                  <a:lnTo>
                    <a:pt x="3266" y="3846"/>
                  </a:lnTo>
                  <a:cubicBezTo>
                    <a:pt x="3124" y="3736"/>
                    <a:pt x="2963" y="3604"/>
                    <a:pt x="2783" y="3449"/>
                  </a:cubicBezTo>
                  <a:cubicBezTo>
                    <a:pt x="2603" y="3293"/>
                    <a:pt x="2423" y="3131"/>
                    <a:pt x="2249" y="2957"/>
                  </a:cubicBezTo>
                  <a:cubicBezTo>
                    <a:pt x="2073" y="2781"/>
                    <a:pt x="1926" y="2612"/>
                    <a:pt x="1807" y="2441"/>
                  </a:cubicBezTo>
                  <a:cubicBezTo>
                    <a:pt x="1686" y="2274"/>
                    <a:pt x="1621" y="2127"/>
                    <a:pt x="1607" y="2005"/>
                  </a:cubicBezTo>
                  <a:cubicBezTo>
                    <a:pt x="1592" y="1876"/>
                    <a:pt x="1607" y="1763"/>
                    <a:pt x="1650" y="1671"/>
                  </a:cubicBezTo>
                  <a:cubicBezTo>
                    <a:pt x="1693" y="1578"/>
                    <a:pt x="1762" y="1505"/>
                    <a:pt x="1853" y="1448"/>
                  </a:cubicBezTo>
                  <a:cubicBezTo>
                    <a:pt x="1946" y="1392"/>
                    <a:pt x="2064" y="1356"/>
                    <a:pt x="2208" y="1342"/>
                  </a:cubicBezTo>
                  <a:cubicBezTo>
                    <a:pt x="2239" y="1339"/>
                    <a:pt x="2270" y="1337"/>
                    <a:pt x="2300" y="1337"/>
                  </a:cubicBezTo>
                  <a:cubicBezTo>
                    <a:pt x="2438" y="1337"/>
                    <a:pt x="2565" y="1370"/>
                    <a:pt x="2679" y="1440"/>
                  </a:cubicBezTo>
                  <a:cubicBezTo>
                    <a:pt x="2820" y="1523"/>
                    <a:pt x="2958" y="1693"/>
                    <a:pt x="3096" y="1947"/>
                  </a:cubicBezTo>
                  <a:lnTo>
                    <a:pt x="4247" y="1089"/>
                  </a:lnTo>
                  <a:cubicBezTo>
                    <a:pt x="4136" y="837"/>
                    <a:pt x="3966" y="627"/>
                    <a:pt x="3736" y="455"/>
                  </a:cubicBezTo>
                  <a:cubicBezTo>
                    <a:pt x="3509" y="282"/>
                    <a:pt x="3246" y="156"/>
                    <a:pt x="2950" y="78"/>
                  </a:cubicBezTo>
                  <a:cubicBezTo>
                    <a:pt x="2746" y="27"/>
                    <a:pt x="2536" y="1"/>
                    <a:pt x="2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7" name="Google Shape;16967;p32"/>
            <p:cNvSpPr/>
            <p:nvPr/>
          </p:nvSpPr>
          <p:spPr>
            <a:xfrm flipH="1">
              <a:off x="8634639" y="318555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6" y="2069"/>
                  </a:lnTo>
                  <a:lnTo>
                    <a:pt x="2179" y="1855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1"/>
                  </a:lnTo>
                  <a:lnTo>
                    <a:pt x="5907" y="1461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32"/>
            <p:cNvSpPr/>
            <p:nvPr/>
          </p:nvSpPr>
          <p:spPr>
            <a:xfrm flipH="1">
              <a:off x="8406698" y="3163931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0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32"/>
            <p:cNvSpPr/>
            <p:nvPr/>
          </p:nvSpPr>
          <p:spPr>
            <a:xfrm flipH="1">
              <a:off x="8165522" y="3141341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3" y="75"/>
                    <a:pt x="2294" y="213"/>
                    <a:pt x="1875" y="434"/>
                  </a:cubicBezTo>
                  <a:cubicBezTo>
                    <a:pt x="1457" y="656"/>
                    <a:pt x="1102" y="940"/>
                    <a:pt x="814" y="1290"/>
                  </a:cubicBezTo>
                  <a:cubicBezTo>
                    <a:pt x="527" y="1638"/>
                    <a:pt x="315" y="2036"/>
                    <a:pt x="179" y="2483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4" y="4433"/>
                    <a:pt x="251" y="4899"/>
                    <a:pt x="466" y="5312"/>
                  </a:cubicBezTo>
                  <a:cubicBezTo>
                    <a:pt x="683" y="5726"/>
                    <a:pt x="968" y="6073"/>
                    <a:pt x="1318" y="6355"/>
                  </a:cubicBezTo>
                  <a:cubicBezTo>
                    <a:pt x="1668" y="6635"/>
                    <a:pt x="2070" y="6841"/>
                    <a:pt x="2518" y="6966"/>
                  </a:cubicBezTo>
                  <a:cubicBezTo>
                    <a:pt x="2833" y="7054"/>
                    <a:pt x="3162" y="7098"/>
                    <a:pt x="3507" y="7098"/>
                  </a:cubicBezTo>
                  <a:cubicBezTo>
                    <a:pt x="3656" y="7098"/>
                    <a:pt x="3808" y="7090"/>
                    <a:pt x="3962" y="7074"/>
                  </a:cubicBezTo>
                  <a:cubicBezTo>
                    <a:pt x="4293" y="7040"/>
                    <a:pt x="4618" y="6964"/>
                    <a:pt x="4936" y="6848"/>
                  </a:cubicBezTo>
                  <a:cubicBezTo>
                    <a:pt x="5255" y="6733"/>
                    <a:pt x="5542" y="6589"/>
                    <a:pt x="5795" y="6418"/>
                  </a:cubicBezTo>
                  <a:cubicBezTo>
                    <a:pt x="6049" y="6247"/>
                    <a:pt x="6248" y="6063"/>
                    <a:pt x="6391" y="5863"/>
                  </a:cubicBezTo>
                  <a:lnTo>
                    <a:pt x="5459" y="4682"/>
                  </a:lnTo>
                  <a:cubicBezTo>
                    <a:pt x="5350" y="4823"/>
                    <a:pt x="5220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199" y="5492"/>
                    <a:pt x="3992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7" y="5467"/>
                  </a:cubicBezTo>
                  <a:cubicBezTo>
                    <a:pt x="2886" y="5403"/>
                    <a:pt x="2661" y="5293"/>
                    <a:pt x="2467" y="5137"/>
                  </a:cubicBezTo>
                  <a:cubicBezTo>
                    <a:pt x="2272" y="4980"/>
                    <a:pt x="2114" y="4784"/>
                    <a:pt x="1992" y="4553"/>
                  </a:cubicBezTo>
                  <a:cubicBezTo>
                    <a:pt x="1870" y="4318"/>
                    <a:pt x="1792" y="4054"/>
                    <a:pt x="1760" y="3756"/>
                  </a:cubicBezTo>
                  <a:cubicBezTo>
                    <a:pt x="1727" y="3450"/>
                    <a:pt x="1748" y="3169"/>
                    <a:pt x="1819" y="2913"/>
                  </a:cubicBezTo>
                  <a:cubicBezTo>
                    <a:pt x="1891" y="2656"/>
                    <a:pt x="2002" y="2433"/>
                    <a:pt x="2157" y="2242"/>
                  </a:cubicBezTo>
                  <a:cubicBezTo>
                    <a:pt x="2311" y="2052"/>
                    <a:pt x="2498" y="1897"/>
                    <a:pt x="2718" y="1779"/>
                  </a:cubicBezTo>
                  <a:cubicBezTo>
                    <a:pt x="2937" y="1659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7" y="1780"/>
                  </a:cubicBezTo>
                  <a:cubicBezTo>
                    <a:pt x="4720" y="1872"/>
                    <a:pt x="4879" y="1982"/>
                    <a:pt x="5030" y="2110"/>
                  </a:cubicBezTo>
                  <a:lnTo>
                    <a:pt x="5919" y="844"/>
                  </a:lnTo>
                  <a:cubicBezTo>
                    <a:pt x="5701" y="637"/>
                    <a:pt x="5449" y="464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32"/>
            <p:cNvSpPr/>
            <p:nvPr/>
          </p:nvSpPr>
          <p:spPr>
            <a:xfrm flipH="1">
              <a:off x="7919599" y="3112134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7" y="0"/>
                  </a:moveTo>
                  <a:lnTo>
                    <a:pt x="4222" y="177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32"/>
            <p:cNvSpPr/>
            <p:nvPr/>
          </p:nvSpPr>
          <p:spPr>
            <a:xfrm flipH="1">
              <a:off x="7647795" y="3083481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3"/>
                  </a:lnTo>
                  <a:cubicBezTo>
                    <a:pt x="4744" y="2119"/>
                    <a:pt x="4770" y="2365"/>
                    <a:pt x="4798" y="2592"/>
                  </a:cubicBezTo>
                  <a:cubicBezTo>
                    <a:pt x="4825" y="2818"/>
                    <a:pt x="4854" y="3027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9"/>
                    <a:pt x="5056" y="4168"/>
                    <a:pt x="5097" y="4360"/>
                  </a:cubicBezTo>
                  <a:cubicBezTo>
                    <a:pt x="5105" y="4405"/>
                    <a:pt x="5115" y="4451"/>
                    <a:pt x="5127" y="4499"/>
                  </a:cubicBezTo>
                  <a:lnTo>
                    <a:pt x="1480" y="492"/>
                  </a:lnTo>
                  <a:lnTo>
                    <a:pt x="0" y="648"/>
                  </a:lnTo>
                  <a:lnTo>
                    <a:pt x="719" y="7459"/>
                  </a:lnTo>
                  <a:lnTo>
                    <a:pt x="2324" y="7290"/>
                  </a:lnTo>
                  <a:lnTo>
                    <a:pt x="2084" y="5012"/>
                  </a:lnTo>
                  <a:cubicBezTo>
                    <a:pt x="2065" y="4851"/>
                    <a:pt x="2050" y="4703"/>
                    <a:pt x="2031" y="4570"/>
                  </a:cubicBezTo>
                  <a:cubicBezTo>
                    <a:pt x="2014" y="4437"/>
                    <a:pt x="1995" y="4304"/>
                    <a:pt x="1973" y="4168"/>
                  </a:cubicBezTo>
                  <a:cubicBezTo>
                    <a:pt x="1952" y="4033"/>
                    <a:pt x="1926" y="3882"/>
                    <a:pt x="1891" y="3715"/>
                  </a:cubicBezTo>
                  <a:cubicBezTo>
                    <a:pt x="1857" y="3548"/>
                    <a:pt x="1818" y="3357"/>
                    <a:pt x="1772" y="3141"/>
                  </a:cubicBezTo>
                  <a:cubicBezTo>
                    <a:pt x="1765" y="3112"/>
                    <a:pt x="1761" y="3078"/>
                    <a:pt x="1753" y="3048"/>
                  </a:cubicBezTo>
                  <a:lnTo>
                    <a:pt x="1753" y="3048"/>
                  </a:lnTo>
                  <a:lnTo>
                    <a:pt x="5360" y="6968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32"/>
            <p:cNvSpPr/>
            <p:nvPr/>
          </p:nvSpPr>
          <p:spPr>
            <a:xfrm flipH="1">
              <a:off x="7455993" y="306324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32"/>
            <p:cNvSpPr/>
            <p:nvPr/>
          </p:nvSpPr>
          <p:spPr>
            <a:xfrm flipH="1">
              <a:off x="7186959" y="3040450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5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4" y="1721"/>
                    <a:pt x="4572" y="1839"/>
                    <a:pt x="4758" y="2002"/>
                  </a:cubicBezTo>
                  <a:cubicBezTo>
                    <a:pt x="4940" y="2161"/>
                    <a:pt x="5091" y="2360"/>
                    <a:pt x="5211" y="2587"/>
                  </a:cubicBezTo>
                  <a:cubicBezTo>
                    <a:pt x="5326" y="2817"/>
                    <a:pt x="5399" y="3076"/>
                    <a:pt x="5428" y="3362"/>
                  </a:cubicBezTo>
                  <a:cubicBezTo>
                    <a:pt x="5458" y="3650"/>
                    <a:pt x="5441" y="3917"/>
                    <a:pt x="5373" y="4166"/>
                  </a:cubicBezTo>
                  <a:cubicBezTo>
                    <a:pt x="5328" y="4337"/>
                    <a:pt x="5262" y="4495"/>
                    <a:pt x="5179" y="4642"/>
                  </a:cubicBezTo>
                  <a:lnTo>
                    <a:pt x="4241" y="3615"/>
                  </a:lnTo>
                  <a:lnTo>
                    <a:pt x="3114" y="4590"/>
                  </a:lnTo>
                  <a:lnTo>
                    <a:pt x="3955" y="5506"/>
                  </a:lnTo>
                  <a:cubicBezTo>
                    <a:pt x="3902" y="5518"/>
                    <a:pt x="3849" y="5525"/>
                    <a:pt x="3796" y="5533"/>
                  </a:cubicBezTo>
                  <a:cubicBezTo>
                    <a:pt x="3723" y="5541"/>
                    <a:pt x="3651" y="5545"/>
                    <a:pt x="3580" y="5545"/>
                  </a:cubicBezTo>
                  <a:cubicBezTo>
                    <a:pt x="3393" y="5545"/>
                    <a:pt x="3214" y="5518"/>
                    <a:pt x="3046" y="5466"/>
                  </a:cubicBezTo>
                  <a:cubicBezTo>
                    <a:pt x="2812" y="5391"/>
                    <a:pt x="2602" y="5275"/>
                    <a:pt x="2414" y="5116"/>
                  </a:cubicBezTo>
                  <a:cubicBezTo>
                    <a:pt x="2224" y="4960"/>
                    <a:pt x="2077" y="4764"/>
                    <a:pt x="1964" y="4531"/>
                  </a:cubicBezTo>
                  <a:cubicBezTo>
                    <a:pt x="1850" y="4297"/>
                    <a:pt x="1778" y="4038"/>
                    <a:pt x="1748" y="3750"/>
                  </a:cubicBezTo>
                  <a:cubicBezTo>
                    <a:pt x="1718" y="3467"/>
                    <a:pt x="1735" y="3198"/>
                    <a:pt x="1797" y="2949"/>
                  </a:cubicBezTo>
                  <a:cubicBezTo>
                    <a:pt x="1860" y="2699"/>
                    <a:pt x="1965" y="2476"/>
                    <a:pt x="2115" y="2281"/>
                  </a:cubicBezTo>
                  <a:cubicBezTo>
                    <a:pt x="2265" y="2082"/>
                    <a:pt x="2445" y="1924"/>
                    <a:pt x="2660" y="1803"/>
                  </a:cubicBezTo>
                  <a:cubicBezTo>
                    <a:pt x="2874" y="1684"/>
                    <a:pt x="3114" y="1608"/>
                    <a:pt x="3380" y="1580"/>
                  </a:cubicBezTo>
                  <a:cubicBezTo>
                    <a:pt x="3453" y="1573"/>
                    <a:pt x="3525" y="1569"/>
                    <a:pt x="3595" y="1569"/>
                  </a:cubicBezTo>
                  <a:close/>
                  <a:moveTo>
                    <a:pt x="3659" y="0"/>
                  </a:moveTo>
                  <a:cubicBezTo>
                    <a:pt x="3514" y="0"/>
                    <a:pt x="3366" y="8"/>
                    <a:pt x="3215" y="24"/>
                  </a:cubicBezTo>
                  <a:cubicBezTo>
                    <a:pt x="2703" y="78"/>
                    <a:pt x="2242" y="216"/>
                    <a:pt x="1833" y="436"/>
                  </a:cubicBezTo>
                  <a:cubicBezTo>
                    <a:pt x="1423" y="657"/>
                    <a:pt x="1076" y="940"/>
                    <a:pt x="790" y="1293"/>
                  </a:cubicBezTo>
                  <a:cubicBezTo>
                    <a:pt x="505" y="1645"/>
                    <a:pt x="300" y="2045"/>
                    <a:pt x="167" y="2491"/>
                  </a:cubicBezTo>
                  <a:cubicBezTo>
                    <a:pt x="38" y="2936"/>
                    <a:pt x="1" y="3417"/>
                    <a:pt x="55" y="3929"/>
                  </a:cubicBezTo>
                  <a:cubicBezTo>
                    <a:pt x="108" y="4442"/>
                    <a:pt x="247" y="4901"/>
                    <a:pt x="467" y="5312"/>
                  </a:cubicBezTo>
                  <a:cubicBezTo>
                    <a:pt x="688" y="5722"/>
                    <a:pt x="973" y="6070"/>
                    <a:pt x="1324" y="6353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5" y="7067"/>
                    <a:pt x="3164" y="7113"/>
                    <a:pt x="3510" y="7113"/>
                  </a:cubicBezTo>
                  <a:cubicBezTo>
                    <a:pt x="3657" y="7113"/>
                    <a:pt x="3807" y="7105"/>
                    <a:pt x="3959" y="7088"/>
                  </a:cubicBezTo>
                  <a:cubicBezTo>
                    <a:pt x="4381" y="7045"/>
                    <a:pt x="4768" y="6940"/>
                    <a:pt x="5121" y="6783"/>
                  </a:cubicBezTo>
                  <a:lnTo>
                    <a:pt x="6096" y="7847"/>
                  </a:lnTo>
                  <a:lnTo>
                    <a:pt x="7191" y="6846"/>
                  </a:lnTo>
                  <a:lnTo>
                    <a:pt x="6321" y="5893"/>
                  </a:lnTo>
                  <a:cubicBezTo>
                    <a:pt x="6341" y="5870"/>
                    <a:pt x="6364" y="5847"/>
                    <a:pt x="6384" y="5821"/>
                  </a:cubicBezTo>
                  <a:cubicBezTo>
                    <a:pt x="6667" y="5469"/>
                    <a:pt x="6874" y="5070"/>
                    <a:pt x="7002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7"/>
                    <a:pt x="4008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32"/>
            <p:cNvSpPr/>
            <p:nvPr/>
          </p:nvSpPr>
          <p:spPr>
            <a:xfrm flipH="1">
              <a:off x="6940032" y="3007986"/>
              <a:ext cx="219145" cy="249497"/>
            </a:xfrm>
            <a:custGeom>
              <a:avLst/>
              <a:gdLst/>
              <a:ahLst/>
              <a:cxnLst/>
              <a:rect l="l" t="t" r="r" b="b"/>
              <a:pathLst>
                <a:path w="6325" h="7201" extrusionOk="0">
                  <a:moveTo>
                    <a:pt x="5827" y="1"/>
                  </a:moveTo>
                  <a:lnTo>
                    <a:pt x="4211" y="172"/>
                  </a:lnTo>
                  <a:lnTo>
                    <a:pt x="4645" y="4278"/>
                  </a:lnTo>
                  <a:cubicBezTo>
                    <a:pt x="4669" y="4523"/>
                    <a:pt x="4635" y="4752"/>
                    <a:pt x="4540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2"/>
                    <a:pt x="3735" y="5693"/>
                    <a:pt x="3489" y="5717"/>
                  </a:cubicBezTo>
                  <a:cubicBezTo>
                    <a:pt x="3438" y="5723"/>
                    <a:pt x="3389" y="5725"/>
                    <a:pt x="3340" y="5725"/>
                  </a:cubicBezTo>
                  <a:cubicBezTo>
                    <a:pt x="3162" y="5725"/>
                    <a:pt x="2994" y="5688"/>
                    <a:pt x="2837" y="5613"/>
                  </a:cubicBezTo>
                  <a:cubicBezTo>
                    <a:pt x="2639" y="5520"/>
                    <a:pt x="2471" y="5379"/>
                    <a:pt x="2341" y="5195"/>
                  </a:cubicBezTo>
                  <a:cubicBezTo>
                    <a:pt x="2210" y="5008"/>
                    <a:pt x="2131" y="4792"/>
                    <a:pt x="2107" y="4545"/>
                  </a:cubicBezTo>
                  <a:lnTo>
                    <a:pt x="1672" y="439"/>
                  </a:lnTo>
                  <a:lnTo>
                    <a:pt x="0" y="616"/>
                  </a:lnTo>
                  <a:lnTo>
                    <a:pt x="442" y="4810"/>
                  </a:lnTo>
                  <a:cubicBezTo>
                    <a:pt x="496" y="5329"/>
                    <a:pt x="670" y="5777"/>
                    <a:pt x="964" y="6153"/>
                  </a:cubicBezTo>
                  <a:cubicBezTo>
                    <a:pt x="1254" y="6528"/>
                    <a:pt x="1634" y="6808"/>
                    <a:pt x="2100" y="6992"/>
                  </a:cubicBezTo>
                  <a:cubicBezTo>
                    <a:pt x="2452" y="7131"/>
                    <a:pt x="2833" y="7201"/>
                    <a:pt x="3242" y="7201"/>
                  </a:cubicBezTo>
                  <a:cubicBezTo>
                    <a:pt x="3373" y="7201"/>
                    <a:pt x="3506" y="7194"/>
                    <a:pt x="3643" y="7179"/>
                  </a:cubicBezTo>
                  <a:cubicBezTo>
                    <a:pt x="4200" y="7119"/>
                    <a:pt x="4688" y="6952"/>
                    <a:pt x="5105" y="6676"/>
                  </a:cubicBezTo>
                  <a:cubicBezTo>
                    <a:pt x="5522" y="6399"/>
                    <a:pt x="5833" y="6046"/>
                    <a:pt x="6041" y="5616"/>
                  </a:cubicBezTo>
                  <a:cubicBezTo>
                    <a:pt x="6248" y="5189"/>
                    <a:pt x="6324" y="4715"/>
                    <a:pt x="6270" y="4196"/>
                  </a:cubicBezTo>
                  <a:lnTo>
                    <a:pt x="58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32"/>
            <p:cNvSpPr/>
            <p:nvPr/>
          </p:nvSpPr>
          <p:spPr>
            <a:xfrm flipH="1">
              <a:off x="6706861" y="298453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32"/>
            <p:cNvSpPr/>
            <p:nvPr/>
          </p:nvSpPr>
          <p:spPr>
            <a:xfrm flipH="1">
              <a:off x="6492744" y="2964366"/>
              <a:ext cx="194372" cy="246690"/>
            </a:xfrm>
            <a:custGeom>
              <a:avLst/>
              <a:gdLst/>
              <a:ahLst/>
              <a:cxnLst/>
              <a:rect l="l" t="t" r="r" b="b"/>
              <a:pathLst>
                <a:path w="5610" h="7120" extrusionOk="0">
                  <a:moveTo>
                    <a:pt x="2932" y="0"/>
                  </a:moveTo>
                  <a:cubicBezTo>
                    <a:pt x="2760" y="0"/>
                    <a:pt x="2576" y="10"/>
                    <a:pt x="2381" y="30"/>
                  </a:cubicBezTo>
                  <a:cubicBezTo>
                    <a:pt x="2044" y="66"/>
                    <a:pt x="1726" y="151"/>
                    <a:pt x="1424" y="285"/>
                  </a:cubicBezTo>
                  <a:cubicBezTo>
                    <a:pt x="1123" y="417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2" y="2672"/>
                    <a:pt x="134" y="2925"/>
                    <a:pt x="249" y="3144"/>
                  </a:cubicBezTo>
                  <a:cubicBezTo>
                    <a:pt x="364" y="3365"/>
                    <a:pt x="525" y="3554"/>
                    <a:pt x="728" y="3715"/>
                  </a:cubicBezTo>
                  <a:cubicBezTo>
                    <a:pt x="931" y="3873"/>
                    <a:pt x="1179" y="3999"/>
                    <a:pt x="1471" y="4093"/>
                  </a:cubicBezTo>
                  <a:cubicBezTo>
                    <a:pt x="1763" y="4186"/>
                    <a:pt x="2103" y="4257"/>
                    <a:pt x="2488" y="4301"/>
                  </a:cubicBezTo>
                  <a:cubicBezTo>
                    <a:pt x="2626" y="4313"/>
                    <a:pt x="2763" y="4330"/>
                    <a:pt x="2895" y="4352"/>
                  </a:cubicBezTo>
                  <a:cubicBezTo>
                    <a:pt x="3029" y="4373"/>
                    <a:pt x="3157" y="4405"/>
                    <a:pt x="3279" y="4441"/>
                  </a:cubicBezTo>
                  <a:cubicBezTo>
                    <a:pt x="3401" y="4477"/>
                    <a:pt x="3506" y="4520"/>
                    <a:pt x="3597" y="4570"/>
                  </a:cubicBezTo>
                  <a:cubicBezTo>
                    <a:pt x="3686" y="4621"/>
                    <a:pt x="3761" y="4679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8"/>
                    <a:pt x="3904" y="5250"/>
                    <a:pt x="3835" y="5347"/>
                  </a:cubicBezTo>
                  <a:cubicBezTo>
                    <a:pt x="3768" y="5442"/>
                    <a:pt x="3663" y="5521"/>
                    <a:pt x="3526" y="5580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2" y="5708"/>
                    <a:pt x="2888" y="5713"/>
                    <a:pt x="2804" y="5713"/>
                  </a:cubicBezTo>
                  <a:cubicBezTo>
                    <a:pt x="2539" y="5713"/>
                    <a:pt x="2277" y="5668"/>
                    <a:pt x="2016" y="5581"/>
                  </a:cubicBezTo>
                  <a:cubicBezTo>
                    <a:pt x="1673" y="5466"/>
                    <a:pt x="1316" y="5210"/>
                    <a:pt x="945" y="4809"/>
                  </a:cubicBezTo>
                  <a:lnTo>
                    <a:pt x="62" y="6053"/>
                  </a:lnTo>
                  <a:cubicBezTo>
                    <a:pt x="312" y="6307"/>
                    <a:pt x="587" y="6523"/>
                    <a:pt x="887" y="6698"/>
                  </a:cubicBezTo>
                  <a:cubicBezTo>
                    <a:pt x="1191" y="6868"/>
                    <a:pt x="1529" y="6990"/>
                    <a:pt x="1900" y="7059"/>
                  </a:cubicBezTo>
                  <a:cubicBezTo>
                    <a:pt x="2120" y="7099"/>
                    <a:pt x="2353" y="7120"/>
                    <a:pt x="2600" y="7120"/>
                  </a:cubicBezTo>
                  <a:cubicBezTo>
                    <a:pt x="2770" y="7120"/>
                    <a:pt x="2945" y="7110"/>
                    <a:pt x="3128" y="7091"/>
                  </a:cubicBezTo>
                  <a:cubicBezTo>
                    <a:pt x="3647" y="7036"/>
                    <a:pt x="4096" y="6903"/>
                    <a:pt x="4477" y="6688"/>
                  </a:cubicBezTo>
                  <a:cubicBezTo>
                    <a:pt x="4858" y="6476"/>
                    <a:pt x="5145" y="6191"/>
                    <a:pt x="5342" y="5840"/>
                  </a:cubicBezTo>
                  <a:cubicBezTo>
                    <a:pt x="5538" y="5488"/>
                    <a:pt x="5610" y="5076"/>
                    <a:pt x="5561" y="4602"/>
                  </a:cubicBezTo>
                  <a:cubicBezTo>
                    <a:pt x="5529" y="4297"/>
                    <a:pt x="5444" y="4035"/>
                    <a:pt x="5306" y="3817"/>
                  </a:cubicBezTo>
                  <a:cubicBezTo>
                    <a:pt x="5167" y="3600"/>
                    <a:pt x="4984" y="3415"/>
                    <a:pt x="4756" y="3270"/>
                  </a:cubicBezTo>
                  <a:cubicBezTo>
                    <a:pt x="4527" y="3125"/>
                    <a:pt x="4261" y="3007"/>
                    <a:pt x="3962" y="2921"/>
                  </a:cubicBezTo>
                  <a:cubicBezTo>
                    <a:pt x="3660" y="2835"/>
                    <a:pt x="3326" y="2776"/>
                    <a:pt x="2964" y="2741"/>
                  </a:cubicBezTo>
                  <a:cubicBezTo>
                    <a:pt x="2806" y="2732"/>
                    <a:pt x="2653" y="2715"/>
                    <a:pt x="2505" y="2688"/>
                  </a:cubicBezTo>
                  <a:cubicBezTo>
                    <a:pt x="2358" y="2661"/>
                    <a:pt x="2226" y="2623"/>
                    <a:pt x="2110" y="2573"/>
                  </a:cubicBezTo>
                  <a:cubicBezTo>
                    <a:pt x="1993" y="2522"/>
                    <a:pt x="1898" y="2464"/>
                    <a:pt x="1826" y="2392"/>
                  </a:cubicBezTo>
                  <a:cubicBezTo>
                    <a:pt x="1752" y="2320"/>
                    <a:pt x="1711" y="2229"/>
                    <a:pt x="1698" y="2120"/>
                  </a:cubicBezTo>
                  <a:cubicBezTo>
                    <a:pt x="1685" y="1996"/>
                    <a:pt x="1713" y="1885"/>
                    <a:pt x="1780" y="1791"/>
                  </a:cubicBezTo>
                  <a:cubicBezTo>
                    <a:pt x="1849" y="1696"/>
                    <a:pt x="1952" y="1617"/>
                    <a:pt x="2085" y="1552"/>
                  </a:cubicBezTo>
                  <a:cubicBezTo>
                    <a:pt x="2219" y="1489"/>
                    <a:pt x="2383" y="1445"/>
                    <a:pt x="2578" y="1425"/>
                  </a:cubicBezTo>
                  <a:cubicBezTo>
                    <a:pt x="2640" y="1419"/>
                    <a:pt x="2700" y="1416"/>
                    <a:pt x="2761" y="1416"/>
                  </a:cubicBezTo>
                  <a:cubicBezTo>
                    <a:pt x="2887" y="1416"/>
                    <a:pt x="3012" y="1430"/>
                    <a:pt x="3138" y="1457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9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32"/>
            <p:cNvSpPr/>
            <p:nvPr/>
          </p:nvSpPr>
          <p:spPr>
            <a:xfrm flipH="1">
              <a:off x="6057093" y="2913054"/>
              <a:ext cx="331888" cy="263598"/>
            </a:xfrm>
            <a:custGeom>
              <a:avLst/>
              <a:gdLst/>
              <a:ahLst/>
              <a:cxnLst/>
              <a:rect l="l" t="t" r="r" b="b"/>
              <a:pathLst>
                <a:path w="9579" h="7608" extrusionOk="0">
                  <a:moveTo>
                    <a:pt x="9579" y="0"/>
                  </a:moveTo>
                  <a:lnTo>
                    <a:pt x="7934" y="174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4" y="4685"/>
                    <a:pt x="7150" y="4589"/>
                    <a:pt x="7110" y="4492"/>
                  </a:cubicBezTo>
                  <a:cubicBezTo>
                    <a:pt x="7038" y="4308"/>
                    <a:pt x="6951" y="4114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7"/>
                  </a:cubicBezTo>
                  <a:cubicBezTo>
                    <a:pt x="3414" y="4937"/>
                    <a:pt x="3401" y="5083"/>
                    <a:pt x="3392" y="5236"/>
                  </a:cubicBezTo>
                  <a:cubicBezTo>
                    <a:pt x="3355" y="5092"/>
                    <a:pt x="3310" y="4944"/>
                    <a:pt x="3257" y="4786"/>
                  </a:cubicBezTo>
                  <a:cubicBezTo>
                    <a:pt x="3204" y="4623"/>
                    <a:pt x="3147" y="4464"/>
                    <a:pt x="3085" y="4307"/>
                  </a:cubicBezTo>
                  <a:lnTo>
                    <a:pt x="1686" y="834"/>
                  </a:lnTo>
                  <a:lnTo>
                    <a:pt x="0" y="1012"/>
                  </a:lnTo>
                  <a:lnTo>
                    <a:pt x="2764" y="7607"/>
                  </a:lnTo>
                  <a:lnTo>
                    <a:pt x="4068" y="7468"/>
                  </a:lnTo>
                  <a:lnTo>
                    <a:pt x="5085" y="3640"/>
                  </a:lnTo>
                  <a:lnTo>
                    <a:pt x="6987" y="7160"/>
                  </a:lnTo>
                  <a:lnTo>
                    <a:pt x="8253" y="7026"/>
                  </a:lnTo>
                  <a:lnTo>
                    <a:pt x="9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32"/>
            <p:cNvSpPr/>
            <p:nvPr/>
          </p:nvSpPr>
          <p:spPr>
            <a:xfrm flipH="1">
              <a:off x="5784009" y="2892266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2" y="1572"/>
                  </a:moveTo>
                  <a:cubicBezTo>
                    <a:pt x="3787" y="1572"/>
                    <a:pt x="3964" y="1598"/>
                    <a:pt x="4132" y="1651"/>
                  </a:cubicBezTo>
                  <a:cubicBezTo>
                    <a:pt x="4366" y="1723"/>
                    <a:pt x="4575" y="1844"/>
                    <a:pt x="4760" y="2004"/>
                  </a:cubicBezTo>
                  <a:cubicBezTo>
                    <a:pt x="4943" y="2166"/>
                    <a:pt x="5094" y="2362"/>
                    <a:pt x="5209" y="2592"/>
                  </a:cubicBezTo>
                  <a:cubicBezTo>
                    <a:pt x="5326" y="2822"/>
                    <a:pt x="5400" y="3079"/>
                    <a:pt x="5429" y="3367"/>
                  </a:cubicBezTo>
                  <a:cubicBezTo>
                    <a:pt x="5455" y="3649"/>
                    <a:pt x="5439" y="3918"/>
                    <a:pt x="5375" y="4166"/>
                  </a:cubicBezTo>
                  <a:cubicBezTo>
                    <a:pt x="5310" y="4417"/>
                    <a:pt x="5203" y="4639"/>
                    <a:pt x="5057" y="4835"/>
                  </a:cubicBezTo>
                  <a:cubicBezTo>
                    <a:pt x="4909" y="5033"/>
                    <a:pt x="4729" y="5192"/>
                    <a:pt x="4516" y="5311"/>
                  </a:cubicBezTo>
                  <a:cubicBezTo>
                    <a:pt x="4303" y="5432"/>
                    <a:pt x="4065" y="5507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5" y="5391"/>
                    <a:pt x="2603" y="5275"/>
                    <a:pt x="2417" y="5121"/>
                  </a:cubicBezTo>
                  <a:cubicBezTo>
                    <a:pt x="2227" y="4963"/>
                    <a:pt x="2079" y="4767"/>
                    <a:pt x="1966" y="4533"/>
                  </a:cubicBezTo>
                  <a:cubicBezTo>
                    <a:pt x="1853" y="4299"/>
                    <a:pt x="1781" y="4041"/>
                    <a:pt x="1751" y="3754"/>
                  </a:cubicBezTo>
                  <a:cubicBezTo>
                    <a:pt x="1721" y="3469"/>
                    <a:pt x="1736" y="3201"/>
                    <a:pt x="1800" y="2951"/>
                  </a:cubicBezTo>
                  <a:cubicBezTo>
                    <a:pt x="1860" y="2701"/>
                    <a:pt x="1966" y="2478"/>
                    <a:pt x="2117" y="2283"/>
                  </a:cubicBezTo>
                  <a:cubicBezTo>
                    <a:pt x="2267" y="2084"/>
                    <a:pt x="2448" y="1926"/>
                    <a:pt x="2662" y="1807"/>
                  </a:cubicBezTo>
                  <a:cubicBezTo>
                    <a:pt x="2877" y="1686"/>
                    <a:pt x="3117" y="1611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9"/>
                    <a:pt x="3215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0" y="658"/>
                    <a:pt x="1075" y="945"/>
                    <a:pt x="789" y="1293"/>
                  </a:cubicBezTo>
                  <a:cubicBezTo>
                    <a:pt x="505" y="1645"/>
                    <a:pt x="298" y="2045"/>
                    <a:pt x="168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7" y="5722"/>
                    <a:pt x="971" y="6070"/>
                    <a:pt x="1322" y="6355"/>
                  </a:cubicBezTo>
                  <a:cubicBezTo>
                    <a:pt x="1675" y="6638"/>
                    <a:pt x="2074" y="6847"/>
                    <a:pt x="2520" y="6978"/>
                  </a:cubicBezTo>
                  <a:cubicBezTo>
                    <a:pt x="2832" y="7068"/>
                    <a:pt x="3161" y="7114"/>
                    <a:pt x="3509" y="7114"/>
                  </a:cubicBezTo>
                  <a:cubicBezTo>
                    <a:pt x="3658" y="7114"/>
                    <a:pt x="3811" y="7105"/>
                    <a:pt x="3967" y="7088"/>
                  </a:cubicBezTo>
                  <a:cubicBezTo>
                    <a:pt x="4473" y="7037"/>
                    <a:pt x="4930" y="6899"/>
                    <a:pt x="5341" y="6677"/>
                  </a:cubicBezTo>
                  <a:cubicBezTo>
                    <a:pt x="5753" y="6458"/>
                    <a:pt x="6096" y="6172"/>
                    <a:pt x="6383" y="5821"/>
                  </a:cubicBezTo>
                  <a:cubicBezTo>
                    <a:pt x="6667" y="5469"/>
                    <a:pt x="6871" y="5069"/>
                    <a:pt x="6999" y="4619"/>
                  </a:cubicBezTo>
                  <a:cubicBezTo>
                    <a:pt x="7127" y="4169"/>
                    <a:pt x="7163" y="3692"/>
                    <a:pt x="7109" y="3187"/>
                  </a:cubicBezTo>
                  <a:cubicBezTo>
                    <a:pt x="7056" y="2675"/>
                    <a:pt x="6919" y="2214"/>
                    <a:pt x="6703" y="1802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8"/>
                    <a:pt x="5100" y="269"/>
                    <a:pt x="4654" y="138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9" name="Google Shape;16979;p32"/>
            <p:cNvSpPr/>
            <p:nvPr/>
          </p:nvSpPr>
          <p:spPr>
            <a:xfrm flipH="1">
              <a:off x="5532613" y="2869226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5" y="1422"/>
                  </a:moveTo>
                  <a:cubicBezTo>
                    <a:pt x="3225" y="1422"/>
                    <a:pt x="3350" y="1442"/>
                    <a:pt x="3463" y="1482"/>
                  </a:cubicBezTo>
                  <a:cubicBezTo>
                    <a:pt x="3615" y="1538"/>
                    <a:pt x="3738" y="1630"/>
                    <a:pt x="3830" y="1754"/>
                  </a:cubicBezTo>
                  <a:cubicBezTo>
                    <a:pt x="3923" y="1878"/>
                    <a:pt x="3976" y="2027"/>
                    <a:pt x="3995" y="2203"/>
                  </a:cubicBezTo>
                  <a:cubicBezTo>
                    <a:pt x="4015" y="2377"/>
                    <a:pt x="3998" y="2533"/>
                    <a:pt x="3945" y="2677"/>
                  </a:cubicBezTo>
                  <a:cubicBezTo>
                    <a:pt x="3890" y="2824"/>
                    <a:pt x="3804" y="2939"/>
                    <a:pt x="3686" y="3027"/>
                  </a:cubicBezTo>
                  <a:cubicBezTo>
                    <a:pt x="3567" y="3114"/>
                    <a:pt x="3423" y="3169"/>
                    <a:pt x="3254" y="3185"/>
                  </a:cubicBezTo>
                  <a:lnTo>
                    <a:pt x="1913" y="3327"/>
                  </a:lnTo>
                  <a:lnTo>
                    <a:pt x="1724" y="1556"/>
                  </a:lnTo>
                  <a:lnTo>
                    <a:pt x="2919" y="1430"/>
                  </a:lnTo>
                  <a:cubicBezTo>
                    <a:pt x="2977" y="1425"/>
                    <a:pt x="3032" y="1422"/>
                    <a:pt x="3085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8" y="5"/>
                    <a:pt x="3068" y="15"/>
                  </a:cubicBezTo>
                  <a:lnTo>
                    <a:pt x="0" y="339"/>
                  </a:lnTo>
                  <a:lnTo>
                    <a:pt x="722" y="7152"/>
                  </a:lnTo>
                  <a:lnTo>
                    <a:pt x="2298" y="6985"/>
                  </a:lnTo>
                  <a:lnTo>
                    <a:pt x="2045" y="4591"/>
                  </a:lnTo>
                  <a:lnTo>
                    <a:pt x="2896" y="4501"/>
                  </a:lnTo>
                  <a:lnTo>
                    <a:pt x="4495" y="6752"/>
                  </a:lnTo>
                  <a:lnTo>
                    <a:pt x="6384" y="6551"/>
                  </a:lnTo>
                  <a:lnTo>
                    <a:pt x="4580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88"/>
                    <a:pt x="5433" y="3126"/>
                  </a:cubicBezTo>
                  <a:cubicBezTo>
                    <a:pt x="5598" y="2765"/>
                    <a:pt x="5657" y="2369"/>
                    <a:pt x="5613" y="1941"/>
                  </a:cubicBezTo>
                  <a:cubicBezTo>
                    <a:pt x="5570" y="1525"/>
                    <a:pt x="5429" y="1164"/>
                    <a:pt x="5194" y="860"/>
                  </a:cubicBezTo>
                  <a:cubicBezTo>
                    <a:pt x="4959" y="553"/>
                    <a:pt x="4652" y="325"/>
                    <a:pt x="4281" y="174"/>
                  </a:cubicBezTo>
                  <a:cubicBezTo>
                    <a:pt x="3994" y="57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0" name="Google Shape;16980;p32"/>
            <p:cNvSpPr/>
            <p:nvPr/>
          </p:nvSpPr>
          <p:spPr>
            <a:xfrm flipH="1">
              <a:off x="5273975" y="2833610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7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32"/>
            <p:cNvSpPr/>
            <p:nvPr/>
          </p:nvSpPr>
          <p:spPr>
            <a:xfrm flipH="1">
              <a:off x="5081825" y="281545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9"/>
                    <a:pt x="265" y="1248"/>
                    <a:pt x="154" y="1520"/>
                  </a:cubicBezTo>
                  <a:cubicBezTo>
                    <a:pt x="41" y="1790"/>
                    <a:pt x="1" y="2078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4"/>
                    <a:pt x="525" y="3555"/>
                    <a:pt x="730" y="3713"/>
                  </a:cubicBezTo>
                  <a:cubicBezTo>
                    <a:pt x="932" y="3873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8"/>
                    <a:pt x="2897" y="4350"/>
                  </a:cubicBezTo>
                  <a:cubicBezTo>
                    <a:pt x="3030" y="4372"/>
                    <a:pt x="3157" y="4403"/>
                    <a:pt x="3279" y="4439"/>
                  </a:cubicBezTo>
                  <a:cubicBezTo>
                    <a:pt x="3401" y="4475"/>
                    <a:pt x="3508" y="4518"/>
                    <a:pt x="3598" y="4569"/>
                  </a:cubicBezTo>
                  <a:cubicBezTo>
                    <a:pt x="3688" y="4619"/>
                    <a:pt x="3761" y="4679"/>
                    <a:pt x="3818" y="4751"/>
                  </a:cubicBezTo>
                  <a:cubicBezTo>
                    <a:pt x="3876" y="4825"/>
                    <a:pt x="3909" y="4909"/>
                    <a:pt x="3919" y="5007"/>
                  </a:cubicBezTo>
                  <a:cubicBezTo>
                    <a:pt x="3933" y="5137"/>
                    <a:pt x="3905" y="5249"/>
                    <a:pt x="3837" y="5345"/>
                  </a:cubicBezTo>
                  <a:cubicBezTo>
                    <a:pt x="3772" y="5436"/>
                    <a:pt x="3670" y="5513"/>
                    <a:pt x="3531" y="5575"/>
                  </a:cubicBezTo>
                  <a:cubicBezTo>
                    <a:pt x="3393" y="5636"/>
                    <a:pt x="3236" y="5676"/>
                    <a:pt x="3062" y="5693"/>
                  </a:cubicBezTo>
                  <a:cubicBezTo>
                    <a:pt x="2976" y="5702"/>
                    <a:pt x="2890" y="5707"/>
                    <a:pt x="2805" y="5707"/>
                  </a:cubicBezTo>
                  <a:cubicBezTo>
                    <a:pt x="2541" y="5707"/>
                    <a:pt x="2280" y="5663"/>
                    <a:pt x="2021" y="5577"/>
                  </a:cubicBezTo>
                  <a:cubicBezTo>
                    <a:pt x="1677" y="5462"/>
                    <a:pt x="1321" y="5204"/>
                    <a:pt x="950" y="4803"/>
                  </a:cubicBezTo>
                  <a:lnTo>
                    <a:pt x="67" y="6047"/>
                  </a:lnTo>
                  <a:cubicBezTo>
                    <a:pt x="317" y="6303"/>
                    <a:pt x="592" y="6518"/>
                    <a:pt x="892" y="6692"/>
                  </a:cubicBezTo>
                  <a:cubicBezTo>
                    <a:pt x="1193" y="6866"/>
                    <a:pt x="1529" y="6989"/>
                    <a:pt x="1900" y="7059"/>
                  </a:cubicBezTo>
                  <a:cubicBezTo>
                    <a:pt x="2121" y="7100"/>
                    <a:pt x="2355" y="7120"/>
                    <a:pt x="2602" y="7120"/>
                  </a:cubicBezTo>
                  <a:cubicBezTo>
                    <a:pt x="2771" y="7120"/>
                    <a:pt x="2947" y="7111"/>
                    <a:pt x="3128" y="7092"/>
                  </a:cubicBezTo>
                  <a:cubicBezTo>
                    <a:pt x="3647" y="7038"/>
                    <a:pt x="4097" y="6902"/>
                    <a:pt x="4478" y="6690"/>
                  </a:cubicBezTo>
                  <a:cubicBezTo>
                    <a:pt x="4860" y="6475"/>
                    <a:pt x="5147" y="6192"/>
                    <a:pt x="5343" y="5841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0" y="4297"/>
                    <a:pt x="5446" y="4036"/>
                    <a:pt x="5307" y="3816"/>
                  </a:cubicBezTo>
                  <a:cubicBezTo>
                    <a:pt x="5169" y="3599"/>
                    <a:pt x="4986" y="3415"/>
                    <a:pt x="4757" y="3270"/>
                  </a:cubicBezTo>
                  <a:cubicBezTo>
                    <a:pt x="4529" y="3125"/>
                    <a:pt x="4263" y="3008"/>
                    <a:pt x="3962" y="2922"/>
                  </a:cubicBezTo>
                  <a:cubicBezTo>
                    <a:pt x="3660" y="2836"/>
                    <a:pt x="3328" y="2775"/>
                    <a:pt x="2966" y="2742"/>
                  </a:cubicBezTo>
                  <a:cubicBezTo>
                    <a:pt x="2808" y="2732"/>
                    <a:pt x="2654" y="2715"/>
                    <a:pt x="2507" y="2688"/>
                  </a:cubicBezTo>
                  <a:cubicBezTo>
                    <a:pt x="2359" y="2660"/>
                    <a:pt x="2228" y="2621"/>
                    <a:pt x="2112" y="2573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3" y="2320"/>
                    <a:pt x="1712" y="2229"/>
                    <a:pt x="1699" y="2120"/>
                  </a:cubicBezTo>
                  <a:cubicBezTo>
                    <a:pt x="1687" y="1996"/>
                    <a:pt x="1713" y="1888"/>
                    <a:pt x="1782" y="1790"/>
                  </a:cubicBezTo>
                  <a:cubicBezTo>
                    <a:pt x="1851" y="1695"/>
                    <a:pt x="1953" y="1615"/>
                    <a:pt x="2086" y="1552"/>
                  </a:cubicBezTo>
                  <a:cubicBezTo>
                    <a:pt x="2221" y="1488"/>
                    <a:pt x="2385" y="1445"/>
                    <a:pt x="2579" y="1427"/>
                  </a:cubicBezTo>
                  <a:cubicBezTo>
                    <a:pt x="2642" y="1420"/>
                    <a:pt x="2704" y="1416"/>
                    <a:pt x="2766" y="1416"/>
                  </a:cubicBezTo>
                  <a:cubicBezTo>
                    <a:pt x="2891" y="1416"/>
                    <a:pt x="3014" y="1430"/>
                    <a:pt x="3137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0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32"/>
            <p:cNvSpPr/>
            <p:nvPr/>
          </p:nvSpPr>
          <p:spPr>
            <a:xfrm flipH="1">
              <a:off x="4828938" y="278600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32"/>
            <p:cNvSpPr/>
            <p:nvPr/>
          </p:nvSpPr>
          <p:spPr>
            <a:xfrm flipH="1">
              <a:off x="4551417" y="2762203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6" y="1570"/>
                  </a:moveTo>
                  <a:cubicBezTo>
                    <a:pt x="3783" y="1570"/>
                    <a:pt x="3962" y="1597"/>
                    <a:pt x="4131" y="1651"/>
                  </a:cubicBezTo>
                  <a:cubicBezTo>
                    <a:pt x="4365" y="1723"/>
                    <a:pt x="4575" y="1842"/>
                    <a:pt x="4761" y="2003"/>
                  </a:cubicBezTo>
                  <a:cubicBezTo>
                    <a:pt x="4943" y="2163"/>
                    <a:pt x="5093" y="2361"/>
                    <a:pt x="5209" y="2590"/>
                  </a:cubicBezTo>
                  <a:cubicBezTo>
                    <a:pt x="5324" y="2820"/>
                    <a:pt x="5401" y="3079"/>
                    <a:pt x="5429" y="3363"/>
                  </a:cubicBezTo>
                  <a:cubicBezTo>
                    <a:pt x="5458" y="3649"/>
                    <a:pt x="5439" y="3917"/>
                    <a:pt x="5373" y="4167"/>
                  </a:cubicBezTo>
                  <a:cubicBezTo>
                    <a:pt x="5309" y="4417"/>
                    <a:pt x="5202" y="4640"/>
                    <a:pt x="5056" y="4836"/>
                  </a:cubicBezTo>
                  <a:cubicBezTo>
                    <a:pt x="4907" y="5031"/>
                    <a:pt x="4729" y="5190"/>
                    <a:pt x="4516" y="5310"/>
                  </a:cubicBezTo>
                  <a:cubicBezTo>
                    <a:pt x="4302" y="5431"/>
                    <a:pt x="4060" y="5507"/>
                    <a:pt x="3797" y="5535"/>
                  </a:cubicBezTo>
                  <a:cubicBezTo>
                    <a:pt x="3724" y="5543"/>
                    <a:pt x="3652" y="5546"/>
                    <a:pt x="3582" y="5546"/>
                  </a:cubicBezTo>
                  <a:cubicBezTo>
                    <a:pt x="3395" y="5546"/>
                    <a:pt x="3217" y="5519"/>
                    <a:pt x="3047" y="5467"/>
                  </a:cubicBezTo>
                  <a:cubicBezTo>
                    <a:pt x="2814" y="5392"/>
                    <a:pt x="2604" y="5276"/>
                    <a:pt x="2414" y="5118"/>
                  </a:cubicBezTo>
                  <a:cubicBezTo>
                    <a:pt x="2230" y="4961"/>
                    <a:pt x="2079" y="4765"/>
                    <a:pt x="1965" y="4532"/>
                  </a:cubicBezTo>
                  <a:cubicBezTo>
                    <a:pt x="1852" y="4298"/>
                    <a:pt x="1781" y="4039"/>
                    <a:pt x="1750" y="3752"/>
                  </a:cubicBezTo>
                  <a:cubicBezTo>
                    <a:pt x="1719" y="3468"/>
                    <a:pt x="1737" y="3199"/>
                    <a:pt x="1798" y="2951"/>
                  </a:cubicBezTo>
                  <a:cubicBezTo>
                    <a:pt x="1860" y="2700"/>
                    <a:pt x="1967" y="2477"/>
                    <a:pt x="2116" y="2282"/>
                  </a:cubicBezTo>
                  <a:cubicBezTo>
                    <a:pt x="2267" y="2083"/>
                    <a:pt x="2448" y="1925"/>
                    <a:pt x="2661" y="1804"/>
                  </a:cubicBezTo>
                  <a:cubicBezTo>
                    <a:pt x="2874" y="1685"/>
                    <a:pt x="3116" y="1609"/>
                    <a:pt x="3382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1" y="77"/>
                    <a:pt x="2241" y="215"/>
                    <a:pt x="1831" y="436"/>
                  </a:cubicBezTo>
                  <a:cubicBezTo>
                    <a:pt x="1422" y="657"/>
                    <a:pt x="1075" y="940"/>
                    <a:pt x="792" y="1293"/>
                  </a:cubicBezTo>
                  <a:cubicBezTo>
                    <a:pt x="507" y="1645"/>
                    <a:pt x="299" y="2045"/>
                    <a:pt x="168" y="2490"/>
                  </a:cubicBezTo>
                  <a:cubicBezTo>
                    <a:pt x="40" y="2936"/>
                    <a:pt x="1" y="3415"/>
                    <a:pt x="54" y="3928"/>
                  </a:cubicBezTo>
                  <a:cubicBezTo>
                    <a:pt x="109" y="4442"/>
                    <a:pt x="247" y="4901"/>
                    <a:pt x="468" y="5312"/>
                  </a:cubicBezTo>
                  <a:cubicBezTo>
                    <a:pt x="687" y="5722"/>
                    <a:pt x="973" y="6070"/>
                    <a:pt x="1325" y="6353"/>
                  </a:cubicBezTo>
                  <a:cubicBezTo>
                    <a:pt x="1676" y="6636"/>
                    <a:pt x="2075" y="6845"/>
                    <a:pt x="2520" y="6974"/>
                  </a:cubicBezTo>
                  <a:cubicBezTo>
                    <a:pt x="2835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5" y="7035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9" y="5467"/>
                    <a:pt x="6875" y="5067"/>
                    <a:pt x="7001" y="4617"/>
                  </a:cubicBezTo>
                  <a:cubicBezTo>
                    <a:pt x="7128" y="4171"/>
                    <a:pt x="7164" y="3693"/>
                    <a:pt x="7112" y="3186"/>
                  </a:cubicBezTo>
                  <a:cubicBezTo>
                    <a:pt x="7057" y="2672"/>
                    <a:pt x="6921" y="2211"/>
                    <a:pt x="6703" y="1802"/>
                  </a:cubicBezTo>
                  <a:cubicBezTo>
                    <a:pt x="6486" y="1392"/>
                    <a:pt x="6202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32"/>
            <p:cNvSpPr/>
            <p:nvPr/>
          </p:nvSpPr>
          <p:spPr>
            <a:xfrm flipH="1">
              <a:off x="4331931" y="2739648"/>
              <a:ext cx="189175" cy="247279"/>
            </a:xfrm>
            <a:custGeom>
              <a:avLst/>
              <a:gdLst/>
              <a:ahLst/>
              <a:cxnLst/>
              <a:rect l="l" t="t" r="r" b="b"/>
              <a:pathLst>
                <a:path w="5460" h="7137" extrusionOk="0">
                  <a:moveTo>
                    <a:pt x="2951" y="1493"/>
                  </a:moveTo>
                  <a:cubicBezTo>
                    <a:pt x="3059" y="1493"/>
                    <a:pt x="3162" y="1513"/>
                    <a:pt x="3257" y="1554"/>
                  </a:cubicBezTo>
                  <a:cubicBezTo>
                    <a:pt x="3381" y="1609"/>
                    <a:pt x="3485" y="1689"/>
                    <a:pt x="3569" y="1798"/>
                  </a:cubicBezTo>
                  <a:cubicBezTo>
                    <a:pt x="3654" y="1906"/>
                    <a:pt x="3705" y="2047"/>
                    <a:pt x="3720" y="2215"/>
                  </a:cubicBezTo>
                  <a:cubicBezTo>
                    <a:pt x="3739" y="2378"/>
                    <a:pt x="3719" y="2525"/>
                    <a:pt x="3660" y="2654"/>
                  </a:cubicBezTo>
                  <a:cubicBezTo>
                    <a:pt x="3603" y="2783"/>
                    <a:pt x="3518" y="2891"/>
                    <a:pt x="3408" y="2976"/>
                  </a:cubicBezTo>
                  <a:cubicBezTo>
                    <a:pt x="3298" y="3059"/>
                    <a:pt x="3174" y="3107"/>
                    <a:pt x="3030" y="3126"/>
                  </a:cubicBezTo>
                  <a:lnTo>
                    <a:pt x="1950" y="3238"/>
                  </a:lnTo>
                  <a:lnTo>
                    <a:pt x="1779" y="1611"/>
                  </a:lnTo>
                  <a:lnTo>
                    <a:pt x="2859" y="1498"/>
                  </a:lnTo>
                  <a:cubicBezTo>
                    <a:pt x="2890" y="1495"/>
                    <a:pt x="2921" y="1493"/>
                    <a:pt x="2951" y="1493"/>
                  </a:cubicBezTo>
                  <a:close/>
                  <a:moveTo>
                    <a:pt x="3213" y="1"/>
                  </a:moveTo>
                  <a:cubicBezTo>
                    <a:pt x="3123" y="1"/>
                    <a:pt x="3031" y="5"/>
                    <a:pt x="2937" y="15"/>
                  </a:cubicBezTo>
                  <a:lnTo>
                    <a:pt x="0" y="326"/>
                  </a:lnTo>
                  <a:lnTo>
                    <a:pt x="719" y="7136"/>
                  </a:lnTo>
                  <a:lnTo>
                    <a:pt x="2373" y="6964"/>
                  </a:lnTo>
                  <a:lnTo>
                    <a:pt x="2131" y="4687"/>
                  </a:lnTo>
                  <a:lnTo>
                    <a:pt x="3417" y="4551"/>
                  </a:lnTo>
                  <a:cubicBezTo>
                    <a:pt x="3844" y="4503"/>
                    <a:pt x="4215" y="4365"/>
                    <a:pt x="4527" y="4128"/>
                  </a:cubicBezTo>
                  <a:cubicBezTo>
                    <a:pt x="4841" y="3892"/>
                    <a:pt x="5078" y="3589"/>
                    <a:pt x="5238" y="3221"/>
                  </a:cubicBezTo>
                  <a:cubicBezTo>
                    <a:pt x="5401" y="2854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2" y="186"/>
                  </a:cubicBezTo>
                  <a:cubicBezTo>
                    <a:pt x="3834" y="63"/>
                    <a:pt x="3535" y="1"/>
                    <a:pt x="3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32"/>
            <p:cNvSpPr/>
            <p:nvPr/>
          </p:nvSpPr>
          <p:spPr>
            <a:xfrm flipH="1">
              <a:off x="8898161" y="3550415"/>
              <a:ext cx="255006" cy="248423"/>
            </a:xfrm>
            <a:custGeom>
              <a:avLst/>
              <a:gdLst/>
              <a:ahLst/>
              <a:cxnLst/>
              <a:rect l="l" t="t" r="r" b="b"/>
              <a:pathLst>
                <a:path w="7360" h="7170" extrusionOk="0">
                  <a:moveTo>
                    <a:pt x="2057" y="3956"/>
                  </a:moveTo>
                  <a:cubicBezTo>
                    <a:pt x="2176" y="4067"/>
                    <a:pt x="2307" y="4184"/>
                    <a:pt x="2445" y="4309"/>
                  </a:cubicBezTo>
                  <a:lnTo>
                    <a:pt x="3867" y="5531"/>
                  </a:lnTo>
                  <a:cubicBezTo>
                    <a:pt x="3815" y="5567"/>
                    <a:pt x="3765" y="5603"/>
                    <a:pt x="3710" y="5635"/>
                  </a:cubicBezTo>
                  <a:cubicBezTo>
                    <a:pt x="3499" y="5764"/>
                    <a:pt x="3263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6" y="5884"/>
                    <a:pt x="2415" y="5861"/>
                    <a:pt x="2269" y="5814"/>
                  </a:cubicBezTo>
                  <a:cubicBezTo>
                    <a:pt x="2060" y="5750"/>
                    <a:pt x="1894" y="5640"/>
                    <a:pt x="1773" y="5489"/>
                  </a:cubicBezTo>
                  <a:cubicBezTo>
                    <a:pt x="1653" y="5338"/>
                    <a:pt x="1579" y="5153"/>
                    <a:pt x="1558" y="4933"/>
                  </a:cubicBezTo>
                  <a:cubicBezTo>
                    <a:pt x="1527" y="4654"/>
                    <a:pt x="1594" y="4412"/>
                    <a:pt x="1758" y="4214"/>
                  </a:cubicBezTo>
                  <a:cubicBezTo>
                    <a:pt x="1832" y="4117"/>
                    <a:pt x="1933" y="4034"/>
                    <a:pt x="2057" y="3956"/>
                  </a:cubicBezTo>
                  <a:close/>
                  <a:moveTo>
                    <a:pt x="3145" y="1"/>
                  </a:moveTo>
                  <a:cubicBezTo>
                    <a:pt x="3044" y="1"/>
                    <a:pt x="2942" y="6"/>
                    <a:pt x="2837" y="18"/>
                  </a:cubicBezTo>
                  <a:cubicBezTo>
                    <a:pt x="2409" y="62"/>
                    <a:pt x="2041" y="182"/>
                    <a:pt x="1730" y="376"/>
                  </a:cubicBezTo>
                  <a:cubicBezTo>
                    <a:pt x="1417" y="570"/>
                    <a:pt x="1185" y="814"/>
                    <a:pt x="1028" y="1109"/>
                  </a:cubicBezTo>
                  <a:cubicBezTo>
                    <a:pt x="875" y="1405"/>
                    <a:pt x="816" y="1729"/>
                    <a:pt x="853" y="2078"/>
                  </a:cubicBezTo>
                  <a:cubicBezTo>
                    <a:pt x="867" y="2222"/>
                    <a:pt x="906" y="2375"/>
                    <a:pt x="969" y="2539"/>
                  </a:cubicBezTo>
                  <a:cubicBezTo>
                    <a:pt x="1028" y="2692"/>
                    <a:pt x="1115" y="2856"/>
                    <a:pt x="1227" y="3025"/>
                  </a:cubicBezTo>
                  <a:cubicBezTo>
                    <a:pt x="830" y="3258"/>
                    <a:pt x="528" y="3547"/>
                    <a:pt x="330" y="3890"/>
                  </a:cubicBezTo>
                  <a:cubicBezTo>
                    <a:pt x="94" y="4297"/>
                    <a:pt x="0" y="4739"/>
                    <a:pt x="51" y="5213"/>
                  </a:cubicBezTo>
                  <a:cubicBezTo>
                    <a:pt x="97" y="5627"/>
                    <a:pt x="255" y="5993"/>
                    <a:pt x="525" y="6306"/>
                  </a:cubicBezTo>
                  <a:cubicBezTo>
                    <a:pt x="797" y="6617"/>
                    <a:pt x="1148" y="6848"/>
                    <a:pt x="1573" y="7001"/>
                  </a:cubicBezTo>
                  <a:cubicBezTo>
                    <a:pt x="1889" y="7113"/>
                    <a:pt x="2229" y="7169"/>
                    <a:pt x="2593" y="7169"/>
                  </a:cubicBezTo>
                  <a:cubicBezTo>
                    <a:pt x="2719" y="7169"/>
                    <a:pt x="2849" y="7162"/>
                    <a:pt x="2981" y="7149"/>
                  </a:cubicBezTo>
                  <a:cubicBezTo>
                    <a:pt x="3364" y="7107"/>
                    <a:pt x="3716" y="7015"/>
                    <a:pt x="4040" y="6874"/>
                  </a:cubicBezTo>
                  <a:cubicBezTo>
                    <a:pt x="4350" y="6735"/>
                    <a:pt x="4632" y="6558"/>
                    <a:pt x="4888" y="6338"/>
                  </a:cubicBezTo>
                  <a:lnTo>
                    <a:pt x="5433" y="6792"/>
                  </a:lnTo>
                  <a:lnTo>
                    <a:pt x="7360" y="6588"/>
                  </a:lnTo>
                  <a:lnTo>
                    <a:pt x="5749" y="5199"/>
                  </a:lnTo>
                  <a:cubicBezTo>
                    <a:pt x="5859" y="4976"/>
                    <a:pt x="5952" y="4736"/>
                    <a:pt x="6024" y="4486"/>
                  </a:cubicBezTo>
                  <a:cubicBezTo>
                    <a:pt x="6130" y="4117"/>
                    <a:pt x="6189" y="3722"/>
                    <a:pt x="6204" y="3302"/>
                  </a:cubicBezTo>
                  <a:lnTo>
                    <a:pt x="6204" y="3302"/>
                  </a:lnTo>
                  <a:lnTo>
                    <a:pt x="4753" y="3455"/>
                  </a:lnTo>
                  <a:cubicBezTo>
                    <a:pt x="4750" y="3771"/>
                    <a:pt x="4710" y="4060"/>
                    <a:pt x="4638" y="4329"/>
                  </a:cubicBezTo>
                  <a:lnTo>
                    <a:pt x="4097" y="3849"/>
                  </a:lnTo>
                  <a:cubicBezTo>
                    <a:pt x="3953" y="3739"/>
                    <a:pt x="3792" y="3606"/>
                    <a:pt x="3614" y="3453"/>
                  </a:cubicBezTo>
                  <a:cubicBezTo>
                    <a:pt x="3434" y="3296"/>
                    <a:pt x="3254" y="3132"/>
                    <a:pt x="3078" y="2958"/>
                  </a:cubicBezTo>
                  <a:cubicBezTo>
                    <a:pt x="2904" y="2784"/>
                    <a:pt x="2754" y="2612"/>
                    <a:pt x="2636" y="2442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8" y="1765"/>
                    <a:pt x="2481" y="1673"/>
                  </a:cubicBezTo>
                  <a:cubicBezTo>
                    <a:pt x="2524" y="1579"/>
                    <a:pt x="2592" y="1506"/>
                    <a:pt x="2684" y="1450"/>
                  </a:cubicBezTo>
                  <a:cubicBezTo>
                    <a:pt x="2779" y="1395"/>
                    <a:pt x="2895" y="1359"/>
                    <a:pt x="3037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9" y="1340"/>
                    <a:pt x="3395" y="1374"/>
                    <a:pt x="3510" y="1443"/>
                  </a:cubicBezTo>
                  <a:cubicBezTo>
                    <a:pt x="3651" y="1528"/>
                    <a:pt x="3789" y="1694"/>
                    <a:pt x="3929" y="1949"/>
                  </a:cubicBezTo>
                  <a:lnTo>
                    <a:pt x="5079" y="1089"/>
                  </a:lnTo>
                  <a:cubicBezTo>
                    <a:pt x="4967" y="839"/>
                    <a:pt x="4796" y="627"/>
                    <a:pt x="4569" y="455"/>
                  </a:cubicBezTo>
                  <a:cubicBezTo>
                    <a:pt x="4340" y="282"/>
                    <a:pt x="4077" y="156"/>
                    <a:pt x="3779" y="81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32"/>
            <p:cNvSpPr/>
            <p:nvPr/>
          </p:nvSpPr>
          <p:spPr>
            <a:xfrm flipH="1">
              <a:off x="8600512" y="3508977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1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4" y="7207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32"/>
            <p:cNvSpPr/>
            <p:nvPr/>
          </p:nvSpPr>
          <p:spPr>
            <a:xfrm flipH="1">
              <a:off x="8372571" y="348739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8" name="Google Shape;16988;p32"/>
            <p:cNvSpPr/>
            <p:nvPr/>
          </p:nvSpPr>
          <p:spPr>
            <a:xfrm flipH="1">
              <a:off x="8131326" y="3464664"/>
              <a:ext cx="221363" cy="246032"/>
            </a:xfrm>
            <a:custGeom>
              <a:avLst/>
              <a:gdLst/>
              <a:ahLst/>
              <a:cxnLst/>
              <a:rect l="l" t="t" r="r" b="b"/>
              <a:pathLst>
                <a:path w="6389" h="7101" extrusionOk="0">
                  <a:moveTo>
                    <a:pt x="3672" y="1"/>
                  </a:moveTo>
                  <a:cubicBezTo>
                    <a:pt x="3542" y="1"/>
                    <a:pt x="3412" y="7"/>
                    <a:pt x="3282" y="21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5" y="1291"/>
                  </a:cubicBezTo>
                  <a:cubicBezTo>
                    <a:pt x="527" y="1639"/>
                    <a:pt x="314" y="2037"/>
                    <a:pt x="178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0" y="4433"/>
                    <a:pt x="245" y="4898"/>
                    <a:pt x="462" y="5311"/>
                  </a:cubicBezTo>
                  <a:cubicBezTo>
                    <a:pt x="679" y="5728"/>
                    <a:pt x="966" y="6075"/>
                    <a:pt x="1316" y="6358"/>
                  </a:cubicBezTo>
                  <a:cubicBezTo>
                    <a:pt x="1666" y="6638"/>
                    <a:pt x="2067" y="6843"/>
                    <a:pt x="2517" y="6969"/>
                  </a:cubicBezTo>
                  <a:cubicBezTo>
                    <a:pt x="2832" y="7057"/>
                    <a:pt x="3163" y="7101"/>
                    <a:pt x="3509" y="7101"/>
                  </a:cubicBezTo>
                  <a:cubicBezTo>
                    <a:pt x="3657" y="7101"/>
                    <a:pt x="3807" y="7093"/>
                    <a:pt x="3960" y="7077"/>
                  </a:cubicBezTo>
                  <a:cubicBezTo>
                    <a:pt x="4290" y="7043"/>
                    <a:pt x="4617" y="6966"/>
                    <a:pt x="4934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7" y="6250"/>
                    <a:pt x="6246" y="6065"/>
                    <a:pt x="6388" y="5865"/>
                  </a:cubicBezTo>
                  <a:lnTo>
                    <a:pt x="5456" y="4684"/>
                  </a:lnTo>
                  <a:cubicBezTo>
                    <a:pt x="5347" y="4828"/>
                    <a:pt x="5218" y="4957"/>
                    <a:pt x="5071" y="5074"/>
                  </a:cubicBezTo>
                  <a:cubicBezTo>
                    <a:pt x="4922" y="5190"/>
                    <a:pt x="4758" y="5290"/>
                    <a:pt x="4575" y="5367"/>
                  </a:cubicBezTo>
                  <a:cubicBezTo>
                    <a:pt x="4394" y="5446"/>
                    <a:pt x="4197" y="5495"/>
                    <a:pt x="3991" y="5518"/>
                  </a:cubicBezTo>
                  <a:cubicBezTo>
                    <a:pt x="3890" y="5529"/>
                    <a:pt x="3791" y="5534"/>
                    <a:pt x="3694" y="5534"/>
                  </a:cubicBezTo>
                  <a:cubicBezTo>
                    <a:pt x="3500" y="5534"/>
                    <a:pt x="3317" y="5513"/>
                    <a:pt x="3144" y="5469"/>
                  </a:cubicBezTo>
                  <a:cubicBezTo>
                    <a:pt x="2885" y="5405"/>
                    <a:pt x="2658" y="5295"/>
                    <a:pt x="2464" y="5137"/>
                  </a:cubicBezTo>
                  <a:cubicBezTo>
                    <a:pt x="2270" y="4980"/>
                    <a:pt x="2112" y="4785"/>
                    <a:pt x="1989" y="4553"/>
                  </a:cubicBezTo>
                  <a:cubicBezTo>
                    <a:pt x="1867" y="4319"/>
                    <a:pt x="1791" y="4053"/>
                    <a:pt x="1758" y="3755"/>
                  </a:cubicBezTo>
                  <a:cubicBezTo>
                    <a:pt x="1726" y="3450"/>
                    <a:pt x="1745" y="3169"/>
                    <a:pt x="1817" y="2911"/>
                  </a:cubicBezTo>
                  <a:cubicBezTo>
                    <a:pt x="1889" y="2655"/>
                    <a:pt x="2001" y="2432"/>
                    <a:pt x="2155" y="2241"/>
                  </a:cubicBezTo>
                  <a:cubicBezTo>
                    <a:pt x="2310" y="2051"/>
                    <a:pt x="2497" y="1896"/>
                    <a:pt x="2716" y="1778"/>
                  </a:cubicBezTo>
                  <a:cubicBezTo>
                    <a:pt x="2936" y="1659"/>
                    <a:pt x="3176" y="1587"/>
                    <a:pt x="3435" y="1558"/>
                  </a:cubicBezTo>
                  <a:cubicBezTo>
                    <a:pt x="3508" y="1550"/>
                    <a:pt x="3580" y="1546"/>
                    <a:pt x="3651" y="1546"/>
                  </a:cubicBezTo>
                  <a:cubicBezTo>
                    <a:pt x="3780" y="1546"/>
                    <a:pt x="3906" y="1559"/>
                    <a:pt x="4029" y="1585"/>
                  </a:cubicBezTo>
                  <a:cubicBezTo>
                    <a:pt x="4215" y="1624"/>
                    <a:pt x="4391" y="1689"/>
                    <a:pt x="4555" y="1781"/>
                  </a:cubicBezTo>
                  <a:cubicBezTo>
                    <a:pt x="4719" y="1873"/>
                    <a:pt x="4877" y="1982"/>
                    <a:pt x="5028" y="2110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8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8" y="16"/>
                    <a:pt x="3865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9" name="Google Shape;16989;p32"/>
            <p:cNvSpPr/>
            <p:nvPr/>
          </p:nvSpPr>
          <p:spPr>
            <a:xfrm flipH="1">
              <a:off x="7885472" y="343563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0" name="Google Shape;16990;p32"/>
            <p:cNvSpPr/>
            <p:nvPr/>
          </p:nvSpPr>
          <p:spPr>
            <a:xfrm flipH="1">
              <a:off x="7613668" y="3406839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30"/>
                    <a:pt x="4884" y="3224"/>
                  </a:cubicBezTo>
                  <a:cubicBezTo>
                    <a:pt x="4914" y="3418"/>
                    <a:pt x="4947" y="3607"/>
                    <a:pt x="4983" y="3794"/>
                  </a:cubicBezTo>
                  <a:cubicBezTo>
                    <a:pt x="5019" y="3980"/>
                    <a:pt x="5056" y="4169"/>
                    <a:pt x="5097" y="4362"/>
                  </a:cubicBezTo>
                  <a:cubicBezTo>
                    <a:pt x="5105" y="4406"/>
                    <a:pt x="5115" y="4454"/>
                    <a:pt x="5127" y="4500"/>
                  </a:cubicBezTo>
                  <a:lnTo>
                    <a:pt x="1480" y="493"/>
                  </a:lnTo>
                  <a:lnTo>
                    <a:pt x="0" y="650"/>
                  </a:lnTo>
                  <a:lnTo>
                    <a:pt x="719" y="7462"/>
                  </a:lnTo>
                  <a:lnTo>
                    <a:pt x="2326" y="7294"/>
                  </a:lnTo>
                  <a:lnTo>
                    <a:pt x="2086" y="5016"/>
                  </a:lnTo>
                  <a:cubicBezTo>
                    <a:pt x="2067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7"/>
                    <a:pt x="1927" y="3886"/>
                    <a:pt x="1893" y="3717"/>
                  </a:cubicBezTo>
                  <a:cubicBezTo>
                    <a:pt x="1858" y="3551"/>
                    <a:pt x="1820" y="3361"/>
                    <a:pt x="1775" y="3145"/>
                  </a:cubicBezTo>
                  <a:cubicBezTo>
                    <a:pt x="1768" y="3116"/>
                    <a:pt x="1762" y="3082"/>
                    <a:pt x="1755" y="3052"/>
                  </a:cubicBezTo>
                  <a:lnTo>
                    <a:pt x="1755" y="3052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1" name="Google Shape;16991;p32"/>
            <p:cNvSpPr/>
            <p:nvPr/>
          </p:nvSpPr>
          <p:spPr>
            <a:xfrm flipH="1">
              <a:off x="7421866" y="338664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4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2" name="Google Shape;16992;p32"/>
            <p:cNvSpPr/>
            <p:nvPr/>
          </p:nvSpPr>
          <p:spPr>
            <a:xfrm flipH="1">
              <a:off x="7152763" y="3363842"/>
              <a:ext cx="249219" cy="271914"/>
            </a:xfrm>
            <a:custGeom>
              <a:avLst/>
              <a:gdLst/>
              <a:ahLst/>
              <a:cxnLst/>
              <a:rect l="l" t="t" r="r" b="b"/>
              <a:pathLst>
                <a:path w="7193" h="7848" extrusionOk="0">
                  <a:moveTo>
                    <a:pt x="3598" y="1571"/>
                  </a:moveTo>
                  <a:cubicBezTo>
                    <a:pt x="3783" y="1571"/>
                    <a:pt x="3961" y="1598"/>
                    <a:pt x="4129" y="1651"/>
                  </a:cubicBezTo>
                  <a:cubicBezTo>
                    <a:pt x="4362" y="1723"/>
                    <a:pt x="4572" y="1842"/>
                    <a:pt x="4758" y="2003"/>
                  </a:cubicBezTo>
                  <a:cubicBezTo>
                    <a:pt x="4940" y="2164"/>
                    <a:pt x="5091" y="2361"/>
                    <a:pt x="5206" y="2590"/>
                  </a:cubicBezTo>
                  <a:cubicBezTo>
                    <a:pt x="5323" y="2820"/>
                    <a:pt x="5396" y="3079"/>
                    <a:pt x="5425" y="3365"/>
                  </a:cubicBezTo>
                  <a:cubicBezTo>
                    <a:pt x="5456" y="3650"/>
                    <a:pt x="5441" y="3919"/>
                    <a:pt x="5376" y="4167"/>
                  </a:cubicBezTo>
                  <a:cubicBezTo>
                    <a:pt x="5328" y="4339"/>
                    <a:pt x="5264" y="4497"/>
                    <a:pt x="5179" y="4645"/>
                  </a:cubicBezTo>
                  <a:lnTo>
                    <a:pt x="4243" y="3618"/>
                  </a:lnTo>
                  <a:lnTo>
                    <a:pt x="3115" y="4592"/>
                  </a:lnTo>
                  <a:lnTo>
                    <a:pt x="3955" y="5511"/>
                  </a:lnTo>
                  <a:cubicBezTo>
                    <a:pt x="3903" y="5519"/>
                    <a:pt x="3850" y="5529"/>
                    <a:pt x="3797" y="5534"/>
                  </a:cubicBezTo>
                  <a:cubicBezTo>
                    <a:pt x="3724" y="5541"/>
                    <a:pt x="3652" y="5545"/>
                    <a:pt x="3581" y="5545"/>
                  </a:cubicBezTo>
                  <a:cubicBezTo>
                    <a:pt x="3393" y="5545"/>
                    <a:pt x="3215" y="5518"/>
                    <a:pt x="3045" y="5466"/>
                  </a:cubicBezTo>
                  <a:cubicBezTo>
                    <a:pt x="2812" y="5393"/>
                    <a:pt x="2602" y="5275"/>
                    <a:pt x="2415" y="5121"/>
                  </a:cubicBezTo>
                  <a:cubicBezTo>
                    <a:pt x="2228" y="4963"/>
                    <a:pt x="2077" y="4767"/>
                    <a:pt x="1964" y="4533"/>
                  </a:cubicBezTo>
                  <a:cubicBezTo>
                    <a:pt x="1850" y="4300"/>
                    <a:pt x="1781" y="4041"/>
                    <a:pt x="1749" y="3753"/>
                  </a:cubicBezTo>
                  <a:cubicBezTo>
                    <a:pt x="1719" y="3469"/>
                    <a:pt x="1735" y="3201"/>
                    <a:pt x="1798" y="2951"/>
                  </a:cubicBezTo>
                  <a:cubicBezTo>
                    <a:pt x="1859" y="2701"/>
                    <a:pt x="1965" y="2478"/>
                    <a:pt x="2116" y="2282"/>
                  </a:cubicBezTo>
                  <a:cubicBezTo>
                    <a:pt x="2266" y="2085"/>
                    <a:pt x="2447" y="1927"/>
                    <a:pt x="2661" y="1806"/>
                  </a:cubicBezTo>
                  <a:cubicBezTo>
                    <a:pt x="2872" y="1685"/>
                    <a:pt x="3113" y="1611"/>
                    <a:pt x="3379" y="1583"/>
                  </a:cubicBezTo>
                  <a:cubicBezTo>
                    <a:pt x="3453" y="1575"/>
                    <a:pt x="3526" y="1571"/>
                    <a:pt x="3598" y="1571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6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7"/>
                    <a:pt x="1078" y="941"/>
                    <a:pt x="792" y="1293"/>
                  </a:cubicBezTo>
                  <a:cubicBezTo>
                    <a:pt x="508" y="1645"/>
                    <a:pt x="301" y="2045"/>
                    <a:pt x="170" y="2491"/>
                  </a:cubicBezTo>
                  <a:cubicBezTo>
                    <a:pt x="41" y="2937"/>
                    <a:pt x="1" y="3417"/>
                    <a:pt x="57" y="3929"/>
                  </a:cubicBezTo>
                  <a:cubicBezTo>
                    <a:pt x="110" y="4442"/>
                    <a:pt x="247" y="4901"/>
                    <a:pt x="468" y="5312"/>
                  </a:cubicBezTo>
                  <a:cubicBezTo>
                    <a:pt x="688" y="5722"/>
                    <a:pt x="973" y="6070"/>
                    <a:pt x="1325" y="6353"/>
                  </a:cubicBezTo>
                  <a:cubicBezTo>
                    <a:pt x="1677" y="6638"/>
                    <a:pt x="2076" y="6846"/>
                    <a:pt x="2521" y="6976"/>
                  </a:cubicBezTo>
                  <a:cubicBezTo>
                    <a:pt x="2838" y="7068"/>
                    <a:pt x="3171" y="7114"/>
                    <a:pt x="3522" y="7114"/>
                  </a:cubicBezTo>
                  <a:cubicBezTo>
                    <a:pt x="3666" y="7114"/>
                    <a:pt x="3812" y="7106"/>
                    <a:pt x="3961" y="7091"/>
                  </a:cubicBezTo>
                  <a:cubicBezTo>
                    <a:pt x="4384" y="7045"/>
                    <a:pt x="4768" y="6941"/>
                    <a:pt x="5121" y="6783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21" y="5893"/>
                  </a:lnTo>
                  <a:cubicBezTo>
                    <a:pt x="6342" y="5870"/>
                    <a:pt x="6365" y="5847"/>
                    <a:pt x="6385" y="5821"/>
                  </a:cubicBezTo>
                  <a:cubicBezTo>
                    <a:pt x="6670" y="5469"/>
                    <a:pt x="6874" y="5071"/>
                    <a:pt x="7002" y="4620"/>
                  </a:cubicBezTo>
                  <a:cubicBezTo>
                    <a:pt x="7127" y="4172"/>
                    <a:pt x="7166" y="3693"/>
                    <a:pt x="7112" y="3187"/>
                  </a:cubicBezTo>
                  <a:cubicBezTo>
                    <a:pt x="7058" y="2675"/>
                    <a:pt x="6922" y="2212"/>
                    <a:pt x="6703" y="1802"/>
                  </a:cubicBezTo>
                  <a:cubicBezTo>
                    <a:pt x="6488" y="1392"/>
                    <a:pt x="6204" y="1046"/>
                    <a:pt x="5852" y="759"/>
                  </a:cubicBezTo>
                  <a:cubicBezTo>
                    <a:pt x="5500" y="476"/>
                    <a:pt x="5100" y="269"/>
                    <a:pt x="4654" y="138"/>
                  </a:cubicBezTo>
                  <a:cubicBezTo>
                    <a:pt x="4339" y="47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32"/>
            <p:cNvSpPr/>
            <p:nvPr/>
          </p:nvSpPr>
          <p:spPr>
            <a:xfrm flipH="1">
              <a:off x="6905975" y="3331448"/>
              <a:ext cx="219180" cy="249427"/>
            </a:xfrm>
            <a:custGeom>
              <a:avLst/>
              <a:gdLst/>
              <a:ahLst/>
              <a:cxnLst/>
              <a:rect l="l" t="t" r="r" b="b"/>
              <a:pathLst>
                <a:path w="6326" h="7199" extrusionOk="0">
                  <a:moveTo>
                    <a:pt x="5828" y="0"/>
                  </a:moveTo>
                  <a:lnTo>
                    <a:pt x="4212" y="170"/>
                  </a:lnTo>
                  <a:lnTo>
                    <a:pt x="4645" y="4278"/>
                  </a:lnTo>
                  <a:cubicBezTo>
                    <a:pt x="4672" y="4524"/>
                    <a:pt x="4636" y="4752"/>
                    <a:pt x="4541" y="4963"/>
                  </a:cubicBezTo>
                  <a:cubicBezTo>
                    <a:pt x="4445" y="5173"/>
                    <a:pt x="4307" y="5345"/>
                    <a:pt x="4127" y="5479"/>
                  </a:cubicBezTo>
                  <a:cubicBezTo>
                    <a:pt x="3948" y="5611"/>
                    <a:pt x="3736" y="5692"/>
                    <a:pt x="3489" y="5718"/>
                  </a:cubicBezTo>
                  <a:cubicBezTo>
                    <a:pt x="3440" y="5723"/>
                    <a:pt x="3392" y="5726"/>
                    <a:pt x="3344" y="5726"/>
                  </a:cubicBezTo>
                  <a:cubicBezTo>
                    <a:pt x="3165" y="5726"/>
                    <a:pt x="2997" y="5689"/>
                    <a:pt x="2839" y="5613"/>
                  </a:cubicBezTo>
                  <a:cubicBezTo>
                    <a:pt x="2639" y="5519"/>
                    <a:pt x="2474" y="5380"/>
                    <a:pt x="2343" y="5193"/>
                  </a:cubicBezTo>
                  <a:cubicBezTo>
                    <a:pt x="2212" y="5006"/>
                    <a:pt x="2133" y="4790"/>
                    <a:pt x="2107" y="4544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8"/>
                    <a:pt x="672" y="5775"/>
                    <a:pt x="964" y="6151"/>
                  </a:cubicBezTo>
                  <a:cubicBezTo>
                    <a:pt x="1256" y="6526"/>
                    <a:pt x="1635" y="6806"/>
                    <a:pt x="2100" y="6991"/>
                  </a:cubicBezTo>
                  <a:cubicBezTo>
                    <a:pt x="2453" y="7129"/>
                    <a:pt x="2834" y="7199"/>
                    <a:pt x="3244" y="7199"/>
                  </a:cubicBezTo>
                  <a:cubicBezTo>
                    <a:pt x="3374" y="7199"/>
                    <a:pt x="3508" y="7192"/>
                    <a:pt x="3644" y="7177"/>
                  </a:cubicBezTo>
                  <a:cubicBezTo>
                    <a:pt x="4202" y="7119"/>
                    <a:pt x="4688" y="6950"/>
                    <a:pt x="5105" y="6674"/>
                  </a:cubicBezTo>
                  <a:cubicBezTo>
                    <a:pt x="5522" y="6397"/>
                    <a:pt x="5834" y="6044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32"/>
            <p:cNvSpPr/>
            <p:nvPr/>
          </p:nvSpPr>
          <p:spPr>
            <a:xfrm flipH="1">
              <a:off x="6672733" y="330792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29" y="4354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32"/>
            <p:cNvSpPr/>
            <p:nvPr/>
          </p:nvSpPr>
          <p:spPr>
            <a:xfrm flipH="1">
              <a:off x="6458651" y="3287550"/>
              <a:ext cx="194338" cy="246933"/>
            </a:xfrm>
            <a:custGeom>
              <a:avLst/>
              <a:gdLst/>
              <a:ahLst/>
              <a:cxnLst/>
              <a:rect l="l" t="t" r="r" b="b"/>
              <a:pathLst>
                <a:path w="5609" h="7127" extrusionOk="0">
                  <a:moveTo>
                    <a:pt x="2938" y="1"/>
                  </a:moveTo>
                  <a:cubicBezTo>
                    <a:pt x="2763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2"/>
                    <a:pt x="647" y="801"/>
                  </a:cubicBezTo>
                  <a:cubicBezTo>
                    <a:pt x="429" y="1011"/>
                    <a:pt x="263" y="1253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4"/>
                  </a:cubicBezTo>
                  <a:cubicBezTo>
                    <a:pt x="364" y="3364"/>
                    <a:pt x="525" y="3554"/>
                    <a:pt x="728" y="3713"/>
                  </a:cubicBezTo>
                  <a:cubicBezTo>
                    <a:pt x="931" y="3872"/>
                    <a:pt x="1179" y="4000"/>
                    <a:pt x="1471" y="4093"/>
                  </a:cubicBezTo>
                  <a:cubicBezTo>
                    <a:pt x="1763" y="4187"/>
                    <a:pt x="2103" y="4256"/>
                    <a:pt x="2488" y="4302"/>
                  </a:cubicBezTo>
                  <a:cubicBezTo>
                    <a:pt x="2626" y="4312"/>
                    <a:pt x="2763" y="4330"/>
                    <a:pt x="2895" y="4352"/>
                  </a:cubicBezTo>
                  <a:cubicBezTo>
                    <a:pt x="3029" y="4373"/>
                    <a:pt x="3157" y="4402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4" y="5251"/>
                    <a:pt x="3835" y="5346"/>
                  </a:cubicBezTo>
                  <a:cubicBezTo>
                    <a:pt x="3771" y="5442"/>
                    <a:pt x="3667" y="5521"/>
                    <a:pt x="3528" y="5581"/>
                  </a:cubicBezTo>
                  <a:cubicBezTo>
                    <a:pt x="3390" y="5642"/>
                    <a:pt x="3233" y="5682"/>
                    <a:pt x="3059" y="5699"/>
                  </a:cubicBezTo>
                  <a:cubicBezTo>
                    <a:pt x="2973" y="5709"/>
                    <a:pt x="2887" y="5713"/>
                    <a:pt x="2801" y="5713"/>
                  </a:cubicBezTo>
                  <a:cubicBezTo>
                    <a:pt x="2538" y="5713"/>
                    <a:pt x="2277" y="5670"/>
                    <a:pt x="2018" y="5583"/>
                  </a:cubicBezTo>
                  <a:cubicBezTo>
                    <a:pt x="1675" y="5468"/>
                    <a:pt x="1317" y="5210"/>
                    <a:pt x="946" y="4809"/>
                  </a:cubicBezTo>
                  <a:lnTo>
                    <a:pt x="63" y="6053"/>
                  </a:lnTo>
                  <a:cubicBezTo>
                    <a:pt x="314" y="6309"/>
                    <a:pt x="588" y="6525"/>
                    <a:pt x="889" y="6699"/>
                  </a:cubicBezTo>
                  <a:cubicBezTo>
                    <a:pt x="1189" y="6873"/>
                    <a:pt x="1526" y="6995"/>
                    <a:pt x="1897" y="7065"/>
                  </a:cubicBezTo>
                  <a:cubicBezTo>
                    <a:pt x="2118" y="7106"/>
                    <a:pt x="2352" y="7127"/>
                    <a:pt x="2599" y="7127"/>
                  </a:cubicBezTo>
                  <a:cubicBezTo>
                    <a:pt x="2768" y="7127"/>
                    <a:pt x="2943" y="7117"/>
                    <a:pt x="3125" y="7099"/>
                  </a:cubicBezTo>
                  <a:cubicBezTo>
                    <a:pt x="3644" y="7042"/>
                    <a:pt x="4094" y="6909"/>
                    <a:pt x="4475" y="6696"/>
                  </a:cubicBezTo>
                  <a:cubicBezTo>
                    <a:pt x="4856" y="6482"/>
                    <a:pt x="5144" y="6197"/>
                    <a:pt x="5339" y="5847"/>
                  </a:cubicBezTo>
                  <a:cubicBezTo>
                    <a:pt x="5536" y="5495"/>
                    <a:pt x="5608" y="5082"/>
                    <a:pt x="5560" y="4608"/>
                  </a:cubicBezTo>
                  <a:cubicBezTo>
                    <a:pt x="5526" y="4303"/>
                    <a:pt x="5443" y="4043"/>
                    <a:pt x="5304" y="3823"/>
                  </a:cubicBezTo>
                  <a:cubicBezTo>
                    <a:pt x="5165" y="3606"/>
                    <a:pt x="4983" y="3422"/>
                    <a:pt x="4754" y="3275"/>
                  </a:cubicBezTo>
                  <a:cubicBezTo>
                    <a:pt x="4526" y="3130"/>
                    <a:pt x="4260" y="3012"/>
                    <a:pt x="3959" y="2925"/>
                  </a:cubicBezTo>
                  <a:cubicBezTo>
                    <a:pt x="3657" y="2839"/>
                    <a:pt x="3325" y="2780"/>
                    <a:pt x="2962" y="2746"/>
                  </a:cubicBezTo>
                  <a:cubicBezTo>
                    <a:pt x="2804" y="2737"/>
                    <a:pt x="2650" y="2720"/>
                    <a:pt x="2504" y="2691"/>
                  </a:cubicBezTo>
                  <a:cubicBezTo>
                    <a:pt x="2356" y="2664"/>
                    <a:pt x="2225" y="2626"/>
                    <a:pt x="2108" y="2576"/>
                  </a:cubicBezTo>
                  <a:cubicBezTo>
                    <a:pt x="1992" y="2526"/>
                    <a:pt x="1895" y="2465"/>
                    <a:pt x="1824" y="2393"/>
                  </a:cubicBezTo>
                  <a:cubicBezTo>
                    <a:pt x="1750" y="2324"/>
                    <a:pt x="1709" y="2232"/>
                    <a:pt x="1697" y="2123"/>
                  </a:cubicBezTo>
                  <a:cubicBezTo>
                    <a:pt x="1684" y="1998"/>
                    <a:pt x="1711" y="1889"/>
                    <a:pt x="1779" y="1794"/>
                  </a:cubicBezTo>
                  <a:cubicBezTo>
                    <a:pt x="1848" y="1699"/>
                    <a:pt x="1950" y="1617"/>
                    <a:pt x="2082" y="1555"/>
                  </a:cubicBezTo>
                  <a:cubicBezTo>
                    <a:pt x="2218" y="1492"/>
                    <a:pt x="2382" y="1449"/>
                    <a:pt x="2577" y="1428"/>
                  </a:cubicBezTo>
                  <a:cubicBezTo>
                    <a:pt x="2639" y="1422"/>
                    <a:pt x="2700" y="1419"/>
                    <a:pt x="2762" y="1419"/>
                  </a:cubicBezTo>
                  <a:cubicBezTo>
                    <a:pt x="2887" y="1419"/>
                    <a:pt x="3012" y="1432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1"/>
                    <a:pt x="4001" y="1874"/>
                    <a:pt x="4156" y="2030"/>
                  </a:cubicBezTo>
                  <a:lnTo>
                    <a:pt x="5073" y="938"/>
                  </a:lnTo>
                  <a:cubicBezTo>
                    <a:pt x="4885" y="708"/>
                    <a:pt x="4668" y="520"/>
                    <a:pt x="4418" y="369"/>
                  </a:cubicBezTo>
                  <a:cubicBezTo>
                    <a:pt x="4170" y="218"/>
                    <a:pt x="3878" y="113"/>
                    <a:pt x="3548" y="52"/>
                  </a:cubicBezTo>
                  <a:cubicBezTo>
                    <a:pt x="3363" y="18"/>
                    <a:pt x="3159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6" name="Google Shape;16996;p32"/>
            <p:cNvSpPr/>
            <p:nvPr/>
          </p:nvSpPr>
          <p:spPr>
            <a:xfrm flipH="1">
              <a:off x="6023000" y="3236446"/>
              <a:ext cx="331854" cy="263737"/>
            </a:xfrm>
            <a:custGeom>
              <a:avLst/>
              <a:gdLst/>
              <a:ahLst/>
              <a:cxnLst/>
              <a:rect l="l" t="t" r="r" b="b"/>
              <a:pathLst>
                <a:path w="9578" h="7612" extrusionOk="0">
                  <a:moveTo>
                    <a:pt x="9577" y="0"/>
                  </a:moveTo>
                  <a:lnTo>
                    <a:pt x="7934" y="176"/>
                  </a:lnTo>
                  <a:lnTo>
                    <a:pt x="7298" y="3853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2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4"/>
                    <a:pt x="3310" y="4944"/>
                    <a:pt x="3257" y="4787"/>
                  </a:cubicBezTo>
                  <a:cubicBezTo>
                    <a:pt x="3204" y="4626"/>
                    <a:pt x="3147" y="4465"/>
                    <a:pt x="3085" y="4310"/>
                  </a:cubicBezTo>
                  <a:lnTo>
                    <a:pt x="1686" y="837"/>
                  </a:lnTo>
                  <a:lnTo>
                    <a:pt x="0" y="1014"/>
                  </a:lnTo>
                  <a:lnTo>
                    <a:pt x="2764" y="7611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7" name="Google Shape;16997;p32"/>
            <p:cNvSpPr/>
            <p:nvPr/>
          </p:nvSpPr>
          <p:spPr>
            <a:xfrm flipH="1">
              <a:off x="5749847" y="321569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8" y="1571"/>
                  </a:moveTo>
                  <a:cubicBezTo>
                    <a:pt x="3784" y="1571"/>
                    <a:pt x="3962" y="1598"/>
                    <a:pt x="4129" y="1652"/>
                  </a:cubicBezTo>
                  <a:cubicBezTo>
                    <a:pt x="4362" y="1725"/>
                    <a:pt x="4574" y="1843"/>
                    <a:pt x="4758" y="2004"/>
                  </a:cubicBezTo>
                  <a:cubicBezTo>
                    <a:pt x="4942" y="2165"/>
                    <a:pt x="5091" y="2361"/>
                    <a:pt x="5208" y="2591"/>
                  </a:cubicBezTo>
                  <a:cubicBezTo>
                    <a:pt x="5323" y="2821"/>
                    <a:pt x="5398" y="3078"/>
                    <a:pt x="5426" y="3366"/>
                  </a:cubicBezTo>
                  <a:cubicBezTo>
                    <a:pt x="5458" y="3651"/>
                    <a:pt x="5439" y="3918"/>
                    <a:pt x="5373" y="4165"/>
                  </a:cubicBezTo>
                  <a:cubicBezTo>
                    <a:pt x="5308" y="4416"/>
                    <a:pt x="5202" y="4638"/>
                    <a:pt x="5055" y="4834"/>
                  </a:cubicBezTo>
                  <a:cubicBezTo>
                    <a:pt x="4909" y="5033"/>
                    <a:pt x="4729" y="5191"/>
                    <a:pt x="4516" y="5311"/>
                  </a:cubicBezTo>
                  <a:cubicBezTo>
                    <a:pt x="4302" y="5431"/>
                    <a:pt x="4060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7" y="5519"/>
                    <a:pt x="3046" y="5465"/>
                  </a:cubicBezTo>
                  <a:cubicBezTo>
                    <a:pt x="2813" y="5393"/>
                    <a:pt x="2604" y="5274"/>
                    <a:pt x="2414" y="5120"/>
                  </a:cubicBezTo>
                  <a:cubicBezTo>
                    <a:pt x="2230" y="4962"/>
                    <a:pt x="2079" y="4766"/>
                    <a:pt x="1965" y="4532"/>
                  </a:cubicBezTo>
                  <a:cubicBezTo>
                    <a:pt x="1851" y="4301"/>
                    <a:pt x="1781" y="4040"/>
                    <a:pt x="1751" y="3753"/>
                  </a:cubicBezTo>
                  <a:cubicBezTo>
                    <a:pt x="1719" y="3468"/>
                    <a:pt x="1736" y="3200"/>
                    <a:pt x="1798" y="2950"/>
                  </a:cubicBezTo>
                  <a:cubicBezTo>
                    <a:pt x="1860" y="2702"/>
                    <a:pt x="1966" y="2480"/>
                    <a:pt x="2116" y="2282"/>
                  </a:cubicBezTo>
                  <a:cubicBezTo>
                    <a:pt x="2267" y="2086"/>
                    <a:pt x="2448" y="1926"/>
                    <a:pt x="2662" y="1806"/>
                  </a:cubicBezTo>
                  <a:cubicBezTo>
                    <a:pt x="2874" y="1685"/>
                    <a:pt x="3114" y="1610"/>
                    <a:pt x="3380" y="1583"/>
                  </a:cubicBezTo>
                  <a:cubicBezTo>
                    <a:pt x="3454" y="1575"/>
                    <a:pt x="3527" y="1571"/>
                    <a:pt x="3598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1" y="657"/>
                    <a:pt x="1075" y="944"/>
                    <a:pt x="792" y="1294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7" y="6639"/>
                    <a:pt x="2074" y="6846"/>
                    <a:pt x="2520" y="6977"/>
                  </a:cubicBezTo>
                  <a:cubicBezTo>
                    <a:pt x="2833" y="7068"/>
                    <a:pt x="3165" y="7114"/>
                    <a:pt x="3515" y="7114"/>
                  </a:cubicBezTo>
                  <a:cubicBezTo>
                    <a:pt x="3663" y="7114"/>
                    <a:pt x="3815" y="7106"/>
                    <a:pt x="3970" y="7089"/>
                  </a:cubicBezTo>
                  <a:cubicBezTo>
                    <a:pt x="4474" y="7037"/>
                    <a:pt x="4933" y="6898"/>
                    <a:pt x="5343" y="6679"/>
                  </a:cubicBezTo>
                  <a:cubicBezTo>
                    <a:pt x="5753" y="6458"/>
                    <a:pt x="6099" y="6171"/>
                    <a:pt x="6385" y="5822"/>
                  </a:cubicBezTo>
                  <a:cubicBezTo>
                    <a:pt x="6669" y="5468"/>
                    <a:pt x="6874" y="5068"/>
                    <a:pt x="7001" y="4618"/>
                  </a:cubicBezTo>
                  <a:cubicBezTo>
                    <a:pt x="7127" y="4170"/>
                    <a:pt x="7165" y="3691"/>
                    <a:pt x="7112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3" y="1045"/>
                    <a:pt x="5851" y="760"/>
                  </a:cubicBezTo>
                  <a:cubicBezTo>
                    <a:pt x="5498" y="477"/>
                    <a:pt x="5100" y="268"/>
                    <a:pt x="4654" y="138"/>
                  </a:cubicBezTo>
                  <a:cubicBezTo>
                    <a:pt x="4338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32"/>
            <p:cNvSpPr/>
            <p:nvPr/>
          </p:nvSpPr>
          <p:spPr>
            <a:xfrm flipH="1">
              <a:off x="5498521" y="319261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0" y="1421"/>
                  </a:moveTo>
                  <a:cubicBezTo>
                    <a:pt x="3229" y="1421"/>
                    <a:pt x="3353" y="1441"/>
                    <a:pt x="3463" y="1481"/>
                  </a:cubicBezTo>
                  <a:cubicBezTo>
                    <a:pt x="3617" y="1537"/>
                    <a:pt x="3739" y="1629"/>
                    <a:pt x="3831" y="1753"/>
                  </a:cubicBezTo>
                  <a:cubicBezTo>
                    <a:pt x="3923" y="1876"/>
                    <a:pt x="3979" y="2027"/>
                    <a:pt x="3997" y="2203"/>
                  </a:cubicBezTo>
                  <a:cubicBezTo>
                    <a:pt x="4017" y="2377"/>
                    <a:pt x="3997" y="2535"/>
                    <a:pt x="3945" y="2680"/>
                  </a:cubicBezTo>
                  <a:cubicBezTo>
                    <a:pt x="3890" y="2824"/>
                    <a:pt x="3802" y="2939"/>
                    <a:pt x="3686" y="3025"/>
                  </a:cubicBezTo>
                  <a:cubicBezTo>
                    <a:pt x="3567" y="3116"/>
                    <a:pt x="3423" y="3168"/>
                    <a:pt x="3255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2" y="1431"/>
                  </a:lnTo>
                  <a:cubicBezTo>
                    <a:pt x="2981" y="1424"/>
                    <a:pt x="3037" y="1421"/>
                    <a:pt x="3090" y="1421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8" y="17"/>
                  </a:cubicBezTo>
                  <a:lnTo>
                    <a:pt x="0" y="341"/>
                  </a:lnTo>
                  <a:lnTo>
                    <a:pt x="718" y="7152"/>
                  </a:lnTo>
                  <a:lnTo>
                    <a:pt x="2297" y="6986"/>
                  </a:lnTo>
                  <a:lnTo>
                    <a:pt x="2042" y="4593"/>
                  </a:lnTo>
                  <a:lnTo>
                    <a:pt x="2894" y="4501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8" y="1527"/>
                    <a:pt x="5429" y="1164"/>
                    <a:pt x="5191" y="861"/>
                  </a:cubicBezTo>
                  <a:cubicBezTo>
                    <a:pt x="4959" y="553"/>
                    <a:pt x="4652" y="325"/>
                    <a:pt x="4278" y="175"/>
                  </a:cubicBezTo>
                  <a:cubicBezTo>
                    <a:pt x="3991" y="59"/>
                    <a:pt x="3686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32"/>
            <p:cNvSpPr/>
            <p:nvPr/>
          </p:nvSpPr>
          <p:spPr>
            <a:xfrm flipH="1">
              <a:off x="5239848" y="315707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0" name="Google Shape;17000;p32"/>
            <p:cNvSpPr/>
            <p:nvPr/>
          </p:nvSpPr>
          <p:spPr>
            <a:xfrm flipH="1">
              <a:off x="5047698" y="3138743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0"/>
                  </a:moveTo>
                  <a:cubicBezTo>
                    <a:pt x="2760" y="0"/>
                    <a:pt x="2576" y="10"/>
                    <a:pt x="2380" y="30"/>
                  </a:cubicBezTo>
                  <a:cubicBezTo>
                    <a:pt x="2043" y="66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8"/>
                    <a:pt x="265" y="1250"/>
                    <a:pt x="154" y="1519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9"/>
                    <a:pt x="2897" y="4350"/>
                  </a:cubicBezTo>
                  <a:cubicBezTo>
                    <a:pt x="3030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8" y="4567"/>
                  </a:cubicBezTo>
                  <a:cubicBezTo>
                    <a:pt x="3688" y="4618"/>
                    <a:pt x="3761" y="4679"/>
                    <a:pt x="3818" y="4751"/>
                  </a:cubicBezTo>
                  <a:cubicBezTo>
                    <a:pt x="3876" y="4823"/>
                    <a:pt x="3909" y="4910"/>
                    <a:pt x="3919" y="5006"/>
                  </a:cubicBezTo>
                  <a:cubicBezTo>
                    <a:pt x="3934" y="5135"/>
                    <a:pt x="3905" y="5249"/>
                    <a:pt x="3837" y="5344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3" y="5711"/>
                  </a:cubicBezTo>
                  <a:cubicBezTo>
                    <a:pt x="2540" y="5711"/>
                    <a:pt x="2280" y="5666"/>
                    <a:pt x="2021" y="5580"/>
                  </a:cubicBezTo>
                  <a:cubicBezTo>
                    <a:pt x="1679" y="5465"/>
                    <a:pt x="1321" y="5207"/>
                    <a:pt x="950" y="4807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6"/>
                  </a:cubicBezTo>
                  <a:cubicBezTo>
                    <a:pt x="1193" y="6871"/>
                    <a:pt x="1529" y="6993"/>
                    <a:pt x="1900" y="7062"/>
                  </a:cubicBezTo>
                  <a:cubicBezTo>
                    <a:pt x="2121" y="7103"/>
                    <a:pt x="2355" y="7123"/>
                    <a:pt x="2602" y="7123"/>
                  </a:cubicBezTo>
                  <a:cubicBezTo>
                    <a:pt x="2771" y="7123"/>
                    <a:pt x="2947" y="7114"/>
                    <a:pt x="3128" y="7095"/>
                  </a:cubicBezTo>
                  <a:cubicBezTo>
                    <a:pt x="3647" y="7041"/>
                    <a:pt x="4097" y="6907"/>
                    <a:pt x="4479" y="6693"/>
                  </a:cubicBezTo>
                  <a:cubicBezTo>
                    <a:pt x="4860" y="6478"/>
                    <a:pt x="5147" y="6197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2"/>
                    <a:pt x="4986" y="3420"/>
                    <a:pt x="4757" y="3273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2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3" y="2323"/>
                    <a:pt x="1712" y="2231"/>
                    <a:pt x="1699" y="2121"/>
                  </a:cubicBezTo>
                  <a:cubicBezTo>
                    <a:pt x="1687" y="1998"/>
                    <a:pt x="1715" y="1890"/>
                    <a:pt x="1782" y="1792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70" y="1655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70" y="518"/>
                    <a:pt x="4420" y="367"/>
                  </a:cubicBezTo>
                  <a:cubicBezTo>
                    <a:pt x="4171" y="216"/>
                    <a:pt x="3880" y="112"/>
                    <a:pt x="3550" y="51"/>
                  </a:cubicBezTo>
                  <a:cubicBezTo>
                    <a:pt x="3363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1" name="Google Shape;17001;p32"/>
            <p:cNvSpPr/>
            <p:nvPr/>
          </p:nvSpPr>
          <p:spPr>
            <a:xfrm flipH="1">
              <a:off x="4794811" y="3109397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7" y="3124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1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32"/>
            <p:cNvSpPr/>
            <p:nvPr/>
          </p:nvSpPr>
          <p:spPr>
            <a:xfrm flipH="1">
              <a:off x="4517290" y="3085664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600" y="1571"/>
                  </a:moveTo>
                  <a:cubicBezTo>
                    <a:pt x="3785" y="1571"/>
                    <a:pt x="3963" y="1598"/>
                    <a:pt x="4131" y="1652"/>
                  </a:cubicBezTo>
                  <a:cubicBezTo>
                    <a:pt x="4365" y="1723"/>
                    <a:pt x="4574" y="1841"/>
                    <a:pt x="4758" y="2004"/>
                  </a:cubicBezTo>
                  <a:cubicBezTo>
                    <a:pt x="4942" y="2165"/>
                    <a:pt x="5093" y="2361"/>
                    <a:pt x="5208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8" y="3648"/>
                    <a:pt x="5439" y="3916"/>
                    <a:pt x="5375" y="4165"/>
                  </a:cubicBezTo>
                  <a:cubicBezTo>
                    <a:pt x="5310" y="4415"/>
                    <a:pt x="5204" y="4638"/>
                    <a:pt x="5057" y="4834"/>
                  </a:cubicBezTo>
                  <a:cubicBezTo>
                    <a:pt x="4909" y="5029"/>
                    <a:pt x="4729" y="5190"/>
                    <a:pt x="4516" y="5311"/>
                  </a:cubicBezTo>
                  <a:cubicBezTo>
                    <a:pt x="4303" y="5431"/>
                    <a:pt x="4065" y="5507"/>
                    <a:pt x="3799" y="5533"/>
                  </a:cubicBezTo>
                  <a:cubicBezTo>
                    <a:pt x="3725" y="5541"/>
                    <a:pt x="3653" y="5545"/>
                    <a:pt x="3582" y="5545"/>
                  </a:cubicBezTo>
                  <a:cubicBezTo>
                    <a:pt x="3395" y="5545"/>
                    <a:pt x="3217" y="5517"/>
                    <a:pt x="3050" y="5465"/>
                  </a:cubicBezTo>
                  <a:cubicBezTo>
                    <a:pt x="2815" y="5392"/>
                    <a:pt x="2604" y="5274"/>
                    <a:pt x="2417" y="5120"/>
                  </a:cubicBezTo>
                  <a:cubicBezTo>
                    <a:pt x="2227" y="4962"/>
                    <a:pt x="2080" y="4766"/>
                    <a:pt x="1967" y="4532"/>
                  </a:cubicBezTo>
                  <a:cubicBezTo>
                    <a:pt x="1853" y="4299"/>
                    <a:pt x="1781" y="4040"/>
                    <a:pt x="1751" y="3752"/>
                  </a:cubicBezTo>
                  <a:cubicBezTo>
                    <a:pt x="1721" y="3468"/>
                    <a:pt x="1737" y="3200"/>
                    <a:pt x="1800" y="2950"/>
                  </a:cubicBezTo>
                  <a:cubicBezTo>
                    <a:pt x="1860" y="2701"/>
                    <a:pt x="1967" y="2477"/>
                    <a:pt x="2118" y="2281"/>
                  </a:cubicBezTo>
                  <a:cubicBezTo>
                    <a:pt x="2267" y="2084"/>
                    <a:pt x="2448" y="1926"/>
                    <a:pt x="2663" y="1805"/>
                  </a:cubicBezTo>
                  <a:cubicBezTo>
                    <a:pt x="2877" y="1685"/>
                    <a:pt x="3117" y="1610"/>
                    <a:pt x="3382" y="1583"/>
                  </a:cubicBezTo>
                  <a:cubicBezTo>
                    <a:pt x="3456" y="1575"/>
                    <a:pt x="3528" y="1571"/>
                    <a:pt x="3600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5" y="24"/>
                  </a:cubicBezTo>
                  <a:cubicBezTo>
                    <a:pt x="2702" y="78"/>
                    <a:pt x="2241" y="216"/>
                    <a:pt x="1832" y="435"/>
                  </a:cubicBezTo>
                  <a:cubicBezTo>
                    <a:pt x="1420" y="656"/>
                    <a:pt x="1075" y="943"/>
                    <a:pt x="789" y="1294"/>
                  </a:cubicBezTo>
                  <a:cubicBezTo>
                    <a:pt x="504" y="1643"/>
                    <a:pt x="299" y="2044"/>
                    <a:pt x="168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2" y="6069"/>
                    <a:pt x="1322" y="6352"/>
                  </a:cubicBezTo>
                  <a:cubicBezTo>
                    <a:pt x="1675" y="6637"/>
                    <a:pt x="2075" y="6846"/>
                    <a:pt x="2520" y="6975"/>
                  </a:cubicBezTo>
                  <a:cubicBezTo>
                    <a:pt x="2835" y="7066"/>
                    <a:pt x="3168" y="7113"/>
                    <a:pt x="3519" y="7113"/>
                  </a:cubicBezTo>
                  <a:cubicBezTo>
                    <a:pt x="3665" y="7113"/>
                    <a:pt x="3815" y="7105"/>
                    <a:pt x="3967" y="7089"/>
                  </a:cubicBezTo>
                  <a:cubicBezTo>
                    <a:pt x="4473" y="7034"/>
                    <a:pt x="4930" y="6897"/>
                    <a:pt x="5342" y="6677"/>
                  </a:cubicBezTo>
                  <a:cubicBezTo>
                    <a:pt x="5753" y="6457"/>
                    <a:pt x="6097" y="6171"/>
                    <a:pt x="6383" y="5819"/>
                  </a:cubicBezTo>
                  <a:cubicBezTo>
                    <a:pt x="6668" y="5467"/>
                    <a:pt x="6873" y="5068"/>
                    <a:pt x="7000" y="4618"/>
                  </a:cubicBezTo>
                  <a:cubicBezTo>
                    <a:pt x="7128" y="4170"/>
                    <a:pt x="7164" y="3691"/>
                    <a:pt x="7109" y="3186"/>
                  </a:cubicBezTo>
                  <a:cubicBezTo>
                    <a:pt x="7056" y="2674"/>
                    <a:pt x="6919" y="2212"/>
                    <a:pt x="6703" y="1803"/>
                  </a:cubicBezTo>
                  <a:cubicBezTo>
                    <a:pt x="6486" y="1393"/>
                    <a:pt x="6202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32"/>
            <p:cNvSpPr/>
            <p:nvPr/>
          </p:nvSpPr>
          <p:spPr>
            <a:xfrm flipH="1">
              <a:off x="4297804" y="3063040"/>
              <a:ext cx="189279" cy="247383"/>
            </a:xfrm>
            <a:custGeom>
              <a:avLst/>
              <a:gdLst/>
              <a:ahLst/>
              <a:cxnLst/>
              <a:rect l="l" t="t" r="r" b="b"/>
              <a:pathLst>
                <a:path w="5463" h="7140" extrusionOk="0">
                  <a:moveTo>
                    <a:pt x="2956" y="1494"/>
                  </a:moveTo>
                  <a:cubicBezTo>
                    <a:pt x="3064" y="1494"/>
                    <a:pt x="3165" y="1514"/>
                    <a:pt x="3260" y="1554"/>
                  </a:cubicBezTo>
                  <a:cubicBezTo>
                    <a:pt x="3381" y="1609"/>
                    <a:pt x="3486" y="1688"/>
                    <a:pt x="3571" y="1798"/>
                  </a:cubicBezTo>
                  <a:cubicBezTo>
                    <a:pt x="3656" y="1909"/>
                    <a:pt x="3705" y="2047"/>
                    <a:pt x="3724" y="2215"/>
                  </a:cubicBezTo>
                  <a:cubicBezTo>
                    <a:pt x="3741" y="2378"/>
                    <a:pt x="3722" y="2525"/>
                    <a:pt x="3663" y="2654"/>
                  </a:cubicBezTo>
                  <a:cubicBezTo>
                    <a:pt x="3603" y="2783"/>
                    <a:pt x="3519" y="2891"/>
                    <a:pt x="3411" y="2976"/>
                  </a:cubicBezTo>
                  <a:cubicBezTo>
                    <a:pt x="3301" y="3061"/>
                    <a:pt x="3176" y="3111"/>
                    <a:pt x="3032" y="3126"/>
                  </a:cubicBezTo>
                  <a:lnTo>
                    <a:pt x="1953" y="3239"/>
                  </a:lnTo>
                  <a:lnTo>
                    <a:pt x="1782" y="1611"/>
                  </a:lnTo>
                  <a:lnTo>
                    <a:pt x="2861" y="1499"/>
                  </a:lnTo>
                  <a:cubicBezTo>
                    <a:pt x="2893" y="1496"/>
                    <a:pt x="2925" y="1494"/>
                    <a:pt x="2956" y="1494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1" y="327"/>
                  </a:lnTo>
                  <a:lnTo>
                    <a:pt x="722" y="7139"/>
                  </a:lnTo>
                  <a:lnTo>
                    <a:pt x="2376" y="6965"/>
                  </a:lnTo>
                  <a:lnTo>
                    <a:pt x="2135" y="4687"/>
                  </a:lnTo>
                  <a:lnTo>
                    <a:pt x="3419" y="4551"/>
                  </a:lnTo>
                  <a:cubicBezTo>
                    <a:pt x="3846" y="4506"/>
                    <a:pt x="4217" y="4365"/>
                    <a:pt x="4530" y="4128"/>
                  </a:cubicBezTo>
                  <a:cubicBezTo>
                    <a:pt x="4844" y="3894"/>
                    <a:pt x="5080" y="3589"/>
                    <a:pt x="5241" y="3222"/>
                  </a:cubicBezTo>
                  <a:cubicBezTo>
                    <a:pt x="5405" y="2854"/>
                    <a:pt x="5462" y="2448"/>
                    <a:pt x="5415" y="2007"/>
                  </a:cubicBezTo>
                  <a:cubicBezTo>
                    <a:pt x="5370" y="1587"/>
                    <a:pt x="5232" y="1216"/>
                    <a:pt x="4996" y="900"/>
                  </a:cubicBezTo>
                  <a:cubicBezTo>
                    <a:pt x="4765" y="583"/>
                    <a:pt x="4470" y="346"/>
                    <a:pt x="4113" y="186"/>
                  </a:cubicBezTo>
                  <a:cubicBezTo>
                    <a:pt x="3836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32"/>
            <p:cNvSpPr/>
            <p:nvPr/>
          </p:nvSpPr>
          <p:spPr>
            <a:xfrm flipH="1">
              <a:off x="8863999" y="3873807"/>
              <a:ext cx="255006" cy="248388"/>
            </a:xfrm>
            <a:custGeom>
              <a:avLst/>
              <a:gdLst/>
              <a:ahLst/>
              <a:cxnLst/>
              <a:rect l="l" t="t" r="r" b="b"/>
              <a:pathLst>
                <a:path w="7360" h="7169" extrusionOk="0">
                  <a:moveTo>
                    <a:pt x="2056" y="3956"/>
                  </a:moveTo>
                  <a:cubicBezTo>
                    <a:pt x="2175" y="4067"/>
                    <a:pt x="2306" y="4185"/>
                    <a:pt x="2447" y="4309"/>
                  </a:cubicBezTo>
                  <a:lnTo>
                    <a:pt x="3868" y="5531"/>
                  </a:lnTo>
                  <a:cubicBezTo>
                    <a:pt x="3816" y="5567"/>
                    <a:pt x="3764" y="5603"/>
                    <a:pt x="3712" y="5636"/>
                  </a:cubicBezTo>
                  <a:cubicBezTo>
                    <a:pt x="3498" y="5765"/>
                    <a:pt x="3262" y="5845"/>
                    <a:pt x="3003" y="5870"/>
                  </a:cubicBezTo>
                  <a:cubicBezTo>
                    <a:pt x="2917" y="5880"/>
                    <a:pt x="2833" y="5885"/>
                    <a:pt x="2753" y="5885"/>
                  </a:cubicBezTo>
                  <a:cubicBezTo>
                    <a:pt x="2575" y="5885"/>
                    <a:pt x="2413" y="5861"/>
                    <a:pt x="2268" y="5816"/>
                  </a:cubicBezTo>
                  <a:cubicBezTo>
                    <a:pt x="2059" y="5751"/>
                    <a:pt x="1893" y="5640"/>
                    <a:pt x="1772" y="5489"/>
                  </a:cubicBezTo>
                  <a:cubicBezTo>
                    <a:pt x="1652" y="5338"/>
                    <a:pt x="1580" y="5154"/>
                    <a:pt x="1557" y="4933"/>
                  </a:cubicBezTo>
                  <a:cubicBezTo>
                    <a:pt x="1526" y="4654"/>
                    <a:pt x="1594" y="4414"/>
                    <a:pt x="1757" y="4214"/>
                  </a:cubicBezTo>
                  <a:cubicBezTo>
                    <a:pt x="1833" y="4119"/>
                    <a:pt x="1933" y="4034"/>
                    <a:pt x="2056" y="3956"/>
                  </a:cubicBezTo>
                  <a:close/>
                  <a:moveTo>
                    <a:pt x="3145" y="1"/>
                  </a:moveTo>
                  <a:cubicBezTo>
                    <a:pt x="3045" y="1"/>
                    <a:pt x="2942" y="6"/>
                    <a:pt x="2838" y="18"/>
                  </a:cubicBezTo>
                  <a:cubicBezTo>
                    <a:pt x="2411" y="64"/>
                    <a:pt x="2040" y="182"/>
                    <a:pt x="1729" y="376"/>
                  </a:cubicBezTo>
                  <a:cubicBezTo>
                    <a:pt x="1417" y="570"/>
                    <a:pt x="1186" y="814"/>
                    <a:pt x="1029" y="1109"/>
                  </a:cubicBezTo>
                  <a:cubicBezTo>
                    <a:pt x="874" y="1405"/>
                    <a:pt x="813" y="1729"/>
                    <a:pt x="852" y="2078"/>
                  </a:cubicBezTo>
                  <a:cubicBezTo>
                    <a:pt x="866" y="2222"/>
                    <a:pt x="905" y="2375"/>
                    <a:pt x="969" y="2539"/>
                  </a:cubicBezTo>
                  <a:cubicBezTo>
                    <a:pt x="1027" y="2692"/>
                    <a:pt x="1117" y="2856"/>
                    <a:pt x="1226" y="3026"/>
                  </a:cubicBezTo>
                  <a:cubicBezTo>
                    <a:pt x="828" y="3258"/>
                    <a:pt x="529" y="3547"/>
                    <a:pt x="329" y="3890"/>
                  </a:cubicBezTo>
                  <a:cubicBezTo>
                    <a:pt x="94" y="4299"/>
                    <a:pt x="1" y="4740"/>
                    <a:pt x="51" y="5213"/>
                  </a:cubicBezTo>
                  <a:cubicBezTo>
                    <a:pt x="94" y="5629"/>
                    <a:pt x="254" y="5993"/>
                    <a:pt x="526" y="6305"/>
                  </a:cubicBezTo>
                  <a:cubicBezTo>
                    <a:pt x="797" y="6617"/>
                    <a:pt x="1148" y="6847"/>
                    <a:pt x="1574" y="6999"/>
                  </a:cubicBezTo>
                  <a:cubicBezTo>
                    <a:pt x="1888" y="7113"/>
                    <a:pt x="2226" y="7168"/>
                    <a:pt x="2587" y="7168"/>
                  </a:cubicBezTo>
                  <a:cubicBezTo>
                    <a:pt x="2715" y="7168"/>
                    <a:pt x="2846" y="7161"/>
                    <a:pt x="2980" y="7147"/>
                  </a:cubicBezTo>
                  <a:cubicBezTo>
                    <a:pt x="3363" y="7106"/>
                    <a:pt x="3717" y="7017"/>
                    <a:pt x="4039" y="6873"/>
                  </a:cubicBezTo>
                  <a:cubicBezTo>
                    <a:pt x="4351" y="6736"/>
                    <a:pt x="4634" y="6556"/>
                    <a:pt x="4887" y="6336"/>
                  </a:cubicBezTo>
                  <a:lnTo>
                    <a:pt x="5432" y="6791"/>
                  </a:lnTo>
                  <a:lnTo>
                    <a:pt x="7359" y="6588"/>
                  </a:lnTo>
                  <a:lnTo>
                    <a:pt x="5750" y="5199"/>
                  </a:lnTo>
                  <a:cubicBezTo>
                    <a:pt x="5859" y="4976"/>
                    <a:pt x="5953" y="4737"/>
                    <a:pt x="6023" y="4487"/>
                  </a:cubicBezTo>
                  <a:cubicBezTo>
                    <a:pt x="6130" y="4119"/>
                    <a:pt x="6188" y="3723"/>
                    <a:pt x="6203" y="3302"/>
                  </a:cubicBezTo>
                  <a:lnTo>
                    <a:pt x="6203" y="3302"/>
                  </a:lnTo>
                  <a:lnTo>
                    <a:pt x="4755" y="3455"/>
                  </a:lnTo>
                  <a:cubicBezTo>
                    <a:pt x="4750" y="3771"/>
                    <a:pt x="4709" y="4061"/>
                    <a:pt x="4637" y="4329"/>
                  </a:cubicBezTo>
                  <a:lnTo>
                    <a:pt x="4098" y="3849"/>
                  </a:lnTo>
                  <a:cubicBezTo>
                    <a:pt x="3954" y="3739"/>
                    <a:pt x="3793" y="3606"/>
                    <a:pt x="3613" y="3453"/>
                  </a:cubicBezTo>
                  <a:cubicBezTo>
                    <a:pt x="3433" y="3296"/>
                    <a:pt x="3254" y="3134"/>
                    <a:pt x="3080" y="2958"/>
                  </a:cubicBezTo>
                  <a:cubicBezTo>
                    <a:pt x="2903" y="2784"/>
                    <a:pt x="2756" y="2612"/>
                    <a:pt x="2637" y="2445"/>
                  </a:cubicBezTo>
                  <a:cubicBezTo>
                    <a:pt x="2519" y="2275"/>
                    <a:pt x="2451" y="2130"/>
                    <a:pt x="2437" y="2008"/>
                  </a:cubicBezTo>
                  <a:cubicBezTo>
                    <a:pt x="2424" y="1879"/>
                    <a:pt x="2437" y="1765"/>
                    <a:pt x="2480" y="1674"/>
                  </a:cubicBezTo>
                  <a:cubicBezTo>
                    <a:pt x="2523" y="1581"/>
                    <a:pt x="2592" y="1506"/>
                    <a:pt x="2683" y="1451"/>
                  </a:cubicBezTo>
                  <a:cubicBezTo>
                    <a:pt x="2776" y="1395"/>
                    <a:pt x="2894" y="1359"/>
                    <a:pt x="3038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8" y="1340"/>
                    <a:pt x="3395" y="1375"/>
                    <a:pt x="3509" y="1444"/>
                  </a:cubicBezTo>
                  <a:cubicBezTo>
                    <a:pt x="3650" y="1528"/>
                    <a:pt x="3788" y="1697"/>
                    <a:pt x="3929" y="1949"/>
                  </a:cubicBezTo>
                  <a:lnTo>
                    <a:pt x="5077" y="1089"/>
                  </a:lnTo>
                  <a:cubicBezTo>
                    <a:pt x="4966" y="840"/>
                    <a:pt x="4796" y="627"/>
                    <a:pt x="4566" y="455"/>
                  </a:cubicBezTo>
                  <a:cubicBezTo>
                    <a:pt x="4341" y="282"/>
                    <a:pt x="4077" y="157"/>
                    <a:pt x="3780" y="81"/>
                  </a:cubicBezTo>
                  <a:cubicBezTo>
                    <a:pt x="3577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32"/>
            <p:cNvSpPr/>
            <p:nvPr/>
          </p:nvSpPr>
          <p:spPr>
            <a:xfrm flipH="1">
              <a:off x="8566385" y="383243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2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59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6" name="Google Shape;17006;p32"/>
            <p:cNvSpPr/>
            <p:nvPr/>
          </p:nvSpPr>
          <p:spPr>
            <a:xfrm flipH="1">
              <a:off x="8338444" y="381078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5" y="2724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7" name="Google Shape;17007;p32"/>
            <p:cNvSpPr/>
            <p:nvPr/>
          </p:nvSpPr>
          <p:spPr>
            <a:xfrm flipH="1">
              <a:off x="8097199" y="3788195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5" y="0"/>
                  </a:moveTo>
                  <a:cubicBezTo>
                    <a:pt x="3545" y="0"/>
                    <a:pt x="3413" y="7"/>
                    <a:pt x="3282" y="21"/>
                  </a:cubicBezTo>
                  <a:cubicBezTo>
                    <a:pt x="2763" y="76"/>
                    <a:pt x="2294" y="214"/>
                    <a:pt x="1874" y="435"/>
                  </a:cubicBezTo>
                  <a:cubicBezTo>
                    <a:pt x="1456" y="655"/>
                    <a:pt x="1102" y="941"/>
                    <a:pt x="815" y="1291"/>
                  </a:cubicBezTo>
                  <a:cubicBezTo>
                    <a:pt x="527" y="1639"/>
                    <a:pt x="314" y="2036"/>
                    <a:pt x="178" y="2484"/>
                  </a:cubicBezTo>
                  <a:cubicBezTo>
                    <a:pt x="41" y="2932"/>
                    <a:pt x="1" y="3408"/>
                    <a:pt x="54" y="3915"/>
                  </a:cubicBezTo>
                  <a:cubicBezTo>
                    <a:pt x="110" y="4434"/>
                    <a:pt x="247" y="4900"/>
                    <a:pt x="464" y="5313"/>
                  </a:cubicBezTo>
                  <a:cubicBezTo>
                    <a:pt x="681" y="5727"/>
                    <a:pt x="966" y="6074"/>
                    <a:pt x="1316" y="6356"/>
                  </a:cubicBezTo>
                  <a:cubicBezTo>
                    <a:pt x="1666" y="6636"/>
                    <a:pt x="2067" y="6842"/>
                    <a:pt x="2517" y="6967"/>
                  </a:cubicBezTo>
                  <a:cubicBezTo>
                    <a:pt x="2831" y="7055"/>
                    <a:pt x="3160" y="7099"/>
                    <a:pt x="3505" y="7099"/>
                  </a:cubicBezTo>
                  <a:cubicBezTo>
                    <a:pt x="3654" y="7099"/>
                    <a:pt x="3805" y="7091"/>
                    <a:pt x="3960" y="7075"/>
                  </a:cubicBezTo>
                  <a:cubicBezTo>
                    <a:pt x="4290" y="7040"/>
                    <a:pt x="4617" y="6965"/>
                    <a:pt x="4935" y="6849"/>
                  </a:cubicBezTo>
                  <a:cubicBezTo>
                    <a:pt x="5252" y="6734"/>
                    <a:pt x="5540" y="6590"/>
                    <a:pt x="5793" y="6419"/>
                  </a:cubicBezTo>
                  <a:cubicBezTo>
                    <a:pt x="6048" y="6248"/>
                    <a:pt x="6246" y="6062"/>
                    <a:pt x="6388" y="5864"/>
                  </a:cubicBezTo>
                  <a:lnTo>
                    <a:pt x="5458" y="4682"/>
                  </a:lnTo>
                  <a:cubicBezTo>
                    <a:pt x="5347" y="4824"/>
                    <a:pt x="5218" y="4955"/>
                    <a:pt x="5071" y="5073"/>
                  </a:cubicBezTo>
                  <a:cubicBezTo>
                    <a:pt x="4922" y="5189"/>
                    <a:pt x="4758" y="5289"/>
                    <a:pt x="4575" y="5365"/>
                  </a:cubicBezTo>
                  <a:cubicBezTo>
                    <a:pt x="4394" y="5444"/>
                    <a:pt x="4197" y="5494"/>
                    <a:pt x="3991" y="5516"/>
                  </a:cubicBezTo>
                  <a:cubicBezTo>
                    <a:pt x="3888" y="5527"/>
                    <a:pt x="3787" y="5533"/>
                    <a:pt x="3689" y="5533"/>
                  </a:cubicBezTo>
                  <a:cubicBezTo>
                    <a:pt x="3497" y="5533"/>
                    <a:pt x="3315" y="5511"/>
                    <a:pt x="3144" y="5468"/>
                  </a:cubicBezTo>
                  <a:cubicBezTo>
                    <a:pt x="2885" y="5404"/>
                    <a:pt x="2658" y="5293"/>
                    <a:pt x="2464" y="5135"/>
                  </a:cubicBezTo>
                  <a:cubicBezTo>
                    <a:pt x="2270" y="4979"/>
                    <a:pt x="2112" y="4782"/>
                    <a:pt x="1989" y="4551"/>
                  </a:cubicBezTo>
                  <a:cubicBezTo>
                    <a:pt x="1867" y="4318"/>
                    <a:pt x="1791" y="4053"/>
                    <a:pt x="1758" y="3754"/>
                  </a:cubicBezTo>
                  <a:cubicBezTo>
                    <a:pt x="1726" y="3449"/>
                    <a:pt x="1745" y="3169"/>
                    <a:pt x="1817" y="2912"/>
                  </a:cubicBezTo>
                  <a:cubicBezTo>
                    <a:pt x="1889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6" y="1780"/>
                  </a:cubicBezTo>
                  <a:cubicBezTo>
                    <a:pt x="2936" y="1660"/>
                    <a:pt x="3176" y="1589"/>
                    <a:pt x="3435" y="1560"/>
                  </a:cubicBezTo>
                  <a:cubicBezTo>
                    <a:pt x="3509" y="1552"/>
                    <a:pt x="3581" y="1548"/>
                    <a:pt x="3653" y="1548"/>
                  </a:cubicBezTo>
                  <a:cubicBezTo>
                    <a:pt x="3782" y="1548"/>
                    <a:pt x="3907" y="1561"/>
                    <a:pt x="4029" y="1586"/>
                  </a:cubicBezTo>
                  <a:cubicBezTo>
                    <a:pt x="4216" y="1625"/>
                    <a:pt x="4391" y="1689"/>
                    <a:pt x="4555" y="1781"/>
                  </a:cubicBezTo>
                  <a:cubicBezTo>
                    <a:pt x="4719" y="1873"/>
                    <a:pt x="4877" y="1983"/>
                    <a:pt x="5028" y="2111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9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9" y="15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8" name="Google Shape;17008;p32"/>
            <p:cNvSpPr/>
            <p:nvPr/>
          </p:nvSpPr>
          <p:spPr>
            <a:xfrm flipH="1">
              <a:off x="7851276" y="375902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7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9" name="Google Shape;17009;p32"/>
            <p:cNvSpPr/>
            <p:nvPr/>
          </p:nvSpPr>
          <p:spPr>
            <a:xfrm flipH="1">
              <a:off x="7579541" y="3730335"/>
              <a:ext cx="237751" cy="258436"/>
            </a:xfrm>
            <a:custGeom>
              <a:avLst/>
              <a:gdLst/>
              <a:ahLst/>
              <a:cxnLst/>
              <a:rect l="l" t="t" r="r" b="b"/>
              <a:pathLst>
                <a:path w="6862" h="7459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1"/>
                  </a:lnTo>
                  <a:cubicBezTo>
                    <a:pt x="4744" y="2117"/>
                    <a:pt x="4770" y="2364"/>
                    <a:pt x="4798" y="2590"/>
                  </a:cubicBezTo>
                  <a:cubicBezTo>
                    <a:pt x="4825" y="2817"/>
                    <a:pt x="4854" y="3027"/>
                    <a:pt x="4884" y="3221"/>
                  </a:cubicBezTo>
                  <a:cubicBezTo>
                    <a:pt x="4914" y="3415"/>
                    <a:pt x="4947" y="3605"/>
                    <a:pt x="4983" y="3791"/>
                  </a:cubicBezTo>
                  <a:cubicBezTo>
                    <a:pt x="5019" y="3978"/>
                    <a:pt x="5056" y="4166"/>
                    <a:pt x="5097" y="4359"/>
                  </a:cubicBezTo>
                  <a:cubicBezTo>
                    <a:pt x="5105" y="4403"/>
                    <a:pt x="5115" y="4451"/>
                    <a:pt x="5127" y="4497"/>
                  </a:cubicBezTo>
                  <a:lnTo>
                    <a:pt x="1480" y="490"/>
                  </a:lnTo>
                  <a:lnTo>
                    <a:pt x="0" y="647"/>
                  </a:lnTo>
                  <a:lnTo>
                    <a:pt x="719" y="7459"/>
                  </a:lnTo>
                  <a:lnTo>
                    <a:pt x="2324" y="7291"/>
                  </a:lnTo>
                  <a:lnTo>
                    <a:pt x="2084" y="5013"/>
                  </a:lnTo>
                  <a:cubicBezTo>
                    <a:pt x="2067" y="4852"/>
                    <a:pt x="2050" y="4704"/>
                    <a:pt x="2031" y="4571"/>
                  </a:cubicBezTo>
                  <a:cubicBezTo>
                    <a:pt x="2014" y="4438"/>
                    <a:pt x="1995" y="4305"/>
                    <a:pt x="1973" y="4169"/>
                  </a:cubicBezTo>
                  <a:cubicBezTo>
                    <a:pt x="1952" y="4032"/>
                    <a:pt x="1926" y="3883"/>
                    <a:pt x="1891" y="3716"/>
                  </a:cubicBezTo>
                  <a:cubicBezTo>
                    <a:pt x="1857" y="3548"/>
                    <a:pt x="1818" y="3358"/>
                    <a:pt x="1772" y="3142"/>
                  </a:cubicBezTo>
                  <a:cubicBezTo>
                    <a:pt x="1765" y="3113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0" name="Google Shape;17010;p32"/>
            <p:cNvSpPr/>
            <p:nvPr/>
          </p:nvSpPr>
          <p:spPr>
            <a:xfrm flipH="1">
              <a:off x="7387739" y="3710101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4" y="1690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2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1" name="Google Shape;17011;p32"/>
            <p:cNvSpPr/>
            <p:nvPr/>
          </p:nvSpPr>
          <p:spPr>
            <a:xfrm flipH="1">
              <a:off x="7118705" y="368726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69"/>
                  </a:moveTo>
                  <a:cubicBezTo>
                    <a:pt x="3783" y="1569"/>
                    <a:pt x="3960" y="1596"/>
                    <a:pt x="4128" y="1649"/>
                  </a:cubicBezTo>
                  <a:cubicBezTo>
                    <a:pt x="4362" y="1720"/>
                    <a:pt x="4571" y="1840"/>
                    <a:pt x="4755" y="2001"/>
                  </a:cubicBezTo>
                  <a:cubicBezTo>
                    <a:pt x="4939" y="2162"/>
                    <a:pt x="5090" y="2359"/>
                    <a:pt x="5206" y="2589"/>
                  </a:cubicBezTo>
                  <a:cubicBezTo>
                    <a:pt x="5321" y="2818"/>
                    <a:pt x="5395" y="3077"/>
                    <a:pt x="5426" y="3364"/>
                  </a:cubicBezTo>
                  <a:cubicBezTo>
                    <a:pt x="5458" y="3650"/>
                    <a:pt x="5441" y="3918"/>
                    <a:pt x="5373" y="4168"/>
                  </a:cubicBezTo>
                  <a:cubicBezTo>
                    <a:pt x="5329" y="4338"/>
                    <a:pt x="5264" y="4496"/>
                    <a:pt x="5179" y="4644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20"/>
                    <a:pt x="3849" y="5528"/>
                    <a:pt x="3796" y="5534"/>
                  </a:cubicBezTo>
                  <a:cubicBezTo>
                    <a:pt x="3723" y="5542"/>
                    <a:pt x="3651" y="5546"/>
                    <a:pt x="3581" y="5546"/>
                  </a:cubicBezTo>
                  <a:cubicBezTo>
                    <a:pt x="3394" y="5546"/>
                    <a:pt x="3216" y="5518"/>
                    <a:pt x="3046" y="5465"/>
                  </a:cubicBezTo>
                  <a:cubicBezTo>
                    <a:pt x="2812" y="5392"/>
                    <a:pt x="2602" y="5275"/>
                    <a:pt x="2414" y="5118"/>
                  </a:cubicBezTo>
                  <a:cubicBezTo>
                    <a:pt x="2228" y="4960"/>
                    <a:pt x="2077" y="4765"/>
                    <a:pt x="1964" y="4530"/>
                  </a:cubicBezTo>
                  <a:cubicBezTo>
                    <a:pt x="1850" y="4297"/>
                    <a:pt x="1781" y="4039"/>
                    <a:pt x="1748" y="3751"/>
                  </a:cubicBezTo>
                  <a:cubicBezTo>
                    <a:pt x="1718" y="3466"/>
                    <a:pt x="1735" y="3199"/>
                    <a:pt x="1797" y="2949"/>
                  </a:cubicBezTo>
                  <a:cubicBezTo>
                    <a:pt x="1860" y="2698"/>
                    <a:pt x="1965" y="2475"/>
                    <a:pt x="2115" y="2280"/>
                  </a:cubicBezTo>
                  <a:cubicBezTo>
                    <a:pt x="2266" y="2083"/>
                    <a:pt x="2445" y="1925"/>
                    <a:pt x="2660" y="1804"/>
                  </a:cubicBezTo>
                  <a:cubicBezTo>
                    <a:pt x="2874" y="1683"/>
                    <a:pt x="3114" y="1608"/>
                    <a:pt x="3379" y="1581"/>
                  </a:cubicBezTo>
                  <a:cubicBezTo>
                    <a:pt x="3453" y="1573"/>
                    <a:pt x="3526" y="1569"/>
                    <a:pt x="3597" y="1569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5"/>
                  </a:cubicBezTo>
                  <a:cubicBezTo>
                    <a:pt x="1423" y="656"/>
                    <a:pt x="1076" y="944"/>
                    <a:pt x="790" y="1293"/>
                  </a:cubicBezTo>
                  <a:cubicBezTo>
                    <a:pt x="508" y="1646"/>
                    <a:pt x="300" y="2044"/>
                    <a:pt x="168" y="2490"/>
                  </a:cubicBezTo>
                  <a:cubicBezTo>
                    <a:pt x="38" y="2936"/>
                    <a:pt x="1" y="3416"/>
                    <a:pt x="55" y="3928"/>
                  </a:cubicBezTo>
                  <a:cubicBezTo>
                    <a:pt x="109" y="4443"/>
                    <a:pt x="247" y="4903"/>
                    <a:pt x="467" y="5313"/>
                  </a:cubicBezTo>
                  <a:cubicBezTo>
                    <a:pt x="688" y="5722"/>
                    <a:pt x="971" y="6069"/>
                    <a:pt x="1324" y="6352"/>
                  </a:cubicBezTo>
                  <a:cubicBezTo>
                    <a:pt x="1676" y="6637"/>
                    <a:pt x="2076" y="6846"/>
                    <a:pt x="2522" y="6976"/>
                  </a:cubicBezTo>
                  <a:cubicBezTo>
                    <a:pt x="2838" y="7067"/>
                    <a:pt x="3171" y="7113"/>
                    <a:pt x="3521" y="7113"/>
                  </a:cubicBezTo>
                  <a:cubicBezTo>
                    <a:pt x="3664" y="7113"/>
                    <a:pt x="3810" y="7105"/>
                    <a:pt x="3960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8"/>
                  </a:lnTo>
                  <a:lnTo>
                    <a:pt x="7191" y="6846"/>
                  </a:lnTo>
                  <a:lnTo>
                    <a:pt x="6321" y="5894"/>
                  </a:lnTo>
                  <a:cubicBezTo>
                    <a:pt x="6341" y="5869"/>
                    <a:pt x="6365" y="5846"/>
                    <a:pt x="6385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7" y="4171"/>
                    <a:pt x="7163" y="3693"/>
                    <a:pt x="7112" y="3186"/>
                  </a:cubicBezTo>
                  <a:cubicBezTo>
                    <a:pt x="7058" y="2674"/>
                    <a:pt x="6922" y="2214"/>
                    <a:pt x="6703" y="1802"/>
                  </a:cubicBezTo>
                  <a:cubicBezTo>
                    <a:pt x="6486" y="1393"/>
                    <a:pt x="6203" y="1045"/>
                    <a:pt x="5852" y="760"/>
                  </a:cubicBezTo>
                  <a:cubicBezTo>
                    <a:pt x="5500" y="477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2" name="Google Shape;17012;p32"/>
            <p:cNvSpPr/>
            <p:nvPr/>
          </p:nvSpPr>
          <p:spPr>
            <a:xfrm flipH="1">
              <a:off x="6871813" y="365484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8" y="0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1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2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2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2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2" y="7119"/>
                    <a:pt x="4688" y="6952"/>
                    <a:pt x="5105" y="6674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32"/>
            <p:cNvSpPr/>
            <p:nvPr/>
          </p:nvSpPr>
          <p:spPr>
            <a:xfrm flipH="1">
              <a:off x="6638606" y="363141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0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7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6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4" name="Google Shape;17014;p32"/>
            <p:cNvSpPr/>
            <p:nvPr/>
          </p:nvSpPr>
          <p:spPr>
            <a:xfrm flipH="1">
              <a:off x="6424490" y="3611046"/>
              <a:ext cx="194372" cy="246898"/>
            </a:xfrm>
            <a:custGeom>
              <a:avLst/>
              <a:gdLst/>
              <a:ahLst/>
              <a:cxnLst/>
              <a:rect l="l" t="t" r="r" b="b"/>
              <a:pathLst>
                <a:path w="5610" h="7126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69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6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4" y="6874"/>
                    <a:pt x="1529" y="6995"/>
                    <a:pt x="1900" y="7065"/>
                  </a:cubicBezTo>
                  <a:cubicBezTo>
                    <a:pt x="2121" y="7105"/>
                    <a:pt x="2354" y="7126"/>
                    <a:pt x="2601" y="7126"/>
                  </a:cubicBezTo>
                  <a:cubicBezTo>
                    <a:pt x="2770" y="7126"/>
                    <a:pt x="2946" y="7116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4" y="4041"/>
                    <a:pt x="5306" y="3823"/>
                  </a:cubicBezTo>
                  <a:cubicBezTo>
                    <a:pt x="5167" y="3604"/>
                    <a:pt x="4984" y="3421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89"/>
                    <a:pt x="1780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7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5" name="Google Shape;17015;p32"/>
            <p:cNvSpPr/>
            <p:nvPr/>
          </p:nvSpPr>
          <p:spPr>
            <a:xfrm flipH="1">
              <a:off x="5988873" y="3559873"/>
              <a:ext cx="331923" cy="263667"/>
            </a:xfrm>
            <a:custGeom>
              <a:avLst/>
              <a:gdLst/>
              <a:ahLst/>
              <a:cxnLst/>
              <a:rect l="l" t="t" r="r" b="b"/>
              <a:pathLst>
                <a:path w="9580" h="7610" extrusionOk="0">
                  <a:moveTo>
                    <a:pt x="9579" y="1"/>
                  </a:moveTo>
                  <a:lnTo>
                    <a:pt x="7936" y="175"/>
                  </a:lnTo>
                  <a:lnTo>
                    <a:pt x="7300" y="3852"/>
                  </a:lnTo>
                  <a:cubicBezTo>
                    <a:pt x="7271" y="4020"/>
                    <a:pt x="7253" y="4167"/>
                    <a:pt x="7240" y="4296"/>
                  </a:cubicBezTo>
                  <a:cubicBezTo>
                    <a:pt x="7227" y="4425"/>
                    <a:pt x="7220" y="4542"/>
                    <a:pt x="7218" y="4648"/>
                  </a:cubicBezTo>
                  <a:cubicBezTo>
                    <a:pt x="7217" y="4693"/>
                    <a:pt x="7218" y="4735"/>
                    <a:pt x="7217" y="4778"/>
                  </a:cubicBezTo>
                  <a:cubicBezTo>
                    <a:pt x="7185" y="4684"/>
                    <a:pt x="7152" y="4589"/>
                    <a:pt x="7112" y="4492"/>
                  </a:cubicBezTo>
                  <a:cubicBezTo>
                    <a:pt x="7040" y="4309"/>
                    <a:pt x="6954" y="4115"/>
                    <a:pt x="6853" y="3909"/>
                  </a:cubicBezTo>
                  <a:lnTo>
                    <a:pt x="5577" y="1319"/>
                  </a:lnTo>
                  <a:lnTo>
                    <a:pt x="4254" y="1460"/>
                  </a:lnTo>
                  <a:lnTo>
                    <a:pt x="3525" y="4261"/>
                  </a:lnTo>
                  <a:cubicBezTo>
                    <a:pt x="3487" y="4451"/>
                    <a:pt x="3456" y="4628"/>
                    <a:pt x="3435" y="4798"/>
                  </a:cubicBezTo>
                  <a:cubicBezTo>
                    <a:pt x="3416" y="4936"/>
                    <a:pt x="3403" y="5084"/>
                    <a:pt x="3394" y="5236"/>
                  </a:cubicBezTo>
                  <a:cubicBezTo>
                    <a:pt x="3357" y="5093"/>
                    <a:pt x="3313" y="4943"/>
                    <a:pt x="3259" y="4785"/>
                  </a:cubicBezTo>
                  <a:cubicBezTo>
                    <a:pt x="3206" y="4624"/>
                    <a:pt x="3149" y="4463"/>
                    <a:pt x="3085" y="4307"/>
                  </a:cubicBezTo>
                  <a:lnTo>
                    <a:pt x="1685" y="835"/>
                  </a:lnTo>
                  <a:lnTo>
                    <a:pt x="1" y="1012"/>
                  </a:lnTo>
                  <a:lnTo>
                    <a:pt x="2763" y="7609"/>
                  </a:lnTo>
                  <a:lnTo>
                    <a:pt x="4070" y="7468"/>
                  </a:lnTo>
                  <a:lnTo>
                    <a:pt x="5087" y="3642"/>
                  </a:lnTo>
                  <a:lnTo>
                    <a:pt x="6989" y="7162"/>
                  </a:lnTo>
                  <a:lnTo>
                    <a:pt x="8255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32"/>
            <p:cNvSpPr/>
            <p:nvPr/>
          </p:nvSpPr>
          <p:spPr>
            <a:xfrm flipH="1">
              <a:off x="5715755" y="3539120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73"/>
                  </a:moveTo>
                  <a:cubicBezTo>
                    <a:pt x="3783" y="1573"/>
                    <a:pt x="3960" y="1600"/>
                    <a:pt x="4130" y="1652"/>
                  </a:cubicBezTo>
                  <a:cubicBezTo>
                    <a:pt x="4363" y="1726"/>
                    <a:pt x="4572" y="1845"/>
                    <a:pt x="4757" y="2005"/>
                  </a:cubicBezTo>
                  <a:cubicBezTo>
                    <a:pt x="4940" y="2167"/>
                    <a:pt x="5092" y="2363"/>
                    <a:pt x="5206" y="2593"/>
                  </a:cubicBezTo>
                  <a:cubicBezTo>
                    <a:pt x="5324" y="2823"/>
                    <a:pt x="5397" y="3080"/>
                    <a:pt x="5426" y="3368"/>
                  </a:cubicBezTo>
                  <a:cubicBezTo>
                    <a:pt x="5459" y="3650"/>
                    <a:pt x="5440" y="3917"/>
                    <a:pt x="5376" y="4167"/>
                  </a:cubicBezTo>
                  <a:cubicBezTo>
                    <a:pt x="5311" y="4416"/>
                    <a:pt x="5204" y="4640"/>
                    <a:pt x="5058" y="4836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3"/>
                    <a:pt x="4064" y="5508"/>
                    <a:pt x="3798" y="5535"/>
                  </a:cubicBezTo>
                  <a:cubicBezTo>
                    <a:pt x="3724" y="5543"/>
                    <a:pt x="3652" y="5547"/>
                    <a:pt x="3580" y="5547"/>
                  </a:cubicBezTo>
                  <a:cubicBezTo>
                    <a:pt x="3394" y="5547"/>
                    <a:pt x="3217" y="5520"/>
                    <a:pt x="3047" y="5466"/>
                  </a:cubicBezTo>
                  <a:cubicBezTo>
                    <a:pt x="2815" y="5394"/>
                    <a:pt x="2605" y="5277"/>
                    <a:pt x="2415" y="5121"/>
                  </a:cubicBezTo>
                  <a:cubicBezTo>
                    <a:pt x="2226" y="4963"/>
                    <a:pt x="2080" y="4767"/>
                    <a:pt x="1966" y="4534"/>
                  </a:cubicBezTo>
                  <a:cubicBezTo>
                    <a:pt x="1852" y="4303"/>
                    <a:pt x="1781" y="4041"/>
                    <a:pt x="1750" y="3755"/>
                  </a:cubicBezTo>
                  <a:cubicBezTo>
                    <a:pt x="1720" y="3470"/>
                    <a:pt x="1737" y="3201"/>
                    <a:pt x="1799" y="2952"/>
                  </a:cubicBezTo>
                  <a:cubicBezTo>
                    <a:pt x="1860" y="2702"/>
                    <a:pt x="1968" y="2481"/>
                    <a:pt x="2117" y="2284"/>
                  </a:cubicBezTo>
                  <a:cubicBezTo>
                    <a:pt x="2268" y="2088"/>
                    <a:pt x="2448" y="1927"/>
                    <a:pt x="2662" y="1808"/>
                  </a:cubicBezTo>
                  <a:cubicBezTo>
                    <a:pt x="2875" y="1687"/>
                    <a:pt x="3116" y="1611"/>
                    <a:pt x="3381" y="1585"/>
                  </a:cubicBezTo>
                  <a:cubicBezTo>
                    <a:pt x="3454" y="1577"/>
                    <a:pt x="3526" y="1573"/>
                    <a:pt x="3596" y="1573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4"/>
                  </a:cubicBezTo>
                  <a:cubicBezTo>
                    <a:pt x="2702" y="78"/>
                    <a:pt x="2242" y="216"/>
                    <a:pt x="1832" y="437"/>
                  </a:cubicBezTo>
                  <a:cubicBezTo>
                    <a:pt x="1423" y="657"/>
                    <a:pt x="1076" y="942"/>
                    <a:pt x="790" y="1294"/>
                  </a:cubicBezTo>
                  <a:cubicBezTo>
                    <a:pt x="507" y="1647"/>
                    <a:pt x="299" y="2045"/>
                    <a:pt x="169" y="2491"/>
                  </a:cubicBezTo>
                  <a:cubicBezTo>
                    <a:pt x="39" y="2936"/>
                    <a:pt x="0" y="3415"/>
                    <a:pt x="55" y="3930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68"/>
                    <a:pt x="1323" y="6355"/>
                  </a:cubicBezTo>
                  <a:cubicBezTo>
                    <a:pt x="1676" y="6639"/>
                    <a:pt x="2075" y="6845"/>
                    <a:pt x="2521" y="6977"/>
                  </a:cubicBezTo>
                  <a:cubicBezTo>
                    <a:pt x="2835" y="7068"/>
                    <a:pt x="3166" y="7114"/>
                    <a:pt x="3515" y="7114"/>
                  </a:cubicBezTo>
                  <a:cubicBezTo>
                    <a:pt x="3663" y="7114"/>
                    <a:pt x="3814" y="7106"/>
                    <a:pt x="3968" y="7089"/>
                  </a:cubicBezTo>
                  <a:cubicBezTo>
                    <a:pt x="4473" y="7036"/>
                    <a:pt x="4933" y="6898"/>
                    <a:pt x="5343" y="6678"/>
                  </a:cubicBezTo>
                  <a:cubicBezTo>
                    <a:pt x="5752" y="6457"/>
                    <a:pt x="6100" y="6173"/>
                    <a:pt x="6384" y="5821"/>
                  </a:cubicBezTo>
                  <a:cubicBezTo>
                    <a:pt x="6668" y="5469"/>
                    <a:pt x="6874" y="5069"/>
                    <a:pt x="7002" y="4619"/>
                  </a:cubicBezTo>
                  <a:cubicBezTo>
                    <a:pt x="7129" y="4170"/>
                    <a:pt x="7164" y="3693"/>
                    <a:pt x="7110" y="3185"/>
                  </a:cubicBezTo>
                  <a:cubicBezTo>
                    <a:pt x="7057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61"/>
                  </a:cubicBezTo>
                  <a:cubicBezTo>
                    <a:pt x="5498" y="477"/>
                    <a:pt x="5101" y="269"/>
                    <a:pt x="4655" y="139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32"/>
            <p:cNvSpPr/>
            <p:nvPr/>
          </p:nvSpPr>
          <p:spPr>
            <a:xfrm flipH="1">
              <a:off x="5464359" y="3516045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2" y="1423"/>
                  </a:moveTo>
                  <a:cubicBezTo>
                    <a:pt x="3229" y="1423"/>
                    <a:pt x="3352" y="1443"/>
                    <a:pt x="3463" y="1483"/>
                  </a:cubicBezTo>
                  <a:cubicBezTo>
                    <a:pt x="3615" y="1539"/>
                    <a:pt x="3738" y="1629"/>
                    <a:pt x="3831" y="1755"/>
                  </a:cubicBezTo>
                  <a:cubicBezTo>
                    <a:pt x="3923" y="1878"/>
                    <a:pt x="3979" y="2029"/>
                    <a:pt x="3997" y="2203"/>
                  </a:cubicBezTo>
                  <a:cubicBezTo>
                    <a:pt x="4017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7"/>
                  </a:cubicBezTo>
                  <a:cubicBezTo>
                    <a:pt x="3567" y="3116"/>
                    <a:pt x="3423" y="3168"/>
                    <a:pt x="3256" y="3185"/>
                  </a:cubicBezTo>
                  <a:lnTo>
                    <a:pt x="1913" y="3329"/>
                  </a:lnTo>
                  <a:lnTo>
                    <a:pt x="1725" y="1558"/>
                  </a:lnTo>
                  <a:lnTo>
                    <a:pt x="2922" y="1432"/>
                  </a:lnTo>
                  <a:cubicBezTo>
                    <a:pt x="2981" y="1426"/>
                    <a:pt x="3038" y="1423"/>
                    <a:pt x="3092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0" y="340"/>
                  </a:lnTo>
                  <a:lnTo>
                    <a:pt x="722" y="7151"/>
                  </a:lnTo>
                  <a:lnTo>
                    <a:pt x="2298" y="6986"/>
                  </a:lnTo>
                  <a:lnTo>
                    <a:pt x="2045" y="4592"/>
                  </a:lnTo>
                  <a:lnTo>
                    <a:pt x="2896" y="4503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9" y="4063"/>
                    <a:pt x="4655" y="4041"/>
                    <a:pt x="4691" y="4017"/>
                  </a:cubicBezTo>
                  <a:cubicBezTo>
                    <a:pt x="5022" y="3786"/>
                    <a:pt x="5269" y="3489"/>
                    <a:pt x="5433" y="3128"/>
                  </a:cubicBezTo>
                  <a:cubicBezTo>
                    <a:pt x="5598" y="2764"/>
                    <a:pt x="5659" y="2370"/>
                    <a:pt x="5613" y="1942"/>
                  </a:cubicBezTo>
                  <a:cubicBezTo>
                    <a:pt x="5570" y="1526"/>
                    <a:pt x="5429" y="1166"/>
                    <a:pt x="5194" y="860"/>
                  </a:cubicBezTo>
                  <a:cubicBezTo>
                    <a:pt x="4959" y="552"/>
                    <a:pt x="4652" y="325"/>
                    <a:pt x="4281" y="174"/>
                  </a:cubicBezTo>
                  <a:cubicBezTo>
                    <a:pt x="3994" y="58"/>
                    <a:pt x="368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32"/>
            <p:cNvSpPr/>
            <p:nvPr/>
          </p:nvSpPr>
          <p:spPr>
            <a:xfrm flipH="1">
              <a:off x="5205721" y="348049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8"/>
                  </a:lnTo>
                  <a:lnTo>
                    <a:pt x="1656" y="470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7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3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32"/>
            <p:cNvSpPr/>
            <p:nvPr/>
          </p:nvSpPr>
          <p:spPr>
            <a:xfrm flipH="1">
              <a:off x="5013571" y="3462135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6" y="590"/>
                    <a:pt x="648" y="798"/>
                  </a:cubicBezTo>
                  <a:cubicBezTo>
                    <a:pt x="431" y="1010"/>
                    <a:pt x="265" y="1248"/>
                    <a:pt x="154" y="1520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71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298"/>
                  </a:cubicBezTo>
                  <a:cubicBezTo>
                    <a:pt x="2628" y="4310"/>
                    <a:pt x="2764" y="4327"/>
                    <a:pt x="2897" y="4349"/>
                  </a:cubicBezTo>
                  <a:cubicBezTo>
                    <a:pt x="3030" y="4370"/>
                    <a:pt x="3157" y="4401"/>
                    <a:pt x="3279" y="4437"/>
                  </a:cubicBezTo>
                  <a:cubicBezTo>
                    <a:pt x="3401" y="4472"/>
                    <a:pt x="3508" y="4516"/>
                    <a:pt x="3598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3"/>
                    <a:pt x="3909" y="4908"/>
                    <a:pt x="3919" y="5005"/>
                  </a:cubicBezTo>
                  <a:cubicBezTo>
                    <a:pt x="3934" y="5134"/>
                    <a:pt x="3905" y="5248"/>
                    <a:pt x="3837" y="5342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40"/>
                    <a:pt x="3236" y="5679"/>
                    <a:pt x="3062" y="5698"/>
                  </a:cubicBezTo>
                  <a:cubicBezTo>
                    <a:pt x="2977" y="5707"/>
                    <a:pt x="2893" y="5711"/>
                    <a:pt x="2808" y="5711"/>
                  </a:cubicBezTo>
                  <a:cubicBezTo>
                    <a:pt x="2544" y="5711"/>
                    <a:pt x="2282" y="5667"/>
                    <a:pt x="2021" y="5580"/>
                  </a:cubicBezTo>
                  <a:cubicBezTo>
                    <a:pt x="1679" y="5465"/>
                    <a:pt x="1321" y="5209"/>
                    <a:pt x="950" y="4808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7"/>
                  </a:cubicBezTo>
                  <a:cubicBezTo>
                    <a:pt x="1193" y="6871"/>
                    <a:pt x="1529" y="6993"/>
                    <a:pt x="1900" y="7064"/>
                  </a:cubicBezTo>
                  <a:cubicBezTo>
                    <a:pt x="2121" y="7104"/>
                    <a:pt x="2354" y="7124"/>
                    <a:pt x="2600" y="7124"/>
                  </a:cubicBezTo>
                  <a:cubicBezTo>
                    <a:pt x="2770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9" y="6693"/>
                  </a:cubicBezTo>
                  <a:cubicBezTo>
                    <a:pt x="4860" y="6478"/>
                    <a:pt x="5147" y="6195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1"/>
                  </a:cubicBezTo>
                  <a:cubicBezTo>
                    <a:pt x="5169" y="3602"/>
                    <a:pt x="4986" y="3420"/>
                    <a:pt x="4758" y="3275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3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4" y="2321"/>
                    <a:pt x="1712" y="2232"/>
                    <a:pt x="1700" y="2121"/>
                  </a:cubicBezTo>
                  <a:cubicBezTo>
                    <a:pt x="1687" y="1998"/>
                    <a:pt x="1715" y="1890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7" y="1431"/>
                    <a:pt x="3138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1"/>
                  </a:cubicBezTo>
                  <a:cubicBezTo>
                    <a:pt x="3364" y="18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32"/>
            <p:cNvSpPr/>
            <p:nvPr/>
          </p:nvSpPr>
          <p:spPr>
            <a:xfrm flipH="1">
              <a:off x="4760684" y="3432893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0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3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32"/>
            <p:cNvSpPr/>
            <p:nvPr/>
          </p:nvSpPr>
          <p:spPr>
            <a:xfrm flipH="1">
              <a:off x="4483094" y="3409056"/>
              <a:ext cx="248284" cy="246482"/>
            </a:xfrm>
            <a:custGeom>
              <a:avLst/>
              <a:gdLst/>
              <a:ahLst/>
              <a:cxnLst/>
              <a:rect l="l" t="t" r="r" b="b"/>
              <a:pathLst>
                <a:path w="7166" h="7114" extrusionOk="0">
                  <a:moveTo>
                    <a:pt x="3592" y="1571"/>
                  </a:moveTo>
                  <a:cubicBezTo>
                    <a:pt x="3780" y="1571"/>
                    <a:pt x="3959" y="1598"/>
                    <a:pt x="4128" y="1652"/>
                  </a:cubicBezTo>
                  <a:cubicBezTo>
                    <a:pt x="4361" y="1725"/>
                    <a:pt x="4571" y="1844"/>
                    <a:pt x="4756" y="2004"/>
                  </a:cubicBezTo>
                  <a:cubicBezTo>
                    <a:pt x="4941" y="2165"/>
                    <a:pt x="5092" y="2362"/>
                    <a:pt x="5207" y="2592"/>
                  </a:cubicBezTo>
                  <a:cubicBezTo>
                    <a:pt x="5322" y="2822"/>
                    <a:pt x="5396" y="3078"/>
                    <a:pt x="5425" y="3366"/>
                  </a:cubicBezTo>
                  <a:cubicBezTo>
                    <a:pt x="5458" y="3649"/>
                    <a:pt x="5441" y="3916"/>
                    <a:pt x="5373" y="4167"/>
                  </a:cubicBezTo>
                  <a:cubicBezTo>
                    <a:pt x="5309" y="4415"/>
                    <a:pt x="5202" y="4638"/>
                    <a:pt x="5056" y="4835"/>
                  </a:cubicBezTo>
                  <a:cubicBezTo>
                    <a:pt x="4909" y="5032"/>
                    <a:pt x="4729" y="5191"/>
                    <a:pt x="4516" y="5311"/>
                  </a:cubicBezTo>
                  <a:cubicBezTo>
                    <a:pt x="4302" y="5432"/>
                    <a:pt x="4060" y="5507"/>
                    <a:pt x="3794" y="5534"/>
                  </a:cubicBezTo>
                  <a:cubicBezTo>
                    <a:pt x="3721" y="5542"/>
                    <a:pt x="3648" y="5546"/>
                    <a:pt x="3577" y="5546"/>
                  </a:cubicBezTo>
                  <a:cubicBezTo>
                    <a:pt x="3391" y="5546"/>
                    <a:pt x="3215" y="5519"/>
                    <a:pt x="3045" y="5465"/>
                  </a:cubicBezTo>
                  <a:cubicBezTo>
                    <a:pt x="2812" y="5392"/>
                    <a:pt x="2601" y="5275"/>
                    <a:pt x="2413" y="5120"/>
                  </a:cubicBezTo>
                  <a:cubicBezTo>
                    <a:pt x="2227" y="4962"/>
                    <a:pt x="2076" y="4766"/>
                    <a:pt x="1964" y="4533"/>
                  </a:cubicBezTo>
                  <a:cubicBezTo>
                    <a:pt x="1850" y="4299"/>
                    <a:pt x="1780" y="4040"/>
                    <a:pt x="1750" y="3753"/>
                  </a:cubicBezTo>
                  <a:cubicBezTo>
                    <a:pt x="1717" y="3469"/>
                    <a:pt x="1735" y="3200"/>
                    <a:pt x="1798" y="2952"/>
                  </a:cubicBezTo>
                  <a:cubicBezTo>
                    <a:pt x="1859" y="2701"/>
                    <a:pt x="1965" y="2478"/>
                    <a:pt x="2116" y="2283"/>
                  </a:cubicBezTo>
                  <a:cubicBezTo>
                    <a:pt x="2266" y="2084"/>
                    <a:pt x="2447" y="1926"/>
                    <a:pt x="2661" y="1806"/>
                  </a:cubicBezTo>
                  <a:cubicBezTo>
                    <a:pt x="2873" y="1686"/>
                    <a:pt x="3111" y="1610"/>
                    <a:pt x="3377" y="1583"/>
                  </a:cubicBezTo>
                  <a:cubicBezTo>
                    <a:pt x="3450" y="1575"/>
                    <a:pt x="3522" y="1571"/>
                    <a:pt x="3592" y="1571"/>
                  </a:cubicBezTo>
                  <a:close/>
                  <a:moveTo>
                    <a:pt x="3664" y="1"/>
                  </a:moveTo>
                  <a:cubicBezTo>
                    <a:pt x="3518" y="1"/>
                    <a:pt x="3368" y="9"/>
                    <a:pt x="3216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2" y="657"/>
                    <a:pt x="1077" y="944"/>
                    <a:pt x="792" y="1294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7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40"/>
                    <a:pt x="2075" y="6846"/>
                    <a:pt x="2520" y="6978"/>
                  </a:cubicBezTo>
                  <a:cubicBezTo>
                    <a:pt x="2832" y="7069"/>
                    <a:pt x="3162" y="7114"/>
                    <a:pt x="3510" y="7114"/>
                  </a:cubicBezTo>
                  <a:cubicBezTo>
                    <a:pt x="3660" y="7114"/>
                    <a:pt x="3813" y="7106"/>
                    <a:pt x="3970" y="7089"/>
                  </a:cubicBezTo>
                  <a:cubicBezTo>
                    <a:pt x="4475" y="7037"/>
                    <a:pt x="4933" y="6897"/>
                    <a:pt x="5343" y="6679"/>
                  </a:cubicBezTo>
                  <a:cubicBezTo>
                    <a:pt x="5753" y="6457"/>
                    <a:pt x="6100" y="6173"/>
                    <a:pt x="6386" y="5819"/>
                  </a:cubicBezTo>
                  <a:cubicBezTo>
                    <a:pt x="6669" y="5470"/>
                    <a:pt x="6875" y="5068"/>
                    <a:pt x="7001" y="4618"/>
                  </a:cubicBezTo>
                  <a:cubicBezTo>
                    <a:pt x="7128" y="4170"/>
                    <a:pt x="7165" y="3692"/>
                    <a:pt x="7112" y="3186"/>
                  </a:cubicBezTo>
                  <a:cubicBezTo>
                    <a:pt x="7057" y="2674"/>
                    <a:pt x="6921" y="2214"/>
                    <a:pt x="6704" y="1803"/>
                  </a:cubicBezTo>
                  <a:cubicBezTo>
                    <a:pt x="6488" y="1393"/>
                    <a:pt x="6203" y="1046"/>
                    <a:pt x="5851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32"/>
            <p:cNvSpPr/>
            <p:nvPr/>
          </p:nvSpPr>
          <p:spPr>
            <a:xfrm flipH="1">
              <a:off x="4263677" y="3386467"/>
              <a:ext cx="189175" cy="247349"/>
            </a:xfrm>
            <a:custGeom>
              <a:avLst/>
              <a:gdLst/>
              <a:ahLst/>
              <a:cxnLst/>
              <a:rect l="l" t="t" r="r" b="b"/>
              <a:pathLst>
                <a:path w="5460" h="7139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60" y="1554"/>
                  </a:cubicBezTo>
                  <a:cubicBezTo>
                    <a:pt x="3383" y="1608"/>
                    <a:pt x="3488" y="1688"/>
                    <a:pt x="3571" y="1799"/>
                  </a:cubicBezTo>
                  <a:cubicBezTo>
                    <a:pt x="3656" y="1908"/>
                    <a:pt x="3705" y="2046"/>
                    <a:pt x="3723" y="2216"/>
                  </a:cubicBezTo>
                  <a:cubicBezTo>
                    <a:pt x="3739" y="2377"/>
                    <a:pt x="3719" y="2525"/>
                    <a:pt x="3660" y="2655"/>
                  </a:cubicBezTo>
                  <a:cubicBezTo>
                    <a:pt x="3603" y="2785"/>
                    <a:pt x="3518" y="2892"/>
                    <a:pt x="3408" y="2975"/>
                  </a:cubicBezTo>
                  <a:cubicBezTo>
                    <a:pt x="3298" y="3060"/>
                    <a:pt x="3174" y="3110"/>
                    <a:pt x="3030" y="3125"/>
                  </a:cubicBezTo>
                  <a:lnTo>
                    <a:pt x="1950" y="3238"/>
                  </a:lnTo>
                  <a:lnTo>
                    <a:pt x="1779" y="1612"/>
                  </a:lnTo>
                  <a:lnTo>
                    <a:pt x="2859" y="1498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19" y="0"/>
                  </a:moveTo>
                  <a:cubicBezTo>
                    <a:pt x="3127" y="0"/>
                    <a:pt x="3034" y="6"/>
                    <a:pt x="2938" y="16"/>
                  </a:cubicBezTo>
                  <a:lnTo>
                    <a:pt x="0" y="326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3" y="4686"/>
                  </a:lnTo>
                  <a:lnTo>
                    <a:pt x="3419" y="4550"/>
                  </a:lnTo>
                  <a:cubicBezTo>
                    <a:pt x="3847" y="4505"/>
                    <a:pt x="4217" y="4366"/>
                    <a:pt x="4530" y="4128"/>
                  </a:cubicBezTo>
                  <a:cubicBezTo>
                    <a:pt x="4844" y="3893"/>
                    <a:pt x="5079" y="3589"/>
                    <a:pt x="5242" y="3223"/>
                  </a:cubicBezTo>
                  <a:cubicBezTo>
                    <a:pt x="5402" y="2853"/>
                    <a:pt x="5459" y="2450"/>
                    <a:pt x="5412" y="2007"/>
                  </a:cubicBezTo>
                  <a:cubicBezTo>
                    <a:pt x="5367" y="1586"/>
                    <a:pt x="5229" y="1217"/>
                    <a:pt x="4995" y="900"/>
                  </a:cubicBezTo>
                  <a:cubicBezTo>
                    <a:pt x="4762" y="584"/>
                    <a:pt x="4467" y="347"/>
                    <a:pt x="4113" y="185"/>
                  </a:cubicBezTo>
                  <a:cubicBezTo>
                    <a:pt x="3836" y="63"/>
                    <a:pt x="3539" y="0"/>
                    <a:pt x="3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32"/>
            <p:cNvSpPr/>
            <p:nvPr/>
          </p:nvSpPr>
          <p:spPr>
            <a:xfrm flipH="1">
              <a:off x="8829872" y="4197268"/>
              <a:ext cx="255040" cy="248353"/>
            </a:xfrm>
            <a:custGeom>
              <a:avLst/>
              <a:gdLst/>
              <a:ahLst/>
              <a:cxnLst/>
              <a:rect l="l" t="t" r="r" b="b"/>
              <a:pathLst>
                <a:path w="7361" h="7168" extrusionOk="0">
                  <a:moveTo>
                    <a:pt x="2057" y="3955"/>
                  </a:moveTo>
                  <a:cubicBezTo>
                    <a:pt x="2176" y="4067"/>
                    <a:pt x="2307" y="4185"/>
                    <a:pt x="2445" y="4307"/>
                  </a:cubicBezTo>
                  <a:lnTo>
                    <a:pt x="3867" y="5529"/>
                  </a:lnTo>
                  <a:cubicBezTo>
                    <a:pt x="3815" y="5565"/>
                    <a:pt x="3765" y="5601"/>
                    <a:pt x="3710" y="5636"/>
                  </a:cubicBezTo>
                  <a:cubicBezTo>
                    <a:pt x="3499" y="5765"/>
                    <a:pt x="3263" y="5845"/>
                    <a:pt x="3004" y="5871"/>
                  </a:cubicBezTo>
                  <a:cubicBezTo>
                    <a:pt x="2919" y="5881"/>
                    <a:pt x="2837" y="5885"/>
                    <a:pt x="2758" y="5885"/>
                  </a:cubicBezTo>
                  <a:cubicBezTo>
                    <a:pt x="2579" y="5885"/>
                    <a:pt x="2415" y="5862"/>
                    <a:pt x="2270" y="5817"/>
                  </a:cubicBezTo>
                  <a:cubicBezTo>
                    <a:pt x="2060" y="5751"/>
                    <a:pt x="1894" y="5641"/>
                    <a:pt x="1773" y="5490"/>
                  </a:cubicBezTo>
                  <a:cubicBezTo>
                    <a:pt x="1653" y="5339"/>
                    <a:pt x="1579" y="5154"/>
                    <a:pt x="1558" y="4932"/>
                  </a:cubicBezTo>
                  <a:cubicBezTo>
                    <a:pt x="1528" y="4655"/>
                    <a:pt x="1595" y="4413"/>
                    <a:pt x="1758" y="4212"/>
                  </a:cubicBezTo>
                  <a:cubicBezTo>
                    <a:pt x="1832" y="4117"/>
                    <a:pt x="1934" y="4032"/>
                    <a:pt x="2057" y="3955"/>
                  </a:cubicBezTo>
                  <a:close/>
                  <a:moveTo>
                    <a:pt x="3146" y="0"/>
                  </a:moveTo>
                  <a:cubicBezTo>
                    <a:pt x="3046" y="0"/>
                    <a:pt x="2943" y="6"/>
                    <a:pt x="2839" y="17"/>
                  </a:cubicBezTo>
                  <a:cubicBezTo>
                    <a:pt x="2409" y="62"/>
                    <a:pt x="2041" y="180"/>
                    <a:pt x="1730" y="374"/>
                  </a:cubicBezTo>
                  <a:cubicBezTo>
                    <a:pt x="1420" y="568"/>
                    <a:pt x="1185" y="812"/>
                    <a:pt x="1029" y="1110"/>
                  </a:cubicBezTo>
                  <a:cubicBezTo>
                    <a:pt x="875" y="1405"/>
                    <a:pt x="816" y="1728"/>
                    <a:pt x="853" y="2076"/>
                  </a:cubicBezTo>
                  <a:cubicBezTo>
                    <a:pt x="867" y="2220"/>
                    <a:pt x="906" y="2373"/>
                    <a:pt x="970" y="2537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30" y="3256"/>
                    <a:pt x="530" y="3545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7"/>
                    <a:pt x="255" y="5992"/>
                    <a:pt x="525" y="6303"/>
                  </a:cubicBezTo>
                  <a:cubicBezTo>
                    <a:pt x="798" y="6615"/>
                    <a:pt x="1148" y="6845"/>
                    <a:pt x="1574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5" y="7167"/>
                    <a:pt x="2847" y="7160"/>
                    <a:pt x="2981" y="7145"/>
                  </a:cubicBezTo>
                  <a:cubicBezTo>
                    <a:pt x="3364" y="7104"/>
                    <a:pt x="3716" y="7015"/>
                    <a:pt x="4040" y="6872"/>
                  </a:cubicBezTo>
                  <a:cubicBezTo>
                    <a:pt x="4350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49" y="5197"/>
                  </a:lnTo>
                  <a:cubicBezTo>
                    <a:pt x="5859" y="4974"/>
                    <a:pt x="5952" y="4737"/>
                    <a:pt x="6024" y="4485"/>
                  </a:cubicBezTo>
                  <a:cubicBezTo>
                    <a:pt x="6131" y="4117"/>
                    <a:pt x="6190" y="3722"/>
                    <a:pt x="6204" y="3300"/>
                  </a:cubicBezTo>
                  <a:lnTo>
                    <a:pt x="6204" y="3300"/>
                  </a:lnTo>
                  <a:lnTo>
                    <a:pt x="4753" y="3454"/>
                  </a:lnTo>
                  <a:cubicBezTo>
                    <a:pt x="4750" y="3770"/>
                    <a:pt x="4710" y="4059"/>
                    <a:pt x="4638" y="4327"/>
                  </a:cubicBezTo>
                  <a:lnTo>
                    <a:pt x="4097" y="3847"/>
                  </a:lnTo>
                  <a:cubicBezTo>
                    <a:pt x="3953" y="3737"/>
                    <a:pt x="3794" y="3605"/>
                    <a:pt x="3614" y="3451"/>
                  </a:cubicBezTo>
                  <a:cubicBezTo>
                    <a:pt x="3434" y="3297"/>
                    <a:pt x="3255" y="3132"/>
                    <a:pt x="3078" y="2958"/>
                  </a:cubicBezTo>
                  <a:cubicBezTo>
                    <a:pt x="2904" y="2783"/>
                    <a:pt x="2757" y="2613"/>
                    <a:pt x="2636" y="2443"/>
                  </a:cubicBezTo>
                  <a:cubicBezTo>
                    <a:pt x="2517" y="2275"/>
                    <a:pt x="2452" y="2128"/>
                    <a:pt x="2438" y="2006"/>
                  </a:cubicBezTo>
                  <a:cubicBezTo>
                    <a:pt x="2423" y="1877"/>
                    <a:pt x="2438" y="1764"/>
                    <a:pt x="2481" y="1672"/>
                  </a:cubicBezTo>
                  <a:cubicBezTo>
                    <a:pt x="2524" y="1579"/>
                    <a:pt x="2592" y="1506"/>
                    <a:pt x="2685" y="1450"/>
                  </a:cubicBezTo>
                  <a:cubicBezTo>
                    <a:pt x="2779" y="1395"/>
                    <a:pt x="2895" y="1357"/>
                    <a:pt x="3039" y="1343"/>
                  </a:cubicBezTo>
                  <a:cubicBezTo>
                    <a:pt x="3069" y="1340"/>
                    <a:pt x="3099" y="1339"/>
                    <a:pt x="3129" y="1339"/>
                  </a:cubicBezTo>
                  <a:cubicBezTo>
                    <a:pt x="3267" y="1339"/>
                    <a:pt x="3395" y="1372"/>
                    <a:pt x="3512" y="1442"/>
                  </a:cubicBezTo>
                  <a:cubicBezTo>
                    <a:pt x="3651" y="1527"/>
                    <a:pt x="3789" y="1695"/>
                    <a:pt x="3929" y="1947"/>
                  </a:cubicBezTo>
                  <a:lnTo>
                    <a:pt x="5079" y="1090"/>
                  </a:lnTo>
                  <a:cubicBezTo>
                    <a:pt x="4967" y="838"/>
                    <a:pt x="4796" y="626"/>
                    <a:pt x="4569" y="453"/>
                  </a:cubicBezTo>
                  <a:cubicBezTo>
                    <a:pt x="4340" y="280"/>
                    <a:pt x="4077" y="155"/>
                    <a:pt x="3781" y="79"/>
                  </a:cubicBezTo>
                  <a:cubicBezTo>
                    <a:pt x="3577" y="27"/>
                    <a:pt x="3366" y="0"/>
                    <a:pt x="3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4" name="Google Shape;17024;p32"/>
            <p:cNvSpPr/>
            <p:nvPr/>
          </p:nvSpPr>
          <p:spPr>
            <a:xfrm flipH="1">
              <a:off x="8532258" y="4155865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1" y="0"/>
                  </a:moveTo>
                  <a:lnTo>
                    <a:pt x="1" y="605"/>
                  </a:lnTo>
                  <a:lnTo>
                    <a:pt x="156" y="2065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5" name="Google Shape;17025;p32"/>
            <p:cNvSpPr/>
            <p:nvPr/>
          </p:nvSpPr>
          <p:spPr>
            <a:xfrm flipH="1">
              <a:off x="8304317" y="4134176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4" y="4067"/>
                  </a:lnTo>
                  <a:lnTo>
                    <a:pt x="4595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6" name="Google Shape;17026;p32"/>
            <p:cNvSpPr/>
            <p:nvPr/>
          </p:nvSpPr>
          <p:spPr>
            <a:xfrm flipH="1">
              <a:off x="8063071" y="4111517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5" y="76"/>
                    <a:pt x="2294" y="214"/>
                    <a:pt x="1876" y="436"/>
                  </a:cubicBezTo>
                  <a:cubicBezTo>
                    <a:pt x="1458" y="656"/>
                    <a:pt x="1104" y="942"/>
                    <a:pt x="816" y="1292"/>
                  </a:cubicBezTo>
                  <a:cubicBezTo>
                    <a:pt x="529" y="1640"/>
                    <a:pt x="316" y="2036"/>
                    <a:pt x="179" y="2485"/>
                  </a:cubicBezTo>
                  <a:cubicBezTo>
                    <a:pt x="43" y="2932"/>
                    <a:pt x="1" y="3408"/>
                    <a:pt x="56" y="3913"/>
                  </a:cubicBezTo>
                  <a:cubicBezTo>
                    <a:pt x="113" y="4436"/>
                    <a:pt x="250" y="4902"/>
                    <a:pt x="467" y="5315"/>
                  </a:cubicBezTo>
                  <a:cubicBezTo>
                    <a:pt x="684" y="5729"/>
                    <a:pt x="969" y="6076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6"/>
                    <a:pt x="4938" y="6848"/>
                  </a:cubicBezTo>
                  <a:cubicBezTo>
                    <a:pt x="5255" y="6733"/>
                    <a:pt x="5543" y="6589"/>
                    <a:pt x="5796" y="6419"/>
                  </a:cubicBezTo>
                  <a:cubicBezTo>
                    <a:pt x="6051" y="6248"/>
                    <a:pt x="6249" y="6063"/>
                    <a:pt x="6391" y="5864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3"/>
                  </a:cubicBezTo>
                  <a:cubicBezTo>
                    <a:pt x="4925" y="5190"/>
                    <a:pt x="4761" y="5289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2" y="5527"/>
                    <a:pt x="3793" y="5533"/>
                    <a:pt x="3696" y="5533"/>
                  </a:cubicBezTo>
                  <a:cubicBezTo>
                    <a:pt x="3503" y="5533"/>
                    <a:pt x="3320" y="5511"/>
                    <a:pt x="3147" y="5469"/>
                  </a:cubicBezTo>
                  <a:cubicBezTo>
                    <a:pt x="2888" y="5403"/>
                    <a:pt x="2661" y="5293"/>
                    <a:pt x="2467" y="5138"/>
                  </a:cubicBezTo>
                  <a:cubicBezTo>
                    <a:pt x="2273" y="4981"/>
                    <a:pt x="2115" y="4786"/>
                    <a:pt x="1993" y="4553"/>
                  </a:cubicBezTo>
                  <a:cubicBezTo>
                    <a:pt x="1870" y="4320"/>
                    <a:pt x="1794" y="4055"/>
                    <a:pt x="1761" y="3758"/>
                  </a:cubicBezTo>
                  <a:cubicBezTo>
                    <a:pt x="1728" y="3451"/>
                    <a:pt x="1748" y="3171"/>
                    <a:pt x="1820" y="2914"/>
                  </a:cubicBezTo>
                  <a:cubicBezTo>
                    <a:pt x="1892" y="2658"/>
                    <a:pt x="2004" y="2435"/>
                    <a:pt x="2158" y="2243"/>
                  </a:cubicBezTo>
                  <a:cubicBezTo>
                    <a:pt x="2313" y="2054"/>
                    <a:pt x="2500" y="1898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1" y="1561"/>
                    <a:pt x="4032" y="1586"/>
                  </a:cubicBezTo>
                  <a:cubicBezTo>
                    <a:pt x="4219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6"/>
                    <a:pt x="5162" y="330"/>
                  </a:cubicBezTo>
                  <a:cubicBezTo>
                    <a:pt x="4876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32"/>
            <p:cNvSpPr/>
            <p:nvPr/>
          </p:nvSpPr>
          <p:spPr>
            <a:xfrm flipH="1">
              <a:off x="7817149" y="4082414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6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32"/>
            <p:cNvSpPr/>
            <p:nvPr/>
          </p:nvSpPr>
          <p:spPr>
            <a:xfrm flipH="1">
              <a:off x="7545414" y="4053727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7"/>
                    <a:pt x="4983" y="3794"/>
                  </a:cubicBezTo>
                  <a:cubicBezTo>
                    <a:pt x="5019" y="3981"/>
                    <a:pt x="5057" y="4169"/>
                    <a:pt x="5097" y="4362"/>
                  </a:cubicBezTo>
                  <a:cubicBezTo>
                    <a:pt x="5105" y="4406"/>
                    <a:pt x="5115" y="4452"/>
                    <a:pt x="5127" y="4500"/>
                  </a:cubicBezTo>
                  <a:lnTo>
                    <a:pt x="1480" y="493"/>
                  </a:lnTo>
                  <a:lnTo>
                    <a:pt x="1" y="649"/>
                  </a:lnTo>
                  <a:lnTo>
                    <a:pt x="720" y="7462"/>
                  </a:lnTo>
                  <a:lnTo>
                    <a:pt x="2326" y="7292"/>
                  </a:lnTo>
                  <a:lnTo>
                    <a:pt x="2086" y="5016"/>
                  </a:lnTo>
                  <a:cubicBezTo>
                    <a:pt x="2070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5"/>
                    <a:pt x="1927" y="3884"/>
                    <a:pt x="1893" y="3717"/>
                  </a:cubicBezTo>
                  <a:cubicBezTo>
                    <a:pt x="1858" y="3551"/>
                    <a:pt x="1820" y="3359"/>
                    <a:pt x="1775" y="3144"/>
                  </a:cubicBezTo>
                  <a:cubicBezTo>
                    <a:pt x="1768" y="3115"/>
                    <a:pt x="1762" y="3082"/>
                    <a:pt x="1755" y="3050"/>
                  </a:cubicBezTo>
                  <a:lnTo>
                    <a:pt x="1755" y="3050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32"/>
            <p:cNvSpPr/>
            <p:nvPr/>
          </p:nvSpPr>
          <p:spPr>
            <a:xfrm flipH="1">
              <a:off x="7353612" y="403352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0"/>
                  </a:lnTo>
                  <a:lnTo>
                    <a:pt x="1294" y="1689"/>
                  </a:lnTo>
                  <a:lnTo>
                    <a:pt x="1722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1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0" name="Google Shape;17030;p32"/>
            <p:cNvSpPr/>
            <p:nvPr/>
          </p:nvSpPr>
          <p:spPr>
            <a:xfrm flipH="1">
              <a:off x="7084509" y="4010696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2" y="1570"/>
                  </a:moveTo>
                  <a:cubicBezTo>
                    <a:pt x="3779" y="1570"/>
                    <a:pt x="3958" y="1597"/>
                    <a:pt x="4127" y="1651"/>
                  </a:cubicBezTo>
                  <a:cubicBezTo>
                    <a:pt x="4362" y="1722"/>
                    <a:pt x="4570" y="1843"/>
                    <a:pt x="4754" y="2003"/>
                  </a:cubicBezTo>
                  <a:cubicBezTo>
                    <a:pt x="4938" y="2164"/>
                    <a:pt x="5089" y="2361"/>
                    <a:pt x="5204" y="2591"/>
                  </a:cubicBezTo>
                  <a:cubicBezTo>
                    <a:pt x="5321" y="2821"/>
                    <a:pt x="5394" y="3077"/>
                    <a:pt x="5423" y="3365"/>
                  </a:cubicBezTo>
                  <a:cubicBezTo>
                    <a:pt x="5455" y="3649"/>
                    <a:pt x="5439" y="3917"/>
                    <a:pt x="5374" y="4167"/>
                  </a:cubicBezTo>
                  <a:cubicBezTo>
                    <a:pt x="5327" y="4340"/>
                    <a:pt x="5262" y="4496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1" y="5519"/>
                    <a:pt x="3850" y="5527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3" y="5518"/>
                    <a:pt x="3044" y="5464"/>
                  </a:cubicBezTo>
                  <a:cubicBezTo>
                    <a:pt x="2811" y="5391"/>
                    <a:pt x="2600" y="5274"/>
                    <a:pt x="2413" y="5119"/>
                  </a:cubicBezTo>
                  <a:cubicBezTo>
                    <a:pt x="2225" y="4961"/>
                    <a:pt x="2075" y="4765"/>
                    <a:pt x="1962" y="4532"/>
                  </a:cubicBezTo>
                  <a:cubicBezTo>
                    <a:pt x="1851" y="4298"/>
                    <a:pt x="1779" y="4039"/>
                    <a:pt x="1747" y="3751"/>
                  </a:cubicBezTo>
                  <a:cubicBezTo>
                    <a:pt x="1717" y="3468"/>
                    <a:pt x="1733" y="3199"/>
                    <a:pt x="1796" y="2950"/>
                  </a:cubicBezTo>
                  <a:cubicBezTo>
                    <a:pt x="1858" y="2700"/>
                    <a:pt x="1963" y="2477"/>
                    <a:pt x="2114" y="2282"/>
                  </a:cubicBezTo>
                  <a:cubicBezTo>
                    <a:pt x="2264" y="2085"/>
                    <a:pt x="2445" y="1925"/>
                    <a:pt x="2659" y="1804"/>
                  </a:cubicBezTo>
                  <a:cubicBezTo>
                    <a:pt x="2873" y="1685"/>
                    <a:pt x="3111" y="1609"/>
                    <a:pt x="3378" y="1581"/>
                  </a:cubicBezTo>
                  <a:cubicBezTo>
                    <a:pt x="3450" y="1574"/>
                    <a:pt x="3522" y="1570"/>
                    <a:pt x="3592" y="1570"/>
                  </a:cubicBezTo>
                  <a:close/>
                  <a:moveTo>
                    <a:pt x="3655" y="0"/>
                  </a:moveTo>
                  <a:cubicBezTo>
                    <a:pt x="3511" y="0"/>
                    <a:pt x="3364" y="8"/>
                    <a:pt x="3214" y="24"/>
                  </a:cubicBezTo>
                  <a:cubicBezTo>
                    <a:pt x="2702" y="77"/>
                    <a:pt x="2242" y="215"/>
                    <a:pt x="1832" y="435"/>
                  </a:cubicBezTo>
                  <a:cubicBezTo>
                    <a:pt x="1421" y="657"/>
                    <a:pt x="1076" y="944"/>
                    <a:pt x="790" y="1294"/>
                  </a:cubicBezTo>
                  <a:cubicBezTo>
                    <a:pt x="506" y="1646"/>
                    <a:pt x="299" y="2045"/>
                    <a:pt x="168" y="2490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5" y="6636"/>
                    <a:pt x="2074" y="6845"/>
                    <a:pt x="2521" y="6977"/>
                  </a:cubicBezTo>
                  <a:cubicBezTo>
                    <a:pt x="2834" y="7068"/>
                    <a:pt x="3164" y="7113"/>
                    <a:pt x="3510" y="7113"/>
                  </a:cubicBezTo>
                  <a:cubicBezTo>
                    <a:pt x="3657" y="7113"/>
                    <a:pt x="3806" y="7105"/>
                    <a:pt x="3959" y="7089"/>
                  </a:cubicBezTo>
                  <a:cubicBezTo>
                    <a:pt x="4382" y="7044"/>
                    <a:pt x="4767" y="6941"/>
                    <a:pt x="5119" y="6783"/>
                  </a:cubicBezTo>
                  <a:lnTo>
                    <a:pt x="6094" y="7848"/>
                  </a:lnTo>
                  <a:lnTo>
                    <a:pt x="7190" y="6845"/>
                  </a:lnTo>
                  <a:lnTo>
                    <a:pt x="6320" y="5893"/>
                  </a:lnTo>
                  <a:cubicBezTo>
                    <a:pt x="6340" y="5870"/>
                    <a:pt x="6363" y="5845"/>
                    <a:pt x="6383" y="5822"/>
                  </a:cubicBezTo>
                  <a:cubicBezTo>
                    <a:pt x="6668" y="5470"/>
                    <a:pt x="6872" y="5069"/>
                    <a:pt x="7000" y="4620"/>
                  </a:cubicBezTo>
                  <a:cubicBezTo>
                    <a:pt x="7125" y="4170"/>
                    <a:pt x="7164" y="3692"/>
                    <a:pt x="7110" y="3185"/>
                  </a:cubicBezTo>
                  <a:cubicBezTo>
                    <a:pt x="7056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59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7" y="47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1" name="Google Shape;17031;p32"/>
            <p:cNvSpPr/>
            <p:nvPr/>
          </p:nvSpPr>
          <p:spPr>
            <a:xfrm flipH="1">
              <a:off x="6837686" y="3978266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9"/>
                  </a:lnTo>
                  <a:cubicBezTo>
                    <a:pt x="4671" y="4525"/>
                    <a:pt x="4636" y="4754"/>
                    <a:pt x="4542" y="4965"/>
                  </a:cubicBezTo>
                  <a:cubicBezTo>
                    <a:pt x="4447" y="5175"/>
                    <a:pt x="4307" y="5347"/>
                    <a:pt x="4127" y="5480"/>
                  </a:cubicBezTo>
                  <a:cubicBezTo>
                    <a:pt x="3948" y="5615"/>
                    <a:pt x="3736" y="5694"/>
                    <a:pt x="3490" y="5720"/>
                  </a:cubicBezTo>
                  <a:cubicBezTo>
                    <a:pt x="3442" y="5725"/>
                    <a:pt x="3394" y="5728"/>
                    <a:pt x="3347" y="5728"/>
                  </a:cubicBezTo>
                  <a:cubicBezTo>
                    <a:pt x="3167" y="5728"/>
                    <a:pt x="2997" y="5690"/>
                    <a:pt x="2839" y="5615"/>
                  </a:cubicBezTo>
                  <a:cubicBezTo>
                    <a:pt x="2639" y="5521"/>
                    <a:pt x="2472" y="5382"/>
                    <a:pt x="2343" y="5196"/>
                  </a:cubicBezTo>
                  <a:cubicBezTo>
                    <a:pt x="2212" y="5010"/>
                    <a:pt x="2133" y="4794"/>
                    <a:pt x="2107" y="4547"/>
                  </a:cubicBezTo>
                  <a:lnTo>
                    <a:pt x="1674" y="440"/>
                  </a:lnTo>
                  <a:lnTo>
                    <a:pt x="0" y="616"/>
                  </a:lnTo>
                  <a:lnTo>
                    <a:pt x="443" y="4810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6" y="6528"/>
                    <a:pt x="1635" y="6808"/>
                    <a:pt x="2100" y="6993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8" y="6952"/>
                    <a:pt x="5105" y="6676"/>
                  </a:cubicBezTo>
                  <a:cubicBezTo>
                    <a:pt x="5522" y="6399"/>
                    <a:pt x="5834" y="6046"/>
                    <a:pt x="6043" y="5616"/>
                  </a:cubicBezTo>
                  <a:cubicBezTo>
                    <a:pt x="6248" y="5188"/>
                    <a:pt x="6326" y="4715"/>
                    <a:pt x="6270" y="4196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32"/>
            <p:cNvSpPr/>
            <p:nvPr/>
          </p:nvSpPr>
          <p:spPr>
            <a:xfrm flipH="1">
              <a:off x="6604479" y="395481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7" y="5733"/>
                  </a:lnTo>
                  <a:lnTo>
                    <a:pt x="2032" y="4351"/>
                  </a:lnTo>
                  <a:lnTo>
                    <a:pt x="4737" y="4064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32"/>
            <p:cNvSpPr/>
            <p:nvPr/>
          </p:nvSpPr>
          <p:spPr>
            <a:xfrm flipH="1">
              <a:off x="6390293" y="3934612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4" y="417"/>
                    <a:pt x="865" y="589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0" y="1792"/>
                    <a:pt x="1" y="2079"/>
                    <a:pt x="32" y="2386"/>
                  </a:cubicBezTo>
                  <a:cubicBezTo>
                    <a:pt x="64" y="2670"/>
                    <a:pt x="136" y="2925"/>
                    <a:pt x="251" y="3143"/>
                  </a:cubicBezTo>
                  <a:cubicBezTo>
                    <a:pt x="366" y="3365"/>
                    <a:pt x="526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8" y="4301"/>
                  </a:cubicBezTo>
                  <a:cubicBezTo>
                    <a:pt x="2626" y="4312"/>
                    <a:pt x="2763" y="4330"/>
                    <a:pt x="2897" y="4351"/>
                  </a:cubicBezTo>
                  <a:cubicBezTo>
                    <a:pt x="3029" y="4373"/>
                    <a:pt x="3157" y="4403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9"/>
                    <a:pt x="3819" y="4752"/>
                  </a:cubicBezTo>
                  <a:cubicBezTo>
                    <a:pt x="3876" y="4826"/>
                    <a:pt x="3908" y="4911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5" y="5515"/>
                    <a:pt x="3530" y="5575"/>
                  </a:cubicBezTo>
                  <a:cubicBezTo>
                    <a:pt x="3390" y="5637"/>
                    <a:pt x="3235" y="5676"/>
                    <a:pt x="3059" y="5694"/>
                  </a:cubicBezTo>
                  <a:cubicBezTo>
                    <a:pt x="2974" y="5704"/>
                    <a:pt x="2888" y="5708"/>
                    <a:pt x="2803" y="5708"/>
                  </a:cubicBezTo>
                  <a:cubicBezTo>
                    <a:pt x="2540" y="5708"/>
                    <a:pt x="2278" y="5665"/>
                    <a:pt x="2020" y="5578"/>
                  </a:cubicBezTo>
                  <a:cubicBezTo>
                    <a:pt x="1676" y="5463"/>
                    <a:pt x="1318" y="5205"/>
                    <a:pt x="950" y="4804"/>
                  </a:cubicBezTo>
                  <a:lnTo>
                    <a:pt x="67" y="6048"/>
                  </a:lnTo>
                  <a:cubicBezTo>
                    <a:pt x="317" y="6304"/>
                    <a:pt x="592" y="6520"/>
                    <a:pt x="892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7" y="7112"/>
                    <a:pt x="3128" y="7092"/>
                  </a:cubicBezTo>
                  <a:cubicBezTo>
                    <a:pt x="3647" y="7037"/>
                    <a:pt x="4096" y="6904"/>
                    <a:pt x="4479" y="6689"/>
                  </a:cubicBezTo>
                  <a:cubicBezTo>
                    <a:pt x="4860" y="6477"/>
                    <a:pt x="5147" y="6192"/>
                    <a:pt x="5343" y="5841"/>
                  </a:cubicBezTo>
                  <a:cubicBezTo>
                    <a:pt x="5538" y="5489"/>
                    <a:pt x="5610" y="5077"/>
                    <a:pt x="5561" y="4603"/>
                  </a:cubicBezTo>
                  <a:cubicBezTo>
                    <a:pt x="5530" y="4298"/>
                    <a:pt x="5445" y="4036"/>
                    <a:pt x="5307" y="3818"/>
                  </a:cubicBezTo>
                  <a:cubicBezTo>
                    <a:pt x="5169" y="3601"/>
                    <a:pt x="4985" y="3417"/>
                    <a:pt x="4756" y="3271"/>
                  </a:cubicBezTo>
                  <a:cubicBezTo>
                    <a:pt x="4529" y="3126"/>
                    <a:pt x="4263" y="3008"/>
                    <a:pt x="3962" y="2922"/>
                  </a:cubicBezTo>
                  <a:cubicBezTo>
                    <a:pt x="3660" y="2836"/>
                    <a:pt x="3328" y="2777"/>
                    <a:pt x="2964" y="2742"/>
                  </a:cubicBezTo>
                  <a:cubicBezTo>
                    <a:pt x="2806" y="2734"/>
                    <a:pt x="2654" y="2716"/>
                    <a:pt x="2506" y="2687"/>
                  </a:cubicBezTo>
                  <a:cubicBezTo>
                    <a:pt x="2359" y="2660"/>
                    <a:pt x="2228" y="2623"/>
                    <a:pt x="2110" y="2572"/>
                  </a:cubicBezTo>
                  <a:cubicBezTo>
                    <a:pt x="1994" y="2522"/>
                    <a:pt x="1899" y="2462"/>
                    <a:pt x="1827" y="2390"/>
                  </a:cubicBezTo>
                  <a:cubicBezTo>
                    <a:pt x="1754" y="2318"/>
                    <a:pt x="1712" y="2229"/>
                    <a:pt x="1699" y="2119"/>
                  </a:cubicBezTo>
                  <a:cubicBezTo>
                    <a:pt x="1686" y="1994"/>
                    <a:pt x="1713" y="1885"/>
                    <a:pt x="1782" y="1790"/>
                  </a:cubicBezTo>
                  <a:cubicBezTo>
                    <a:pt x="1850" y="1695"/>
                    <a:pt x="1952" y="1616"/>
                    <a:pt x="2086" y="1551"/>
                  </a:cubicBezTo>
                  <a:cubicBezTo>
                    <a:pt x="2221" y="1488"/>
                    <a:pt x="2383" y="1445"/>
                    <a:pt x="2580" y="1425"/>
                  </a:cubicBezTo>
                  <a:cubicBezTo>
                    <a:pt x="2642" y="1418"/>
                    <a:pt x="2703" y="1415"/>
                    <a:pt x="2763" y="1415"/>
                  </a:cubicBezTo>
                  <a:cubicBezTo>
                    <a:pt x="2889" y="1415"/>
                    <a:pt x="3014" y="1429"/>
                    <a:pt x="3138" y="1455"/>
                  </a:cubicBezTo>
                  <a:cubicBezTo>
                    <a:pt x="3324" y="1495"/>
                    <a:pt x="3501" y="1562"/>
                    <a:pt x="3670" y="1655"/>
                  </a:cubicBezTo>
                  <a:cubicBezTo>
                    <a:pt x="3842" y="1748"/>
                    <a:pt x="4004" y="1872"/>
                    <a:pt x="4158" y="2027"/>
                  </a:cubicBezTo>
                  <a:lnTo>
                    <a:pt x="5077" y="936"/>
                  </a:lnTo>
                  <a:cubicBezTo>
                    <a:pt x="4888" y="707"/>
                    <a:pt x="4670" y="518"/>
                    <a:pt x="4421" y="367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32"/>
            <p:cNvSpPr/>
            <p:nvPr/>
          </p:nvSpPr>
          <p:spPr>
            <a:xfrm flipH="1">
              <a:off x="5954746" y="388326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6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32"/>
            <p:cNvSpPr/>
            <p:nvPr/>
          </p:nvSpPr>
          <p:spPr>
            <a:xfrm flipH="1">
              <a:off x="5681593" y="3862512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4" y="1571"/>
                  </a:moveTo>
                  <a:cubicBezTo>
                    <a:pt x="3781" y="1571"/>
                    <a:pt x="3959" y="1599"/>
                    <a:pt x="4126" y="1651"/>
                  </a:cubicBezTo>
                  <a:cubicBezTo>
                    <a:pt x="4361" y="1724"/>
                    <a:pt x="4571" y="1844"/>
                    <a:pt x="4756" y="2003"/>
                  </a:cubicBezTo>
                  <a:cubicBezTo>
                    <a:pt x="4939" y="2166"/>
                    <a:pt x="5090" y="2361"/>
                    <a:pt x="5205" y="2591"/>
                  </a:cubicBezTo>
                  <a:cubicBezTo>
                    <a:pt x="5323" y="2821"/>
                    <a:pt x="5396" y="3080"/>
                    <a:pt x="5425" y="3366"/>
                  </a:cubicBezTo>
                  <a:cubicBezTo>
                    <a:pt x="5458" y="3651"/>
                    <a:pt x="5439" y="3917"/>
                    <a:pt x="5375" y="4167"/>
                  </a:cubicBezTo>
                  <a:cubicBezTo>
                    <a:pt x="5308" y="4419"/>
                    <a:pt x="5202" y="4641"/>
                    <a:pt x="5057" y="4838"/>
                  </a:cubicBezTo>
                  <a:cubicBezTo>
                    <a:pt x="4909" y="5035"/>
                    <a:pt x="4729" y="5193"/>
                    <a:pt x="4516" y="5312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1" y="5547"/>
                    <a:pt x="3214" y="5520"/>
                    <a:pt x="3045" y="5467"/>
                  </a:cubicBezTo>
                  <a:cubicBezTo>
                    <a:pt x="2812" y="5395"/>
                    <a:pt x="2601" y="5278"/>
                    <a:pt x="2414" y="5119"/>
                  </a:cubicBezTo>
                  <a:cubicBezTo>
                    <a:pt x="2225" y="4964"/>
                    <a:pt x="2076" y="4766"/>
                    <a:pt x="1962" y="4534"/>
                  </a:cubicBezTo>
                  <a:cubicBezTo>
                    <a:pt x="1850" y="4300"/>
                    <a:pt x="1780" y="4039"/>
                    <a:pt x="1749" y="3753"/>
                  </a:cubicBezTo>
                  <a:cubicBezTo>
                    <a:pt x="1719" y="3469"/>
                    <a:pt x="1735" y="3203"/>
                    <a:pt x="1797" y="2951"/>
                  </a:cubicBezTo>
                  <a:cubicBezTo>
                    <a:pt x="1859" y="2702"/>
                    <a:pt x="1965" y="2479"/>
                    <a:pt x="2116" y="2282"/>
                  </a:cubicBezTo>
                  <a:cubicBezTo>
                    <a:pt x="2264" y="2087"/>
                    <a:pt x="2447" y="1928"/>
                    <a:pt x="2660" y="1808"/>
                  </a:cubicBezTo>
                  <a:cubicBezTo>
                    <a:pt x="2872" y="1685"/>
                    <a:pt x="3111" y="1612"/>
                    <a:pt x="3377" y="1583"/>
                  </a:cubicBezTo>
                  <a:cubicBezTo>
                    <a:pt x="3451" y="1575"/>
                    <a:pt x="3523" y="1571"/>
                    <a:pt x="3594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9"/>
                    <a:pt x="3216" y="25"/>
                  </a:cubicBezTo>
                  <a:cubicBezTo>
                    <a:pt x="2701" y="78"/>
                    <a:pt x="2244" y="217"/>
                    <a:pt x="1831" y="437"/>
                  </a:cubicBezTo>
                  <a:cubicBezTo>
                    <a:pt x="1422" y="657"/>
                    <a:pt x="1076" y="943"/>
                    <a:pt x="792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40" y="2936"/>
                    <a:pt x="1" y="3417"/>
                    <a:pt x="54" y="3930"/>
                  </a:cubicBezTo>
                  <a:cubicBezTo>
                    <a:pt x="110" y="4442"/>
                    <a:pt x="247" y="4902"/>
                    <a:pt x="468" y="5312"/>
                  </a:cubicBezTo>
                  <a:cubicBezTo>
                    <a:pt x="687" y="5722"/>
                    <a:pt x="973" y="6070"/>
                    <a:pt x="1325" y="6355"/>
                  </a:cubicBezTo>
                  <a:cubicBezTo>
                    <a:pt x="1678" y="6639"/>
                    <a:pt x="2074" y="6846"/>
                    <a:pt x="2520" y="6977"/>
                  </a:cubicBezTo>
                  <a:cubicBezTo>
                    <a:pt x="2835" y="7069"/>
                    <a:pt x="3169" y="7114"/>
                    <a:pt x="3522" y="7114"/>
                  </a:cubicBezTo>
                  <a:cubicBezTo>
                    <a:pt x="3668" y="7114"/>
                    <a:pt x="3817" y="7106"/>
                    <a:pt x="3970" y="7091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8"/>
                    <a:pt x="6099" y="6173"/>
                    <a:pt x="6386" y="5821"/>
                  </a:cubicBezTo>
                  <a:cubicBezTo>
                    <a:pt x="6669" y="5469"/>
                    <a:pt x="6874" y="5070"/>
                    <a:pt x="7001" y="4619"/>
                  </a:cubicBezTo>
                  <a:cubicBezTo>
                    <a:pt x="7128" y="4172"/>
                    <a:pt x="7165" y="3693"/>
                    <a:pt x="7112" y="3187"/>
                  </a:cubicBezTo>
                  <a:cubicBezTo>
                    <a:pt x="7057" y="2673"/>
                    <a:pt x="6920" y="2213"/>
                    <a:pt x="6703" y="1803"/>
                  </a:cubicBezTo>
                  <a:cubicBezTo>
                    <a:pt x="6488" y="1392"/>
                    <a:pt x="6203" y="1047"/>
                    <a:pt x="5851" y="761"/>
                  </a:cubicBezTo>
                  <a:cubicBezTo>
                    <a:pt x="5498" y="477"/>
                    <a:pt x="5101" y="270"/>
                    <a:pt x="4654" y="140"/>
                  </a:cubicBezTo>
                  <a:cubicBezTo>
                    <a:pt x="4338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32"/>
            <p:cNvSpPr/>
            <p:nvPr/>
          </p:nvSpPr>
          <p:spPr>
            <a:xfrm flipH="1">
              <a:off x="5430266" y="3839506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4" y="1421"/>
                  </a:moveTo>
                  <a:cubicBezTo>
                    <a:pt x="3231" y="1421"/>
                    <a:pt x="3354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6"/>
                    <a:pt x="3979" y="2027"/>
                    <a:pt x="3997" y="2201"/>
                  </a:cubicBezTo>
                  <a:cubicBezTo>
                    <a:pt x="4015" y="2377"/>
                    <a:pt x="3998" y="2536"/>
                    <a:pt x="3945" y="2679"/>
                  </a:cubicBezTo>
                  <a:cubicBezTo>
                    <a:pt x="3890" y="2823"/>
                    <a:pt x="3804" y="2936"/>
                    <a:pt x="3686" y="3025"/>
                  </a:cubicBezTo>
                  <a:cubicBezTo>
                    <a:pt x="3567" y="3114"/>
                    <a:pt x="3423" y="3168"/>
                    <a:pt x="3255" y="3185"/>
                  </a:cubicBezTo>
                  <a:lnTo>
                    <a:pt x="1911" y="3327"/>
                  </a:lnTo>
                  <a:lnTo>
                    <a:pt x="1726" y="1556"/>
                  </a:lnTo>
                  <a:lnTo>
                    <a:pt x="2922" y="1431"/>
                  </a:lnTo>
                  <a:cubicBezTo>
                    <a:pt x="2982" y="1424"/>
                    <a:pt x="3039" y="1421"/>
                    <a:pt x="3094" y="1421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5"/>
                    <a:pt x="3068" y="16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3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9" y="2765"/>
                    <a:pt x="5657" y="2371"/>
                    <a:pt x="5613" y="1942"/>
                  </a:cubicBezTo>
                  <a:cubicBezTo>
                    <a:pt x="5568" y="1528"/>
                    <a:pt x="5429" y="1166"/>
                    <a:pt x="5192" y="861"/>
                  </a:cubicBezTo>
                  <a:cubicBezTo>
                    <a:pt x="4959" y="553"/>
                    <a:pt x="4652" y="325"/>
                    <a:pt x="4278" y="174"/>
                  </a:cubicBezTo>
                  <a:cubicBezTo>
                    <a:pt x="3991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7" name="Google Shape;17037;p32"/>
            <p:cNvSpPr/>
            <p:nvPr/>
          </p:nvSpPr>
          <p:spPr>
            <a:xfrm flipH="1">
              <a:off x="5171594" y="3803890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8" y="4850"/>
                  </a:lnTo>
                  <a:lnTo>
                    <a:pt x="2560" y="4311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5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8" name="Google Shape;17038;p32"/>
            <p:cNvSpPr/>
            <p:nvPr/>
          </p:nvSpPr>
          <p:spPr>
            <a:xfrm flipH="1">
              <a:off x="4979444" y="378566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3" y="1"/>
                  </a:moveTo>
                  <a:cubicBezTo>
                    <a:pt x="2760" y="1"/>
                    <a:pt x="2576" y="11"/>
                    <a:pt x="2381" y="31"/>
                  </a:cubicBezTo>
                  <a:cubicBezTo>
                    <a:pt x="2043" y="67"/>
                    <a:pt x="1725" y="152"/>
                    <a:pt x="1424" y="285"/>
                  </a:cubicBezTo>
                  <a:cubicBezTo>
                    <a:pt x="1125" y="418"/>
                    <a:pt x="866" y="590"/>
                    <a:pt x="648" y="799"/>
                  </a:cubicBezTo>
                  <a:cubicBezTo>
                    <a:pt x="431" y="1009"/>
                    <a:pt x="265" y="1249"/>
                    <a:pt x="155" y="1519"/>
                  </a:cubicBezTo>
                  <a:cubicBezTo>
                    <a:pt x="41" y="1791"/>
                    <a:pt x="1" y="2079"/>
                    <a:pt x="34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6" y="3553"/>
                    <a:pt x="730" y="3712"/>
                  </a:cubicBezTo>
                  <a:cubicBezTo>
                    <a:pt x="932" y="3873"/>
                    <a:pt x="1180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8" y="4312"/>
                    <a:pt x="2764" y="4329"/>
                    <a:pt x="2897" y="4351"/>
                  </a:cubicBezTo>
                  <a:cubicBezTo>
                    <a:pt x="3031" y="4372"/>
                    <a:pt x="3157" y="4401"/>
                    <a:pt x="3279" y="4438"/>
                  </a:cubicBezTo>
                  <a:cubicBezTo>
                    <a:pt x="3402" y="4474"/>
                    <a:pt x="3508" y="4517"/>
                    <a:pt x="3599" y="4568"/>
                  </a:cubicBezTo>
                  <a:cubicBezTo>
                    <a:pt x="3688" y="4617"/>
                    <a:pt x="3761" y="4680"/>
                    <a:pt x="3819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4" y="5136"/>
                    <a:pt x="3905" y="5249"/>
                    <a:pt x="3837" y="5344"/>
                  </a:cubicBezTo>
                  <a:cubicBezTo>
                    <a:pt x="3774" y="5438"/>
                    <a:pt x="3670" y="5515"/>
                    <a:pt x="3531" y="5577"/>
                  </a:cubicBezTo>
                  <a:cubicBezTo>
                    <a:pt x="3393" y="5638"/>
                    <a:pt x="3236" y="5678"/>
                    <a:pt x="3062" y="5695"/>
                  </a:cubicBezTo>
                  <a:cubicBezTo>
                    <a:pt x="2976" y="5704"/>
                    <a:pt x="2890" y="5709"/>
                    <a:pt x="2805" y="5709"/>
                  </a:cubicBezTo>
                  <a:cubicBezTo>
                    <a:pt x="2541" y="5709"/>
                    <a:pt x="2280" y="5666"/>
                    <a:pt x="2021" y="5579"/>
                  </a:cubicBezTo>
                  <a:cubicBezTo>
                    <a:pt x="1679" y="5464"/>
                    <a:pt x="1321" y="5206"/>
                    <a:pt x="950" y="4805"/>
                  </a:cubicBezTo>
                  <a:lnTo>
                    <a:pt x="68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3" y="6869"/>
                    <a:pt x="1529" y="6991"/>
                    <a:pt x="1902" y="7061"/>
                  </a:cubicBezTo>
                  <a:cubicBezTo>
                    <a:pt x="2122" y="7102"/>
                    <a:pt x="2356" y="7122"/>
                    <a:pt x="2603" y="7122"/>
                  </a:cubicBezTo>
                  <a:cubicBezTo>
                    <a:pt x="2772" y="7122"/>
                    <a:pt x="2947" y="7113"/>
                    <a:pt x="3128" y="7094"/>
                  </a:cubicBezTo>
                  <a:cubicBezTo>
                    <a:pt x="3647" y="7040"/>
                    <a:pt x="4098" y="6905"/>
                    <a:pt x="4479" y="6692"/>
                  </a:cubicBezTo>
                  <a:cubicBezTo>
                    <a:pt x="4860" y="6477"/>
                    <a:pt x="5147" y="6196"/>
                    <a:pt x="5343" y="5843"/>
                  </a:cubicBezTo>
                  <a:cubicBezTo>
                    <a:pt x="5540" y="5491"/>
                    <a:pt x="5612" y="5078"/>
                    <a:pt x="5563" y="4604"/>
                  </a:cubicBezTo>
                  <a:cubicBezTo>
                    <a:pt x="5530" y="4299"/>
                    <a:pt x="5446" y="4039"/>
                    <a:pt x="5307" y="3819"/>
                  </a:cubicBezTo>
                  <a:cubicBezTo>
                    <a:pt x="5169" y="3601"/>
                    <a:pt x="4986" y="3417"/>
                    <a:pt x="4758" y="3272"/>
                  </a:cubicBezTo>
                  <a:cubicBezTo>
                    <a:pt x="4529" y="3127"/>
                    <a:pt x="4263" y="3010"/>
                    <a:pt x="3962" y="2924"/>
                  </a:cubicBezTo>
                  <a:cubicBezTo>
                    <a:pt x="3660" y="2838"/>
                    <a:pt x="3328" y="2777"/>
                    <a:pt x="2966" y="2744"/>
                  </a:cubicBezTo>
                  <a:cubicBezTo>
                    <a:pt x="2808" y="2734"/>
                    <a:pt x="2654" y="2717"/>
                    <a:pt x="2507" y="2688"/>
                  </a:cubicBezTo>
                  <a:cubicBezTo>
                    <a:pt x="2359" y="2661"/>
                    <a:pt x="2228" y="2624"/>
                    <a:pt x="2112" y="2573"/>
                  </a:cubicBezTo>
                  <a:cubicBezTo>
                    <a:pt x="1995" y="2523"/>
                    <a:pt x="1899" y="2464"/>
                    <a:pt x="1827" y="2392"/>
                  </a:cubicBezTo>
                  <a:cubicBezTo>
                    <a:pt x="1754" y="2320"/>
                    <a:pt x="1712" y="2230"/>
                    <a:pt x="1700" y="2120"/>
                  </a:cubicBezTo>
                  <a:cubicBezTo>
                    <a:pt x="1687" y="1997"/>
                    <a:pt x="1715" y="1889"/>
                    <a:pt x="1782" y="1791"/>
                  </a:cubicBezTo>
                  <a:cubicBezTo>
                    <a:pt x="1851" y="1696"/>
                    <a:pt x="1953" y="1616"/>
                    <a:pt x="2086" y="1552"/>
                  </a:cubicBezTo>
                  <a:cubicBezTo>
                    <a:pt x="2221" y="1489"/>
                    <a:pt x="2385" y="1446"/>
                    <a:pt x="2579" y="1426"/>
                  </a:cubicBezTo>
                  <a:cubicBezTo>
                    <a:pt x="2640" y="1420"/>
                    <a:pt x="2700" y="1417"/>
                    <a:pt x="2760" y="1417"/>
                  </a:cubicBezTo>
                  <a:cubicBezTo>
                    <a:pt x="2887" y="1417"/>
                    <a:pt x="3013" y="1430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1" y="216"/>
                    <a:pt x="3880" y="110"/>
                    <a:pt x="3550" y="51"/>
                  </a:cubicBezTo>
                  <a:cubicBezTo>
                    <a:pt x="3363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9" name="Google Shape;17039;p32"/>
            <p:cNvSpPr/>
            <p:nvPr/>
          </p:nvSpPr>
          <p:spPr>
            <a:xfrm flipH="1">
              <a:off x="4726522" y="3756285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0" name="Google Shape;17040;p32"/>
            <p:cNvSpPr/>
            <p:nvPr/>
          </p:nvSpPr>
          <p:spPr>
            <a:xfrm flipH="1">
              <a:off x="4449036" y="373248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0" y="2163"/>
                    <a:pt x="5093" y="2360"/>
                    <a:pt x="5206" y="2590"/>
                  </a:cubicBezTo>
                  <a:cubicBezTo>
                    <a:pt x="5324" y="2820"/>
                    <a:pt x="5397" y="3076"/>
                    <a:pt x="5426" y="3363"/>
                  </a:cubicBezTo>
                  <a:cubicBezTo>
                    <a:pt x="5459" y="3650"/>
                    <a:pt x="5441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1"/>
                    <a:pt x="4730" y="5190"/>
                    <a:pt x="4519" y="5310"/>
                  </a:cubicBezTo>
                  <a:cubicBezTo>
                    <a:pt x="4305" y="5431"/>
                    <a:pt x="4064" y="5506"/>
                    <a:pt x="3798" y="5533"/>
                  </a:cubicBezTo>
                  <a:cubicBezTo>
                    <a:pt x="3724" y="5541"/>
                    <a:pt x="3651" y="5545"/>
                    <a:pt x="3579" y="5545"/>
                  </a:cubicBezTo>
                  <a:cubicBezTo>
                    <a:pt x="3394" y="5545"/>
                    <a:pt x="3217" y="5519"/>
                    <a:pt x="3048" y="5466"/>
                  </a:cubicBezTo>
                  <a:cubicBezTo>
                    <a:pt x="2815" y="5394"/>
                    <a:pt x="2605" y="5274"/>
                    <a:pt x="2415" y="5118"/>
                  </a:cubicBezTo>
                  <a:cubicBezTo>
                    <a:pt x="2227" y="4960"/>
                    <a:pt x="2080" y="4764"/>
                    <a:pt x="1966" y="4531"/>
                  </a:cubicBezTo>
                  <a:cubicBezTo>
                    <a:pt x="1853" y="4298"/>
                    <a:pt x="1781" y="4038"/>
                    <a:pt x="1751" y="3750"/>
                  </a:cubicBezTo>
                  <a:cubicBezTo>
                    <a:pt x="1720" y="3467"/>
                    <a:pt x="1738" y="3198"/>
                    <a:pt x="1800" y="2949"/>
                  </a:cubicBezTo>
                  <a:cubicBezTo>
                    <a:pt x="1860" y="2699"/>
                    <a:pt x="1968" y="2476"/>
                    <a:pt x="2117" y="2281"/>
                  </a:cubicBezTo>
                  <a:cubicBezTo>
                    <a:pt x="2268" y="2084"/>
                    <a:pt x="2448" y="1924"/>
                    <a:pt x="2662" y="1803"/>
                  </a:cubicBezTo>
                  <a:cubicBezTo>
                    <a:pt x="2875" y="1684"/>
                    <a:pt x="3117" y="1608"/>
                    <a:pt x="3381" y="1580"/>
                  </a:cubicBezTo>
                  <a:cubicBezTo>
                    <a:pt x="3454" y="1572"/>
                    <a:pt x="3525" y="1569"/>
                    <a:pt x="3596" y="1569"/>
                  </a:cubicBezTo>
                  <a:close/>
                  <a:moveTo>
                    <a:pt x="3655" y="1"/>
                  </a:moveTo>
                  <a:cubicBezTo>
                    <a:pt x="3511" y="1"/>
                    <a:pt x="3364" y="8"/>
                    <a:pt x="3215" y="24"/>
                  </a:cubicBezTo>
                  <a:cubicBezTo>
                    <a:pt x="2703" y="78"/>
                    <a:pt x="2242" y="217"/>
                    <a:pt x="1833" y="436"/>
                  </a:cubicBezTo>
                  <a:cubicBezTo>
                    <a:pt x="1423" y="657"/>
                    <a:pt x="1076" y="945"/>
                    <a:pt x="790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39" y="2936"/>
                    <a:pt x="1" y="3417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70"/>
                    <a:pt x="1324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3" y="7068"/>
                    <a:pt x="3162" y="7113"/>
                    <a:pt x="3510" y="7113"/>
                  </a:cubicBezTo>
                  <a:cubicBezTo>
                    <a:pt x="3659" y="7113"/>
                    <a:pt x="3812" y="7105"/>
                    <a:pt x="3968" y="7088"/>
                  </a:cubicBezTo>
                  <a:cubicBezTo>
                    <a:pt x="4477" y="7036"/>
                    <a:pt x="4933" y="6898"/>
                    <a:pt x="5343" y="6678"/>
                  </a:cubicBezTo>
                  <a:cubicBezTo>
                    <a:pt x="5753" y="6458"/>
                    <a:pt x="6101" y="6173"/>
                    <a:pt x="6384" y="5821"/>
                  </a:cubicBezTo>
                  <a:cubicBezTo>
                    <a:pt x="6669" y="5469"/>
                    <a:pt x="6874" y="5067"/>
                    <a:pt x="7002" y="4619"/>
                  </a:cubicBezTo>
                  <a:cubicBezTo>
                    <a:pt x="7130" y="4169"/>
                    <a:pt x="7165" y="3691"/>
                    <a:pt x="7110" y="3187"/>
                  </a:cubicBezTo>
                  <a:cubicBezTo>
                    <a:pt x="7057" y="2673"/>
                    <a:pt x="6920" y="2213"/>
                    <a:pt x="6705" y="1802"/>
                  </a:cubicBezTo>
                  <a:cubicBezTo>
                    <a:pt x="6486" y="1392"/>
                    <a:pt x="6203" y="1045"/>
                    <a:pt x="5850" y="761"/>
                  </a:cubicBezTo>
                  <a:cubicBezTo>
                    <a:pt x="5498" y="477"/>
                    <a:pt x="5101" y="269"/>
                    <a:pt x="4655" y="138"/>
                  </a:cubicBezTo>
                  <a:cubicBezTo>
                    <a:pt x="4339" y="47"/>
                    <a:pt x="4006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1" name="Google Shape;17041;p32"/>
            <p:cNvSpPr/>
            <p:nvPr/>
          </p:nvSpPr>
          <p:spPr>
            <a:xfrm flipH="1">
              <a:off x="4229550" y="3709859"/>
              <a:ext cx="189279" cy="247349"/>
            </a:xfrm>
            <a:custGeom>
              <a:avLst/>
              <a:gdLst/>
              <a:ahLst/>
              <a:cxnLst/>
              <a:rect l="l" t="t" r="r" b="b"/>
              <a:pathLst>
                <a:path w="5463" h="7139" extrusionOk="0">
                  <a:moveTo>
                    <a:pt x="2955" y="1498"/>
                  </a:moveTo>
                  <a:cubicBezTo>
                    <a:pt x="3063" y="1498"/>
                    <a:pt x="3165" y="1518"/>
                    <a:pt x="3262" y="1560"/>
                  </a:cubicBezTo>
                  <a:cubicBezTo>
                    <a:pt x="3386" y="1612"/>
                    <a:pt x="3488" y="1691"/>
                    <a:pt x="3573" y="1802"/>
                  </a:cubicBezTo>
                  <a:cubicBezTo>
                    <a:pt x="3657" y="1913"/>
                    <a:pt x="3709" y="2052"/>
                    <a:pt x="3725" y="2219"/>
                  </a:cubicBezTo>
                  <a:cubicBezTo>
                    <a:pt x="3742" y="2377"/>
                    <a:pt x="3722" y="2525"/>
                    <a:pt x="3663" y="2656"/>
                  </a:cubicBezTo>
                  <a:cubicBezTo>
                    <a:pt x="3604" y="2790"/>
                    <a:pt x="3519" y="2893"/>
                    <a:pt x="3412" y="2978"/>
                  </a:cubicBezTo>
                  <a:cubicBezTo>
                    <a:pt x="3301" y="3063"/>
                    <a:pt x="3176" y="3110"/>
                    <a:pt x="3033" y="3128"/>
                  </a:cubicBezTo>
                  <a:lnTo>
                    <a:pt x="1953" y="3240"/>
                  </a:lnTo>
                  <a:lnTo>
                    <a:pt x="1782" y="1618"/>
                  </a:lnTo>
                  <a:lnTo>
                    <a:pt x="2861" y="1503"/>
                  </a:lnTo>
                  <a:cubicBezTo>
                    <a:pt x="2893" y="1500"/>
                    <a:pt x="2924" y="1498"/>
                    <a:pt x="2955" y="1498"/>
                  </a:cubicBezTo>
                  <a:close/>
                  <a:moveTo>
                    <a:pt x="3219" y="1"/>
                  </a:moveTo>
                  <a:cubicBezTo>
                    <a:pt x="3128" y="1"/>
                    <a:pt x="3035" y="6"/>
                    <a:pt x="2940" y="16"/>
                  </a:cubicBezTo>
                  <a:lnTo>
                    <a:pt x="1" y="326"/>
                  </a:lnTo>
                  <a:lnTo>
                    <a:pt x="722" y="7138"/>
                  </a:lnTo>
                  <a:lnTo>
                    <a:pt x="2376" y="6964"/>
                  </a:lnTo>
                  <a:lnTo>
                    <a:pt x="2135" y="4686"/>
                  </a:lnTo>
                  <a:lnTo>
                    <a:pt x="3419" y="4550"/>
                  </a:lnTo>
                  <a:cubicBezTo>
                    <a:pt x="3847" y="4505"/>
                    <a:pt x="4218" y="4366"/>
                    <a:pt x="4530" y="4129"/>
                  </a:cubicBezTo>
                  <a:cubicBezTo>
                    <a:pt x="4844" y="3893"/>
                    <a:pt x="5078" y="3591"/>
                    <a:pt x="5241" y="3223"/>
                  </a:cubicBezTo>
                  <a:cubicBezTo>
                    <a:pt x="5405" y="2854"/>
                    <a:pt x="5462" y="2452"/>
                    <a:pt x="5415" y="2007"/>
                  </a:cubicBezTo>
                  <a:cubicBezTo>
                    <a:pt x="5370" y="1586"/>
                    <a:pt x="5232" y="1217"/>
                    <a:pt x="4998" y="900"/>
                  </a:cubicBezTo>
                  <a:cubicBezTo>
                    <a:pt x="4765" y="584"/>
                    <a:pt x="4470" y="347"/>
                    <a:pt x="4113" y="188"/>
                  </a:cubicBezTo>
                  <a:cubicBezTo>
                    <a:pt x="3838" y="63"/>
                    <a:pt x="3540" y="1"/>
                    <a:pt x="3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32"/>
            <p:cNvSpPr/>
            <p:nvPr/>
          </p:nvSpPr>
          <p:spPr>
            <a:xfrm flipH="1">
              <a:off x="8795745" y="4520764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4" y="3954"/>
                  </a:moveTo>
                  <a:cubicBezTo>
                    <a:pt x="2175" y="4068"/>
                    <a:pt x="2304" y="4185"/>
                    <a:pt x="2445" y="4307"/>
                  </a:cubicBezTo>
                  <a:lnTo>
                    <a:pt x="3866" y="5529"/>
                  </a:lnTo>
                  <a:cubicBezTo>
                    <a:pt x="3814" y="5564"/>
                    <a:pt x="3762" y="5600"/>
                    <a:pt x="3710" y="5633"/>
                  </a:cubicBezTo>
                  <a:cubicBezTo>
                    <a:pt x="3496" y="5762"/>
                    <a:pt x="3262" y="5844"/>
                    <a:pt x="3001" y="5868"/>
                  </a:cubicBezTo>
                  <a:cubicBezTo>
                    <a:pt x="2914" y="5878"/>
                    <a:pt x="2831" y="5883"/>
                    <a:pt x="2751" y="5883"/>
                  </a:cubicBezTo>
                  <a:cubicBezTo>
                    <a:pt x="2573" y="5883"/>
                    <a:pt x="2413" y="5860"/>
                    <a:pt x="2268" y="5815"/>
                  </a:cubicBezTo>
                  <a:cubicBezTo>
                    <a:pt x="2057" y="5748"/>
                    <a:pt x="1891" y="5638"/>
                    <a:pt x="1770" y="5487"/>
                  </a:cubicBezTo>
                  <a:cubicBezTo>
                    <a:pt x="1650" y="5336"/>
                    <a:pt x="1578" y="5151"/>
                    <a:pt x="1555" y="4931"/>
                  </a:cubicBezTo>
                  <a:cubicBezTo>
                    <a:pt x="1525" y="4653"/>
                    <a:pt x="1592" y="4413"/>
                    <a:pt x="1755" y="4212"/>
                  </a:cubicBezTo>
                  <a:cubicBezTo>
                    <a:pt x="1831" y="4116"/>
                    <a:pt x="1931" y="4032"/>
                    <a:pt x="2054" y="3954"/>
                  </a:cubicBezTo>
                  <a:close/>
                  <a:moveTo>
                    <a:pt x="3135" y="1"/>
                  </a:moveTo>
                  <a:cubicBezTo>
                    <a:pt x="3037" y="1"/>
                    <a:pt x="2937" y="6"/>
                    <a:pt x="2836" y="17"/>
                  </a:cubicBezTo>
                  <a:cubicBezTo>
                    <a:pt x="2409" y="63"/>
                    <a:pt x="2038" y="183"/>
                    <a:pt x="1727" y="377"/>
                  </a:cubicBezTo>
                  <a:cubicBezTo>
                    <a:pt x="1415" y="571"/>
                    <a:pt x="1184" y="814"/>
                    <a:pt x="1027" y="1110"/>
                  </a:cubicBezTo>
                  <a:cubicBezTo>
                    <a:pt x="872" y="1405"/>
                    <a:pt x="811" y="1728"/>
                    <a:pt x="850" y="2078"/>
                  </a:cubicBezTo>
                  <a:cubicBezTo>
                    <a:pt x="864" y="2222"/>
                    <a:pt x="903" y="2374"/>
                    <a:pt x="967" y="2538"/>
                  </a:cubicBezTo>
                  <a:cubicBezTo>
                    <a:pt x="1026" y="2695"/>
                    <a:pt x="1115" y="2856"/>
                    <a:pt x="1225" y="3026"/>
                  </a:cubicBezTo>
                  <a:cubicBezTo>
                    <a:pt x="826" y="3257"/>
                    <a:pt x="527" y="3546"/>
                    <a:pt x="328" y="3890"/>
                  </a:cubicBezTo>
                  <a:cubicBezTo>
                    <a:pt x="92" y="4300"/>
                    <a:pt x="0" y="4740"/>
                    <a:pt x="49" y="5213"/>
                  </a:cubicBezTo>
                  <a:cubicBezTo>
                    <a:pt x="92" y="5628"/>
                    <a:pt x="252" y="5992"/>
                    <a:pt x="524" y="6306"/>
                  </a:cubicBezTo>
                  <a:cubicBezTo>
                    <a:pt x="795" y="6618"/>
                    <a:pt x="1146" y="6851"/>
                    <a:pt x="1572" y="7002"/>
                  </a:cubicBezTo>
                  <a:cubicBezTo>
                    <a:pt x="1885" y="7114"/>
                    <a:pt x="2223" y="7170"/>
                    <a:pt x="2583" y="7170"/>
                  </a:cubicBezTo>
                  <a:cubicBezTo>
                    <a:pt x="2713" y="7170"/>
                    <a:pt x="2845" y="7163"/>
                    <a:pt x="2980" y="7148"/>
                  </a:cubicBezTo>
                  <a:cubicBezTo>
                    <a:pt x="3361" y="7107"/>
                    <a:pt x="3715" y="7017"/>
                    <a:pt x="4038" y="6875"/>
                  </a:cubicBezTo>
                  <a:cubicBezTo>
                    <a:pt x="4349" y="6737"/>
                    <a:pt x="4632" y="6557"/>
                    <a:pt x="4885" y="6337"/>
                  </a:cubicBezTo>
                  <a:lnTo>
                    <a:pt x="5432" y="6793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7" y="4974"/>
                    <a:pt x="5951" y="4735"/>
                    <a:pt x="6023" y="4484"/>
                  </a:cubicBezTo>
                  <a:cubicBezTo>
                    <a:pt x="6128" y="4116"/>
                    <a:pt x="6188" y="3723"/>
                    <a:pt x="6201" y="3300"/>
                  </a:cubicBezTo>
                  <a:lnTo>
                    <a:pt x="6201" y="3300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5" y="4327"/>
                  </a:cubicBezTo>
                  <a:lnTo>
                    <a:pt x="4096" y="3847"/>
                  </a:lnTo>
                  <a:cubicBezTo>
                    <a:pt x="3952" y="3737"/>
                    <a:pt x="3791" y="3604"/>
                    <a:pt x="3611" y="3451"/>
                  </a:cubicBezTo>
                  <a:cubicBezTo>
                    <a:pt x="3431" y="3296"/>
                    <a:pt x="3253" y="3130"/>
                    <a:pt x="3076" y="2956"/>
                  </a:cubicBezTo>
                  <a:cubicBezTo>
                    <a:pt x="2901" y="2782"/>
                    <a:pt x="2753" y="2610"/>
                    <a:pt x="2635" y="2443"/>
                  </a:cubicBezTo>
                  <a:cubicBezTo>
                    <a:pt x="2515" y="2275"/>
                    <a:pt x="2449" y="2128"/>
                    <a:pt x="2435" y="2006"/>
                  </a:cubicBezTo>
                  <a:cubicBezTo>
                    <a:pt x="2422" y="1877"/>
                    <a:pt x="2436" y="1763"/>
                    <a:pt x="2479" y="1671"/>
                  </a:cubicBezTo>
                  <a:cubicBezTo>
                    <a:pt x="2521" y="1577"/>
                    <a:pt x="2590" y="1504"/>
                    <a:pt x="2684" y="1448"/>
                  </a:cubicBezTo>
                  <a:cubicBezTo>
                    <a:pt x="2774" y="1395"/>
                    <a:pt x="2892" y="1359"/>
                    <a:pt x="3036" y="1343"/>
                  </a:cubicBezTo>
                  <a:cubicBezTo>
                    <a:pt x="3067" y="1340"/>
                    <a:pt x="3098" y="1338"/>
                    <a:pt x="3129" y="1338"/>
                  </a:cubicBezTo>
                  <a:cubicBezTo>
                    <a:pt x="3267" y="1338"/>
                    <a:pt x="3393" y="1373"/>
                    <a:pt x="3508" y="1441"/>
                  </a:cubicBezTo>
                  <a:cubicBezTo>
                    <a:pt x="3650" y="1526"/>
                    <a:pt x="3787" y="1695"/>
                    <a:pt x="3927" y="1950"/>
                  </a:cubicBezTo>
                  <a:lnTo>
                    <a:pt x="5075" y="1091"/>
                  </a:lnTo>
                  <a:cubicBezTo>
                    <a:pt x="4964" y="840"/>
                    <a:pt x="4795" y="627"/>
                    <a:pt x="4567" y="454"/>
                  </a:cubicBezTo>
                  <a:cubicBezTo>
                    <a:pt x="4339" y="282"/>
                    <a:pt x="4076" y="157"/>
                    <a:pt x="3778" y="80"/>
                  </a:cubicBezTo>
                  <a:cubicBezTo>
                    <a:pt x="3572" y="29"/>
                    <a:pt x="3358" y="1"/>
                    <a:pt x="3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3" name="Google Shape;17043;p32"/>
            <p:cNvSpPr/>
            <p:nvPr/>
          </p:nvSpPr>
          <p:spPr>
            <a:xfrm flipH="1">
              <a:off x="8498131" y="4479257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4" name="Google Shape;17044;p32"/>
            <p:cNvSpPr/>
            <p:nvPr/>
          </p:nvSpPr>
          <p:spPr>
            <a:xfrm flipH="1">
              <a:off x="8270190" y="445767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4" y="4064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32"/>
            <p:cNvSpPr/>
            <p:nvPr/>
          </p:nvSpPr>
          <p:spPr>
            <a:xfrm flipH="1">
              <a:off x="8028944" y="4435013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80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5" y="75"/>
                    <a:pt x="2295" y="213"/>
                    <a:pt x="1876" y="434"/>
                  </a:cubicBezTo>
                  <a:cubicBezTo>
                    <a:pt x="1458" y="656"/>
                    <a:pt x="1104" y="942"/>
                    <a:pt x="816" y="1290"/>
                  </a:cubicBezTo>
                  <a:cubicBezTo>
                    <a:pt x="529" y="1639"/>
                    <a:pt x="316" y="2036"/>
                    <a:pt x="179" y="2484"/>
                  </a:cubicBezTo>
                  <a:cubicBezTo>
                    <a:pt x="43" y="2931"/>
                    <a:pt x="1" y="3408"/>
                    <a:pt x="56" y="3913"/>
                  </a:cubicBezTo>
                  <a:cubicBezTo>
                    <a:pt x="113" y="4434"/>
                    <a:pt x="250" y="4899"/>
                    <a:pt x="467" y="5314"/>
                  </a:cubicBezTo>
                  <a:cubicBezTo>
                    <a:pt x="684" y="5726"/>
                    <a:pt x="969" y="6073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4"/>
                    <a:pt x="4938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51" y="6248"/>
                    <a:pt x="6249" y="6063"/>
                    <a:pt x="6391" y="5863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2"/>
                  </a:cubicBezTo>
                  <a:cubicBezTo>
                    <a:pt x="4925" y="5188"/>
                    <a:pt x="4761" y="5288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3" y="5527"/>
                    <a:pt x="3794" y="5532"/>
                    <a:pt x="3697" y="5532"/>
                  </a:cubicBezTo>
                  <a:cubicBezTo>
                    <a:pt x="3504" y="5532"/>
                    <a:pt x="3320" y="5511"/>
                    <a:pt x="3147" y="5467"/>
                  </a:cubicBezTo>
                  <a:cubicBezTo>
                    <a:pt x="2888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3" y="4551"/>
                  </a:cubicBezTo>
                  <a:cubicBezTo>
                    <a:pt x="1870" y="4317"/>
                    <a:pt x="1794" y="4052"/>
                    <a:pt x="1761" y="3755"/>
                  </a:cubicBezTo>
                  <a:cubicBezTo>
                    <a:pt x="1729" y="3451"/>
                    <a:pt x="1748" y="3168"/>
                    <a:pt x="1820" y="2912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5"/>
                    <a:pt x="2719" y="1778"/>
                  </a:cubicBezTo>
                  <a:cubicBezTo>
                    <a:pt x="2939" y="1658"/>
                    <a:pt x="3179" y="1586"/>
                    <a:pt x="3438" y="1558"/>
                  </a:cubicBezTo>
                  <a:cubicBezTo>
                    <a:pt x="3509" y="1550"/>
                    <a:pt x="3580" y="1546"/>
                    <a:pt x="3650" y="1546"/>
                  </a:cubicBezTo>
                  <a:cubicBezTo>
                    <a:pt x="3781" y="1546"/>
                    <a:pt x="3909" y="1559"/>
                    <a:pt x="4032" y="1585"/>
                  </a:cubicBezTo>
                  <a:cubicBezTo>
                    <a:pt x="4219" y="1625"/>
                    <a:pt x="4394" y="1690"/>
                    <a:pt x="4558" y="1780"/>
                  </a:cubicBezTo>
                  <a:cubicBezTo>
                    <a:pt x="4722" y="1872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50" y="465"/>
                    <a:pt x="5162" y="328"/>
                  </a:cubicBezTo>
                  <a:cubicBezTo>
                    <a:pt x="4874" y="191"/>
                    <a:pt x="4572" y="97"/>
                    <a:pt x="4250" y="46"/>
                  </a:cubicBezTo>
                  <a:cubicBezTo>
                    <a:pt x="4061" y="16"/>
                    <a:pt x="3871" y="1"/>
                    <a:pt x="3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32"/>
            <p:cNvSpPr/>
            <p:nvPr/>
          </p:nvSpPr>
          <p:spPr>
            <a:xfrm flipH="1">
              <a:off x="7783022" y="4405841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1"/>
                  </a:moveTo>
                  <a:lnTo>
                    <a:pt x="4222" y="176"/>
                  </a:lnTo>
                  <a:lnTo>
                    <a:pt x="4504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1" y="4331"/>
                  </a:lnTo>
                  <a:lnTo>
                    <a:pt x="4941" y="6987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32"/>
            <p:cNvSpPr/>
            <p:nvPr/>
          </p:nvSpPr>
          <p:spPr>
            <a:xfrm flipH="1">
              <a:off x="7511287" y="4377223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2"/>
                  </a:lnTo>
                  <a:cubicBezTo>
                    <a:pt x="4745" y="2118"/>
                    <a:pt x="4770" y="2366"/>
                    <a:pt x="4798" y="2591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5"/>
                    <a:pt x="4983" y="3792"/>
                  </a:cubicBezTo>
                  <a:cubicBezTo>
                    <a:pt x="5019" y="3979"/>
                    <a:pt x="5057" y="4167"/>
                    <a:pt x="5097" y="4360"/>
                  </a:cubicBezTo>
                  <a:cubicBezTo>
                    <a:pt x="5105" y="4405"/>
                    <a:pt x="5116" y="4452"/>
                    <a:pt x="5127" y="4498"/>
                  </a:cubicBezTo>
                  <a:lnTo>
                    <a:pt x="1480" y="492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4" y="7292"/>
                  </a:lnTo>
                  <a:lnTo>
                    <a:pt x="2084" y="5014"/>
                  </a:lnTo>
                  <a:cubicBezTo>
                    <a:pt x="2067" y="4853"/>
                    <a:pt x="2050" y="4705"/>
                    <a:pt x="2031" y="4573"/>
                  </a:cubicBezTo>
                  <a:cubicBezTo>
                    <a:pt x="2014" y="4439"/>
                    <a:pt x="1995" y="4307"/>
                    <a:pt x="1973" y="4170"/>
                  </a:cubicBezTo>
                  <a:cubicBezTo>
                    <a:pt x="1952" y="4035"/>
                    <a:pt x="1926" y="3884"/>
                    <a:pt x="1892" y="3717"/>
                  </a:cubicBezTo>
                  <a:cubicBezTo>
                    <a:pt x="1857" y="3549"/>
                    <a:pt x="1818" y="3359"/>
                    <a:pt x="1772" y="3144"/>
                  </a:cubicBezTo>
                  <a:cubicBezTo>
                    <a:pt x="1765" y="3115"/>
                    <a:pt x="1761" y="3080"/>
                    <a:pt x="1753" y="3050"/>
                  </a:cubicBezTo>
                  <a:lnTo>
                    <a:pt x="1753" y="3050"/>
                  </a:lnTo>
                  <a:lnTo>
                    <a:pt x="5360" y="6970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8" name="Google Shape;17048;p32"/>
            <p:cNvSpPr/>
            <p:nvPr/>
          </p:nvSpPr>
          <p:spPr>
            <a:xfrm flipH="1">
              <a:off x="7319485" y="4356920"/>
              <a:ext cx="162150" cy="250571"/>
            </a:xfrm>
            <a:custGeom>
              <a:avLst/>
              <a:gdLst/>
              <a:ahLst/>
              <a:cxnLst/>
              <a:rect l="l" t="t" r="r" b="b"/>
              <a:pathLst>
                <a:path w="4680" h="7232" extrusionOk="0">
                  <a:moveTo>
                    <a:pt x="3961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5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9" name="Google Shape;17049;p32"/>
            <p:cNvSpPr/>
            <p:nvPr/>
          </p:nvSpPr>
          <p:spPr>
            <a:xfrm flipH="1">
              <a:off x="7050347" y="4334088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71"/>
                  </a:moveTo>
                  <a:cubicBezTo>
                    <a:pt x="3781" y="1571"/>
                    <a:pt x="3958" y="1598"/>
                    <a:pt x="4126" y="1651"/>
                  </a:cubicBezTo>
                  <a:cubicBezTo>
                    <a:pt x="4360" y="1724"/>
                    <a:pt x="4570" y="1843"/>
                    <a:pt x="4756" y="2003"/>
                  </a:cubicBezTo>
                  <a:cubicBezTo>
                    <a:pt x="4938" y="2165"/>
                    <a:pt x="5088" y="2361"/>
                    <a:pt x="5204" y="2591"/>
                  </a:cubicBezTo>
                  <a:cubicBezTo>
                    <a:pt x="5319" y="2821"/>
                    <a:pt x="5396" y="3079"/>
                    <a:pt x="5423" y="3366"/>
                  </a:cubicBezTo>
                  <a:cubicBezTo>
                    <a:pt x="5456" y="3649"/>
                    <a:pt x="5439" y="3917"/>
                    <a:pt x="5371" y="4167"/>
                  </a:cubicBezTo>
                  <a:cubicBezTo>
                    <a:pt x="5327" y="4340"/>
                    <a:pt x="5262" y="4498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2" y="5519"/>
                    <a:pt x="3850" y="5527"/>
                    <a:pt x="3794" y="5533"/>
                  </a:cubicBezTo>
                  <a:cubicBezTo>
                    <a:pt x="3719" y="5541"/>
                    <a:pt x="3647" y="5545"/>
                    <a:pt x="3575" y="5545"/>
                  </a:cubicBezTo>
                  <a:cubicBezTo>
                    <a:pt x="3389" y="5545"/>
                    <a:pt x="3212" y="5518"/>
                    <a:pt x="3044" y="5466"/>
                  </a:cubicBezTo>
                  <a:cubicBezTo>
                    <a:pt x="2810" y="5394"/>
                    <a:pt x="2600" y="5276"/>
                    <a:pt x="2412" y="5120"/>
                  </a:cubicBezTo>
                  <a:cubicBezTo>
                    <a:pt x="2226" y="4962"/>
                    <a:pt x="2075" y="4765"/>
                    <a:pt x="1962" y="4532"/>
                  </a:cubicBezTo>
                  <a:cubicBezTo>
                    <a:pt x="1848" y="4301"/>
                    <a:pt x="1779" y="4039"/>
                    <a:pt x="1746" y="3754"/>
                  </a:cubicBezTo>
                  <a:cubicBezTo>
                    <a:pt x="1716" y="3468"/>
                    <a:pt x="1733" y="3201"/>
                    <a:pt x="1795" y="2951"/>
                  </a:cubicBezTo>
                  <a:cubicBezTo>
                    <a:pt x="1858" y="2700"/>
                    <a:pt x="1963" y="2479"/>
                    <a:pt x="2113" y="2282"/>
                  </a:cubicBezTo>
                  <a:cubicBezTo>
                    <a:pt x="2264" y="2086"/>
                    <a:pt x="2445" y="1925"/>
                    <a:pt x="2658" y="1806"/>
                  </a:cubicBezTo>
                  <a:cubicBezTo>
                    <a:pt x="2872" y="1685"/>
                    <a:pt x="3112" y="1609"/>
                    <a:pt x="3377" y="1583"/>
                  </a:cubicBezTo>
                  <a:cubicBezTo>
                    <a:pt x="3451" y="1575"/>
                    <a:pt x="3524" y="1571"/>
                    <a:pt x="3595" y="1571"/>
                  </a:cubicBezTo>
                  <a:close/>
                  <a:moveTo>
                    <a:pt x="3653" y="0"/>
                  </a:moveTo>
                  <a:cubicBezTo>
                    <a:pt x="3509" y="0"/>
                    <a:pt x="3363" y="8"/>
                    <a:pt x="3214" y="24"/>
                  </a:cubicBezTo>
                  <a:cubicBezTo>
                    <a:pt x="2701" y="77"/>
                    <a:pt x="2241" y="217"/>
                    <a:pt x="1831" y="437"/>
                  </a:cubicBezTo>
                  <a:cubicBezTo>
                    <a:pt x="1421" y="657"/>
                    <a:pt x="1074" y="945"/>
                    <a:pt x="791" y="1295"/>
                  </a:cubicBezTo>
                  <a:cubicBezTo>
                    <a:pt x="508" y="1648"/>
                    <a:pt x="299" y="2045"/>
                    <a:pt x="168" y="2490"/>
                  </a:cubicBezTo>
                  <a:cubicBezTo>
                    <a:pt x="40" y="2936"/>
                    <a:pt x="0" y="3416"/>
                    <a:pt x="55" y="3930"/>
                  </a:cubicBezTo>
                  <a:cubicBezTo>
                    <a:pt x="108" y="4442"/>
                    <a:pt x="246" y="4902"/>
                    <a:pt x="468" y="5312"/>
                  </a:cubicBezTo>
                  <a:cubicBezTo>
                    <a:pt x="688" y="5722"/>
                    <a:pt x="974" y="6070"/>
                    <a:pt x="1325" y="6354"/>
                  </a:cubicBezTo>
                  <a:cubicBezTo>
                    <a:pt x="1675" y="6639"/>
                    <a:pt x="2075" y="6846"/>
                    <a:pt x="2521" y="6977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0" y="7091"/>
                  </a:cubicBezTo>
                  <a:cubicBezTo>
                    <a:pt x="4383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8"/>
                  </a:lnTo>
                  <a:lnTo>
                    <a:pt x="6319" y="5893"/>
                  </a:lnTo>
                  <a:cubicBezTo>
                    <a:pt x="6339" y="5870"/>
                    <a:pt x="6363" y="5845"/>
                    <a:pt x="6384" y="5822"/>
                  </a:cubicBezTo>
                  <a:cubicBezTo>
                    <a:pt x="6668" y="5470"/>
                    <a:pt x="6872" y="5072"/>
                    <a:pt x="7000" y="4620"/>
                  </a:cubicBezTo>
                  <a:cubicBezTo>
                    <a:pt x="7126" y="4171"/>
                    <a:pt x="7161" y="3693"/>
                    <a:pt x="7110" y="3186"/>
                  </a:cubicBezTo>
                  <a:cubicBezTo>
                    <a:pt x="7056" y="2673"/>
                    <a:pt x="6920" y="2213"/>
                    <a:pt x="6701" y="1802"/>
                  </a:cubicBezTo>
                  <a:cubicBezTo>
                    <a:pt x="6484" y="1392"/>
                    <a:pt x="6202" y="1047"/>
                    <a:pt x="5850" y="759"/>
                  </a:cubicBezTo>
                  <a:cubicBezTo>
                    <a:pt x="5498" y="477"/>
                    <a:pt x="5098" y="269"/>
                    <a:pt x="4652" y="139"/>
                  </a:cubicBezTo>
                  <a:cubicBezTo>
                    <a:pt x="4336" y="47"/>
                    <a:pt x="4003" y="0"/>
                    <a:pt x="3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32"/>
            <p:cNvSpPr/>
            <p:nvPr/>
          </p:nvSpPr>
          <p:spPr>
            <a:xfrm flipH="1">
              <a:off x="6803559" y="4301728"/>
              <a:ext cx="219215" cy="249427"/>
            </a:xfrm>
            <a:custGeom>
              <a:avLst/>
              <a:gdLst/>
              <a:ahLst/>
              <a:cxnLst/>
              <a:rect l="l" t="t" r="r" b="b"/>
              <a:pathLst>
                <a:path w="6327" h="7199" extrusionOk="0">
                  <a:moveTo>
                    <a:pt x="5829" y="1"/>
                  </a:moveTo>
                  <a:lnTo>
                    <a:pt x="4212" y="170"/>
                  </a:lnTo>
                  <a:lnTo>
                    <a:pt x="4645" y="4279"/>
                  </a:lnTo>
                  <a:cubicBezTo>
                    <a:pt x="4672" y="4524"/>
                    <a:pt x="4636" y="4752"/>
                    <a:pt x="4542" y="4963"/>
                  </a:cubicBezTo>
                  <a:cubicBezTo>
                    <a:pt x="4445" y="5173"/>
                    <a:pt x="4307" y="5346"/>
                    <a:pt x="4127" y="5479"/>
                  </a:cubicBezTo>
                  <a:cubicBezTo>
                    <a:pt x="3948" y="5612"/>
                    <a:pt x="3736" y="5692"/>
                    <a:pt x="3490" y="5718"/>
                  </a:cubicBezTo>
                  <a:cubicBezTo>
                    <a:pt x="3443" y="5723"/>
                    <a:pt x="3396" y="5725"/>
                    <a:pt x="3349" y="5725"/>
                  </a:cubicBezTo>
                  <a:cubicBezTo>
                    <a:pt x="3168" y="5725"/>
                    <a:pt x="2998" y="5687"/>
                    <a:pt x="2839" y="5613"/>
                  </a:cubicBezTo>
                  <a:cubicBezTo>
                    <a:pt x="2639" y="5520"/>
                    <a:pt x="2472" y="5380"/>
                    <a:pt x="2343" y="5193"/>
                  </a:cubicBezTo>
                  <a:cubicBezTo>
                    <a:pt x="2212" y="5006"/>
                    <a:pt x="2133" y="4790"/>
                    <a:pt x="2107" y="4545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6" y="6526"/>
                    <a:pt x="1635" y="6807"/>
                    <a:pt x="2100" y="6991"/>
                  </a:cubicBezTo>
                  <a:cubicBezTo>
                    <a:pt x="2453" y="7129"/>
                    <a:pt x="2834" y="7199"/>
                    <a:pt x="3243" y="7199"/>
                  </a:cubicBezTo>
                  <a:cubicBezTo>
                    <a:pt x="3374" y="7199"/>
                    <a:pt x="3508" y="7192"/>
                    <a:pt x="3644" y="7178"/>
                  </a:cubicBezTo>
                  <a:cubicBezTo>
                    <a:pt x="4201" y="7119"/>
                    <a:pt x="4690" y="6950"/>
                    <a:pt x="5105" y="6674"/>
                  </a:cubicBezTo>
                  <a:cubicBezTo>
                    <a:pt x="5522" y="6397"/>
                    <a:pt x="5833" y="6044"/>
                    <a:pt x="6043" y="5616"/>
                  </a:cubicBezTo>
                  <a:cubicBezTo>
                    <a:pt x="6248" y="5186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32"/>
            <p:cNvSpPr/>
            <p:nvPr/>
          </p:nvSpPr>
          <p:spPr>
            <a:xfrm flipH="1">
              <a:off x="6570352" y="427820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3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32" y="4354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8" y="1745"/>
                  </a:lnTo>
                  <a:lnTo>
                    <a:pt x="4898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2" name="Google Shape;17052;p32"/>
            <p:cNvSpPr/>
            <p:nvPr/>
          </p:nvSpPr>
          <p:spPr>
            <a:xfrm flipH="1">
              <a:off x="6356236" y="4257830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9" y="1"/>
                  </a:moveTo>
                  <a:cubicBezTo>
                    <a:pt x="2765" y="1"/>
                    <a:pt x="2579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3" y="419"/>
                    <a:pt x="865" y="592"/>
                    <a:pt x="647" y="802"/>
                  </a:cubicBezTo>
                  <a:cubicBezTo>
                    <a:pt x="429" y="1012"/>
                    <a:pt x="263" y="1250"/>
                    <a:pt x="153" y="1522"/>
                  </a:cubicBezTo>
                  <a:cubicBezTo>
                    <a:pt x="39" y="1794"/>
                    <a:pt x="0" y="2081"/>
                    <a:pt x="32" y="2386"/>
                  </a:cubicBezTo>
                  <a:cubicBezTo>
                    <a:pt x="62" y="2672"/>
                    <a:pt x="134" y="2926"/>
                    <a:pt x="249" y="3146"/>
                  </a:cubicBezTo>
                  <a:cubicBezTo>
                    <a:pt x="364" y="3367"/>
                    <a:pt x="525" y="3555"/>
                    <a:pt x="728" y="3715"/>
                  </a:cubicBezTo>
                  <a:cubicBezTo>
                    <a:pt x="931" y="3873"/>
                    <a:pt x="1179" y="4001"/>
                    <a:pt x="1471" y="4095"/>
                  </a:cubicBezTo>
                  <a:cubicBezTo>
                    <a:pt x="1763" y="4188"/>
                    <a:pt x="2103" y="4259"/>
                    <a:pt x="2488" y="4303"/>
                  </a:cubicBezTo>
                  <a:cubicBezTo>
                    <a:pt x="2626" y="4313"/>
                    <a:pt x="2763" y="4332"/>
                    <a:pt x="2895" y="4353"/>
                  </a:cubicBezTo>
                  <a:cubicBezTo>
                    <a:pt x="3029" y="4375"/>
                    <a:pt x="3157" y="4404"/>
                    <a:pt x="3279" y="4441"/>
                  </a:cubicBezTo>
                  <a:cubicBezTo>
                    <a:pt x="3401" y="4477"/>
                    <a:pt x="3506" y="4520"/>
                    <a:pt x="3597" y="4571"/>
                  </a:cubicBezTo>
                  <a:cubicBezTo>
                    <a:pt x="3686" y="4619"/>
                    <a:pt x="3761" y="4680"/>
                    <a:pt x="3818" y="4755"/>
                  </a:cubicBezTo>
                  <a:cubicBezTo>
                    <a:pt x="3876" y="4827"/>
                    <a:pt x="3907" y="4913"/>
                    <a:pt x="3919" y="5009"/>
                  </a:cubicBezTo>
                  <a:cubicBezTo>
                    <a:pt x="3933" y="5139"/>
                    <a:pt x="3904" y="5252"/>
                    <a:pt x="3835" y="5347"/>
                  </a:cubicBezTo>
                  <a:cubicBezTo>
                    <a:pt x="3771" y="5442"/>
                    <a:pt x="3667" y="5520"/>
                    <a:pt x="3531" y="5582"/>
                  </a:cubicBezTo>
                  <a:cubicBezTo>
                    <a:pt x="3391" y="5642"/>
                    <a:pt x="3236" y="5682"/>
                    <a:pt x="3060" y="5699"/>
                  </a:cubicBezTo>
                  <a:cubicBezTo>
                    <a:pt x="2975" y="5709"/>
                    <a:pt x="2889" y="5713"/>
                    <a:pt x="2804" y="5713"/>
                  </a:cubicBezTo>
                  <a:cubicBezTo>
                    <a:pt x="2541" y="5713"/>
                    <a:pt x="2279" y="5670"/>
                    <a:pt x="2021" y="5583"/>
                  </a:cubicBezTo>
                  <a:cubicBezTo>
                    <a:pt x="1677" y="5468"/>
                    <a:pt x="1319" y="5211"/>
                    <a:pt x="949" y="4809"/>
                  </a:cubicBezTo>
                  <a:lnTo>
                    <a:pt x="66" y="6053"/>
                  </a:lnTo>
                  <a:cubicBezTo>
                    <a:pt x="315" y="6309"/>
                    <a:pt x="591" y="6525"/>
                    <a:pt x="890" y="6699"/>
                  </a:cubicBezTo>
                  <a:cubicBezTo>
                    <a:pt x="1191" y="6873"/>
                    <a:pt x="1527" y="6995"/>
                    <a:pt x="1900" y="7066"/>
                  </a:cubicBezTo>
                  <a:cubicBezTo>
                    <a:pt x="2121" y="7107"/>
                    <a:pt x="2355" y="7127"/>
                    <a:pt x="2603" y="7127"/>
                  </a:cubicBezTo>
                  <a:cubicBezTo>
                    <a:pt x="2772" y="7127"/>
                    <a:pt x="2946" y="7118"/>
                    <a:pt x="3128" y="7099"/>
                  </a:cubicBezTo>
                  <a:cubicBezTo>
                    <a:pt x="3647" y="7043"/>
                    <a:pt x="4096" y="6909"/>
                    <a:pt x="4477" y="6696"/>
                  </a:cubicBezTo>
                  <a:cubicBezTo>
                    <a:pt x="4858" y="6482"/>
                    <a:pt x="5145" y="6197"/>
                    <a:pt x="5342" y="5848"/>
                  </a:cubicBezTo>
                  <a:cubicBezTo>
                    <a:pt x="5538" y="5495"/>
                    <a:pt x="5610" y="5083"/>
                    <a:pt x="5561" y="4608"/>
                  </a:cubicBezTo>
                  <a:cubicBezTo>
                    <a:pt x="5529" y="4303"/>
                    <a:pt x="5445" y="4043"/>
                    <a:pt x="5307" y="3823"/>
                  </a:cubicBezTo>
                  <a:cubicBezTo>
                    <a:pt x="5167" y="3606"/>
                    <a:pt x="4984" y="3422"/>
                    <a:pt x="4756" y="3275"/>
                  </a:cubicBezTo>
                  <a:cubicBezTo>
                    <a:pt x="4527" y="3130"/>
                    <a:pt x="4261" y="3012"/>
                    <a:pt x="3962" y="2926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20"/>
                    <a:pt x="2505" y="2691"/>
                  </a:cubicBezTo>
                  <a:cubicBezTo>
                    <a:pt x="2359" y="2664"/>
                    <a:pt x="2226" y="2626"/>
                    <a:pt x="2110" y="2576"/>
                  </a:cubicBezTo>
                  <a:cubicBezTo>
                    <a:pt x="1993" y="2526"/>
                    <a:pt x="1898" y="2465"/>
                    <a:pt x="1827" y="2393"/>
                  </a:cubicBezTo>
                  <a:cubicBezTo>
                    <a:pt x="1752" y="2324"/>
                    <a:pt x="1712" y="2232"/>
                    <a:pt x="1699" y="2123"/>
                  </a:cubicBezTo>
                  <a:cubicBezTo>
                    <a:pt x="1686" y="1998"/>
                    <a:pt x="1713" y="1889"/>
                    <a:pt x="1781" y="1794"/>
                  </a:cubicBezTo>
                  <a:cubicBezTo>
                    <a:pt x="1850" y="1699"/>
                    <a:pt x="1952" y="1617"/>
                    <a:pt x="2085" y="1555"/>
                  </a:cubicBezTo>
                  <a:cubicBezTo>
                    <a:pt x="2219" y="1492"/>
                    <a:pt x="2383" y="1449"/>
                    <a:pt x="2579" y="1429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8"/>
                    <a:pt x="3499" y="1564"/>
                    <a:pt x="3670" y="1657"/>
                  </a:cubicBezTo>
                  <a:cubicBezTo>
                    <a:pt x="3841" y="1751"/>
                    <a:pt x="4002" y="1874"/>
                    <a:pt x="4158" y="2030"/>
                  </a:cubicBezTo>
                  <a:lnTo>
                    <a:pt x="5076" y="938"/>
                  </a:lnTo>
                  <a:cubicBezTo>
                    <a:pt x="4887" y="708"/>
                    <a:pt x="4669" y="520"/>
                    <a:pt x="4419" y="369"/>
                  </a:cubicBezTo>
                  <a:cubicBezTo>
                    <a:pt x="4172" y="218"/>
                    <a:pt x="3880" y="111"/>
                    <a:pt x="3549" y="52"/>
                  </a:cubicBezTo>
                  <a:cubicBezTo>
                    <a:pt x="3364" y="18"/>
                    <a:pt x="3161" y="1"/>
                    <a:pt x="2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3" name="Google Shape;17053;p32"/>
            <p:cNvSpPr/>
            <p:nvPr/>
          </p:nvSpPr>
          <p:spPr>
            <a:xfrm flipH="1">
              <a:off x="5920619" y="4206726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3" y="176"/>
                  </a:lnTo>
                  <a:lnTo>
                    <a:pt x="7297" y="3853"/>
                  </a:lnTo>
                  <a:cubicBezTo>
                    <a:pt x="7268" y="4019"/>
                    <a:pt x="7250" y="4168"/>
                    <a:pt x="7237" y="4297"/>
                  </a:cubicBezTo>
                  <a:cubicBezTo>
                    <a:pt x="7224" y="4426"/>
                    <a:pt x="7217" y="4543"/>
                    <a:pt x="7215" y="4649"/>
                  </a:cubicBezTo>
                  <a:cubicBezTo>
                    <a:pt x="7214" y="4694"/>
                    <a:pt x="7215" y="4736"/>
                    <a:pt x="7214" y="4779"/>
                  </a:cubicBezTo>
                  <a:cubicBezTo>
                    <a:pt x="7184" y="4685"/>
                    <a:pt x="7149" y="4590"/>
                    <a:pt x="7109" y="4493"/>
                  </a:cubicBezTo>
                  <a:cubicBezTo>
                    <a:pt x="7037" y="4310"/>
                    <a:pt x="6951" y="4116"/>
                    <a:pt x="6850" y="3910"/>
                  </a:cubicBezTo>
                  <a:lnTo>
                    <a:pt x="5574" y="1320"/>
                  </a:lnTo>
                  <a:lnTo>
                    <a:pt x="4251" y="1460"/>
                  </a:lnTo>
                  <a:lnTo>
                    <a:pt x="3524" y="4260"/>
                  </a:lnTo>
                  <a:cubicBezTo>
                    <a:pt x="3484" y="4448"/>
                    <a:pt x="3453" y="4626"/>
                    <a:pt x="3432" y="4795"/>
                  </a:cubicBezTo>
                  <a:cubicBezTo>
                    <a:pt x="3413" y="4933"/>
                    <a:pt x="3402" y="5081"/>
                    <a:pt x="3392" y="5233"/>
                  </a:cubicBezTo>
                  <a:cubicBezTo>
                    <a:pt x="3354" y="5089"/>
                    <a:pt x="3310" y="4940"/>
                    <a:pt x="3258" y="4782"/>
                  </a:cubicBezTo>
                  <a:cubicBezTo>
                    <a:pt x="3203" y="4621"/>
                    <a:pt x="3146" y="4461"/>
                    <a:pt x="3085" y="4304"/>
                  </a:cubicBezTo>
                  <a:lnTo>
                    <a:pt x="1685" y="831"/>
                  </a:lnTo>
                  <a:lnTo>
                    <a:pt x="1" y="1008"/>
                  </a:lnTo>
                  <a:lnTo>
                    <a:pt x="2763" y="7606"/>
                  </a:lnTo>
                  <a:lnTo>
                    <a:pt x="4067" y="7469"/>
                  </a:lnTo>
                  <a:lnTo>
                    <a:pt x="5084" y="3643"/>
                  </a:lnTo>
                  <a:lnTo>
                    <a:pt x="6987" y="7161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4" name="Google Shape;17054;p32"/>
            <p:cNvSpPr/>
            <p:nvPr/>
          </p:nvSpPr>
          <p:spPr>
            <a:xfrm flipH="1">
              <a:off x="5647501" y="418597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5" y="1570"/>
                  </a:moveTo>
                  <a:cubicBezTo>
                    <a:pt x="3790" y="1570"/>
                    <a:pt x="3966" y="1597"/>
                    <a:pt x="4133" y="1649"/>
                  </a:cubicBezTo>
                  <a:cubicBezTo>
                    <a:pt x="4368" y="1724"/>
                    <a:pt x="4576" y="1842"/>
                    <a:pt x="4762" y="2004"/>
                  </a:cubicBezTo>
                  <a:cubicBezTo>
                    <a:pt x="4946" y="2164"/>
                    <a:pt x="5095" y="2359"/>
                    <a:pt x="5212" y="2589"/>
                  </a:cubicBezTo>
                  <a:cubicBezTo>
                    <a:pt x="5327" y="2820"/>
                    <a:pt x="5402" y="3078"/>
                    <a:pt x="5432" y="3365"/>
                  </a:cubicBezTo>
                  <a:cubicBezTo>
                    <a:pt x="5459" y="3651"/>
                    <a:pt x="5440" y="3917"/>
                    <a:pt x="5376" y="4168"/>
                  </a:cubicBezTo>
                  <a:cubicBezTo>
                    <a:pt x="5311" y="4417"/>
                    <a:pt x="5205" y="4640"/>
                    <a:pt x="5058" y="4837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1"/>
                    <a:pt x="4064" y="5507"/>
                    <a:pt x="3800" y="5534"/>
                  </a:cubicBezTo>
                  <a:cubicBezTo>
                    <a:pt x="3726" y="5543"/>
                    <a:pt x="3654" y="5547"/>
                    <a:pt x="3583" y="5547"/>
                  </a:cubicBezTo>
                  <a:cubicBezTo>
                    <a:pt x="3397" y="5547"/>
                    <a:pt x="3219" y="5519"/>
                    <a:pt x="3050" y="5467"/>
                  </a:cubicBezTo>
                  <a:cubicBezTo>
                    <a:pt x="2816" y="5394"/>
                    <a:pt x="2606" y="5277"/>
                    <a:pt x="2418" y="5119"/>
                  </a:cubicBezTo>
                  <a:cubicBezTo>
                    <a:pt x="2232" y="4962"/>
                    <a:pt x="2081" y="4767"/>
                    <a:pt x="1968" y="4532"/>
                  </a:cubicBezTo>
                  <a:cubicBezTo>
                    <a:pt x="1854" y="4299"/>
                    <a:pt x="1785" y="4039"/>
                    <a:pt x="1752" y="3753"/>
                  </a:cubicBezTo>
                  <a:cubicBezTo>
                    <a:pt x="1722" y="3467"/>
                    <a:pt x="1739" y="3201"/>
                    <a:pt x="1801" y="2950"/>
                  </a:cubicBezTo>
                  <a:cubicBezTo>
                    <a:pt x="1864" y="2702"/>
                    <a:pt x="1969" y="2479"/>
                    <a:pt x="2119" y="2280"/>
                  </a:cubicBezTo>
                  <a:cubicBezTo>
                    <a:pt x="2270" y="2085"/>
                    <a:pt x="2449" y="1927"/>
                    <a:pt x="2664" y="1806"/>
                  </a:cubicBezTo>
                  <a:cubicBezTo>
                    <a:pt x="2878" y="1685"/>
                    <a:pt x="3118" y="1610"/>
                    <a:pt x="3384" y="1583"/>
                  </a:cubicBezTo>
                  <a:cubicBezTo>
                    <a:pt x="3459" y="1574"/>
                    <a:pt x="3533" y="1570"/>
                    <a:pt x="3605" y="1570"/>
                  </a:cubicBezTo>
                  <a:close/>
                  <a:moveTo>
                    <a:pt x="3659" y="1"/>
                  </a:moveTo>
                  <a:cubicBezTo>
                    <a:pt x="3514" y="1"/>
                    <a:pt x="3367" y="8"/>
                    <a:pt x="3217" y="24"/>
                  </a:cubicBezTo>
                  <a:cubicBezTo>
                    <a:pt x="2702" y="79"/>
                    <a:pt x="2242" y="215"/>
                    <a:pt x="1832" y="435"/>
                  </a:cubicBezTo>
                  <a:cubicBezTo>
                    <a:pt x="1423" y="655"/>
                    <a:pt x="1076" y="943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0"/>
                    <a:pt x="248" y="4902"/>
                    <a:pt x="466" y="5310"/>
                  </a:cubicBezTo>
                  <a:cubicBezTo>
                    <a:pt x="688" y="5723"/>
                    <a:pt x="974" y="6068"/>
                    <a:pt x="1323" y="6353"/>
                  </a:cubicBezTo>
                  <a:cubicBezTo>
                    <a:pt x="1676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5"/>
                    <a:pt x="3971" y="7089"/>
                  </a:cubicBezTo>
                  <a:cubicBezTo>
                    <a:pt x="4475" y="7034"/>
                    <a:pt x="4934" y="6898"/>
                    <a:pt x="5343" y="6678"/>
                  </a:cubicBezTo>
                  <a:cubicBezTo>
                    <a:pt x="5752" y="6458"/>
                    <a:pt x="6100" y="6171"/>
                    <a:pt x="6385" y="5819"/>
                  </a:cubicBezTo>
                  <a:cubicBezTo>
                    <a:pt x="6668" y="5467"/>
                    <a:pt x="6874" y="5069"/>
                    <a:pt x="7002" y="4617"/>
                  </a:cubicBezTo>
                  <a:cubicBezTo>
                    <a:pt x="7130" y="4170"/>
                    <a:pt x="7165" y="3694"/>
                    <a:pt x="7113" y="3186"/>
                  </a:cubicBezTo>
                  <a:cubicBezTo>
                    <a:pt x="7058" y="2673"/>
                    <a:pt x="6922" y="2213"/>
                    <a:pt x="6704" y="1803"/>
                  </a:cubicBezTo>
                  <a:cubicBezTo>
                    <a:pt x="6487" y="1390"/>
                    <a:pt x="6203" y="1045"/>
                    <a:pt x="5852" y="760"/>
                  </a:cubicBezTo>
                  <a:cubicBezTo>
                    <a:pt x="5499" y="476"/>
                    <a:pt x="5101" y="268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32"/>
            <p:cNvSpPr/>
            <p:nvPr/>
          </p:nvSpPr>
          <p:spPr>
            <a:xfrm flipH="1">
              <a:off x="5396139" y="4162933"/>
              <a:ext cx="221155" cy="247799"/>
            </a:xfrm>
            <a:custGeom>
              <a:avLst/>
              <a:gdLst/>
              <a:ahLst/>
              <a:cxnLst/>
              <a:rect l="l" t="t" r="r" b="b"/>
              <a:pathLst>
                <a:path w="6383" h="7152" extrusionOk="0">
                  <a:moveTo>
                    <a:pt x="3091" y="1420"/>
                  </a:moveTo>
                  <a:cubicBezTo>
                    <a:pt x="3228" y="1420"/>
                    <a:pt x="3352" y="1440"/>
                    <a:pt x="3463" y="1481"/>
                  </a:cubicBezTo>
                  <a:cubicBezTo>
                    <a:pt x="3616" y="1537"/>
                    <a:pt x="3738" y="1628"/>
                    <a:pt x="3831" y="1752"/>
                  </a:cubicBezTo>
                  <a:cubicBezTo>
                    <a:pt x="3923" y="1875"/>
                    <a:pt x="3979" y="2026"/>
                    <a:pt x="3997" y="2200"/>
                  </a:cubicBezTo>
                  <a:cubicBezTo>
                    <a:pt x="4017" y="2376"/>
                    <a:pt x="3998" y="2535"/>
                    <a:pt x="3945" y="2678"/>
                  </a:cubicBezTo>
                  <a:cubicBezTo>
                    <a:pt x="3890" y="2822"/>
                    <a:pt x="3804" y="2937"/>
                    <a:pt x="3686" y="3026"/>
                  </a:cubicBezTo>
                  <a:cubicBezTo>
                    <a:pt x="3570" y="3114"/>
                    <a:pt x="3423" y="3167"/>
                    <a:pt x="3256" y="3184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2" y="1430"/>
                  </a:lnTo>
                  <a:cubicBezTo>
                    <a:pt x="2981" y="1423"/>
                    <a:pt x="3037" y="1420"/>
                    <a:pt x="3091" y="1420"/>
                  </a:cubicBezTo>
                  <a:close/>
                  <a:moveTo>
                    <a:pt x="3371" y="1"/>
                  </a:moveTo>
                  <a:cubicBezTo>
                    <a:pt x="3271" y="1"/>
                    <a:pt x="3170" y="6"/>
                    <a:pt x="3068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5" y="4503"/>
                  </a:lnTo>
                  <a:lnTo>
                    <a:pt x="4496" y="6753"/>
                  </a:lnTo>
                  <a:lnTo>
                    <a:pt x="6382" y="6553"/>
                  </a:lnTo>
                  <a:lnTo>
                    <a:pt x="4580" y="4083"/>
                  </a:lnTo>
                  <a:cubicBezTo>
                    <a:pt x="4619" y="4061"/>
                    <a:pt x="4655" y="4042"/>
                    <a:pt x="4691" y="4017"/>
                  </a:cubicBezTo>
                  <a:cubicBezTo>
                    <a:pt x="5022" y="3786"/>
                    <a:pt x="5269" y="3489"/>
                    <a:pt x="5435" y="3126"/>
                  </a:cubicBezTo>
                  <a:cubicBezTo>
                    <a:pt x="5599" y="2764"/>
                    <a:pt x="5659" y="2370"/>
                    <a:pt x="5613" y="1943"/>
                  </a:cubicBezTo>
                  <a:cubicBezTo>
                    <a:pt x="5570" y="1527"/>
                    <a:pt x="5430" y="1166"/>
                    <a:pt x="5193" y="860"/>
                  </a:cubicBezTo>
                  <a:cubicBezTo>
                    <a:pt x="4959" y="552"/>
                    <a:pt x="4654" y="325"/>
                    <a:pt x="4280" y="174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32"/>
            <p:cNvSpPr/>
            <p:nvPr/>
          </p:nvSpPr>
          <p:spPr>
            <a:xfrm flipH="1">
              <a:off x="5137466" y="412735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5" y="7284"/>
                  </a:lnTo>
                  <a:lnTo>
                    <a:pt x="2118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7" name="Google Shape;17057;p32"/>
            <p:cNvSpPr/>
            <p:nvPr/>
          </p:nvSpPr>
          <p:spPr>
            <a:xfrm flipH="1">
              <a:off x="4945248" y="4109023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2" y="1"/>
                  </a:moveTo>
                  <a:cubicBezTo>
                    <a:pt x="2759" y="1"/>
                    <a:pt x="2575" y="10"/>
                    <a:pt x="2381" y="31"/>
                  </a:cubicBezTo>
                  <a:cubicBezTo>
                    <a:pt x="2043" y="66"/>
                    <a:pt x="1725" y="151"/>
                    <a:pt x="1425" y="285"/>
                  </a:cubicBezTo>
                  <a:cubicBezTo>
                    <a:pt x="1124" y="417"/>
                    <a:pt x="864" y="590"/>
                    <a:pt x="648" y="798"/>
                  </a:cubicBezTo>
                  <a:cubicBezTo>
                    <a:pt x="431" y="1008"/>
                    <a:pt x="266" y="1250"/>
                    <a:pt x="153" y="1519"/>
                  </a:cubicBezTo>
                  <a:cubicBezTo>
                    <a:pt x="40" y="1791"/>
                    <a:pt x="1" y="2078"/>
                    <a:pt x="33" y="2385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6" y="3552"/>
                    <a:pt x="729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4" y="4185"/>
                    <a:pt x="2103" y="4255"/>
                    <a:pt x="2489" y="4298"/>
                  </a:cubicBezTo>
                  <a:cubicBezTo>
                    <a:pt x="2627" y="4311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80" y="4437"/>
                  </a:cubicBezTo>
                  <a:cubicBezTo>
                    <a:pt x="3402" y="4472"/>
                    <a:pt x="3508" y="4516"/>
                    <a:pt x="3597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2"/>
                    <a:pt x="3908" y="4908"/>
                    <a:pt x="3920" y="5005"/>
                  </a:cubicBezTo>
                  <a:cubicBezTo>
                    <a:pt x="3934" y="5134"/>
                    <a:pt x="3905" y="5248"/>
                    <a:pt x="3836" y="5342"/>
                  </a:cubicBezTo>
                  <a:cubicBezTo>
                    <a:pt x="3770" y="5440"/>
                    <a:pt x="3666" y="5516"/>
                    <a:pt x="3530" y="5578"/>
                  </a:cubicBezTo>
                  <a:cubicBezTo>
                    <a:pt x="3390" y="5639"/>
                    <a:pt x="3235" y="5678"/>
                    <a:pt x="3060" y="5696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9" y="5711"/>
                    <a:pt x="2278" y="5666"/>
                    <a:pt x="2020" y="5580"/>
                  </a:cubicBezTo>
                  <a:cubicBezTo>
                    <a:pt x="1676" y="5465"/>
                    <a:pt x="1318" y="5207"/>
                    <a:pt x="949" y="4808"/>
                  </a:cubicBezTo>
                  <a:lnTo>
                    <a:pt x="66" y="6051"/>
                  </a:lnTo>
                  <a:cubicBezTo>
                    <a:pt x="314" y="6306"/>
                    <a:pt x="591" y="6522"/>
                    <a:pt x="890" y="6696"/>
                  </a:cubicBezTo>
                  <a:cubicBezTo>
                    <a:pt x="1190" y="6871"/>
                    <a:pt x="1527" y="6993"/>
                    <a:pt x="1899" y="7062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1"/>
                    <a:pt x="4095" y="6907"/>
                    <a:pt x="4476" y="6693"/>
                  </a:cubicBezTo>
                  <a:cubicBezTo>
                    <a:pt x="4857" y="6479"/>
                    <a:pt x="5145" y="6197"/>
                    <a:pt x="5342" y="5844"/>
                  </a:cubicBezTo>
                  <a:cubicBezTo>
                    <a:pt x="5537" y="5492"/>
                    <a:pt x="5609" y="5081"/>
                    <a:pt x="5560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6" y="3603"/>
                    <a:pt x="4984" y="3420"/>
                    <a:pt x="4755" y="3273"/>
                  </a:cubicBezTo>
                  <a:cubicBezTo>
                    <a:pt x="4526" y="3128"/>
                    <a:pt x="4260" y="3011"/>
                    <a:pt x="3961" y="2925"/>
                  </a:cubicBezTo>
                  <a:cubicBezTo>
                    <a:pt x="3659" y="2839"/>
                    <a:pt x="3326" y="2780"/>
                    <a:pt x="2963" y="2745"/>
                  </a:cubicBezTo>
                  <a:cubicBezTo>
                    <a:pt x="2805" y="2737"/>
                    <a:pt x="2653" y="2718"/>
                    <a:pt x="2505" y="2689"/>
                  </a:cubicBezTo>
                  <a:cubicBezTo>
                    <a:pt x="2358" y="2662"/>
                    <a:pt x="2226" y="2625"/>
                    <a:pt x="2109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1" y="2323"/>
                    <a:pt x="1711" y="2231"/>
                    <a:pt x="1698" y="2121"/>
                  </a:cubicBezTo>
                  <a:cubicBezTo>
                    <a:pt x="1685" y="1998"/>
                    <a:pt x="1712" y="1890"/>
                    <a:pt x="1780" y="1792"/>
                  </a:cubicBezTo>
                  <a:cubicBezTo>
                    <a:pt x="1849" y="1697"/>
                    <a:pt x="1951" y="1617"/>
                    <a:pt x="2083" y="1553"/>
                  </a:cubicBezTo>
                  <a:cubicBezTo>
                    <a:pt x="2218" y="1490"/>
                    <a:pt x="2382" y="1447"/>
                    <a:pt x="2578" y="1428"/>
                  </a:cubicBezTo>
                  <a:cubicBezTo>
                    <a:pt x="2643" y="1421"/>
                    <a:pt x="2707" y="1418"/>
                    <a:pt x="2771" y="1418"/>
                  </a:cubicBezTo>
                  <a:cubicBezTo>
                    <a:pt x="2894" y="1418"/>
                    <a:pt x="3016" y="1431"/>
                    <a:pt x="3137" y="1457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6"/>
                    <a:pt x="4669" y="518"/>
                    <a:pt x="4419" y="367"/>
                  </a:cubicBezTo>
                  <a:cubicBezTo>
                    <a:pt x="4171" y="216"/>
                    <a:pt x="3879" y="112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8" name="Google Shape;17058;p32"/>
            <p:cNvSpPr/>
            <p:nvPr/>
          </p:nvSpPr>
          <p:spPr>
            <a:xfrm flipH="1">
              <a:off x="4692395" y="407967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9" y="3124"/>
                  </a:lnTo>
                  <a:lnTo>
                    <a:pt x="1657" y="446"/>
                  </a:lnTo>
                  <a:lnTo>
                    <a:pt x="1" y="622"/>
                  </a:lnTo>
                  <a:lnTo>
                    <a:pt x="720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2"/>
                  </a:lnTo>
                  <a:lnTo>
                    <a:pt x="4944" y="6988"/>
                  </a:lnTo>
                  <a:lnTo>
                    <a:pt x="6598" y="6814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32"/>
            <p:cNvSpPr/>
            <p:nvPr/>
          </p:nvSpPr>
          <p:spPr>
            <a:xfrm flipH="1">
              <a:off x="4414840" y="405590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3" y="1570"/>
                  </a:moveTo>
                  <a:cubicBezTo>
                    <a:pt x="3779" y="1570"/>
                    <a:pt x="3957" y="1597"/>
                    <a:pt x="4126" y="1650"/>
                  </a:cubicBezTo>
                  <a:cubicBezTo>
                    <a:pt x="4358" y="1725"/>
                    <a:pt x="4568" y="1842"/>
                    <a:pt x="4753" y="2002"/>
                  </a:cubicBezTo>
                  <a:cubicBezTo>
                    <a:pt x="4936" y="2165"/>
                    <a:pt x="5087" y="2360"/>
                    <a:pt x="5202" y="2590"/>
                  </a:cubicBezTo>
                  <a:cubicBezTo>
                    <a:pt x="5318" y="2820"/>
                    <a:pt x="5393" y="3079"/>
                    <a:pt x="5422" y="3365"/>
                  </a:cubicBezTo>
                  <a:cubicBezTo>
                    <a:pt x="5456" y="3649"/>
                    <a:pt x="5438" y="3918"/>
                    <a:pt x="5373" y="4165"/>
                  </a:cubicBezTo>
                  <a:cubicBezTo>
                    <a:pt x="5307" y="4415"/>
                    <a:pt x="5200" y="4638"/>
                    <a:pt x="5055" y="4835"/>
                  </a:cubicBezTo>
                  <a:cubicBezTo>
                    <a:pt x="4907" y="5032"/>
                    <a:pt x="4727" y="5190"/>
                    <a:pt x="4514" y="5310"/>
                  </a:cubicBezTo>
                  <a:cubicBezTo>
                    <a:pt x="4300" y="5430"/>
                    <a:pt x="4059" y="5507"/>
                    <a:pt x="3793" y="5532"/>
                  </a:cubicBezTo>
                  <a:cubicBezTo>
                    <a:pt x="3718" y="5540"/>
                    <a:pt x="3645" y="5544"/>
                    <a:pt x="3574" y="5544"/>
                  </a:cubicBezTo>
                  <a:cubicBezTo>
                    <a:pt x="3389" y="5544"/>
                    <a:pt x="3212" y="5518"/>
                    <a:pt x="3043" y="5465"/>
                  </a:cubicBezTo>
                  <a:cubicBezTo>
                    <a:pt x="2810" y="5393"/>
                    <a:pt x="2599" y="5276"/>
                    <a:pt x="2412" y="5120"/>
                  </a:cubicBezTo>
                  <a:cubicBezTo>
                    <a:pt x="2224" y="4962"/>
                    <a:pt x="2074" y="4766"/>
                    <a:pt x="1959" y="4532"/>
                  </a:cubicBezTo>
                  <a:cubicBezTo>
                    <a:pt x="1845" y="4300"/>
                    <a:pt x="1776" y="4040"/>
                    <a:pt x="1746" y="3754"/>
                  </a:cubicBezTo>
                  <a:cubicBezTo>
                    <a:pt x="1715" y="3467"/>
                    <a:pt x="1732" y="3200"/>
                    <a:pt x="1794" y="2950"/>
                  </a:cubicBezTo>
                  <a:cubicBezTo>
                    <a:pt x="1856" y="2700"/>
                    <a:pt x="1962" y="2480"/>
                    <a:pt x="2113" y="2281"/>
                  </a:cubicBezTo>
                  <a:cubicBezTo>
                    <a:pt x="2261" y="2086"/>
                    <a:pt x="2442" y="1926"/>
                    <a:pt x="2656" y="1805"/>
                  </a:cubicBezTo>
                  <a:cubicBezTo>
                    <a:pt x="2869" y="1684"/>
                    <a:pt x="3108" y="1610"/>
                    <a:pt x="3374" y="1582"/>
                  </a:cubicBezTo>
                  <a:cubicBezTo>
                    <a:pt x="3448" y="1574"/>
                    <a:pt x="3521" y="1570"/>
                    <a:pt x="3593" y="1570"/>
                  </a:cubicBezTo>
                  <a:close/>
                  <a:moveTo>
                    <a:pt x="3651" y="0"/>
                  </a:moveTo>
                  <a:cubicBezTo>
                    <a:pt x="3508" y="0"/>
                    <a:pt x="3363" y="8"/>
                    <a:pt x="3214" y="23"/>
                  </a:cubicBezTo>
                  <a:cubicBezTo>
                    <a:pt x="2700" y="78"/>
                    <a:pt x="2242" y="216"/>
                    <a:pt x="1830" y="438"/>
                  </a:cubicBezTo>
                  <a:cubicBezTo>
                    <a:pt x="1420" y="656"/>
                    <a:pt x="1075" y="942"/>
                    <a:pt x="791" y="1295"/>
                  </a:cubicBezTo>
                  <a:cubicBezTo>
                    <a:pt x="507" y="1647"/>
                    <a:pt x="301" y="2044"/>
                    <a:pt x="169" y="2490"/>
                  </a:cubicBezTo>
                  <a:cubicBezTo>
                    <a:pt x="39" y="2935"/>
                    <a:pt x="0" y="3416"/>
                    <a:pt x="57" y="3929"/>
                  </a:cubicBezTo>
                  <a:cubicBezTo>
                    <a:pt x="110" y="4442"/>
                    <a:pt x="246" y="4903"/>
                    <a:pt x="468" y="5312"/>
                  </a:cubicBezTo>
                  <a:cubicBezTo>
                    <a:pt x="686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6"/>
                  </a:cubicBezTo>
                  <a:cubicBezTo>
                    <a:pt x="2835" y="7068"/>
                    <a:pt x="3169" y="7113"/>
                    <a:pt x="3521" y="7113"/>
                  </a:cubicBezTo>
                  <a:cubicBezTo>
                    <a:pt x="3668" y="7113"/>
                    <a:pt x="3817" y="7105"/>
                    <a:pt x="3969" y="7090"/>
                  </a:cubicBezTo>
                  <a:cubicBezTo>
                    <a:pt x="4476" y="7035"/>
                    <a:pt x="4933" y="6897"/>
                    <a:pt x="5343" y="6678"/>
                  </a:cubicBezTo>
                  <a:cubicBezTo>
                    <a:pt x="5754" y="6457"/>
                    <a:pt x="6099" y="6172"/>
                    <a:pt x="6385" y="5820"/>
                  </a:cubicBezTo>
                  <a:cubicBezTo>
                    <a:pt x="6669" y="5468"/>
                    <a:pt x="6874" y="5069"/>
                    <a:pt x="7002" y="4618"/>
                  </a:cubicBezTo>
                  <a:cubicBezTo>
                    <a:pt x="7126" y="4169"/>
                    <a:pt x="7163" y="3690"/>
                    <a:pt x="7110" y="3186"/>
                  </a:cubicBezTo>
                  <a:cubicBezTo>
                    <a:pt x="7055" y="2674"/>
                    <a:pt x="6919" y="2213"/>
                    <a:pt x="6702" y="1801"/>
                  </a:cubicBezTo>
                  <a:cubicBezTo>
                    <a:pt x="6486" y="1391"/>
                    <a:pt x="6201" y="1046"/>
                    <a:pt x="5849" y="761"/>
                  </a:cubicBezTo>
                  <a:cubicBezTo>
                    <a:pt x="5497" y="476"/>
                    <a:pt x="5100" y="268"/>
                    <a:pt x="4652" y="138"/>
                  </a:cubicBezTo>
                  <a:cubicBezTo>
                    <a:pt x="4336" y="47"/>
                    <a:pt x="4002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0" name="Google Shape;17060;p32"/>
            <p:cNvSpPr/>
            <p:nvPr/>
          </p:nvSpPr>
          <p:spPr>
            <a:xfrm flipH="1">
              <a:off x="4195423" y="4033389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49" y="1494"/>
                  </a:moveTo>
                  <a:cubicBezTo>
                    <a:pt x="3059" y="1494"/>
                    <a:pt x="3161" y="1515"/>
                    <a:pt x="3260" y="1556"/>
                  </a:cubicBezTo>
                  <a:cubicBezTo>
                    <a:pt x="3382" y="1608"/>
                    <a:pt x="3486" y="1692"/>
                    <a:pt x="3571" y="1799"/>
                  </a:cubicBezTo>
                  <a:cubicBezTo>
                    <a:pt x="3655" y="1909"/>
                    <a:pt x="3703" y="2048"/>
                    <a:pt x="3723" y="2216"/>
                  </a:cubicBezTo>
                  <a:cubicBezTo>
                    <a:pt x="3740" y="2376"/>
                    <a:pt x="3720" y="2521"/>
                    <a:pt x="3660" y="2655"/>
                  </a:cubicBezTo>
                  <a:cubicBezTo>
                    <a:pt x="3602" y="2784"/>
                    <a:pt x="3519" y="2892"/>
                    <a:pt x="3408" y="2974"/>
                  </a:cubicBezTo>
                  <a:cubicBezTo>
                    <a:pt x="3300" y="3059"/>
                    <a:pt x="3175" y="3109"/>
                    <a:pt x="3031" y="3124"/>
                  </a:cubicBezTo>
                  <a:lnTo>
                    <a:pt x="1951" y="3237"/>
                  </a:lnTo>
                  <a:lnTo>
                    <a:pt x="1780" y="1614"/>
                  </a:lnTo>
                  <a:lnTo>
                    <a:pt x="2860" y="1499"/>
                  </a:lnTo>
                  <a:cubicBezTo>
                    <a:pt x="2890" y="1496"/>
                    <a:pt x="2920" y="1494"/>
                    <a:pt x="2949" y="1494"/>
                  </a:cubicBezTo>
                  <a:close/>
                  <a:moveTo>
                    <a:pt x="3225" y="0"/>
                  </a:moveTo>
                  <a:cubicBezTo>
                    <a:pt x="3132" y="0"/>
                    <a:pt x="3036" y="5"/>
                    <a:pt x="2939" y="16"/>
                  </a:cubicBezTo>
                  <a:lnTo>
                    <a:pt x="0" y="324"/>
                  </a:lnTo>
                  <a:lnTo>
                    <a:pt x="718" y="7137"/>
                  </a:lnTo>
                  <a:lnTo>
                    <a:pt x="2373" y="6963"/>
                  </a:lnTo>
                  <a:lnTo>
                    <a:pt x="2131" y="4685"/>
                  </a:lnTo>
                  <a:lnTo>
                    <a:pt x="3415" y="4549"/>
                  </a:lnTo>
                  <a:cubicBezTo>
                    <a:pt x="3844" y="4504"/>
                    <a:pt x="4213" y="4363"/>
                    <a:pt x="4528" y="4126"/>
                  </a:cubicBezTo>
                  <a:cubicBezTo>
                    <a:pt x="4842" y="3890"/>
                    <a:pt x="5076" y="3590"/>
                    <a:pt x="5239" y="3220"/>
                  </a:cubicBezTo>
                  <a:cubicBezTo>
                    <a:pt x="5403" y="2852"/>
                    <a:pt x="5460" y="2448"/>
                    <a:pt x="5413" y="2008"/>
                  </a:cubicBezTo>
                  <a:cubicBezTo>
                    <a:pt x="5368" y="1585"/>
                    <a:pt x="5232" y="1214"/>
                    <a:pt x="4996" y="898"/>
                  </a:cubicBezTo>
                  <a:cubicBezTo>
                    <a:pt x="4764" y="581"/>
                    <a:pt x="4469" y="344"/>
                    <a:pt x="4113" y="186"/>
                  </a:cubicBezTo>
                  <a:cubicBezTo>
                    <a:pt x="3838" y="62"/>
                    <a:pt x="3543" y="0"/>
                    <a:pt x="3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1" name="Google Shape;17061;p32"/>
            <p:cNvSpPr/>
            <p:nvPr/>
          </p:nvSpPr>
          <p:spPr>
            <a:xfrm flipH="1">
              <a:off x="9151746" y="5023210"/>
              <a:ext cx="4955" cy="50551"/>
            </a:xfrm>
            <a:custGeom>
              <a:avLst/>
              <a:gdLst/>
              <a:ahLst/>
              <a:cxnLst/>
              <a:rect l="l" t="t" r="r" b="b"/>
              <a:pathLst>
                <a:path w="143" h="1459" extrusionOk="0">
                  <a:moveTo>
                    <a:pt x="0" y="0"/>
                  </a:moveTo>
                  <a:lnTo>
                    <a:pt x="0" y="1458"/>
                  </a:lnTo>
                  <a:cubicBezTo>
                    <a:pt x="108" y="1166"/>
                    <a:pt x="143" y="837"/>
                    <a:pt x="105" y="470"/>
                  </a:cubicBezTo>
                  <a:cubicBezTo>
                    <a:pt x="88" y="301"/>
                    <a:pt x="52" y="14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2" name="Google Shape;17062;p32"/>
            <p:cNvSpPr/>
            <p:nvPr/>
          </p:nvSpPr>
          <p:spPr>
            <a:xfrm flipH="1">
              <a:off x="8761618" y="4844225"/>
              <a:ext cx="255040" cy="248319"/>
            </a:xfrm>
            <a:custGeom>
              <a:avLst/>
              <a:gdLst/>
              <a:ahLst/>
              <a:cxnLst/>
              <a:rect l="l" t="t" r="r" b="b"/>
              <a:pathLst>
                <a:path w="7361" h="7167" extrusionOk="0">
                  <a:moveTo>
                    <a:pt x="2057" y="3953"/>
                  </a:moveTo>
                  <a:cubicBezTo>
                    <a:pt x="2176" y="4066"/>
                    <a:pt x="2307" y="4183"/>
                    <a:pt x="2445" y="4305"/>
                  </a:cubicBezTo>
                  <a:lnTo>
                    <a:pt x="3867" y="5527"/>
                  </a:lnTo>
                  <a:cubicBezTo>
                    <a:pt x="3817" y="5563"/>
                    <a:pt x="3765" y="5598"/>
                    <a:pt x="3710" y="5632"/>
                  </a:cubicBezTo>
                  <a:cubicBezTo>
                    <a:pt x="3499" y="5762"/>
                    <a:pt x="3263" y="5842"/>
                    <a:pt x="3004" y="5867"/>
                  </a:cubicBezTo>
                  <a:cubicBezTo>
                    <a:pt x="2917" y="5876"/>
                    <a:pt x="2833" y="5881"/>
                    <a:pt x="2753" y="5881"/>
                  </a:cubicBezTo>
                  <a:cubicBezTo>
                    <a:pt x="2575" y="5881"/>
                    <a:pt x="2414" y="5858"/>
                    <a:pt x="2270" y="5813"/>
                  </a:cubicBezTo>
                  <a:cubicBezTo>
                    <a:pt x="2060" y="5747"/>
                    <a:pt x="1894" y="5636"/>
                    <a:pt x="1773" y="5485"/>
                  </a:cubicBezTo>
                  <a:cubicBezTo>
                    <a:pt x="1653" y="5334"/>
                    <a:pt x="1579" y="5149"/>
                    <a:pt x="1558" y="4929"/>
                  </a:cubicBezTo>
                  <a:cubicBezTo>
                    <a:pt x="1528" y="4650"/>
                    <a:pt x="1595" y="4411"/>
                    <a:pt x="1758" y="4211"/>
                  </a:cubicBezTo>
                  <a:cubicBezTo>
                    <a:pt x="1834" y="4115"/>
                    <a:pt x="1935" y="4030"/>
                    <a:pt x="2057" y="3953"/>
                  </a:cubicBezTo>
                  <a:close/>
                  <a:moveTo>
                    <a:pt x="3143" y="0"/>
                  </a:moveTo>
                  <a:cubicBezTo>
                    <a:pt x="3044" y="0"/>
                    <a:pt x="2942" y="6"/>
                    <a:pt x="2839" y="17"/>
                  </a:cubicBezTo>
                  <a:cubicBezTo>
                    <a:pt x="2412" y="61"/>
                    <a:pt x="2041" y="182"/>
                    <a:pt x="1730" y="376"/>
                  </a:cubicBezTo>
                  <a:cubicBezTo>
                    <a:pt x="1420" y="570"/>
                    <a:pt x="1185" y="812"/>
                    <a:pt x="1031" y="1110"/>
                  </a:cubicBezTo>
                  <a:cubicBezTo>
                    <a:pt x="875" y="1404"/>
                    <a:pt x="816" y="1728"/>
                    <a:pt x="853" y="2076"/>
                  </a:cubicBezTo>
                  <a:cubicBezTo>
                    <a:pt x="868" y="2220"/>
                    <a:pt x="906" y="2372"/>
                    <a:pt x="970" y="2536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29" y="3255"/>
                    <a:pt x="530" y="3544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8"/>
                    <a:pt x="254" y="5992"/>
                    <a:pt x="525" y="6302"/>
                  </a:cubicBezTo>
                  <a:cubicBezTo>
                    <a:pt x="799" y="6614"/>
                    <a:pt x="1148" y="6847"/>
                    <a:pt x="1574" y="6998"/>
                  </a:cubicBezTo>
                  <a:cubicBezTo>
                    <a:pt x="1887" y="7110"/>
                    <a:pt x="2225" y="7167"/>
                    <a:pt x="2586" y="7167"/>
                  </a:cubicBezTo>
                  <a:cubicBezTo>
                    <a:pt x="2715" y="7167"/>
                    <a:pt x="2847" y="7159"/>
                    <a:pt x="2981" y="7145"/>
                  </a:cubicBezTo>
                  <a:cubicBezTo>
                    <a:pt x="3364" y="7103"/>
                    <a:pt x="3718" y="7014"/>
                    <a:pt x="4040" y="6872"/>
                  </a:cubicBezTo>
                  <a:cubicBezTo>
                    <a:pt x="4352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50" y="5195"/>
                  </a:lnTo>
                  <a:cubicBezTo>
                    <a:pt x="5860" y="4972"/>
                    <a:pt x="5952" y="4735"/>
                    <a:pt x="6024" y="4483"/>
                  </a:cubicBezTo>
                  <a:cubicBezTo>
                    <a:pt x="6131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6" y="3451"/>
                  </a:lnTo>
                  <a:cubicBezTo>
                    <a:pt x="4750" y="3767"/>
                    <a:pt x="4710" y="4058"/>
                    <a:pt x="4638" y="4325"/>
                  </a:cubicBezTo>
                  <a:lnTo>
                    <a:pt x="4097" y="3845"/>
                  </a:lnTo>
                  <a:cubicBezTo>
                    <a:pt x="3955" y="3735"/>
                    <a:pt x="3794" y="3602"/>
                    <a:pt x="3614" y="3449"/>
                  </a:cubicBezTo>
                  <a:cubicBezTo>
                    <a:pt x="3434" y="3295"/>
                    <a:pt x="3255" y="3130"/>
                    <a:pt x="3081" y="2955"/>
                  </a:cubicBezTo>
                  <a:cubicBezTo>
                    <a:pt x="2904" y="2781"/>
                    <a:pt x="2757" y="2609"/>
                    <a:pt x="2636" y="2441"/>
                  </a:cubicBezTo>
                  <a:cubicBezTo>
                    <a:pt x="2517" y="2274"/>
                    <a:pt x="2452" y="2126"/>
                    <a:pt x="2438" y="2004"/>
                  </a:cubicBezTo>
                  <a:cubicBezTo>
                    <a:pt x="2423" y="1875"/>
                    <a:pt x="2438" y="1761"/>
                    <a:pt x="2481" y="1670"/>
                  </a:cubicBezTo>
                  <a:cubicBezTo>
                    <a:pt x="2524" y="1577"/>
                    <a:pt x="2592" y="1502"/>
                    <a:pt x="2685" y="1449"/>
                  </a:cubicBezTo>
                  <a:cubicBezTo>
                    <a:pt x="2779" y="1393"/>
                    <a:pt x="2895" y="1357"/>
                    <a:pt x="3039" y="1341"/>
                  </a:cubicBezTo>
                  <a:cubicBezTo>
                    <a:pt x="3068" y="1338"/>
                    <a:pt x="3097" y="1337"/>
                    <a:pt x="3126" y="1337"/>
                  </a:cubicBezTo>
                  <a:cubicBezTo>
                    <a:pt x="3266" y="1337"/>
                    <a:pt x="3395" y="1370"/>
                    <a:pt x="3512" y="1440"/>
                  </a:cubicBezTo>
                  <a:cubicBezTo>
                    <a:pt x="3652" y="1524"/>
                    <a:pt x="3790" y="1693"/>
                    <a:pt x="3929" y="1948"/>
                  </a:cubicBezTo>
                  <a:lnTo>
                    <a:pt x="5079" y="1089"/>
                  </a:lnTo>
                  <a:cubicBezTo>
                    <a:pt x="4967" y="838"/>
                    <a:pt x="4799" y="625"/>
                    <a:pt x="4568" y="452"/>
                  </a:cubicBezTo>
                  <a:cubicBezTo>
                    <a:pt x="4340" y="283"/>
                    <a:pt x="4077" y="155"/>
                    <a:pt x="3781" y="79"/>
                  </a:cubicBezTo>
                  <a:cubicBezTo>
                    <a:pt x="3576" y="27"/>
                    <a:pt x="3364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32"/>
            <p:cNvSpPr/>
            <p:nvPr/>
          </p:nvSpPr>
          <p:spPr>
            <a:xfrm flipH="1">
              <a:off x="8464004" y="4802684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3" y="1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79" y="1853"/>
                  </a:lnTo>
                  <a:lnTo>
                    <a:pt x="2745" y="7206"/>
                  </a:lnTo>
                  <a:lnTo>
                    <a:pt x="4398" y="7032"/>
                  </a:lnTo>
                  <a:lnTo>
                    <a:pt x="3833" y="1679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32"/>
            <p:cNvSpPr/>
            <p:nvPr/>
          </p:nvSpPr>
          <p:spPr>
            <a:xfrm flipH="1">
              <a:off x="8236063" y="4781064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5" name="Google Shape;17065;p32"/>
            <p:cNvSpPr/>
            <p:nvPr/>
          </p:nvSpPr>
          <p:spPr>
            <a:xfrm flipH="1">
              <a:off x="7994817" y="4758440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3" y="0"/>
                  </a:moveTo>
                  <a:cubicBezTo>
                    <a:pt x="3543" y="0"/>
                    <a:pt x="3413" y="7"/>
                    <a:pt x="3282" y="21"/>
                  </a:cubicBezTo>
                  <a:cubicBezTo>
                    <a:pt x="2763" y="74"/>
                    <a:pt x="2294" y="212"/>
                    <a:pt x="1875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4" y="2035"/>
                    <a:pt x="178" y="2483"/>
                  </a:cubicBezTo>
                  <a:cubicBezTo>
                    <a:pt x="41" y="2930"/>
                    <a:pt x="1" y="3407"/>
                    <a:pt x="54" y="3913"/>
                  </a:cubicBezTo>
                  <a:cubicBezTo>
                    <a:pt x="109" y="4433"/>
                    <a:pt x="245" y="4899"/>
                    <a:pt x="462" y="5313"/>
                  </a:cubicBezTo>
                  <a:cubicBezTo>
                    <a:pt x="681" y="5728"/>
                    <a:pt x="966" y="6072"/>
                    <a:pt x="1317" y="6355"/>
                  </a:cubicBezTo>
                  <a:cubicBezTo>
                    <a:pt x="1666" y="6636"/>
                    <a:pt x="2067" y="6840"/>
                    <a:pt x="2517" y="6966"/>
                  </a:cubicBezTo>
                  <a:cubicBezTo>
                    <a:pt x="2832" y="7054"/>
                    <a:pt x="3162" y="7099"/>
                    <a:pt x="3508" y="7099"/>
                  </a:cubicBezTo>
                  <a:cubicBezTo>
                    <a:pt x="3656" y="7099"/>
                    <a:pt x="3806" y="7091"/>
                    <a:pt x="3960" y="7074"/>
                  </a:cubicBezTo>
                  <a:cubicBezTo>
                    <a:pt x="4290" y="7040"/>
                    <a:pt x="4617" y="6965"/>
                    <a:pt x="4935" y="6847"/>
                  </a:cubicBezTo>
                  <a:cubicBezTo>
                    <a:pt x="5252" y="6732"/>
                    <a:pt x="5540" y="6588"/>
                    <a:pt x="5793" y="6418"/>
                  </a:cubicBezTo>
                  <a:cubicBezTo>
                    <a:pt x="6048" y="6247"/>
                    <a:pt x="6246" y="6062"/>
                    <a:pt x="6388" y="5862"/>
                  </a:cubicBezTo>
                  <a:lnTo>
                    <a:pt x="5458" y="4681"/>
                  </a:lnTo>
                  <a:cubicBezTo>
                    <a:pt x="5347" y="4824"/>
                    <a:pt x="5218" y="4955"/>
                    <a:pt x="5071" y="5071"/>
                  </a:cubicBezTo>
                  <a:cubicBezTo>
                    <a:pt x="4922" y="5189"/>
                    <a:pt x="4758" y="5287"/>
                    <a:pt x="4575" y="5364"/>
                  </a:cubicBezTo>
                  <a:cubicBezTo>
                    <a:pt x="4394" y="5444"/>
                    <a:pt x="4197" y="5494"/>
                    <a:pt x="3991" y="5515"/>
                  </a:cubicBezTo>
                  <a:cubicBezTo>
                    <a:pt x="3890" y="5526"/>
                    <a:pt x="3791" y="5531"/>
                    <a:pt x="3695" y="5531"/>
                  </a:cubicBezTo>
                  <a:cubicBezTo>
                    <a:pt x="3501" y="5531"/>
                    <a:pt x="3317" y="5510"/>
                    <a:pt x="3144" y="5467"/>
                  </a:cubicBezTo>
                  <a:cubicBezTo>
                    <a:pt x="2885" y="5402"/>
                    <a:pt x="2658" y="5293"/>
                    <a:pt x="2464" y="5134"/>
                  </a:cubicBezTo>
                  <a:cubicBezTo>
                    <a:pt x="2270" y="4978"/>
                    <a:pt x="2112" y="4782"/>
                    <a:pt x="1990" y="4551"/>
                  </a:cubicBezTo>
                  <a:cubicBezTo>
                    <a:pt x="1867" y="4316"/>
                    <a:pt x="1791" y="4052"/>
                    <a:pt x="1758" y="3754"/>
                  </a:cubicBezTo>
                  <a:cubicBezTo>
                    <a:pt x="1725" y="3448"/>
                    <a:pt x="1745" y="3167"/>
                    <a:pt x="1817" y="2911"/>
                  </a:cubicBezTo>
                  <a:cubicBezTo>
                    <a:pt x="1889" y="2654"/>
                    <a:pt x="2001" y="2431"/>
                    <a:pt x="2155" y="2240"/>
                  </a:cubicBezTo>
                  <a:cubicBezTo>
                    <a:pt x="2310" y="2050"/>
                    <a:pt x="2497" y="1895"/>
                    <a:pt x="2716" y="1778"/>
                  </a:cubicBezTo>
                  <a:cubicBezTo>
                    <a:pt x="2936" y="1660"/>
                    <a:pt x="3176" y="1588"/>
                    <a:pt x="3435" y="1559"/>
                  </a:cubicBezTo>
                  <a:cubicBezTo>
                    <a:pt x="3509" y="1552"/>
                    <a:pt x="3583" y="1548"/>
                    <a:pt x="3655" y="1548"/>
                  </a:cubicBezTo>
                  <a:cubicBezTo>
                    <a:pt x="3784" y="1548"/>
                    <a:pt x="3908" y="1560"/>
                    <a:pt x="4029" y="1584"/>
                  </a:cubicBezTo>
                  <a:cubicBezTo>
                    <a:pt x="4216" y="1624"/>
                    <a:pt x="4391" y="1689"/>
                    <a:pt x="4555" y="1779"/>
                  </a:cubicBezTo>
                  <a:cubicBezTo>
                    <a:pt x="4719" y="1872"/>
                    <a:pt x="4877" y="1981"/>
                    <a:pt x="5028" y="2109"/>
                  </a:cubicBezTo>
                  <a:lnTo>
                    <a:pt x="5918" y="843"/>
                  </a:lnTo>
                  <a:cubicBezTo>
                    <a:pt x="5698" y="636"/>
                    <a:pt x="5447" y="464"/>
                    <a:pt x="5159" y="327"/>
                  </a:cubicBezTo>
                  <a:cubicBezTo>
                    <a:pt x="4873" y="190"/>
                    <a:pt x="4569" y="96"/>
                    <a:pt x="4250" y="45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6" name="Google Shape;17066;p32"/>
            <p:cNvSpPr/>
            <p:nvPr/>
          </p:nvSpPr>
          <p:spPr>
            <a:xfrm flipH="1">
              <a:off x="7748895" y="472930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7" y="2852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2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6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7" name="Google Shape;17067;p32"/>
            <p:cNvSpPr/>
            <p:nvPr/>
          </p:nvSpPr>
          <p:spPr>
            <a:xfrm flipH="1">
              <a:off x="7477160" y="4700545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1"/>
                  </a:lnTo>
                  <a:cubicBezTo>
                    <a:pt x="4745" y="2117"/>
                    <a:pt x="4770" y="2363"/>
                    <a:pt x="4798" y="2591"/>
                  </a:cubicBezTo>
                  <a:cubicBezTo>
                    <a:pt x="4825" y="2816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1"/>
                  </a:cubicBezTo>
                  <a:cubicBezTo>
                    <a:pt x="5019" y="3978"/>
                    <a:pt x="5057" y="4167"/>
                    <a:pt x="5097" y="4359"/>
                  </a:cubicBezTo>
                  <a:cubicBezTo>
                    <a:pt x="5105" y="4404"/>
                    <a:pt x="5116" y="4451"/>
                    <a:pt x="5127" y="4497"/>
                  </a:cubicBezTo>
                  <a:lnTo>
                    <a:pt x="1480" y="491"/>
                  </a:lnTo>
                  <a:lnTo>
                    <a:pt x="1" y="648"/>
                  </a:lnTo>
                  <a:lnTo>
                    <a:pt x="720" y="7460"/>
                  </a:lnTo>
                  <a:lnTo>
                    <a:pt x="2326" y="7293"/>
                  </a:lnTo>
                  <a:lnTo>
                    <a:pt x="2086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4"/>
                    <a:pt x="1927" y="3885"/>
                    <a:pt x="1893" y="3718"/>
                  </a:cubicBezTo>
                  <a:cubicBezTo>
                    <a:pt x="1858" y="3550"/>
                    <a:pt x="1820" y="3360"/>
                    <a:pt x="1775" y="3144"/>
                  </a:cubicBezTo>
                  <a:cubicBezTo>
                    <a:pt x="1769" y="3115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8" name="Google Shape;17068;p32"/>
            <p:cNvSpPr/>
            <p:nvPr/>
          </p:nvSpPr>
          <p:spPr>
            <a:xfrm flipH="1">
              <a:off x="7285358" y="4680381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7" y="1687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29"/>
                  </a:lnTo>
                  <a:lnTo>
                    <a:pt x="4680" y="6812"/>
                  </a:lnTo>
                  <a:lnTo>
                    <a:pt x="4534" y="5422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9" name="Google Shape;17069;p32"/>
            <p:cNvSpPr/>
            <p:nvPr/>
          </p:nvSpPr>
          <p:spPr>
            <a:xfrm flipH="1">
              <a:off x="7016255" y="465754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8" y="1568"/>
                  </a:moveTo>
                  <a:cubicBezTo>
                    <a:pt x="3784" y="1568"/>
                    <a:pt x="3961" y="1594"/>
                    <a:pt x="4130" y="1647"/>
                  </a:cubicBezTo>
                  <a:cubicBezTo>
                    <a:pt x="4363" y="1721"/>
                    <a:pt x="4572" y="1840"/>
                    <a:pt x="4757" y="2000"/>
                  </a:cubicBezTo>
                  <a:cubicBezTo>
                    <a:pt x="4940" y="2162"/>
                    <a:pt x="5091" y="2358"/>
                    <a:pt x="5206" y="2588"/>
                  </a:cubicBezTo>
                  <a:cubicBezTo>
                    <a:pt x="5324" y="2818"/>
                    <a:pt x="5397" y="3075"/>
                    <a:pt x="5426" y="3363"/>
                  </a:cubicBezTo>
                  <a:cubicBezTo>
                    <a:pt x="5456" y="3650"/>
                    <a:pt x="5439" y="3918"/>
                    <a:pt x="5374" y="4165"/>
                  </a:cubicBezTo>
                  <a:cubicBezTo>
                    <a:pt x="5328" y="4338"/>
                    <a:pt x="5262" y="4496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2" y="5517"/>
                    <a:pt x="3850" y="5527"/>
                    <a:pt x="3795" y="5531"/>
                  </a:cubicBezTo>
                  <a:cubicBezTo>
                    <a:pt x="3721" y="5539"/>
                    <a:pt x="3648" y="5543"/>
                    <a:pt x="3576" y="5543"/>
                  </a:cubicBezTo>
                  <a:cubicBezTo>
                    <a:pt x="3390" y="5543"/>
                    <a:pt x="3213" y="5517"/>
                    <a:pt x="3046" y="5464"/>
                  </a:cubicBezTo>
                  <a:cubicBezTo>
                    <a:pt x="2812" y="5392"/>
                    <a:pt x="2600" y="5275"/>
                    <a:pt x="2413" y="5117"/>
                  </a:cubicBezTo>
                  <a:cubicBezTo>
                    <a:pt x="2225" y="4958"/>
                    <a:pt x="2077" y="4762"/>
                    <a:pt x="1963" y="4529"/>
                  </a:cubicBezTo>
                  <a:cubicBezTo>
                    <a:pt x="1851" y="4297"/>
                    <a:pt x="1779" y="4036"/>
                    <a:pt x="1747" y="3751"/>
                  </a:cubicBezTo>
                  <a:cubicBezTo>
                    <a:pt x="1717" y="3465"/>
                    <a:pt x="1733" y="3196"/>
                    <a:pt x="1796" y="2947"/>
                  </a:cubicBezTo>
                  <a:cubicBezTo>
                    <a:pt x="1858" y="2697"/>
                    <a:pt x="1963" y="2476"/>
                    <a:pt x="2114" y="2279"/>
                  </a:cubicBezTo>
                  <a:cubicBezTo>
                    <a:pt x="2264" y="2083"/>
                    <a:pt x="2445" y="1922"/>
                    <a:pt x="2659" y="1803"/>
                  </a:cubicBezTo>
                  <a:cubicBezTo>
                    <a:pt x="2873" y="1682"/>
                    <a:pt x="3114" y="1606"/>
                    <a:pt x="3380" y="1580"/>
                  </a:cubicBezTo>
                  <a:cubicBezTo>
                    <a:pt x="3454" y="1572"/>
                    <a:pt x="3527" y="1568"/>
                    <a:pt x="3598" y="1568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4" y="24"/>
                  </a:cubicBezTo>
                  <a:cubicBezTo>
                    <a:pt x="2702" y="78"/>
                    <a:pt x="2242" y="216"/>
                    <a:pt x="1832" y="438"/>
                  </a:cubicBezTo>
                  <a:cubicBezTo>
                    <a:pt x="1422" y="656"/>
                    <a:pt x="1076" y="943"/>
                    <a:pt x="790" y="1295"/>
                  </a:cubicBezTo>
                  <a:cubicBezTo>
                    <a:pt x="506" y="1647"/>
                    <a:pt x="299" y="2044"/>
                    <a:pt x="168" y="2490"/>
                  </a:cubicBezTo>
                  <a:cubicBezTo>
                    <a:pt x="39" y="2936"/>
                    <a:pt x="0" y="3416"/>
                    <a:pt x="55" y="3931"/>
                  </a:cubicBezTo>
                  <a:cubicBezTo>
                    <a:pt x="108" y="4443"/>
                    <a:pt x="248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9"/>
                    <a:pt x="2075" y="6846"/>
                    <a:pt x="2521" y="6976"/>
                  </a:cubicBezTo>
                  <a:cubicBezTo>
                    <a:pt x="2836" y="7068"/>
                    <a:pt x="3168" y="7114"/>
                    <a:pt x="3516" y="7114"/>
                  </a:cubicBezTo>
                  <a:cubicBezTo>
                    <a:pt x="3661" y="7114"/>
                    <a:pt x="3809" y="7106"/>
                    <a:pt x="3959" y="7090"/>
                  </a:cubicBezTo>
                  <a:cubicBezTo>
                    <a:pt x="4382" y="7045"/>
                    <a:pt x="4767" y="6941"/>
                    <a:pt x="5120" y="6782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0" y="5869"/>
                    <a:pt x="6363" y="5846"/>
                    <a:pt x="6384" y="5823"/>
                  </a:cubicBezTo>
                  <a:cubicBezTo>
                    <a:pt x="6668" y="5471"/>
                    <a:pt x="6872" y="5071"/>
                    <a:pt x="7000" y="4621"/>
                  </a:cubicBezTo>
                  <a:cubicBezTo>
                    <a:pt x="7126" y="4171"/>
                    <a:pt x="7164" y="3694"/>
                    <a:pt x="7110" y="3186"/>
                  </a:cubicBezTo>
                  <a:cubicBezTo>
                    <a:pt x="7057" y="2674"/>
                    <a:pt x="6920" y="2214"/>
                    <a:pt x="6704" y="1804"/>
                  </a:cubicBezTo>
                  <a:cubicBezTo>
                    <a:pt x="6486" y="1393"/>
                    <a:pt x="6202" y="1045"/>
                    <a:pt x="5850" y="761"/>
                  </a:cubicBezTo>
                  <a:cubicBezTo>
                    <a:pt x="5498" y="477"/>
                    <a:pt x="5101" y="268"/>
                    <a:pt x="4655" y="137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32"/>
            <p:cNvSpPr/>
            <p:nvPr/>
          </p:nvSpPr>
          <p:spPr>
            <a:xfrm flipH="1">
              <a:off x="6769432" y="462512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2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3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4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3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1" y="7119"/>
                    <a:pt x="4688" y="6952"/>
                    <a:pt x="5105" y="6674"/>
                  </a:cubicBezTo>
                  <a:cubicBezTo>
                    <a:pt x="5522" y="6398"/>
                    <a:pt x="5833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32"/>
            <p:cNvSpPr/>
            <p:nvPr/>
          </p:nvSpPr>
          <p:spPr>
            <a:xfrm flipH="1">
              <a:off x="6536225" y="4601699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1"/>
                  </a:lnTo>
                  <a:lnTo>
                    <a:pt x="1887" y="3008"/>
                  </a:lnTo>
                  <a:lnTo>
                    <a:pt x="1753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2" name="Google Shape;17072;p32"/>
            <p:cNvSpPr/>
            <p:nvPr/>
          </p:nvSpPr>
          <p:spPr>
            <a:xfrm flipH="1">
              <a:off x="6322109" y="458132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8"/>
                    <a:pt x="2895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8"/>
                    <a:pt x="3232" y="5678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2" y="6873"/>
                    <a:pt x="1529" y="6995"/>
                    <a:pt x="1900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1" y="7127"/>
                    <a:pt x="2946" y="7117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5" y="4041"/>
                    <a:pt x="5307" y="3823"/>
                  </a:cubicBezTo>
                  <a:cubicBezTo>
                    <a:pt x="5167" y="3604"/>
                    <a:pt x="4984" y="3422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2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2"/>
                  </a:cubicBezTo>
                  <a:cubicBezTo>
                    <a:pt x="1850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9"/>
                  </a:cubicBezTo>
                  <a:cubicBezTo>
                    <a:pt x="2642" y="1422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8" y="2028"/>
                  </a:cubicBezTo>
                  <a:lnTo>
                    <a:pt x="5076" y="937"/>
                  </a:lnTo>
                  <a:cubicBezTo>
                    <a:pt x="4887" y="707"/>
                    <a:pt x="4670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3" name="Google Shape;17073;p32"/>
            <p:cNvSpPr/>
            <p:nvPr/>
          </p:nvSpPr>
          <p:spPr>
            <a:xfrm flipH="1">
              <a:off x="5886458" y="4530153"/>
              <a:ext cx="331888" cy="263667"/>
            </a:xfrm>
            <a:custGeom>
              <a:avLst/>
              <a:gdLst/>
              <a:ahLst/>
              <a:cxnLst/>
              <a:rect l="l" t="t" r="r" b="b"/>
              <a:pathLst>
                <a:path w="9579" h="7610" extrusionOk="0">
                  <a:moveTo>
                    <a:pt x="9579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5"/>
                    <a:pt x="7215" y="4778"/>
                  </a:cubicBezTo>
                  <a:cubicBezTo>
                    <a:pt x="7185" y="4684"/>
                    <a:pt x="7150" y="4589"/>
                    <a:pt x="7110" y="4492"/>
                  </a:cubicBezTo>
                  <a:cubicBezTo>
                    <a:pt x="7038" y="4309"/>
                    <a:pt x="6952" y="4115"/>
                    <a:pt x="6851" y="3909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2"/>
                  </a:lnTo>
                  <a:cubicBezTo>
                    <a:pt x="3485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5"/>
                  </a:cubicBezTo>
                  <a:cubicBezTo>
                    <a:pt x="3204" y="4624"/>
                    <a:pt x="3147" y="4463"/>
                    <a:pt x="3085" y="4308"/>
                  </a:cubicBezTo>
                  <a:lnTo>
                    <a:pt x="1686" y="835"/>
                  </a:lnTo>
                  <a:lnTo>
                    <a:pt x="0" y="1012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32"/>
            <p:cNvSpPr/>
            <p:nvPr/>
          </p:nvSpPr>
          <p:spPr>
            <a:xfrm flipH="1">
              <a:off x="5613339" y="4509434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5" y="1568"/>
                  </a:moveTo>
                  <a:cubicBezTo>
                    <a:pt x="3782" y="1568"/>
                    <a:pt x="3960" y="1596"/>
                    <a:pt x="4129" y="1648"/>
                  </a:cubicBezTo>
                  <a:cubicBezTo>
                    <a:pt x="4363" y="1722"/>
                    <a:pt x="4572" y="1840"/>
                    <a:pt x="4756" y="2002"/>
                  </a:cubicBezTo>
                  <a:cubicBezTo>
                    <a:pt x="4940" y="2162"/>
                    <a:pt x="5091" y="2357"/>
                    <a:pt x="5206" y="2587"/>
                  </a:cubicBezTo>
                  <a:cubicBezTo>
                    <a:pt x="5322" y="2818"/>
                    <a:pt x="5396" y="3076"/>
                    <a:pt x="5424" y="3363"/>
                  </a:cubicBezTo>
                  <a:cubicBezTo>
                    <a:pt x="5456" y="3649"/>
                    <a:pt x="5437" y="3916"/>
                    <a:pt x="5373" y="4165"/>
                  </a:cubicBezTo>
                  <a:cubicBezTo>
                    <a:pt x="5307" y="4417"/>
                    <a:pt x="5200" y="4640"/>
                    <a:pt x="5055" y="4835"/>
                  </a:cubicBezTo>
                  <a:cubicBezTo>
                    <a:pt x="4907" y="5031"/>
                    <a:pt x="4727" y="5189"/>
                    <a:pt x="4514" y="5310"/>
                  </a:cubicBezTo>
                  <a:cubicBezTo>
                    <a:pt x="4300" y="5430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1" y="5545"/>
                    <a:pt x="3213" y="5518"/>
                    <a:pt x="3045" y="5466"/>
                  </a:cubicBezTo>
                  <a:cubicBezTo>
                    <a:pt x="2813" y="5392"/>
                    <a:pt x="2602" y="5275"/>
                    <a:pt x="2415" y="5117"/>
                  </a:cubicBezTo>
                  <a:cubicBezTo>
                    <a:pt x="2225" y="4960"/>
                    <a:pt x="2077" y="4765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5" y="3199"/>
                    <a:pt x="1798" y="2950"/>
                  </a:cubicBezTo>
                  <a:cubicBezTo>
                    <a:pt x="1858" y="2700"/>
                    <a:pt x="1965" y="2477"/>
                    <a:pt x="2116" y="2278"/>
                  </a:cubicBezTo>
                  <a:cubicBezTo>
                    <a:pt x="2265" y="2083"/>
                    <a:pt x="2446" y="1925"/>
                    <a:pt x="2661" y="1804"/>
                  </a:cubicBezTo>
                  <a:cubicBezTo>
                    <a:pt x="2875" y="1684"/>
                    <a:pt x="3112" y="1608"/>
                    <a:pt x="3378" y="1581"/>
                  </a:cubicBezTo>
                  <a:cubicBezTo>
                    <a:pt x="3452" y="1573"/>
                    <a:pt x="3524" y="1568"/>
                    <a:pt x="3595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5" y="9"/>
                    <a:pt x="3214" y="25"/>
                  </a:cubicBezTo>
                  <a:cubicBezTo>
                    <a:pt x="2701" y="78"/>
                    <a:pt x="2241" y="216"/>
                    <a:pt x="1832" y="436"/>
                  </a:cubicBezTo>
                  <a:cubicBezTo>
                    <a:pt x="1420" y="655"/>
                    <a:pt x="1074" y="941"/>
                    <a:pt x="790" y="1293"/>
                  </a:cubicBezTo>
                  <a:cubicBezTo>
                    <a:pt x="505" y="1646"/>
                    <a:pt x="298" y="2042"/>
                    <a:pt x="167" y="2488"/>
                  </a:cubicBezTo>
                  <a:cubicBezTo>
                    <a:pt x="38" y="2937"/>
                    <a:pt x="0" y="3414"/>
                    <a:pt x="54" y="3929"/>
                  </a:cubicBezTo>
                  <a:cubicBezTo>
                    <a:pt x="108" y="4441"/>
                    <a:pt x="246" y="4901"/>
                    <a:pt x="465" y="5311"/>
                  </a:cubicBezTo>
                  <a:cubicBezTo>
                    <a:pt x="685" y="5722"/>
                    <a:pt x="971" y="6067"/>
                    <a:pt x="1323" y="6354"/>
                  </a:cubicBezTo>
                  <a:cubicBezTo>
                    <a:pt x="1676" y="6637"/>
                    <a:pt x="2072" y="6844"/>
                    <a:pt x="2520" y="6975"/>
                  </a:cubicBezTo>
                  <a:cubicBezTo>
                    <a:pt x="2835" y="7066"/>
                    <a:pt x="3167" y="7112"/>
                    <a:pt x="3519" y="7112"/>
                  </a:cubicBezTo>
                  <a:cubicBezTo>
                    <a:pt x="3665" y="7112"/>
                    <a:pt x="3814" y="7104"/>
                    <a:pt x="3966" y="7088"/>
                  </a:cubicBezTo>
                  <a:cubicBezTo>
                    <a:pt x="4472" y="7035"/>
                    <a:pt x="4930" y="6899"/>
                    <a:pt x="5342" y="6677"/>
                  </a:cubicBezTo>
                  <a:cubicBezTo>
                    <a:pt x="5752" y="6459"/>
                    <a:pt x="6097" y="6172"/>
                    <a:pt x="6382" y="5820"/>
                  </a:cubicBezTo>
                  <a:cubicBezTo>
                    <a:pt x="6668" y="5468"/>
                    <a:pt x="6871" y="5068"/>
                    <a:pt x="6999" y="4618"/>
                  </a:cubicBezTo>
                  <a:cubicBezTo>
                    <a:pt x="7126" y="4169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7"/>
                    <a:pt x="5099" y="269"/>
                    <a:pt x="4654" y="137"/>
                  </a:cubicBezTo>
                  <a:cubicBezTo>
                    <a:pt x="4338" y="47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32"/>
            <p:cNvSpPr/>
            <p:nvPr/>
          </p:nvSpPr>
          <p:spPr>
            <a:xfrm flipH="1">
              <a:off x="5362012" y="4486360"/>
              <a:ext cx="221155" cy="247764"/>
            </a:xfrm>
            <a:custGeom>
              <a:avLst/>
              <a:gdLst/>
              <a:ahLst/>
              <a:cxnLst/>
              <a:rect l="l" t="t" r="r" b="b"/>
              <a:pathLst>
                <a:path w="6383" h="7151" extrusionOk="0">
                  <a:moveTo>
                    <a:pt x="3093" y="1422"/>
                  </a:moveTo>
                  <a:cubicBezTo>
                    <a:pt x="3231" y="1422"/>
                    <a:pt x="3354" y="1442"/>
                    <a:pt x="3463" y="1483"/>
                  </a:cubicBezTo>
                  <a:cubicBezTo>
                    <a:pt x="3617" y="1539"/>
                    <a:pt x="3739" y="1629"/>
                    <a:pt x="3831" y="1754"/>
                  </a:cubicBezTo>
                  <a:cubicBezTo>
                    <a:pt x="3925" y="1877"/>
                    <a:pt x="3979" y="2028"/>
                    <a:pt x="3997" y="2202"/>
                  </a:cubicBezTo>
                  <a:cubicBezTo>
                    <a:pt x="4015" y="2375"/>
                    <a:pt x="3998" y="2534"/>
                    <a:pt x="3945" y="2678"/>
                  </a:cubicBezTo>
                  <a:cubicBezTo>
                    <a:pt x="3890" y="2822"/>
                    <a:pt x="3804" y="2937"/>
                    <a:pt x="3686" y="3028"/>
                  </a:cubicBezTo>
                  <a:cubicBezTo>
                    <a:pt x="3567" y="3115"/>
                    <a:pt x="3423" y="3167"/>
                    <a:pt x="3255" y="3186"/>
                  </a:cubicBezTo>
                  <a:lnTo>
                    <a:pt x="1912" y="3328"/>
                  </a:lnTo>
                  <a:lnTo>
                    <a:pt x="1726" y="1557"/>
                  </a:lnTo>
                  <a:lnTo>
                    <a:pt x="2922" y="1432"/>
                  </a:lnTo>
                  <a:cubicBezTo>
                    <a:pt x="2982" y="1425"/>
                    <a:pt x="3038" y="1422"/>
                    <a:pt x="3093" y="1422"/>
                  </a:cubicBezTo>
                  <a:close/>
                  <a:moveTo>
                    <a:pt x="3368" y="0"/>
                  </a:moveTo>
                  <a:cubicBezTo>
                    <a:pt x="3270" y="0"/>
                    <a:pt x="3169" y="6"/>
                    <a:pt x="3068" y="17"/>
                  </a:cubicBezTo>
                  <a:lnTo>
                    <a:pt x="0" y="340"/>
                  </a:lnTo>
                  <a:lnTo>
                    <a:pt x="718" y="7150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80" y="4083"/>
                  </a:lnTo>
                  <a:cubicBezTo>
                    <a:pt x="4616" y="4062"/>
                    <a:pt x="4655" y="4042"/>
                    <a:pt x="4691" y="4016"/>
                  </a:cubicBezTo>
                  <a:cubicBezTo>
                    <a:pt x="5019" y="3786"/>
                    <a:pt x="5268" y="3488"/>
                    <a:pt x="5433" y="3127"/>
                  </a:cubicBezTo>
                  <a:cubicBezTo>
                    <a:pt x="5599" y="2763"/>
                    <a:pt x="5658" y="2369"/>
                    <a:pt x="5613" y="1942"/>
                  </a:cubicBezTo>
                  <a:cubicBezTo>
                    <a:pt x="5568" y="1526"/>
                    <a:pt x="5429" y="1166"/>
                    <a:pt x="5195" y="859"/>
                  </a:cubicBezTo>
                  <a:cubicBezTo>
                    <a:pt x="4959" y="553"/>
                    <a:pt x="4652" y="324"/>
                    <a:pt x="4278" y="173"/>
                  </a:cubicBezTo>
                  <a:cubicBezTo>
                    <a:pt x="3995" y="58"/>
                    <a:pt x="3690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32"/>
            <p:cNvSpPr/>
            <p:nvPr/>
          </p:nvSpPr>
          <p:spPr>
            <a:xfrm flipH="1">
              <a:off x="5103339" y="4450812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6"/>
                  </a:lnTo>
                  <a:lnTo>
                    <a:pt x="1921" y="3007"/>
                  </a:lnTo>
                  <a:lnTo>
                    <a:pt x="1654" y="469"/>
                  </a:lnTo>
                  <a:lnTo>
                    <a:pt x="0" y="644"/>
                  </a:lnTo>
                  <a:lnTo>
                    <a:pt x="718" y="7456"/>
                  </a:lnTo>
                  <a:lnTo>
                    <a:pt x="2373" y="7282"/>
                  </a:lnTo>
                  <a:lnTo>
                    <a:pt x="2116" y="4846"/>
                  </a:lnTo>
                  <a:lnTo>
                    <a:pt x="2560" y="4308"/>
                  </a:lnTo>
                  <a:lnTo>
                    <a:pt x="5086" y="6994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32"/>
            <p:cNvSpPr/>
            <p:nvPr/>
          </p:nvSpPr>
          <p:spPr>
            <a:xfrm flipH="1">
              <a:off x="4911120" y="443241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3" y="68"/>
                    <a:pt x="1723" y="151"/>
                    <a:pt x="1424" y="285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29" y="1010"/>
                    <a:pt x="264" y="1249"/>
                    <a:pt x="153" y="1520"/>
                  </a:cubicBezTo>
                  <a:cubicBezTo>
                    <a:pt x="39" y="1791"/>
                    <a:pt x="1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3"/>
                    <a:pt x="1180" y="3998"/>
                    <a:pt x="1472" y="4091"/>
                  </a:cubicBezTo>
                  <a:cubicBezTo>
                    <a:pt x="1764" y="4185"/>
                    <a:pt x="2103" y="4255"/>
                    <a:pt x="2488" y="4299"/>
                  </a:cubicBezTo>
                  <a:cubicBezTo>
                    <a:pt x="2626" y="4310"/>
                    <a:pt x="2763" y="4327"/>
                    <a:pt x="2895" y="4349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8"/>
                    <a:pt x="3818" y="4750"/>
                  </a:cubicBezTo>
                  <a:cubicBezTo>
                    <a:pt x="3876" y="4823"/>
                    <a:pt x="3908" y="4908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71" y="5440"/>
                    <a:pt x="3667" y="5519"/>
                    <a:pt x="3531" y="5578"/>
                  </a:cubicBezTo>
                  <a:cubicBezTo>
                    <a:pt x="3391" y="5640"/>
                    <a:pt x="3236" y="5679"/>
                    <a:pt x="3061" y="5698"/>
                  </a:cubicBezTo>
                  <a:cubicBezTo>
                    <a:pt x="2976" y="5707"/>
                    <a:pt x="2892" y="5711"/>
                    <a:pt x="2807" y="5711"/>
                  </a:cubicBezTo>
                  <a:cubicBezTo>
                    <a:pt x="2543" y="5711"/>
                    <a:pt x="2280" y="5667"/>
                    <a:pt x="2021" y="5580"/>
                  </a:cubicBezTo>
                  <a:cubicBezTo>
                    <a:pt x="1677" y="5465"/>
                    <a:pt x="1319" y="5209"/>
                    <a:pt x="950" y="4808"/>
                  </a:cubicBezTo>
                  <a:lnTo>
                    <a:pt x="67" y="6051"/>
                  </a:lnTo>
                  <a:cubicBezTo>
                    <a:pt x="315" y="6306"/>
                    <a:pt x="592" y="6522"/>
                    <a:pt x="891" y="6697"/>
                  </a:cubicBezTo>
                  <a:cubicBezTo>
                    <a:pt x="1191" y="6871"/>
                    <a:pt x="1528" y="6993"/>
                    <a:pt x="1900" y="7064"/>
                  </a:cubicBezTo>
                  <a:cubicBezTo>
                    <a:pt x="2121" y="7104"/>
                    <a:pt x="2355" y="7125"/>
                    <a:pt x="2603" y="7125"/>
                  </a:cubicBezTo>
                  <a:cubicBezTo>
                    <a:pt x="2772" y="7125"/>
                    <a:pt x="2947" y="7115"/>
                    <a:pt x="3128" y="7095"/>
                  </a:cubicBezTo>
                  <a:cubicBezTo>
                    <a:pt x="3647" y="7042"/>
                    <a:pt x="4096" y="6907"/>
                    <a:pt x="4477" y="6693"/>
                  </a:cubicBezTo>
                  <a:cubicBezTo>
                    <a:pt x="4858" y="6479"/>
                    <a:pt x="5146" y="6197"/>
                    <a:pt x="5343" y="5844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30" y="4300"/>
                    <a:pt x="5445" y="4040"/>
                    <a:pt x="5307" y="3821"/>
                  </a:cubicBezTo>
                  <a:cubicBezTo>
                    <a:pt x="5167" y="3603"/>
                    <a:pt x="4985" y="3420"/>
                    <a:pt x="4756" y="3275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8"/>
                    <a:pt x="2506" y="2689"/>
                  </a:cubicBezTo>
                  <a:cubicBezTo>
                    <a:pt x="2359" y="2664"/>
                    <a:pt x="2227" y="2625"/>
                    <a:pt x="2110" y="2574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8"/>
                    <a:pt x="1713" y="1890"/>
                    <a:pt x="1781" y="1794"/>
                  </a:cubicBezTo>
                  <a:cubicBezTo>
                    <a:pt x="1850" y="1697"/>
                    <a:pt x="1952" y="1617"/>
                    <a:pt x="2086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4" y="1418"/>
                    <a:pt x="3015" y="1431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8" name="Google Shape;17078;p32"/>
            <p:cNvSpPr/>
            <p:nvPr/>
          </p:nvSpPr>
          <p:spPr>
            <a:xfrm flipH="1">
              <a:off x="4658268" y="4403173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49"/>
                  </a:lnTo>
                  <a:lnTo>
                    <a:pt x="1939" y="3121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4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9" name="Google Shape;17079;p32"/>
            <p:cNvSpPr/>
            <p:nvPr/>
          </p:nvSpPr>
          <p:spPr>
            <a:xfrm flipH="1">
              <a:off x="4380782" y="4379302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7" y="1572"/>
                  </a:moveTo>
                  <a:cubicBezTo>
                    <a:pt x="3784" y="1572"/>
                    <a:pt x="3963" y="1599"/>
                    <a:pt x="4132" y="1653"/>
                  </a:cubicBezTo>
                  <a:cubicBezTo>
                    <a:pt x="4366" y="1726"/>
                    <a:pt x="4575" y="1845"/>
                    <a:pt x="4759" y="2005"/>
                  </a:cubicBezTo>
                  <a:cubicBezTo>
                    <a:pt x="4944" y="2166"/>
                    <a:pt x="5094" y="2363"/>
                    <a:pt x="5211" y="2593"/>
                  </a:cubicBezTo>
                  <a:cubicBezTo>
                    <a:pt x="5326" y="2823"/>
                    <a:pt x="5399" y="3079"/>
                    <a:pt x="5431" y="3367"/>
                  </a:cubicBezTo>
                  <a:cubicBezTo>
                    <a:pt x="5459" y="3650"/>
                    <a:pt x="5441" y="3918"/>
                    <a:pt x="5376" y="4168"/>
                  </a:cubicBezTo>
                  <a:cubicBezTo>
                    <a:pt x="5311" y="4419"/>
                    <a:pt x="5205" y="4639"/>
                    <a:pt x="5058" y="4838"/>
                  </a:cubicBezTo>
                  <a:cubicBezTo>
                    <a:pt x="4910" y="5033"/>
                    <a:pt x="4733" y="5192"/>
                    <a:pt x="4519" y="5312"/>
                  </a:cubicBezTo>
                  <a:cubicBezTo>
                    <a:pt x="4305" y="5433"/>
                    <a:pt x="4064" y="5508"/>
                    <a:pt x="3798" y="5535"/>
                  </a:cubicBezTo>
                  <a:cubicBezTo>
                    <a:pt x="3725" y="5543"/>
                    <a:pt x="3652" y="5547"/>
                    <a:pt x="3580" y="5547"/>
                  </a:cubicBezTo>
                  <a:cubicBezTo>
                    <a:pt x="3395" y="5547"/>
                    <a:pt x="3217" y="5520"/>
                    <a:pt x="3048" y="5466"/>
                  </a:cubicBezTo>
                  <a:cubicBezTo>
                    <a:pt x="2815" y="5394"/>
                    <a:pt x="2605" y="5278"/>
                    <a:pt x="2415" y="5121"/>
                  </a:cubicBezTo>
                  <a:cubicBezTo>
                    <a:pt x="2231" y="4963"/>
                    <a:pt x="2080" y="4767"/>
                    <a:pt x="1966" y="4534"/>
                  </a:cubicBezTo>
                  <a:cubicBezTo>
                    <a:pt x="1853" y="4302"/>
                    <a:pt x="1782" y="4041"/>
                    <a:pt x="1751" y="3755"/>
                  </a:cubicBezTo>
                  <a:cubicBezTo>
                    <a:pt x="1720" y="3470"/>
                    <a:pt x="1738" y="3201"/>
                    <a:pt x="1800" y="2953"/>
                  </a:cubicBezTo>
                  <a:cubicBezTo>
                    <a:pt x="1861" y="2702"/>
                    <a:pt x="1968" y="2481"/>
                    <a:pt x="2117" y="2284"/>
                  </a:cubicBezTo>
                  <a:cubicBezTo>
                    <a:pt x="2268" y="2087"/>
                    <a:pt x="2448" y="1927"/>
                    <a:pt x="2662" y="1807"/>
                  </a:cubicBezTo>
                  <a:cubicBezTo>
                    <a:pt x="2875" y="1687"/>
                    <a:pt x="3117" y="1611"/>
                    <a:pt x="3383" y="1584"/>
                  </a:cubicBezTo>
                  <a:cubicBezTo>
                    <a:pt x="3456" y="1576"/>
                    <a:pt x="3527" y="1572"/>
                    <a:pt x="3597" y="1572"/>
                  </a:cubicBezTo>
                  <a:close/>
                  <a:moveTo>
                    <a:pt x="3655" y="0"/>
                  </a:moveTo>
                  <a:cubicBezTo>
                    <a:pt x="3512" y="0"/>
                    <a:pt x="3366" y="8"/>
                    <a:pt x="3217" y="23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4"/>
                    <a:pt x="790" y="1295"/>
                  </a:cubicBezTo>
                  <a:cubicBezTo>
                    <a:pt x="508" y="1647"/>
                    <a:pt x="300" y="2044"/>
                    <a:pt x="169" y="2490"/>
                  </a:cubicBezTo>
                  <a:cubicBezTo>
                    <a:pt x="39" y="2935"/>
                    <a:pt x="1" y="3416"/>
                    <a:pt x="55" y="3931"/>
                  </a:cubicBezTo>
                  <a:cubicBezTo>
                    <a:pt x="108" y="4442"/>
                    <a:pt x="248" y="4903"/>
                    <a:pt x="467" y="5312"/>
                  </a:cubicBezTo>
                  <a:cubicBezTo>
                    <a:pt x="688" y="5722"/>
                    <a:pt x="974" y="6069"/>
                    <a:pt x="1324" y="6355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70" y="7090"/>
                  </a:cubicBezTo>
                  <a:cubicBezTo>
                    <a:pt x="4476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2"/>
                  </a:cubicBezTo>
                  <a:cubicBezTo>
                    <a:pt x="6669" y="5469"/>
                    <a:pt x="6874" y="5069"/>
                    <a:pt x="7002" y="4618"/>
                  </a:cubicBezTo>
                  <a:cubicBezTo>
                    <a:pt x="7130" y="4171"/>
                    <a:pt x="7165" y="3693"/>
                    <a:pt x="7113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500" y="476"/>
                    <a:pt x="5101" y="268"/>
                    <a:pt x="4655" y="137"/>
                  </a:cubicBezTo>
                  <a:cubicBezTo>
                    <a:pt x="4339" y="46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32"/>
            <p:cNvSpPr/>
            <p:nvPr/>
          </p:nvSpPr>
          <p:spPr>
            <a:xfrm flipH="1">
              <a:off x="4161296" y="4356781"/>
              <a:ext cx="189175" cy="247314"/>
            </a:xfrm>
            <a:custGeom>
              <a:avLst/>
              <a:gdLst/>
              <a:ahLst/>
              <a:cxnLst/>
              <a:rect l="l" t="t" r="r" b="b"/>
              <a:pathLst>
                <a:path w="5460" h="7138" extrusionOk="0">
                  <a:moveTo>
                    <a:pt x="2956" y="1495"/>
                  </a:moveTo>
                  <a:cubicBezTo>
                    <a:pt x="3062" y="1495"/>
                    <a:pt x="3163" y="1515"/>
                    <a:pt x="3258" y="1556"/>
                  </a:cubicBezTo>
                  <a:cubicBezTo>
                    <a:pt x="3381" y="1608"/>
                    <a:pt x="3483" y="1687"/>
                    <a:pt x="3568" y="1799"/>
                  </a:cubicBezTo>
                  <a:cubicBezTo>
                    <a:pt x="3653" y="1909"/>
                    <a:pt x="3705" y="2048"/>
                    <a:pt x="3721" y="2216"/>
                  </a:cubicBezTo>
                  <a:cubicBezTo>
                    <a:pt x="3741" y="2378"/>
                    <a:pt x="3716" y="2524"/>
                    <a:pt x="3660" y="2655"/>
                  </a:cubicBezTo>
                  <a:cubicBezTo>
                    <a:pt x="3603" y="2784"/>
                    <a:pt x="3518" y="2892"/>
                    <a:pt x="3409" y="2977"/>
                  </a:cubicBezTo>
                  <a:cubicBezTo>
                    <a:pt x="3298" y="3061"/>
                    <a:pt x="3173" y="3108"/>
                    <a:pt x="3030" y="3124"/>
                  </a:cubicBezTo>
                  <a:lnTo>
                    <a:pt x="1950" y="3237"/>
                  </a:lnTo>
                  <a:lnTo>
                    <a:pt x="1779" y="1614"/>
                  </a:lnTo>
                  <a:lnTo>
                    <a:pt x="2859" y="1500"/>
                  </a:lnTo>
                  <a:cubicBezTo>
                    <a:pt x="2892" y="1497"/>
                    <a:pt x="2924" y="1495"/>
                    <a:pt x="2956" y="1495"/>
                  </a:cubicBezTo>
                  <a:close/>
                  <a:moveTo>
                    <a:pt x="3223" y="0"/>
                  </a:moveTo>
                  <a:cubicBezTo>
                    <a:pt x="3130" y="0"/>
                    <a:pt x="3034" y="6"/>
                    <a:pt x="2937" y="16"/>
                  </a:cubicBezTo>
                  <a:lnTo>
                    <a:pt x="1" y="325"/>
                  </a:lnTo>
                  <a:lnTo>
                    <a:pt x="717" y="7137"/>
                  </a:lnTo>
                  <a:lnTo>
                    <a:pt x="2370" y="6963"/>
                  </a:lnTo>
                  <a:lnTo>
                    <a:pt x="2130" y="4686"/>
                  </a:lnTo>
                  <a:lnTo>
                    <a:pt x="3416" y="4549"/>
                  </a:lnTo>
                  <a:cubicBezTo>
                    <a:pt x="3843" y="4504"/>
                    <a:pt x="4214" y="4363"/>
                    <a:pt x="4526" y="4128"/>
                  </a:cubicBezTo>
                  <a:cubicBezTo>
                    <a:pt x="4838" y="3892"/>
                    <a:pt x="5077" y="3590"/>
                    <a:pt x="5236" y="3222"/>
                  </a:cubicBezTo>
                  <a:cubicBezTo>
                    <a:pt x="5402" y="2852"/>
                    <a:pt x="5459" y="2448"/>
                    <a:pt x="5412" y="2008"/>
                  </a:cubicBezTo>
                  <a:cubicBezTo>
                    <a:pt x="5367" y="1585"/>
                    <a:pt x="5229" y="1216"/>
                    <a:pt x="4995" y="899"/>
                  </a:cubicBezTo>
                  <a:cubicBezTo>
                    <a:pt x="4762" y="583"/>
                    <a:pt x="4467" y="346"/>
                    <a:pt x="4110" y="187"/>
                  </a:cubicBezTo>
                  <a:cubicBezTo>
                    <a:pt x="3837" y="63"/>
                    <a:pt x="3541" y="0"/>
                    <a:pt x="3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32"/>
            <p:cNvSpPr/>
            <p:nvPr/>
          </p:nvSpPr>
          <p:spPr>
            <a:xfrm flipH="1">
              <a:off x="8432960" y="5126145"/>
              <a:ext cx="201475" cy="21100"/>
            </a:xfrm>
            <a:custGeom>
              <a:avLst/>
              <a:gdLst/>
              <a:ahLst/>
              <a:cxnLst/>
              <a:rect l="l" t="t" r="r" b="b"/>
              <a:pathLst>
                <a:path w="5815" h="609" extrusionOk="0">
                  <a:moveTo>
                    <a:pt x="5748" y="0"/>
                  </a:moveTo>
                  <a:lnTo>
                    <a:pt x="1" y="606"/>
                  </a:lnTo>
                  <a:lnTo>
                    <a:pt x="1" y="608"/>
                  </a:lnTo>
                  <a:lnTo>
                    <a:pt x="5815" y="608"/>
                  </a:lnTo>
                  <a:lnTo>
                    <a:pt x="5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32"/>
            <p:cNvSpPr/>
            <p:nvPr/>
          </p:nvSpPr>
          <p:spPr>
            <a:xfrm flipH="1">
              <a:off x="8225704" y="5104456"/>
              <a:ext cx="169080" cy="42790"/>
            </a:xfrm>
            <a:custGeom>
              <a:avLst/>
              <a:gdLst/>
              <a:ahLst/>
              <a:cxnLst/>
              <a:rect l="l" t="t" r="r" b="b"/>
              <a:pathLst>
                <a:path w="4880" h="1235" extrusionOk="0">
                  <a:moveTo>
                    <a:pt x="4749" y="1"/>
                  </a:moveTo>
                  <a:lnTo>
                    <a:pt x="1" y="502"/>
                  </a:lnTo>
                  <a:lnTo>
                    <a:pt x="80" y="1234"/>
                  </a:lnTo>
                  <a:lnTo>
                    <a:pt x="4880" y="1234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3" name="Google Shape;17083;p32"/>
            <p:cNvSpPr/>
            <p:nvPr/>
          </p:nvSpPr>
          <p:spPr>
            <a:xfrm flipH="1">
              <a:off x="7976871" y="5081936"/>
              <a:ext cx="190561" cy="73141"/>
            </a:xfrm>
            <a:custGeom>
              <a:avLst/>
              <a:gdLst/>
              <a:ahLst/>
              <a:cxnLst/>
              <a:rect l="l" t="t" r="r" b="b"/>
              <a:pathLst>
                <a:path w="5500" h="2111" extrusionOk="0">
                  <a:moveTo>
                    <a:pt x="3250" y="1"/>
                  </a:moveTo>
                  <a:cubicBezTo>
                    <a:pt x="3120" y="1"/>
                    <a:pt x="2991" y="8"/>
                    <a:pt x="2860" y="22"/>
                  </a:cubicBezTo>
                  <a:cubicBezTo>
                    <a:pt x="2343" y="75"/>
                    <a:pt x="1874" y="216"/>
                    <a:pt x="1455" y="436"/>
                  </a:cubicBezTo>
                  <a:cubicBezTo>
                    <a:pt x="1034" y="656"/>
                    <a:pt x="680" y="943"/>
                    <a:pt x="393" y="1291"/>
                  </a:cubicBezTo>
                  <a:cubicBezTo>
                    <a:pt x="240" y="1475"/>
                    <a:pt x="109" y="1673"/>
                    <a:pt x="0" y="1886"/>
                  </a:cubicBezTo>
                  <a:lnTo>
                    <a:pt x="2121" y="1886"/>
                  </a:lnTo>
                  <a:cubicBezTo>
                    <a:pt x="2177" y="1844"/>
                    <a:pt x="2235" y="1812"/>
                    <a:pt x="2294" y="1778"/>
                  </a:cubicBezTo>
                  <a:cubicBezTo>
                    <a:pt x="2517" y="1662"/>
                    <a:pt x="2755" y="1590"/>
                    <a:pt x="3014" y="1561"/>
                  </a:cubicBezTo>
                  <a:cubicBezTo>
                    <a:pt x="3090" y="1552"/>
                    <a:pt x="3165" y="1548"/>
                    <a:pt x="3238" y="1548"/>
                  </a:cubicBezTo>
                  <a:cubicBezTo>
                    <a:pt x="3366" y="1548"/>
                    <a:pt x="3489" y="1561"/>
                    <a:pt x="3608" y="1585"/>
                  </a:cubicBezTo>
                  <a:cubicBezTo>
                    <a:pt x="3797" y="1624"/>
                    <a:pt x="3973" y="1690"/>
                    <a:pt x="4136" y="1781"/>
                  </a:cubicBezTo>
                  <a:cubicBezTo>
                    <a:pt x="4195" y="1814"/>
                    <a:pt x="4249" y="1847"/>
                    <a:pt x="4306" y="1886"/>
                  </a:cubicBezTo>
                  <a:cubicBezTo>
                    <a:pt x="4411" y="1952"/>
                    <a:pt x="4511" y="2025"/>
                    <a:pt x="4609" y="2110"/>
                  </a:cubicBezTo>
                  <a:lnTo>
                    <a:pt x="4767" y="1886"/>
                  </a:lnTo>
                  <a:lnTo>
                    <a:pt x="5499" y="845"/>
                  </a:lnTo>
                  <a:cubicBezTo>
                    <a:pt x="5281" y="638"/>
                    <a:pt x="5029" y="465"/>
                    <a:pt x="4738" y="328"/>
                  </a:cubicBezTo>
                  <a:cubicBezTo>
                    <a:pt x="4451" y="192"/>
                    <a:pt x="4147" y="97"/>
                    <a:pt x="3828" y="47"/>
                  </a:cubicBezTo>
                  <a:cubicBezTo>
                    <a:pt x="3636" y="16"/>
                    <a:pt x="3443" y="1"/>
                    <a:pt x="3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4" name="Google Shape;17084;p32"/>
            <p:cNvSpPr/>
            <p:nvPr/>
          </p:nvSpPr>
          <p:spPr>
            <a:xfrm flipH="1">
              <a:off x="7877680" y="5068077"/>
              <a:ext cx="65657" cy="79170"/>
            </a:xfrm>
            <a:custGeom>
              <a:avLst/>
              <a:gdLst/>
              <a:ahLst/>
              <a:cxnLst/>
              <a:rect l="l" t="t" r="r" b="b"/>
              <a:pathLst>
                <a:path w="1895" h="2285" extrusionOk="0">
                  <a:moveTo>
                    <a:pt x="1654" y="1"/>
                  </a:moveTo>
                  <a:lnTo>
                    <a:pt x="0" y="178"/>
                  </a:lnTo>
                  <a:lnTo>
                    <a:pt x="223" y="2284"/>
                  </a:lnTo>
                  <a:lnTo>
                    <a:pt x="1894" y="228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5" name="Google Shape;17085;p32"/>
            <p:cNvSpPr/>
            <p:nvPr/>
          </p:nvSpPr>
          <p:spPr>
            <a:xfrm flipH="1">
              <a:off x="7729635" y="5052694"/>
              <a:ext cx="67424" cy="94553"/>
            </a:xfrm>
            <a:custGeom>
              <a:avLst/>
              <a:gdLst/>
              <a:ahLst/>
              <a:cxnLst/>
              <a:rect l="l" t="t" r="r" b="b"/>
              <a:pathLst>
                <a:path w="1946" h="2729" extrusionOk="0">
                  <a:moveTo>
                    <a:pt x="1655" y="1"/>
                  </a:moveTo>
                  <a:lnTo>
                    <a:pt x="0" y="176"/>
                  </a:lnTo>
                  <a:lnTo>
                    <a:pt x="271" y="2728"/>
                  </a:lnTo>
                  <a:lnTo>
                    <a:pt x="1946" y="2728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6" name="Google Shape;17086;p32"/>
            <p:cNvSpPr/>
            <p:nvPr/>
          </p:nvSpPr>
          <p:spPr>
            <a:xfrm flipH="1">
              <a:off x="7532805" y="5041053"/>
              <a:ext cx="147910" cy="106229"/>
            </a:xfrm>
            <a:custGeom>
              <a:avLst/>
              <a:gdLst/>
              <a:ahLst/>
              <a:cxnLst/>
              <a:rect l="l" t="t" r="r" b="b"/>
              <a:pathLst>
                <a:path w="4269" h="3066" extrusionOk="0">
                  <a:moveTo>
                    <a:pt x="1480" y="0"/>
                  </a:moveTo>
                  <a:lnTo>
                    <a:pt x="0" y="157"/>
                  </a:lnTo>
                  <a:lnTo>
                    <a:pt x="308" y="3066"/>
                  </a:lnTo>
                  <a:lnTo>
                    <a:pt x="1861" y="3066"/>
                  </a:lnTo>
                  <a:cubicBezTo>
                    <a:pt x="1833" y="2938"/>
                    <a:pt x="1806" y="2803"/>
                    <a:pt x="1775" y="2652"/>
                  </a:cubicBezTo>
                  <a:cubicBezTo>
                    <a:pt x="1767" y="2621"/>
                    <a:pt x="1760" y="2591"/>
                    <a:pt x="1754" y="2558"/>
                  </a:cubicBezTo>
                  <a:lnTo>
                    <a:pt x="1754" y="2558"/>
                  </a:lnTo>
                  <a:lnTo>
                    <a:pt x="2220" y="3066"/>
                  </a:lnTo>
                  <a:lnTo>
                    <a:pt x="4268" y="306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7" name="Google Shape;17087;p32"/>
            <p:cNvSpPr/>
            <p:nvPr/>
          </p:nvSpPr>
          <p:spPr>
            <a:xfrm flipH="1">
              <a:off x="7454990" y="5024007"/>
              <a:ext cx="68637" cy="123241"/>
            </a:xfrm>
            <a:custGeom>
              <a:avLst/>
              <a:gdLst/>
              <a:ahLst/>
              <a:cxnLst/>
              <a:rect l="l" t="t" r="r" b="b"/>
              <a:pathLst>
                <a:path w="1981" h="3557" extrusionOk="0">
                  <a:moveTo>
                    <a:pt x="1605" y="0"/>
                  </a:moveTo>
                  <a:lnTo>
                    <a:pt x="0" y="168"/>
                  </a:lnTo>
                  <a:lnTo>
                    <a:pt x="176" y="1854"/>
                  </a:lnTo>
                  <a:cubicBezTo>
                    <a:pt x="204" y="2120"/>
                    <a:pt x="232" y="2366"/>
                    <a:pt x="260" y="2593"/>
                  </a:cubicBezTo>
                  <a:cubicBezTo>
                    <a:pt x="288" y="2819"/>
                    <a:pt x="316" y="3029"/>
                    <a:pt x="347" y="3223"/>
                  </a:cubicBezTo>
                  <a:cubicBezTo>
                    <a:pt x="362" y="3335"/>
                    <a:pt x="383" y="3446"/>
                    <a:pt x="403" y="3556"/>
                  </a:cubicBezTo>
                  <a:lnTo>
                    <a:pt x="1980" y="3556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8" name="Google Shape;17088;p32"/>
            <p:cNvSpPr/>
            <p:nvPr/>
          </p:nvSpPr>
          <p:spPr>
            <a:xfrm flipH="1">
              <a:off x="7271014" y="5003808"/>
              <a:ext cx="142367" cy="143441"/>
            </a:xfrm>
            <a:custGeom>
              <a:avLst/>
              <a:gdLst/>
              <a:ahLst/>
              <a:cxnLst/>
              <a:rect l="l" t="t" r="r" b="b"/>
              <a:pathLst>
                <a:path w="4109" h="4140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1"/>
                  </a:lnTo>
                  <a:lnTo>
                    <a:pt x="1295" y="1686"/>
                  </a:lnTo>
                  <a:lnTo>
                    <a:pt x="1553" y="4139"/>
                  </a:lnTo>
                  <a:lnTo>
                    <a:pt x="3227" y="4139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9" name="Google Shape;17089;p32"/>
            <p:cNvSpPr/>
            <p:nvPr/>
          </p:nvSpPr>
          <p:spPr>
            <a:xfrm flipH="1">
              <a:off x="6983028" y="4980976"/>
              <a:ext cx="248319" cy="166169"/>
            </a:xfrm>
            <a:custGeom>
              <a:avLst/>
              <a:gdLst/>
              <a:ahLst/>
              <a:cxnLst/>
              <a:rect l="l" t="t" r="r" b="b"/>
              <a:pathLst>
                <a:path w="7167" h="4796" extrusionOk="0"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3" y="79"/>
                    <a:pt x="2244" y="215"/>
                    <a:pt x="1833" y="437"/>
                  </a:cubicBezTo>
                  <a:cubicBezTo>
                    <a:pt x="1423" y="657"/>
                    <a:pt x="1076" y="942"/>
                    <a:pt x="792" y="1294"/>
                  </a:cubicBezTo>
                  <a:cubicBezTo>
                    <a:pt x="508" y="1646"/>
                    <a:pt x="300" y="2045"/>
                    <a:pt x="171" y="2490"/>
                  </a:cubicBezTo>
                  <a:cubicBezTo>
                    <a:pt x="41" y="2936"/>
                    <a:pt x="1" y="3415"/>
                    <a:pt x="55" y="3930"/>
                  </a:cubicBezTo>
                  <a:cubicBezTo>
                    <a:pt x="87" y="4238"/>
                    <a:pt x="150" y="4527"/>
                    <a:pt x="244" y="4796"/>
                  </a:cubicBezTo>
                  <a:lnTo>
                    <a:pt x="2122" y="4796"/>
                  </a:lnTo>
                  <a:cubicBezTo>
                    <a:pt x="2063" y="4714"/>
                    <a:pt x="2011" y="4623"/>
                    <a:pt x="1964" y="4528"/>
                  </a:cubicBezTo>
                  <a:cubicBezTo>
                    <a:pt x="1850" y="4297"/>
                    <a:pt x="1781" y="4036"/>
                    <a:pt x="1749" y="3750"/>
                  </a:cubicBezTo>
                  <a:cubicBezTo>
                    <a:pt x="1718" y="3464"/>
                    <a:pt x="1735" y="3196"/>
                    <a:pt x="1798" y="2946"/>
                  </a:cubicBezTo>
                  <a:cubicBezTo>
                    <a:pt x="1860" y="2699"/>
                    <a:pt x="1965" y="2476"/>
                    <a:pt x="2116" y="2278"/>
                  </a:cubicBezTo>
                  <a:cubicBezTo>
                    <a:pt x="2266" y="2082"/>
                    <a:pt x="2447" y="1924"/>
                    <a:pt x="2661" y="1803"/>
                  </a:cubicBezTo>
                  <a:cubicBezTo>
                    <a:pt x="2874" y="1682"/>
                    <a:pt x="3113" y="1607"/>
                    <a:pt x="3379" y="1579"/>
                  </a:cubicBezTo>
                  <a:cubicBezTo>
                    <a:pt x="3452" y="1571"/>
                    <a:pt x="3524" y="1567"/>
                    <a:pt x="3594" y="1567"/>
                  </a:cubicBezTo>
                  <a:cubicBezTo>
                    <a:pt x="3781" y="1567"/>
                    <a:pt x="3960" y="1594"/>
                    <a:pt x="4128" y="1646"/>
                  </a:cubicBezTo>
                  <a:cubicBezTo>
                    <a:pt x="4362" y="1721"/>
                    <a:pt x="4572" y="1839"/>
                    <a:pt x="4758" y="1999"/>
                  </a:cubicBezTo>
                  <a:cubicBezTo>
                    <a:pt x="4940" y="2161"/>
                    <a:pt x="5090" y="2357"/>
                    <a:pt x="5206" y="2587"/>
                  </a:cubicBezTo>
                  <a:cubicBezTo>
                    <a:pt x="5321" y="2817"/>
                    <a:pt x="5396" y="3076"/>
                    <a:pt x="5425" y="3362"/>
                  </a:cubicBezTo>
                  <a:cubicBezTo>
                    <a:pt x="5457" y="3645"/>
                    <a:pt x="5438" y="3914"/>
                    <a:pt x="5372" y="4163"/>
                  </a:cubicBezTo>
                  <a:cubicBezTo>
                    <a:pt x="5327" y="4335"/>
                    <a:pt x="5262" y="4494"/>
                    <a:pt x="5178" y="4640"/>
                  </a:cubicBezTo>
                  <a:lnTo>
                    <a:pt x="4242" y="3615"/>
                  </a:lnTo>
                  <a:lnTo>
                    <a:pt x="3114" y="4590"/>
                  </a:lnTo>
                  <a:lnTo>
                    <a:pt x="3304" y="4796"/>
                  </a:lnTo>
                  <a:lnTo>
                    <a:pt x="6942" y="4796"/>
                  </a:lnTo>
                  <a:cubicBezTo>
                    <a:pt x="6962" y="4737"/>
                    <a:pt x="6982" y="4678"/>
                    <a:pt x="6998" y="4619"/>
                  </a:cubicBezTo>
                  <a:cubicBezTo>
                    <a:pt x="7128" y="4169"/>
                    <a:pt x="7166" y="3694"/>
                    <a:pt x="7112" y="3185"/>
                  </a:cubicBezTo>
                  <a:cubicBezTo>
                    <a:pt x="7059" y="2673"/>
                    <a:pt x="6922" y="2213"/>
                    <a:pt x="6703" y="1803"/>
                  </a:cubicBezTo>
                  <a:cubicBezTo>
                    <a:pt x="6486" y="1392"/>
                    <a:pt x="6204" y="1047"/>
                    <a:pt x="5852" y="760"/>
                  </a:cubicBezTo>
                  <a:cubicBezTo>
                    <a:pt x="5500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0" name="Google Shape;17090;p32"/>
            <p:cNvSpPr/>
            <p:nvPr/>
          </p:nvSpPr>
          <p:spPr>
            <a:xfrm flipH="1">
              <a:off x="6735305" y="4948512"/>
              <a:ext cx="219180" cy="198738"/>
            </a:xfrm>
            <a:custGeom>
              <a:avLst/>
              <a:gdLst/>
              <a:ahLst/>
              <a:cxnLst/>
              <a:rect l="l" t="t" r="r" b="b"/>
              <a:pathLst>
                <a:path w="6326" h="5736" extrusionOk="0">
                  <a:moveTo>
                    <a:pt x="5828" y="1"/>
                  </a:moveTo>
                  <a:lnTo>
                    <a:pt x="4213" y="170"/>
                  </a:lnTo>
                  <a:lnTo>
                    <a:pt x="4647" y="4277"/>
                  </a:lnTo>
                  <a:cubicBezTo>
                    <a:pt x="4671" y="4523"/>
                    <a:pt x="4637" y="4752"/>
                    <a:pt x="4541" y="4962"/>
                  </a:cubicBezTo>
                  <a:cubicBezTo>
                    <a:pt x="4446" y="5172"/>
                    <a:pt x="4306" y="5343"/>
                    <a:pt x="4126" y="5478"/>
                  </a:cubicBezTo>
                  <a:cubicBezTo>
                    <a:pt x="3950" y="5613"/>
                    <a:pt x="3735" y="5692"/>
                    <a:pt x="3489" y="5718"/>
                  </a:cubicBezTo>
                  <a:cubicBezTo>
                    <a:pt x="3440" y="5723"/>
                    <a:pt x="3391" y="5726"/>
                    <a:pt x="3344" y="5726"/>
                  </a:cubicBezTo>
                  <a:cubicBezTo>
                    <a:pt x="3165" y="5726"/>
                    <a:pt x="2997" y="5690"/>
                    <a:pt x="2838" y="5615"/>
                  </a:cubicBezTo>
                  <a:cubicBezTo>
                    <a:pt x="2641" y="5521"/>
                    <a:pt x="2473" y="5380"/>
                    <a:pt x="2342" y="5196"/>
                  </a:cubicBezTo>
                  <a:cubicBezTo>
                    <a:pt x="2212" y="5011"/>
                    <a:pt x="2133" y="4794"/>
                    <a:pt x="2106" y="4546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4" y="4811"/>
                  </a:lnTo>
                  <a:cubicBezTo>
                    <a:pt x="480" y="5149"/>
                    <a:pt x="565" y="5458"/>
                    <a:pt x="703" y="5735"/>
                  </a:cubicBezTo>
                  <a:lnTo>
                    <a:pt x="5980" y="5735"/>
                  </a:lnTo>
                  <a:cubicBezTo>
                    <a:pt x="6002" y="5695"/>
                    <a:pt x="6023" y="5658"/>
                    <a:pt x="6043" y="5616"/>
                  </a:cubicBezTo>
                  <a:cubicBezTo>
                    <a:pt x="6249" y="5188"/>
                    <a:pt x="6325" y="4714"/>
                    <a:pt x="6269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32"/>
            <p:cNvSpPr/>
            <p:nvPr/>
          </p:nvSpPr>
          <p:spPr>
            <a:xfrm flipH="1">
              <a:off x="6503450" y="4925091"/>
              <a:ext cx="191393" cy="222160"/>
            </a:xfrm>
            <a:custGeom>
              <a:avLst/>
              <a:gdLst/>
              <a:ahLst/>
              <a:cxnLst/>
              <a:rect l="l" t="t" r="r" b="b"/>
              <a:pathLst>
                <a:path w="5524" h="6412" extrusionOk="0">
                  <a:moveTo>
                    <a:pt x="4747" y="1"/>
                  </a:moveTo>
                  <a:lnTo>
                    <a:pt x="0" y="501"/>
                  </a:lnTo>
                  <a:lnTo>
                    <a:pt x="623" y="6411"/>
                  </a:lnTo>
                  <a:lnTo>
                    <a:pt x="5524" y="641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3"/>
                  </a:lnTo>
                  <a:lnTo>
                    <a:pt x="1885" y="3008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32"/>
            <p:cNvSpPr/>
            <p:nvPr/>
          </p:nvSpPr>
          <p:spPr>
            <a:xfrm flipH="1">
              <a:off x="6287912" y="4904857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5" y="1248"/>
                    <a:pt x="153" y="1519"/>
                  </a:cubicBezTo>
                  <a:cubicBezTo>
                    <a:pt x="40" y="1791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9" y="4301"/>
                  </a:cubicBezTo>
                  <a:cubicBezTo>
                    <a:pt x="2627" y="4311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7"/>
                    <a:pt x="3819" y="4752"/>
                  </a:cubicBezTo>
                  <a:cubicBezTo>
                    <a:pt x="3876" y="4825"/>
                    <a:pt x="3908" y="4910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6" y="5516"/>
                    <a:pt x="3530" y="5576"/>
                  </a:cubicBezTo>
                  <a:cubicBezTo>
                    <a:pt x="3390" y="5638"/>
                    <a:pt x="3235" y="5677"/>
                    <a:pt x="3059" y="5695"/>
                  </a:cubicBezTo>
                  <a:cubicBezTo>
                    <a:pt x="2974" y="5705"/>
                    <a:pt x="2890" y="5709"/>
                    <a:pt x="2805" y="5709"/>
                  </a:cubicBezTo>
                  <a:cubicBezTo>
                    <a:pt x="2541" y="5709"/>
                    <a:pt x="2279" y="5665"/>
                    <a:pt x="2020" y="5579"/>
                  </a:cubicBezTo>
                  <a:cubicBezTo>
                    <a:pt x="1676" y="5464"/>
                    <a:pt x="1318" y="5207"/>
                    <a:pt x="950" y="4805"/>
                  </a:cubicBezTo>
                  <a:lnTo>
                    <a:pt x="67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1" y="6869"/>
                    <a:pt x="1528" y="6991"/>
                    <a:pt x="1900" y="7062"/>
                  </a:cubicBezTo>
                  <a:cubicBezTo>
                    <a:pt x="2122" y="7102"/>
                    <a:pt x="2356" y="7123"/>
                    <a:pt x="2604" y="7123"/>
                  </a:cubicBezTo>
                  <a:cubicBezTo>
                    <a:pt x="2772" y="7123"/>
                    <a:pt x="2947" y="7113"/>
                    <a:pt x="3128" y="7093"/>
                  </a:cubicBezTo>
                  <a:cubicBezTo>
                    <a:pt x="3648" y="7037"/>
                    <a:pt x="4096" y="6905"/>
                    <a:pt x="4479" y="6691"/>
                  </a:cubicBezTo>
                  <a:cubicBezTo>
                    <a:pt x="4860" y="6478"/>
                    <a:pt x="5147" y="6193"/>
                    <a:pt x="5343" y="5842"/>
                  </a:cubicBezTo>
                  <a:cubicBezTo>
                    <a:pt x="5539" y="5490"/>
                    <a:pt x="5610" y="5079"/>
                    <a:pt x="5562" y="4604"/>
                  </a:cubicBezTo>
                  <a:cubicBezTo>
                    <a:pt x="5530" y="4298"/>
                    <a:pt x="5445" y="4037"/>
                    <a:pt x="5307" y="3819"/>
                  </a:cubicBezTo>
                  <a:cubicBezTo>
                    <a:pt x="5169" y="3600"/>
                    <a:pt x="4985" y="3418"/>
                    <a:pt x="4756" y="3272"/>
                  </a:cubicBezTo>
                  <a:cubicBezTo>
                    <a:pt x="4529" y="3126"/>
                    <a:pt x="4263" y="3009"/>
                    <a:pt x="3962" y="2923"/>
                  </a:cubicBezTo>
                  <a:cubicBezTo>
                    <a:pt x="3661" y="2837"/>
                    <a:pt x="3328" y="2778"/>
                    <a:pt x="2965" y="2743"/>
                  </a:cubicBezTo>
                  <a:cubicBezTo>
                    <a:pt x="2806" y="2735"/>
                    <a:pt x="2654" y="2716"/>
                    <a:pt x="2506" y="2687"/>
                  </a:cubicBezTo>
                  <a:cubicBezTo>
                    <a:pt x="2359" y="2661"/>
                    <a:pt x="2228" y="2622"/>
                    <a:pt x="2110" y="2572"/>
                  </a:cubicBezTo>
                  <a:cubicBezTo>
                    <a:pt x="1994" y="2523"/>
                    <a:pt x="1899" y="2463"/>
                    <a:pt x="1827" y="2391"/>
                  </a:cubicBezTo>
                  <a:cubicBezTo>
                    <a:pt x="1752" y="2319"/>
                    <a:pt x="1712" y="2230"/>
                    <a:pt x="1699" y="2119"/>
                  </a:cubicBezTo>
                  <a:cubicBezTo>
                    <a:pt x="1686" y="1995"/>
                    <a:pt x="1713" y="1886"/>
                    <a:pt x="1782" y="1791"/>
                  </a:cubicBezTo>
                  <a:cubicBezTo>
                    <a:pt x="1850" y="1696"/>
                    <a:pt x="1952" y="1616"/>
                    <a:pt x="2086" y="1553"/>
                  </a:cubicBezTo>
                  <a:cubicBezTo>
                    <a:pt x="2220" y="1489"/>
                    <a:pt x="2384" y="1446"/>
                    <a:pt x="2579" y="1426"/>
                  </a:cubicBezTo>
                  <a:cubicBezTo>
                    <a:pt x="2641" y="1419"/>
                    <a:pt x="2702" y="1416"/>
                    <a:pt x="2763" y="1416"/>
                  </a:cubicBezTo>
                  <a:cubicBezTo>
                    <a:pt x="2890" y="1416"/>
                    <a:pt x="3014" y="1430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8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4" y="18"/>
                    <a:pt x="3157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32"/>
            <p:cNvSpPr/>
            <p:nvPr/>
          </p:nvSpPr>
          <p:spPr>
            <a:xfrm flipH="1">
              <a:off x="5852365" y="485354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6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4" name="Google Shape;17094;p32"/>
            <p:cNvSpPr/>
            <p:nvPr/>
          </p:nvSpPr>
          <p:spPr>
            <a:xfrm flipH="1">
              <a:off x="5579247" y="4832861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600" y="1569"/>
                  </a:moveTo>
                  <a:cubicBezTo>
                    <a:pt x="3786" y="1569"/>
                    <a:pt x="3963" y="1596"/>
                    <a:pt x="4131" y="1649"/>
                  </a:cubicBezTo>
                  <a:cubicBezTo>
                    <a:pt x="4365" y="1721"/>
                    <a:pt x="4575" y="1840"/>
                    <a:pt x="4761" y="2001"/>
                  </a:cubicBezTo>
                  <a:cubicBezTo>
                    <a:pt x="4943" y="2161"/>
                    <a:pt x="5093" y="2358"/>
                    <a:pt x="5209" y="2588"/>
                  </a:cubicBezTo>
                  <a:cubicBezTo>
                    <a:pt x="5324" y="2818"/>
                    <a:pt x="5401" y="3077"/>
                    <a:pt x="5429" y="3362"/>
                  </a:cubicBezTo>
                  <a:cubicBezTo>
                    <a:pt x="5458" y="3649"/>
                    <a:pt x="5439" y="3918"/>
                    <a:pt x="5375" y="4165"/>
                  </a:cubicBezTo>
                  <a:cubicBezTo>
                    <a:pt x="5310" y="4416"/>
                    <a:pt x="5204" y="4639"/>
                    <a:pt x="5057" y="4834"/>
                  </a:cubicBezTo>
                  <a:cubicBezTo>
                    <a:pt x="4909" y="5030"/>
                    <a:pt x="4732" y="5188"/>
                    <a:pt x="4518" y="5309"/>
                  </a:cubicBezTo>
                  <a:cubicBezTo>
                    <a:pt x="4303" y="5430"/>
                    <a:pt x="4063" y="5504"/>
                    <a:pt x="3799" y="5533"/>
                  </a:cubicBezTo>
                  <a:cubicBezTo>
                    <a:pt x="3726" y="5541"/>
                    <a:pt x="3654" y="5545"/>
                    <a:pt x="3583" y="5545"/>
                  </a:cubicBezTo>
                  <a:cubicBezTo>
                    <a:pt x="3397" y="5545"/>
                    <a:pt x="3219" y="5518"/>
                    <a:pt x="3049" y="5465"/>
                  </a:cubicBezTo>
                  <a:cubicBezTo>
                    <a:pt x="2815" y="5392"/>
                    <a:pt x="2605" y="5274"/>
                    <a:pt x="2417" y="5116"/>
                  </a:cubicBezTo>
                  <a:cubicBezTo>
                    <a:pt x="2231" y="4961"/>
                    <a:pt x="2080" y="4764"/>
                    <a:pt x="1967" y="4531"/>
                  </a:cubicBezTo>
                  <a:cubicBezTo>
                    <a:pt x="1853" y="4296"/>
                    <a:pt x="1784" y="4036"/>
                    <a:pt x="1751" y="3750"/>
                  </a:cubicBezTo>
                  <a:cubicBezTo>
                    <a:pt x="1721" y="3467"/>
                    <a:pt x="1738" y="3199"/>
                    <a:pt x="1800" y="2949"/>
                  </a:cubicBezTo>
                  <a:cubicBezTo>
                    <a:pt x="1863" y="2699"/>
                    <a:pt x="1968" y="2476"/>
                    <a:pt x="2118" y="2279"/>
                  </a:cubicBezTo>
                  <a:cubicBezTo>
                    <a:pt x="2269" y="2082"/>
                    <a:pt x="2450" y="1924"/>
                    <a:pt x="2663" y="1804"/>
                  </a:cubicBezTo>
                  <a:cubicBezTo>
                    <a:pt x="2877" y="1684"/>
                    <a:pt x="3117" y="1607"/>
                    <a:pt x="3382" y="1581"/>
                  </a:cubicBezTo>
                  <a:cubicBezTo>
                    <a:pt x="3456" y="1573"/>
                    <a:pt x="3529" y="1569"/>
                    <a:pt x="3600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2" y="657"/>
                    <a:pt x="1075" y="941"/>
                    <a:pt x="789" y="1294"/>
                  </a:cubicBezTo>
                  <a:cubicBezTo>
                    <a:pt x="507" y="1646"/>
                    <a:pt x="299" y="2043"/>
                    <a:pt x="168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0"/>
                    <a:pt x="468" y="5313"/>
                  </a:cubicBezTo>
                  <a:cubicBezTo>
                    <a:pt x="687" y="5721"/>
                    <a:pt x="973" y="6068"/>
                    <a:pt x="1325" y="6353"/>
                  </a:cubicBezTo>
                  <a:cubicBezTo>
                    <a:pt x="1676" y="6637"/>
                    <a:pt x="2075" y="6843"/>
                    <a:pt x="2520" y="6975"/>
                  </a:cubicBezTo>
                  <a:cubicBezTo>
                    <a:pt x="2834" y="7066"/>
                    <a:pt x="3166" y="7112"/>
                    <a:pt x="3516" y="7112"/>
                  </a:cubicBezTo>
                  <a:cubicBezTo>
                    <a:pt x="3664" y="7112"/>
                    <a:pt x="3815" y="7104"/>
                    <a:pt x="3970" y="7088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7" y="5467"/>
                    <a:pt x="6873" y="5069"/>
                    <a:pt x="7001" y="4617"/>
                  </a:cubicBezTo>
                  <a:cubicBezTo>
                    <a:pt x="7129" y="4170"/>
                    <a:pt x="7164" y="3691"/>
                    <a:pt x="7112" y="3186"/>
                  </a:cubicBezTo>
                  <a:cubicBezTo>
                    <a:pt x="7057" y="2671"/>
                    <a:pt x="6921" y="2211"/>
                    <a:pt x="6703" y="1801"/>
                  </a:cubicBezTo>
                  <a:cubicBezTo>
                    <a:pt x="6486" y="1390"/>
                    <a:pt x="6203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5" name="Google Shape;17095;p32"/>
            <p:cNvSpPr/>
            <p:nvPr/>
          </p:nvSpPr>
          <p:spPr>
            <a:xfrm flipH="1">
              <a:off x="5327781" y="4809752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3"/>
                  </a:moveTo>
                  <a:cubicBezTo>
                    <a:pt x="3223" y="1423"/>
                    <a:pt x="3349" y="1443"/>
                    <a:pt x="3459" y="1483"/>
                  </a:cubicBezTo>
                  <a:cubicBezTo>
                    <a:pt x="3613" y="1539"/>
                    <a:pt x="3735" y="1629"/>
                    <a:pt x="3827" y="1755"/>
                  </a:cubicBezTo>
                  <a:cubicBezTo>
                    <a:pt x="3919" y="1879"/>
                    <a:pt x="3975" y="2028"/>
                    <a:pt x="3993" y="2202"/>
                  </a:cubicBezTo>
                  <a:cubicBezTo>
                    <a:pt x="4013" y="2375"/>
                    <a:pt x="3994" y="2536"/>
                    <a:pt x="3941" y="2680"/>
                  </a:cubicBezTo>
                  <a:cubicBezTo>
                    <a:pt x="3889" y="2824"/>
                    <a:pt x="3800" y="2940"/>
                    <a:pt x="3682" y="3028"/>
                  </a:cubicBezTo>
                  <a:cubicBezTo>
                    <a:pt x="3566" y="3116"/>
                    <a:pt x="3419" y="3167"/>
                    <a:pt x="3252" y="3186"/>
                  </a:cubicBezTo>
                  <a:lnTo>
                    <a:pt x="1909" y="3328"/>
                  </a:lnTo>
                  <a:lnTo>
                    <a:pt x="1721" y="1557"/>
                  </a:lnTo>
                  <a:lnTo>
                    <a:pt x="2918" y="1432"/>
                  </a:lnTo>
                  <a:cubicBezTo>
                    <a:pt x="2976" y="1426"/>
                    <a:pt x="3031" y="1423"/>
                    <a:pt x="3084" y="1423"/>
                  </a:cubicBezTo>
                  <a:close/>
                  <a:moveTo>
                    <a:pt x="3361" y="1"/>
                  </a:moveTo>
                  <a:cubicBezTo>
                    <a:pt x="3264" y="1"/>
                    <a:pt x="3165" y="6"/>
                    <a:pt x="3064" y="17"/>
                  </a:cubicBezTo>
                  <a:lnTo>
                    <a:pt x="1" y="340"/>
                  </a:lnTo>
                  <a:lnTo>
                    <a:pt x="718" y="7152"/>
                  </a:lnTo>
                  <a:lnTo>
                    <a:pt x="2296" y="6987"/>
                  </a:lnTo>
                  <a:lnTo>
                    <a:pt x="2043" y="4591"/>
                  </a:lnTo>
                  <a:lnTo>
                    <a:pt x="2893" y="4502"/>
                  </a:lnTo>
                  <a:lnTo>
                    <a:pt x="4495" y="6752"/>
                  </a:lnTo>
                  <a:lnTo>
                    <a:pt x="6381" y="6552"/>
                  </a:lnTo>
                  <a:lnTo>
                    <a:pt x="4577" y="4085"/>
                  </a:lnTo>
                  <a:cubicBezTo>
                    <a:pt x="4615" y="4062"/>
                    <a:pt x="4653" y="4042"/>
                    <a:pt x="4689" y="4017"/>
                  </a:cubicBezTo>
                  <a:cubicBezTo>
                    <a:pt x="5018" y="3787"/>
                    <a:pt x="5265" y="3488"/>
                    <a:pt x="5431" y="3127"/>
                  </a:cubicBezTo>
                  <a:cubicBezTo>
                    <a:pt x="5595" y="2763"/>
                    <a:pt x="5655" y="2371"/>
                    <a:pt x="5609" y="1942"/>
                  </a:cubicBezTo>
                  <a:cubicBezTo>
                    <a:pt x="5566" y="1527"/>
                    <a:pt x="5428" y="1166"/>
                    <a:pt x="5191" y="861"/>
                  </a:cubicBezTo>
                  <a:cubicBezTo>
                    <a:pt x="4955" y="553"/>
                    <a:pt x="4651" y="326"/>
                    <a:pt x="4277" y="175"/>
                  </a:cubicBezTo>
                  <a:cubicBezTo>
                    <a:pt x="3989" y="59"/>
                    <a:pt x="3684" y="1"/>
                    <a:pt x="3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6" name="Google Shape;17096;p32"/>
            <p:cNvSpPr/>
            <p:nvPr/>
          </p:nvSpPr>
          <p:spPr>
            <a:xfrm flipH="1">
              <a:off x="5069212" y="4774204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7"/>
                  </a:lnTo>
                  <a:lnTo>
                    <a:pt x="1921" y="3008"/>
                  </a:lnTo>
                  <a:lnTo>
                    <a:pt x="1654" y="470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6" y="4849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7" name="Google Shape;17097;p32"/>
            <p:cNvSpPr/>
            <p:nvPr/>
          </p:nvSpPr>
          <p:spPr>
            <a:xfrm flipH="1">
              <a:off x="4876993" y="4755980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3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8"/>
                    <a:pt x="264" y="1249"/>
                    <a:pt x="153" y="1518"/>
                  </a:cubicBezTo>
                  <a:cubicBezTo>
                    <a:pt x="39" y="1790"/>
                    <a:pt x="1" y="2078"/>
                    <a:pt x="32" y="2384"/>
                  </a:cubicBezTo>
                  <a:cubicBezTo>
                    <a:pt x="62" y="2669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1" y="3872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9"/>
                    <a:pt x="3819" y="4751"/>
                  </a:cubicBezTo>
                  <a:cubicBezTo>
                    <a:pt x="3876" y="4824"/>
                    <a:pt x="3908" y="4909"/>
                    <a:pt x="3919" y="5005"/>
                  </a:cubicBezTo>
                  <a:cubicBezTo>
                    <a:pt x="3934" y="5135"/>
                    <a:pt x="3905" y="5248"/>
                    <a:pt x="3836" y="5343"/>
                  </a:cubicBezTo>
                  <a:cubicBezTo>
                    <a:pt x="3771" y="5437"/>
                    <a:pt x="3668" y="5515"/>
                    <a:pt x="3531" y="5576"/>
                  </a:cubicBezTo>
                  <a:cubicBezTo>
                    <a:pt x="3391" y="5637"/>
                    <a:pt x="3236" y="5677"/>
                    <a:pt x="3061" y="5694"/>
                  </a:cubicBezTo>
                  <a:cubicBezTo>
                    <a:pt x="2975" y="5703"/>
                    <a:pt x="2889" y="5708"/>
                    <a:pt x="2804" y="5708"/>
                  </a:cubicBezTo>
                  <a:cubicBezTo>
                    <a:pt x="2541" y="5708"/>
                    <a:pt x="2279" y="5665"/>
                    <a:pt x="2021" y="5578"/>
                  </a:cubicBezTo>
                  <a:cubicBezTo>
                    <a:pt x="1677" y="5463"/>
                    <a:pt x="1319" y="5205"/>
                    <a:pt x="950" y="4804"/>
                  </a:cubicBezTo>
                  <a:lnTo>
                    <a:pt x="67" y="6048"/>
                  </a:lnTo>
                  <a:cubicBezTo>
                    <a:pt x="316" y="6304"/>
                    <a:pt x="592" y="6520"/>
                    <a:pt x="891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1" y="7101"/>
                    <a:pt x="2354" y="7122"/>
                    <a:pt x="2601" y="7122"/>
                  </a:cubicBezTo>
                  <a:cubicBezTo>
                    <a:pt x="2771" y="7122"/>
                    <a:pt x="2946" y="7112"/>
                    <a:pt x="3128" y="7093"/>
                  </a:cubicBezTo>
                  <a:cubicBezTo>
                    <a:pt x="3647" y="7039"/>
                    <a:pt x="4096" y="6904"/>
                    <a:pt x="4477" y="6691"/>
                  </a:cubicBezTo>
                  <a:cubicBezTo>
                    <a:pt x="4858" y="6477"/>
                    <a:pt x="5146" y="6195"/>
                    <a:pt x="5343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7" y="3601"/>
                    <a:pt x="4985" y="3416"/>
                    <a:pt x="4756" y="3271"/>
                  </a:cubicBezTo>
                  <a:cubicBezTo>
                    <a:pt x="4527" y="3126"/>
                    <a:pt x="4261" y="3010"/>
                    <a:pt x="3962" y="2923"/>
                  </a:cubicBezTo>
                  <a:cubicBezTo>
                    <a:pt x="3660" y="2837"/>
                    <a:pt x="3327" y="2777"/>
                    <a:pt x="2964" y="2743"/>
                  </a:cubicBezTo>
                  <a:cubicBezTo>
                    <a:pt x="2806" y="2733"/>
                    <a:pt x="2654" y="2716"/>
                    <a:pt x="2506" y="2687"/>
                  </a:cubicBezTo>
                  <a:cubicBezTo>
                    <a:pt x="2359" y="2660"/>
                    <a:pt x="2227" y="2623"/>
                    <a:pt x="2110" y="2572"/>
                  </a:cubicBezTo>
                  <a:cubicBezTo>
                    <a:pt x="1994" y="2522"/>
                    <a:pt x="1899" y="2463"/>
                    <a:pt x="1827" y="2391"/>
                  </a:cubicBezTo>
                  <a:cubicBezTo>
                    <a:pt x="1752" y="2319"/>
                    <a:pt x="1712" y="2229"/>
                    <a:pt x="1699" y="2119"/>
                  </a:cubicBezTo>
                  <a:cubicBezTo>
                    <a:pt x="1686" y="1996"/>
                    <a:pt x="1713" y="1888"/>
                    <a:pt x="1781" y="1790"/>
                  </a:cubicBezTo>
                  <a:cubicBezTo>
                    <a:pt x="1850" y="1694"/>
                    <a:pt x="1952" y="1615"/>
                    <a:pt x="2086" y="1551"/>
                  </a:cubicBezTo>
                  <a:cubicBezTo>
                    <a:pt x="2219" y="1488"/>
                    <a:pt x="2383" y="1445"/>
                    <a:pt x="2578" y="1425"/>
                  </a:cubicBezTo>
                  <a:cubicBezTo>
                    <a:pt x="2640" y="1419"/>
                    <a:pt x="2702" y="1415"/>
                    <a:pt x="2764" y="1415"/>
                  </a:cubicBezTo>
                  <a:cubicBezTo>
                    <a:pt x="2889" y="1415"/>
                    <a:pt x="3013" y="1429"/>
                    <a:pt x="3137" y="1456"/>
                  </a:cubicBezTo>
                  <a:cubicBezTo>
                    <a:pt x="3322" y="1495"/>
                    <a:pt x="3498" y="1561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4" y="936"/>
                  </a:lnTo>
                  <a:cubicBezTo>
                    <a:pt x="4886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32"/>
            <p:cNvSpPr/>
            <p:nvPr/>
          </p:nvSpPr>
          <p:spPr>
            <a:xfrm flipH="1">
              <a:off x="4624141" y="4726565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2"/>
                  </a:lnTo>
                  <a:lnTo>
                    <a:pt x="2376" y="7257"/>
                  </a:lnTo>
                  <a:lnTo>
                    <a:pt x="2096" y="4601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32"/>
            <p:cNvSpPr/>
            <p:nvPr/>
          </p:nvSpPr>
          <p:spPr>
            <a:xfrm flipH="1">
              <a:off x="4346585" y="470272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71"/>
                  </a:moveTo>
                  <a:cubicBezTo>
                    <a:pt x="3785" y="1571"/>
                    <a:pt x="3962" y="1599"/>
                    <a:pt x="4129" y="1650"/>
                  </a:cubicBezTo>
                  <a:cubicBezTo>
                    <a:pt x="4363" y="1724"/>
                    <a:pt x="4572" y="1843"/>
                    <a:pt x="4756" y="2003"/>
                  </a:cubicBezTo>
                  <a:cubicBezTo>
                    <a:pt x="4940" y="2164"/>
                    <a:pt x="5091" y="2361"/>
                    <a:pt x="5206" y="2591"/>
                  </a:cubicBezTo>
                  <a:cubicBezTo>
                    <a:pt x="5323" y="2821"/>
                    <a:pt x="5396" y="3080"/>
                    <a:pt x="5425" y="3364"/>
                  </a:cubicBezTo>
                  <a:cubicBezTo>
                    <a:pt x="5456" y="3649"/>
                    <a:pt x="5438" y="3917"/>
                    <a:pt x="5373" y="4167"/>
                  </a:cubicBezTo>
                  <a:cubicBezTo>
                    <a:pt x="5307" y="4419"/>
                    <a:pt x="5202" y="4640"/>
                    <a:pt x="5055" y="4837"/>
                  </a:cubicBezTo>
                  <a:cubicBezTo>
                    <a:pt x="4907" y="5033"/>
                    <a:pt x="4727" y="5191"/>
                    <a:pt x="4514" y="5312"/>
                  </a:cubicBezTo>
                  <a:cubicBezTo>
                    <a:pt x="4300" y="5432"/>
                    <a:pt x="4063" y="5507"/>
                    <a:pt x="3797" y="5534"/>
                  </a:cubicBezTo>
                  <a:cubicBezTo>
                    <a:pt x="3723" y="5542"/>
                    <a:pt x="3650" y="5546"/>
                    <a:pt x="3578" y="5546"/>
                  </a:cubicBezTo>
                  <a:cubicBezTo>
                    <a:pt x="3392" y="5546"/>
                    <a:pt x="3214" y="5520"/>
                    <a:pt x="3045" y="5467"/>
                  </a:cubicBezTo>
                  <a:cubicBezTo>
                    <a:pt x="2813" y="5395"/>
                    <a:pt x="2602" y="5277"/>
                    <a:pt x="2415" y="5119"/>
                  </a:cubicBezTo>
                  <a:cubicBezTo>
                    <a:pt x="2225" y="4964"/>
                    <a:pt x="2077" y="4765"/>
                    <a:pt x="1965" y="4534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5" y="3202"/>
                    <a:pt x="1798" y="2950"/>
                  </a:cubicBezTo>
                  <a:cubicBezTo>
                    <a:pt x="1858" y="2702"/>
                    <a:pt x="1965" y="2479"/>
                    <a:pt x="2116" y="2282"/>
                  </a:cubicBezTo>
                  <a:cubicBezTo>
                    <a:pt x="2265" y="2085"/>
                    <a:pt x="2447" y="1926"/>
                    <a:pt x="2661" y="1807"/>
                  </a:cubicBezTo>
                  <a:cubicBezTo>
                    <a:pt x="2875" y="1686"/>
                    <a:pt x="3112" y="1610"/>
                    <a:pt x="3378" y="1584"/>
                  </a:cubicBezTo>
                  <a:cubicBezTo>
                    <a:pt x="3454" y="1575"/>
                    <a:pt x="3528" y="1571"/>
                    <a:pt x="3601" y="1571"/>
                  </a:cubicBezTo>
                  <a:close/>
                  <a:moveTo>
                    <a:pt x="3659" y="1"/>
                  </a:moveTo>
                  <a:cubicBezTo>
                    <a:pt x="3514" y="1"/>
                    <a:pt x="3366" y="9"/>
                    <a:pt x="3214" y="25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0" y="655"/>
                    <a:pt x="1075" y="941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5"/>
                    <a:pt x="1" y="3415"/>
                    <a:pt x="54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3"/>
                    <a:pt x="971" y="6068"/>
                    <a:pt x="1324" y="6354"/>
                  </a:cubicBezTo>
                  <a:cubicBezTo>
                    <a:pt x="1676" y="6637"/>
                    <a:pt x="2073" y="6844"/>
                    <a:pt x="2520" y="6977"/>
                  </a:cubicBezTo>
                  <a:cubicBezTo>
                    <a:pt x="2833" y="7068"/>
                    <a:pt x="3165" y="7113"/>
                    <a:pt x="3515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6"/>
                    <a:pt x="4931" y="6896"/>
                    <a:pt x="5343" y="6678"/>
                  </a:cubicBezTo>
                  <a:cubicBezTo>
                    <a:pt x="5753" y="6458"/>
                    <a:pt x="6098" y="6173"/>
                    <a:pt x="6381" y="5821"/>
                  </a:cubicBezTo>
                  <a:cubicBezTo>
                    <a:pt x="6666" y="5468"/>
                    <a:pt x="6870" y="5069"/>
                    <a:pt x="6998" y="4618"/>
                  </a:cubicBezTo>
                  <a:cubicBezTo>
                    <a:pt x="7126" y="4170"/>
                    <a:pt x="7163" y="3694"/>
                    <a:pt x="7110" y="3185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8" y="48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0" name="Google Shape;17100;p32"/>
            <p:cNvSpPr/>
            <p:nvPr/>
          </p:nvSpPr>
          <p:spPr>
            <a:xfrm flipH="1">
              <a:off x="4127169" y="4680208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2" y="1495"/>
                  </a:moveTo>
                  <a:cubicBezTo>
                    <a:pt x="3061" y="1495"/>
                    <a:pt x="3162" y="1515"/>
                    <a:pt x="3260" y="1555"/>
                  </a:cubicBezTo>
                  <a:cubicBezTo>
                    <a:pt x="3382" y="1607"/>
                    <a:pt x="3486" y="1691"/>
                    <a:pt x="3571" y="1799"/>
                  </a:cubicBezTo>
                  <a:cubicBezTo>
                    <a:pt x="3656" y="1908"/>
                    <a:pt x="3706" y="2049"/>
                    <a:pt x="3723" y="2216"/>
                  </a:cubicBezTo>
                  <a:cubicBezTo>
                    <a:pt x="3739" y="2378"/>
                    <a:pt x="3720" y="2523"/>
                    <a:pt x="3663" y="2654"/>
                  </a:cubicBezTo>
                  <a:cubicBezTo>
                    <a:pt x="3604" y="2784"/>
                    <a:pt x="3519" y="2891"/>
                    <a:pt x="3410" y="2976"/>
                  </a:cubicBezTo>
                  <a:cubicBezTo>
                    <a:pt x="3302" y="3061"/>
                    <a:pt x="3175" y="3107"/>
                    <a:pt x="3031" y="3123"/>
                  </a:cubicBezTo>
                  <a:lnTo>
                    <a:pt x="1953" y="3237"/>
                  </a:lnTo>
                  <a:lnTo>
                    <a:pt x="1780" y="1613"/>
                  </a:lnTo>
                  <a:lnTo>
                    <a:pt x="2860" y="1499"/>
                  </a:lnTo>
                  <a:cubicBezTo>
                    <a:pt x="2892" y="1496"/>
                    <a:pt x="2922" y="1495"/>
                    <a:pt x="2952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39" y="15"/>
                  </a:cubicBezTo>
                  <a:lnTo>
                    <a:pt x="0" y="325"/>
                  </a:lnTo>
                  <a:lnTo>
                    <a:pt x="718" y="7138"/>
                  </a:lnTo>
                  <a:lnTo>
                    <a:pt x="2373" y="6962"/>
                  </a:lnTo>
                  <a:lnTo>
                    <a:pt x="2133" y="4685"/>
                  </a:lnTo>
                  <a:lnTo>
                    <a:pt x="3415" y="4548"/>
                  </a:lnTo>
                  <a:cubicBezTo>
                    <a:pt x="3844" y="4503"/>
                    <a:pt x="4213" y="4365"/>
                    <a:pt x="4528" y="4127"/>
                  </a:cubicBezTo>
                  <a:cubicBezTo>
                    <a:pt x="4842" y="3891"/>
                    <a:pt x="5076" y="3589"/>
                    <a:pt x="5239" y="3221"/>
                  </a:cubicBezTo>
                  <a:cubicBezTo>
                    <a:pt x="5404" y="2853"/>
                    <a:pt x="5460" y="2447"/>
                    <a:pt x="5413" y="2007"/>
                  </a:cubicBezTo>
                  <a:cubicBezTo>
                    <a:pt x="5368" y="1584"/>
                    <a:pt x="5232" y="1216"/>
                    <a:pt x="4996" y="898"/>
                  </a:cubicBezTo>
                  <a:cubicBezTo>
                    <a:pt x="4764" y="582"/>
                    <a:pt x="4469" y="346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1" name="Google Shape;17101;p32"/>
            <p:cNvSpPr/>
            <p:nvPr/>
          </p:nvSpPr>
          <p:spPr>
            <a:xfrm flipH="1">
              <a:off x="5351758" y="5133178"/>
              <a:ext cx="163155" cy="14067"/>
            </a:xfrm>
            <a:custGeom>
              <a:avLst/>
              <a:gdLst/>
              <a:ahLst/>
              <a:cxnLst/>
              <a:rect l="l" t="t" r="r" b="b"/>
              <a:pathLst>
                <a:path w="4709" h="406" extrusionOk="0">
                  <a:moveTo>
                    <a:pt x="3368" y="1"/>
                  </a:moveTo>
                  <a:cubicBezTo>
                    <a:pt x="3269" y="1"/>
                    <a:pt x="3169" y="6"/>
                    <a:pt x="3068" y="17"/>
                  </a:cubicBezTo>
                  <a:lnTo>
                    <a:pt x="0" y="341"/>
                  </a:lnTo>
                  <a:lnTo>
                    <a:pt x="8" y="405"/>
                  </a:lnTo>
                  <a:lnTo>
                    <a:pt x="4709" y="405"/>
                  </a:lnTo>
                  <a:cubicBezTo>
                    <a:pt x="4579" y="315"/>
                    <a:pt x="4435" y="237"/>
                    <a:pt x="4281" y="175"/>
                  </a:cubicBezTo>
                  <a:cubicBezTo>
                    <a:pt x="3995" y="60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2" name="Google Shape;17102;p32"/>
            <p:cNvSpPr/>
            <p:nvPr/>
          </p:nvSpPr>
          <p:spPr>
            <a:xfrm flipH="1">
              <a:off x="5217227" y="5113915"/>
              <a:ext cx="60945" cy="33331"/>
            </a:xfrm>
            <a:custGeom>
              <a:avLst/>
              <a:gdLst/>
              <a:ahLst/>
              <a:cxnLst/>
              <a:rect l="l" t="t" r="r" b="b"/>
              <a:pathLst>
                <a:path w="1759" h="962" extrusionOk="0">
                  <a:moveTo>
                    <a:pt x="1656" y="1"/>
                  </a:moveTo>
                  <a:lnTo>
                    <a:pt x="1" y="175"/>
                  </a:lnTo>
                  <a:lnTo>
                    <a:pt x="84" y="961"/>
                  </a:lnTo>
                  <a:lnTo>
                    <a:pt x="1758" y="9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3" name="Google Shape;17103;p32"/>
            <p:cNvSpPr/>
            <p:nvPr/>
          </p:nvSpPr>
          <p:spPr>
            <a:xfrm flipH="1">
              <a:off x="5066375" y="5097631"/>
              <a:ext cx="101621" cy="49615"/>
            </a:xfrm>
            <a:custGeom>
              <a:avLst/>
              <a:gdLst/>
              <a:ahLst/>
              <a:cxnLst/>
              <a:rect l="l" t="t" r="r" b="b"/>
              <a:pathLst>
                <a:path w="2933" h="1432" extrusionOk="0">
                  <a:moveTo>
                    <a:pt x="2932" y="1"/>
                  </a:moveTo>
                  <a:lnTo>
                    <a:pt x="977" y="206"/>
                  </a:lnTo>
                  <a:lnTo>
                    <a:pt x="0" y="1431"/>
                  </a:lnTo>
                  <a:lnTo>
                    <a:pt x="1755" y="1431"/>
                  </a:lnTo>
                  <a:lnTo>
                    <a:pt x="2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4" name="Google Shape;17104;p32"/>
            <p:cNvSpPr/>
            <p:nvPr/>
          </p:nvSpPr>
          <p:spPr>
            <a:xfrm flipH="1">
              <a:off x="4861368" y="5079164"/>
              <a:ext cx="174554" cy="70404"/>
            </a:xfrm>
            <a:custGeom>
              <a:avLst/>
              <a:gdLst/>
              <a:ahLst/>
              <a:cxnLst/>
              <a:rect l="l" t="t" r="r" b="b"/>
              <a:pathLst>
                <a:path w="5038" h="2032" extrusionOk="0">
                  <a:moveTo>
                    <a:pt x="2906" y="0"/>
                  </a:moveTo>
                  <a:cubicBezTo>
                    <a:pt x="2730" y="0"/>
                    <a:pt x="2543" y="11"/>
                    <a:pt x="2346" y="32"/>
                  </a:cubicBezTo>
                  <a:cubicBezTo>
                    <a:pt x="2008" y="68"/>
                    <a:pt x="1690" y="154"/>
                    <a:pt x="1388" y="285"/>
                  </a:cubicBezTo>
                  <a:cubicBezTo>
                    <a:pt x="1086" y="420"/>
                    <a:pt x="827" y="590"/>
                    <a:pt x="610" y="801"/>
                  </a:cubicBezTo>
                  <a:cubicBezTo>
                    <a:pt x="392" y="1011"/>
                    <a:pt x="229" y="1251"/>
                    <a:pt x="116" y="1523"/>
                  </a:cubicBezTo>
                  <a:cubicBezTo>
                    <a:pt x="58" y="1664"/>
                    <a:pt x="19" y="1811"/>
                    <a:pt x="0" y="1962"/>
                  </a:cubicBezTo>
                  <a:lnTo>
                    <a:pt x="1669" y="1962"/>
                  </a:lnTo>
                  <a:cubicBezTo>
                    <a:pt x="1680" y="1903"/>
                    <a:pt x="1705" y="1846"/>
                    <a:pt x="1742" y="1795"/>
                  </a:cubicBezTo>
                  <a:cubicBezTo>
                    <a:pt x="1812" y="1697"/>
                    <a:pt x="1913" y="1616"/>
                    <a:pt x="2048" y="1553"/>
                  </a:cubicBezTo>
                  <a:cubicBezTo>
                    <a:pt x="2180" y="1491"/>
                    <a:pt x="2346" y="1450"/>
                    <a:pt x="2540" y="1429"/>
                  </a:cubicBezTo>
                  <a:cubicBezTo>
                    <a:pt x="2603" y="1423"/>
                    <a:pt x="2666" y="1420"/>
                    <a:pt x="2729" y="1420"/>
                  </a:cubicBezTo>
                  <a:cubicBezTo>
                    <a:pt x="2854" y="1420"/>
                    <a:pt x="2978" y="1433"/>
                    <a:pt x="3101" y="1460"/>
                  </a:cubicBezTo>
                  <a:cubicBezTo>
                    <a:pt x="3285" y="1500"/>
                    <a:pt x="3463" y="1566"/>
                    <a:pt x="3633" y="1660"/>
                  </a:cubicBezTo>
                  <a:cubicBezTo>
                    <a:pt x="3777" y="1739"/>
                    <a:pt x="3916" y="1839"/>
                    <a:pt x="4047" y="1963"/>
                  </a:cubicBezTo>
                  <a:cubicBezTo>
                    <a:pt x="4071" y="1983"/>
                    <a:pt x="4097" y="2009"/>
                    <a:pt x="4120" y="2032"/>
                  </a:cubicBezTo>
                  <a:lnTo>
                    <a:pt x="4178" y="1963"/>
                  </a:lnTo>
                  <a:lnTo>
                    <a:pt x="5038" y="941"/>
                  </a:lnTo>
                  <a:cubicBezTo>
                    <a:pt x="4848" y="713"/>
                    <a:pt x="4631" y="522"/>
                    <a:pt x="4382" y="367"/>
                  </a:cubicBezTo>
                  <a:cubicBezTo>
                    <a:pt x="4135" y="216"/>
                    <a:pt x="3843" y="111"/>
                    <a:pt x="3512" y="50"/>
                  </a:cubicBezTo>
                  <a:cubicBezTo>
                    <a:pt x="3329" y="17"/>
                    <a:pt x="3126" y="0"/>
                    <a:pt x="2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5" name="Google Shape;17105;p32"/>
            <p:cNvSpPr/>
            <p:nvPr/>
          </p:nvSpPr>
          <p:spPr>
            <a:xfrm flipH="1">
              <a:off x="4752649" y="5065410"/>
              <a:ext cx="66003" cy="81837"/>
            </a:xfrm>
            <a:custGeom>
              <a:avLst/>
              <a:gdLst/>
              <a:ahLst/>
              <a:cxnLst/>
              <a:rect l="l" t="t" r="r" b="b"/>
              <a:pathLst>
                <a:path w="1905" h="2362" extrusionOk="0">
                  <a:moveTo>
                    <a:pt x="1654" y="0"/>
                  </a:moveTo>
                  <a:lnTo>
                    <a:pt x="1" y="176"/>
                  </a:lnTo>
                  <a:lnTo>
                    <a:pt x="234" y="2361"/>
                  </a:lnTo>
                  <a:lnTo>
                    <a:pt x="1905" y="236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6" name="Google Shape;17106;p32"/>
            <p:cNvSpPr/>
            <p:nvPr/>
          </p:nvSpPr>
          <p:spPr>
            <a:xfrm flipH="1">
              <a:off x="4604673" y="5049957"/>
              <a:ext cx="67632" cy="97290"/>
            </a:xfrm>
            <a:custGeom>
              <a:avLst/>
              <a:gdLst/>
              <a:ahLst/>
              <a:cxnLst/>
              <a:rect l="l" t="t" r="r" b="b"/>
              <a:pathLst>
                <a:path w="1952" h="2808" extrusionOk="0">
                  <a:moveTo>
                    <a:pt x="1655" y="0"/>
                  </a:moveTo>
                  <a:lnTo>
                    <a:pt x="0" y="174"/>
                  </a:lnTo>
                  <a:lnTo>
                    <a:pt x="278" y="2807"/>
                  </a:lnTo>
                  <a:lnTo>
                    <a:pt x="1951" y="280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7" name="Google Shape;17107;p32"/>
            <p:cNvSpPr/>
            <p:nvPr/>
          </p:nvSpPr>
          <p:spPr>
            <a:xfrm flipH="1">
              <a:off x="4313671" y="5026224"/>
              <a:ext cx="245997" cy="121024"/>
            </a:xfrm>
            <a:custGeom>
              <a:avLst/>
              <a:gdLst/>
              <a:ahLst/>
              <a:cxnLst/>
              <a:rect l="l" t="t" r="r" b="b"/>
              <a:pathLst>
                <a:path w="7100" h="3493" extrusionOk="0">
                  <a:moveTo>
                    <a:pt x="3631" y="0"/>
                  </a:moveTo>
                  <a:cubicBezTo>
                    <a:pt x="3485" y="0"/>
                    <a:pt x="3337" y="8"/>
                    <a:pt x="3186" y="24"/>
                  </a:cubicBezTo>
                  <a:cubicBezTo>
                    <a:pt x="2671" y="79"/>
                    <a:pt x="2211" y="217"/>
                    <a:pt x="1801" y="437"/>
                  </a:cubicBezTo>
                  <a:cubicBezTo>
                    <a:pt x="1391" y="655"/>
                    <a:pt x="1044" y="941"/>
                    <a:pt x="762" y="1294"/>
                  </a:cubicBezTo>
                  <a:cubicBezTo>
                    <a:pt x="478" y="1646"/>
                    <a:pt x="269" y="2043"/>
                    <a:pt x="138" y="2489"/>
                  </a:cubicBezTo>
                  <a:cubicBezTo>
                    <a:pt x="46" y="2806"/>
                    <a:pt x="0" y="3142"/>
                    <a:pt x="0" y="3492"/>
                  </a:cubicBezTo>
                  <a:lnTo>
                    <a:pt x="1702" y="3492"/>
                  </a:lnTo>
                  <a:cubicBezTo>
                    <a:pt x="1702" y="3301"/>
                    <a:pt x="1722" y="3121"/>
                    <a:pt x="1765" y="2949"/>
                  </a:cubicBezTo>
                  <a:cubicBezTo>
                    <a:pt x="1828" y="2699"/>
                    <a:pt x="1934" y="2476"/>
                    <a:pt x="2083" y="2279"/>
                  </a:cubicBezTo>
                  <a:cubicBezTo>
                    <a:pt x="2234" y="2083"/>
                    <a:pt x="2416" y="1925"/>
                    <a:pt x="2628" y="1804"/>
                  </a:cubicBezTo>
                  <a:cubicBezTo>
                    <a:pt x="2842" y="1683"/>
                    <a:pt x="3081" y="1609"/>
                    <a:pt x="3347" y="1581"/>
                  </a:cubicBezTo>
                  <a:cubicBezTo>
                    <a:pt x="3421" y="1573"/>
                    <a:pt x="3495" y="1569"/>
                    <a:pt x="3568" y="1569"/>
                  </a:cubicBezTo>
                  <a:cubicBezTo>
                    <a:pt x="3752" y="1569"/>
                    <a:pt x="3929" y="1596"/>
                    <a:pt x="4097" y="1647"/>
                  </a:cubicBezTo>
                  <a:cubicBezTo>
                    <a:pt x="4330" y="1721"/>
                    <a:pt x="4540" y="1840"/>
                    <a:pt x="4726" y="2001"/>
                  </a:cubicBezTo>
                  <a:cubicBezTo>
                    <a:pt x="4910" y="2162"/>
                    <a:pt x="5058" y="2358"/>
                    <a:pt x="5176" y="2588"/>
                  </a:cubicBezTo>
                  <a:cubicBezTo>
                    <a:pt x="5291" y="2818"/>
                    <a:pt x="5366" y="3077"/>
                    <a:pt x="5394" y="3363"/>
                  </a:cubicBezTo>
                  <a:cubicBezTo>
                    <a:pt x="5399" y="3408"/>
                    <a:pt x="5401" y="3451"/>
                    <a:pt x="5403" y="3492"/>
                  </a:cubicBezTo>
                  <a:lnTo>
                    <a:pt x="7098" y="3492"/>
                  </a:lnTo>
                  <a:cubicBezTo>
                    <a:pt x="7100" y="3392"/>
                    <a:pt x="7093" y="3291"/>
                    <a:pt x="7081" y="3186"/>
                  </a:cubicBezTo>
                  <a:cubicBezTo>
                    <a:pt x="7026" y="2673"/>
                    <a:pt x="6890" y="2213"/>
                    <a:pt x="6673" y="1803"/>
                  </a:cubicBezTo>
                  <a:cubicBezTo>
                    <a:pt x="6454" y="1390"/>
                    <a:pt x="6172" y="1045"/>
                    <a:pt x="5820" y="760"/>
                  </a:cubicBezTo>
                  <a:cubicBezTo>
                    <a:pt x="5468" y="475"/>
                    <a:pt x="5069" y="268"/>
                    <a:pt x="4624" y="138"/>
                  </a:cubicBezTo>
                  <a:cubicBezTo>
                    <a:pt x="4310" y="45"/>
                    <a:pt x="3978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8" name="Google Shape;17108;p32"/>
            <p:cNvSpPr/>
            <p:nvPr/>
          </p:nvSpPr>
          <p:spPr>
            <a:xfrm flipH="1">
              <a:off x="4093042" y="5003600"/>
              <a:ext cx="189175" cy="143683"/>
            </a:xfrm>
            <a:custGeom>
              <a:avLst/>
              <a:gdLst/>
              <a:ahLst/>
              <a:cxnLst/>
              <a:rect l="l" t="t" r="r" b="b"/>
              <a:pathLst>
                <a:path w="5460" h="4147" extrusionOk="0">
                  <a:moveTo>
                    <a:pt x="2954" y="1495"/>
                  </a:moveTo>
                  <a:cubicBezTo>
                    <a:pt x="3061" y="1495"/>
                    <a:pt x="3163" y="1514"/>
                    <a:pt x="3258" y="1554"/>
                  </a:cubicBezTo>
                  <a:cubicBezTo>
                    <a:pt x="3381" y="1607"/>
                    <a:pt x="3485" y="1689"/>
                    <a:pt x="3570" y="1799"/>
                  </a:cubicBezTo>
                  <a:cubicBezTo>
                    <a:pt x="3655" y="1906"/>
                    <a:pt x="3703" y="2047"/>
                    <a:pt x="3721" y="2216"/>
                  </a:cubicBezTo>
                  <a:cubicBezTo>
                    <a:pt x="3741" y="2378"/>
                    <a:pt x="3719" y="2525"/>
                    <a:pt x="3660" y="2654"/>
                  </a:cubicBezTo>
                  <a:cubicBezTo>
                    <a:pt x="3603" y="2784"/>
                    <a:pt x="3518" y="2891"/>
                    <a:pt x="3409" y="2976"/>
                  </a:cubicBezTo>
                  <a:cubicBezTo>
                    <a:pt x="3298" y="3061"/>
                    <a:pt x="3174" y="3107"/>
                    <a:pt x="3030" y="3124"/>
                  </a:cubicBezTo>
                  <a:lnTo>
                    <a:pt x="1951" y="3238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6"/>
                    <a:pt x="2923" y="1495"/>
                    <a:pt x="2954" y="1495"/>
                  </a:cubicBezTo>
                  <a:close/>
                  <a:moveTo>
                    <a:pt x="3216" y="1"/>
                  </a:moveTo>
                  <a:cubicBezTo>
                    <a:pt x="3125" y="1"/>
                    <a:pt x="3032" y="6"/>
                    <a:pt x="2937" y="15"/>
                  </a:cubicBezTo>
                  <a:lnTo>
                    <a:pt x="1" y="326"/>
                  </a:lnTo>
                  <a:lnTo>
                    <a:pt x="403" y="4147"/>
                  </a:lnTo>
                  <a:lnTo>
                    <a:pt x="4504" y="4147"/>
                  </a:lnTo>
                  <a:cubicBezTo>
                    <a:pt x="4512" y="4141"/>
                    <a:pt x="4520" y="4135"/>
                    <a:pt x="4527" y="4130"/>
                  </a:cubicBezTo>
                  <a:cubicBezTo>
                    <a:pt x="4841" y="3895"/>
                    <a:pt x="5078" y="3590"/>
                    <a:pt x="5239" y="3222"/>
                  </a:cubicBezTo>
                  <a:cubicBezTo>
                    <a:pt x="5402" y="2853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3" y="187"/>
                  </a:cubicBezTo>
                  <a:cubicBezTo>
                    <a:pt x="3835" y="62"/>
                    <a:pt x="3537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9" name="Google Shape;17109;p32"/>
            <p:cNvSpPr/>
            <p:nvPr/>
          </p:nvSpPr>
          <p:spPr>
            <a:xfrm flipH="1">
              <a:off x="4338965" y="-8873"/>
              <a:ext cx="184983" cy="48749"/>
            </a:xfrm>
            <a:custGeom>
              <a:avLst/>
              <a:gdLst/>
              <a:ahLst/>
              <a:cxnLst/>
              <a:rect l="l" t="t" r="r" b="b"/>
              <a:pathLst>
                <a:path w="5339" h="1407" extrusionOk="0">
                  <a:moveTo>
                    <a:pt x="236" y="1"/>
                  </a:moveTo>
                  <a:lnTo>
                    <a:pt x="0" y="333"/>
                  </a:lnTo>
                  <a:cubicBezTo>
                    <a:pt x="251" y="587"/>
                    <a:pt x="525" y="803"/>
                    <a:pt x="826" y="978"/>
                  </a:cubicBezTo>
                  <a:cubicBezTo>
                    <a:pt x="1128" y="1152"/>
                    <a:pt x="1461" y="1275"/>
                    <a:pt x="1834" y="1344"/>
                  </a:cubicBezTo>
                  <a:cubicBezTo>
                    <a:pt x="2055" y="1385"/>
                    <a:pt x="2289" y="1407"/>
                    <a:pt x="2536" y="1407"/>
                  </a:cubicBezTo>
                  <a:cubicBezTo>
                    <a:pt x="2705" y="1407"/>
                    <a:pt x="2881" y="1397"/>
                    <a:pt x="3062" y="1377"/>
                  </a:cubicBezTo>
                  <a:cubicBezTo>
                    <a:pt x="3580" y="1324"/>
                    <a:pt x="4031" y="1185"/>
                    <a:pt x="4412" y="973"/>
                  </a:cubicBezTo>
                  <a:cubicBezTo>
                    <a:pt x="4793" y="758"/>
                    <a:pt x="5081" y="477"/>
                    <a:pt x="5276" y="124"/>
                  </a:cubicBezTo>
                  <a:cubicBezTo>
                    <a:pt x="5298" y="84"/>
                    <a:pt x="5321" y="44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0" name="Google Shape;17110;p32"/>
            <p:cNvSpPr/>
            <p:nvPr/>
          </p:nvSpPr>
          <p:spPr>
            <a:xfrm flipH="1">
              <a:off x="4114559" y="-8873"/>
              <a:ext cx="147494" cy="22902"/>
            </a:xfrm>
            <a:custGeom>
              <a:avLst/>
              <a:gdLst/>
              <a:ahLst/>
              <a:cxnLst/>
              <a:rect l="l" t="t" r="r" b="b"/>
              <a:pathLst>
                <a:path w="4257" h="661" extrusionOk="0">
                  <a:moveTo>
                    <a:pt x="1" y="1"/>
                  </a:moveTo>
                  <a:cubicBezTo>
                    <a:pt x="320" y="234"/>
                    <a:pt x="677" y="410"/>
                    <a:pt x="1069" y="525"/>
                  </a:cubicBezTo>
                  <a:cubicBezTo>
                    <a:pt x="1383" y="615"/>
                    <a:pt x="1717" y="661"/>
                    <a:pt x="2068" y="661"/>
                  </a:cubicBezTo>
                  <a:cubicBezTo>
                    <a:pt x="2215" y="661"/>
                    <a:pt x="2365" y="653"/>
                    <a:pt x="2519" y="636"/>
                  </a:cubicBezTo>
                  <a:cubicBezTo>
                    <a:pt x="3025" y="583"/>
                    <a:pt x="3482" y="445"/>
                    <a:pt x="3892" y="225"/>
                  </a:cubicBezTo>
                  <a:cubicBezTo>
                    <a:pt x="4020" y="156"/>
                    <a:pt x="4142" y="81"/>
                    <a:pt x="4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1" name="Google Shape;17111;p32"/>
            <p:cNvSpPr/>
            <p:nvPr/>
          </p:nvSpPr>
          <p:spPr>
            <a:xfrm flipH="1">
              <a:off x="4297735" y="11647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5" y="2923"/>
                    <a:pt x="250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79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4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39"/>
                    <a:pt x="3664" y="5518"/>
                    <a:pt x="3528" y="5579"/>
                  </a:cubicBezTo>
                  <a:cubicBezTo>
                    <a:pt x="3391" y="5638"/>
                    <a:pt x="3233" y="5679"/>
                    <a:pt x="3057" y="5696"/>
                  </a:cubicBezTo>
                  <a:cubicBezTo>
                    <a:pt x="2972" y="5706"/>
                    <a:pt x="2886" y="5710"/>
                    <a:pt x="2801" y="5710"/>
                  </a:cubicBezTo>
                  <a:cubicBezTo>
                    <a:pt x="2538" y="5710"/>
                    <a:pt x="2276" y="5667"/>
                    <a:pt x="2018" y="5580"/>
                  </a:cubicBezTo>
                  <a:cubicBezTo>
                    <a:pt x="1674" y="5465"/>
                    <a:pt x="1316" y="5208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0"/>
                    <a:pt x="1526" y="6992"/>
                    <a:pt x="1898" y="7063"/>
                  </a:cubicBezTo>
                  <a:cubicBezTo>
                    <a:pt x="2120" y="7104"/>
                    <a:pt x="2354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0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9"/>
                    <a:pt x="4757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3" y="2718"/>
                    <a:pt x="2507" y="2690"/>
                  </a:cubicBezTo>
                  <a:cubicBezTo>
                    <a:pt x="2359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3" y="2323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3"/>
                    <a:pt x="1950" y="1614"/>
                    <a:pt x="2085" y="1552"/>
                  </a:cubicBezTo>
                  <a:cubicBezTo>
                    <a:pt x="2221" y="1489"/>
                    <a:pt x="2384" y="1446"/>
                    <a:pt x="2580" y="1426"/>
                  </a:cubicBezTo>
                  <a:cubicBezTo>
                    <a:pt x="2643" y="1419"/>
                    <a:pt x="2705" y="1416"/>
                    <a:pt x="2768" y="1416"/>
                  </a:cubicBezTo>
                  <a:cubicBezTo>
                    <a:pt x="2892" y="1416"/>
                    <a:pt x="3016" y="1429"/>
                    <a:pt x="3139" y="1456"/>
                  </a:cubicBezTo>
                  <a:cubicBezTo>
                    <a:pt x="3324" y="1496"/>
                    <a:pt x="3500" y="1562"/>
                    <a:pt x="3671" y="1656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2" name="Google Shape;17112;p32"/>
            <p:cNvSpPr/>
            <p:nvPr/>
          </p:nvSpPr>
          <p:spPr>
            <a:xfrm flipH="1">
              <a:off x="4030018" y="9097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50"/>
                  </a:cubicBezTo>
                  <a:cubicBezTo>
                    <a:pt x="4364" y="1723"/>
                    <a:pt x="4573" y="1842"/>
                    <a:pt x="4758" y="2002"/>
                  </a:cubicBezTo>
                  <a:cubicBezTo>
                    <a:pt x="4942" y="2163"/>
                    <a:pt x="5093" y="2360"/>
                    <a:pt x="5211" y="2590"/>
                  </a:cubicBezTo>
                  <a:cubicBezTo>
                    <a:pt x="5326" y="2820"/>
                    <a:pt x="5400" y="3076"/>
                    <a:pt x="5431" y="3364"/>
                  </a:cubicBezTo>
                  <a:cubicBezTo>
                    <a:pt x="5458" y="3649"/>
                    <a:pt x="5439" y="3916"/>
                    <a:pt x="5374" y="4166"/>
                  </a:cubicBezTo>
                  <a:cubicBezTo>
                    <a:pt x="5310" y="4416"/>
                    <a:pt x="5203" y="4639"/>
                    <a:pt x="5057" y="4835"/>
                  </a:cubicBezTo>
                  <a:cubicBezTo>
                    <a:pt x="4909" y="5032"/>
                    <a:pt x="4729" y="5190"/>
                    <a:pt x="4517" y="5311"/>
                  </a:cubicBezTo>
                  <a:cubicBezTo>
                    <a:pt x="4303" y="5432"/>
                    <a:pt x="4063" y="5506"/>
                    <a:pt x="3796" y="5534"/>
                  </a:cubicBezTo>
                  <a:cubicBezTo>
                    <a:pt x="3722" y="5542"/>
                    <a:pt x="3649" y="5546"/>
                    <a:pt x="3578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3" y="5394"/>
                    <a:pt x="2602" y="5275"/>
                    <a:pt x="2414" y="5118"/>
                  </a:cubicBezTo>
                  <a:cubicBezTo>
                    <a:pt x="2225" y="4960"/>
                    <a:pt x="2077" y="4764"/>
                    <a:pt x="1965" y="4531"/>
                  </a:cubicBezTo>
                  <a:cubicBezTo>
                    <a:pt x="1851" y="4298"/>
                    <a:pt x="1781" y="4038"/>
                    <a:pt x="1749" y="3751"/>
                  </a:cubicBezTo>
                  <a:cubicBezTo>
                    <a:pt x="1718" y="3467"/>
                    <a:pt x="1736" y="3198"/>
                    <a:pt x="1797" y="2950"/>
                  </a:cubicBezTo>
                  <a:cubicBezTo>
                    <a:pt x="1860" y="2699"/>
                    <a:pt x="1966" y="2478"/>
                    <a:pt x="2116" y="2281"/>
                  </a:cubicBezTo>
                  <a:cubicBezTo>
                    <a:pt x="2267" y="2084"/>
                    <a:pt x="2447" y="1924"/>
                    <a:pt x="2659" y="1804"/>
                  </a:cubicBezTo>
                  <a:cubicBezTo>
                    <a:pt x="2874" y="1684"/>
                    <a:pt x="3115" y="1608"/>
                    <a:pt x="3381" y="1581"/>
                  </a:cubicBezTo>
                  <a:cubicBezTo>
                    <a:pt x="3454" y="1573"/>
                    <a:pt x="3525" y="1569"/>
                    <a:pt x="3596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3" y="25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1" y="657"/>
                    <a:pt x="1075" y="942"/>
                    <a:pt x="789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8" y="4442"/>
                    <a:pt x="247" y="4902"/>
                    <a:pt x="465" y="5312"/>
                  </a:cubicBezTo>
                  <a:cubicBezTo>
                    <a:pt x="687" y="5722"/>
                    <a:pt x="973" y="6070"/>
                    <a:pt x="1324" y="6355"/>
                  </a:cubicBezTo>
                  <a:cubicBezTo>
                    <a:pt x="1676" y="6640"/>
                    <a:pt x="2074" y="6847"/>
                    <a:pt x="2520" y="6977"/>
                  </a:cubicBezTo>
                  <a:cubicBezTo>
                    <a:pt x="2832" y="7068"/>
                    <a:pt x="3162" y="7113"/>
                    <a:pt x="3510" y="7113"/>
                  </a:cubicBezTo>
                  <a:cubicBezTo>
                    <a:pt x="3660" y="7113"/>
                    <a:pt x="3813" y="7105"/>
                    <a:pt x="3970" y="7088"/>
                  </a:cubicBezTo>
                  <a:cubicBezTo>
                    <a:pt x="4474" y="7036"/>
                    <a:pt x="4933" y="6898"/>
                    <a:pt x="5343" y="6678"/>
                  </a:cubicBezTo>
                  <a:cubicBezTo>
                    <a:pt x="5753" y="6458"/>
                    <a:pt x="6099" y="6174"/>
                    <a:pt x="6381" y="5821"/>
                  </a:cubicBezTo>
                  <a:cubicBezTo>
                    <a:pt x="6664" y="5469"/>
                    <a:pt x="6871" y="5071"/>
                    <a:pt x="6999" y="4619"/>
                  </a:cubicBezTo>
                  <a:cubicBezTo>
                    <a:pt x="7127" y="4169"/>
                    <a:pt x="7163" y="3692"/>
                    <a:pt x="7112" y="3187"/>
                  </a:cubicBezTo>
                  <a:cubicBezTo>
                    <a:pt x="7057" y="2674"/>
                    <a:pt x="6919" y="2213"/>
                    <a:pt x="6703" y="1802"/>
                  </a:cubicBezTo>
                  <a:cubicBezTo>
                    <a:pt x="6485" y="1392"/>
                    <a:pt x="6201" y="1046"/>
                    <a:pt x="5849" y="760"/>
                  </a:cubicBezTo>
                  <a:cubicBezTo>
                    <a:pt x="5498" y="478"/>
                    <a:pt x="5100" y="269"/>
                    <a:pt x="4654" y="138"/>
                  </a:cubicBezTo>
                  <a:cubicBezTo>
                    <a:pt x="4338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3" name="Google Shape;17113;p32"/>
            <p:cNvSpPr/>
            <p:nvPr/>
          </p:nvSpPr>
          <p:spPr>
            <a:xfrm flipH="1">
              <a:off x="3783057" y="62673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5" y="435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5"/>
                  </a:cubicBezTo>
                  <a:cubicBezTo>
                    <a:pt x="1666" y="6635"/>
                    <a:pt x="2065" y="6840"/>
                    <a:pt x="2515" y="6966"/>
                  </a:cubicBezTo>
                  <a:cubicBezTo>
                    <a:pt x="2830" y="7054"/>
                    <a:pt x="3161" y="7098"/>
                    <a:pt x="3508" y="7098"/>
                  </a:cubicBezTo>
                  <a:cubicBezTo>
                    <a:pt x="3656" y="7098"/>
                    <a:pt x="3806" y="7090"/>
                    <a:pt x="3959" y="7074"/>
                  </a:cubicBezTo>
                  <a:cubicBezTo>
                    <a:pt x="4290" y="7040"/>
                    <a:pt x="4615" y="6963"/>
                    <a:pt x="4933" y="6847"/>
                  </a:cubicBezTo>
                  <a:cubicBezTo>
                    <a:pt x="5250" y="6732"/>
                    <a:pt x="5538" y="6588"/>
                    <a:pt x="5793" y="6417"/>
                  </a:cubicBezTo>
                  <a:cubicBezTo>
                    <a:pt x="6046" y="6247"/>
                    <a:pt x="6246" y="6062"/>
                    <a:pt x="6387" y="5862"/>
                  </a:cubicBezTo>
                  <a:lnTo>
                    <a:pt x="5456" y="4681"/>
                  </a:lnTo>
                  <a:cubicBezTo>
                    <a:pt x="5347" y="4824"/>
                    <a:pt x="5217" y="4954"/>
                    <a:pt x="5069" y="5071"/>
                  </a:cubicBezTo>
                  <a:cubicBezTo>
                    <a:pt x="4920" y="5187"/>
                    <a:pt x="4757" y="5287"/>
                    <a:pt x="4573" y="5364"/>
                  </a:cubicBezTo>
                  <a:cubicBezTo>
                    <a:pt x="4392" y="5443"/>
                    <a:pt x="4196" y="5492"/>
                    <a:pt x="3989" y="5515"/>
                  </a:cubicBezTo>
                  <a:cubicBezTo>
                    <a:pt x="3888" y="5526"/>
                    <a:pt x="3789" y="5531"/>
                    <a:pt x="3693" y="5531"/>
                  </a:cubicBezTo>
                  <a:cubicBezTo>
                    <a:pt x="3499" y="5531"/>
                    <a:pt x="3315" y="5510"/>
                    <a:pt x="3142" y="5466"/>
                  </a:cubicBezTo>
                  <a:cubicBezTo>
                    <a:pt x="2884" y="5402"/>
                    <a:pt x="2658" y="5292"/>
                    <a:pt x="2464" y="5136"/>
                  </a:cubicBezTo>
                  <a:cubicBezTo>
                    <a:pt x="2270" y="4979"/>
                    <a:pt x="2111" y="4783"/>
                    <a:pt x="1989" y="4552"/>
                  </a:cubicBezTo>
                  <a:cubicBezTo>
                    <a:pt x="1867" y="4317"/>
                    <a:pt x="1789" y="4051"/>
                    <a:pt x="1756" y="3755"/>
                  </a:cubicBezTo>
                  <a:cubicBezTo>
                    <a:pt x="1724" y="3449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4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5" y="1661"/>
                    <a:pt x="3175" y="1590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4"/>
                    <a:pt x="4875" y="1985"/>
                    <a:pt x="5026" y="2112"/>
                  </a:cubicBezTo>
                  <a:lnTo>
                    <a:pt x="5916" y="846"/>
                  </a:lnTo>
                  <a:cubicBezTo>
                    <a:pt x="5696" y="640"/>
                    <a:pt x="5445" y="469"/>
                    <a:pt x="5157" y="331"/>
                  </a:cubicBezTo>
                  <a:cubicBezTo>
                    <a:pt x="4874" y="193"/>
                    <a:pt x="4570" y="100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4" name="Google Shape;17114;p32"/>
            <p:cNvSpPr/>
            <p:nvPr/>
          </p:nvSpPr>
          <p:spPr>
            <a:xfrm flipH="1">
              <a:off x="3549192" y="3797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6" y="0"/>
                  </a:moveTo>
                  <a:cubicBezTo>
                    <a:pt x="3544" y="0"/>
                    <a:pt x="3413" y="7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4" y="2036"/>
                    <a:pt x="177" y="2484"/>
                  </a:cubicBezTo>
                  <a:cubicBezTo>
                    <a:pt x="41" y="2931"/>
                    <a:pt x="0" y="3408"/>
                    <a:pt x="54" y="3915"/>
                  </a:cubicBezTo>
                  <a:cubicBezTo>
                    <a:pt x="108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3"/>
                  </a:cubicBezTo>
                  <a:cubicBezTo>
                    <a:pt x="1664" y="6634"/>
                    <a:pt x="2065" y="6839"/>
                    <a:pt x="2514" y="6965"/>
                  </a:cubicBezTo>
                  <a:cubicBezTo>
                    <a:pt x="2828" y="7053"/>
                    <a:pt x="3158" y="7097"/>
                    <a:pt x="3503" y="7097"/>
                  </a:cubicBezTo>
                  <a:cubicBezTo>
                    <a:pt x="3652" y="7097"/>
                    <a:pt x="3803" y="7089"/>
                    <a:pt x="3958" y="7072"/>
                  </a:cubicBezTo>
                  <a:cubicBezTo>
                    <a:pt x="4288" y="7039"/>
                    <a:pt x="4613" y="6963"/>
                    <a:pt x="4933" y="6847"/>
                  </a:cubicBezTo>
                  <a:cubicBezTo>
                    <a:pt x="5250" y="6732"/>
                    <a:pt x="5538" y="6588"/>
                    <a:pt x="5791" y="6417"/>
                  </a:cubicBezTo>
                  <a:cubicBezTo>
                    <a:pt x="6044" y="6246"/>
                    <a:pt x="6244" y="6061"/>
                    <a:pt x="6386" y="5862"/>
                  </a:cubicBezTo>
                  <a:lnTo>
                    <a:pt x="5455" y="4681"/>
                  </a:lnTo>
                  <a:cubicBezTo>
                    <a:pt x="5345" y="4822"/>
                    <a:pt x="5216" y="4954"/>
                    <a:pt x="5069" y="5071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1" y="5443"/>
                    <a:pt x="4195" y="5491"/>
                    <a:pt x="3988" y="5515"/>
                  </a:cubicBezTo>
                  <a:cubicBezTo>
                    <a:pt x="3887" y="5526"/>
                    <a:pt x="3788" y="5531"/>
                    <a:pt x="3692" y="5531"/>
                  </a:cubicBezTo>
                  <a:cubicBezTo>
                    <a:pt x="3499" y="5531"/>
                    <a:pt x="3315" y="5509"/>
                    <a:pt x="3142" y="5466"/>
                  </a:cubicBezTo>
                  <a:cubicBezTo>
                    <a:pt x="2884" y="5401"/>
                    <a:pt x="2656" y="5291"/>
                    <a:pt x="2462" y="5135"/>
                  </a:cubicBezTo>
                  <a:cubicBezTo>
                    <a:pt x="2268" y="4979"/>
                    <a:pt x="2110" y="4783"/>
                    <a:pt x="1988" y="4552"/>
                  </a:cubicBezTo>
                  <a:cubicBezTo>
                    <a:pt x="1865" y="4317"/>
                    <a:pt x="1788" y="4051"/>
                    <a:pt x="1756" y="3753"/>
                  </a:cubicBezTo>
                  <a:cubicBezTo>
                    <a:pt x="1724" y="3447"/>
                    <a:pt x="1743" y="3167"/>
                    <a:pt x="1815" y="2909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1" y="2051"/>
                    <a:pt x="2498" y="1896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7"/>
                    <a:pt x="4393" y="1691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8"/>
                    <a:pt x="5160" y="328"/>
                  </a:cubicBezTo>
                  <a:cubicBezTo>
                    <a:pt x="4872" y="192"/>
                    <a:pt x="4570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5" name="Google Shape;17115;p32"/>
            <p:cNvSpPr/>
            <p:nvPr/>
          </p:nvSpPr>
          <p:spPr>
            <a:xfrm flipH="1">
              <a:off x="3338956" y="12885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2"/>
                  </a:lnTo>
                  <a:lnTo>
                    <a:pt x="2176" y="5733"/>
                  </a:lnTo>
                  <a:lnTo>
                    <a:pt x="2030" y="4351"/>
                  </a:lnTo>
                  <a:lnTo>
                    <a:pt x="4736" y="4068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5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6" name="Google Shape;17116;p32"/>
            <p:cNvSpPr/>
            <p:nvPr/>
          </p:nvSpPr>
          <p:spPr>
            <a:xfrm flipH="1">
              <a:off x="3093275" y="-4403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1" y="1421"/>
                  </a:moveTo>
                  <a:cubicBezTo>
                    <a:pt x="3223" y="1421"/>
                    <a:pt x="3349" y="1441"/>
                    <a:pt x="3462" y="1482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5" y="1878"/>
                    <a:pt x="3978" y="2026"/>
                    <a:pt x="3996" y="2201"/>
                  </a:cubicBezTo>
                  <a:cubicBezTo>
                    <a:pt x="4014" y="2377"/>
                    <a:pt x="3998" y="2535"/>
                    <a:pt x="3943" y="2677"/>
                  </a:cubicBezTo>
                  <a:cubicBezTo>
                    <a:pt x="3890" y="2822"/>
                    <a:pt x="3802" y="2937"/>
                    <a:pt x="3684" y="3025"/>
                  </a:cubicBezTo>
                  <a:cubicBezTo>
                    <a:pt x="3566" y="3114"/>
                    <a:pt x="3423" y="3167"/>
                    <a:pt x="3253" y="3183"/>
                  </a:cubicBezTo>
                  <a:lnTo>
                    <a:pt x="1911" y="3326"/>
                  </a:lnTo>
                  <a:lnTo>
                    <a:pt x="1726" y="1555"/>
                  </a:lnTo>
                  <a:lnTo>
                    <a:pt x="2921" y="1429"/>
                  </a:lnTo>
                  <a:cubicBezTo>
                    <a:pt x="2976" y="1424"/>
                    <a:pt x="3029" y="1421"/>
                    <a:pt x="3081" y="1421"/>
                  </a:cubicBezTo>
                  <a:close/>
                  <a:moveTo>
                    <a:pt x="3366" y="0"/>
                  </a:moveTo>
                  <a:cubicBezTo>
                    <a:pt x="3268" y="0"/>
                    <a:pt x="3168" y="6"/>
                    <a:pt x="3066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5" y="6985"/>
                  </a:lnTo>
                  <a:lnTo>
                    <a:pt x="2042" y="4591"/>
                  </a:lnTo>
                  <a:lnTo>
                    <a:pt x="2892" y="4500"/>
                  </a:lnTo>
                  <a:lnTo>
                    <a:pt x="4494" y="6752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2"/>
                    <a:pt x="4654" y="4042"/>
                    <a:pt x="4690" y="4017"/>
                  </a:cubicBezTo>
                  <a:cubicBezTo>
                    <a:pt x="5019" y="3786"/>
                    <a:pt x="5266" y="3490"/>
                    <a:pt x="5432" y="3126"/>
                  </a:cubicBezTo>
                  <a:cubicBezTo>
                    <a:pt x="5597" y="2765"/>
                    <a:pt x="5657" y="2369"/>
                    <a:pt x="5611" y="1941"/>
                  </a:cubicBezTo>
                  <a:cubicBezTo>
                    <a:pt x="5567" y="1527"/>
                    <a:pt x="5429" y="1164"/>
                    <a:pt x="5191" y="859"/>
                  </a:cubicBezTo>
                  <a:cubicBezTo>
                    <a:pt x="4957" y="553"/>
                    <a:pt x="4652" y="326"/>
                    <a:pt x="4278" y="175"/>
                  </a:cubicBezTo>
                  <a:cubicBezTo>
                    <a:pt x="3992" y="59"/>
                    <a:pt x="3688" y="0"/>
                    <a:pt x="3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7" name="Google Shape;17117;p32"/>
            <p:cNvSpPr/>
            <p:nvPr/>
          </p:nvSpPr>
          <p:spPr>
            <a:xfrm flipH="1">
              <a:off x="2780243" y="-8769"/>
              <a:ext cx="194303" cy="211939"/>
            </a:xfrm>
            <a:custGeom>
              <a:avLst/>
              <a:gdLst/>
              <a:ahLst/>
              <a:cxnLst/>
              <a:rect l="l" t="t" r="r" b="b"/>
              <a:pathLst>
                <a:path w="5608" h="6117" extrusionOk="0">
                  <a:moveTo>
                    <a:pt x="461" y="0"/>
                  </a:moveTo>
                  <a:cubicBezTo>
                    <a:pt x="332" y="157"/>
                    <a:pt x="230" y="331"/>
                    <a:pt x="153" y="517"/>
                  </a:cubicBezTo>
                  <a:cubicBezTo>
                    <a:pt x="41" y="788"/>
                    <a:pt x="1" y="1073"/>
                    <a:pt x="34" y="1379"/>
                  </a:cubicBezTo>
                  <a:cubicBezTo>
                    <a:pt x="63" y="1666"/>
                    <a:pt x="136" y="1919"/>
                    <a:pt x="251" y="2137"/>
                  </a:cubicBezTo>
                  <a:cubicBezTo>
                    <a:pt x="366" y="2359"/>
                    <a:pt x="526" y="2550"/>
                    <a:pt x="728" y="2708"/>
                  </a:cubicBezTo>
                  <a:cubicBezTo>
                    <a:pt x="934" y="2868"/>
                    <a:pt x="1180" y="2993"/>
                    <a:pt x="1473" y="3086"/>
                  </a:cubicBezTo>
                  <a:cubicBezTo>
                    <a:pt x="1764" y="3183"/>
                    <a:pt x="2105" y="3250"/>
                    <a:pt x="2489" y="3295"/>
                  </a:cubicBezTo>
                  <a:cubicBezTo>
                    <a:pt x="2627" y="3306"/>
                    <a:pt x="2766" y="3324"/>
                    <a:pt x="2897" y="3345"/>
                  </a:cubicBezTo>
                  <a:cubicBezTo>
                    <a:pt x="3029" y="3370"/>
                    <a:pt x="3159" y="3396"/>
                    <a:pt x="3280" y="3434"/>
                  </a:cubicBezTo>
                  <a:cubicBezTo>
                    <a:pt x="3402" y="3467"/>
                    <a:pt x="3508" y="3513"/>
                    <a:pt x="3600" y="3561"/>
                  </a:cubicBezTo>
                  <a:cubicBezTo>
                    <a:pt x="3689" y="3610"/>
                    <a:pt x="3763" y="3672"/>
                    <a:pt x="3819" y="3745"/>
                  </a:cubicBezTo>
                  <a:cubicBezTo>
                    <a:pt x="3876" y="3818"/>
                    <a:pt x="3911" y="3902"/>
                    <a:pt x="3921" y="4000"/>
                  </a:cubicBezTo>
                  <a:cubicBezTo>
                    <a:pt x="3934" y="4129"/>
                    <a:pt x="3905" y="4241"/>
                    <a:pt x="3837" y="4337"/>
                  </a:cubicBezTo>
                  <a:cubicBezTo>
                    <a:pt x="3768" y="4431"/>
                    <a:pt x="3666" y="4510"/>
                    <a:pt x="3528" y="4572"/>
                  </a:cubicBezTo>
                  <a:cubicBezTo>
                    <a:pt x="3389" y="4631"/>
                    <a:pt x="3233" y="4671"/>
                    <a:pt x="3057" y="4688"/>
                  </a:cubicBezTo>
                  <a:cubicBezTo>
                    <a:pt x="2971" y="4698"/>
                    <a:pt x="2886" y="4702"/>
                    <a:pt x="2800" y="4702"/>
                  </a:cubicBezTo>
                  <a:cubicBezTo>
                    <a:pt x="2538" y="4702"/>
                    <a:pt x="2276" y="4659"/>
                    <a:pt x="2018" y="4573"/>
                  </a:cubicBezTo>
                  <a:cubicBezTo>
                    <a:pt x="1675" y="4457"/>
                    <a:pt x="1318" y="4201"/>
                    <a:pt x="949" y="3798"/>
                  </a:cubicBezTo>
                  <a:lnTo>
                    <a:pt x="64" y="5042"/>
                  </a:lnTo>
                  <a:cubicBezTo>
                    <a:pt x="314" y="5299"/>
                    <a:pt x="589" y="5514"/>
                    <a:pt x="890" y="5688"/>
                  </a:cubicBezTo>
                  <a:cubicBezTo>
                    <a:pt x="1192" y="5865"/>
                    <a:pt x="1527" y="5987"/>
                    <a:pt x="1898" y="6054"/>
                  </a:cubicBezTo>
                  <a:cubicBezTo>
                    <a:pt x="2119" y="6096"/>
                    <a:pt x="2354" y="6117"/>
                    <a:pt x="2603" y="6117"/>
                  </a:cubicBezTo>
                  <a:cubicBezTo>
                    <a:pt x="2771" y="6117"/>
                    <a:pt x="2946" y="6108"/>
                    <a:pt x="3126" y="6089"/>
                  </a:cubicBezTo>
                  <a:cubicBezTo>
                    <a:pt x="3643" y="6033"/>
                    <a:pt x="4093" y="5898"/>
                    <a:pt x="4474" y="5685"/>
                  </a:cubicBezTo>
                  <a:cubicBezTo>
                    <a:pt x="4856" y="5471"/>
                    <a:pt x="5143" y="5189"/>
                    <a:pt x="5340" y="4836"/>
                  </a:cubicBezTo>
                  <a:cubicBezTo>
                    <a:pt x="5536" y="4484"/>
                    <a:pt x="5608" y="4070"/>
                    <a:pt x="5560" y="3597"/>
                  </a:cubicBezTo>
                  <a:cubicBezTo>
                    <a:pt x="5529" y="3292"/>
                    <a:pt x="5444" y="3032"/>
                    <a:pt x="5306" y="2812"/>
                  </a:cubicBezTo>
                  <a:cubicBezTo>
                    <a:pt x="5169" y="2595"/>
                    <a:pt x="4985" y="2413"/>
                    <a:pt x="4758" y="2265"/>
                  </a:cubicBezTo>
                  <a:cubicBezTo>
                    <a:pt x="4529" y="2119"/>
                    <a:pt x="4265" y="2004"/>
                    <a:pt x="3963" y="1914"/>
                  </a:cubicBezTo>
                  <a:cubicBezTo>
                    <a:pt x="3661" y="1831"/>
                    <a:pt x="3328" y="1771"/>
                    <a:pt x="2963" y="1738"/>
                  </a:cubicBezTo>
                  <a:cubicBezTo>
                    <a:pt x="2805" y="1726"/>
                    <a:pt x="2653" y="1710"/>
                    <a:pt x="2504" y="1681"/>
                  </a:cubicBezTo>
                  <a:cubicBezTo>
                    <a:pt x="2359" y="1656"/>
                    <a:pt x="2227" y="1617"/>
                    <a:pt x="2109" y="1566"/>
                  </a:cubicBezTo>
                  <a:cubicBezTo>
                    <a:pt x="1992" y="1516"/>
                    <a:pt x="1898" y="1454"/>
                    <a:pt x="1826" y="1385"/>
                  </a:cubicBezTo>
                  <a:cubicBezTo>
                    <a:pt x="1754" y="1315"/>
                    <a:pt x="1711" y="1224"/>
                    <a:pt x="1699" y="1113"/>
                  </a:cubicBezTo>
                  <a:cubicBezTo>
                    <a:pt x="1688" y="991"/>
                    <a:pt x="1716" y="882"/>
                    <a:pt x="1783" y="786"/>
                  </a:cubicBezTo>
                  <a:cubicBezTo>
                    <a:pt x="1853" y="689"/>
                    <a:pt x="1954" y="609"/>
                    <a:pt x="2087" y="545"/>
                  </a:cubicBezTo>
                  <a:cubicBezTo>
                    <a:pt x="2221" y="482"/>
                    <a:pt x="2387" y="439"/>
                    <a:pt x="2581" y="419"/>
                  </a:cubicBezTo>
                  <a:cubicBezTo>
                    <a:pt x="2641" y="413"/>
                    <a:pt x="2701" y="410"/>
                    <a:pt x="2761" y="410"/>
                  </a:cubicBezTo>
                  <a:cubicBezTo>
                    <a:pt x="2888" y="410"/>
                    <a:pt x="3015" y="423"/>
                    <a:pt x="3140" y="451"/>
                  </a:cubicBezTo>
                  <a:cubicBezTo>
                    <a:pt x="3324" y="491"/>
                    <a:pt x="3501" y="555"/>
                    <a:pt x="3672" y="652"/>
                  </a:cubicBezTo>
                  <a:cubicBezTo>
                    <a:pt x="3842" y="745"/>
                    <a:pt x="4004" y="869"/>
                    <a:pt x="4158" y="1023"/>
                  </a:cubicBezTo>
                  <a:lnTo>
                    <a:pt x="5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8" name="Google Shape;17118;p32"/>
            <p:cNvSpPr/>
            <p:nvPr/>
          </p:nvSpPr>
          <p:spPr>
            <a:xfrm flipH="1">
              <a:off x="2512942" y="-8873"/>
              <a:ext cx="238583" cy="193333"/>
            </a:xfrm>
            <a:custGeom>
              <a:avLst/>
              <a:gdLst/>
              <a:ahLst/>
              <a:cxnLst/>
              <a:rect l="l" t="t" r="r" b="b"/>
              <a:pathLst>
                <a:path w="6886" h="5580" extrusionOk="0">
                  <a:moveTo>
                    <a:pt x="0" y="1"/>
                  </a:moveTo>
                  <a:lnTo>
                    <a:pt x="590" y="5580"/>
                  </a:lnTo>
                  <a:lnTo>
                    <a:pt x="2244" y="5405"/>
                  </a:lnTo>
                  <a:lnTo>
                    <a:pt x="1988" y="2971"/>
                  </a:lnTo>
                  <a:lnTo>
                    <a:pt x="2429" y="2432"/>
                  </a:lnTo>
                  <a:lnTo>
                    <a:pt x="4959" y="5118"/>
                  </a:lnTo>
                  <a:lnTo>
                    <a:pt x="6886" y="4914"/>
                  </a:lnTo>
                  <a:lnTo>
                    <a:pt x="3384" y="1276"/>
                  </a:lnTo>
                  <a:lnTo>
                    <a:pt x="4435" y="1"/>
                  </a:lnTo>
                  <a:lnTo>
                    <a:pt x="2694" y="1"/>
                  </a:lnTo>
                  <a:lnTo>
                    <a:pt x="1794" y="1131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9" name="Google Shape;17119;p32"/>
            <p:cNvSpPr/>
            <p:nvPr/>
          </p:nvSpPr>
          <p:spPr>
            <a:xfrm flipH="1">
              <a:off x="2349481" y="-8873"/>
              <a:ext cx="142332" cy="167486"/>
            </a:xfrm>
            <a:custGeom>
              <a:avLst/>
              <a:gdLst/>
              <a:ahLst/>
              <a:cxnLst/>
              <a:rect l="l" t="t" r="r" b="b"/>
              <a:pathLst>
                <a:path w="4108" h="4834" extrusionOk="0">
                  <a:moveTo>
                    <a:pt x="799" y="1"/>
                  </a:moveTo>
                  <a:lnTo>
                    <a:pt x="1151" y="3322"/>
                  </a:lnTo>
                  <a:lnTo>
                    <a:pt x="1" y="3442"/>
                  </a:lnTo>
                  <a:lnTo>
                    <a:pt x="147" y="4834"/>
                  </a:lnTo>
                  <a:lnTo>
                    <a:pt x="4108" y="4418"/>
                  </a:lnTo>
                  <a:lnTo>
                    <a:pt x="3962" y="3028"/>
                  </a:lnTo>
                  <a:lnTo>
                    <a:pt x="2805" y="3147"/>
                  </a:lnTo>
                  <a:lnTo>
                    <a:pt x="24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0" name="Google Shape;17120;p32"/>
            <p:cNvSpPr/>
            <p:nvPr/>
          </p:nvSpPr>
          <p:spPr>
            <a:xfrm flipH="1">
              <a:off x="2132315" y="-8873"/>
              <a:ext cx="178054" cy="147321"/>
            </a:xfrm>
            <a:custGeom>
              <a:avLst/>
              <a:gdLst/>
              <a:ahLst/>
              <a:cxnLst/>
              <a:rect l="l" t="t" r="r" b="b"/>
              <a:pathLst>
                <a:path w="5139" h="4252" extrusionOk="0">
                  <a:moveTo>
                    <a:pt x="1" y="1"/>
                  </a:moveTo>
                  <a:lnTo>
                    <a:pt x="450" y="4251"/>
                  </a:lnTo>
                  <a:lnTo>
                    <a:pt x="5139" y="3755"/>
                  </a:lnTo>
                  <a:lnTo>
                    <a:pt x="4984" y="2297"/>
                  </a:lnTo>
                  <a:lnTo>
                    <a:pt x="1948" y="2618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1" name="Google Shape;17121;p32"/>
            <p:cNvSpPr/>
            <p:nvPr/>
          </p:nvSpPr>
          <p:spPr>
            <a:xfrm flipH="1">
              <a:off x="1926998" y="-8873"/>
              <a:ext cx="175732" cy="125632"/>
            </a:xfrm>
            <a:custGeom>
              <a:avLst/>
              <a:gdLst/>
              <a:ahLst/>
              <a:cxnLst/>
              <a:rect l="l" t="t" r="r" b="b"/>
              <a:pathLst>
                <a:path w="5072" h="3626" extrusionOk="0">
                  <a:moveTo>
                    <a:pt x="0" y="1"/>
                  </a:moveTo>
                  <a:lnTo>
                    <a:pt x="381" y="3626"/>
                  </a:lnTo>
                  <a:lnTo>
                    <a:pt x="5072" y="3130"/>
                  </a:lnTo>
                  <a:lnTo>
                    <a:pt x="4918" y="1670"/>
                  </a:lnTo>
                  <a:lnTo>
                    <a:pt x="1881" y="1992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2" name="Google Shape;17122;p32"/>
            <p:cNvSpPr/>
            <p:nvPr/>
          </p:nvSpPr>
          <p:spPr>
            <a:xfrm flipH="1">
              <a:off x="1719533" y="-8769"/>
              <a:ext cx="192086" cy="99993"/>
            </a:xfrm>
            <a:custGeom>
              <a:avLst/>
              <a:gdLst/>
              <a:ahLst/>
              <a:cxnLst/>
              <a:rect l="l" t="t" r="r" b="b"/>
              <a:pathLst>
                <a:path w="5544" h="2886" extrusionOk="0">
                  <a:moveTo>
                    <a:pt x="2000" y="0"/>
                  </a:moveTo>
                  <a:cubicBezTo>
                    <a:pt x="2136" y="25"/>
                    <a:pt x="2275" y="46"/>
                    <a:pt x="2423" y="64"/>
                  </a:cubicBezTo>
                  <a:cubicBezTo>
                    <a:pt x="2563" y="74"/>
                    <a:pt x="2699" y="92"/>
                    <a:pt x="2833" y="114"/>
                  </a:cubicBezTo>
                  <a:cubicBezTo>
                    <a:pt x="2965" y="137"/>
                    <a:pt x="3095" y="166"/>
                    <a:pt x="3216" y="202"/>
                  </a:cubicBezTo>
                  <a:cubicBezTo>
                    <a:pt x="3338" y="238"/>
                    <a:pt x="3444" y="281"/>
                    <a:pt x="3533" y="330"/>
                  </a:cubicBezTo>
                  <a:cubicBezTo>
                    <a:pt x="3625" y="377"/>
                    <a:pt x="3699" y="440"/>
                    <a:pt x="3755" y="512"/>
                  </a:cubicBezTo>
                  <a:cubicBezTo>
                    <a:pt x="3812" y="586"/>
                    <a:pt x="3847" y="671"/>
                    <a:pt x="3856" y="768"/>
                  </a:cubicBezTo>
                  <a:cubicBezTo>
                    <a:pt x="3870" y="898"/>
                    <a:pt x="3841" y="1008"/>
                    <a:pt x="3774" y="1106"/>
                  </a:cubicBezTo>
                  <a:cubicBezTo>
                    <a:pt x="3705" y="1200"/>
                    <a:pt x="3602" y="1279"/>
                    <a:pt x="3462" y="1339"/>
                  </a:cubicBezTo>
                  <a:cubicBezTo>
                    <a:pt x="3323" y="1398"/>
                    <a:pt x="3167" y="1440"/>
                    <a:pt x="2993" y="1459"/>
                  </a:cubicBezTo>
                  <a:cubicBezTo>
                    <a:pt x="2909" y="1467"/>
                    <a:pt x="2826" y="1472"/>
                    <a:pt x="2742" y="1472"/>
                  </a:cubicBezTo>
                  <a:cubicBezTo>
                    <a:pt x="2478" y="1472"/>
                    <a:pt x="2214" y="1428"/>
                    <a:pt x="1954" y="1341"/>
                  </a:cubicBezTo>
                  <a:cubicBezTo>
                    <a:pt x="1611" y="1224"/>
                    <a:pt x="1253" y="970"/>
                    <a:pt x="883" y="568"/>
                  </a:cubicBezTo>
                  <a:lnTo>
                    <a:pt x="0" y="1811"/>
                  </a:lnTo>
                  <a:cubicBezTo>
                    <a:pt x="248" y="2068"/>
                    <a:pt x="524" y="2284"/>
                    <a:pt x="826" y="2458"/>
                  </a:cubicBezTo>
                  <a:cubicBezTo>
                    <a:pt x="1125" y="2632"/>
                    <a:pt x="1461" y="2754"/>
                    <a:pt x="1834" y="2823"/>
                  </a:cubicBezTo>
                  <a:cubicBezTo>
                    <a:pt x="2051" y="2865"/>
                    <a:pt x="2282" y="2886"/>
                    <a:pt x="2527" y="2886"/>
                  </a:cubicBezTo>
                  <a:cubicBezTo>
                    <a:pt x="2698" y="2886"/>
                    <a:pt x="2877" y="2876"/>
                    <a:pt x="3062" y="2856"/>
                  </a:cubicBezTo>
                  <a:cubicBezTo>
                    <a:pt x="3579" y="2803"/>
                    <a:pt x="4030" y="2666"/>
                    <a:pt x="4411" y="2452"/>
                  </a:cubicBezTo>
                  <a:cubicBezTo>
                    <a:pt x="4790" y="2238"/>
                    <a:pt x="5078" y="1956"/>
                    <a:pt x="5276" y="1604"/>
                  </a:cubicBezTo>
                  <a:cubicBezTo>
                    <a:pt x="5470" y="1251"/>
                    <a:pt x="5544" y="840"/>
                    <a:pt x="5495" y="369"/>
                  </a:cubicBezTo>
                  <a:cubicBezTo>
                    <a:pt x="5482" y="238"/>
                    <a:pt x="5459" y="115"/>
                    <a:pt x="5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3" name="Google Shape;17123;p32"/>
            <p:cNvSpPr/>
            <p:nvPr/>
          </p:nvSpPr>
          <p:spPr>
            <a:xfrm flipH="1">
              <a:off x="1329860" y="-8907"/>
              <a:ext cx="252927" cy="65657"/>
            </a:xfrm>
            <a:custGeom>
              <a:avLst/>
              <a:gdLst/>
              <a:ahLst/>
              <a:cxnLst/>
              <a:rect l="l" t="t" r="r" b="b"/>
              <a:pathLst>
                <a:path w="7300" h="1895" extrusionOk="0">
                  <a:moveTo>
                    <a:pt x="0" y="0"/>
                  </a:moveTo>
                  <a:cubicBezTo>
                    <a:pt x="52" y="391"/>
                    <a:pt x="206" y="733"/>
                    <a:pt x="465" y="1028"/>
                  </a:cubicBezTo>
                  <a:cubicBezTo>
                    <a:pt x="739" y="1342"/>
                    <a:pt x="1087" y="1573"/>
                    <a:pt x="1513" y="1726"/>
                  </a:cubicBezTo>
                  <a:cubicBezTo>
                    <a:pt x="1829" y="1838"/>
                    <a:pt x="2169" y="1894"/>
                    <a:pt x="2533" y="1894"/>
                  </a:cubicBezTo>
                  <a:cubicBezTo>
                    <a:pt x="2659" y="1894"/>
                    <a:pt x="2789" y="1888"/>
                    <a:pt x="2921" y="1874"/>
                  </a:cubicBezTo>
                  <a:cubicBezTo>
                    <a:pt x="3303" y="1832"/>
                    <a:pt x="3655" y="1743"/>
                    <a:pt x="3979" y="1599"/>
                  </a:cubicBezTo>
                  <a:cubicBezTo>
                    <a:pt x="4290" y="1460"/>
                    <a:pt x="4573" y="1283"/>
                    <a:pt x="4827" y="1061"/>
                  </a:cubicBezTo>
                  <a:lnTo>
                    <a:pt x="5372" y="1516"/>
                  </a:lnTo>
                  <a:lnTo>
                    <a:pt x="7299" y="1313"/>
                  </a:lnTo>
                  <a:lnTo>
                    <a:pt x="5774" y="2"/>
                  </a:lnTo>
                  <a:lnTo>
                    <a:pt x="3504" y="2"/>
                  </a:lnTo>
                  <a:lnTo>
                    <a:pt x="3805" y="258"/>
                  </a:lnTo>
                  <a:cubicBezTo>
                    <a:pt x="3755" y="298"/>
                    <a:pt x="3704" y="332"/>
                    <a:pt x="3651" y="364"/>
                  </a:cubicBezTo>
                  <a:cubicBezTo>
                    <a:pt x="3438" y="495"/>
                    <a:pt x="3202" y="574"/>
                    <a:pt x="2942" y="601"/>
                  </a:cubicBezTo>
                  <a:cubicBezTo>
                    <a:pt x="2856" y="611"/>
                    <a:pt x="2773" y="615"/>
                    <a:pt x="2694" y="615"/>
                  </a:cubicBezTo>
                  <a:cubicBezTo>
                    <a:pt x="2516" y="615"/>
                    <a:pt x="2354" y="592"/>
                    <a:pt x="2209" y="545"/>
                  </a:cubicBezTo>
                  <a:cubicBezTo>
                    <a:pt x="1999" y="479"/>
                    <a:pt x="1834" y="371"/>
                    <a:pt x="1713" y="220"/>
                  </a:cubicBezTo>
                  <a:cubicBezTo>
                    <a:pt x="1661" y="154"/>
                    <a:pt x="1616" y="79"/>
                    <a:pt x="1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4" name="Google Shape;17124;p32"/>
            <p:cNvSpPr/>
            <p:nvPr/>
          </p:nvSpPr>
          <p:spPr>
            <a:xfrm flipH="1">
              <a:off x="1084461" y="-8873"/>
              <a:ext cx="60113" cy="25605"/>
            </a:xfrm>
            <a:custGeom>
              <a:avLst/>
              <a:gdLst/>
              <a:ahLst/>
              <a:cxnLst/>
              <a:rect l="l" t="t" r="r" b="b"/>
              <a:pathLst>
                <a:path w="1735" h="739" extrusionOk="0">
                  <a:moveTo>
                    <a:pt x="1" y="1"/>
                  </a:moveTo>
                  <a:lnTo>
                    <a:pt x="80" y="738"/>
                  </a:lnTo>
                  <a:lnTo>
                    <a:pt x="1735" y="563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32"/>
            <p:cNvSpPr/>
            <p:nvPr/>
          </p:nvSpPr>
          <p:spPr>
            <a:xfrm flipH="1">
              <a:off x="898893" y="-8873"/>
              <a:ext cx="74146" cy="7761"/>
            </a:xfrm>
            <a:custGeom>
              <a:avLst/>
              <a:gdLst/>
              <a:ahLst/>
              <a:cxnLst/>
              <a:rect l="l" t="t" r="r" b="b"/>
              <a:pathLst>
                <a:path w="2140" h="224" extrusionOk="0">
                  <a:moveTo>
                    <a:pt x="1" y="1"/>
                  </a:moveTo>
                  <a:lnTo>
                    <a:pt x="24" y="223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32"/>
            <p:cNvSpPr/>
            <p:nvPr/>
          </p:nvSpPr>
          <p:spPr>
            <a:xfrm flipH="1">
              <a:off x="4263608" y="439802"/>
              <a:ext cx="194372" cy="246794"/>
            </a:xfrm>
            <a:custGeom>
              <a:avLst/>
              <a:gdLst/>
              <a:ahLst/>
              <a:cxnLst/>
              <a:rect l="l" t="t" r="r" b="b"/>
              <a:pathLst>
                <a:path w="5610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79" y="3999"/>
                    <a:pt x="1473" y="4092"/>
                  </a:cubicBezTo>
                  <a:cubicBezTo>
                    <a:pt x="1766" y="4186"/>
                    <a:pt x="2104" y="4255"/>
                    <a:pt x="2488" y="4298"/>
                  </a:cubicBezTo>
                  <a:cubicBezTo>
                    <a:pt x="2626" y="4311"/>
                    <a:pt x="2763" y="4327"/>
                    <a:pt x="2896" y="4348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4"/>
                    <a:pt x="3761" y="4676"/>
                    <a:pt x="3818" y="4749"/>
                  </a:cubicBezTo>
                  <a:cubicBezTo>
                    <a:pt x="3876" y="4821"/>
                    <a:pt x="3909" y="4908"/>
                    <a:pt x="3919" y="5005"/>
                  </a:cubicBezTo>
                  <a:cubicBezTo>
                    <a:pt x="3933" y="5135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88" y="5638"/>
                    <a:pt x="3233" y="5677"/>
                    <a:pt x="3058" y="5696"/>
                  </a:cubicBezTo>
                  <a:cubicBezTo>
                    <a:pt x="2973" y="5705"/>
                    <a:pt x="2889" y="5709"/>
                    <a:pt x="2804" y="5709"/>
                  </a:cubicBezTo>
                  <a:cubicBezTo>
                    <a:pt x="2540" y="5709"/>
                    <a:pt x="2277" y="5665"/>
                    <a:pt x="2018" y="5578"/>
                  </a:cubicBezTo>
                  <a:cubicBezTo>
                    <a:pt x="1674" y="5463"/>
                    <a:pt x="1316" y="5207"/>
                    <a:pt x="948" y="4806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5"/>
                  </a:cubicBezTo>
                  <a:cubicBezTo>
                    <a:pt x="1191" y="6869"/>
                    <a:pt x="1526" y="6991"/>
                    <a:pt x="1898" y="7062"/>
                  </a:cubicBezTo>
                  <a:cubicBezTo>
                    <a:pt x="2120" y="7102"/>
                    <a:pt x="2353" y="7122"/>
                    <a:pt x="2601" y="7122"/>
                  </a:cubicBezTo>
                  <a:cubicBezTo>
                    <a:pt x="2770" y="7122"/>
                    <a:pt x="2946" y="7113"/>
                    <a:pt x="3128" y="7093"/>
                  </a:cubicBezTo>
                  <a:cubicBezTo>
                    <a:pt x="3647" y="7040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2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29" y="4298"/>
                    <a:pt x="5445" y="4038"/>
                    <a:pt x="5307" y="3819"/>
                  </a:cubicBezTo>
                  <a:cubicBezTo>
                    <a:pt x="5168" y="3601"/>
                    <a:pt x="4984" y="3418"/>
                    <a:pt x="4757" y="3273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1" y="2837"/>
                    <a:pt x="3328" y="2778"/>
                    <a:pt x="2964" y="2743"/>
                  </a:cubicBezTo>
                  <a:cubicBezTo>
                    <a:pt x="2806" y="2735"/>
                    <a:pt x="2653" y="2716"/>
                    <a:pt x="2507" y="2687"/>
                  </a:cubicBezTo>
                  <a:cubicBezTo>
                    <a:pt x="2359" y="2662"/>
                    <a:pt x="2228" y="2623"/>
                    <a:pt x="2111" y="2572"/>
                  </a:cubicBezTo>
                  <a:cubicBezTo>
                    <a:pt x="1993" y="2522"/>
                    <a:pt x="1898" y="2463"/>
                    <a:pt x="1827" y="2391"/>
                  </a:cubicBezTo>
                  <a:cubicBezTo>
                    <a:pt x="1753" y="2321"/>
                    <a:pt x="1712" y="2230"/>
                    <a:pt x="1699" y="2119"/>
                  </a:cubicBezTo>
                  <a:cubicBezTo>
                    <a:pt x="1687" y="1996"/>
                    <a:pt x="1713" y="1886"/>
                    <a:pt x="1782" y="1792"/>
                  </a:cubicBezTo>
                  <a:cubicBezTo>
                    <a:pt x="1850" y="1697"/>
                    <a:pt x="1950" y="1618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8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2" y="217"/>
                    <a:pt x="3881" y="110"/>
                    <a:pt x="3551" y="52"/>
                  </a:cubicBezTo>
                  <a:cubicBezTo>
                    <a:pt x="3363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7" name="Google Shape;17127;p32"/>
            <p:cNvSpPr/>
            <p:nvPr/>
          </p:nvSpPr>
          <p:spPr>
            <a:xfrm flipH="1">
              <a:off x="3995857" y="414406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9"/>
                  </a:cubicBezTo>
                  <a:cubicBezTo>
                    <a:pt x="4360" y="1722"/>
                    <a:pt x="4570" y="1841"/>
                    <a:pt x="4756" y="2001"/>
                  </a:cubicBezTo>
                  <a:cubicBezTo>
                    <a:pt x="4940" y="2164"/>
                    <a:pt x="5091" y="2359"/>
                    <a:pt x="5206" y="2589"/>
                  </a:cubicBezTo>
                  <a:cubicBezTo>
                    <a:pt x="5322" y="2819"/>
                    <a:pt x="5395" y="3077"/>
                    <a:pt x="5424" y="3364"/>
                  </a:cubicBezTo>
                  <a:cubicBezTo>
                    <a:pt x="5456" y="3648"/>
                    <a:pt x="5437" y="3915"/>
                    <a:pt x="5372" y="4165"/>
                  </a:cubicBezTo>
                  <a:cubicBezTo>
                    <a:pt x="5306" y="4415"/>
                    <a:pt x="5200" y="4638"/>
                    <a:pt x="5055" y="4834"/>
                  </a:cubicBezTo>
                  <a:cubicBezTo>
                    <a:pt x="4907" y="5032"/>
                    <a:pt x="4727" y="5191"/>
                    <a:pt x="4513" y="5310"/>
                  </a:cubicBezTo>
                  <a:cubicBezTo>
                    <a:pt x="4300" y="5431"/>
                    <a:pt x="4062" y="5507"/>
                    <a:pt x="3796" y="5533"/>
                  </a:cubicBezTo>
                  <a:cubicBezTo>
                    <a:pt x="3721" y="5541"/>
                    <a:pt x="3648" y="5545"/>
                    <a:pt x="3576" y="5545"/>
                  </a:cubicBezTo>
                  <a:cubicBezTo>
                    <a:pt x="3390" y="5545"/>
                    <a:pt x="3213" y="5518"/>
                    <a:pt x="3044" y="5465"/>
                  </a:cubicBezTo>
                  <a:cubicBezTo>
                    <a:pt x="2811" y="5393"/>
                    <a:pt x="2600" y="5277"/>
                    <a:pt x="2413" y="5119"/>
                  </a:cubicBezTo>
                  <a:cubicBezTo>
                    <a:pt x="2225" y="4960"/>
                    <a:pt x="2077" y="4763"/>
                    <a:pt x="1963" y="4531"/>
                  </a:cubicBezTo>
                  <a:cubicBezTo>
                    <a:pt x="1849" y="4299"/>
                    <a:pt x="1779" y="4037"/>
                    <a:pt x="1749" y="3750"/>
                  </a:cubicBezTo>
                  <a:cubicBezTo>
                    <a:pt x="1719" y="3466"/>
                    <a:pt x="1734" y="3199"/>
                    <a:pt x="1798" y="2949"/>
                  </a:cubicBezTo>
                  <a:cubicBezTo>
                    <a:pt x="1858" y="2699"/>
                    <a:pt x="1964" y="2477"/>
                    <a:pt x="2115" y="2280"/>
                  </a:cubicBezTo>
                  <a:cubicBezTo>
                    <a:pt x="2265" y="2084"/>
                    <a:pt x="2446" y="1923"/>
                    <a:pt x="2660" y="1804"/>
                  </a:cubicBezTo>
                  <a:cubicBezTo>
                    <a:pt x="2873" y="1683"/>
                    <a:pt x="3112" y="1607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2" y="1"/>
                  </a:moveTo>
                  <a:cubicBezTo>
                    <a:pt x="3509" y="1"/>
                    <a:pt x="3363" y="8"/>
                    <a:pt x="3214" y="24"/>
                  </a:cubicBezTo>
                  <a:cubicBezTo>
                    <a:pt x="2701" y="78"/>
                    <a:pt x="2241" y="217"/>
                    <a:pt x="1831" y="438"/>
                  </a:cubicBezTo>
                  <a:cubicBezTo>
                    <a:pt x="1419" y="657"/>
                    <a:pt x="1074" y="943"/>
                    <a:pt x="788" y="1295"/>
                  </a:cubicBezTo>
                  <a:cubicBezTo>
                    <a:pt x="505" y="1647"/>
                    <a:pt x="298" y="2044"/>
                    <a:pt x="167" y="2490"/>
                  </a:cubicBezTo>
                  <a:cubicBezTo>
                    <a:pt x="37" y="2936"/>
                    <a:pt x="0" y="3416"/>
                    <a:pt x="53" y="3929"/>
                  </a:cubicBezTo>
                  <a:cubicBezTo>
                    <a:pt x="108" y="4443"/>
                    <a:pt x="245" y="4902"/>
                    <a:pt x="465" y="5313"/>
                  </a:cubicBezTo>
                  <a:cubicBezTo>
                    <a:pt x="685" y="5723"/>
                    <a:pt x="971" y="6069"/>
                    <a:pt x="1323" y="6355"/>
                  </a:cubicBezTo>
                  <a:cubicBezTo>
                    <a:pt x="1675" y="6639"/>
                    <a:pt x="2072" y="6846"/>
                    <a:pt x="2519" y="6977"/>
                  </a:cubicBezTo>
                  <a:cubicBezTo>
                    <a:pt x="2835" y="7068"/>
                    <a:pt x="3168" y="7114"/>
                    <a:pt x="3520" y="7114"/>
                  </a:cubicBezTo>
                  <a:cubicBezTo>
                    <a:pt x="3666" y="7114"/>
                    <a:pt x="3815" y="7106"/>
                    <a:pt x="3968" y="7090"/>
                  </a:cubicBezTo>
                  <a:cubicBezTo>
                    <a:pt x="4472" y="7036"/>
                    <a:pt x="4931" y="6897"/>
                    <a:pt x="5341" y="6677"/>
                  </a:cubicBezTo>
                  <a:cubicBezTo>
                    <a:pt x="5752" y="6457"/>
                    <a:pt x="6097" y="6173"/>
                    <a:pt x="6383" y="5820"/>
                  </a:cubicBezTo>
                  <a:cubicBezTo>
                    <a:pt x="6667" y="5468"/>
                    <a:pt x="6872" y="5070"/>
                    <a:pt x="6999" y="4618"/>
                  </a:cubicBezTo>
                  <a:cubicBezTo>
                    <a:pt x="7125" y="4168"/>
                    <a:pt x="7163" y="3691"/>
                    <a:pt x="7110" y="3186"/>
                  </a:cubicBezTo>
                  <a:cubicBezTo>
                    <a:pt x="7055" y="2674"/>
                    <a:pt x="6918" y="2214"/>
                    <a:pt x="6701" y="1801"/>
                  </a:cubicBezTo>
                  <a:cubicBezTo>
                    <a:pt x="6485" y="1391"/>
                    <a:pt x="6201" y="1045"/>
                    <a:pt x="5848" y="762"/>
                  </a:cubicBezTo>
                  <a:cubicBezTo>
                    <a:pt x="5496" y="477"/>
                    <a:pt x="5099" y="268"/>
                    <a:pt x="4652" y="137"/>
                  </a:cubicBezTo>
                  <a:cubicBezTo>
                    <a:pt x="4336" y="47"/>
                    <a:pt x="4002" y="1"/>
                    <a:pt x="3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8" name="Google Shape;17128;p32"/>
            <p:cNvSpPr/>
            <p:nvPr/>
          </p:nvSpPr>
          <p:spPr>
            <a:xfrm flipH="1">
              <a:off x="3749034" y="386099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6"/>
                    <a:pt x="2293" y="214"/>
                    <a:pt x="1874" y="435"/>
                  </a:cubicBezTo>
                  <a:cubicBezTo>
                    <a:pt x="1456" y="655"/>
                    <a:pt x="1102" y="941"/>
                    <a:pt x="814" y="1291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3"/>
                  </a:cubicBezTo>
                  <a:cubicBezTo>
                    <a:pt x="679" y="5727"/>
                    <a:pt x="964" y="6074"/>
                    <a:pt x="1313" y="6356"/>
                  </a:cubicBezTo>
                  <a:cubicBezTo>
                    <a:pt x="1664" y="6636"/>
                    <a:pt x="2065" y="6842"/>
                    <a:pt x="2514" y="6967"/>
                  </a:cubicBezTo>
                  <a:cubicBezTo>
                    <a:pt x="2828" y="7055"/>
                    <a:pt x="3158" y="7099"/>
                    <a:pt x="3503" y="7099"/>
                  </a:cubicBezTo>
                  <a:cubicBezTo>
                    <a:pt x="3652" y="7099"/>
                    <a:pt x="3803" y="7091"/>
                    <a:pt x="3958" y="7075"/>
                  </a:cubicBezTo>
                  <a:cubicBezTo>
                    <a:pt x="4289" y="7040"/>
                    <a:pt x="4614" y="6965"/>
                    <a:pt x="4931" y="6849"/>
                  </a:cubicBezTo>
                  <a:cubicBezTo>
                    <a:pt x="5251" y="6734"/>
                    <a:pt x="5538" y="6590"/>
                    <a:pt x="5791" y="6419"/>
                  </a:cubicBezTo>
                  <a:cubicBezTo>
                    <a:pt x="6044" y="6248"/>
                    <a:pt x="6244" y="6062"/>
                    <a:pt x="6387" y="5862"/>
                  </a:cubicBezTo>
                  <a:lnTo>
                    <a:pt x="5455" y="4682"/>
                  </a:lnTo>
                  <a:cubicBezTo>
                    <a:pt x="5346" y="4824"/>
                    <a:pt x="5216" y="4955"/>
                    <a:pt x="5069" y="5071"/>
                  </a:cubicBezTo>
                  <a:cubicBezTo>
                    <a:pt x="4920" y="5189"/>
                    <a:pt x="4756" y="5287"/>
                    <a:pt x="4572" y="5365"/>
                  </a:cubicBezTo>
                  <a:cubicBezTo>
                    <a:pt x="4391" y="5444"/>
                    <a:pt x="4195" y="5494"/>
                    <a:pt x="3988" y="5516"/>
                  </a:cubicBezTo>
                  <a:cubicBezTo>
                    <a:pt x="3885" y="5527"/>
                    <a:pt x="3785" y="5532"/>
                    <a:pt x="3688" y="5532"/>
                  </a:cubicBezTo>
                  <a:cubicBezTo>
                    <a:pt x="3495" y="5532"/>
                    <a:pt x="3313" y="5511"/>
                    <a:pt x="3141" y="5467"/>
                  </a:cubicBezTo>
                  <a:cubicBezTo>
                    <a:pt x="2882" y="5404"/>
                    <a:pt x="2656" y="5293"/>
                    <a:pt x="2462" y="5136"/>
                  </a:cubicBezTo>
                  <a:cubicBezTo>
                    <a:pt x="2268" y="4981"/>
                    <a:pt x="2110" y="4784"/>
                    <a:pt x="1988" y="4552"/>
                  </a:cubicBezTo>
                  <a:cubicBezTo>
                    <a:pt x="1866" y="4319"/>
                    <a:pt x="1788" y="4055"/>
                    <a:pt x="1756" y="3756"/>
                  </a:cubicBezTo>
                  <a:cubicBezTo>
                    <a:pt x="1723" y="3451"/>
                    <a:pt x="1743" y="3170"/>
                    <a:pt x="1815" y="2913"/>
                  </a:cubicBezTo>
                  <a:cubicBezTo>
                    <a:pt x="1891" y="2654"/>
                    <a:pt x="2002" y="2430"/>
                    <a:pt x="2157" y="2241"/>
                  </a:cubicBezTo>
                  <a:cubicBezTo>
                    <a:pt x="2310" y="2050"/>
                    <a:pt x="2498" y="1896"/>
                    <a:pt x="2718" y="1780"/>
                  </a:cubicBezTo>
                  <a:cubicBezTo>
                    <a:pt x="2937" y="1660"/>
                    <a:pt x="3178" y="1589"/>
                    <a:pt x="3437" y="1560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3" y="1548"/>
                    <a:pt x="3909" y="1561"/>
                    <a:pt x="4030" y="1586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4" y="192"/>
                    <a:pt x="4570" y="97"/>
                    <a:pt x="4248" y="47"/>
                  </a:cubicBezTo>
                  <a:cubicBezTo>
                    <a:pt x="4058" y="15"/>
                    <a:pt x="386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9" name="Google Shape;17129;p32"/>
            <p:cNvSpPr/>
            <p:nvPr/>
          </p:nvSpPr>
          <p:spPr>
            <a:xfrm flipH="1">
              <a:off x="3514926" y="361431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6"/>
                    <a:pt x="2294" y="214"/>
                    <a:pt x="1875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5"/>
                    <a:pt x="245" y="4900"/>
                    <a:pt x="463" y="5313"/>
                  </a:cubicBezTo>
                  <a:cubicBezTo>
                    <a:pt x="680" y="5727"/>
                    <a:pt x="964" y="6074"/>
                    <a:pt x="1315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3" y="6849"/>
                  </a:cubicBezTo>
                  <a:cubicBezTo>
                    <a:pt x="5252" y="6734"/>
                    <a:pt x="5539" y="6590"/>
                    <a:pt x="5793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90"/>
                    <a:pt x="4757" y="5289"/>
                    <a:pt x="4573" y="5365"/>
                  </a:cubicBezTo>
                  <a:cubicBezTo>
                    <a:pt x="4392" y="5444"/>
                    <a:pt x="4196" y="5493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6" y="5533"/>
                    <a:pt x="3314" y="5511"/>
                    <a:pt x="3142" y="5469"/>
                  </a:cubicBezTo>
                  <a:cubicBezTo>
                    <a:pt x="2883" y="5404"/>
                    <a:pt x="2658" y="5293"/>
                    <a:pt x="2464" y="5136"/>
                  </a:cubicBezTo>
                  <a:cubicBezTo>
                    <a:pt x="2269" y="4981"/>
                    <a:pt x="2111" y="4785"/>
                    <a:pt x="1989" y="4553"/>
                  </a:cubicBezTo>
                  <a:cubicBezTo>
                    <a:pt x="1867" y="4320"/>
                    <a:pt x="1789" y="4055"/>
                    <a:pt x="1757" y="3754"/>
                  </a:cubicBezTo>
                  <a:cubicBezTo>
                    <a:pt x="1724" y="3450"/>
                    <a:pt x="1745" y="3169"/>
                    <a:pt x="1816" y="2912"/>
                  </a:cubicBezTo>
                  <a:cubicBezTo>
                    <a:pt x="1888" y="2654"/>
                    <a:pt x="1999" y="2431"/>
                    <a:pt x="2154" y="2242"/>
                  </a:cubicBezTo>
                  <a:cubicBezTo>
                    <a:pt x="2307" y="2050"/>
                    <a:pt x="2495" y="1897"/>
                    <a:pt x="2715" y="1779"/>
                  </a:cubicBezTo>
                  <a:cubicBezTo>
                    <a:pt x="2934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2" y="1548"/>
                    <a:pt x="3906" y="1561"/>
                    <a:pt x="4027" y="1584"/>
                  </a:cubicBezTo>
                  <a:cubicBezTo>
                    <a:pt x="4214" y="1625"/>
                    <a:pt x="4390" y="1689"/>
                    <a:pt x="4554" y="1781"/>
                  </a:cubicBezTo>
                  <a:cubicBezTo>
                    <a:pt x="4717" y="1872"/>
                    <a:pt x="4875" y="1983"/>
                    <a:pt x="5026" y="2109"/>
                  </a:cubicBezTo>
                  <a:lnTo>
                    <a:pt x="5916" y="844"/>
                  </a:lnTo>
                  <a:cubicBezTo>
                    <a:pt x="5698" y="638"/>
                    <a:pt x="5446" y="467"/>
                    <a:pt x="5158" y="329"/>
                  </a:cubicBezTo>
                  <a:cubicBezTo>
                    <a:pt x="4874" y="192"/>
                    <a:pt x="4570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0" name="Google Shape;17130;p32"/>
            <p:cNvSpPr/>
            <p:nvPr/>
          </p:nvSpPr>
          <p:spPr>
            <a:xfrm flipH="1">
              <a:off x="3304829" y="33631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5"/>
                  </a:lnTo>
                  <a:lnTo>
                    <a:pt x="2030" y="4353"/>
                  </a:lnTo>
                  <a:lnTo>
                    <a:pt x="4735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32"/>
            <p:cNvSpPr/>
            <p:nvPr/>
          </p:nvSpPr>
          <p:spPr>
            <a:xfrm flipH="1">
              <a:off x="3059148" y="318989"/>
              <a:ext cx="221155" cy="247868"/>
            </a:xfrm>
            <a:custGeom>
              <a:avLst/>
              <a:gdLst/>
              <a:ahLst/>
              <a:cxnLst/>
              <a:rect l="l" t="t" r="r" b="b"/>
              <a:pathLst>
                <a:path w="6383" h="7154" extrusionOk="0">
                  <a:moveTo>
                    <a:pt x="3086" y="1423"/>
                  </a:moveTo>
                  <a:cubicBezTo>
                    <a:pt x="3226" y="1423"/>
                    <a:pt x="3351" y="1443"/>
                    <a:pt x="3462" y="1484"/>
                  </a:cubicBezTo>
                  <a:cubicBezTo>
                    <a:pt x="3615" y="1540"/>
                    <a:pt x="3737" y="1632"/>
                    <a:pt x="3830" y="1755"/>
                  </a:cubicBezTo>
                  <a:cubicBezTo>
                    <a:pt x="3922" y="1879"/>
                    <a:pt x="3978" y="2029"/>
                    <a:pt x="3996" y="2203"/>
                  </a:cubicBezTo>
                  <a:cubicBezTo>
                    <a:pt x="4017" y="2377"/>
                    <a:pt x="3997" y="2535"/>
                    <a:pt x="3944" y="2679"/>
                  </a:cubicBezTo>
                  <a:cubicBezTo>
                    <a:pt x="3889" y="2825"/>
                    <a:pt x="3804" y="2940"/>
                    <a:pt x="3685" y="3028"/>
                  </a:cubicBezTo>
                  <a:cubicBezTo>
                    <a:pt x="3569" y="3116"/>
                    <a:pt x="3422" y="3170"/>
                    <a:pt x="3255" y="3186"/>
                  </a:cubicBezTo>
                  <a:lnTo>
                    <a:pt x="1912" y="3329"/>
                  </a:lnTo>
                  <a:lnTo>
                    <a:pt x="1724" y="1557"/>
                  </a:lnTo>
                  <a:lnTo>
                    <a:pt x="2921" y="1432"/>
                  </a:lnTo>
                  <a:cubicBezTo>
                    <a:pt x="2978" y="1426"/>
                    <a:pt x="3033" y="1423"/>
                    <a:pt x="3086" y="1423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1" y="340"/>
                  </a:lnTo>
                  <a:lnTo>
                    <a:pt x="721" y="7154"/>
                  </a:lnTo>
                  <a:lnTo>
                    <a:pt x="2297" y="6985"/>
                  </a:lnTo>
                  <a:lnTo>
                    <a:pt x="2046" y="4591"/>
                  </a:lnTo>
                  <a:lnTo>
                    <a:pt x="2896" y="4502"/>
                  </a:lnTo>
                  <a:lnTo>
                    <a:pt x="4497" y="6754"/>
                  </a:lnTo>
                  <a:lnTo>
                    <a:pt x="6383" y="6553"/>
                  </a:lnTo>
                  <a:lnTo>
                    <a:pt x="4581" y="4085"/>
                  </a:lnTo>
                  <a:cubicBezTo>
                    <a:pt x="4618" y="4063"/>
                    <a:pt x="4654" y="4042"/>
                    <a:pt x="4690" y="4019"/>
                  </a:cubicBezTo>
                  <a:cubicBezTo>
                    <a:pt x="5021" y="3786"/>
                    <a:pt x="5268" y="3490"/>
                    <a:pt x="5434" y="3127"/>
                  </a:cubicBezTo>
                  <a:cubicBezTo>
                    <a:pt x="5598" y="2765"/>
                    <a:pt x="5659" y="2369"/>
                    <a:pt x="5612" y="1942"/>
                  </a:cubicBezTo>
                  <a:cubicBezTo>
                    <a:pt x="5569" y="1527"/>
                    <a:pt x="5431" y="1166"/>
                    <a:pt x="5193" y="860"/>
                  </a:cubicBezTo>
                  <a:cubicBezTo>
                    <a:pt x="4958" y="555"/>
                    <a:pt x="4654" y="326"/>
                    <a:pt x="4280" y="175"/>
                  </a:cubicBezTo>
                  <a:cubicBezTo>
                    <a:pt x="3993" y="59"/>
                    <a:pt x="3688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32"/>
            <p:cNvSpPr/>
            <p:nvPr/>
          </p:nvSpPr>
          <p:spPr>
            <a:xfrm flipH="1">
              <a:off x="2746116" y="27966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39" y="1790"/>
                    <a:pt x="0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5" y="4185"/>
                    <a:pt x="2103" y="4255"/>
                    <a:pt x="2488" y="4298"/>
                  </a:cubicBezTo>
                  <a:cubicBezTo>
                    <a:pt x="2626" y="4310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79" y="4436"/>
                  </a:cubicBezTo>
                  <a:cubicBezTo>
                    <a:pt x="3401" y="4472"/>
                    <a:pt x="3508" y="4515"/>
                    <a:pt x="3597" y="4566"/>
                  </a:cubicBezTo>
                  <a:cubicBezTo>
                    <a:pt x="3688" y="4615"/>
                    <a:pt x="3761" y="4675"/>
                    <a:pt x="3818" y="4748"/>
                  </a:cubicBezTo>
                  <a:cubicBezTo>
                    <a:pt x="3876" y="4820"/>
                    <a:pt x="3908" y="4906"/>
                    <a:pt x="3919" y="5004"/>
                  </a:cubicBezTo>
                  <a:cubicBezTo>
                    <a:pt x="3933" y="5134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2" y="5676"/>
                    <a:pt x="3058" y="5695"/>
                  </a:cubicBezTo>
                  <a:cubicBezTo>
                    <a:pt x="2972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5" y="4804"/>
                  </a:cubicBezTo>
                  <a:lnTo>
                    <a:pt x="62" y="6048"/>
                  </a:lnTo>
                  <a:cubicBezTo>
                    <a:pt x="313" y="6304"/>
                    <a:pt x="589" y="6520"/>
                    <a:pt x="888" y="6694"/>
                  </a:cubicBezTo>
                  <a:cubicBezTo>
                    <a:pt x="1188" y="6868"/>
                    <a:pt x="1525" y="6990"/>
                    <a:pt x="1896" y="7061"/>
                  </a:cubicBezTo>
                  <a:cubicBezTo>
                    <a:pt x="2117" y="7101"/>
                    <a:pt x="2352" y="7122"/>
                    <a:pt x="2600" y="7122"/>
                  </a:cubicBezTo>
                  <a:cubicBezTo>
                    <a:pt x="2769" y="7122"/>
                    <a:pt x="2944" y="7112"/>
                    <a:pt x="3125" y="7092"/>
                  </a:cubicBezTo>
                  <a:cubicBezTo>
                    <a:pt x="3646" y="7038"/>
                    <a:pt x="4094" y="6904"/>
                    <a:pt x="4476" y="6690"/>
                  </a:cubicBezTo>
                  <a:cubicBezTo>
                    <a:pt x="4857" y="6477"/>
                    <a:pt x="5144" y="6193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6"/>
                    <a:pt x="5305" y="3818"/>
                  </a:cubicBezTo>
                  <a:cubicBezTo>
                    <a:pt x="5166" y="3601"/>
                    <a:pt x="4983" y="3417"/>
                    <a:pt x="4754" y="3271"/>
                  </a:cubicBezTo>
                  <a:cubicBezTo>
                    <a:pt x="4526" y="3126"/>
                    <a:pt x="4260" y="3008"/>
                    <a:pt x="3959" y="2922"/>
                  </a:cubicBezTo>
                  <a:cubicBezTo>
                    <a:pt x="3657" y="2836"/>
                    <a:pt x="3325" y="2777"/>
                    <a:pt x="2963" y="2742"/>
                  </a:cubicBezTo>
                  <a:cubicBezTo>
                    <a:pt x="2805" y="2734"/>
                    <a:pt x="2651" y="2716"/>
                    <a:pt x="2504" y="2688"/>
                  </a:cubicBezTo>
                  <a:cubicBezTo>
                    <a:pt x="2356" y="2660"/>
                    <a:pt x="2225" y="2623"/>
                    <a:pt x="2109" y="2573"/>
                  </a:cubicBezTo>
                  <a:cubicBezTo>
                    <a:pt x="1992" y="2522"/>
                    <a:pt x="1896" y="2462"/>
                    <a:pt x="1824" y="2390"/>
                  </a:cubicBezTo>
                  <a:cubicBezTo>
                    <a:pt x="1751" y="2321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7" y="1427"/>
                  </a:cubicBezTo>
                  <a:cubicBezTo>
                    <a:pt x="2641" y="1420"/>
                    <a:pt x="2704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5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32"/>
            <p:cNvSpPr/>
            <p:nvPr/>
          </p:nvSpPr>
          <p:spPr>
            <a:xfrm flipH="1">
              <a:off x="2478815" y="249522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1" y="0"/>
                  </a:moveTo>
                  <a:lnTo>
                    <a:pt x="4155" y="207"/>
                  </a:lnTo>
                  <a:lnTo>
                    <a:pt x="1924" y="3007"/>
                  </a:lnTo>
                  <a:lnTo>
                    <a:pt x="1655" y="470"/>
                  </a:lnTo>
                  <a:lnTo>
                    <a:pt x="1" y="646"/>
                  </a:lnTo>
                  <a:lnTo>
                    <a:pt x="720" y="7456"/>
                  </a:lnTo>
                  <a:lnTo>
                    <a:pt x="2374" y="7282"/>
                  </a:lnTo>
                  <a:lnTo>
                    <a:pt x="2118" y="4848"/>
                  </a:lnTo>
                  <a:lnTo>
                    <a:pt x="2561" y="4308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4" y="3152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32"/>
            <p:cNvSpPr/>
            <p:nvPr/>
          </p:nvSpPr>
          <p:spPr>
            <a:xfrm flipH="1">
              <a:off x="2315284" y="23157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4" y="1689"/>
                  </a:lnTo>
                  <a:lnTo>
                    <a:pt x="1720" y="5716"/>
                  </a:lnTo>
                  <a:lnTo>
                    <a:pt x="571" y="5839"/>
                  </a:lnTo>
                  <a:lnTo>
                    <a:pt x="716" y="7229"/>
                  </a:lnTo>
                  <a:lnTo>
                    <a:pt x="4678" y="6811"/>
                  </a:lnTo>
                  <a:lnTo>
                    <a:pt x="4531" y="5420"/>
                  </a:lnTo>
                  <a:lnTo>
                    <a:pt x="3374" y="5542"/>
                  </a:lnTo>
                  <a:lnTo>
                    <a:pt x="2948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32"/>
            <p:cNvSpPr/>
            <p:nvPr/>
          </p:nvSpPr>
          <p:spPr>
            <a:xfrm flipH="1">
              <a:off x="2098187" y="21972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4" y="5032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32"/>
            <p:cNvSpPr/>
            <p:nvPr/>
          </p:nvSpPr>
          <p:spPr>
            <a:xfrm flipH="1">
              <a:off x="1892871" y="198037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5" y="5034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32"/>
            <p:cNvSpPr/>
            <p:nvPr/>
          </p:nvSpPr>
          <p:spPr>
            <a:xfrm flipH="1">
              <a:off x="1685406" y="167721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7"/>
                    <a:pt x="864" y="591"/>
                    <a:pt x="647" y="801"/>
                  </a:cubicBezTo>
                  <a:cubicBezTo>
                    <a:pt x="429" y="1011"/>
                    <a:pt x="263" y="1249"/>
                    <a:pt x="153" y="1521"/>
                  </a:cubicBezTo>
                  <a:cubicBezTo>
                    <a:pt x="39" y="1793"/>
                    <a:pt x="0" y="2081"/>
                    <a:pt x="32" y="2385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4" y="3555"/>
                    <a:pt x="728" y="3714"/>
                  </a:cubicBezTo>
                  <a:cubicBezTo>
                    <a:pt x="931" y="3872"/>
                    <a:pt x="1179" y="4000"/>
                    <a:pt x="1471" y="4094"/>
                  </a:cubicBezTo>
                  <a:cubicBezTo>
                    <a:pt x="1763" y="4187"/>
                    <a:pt x="2102" y="4258"/>
                    <a:pt x="2486" y="4301"/>
                  </a:cubicBezTo>
                  <a:cubicBezTo>
                    <a:pt x="2626" y="4312"/>
                    <a:pt x="2763" y="4330"/>
                    <a:pt x="2896" y="4351"/>
                  </a:cubicBezTo>
                  <a:cubicBezTo>
                    <a:pt x="3030" y="4373"/>
                    <a:pt x="3158" y="4402"/>
                    <a:pt x="3280" y="4439"/>
                  </a:cubicBezTo>
                  <a:cubicBezTo>
                    <a:pt x="3402" y="4476"/>
                    <a:pt x="3507" y="4518"/>
                    <a:pt x="3598" y="4568"/>
                  </a:cubicBezTo>
                  <a:cubicBezTo>
                    <a:pt x="3687" y="4619"/>
                    <a:pt x="3762" y="4678"/>
                    <a:pt x="3819" y="4751"/>
                  </a:cubicBezTo>
                  <a:cubicBezTo>
                    <a:pt x="3877" y="4823"/>
                    <a:pt x="3909" y="4909"/>
                    <a:pt x="3920" y="5007"/>
                  </a:cubicBezTo>
                  <a:cubicBezTo>
                    <a:pt x="3934" y="5136"/>
                    <a:pt x="3906" y="5250"/>
                    <a:pt x="3837" y="5345"/>
                  </a:cubicBezTo>
                  <a:cubicBezTo>
                    <a:pt x="3769" y="5440"/>
                    <a:pt x="3664" y="5519"/>
                    <a:pt x="3528" y="5578"/>
                  </a:cubicBezTo>
                  <a:cubicBezTo>
                    <a:pt x="3389" y="5640"/>
                    <a:pt x="3233" y="5679"/>
                    <a:pt x="3059" y="5697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8" y="5711"/>
                    <a:pt x="2277" y="5668"/>
                    <a:pt x="2018" y="5581"/>
                  </a:cubicBezTo>
                  <a:cubicBezTo>
                    <a:pt x="1674" y="5466"/>
                    <a:pt x="1317" y="5208"/>
                    <a:pt x="948" y="4807"/>
                  </a:cubicBezTo>
                  <a:lnTo>
                    <a:pt x="66" y="6051"/>
                  </a:lnTo>
                  <a:cubicBezTo>
                    <a:pt x="315" y="6307"/>
                    <a:pt x="591" y="6523"/>
                    <a:pt x="890" y="6697"/>
                  </a:cubicBezTo>
                  <a:cubicBezTo>
                    <a:pt x="1191" y="6871"/>
                    <a:pt x="1527" y="6993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5" y="7115"/>
                    <a:pt x="3126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9"/>
                    <a:pt x="5145" y="6196"/>
                    <a:pt x="5341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8" y="4301"/>
                    <a:pt x="5444" y="4039"/>
                    <a:pt x="5305" y="3821"/>
                  </a:cubicBezTo>
                  <a:cubicBezTo>
                    <a:pt x="5167" y="3603"/>
                    <a:pt x="4984" y="3419"/>
                    <a:pt x="4756" y="3274"/>
                  </a:cubicBezTo>
                  <a:cubicBezTo>
                    <a:pt x="4527" y="3129"/>
                    <a:pt x="4261" y="3011"/>
                    <a:pt x="3960" y="2925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6" y="2626"/>
                    <a:pt x="2110" y="2575"/>
                  </a:cubicBezTo>
                  <a:cubicBezTo>
                    <a:pt x="1993" y="2525"/>
                    <a:pt x="1897" y="2465"/>
                    <a:pt x="1825" y="2393"/>
                  </a:cubicBezTo>
                  <a:cubicBezTo>
                    <a:pt x="1752" y="2324"/>
                    <a:pt x="1710" y="2232"/>
                    <a:pt x="1698" y="2122"/>
                  </a:cubicBezTo>
                  <a:cubicBezTo>
                    <a:pt x="1685" y="1997"/>
                    <a:pt x="1713" y="1888"/>
                    <a:pt x="1780" y="1793"/>
                  </a:cubicBezTo>
                  <a:cubicBezTo>
                    <a:pt x="1849" y="1698"/>
                    <a:pt x="1951" y="1619"/>
                    <a:pt x="2084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0" y="1497"/>
                    <a:pt x="3497" y="1563"/>
                    <a:pt x="3668" y="1656"/>
                  </a:cubicBezTo>
                  <a:cubicBezTo>
                    <a:pt x="3838" y="1750"/>
                    <a:pt x="4001" y="1874"/>
                    <a:pt x="4155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2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8" name="Google Shape;17138;p32"/>
            <p:cNvSpPr/>
            <p:nvPr/>
          </p:nvSpPr>
          <p:spPr>
            <a:xfrm flipH="1">
              <a:off x="1295733" y="132001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5" y="3954"/>
                  </a:moveTo>
                  <a:cubicBezTo>
                    <a:pt x="2175" y="4066"/>
                    <a:pt x="2304" y="4183"/>
                    <a:pt x="2445" y="4307"/>
                  </a:cubicBezTo>
                  <a:lnTo>
                    <a:pt x="3867" y="5529"/>
                  </a:lnTo>
                  <a:cubicBezTo>
                    <a:pt x="3814" y="5563"/>
                    <a:pt x="3762" y="5599"/>
                    <a:pt x="3711" y="5634"/>
                  </a:cubicBezTo>
                  <a:cubicBezTo>
                    <a:pt x="3496" y="5763"/>
                    <a:pt x="3263" y="5842"/>
                    <a:pt x="3002" y="5868"/>
                  </a:cubicBezTo>
                  <a:cubicBezTo>
                    <a:pt x="2915" y="5878"/>
                    <a:pt x="2832" y="5883"/>
                    <a:pt x="2752" y="5883"/>
                  </a:cubicBezTo>
                  <a:cubicBezTo>
                    <a:pt x="2575" y="5883"/>
                    <a:pt x="2414" y="5859"/>
                    <a:pt x="2267" y="5814"/>
                  </a:cubicBezTo>
                  <a:cubicBezTo>
                    <a:pt x="2057" y="5746"/>
                    <a:pt x="1892" y="5638"/>
                    <a:pt x="1771" y="5487"/>
                  </a:cubicBezTo>
                  <a:cubicBezTo>
                    <a:pt x="1650" y="5335"/>
                    <a:pt x="1578" y="5149"/>
                    <a:pt x="1555" y="4931"/>
                  </a:cubicBezTo>
                  <a:cubicBezTo>
                    <a:pt x="1525" y="4652"/>
                    <a:pt x="1592" y="4412"/>
                    <a:pt x="1755" y="4212"/>
                  </a:cubicBezTo>
                  <a:cubicBezTo>
                    <a:pt x="1833" y="4117"/>
                    <a:pt x="1933" y="4032"/>
                    <a:pt x="2055" y="3954"/>
                  </a:cubicBezTo>
                  <a:close/>
                  <a:moveTo>
                    <a:pt x="3139" y="0"/>
                  </a:moveTo>
                  <a:cubicBezTo>
                    <a:pt x="3040" y="0"/>
                    <a:pt x="2939" y="6"/>
                    <a:pt x="2836" y="17"/>
                  </a:cubicBezTo>
                  <a:cubicBezTo>
                    <a:pt x="2409" y="63"/>
                    <a:pt x="2038" y="181"/>
                    <a:pt x="1728" y="375"/>
                  </a:cubicBezTo>
                  <a:cubicBezTo>
                    <a:pt x="1417" y="569"/>
                    <a:pt x="1184" y="812"/>
                    <a:pt x="1029" y="1108"/>
                  </a:cubicBezTo>
                  <a:cubicBezTo>
                    <a:pt x="872" y="1405"/>
                    <a:pt x="813" y="1727"/>
                    <a:pt x="850" y="2078"/>
                  </a:cubicBezTo>
                  <a:cubicBezTo>
                    <a:pt x="865" y="2220"/>
                    <a:pt x="904" y="2374"/>
                    <a:pt x="967" y="2538"/>
                  </a:cubicBezTo>
                  <a:cubicBezTo>
                    <a:pt x="1026" y="2692"/>
                    <a:pt x="1115" y="2856"/>
                    <a:pt x="1224" y="3025"/>
                  </a:cubicBezTo>
                  <a:cubicBezTo>
                    <a:pt x="827" y="3257"/>
                    <a:pt x="527" y="3544"/>
                    <a:pt x="327" y="3888"/>
                  </a:cubicBezTo>
                  <a:cubicBezTo>
                    <a:pt x="94" y="4298"/>
                    <a:pt x="1" y="4738"/>
                    <a:pt x="51" y="5213"/>
                  </a:cubicBezTo>
                  <a:cubicBezTo>
                    <a:pt x="94" y="5628"/>
                    <a:pt x="252" y="5992"/>
                    <a:pt x="525" y="6303"/>
                  </a:cubicBezTo>
                  <a:cubicBezTo>
                    <a:pt x="796" y="6615"/>
                    <a:pt x="1147" y="6846"/>
                    <a:pt x="1572" y="6999"/>
                  </a:cubicBezTo>
                  <a:cubicBezTo>
                    <a:pt x="1889" y="7110"/>
                    <a:pt x="2228" y="7168"/>
                    <a:pt x="2591" y="7168"/>
                  </a:cubicBezTo>
                  <a:cubicBezTo>
                    <a:pt x="2718" y="7168"/>
                    <a:pt x="2848" y="7161"/>
                    <a:pt x="2980" y="7147"/>
                  </a:cubicBezTo>
                  <a:cubicBezTo>
                    <a:pt x="3361" y="7105"/>
                    <a:pt x="3715" y="7016"/>
                    <a:pt x="4038" y="6872"/>
                  </a:cubicBezTo>
                  <a:cubicBezTo>
                    <a:pt x="4351" y="6734"/>
                    <a:pt x="4632" y="6556"/>
                    <a:pt x="4885" y="6334"/>
                  </a:cubicBezTo>
                  <a:lnTo>
                    <a:pt x="5432" y="6791"/>
                  </a:lnTo>
                  <a:lnTo>
                    <a:pt x="7357" y="6586"/>
                  </a:lnTo>
                  <a:lnTo>
                    <a:pt x="5748" y="5197"/>
                  </a:lnTo>
                  <a:cubicBezTo>
                    <a:pt x="5859" y="4974"/>
                    <a:pt x="5952" y="4734"/>
                    <a:pt x="6024" y="4485"/>
                  </a:cubicBezTo>
                  <a:cubicBezTo>
                    <a:pt x="6128" y="4114"/>
                    <a:pt x="6187" y="3721"/>
                    <a:pt x="6201" y="3300"/>
                  </a:cubicBezTo>
                  <a:lnTo>
                    <a:pt x="6201" y="3300"/>
                  </a:lnTo>
                  <a:lnTo>
                    <a:pt x="4753" y="3452"/>
                  </a:lnTo>
                  <a:cubicBezTo>
                    <a:pt x="4749" y="3769"/>
                    <a:pt x="4710" y="4059"/>
                    <a:pt x="4635" y="4327"/>
                  </a:cubicBezTo>
                  <a:lnTo>
                    <a:pt x="4096" y="3846"/>
                  </a:lnTo>
                  <a:cubicBezTo>
                    <a:pt x="3952" y="3737"/>
                    <a:pt x="3791" y="3603"/>
                    <a:pt x="3611" y="3450"/>
                  </a:cubicBezTo>
                  <a:cubicBezTo>
                    <a:pt x="3432" y="3294"/>
                    <a:pt x="3253" y="3130"/>
                    <a:pt x="3078" y="2956"/>
                  </a:cubicBezTo>
                  <a:cubicBezTo>
                    <a:pt x="2901" y="2782"/>
                    <a:pt x="2754" y="2610"/>
                    <a:pt x="2635" y="2440"/>
                  </a:cubicBezTo>
                  <a:cubicBezTo>
                    <a:pt x="2517" y="2273"/>
                    <a:pt x="2449" y="2128"/>
                    <a:pt x="2435" y="2006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1" y="1577"/>
                    <a:pt x="2590" y="1504"/>
                    <a:pt x="2682" y="1448"/>
                  </a:cubicBezTo>
                  <a:cubicBezTo>
                    <a:pt x="2776" y="1393"/>
                    <a:pt x="2892" y="1357"/>
                    <a:pt x="3036" y="1343"/>
                  </a:cubicBezTo>
                  <a:cubicBezTo>
                    <a:pt x="3068" y="1339"/>
                    <a:pt x="3099" y="1338"/>
                    <a:pt x="3129" y="1338"/>
                  </a:cubicBezTo>
                  <a:cubicBezTo>
                    <a:pt x="3267" y="1338"/>
                    <a:pt x="3394" y="1372"/>
                    <a:pt x="3509" y="1439"/>
                  </a:cubicBezTo>
                  <a:cubicBezTo>
                    <a:pt x="3650" y="1524"/>
                    <a:pt x="3787" y="1692"/>
                    <a:pt x="3928" y="1948"/>
                  </a:cubicBezTo>
                  <a:lnTo>
                    <a:pt x="5077" y="1088"/>
                  </a:lnTo>
                  <a:cubicBezTo>
                    <a:pt x="4965" y="837"/>
                    <a:pt x="4796" y="627"/>
                    <a:pt x="4566" y="454"/>
                  </a:cubicBezTo>
                  <a:cubicBezTo>
                    <a:pt x="4339" y="282"/>
                    <a:pt x="4077" y="157"/>
                    <a:pt x="3778" y="80"/>
                  </a:cubicBezTo>
                  <a:cubicBezTo>
                    <a:pt x="3574" y="28"/>
                    <a:pt x="3361" y="0"/>
                    <a:pt x="3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9" name="Google Shape;17139;p32"/>
            <p:cNvSpPr/>
            <p:nvPr/>
          </p:nvSpPr>
          <p:spPr>
            <a:xfrm flipH="1">
              <a:off x="998084" y="9052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0" y="0"/>
                  </a:moveTo>
                  <a:lnTo>
                    <a:pt x="1" y="606"/>
                  </a:lnTo>
                  <a:lnTo>
                    <a:pt x="154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9"/>
                  </a:lnTo>
                  <a:lnTo>
                    <a:pt x="5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32"/>
            <p:cNvSpPr/>
            <p:nvPr/>
          </p:nvSpPr>
          <p:spPr>
            <a:xfrm flipH="1">
              <a:off x="770178" y="6884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30" y="4352"/>
                  </a:lnTo>
                  <a:lnTo>
                    <a:pt x="4735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1" name="Google Shape;17141;p32"/>
            <p:cNvSpPr/>
            <p:nvPr/>
          </p:nvSpPr>
          <p:spPr>
            <a:xfrm flipH="1">
              <a:off x="528932" y="4625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9" y="0"/>
                  </a:moveTo>
                  <a:cubicBezTo>
                    <a:pt x="3548" y="0"/>
                    <a:pt x="3416" y="7"/>
                    <a:pt x="3284" y="22"/>
                  </a:cubicBezTo>
                  <a:cubicBezTo>
                    <a:pt x="2763" y="75"/>
                    <a:pt x="2294" y="214"/>
                    <a:pt x="1876" y="434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2" y="2932"/>
                    <a:pt x="1" y="3408"/>
                    <a:pt x="55" y="3913"/>
                  </a:cubicBezTo>
                  <a:cubicBezTo>
                    <a:pt x="110" y="4432"/>
                    <a:pt x="245" y="4898"/>
                    <a:pt x="462" y="5312"/>
                  </a:cubicBezTo>
                  <a:cubicBezTo>
                    <a:pt x="681" y="5725"/>
                    <a:pt x="964" y="6071"/>
                    <a:pt x="1315" y="6355"/>
                  </a:cubicBezTo>
                  <a:cubicBezTo>
                    <a:pt x="1666" y="6635"/>
                    <a:pt x="2066" y="6839"/>
                    <a:pt x="2516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5" y="7098"/>
                    <a:pt x="3806" y="7090"/>
                    <a:pt x="3959" y="7074"/>
                  </a:cubicBezTo>
                  <a:cubicBezTo>
                    <a:pt x="4290" y="7039"/>
                    <a:pt x="4615" y="6963"/>
                    <a:pt x="4933" y="6846"/>
                  </a:cubicBezTo>
                  <a:cubicBezTo>
                    <a:pt x="5251" y="6731"/>
                    <a:pt x="5538" y="6587"/>
                    <a:pt x="5793" y="6416"/>
                  </a:cubicBezTo>
                  <a:cubicBezTo>
                    <a:pt x="6046" y="6247"/>
                    <a:pt x="6246" y="6061"/>
                    <a:pt x="6387" y="5861"/>
                  </a:cubicBezTo>
                  <a:lnTo>
                    <a:pt x="5456" y="4681"/>
                  </a:lnTo>
                  <a:cubicBezTo>
                    <a:pt x="5347" y="4823"/>
                    <a:pt x="5218" y="4954"/>
                    <a:pt x="5070" y="5070"/>
                  </a:cubicBezTo>
                  <a:cubicBezTo>
                    <a:pt x="4920" y="5187"/>
                    <a:pt x="4757" y="5286"/>
                    <a:pt x="4573" y="5364"/>
                  </a:cubicBezTo>
                  <a:cubicBezTo>
                    <a:pt x="4392" y="5443"/>
                    <a:pt x="4197" y="5492"/>
                    <a:pt x="3990" y="5515"/>
                  </a:cubicBezTo>
                  <a:cubicBezTo>
                    <a:pt x="3888" y="5525"/>
                    <a:pt x="3789" y="5530"/>
                    <a:pt x="3693" y="5530"/>
                  </a:cubicBezTo>
                  <a:cubicBezTo>
                    <a:pt x="3499" y="5530"/>
                    <a:pt x="3316" y="5509"/>
                    <a:pt x="3143" y="5466"/>
                  </a:cubicBezTo>
                  <a:cubicBezTo>
                    <a:pt x="2884" y="5401"/>
                    <a:pt x="2658" y="5292"/>
                    <a:pt x="2464" y="5134"/>
                  </a:cubicBezTo>
                  <a:cubicBezTo>
                    <a:pt x="2270" y="4977"/>
                    <a:pt x="2112" y="4781"/>
                    <a:pt x="1989" y="4548"/>
                  </a:cubicBezTo>
                  <a:cubicBezTo>
                    <a:pt x="1867" y="4315"/>
                    <a:pt x="1789" y="4051"/>
                    <a:pt x="1756" y="3753"/>
                  </a:cubicBezTo>
                  <a:cubicBezTo>
                    <a:pt x="1725" y="3447"/>
                    <a:pt x="1745" y="3166"/>
                    <a:pt x="1817" y="2911"/>
                  </a:cubicBezTo>
                  <a:cubicBezTo>
                    <a:pt x="1889" y="2653"/>
                    <a:pt x="1999" y="2430"/>
                    <a:pt x="2155" y="2239"/>
                  </a:cubicBezTo>
                  <a:cubicBezTo>
                    <a:pt x="2307" y="2049"/>
                    <a:pt x="2495" y="1894"/>
                    <a:pt x="2715" y="1777"/>
                  </a:cubicBezTo>
                  <a:cubicBezTo>
                    <a:pt x="2934" y="1658"/>
                    <a:pt x="3176" y="1586"/>
                    <a:pt x="3434" y="1559"/>
                  </a:cubicBezTo>
                  <a:cubicBezTo>
                    <a:pt x="3509" y="1551"/>
                    <a:pt x="3582" y="1547"/>
                    <a:pt x="3654" y="1547"/>
                  </a:cubicBezTo>
                  <a:cubicBezTo>
                    <a:pt x="3782" y="1547"/>
                    <a:pt x="3906" y="1559"/>
                    <a:pt x="4027" y="1583"/>
                  </a:cubicBezTo>
                  <a:cubicBezTo>
                    <a:pt x="4214" y="1622"/>
                    <a:pt x="4391" y="1688"/>
                    <a:pt x="4553" y="1779"/>
                  </a:cubicBezTo>
                  <a:cubicBezTo>
                    <a:pt x="4717" y="1871"/>
                    <a:pt x="4875" y="1980"/>
                    <a:pt x="5026" y="2108"/>
                  </a:cubicBezTo>
                  <a:lnTo>
                    <a:pt x="5916" y="843"/>
                  </a:lnTo>
                  <a:cubicBezTo>
                    <a:pt x="5696" y="636"/>
                    <a:pt x="5445" y="466"/>
                    <a:pt x="5157" y="326"/>
                  </a:cubicBezTo>
                  <a:cubicBezTo>
                    <a:pt x="4874" y="194"/>
                    <a:pt x="4571" y="99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2" name="Google Shape;17142;p32"/>
            <p:cNvSpPr/>
            <p:nvPr/>
          </p:nvSpPr>
          <p:spPr>
            <a:xfrm flipH="1">
              <a:off x="282940" y="17078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5"/>
                  </a:lnTo>
                  <a:lnTo>
                    <a:pt x="4506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58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32"/>
            <p:cNvSpPr/>
            <p:nvPr/>
          </p:nvSpPr>
          <p:spPr>
            <a:xfrm flipH="1">
              <a:off x="11275" y="-11575"/>
              <a:ext cx="237682" cy="258470"/>
            </a:xfrm>
            <a:custGeom>
              <a:avLst/>
              <a:gdLst/>
              <a:ahLst/>
              <a:cxnLst/>
              <a:rect l="l" t="t" r="r" b="b"/>
              <a:pathLst>
                <a:path w="6860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4" y="1854"/>
                  </a:lnTo>
                  <a:cubicBezTo>
                    <a:pt x="4743" y="2121"/>
                    <a:pt x="4770" y="2366"/>
                    <a:pt x="4796" y="2592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4" y="3418"/>
                    <a:pt x="4946" y="3606"/>
                    <a:pt x="4982" y="3793"/>
                  </a:cubicBezTo>
                  <a:cubicBezTo>
                    <a:pt x="5017" y="3980"/>
                    <a:pt x="5055" y="4170"/>
                    <a:pt x="5095" y="4361"/>
                  </a:cubicBezTo>
                  <a:cubicBezTo>
                    <a:pt x="5104" y="4407"/>
                    <a:pt x="5115" y="4453"/>
                    <a:pt x="5125" y="4500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2"/>
                  </a:lnTo>
                  <a:lnTo>
                    <a:pt x="2084" y="5014"/>
                  </a:lnTo>
                  <a:cubicBezTo>
                    <a:pt x="2068" y="4853"/>
                    <a:pt x="2049" y="4705"/>
                    <a:pt x="2032" y="4572"/>
                  </a:cubicBezTo>
                  <a:cubicBezTo>
                    <a:pt x="2013" y="4439"/>
                    <a:pt x="1996" y="4306"/>
                    <a:pt x="1975" y="4170"/>
                  </a:cubicBezTo>
                  <a:cubicBezTo>
                    <a:pt x="1953" y="4034"/>
                    <a:pt x="1926" y="3884"/>
                    <a:pt x="1891" y="3717"/>
                  </a:cubicBezTo>
                  <a:cubicBezTo>
                    <a:pt x="1858" y="3548"/>
                    <a:pt x="1818" y="3359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32"/>
            <p:cNvSpPr/>
            <p:nvPr/>
          </p:nvSpPr>
          <p:spPr>
            <a:xfrm flipH="1">
              <a:off x="4229515" y="763228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2" y="1"/>
                  </a:moveTo>
                  <a:cubicBezTo>
                    <a:pt x="2759" y="1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5"/>
                  </a:cubicBezTo>
                  <a:cubicBezTo>
                    <a:pt x="1123" y="417"/>
                    <a:pt x="865" y="590"/>
                    <a:pt x="647" y="798"/>
                  </a:cubicBezTo>
                  <a:cubicBezTo>
                    <a:pt x="430" y="1008"/>
                    <a:pt x="265" y="1247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5"/>
                    <a:pt x="2488" y="4298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8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8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4"/>
                  </a:cubicBezTo>
                  <a:cubicBezTo>
                    <a:pt x="1191" y="6868"/>
                    <a:pt x="1526" y="6990"/>
                    <a:pt x="1899" y="7061"/>
                  </a:cubicBezTo>
                  <a:cubicBezTo>
                    <a:pt x="2120" y="7102"/>
                    <a:pt x="2353" y="7122"/>
                    <a:pt x="2600" y="7122"/>
                  </a:cubicBezTo>
                  <a:cubicBezTo>
                    <a:pt x="2769" y="7122"/>
                    <a:pt x="2944" y="7113"/>
                    <a:pt x="3127" y="7094"/>
                  </a:cubicBezTo>
                  <a:cubicBezTo>
                    <a:pt x="3646" y="7039"/>
                    <a:pt x="4094" y="6904"/>
                    <a:pt x="4475" y="6690"/>
                  </a:cubicBezTo>
                  <a:cubicBezTo>
                    <a:pt x="4858" y="6477"/>
                    <a:pt x="5146" y="6195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7"/>
                    <a:pt x="5305" y="3818"/>
                  </a:cubicBezTo>
                  <a:cubicBezTo>
                    <a:pt x="5166" y="3601"/>
                    <a:pt x="4983" y="3417"/>
                    <a:pt x="4754" y="3272"/>
                  </a:cubicBezTo>
                  <a:cubicBezTo>
                    <a:pt x="4526" y="3126"/>
                    <a:pt x="4260" y="3009"/>
                    <a:pt x="3961" y="2922"/>
                  </a:cubicBezTo>
                  <a:cubicBezTo>
                    <a:pt x="3660" y="2836"/>
                    <a:pt x="3325" y="2777"/>
                    <a:pt x="2963" y="2743"/>
                  </a:cubicBezTo>
                  <a:cubicBezTo>
                    <a:pt x="2804" y="2734"/>
                    <a:pt x="2652" y="2717"/>
                    <a:pt x="2504" y="2688"/>
                  </a:cubicBezTo>
                  <a:cubicBezTo>
                    <a:pt x="2357" y="2661"/>
                    <a:pt x="2225" y="2623"/>
                    <a:pt x="2108" y="2573"/>
                  </a:cubicBezTo>
                  <a:cubicBezTo>
                    <a:pt x="1992" y="2523"/>
                    <a:pt x="1897" y="2462"/>
                    <a:pt x="1825" y="2390"/>
                  </a:cubicBezTo>
                  <a:cubicBezTo>
                    <a:pt x="1750" y="2318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1"/>
                  </a:cubicBezTo>
                  <a:cubicBezTo>
                    <a:pt x="1850" y="1697"/>
                    <a:pt x="1950" y="1617"/>
                    <a:pt x="2085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3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32"/>
            <p:cNvSpPr/>
            <p:nvPr/>
          </p:nvSpPr>
          <p:spPr>
            <a:xfrm flipH="1">
              <a:off x="3961764" y="737798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7" y="1571"/>
                  </a:moveTo>
                  <a:cubicBezTo>
                    <a:pt x="3782" y="1571"/>
                    <a:pt x="3960" y="1598"/>
                    <a:pt x="4129" y="1652"/>
                  </a:cubicBezTo>
                  <a:cubicBezTo>
                    <a:pt x="4362" y="1725"/>
                    <a:pt x="4571" y="1843"/>
                    <a:pt x="4758" y="2004"/>
                  </a:cubicBezTo>
                  <a:cubicBezTo>
                    <a:pt x="4942" y="2165"/>
                    <a:pt x="5090" y="2361"/>
                    <a:pt x="5208" y="2591"/>
                  </a:cubicBezTo>
                  <a:cubicBezTo>
                    <a:pt x="5323" y="2821"/>
                    <a:pt x="5398" y="3080"/>
                    <a:pt x="5426" y="3366"/>
                  </a:cubicBezTo>
                  <a:cubicBezTo>
                    <a:pt x="5458" y="3651"/>
                    <a:pt x="5439" y="3918"/>
                    <a:pt x="5375" y="4165"/>
                  </a:cubicBezTo>
                  <a:cubicBezTo>
                    <a:pt x="5310" y="4417"/>
                    <a:pt x="5203" y="4638"/>
                    <a:pt x="5057" y="4837"/>
                  </a:cubicBezTo>
                  <a:cubicBezTo>
                    <a:pt x="4909" y="5032"/>
                    <a:pt x="4730" y="5191"/>
                    <a:pt x="4517" y="5311"/>
                  </a:cubicBezTo>
                  <a:cubicBezTo>
                    <a:pt x="4303" y="5431"/>
                    <a:pt x="4063" y="5507"/>
                    <a:pt x="3796" y="5534"/>
                  </a:cubicBezTo>
                  <a:cubicBezTo>
                    <a:pt x="3724" y="5541"/>
                    <a:pt x="3653" y="5545"/>
                    <a:pt x="3584" y="5545"/>
                  </a:cubicBezTo>
                  <a:cubicBezTo>
                    <a:pt x="3397" y="5545"/>
                    <a:pt x="3218" y="5519"/>
                    <a:pt x="3046" y="5465"/>
                  </a:cubicBezTo>
                  <a:cubicBezTo>
                    <a:pt x="2813" y="5393"/>
                    <a:pt x="2602" y="5277"/>
                    <a:pt x="2414" y="5120"/>
                  </a:cubicBezTo>
                  <a:cubicBezTo>
                    <a:pt x="2228" y="4962"/>
                    <a:pt x="2077" y="4766"/>
                    <a:pt x="1965" y="4532"/>
                  </a:cubicBezTo>
                  <a:cubicBezTo>
                    <a:pt x="1851" y="4301"/>
                    <a:pt x="1781" y="4040"/>
                    <a:pt x="1749" y="3754"/>
                  </a:cubicBezTo>
                  <a:cubicBezTo>
                    <a:pt x="1718" y="3468"/>
                    <a:pt x="1736" y="3200"/>
                    <a:pt x="1797" y="2950"/>
                  </a:cubicBezTo>
                  <a:cubicBezTo>
                    <a:pt x="1860" y="2701"/>
                    <a:pt x="1966" y="2480"/>
                    <a:pt x="2116" y="2282"/>
                  </a:cubicBezTo>
                  <a:cubicBezTo>
                    <a:pt x="2267" y="2086"/>
                    <a:pt x="2448" y="1928"/>
                    <a:pt x="2660" y="1806"/>
                  </a:cubicBezTo>
                  <a:cubicBezTo>
                    <a:pt x="2874" y="1685"/>
                    <a:pt x="3115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3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9"/>
                    <a:pt x="2241" y="217"/>
                    <a:pt x="1831" y="438"/>
                  </a:cubicBezTo>
                  <a:cubicBezTo>
                    <a:pt x="1421" y="657"/>
                    <a:pt x="1075" y="944"/>
                    <a:pt x="789" y="1295"/>
                  </a:cubicBezTo>
                  <a:cubicBezTo>
                    <a:pt x="507" y="1647"/>
                    <a:pt x="298" y="2044"/>
                    <a:pt x="167" y="2490"/>
                  </a:cubicBezTo>
                  <a:cubicBezTo>
                    <a:pt x="40" y="2936"/>
                    <a:pt x="1" y="3416"/>
                    <a:pt x="54" y="3931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4" y="6069"/>
                    <a:pt x="1325" y="6355"/>
                  </a:cubicBezTo>
                  <a:cubicBezTo>
                    <a:pt x="1675" y="6639"/>
                    <a:pt x="2074" y="6846"/>
                    <a:pt x="2520" y="6977"/>
                  </a:cubicBezTo>
                  <a:cubicBezTo>
                    <a:pt x="2835" y="7068"/>
                    <a:pt x="3168" y="7114"/>
                    <a:pt x="3521" y="7114"/>
                  </a:cubicBezTo>
                  <a:cubicBezTo>
                    <a:pt x="3667" y="7114"/>
                    <a:pt x="3817" y="7106"/>
                    <a:pt x="3970" y="7090"/>
                  </a:cubicBezTo>
                  <a:cubicBezTo>
                    <a:pt x="4474" y="7037"/>
                    <a:pt x="4933" y="6898"/>
                    <a:pt x="5341" y="6679"/>
                  </a:cubicBezTo>
                  <a:cubicBezTo>
                    <a:pt x="5751" y="6458"/>
                    <a:pt x="6099" y="6174"/>
                    <a:pt x="6384" y="5820"/>
                  </a:cubicBezTo>
                  <a:cubicBezTo>
                    <a:pt x="6667" y="5468"/>
                    <a:pt x="6874" y="5070"/>
                    <a:pt x="7001" y="4618"/>
                  </a:cubicBezTo>
                  <a:cubicBezTo>
                    <a:pt x="7129" y="4170"/>
                    <a:pt x="7163" y="3691"/>
                    <a:pt x="7112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3"/>
                    <a:pt x="6201" y="1048"/>
                    <a:pt x="5850" y="762"/>
                  </a:cubicBezTo>
                  <a:cubicBezTo>
                    <a:pt x="5498" y="477"/>
                    <a:pt x="5100" y="268"/>
                    <a:pt x="4654" y="139"/>
                  </a:cubicBezTo>
                  <a:cubicBezTo>
                    <a:pt x="4337" y="47"/>
                    <a:pt x="4003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6" name="Google Shape;17146;p32"/>
            <p:cNvSpPr/>
            <p:nvPr/>
          </p:nvSpPr>
          <p:spPr>
            <a:xfrm flipH="1">
              <a:off x="3714907" y="70952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67" y="1"/>
                  </a:moveTo>
                  <a:cubicBezTo>
                    <a:pt x="3539" y="1"/>
                    <a:pt x="3410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4"/>
                    <a:pt x="1102" y="941"/>
                    <a:pt x="814" y="1290"/>
                  </a:cubicBezTo>
                  <a:cubicBezTo>
                    <a:pt x="527" y="1638"/>
                    <a:pt x="314" y="2035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1"/>
                    <a:pt x="6387" y="5863"/>
                  </a:cubicBezTo>
                  <a:lnTo>
                    <a:pt x="5455" y="4681"/>
                  </a:lnTo>
                  <a:cubicBezTo>
                    <a:pt x="5346" y="4823"/>
                    <a:pt x="5216" y="4954"/>
                    <a:pt x="5069" y="5072"/>
                  </a:cubicBezTo>
                  <a:cubicBezTo>
                    <a:pt x="4920" y="5188"/>
                    <a:pt x="4756" y="5288"/>
                    <a:pt x="4573" y="5364"/>
                  </a:cubicBezTo>
                  <a:cubicBezTo>
                    <a:pt x="4391" y="5443"/>
                    <a:pt x="4195" y="5492"/>
                    <a:pt x="3988" y="5515"/>
                  </a:cubicBezTo>
                  <a:cubicBezTo>
                    <a:pt x="3885" y="5526"/>
                    <a:pt x="3785" y="5532"/>
                    <a:pt x="3687" y="5532"/>
                  </a:cubicBezTo>
                  <a:cubicBezTo>
                    <a:pt x="3495" y="5532"/>
                    <a:pt x="3314" y="5510"/>
                    <a:pt x="3143" y="5467"/>
                  </a:cubicBezTo>
                  <a:cubicBezTo>
                    <a:pt x="2884" y="5403"/>
                    <a:pt x="2657" y="5292"/>
                    <a:pt x="2462" y="5137"/>
                  </a:cubicBezTo>
                  <a:cubicBezTo>
                    <a:pt x="2268" y="4980"/>
                    <a:pt x="2110" y="4784"/>
                    <a:pt x="1988" y="4551"/>
                  </a:cubicBezTo>
                  <a:cubicBezTo>
                    <a:pt x="1866" y="4318"/>
                    <a:pt x="1788" y="4054"/>
                    <a:pt x="1756" y="3756"/>
                  </a:cubicBezTo>
                  <a:cubicBezTo>
                    <a:pt x="1723" y="3450"/>
                    <a:pt x="1743" y="3169"/>
                    <a:pt x="1815" y="2912"/>
                  </a:cubicBezTo>
                  <a:cubicBezTo>
                    <a:pt x="1891" y="2655"/>
                    <a:pt x="2002" y="2432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09" y="1551"/>
                    <a:pt x="3580" y="1548"/>
                    <a:pt x="3650" y="1548"/>
                  </a:cubicBezTo>
                  <a:cubicBezTo>
                    <a:pt x="3780" y="1548"/>
                    <a:pt x="3907" y="1560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0" y="96"/>
                    <a:pt x="4248" y="46"/>
                  </a:cubicBezTo>
                  <a:cubicBezTo>
                    <a:pt x="4056" y="16"/>
                    <a:pt x="3862" y="1"/>
                    <a:pt x="3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7" name="Google Shape;17147;p32"/>
            <p:cNvSpPr/>
            <p:nvPr/>
          </p:nvSpPr>
          <p:spPr>
            <a:xfrm flipH="1">
              <a:off x="3480938" y="684754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1"/>
                  </a:moveTo>
                  <a:cubicBezTo>
                    <a:pt x="3545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3"/>
                    <a:pt x="0" y="3408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4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5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2"/>
                  </a:cubicBezTo>
                  <a:cubicBezTo>
                    <a:pt x="2310" y="2051"/>
                    <a:pt x="2498" y="1899"/>
                    <a:pt x="2718" y="1781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7"/>
                  </a:cubicBezTo>
                  <a:cubicBezTo>
                    <a:pt x="4217" y="1625"/>
                    <a:pt x="4393" y="1690"/>
                    <a:pt x="4557" y="1782"/>
                  </a:cubicBezTo>
                  <a:cubicBezTo>
                    <a:pt x="4720" y="1874"/>
                    <a:pt x="4878" y="1983"/>
                    <a:pt x="5029" y="2111"/>
                  </a:cubicBezTo>
                  <a:lnTo>
                    <a:pt x="5919" y="846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0" y="97"/>
                    <a:pt x="4250" y="48"/>
                  </a:cubicBezTo>
                  <a:cubicBezTo>
                    <a:pt x="4059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32"/>
            <p:cNvSpPr/>
            <p:nvPr/>
          </p:nvSpPr>
          <p:spPr>
            <a:xfrm flipH="1">
              <a:off x="3270702" y="659773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1" y="1"/>
                  </a:moveTo>
                  <a:lnTo>
                    <a:pt x="1" y="503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2"/>
                  </a:lnTo>
                  <a:lnTo>
                    <a:pt x="2178" y="5733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5" y="2722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899" y="141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32"/>
            <p:cNvSpPr/>
            <p:nvPr/>
          </p:nvSpPr>
          <p:spPr>
            <a:xfrm flipH="1">
              <a:off x="3025021" y="642416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9" y="1423"/>
                  </a:moveTo>
                  <a:cubicBezTo>
                    <a:pt x="3228" y="1423"/>
                    <a:pt x="3352" y="1443"/>
                    <a:pt x="3462" y="1483"/>
                  </a:cubicBezTo>
                  <a:cubicBezTo>
                    <a:pt x="3617" y="1539"/>
                    <a:pt x="3739" y="1631"/>
                    <a:pt x="3831" y="1754"/>
                  </a:cubicBezTo>
                  <a:cubicBezTo>
                    <a:pt x="3925" y="1878"/>
                    <a:pt x="3978" y="2029"/>
                    <a:pt x="3997" y="2205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4"/>
                    <a:pt x="3804" y="2939"/>
                    <a:pt x="3684" y="3027"/>
                  </a:cubicBezTo>
                  <a:cubicBezTo>
                    <a:pt x="3567" y="3115"/>
                    <a:pt x="3423" y="3169"/>
                    <a:pt x="3253" y="3185"/>
                  </a:cubicBezTo>
                  <a:lnTo>
                    <a:pt x="1911" y="3328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9" y="1423"/>
                  </a:cubicBezTo>
                  <a:close/>
                  <a:moveTo>
                    <a:pt x="3362" y="1"/>
                  </a:moveTo>
                  <a:cubicBezTo>
                    <a:pt x="3265" y="1"/>
                    <a:pt x="3166" y="6"/>
                    <a:pt x="3066" y="16"/>
                  </a:cubicBezTo>
                  <a:lnTo>
                    <a:pt x="0" y="339"/>
                  </a:lnTo>
                  <a:lnTo>
                    <a:pt x="718" y="7153"/>
                  </a:lnTo>
                  <a:lnTo>
                    <a:pt x="2295" y="6986"/>
                  </a:lnTo>
                  <a:lnTo>
                    <a:pt x="2042" y="4593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5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90" y="4018"/>
                  </a:cubicBezTo>
                  <a:cubicBezTo>
                    <a:pt x="5019" y="3786"/>
                    <a:pt x="5266" y="3489"/>
                    <a:pt x="5432" y="3126"/>
                  </a:cubicBezTo>
                  <a:cubicBezTo>
                    <a:pt x="5597" y="2765"/>
                    <a:pt x="5657" y="2370"/>
                    <a:pt x="5611" y="1941"/>
                  </a:cubicBezTo>
                  <a:cubicBezTo>
                    <a:pt x="5567" y="1526"/>
                    <a:pt x="5429" y="1165"/>
                    <a:pt x="5193" y="860"/>
                  </a:cubicBezTo>
                  <a:cubicBezTo>
                    <a:pt x="4957" y="554"/>
                    <a:pt x="4652" y="325"/>
                    <a:pt x="4278" y="174"/>
                  </a:cubicBezTo>
                  <a:cubicBezTo>
                    <a:pt x="3992" y="58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32"/>
            <p:cNvSpPr/>
            <p:nvPr/>
          </p:nvSpPr>
          <p:spPr>
            <a:xfrm flipH="1">
              <a:off x="2711989" y="60312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39" y="1790"/>
                    <a:pt x="0" y="2077"/>
                    <a:pt x="32" y="2384"/>
                  </a:cubicBezTo>
                  <a:cubicBezTo>
                    <a:pt x="64" y="2668"/>
                    <a:pt x="136" y="2923"/>
                    <a:pt x="251" y="3142"/>
                  </a:cubicBezTo>
                  <a:cubicBezTo>
                    <a:pt x="366" y="3363"/>
                    <a:pt x="525" y="3551"/>
                    <a:pt x="728" y="3711"/>
                  </a:cubicBezTo>
                  <a:cubicBezTo>
                    <a:pt x="931" y="3872"/>
                    <a:pt x="1180" y="3997"/>
                    <a:pt x="1473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8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6"/>
                  </a:cubicBezTo>
                  <a:cubicBezTo>
                    <a:pt x="3401" y="4472"/>
                    <a:pt x="3508" y="4515"/>
                    <a:pt x="3597" y="4565"/>
                  </a:cubicBezTo>
                  <a:cubicBezTo>
                    <a:pt x="3688" y="4616"/>
                    <a:pt x="3761" y="4677"/>
                    <a:pt x="3818" y="4749"/>
                  </a:cubicBezTo>
                  <a:cubicBezTo>
                    <a:pt x="3876" y="4821"/>
                    <a:pt x="3908" y="4907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2" y="5703"/>
                    <a:pt x="2886" y="5708"/>
                    <a:pt x="2800" y="5708"/>
                  </a:cubicBezTo>
                  <a:cubicBezTo>
                    <a:pt x="2537" y="5708"/>
                    <a:pt x="2276" y="5664"/>
                    <a:pt x="2017" y="5578"/>
                  </a:cubicBezTo>
                  <a:cubicBezTo>
                    <a:pt x="1673" y="5463"/>
                    <a:pt x="1316" y="5205"/>
                    <a:pt x="947" y="4804"/>
                  </a:cubicBezTo>
                  <a:lnTo>
                    <a:pt x="65" y="6048"/>
                  </a:lnTo>
                  <a:cubicBezTo>
                    <a:pt x="314" y="6304"/>
                    <a:pt x="590" y="6519"/>
                    <a:pt x="889" y="6693"/>
                  </a:cubicBezTo>
                  <a:cubicBezTo>
                    <a:pt x="1190" y="6867"/>
                    <a:pt x="1526" y="6990"/>
                    <a:pt x="1899" y="7060"/>
                  </a:cubicBezTo>
                  <a:cubicBezTo>
                    <a:pt x="2120" y="7101"/>
                    <a:pt x="2355" y="7122"/>
                    <a:pt x="2602" y="7122"/>
                  </a:cubicBezTo>
                  <a:cubicBezTo>
                    <a:pt x="2770" y="7122"/>
                    <a:pt x="2944" y="7112"/>
                    <a:pt x="3125" y="7093"/>
                  </a:cubicBezTo>
                  <a:cubicBezTo>
                    <a:pt x="3646" y="7037"/>
                    <a:pt x="4094" y="6903"/>
                    <a:pt x="4476" y="6691"/>
                  </a:cubicBezTo>
                  <a:cubicBezTo>
                    <a:pt x="4857" y="6476"/>
                    <a:pt x="5144" y="6194"/>
                    <a:pt x="5340" y="5842"/>
                  </a:cubicBezTo>
                  <a:cubicBezTo>
                    <a:pt x="5537" y="5490"/>
                    <a:pt x="5609" y="5077"/>
                    <a:pt x="5560" y="4603"/>
                  </a:cubicBezTo>
                  <a:cubicBezTo>
                    <a:pt x="5528" y="4298"/>
                    <a:pt x="5443" y="4037"/>
                    <a:pt x="5304" y="3817"/>
                  </a:cubicBezTo>
                  <a:cubicBezTo>
                    <a:pt x="5166" y="3600"/>
                    <a:pt x="4983" y="3416"/>
                    <a:pt x="4755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60" y="2837"/>
                    <a:pt x="3325" y="2776"/>
                    <a:pt x="2963" y="2743"/>
                  </a:cubicBezTo>
                  <a:cubicBezTo>
                    <a:pt x="2805" y="2733"/>
                    <a:pt x="2651" y="2716"/>
                    <a:pt x="2504" y="2687"/>
                  </a:cubicBezTo>
                  <a:cubicBezTo>
                    <a:pt x="2356" y="2660"/>
                    <a:pt x="2225" y="2622"/>
                    <a:pt x="2109" y="2572"/>
                  </a:cubicBezTo>
                  <a:cubicBezTo>
                    <a:pt x="1992" y="2522"/>
                    <a:pt x="1896" y="2463"/>
                    <a:pt x="1824" y="2391"/>
                  </a:cubicBezTo>
                  <a:cubicBezTo>
                    <a:pt x="1751" y="2319"/>
                    <a:pt x="1709" y="2228"/>
                    <a:pt x="1697" y="2119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5"/>
                    <a:pt x="1949" y="1616"/>
                    <a:pt x="2084" y="1553"/>
                  </a:cubicBezTo>
                  <a:cubicBezTo>
                    <a:pt x="2218" y="1491"/>
                    <a:pt x="2382" y="1446"/>
                    <a:pt x="2577" y="1427"/>
                  </a:cubicBezTo>
                  <a:cubicBezTo>
                    <a:pt x="2643" y="1421"/>
                    <a:pt x="2707" y="1417"/>
                    <a:pt x="2772" y="1417"/>
                  </a:cubicBezTo>
                  <a:cubicBezTo>
                    <a:pt x="2894" y="1417"/>
                    <a:pt x="3015" y="1430"/>
                    <a:pt x="3137" y="1456"/>
                  </a:cubicBezTo>
                  <a:cubicBezTo>
                    <a:pt x="3322" y="1495"/>
                    <a:pt x="3498" y="1563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5" y="936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3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32"/>
            <p:cNvSpPr/>
            <p:nvPr/>
          </p:nvSpPr>
          <p:spPr>
            <a:xfrm flipH="1">
              <a:off x="2444688" y="57291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0" y="0"/>
                  </a:moveTo>
                  <a:lnTo>
                    <a:pt x="4154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2" name="Google Shape;17152;p32"/>
            <p:cNvSpPr/>
            <p:nvPr/>
          </p:nvSpPr>
          <p:spPr>
            <a:xfrm flipH="1">
              <a:off x="2281157" y="55496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0"/>
                  </a:moveTo>
                  <a:lnTo>
                    <a:pt x="0" y="419"/>
                  </a:lnTo>
                  <a:lnTo>
                    <a:pt x="146" y="1811"/>
                  </a:lnTo>
                  <a:lnTo>
                    <a:pt x="1294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5"/>
                  </a:lnTo>
                  <a:lnTo>
                    <a:pt x="4107" y="1392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3" name="Google Shape;17153;p32"/>
            <p:cNvSpPr/>
            <p:nvPr/>
          </p:nvSpPr>
          <p:spPr>
            <a:xfrm flipH="1">
              <a:off x="2064060" y="543222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4"/>
                  </a:lnTo>
                  <a:lnTo>
                    <a:pt x="5409" y="6491"/>
                  </a:lnTo>
                  <a:lnTo>
                    <a:pt x="5254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4" name="Google Shape;17154;p32"/>
            <p:cNvSpPr/>
            <p:nvPr/>
          </p:nvSpPr>
          <p:spPr>
            <a:xfrm flipH="1">
              <a:off x="1858744" y="521533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5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5" name="Google Shape;17155;p32"/>
            <p:cNvSpPr/>
            <p:nvPr/>
          </p:nvSpPr>
          <p:spPr>
            <a:xfrm flipH="1">
              <a:off x="1651383" y="49114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6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5"/>
                  </a:cubicBezTo>
                  <a:cubicBezTo>
                    <a:pt x="64" y="2671"/>
                    <a:pt x="135" y="2924"/>
                    <a:pt x="250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1"/>
                    <a:pt x="1179" y="3999"/>
                    <a:pt x="1473" y="4093"/>
                  </a:cubicBezTo>
                  <a:cubicBezTo>
                    <a:pt x="1765" y="4186"/>
                    <a:pt x="2104" y="4257"/>
                    <a:pt x="2488" y="4300"/>
                  </a:cubicBezTo>
                  <a:cubicBezTo>
                    <a:pt x="2628" y="4310"/>
                    <a:pt x="2763" y="4329"/>
                    <a:pt x="2898" y="4350"/>
                  </a:cubicBezTo>
                  <a:cubicBezTo>
                    <a:pt x="3032" y="4372"/>
                    <a:pt x="3158" y="4402"/>
                    <a:pt x="3280" y="4438"/>
                  </a:cubicBezTo>
                  <a:cubicBezTo>
                    <a:pt x="3403" y="4474"/>
                    <a:pt x="3509" y="4517"/>
                    <a:pt x="3600" y="4567"/>
                  </a:cubicBezTo>
                  <a:cubicBezTo>
                    <a:pt x="3689" y="4618"/>
                    <a:pt x="3764" y="4680"/>
                    <a:pt x="3820" y="4752"/>
                  </a:cubicBezTo>
                  <a:cubicBezTo>
                    <a:pt x="3877" y="4823"/>
                    <a:pt x="3910" y="4910"/>
                    <a:pt x="3920" y="5006"/>
                  </a:cubicBezTo>
                  <a:cubicBezTo>
                    <a:pt x="3935" y="5135"/>
                    <a:pt x="3907" y="5249"/>
                    <a:pt x="3838" y="5344"/>
                  </a:cubicBezTo>
                  <a:cubicBezTo>
                    <a:pt x="3769" y="5439"/>
                    <a:pt x="3666" y="5518"/>
                    <a:pt x="3529" y="5578"/>
                  </a:cubicBezTo>
                  <a:cubicBezTo>
                    <a:pt x="3391" y="5639"/>
                    <a:pt x="3234" y="5679"/>
                    <a:pt x="3060" y="5696"/>
                  </a:cubicBezTo>
                  <a:cubicBezTo>
                    <a:pt x="2974" y="5705"/>
                    <a:pt x="2888" y="5710"/>
                    <a:pt x="2803" y="5710"/>
                  </a:cubicBezTo>
                  <a:cubicBezTo>
                    <a:pt x="2540" y="5710"/>
                    <a:pt x="2279" y="5667"/>
                    <a:pt x="2019" y="5580"/>
                  </a:cubicBezTo>
                  <a:cubicBezTo>
                    <a:pt x="1676" y="5465"/>
                    <a:pt x="1317" y="5207"/>
                    <a:pt x="949" y="4806"/>
                  </a:cubicBezTo>
                  <a:lnTo>
                    <a:pt x="66" y="6050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0"/>
                    <a:pt x="1529" y="6992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3" y="7124"/>
                    <a:pt x="2947" y="7115"/>
                    <a:pt x="3128" y="7095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4"/>
                  </a:cubicBezTo>
                  <a:cubicBezTo>
                    <a:pt x="5538" y="5492"/>
                    <a:pt x="5610" y="5079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8"/>
                    <a:pt x="4757" y="3273"/>
                  </a:cubicBezTo>
                  <a:cubicBezTo>
                    <a:pt x="4529" y="3128"/>
                    <a:pt x="4263" y="3010"/>
                    <a:pt x="3962" y="2924"/>
                  </a:cubicBezTo>
                  <a:cubicBezTo>
                    <a:pt x="3661" y="2838"/>
                    <a:pt x="3328" y="2779"/>
                    <a:pt x="2964" y="2744"/>
                  </a:cubicBezTo>
                  <a:cubicBezTo>
                    <a:pt x="2806" y="2735"/>
                    <a:pt x="2653" y="2718"/>
                    <a:pt x="2507" y="2689"/>
                  </a:cubicBezTo>
                  <a:cubicBezTo>
                    <a:pt x="2359" y="2662"/>
                    <a:pt x="2228" y="2625"/>
                    <a:pt x="2111" y="2574"/>
                  </a:cubicBezTo>
                  <a:cubicBezTo>
                    <a:pt x="1993" y="2524"/>
                    <a:pt x="1898" y="2464"/>
                    <a:pt x="1827" y="2392"/>
                  </a:cubicBezTo>
                  <a:cubicBezTo>
                    <a:pt x="1753" y="2320"/>
                    <a:pt x="1711" y="2231"/>
                    <a:pt x="1699" y="2121"/>
                  </a:cubicBezTo>
                  <a:cubicBezTo>
                    <a:pt x="1687" y="1996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5" y="1553"/>
                  </a:cubicBezTo>
                  <a:cubicBezTo>
                    <a:pt x="2221" y="1490"/>
                    <a:pt x="2384" y="1447"/>
                    <a:pt x="2579" y="1427"/>
                  </a:cubicBezTo>
                  <a:cubicBezTo>
                    <a:pt x="2642" y="1421"/>
                    <a:pt x="2705" y="1417"/>
                    <a:pt x="2768" y="1417"/>
                  </a:cubicBezTo>
                  <a:cubicBezTo>
                    <a:pt x="2892" y="1417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3" y="217"/>
                    <a:pt x="3881" y="111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6" name="Google Shape;17156;p32"/>
            <p:cNvSpPr/>
            <p:nvPr/>
          </p:nvSpPr>
          <p:spPr>
            <a:xfrm flipH="1">
              <a:off x="1261606" y="455427"/>
              <a:ext cx="254971" cy="248388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2057" y="3953"/>
                  </a:moveTo>
                  <a:cubicBezTo>
                    <a:pt x="2174" y="4066"/>
                    <a:pt x="2305" y="4182"/>
                    <a:pt x="2445" y="4306"/>
                  </a:cubicBezTo>
                  <a:lnTo>
                    <a:pt x="3866" y="5528"/>
                  </a:lnTo>
                  <a:cubicBezTo>
                    <a:pt x="3815" y="5564"/>
                    <a:pt x="3763" y="5598"/>
                    <a:pt x="3710" y="5633"/>
                  </a:cubicBezTo>
                  <a:cubicBezTo>
                    <a:pt x="3497" y="5762"/>
                    <a:pt x="3262" y="5841"/>
                    <a:pt x="3003" y="5869"/>
                  </a:cubicBezTo>
                  <a:cubicBezTo>
                    <a:pt x="2918" y="5878"/>
                    <a:pt x="2837" y="5882"/>
                    <a:pt x="2758" y="5882"/>
                  </a:cubicBezTo>
                  <a:cubicBezTo>
                    <a:pt x="2578" y="5882"/>
                    <a:pt x="2414" y="5859"/>
                    <a:pt x="2268" y="5813"/>
                  </a:cubicBezTo>
                  <a:cubicBezTo>
                    <a:pt x="2058" y="5748"/>
                    <a:pt x="1893" y="5639"/>
                    <a:pt x="1772" y="5488"/>
                  </a:cubicBezTo>
                  <a:cubicBezTo>
                    <a:pt x="1651" y="5337"/>
                    <a:pt x="1578" y="5151"/>
                    <a:pt x="1556" y="4930"/>
                  </a:cubicBezTo>
                  <a:cubicBezTo>
                    <a:pt x="1526" y="4651"/>
                    <a:pt x="1593" y="4411"/>
                    <a:pt x="1756" y="4211"/>
                  </a:cubicBezTo>
                  <a:cubicBezTo>
                    <a:pt x="1834" y="4116"/>
                    <a:pt x="1934" y="4031"/>
                    <a:pt x="2057" y="3953"/>
                  </a:cubicBezTo>
                  <a:close/>
                  <a:moveTo>
                    <a:pt x="3146" y="1"/>
                  </a:moveTo>
                  <a:cubicBezTo>
                    <a:pt x="3045" y="1"/>
                    <a:pt x="2942" y="6"/>
                    <a:pt x="2837" y="18"/>
                  </a:cubicBezTo>
                  <a:cubicBezTo>
                    <a:pt x="2410" y="62"/>
                    <a:pt x="2039" y="180"/>
                    <a:pt x="1729" y="374"/>
                  </a:cubicBezTo>
                  <a:cubicBezTo>
                    <a:pt x="1418" y="568"/>
                    <a:pt x="1184" y="814"/>
                    <a:pt x="1030" y="1108"/>
                  </a:cubicBezTo>
                  <a:cubicBezTo>
                    <a:pt x="873" y="1405"/>
                    <a:pt x="814" y="1726"/>
                    <a:pt x="851" y="2077"/>
                  </a:cubicBezTo>
                  <a:cubicBezTo>
                    <a:pt x="866" y="2221"/>
                    <a:pt x="906" y="2373"/>
                    <a:pt x="968" y="2537"/>
                  </a:cubicBezTo>
                  <a:cubicBezTo>
                    <a:pt x="1028" y="2692"/>
                    <a:pt x="1115" y="2855"/>
                    <a:pt x="1225" y="3024"/>
                  </a:cubicBezTo>
                  <a:cubicBezTo>
                    <a:pt x="828" y="3256"/>
                    <a:pt x="528" y="3545"/>
                    <a:pt x="328" y="3889"/>
                  </a:cubicBezTo>
                  <a:cubicBezTo>
                    <a:pt x="94" y="4297"/>
                    <a:pt x="0" y="4737"/>
                    <a:pt x="50" y="5212"/>
                  </a:cubicBezTo>
                  <a:cubicBezTo>
                    <a:pt x="95" y="5627"/>
                    <a:pt x="253" y="5992"/>
                    <a:pt x="525" y="6304"/>
                  </a:cubicBezTo>
                  <a:cubicBezTo>
                    <a:pt x="798" y="6615"/>
                    <a:pt x="1146" y="6848"/>
                    <a:pt x="1572" y="7000"/>
                  </a:cubicBezTo>
                  <a:cubicBezTo>
                    <a:pt x="1887" y="7112"/>
                    <a:pt x="2226" y="7169"/>
                    <a:pt x="2587" y="7169"/>
                  </a:cubicBezTo>
                  <a:cubicBezTo>
                    <a:pt x="2715" y="7169"/>
                    <a:pt x="2846" y="7161"/>
                    <a:pt x="2980" y="7147"/>
                  </a:cubicBezTo>
                  <a:cubicBezTo>
                    <a:pt x="3362" y="7107"/>
                    <a:pt x="3715" y="7016"/>
                    <a:pt x="4038" y="6873"/>
                  </a:cubicBezTo>
                  <a:cubicBezTo>
                    <a:pt x="4352" y="6736"/>
                    <a:pt x="4632" y="6556"/>
                    <a:pt x="4886" y="6338"/>
                  </a:cubicBezTo>
                  <a:lnTo>
                    <a:pt x="5432" y="6792"/>
                  </a:lnTo>
                  <a:lnTo>
                    <a:pt x="7358" y="6586"/>
                  </a:lnTo>
                  <a:lnTo>
                    <a:pt x="5748" y="5196"/>
                  </a:lnTo>
                  <a:cubicBezTo>
                    <a:pt x="5857" y="4973"/>
                    <a:pt x="5951" y="4734"/>
                    <a:pt x="6023" y="4484"/>
                  </a:cubicBezTo>
                  <a:cubicBezTo>
                    <a:pt x="6129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2"/>
                  </a:lnTo>
                  <a:cubicBezTo>
                    <a:pt x="4748" y="3768"/>
                    <a:pt x="4710" y="4058"/>
                    <a:pt x="4638" y="4326"/>
                  </a:cubicBezTo>
                  <a:lnTo>
                    <a:pt x="4096" y="3846"/>
                  </a:lnTo>
                  <a:cubicBezTo>
                    <a:pt x="3952" y="3736"/>
                    <a:pt x="3792" y="3602"/>
                    <a:pt x="3612" y="3450"/>
                  </a:cubicBezTo>
                  <a:cubicBezTo>
                    <a:pt x="3433" y="3293"/>
                    <a:pt x="3253" y="3131"/>
                    <a:pt x="3077" y="2955"/>
                  </a:cubicBezTo>
                  <a:cubicBezTo>
                    <a:pt x="2902" y="2781"/>
                    <a:pt x="2755" y="2609"/>
                    <a:pt x="2635" y="2441"/>
                  </a:cubicBezTo>
                  <a:cubicBezTo>
                    <a:pt x="2517" y="2272"/>
                    <a:pt x="2452" y="2127"/>
                    <a:pt x="2438" y="2005"/>
                  </a:cubicBezTo>
                  <a:cubicBezTo>
                    <a:pt x="2423" y="1875"/>
                    <a:pt x="2438" y="1762"/>
                    <a:pt x="2481" y="1671"/>
                  </a:cubicBezTo>
                  <a:cubicBezTo>
                    <a:pt x="2524" y="1579"/>
                    <a:pt x="2590" y="1503"/>
                    <a:pt x="2683" y="1448"/>
                  </a:cubicBezTo>
                  <a:cubicBezTo>
                    <a:pt x="2777" y="1392"/>
                    <a:pt x="2893" y="1356"/>
                    <a:pt x="3037" y="1342"/>
                  </a:cubicBezTo>
                  <a:cubicBezTo>
                    <a:pt x="3069" y="1339"/>
                    <a:pt x="3100" y="1337"/>
                    <a:pt x="3130" y="1337"/>
                  </a:cubicBezTo>
                  <a:cubicBezTo>
                    <a:pt x="3268" y="1337"/>
                    <a:pt x="3395" y="1372"/>
                    <a:pt x="3510" y="1441"/>
                  </a:cubicBezTo>
                  <a:cubicBezTo>
                    <a:pt x="3650" y="1525"/>
                    <a:pt x="3789" y="1693"/>
                    <a:pt x="3927" y="1947"/>
                  </a:cubicBezTo>
                  <a:lnTo>
                    <a:pt x="5078" y="1089"/>
                  </a:lnTo>
                  <a:cubicBezTo>
                    <a:pt x="4966" y="839"/>
                    <a:pt x="4797" y="626"/>
                    <a:pt x="4567" y="453"/>
                  </a:cubicBezTo>
                  <a:cubicBezTo>
                    <a:pt x="4339" y="281"/>
                    <a:pt x="4077" y="156"/>
                    <a:pt x="3779" y="79"/>
                  </a:cubicBezTo>
                  <a:cubicBezTo>
                    <a:pt x="3575" y="27"/>
                    <a:pt x="3365" y="1"/>
                    <a:pt x="3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7" name="Google Shape;17157;p32"/>
            <p:cNvSpPr/>
            <p:nvPr/>
          </p:nvSpPr>
          <p:spPr>
            <a:xfrm flipH="1">
              <a:off x="963957" y="41392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4" y="2067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7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8" name="Google Shape;17158;p32"/>
            <p:cNvSpPr/>
            <p:nvPr/>
          </p:nvSpPr>
          <p:spPr>
            <a:xfrm flipH="1">
              <a:off x="736051" y="39230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9" name="Google Shape;17159;p32"/>
            <p:cNvSpPr/>
            <p:nvPr/>
          </p:nvSpPr>
          <p:spPr>
            <a:xfrm flipH="1">
              <a:off x="494840" y="369642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5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6" y="1639"/>
                    <a:pt x="315" y="2036"/>
                    <a:pt x="178" y="2483"/>
                  </a:cubicBezTo>
                  <a:cubicBezTo>
                    <a:pt x="42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4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4" y="7090"/>
                    <a:pt x="3958" y="7074"/>
                  </a:cubicBezTo>
                  <a:cubicBezTo>
                    <a:pt x="4288" y="7039"/>
                    <a:pt x="4615" y="6963"/>
                    <a:pt x="4932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6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2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7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0" y="2655"/>
                    <a:pt x="2002" y="2432"/>
                    <a:pt x="2157" y="2242"/>
                  </a:cubicBezTo>
                  <a:cubicBezTo>
                    <a:pt x="2310" y="2051"/>
                    <a:pt x="2497" y="1898"/>
                    <a:pt x="2718" y="1780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09" y="1561"/>
                    <a:pt x="4029" y="1585"/>
                  </a:cubicBezTo>
                  <a:cubicBezTo>
                    <a:pt x="4216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700" y="639"/>
                    <a:pt x="5449" y="467"/>
                    <a:pt x="5161" y="329"/>
                  </a:cubicBezTo>
                  <a:cubicBezTo>
                    <a:pt x="4875" y="193"/>
                    <a:pt x="4572" y="96"/>
                    <a:pt x="4249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0" name="Google Shape;17160;p32"/>
            <p:cNvSpPr/>
            <p:nvPr/>
          </p:nvSpPr>
          <p:spPr>
            <a:xfrm flipH="1">
              <a:off x="248813" y="34047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8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1" name="Google Shape;17161;p32"/>
            <p:cNvSpPr/>
            <p:nvPr/>
          </p:nvSpPr>
          <p:spPr>
            <a:xfrm flipH="1">
              <a:off x="-9755" y="311678"/>
              <a:ext cx="224654" cy="258678"/>
            </a:xfrm>
            <a:custGeom>
              <a:avLst/>
              <a:gdLst/>
              <a:ahLst/>
              <a:cxnLst/>
              <a:rect l="l" t="t" r="r" b="b"/>
              <a:pathLst>
                <a:path w="6484" h="7466" extrusionOk="0">
                  <a:moveTo>
                    <a:pt x="6140" y="1"/>
                  </a:moveTo>
                  <a:lnTo>
                    <a:pt x="4535" y="172"/>
                  </a:lnTo>
                  <a:lnTo>
                    <a:pt x="4712" y="1854"/>
                  </a:lnTo>
                  <a:cubicBezTo>
                    <a:pt x="4741" y="2122"/>
                    <a:pt x="4769" y="2369"/>
                    <a:pt x="4795" y="2595"/>
                  </a:cubicBezTo>
                  <a:cubicBezTo>
                    <a:pt x="4824" y="2822"/>
                    <a:pt x="4851" y="3032"/>
                    <a:pt x="4883" y="3226"/>
                  </a:cubicBezTo>
                  <a:cubicBezTo>
                    <a:pt x="4913" y="3420"/>
                    <a:pt x="4946" y="3610"/>
                    <a:pt x="4982" y="3796"/>
                  </a:cubicBezTo>
                  <a:cubicBezTo>
                    <a:pt x="5018" y="3982"/>
                    <a:pt x="5055" y="4172"/>
                    <a:pt x="5096" y="4365"/>
                  </a:cubicBezTo>
                  <a:cubicBezTo>
                    <a:pt x="5106" y="4411"/>
                    <a:pt x="5117" y="4457"/>
                    <a:pt x="5127" y="4504"/>
                  </a:cubicBezTo>
                  <a:lnTo>
                    <a:pt x="1482" y="498"/>
                  </a:lnTo>
                  <a:lnTo>
                    <a:pt x="1" y="654"/>
                  </a:lnTo>
                  <a:lnTo>
                    <a:pt x="721" y="7465"/>
                  </a:lnTo>
                  <a:lnTo>
                    <a:pt x="2328" y="7296"/>
                  </a:lnTo>
                  <a:lnTo>
                    <a:pt x="2086" y="5018"/>
                  </a:lnTo>
                  <a:cubicBezTo>
                    <a:pt x="2070" y="4857"/>
                    <a:pt x="2050" y="4709"/>
                    <a:pt x="2034" y="4578"/>
                  </a:cubicBezTo>
                  <a:cubicBezTo>
                    <a:pt x="2018" y="4443"/>
                    <a:pt x="1997" y="4310"/>
                    <a:pt x="1977" y="4174"/>
                  </a:cubicBezTo>
                  <a:cubicBezTo>
                    <a:pt x="1955" y="4037"/>
                    <a:pt x="1928" y="3886"/>
                    <a:pt x="1893" y="3718"/>
                  </a:cubicBezTo>
                  <a:cubicBezTo>
                    <a:pt x="1862" y="3553"/>
                    <a:pt x="1820" y="3361"/>
                    <a:pt x="1775" y="3147"/>
                  </a:cubicBezTo>
                  <a:cubicBezTo>
                    <a:pt x="1768" y="3117"/>
                    <a:pt x="1762" y="3084"/>
                    <a:pt x="1755" y="3052"/>
                  </a:cubicBezTo>
                  <a:lnTo>
                    <a:pt x="1755" y="3052"/>
                  </a:lnTo>
                  <a:lnTo>
                    <a:pt x="5363" y="6974"/>
                  </a:lnTo>
                  <a:lnTo>
                    <a:pt x="6483" y="6857"/>
                  </a:lnTo>
                  <a:lnTo>
                    <a:pt x="6483" y="3226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32"/>
            <p:cNvSpPr/>
            <p:nvPr/>
          </p:nvSpPr>
          <p:spPr>
            <a:xfrm flipH="1">
              <a:off x="4195423" y="1086690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1"/>
                  </a:cubicBezTo>
                  <a:cubicBezTo>
                    <a:pt x="2044" y="67"/>
                    <a:pt x="1727" y="152"/>
                    <a:pt x="1425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6" y="1249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3" y="4091"/>
                  </a:cubicBezTo>
                  <a:cubicBezTo>
                    <a:pt x="1764" y="4184"/>
                    <a:pt x="2103" y="4255"/>
                    <a:pt x="2489" y="4299"/>
                  </a:cubicBezTo>
                  <a:cubicBezTo>
                    <a:pt x="2627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80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9"/>
                    <a:pt x="3761" y="4678"/>
                    <a:pt x="3819" y="4751"/>
                  </a:cubicBezTo>
                  <a:cubicBezTo>
                    <a:pt x="3876" y="4823"/>
                    <a:pt x="3908" y="4909"/>
                    <a:pt x="3919" y="5007"/>
                  </a:cubicBezTo>
                  <a:cubicBezTo>
                    <a:pt x="3934" y="5136"/>
                    <a:pt x="3905" y="5248"/>
                    <a:pt x="3836" y="5345"/>
                  </a:cubicBezTo>
                  <a:cubicBezTo>
                    <a:pt x="3769" y="5440"/>
                    <a:pt x="3664" y="5519"/>
                    <a:pt x="3527" y="5578"/>
                  </a:cubicBezTo>
                  <a:cubicBezTo>
                    <a:pt x="3389" y="5640"/>
                    <a:pt x="3232" y="5678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8" y="5666"/>
                    <a:pt x="2017" y="5579"/>
                  </a:cubicBezTo>
                  <a:cubicBezTo>
                    <a:pt x="1675" y="5464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5"/>
                    <a:pt x="591" y="6521"/>
                    <a:pt x="891" y="6697"/>
                  </a:cubicBezTo>
                  <a:cubicBezTo>
                    <a:pt x="1190" y="6871"/>
                    <a:pt x="1527" y="6993"/>
                    <a:pt x="1899" y="7063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2"/>
                    <a:pt x="4095" y="6907"/>
                    <a:pt x="4476" y="6692"/>
                  </a:cubicBezTo>
                  <a:cubicBezTo>
                    <a:pt x="4857" y="6478"/>
                    <a:pt x="5145" y="6196"/>
                    <a:pt x="5342" y="5844"/>
                  </a:cubicBezTo>
                  <a:cubicBezTo>
                    <a:pt x="5537" y="5492"/>
                    <a:pt x="5609" y="5080"/>
                    <a:pt x="5560" y="4606"/>
                  </a:cubicBezTo>
                  <a:cubicBezTo>
                    <a:pt x="5529" y="4299"/>
                    <a:pt x="5444" y="4039"/>
                    <a:pt x="5306" y="3821"/>
                  </a:cubicBezTo>
                  <a:cubicBezTo>
                    <a:pt x="5166" y="3602"/>
                    <a:pt x="4984" y="3419"/>
                    <a:pt x="4755" y="3274"/>
                  </a:cubicBezTo>
                  <a:cubicBezTo>
                    <a:pt x="4526" y="3127"/>
                    <a:pt x="4263" y="3011"/>
                    <a:pt x="3960" y="2925"/>
                  </a:cubicBezTo>
                  <a:cubicBezTo>
                    <a:pt x="3659" y="2838"/>
                    <a:pt x="3326" y="2779"/>
                    <a:pt x="2963" y="2745"/>
                  </a:cubicBezTo>
                  <a:cubicBezTo>
                    <a:pt x="2805" y="2736"/>
                    <a:pt x="2653" y="2718"/>
                    <a:pt x="2504" y="2689"/>
                  </a:cubicBezTo>
                  <a:cubicBezTo>
                    <a:pt x="2356" y="2663"/>
                    <a:pt x="2226" y="2624"/>
                    <a:pt x="2109" y="2574"/>
                  </a:cubicBezTo>
                  <a:cubicBezTo>
                    <a:pt x="1993" y="2523"/>
                    <a:pt x="1898" y="2465"/>
                    <a:pt x="1826" y="2393"/>
                  </a:cubicBezTo>
                  <a:cubicBezTo>
                    <a:pt x="1751" y="2322"/>
                    <a:pt x="1711" y="2232"/>
                    <a:pt x="1698" y="2121"/>
                  </a:cubicBezTo>
                  <a:cubicBezTo>
                    <a:pt x="1685" y="1997"/>
                    <a:pt x="1712" y="1888"/>
                    <a:pt x="1780" y="1793"/>
                  </a:cubicBezTo>
                  <a:cubicBezTo>
                    <a:pt x="1852" y="1695"/>
                    <a:pt x="1952" y="1616"/>
                    <a:pt x="2087" y="1551"/>
                  </a:cubicBezTo>
                  <a:cubicBezTo>
                    <a:pt x="2223" y="1490"/>
                    <a:pt x="2387" y="1446"/>
                    <a:pt x="2581" y="1426"/>
                  </a:cubicBezTo>
                  <a:cubicBezTo>
                    <a:pt x="2645" y="1419"/>
                    <a:pt x="2709" y="1416"/>
                    <a:pt x="2772" y="1416"/>
                  </a:cubicBezTo>
                  <a:cubicBezTo>
                    <a:pt x="2895" y="1416"/>
                    <a:pt x="3016" y="1429"/>
                    <a:pt x="3139" y="1456"/>
                  </a:cubicBezTo>
                  <a:cubicBezTo>
                    <a:pt x="3324" y="1495"/>
                    <a:pt x="3501" y="1563"/>
                    <a:pt x="3671" y="1656"/>
                  </a:cubicBezTo>
                  <a:cubicBezTo>
                    <a:pt x="3842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9" y="707"/>
                    <a:pt x="4670" y="517"/>
                    <a:pt x="4421" y="368"/>
                  </a:cubicBezTo>
                  <a:cubicBezTo>
                    <a:pt x="4173" y="215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32"/>
            <p:cNvSpPr/>
            <p:nvPr/>
          </p:nvSpPr>
          <p:spPr>
            <a:xfrm flipH="1">
              <a:off x="3927603" y="1061259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1" y="1569"/>
                  </a:moveTo>
                  <a:cubicBezTo>
                    <a:pt x="3779" y="1569"/>
                    <a:pt x="3960" y="1597"/>
                    <a:pt x="4130" y="1650"/>
                  </a:cubicBezTo>
                  <a:cubicBezTo>
                    <a:pt x="4365" y="1723"/>
                    <a:pt x="4573" y="1842"/>
                    <a:pt x="4759" y="2002"/>
                  </a:cubicBezTo>
                  <a:cubicBezTo>
                    <a:pt x="4941" y="2163"/>
                    <a:pt x="5092" y="2360"/>
                    <a:pt x="5207" y="2590"/>
                  </a:cubicBezTo>
                  <a:cubicBezTo>
                    <a:pt x="5324" y="2820"/>
                    <a:pt x="5398" y="3079"/>
                    <a:pt x="5427" y="3364"/>
                  </a:cubicBezTo>
                  <a:cubicBezTo>
                    <a:pt x="5457" y="3650"/>
                    <a:pt x="5437" y="3916"/>
                    <a:pt x="5373" y="4166"/>
                  </a:cubicBezTo>
                  <a:cubicBezTo>
                    <a:pt x="5308" y="4418"/>
                    <a:pt x="5201" y="4639"/>
                    <a:pt x="5055" y="4836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1" y="5432"/>
                    <a:pt x="4063" y="5507"/>
                    <a:pt x="3796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1" y="5546"/>
                    <a:pt x="3213" y="5519"/>
                    <a:pt x="3044" y="5468"/>
                  </a:cubicBezTo>
                  <a:cubicBezTo>
                    <a:pt x="2813" y="5394"/>
                    <a:pt x="2600" y="5276"/>
                    <a:pt x="2413" y="5118"/>
                  </a:cubicBezTo>
                  <a:cubicBezTo>
                    <a:pt x="2225" y="4963"/>
                    <a:pt x="2077" y="4765"/>
                    <a:pt x="1964" y="4533"/>
                  </a:cubicBezTo>
                  <a:cubicBezTo>
                    <a:pt x="1851" y="4299"/>
                    <a:pt x="1779" y="4038"/>
                    <a:pt x="1749" y="3752"/>
                  </a:cubicBezTo>
                  <a:cubicBezTo>
                    <a:pt x="1719" y="3467"/>
                    <a:pt x="1734" y="3201"/>
                    <a:pt x="1798" y="2950"/>
                  </a:cubicBezTo>
                  <a:cubicBezTo>
                    <a:pt x="1858" y="2701"/>
                    <a:pt x="1964" y="2478"/>
                    <a:pt x="2115" y="2281"/>
                  </a:cubicBezTo>
                  <a:cubicBezTo>
                    <a:pt x="2265" y="2084"/>
                    <a:pt x="2446" y="1926"/>
                    <a:pt x="2660" y="1807"/>
                  </a:cubicBezTo>
                  <a:cubicBezTo>
                    <a:pt x="2875" y="1686"/>
                    <a:pt x="3115" y="1610"/>
                    <a:pt x="3381" y="1581"/>
                  </a:cubicBezTo>
                  <a:cubicBezTo>
                    <a:pt x="3452" y="1573"/>
                    <a:pt x="3522" y="1569"/>
                    <a:pt x="3591" y="1569"/>
                  </a:cubicBezTo>
                  <a:close/>
                  <a:moveTo>
                    <a:pt x="3659" y="0"/>
                  </a:moveTo>
                  <a:cubicBezTo>
                    <a:pt x="3513" y="0"/>
                    <a:pt x="3365" y="8"/>
                    <a:pt x="3214" y="25"/>
                  </a:cubicBezTo>
                  <a:cubicBezTo>
                    <a:pt x="2701" y="78"/>
                    <a:pt x="2241" y="215"/>
                    <a:pt x="1832" y="436"/>
                  </a:cubicBezTo>
                  <a:cubicBezTo>
                    <a:pt x="1419" y="655"/>
                    <a:pt x="1074" y="941"/>
                    <a:pt x="790" y="1293"/>
                  </a:cubicBezTo>
                  <a:cubicBezTo>
                    <a:pt x="505" y="1645"/>
                    <a:pt x="298" y="2042"/>
                    <a:pt x="167" y="2488"/>
                  </a:cubicBezTo>
                  <a:cubicBezTo>
                    <a:pt x="38" y="2935"/>
                    <a:pt x="0" y="3414"/>
                    <a:pt x="53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2" y="6067"/>
                    <a:pt x="1323" y="6353"/>
                  </a:cubicBezTo>
                  <a:cubicBezTo>
                    <a:pt x="1675" y="6638"/>
                    <a:pt x="2074" y="6844"/>
                    <a:pt x="2520" y="6975"/>
                  </a:cubicBezTo>
                  <a:cubicBezTo>
                    <a:pt x="2834" y="7066"/>
                    <a:pt x="3167" y="7112"/>
                    <a:pt x="3519" y="7112"/>
                  </a:cubicBezTo>
                  <a:cubicBezTo>
                    <a:pt x="3665" y="7112"/>
                    <a:pt x="3815" y="7104"/>
                    <a:pt x="3968" y="7088"/>
                  </a:cubicBezTo>
                  <a:cubicBezTo>
                    <a:pt x="4472" y="7035"/>
                    <a:pt x="4931" y="6897"/>
                    <a:pt x="5342" y="6677"/>
                  </a:cubicBezTo>
                  <a:cubicBezTo>
                    <a:pt x="5752" y="6456"/>
                    <a:pt x="6097" y="6172"/>
                    <a:pt x="6381" y="5820"/>
                  </a:cubicBezTo>
                  <a:cubicBezTo>
                    <a:pt x="6665" y="5468"/>
                    <a:pt x="6870" y="5068"/>
                    <a:pt x="6997" y="4616"/>
                  </a:cubicBezTo>
                  <a:cubicBezTo>
                    <a:pt x="7125" y="4169"/>
                    <a:pt x="7163" y="3693"/>
                    <a:pt x="7110" y="3187"/>
                  </a:cubicBezTo>
                  <a:cubicBezTo>
                    <a:pt x="7055" y="2672"/>
                    <a:pt x="6918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5"/>
                    <a:pt x="5099" y="269"/>
                    <a:pt x="4654" y="138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32"/>
            <p:cNvSpPr/>
            <p:nvPr/>
          </p:nvSpPr>
          <p:spPr>
            <a:xfrm flipH="1">
              <a:off x="3680676" y="1032953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6" y="435"/>
                  </a:cubicBezTo>
                  <a:cubicBezTo>
                    <a:pt x="1457" y="656"/>
                    <a:pt x="1102" y="943"/>
                    <a:pt x="814" y="1291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7"/>
                  </a:cubicBezTo>
                  <a:cubicBezTo>
                    <a:pt x="1666" y="6637"/>
                    <a:pt x="2065" y="6841"/>
                    <a:pt x="2515" y="6968"/>
                  </a:cubicBezTo>
                  <a:cubicBezTo>
                    <a:pt x="2830" y="7056"/>
                    <a:pt x="3161" y="7099"/>
                    <a:pt x="3508" y="7099"/>
                  </a:cubicBezTo>
                  <a:cubicBezTo>
                    <a:pt x="3656" y="7099"/>
                    <a:pt x="3806" y="7091"/>
                    <a:pt x="3959" y="7076"/>
                  </a:cubicBezTo>
                  <a:cubicBezTo>
                    <a:pt x="4290" y="7041"/>
                    <a:pt x="4615" y="6966"/>
                    <a:pt x="4933" y="6848"/>
                  </a:cubicBezTo>
                  <a:cubicBezTo>
                    <a:pt x="5251" y="6733"/>
                    <a:pt x="5538" y="6590"/>
                    <a:pt x="5793" y="6420"/>
                  </a:cubicBezTo>
                  <a:cubicBezTo>
                    <a:pt x="6046" y="6249"/>
                    <a:pt x="6246" y="6063"/>
                    <a:pt x="6387" y="5863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69" y="5072"/>
                  </a:cubicBezTo>
                  <a:cubicBezTo>
                    <a:pt x="4920" y="5190"/>
                    <a:pt x="4757" y="5288"/>
                    <a:pt x="4573" y="5366"/>
                  </a:cubicBezTo>
                  <a:cubicBezTo>
                    <a:pt x="4392" y="5445"/>
                    <a:pt x="4197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2"/>
                    <a:pt x="2111" y="4785"/>
                    <a:pt x="1989" y="4553"/>
                  </a:cubicBezTo>
                  <a:cubicBezTo>
                    <a:pt x="1867" y="4320"/>
                    <a:pt x="1789" y="4054"/>
                    <a:pt x="1756" y="3755"/>
                  </a:cubicBezTo>
                  <a:cubicBezTo>
                    <a:pt x="1725" y="3452"/>
                    <a:pt x="1745" y="3170"/>
                    <a:pt x="1817" y="2913"/>
                  </a:cubicBezTo>
                  <a:cubicBezTo>
                    <a:pt x="1889" y="2655"/>
                    <a:pt x="1999" y="2432"/>
                    <a:pt x="2155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4" y="1662"/>
                    <a:pt x="3176" y="1590"/>
                    <a:pt x="3434" y="1561"/>
                  </a:cubicBezTo>
                  <a:cubicBezTo>
                    <a:pt x="3507" y="1553"/>
                    <a:pt x="3579" y="1549"/>
                    <a:pt x="3650" y="1549"/>
                  </a:cubicBezTo>
                  <a:cubicBezTo>
                    <a:pt x="3779" y="1549"/>
                    <a:pt x="3905" y="1562"/>
                    <a:pt x="4027" y="1588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6"/>
                    <a:pt x="4875" y="1985"/>
                    <a:pt x="5026" y="2113"/>
                  </a:cubicBezTo>
                  <a:lnTo>
                    <a:pt x="5916" y="848"/>
                  </a:lnTo>
                  <a:cubicBezTo>
                    <a:pt x="5696" y="641"/>
                    <a:pt x="5445" y="469"/>
                    <a:pt x="5157" y="331"/>
                  </a:cubicBezTo>
                  <a:cubicBezTo>
                    <a:pt x="4874" y="193"/>
                    <a:pt x="4570" y="97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32"/>
            <p:cNvSpPr/>
            <p:nvPr/>
          </p:nvSpPr>
          <p:spPr>
            <a:xfrm flipH="1">
              <a:off x="3446810" y="1008250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2" y="22"/>
                  </a:cubicBezTo>
                  <a:cubicBezTo>
                    <a:pt x="2763" y="75"/>
                    <a:pt x="2294" y="213"/>
                    <a:pt x="1876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8"/>
                    <a:pt x="315" y="2037"/>
                    <a:pt x="179" y="2484"/>
                  </a:cubicBezTo>
                  <a:cubicBezTo>
                    <a:pt x="42" y="2931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6"/>
                  </a:cubicBezTo>
                  <a:cubicBezTo>
                    <a:pt x="1664" y="6637"/>
                    <a:pt x="2065" y="6841"/>
                    <a:pt x="2515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5" y="6965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6" y="6248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89"/>
                    <a:pt x="4756" y="5288"/>
                    <a:pt x="4573" y="5366"/>
                  </a:cubicBezTo>
                  <a:cubicBezTo>
                    <a:pt x="4392" y="5445"/>
                    <a:pt x="4195" y="5494"/>
                    <a:pt x="3989" y="5517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0"/>
                    <a:pt x="2110" y="4785"/>
                    <a:pt x="1988" y="4553"/>
                  </a:cubicBezTo>
                  <a:cubicBezTo>
                    <a:pt x="1866" y="4319"/>
                    <a:pt x="1789" y="4053"/>
                    <a:pt x="1756" y="3755"/>
                  </a:cubicBezTo>
                  <a:cubicBezTo>
                    <a:pt x="1725" y="3452"/>
                    <a:pt x="1743" y="3168"/>
                    <a:pt x="1815" y="2912"/>
                  </a:cubicBezTo>
                  <a:cubicBezTo>
                    <a:pt x="1891" y="2655"/>
                    <a:pt x="2002" y="2431"/>
                    <a:pt x="2157" y="2241"/>
                  </a:cubicBezTo>
                  <a:cubicBezTo>
                    <a:pt x="2310" y="2051"/>
                    <a:pt x="2498" y="1896"/>
                    <a:pt x="2718" y="1779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6"/>
                  </a:cubicBezTo>
                  <a:cubicBezTo>
                    <a:pt x="4217" y="1627"/>
                    <a:pt x="4394" y="1691"/>
                    <a:pt x="4557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32"/>
            <p:cNvSpPr/>
            <p:nvPr/>
          </p:nvSpPr>
          <p:spPr>
            <a:xfrm flipH="1">
              <a:off x="3236575" y="98320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5" y="2722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7" name="Google Shape;17167;p32"/>
            <p:cNvSpPr/>
            <p:nvPr/>
          </p:nvSpPr>
          <p:spPr>
            <a:xfrm flipH="1">
              <a:off x="2990790" y="965842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1"/>
                  </a:moveTo>
                  <a:cubicBezTo>
                    <a:pt x="3227" y="1421"/>
                    <a:pt x="3352" y="1441"/>
                    <a:pt x="3462" y="1480"/>
                  </a:cubicBezTo>
                  <a:cubicBezTo>
                    <a:pt x="3617" y="1536"/>
                    <a:pt x="3738" y="1628"/>
                    <a:pt x="3831" y="1752"/>
                  </a:cubicBezTo>
                  <a:cubicBezTo>
                    <a:pt x="3922" y="1876"/>
                    <a:pt x="3978" y="2027"/>
                    <a:pt x="3997" y="2202"/>
                  </a:cubicBezTo>
                  <a:cubicBezTo>
                    <a:pt x="4015" y="2376"/>
                    <a:pt x="3997" y="2534"/>
                    <a:pt x="3942" y="2680"/>
                  </a:cubicBezTo>
                  <a:cubicBezTo>
                    <a:pt x="3890" y="2823"/>
                    <a:pt x="3802" y="2938"/>
                    <a:pt x="3683" y="3025"/>
                  </a:cubicBezTo>
                  <a:cubicBezTo>
                    <a:pt x="3567" y="3115"/>
                    <a:pt x="3421" y="3167"/>
                    <a:pt x="3253" y="3183"/>
                  </a:cubicBezTo>
                  <a:lnTo>
                    <a:pt x="1911" y="3327"/>
                  </a:lnTo>
                  <a:lnTo>
                    <a:pt x="1722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8" y="1421"/>
                  </a:cubicBezTo>
                  <a:close/>
                  <a:moveTo>
                    <a:pt x="3363" y="0"/>
                  </a:moveTo>
                  <a:cubicBezTo>
                    <a:pt x="3265" y="0"/>
                    <a:pt x="3166" y="6"/>
                    <a:pt x="3065" y="16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4" y="4500"/>
                  </a:lnTo>
                  <a:lnTo>
                    <a:pt x="4496" y="6753"/>
                  </a:lnTo>
                  <a:lnTo>
                    <a:pt x="6384" y="6554"/>
                  </a:lnTo>
                  <a:lnTo>
                    <a:pt x="4578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5"/>
                    <a:pt x="5266" y="3489"/>
                    <a:pt x="5432" y="3125"/>
                  </a:cubicBezTo>
                  <a:cubicBezTo>
                    <a:pt x="5596" y="2764"/>
                    <a:pt x="5656" y="2370"/>
                    <a:pt x="5611" y="1940"/>
                  </a:cubicBezTo>
                  <a:cubicBezTo>
                    <a:pt x="5567" y="1526"/>
                    <a:pt x="5429" y="1164"/>
                    <a:pt x="5192" y="861"/>
                  </a:cubicBezTo>
                  <a:cubicBezTo>
                    <a:pt x="4956" y="553"/>
                    <a:pt x="4652" y="326"/>
                    <a:pt x="4278" y="175"/>
                  </a:cubicBezTo>
                  <a:cubicBezTo>
                    <a:pt x="3991" y="59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32"/>
            <p:cNvSpPr/>
            <p:nvPr/>
          </p:nvSpPr>
          <p:spPr>
            <a:xfrm flipH="1">
              <a:off x="2677862" y="92658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1" y="2078"/>
                    <a:pt x="32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3"/>
                    <a:pt x="525" y="3552"/>
                    <a:pt x="728" y="3712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4"/>
                    <a:pt x="2488" y="4300"/>
                  </a:cubicBezTo>
                  <a:cubicBezTo>
                    <a:pt x="2626" y="4310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8" y="4616"/>
                    <a:pt x="3761" y="4677"/>
                    <a:pt x="3818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8" y="5639"/>
                    <a:pt x="3232" y="5678"/>
                    <a:pt x="3058" y="5696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7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1" y="6696"/>
                  </a:cubicBezTo>
                  <a:cubicBezTo>
                    <a:pt x="1190" y="6870"/>
                    <a:pt x="1526" y="6992"/>
                    <a:pt x="1899" y="7063"/>
                  </a:cubicBezTo>
                  <a:cubicBezTo>
                    <a:pt x="2120" y="7103"/>
                    <a:pt x="2354" y="7124"/>
                    <a:pt x="2602" y="7124"/>
                  </a:cubicBezTo>
                  <a:cubicBezTo>
                    <a:pt x="2770" y="7124"/>
                    <a:pt x="2944" y="7114"/>
                    <a:pt x="3125" y="7094"/>
                  </a:cubicBezTo>
                  <a:cubicBezTo>
                    <a:pt x="3646" y="7040"/>
                    <a:pt x="4095" y="6906"/>
                    <a:pt x="4476" y="6692"/>
                  </a:cubicBezTo>
                  <a:cubicBezTo>
                    <a:pt x="4857" y="6479"/>
                    <a:pt x="5144" y="6195"/>
                    <a:pt x="5341" y="5843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38"/>
                    <a:pt x="5305" y="3820"/>
                  </a:cubicBezTo>
                  <a:cubicBezTo>
                    <a:pt x="5166" y="3603"/>
                    <a:pt x="4983" y="3419"/>
                    <a:pt x="4755" y="3273"/>
                  </a:cubicBezTo>
                  <a:cubicBezTo>
                    <a:pt x="4526" y="3128"/>
                    <a:pt x="4263" y="3010"/>
                    <a:pt x="3959" y="2924"/>
                  </a:cubicBezTo>
                  <a:cubicBezTo>
                    <a:pt x="3660" y="2838"/>
                    <a:pt x="3325" y="2779"/>
                    <a:pt x="2963" y="2744"/>
                  </a:cubicBezTo>
                  <a:cubicBezTo>
                    <a:pt x="2805" y="2736"/>
                    <a:pt x="2652" y="2718"/>
                    <a:pt x="2504" y="2690"/>
                  </a:cubicBezTo>
                  <a:cubicBezTo>
                    <a:pt x="2356" y="2662"/>
                    <a:pt x="2225" y="2625"/>
                    <a:pt x="2109" y="2575"/>
                  </a:cubicBezTo>
                  <a:cubicBezTo>
                    <a:pt x="1992" y="2524"/>
                    <a:pt x="1897" y="2464"/>
                    <a:pt x="1825" y="2392"/>
                  </a:cubicBezTo>
                  <a:cubicBezTo>
                    <a:pt x="1751" y="2323"/>
                    <a:pt x="1710" y="2231"/>
                    <a:pt x="1697" y="2122"/>
                  </a:cubicBezTo>
                  <a:cubicBezTo>
                    <a:pt x="1684" y="1996"/>
                    <a:pt x="1712" y="1887"/>
                    <a:pt x="1779" y="1792"/>
                  </a:cubicBezTo>
                  <a:cubicBezTo>
                    <a:pt x="1848" y="1696"/>
                    <a:pt x="1949" y="1614"/>
                    <a:pt x="2084" y="1552"/>
                  </a:cubicBezTo>
                  <a:cubicBezTo>
                    <a:pt x="2218" y="1489"/>
                    <a:pt x="2382" y="1446"/>
                    <a:pt x="2577" y="1426"/>
                  </a:cubicBezTo>
                  <a:cubicBezTo>
                    <a:pt x="2641" y="1419"/>
                    <a:pt x="2703" y="1415"/>
                    <a:pt x="2766" y="1415"/>
                  </a:cubicBezTo>
                  <a:cubicBezTo>
                    <a:pt x="2890" y="1415"/>
                    <a:pt x="3013" y="1429"/>
                    <a:pt x="3137" y="1456"/>
                  </a:cubicBezTo>
                  <a:cubicBezTo>
                    <a:pt x="3322" y="1496"/>
                    <a:pt x="3498" y="1562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5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32"/>
            <p:cNvSpPr/>
            <p:nvPr/>
          </p:nvSpPr>
          <p:spPr>
            <a:xfrm flipH="1">
              <a:off x="2410561" y="89630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4" y="207"/>
                  </a:lnTo>
                  <a:lnTo>
                    <a:pt x="1923" y="3008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32"/>
            <p:cNvSpPr/>
            <p:nvPr/>
          </p:nvSpPr>
          <p:spPr>
            <a:xfrm flipH="1">
              <a:off x="2247030" y="878359"/>
              <a:ext cx="162116" cy="250605"/>
            </a:xfrm>
            <a:custGeom>
              <a:avLst/>
              <a:gdLst/>
              <a:ahLst/>
              <a:cxnLst/>
              <a:rect l="l" t="t" r="r" b="b"/>
              <a:pathLst>
                <a:path w="4679" h="7233" extrusionOk="0">
                  <a:moveTo>
                    <a:pt x="3959" y="0"/>
                  </a:moveTo>
                  <a:lnTo>
                    <a:pt x="0" y="420"/>
                  </a:lnTo>
                  <a:lnTo>
                    <a:pt x="146" y="1811"/>
                  </a:lnTo>
                  <a:lnTo>
                    <a:pt x="1295" y="1690"/>
                  </a:lnTo>
                  <a:lnTo>
                    <a:pt x="1720" y="5719"/>
                  </a:lnTo>
                  <a:lnTo>
                    <a:pt x="571" y="5839"/>
                  </a:lnTo>
                  <a:lnTo>
                    <a:pt x="719" y="7232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6"/>
                  </a:lnTo>
                  <a:lnTo>
                    <a:pt x="4107" y="1394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32"/>
            <p:cNvSpPr/>
            <p:nvPr/>
          </p:nvSpPr>
          <p:spPr>
            <a:xfrm flipH="1">
              <a:off x="2029933" y="866614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32"/>
            <p:cNvSpPr/>
            <p:nvPr/>
          </p:nvSpPr>
          <p:spPr>
            <a:xfrm flipH="1">
              <a:off x="1824617" y="844925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32"/>
            <p:cNvSpPr/>
            <p:nvPr/>
          </p:nvSpPr>
          <p:spPr>
            <a:xfrm flipH="1">
              <a:off x="1617325" y="814644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6" y="1"/>
                  </a:moveTo>
                  <a:cubicBezTo>
                    <a:pt x="2763" y="1"/>
                    <a:pt x="2578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4" y="419"/>
                    <a:pt x="865" y="591"/>
                    <a:pt x="648" y="801"/>
                  </a:cubicBezTo>
                  <a:cubicBezTo>
                    <a:pt x="431" y="1011"/>
                    <a:pt x="265" y="1250"/>
                    <a:pt x="153" y="1522"/>
                  </a:cubicBezTo>
                  <a:cubicBezTo>
                    <a:pt x="41" y="1793"/>
                    <a:pt x="1" y="2081"/>
                    <a:pt x="34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7"/>
                    <a:pt x="526" y="3555"/>
                    <a:pt x="728" y="3715"/>
                  </a:cubicBezTo>
                  <a:cubicBezTo>
                    <a:pt x="933" y="3873"/>
                    <a:pt x="1180" y="4001"/>
                    <a:pt x="1473" y="4094"/>
                  </a:cubicBezTo>
                  <a:cubicBezTo>
                    <a:pt x="1767" y="4188"/>
                    <a:pt x="2105" y="4257"/>
                    <a:pt x="2489" y="4303"/>
                  </a:cubicBezTo>
                  <a:cubicBezTo>
                    <a:pt x="2627" y="4313"/>
                    <a:pt x="2763" y="4332"/>
                    <a:pt x="2897" y="4353"/>
                  </a:cubicBezTo>
                  <a:cubicBezTo>
                    <a:pt x="3029" y="4375"/>
                    <a:pt x="3157" y="4403"/>
                    <a:pt x="3280" y="4441"/>
                  </a:cubicBezTo>
                  <a:cubicBezTo>
                    <a:pt x="3402" y="4477"/>
                    <a:pt x="3508" y="4520"/>
                    <a:pt x="3597" y="4570"/>
                  </a:cubicBezTo>
                  <a:cubicBezTo>
                    <a:pt x="3688" y="4619"/>
                    <a:pt x="3761" y="4680"/>
                    <a:pt x="3819" y="4754"/>
                  </a:cubicBezTo>
                  <a:cubicBezTo>
                    <a:pt x="3876" y="4826"/>
                    <a:pt x="3909" y="4913"/>
                    <a:pt x="3919" y="5009"/>
                  </a:cubicBezTo>
                  <a:cubicBezTo>
                    <a:pt x="3934" y="5138"/>
                    <a:pt x="3905" y="5252"/>
                    <a:pt x="3837" y="5347"/>
                  </a:cubicBezTo>
                  <a:cubicBezTo>
                    <a:pt x="3768" y="5442"/>
                    <a:pt x="3665" y="5521"/>
                    <a:pt x="3528" y="5581"/>
                  </a:cubicBezTo>
                  <a:cubicBezTo>
                    <a:pt x="3389" y="5642"/>
                    <a:pt x="3233" y="5682"/>
                    <a:pt x="3058" y="5699"/>
                  </a:cubicBezTo>
                  <a:cubicBezTo>
                    <a:pt x="2972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5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6" y="6309"/>
                    <a:pt x="590" y="6525"/>
                    <a:pt x="891" y="6699"/>
                  </a:cubicBezTo>
                  <a:cubicBezTo>
                    <a:pt x="1192" y="6873"/>
                    <a:pt x="1527" y="6995"/>
                    <a:pt x="1899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2" y="7127"/>
                    <a:pt x="2946" y="7117"/>
                    <a:pt x="3127" y="7098"/>
                  </a:cubicBezTo>
                  <a:cubicBezTo>
                    <a:pt x="3646" y="7044"/>
                    <a:pt x="4096" y="6908"/>
                    <a:pt x="4477" y="6696"/>
                  </a:cubicBezTo>
                  <a:cubicBezTo>
                    <a:pt x="4858" y="6481"/>
                    <a:pt x="5146" y="6200"/>
                    <a:pt x="5342" y="5847"/>
                  </a:cubicBezTo>
                  <a:cubicBezTo>
                    <a:pt x="5537" y="5495"/>
                    <a:pt x="5609" y="5082"/>
                    <a:pt x="5560" y="4608"/>
                  </a:cubicBezTo>
                  <a:cubicBezTo>
                    <a:pt x="5529" y="4303"/>
                    <a:pt x="5444" y="4041"/>
                    <a:pt x="5306" y="3823"/>
                  </a:cubicBezTo>
                  <a:cubicBezTo>
                    <a:pt x="5168" y="3605"/>
                    <a:pt x="4984" y="3421"/>
                    <a:pt x="4755" y="3276"/>
                  </a:cubicBezTo>
                  <a:cubicBezTo>
                    <a:pt x="4528" y="3131"/>
                    <a:pt x="4263" y="3013"/>
                    <a:pt x="3961" y="2927"/>
                  </a:cubicBezTo>
                  <a:cubicBezTo>
                    <a:pt x="3659" y="2840"/>
                    <a:pt x="3327" y="2781"/>
                    <a:pt x="2963" y="2747"/>
                  </a:cubicBezTo>
                  <a:cubicBezTo>
                    <a:pt x="2805" y="2738"/>
                    <a:pt x="2653" y="2721"/>
                    <a:pt x="2504" y="2692"/>
                  </a:cubicBezTo>
                  <a:cubicBezTo>
                    <a:pt x="2358" y="2665"/>
                    <a:pt x="2227" y="2628"/>
                    <a:pt x="2109" y="2577"/>
                  </a:cubicBezTo>
                  <a:cubicBezTo>
                    <a:pt x="1993" y="2527"/>
                    <a:pt x="1898" y="2466"/>
                    <a:pt x="1826" y="2395"/>
                  </a:cubicBezTo>
                  <a:cubicBezTo>
                    <a:pt x="1752" y="2326"/>
                    <a:pt x="1711" y="2234"/>
                    <a:pt x="1698" y="2124"/>
                  </a:cubicBezTo>
                  <a:cubicBezTo>
                    <a:pt x="1685" y="1999"/>
                    <a:pt x="1712" y="1890"/>
                    <a:pt x="1781" y="1795"/>
                  </a:cubicBezTo>
                  <a:cubicBezTo>
                    <a:pt x="1853" y="1694"/>
                    <a:pt x="1955" y="1615"/>
                    <a:pt x="2087" y="1552"/>
                  </a:cubicBezTo>
                  <a:cubicBezTo>
                    <a:pt x="2223" y="1490"/>
                    <a:pt x="2387" y="1447"/>
                    <a:pt x="2581" y="1427"/>
                  </a:cubicBezTo>
                  <a:cubicBezTo>
                    <a:pt x="2645" y="1420"/>
                    <a:pt x="2709" y="1416"/>
                    <a:pt x="2773" y="1416"/>
                  </a:cubicBezTo>
                  <a:cubicBezTo>
                    <a:pt x="2896" y="1416"/>
                    <a:pt x="3018" y="1430"/>
                    <a:pt x="3140" y="1457"/>
                  </a:cubicBezTo>
                  <a:cubicBezTo>
                    <a:pt x="3324" y="1497"/>
                    <a:pt x="3501" y="1563"/>
                    <a:pt x="3672" y="1657"/>
                  </a:cubicBezTo>
                  <a:cubicBezTo>
                    <a:pt x="3842" y="1750"/>
                    <a:pt x="4004" y="1874"/>
                    <a:pt x="4158" y="2029"/>
                  </a:cubicBezTo>
                  <a:lnTo>
                    <a:pt x="5077" y="938"/>
                  </a:lnTo>
                  <a:cubicBezTo>
                    <a:pt x="4889" y="708"/>
                    <a:pt x="4672" y="519"/>
                    <a:pt x="4421" y="368"/>
                  </a:cubicBezTo>
                  <a:cubicBezTo>
                    <a:pt x="4173" y="217"/>
                    <a:pt x="3882" y="111"/>
                    <a:pt x="3551" y="52"/>
                  </a:cubicBezTo>
                  <a:cubicBezTo>
                    <a:pt x="3365" y="18"/>
                    <a:pt x="3160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4" name="Google Shape;17174;p32"/>
            <p:cNvSpPr/>
            <p:nvPr/>
          </p:nvSpPr>
          <p:spPr>
            <a:xfrm flipH="1">
              <a:off x="1227479" y="778785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6" y="3953"/>
                  </a:moveTo>
                  <a:cubicBezTo>
                    <a:pt x="2175" y="4065"/>
                    <a:pt x="2307" y="4182"/>
                    <a:pt x="2445" y="4305"/>
                  </a:cubicBezTo>
                  <a:lnTo>
                    <a:pt x="3867" y="5528"/>
                  </a:lnTo>
                  <a:cubicBezTo>
                    <a:pt x="3814" y="5566"/>
                    <a:pt x="3762" y="5600"/>
                    <a:pt x="3711" y="5634"/>
                  </a:cubicBezTo>
                  <a:cubicBezTo>
                    <a:pt x="3498" y="5763"/>
                    <a:pt x="3263" y="5843"/>
                    <a:pt x="3002" y="5870"/>
                  </a:cubicBezTo>
                  <a:cubicBezTo>
                    <a:pt x="2917" y="5879"/>
                    <a:pt x="2836" y="5884"/>
                    <a:pt x="2758" y="5884"/>
                  </a:cubicBezTo>
                  <a:cubicBezTo>
                    <a:pt x="2579" y="5884"/>
                    <a:pt x="2415" y="5860"/>
                    <a:pt x="2268" y="5814"/>
                  </a:cubicBezTo>
                  <a:cubicBezTo>
                    <a:pt x="2058" y="5749"/>
                    <a:pt x="1892" y="5640"/>
                    <a:pt x="1772" y="5489"/>
                  </a:cubicBezTo>
                  <a:cubicBezTo>
                    <a:pt x="1653" y="5338"/>
                    <a:pt x="1578" y="5152"/>
                    <a:pt x="1555" y="4931"/>
                  </a:cubicBezTo>
                  <a:cubicBezTo>
                    <a:pt x="1525" y="4653"/>
                    <a:pt x="1593" y="4412"/>
                    <a:pt x="1756" y="4210"/>
                  </a:cubicBezTo>
                  <a:cubicBezTo>
                    <a:pt x="1833" y="4115"/>
                    <a:pt x="1933" y="4031"/>
                    <a:pt x="2056" y="3953"/>
                  </a:cubicBezTo>
                  <a:close/>
                  <a:moveTo>
                    <a:pt x="3144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4" y="814"/>
                    <a:pt x="1029" y="1109"/>
                  </a:cubicBezTo>
                  <a:cubicBezTo>
                    <a:pt x="872" y="1405"/>
                    <a:pt x="813" y="1728"/>
                    <a:pt x="850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28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4" y="5627"/>
                    <a:pt x="252" y="5992"/>
                    <a:pt x="526" y="6304"/>
                  </a:cubicBezTo>
                  <a:cubicBezTo>
                    <a:pt x="796" y="6618"/>
                    <a:pt x="1147" y="6848"/>
                    <a:pt x="1572" y="7000"/>
                  </a:cubicBezTo>
                  <a:cubicBezTo>
                    <a:pt x="1888" y="7113"/>
                    <a:pt x="2227" y="7169"/>
                    <a:pt x="2589" y="7169"/>
                  </a:cubicBezTo>
                  <a:cubicBezTo>
                    <a:pt x="2717" y="7169"/>
                    <a:pt x="2847" y="7162"/>
                    <a:pt x="2980" y="7148"/>
                  </a:cubicBezTo>
                  <a:cubicBezTo>
                    <a:pt x="3361" y="7107"/>
                    <a:pt x="3715" y="7016"/>
                    <a:pt x="4039" y="6874"/>
                  </a:cubicBezTo>
                  <a:cubicBezTo>
                    <a:pt x="4351" y="6736"/>
                    <a:pt x="4632" y="6556"/>
                    <a:pt x="4886" y="6337"/>
                  </a:cubicBezTo>
                  <a:lnTo>
                    <a:pt x="5432" y="6792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9" y="4974"/>
                    <a:pt x="5953" y="4735"/>
                    <a:pt x="6024" y="4485"/>
                  </a:cubicBezTo>
                  <a:cubicBezTo>
                    <a:pt x="6128" y="4117"/>
                    <a:pt x="6190" y="3721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8" y="3848"/>
                  </a:lnTo>
                  <a:cubicBezTo>
                    <a:pt x="3954" y="3737"/>
                    <a:pt x="3791" y="3605"/>
                    <a:pt x="3611" y="3453"/>
                  </a:cubicBezTo>
                  <a:cubicBezTo>
                    <a:pt x="3432" y="3297"/>
                    <a:pt x="3253" y="3132"/>
                    <a:pt x="3078" y="2958"/>
                  </a:cubicBezTo>
                  <a:cubicBezTo>
                    <a:pt x="2903" y="2784"/>
                    <a:pt x="2754" y="2613"/>
                    <a:pt x="2635" y="2443"/>
                  </a:cubicBezTo>
                  <a:cubicBezTo>
                    <a:pt x="2517" y="2275"/>
                    <a:pt x="2450" y="2130"/>
                    <a:pt x="2435" y="2007"/>
                  </a:cubicBezTo>
                  <a:cubicBezTo>
                    <a:pt x="2424" y="1878"/>
                    <a:pt x="2438" y="1764"/>
                    <a:pt x="2481" y="1672"/>
                  </a:cubicBezTo>
                  <a:cubicBezTo>
                    <a:pt x="2524" y="1580"/>
                    <a:pt x="2590" y="1506"/>
                    <a:pt x="2684" y="1449"/>
                  </a:cubicBezTo>
                  <a:cubicBezTo>
                    <a:pt x="2776" y="1393"/>
                    <a:pt x="2894" y="1357"/>
                    <a:pt x="3036" y="1343"/>
                  </a:cubicBezTo>
                  <a:cubicBezTo>
                    <a:pt x="3067" y="1340"/>
                    <a:pt x="3097" y="1338"/>
                    <a:pt x="3126" y="1338"/>
                  </a:cubicBezTo>
                  <a:cubicBezTo>
                    <a:pt x="3265" y="1338"/>
                    <a:pt x="3393" y="1372"/>
                    <a:pt x="3509" y="1442"/>
                  </a:cubicBezTo>
                  <a:cubicBezTo>
                    <a:pt x="3650" y="1527"/>
                    <a:pt x="3790" y="1695"/>
                    <a:pt x="3928" y="1947"/>
                  </a:cubicBezTo>
                  <a:lnTo>
                    <a:pt x="5078" y="1088"/>
                  </a:lnTo>
                  <a:cubicBezTo>
                    <a:pt x="4966" y="838"/>
                    <a:pt x="4796" y="627"/>
                    <a:pt x="4568" y="454"/>
                  </a:cubicBezTo>
                  <a:cubicBezTo>
                    <a:pt x="4339" y="282"/>
                    <a:pt x="4077" y="155"/>
                    <a:pt x="3778" y="80"/>
                  </a:cubicBezTo>
                  <a:cubicBezTo>
                    <a:pt x="3575" y="27"/>
                    <a:pt x="3364" y="0"/>
                    <a:pt x="3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5" name="Google Shape;17175;p32"/>
            <p:cNvSpPr/>
            <p:nvPr/>
          </p:nvSpPr>
          <p:spPr>
            <a:xfrm flipH="1">
              <a:off x="929830" y="737313"/>
              <a:ext cx="204628" cy="249705"/>
            </a:xfrm>
            <a:custGeom>
              <a:avLst/>
              <a:gdLst/>
              <a:ahLst/>
              <a:cxnLst/>
              <a:rect l="l" t="t" r="r" b="b"/>
              <a:pathLst>
                <a:path w="5906" h="7207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6"/>
                  </a:lnTo>
                  <a:lnTo>
                    <a:pt x="4397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32"/>
            <p:cNvSpPr/>
            <p:nvPr/>
          </p:nvSpPr>
          <p:spPr>
            <a:xfrm flipH="1">
              <a:off x="701924" y="71569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4"/>
                  </a:lnTo>
                  <a:lnTo>
                    <a:pt x="2030" y="4350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3"/>
                  </a:lnTo>
                  <a:lnTo>
                    <a:pt x="4899" y="1413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32"/>
            <p:cNvSpPr/>
            <p:nvPr/>
          </p:nvSpPr>
          <p:spPr>
            <a:xfrm flipH="1">
              <a:off x="460678" y="693104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3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7" y="657"/>
                    <a:pt x="1102" y="943"/>
                    <a:pt x="815" y="1291"/>
                  </a:cubicBezTo>
                  <a:cubicBezTo>
                    <a:pt x="527" y="1640"/>
                    <a:pt x="316" y="2037"/>
                    <a:pt x="179" y="2484"/>
                  </a:cubicBezTo>
                  <a:cubicBezTo>
                    <a:pt x="42" y="2932"/>
                    <a:pt x="1" y="3409"/>
                    <a:pt x="55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81" y="5726"/>
                    <a:pt x="964" y="6072"/>
                    <a:pt x="1315" y="6354"/>
                  </a:cubicBezTo>
                  <a:cubicBezTo>
                    <a:pt x="1666" y="6635"/>
                    <a:pt x="2066" y="6840"/>
                    <a:pt x="2516" y="6965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9" y="7073"/>
                  </a:cubicBezTo>
                  <a:cubicBezTo>
                    <a:pt x="4290" y="7039"/>
                    <a:pt x="4615" y="6964"/>
                    <a:pt x="4933" y="6847"/>
                  </a:cubicBezTo>
                  <a:cubicBezTo>
                    <a:pt x="5251" y="6732"/>
                    <a:pt x="5538" y="6588"/>
                    <a:pt x="5793" y="6417"/>
                  </a:cubicBezTo>
                  <a:cubicBezTo>
                    <a:pt x="6046" y="6246"/>
                    <a:pt x="6246" y="6062"/>
                    <a:pt x="6387" y="5862"/>
                  </a:cubicBezTo>
                  <a:lnTo>
                    <a:pt x="5456" y="4680"/>
                  </a:lnTo>
                  <a:cubicBezTo>
                    <a:pt x="5347" y="4823"/>
                    <a:pt x="5218" y="4953"/>
                    <a:pt x="5070" y="5071"/>
                  </a:cubicBezTo>
                  <a:cubicBezTo>
                    <a:pt x="4920" y="5188"/>
                    <a:pt x="4758" y="5287"/>
                    <a:pt x="4573" y="5363"/>
                  </a:cubicBezTo>
                  <a:cubicBezTo>
                    <a:pt x="4392" y="5442"/>
                    <a:pt x="4197" y="5491"/>
                    <a:pt x="3990" y="5514"/>
                  </a:cubicBezTo>
                  <a:cubicBezTo>
                    <a:pt x="3886" y="5525"/>
                    <a:pt x="3785" y="5531"/>
                    <a:pt x="3687" y="5531"/>
                  </a:cubicBezTo>
                  <a:cubicBezTo>
                    <a:pt x="3495" y="5531"/>
                    <a:pt x="3314" y="5510"/>
                    <a:pt x="3143" y="5467"/>
                  </a:cubicBezTo>
                  <a:cubicBezTo>
                    <a:pt x="2884" y="5402"/>
                    <a:pt x="2658" y="5291"/>
                    <a:pt x="2464" y="5133"/>
                  </a:cubicBezTo>
                  <a:cubicBezTo>
                    <a:pt x="2270" y="4978"/>
                    <a:pt x="2112" y="4781"/>
                    <a:pt x="1989" y="4549"/>
                  </a:cubicBezTo>
                  <a:cubicBezTo>
                    <a:pt x="1867" y="4316"/>
                    <a:pt x="1789" y="4050"/>
                    <a:pt x="1756" y="3751"/>
                  </a:cubicBezTo>
                  <a:cubicBezTo>
                    <a:pt x="1725" y="3448"/>
                    <a:pt x="1745" y="3166"/>
                    <a:pt x="1817" y="2909"/>
                  </a:cubicBezTo>
                  <a:cubicBezTo>
                    <a:pt x="1889" y="2651"/>
                    <a:pt x="1999" y="2428"/>
                    <a:pt x="2155" y="2239"/>
                  </a:cubicBezTo>
                  <a:cubicBezTo>
                    <a:pt x="2307" y="2047"/>
                    <a:pt x="2494" y="1893"/>
                    <a:pt x="2716" y="1775"/>
                  </a:cubicBezTo>
                  <a:cubicBezTo>
                    <a:pt x="2934" y="1658"/>
                    <a:pt x="3176" y="1586"/>
                    <a:pt x="3435" y="1557"/>
                  </a:cubicBezTo>
                  <a:cubicBezTo>
                    <a:pt x="3507" y="1549"/>
                    <a:pt x="3579" y="1545"/>
                    <a:pt x="3650" y="1545"/>
                  </a:cubicBezTo>
                  <a:cubicBezTo>
                    <a:pt x="3779" y="1545"/>
                    <a:pt x="3905" y="1558"/>
                    <a:pt x="4027" y="1584"/>
                  </a:cubicBezTo>
                  <a:cubicBezTo>
                    <a:pt x="4214" y="1623"/>
                    <a:pt x="4391" y="1688"/>
                    <a:pt x="4553" y="1780"/>
                  </a:cubicBezTo>
                  <a:cubicBezTo>
                    <a:pt x="4717" y="1872"/>
                    <a:pt x="4875" y="1981"/>
                    <a:pt x="5026" y="2109"/>
                  </a:cubicBezTo>
                  <a:lnTo>
                    <a:pt x="5917" y="844"/>
                  </a:lnTo>
                  <a:cubicBezTo>
                    <a:pt x="5697" y="637"/>
                    <a:pt x="5445" y="465"/>
                    <a:pt x="5157" y="327"/>
                  </a:cubicBezTo>
                  <a:cubicBezTo>
                    <a:pt x="4874" y="192"/>
                    <a:pt x="4572" y="99"/>
                    <a:pt x="4250" y="47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32"/>
            <p:cNvSpPr/>
            <p:nvPr/>
          </p:nvSpPr>
          <p:spPr>
            <a:xfrm flipH="1">
              <a:off x="214686" y="663966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5" y="175"/>
                  </a:lnTo>
                  <a:lnTo>
                    <a:pt x="4507" y="2849"/>
                  </a:lnTo>
                  <a:lnTo>
                    <a:pt x="1936" y="3121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1" y="4329"/>
                  </a:lnTo>
                  <a:lnTo>
                    <a:pt x="4942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32"/>
            <p:cNvSpPr/>
            <p:nvPr/>
          </p:nvSpPr>
          <p:spPr>
            <a:xfrm flipH="1">
              <a:off x="-9754" y="637669"/>
              <a:ext cx="190457" cy="256080"/>
            </a:xfrm>
            <a:custGeom>
              <a:avLst/>
              <a:gdLst/>
              <a:ahLst/>
              <a:cxnLst/>
              <a:rect l="l" t="t" r="r" b="b"/>
              <a:pathLst>
                <a:path w="5497" h="7391" extrusionOk="0">
                  <a:moveTo>
                    <a:pt x="5496" y="1"/>
                  </a:moveTo>
                  <a:lnTo>
                    <a:pt x="4534" y="95"/>
                  </a:lnTo>
                  <a:lnTo>
                    <a:pt x="4710" y="1781"/>
                  </a:lnTo>
                  <a:cubicBezTo>
                    <a:pt x="4739" y="2047"/>
                    <a:pt x="4766" y="2293"/>
                    <a:pt x="4795" y="2518"/>
                  </a:cubicBezTo>
                  <a:cubicBezTo>
                    <a:pt x="4822" y="2746"/>
                    <a:pt x="4851" y="2956"/>
                    <a:pt x="4881" y="3150"/>
                  </a:cubicBezTo>
                  <a:cubicBezTo>
                    <a:pt x="4911" y="3344"/>
                    <a:pt x="4944" y="3535"/>
                    <a:pt x="4982" y="3719"/>
                  </a:cubicBezTo>
                  <a:cubicBezTo>
                    <a:pt x="5018" y="3909"/>
                    <a:pt x="5055" y="4096"/>
                    <a:pt x="5095" y="4290"/>
                  </a:cubicBezTo>
                  <a:cubicBezTo>
                    <a:pt x="5105" y="4335"/>
                    <a:pt x="5117" y="4381"/>
                    <a:pt x="5125" y="4428"/>
                  </a:cubicBezTo>
                  <a:lnTo>
                    <a:pt x="1480" y="422"/>
                  </a:lnTo>
                  <a:lnTo>
                    <a:pt x="0" y="577"/>
                  </a:lnTo>
                  <a:lnTo>
                    <a:pt x="719" y="7390"/>
                  </a:lnTo>
                  <a:lnTo>
                    <a:pt x="2327" y="7221"/>
                  </a:lnTo>
                  <a:lnTo>
                    <a:pt x="2084" y="4941"/>
                  </a:lnTo>
                  <a:cubicBezTo>
                    <a:pt x="2068" y="4780"/>
                    <a:pt x="2050" y="4632"/>
                    <a:pt x="2034" y="4501"/>
                  </a:cubicBezTo>
                  <a:cubicBezTo>
                    <a:pt x="2016" y="4366"/>
                    <a:pt x="1996" y="4234"/>
                    <a:pt x="1976" y="4097"/>
                  </a:cubicBezTo>
                  <a:cubicBezTo>
                    <a:pt x="1955" y="3964"/>
                    <a:pt x="1927" y="3811"/>
                    <a:pt x="1894" y="3646"/>
                  </a:cubicBezTo>
                  <a:cubicBezTo>
                    <a:pt x="1860" y="3479"/>
                    <a:pt x="1819" y="3286"/>
                    <a:pt x="1773" y="3072"/>
                  </a:cubicBezTo>
                  <a:cubicBezTo>
                    <a:pt x="1768" y="3042"/>
                    <a:pt x="1760" y="3010"/>
                    <a:pt x="1755" y="2979"/>
                  </a:cubicBezTo>
                  <a:lnTo>
                    <a:pt x="1755" y="2979"/>
                  </a:lnTo>
                  <a:lnTo>
                    <a:pt x="5363" y="6900"/>
                  </a:lnTo>
                  <a:lnTo>
                    <a:pt x="5496" y="6886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32"/>
            <p:cNvSpPr/>
            <p:nvPr/>
          </p:nvSpPr>
          <p:spPr>
            <a:xfrm flipH="1">
              <a:off x="4161296" y="1410116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4" y="1"/>
                  </a:moveTo>
                  <a:cubicBezTo>
                    <a:pt x="2761" y="1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4"/>
                  </a:cubicBezTo>
                  <a:cubicBezTo>
                    <a:pt x="1123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42" y="1789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4"/>
                    <a:pt x="2488" y="4297"/>
                  </a:cubicBezTo>
                  <a:cubicBezTo>
                    <a:pt x="2626" y="4310"/>
                    <a:pt x="2763" y="4326"/>
                    <a:pt x="2897" y="4347"/>
                  </a:cubicBezTo>
                  <a:cubicBezTo>
                    <a:pt x="3029" y="4369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3"/>
                    <a:pt x="3761" y="4675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6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3" y="5704"/>
                    <a:pt x="2889" y="5708"/>
                    <a:pt x="2804" y="5708"/>
                  </a:cubicBezTo>
                  <a:cubicBezTo>
                    <a:pt x="2540" y="5708"/>
                    <a:pt x="2277" y="5664"/>
                    <a:pt x="2018" y="5577"/>
                  </a:cubicBezTo>
                  <a:cubicBezTo>
                    <a:pt x="1674" y="5462"/>
                    <a:pt x="1316" y="5206"/>
                    <a:pt x="947" y="4805"/>
                  </a:cubicBezTo>
                  <a:lnTo>
                    <a:pt x="64" y="6049"/>
                  </a:lnTo>
                  <a:cubicBezTo>
                    <a:pt x="312" y="6303"/>
                    <a:pt x="589" y="6519"/>
                    <a:pt x="888" y="6694"/>
                  </a:cubicBezTo>
                  <a:cubicBezTo>
                    <a:pt x="1188" y="6868"/>
                    <a:pt x="1525" y="6990"/>
                    <a:pt x="1897" y="7061"/>
                  </a:cubicBezTo>
                  <a:cubicBezTo>
                    <a:pt x="2118" y="7101"/>
                    <a:pt x="2351" y="7121"/>
                    <a:pt x="2598" y="7121"/>
                  </a:cubicBezTo>
                  <a:cubicBezTo>
                    <a:pt x="2767" y="7121"/>
                    <a:pt x="2942" y="7112"/>
                    <a:pt x="3124" y="7093"/>
                  </a:cubicBezTo>
                  <a:cubicBezTo>
                    <a:pt x="3644" y="7039"/>
                    <a:pt x="4093" y="6904"/>
                    <a:pt x="4474" y="6690"/>
                  </a:cubicBezTo>
                  <a:cubicBezTo>
                    <a:pt x="4855" y="6476"/>
                    <a:pt x="5143" y="6194"/>
                    <a:pt x="5338" y="5841"/>
                  </a:cubicBezTo>
                  <a:cubicBezTo>
                    <a:pt x="5535" y="5489"/>
                    <a:pt x="5607" y="5078"/>
                    <a:pt x="5558" y="4603"/>
                  </a:cubicBezTo>
                  <a:cubicBezTo>
                    <a:pt x="5527" y="4297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5"/>
                    <a:pt x="4258" y="3009"/>
                    <a:pt x="3958" y="2922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5"/>
                    <a:pt x="2503" y="2686"/>
                  </a:cubicBezTo>
                  <a:cubicBezTo>
                    <a:pt x="2354" y="2661"/>
                    <a:pt x="2224" y="2622"/>
                    <a:pt x="2107" y="2571"/>
                  </a:cubicBezTo>
                  <a:cubicBezTo>
                    <a:pt x="1991" y="2521"/>
                    <a:pt x="1894" y="2462"/>
                    <a:pt x="1822" y="2390"/>
                  </a:cubicBezTo>
                  <a:cubicBezTo>
                    <a:pt x="1749" y="2318"/>
                    <a:pt x="1707" y="2229"/>
                    <a:pt x="1696" y="2118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50" y="1696"/>
                    <a:pt x="1950" y="1617"/>
                    <a:pt x="2086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4" y="1496"/>
                    <a:pt x="3501" y="1562"/>
                    <a:pt x="3672" y="1655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32"/>
            <p:cNvSpPr/>
            <p:nvPr/>
          </p:nvSpPr>
          <p:spPr>
            <a:xfrm flipH="1">
              <a:off x="3893510" y="1384686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3" y="1570"/>
                  </a:moveTo>
                  <a:cubicBezTo>
                    <a:pt x="3788" y="1570"/>
                    <a:pt x="3964" y="1597"/>
                    <a:pt x="4132" y="1649"/>
                  </a:cubicBezTo>
                  <a:cubicBezTo>
                    <a:pt x="4366" y="1722"/>
                    <a:pt x="4576" y="1842"/>
                    <a:pt x="4762" y="2001"/>
                  </a:cubicBezTo>
                  <a:cubicBezTo>
                    <a:pt x="4944" y="2162"/>
                    <a:pt x="5094" y="2359"/>
                    <a:pt x="5210" y="2589"/>
                  </a:cubicBezTo>
                  <a:cubicBezTo>
                    <a:pt x="5325" y="2819"/>
                    <a:pt x="5401" y="3078"/>
                    <a:pt x="5430" y="3363"/>
                  </a:cubicBezTo>
                  <a:cubicBezTo>
                    <a:pt x="5458" y="3649"/>
                    <a:pt x="5442" y="3915"/>
                    <a:pt x="5376" y="4167"/>
                  </a:cubicBezTo>
                  <a:cubicBezTo>
                    <a:pt x="5311" y="4417"/>
                    <a:pt x="5204" y="4638"/>
                    <a:pt x="5058" y="4835"/>
                  </a:cubicBezTo>
                  <a:cubicBezTo>
                    <a:pt x="4910" y="5032"/>
                    <a:pt x="4733" y="5189"/>
                    <a:pt x="4519" y="5310"/>
                  </a:cubicBezTo>
                  <a:cubicBezTo>
                    <a:pt x="4304" y="5431"/>
                    <a:pt x="4064" y="5507"/>
                    <a:pt x="3798" y="5533"/>
                  </a:cubicBezTo>
                  <a:cubicBezTo>
                    <a:pt x="3724" y="5541"/>
                    <a:pt x="3650" y="5545"/>
                    <a:pt x="3578" y="5545"/>
                  </a:cubicBezTo>
                  <a:cubicBezTo>
                    <a:pt x="3393" y="5545"/>
                    <a:pt x="3216" y="5519"/>
                    <a:pt x="3047" y="5467"/>
                  </a:cubicBezTo>
                  <a:cubicBezTo>
                    <a:pt x="2814" y="5393"/>
                    <a:pt x="2603" y="5277"/>
                    <a:pt x="2415" y="5119"/>
                  </a:cubicBezTo>
                  <a:cubicBezTo>
                    <a:pt x="2229" y="4962"/>
                    <a:pt x="2078" y="4764"/>
                    <a:pt x="1966" y="4532"/>
                  </a:cubicBezTo>
                  <a:cubicBezTo>
                    <a:pt x="1852" y="4299"/>
                    <a:pt x="1782" y="4037"/>
                    <a:pt x="1752" y="3753"/>
                  </a:cubicBezTo>
                  <a:cubicBezTo>
                    <a:pt x="1719" y="3466"/>
                    <a:pt x="1737" y="3200"/>
                    <a:pt x="1798" y="2950"/>
                  </a:cubicBezTo>
                  <a:cubicBezTo>
                    <a:pt x="1861" y="2700"/>
                    <a:pt x="1968" y="2477"/>
                    <a:pt x="2117" y="2280"/>
                  </a:cubicBezTo>
                  <a:cubicBezTo>
                    <a:pt x="2268" y="2085"/>
                    <a:pt x="2449" y="1926"/>
                    <a:pt x="2661" y="1806"/>
                  </a:cubicBezTo>
                  <a:cubicBezTo>
                    <a:pt x="2875" y="1685"/>
                    <a:pt x="3116" y="1610"/>
                    <a:pt x="3383" y="1583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8"/>
                    <a:pt x="3214" y="24"/>
                  </a:cubicBezTo>
                  <a:cubicBezTo>
                    <a:pt x="2701" y="79"/>
                    <a:pt x="2241" y="215"/>
                    <a:pt x="1831" y="435"/>
                  </a:cubicBezTo>
                  <a:cubicBezTo>
                    <a:pt x="1421" y="655"/>
                    <a:pt x="1075" y="941"/>
                    <a:pt x="791" y="1294"/>
                  </a:cubicBezTo>
                  <a:cubicBezTo>
                    <a:pt x="508" y="1646"/>
                    <a:pt x="299" y="2043"/>
                    <a:pt x="170" y="2489"/>
                  </a:cubicBezTo>
                  <a:cubicBezTo>
                    <a:pt x="41" y="2936"/>
                    <a:pt x="0" y="3415"/>
                    <a:pt x="55" y="3928"/>
                  </a:cubicBezTo>
                  <a:cubicBezTo>
                    <a:pt x="108" y="4440"/>
                    <a:pt x="248" y="4900"/>
                    <a:pt x="468" y="5310"/>
                  </a:cubicBezTo>
                  <a:cubicBezTo>
                    <a:pt x="688" y="5723"/>
                    <a:pt x="975" y="6068"/>
                    <a:pt x="1326" y="6353"/>
                  </a:cubicBezTo>
                  <a:cubicBezTo>
                    <a:pt x="1678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4"/>
                    <a:pt x="3971" y="7089"/>
                  </a:cubicBezTo>
                  <a:cubicBezTo>
                    <a:pt x="4477" y="7034"/>
                    <a:pt x="4934" y="6896"/>
                    <a:pt x="5344" y="6676"/>
                  </a:cubicBezTo>
                  <a:cubicBezTo>
                    <a:pt x="5752" y="6458"/>
                    <a:pt x="6100" y="6171"/>
                    <a:pt x="6386" y="5819"/>
                  </a:cubicBezTo>
                  <a:cubicBezTo>
                    <a:pt x="6670" y="5467"/>
                    <a:pt x="6875" y="5068"/>
                    <a:pt x="7002" y="4617"/>
                  </a:cubicBezTo>
                  <a:cubicBezTo>
                    <a:pt x="7130" y="4171"/>
                    <a:pt x="7164" y="3692"/>
                    <a:pt x="7111" y="3186"/>
                  </a:cubicBezTo>
                  <a:cubicBezTo>
                    <a:pt x="7058" y="2671"/>
                    <a:pt x="6921" y="2211"/>
                    <a:pt x="6704" y="1801"/>
                  </a:cubicBezTo>
                  <a:cubicBezTo>
                    <a:pt x="6486" y="1390"/>
                    <a:pt x="6204" y="1045"/>
                    <a:pt x="5852" y="759"/>
                  </a:cubicBezTo>
                  <a:cubicBezTo>
                    <a:pt x="5499" y="475"/>
                    <a:pt x="5101" y="268"/>
                    <a:pt x="4652" y="138"/>
                  </a:cubicBezTo>
                  <a:cubicBezTo>
                    <a:pt x="4337" y="46"/>
                    <a:pt x="4005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32"/>
            <p:cNvSpPr/>
            <p:nvPr/>
          </p:nvSpPr>
          <p:spPr>
            <a:xfrm flipH="1">
              <a:off x="3646653" y="1356379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3" y="21"/>
                  </a:cubicBezTo>
                  <a:cubicBezTo>
                    <a:pt x="2764" y="76"/>
                    <a:pt x="2294" y="214"/>
                    <a:pt x="1875" y="435"/>
                  </a:cubicBezTo>
                  <a:cubicBezTo>
                    <a:pt x="1457" y="655"/>
                    <a:pt x="1103" y="942"/>
                    <a:pt x="815" y="1291"/>
                  </a:cubicBezTo>
                  <a:cubicBezTo>
                    <a:pt x="528" y="1639"/>
                    <a:pt x="315" y="2036"/>
                    <a:pt x="178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4"/>
                    <a:pt x="246" y="4900"/>
                    <a:pt x="463" y="5313"/>
                  </a:cubicBezTo>
                  <a:cubicBezTo>
                    <a:pt x="680" y="5727"/>
                    <a:pt x="965" y="6074"/>
                    <a:pt x="1314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2" y="6849"/>
                  </a:cubicBezTo>
                  <a:cubicBezTo>
                    <a:pt x="5252" y="6734"/>
                    <a:pt x="5539" y="6590"/>
                    <a:pt x="5792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89"/>
                    <a:pt x="4757" y="5289"/>
                    <a:pt x="4573" y="5365"/>
                  </a:cubicBezTo>
                  <a:cubicBezTo>
                    <a:pt x="4392" y="5444"/>
                    <a:pt x="4196" y="5494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5" y="5533"/>
                    <a:pt x="3313" y="5511"/>
                    <a:pt x="3142" y="5468"/>
                  </a:cubicBezTo>
                  <a:cubicBezTo>
                    <a:pt x="2883" y="5404"/>
                    <a:pt x="2658" y="5293"/>
                    <a:pt x="2463" y="5138"/>
                  </a:cubicBezTo>
                  <a:cubicBezTo>
                    <a:pt x="2269" y="4981"/>
                    <a:pt x="2111" y="4785"/>
                    <a:pt x="1989" y="4552"/>
                  </a:cubicBezTo>
                  <a:cubicBezTo>
                    <a:pt x="1867" y="4319"/>
                    <a:pt x="1789" y="4055"/>
                    <a:pt x="1757" y="3757"/>
                  </a:cubicBezTo>
                  <a:cubicBezTo>
                    <a:pt x="1724" y="3451"/>
                    <a:pt x="1744" y="3170"/>
                    <a:pt x="1816" y="2913"/>
                  </a:cubicBezTo>
                  <a:cubicBezTo>
                    <a:pt x="1893" y="2653"/>
                    <a:pt x="2003" y="2430"/>
                    <a:pt x="2157" y="2242"/>
                  </a:cubicBezTo>
                  <a:cubicBezTo>
                    <a:pt x="2311" y="2050"/>
                    <a:pt x="2499" y="1896"/>
                    <a:pt x="2719" y="1780"/>
                  </a:cubicBezTo>
                  <a:cubicBezTo>
                    <a:pt x="2939" y="1661"/>
                    <a:pt x="3180" y="1589"/>
                    <a:pt x="3438" y="1560"/>
                  </a:cubicBezTo>
                  <a:cubicBezTo>
                    <a:pt x="3513" y="1552"/>
                    <a:pt x="3586" y="1548"/>
                    <a:pt x="3657" y="1548"/>
                  </a:cubicBezTo>
                  <a:cubicBezTo>
                    <a:pt x="3786" y="1548"/>
                    <a:pt x="3910" y="1561"/>
                    <a:pt x="4031" y="1586"/>
                  </a:cubicBezTo>
                  <a:cubicBezTo>
                    <a:pt x="4219" y="1625"/>
                    <a:pt x="4395" y="1689"/>
                    <a:pt x="4557" y="1781"/>
                  </a:cubicBezTo>
                  <a:cubicBezTo>
                    <a:pt x="4721" y="1873"/>
                    <a:pt x="4879" y="1983"/>
                    <a:pt x="5030" y="2111"/>
                  </a:cubicBezTo>
                  <a:lnTo>
                    <a:pt x="5920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4" y="192"/>
                    <a:pt x="4572" y="97"/>
                    <a:pt x="4249" y="47"/>
                  </a:cubicBezTo>
                  <a:cubicBezTo>
                    <a:pt x="4060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32"/>
            <p:cNvSpPr/>
            <p:nvPr/>
          </p:nvSpPr>
          <p:spPr>
            <a:xfrm flipH="1">
              <a:off x="3412683" y="1331642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1" y="2933"/>
                    <a:pt x="0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6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40" y="1661"/>
                    <a:pt x="3178" y="1589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7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2" y="193"/>
                    <a:pt x="4570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32"/>
            <p:cNvSpPr/>
            <p:nvPr/>
          </p:nvSpPr>
          <p:spPr>
            <a:xfrm flipH="1">
              <a:off x="3202448" y="130659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32"/>
            <p:cNvSpPr/>
            <p:nvPr/>
          </p:nvSpPr>
          <p:spPr>
            <a:xfrm flipH="1">
              <a:off x="2956663" y="1289269"/>
              <a:ext cx="221190" cy="247764"/>
            </a:xfrm>
            <a:custGeom>
              <a:avLst/>
              <a:gdLst/>
              <a:ahLst/>
              <a:cxnLst/>
              <a:rect l="l" t="t" r="r" b="b"/>
              <a:pathLst>
                <a:path w="6384" h="7151" extrusionOk="0">
                  <a:moveTo>
                    <a:pt x="3093" y="1423"/>
                  </a:moveTo>
                  <a:cubicBezTo>
                    <a:pt x="3230" y="1423"/>
                    <a:pt x="3354" y="1442"/>
                    <a:pt x="3465" y="1482"/>
                  </a:cubicBezTo>
                  <a:cubicBezTo>
                    <a:pt x="3617" y="1538"/>
                    <a:pt x="3739" y="1629"/>
                    <a:pt x="3831" y="1754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2"/>
                    <a:pt x="3804" y="2938"/>
                    <a:pt x="3685" y="3027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0" y="3329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80" y="1426"/>
                    <a:pt x="3038" y="1423"/>
                    <a:pt x="3093" y="1423"/>
                  </a:cubicBezTo>
                  <a:close/>
                  <a:moveTo>
                    <a:pt x="3363" y="0"/>
                  </a:moveTo>
                  <a:cubicBezTo>
                    <a:pt x="3265" y="0"/>
                    <a:pt x="3167" y="5"/>
                    <a:pt x="3066" y="16"/>
                  </a:cubicBezTo>
                  <a:lnTo>
                    <a:pt x="0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6" y="4062"/>
                    <a:pt x="4654" y="4040"/>
                    <a:pt x="4690" y="4016"/>
                  </a:cubicBezTo>
                  <a:cubicBezTo>
                    <a:pt x="5019" y="3786"/>
                    <a:pt x="5266" y="3488"/>
                    <a:pt x="5432" y="3124"/>
                  </a:cubicBezTo>
                  <a:cubicBezTo>
                    <a:pt x="5597" y="2764"/>
                    <a:pt x="5657" y="2370"/>
                    <a:pt x="5611" y="1942"/>
                  </a:cubicBezTo>
                  <a:cubicBezTo>
                    <a:pt x="5567" y="1525"/>
                    <a:pt x="5429" y="1163"/>
                    <a:pt x="5193" y="860"/>
                  </a:cubicBezTo>
                  <a:cubicBezTo>
                    <a:pt x="4957" y="553"/>
                    <a:pt x="4652" y="325"/>
                    <a:pt x="4278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32"/>
            <p:cNvSpPr/>
            <p:nvPr/>
          </p:nvSpPr>
          <p:spPr>
            <a:xfrm flipH="1">
              <a:off x="2643838" y="1249910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1"/>
                  </a:cubicBezTo>
                  <a:cubicBezTo>
                    <a:pt x="2043" y="67"/>
                    <a:pt x="1725" y="152"/>
                    <a:pt x="1424" y="284"/>
                  </a:cubicBezTo>
                  <a:cubicBezTo>
                    <a:pt x="1124" y="418"/>
                    <a:pt x="863" y="591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2" y="1789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8" y="4298"/>
                  </a:cubicBezTo>
                  <a:cubicBezTo>
                    <a:pt x="2626" y="4311"/>
                    <a:pt x="2763" y="4327"/>
                    <a:pt x="2897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1"/>
                    <a:pt x="3908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7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3" y="6304"/>
                    <a:pt x="589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2" y="7123"/>
                    <a:pt x="2600" y="7123"/>
                  </a:cubicBezTo>
                  <a:cubicBezTo>
                    <a:pt x="2768" y="7123"/>
                    <a:pt x="2943" y="7113"/>
                    <a:pt x="3124" y="7093"/>
                  </a:cubicBezTo>
                  <a:cubicBezTo>
                    <a:pt x="3643" y="7037"/>
                    <a:pt x="4093" y="6905"/>
                    <a:pt x="4474" y="6691"/>
                  </a:cubicBezTo>
                  <a:cubicBezTo>
                    <a:pt x="4855" y="6476"/>
                    <a:pt x="5143" y="6195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2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5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5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3" y="2391"/>
                  </a:cubicBezTo>
                  <a:cubicBezTo>
                    <a:pt x="1749" y="2319"/>
                    <a:pt x="1707" y="2230"/>
                    <a:pt x="1695" y="2119"/>
                  </a:cubicBezTo>
                  <a:cubicBezTo>
                    <a:pt x="1683" y="1996"/>
                    <a:pt x="1709" y="1886"/>
                    <a:pt x="1778" y="1791"/>
                  </a:cubicBezTo>
                  <a:cubicBezTo>
                    <a:pt x="1848" y="1698"/>
                    <a:pt x="1950" y="1616"/>
                    <a:pt x="2084" y="1554"/>
                  </a:cubicBezTo>
                  <a:cubicBezTo>
                    <a:pt x="2218" y="1491"/>
                    <a:pt x="2382" y="1448"/>
                    <a:pt x="2577" y="1428"/>
                  </a:cubicBezTo>
                  <a:cubicBezTo>
                    <a:pt x="2641" y="1421"/>
                    <a:pt x="2704" y="1418"/>
                    <a:pt x="2767" y="1418"/>
                  </a:cubicBezTo>
                  <a:cubicBezTo>
                    <a:pt x="2891" y="1418"/>
                    <a:pt x="3014" y="1431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5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32"/>
            <p:cNvSpPr/>
            <p:nvPr/>
          </p:nvSpPr>
          <p:spPr>
            <a:xfrm flipH="1">
              <a:off x="2376434" y="1219802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4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8" y="6995"/>
                  </a:lnTo>
                  <a:lnTo>
                    <a:pt x="7015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32"/>
            <p:cNvSpPr/>
            <p:nvPr/>
          </p:nvSpPr>
          <p:spPr>
            <a:xfrm flipH="1">
              <a:off x="2212903" y="120185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32"/>
            <p:cNvSpPr/>
            <p:nvPr/>
          </p:nvSpPr>
          <p:spPr>
            <a:xfrm flipH="1">
              <a:off x="1995806" y="119000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32"/>
            <p:cNvSpPr/>
            <p:nvPr/>
          </p:nvSpPr>
          <p:spPr>
            <a:xfrm flipH="1">
              <a:off x="1790455" y="1168317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32"/>
            <p:cNvSpPr/>
            <p:nvPr/>
          </p:nvSpPr>
          <p:spPr>
            <a:xfrm flipH="1">
              <a:off x="1583198" y="1138001"/>
              <a:ext cx="194303" cy="246863"/>
            </a:xfrm>
            <a:custGeom>
              <a:avLst/>
              <a:gdLst/>
              <a:ahLst/>
              <a:cxnLst/>
              <a:rect l="l" t="t" r="r" b="b"/>
              <a:pathLst>
                <a:path w="5608" h="7125" extrusionOk="0">
                  <a:moveTo>
                    <a:pt x="2936" y="1"/>
                  </a:moveTo>
                  <a:cubicBezTo>
                    <a:pt x="2763" y="1"/>
                    <a:pt x="2578" y="11"/>
                    <a:pt x="2383" y="32"/>
                  </a:cubicBezTo>
                  <a:cubicBezTo>
                    <a:pt x="2045" y="68"/>
                    <a:pt x="1726" y="152"/>
                    <a:pt x="1424" y="285"/>
                  </a:cubicBezTo>
                  <a:cubicBezTo>
                    <a:pt x="1125" y="418"/>
                    <a:pt x="866" y="591"/>
                    <a:pt x="647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3"/>
                    <a:pt x="0" y="2081"/>
                    <a:pt x="33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5" y="3555"/>
                    <a:pt x="729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5" y="4187"/>
                    <a:pt x="2104" y="4256"/>
                    <a:pt x="2488" y="4300"/>
                  </a:cubicBezTo>
                  <a:cubicBezTo>
                    <a:pt x="2628" y="4312"/>
                    <a:pt x="2764" y="4328"/>
                    <a:pt x="2896" y="4350"/>
                  </a:cubicBezTo>
                  <a:cubicBezTo>
                    <a:pt x="3030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4" y="5519"/>
                    <a:pt x="3528" y="5578"/>
                  </a:cubicBezTo>
                  <a:cubicBezTo>
                    <a:pt x="3390" y="5640"/>
                    <a:pt x="3233" y="5679"/>
                    <a:pt x="3059" y="5697"/>
                  </a:cubicBezTo>
                  <a:cubicBezTo>
                    <a:pt x="2974" y="5706"/>
                    <a:pt x="2890" y="5711"/>
                    <a:pt x="2805" y="5711"/>
                  </a:cubicBezTo>
                  <a:cubicBezTo>
                    <a:pt x="2541" y="5711"/>
                    <a:pt x="2278" y="5667"/>
                    <a:pt x="2018" y="5579"/>
                  </a:cubicBezTo>
                  <a:cubicBezTo>
                    <a:pt x="1674" y="5464"/>
                    <a:pt x="1316" y="5208"/>
                    <a:pt x="947" y="4807"/>
                  </a:cubicBezTo>
                  <a:lnTo>
                    <a:pt x="64" y="6051"/>
                  </a:lnTo>
                  <a:cubicBezTo>
                    <a:pt x="314" y="6306"/>
                    <a:pt x="588" y="6521"/>
                    <a:pt x="889" y="6697"/>
                  </a:cubicBezTo>
                  <a:cubicBezTo>
                    <a:pt x="1190" y="6871"/>
                    <a:pt x="1525" y="6993"/>
                    <a:pt x="1897" y="7063"/>
                  </a:cubicBezTo>
                  <a:cubicBezTo>
                    <a:pt x="2119" y="7104"/>
                    <a:pt x="2353" y="7124"/>
                    <a:pt x="2601" y="7124"/>
                  </a:cubicBezTo>
                  <a:cubicBezTo>
                    <a:pt x="2769" y="7124"/>
                    <a:pt x="2944" y="7115"/>
                    <a:pt x="3125" y="7095"/>
                  </a:cubicBezTo>
                  <a:cubicBezTo>
                    <a:pt x="3644" y="7042"/>
                    <a:pt x="4094" y="6907"/>
                    <a:pt x="4475" y="6692"/>
                  </a:cubicBezTo>
                  <a:cubicBezTo>
                    <a:pt x="4856" y="6478"/>
                    <a:pt x="5144" y="6196"/>
                    <a:pt x="5340" y="5844"/>
                  </a:cubicBezTo>
                  <a:cubicBezTo>
                    <a:pt x="5535" y="5492"/>
                    <a:pt x="5607" y="5080"/>
                    <a:pt x="5558" y="4606"/>
                  </a:cubicBezTo>
                  <a:cubicBezTo>
                    <a:pt x="5527" y="4300"/>
                    <a:pt x="5442" y="4039"/>
                    <a:pt x="5304" y="3821"/>
                  </a:cubicBezTo>
                  <a:cubicBezTo>
                    <a:pt x="5166" y="3602"/>
                    <a:pt x="4982" y="3419"/>
                    <a:pt x="4753" y="3274"/>
                  </a:cubicBezTo>
                  <a:cubicBezTo>
                    <a:pt x="4526" y="3128"/>
                    <a:pt x="4260" y="3011"/>
                    <a:pt x="3959" y="2925"/>
                  </a:cubicBezTo>
                  <a:cubicBezTo>
                    <a:pt x="3657" y="2839"/>
                    <a:pt x="3325" y="2780"/>
                    <a:pt x="2961" y="2745"/>
                  </a:cubicBezTo>
                  <a:cubicBezTo>
                    <a:pt x="2803" y="2736"/>
                    <a:pt x="2651" y="2718"/>
                    <a:pt x="2502" y="2689"/>
                  </a:cubicBezTo>
                  <a:cubicBezTo>
                    <a:pt x="2356" y="2663"/>
                    <a:pt x="2225" y="2624"/>
                    <a:pt x="2107" y="2574"/>
                  </a:cubicBezTo>
                  <a:cubicBezTo>
                    <a:pt x="1991" y="2524"/>
                    <a:pt x="1896" y="2465"/>
                    <a:pt x="1824" y="2393"/>
                  </a:cubicBezTo>
                  <a:cubicBezTo>
                    <a:pt x="1750" y="2321"/>
                    <a:pt x="1709" y="2232"/>
                    <a:pt x="1696" y="2121"/>
                  </a:cubicBezTo>
                  <a:cubicBezTo>
                    <a:pt x="1683" y="1997"/>
                    <a:pt x="1710" y="1888"/>
                    <a:pt x="1779" y="1793"/>
                  </a:cubicBezTo>
                  <a:cubicBezTo>
                    <a:pt x="1851" y="1695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7"/>
                  </a:cubicBezTo>
                  <a:cubicBezTo>
                    <a:pt x="3325" y="1495"/>
                    <a:pt x="3500" y="1563"/>
                    <a:pt x="3672" y="1657"/>
                  </a:cubicBezTo>
                  <a:cubicBezTo>
                    <a:pt x="3843" y="1750"/>
                    <a:pt x="4004" y="1874"/>
                    <a:pt x="4159" y="2028"/>
                  </a:cubicBezTo>
                  <a:lnTo>
                    <a:pt x="5076" y="938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3" y="217"/>
                    <a:pt x="3882" y="112"/>
                    <a:pt x="3551" y="52"/>
                  </a:cubicBezTo>
                  <a:cubicBezTo>
                    <a:pt x="3364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32"/>
            <p:cNvSpPr/>
            <p:nvPr/>
          </p:nvSpPr>
          <p:spPr>
            <a:xfrm flipH="1">
              <a:off x="1193352" y="1102177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6" y="3955"/>
                  </a:moveTo>
                  <a:cubicBezTo>
                    <a:pt x="2173" y="4065"/>
                    <a:pt x="2304" y="4182"/>
                    <a:pt x="2444" y="4307"/>
                  </a:cubicBezTo>
                  <a:lnTo>
                    <a:pt x="3865" y="5529"/>
                  </a:lnTo>
                  <a:cubicBezTo>
                    <a:pt x="3814" y="5567"/>
                    <a:pt x="3762" y="5602"/>
                    <a:pt x="3709" y="5634"/>
                  </a:cubicBezTo>
                  <a:cubicBezTo>
                    <a:pt x="3496" y="5764"/>
                    <a:pt x="3261" y="5843"/>
                    <a:pt x="3002" y="5870"/>
                  </a:cubicBezTo>
                  <a:cubicBezTo>
                    <a:pt x="2917" y="5879"/>
                    <a:pt x="2836" y="5884"/>
                    <a:pt x="2757" y="5884"/>
                  </a:cubicBezTo>
                  <a:cubicBezTo>
                    <a:pt x="2577" y="5884"/>
                    <a:pt x="2413" y="5860"/>
                    <a:pt x="2267" y="5814"/>
                  </a:cubicBezTo>
                  <a:cubicBezTo>
                    <a:pt x="2057" y="5749"/>
                    <a:pt x="1892" y="5640"/>
                    <a:pt x="1771" y="5489"/>
                  </a:cubicBezTo>
                  <a:cubicBezTo>
                    <a:pt x="1650" y="5338"/>
                    <a:pt x="1577" y="5152"/>
                    <a:pt x="1555" y="4932"/>
                  </a:cubicBezTo>
                  <a:cubicBezTo>
                    <a:pt x="1525" y="4653"/>
                    <a:pt x="1593" y="4412"/>
                    <a:pt x="1755" y="4210"/>
                  </a:cubicBezTo>
                  <a:cubicBezTo>
                    <a:pt x="1834" y="4116"/>
                    <a:pt x="1933" y="4031"/>
                    <a:pt x="2056" y="3955"/>
                  </a:cubicBezTo>
                  <a:close/>
                  <a:moveTo>
                    <a:pt x="3143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3" y="814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2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1" y="4297"/>
                    <a:pt x="1" y="4740"/>
                    <a:pt x="48" y="5211"/>
                  </a:cubicBezTo>
                  <a:cubicBezTo>
                    <a:pt x="94" y="5627"/>
                    <a:pt x="252" y="5992"/>
                    <a:pt x="523" y="6303"/>
                  </a:cubicBezTo>
                  <a:cubicBezTo>
                    <a:pt x="796" y="6616"/>
                    <a:pt x="1145" y="6846"/>
                    <a:pt x="1571" y="6999"/>
                  </a:cubicBezTo>
                  <a:cubicBezTo>
                    <a:pt x="1884" y="7111"/>
                    <a:pt x="2223" y="7167"/>
                    <a:pt x="2583" y="7167"/>
                  </a:cubicBezTo>
                  <a:cubicBezTo>
                    <a:pt x="2712" y="7167"/>
                    <a:pt x="2844" y="7160"/>
                    <a:pt x="2979" y="7145"/>
                  </a:cubicBezTo>
                  <a:cubicBezTo>
                    <a:pt x="3361" y="7105"/>
                    <a:pt x="3715" y="7015"/>
                    <a:pt x="4037" y="6872"/>
                  </a:cubicBezTo>
                  <a:cubicBezTo>
                    <a:pt x="4351" y="6734"/>
                    <a:pt x="4631" y="6554"/>
                    <a:pt x="4886" y="6336"/>
                  </a:cubicBezTo>
                  <a:lnTo>
                    <a:pt x="5431" y="6790"/>
                  </a:lnTo>
                  <a:lnTo>
                    <a:pt x="7357" y="6587"/>
                  </a:lnTo>
                  <a:lnTo>
                    <a:pt x="5747" y="5197"/>
                  </a:lnTo>
                  <a:cubicBezTo>
                    <a:pt x="5859" y="4974"/>
                    <a:pt x="5950" y="4735"/>
                    <a:pt x="6022" y="4487"/>
                  </a:cubicBezTo>
                  <a:cubicBezTo>
                    <a:pt x="6128" y="4117"/>
                    <a:pt x="6187" y="3722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8" y="3770"/>
                    <a:pt x="4707" y="4059"/>
                    <a:pt x="4635" y="4327"/>
                  </a:cubicBezTo>
                  <a:lnTo>
                    <a:pt x="4095" y="3848"/>
                  </a:lnTo>
                  <a:cubicBezTo>
                    <a:pt x="3952" y="3739"/>
                    <a:pt x="3791" y="3605"/>
                    <a:pt x="3611" y="3453"/>
                  </a:cubicBezTo>
                  <a:cubicBezTo>
                    <a:pt x="3432" y="3297"/>
                    <a:pt x="3252" y="3132"/>
                    <a:pt x="3078" y="2958"/>
                  </a:cubicBezTo>
                  <a:cubicBezTo>
                    <a:pt x="2901" y="2784"/>
                    <a:pt x="2754" y="2613"/>
                    <a:pt x="2635" y="2445"/>
                  </a:cubicBezTo>
                  <a:cubicBezTo>
                    <a:pt x="2514" y="2275"/>
                    <a:pt x="2450" y="2130"/>
                    <a:pt x="2435" y="2007"/>
                  </a:cubicBezTo>
                  <a:cubicBezTo>
                    <a:pt x="2421" y="1878"/>
                    <a:pt x="2435" y="1764"/>
                    <a:pt x="2478" y="1672"/>
                  </a:cubicBezTo>
                  <a:cubicBezTo>
                    <a:pt x="2521" y="1579"/>
                    <a:pt x="2589" y="1506"/>
                    <a:pt x="2683" y="1450"/>
                  </a:cubicBezTo>
                  <a:cubicBezTo>
                    <a:pt x="2776" y="1395"/>
                    <a:pt x="2892" y="1359"/>
                    <a:pt x="3036" y="1343"/>
                  </a:cubicBezTo>
                  <a:cubicBezTo>
                    <a:pt x="3066" y="1340"/>
                    <a:pt x="3095" y="1339"/>
                    <a:pt x="3124" y="1339"/>
                  </a:cubicBezTo>
                  <a:cubicBezTo>
                    <a:pt x="3264" y="1339"/>
                    <a:pt x="3393" y="1373"/>
                    <a:pt x="3509" y="1442"/>
                  </a:cubicBezTo>
                  <a:cubicBezTo>
                    <a:pt x="3649" y="1527"/>
                    <a:pt x="3787" y="1695"/>
                    <a:pt x="3926" y="1947"/>
                  </a:cubicBezTo>
                  <a:lnTo>
                    <a:pt x="5077" y="1089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8" y="282"/>
                    <a:pt x="4075" y="155"/>
                    <a:pt x="3778" y="81"/>
                  </a:cubicBezTo>
                  <a:cubicBezTo>
                    <a:pt x="3574" y="27"/>
                    <a:pt x="3363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32"/>
            <p:cNvSpPr/>
            <p:nvPr/>
          </p:nvSpPr>
          <p:spPr>
            <a:xfrm flipH="1">
              <a:off x="895703" y="106080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6"/>
                  </a:lnTo>
                  <a:lnTo>
                    <a:pt x="155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7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32"/>
            <p:cNvSpPr/>
            <p:nvPr/>
          </p:nvSpPr>
          <p:spPr>
            <a:xfrm flipH="1">
              <a:off x="667797" y="1039120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1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32"/>
            <p:cNvSpPr/>
            <p:nvPr/>
          </p:nvSpPr>
          <p:spPr>
            <a:xfrm flipH="1">
              <a:off x="426586" y="1016530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4"/>
                  </a:cubicBezTo>
                  <a:cubicBezTo>
                    <a:pt x="40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5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5" y="7090"/>
                    <a:pt x="3958" y="7074"/>
                  </a:cubicBezTo>
                  <a:cubicBezTo>
                    <a:pt x="4288" y="7039"/>
                    <a:pt x="4613" y="6963"/>
                    <a:pt x="4933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4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0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8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1" y="2655"/>
                    <a:pt x="2002" y="2432"/>
                    <a:pt x="2157" y="2240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9" y="1661"/>
                    <a:pt x="3178" y="1589"/>
                    <a:pt x="3437" y="1560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29" y="1585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7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32"/>
            <p:cNvSpPr/>
            <p:nvPr/>
          </p:nvSpPr>
          <p:spPr>
            <a:xfrm flipH="1">
              <a:off x="180559" y="987358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32"/>
            <p:cNvSpPr/>
            <p:nvPr/>
          </p:nvSpPr>
          <p:spPr>
            <a:xfrm flipH="1">
              <a:off x="-9788" y="975716"/>
              <a:ext cx="156260" cy="241458"/>
            </a:xfrm>
            <a:custGeom>
              <a:avLst/>
              <a:gdLst/>
              <a:ahLst/>
              <a:cxnLst/>
              <a:rect l="l" t="t" r="r" b="b"/>
              <a:pathLst>
                <a:path w="451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1"/>
                  </a:lnTo>
                  <a:cubicBezTo>
                    <a:pt x="2065" y="4359"/>
                    <a:pt x="2045" y="4212"/>
                    <a:pt x="2029" y="4081"/>
                  </a:cubicBezTo>
                  <a:cubicBezTo>
                    <a:pt x="2013" y="3948"/>
                    <a:pt x="1993" y="3812"/>
                    <a:pt x="1972" y="3676"/>
                  </a:cubicBezTo>
                  <a:cubicBezTo>
                    <a:pt x="1950" y="3544"/>
                    <a:pt x="1923" y="3391"/>
                    <a:pt x="1888" y="3226"/>
                  </a:cubicBezTo>
                  <a:cubicBezTo>
                    <a:pt x="1857" y="3058"/>
                    <a:pt x="1816" y="2866"/>
                    <a:pt x="1770" y="2652"/>
                  </a:cubicBezTo>
                  <a:cubicBezTo>
                    <a:pt x="1765" y="2622"/>
                    <a:pt x="1758" y="2589"/>
                    <a:pt x="1750" y="2559"/>
                  </a:cubicBezTo>
                  <a:lnTo>
                    <a:pt x="1750" y="2559"/>
                  </a:lnTo>
                  <a:lnTo>
                    <a:pt x="4508" y="5552"/>
                  </a:lnTo>
                  <a:lnTo>
                    <a:pt x="4510" y="5552"/>
                  </a:lnTo>
                  <a:lnTo>
                    <a:pt x="4510" y="3329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32"/>
            <p:cNvSpPr/>
            <p:nvPr/>
          </p:nvSpPr>
          <p:spPr>
            <a:xfrm flipH="1">
              <a:off x="4127065" y="1733578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79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28" y="3711"/>
                  </a:cubicBezTo>
                  <a:cubicBezTo>
                    <a:pt x="932" y="3869"/>
                    <a:pt x="1180" y="3997"/>
                    <a:pt x="1473" y="4091"/>
                  </a:cubicBezTo>
                  <a:cubicBezTo>
                    <a:pt x="1763" y="4184"/>
                    <a:pt x="2104" y="4255"/>
                    <a:pt x="2488" y="4299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7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5"/>
                  </a:cubicBezTo>
                  <a:cubicBezTo>
                    <a:pt x="3933" y="5135"/>
                    <a:pt x="3905" y="5249"/>
                    <a:pt x="3837" y="5343"/>
                  </a:cubicBezTo>
                  <a:cubicBezTo>
                    <a:pt x="3768" y="5440"/>
                    <a:pt x="3664" y="5519"/>
                    <a:pt x="3526" y="5578"/>
                  </a:cubicBezTo>
                  <a:cubicBezTo>
                    <a:pt x="3388" y="5638"/>
                    <a:pt x="3233" y="5678"/>
                    <a:pt x="3058" y="5696"/>
                  </a:cubicBezTo>
                  <a:cubicBezTo>
                    <a:pt x="2971" y="5705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7" y="5579"/>
                  </a:cubicBezTo>
                  <a:cubicBezTo>
                    <a:pt x="1674" y="5464"/>
                    <a:pt x="1316" y="5207"/>
                    <a:pt x="948" y="4807"/>
                  </a:cubicBezTo>
                  <a:lnTo>
                    <a:pt x="65" y="6051"/>
                  </a:lnTo>
                  <a:cubicBezTo>
                    <a:pt x="315" y="6305"/>
                    <a:pt x="590" y="6521"/>
                    <a:pt x="891" y="6695"/>
                  </a:cubicBezTo>
                  <a:cubicBezTo>
                    <a:pt x="1193" y="6871"/>
                    <a:pt x="1529" y="6993"/>
                    <a:pt x="1900" y="7060"/>
                  </a:cubicBezTo>
                  <a:cubicBezTo>
                    <a:pt x="2121" y="7101"/>
                    <a:pt x="2355" y="7122"/>
                    <a:pt x="2602" y="7122"/>
                  </a:cubicBezTo>
                  <a:cubicBezTo>
                    <a:pt x="2771" y="7122"/>
                    <a:pt x="2947" y="7112"/>
                    <a:pt x="3128" y="7093"/>
                  </a:cubicBezTo>
                  <a:cubicBezTo>
                    <a:pt x="3647" y="7039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3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9" y="3601"/>
                    <a:pt x="4985" y="3418"/>
                    <a:pt x="4756" y="3271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0" y="2837"/>
                    <a:pt x="3328" y="2778"/>
                    <a:pt x="2964" y="2744"/>
                  </a:cubicBezTo>
                  <a:cubicBezTo>
                    <a:pt x="2806" y="2735"/>
                    <a:pt x="2654" y="2716"/>
                    <a:pt x="2505" y="2689"/>
                  </a:cubicBezTo>
                  <a:cubicBezTo>
                    <a:pt x="2359" y="2663"/>
                    <a:pt x="2228" y="2623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3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21" y="1491"/>
                    <a:pt x="2383" y="1446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7" y="1430"/>
                    <a:pt x="3138" y="1457"/>
                  </a:cubicBezTo>
                  <a:cubicBezTo>
                    <a:pt x="3324" y="1495"/>
                    <a:pt x="3501" y="1563"/>
                    <a:pt x="3670" y="1655"/>
                  </a:cubicBezTo>
                  <a:cubicBezTo>
                    <a:pt x="3841" y="1748"/>
                    <a:pt x="4004" y="1874"/>
                    <a:pt x="4158" y="2027"/>
                  </a:cubicBezTo>
                  <a:lnTo>
                    <a:pt x="5077" y="936"/>
                  </a:lnTo>
                  <a:cubicBezTo>
                    <a:pt x="4888" y="706"/>
                    <a:pt x="4671" y="517"/>
                    <a:pt x="4421" y="366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32"/>
            <p:cNvSpPr/>
            <p:nvPr/>
          </p:nvSpPr>
          <p:spPr>
            <a:xfrm flipH="1">
              <a:off x="3859349" y="1708078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601" y="1571"/>
                  </a:moveTo>
                  <a:cubicBezTo>
                    <a:pt x="3786" y="1571"/>
                    <a:pt x="3962" y="1597"/>
                    <a:pt x="4130" y="1649"/>
                  </a:cubicBezTo>
                  <a:cubicBezTo>
                    <a:pt x="4365" y="1724"/>
                    <a:pt x="4573" y="1842"/>
                    <a:pt x="4757" y="2004"/>
                  </a:cubicBezTo>
                  <a:cubicBezTo>
                    <a:pt x="4941" y="2164"/>
                    <a:pt x="5092" y="2359"/>
                    <a:pt x="5207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7" y="3651"/>
                    <a:pt x="5437" y="3918"/>
                    <a:pt x="5373" y="4168"/>
                  </a:cubicBezTo>
                  <a:cubicBezTo>
                    <a:pt x="5308" y="4417"/>
                    <a:pt x="5201" y="4640"/>
                    <a:pt x="5055" y="4837"/>
                  </a:cubicBezTo>
                  <a:cubicBezTo>
                    <a:pt x="4907" y="5033"/>
                    <a:pt x="4727" y="5191"/>
                    <a:pt x="4516" y="5312"/>
                  </a:cubicBezTo>
                  <a:cubicBezTo>
                    <a:pt x="4301" y="5431"/>
                    <a:pt x="4061" y="5507"/>
                    <a:pt x="3797" y="5534"/>
                  </a:cubicBezTo>
                  <a:cubicBezTo>
                    <a:pt x="3723" y="5543"/>
                    <a:pt x="3651" y="5547"/>
                    <a:pt x="3580" y="5547"/>
                  </a:cubicBezTo>
                  <a:cubicBezTo>
                    <a:pt x="3393" y="5547"/>
                    <a:pt x="3215" y="5519"/>
                    <a:pt x="3046" y="5467"/>
                  </a:cubicBezTo>
                  <a:cubicBezTo>
                    <a:pt x="2813" y="5393"/>
                    <a:pt x="2603" y="5277"/>
                    <a:pt x="2413" y="5119"/>
                  </a:cubicBezTo>
                  <a:cubicBezTo>
                    <a:pt x="2225" y="4962"/>
                    <a:pt x="2078" y="4767"/>
                    <a:pt x="1965" y="4532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6" y="3201"/>
                    <a:pt x="1798" y="2950"/>
                  </a:cubicBezTo>
                  <a:cubicBezTo>
                    <a:pt x="1860" y="2702"/>
                    <a:pt x="1965" y="2479"/>
                    <a:pt x="2116" y="2282"/>
                  </a:cubicBezTo>
                  <a:cubicBezTo>
                    <a:pt x="2267" y="2085"/>
                    <a:pt x="2446" y="1926"/>
                    <a:pt x="2661" y="1806"/>
                  </a:cubicBezTo>
                  <a:cubicBezTo>
                    <a:pt x="2873" y="1685"/>
                    <a:pt x="3115" y="1610"/>
                    <a:pt x="3381" y="1583"/>
                  </a:cubicBezTo>
                  <a:cubicBezTo>
                    <a:pt x="3455" y="1575"/>
                    <a:pt x="3529" y="1571"/>
                    <a:pt x="3601" y="1571"/>
                  </a:cubicBezTo>
                  <a:close/>
                  <a:moveTo>
                    <a:pt x="3661" y="0"/>
                  </a:moveTo>
                  <a:cubicBezTo>
                    <a:pt x="3515" y="0"/>
                    <a:pt x="3366" y="8"/>
                    <a:pt x="3214" y="24"/>
                  </a:cubicBezTo>
                  <a:cubicBezTo>
                    <a:pt x="2702" y="79"/>
                    <a:pt x="2241" y="217"/>
                    <a:pt x="1832" y="437"/>
                  </a:cubicBezTo>
                  <a:cubicBezTo>
                    <a:pt x="1422" y="655"/>
                    <a:pt x="1074" y="943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0" y="3415"/>
                    <a:pt x="53" y="3928"/>
                  </a:cubicBezTo>
                  <a:cubicBezTo>
                    <a:pt x="108" y="4440"/>
                    <a:pt x="246" y="4900"/>
                    <a:pt x="466" y="5310"/>
                  </a:cubicBezTo>
                  <a:cubicBezTo>
                    <a:pt x="686" y="5723"/>
                    <a:pt x="972" y="6068"/>
                    <a:pt x="1323" y="6353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7"/>
                    <a:pt x="3168" y="7112"/>
                    <a:pt x="3520" y="7112"/>
                  </a:cubicBezTo>
                  <a:cubicBezTo>
                    <a:pt x="3666" y="7112"/>
                    <a:pt x="3815" y="7104"/>
                    <a:pt x="3968" y="7089"/>
                  </a:cubicBezTo>
                  <a:cubicBezTo>
                    <a:pt x="4474" y="7034"/>
                    <a:pt x="4931" y="6898"/>
                    <a:pt x="5342" y="6676"/>
                  </a:cubicBezTo>
                  <a:cubicBezTo>
                    <a:pt x="5752" y="6458"/>
                    <a:pt x="6097" y="6171"/>
                    <a:pt x="6381" y="5819"/>
                  </a:cubicBezTo>
                  <a:cubicBezTo>
                    <a:pt x="6665" y="5467"/>
                    <a:pt x="6872" y="5069"/>
                    <a:pt x="6999" y="4617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8" y="2213"/>
                    <a:pt x="6703" y="1803"/>
                  </a:cubicBezTo>
                  <a:cubicBezTo>
                    <a:pt x="6486" y="1390"/>
                    <a:pt x="6201" y="1045"/>
                    <a:pt x="5849" y="760"/>
                  </a:cubicBezTo>
                  <a:cubicBezTo>
                    <a:pt x="5496" y="476"/>
                    <a:pt x="5099" y="268"/>
                    <a:pt x="4654" y="138"/>
                  </a:cubicBezTo>
                  <a:cubicBezTo>
                    <a:pt x="4340" y="45"/>
                    <a:pt x="4008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32"/>
            <p:cNvSpPr/>
            <p:nvPr/>
          </p:nvSpPr>
          <p:spPr>
            <a:xfrm flipH="1">
              <a:off x="3612526" y="167980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08" y="4434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4" y="6355"/>
                  </a:cubicBezTo>
                  <a:cubicBezTo>
                    <a:pt x="1664" y="6635"/>
                    <a:pt x="2066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41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5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3"/>
                    <a:pt x="5216" y="4956"/>
                    <a:pt x="5070" y="5072"/>
                  </a:cubicBezTo>
                  <a:cubicBezTo>
                    <a:pt x="4920" y="5189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8" y="5532"/>
                    <a:pt x="3315" y="5511"/>
                    <a:pt x="3143" y="5467"/>
                  </a:cubicBezTo>
                  <a:cubicBezTo>
                    <a:pt x="2884" y="5403"/>
                    <a:pt x="2657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6" y="4319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90" y="2655"/>
                    <a:pt x="2002" y="2429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8" y="1660"/>
                    <a:pt x="3179" y="1588"/>
                    <a:pt x="3437" y="1559"/>
                  </a:cubicBezTo>
                  <a:cubicBezTo>
                    <a:pt x="3510" y="1551"/>
                    <a:pt x="3582" y="1548"/>
                    <a:pt x="3651" y="1548"/>
                  </a:cubicBezTo>
                  <a:cubicBezTo>
                    <a:pt x="3782" y="1548"/>
                    <a:pt x="3907" y="1561"/>
                    <a:pt x="4030" y="1585"/>
                  </a:cubicBezTo>
                  <a:cubicBezTo>
                    <a:pt x="4218" y="1622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3" y="191"/>
                    <a:pt x="4571" y="97"/>
                    <a:pt x="4248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32"/>
            <p:cNvSpPr/>
            <p:nvPr/>
          </p:nvSpPr>
          <p:spPr>
            <a:xfrm flipH="1">
              <a:off x="3378556" y="1654999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4"/>
                  </a:cubicBezTo>
                  <a:cubicBezTo>
                    <a:pt x="108" y="4435"/>
                    <a:pt x="245" y="4899"/>
                    <a:pt x="462" y="5313"/>
                  </a:cubicBezTo>
                  <a:cubicBezTo>
                    <a:pt x="679" y="5726"/>
                    <a:pt x="964" y="6074"/>
                    <a:pt x="1315" y="6356"/>
                  </a:cubicBezTo>
                  <a:cubicBezTo>
                    <a:pt x="1664" y="6636"/>
                    <a:pt x="2065" y="6841"/>
                    <a:pt x="2514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19"/>
                  </a:cubicBezTo>
                  <a:cubicBezTo>
                    <a:pt x="6044" y="6248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5"/>
                    <a:pt x="5216" y="4955"/>
                    <a:pt x="5069" y="5072"/>
                  </a:cubicBezTo>
                  <a:cubicBezTo>
                    <a:pt x="4920" y="5190"/>
                    <a:pt x="4756" y="5288"/>
                    <a:pt x="4573" y="5365"/>
                  </a:cubicBezTo>
                  <a:cubicBezTo>
                    <a:pt x="4391" y="5444"/>
                    <a:pt x="4195" y="5493"/>
                    <a:pt x="3988" y="5516"/>
                  </a:cubicBezTo>
                  <a:cubicBezTo>
                    <a:pt x="3887" y="5527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3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1"/>
                    <a:pt x="2110" y="4784"/>
                    <a:pt x="1988" y="4553"/>
                  </a:cubicBezTo>
                  <a:cubicBezTo>
                    <a:pt x="1866" y="4320"/>
                    <a:pt x="1788" y="4055"/>
                    <a:pt x="1756" y="3755"/>
                  </a:cubicBezTo>
                  <a:cubicBezTo>
                    <a:pt x="1725" y="3450"/>
                    <a:pt x="1743" y="3169"/>
                    <a:pt x="1815" y="2912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0" y="2052"/>
                    <a:pt x="2498" y="1900"/>
                    <a:pt x="2718" y="1782"/>
                  </a:cubicBezTo>
                  <a:cubicBezTo>
                    <a:pt x="2938" y="1662"/>
                    <a:pt x="3178" y="1591"/>
                    <a:pt x="3437" y="1562"/>
                  </a:cubicBezTo>
                  <a:cubicBezTo>
                    <a:pt x="3512" y="1554"/>
                    <a:pt x="3585" y="1550"/>
                    <a:pt x="3656" y="1550"/>
                  </a:cubicBezTo>
                  <a:cubicBezTo>
                    <a:pt x="3785" y="1550"/>
                    <a:pt x="3909" y="1563"/>
                    <a:pt x="4030" y="1588"/>
                  </a:cubicBezTo>
                  <a:cubicBezTo>
                    <a:pt x="4220" y="1625"/>
                    <a:pt x="4394" y="1691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8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32"/>
            <p:cNvSpPr/>
            <p:nvPr/>
          </p:nvSpPr>
          <p:spPr>
            <a:xfrm flipH="1">
              <a:off x="3168286" y="1630088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49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800"/>
                  </a:lnTo>
                  <a:lnTo>
                    <a:pt x="5416" y="5388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09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32"/>
            <p:cNvSpPr/>
            <p:nvPr/>
          </p:nvSpPr>
          <p:spPr>
            <a:xfrm flipH="1">
              <a:off x="2922640" y="1612730"/>
              <a:ext cx="221086" cy="247799"/>
            </a:xfrm>
            <a:custGeom>
              <a:avLst/>
              <a:gdLst/>
              <a:ahLst/>
              <a:cxnLst/>
              <a:rect l="l" t="t" r="r" b="b"/>
              <a:pathLst>
                <a:path w="6381" h="7152" extrusionOk="0">
                  <a:moveTo>
                    <a:pt x="3092" y="1421"/>
                  </a:moveTo>
                  <a:cubicBezTo>
                    <a:pt x="3230" y="1421"/>
                    <a:pt x="3353" y="1440"/>
                    <a:pt x="3462" y="1480"/>
                  </a:cubicBezTo>
                  <a:cubicBezTo>
                    <a:pt x="3617" y="1536"/>
                    <a:pt x="3739" y="1628"/>
                    <a:pt x="3831" y="1752"/>
                  </a:cubicBezTo>
                  <a:cubicBezTo>
                    <a:pt x="3922" y="1876"/>
                    <a:pt x="3978" y="2027"/>
                    <a:pt x="3997" y="2201"/>
                  </a:cubicBezTo>
                  <a:cubicBezTo>
                    <a:pt x="4015" y="2376"/>
                    <a:pt x="3997" y="2536"/>
                    <a:pt x="3943" y="2678"/>
                  </a:cubicBezTo>
                  <a:cubicBezTo>
                    <a:pt x="3890" y="2822"/>
                    <a:pt x="3802" y="2937"/>
                    <a:pt x="3685" y="3025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80" y="1424"/>
                    <a:pt x="3038" y="1421"/>
                    <a:pt x="3092" y="1421"/>
                  </a:cubicBezTo>
                  <a:close/>
                  <a:moveTo>
                    <a:pt x="3373" y="1"/>
                  </a:moveTo>
                  <a:cubicBezTo>
                    <a:pt x="3272" y="1"/>
                    <a:pt x="3170" y="7"/>
                    <a:pt x="3066" y="18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5" y="6986"/>
                  </a:lnTo>
                  <a:lnTo>
                    <a:pt x="2042" y="4592"/>
                  </a:lnTo>
                  <a:lnTo>
                    <a:pt x="2892" y="4502"/>
                  </a:lnTo>
                  <a:lnTo>
                    <a:pt x="4494" y="6752"/>
                  </a:lnTo>
                  <a:lnTo>
                    <a:pt x="6381" y="6554"/>
                  </a:lnTo>
                  <a:lnTo>
                    <a:pt x="4579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7"/>
                    <a:pt x="5266" y="3488"/>
                    <a:pt x="5432" y="3127"/>
                  </a:cubicBezTo>
                  <a:cubicBezTo>
                    <a:pt x="5597" y="2764"/>
                    <a:pt x="5658" y="2370"/>
                    <a:pt x="5611" y="1942"/>
                  </a:cubicBezTo>
                  <a:cubicBezTo>
                    <a:pt x="5567" y="1528"/>
                    <a:pt x="5429" y="1165"/>
                    <a:pt x="5192" y="861"/>
                  </a:cubicBezTo>
                  <a:cubicBezTo>
                    <a:pt x="4957" y="553"/>
                    <a:pt x="4652" y="324"/>
                    <a:pt x="4278" y="173"/>
                  </a:cubicBezTo>
                  <a:cubicBezTo>
                    <a:pt x="3994" y="58"/>
                    <a:pt x="3692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32"/>
            <p:cNvSpPr/>
            <p:nvPr/>
          </p:nvSpPr>
          <p:spPr>
            <a:xfrm flipH="1">
              <a:off x="2609642" y="1573406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3" y="151"/>
                    <a:pt x="1424" y="284"/>
                  </a:cubicBezTo>
                  <a:cubicBezTo>
                    <a:pt x="1123" y="417"/>
                    <a:pt x="863" y="589"/>
                    <a:pt x="647" y="798"/>
                  </a:cubicBezTo>
                  <a:cubicBezTo>
                    <a:pt x="429" y="1009"/>
                    <a:pt x="263" y="1248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4" y="3551"/>
                    <a:pt x="728" y="3711"/>
                  </a:cubicBezTo>
                  <a:cubicBezTo>
                    <a:pt x="931" y="3872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6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7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7" y="4751"/>
                  </a:cubicBezTo>
                  <a:cubicBezTo>
                    <a:pt x="3876" y="4823"/>
                    <a:pt x="3907" y="4909"/>
                    <a:pt x="3919" y="5005"/>
                  </a:cubicBezTo>
                  <a:cubicBezTo>
                    <a:pt x="3932" y="5135"/>
                    <a:pt x="3904" y="5248"/>
                    <a:pt x="3835" y="5343"/>
                  </a:cubicBezTo>
                  <a:cubicBezTo>
                    <a:pt x="3769" y="5438"/>
                    <a:pt x="3667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8"/>
                    <a:pt x="2799" y="5708"/>
                  </a:cubicBezTo>
                  <a:cubicBezTo>
                    <a:pt x="2537" y="5708"/>
                    <a:pt x="2276" y="5664"/>
                    <a:pt x="2018" y="5578"/>
                  </a:cubicBezTo>
                  <a:cubicBezTo>
                    <a:pt x="1675" y="5463"/>
                    <a:pt x="1317" y="5205"/>
                    <a:pt x="946" y="4805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20" y="7101"/>
                    <a:pt x="2355" y="7123"/>
                    <a:pt x="2603" y="7123"/>
                  </a:cubicBezTo>
                  <a:cubicBezTo>
                    <a:pt x="2771" y="7123"/>
                    <a:pt x="2945" y="7113"/>
                    <a:pt x="3125" y="7093"/>
                  </a:cubicBezTo>
                  <a:cubicBezTo>
                    <a:pt x="3644" y="7037"/>
                    <a:pt x="4094" y="6905"/>
                    <a:pt x="4475" y="6691"/>
                  </a:cubicBezTo>
                  <a:cubicBezTo>
                    <a:pt x="4856" y="6476"/>
                    <a:pt x="5144" y="6195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4" y="3818"/>
                  </a:cubicBezTo>
                  <a:cubicBezTo>
                    <a:pt x="5165" y="3600"/>
                    <a:pt x="4983" y="3418"/>
                    <a:pt x="4754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58" y="2837"/>
                    <a:pt x="3325" y="2778"/>
                    <a:pt x="2961" y="2743"/>
                  </a:cubicBezTo>
                  <a:cubicBezTo>
                    <a:pt x="2804" y="2735"/>
                    <a:pt x="2650" y="2716"/>
                    <a:pt x="2504" y="2689"/>
                  </a:cubicBezTo>
                  <a:cubicBezTo>
                    <a:pt x="2356" y="2663"/>
                    <a:pt x="2225" y="2623"/>
                    <a:pt x="2108" y="2574"/>
                  </a:cubicBezTo>
                  <a:cubicBezTo>
                    <a:pt x="1990" y="2523"/>
                    <a:pt x="1895" y="2464"/>
                    <a:pt x="1824" y="2392"/>
                  </a:cubicBezTo>
                  <a:cubicBezTo>
                    <a:pt x="1750" y="2321"/>
                    <a:pt x="1708" y="2231"/>
                    <a:pt x="1696" y="2121"/>
                  </a:cubicBezTo>
                  <a:cubicBezTo>
                    <a:pt x="1684" y="1997"/>
                    <a:pt x="1710" y="1888"/>
                    <a:pt x="1779" y="1793"/>
                  </a:cubicBezTo>
                  <a:cubicBezTo>
                    <a:pt x="1847" y="1696"/>
                    <a:pt x="1950" y="1617"/>
                    <a:pt x="2082" y="1553"/>
                  </a:cubicBezTo>
                  <a:cubicBezTo>
                    <a:pt x="2218" y="1491"/>
                    <a:pt x="2381" y="1448"/>
                    <a:pt x="2577" y="1428"/>
                  </a:cubicBezTo>
                  <a:cubicBezTo>
                    <a:pt x="2642" y="1421"/>
                    <a:pt x="2706" y="1417"/>
                    <a:pt x="2771" y="1417"/>
                  </a:cubicBezTo>
                  <a:cubicBezTo>
                    <a:pt x="2893" y="1417"/>
                    <a:pt x="3015" y="1430"/>
                    <a:pt x="3136" y="1456"/>
                  </a:cubicBezTo>
                  <a:cubicBezTo>
                    <a:pt x="3321" y="1495"/>
                    <a:pt x="3497" y="1563"/>
                    <a:pt x="3668" y="1656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3" y="937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0" y="215"/>
                    <a:pt x="3878" y="110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32"/>
            <p:cNvSpPr/>
            <p:nvPr/>
          </p:nvSpPr>
          <p:spPr>
            <a:xfrm flipH="1">
              <a:off x="2342307" y="154319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08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32"/>
            <p:cNvSpPr/>
            <p:nvPr/>
          </p:nvSpPr>
          <p:spPr>
            <a:xfrm flipH="1">
              <a:off x="2178776" y="152524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7" name="Google Shape;17207;p32"/>
            <p:cNvSpPr/>
            <p:nvPr/>
          </p:nvSpPr>
          <p:spPr>
            <a:xfrm flipH="1">
              <a:off x="1961645" y="1513433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32"/>
            <p:cNvSpPr/>
            <p:nvPr/>
          </p:nvSpPr>
          <p:spPr>
            <a:xfrm flipH="1">
              <a:off x="1756328" y="1491779"/>
              <a:ext cx="187443" cy="242047"/>
            </a:xfrm>
            <a:custGeom>
              <a:avLst/>
              <a:gdLst/>
              <a:ahLst/>
              <a:cxnLst/>
              <a:rect l="l" t="t" r="r" b="b"/>
              <a:pathLst>
                <a:path w="5410" h="6986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32"/>
            <p:cNvSpPr/>
            <p:nvPr/>
          </p:nvSpPr>
          <p:spPr>
            <a:xfrm flipH="1">
              <a:off x="1549036" y="1461428"/>
              <a:ext cx="194338" cy="246898"/>
            </a:xfrm>
            <a:custGeom>
              <a:avLst/>
              <a:gdLst/>
              <a:ahLst/>
              <a:cxnLst/>
              <a:rect l="l" t="t" r="r" b="b"/>
              <a:pathLst>
                <a:path w="5609" h="7126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6"/>
                  </a:cubicBezTo>
                  <a:cubicBezTo>
                    <a:pt x="64" y="2671"/>
                    <a:pt x="136" y="2925"/>
                    <a:pt x="251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6"/>
                    <a:pt x="2104" y="4257"/>
                    <a:pt x="2488" y="4302"/>
                  </a:cubicBezTo>
                  <a:cubicBezTo>
                    <a:pt x="2628" y="4312"/>
                    <a:pt x="2764" y="4330"/>
                    <a:pt x="2897" y="4352"/>
                  </a:cubicBezTo>
                  <a:cubicBezTo>
                    <a:pt x="3030" y="4373"/>
                    <a:pt x="3157" y="4404"/>
                    <a:pt x="3279" y="4440"/>
                  </a:cubicBezTo>
                  <a:cubicBezTo>
                    <a:pt x="3401" y="4475"/>
                    <a:pt x="3508" y="4519"/>
                    <a:pt x="3598" y="4569"/>
                  </a:cubicBezTo>
                  <a:cubicBezTo>
                    <a:pt x="3687" y="4619"/>
                    <a:pt x="3761" y="4678"/>
                    <a:pt x="3818" y="4753"/>
                  </a:cubicBezTo>
                  <a:cubicBezTo>
                    <a:pt x="3876" y="4825"/>
                    <a:pt x="3909" y="4911"/>
                    <a:pt x="3919" y="5008"/>
                  </a:cubicBezTo>
                  <a:cubicBezTo>
                    <a:pt x="3933" y="5137"/>
                    <a:pt x="3905" y="5251"/>
                    <a:pt x="3837" y="5345"/>
                  </a:cubicBezTo>
                  <a:cubicBezTo>
                    <a:pt x="3768" y="5440"/>
                    <a:pt x="3664" y="5519"/>
                    <a:pt x="3528" y="5580"/>
                  </a:cubicBezTo>
                  <a:cubicBezTo>
                    <a:pt x="3390" y="5640"/>
                    <a:pt x="3233" y="5681"/>
                    <a:pt x="3059" y="5698"/>
                  </a:cubicBezTo>
                  <a:cubicBezTo>
                    <a:pt x="2973" y="5707"/>
                    <a:pt x="2887" y="5712"/>
                    <a:pt x="2802" y="5712"/>
                  </a:cubicBezTo>
                  <a:cubicBezTo>
                    <a:pt x="2538" y="5712"/>
                    <a:pt x="2277" y="5668"/>
                    <a:pt x="2018" y="5581"/>
                  </a:cubicBezTo>
                  <a:cubicBezTo>
                    <a:pt x="1674" y="5466"/>
                    <a:pt x="1316" y="5209"/>
                    <a:pt x="948" y="4808"/>
                  </a:cubicBezTo>
                  <a:lnTo>
                    <a:pt x="65" y="6052"/>
                  </a:lnTo>
                  <a:cubicBezTo>
                    <a:pt x="315" y="6308"/>
                    <a:pt x="590" y="6523"/>
                    <a:pt x="890" y="6697"/>
                  </a:cubicBezTo>
                  <a:cubicBezTo>
                    <a:pt x="1191" y="6871"/>
                    <a:pt x="1528" y="6993"/>
                    <a:pt x="1899" y="7064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7" y="7097"/>
                  </a:cubicBezTo>
                  <a:cubicBezTo>
                    <a:pt x="3646" y="7042"/>
                    <a:pt x="4096" y="6907"/>
                    <a:pt x="4477" y="6694"/>
                  </a:cubicBezTo>
                  <a:cubicBezTo>
                    <a:pt x="4858" y="6480"/>
                    <a:pt x="5146" y="6198"/>
                    <a:pt x="5341" y="5846"/>
                  </a:cubicBezTo>
                  <a:cubicBezTo>
                    <a:pt x="5537" y="5494"/>
                    <a:pt x="5609" y="5081"/>
                    <a:pt x="5561" y="4606"/>
                  </a:cubicBezTo>
                  <a:cubicBezTo>
                    <a:pt x="5528" y="4302"/>
                    <a:pt x="5443" y="4041"/>
                    <a:pt x="5305" y="3821"/>
                  </a:cubicBezTo>
                  <a:cubicBezTo>
                    <a:pt x="5167" y="3604"/>
                    <a:pt x="4983" y="3420"/>
                    <a:pt x="4756" y="3275"/>
                  </a:cubicBezTo>
                  <a:cubicBezTo>
                    <a:pt x="4527" y="3130"/>
                    <a:pt x="4261" y="3013"/>
                    <a:pt x="3961" y="2927"/>
                  </a:cubicBezTo>
                  <a:cubicBezTo>
                    <a:pt x="3660" y="2840"/>
                    <a:pt x="3326" y="2780"/>
                    <a:pt x="2963" y="2747"/>
                  </a:cubicBezTo>
                  <a:cubicBezTo>
                    <a:pt x="2804" y="2737"/>
                    <a:pt x="2652" y="2720"/>
                    <a:pt x="2504" y="2692"/>
                  </a:cubicBezTo>
                  <a:cubicBezTo>
                    <a:pt x="2357" y="2665"/>
                    <a:pt x="2226" y="2626"/>
                    <a:pt x="2108" y="2577"/>
                  </a:cubicBezTo>
                  <a:cubicBezTo>
                    <a:pt x="1992" y="2527"/>
                    <a:pt x="1897" y="2468"/>
                    <a:pt x="1825" y="2396"/>
                  </a:cubicBezTo>
                  <a:cubicBezTo>
                    <a:pt x="1752" y="2324"/>
                    <a:pt x="1710" y="2234"/>
                    <a:pt x="1697" y="2124"/>
                  </a:cubicBezTo>
                  <a:cubicBezTo>
                    <a:pt x="1684" y="2001"/>
                    <a:pt x="1712" y="1891"/>
                    <a:pt x="1781" y="1795"/>
                  </a:cubicBezTo>
                  <a:cubicBezTo>
                    <a:pt x="1851" y="1697"/>
                    <a:pt x="1953" y="1617"/>
                    <a:pt x="2085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3" y="1421"/>
                    <a:pt x="2706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5" y="1496"/>
                    <a:pt x="3500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3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32"/>
            <p:cNvSpPr/>
            <p:nvPr/>
          </p:nvSpPr>
          <p:spPr>
            <a:xfrm flipH="1">
              <a:off x="1159190" y="1425604"/>
              <a:ext cx="254971" cy="248319"/>
            </a:xfrm>
            <a:custGeom>
              <a:avLst/>
              <a:gdLst/>
              <a:ahLst/>
              <a:cxnLst/>
              <a:rect l="l" t="t" r="r" b="b"/>
              <a:pathLst>
                <a:path w="7359" h="7167" extrusionOk="0">
                  <a:moveTo>
                    <a:pt x="2056" y="3954"/>
                  </a:moveTo>
                  <a:cubicBezTo>
                    <a:pt x="2175" y="4064"/>
                    <a:pt x="2307" y="4184"/>
                    <a:pt x="2445" y="4306"/>
                  </a:cubicBezTo>
                  <a:lnTo>
                    <a:pt x="3867" y="5528"/>
                  </a:lnTo>
                  <a:cubicBezTo>
                    <a:pt x="3814" y="5566"/>
                    <a:pt x="3764" y="5602"/>
                    <a:pt x="3711" y="5635"/>
                  </a:cubicBezTo>
                  <a:cubicBezTo>
                    <a:pt x="3498" y="5764"/>
                    <a:pt x="3264" y="5845"/>
                    <a:pt x="3002" y="5869"/>
                  </a:cubicBezTo>
                  <a:cubicBezTo>
                    <a:pt x="2915" y="5879"/>
                    <a:pt x="2832" y="5884"/>
                    <a:pt x="2751" y="5884"/>
                  </a:cubicBezTo>
                  <a:cubicBezTo>
                    <a:pt x="2575" y="5884"/>
                    <a:pt x="2414" y="5860"/>
                    <a:pt x="2268" y="5816"/>
                  </a:cubicBezTo>
                  <a:cubicBezTo>
                    <a:pt x="2058" y="5750"/>
                    <a:pt x="1893" y="5639"/>
                    <a:pt x="1772" y="5488"/>
                  </a:cubicBezTo>
                  <a:cubicBezTo>
                    <a:pt x="1653" y="5337"/>
                    <a:pt x="1578" y="5153"/>
                    <a:pt x="1555" y="4931"/>
                  </a:cubicBezTo>
                  <a:cubicBezTo>
                    <a:pt x="1526" y="4652"/>
                    <a:pt x="1593" y="4412"/>
                    <a:pt x="1757" y="4211"/>
                  </a:cubicBezTo>
                  <a:cubicBezTo>
                    <a:pt x="1833" y="4115"/>
                    <a:pt x="1933" y="4031"/>
                    <a:pt x="2056" y="3954"/>
                  </a:cubicBezTo>
                  <a:close/>
                  <a:moveTo>
                    <a:pt x="3136" y="0"/>
                  </a:moveTo>
                  <a:cubicBezTo>
                    <a:pt x="3038" y="0"/>
                    <a:pt x="2938" y="5"/>
                    <a:pt x="2836" y="16"/>
                  </a:cubicBezTo>
                  <a:cubicBezTo>
                    <a:pt x="2409" y="62"/>
                    <a:pt x="2041" y="180"/>
                    <a:pt x="1728" y="376"/>
                  </a:cubicBezTo>
                  <a:cubicBezTo>
                    <a:pt x="1417" y="570"/>
                    <a:pt x="1184" y="813"/>
                    <a:pt x="1029" y="1109"/>
                  </a:cubicBezTo>
                  <a:cubicBezTo>
                    <a:pt x="874" y="1404"/>
                    <a:pt x="815" y="1728"/>
                    <a:pt x="851" y="2077"/>
                  </a:cubicBezTo>
                  <a:cubicBezTo>
                    <a:pt x="866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5"/>
                  </a:cubicBezTo>
                  <a:cubicBezTo>
                    <a:pt x="828" y="3256"/>
                    <a:pt x="527" y="3545"/>
                    <a:pt x="330" y="3889"/>
                  </a:cubicBezTo>
                  <a:cubicBezTo>
                    <a:pt x="94" y="4299"/>
                    <a:pt x="1" y="4739"/>
                    <a:pt x="51" y="5212"/>
                  </a:cubicBezTo>
                  <a:cubicBezTo>
                    <a:pt x="96" y="5626"/>
                    <a:pt x="254" y="5991"/>
                    <a:pt x="526" y="6302"/>
                  </a:cubicBezTo>
                  <a:cubicBezTo>
                    <a:pt x="797" y="6615"/>
                    <a:pt x="1147" y="6845"/>
                    <a:pt x="1572" y="6998"/>
                  </a:cubicBezTo>
                  <a:cubicBezTo>
                    <a:pt x="1888" y="7111"/>
                    <a:pt x="2227" y="7167"/>
                    <a:pt x="2590" y="7167"/>
                  </a:cubicBezTo>
                  <a:cubicBezTo>
                    <a:pt x="2717" y="7167"/>
                    <a:pt x="2847" y="7160"/>
                    <a:pt x="2980" y="7146"/>
                  </a:cubicBezTo>
                  <a:cubicBezTo>
                    <a:pt x="3363" y="7104"/>
                    <a:pt x="3715" y="7014"/>
                    <a:pt x="4039" y="6873"/>
                  </a:cubicBezTo>
                  <a:cubicBezTo>
                    <a:pt x="4351" y="6733"/>
                    <a:pt x="4633" y="6553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8" y="5197"/>
                  </a:lnTo>
                  <a:cubicBezTo>
                    <a:pt x="5859" y="4975"/>
                    <a:pt x="5953" y="4737"/>
                    <a:pt x="6024" y="4486"/>
                  </a:cubicBezTo>
                  <a:cubicBezTo>
                    <a:pt x="6128" y="4118"/>
                    <a:pt x="6190" y="3724"/>
                    <a:pt x="6204" y="3301"/>
                  </a:cubicBezTo>
                  <a:lnTo>
                    <a:pt x="6204" y="3301"/>
                  </a:lnTo>
                  <a:lnTo>
                    <a:pt x="4753" y="3453"/>
                  </a:lnTo>
                  <a:cubicBezTo>
                    <a:pt x="4749" y="3770"/>
                    <a:pt x="4710" y="4060"/>
                    <a:pt x="4638" y="4327"/>
                  </a:cubicBezTo>
                  <a:lnTo>
                    <a:pt x="4098" y="3847"/>
                  </a:lnTo>
                  <a:cubicBezTo>
                    <a:pt x="3954" y="3738"/>
                    <a:pt x="3791" y="3604"/>
                    <a:pt x="3612" y="3452"/>
                  </a:cubicBezTo>
                  <a:cubicBezTo>
                    <a:pt x="3432" y="3298"/>
                    <a:pt x="3253" y="3132"/>
                    <a:pt x="3078" y="2957"/>
                  </a:cubicBezTo>
                  <a:cubicBezTo>
                    <a:pt x="2903" y="2783"/>
                    <a:pt x="2754" y="2612"/>
                    <a:pt x="2635" y="2444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3"/>
                  </a:cubicBezTo>
                  <a:cubicBezTo>
                    <a:pt x="2524" y="1579"/>
                    <a:pt x="2591" y="1505"/>
                    <a:pt x="2684" y="1450"/>
                  </a:cubicBezTo>
                  <a:cubicBezTo>
                    <a:pt x="2776" y="1395"/>
                    <a:pt x="2894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8" y="1339"/>
                    <a:pt x="3394" y="1373"/>
                    <a:pt x="3511" y="1443"/>
                  </a:cubicBezTo>
                  <a:cubicBezTo>
                    <a:pt x="3650" y="1526"/>
                    <a:pt x="3790" y="1696"/>
                    <a:pt x="3928" y="1948"/>
                  </a:cubicBezTo>
                  <a:lnTo>
                    <a:pt x="5078" y="1091"/>
                  </a:lnTo>
                  <a:cubicBezTo>
                    <a:pt x="4966" y="839"/>
                    <a:pt x="4796" y="626"/>
                    <a:pt x="4568" y="453"/>
                  </a:cubicBezTo>
                  <a:cubicBezTo>
                    <a:pt x="4339" y="281"/>
                    <a:pt x="4077" y="156"/>
                    <a:pt x="3778" y="80"/>
                  </a:cubicBezTo>
                  <a:cubicBezTo>
                    <a:pt x="3573" y="28"/>
                    <a:pt x="3359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32"/>
            <p:cNvSpPr/>
            <p:nvPr/>
          </p:nvSpPr>
          <p:spPr>
            <a:xfrm flipH="1">
              <a:off x="861576" y="138420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77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32"/>
            <p:cNvSpPr/>
            <p:nvPr/>
          </p:nvSpPr>
          <p:spPr>
            <a:xfrm flipH="1">
              <a:off x="633635" y="1362547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1" y="4351"/>
                  </a:lnTo>
                  <a:lnTo>
                    <a:pt x="4738" y="4065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7" y="1743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32"/>
            <p:cNvSpPr/>
            <p:nvPr/>
          </p:nvSpPr>
          <p:spPr>
            <a:xfrm flipH="1">
              <a:off x="392424" y="1339922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6"/>
                    <a:pt x="2294" y="214"/>
                    <a:pt x="1876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4"/>
                    <a:pt x="1319" y="6356"/>
                  </a:cubicBezTo>
                  <a:cubicBezTo>
                    <a:pt x="1670" y="6637"/>
                    <a:pt x="2070" y="6842"/>
                    <a:pt x="2520" y="6967"/>
                  </a:cubicBezTo>
                  <a:cubicBezTo>
                    <a:pt x="2833" y="7056"/>
                    <a:pt x="3162" y="7100"/>
                    <a:pt x="3506" y="7100"/>
                  </a:cubicBezTo>
                  <a:cubicBezTo>
                    <a:pt x="3655" y="7100"/>
                    <a:pt x="3807" y="7092"/>
                    <a:pt x="3962" y="7075"/>
                  </a:cubicBezTo>
                  <a:cubicBezTo>
                    <a:pt x="4293" y="7041"/>
                    <a:pt x="4619" y="6966"/>
                    <a:pt x="4937" y="6849"/>
                  </a:cubicBezTo>
                  <a:cubicBezTo>
                    <a:pt x="5255" y="6734"/>
                    <a:pt x="5542" y="6591"/>
                    <a:pt x="5796" y="6419"/>
                  </a:cubicBezTo>
                  <a:cubicBezTo>
                    <a:pt x="6050" y="6248"/>
                    <a:pt x="6248" y="6063"/>
                    <a:pt x="6391" y="5864"/>
                  </a:cubicBezTo>
                  <a:lnTo>
                    <a:pt x="5460" y="4682"/>
                  </a:lnTo>
                  <a:cubicBezTo>
                    <a:pt x="5350" y="4825"/>
                    <a:pt x="5222" y="4956"/>
                    <a:pt x="5074" y="5073"/>
                  </a:cubicBezTo>
                  <a:cubicBezTo>
                    <a:pt x="4924" y="5190"/>
                    <a:pt x="4762" y="5289"/>
                    <a:pt x="4578" y="5365"/>
                  </a:cubicBezTo>
                  <a:cubicBezTo>
                    <a:pt x="4396" y="5444"/>
                    <a:pt x="4199" y="5493"/>
                    <a:pt x="3994" y="5516"/>
                  </a:cubicBezTo>
                  <a:cubicBezTo>
                    <a:pt x="3890" y="5528"/>
                    <a:pt x="3789" y="5533"/>
                    <a:pt x="3691" y="5533"/>
                  </a:cubicBezTo>
                  <a:cubicBezTo>
                    <a:pt x="3499" y="5533"/>
                    <a:pt x="3318" y="5512"/>
                    <a:pt x="3147" y="5469"/>
                  </a:cubicBezTo>
                  <a:cubicBezTo>
                    <a:pt x="2888" y="5404"/>
                    <a:pt x="2661" y="5293"/>
                    <a:pt x="2468" y="5135"/>
                  </a:cubicBezTo>
                  <a:cubicBezTo>
                    <a:pt x="2274" y="4980"/>
                    <a:pt x="2114" y="4783"/>
                    <a:pt x="1993" y="4551"/>
                  </a:cubicBezTo>
                  <a:cubicBezTo>
                    <a:pt x="1871" y="4318"/>
                    <a:pt x="1794" y="4054"/>
                    <a:pt x="1760" y="3755"/>
                  </a:cubicBezTo>
                  <a:cubicBezTo>
                    <a:pt x="1729" y="3450"/>
                    <a:pt x="1749" y="3170"/>
                    <a:pt x="1821" y="2912"/>
                  </a:cubicBezTo>
                  <a:cubicBezTo>
                    <a:pt x="1893" y="2655"/>
                    <a:pt x="2003" y="2432"/>
                    <a:pt x="2157" y="2242"/>
                  </a:cubicBezTo>
                  <a:cubicBezTo>
                    <a:pt x="2311" y="2051"/>
                    <a:pt x="2500" y="1898"/>
                    <a:pt x="2720" y="1780"/>
                  </a:cubicBezTo>
                  <a:cubicBezTo>
                    <a:pt x="2940" y="1661"/>
                    <a:pt x="3180" y="1589"/>
                    <a:pt x="3439" y="1560"/>
                  </a:cubicBezTo>
                  <a:cubicBezTo>
                    <a:pt x="3513" y="1553"/>
                    <a:pt x="3586" y="1549"/>
                    <a:pt x="3657" y="1549"/>
                  </a:cubicBezTo>
                  <a:cubicBezTo>
                    <a:pt x="3786" y="1549"/>
                    <a:pt x="3910" y="1561"/>
                    <a:pt x="4031" y="1586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4"/>
                    <a:pt x="4880" y="1983"/>
                    <a:pt x="5030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29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32"/>
            <p:cNvSpPr/>
            <p:nvPr/>
          </p:nvSpPr>
          <p:spPr>
            <a:xfrm flipH="1">
              <a:off x="146432" y="131075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2"/>
                  </a:lnTo>
                  <a:lnTo>
                    <a:pt x="1939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32"/>
            <p:cNvSpPr/>
            <p:nvPr/>
          </p:nvSpPr>
          <p:spPr>
            <a:xfrm flipH="1">
              <a:off x="-9753" y="1299212"/>
              <a:ext cx="122202" cy="241458"/>
            </a:xfrm>
            <a:custGeom>
              <a:avLst/>
              <a:gdLst/>
              <a:ahLst/>
              <a:cxnLst/>
              <a:rect l="l" t="t" r="r" b="b"/>
              <a:pathLst>
                <a:path w="3527" h="6969" extrusionOk="0">
                  <a:moveTo>
                    <a:pt x="1480" y="0"/>
                  </a:moveTo>
                  <a:lnTo>
                    <a:pt x="0" y="156"/>
                  </a:lnTo>
                  <a:lnTo>
                    <a:pt x="722" y="6969"/>
                  </a:lnTo>
                  <a:lnTo>
                    <a:pt x="2327" y="6799"/>
                  </a:lnTo>
                  <a:lnTo>
                    <a:pt x="2086" y="4523"/>
                  </a:lnTo>
                  <a:cubicBezTo>
                    <a:pt x="2068" y="4360"/>
                    <a:pt x="2050" y="4211"/>
                    <a:pt x="2034" y="4080"/>
                  </a:cubicBezTo>
                  <a:cubicBezTo>
                    <a:pt x="2018" y="3948"/>
                    <a:pt x="1996" y="3814"/>
                    <a:pt x="1976" y="3677"/>
                  </a:cubicBezTo>
                  <a:cubicBezTo>
                    <a:pt x="1955" y="3541"/>
                    <a:pt x="1927" y="3390"/>
                    <a:pt x="1894" y="3223"/>
                  </a:cubicBezTo>
                  <a:cubicBezTo>
                    <a:pt x="1861" y="3055"/>
                    <a:pt x="1819" y="2863"/>
                    <a:pt x="1775" y="2649"/>
                  </a:cubicBezTo>
                  <a:cubicBezTo>
                    <a:pt x="1768" y="2619"/>
                    <a:pt x="1761" y="2586"/>
                    <a:pt x="1755" y="2556"/>
                  </a:cubicBezTo>
                  <a:lnTo>
                    <a:pt x="1755" y="2556"/>
                  </a:lnTo>
                  <a:lnTo>
                    <a:pt x="3526" y="4480"/>
                  </a:lnTo>
                  <a:lnTo>
                    <a:pt x="3526" y="224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32"/>
            <p:cNvSpPr/>
            <p:nvPr/>
          </p:nvSpPr>
          <p:spPr>
            <a:xfrm flipH="1">
              <a:off x="4092938" y="2056970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2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3" y="4184"/>
                    <a:pt x="2104" y="4255"/>
                    <a:pt x="2488" y="4300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7" y="4568"/>
                  </a:cubicBezTo>
                  <a:cubicBezTo>
                    <a:pt x="3688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91" y="5637"/>
                    <a:pt x="3233" y="5679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7" y="5667"/>
                    <a:pt x="2018" y="5579"/>
                  </a:cubicBezTo>
                  <a:cubicBezTo>
                    <a:pt x="1674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5" y="6306"/>
                    <a:pt x="590" y="6521"/>
                    <a:pt x="891" y="6697"/>
                  </a:cubicBezTo>
                  <a:cubicBezTo>
                    <a:pt x="1193" y="6871"/>
                    <a:pt x="1529" y="6993"/>
                    <a:pt x="1900" y="7063"/>
                  </a:cubicBezTo>
                  <a:cubicBezTo>
                    <a:pt x="2121" y="7103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8" y="6692"/>
                  </a:cubicBezTo>
                  <a:cubicBezTo>
                    <a:pt x="4859" y="6480"/>
                    <a:pt x="5147" y="6196"/>
                    <a:pt x="5343" y="5844"/>
                  </a:cubicBezTo>
                  <a:cubicBezTo>
                    <a:pt x="5538" y="5492"/>
                    <a:pt x="5610" y="5080"/>
                    <a:pt x="5563" y="4606"/>
                  </a:cubicBezTo>
                  <a:cubicBezTo>
                    <a:pt x="5530" y="4301"/>
                    <a:pt x="5445" y="4039"/>
                    <a:pt x="5307" y="3821"/>
                  </a:cubicBezTo>
                  <a:cubicBezTo>
                    <a:pt x="5169" y="3604"/>
                    <a:pt x="4985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80"/>
                    <a:pt x="2964" y="2745"/>
                  </a:cubicBezTo>
                  <a:cubicBezTo>
                    <a:pt x="2806" y="2736"/>
                    <a:pt x="2654" y="2719"/>
                    <a:pt x="2505" y="2690"/>
                  </a:cubicBezTo>
                  <a:cubicBezTo>
                    <a:pt x="2359" y="2663"/>
                    <a:pt x="2228" y="2626"/>
                    <a:pt x="2110" y="2575"/>
                  </a:cubicBezTo>
                  <a:cubicBezTo>
                    <a:pt x="1994" y="2525"/>
                    <a:pt x="1899" y="2465"/>
                    <a:pt x="1827" y="2393"/>
                  </a:cubicBezTo>
                  <a:cubicBezTo>
                    <a:pt x="1753" y="2324"/>
                    <a:pt x="1712" y="2232"/>
                    <a:pt x="1699" y="2122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6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4" y="1421"/>
                    <a:pt x="2707" y="1418"/>
                    <a:pt x="2769" y="1418"/>
                  </a:cubicBezTo>
                  <a:cubicBezTo>
                    <a:pt x="2893" y="1418"/>
                    <a:pt x="3016" y="1431"/>
                    <a:pt x="3140" y="1457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1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2" y="217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32"/>
            <p:cNvSpPr/>
            <p:nvPr/>
          </p:nvSpPr>
          <p:spPr>
            <a:xfrm flipH="1">
              <a:off x="3825221" y="2031539"/>
              <a:ext cx="248284" cy="246448"/>
            </a:xfrm>
            <a:custGeom>
              <a:avLst/>
              <a:gdLst/>
              <a:ahLst/>
              <a:cxnLst/>
              <a:rect l="l" t="t" r="r" b="b"/>
              <a:pathLst>
                <a:path w="7166" h="7113" extrusionOk="0">
                  <a:moveTo>
                    <a:pt x="3602" y="1572"/>
                  </a:moveTo>
                  <a:cubicBezTo>
                    <a:pt x="3787" y="1572"/>
                    <a:pt x="3965" y="1598"/>
                    <a:pt x="4133" y="1651"/>
                  </a:cubicBezTo>
                  <a:cubicBezTo>
                    <a:pt x="4365" y="1723"/>
                    <a:pt x="4576" y="1843"/>
                    <a:pt x="4760" y="2004"/>
                  </a:cubicBezTo>
                  <a:cubicBezTo>
                    <a:pt x="4944" y="2163"/>
                    <a:pt x="5095" y="2360"/>
                    <a:pt x="5210" y="2590"/>
                  </a:cubicBezTo>
                  <a:cubicBezTo>
                    <a:pt x="5327" y="2820"/>
                    <a:pt x="5400" y="3079"/>
                    <a:pt x="5429" y="3364"/>
                  </a:cubicBezTo>
                  <a:cubicBezTo>
                    <a:pt x="5459" y="3649"/>
                    <a:pt x="5442" y="3916"/>
                    <a:pt x="5376" y="4166"/>
                  </a:cubicBezTo>
                  <a:cubicBezTo>
                    <a:pt x="5311" y="4417"/>
                    <a:pt x="5205" y="4639"/>
                    <a:pt x="5058" y="4835"/>
                  </a:cubicBezTo>
                  <a:cubicBezTo>
                    <a:pt x="4911" y="5031"/>
                    <a:pt x="4731" y="5189"/>
                    <a:pt x="4519" y="5310"/>
                  </a:cubicBezTo>
                  <a:cubicBezTo>
                    <a:pt x="4304" y="5429"/>
                    <a:pt x="4063" y="5507"/>
                    <a:pt x="3800" y="5534"/>
                  </a:cubicBezTo>
                  <a:cubicBezTo>
                    <a:pt x="3728" y="5542"/>
                    <a:pt x="3658" y="5545"/>
                    <a:pt x="3588" y="5545"/>
                  </a:cubicBezTo>
                  <a:cubicBezTo>
                    <a:pt x="3400" y="5545"/>
                    <a:pt x="3220" y="5517"/>
                    <a:pt x="3049" y="5465"/>
                  </a:cubicBezTo>
                  <a:cubicBezTo>
                    <a:pt x="2816" y="5392"/>
                    <a:pt x="2606" y="5275"/>
                    <a:pt x="2416" y="5121"/>
                  </a:cubicBezTo>
                  <a:cubicBezTo>
                    <a:pt x="2232" y="4962"/>
                    <a:pt x="2081" y="4766"/>
                    <a:pt x="1968" y="4533"/>
                  </a:cubicBezTo>
                  <a:cubicBezTo>
                    <a:pt x="1854" y="4299"/>
                    <a:pt x="1784" y="4040"/>
                    <a:pt x="1753" y="3752"/>
                  </a:cubicBezTo>
                  <a:cubicBezTo>
                    <a:pt x="1723" y="3469"/>
                    <a:pt x="1739" y="3201"/>
                    <a:pt x="1802" y="2951"/>
                  </a:cubicBezTo>
                  <a:cubicBezTo>
                    <a:pt x="1863" y="2701"/>
                    <a:pt x="1969" y="2478"/>
                    <a:pt x="2120" y="2283"/>
                  </a:cubicBezTo>
                  <a:cubicBezTo>
                    <a:pt x="2270" y="2084"/>
                    <a:pt x="2451" y="1926"/>
                    <a:pt x="2665" y="1807"/>
                  </a:cubicBezTo>
                  <a:cubicBezTo>
                    <a:pt x="2876" y="1686"/>
                    <a:pt x="3117" y="1610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7" y="25"/>
                  </a:cubicBezTo>
                  <a:cubicBezTo>
                    <a:pt x="2702" y="78"/>
                    <a:pt x="2244" y="216"/>
                    <a:pt x="1832" y="436"/>
                  </a:cubicBezTo>
                  <a:cubicBezTo>
                    <a:pt x="1423" y="658"/>
                    <a:pt x="1077" y="941"/>
                    <a:pt x="791" y="1293"/>
                  </a:cubicBezTo>
                  <a:cubicBezTo>
                    <a:pt x="508" y="1646"/>
                    <a:pt x="301" y="2045"/>
                    <a:pt x="170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6" y="6354"/>
                  </a:cubicBezTo>
                  <a:cubicBezTo>
                    <a:pt x="1679" y="6638"/>
                    <a:pt x="2075" y="6844"/>
                    <a:pt x="2521" y="6975"/>
                  </a:cubicBezTo>
                  <a:cubicBezTo>
                    <a:pt x="2836" y="7066"/>
                    <a:pt x="3170" y="7112"/>
                    <a:pt x="3522" y="7112"/>
                  </a:cubicBezTo>
                  <a:cubicBezTo>
                    <a:pt x="3668" y="7112"/>
                    <a:pt x="3818" y="7104"/>
                    <a:pt x="3971" y="7088"/>
                  </a:cubicBezTo>
                  <a:cubicBezTo>
                    <a:pt x="4475" y="7035"/>
                    <a:pt x="4934" y="6899"/>
                    <a:pt x="5344" y="6677"/>
                  </a:cubicBezTo>
                  <a:cubicBezTo>
                    <a:pt x="5755" y="6459"/>
                    <a:pt x="6100" y="6172"/>
                    <a:pt x="6387" y="5820"/>
                  </a:cubicBezTo>
                  <a:cubicBezTo>
                    <a:pt x="6670" y="5468"/>
                    <a:pt x="6875" y="5068"/>
                    <a:pt x="7002" y="4618"/>
                  </a:cubicBezTo>
                  <a:cubicBezTo>
                    <a:pt x="7129" y="4169"/>
                    <a:pt x="7166" y="3692"/>
                    <a:pt x="7113" y="3187"/>
                  </a:cubicBezTo>
                  <a:cubicBezTo>
                    <a:pt x="7058" y="2672"/>
                    <a:pt x="6921" y="2212"/>
                    <a:pt x="6704" y="1802"/>
                  </a:cubicBezTo>
                  <a:cubicBezTo>
                    <a:pt x="6489" y="1392"/>
                    <a:pt x="6204" y="1046"/>
                    <a:pt x="5852" y="760"/>
                  </a:cubicBezTo>
                  <a:cubicBezTo>
                    <a:pt x="5499" y="476"/>
                    <a:pt x="5101" y="269"/>
                    <a:pt x="4655" y="139"/>
                  </a:cubicBezTo>
                  <a:cubicBezTo>
                    <a:pt x="4340" y="47"/>
                    <a:pt x="4008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8" name="Google Shape;17218;p32"/>
            <p:cNvSpPr/>
            <p:nvPr/>
          </p:nvSpPr>
          <p:spPr>
            <a:xfrm flipH="1">
              <a:off x="3578295" y="200319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6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5"/>
                    <a:pt x="2293" y="213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5"/>
                  </a:cubicBezTo>
                  <a:cubicBezTo>
                    <a:pt x="109" y="4434"/>
                    <a:pt x="245" y="4900"/>
                    <a:pt x="462" y="5314"/>
                  </a:cubicBezTo>
                  <a:cubicBezTo>
                    <a:pt x="681" y="5726"/>
                    <a:pt x="966" y="6073"/>
                    <a:pt x="1318" y="6353"/>
                  </a:cubicBezTo>
                  <a:cubicBezTo>
                    <a:pt x="1669" y="6637"/>
                    <a:pt x="2068" y="6839"/>
                    <a:pt x="2519" y="6965"/>
                  </a:cubicBezTo>
                  <a:cubicBezTo>
                    <a:pt x="2832" y="7053"/>
                    <a:pt x="3161" y="7097"/>
                    <a:pt x="3506" y="7097"/>
                  </a:cubicBezTo>
                  <a:cubicBezTo>
                    <a:pt x="3655" y="7097"/>
                    <a:pt x="3807" y="7089"/>
                    <a:pt x="3961" y="7072"/>
                  </a:cubicBezTo>
                  <a:cubicBezTo>
                    <a:pt x="4292" y="7039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4" y="6417"/>
                  </a:cubicBezTo>
                  <a:cubicBezTo>
                    <a:pt x="6049" y="6246"/>
                    <a:pt x="6249" y="6061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4"/>
                    <a:pt x="5072" y="5071"/>
                  </a:cubicBezTo>
                  <a:cubicBezTo>
                    <a:pt x="4923" y="5187"/>
                    <a:pt x="4760" y="5286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2" y="4051"/>
                    <a:pt x="1759" y="3753"/>
                  </a:cubicBezTo>
                  <a:cubicBezTo>
                    <a:pt x="1728" y="3449"/>
                    <a:pt x="1748" y="3167"/>
                    <a:pt x="1820" y="2909"/>
                  </a:cubicBezTo>
                  <a:cubicBezTo>
                    <a:pt x="1892" y="2653"/>
                    <a:pt x="2002" y="2430"/>
                    <a:pt x="2158" y="2239"/>
                  </a:cubicBezTo>
                  <a:cubicBezTo>
                    <a:pt x="2310" y="2049"/>
                    <a:pt x="2498" y="1894"/>
                    <a:pt x="2718" y="1778"/>
                  </a:cubicBezTo>
                  <a:cubicBezTo>
                    <a:pt x="2938" y="1658"/>
                    <a:pt x="3179" y="1586"/>
                    <a:pt x="3437" y="1558"/>
                  </a:cubicBezTo>
                  <a:cubicBezTo>
                    <a:pt x="3510" y="1550"/>
                    <a:pt x="3580" y="1546"/>
                    <a:pt x="3650" y="1546"/>
                  </a:cubicBezTo>
                  <a:cubicBezTo>
                    <a:pt x="3781" y="1546"/>
                    <a:pt x="3907" y="1560"/>
                    <a:pt x="4030" y="1585"/>
                  </a:cubicBezTo>
                  <a:cubicBezTo>
                    <a:pt x="4217" y="1625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32"/>
            <p:cNvSpPr/>
            <p:nvPr/>
          </p:nvSpPr>
          <p:spPr>
            <a:xfrm flipH="1">
              <a:off x="3344291" y="1978530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8" y="0"/>
                  </a:moveTo>
                  <a:cubicBezTo>
                    <a:pt x="3547" y="0"/>
                    <a:pt x="3415" y="7"/>
                    <a:pt x="3283" y="22"/>
                  </a:cubicBezTo>
                  <a:cubicBezTo>
                    <a:pt x="2764" y="75"/>
                    <a:pt x="2294" y="213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1"/>
                    <a:pt x="0" y="3409"/>
                    <a:pt x="55" y="3915"/>
                  </a:cubicBezTo>
                  <a:cubicBezTo>
                    <a:pt x="108" y="4434"/>
                    <a:pt x="245" y="4900"/>
                    <a:pt x="463" y="5314"/>
                  </a:cubicBezTo>
                  <a:cubicBezTo>
                    <a:pt x="681" y="5727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5" y="6968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6" y="7099"/>
                    <a:pt x="3806" y="7091"/>
                    <a:pt x="3959" y="7075"/>
                  </a:cubicBezTo>
                  <a:cubicBezTo>
                    <a:pt x="4290" y="7041"/>
                    <a:pt x="4615" y="6965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9"/>
                    <a:pt x="6246" y="6063"/>
                    <a:pt x="6388" y="5863"/>
                  </a:cubicBezTo>
                  <a:lnTo>
                    <a:pt x="5456" y="4683"/>
                  </a:lnTo>
                  <a:cubicBezTo>
                    <a:pt x="5347" y="4825"/>
                    <a:pt x="5217" y="4956"/>
                    <a:pt x="5069" y="5072"/>
                  </a:cubicBezTo>
                  <a:cubicBezTo>
                    <a:pt x="4921" y="5189"/>
                    <a:pt x="4757" y="5288"/>
                    <a:pt x="4573" y="5366"/>
                  </a:cubicBezTo>
                  <a:cubicBezTo>
                    <a:pt x="4392" y="5445"/>
                    <a:pt x="4196" y="5494"/>
                    <a:pt x="3989" y="5517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1" y="4785"/>
                    <a:pt x="1989" y="4553"/>
                  </a:cubicBezTo>
                  <a:cubicBezTo>
                    <a:pt x="1867" y="4319"/>
                    <a:pt x="1789" y="4053"/>
                    <a:pt x="1758" y="3755"/>
                  </a:cubicBezTo>
                  <a:cubicBezTo>
                    <a:pt x="1725" y="3452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5" y="2241"/>
                  </a:cubicBezTo>
                  <a:cubicBezTo>
                    <a:pt x="2307" y="2051"/>
                    <a:pt x="2495" y="1896"/>
                    <a:pt x="2715" y="1779"/>
                  </a:cubicBezTo>
                  <a:cubicBezTo>
                    <a:pt x="2937" y="1661"/>
                    <a:pt x="3176" y="1589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5" y="1781"/>
                  </a:cubicBezTo>
                  <a:cubicBezTo>
                    <a:pt x="4717" y="1873"/>
                    <a:pt x="4875" y="1982"/>
                    <a:pt x="5026" y="2110"/>
                  </a:cubicBezTo>
                  <a:lnTo>
                    <a:pt x="5916" y="845"/>
                  </a:lnTo>
                  <a:cubicBezTo>
                    <a:pt x="5698" y="637"/>
                    <a:pt x="5446" y="468"/>
                    <a:pt x="5159" y="328"/>
                  </a:cubicBezTo>
                  <a:cubicBezTo>
                    <a:pt x="4874" y="192"/>
                    <a:pt x="4570" y="98"/>
                    <a:pt x="4250" y="46"/>
                  </a:cubicBezTo>
                  <a:cubicBezTo>
                    <a:pt x="4060" y="16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32"/>
            <p:cNvSpPr/>
            <p:nvPr/>
          </p:nvSpPr>
          <p:spPr>
            <a:xfrm flipH="1">
              <a:off x="3134159" y="1953480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2"/>
                  </a:lnTo>
                  <a:lnTo>
                    <a:pt x="1891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32"/>
            <p:cNvSpPr/>
            <p:nvPr/>
          </p:nvSpPr>
          <p:spPr>
            <a:xfrm flipH="1">
              <a:off x="2888513" y="1936157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92" y="1418"/>
                  </a:moveTo>
                  <a:cubicBezTo>
                    <a:pt x="3229" y="1418"/>
                    <a:pt x="3352" y="1438"/>
                    <a:pt x="3462" y="1478"/>
                  </a:cubicBezTo>
                  <a:cubicBezTo>
                    <a:pt x="3616" y="1536"/>
                    <a:pt x="3738" y="1626"/>
                    <a:pt x="3831" y="1750"/>
                  </a:cubicBezTo>
                  <a:cubicBezTo>
                    <a:pt x="3922" y="1873"/>
                    <a:pt x="3978" y="2024"/>
                    <a:pt x="3997" y="2198"/>
                  </a:cubicBezTo>
                  <a:cubicBezTo>
                    <a:pt x="4014" y="2375"/>
                    <a:pt x="3998" y="2535"/>
                    <a:pt x="3943" y="2677"/>
                  </a:cubicBezTo>
                  <a:cubicBezTo>
                    <a:pt x="3890" y="2821"/>
                    <a:pt x="3804" y="2936"/>
                    <a:pt x="3685" y="3022"/>
                  </a:cubicBezTo>
                  <a:cubicBezTo>
                    <a:pt x="3567" y="3112"/>
                    <a:pt x="3423" y="3165"/>
                    <a:pt x="3253" y="3182"/>
                  </a:cubicBezTo>
                  <a:lnTo>
                    <a:pt x="1913" y="3324"/>
                  </a:lnTo>
                  <a:lnTo>
                    <a:pt x="1725" y="1554"/>
                  </a:lnTo>
                  <a:lnTo>
                    <a:pt x="2921" y="1428"/>
                  </a:lnTo>
                  <a:cubicBezTo>
                    <a:pt x="2980" y="1422"/>
                    <a:pt x="3037" y="1418"/>
                    <a:pt x="3092" y="1418"/>
                  </a:cubicBezTo>
                  <a:close/>
                  <a:moveTo>
                    <a:pt x="3370" y="0"/>
                  </a:moveTo>
                  <a:cubicBezTo>
                    <a:pt x="3271" y="0"/>
                    <a:pt x="3169" y="6"/>
                    <a:pt x="3066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0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69" y="3488"/>
                    <a:pt x="5432" y="3126"/>
                  </a:cubicBezTo>
                  <a:cubicBezTo>
                    <a:pt x="5597" y="2764"/>
                    <a:pt x="5658" y="2370"/>
                    <a:pt x="5612" y="1942"/>
                  </a:cubicBezTo>
                  <a:cubicBezTo>
                    <a:pt x="5568" y="1527"/>
                    <a:pt x="5429" y="1166"/>
                    <a:pt x="5193" y="860"/>
                  </a:cubicBezTo>
                  <a:cubicBezTo>
                    <a:pt x="4957" y="552"/>
                    <a:pt x="4652" y="325"/>
                    <a:pt x="4280" y="174"/>
                  </a:cubicBezTo>
                  <a:cubicBezTo>
                    <a:pt x="3994" y="58"/>
                    <a:pt x="3691" y="0"/>
                    <a:pt x="3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32"/>
            <p:cNvSpPr/>
            <p:nvPr/>
          </p:nvSpPr>
          <p:spPr>
            <a:xfrm flipH="1">
              <a:off x="2575584" y="189679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6" y="0"/>
                  </a:moveTo>
                  <a:cubicBezTo>
                    <a:pt x="2763" y="0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1"/>
                    <a:pt x="647" y="799"/>
                  </a:cubicBezTo>
                  <a:cubicBezTo>
                    <a:pt x="430" y="1009"/>
                    <a:pt x="265" y="1249"/>
                    <a:pt x="154" y="1520"/>
                  </a:cubicBezTo>
                  <a:cubicBezTo>
                    <a:pt x="41" y="1791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9" y="3713"/>
                  </a:cubicBezTo>
                  <a:cubicBezTo>
                    <a:pt x="932" y="3871"/>
                    <a:pt x="1179" y="3997"/>
                    <a:pt x="1473" y="4091"/>
                  </a:cubicBezTo>
                  <a:cubicBezTo>
                    <a:pt x="1765" y="4184"/>
                    <a:pt x="2104" y="4255"/>
                    <a:pt x="2488" y="4299"/>
                  </a:cubicBezTo>
                  <a:cubicBezTo>
                    <a:pt x="2628" y="4311"/>
                    <a:pt x="2763" y="4328"/>
                    <a:pt x="2896" y="4350"/>
                  </a:cubicBezTo>
                  <a:cubicBezTo>
                    <a:pt x="3030" y="4371"/>
                    <a:pt x="3157" y="4401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4" y="5248"/>
                    <a:pt x="3837" y="5345"/>
                  </a:cubicBezTo>
                  <a:cubicBezTo>
                    <a:pt x="3772" y="5440"/>
                    <a:pt x="3670" y="5517"/>
                    <a:pt x="3531" y="5578"/>
                  </a:cubicBezTo>
                  <a:cubicBezTo>
                    <a:pt x="3393" y="5640"/>
                    <a:pt x="3236" y="5678"/>
                    <a:pt x="3062" y="5697"/>
                  </a:cubicBezTo>
                  <a:cubicBezTo>
                    <a:pt x="2976" y="5706"/>
                    <a:pt x="2890" y="5711"/>
                    <a:pt x="2804" y="5711"/>
                  </a:cubicBezTo>
                  <a:cubicBezTo>
                    <a:pt x="2541" y="5711"/>
                    <a:pt x="2280" y="5667"/>
                    <a:pt x="2021" y="5581"/>
                  </a:cubicBezTo>
                  <a:cubicBezTo>
                    <a:pt x="1678" y="5466"/>
                    <a:pt x="1320" y="5208"/>
                    <a:pt x="949" y="4807"/>
                  </a:cubicBezTo>
                  <a:lnTo>
                    <a:pt x="66" y="6051"/>
                  </a:lnTo>
                  <a:cubicBezTo>
                    <a:pt x="317" y="6307"/>
                    <a:pt x="593" y="6522"/>
                    <a:pt x="892" y="6696"/>
                  </a:cubicBezTo>
                  <a:cubicBezTo>
                    <a:pt x="1192" y="6870"/>
                    <a:pt x="1529" y="6993"/>
                    <a:pt x="1900" y="7063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7" y="7115"/>
                    <a:pt x="3128" y="7095"/>
                  </a:cubicBezTo>
                  <a:cubicBezTo>
                    <a:pt x="3647" y="7040"/>
                    <a:pt x="4097" y="6906"/>
                    <a:pt x="4478" y="6692"/>
                  </a:cubicBezTo>
                  <a:cubicBezTo>
                    <a:pt x="4859" y="6479"/>
                    <a:pt x="5147" y="6196"/>
                    <a:pt x="5342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29" y="4301"/>
                    <a:pt x="5446" y="4039"/>
                    <a:pt x="5307" y="3820"/>
                  </a:cubicBezTo>
                  <a:cubicBezTo>
                    <a:pt x="5168" y="3603"/>
                    <a:pt x="4986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3" y="2719"/>
                    <a:pt x="2507" y="2690"/>
                  </a:cubicBezTo>
                  <a:cubicBezTo>
                    <a:pt x="2359" y="2663"/>
                    <a:pt x="2228" y="2625"/>
                    <a:pt x="2111" y="2575"/>
                  </a:cubicBezTo>
                  <a:cubicBezTo>
                    <a:pt x="1993" y="2525"/>
                    <a:pt x="1898" y="2464"/>
                    <a:pt x="1827" y="2393"/>
                  </a:cubicBezTo>
                  <a:cubicBezTo>
                    <a:pt x="1753" y="2324"/>
                    <a:pt x="1712" y="2231"/>
                    <a:pt x="1699" y="2122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9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3" y="217"/>
                    <a:pt x="3881" y="112"/>
                    <a:pt x="3551" y="51"/>
                  </a:cubicBezTo>
                  <a:cubicBezTo>
                    <a:pt x="3364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32"/>
            <p:cNvSpPr/>
            <p:nvPr/>
          </p:nvSpPr>
          <p:spPr>
            <a:xfrm flipH="1">
              <a:off x="2308180" y="186658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1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32"/>
            <p:cNvSpPr/>
            <p:nvPr/>
          </p:nvSpPr>
          <p:spPr>
            <a:xfrm flipH="1">
              <a:off x="2144649" y="184863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20"/>
                  </a:lnTo>
                  <a:lnTo>
                    <a:pt x="147" y="1811"/>
                  </a:lnTo>
                  <a:lnTo>
                    <a:pt x="1295" y="1690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2" y="5422"/>
                  </a:lnTo>
                  <a:lnTo>
                    <a:pt x="3374" y="5544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32"/>
            <p:cNvSpPr/>
            <p:nvPr/>
          </p:nvSpPr>
          <p:spPr>
            <a:xfrm flipH="1">
              <a:off x="1927518" y="1836894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32"/>
            <p:cNvSpPr/>
            <p:nvPr/>
          </p:nvSpPr>
          <p:spPr>
            <a:xfrm flipH="1">
              <a:off x="1722201" y="1815205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32"/>
            <p:cNvSpPr/>
            <p:nvPr/>
          </p:nvSpPr>
          <p:spPr>
            <a:xfrm flipH="1">
              <a:off x="1514806" y="17848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1"/>
                    <a:pt x="2383" y="32"/>
                  </a:cubicBezTo>
                  <a:cubicBezTo>
                    <a:pt x="2045" y="68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3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29" y="3714"/>
                  </a:cubicBezTo>
                  <a:cubicBezTo>
                    <a:pt x="932" y="3872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7" y="4351"/>
                  </a:cubicBezTo>
                  <a:cubicBezTo>
                    <a:pt x="3030" y="4373"/>
                    <a:pt x="3157" y="4402"/>
                    <a:pt x="3279" y="4440"/>
                  </a:cubicBezTo>
                  <a:cubicBezTo>
                    <a:pt x="3401" y="4476"/>
                    <a:pt x="3508" y="4520"/>
                    <a:pt x="3598" y="4570"/>
                  </a:cubicBezTo>
                  <a:cubicBezTo>
                    <a:pt x="3687" y="4617"/>
                    <a:pt x="3761" y="4679"/>
                    <a:pt x="3818" y="4753"/>
                  </a:cubicBezTo>
                  <a:cubicBezTo>
                    <a:pt x="3876" y="4824"/>
                    <a:pt x="3909" y="4911"/>
                    <a:pt x="3919" y="5009"/>
                  </a:cubicBezTo>
                  <a:cubicBezTo>
                    <a:pt x="3933" y="5138"/>
                    <a:pt x="3905" y="5250"/>
                    <a:pt x="3837" y="5346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41"/>
                    <a:pt x="3233" y="5680"/>
                    <a:pt x="3059" y="5699"/>
                  </a:cubicBezTo>
                  <a:cubicBezTo>
                    <a:pt x="2974" y="5708"/>
                    <a:pt x="2890" y="5712"/>
                    <a:pt x="2805" y="5712"/>
                  </a:cubicBezTo>
                  <a:cubicBezTo>
                    <a:pt x="2541" y="5712"/>
                    <a:pt x="2278" y="5668"/>
                    <a:pt x="2018" y="5581"/>
                  </a:cubicBezTo>
                  <a:cubicBezTo>
                    <a:pt x="1674" y="5466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7"/>
                    <a:pt x="590" y="6523"/>
                    <a:pt x="891" y="6698"/>
                  </a:cubicBezTo>
                  <a:cubicBezTo>
                    <a:pt x="1191" y="6872"/>
                    <a:pt x="1526" y="6994"/>
                    <a:pt x="1899" y="7065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3"/>
                    <a:pt x="4097" y="6908"/>
                    <a:pt x="4478" y="6694"/>
                  </a:cubicBezTo>
                  <a:cubicBezTo>
                    <a:pt x="4859" y="6480"/>
                    <a:pt x="5147" y="6198"/>
                    <a:pt x="5343" y="5845"/>
                  </a:cubicBezTo>
                  <a:cubicBezTo>
                    <a:pt x="5540" y="5493"/>
                    <a:pt x="5611" y="5082"/>
                    <a:pt x="5563" y="4607"/>
                  </a:cubicBezTo>
                  <a:cubicBezTo>
                    <a:pt x="5530" y="4301"/>
                    <a:pt x="5446" y="4041"/>
                    <a:pt x="5307" y="3822"/>
                  </a:cubicBezTo>
                  <a:cubicBezTo>
                    <a:pt x="5169" y="3604"/>
                    <a:pt x="4986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7" y="2738"/>
                    <a:pt x="2654" y="2719"/>
                    <a:pt x="2507" y="2690"/>
                  </a:cubicBezTo>
                  <a:cubicBezTo>
                    <a:pt x="2359" y="2665"/>
                    <a:pt x="2228" y="2626"/>
                    <a:pt x="2111" y="2575"/>
                  </a:cubicBezTo>
                  <a:cubicBezTo>
                    <a:pt x="1993" y="2525"/>
                    <a:pt x="1899" y="2466"/>
                    <a:pt x="1827" y="2394"/>
                  </a:cubicBezTo>
                  <a:cubicBezTo>
                    <a:pt x="1753" y="2324"/>
                    <a:pt x="1712" y="2233"/>
                    <a:pt x="1699" y="2122"/>
                  </a:cubicBezTo>
                  <a:cubicBezTo>
                    <a:pt x="1687" y="1999"/>
                    <a:pt x="1713" y="1889"/>
                    <a:pt x="1782" y="1795"/>
                  </a:cubicBezTo>
                  <a:cubicBezTo>
                    <a:pt x="1850" y="1698"/>
                    <a:pt x="1953" y="1618"/>
                    <a:pt x="2086" y="1554"/>
                  </a:cubicBezTo>
                  <a:cubicBezTo>
                    <a:pt x="2221" y="1493"/>
                    <a:pt x="2385" y="1449"/>
                    <a:pt x="2580" y="1429"/>
                  </a:cubicBezTo>
                  <a:cubicBezTo>
                    <a:pt x="2645" y="1422"/>
                    <a:pt x="2709" y="1419"/>
                    <a:pt x="2774" y="1419"/>
                  </a:cubicBezTo>
                  <a:cubicBezTo>
                    <a:pt x="2896" y="1419"/>
                    <a:pt x="3018" y="1432"/>
                    <a:pt x="3140" y="1458"/>
                  </a:cubicBezTo>
                  <a:cubicBezTo>
                    <a:pt x="3324" y="1497"/>
                    <a:pt x="3501" y="1564"/>
                    <a:pt x="3672" y="1658"/>
                  </a:cubicBezTo>
                  <a:cubicBezTo>
                    <a:pt x="3843" y="1751"/>
                    <a:pt x="4004" y="1875"/>
                    <a:pt x="4159" y="2029"/>
                  </a:cubicBezTo>
                  <a:lnTo>
                    <a:pt x="5077" y="939"/>
                  </a:lnTo>
                  <a:cubicBezTo>
                    <a:pt x="4888" y="709"/>
                    <a:pt x="4671" y="519"/>
                    <a:pt x="4421" y="368"/>
                  </a:cubicBezTo>
                  <a:cubicBezTo>
                    <a:pt x="4173" y="216"/>
                    <a:pt x="3883" y="111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32"/>
            <p:cNvSpPr/>
            <p:nvPr/>
          </p:nvSpPr>
          <p:spPr>
            <a:xfrm flipH="1">
              <a:off x="1125098" y="1749065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6"/>
                  </a:moveTo>
                  <a:cubicBezTo>
                    <a:pt x="2174" y="4068"/>
                    <a:pt x="2304" y="4186"/>
                    <a:pt x="2445" y="4307"/>
                  </a:cubicBezTo>
                  <a:lnTo>
                    <a:pt x="3868" y="5529"/>
                  </a:lnTo>
                  <a:cubicBezTo>
                    <a:pt x="3814" y="5564"/>
                    <a:pt x="3763" y="5600"/>
                    <a:pt x="3711" y="5634"/>
                  </a:cubicBezTo>
                  <a:cubicBezTo>
                    <a:pt x="3497" y="5764"/>
                    <a:pt x="3261" y="5844"/>
                    <a:pt x="3002" y="5870"/>
                  </a:cubicBezTo>
                  <a:cubicBezTo>
                    <a:pt x="2917" y="5879"/>
                    <a:pt x="2835" y="5884"/>
                    <a:pt x="2756" y="5884"/>
                  </a:cubicBezTo>
                  <a:cubicBezTo>
                    <a:pt x="2577" y="5884"/>
                    <a:pt x="2413" y="5860"/>
                    <a:pt x="2267" y="5815"/>
                  </a:cubicBezTo>
                  <a:cubicBezTo>
                    <a:pt x="2057" y="5749"/>
                    <a:pt x="1892" y="5641"/>
                    <a:pt x="1771" y="5489"/>
                  </a:cubicBezTo>
                  <a:cubicBezTo>
                    <a:pt x="1650" y="5338"/>
                    <a:pt x="1578" y="5152"/>
                    <a:pt x="1555" y="4931"/>
                  </a:cubicBezTo>
                  <a:cubicBezTo>
                    <a:pt x="1525" y="4655"/>
                    <a:pt x="1593" y="4413"/>
                    <a:pt x="1755" y="4215"/>
                  </a:cubicBezTo>
                  <a:cubicBezTo>
                    <a:pt x="1833" y="4117"/>
                    <a:pt x="1933" y="4032"/>
                    <a:pt x="2056" y="3956"/>
                  </a:cubicBezTo>
                  <a:close/>
                  <a:moveTo>
                    <a:pt x="3139" y="1"/>
                  </a:moveTo>
                  <a:cubicBezTo>
                    <a:pt x="3040" y="1"/>
                    <a:pt x="2939" y="6"/>
                    <a:pt x="2836" y="17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4" y="814"/>
                    <a:pt x="1029" y="1110"/>
                  </a:cubicBezTo>
                  <a:cubicBezTo>
                    <a:pt x="872" y="1404"/>
                    <a:pt x="813" y="1729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3"/>
                    <a:pt x="1115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4" y="4298"/>
                    <a:pt x="1" y="4740"/>
                    <a:pt x="51" y="5211"/>
                  </a:cubicBezTo>
                  <a:cubicBezTo>
                    <a:pt x="94" y="5628"/>
                    <a:pt x="252" y="5992"/>
                    <a:pt x="526" y="6304"/>
                  </a:cubicBezTo>
                  <a:cubicBezTo>
                    <a:pt x="796" y="6618"/>
                    <a:pt x="1147" y="6849"/>
                    <a:pt x="1572" y="7000"/>
                  </a:cubicBezTo>
                  <a:cubicBezTo>
                    <a:pt x="1887" y="7112"/>
                    <a:pt x="2224" y="7169"/>
                    <a:pt x="2583" y="7169"/>
                  </a:cubicBezTo>
                  <a:cubicBezTo>
                    <a:pt x="2712" y="7169"/>
                    <a:pt x="2844" y="7161"/>
                    <a:pt x="2979" y="7147"/>
                  </a:cubicBezTo>
                  <a:cubicBezTo>
                    <a:pt x="3361" y="7107"/>
                    <a:pt x="3715" y="7015"/>
                    <a:pt x="4037" y="6875"/>
                  </a:cubicBezTo>
                  <a:cubicBezTo>
                    <a:pt x="4351" y="6736"/>
                    <a:pt x="4633" y="6556"/>
                    <a:pt x="4886" y="6337"/>
                  </a:cubicBezTo>
                  <a:lnTo>
                    <a:pt x="5431" y="6792"/>
                  </a:lnTo>
                  <a:lnTo>
                    <a:pt x="7358" y="6589"/>
                  </a:lnTo>
                  <a:lnTo>
                    <a:pt x="5747" y="5196"/>
                  </a:lnTo>
                  <a:cubicBezTo>
                    <a:pt x="5859" y="4973"/>
                    <a:pt x="5953" y="4735"/>
                    <a:pt x="6022" y="4484"/>
                  </a:cubicBezTo>
                  <a:cubicBezTo>
                    <a:pt x="6128" y="4116"/>
                    <a:pt x="6187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07" y="4058"/>
                    <a:pt x="4635" y="4326"/>
                  </a:cubicBezTo>
                  <a:lnTo>
                    <a:pt x="4096" y="3845"/>
                  </a:lnTo>
                  <a:cubicBezTo>
                    <a:pt x="3952" y="3736"/>
                    <a:pt x="3791" y="3604"/>
                    <a:pt x="3612" y="3450"/>
                  </a:cubicBezTo>
                  <a:cubicBezTo>
                    <a:pt x="3432" y="3296"/>
                    <a:pt x="3252" y="3131"/>
                    <a:pt x="3078" y="2957"/>
                  </a:cubicBezTo>
                  <a:cubicBezTo>
                    <a:pt x="2901" y="2781"/>
                    <a:pt x="2755" y="2609"/>
                    <a:pt x="2635" y="2442"/>
                  </a:cubicBezTo>
                  <a:cubicBezTo>
                    <a:pt x="2514" y="2275"/>
                    <a:pt x="2450" y="2127"/>
                    <a:pt x="2435" y="2005"/>
                  </a:cubicBezTo>
                  <a:cubicBezTo>
                    <a:pt x="2424" y="1875"/>
                    <a:pt x="2435" y="1763"/>
                    <a:pt x="2478" y="1671"/>
                  </a:cubicBezTo>
                  <a:cubicBezTo>
                    <a:pt x="2522" y="1579"/>
                    <a:pt x="2591" y="1504"/>
                    <a:pt x="2683" y="1448"/>
                  </a:cubicBezTo>
                  <a:cubicBezTo>
                    <a:pt x="2776" y="1393"/>
                    <a:pt x="2893" y="1357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49" y="1526"/>
                    <a:pt x="3787" y="1694"/>
                    <a:pt x="3928" y="1950"/>
                  </a:cubicBezTo>
                  <a:lnTo>
                    <a:pt x="5077" y="1090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9" y="282"/>
                    <a:pt x="4077" y="155"/>
                    <a:pt x="3778" y="81"/>
                  </a:cubicBezTo>
                  <a:cubicBezTo>
                    <a:pt x="3573" y="28"/>
                    <a:pt x="3360" y="1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32"/>
            <p:cNvSpPr/>
            <p:nvPr/>
          </p:nvSpPr>
          <p:spPr>
            <a:xfrm flipH="1">
              <a:off x="827414" y="1707593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32"/>
            <p:cNvSpPr/>
            <p:nvPr/>
          </p:nvSpPr>
          <p:spPr>
            <a:xfrm flipH="1">
              <a:off x="599508" y="1685973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1"/>
                  </a:moveTo>
                  <a:lnTo>
                    <a:pt x="0" y="501"/>
                  </a:lnTo>
                  <a:lnTo>
                    <a:pt x="718" y="7313"/>
                  </a:lnTo>
                  <a:lnTo>
                    <a:pt x="5564" y="6801"/>
                  </a:lnTo>
                  <a:lnTo>
                    <a:pt x="5416" y="5392"/>
                  </a:lnTo>
                  <a:lnTo>
                    <a:pt x="2176" y="5734"/>
                  </a:lnTo>
                  <a:lnTo>
                    <a:pt x="2029" y="4350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3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32"/>
            <p:cNvSpPr/>
            <p:nvPr/>
          </p:nvSpPr>
          <p:spPr>
            <a:xfrm flipH="1">
              <a:off x="358297" y="1663314"/>
              <a:ext cx="221398" cy="246032"/>
            </a:xfrm>
            <a:custGeom>
              <a:avLst/>
              <a:gdLst/>
              <a:ahLst/>
              <a:cxnLst/>
              <a:rect l="l" t="t" r="r" b="b"/>
              <a:pathLst>
                <a:path w="6390" h="7101" extrusionOk="0">
                  <a:moveTo>
                    <a:pt x="3669" y="0"/>
                  </a:moveTo>
                  <a:cubicBezTo>
                    <a:pt x="3541" y="0"/>
                    <a:pt x="3412" y="7"/>
                    <a:pt x="3282" y="22"/>
                  </a:cubicBezTo>
                  <a:cubicBezTo>
                    <a:pt x="2763" y="76"/>
                    <a:pt x="2293" y="214"/>
                    <a:pt x="1875" y="436"/>
                  </a:cubicBezTo>
                  <a:cubicBezTo>
                    <a:pt x="1456" y="657"/>
                    <a:pt x="1102" y="942"/>
                    <a:pt x="815" y="1292"/>
                  </a:cubicBezTo>
                  <a:cubicBezTo>
                    <a:pt x="527" y="1640"/>
                    <a:pt x="314" y="2038"/>
                    <a:pt x="178" y="2485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12" y="4435"/>
                    <a:pt x="248" y="4901"/>
                    <a:pt x="465" y="5314"/>
                  </a:cubicBezTo>
                  <a:cubicBezTo>
                    <a:pt x="684" y="5728"/>
                    <a:pt x="967" y="6074"/>
                    <a:pt x="1318" y="6356"/>
                  </a:cubicBezTo>
                  <a:cubicBezTo>
                    <a:pt x="1669" y="6637"/>
                    <a:pt x="2069" y="6842"/>
                    <a:pt x="2519" y="6967"/>
                  </a:cubicBezTo>
                  <a:cubicBezTo>
                    <a:pt x="2832" y="7056"/>
                    <a:pt x="3161" y="7101"/>
                    <a:pt x="3506" y="7101"/>
                  </a:cubicBezTo>
                  <a:cubicBezTo>
                    <a:pt x="3655" y="7101"/>
                    <a:pt x="3807" y="7092"/>
                    <a:pt x="3963" y="7075"/>
                  </a:cubicBezTo>
                  <a:cubicBezTo>
                    <a:pt x="4292" y="7042"/>
                    <a:pt x="4618" y="6966"/>
                    <a:pt x="4936" y="6849"/>
                  </a:cubicBezTo>
                  <a:cubicBezTo>
                    <a:pt x="5254" y="6734"/>
                    <a:pt x="5541" y="6591"/>
                    <a:pt x="5796" y="6419"/>
                  </a:cubicBezTo>
                  <a:cubicBezTo>
                    <a:pt x="6049" y="6248"/>
                    <a:pt x="6249" y="6063"/>
                    <a:pt x="6390" y="5864"/>
                  </a:cubicBezTo>
                  <a:lnTo>
                    <a:pt x="5459" y="4684"/>
                  </a:lnTo>
                  <a:cubicBezTo>
                    <a:pt x="5350" y="4825"/>
                    <a:pt x="5221" y="4957"/>
                    <a:pt x="5073" y="5073"/>
                  </a:cubicBezTo>
                  <a:cubicBezTo>
                    <a:pt x="4923" y="5190"/>
                    <a:pt x="4761" y="5289"/>
                    <a:pt x="4577" y="5367"/>
                  </a:cubicBezTo>
                  <a:cubicBezTo>
                    <a:pt x="4395" y="5446"/>
                    <a:pt x="4200" y="5493"/>
                    <a:pt x="3993" y="5518"/>
                  </a:cubicBezTo>
                  <a:cubicBezTo>
                    <a:pt x="3891" y="5528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7"/>
                  </a:cubicBezTo>
                  <a:cubicBezTo>
                    <a:pt x="2273" y="4980"/>
                    <a:pt x="2115" y="4784"/>
                    <a:pt x="1992" y="4551"/>
                  </a:cubicBezTo>
                  <a:cubicBezTo>
                    <a:pt x="1870" y="4319"/>
                    <a:pt x="1793" y="4053"/>
                    <a:pt x="1760" y="3753"/>
                  </a:cubicBezTo>
                  <a:cubicBezTo>
                    <a:pt x="1728" y="3450"/>
                    <a:pt x="1748" y="3168"/>
                    <a:pt x="1820" y="2911"/>
                  </a:cubicBezTo>
                  <a:cubicBezTo>
                    <a:pt x="1892" y="2653"/>
                    <a:pt x="2003" y="2430"/>
                    <a:pt x="2158" y="2241"/>
                  </a:cubicBezTo>
                  <a:cubicBezTo>
                    <a:pt x="2310" y="2049"/>
                    <a:pt x="2499" y="1896"/>
                    <a:pt x="2719" y="1779"/>
                  </a:cubicBezTo>
                  <a:cubicBezTo>
                    <a:pt x="2939" y="1660"/>
                    <a:pt x="3179" y="1588"/>
                    <a:pt x="3438" y="1559"/>
                  </a:cubicBezTo>
                  <a:cubicBezTo>
                    <a:pt x="3512" y="1551"/>
                    <a:pt x="3584" y="1548"/>
                    <a:pt x="3655" y="1548"/>
                  </a:cubicBezTo>
                  <a:cubicBezTo>
                    <a:pt x="3784" y="1548"/>
                    <a:pt x="3908" y="1560"/>
                    <a:pt x="4030" y="1586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4"/>
                    <a:pt x="4879" y="1983"/>
                    <a:pt x="5030" y="2111"/>
                  </a:cubicBezTo>
                  <a:lnTo>
                    <a:pt x="5920" y="846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3" y="193"/>
                    <a:pt x="4571" y="98"/>
                    <a:pt x="4249" y="48"/>
                  </a:cubicBezTo>
                  <a:cubicBezTo>
                    <a:pt x="4057" y="17"/>
                    <a:pt x="3863" y="0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32"/>
            <p:cNvSpPr/>
            <p:nvPr/>
          </p:nvSpPr>
          <p:spPr>
            <a:xfrm flipH="1">
              <a:off x="112305" y="1634142"/>
              <a:ext cx="228639" cy="257604"/>
            </a:xfrm>
            <a:custGeom>
              <a:avLst/>
              <a:gdLst/>
              <a:ahLst/>
              <a:cxnLst/>
              <a:rect l="l" t="t" r="r" b="b"/>
              <a:pathLst>
                <a:path w="6599" h="7435" extrusionOk="0">
                  <a:moveTo>
                    <a:pt x="5879" y="1"/>
                  </a:moveTo>
                  <a:lnTo>
                    <a:pt x="4226" y="178"/>
                  </a:lnTo>
                  <a:lnTo>
                    <a:pt x="4507" y="2853"/>
                  </a:lnTo>
                  <a:lnTo>
                    <a:pt x="1939" y="3124"/>
                  </a:lnTo>
                  <a:lnTo>
                    <a:pt x="1654" y="447"/>
                  </a:lnTo>
                  <a:lnTo>
                    <a:pt x="1" y="622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2"/>
                  </a:lnTo>
                  <a:lnTo>
                    <a:pt x="4945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32"/>
            <p:cNvSpPr/>
            <p:nvPr/>
          </p:nvSpPr>
          <p:spPr>
            <a:xfrm flipH="1">
              <a:off x="-9787" y="1622604"/>
              <a:ext cx="88005" cy="241458"/>
            </a:xfrm>
            <a:custGeom>
              <a:avLst/>
              <a:gdLst/>
              <a:ahLst/>
              <a:cxnLst/>
              <a:rect l="l" t="t" r="r" b="b"/>
              <a:pathLst>
                <a:path w="254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3"/>
                  </a:lnTo>
                  <a:cubicBezTo>
                    <a:pt x="2065" y="4360"/>
                    <a:pt x="2047" y="4212"/>
                    <a:pt x="2029" y="4080"/>
                  </a:cubicBezTo>
                  <a:cubicBezTo>
                    <a:pt x="2014" y="3948"/>
                    <a:pt x="1993" y="3814"/>
                    <a:pt x="1973" y="3677"/>
                  </a:cubicBezTo>
                  <a:cubicBezTo>
                    <a:pt x="1950" y="3541"/>
                    <a:pt x="1924" y="3390"/>
                    <a:pt x="1888" y="3223"/>
                  </a:cubicBezTo>
                  <a:cubicBezTo>
                    <a:pt x="1857" y="3056"/>
                    <a:pt x="1817" y="2865"/>
                    <a:pt x="1771" y="2649"/>
                  </a:cubicBezTo>
                  <a:cubicBezTo>
                    <a:pt x="1765" y="2619"/>
                    <a:pt x="1758" y="2589"/>
                    <a:pt x="1752" y="2556"/>
                  </a:cubicBezTo>
                  <a:lnTo>
                    <a:pt x="1752" y="2556"/>
                  </a:lnTo>
                  <a:lnTo>
                    <a:pt x="2538" y="3410"/>
                  </a:lnTo>
                  <a:lnTo>
                    <a:pt x="2540" y="3410"/>
                  </a:lnTo>
                  <a:lnTo>
                    <a:pt x="2540" y="116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4" name="Google Shape;17234;p32"/>
            <p:cNvSpPr/>
            <p:nvPr/>
          </p:nvSpPr>
          <p:spPr>
            <a:xfrm flipH="1">
              <a:off x="4058707" y="2380327"/>
              <a:ext cx="194476" cy="246829"/>
            </a:xfrm>
            <a:custGeom>
              <a:avLst/>
              <a:gdLst/>
              <a:ahLst/>
              <a:cxnLst/>
              <a:rect l="l" t="t" r="r" b="b"/>
              <a:pathLst>
                <a:path w="5613" h="7124" extrusionOk="0">
                  <a:moveTo>
                    <a:pt x="2937" y="0"/>
                  </a:moveTo>
                  <a:cubicBezTo>
                    <a:pt x="2763" y="0"/>
                    <a:pt x="2579" y="10"/>
                    <a:pt x="2384" y="31"/>
                  </a:cubicBezTo>
                  <a:cubicBezTo>
                    <a:pt x="2046" y="67"/>
                    <a:pt x="1727" y="152"/>
                    <a:pt x="1425" y="284"/>
                  </a:cubicBezTo>
                  <a:cubicBezTo>
                    <a:pt x="1125" y="418"/>
                    <a:pt x="867" y="591"/>
                    <a:pt x="648" y="799"/>
                  </a:cubicBezTo>
                  <a:cubicBezTo>
                    <a:pt x="431" y="1009"/>
                    <a:pt x="266" y="1249"/>
                    <a:pt x="155" y="1519"/>
                  </a:cubicBezTo>
                  <a:cubicBezTo>
                    <a:pt x="41" y="1791"/>
                    <a:pt x="1" y="2079"/>
                    <a:pt x="34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30" y="3712"/>
                  </a:cubicBezTo>
                  <a:cubicBezTo>
                    <a:pt x="933" y="3871"/>
                    <a:pt x="1180" y="3999"/>
                    <a:pt x="1473" y="4092"/>
                  </a:cubicBezTo>
                  <a:cubicBezTo>
                    <a:pt x="1765" y="4186"/>
                    <a:pt x="2105" y="4255"/>
                    <a:pt x="2489" y="4298"/>
                  </a:cubicBezTo>
                  <a:cubicBezTo>
                    <a:pt x="2628" y="4309"/>
                    <a:pt x="2765" y="4326"/>
                    <a:pt x="2897" y="4348"/>
                  </a:cubicBezTo>
                  <a:cubicBezTo>
                    <a:pt x="3031" y="4370"/>
                    <a:pt x="3157" y="4401"/>
                    <a:pt x="3280" y="4437"/>
                  </a:cubicBezTo>
                  <a:cubicBezTo>
                    <a:pt x="3402" y="4473"/>
                    <a:pt x="3508" y="4516"/>
                    <a:pt x="3599" y="4567"/>
                  </a:cubicBezTo>
                  <a:cubicBezTo>
                    <a:pt x="3688" y="4614"/>
                    <a:pt x="3761" y="4677"/>
                    <a:pt x="3819" y="4749"/>
                  </a:cubicBezTo>
                  <a:cubicBezTo>
                    <a:pt x="3876" y="4823"/>
                    <a:pt x="3909" y="4907"/>
                    <a:pt x="3920" y="5005"/>
                  </a:cubicBezTo>
                  <a:cubicBezTo>
                    <a:pt x="3934" y="5135"/>
                    <a:pt x="3905" y="5247"/>
                    <a:pt x="3838" y="5343"/>
                  </a:cubicBezTo>
                  <a:cubicBezTo>
                    <a:pt x="3769" y="5439"/>
                    <a:pt x="3666" y="5519"/>
                    <a:pt x="3528" y="5578"/>
                  </a:cubicBezTo>
                  <a:cubicBezTo>
                    <a:pt x="3389" y="5639"/>
                    <a:pt x="3234" y="5678"/>
                    <a:pt x="3060" y="5697"/>
                  </a:cubicBezTo>
                  <a:cubicBezTo>
                    <a:pt x="2974" y="5706"/>
                    <a:pt x="2888" y="5711"/>
                    <a:pt x="2802" y="5711"/>
                  </a:cubicBezTo>
                  <a:cubicBezTo>
                    <a:pt x="2539" y="5711"/>
                    <a:pt x="2278" y="5667"/>
                    <a:pt x="2018" y="5580"/>
                  </a:cubicBezTo>
                  <a:cubicBezTo>
                    <a:pt x="1675" y="5465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7"/>
                    <a:pt x="591" y="6522"/>
                    <a:pt x="891" y="6696"/>
                  </a:cubicBezTo>
                  <a:cubicBezTo>
                    <a:pt x="1192" y="6870"/>
                    <a:pt x="1527" y="6993"/>
                    <a:pt x="1899" y="7063"/>
                  </a:cubicBezTo>
                  <a:cubicBezTo>
                    <a:pt x="2120" y="7103"/>
                    <a:pt x="2354" y="7123"/>
                    <a:pt x="2601" y="7123"/>
                  </a:cubicBezTo>
                  <a:cubicBezTo>
                    <a:pt x="2771" y="7123"/>
                    <a:pt x="2946" y="7114"/>
                    <a:pt x="3129" y="7095"/>
                  </a:cubicBezTo>
                  <a:cubicBezTo>
                    <a:pt x="3648" y="7041"/>
                    <a:pt x="4098" y="6906"/>
                    <a:pt x="4479" y="6692"/>
                  </a:cubicBezTo>
                  <a:cubicBezTo>
                    <a:pt x="4860" y="6479"/>
                    <a:pt x="5148" y="6194"/>
                    <a:pt x="5343" y="5844"/>
                  </a:cubicBezTo>
                  <a:cubicBezTo>
                    <a:pt x="5540" y="5491"/>
                    <a:pt x="5612" y="5080"/>
                    <a:pt x="5563" y="4605"/>
                  </a:cubicBezTo>
                  <a:cubicBezTo>
                    <a:pt x="5530" y="4301"/>
                    <a:pt x="5447" y="4039"/>
                    <a:pt x="5307" y="3820"/>
                  </a:cubicBezTo>
                  <a:cubicBezTo>
                    <a:pt x="5169" y="3603"/>
                    <a:pt x="4986" y="3419"/>
                    <a:pt x="4758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8" y="2736"/>
                    <a:pt x="2654" y="2719"/>
                    <a:pt x="2507" y="2690"/>
                  </a:cubicBezTo>
                  <a:cubicBezTo>
                    <a:pt x="2359" y="2663"/>
                    <a:pt x="2228" y="2625"/>
                    <a:pt x="2112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8" y="1997"/>
                    <a:pt x="1714" y="1888"/>
                    <a:pt x="1783" y="1793"/>
                  </a:cubicBezTo>
                  <a:cubicBezTo>
                    <a:pt x="1850" y="1698"/>
                    <a:pt x="1954" y="1619"/>
                    <a:pt x="2086" y="1554"/>
                  </a:cubicBezTo>
                  <a:cubicBezTo>
                    <a:pt x="2221" y="1491"/>
                    <a:pt x="2385" y="1448"/>
                    <a:pt x="2581" y="1427"/>
                  </a:cubicBezTo>
                  <a:cubicBezTo>
                    <a:pt x="2644" y="1421"/>
                    <a:pt x="2707" y="1417"/>
                    <a:pt x="2770" y="1417"/>
                  </a:cubicBezTo>
                  <a:cubicBezTo>
                    <a:pt x="2894" y="1417"/>
                    <a:pt x="3017" y="1430"/>
                    <a:pt x="3140" y="1456"/>
                  </a:cubicBezTo>
                  <a:cubicBezTo>
                    <a:pt x="3324" y="1496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60" y="2029"/>
                  </a:cubicBezTo>
                  <a:lnTo>
                    <a:pt x="5077" y="937"/>
                  </a:lnTo>
                  <a:cubicBezTo>
                    <a:pt x="4889" y="707"/>
                    <a:pt x="4672" y="519"/>
                    <a:pt x="4421" y="368"/>
                  </a:cubicBezTo>
                  <a:cubicBezTo>
                    <a:pt x="4174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5" name="Google Shape;17235;p32"/>
            <p:cNvSpPr/>
            <p:nvPr/>
          </p:nvSpPr>
          <p:spPr>
            <a:xfrm flipH="1">
              <a:off x="3791094" y="2354931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1" y="1569"/>
                  </a:moveTo>
                  <a:cubicBezTo>
                    <a:pt x="3778" y="1569"/>
                    <a:pt x="3957" y="1597"/>
                    <a:pt x="4127" y="1650"/>
                  </a:cubicBezTo>
                  <a:cubicBezTo>
                    <a:pt x="4360" y="1722"/>
                    <a:pt x="4569" y="1841"/>
                    <a:pt x="4754" y="2002"/>
                  </a:cubicBezTo>
                  <a:cubicBezTo>
                    <a:pt x="4938" y="2162"/>
                    <a:pt x="5088" y="2360"/>
                    <a:pt x="5206" y="2589"/>
                  </a:cubicBezTo>
                  <a:cubicBezTo>
                    <a:pt x="5321" y="2819"/>
                    <a:pt x="5394" y="3078"/>
                    <a:pt x="5424" y="3363"/>
                  </a:cubicBezTo>
                  <a:cubicBezTo>
                    <a:pt x="5458" y="3649"/>
                    <a:pt x="5437" y="3919"/>
                    <a:pt x="5373" y="4166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1"/>
                    <a:pt x="4727" y="5190"/>
                    <a:pt x="4516" y="5311"/>
                  </a:cubicBezTo>
                  <a:cubicBezTo>
                    <a:pt x="4301" y="5432"/>
                    <a:pt x="4061" y="5507"/>
                    <a:pt x="3794" y="5534"/>
                  </a:cubicBezTo>
                  <a:cubicBezTo>
                    <a:pt x="3720" y="5542"/>
                    <a:pt x="3647" y="5546"/>
                    <a:pt x="3576" y="5546"/>
                  </a:cubicBezTo>
                  <a:cubicBezTo>
                    <a:pt x="3391" y="5546"/>
                    <a:pt x="3214" y="5519"/>
                    <a:pt x="3045" y="5466"/>
                  </a:cubicBezTo>
                  <a:cubicBezTo>
                    <a:pt x="2812" y="5392"/>
                    <a:pt x="2600" y="5275"/>
                    <a:pt x="2412" y="5118"/>
                  </a:cubicBezTo>
                  <a:cubicBezTo>
                    <a:pt x="2223" y="4960"/>
                    <a:pt x="2075" y="4765"/>
                    <a:pt x="1963" y="4532"/>
                  </a:cubicBezTo>
                  <a:cubicBezTo>
                    <a:pt x="1850" y="4297"/>
                    <a:pt x="1779" y="4038"/>
                    <a:pt x="1747" y="3751"/>
                  </a:cubicBezTo>
                  <a:cubicBezTo>
                    <a:pt x="1716" y="3468"/>
                    <a:pt x="1735" y="3199"/>
                    <a:pt x="1795" y="2950"/>
                  </a:cubicBezTo>
                  <a:cubicBezTo>
                    <a:pt x="1858" y="2700"/>
                    <a:pt x="1965" y="2477"/>
                    <a:pt x="2114" y="2281"/>
                  </a:cubicBezTo>
                  <a:cubicBezTo>
                    <a:pt x="2265" y="2083"/>
                    <a:pt x="2445" y="1925"/>
                    <a:pt x="2658" y="1804"/>
                  </a:cubicBezTo>
                  <a:cubicBezTo>
                    <a:pt x="2872" y="1684"/>
                    <a:pt x="3114" y="1608"/>
                    <a:pt x="3377" y="1581"/>
                  </a:cubicBezTo>
                  <a:cubicBezTo>
                    <a:pt x="3449" y="1573"/>
                    <a:pt x="3521" y="1569"/>
                    <a:pt x="3591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9"/>
                    <a:pt x="3216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1" y="658"/>
                    <a:pt x="1074" y="941"/>
                    <a:pt x="788" y="1293"/>
                  </a:cubicBezTo>
                  <a:cubicBezTo>
                    <a:pt x="505" y="1646"/>
                    <a:pt x="298" y="2045"/>
                    <a:pt x="167" y="2491"/>
                  </a:cubicBezTo>
                  <a:cubicBezTo>
                    <a:pt x="38" y="2937"/>
                    <a:pt x="0" y="3417"/>
                    <a:pt x="53" y="3929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2"/>
                    <a:pt x="971" y="6070"/>
                    <a:pt x="1323" y="6354"/>
                  </a:cubicBezTo>
                  <a:cubicBezTo>
                    <a:pt x="1676" y="6638"/>
                    <a:pt x="2074" y="6847"/>
                    <a:pt x="2520" y="6978"/>
                  </a:cubicBezTo>
                  <a:cubicBezTo>
                    <a:pt x="2833" y="7068"/>
                    <a:pt x="3165" y="7113"/>
                    <a:pt x="3514" y="7113"/>
                  </a:cubicBezTo>
                  <a:cubicBezTo>
                    <a:pt x="3663" y="7113"/>
                    <a:pt x="3814" y="7105"/>
                    <a:pt x="3969" y="7088"/>
                  </a:cubicBezTo>
                  <a:cubicBezTo>
                    <a:pt x="4475" y="7035"/>
                    <a:pt x="4933" y="6899"/>
                    <a:pt x="5342" y="6677"/>
                  </a:cubicBezTo>
                  <a:cubicBezTo>
                    <a:pt x="5752" y="6459"/>
                    <a:pt x="6099" y="6171"/>
                    <a:pt x="6385" y="5820"/>
                  </a:cubicBezTo>
                  <a:cubicBezTo>
                    <a:pt x="6667" y="5469"/>
                    <a:pt x="6874" y="5068"/>
                    <a:pt x="7000" y="4619"/>
                  </a:cubicBezTo>
                  <a:cubicBezTo>
                    <a:pt x="7127" y="4171"/>
                    <a:pt x="7163" y="3692"/>
                    <a:pt x="7111" y="3187"/>
                  </a:cubicBezTo>
                  <a:cubicBezTo>
                    <a:pt x="7055" y="2674"/>
                    <a:pt x="6919" y="2214"/>
                    <a:pt x="6703" y="1802"/>
                  </a:cubicBezTo>
                  <a:cubicBezTo>
                    <a:pt x="6486" y="1393"/>
                    <a:pt x="6201" y="1046"/>
                    <a:pt x="5849" y="760"/>
                  </a:cubicBezTo>
                  <a:cubicBezTo>
                    <a:pt x="5498" y="477"/>
                    <a:pt x="5099" y="269"/>
                    <a:pt x="4654" y="139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32"/>
            <p:cNvSpPr/>
            <p:nvPr/>
          </p:nvSpPr>
          <p:spPr>
            <a:xfrm flipH="1">
              <a:off x="3544202" y="2326659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4" y="21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8" y="656"/>
                    <a:pt x="1102" y="942"/>
                    <a:pt x="815" y="1291"/>
                  </a:cubicBezTo>
                  <a:cubicBezTo>
                    <a:pt x="527" y="1639"/>
                    <a:pt x="316" y="2036"/>
                    <a:pt x="179" y="2485"/>
                  </a:cubicBezTo>
                  <a:cubicBezTo>
                    <a:pt x="43" y="2932"/>
                    <a:pt x="1" y="3408"/>
                    <a:pt x="55" y="3915"/>
                  </a:cubicBezTo>
                  <a:cubicBezTo>
                    <a:pt x="114" y="4433"/>
                    <a:pt x="250" y="4898"/>
                    <a:pt x="467" y="5312"/>
                  </a:cubicBezTo>
                  <a:cubicBezTo>
                    <a:pt x="684" y="5724"/>
                    <a:pt x="969" y="6072"/>
                    <a:pt x="1319" y="6354"/>
                  </a:cubicBezTo>
                  <a:cubicBezTo>
                    <a:pt x="1669" y="6635"/>
                    <a:pt x="2070" y="6839"/>
                    <a:pt x="2519" y="6965"/>
                  </a:cubicBezTo>
                  <a:cubicBezTo>
                    <a:pt x="2834" y="7053"/>
                    <a:pt x="3165" y="7098"/>
                    <a:pt x="3511" y="7098"/>
                  </a:cubicBezTo>
                  <a:cubicBezTo>
                    <a:pt x="3659" y="7098"/>
                    <a:pt x="3809" y="7090"/>
                    <a:pt x="3963" y="7073"/>
                  </a:cubicBezTo>
                  <a:cubicBezTo>
                    <a:pt x="4293" y="7039"/>
                    <a:pt x="4618" y="6963"/>
                    <a:pt x="4937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1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4" y="5070"/>
                  </a:cubicBezTo>
                  <a:cubicBezTo>
                    <a:pt x="4925" y="5188"/>
                    <a:pt x="4761" y="5286"/>
                    <a:pt x="4578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7" y="5135"/>
                  </a:cubicBezTo>
                  <a:cubicBezTo>
                    <a:pt x="2273" y="4980"/>
                    <a:pt x="2115" y="4783"/>
                    <a:pt x="1992" y="4551"/>
                  </a:cubicBezTo>
                  <a:cubicBezTo>
                    <a:pt x="1870" y="4318"/>
                    <a:pt x="1793" y="4054"/>
                    <a:pt x="1761" y="3754"/>
                  </a:cubicBezTo>
                  <a:cubicBezTo>
                    <a:pt x="1729" y="3450"/>
                    <a:pt x="1748" y="3169"/>
                    <a:pt x="1820" y="2912"/>
                  </a:cubicBezTo>
                  <a:cubicBezTo>
                    <a:pt x="1892" y="2654"/>
                    <a:pt x="2004" y="2431"/>
                    <a:pt x="2158" y="2242"/>
                  </a:cubicBezTo>
                  <a:cubicBezTo>
                    <a:pt x="2310" y="2050"/>
                    <a:pt x="2500" y="1897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2" y="1586"/>
                  </a:cubicBezTo>
                  <a:cubicBezTo>
                    <a:pt x="4218" y="1625"/>
                    <a:pt x="4394" y="1689"/>
                    <a:pt x="4558" y="1781"/>
                  </a:cubicBezTo>
                  <a:cubicBezTo>
                    <a:pt x="4722" y="1873"/>
                    <a:pt x="4880" y="1983"/>
                    <a:pt x="5031" y="2111"/>
                  </a:cubicBezTo>
                  <a:lnTo>
                    <a:pt x="5920" y="845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2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32"/>
            <p:cNvSpPr/>
            <p:nvPr/>
          </p:nvSpPr>
          <p:spPr>
            <a:xfrm flipH="1">
              <a:off x="3310302" y="2301922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7"/>
                  </a:cubicBezTo>
                  <a:cubicBezTo>
                    <a:pt x="1664" y="6637"/>
                    <a:pt x="2066" y="6841"/>
                    <a:pt x="2514" y="6968"/>
                  </a:cubicBezTo>
                  <a:cubicBezTo>
                    <a:pt x="2829" y="7055"/>
                    <a:pt x="3160" y="7101"/>
                    <a:pt x="3506" y="7101"/>
                  </a:cubicBezTo>
                  <a:cubicBezTo>
                    <a:pt x="3654" y="7101"/>
                    <a:pt x="3805" y="7092"/>
                    <a:pt x="3958" y="7076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70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6" y="5511"/>
                    <a:pt x="3143" y="5468"/>
                  </a:cubicBezTo>
                  <a:cubicBezTo>
                    <a:pt x="2884" y="5403"/>
                    <a:pt x="2657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2" y="2655"/>
                    <a:pt x="2005" y="2431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1"/>
                    <a:pt x="3179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8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8"/>
                    <a:pt x="5160" y="330"/>
                  </a:cubicBezTo>
                  <a:cubicBezTo>
                    <a:pt x="4873" y="193"/>
                    <a:pt x="4571" y="97"/>
                    <a:pt x="4250" y="47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8" name="Google Shape;17238;p32"/>
            <p:cNvSpPr/>
            <p:nvPr/>
          </p:nvSpPr>
          <p:spPr>
            <a:xfrm flipH="1">
              <a:off x="3100032" y="2276872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9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7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3" y="2722"/>
                  </a:lnTo>
                  <a:lnTo>
                    <a:pt x="1889" y="3009"/>
                  </a:lnTo>
                  <a:lnTo>
                    <a:pt x="1755" y="1745"/>
                  </a:lnTo>
                  <a:lnTo>
                    <a:pt x="4897" y="1412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9" name="Google Shape;17239;p32"/>
            <p:cNvSpPr/>
            <p:nvPr/>
          </p:nvSpPr>
          <p:spPr>
            <a:xfrm flipH="1">
              <a:off x="2854386" y="2259549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88" y="1423"/>
                  </a:moveTo>
                  <a:cubicBezTo>
                    <a:pt x="3227" y="1423"/>
                    <a:pt x="3352" y="1443"/>
                    <a:pt x="3462" y="1484"/>
                  </a:cubicBezTo>
                  <a:cubicBezTo>
                    <a:pt x="3617" y="1540"/>
                    <a:pt x="3739" y="1629"/>
                    <a:pt x="3831" y="1753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5" y="2375"/>
                    <a:pt x="3998" y="2535"/>
                    <a:pt x="3943" y="2679"/>
                  </a:cubicBezTo>
                  <a:cubicBezTo>
                    <a:pt x="3890" y="2823"/>
                    <a:pt x="3804" y="2938"/>
                    <a:pt x="3685" y="3028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8" y="1423"/>
                  </a:cubicBezTo>
                  <a:close/>
                  <a:moveTo>
                    <a:pt x="3367" y="1"/>
                  </a:moveTo>
                  <a:cubicBezTo>
                    <a:pt x="3269" y="1"/>
                    <a:pt x="3168" y="6"/>
                    <a:pt x="3066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6" y="6986"/>
                  </a:lnTo>
                  <a:lnTo>
                    <a:pt x="2042" y="4591"/>
                  </a:lnTo>
                  <a:lnTo>
                    <a:pt x="2892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1"/>
                    <a:pt x="4654" y="4042"/>
                    <a:pt x="4690" y="4016"/>
                  </a:cubicBezTo>
                  <a:cubicBezTo>
                    <a:pt x="5019" y="3786"/>
                    <a:pt x="5266" y="3488"/>
                    <a:pt x="5432" y="3126"/>
                  </a:cubicBezTo>
                  <a:cubicBezTo>
                    <a:pt x="5597" y="2764"/>
                    <a:pt x="5658" y="2370"/>
                    <a:pt x="5612" y="1943"/>
                  </a:cubicBezTo>
                  <a:cubicBezTo>
                    <a:pt x="5567" y="1527"/>
                    <a:pt x="5429" y="1166"/>
                    <a:pt x="5192" y="860"/>
                  </a:cubicBezTo>
                  <a:cubicBezTo>
                    <a:pt x="4957" y="553"/>
                    <a:pt x="4652" y="325"/>
                    <a:pt x="4279" y="174"/>
                  </a:cubicBezTo>
                  <a:cubicBezTo>
                    <a:pt x="3992" y="58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32"/>
            <p:cNvSpPr/>
            <p:nvPr/>
          </p:nvSpPr>
          <p:spPr>
            <a:xfrm flipH="1">
              <a:off x="2541353" y="2220225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2" y="0"/>
                  </a:moveTo>
                  <a:cubicBezTo>
                    <a:pt x="2760" y="0"/>
                    <a:pt x="2576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3" y="417"/>
                    <a:pt x="864" y="590"/>
                    <a:pt x="647" y="798"/>
                  </a:cubicBezTo>
                  <a:cubicBezTo>
                    <a:pt x="429" y="1008"/>
                    <a:pt x="263" y="1250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2" y="2669"/>
                    <a:pt x="134" y="2922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298"/>
                  </a:cubicBezTo>
                  <a:cubicBezTo>
                    <a:pt x="2626" y="4308"/>
                    <a:pt x="2763" y="4327"/>
                    <a:pt x="2895" y="4349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48"/>
                  </a:cubicBezTo>
                  <a:cubicBezTo>
                    <a:pt x="3876" y="4820"/>
                    <a:pt x="3907" y="4907"/>
                    <a:pt x="3919" y="5004"/>
                  </a:cubicBezTo>
                  <a:cubicBezTo>
                    <a:pt x="3933" y="5134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5" y="4805"/>
                  </a:cubicBezTo>
                  <a:lnTo>
                    <a:pt x="62" y="6048"/>
                  </a:lnTo>
                  <a:cubicBezTo>
                    <a:pt x="312" y="6304"/>
                    <a:pt x="587" y="6520"/>
                    <a:pt x="887" y="6694"/>
                  </a:cubicBezTo>
                  <a:cubicBezTo>
                    <a:pt x="1194" y="6872"/>
                    <a:pt x="1527" y="6993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6" y="7115"/>
                    <a:pt x="3128" y="7095"/>
                  </a:cubicBezTo>
                  <a:cubicBezTo>
                    <a:pt x="3647" y="7039"/>
                    <a:pt x="4096" y="6905"/>
                    <a:pt x="4477" y="6693"/>
                  </a:cubicBezTo>
                  <a:cubicBezTo>
                    <a:pt x="4858" y="6478"/>
                    <a:pt x="5145" y="6194"/>
                    <a:pt x="5342" y="5844"/>
                  </a:cubicBezTo>
                  <a:cubicBezTo>
                    <a:pt x="5538" y="5492"/>
                    <a:pt x="5610" y="5079"/>
                    <a:pt x="5561" y="4605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2"/>
                    <a:pt x="4984" y="3418"/>
                    <a:pt x="4756" y="3273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0" y="2839"/>
                    <a:pt x="3326" y="2778"/>
                    <a:pt x="2964" y="2745"/>
                  </a:cubicBezTo>
                  <a:cubicBezTo>
                    <a:pt x="2806" y="2735"/>
                    <a:pt x="2653" y="2718"/>
                    <a:pt x="2505" y="2689"/>
                  </a:cubicBezTo>
                  <a:cubicBezTo>
                    <a:pt x="2357" y="2662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1"/>
                  </a:cubicBezTo>
                  <a:cubicBezTo>
                    <a:pt x="1686" y="1998"/>
                    <a:pt x="1713" y="1887"/>
                    <a:pt x="1780" y="1792"/>
                  </a:cubicBezTo>
                  <a:cubicBezTo>
                    <a:pt x="1849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9" y="1427"/>
                  </a:cubicBezTo>
                  <a:cubicBezTo>
                    <a:pt x="2642" y="1420"/>
                    <a:pt x="2706" y="1417"/>
                    <a:pt x="2768" y="1417"/>
                  </a:cubicBezTo>
                  <a:cubicBezTo>
                    <a:pt x="2892" y="1417"/>
                    <a:pt x="3015" y="1430"/>
                    <a:pt x="3138" y="1455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2"/>
                    <a:pt x="4157" y="2028"/>
                  </a:cubicBezTo>
                  <a:lnTo>
                    <a:pt x="5076" y="936"/>
                  </a:lnTo>
                  <a:cubicBezTo>
                    <a:pt x="4887" y="706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32"/>
            <p:cNvSpPr/>
            <p:nvPr/>
          </p:nvSpPr>
          <p:spPr>
            <a:xfrm flipH="1">
              <a:off x="2273984" y="2190082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9" y="6995"/>
                  </a:lnTo>
                  <a:lnTo>
                    <a:pt x="7016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32"/>
            <p:cNvSpPr/>
            <p:nvPr/>
          </p:nvSpPr>
          <p:spPr>
            <a:xfrm flipH="1">
              <a:off x="2110522" y="217213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32"/>
            <p:cNvSpPr/>
            <p:nvPr/>
          </p:nvSpPr>
          <p:spPr>
            <a:xfrm flipH="1">
              <a:off x="1893390" y="2160286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32"/>
            <p:cNvSpPr/>
            <p:nvPr/>
          </p:nvSpPr>
          <p:spPr>
            <a:xfrm flipH="1">
              <a:off x="1688074" y="2138597"/>
              <a:ext cx="187443" cy="242151"/>
            </a:xfrm>
            <a:custGeom>
              <a:avLst/>
              <a:gdLst/>
              <a:ahLst/>
              <a:cxnLst/>
              <a:rect l="l" t="t" r="r" b="b"/>
              <a:pathLst>
                <a:path w="5410" h="6989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32"/>
            <p:cNvSpPr/>
            <p:nvPr/>
          </p:nvSpPr>
          <p:spPr>
            <a:xfrm flipH="1">
              <a:off x="1480644" y="2108282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5" y="1"/>
                  </a:moveTo>
                  <a:cubicBezTo>
                    <a:pt x="2761" y="1"/>
                    <a:pt x="2577" y="11"/>
                    <a:pt x="2382" y="32"/>
                  </a:cubicBezTo>
                  <a:cubicBezTo>
                    <a:pt x="2044" y="68"/>
                    <a:pt x="1726" y="152"/>
                    <a:pt x="1424" y="285"/>
                  </a:cubicBezTo>
                  <a:cubicBezTo>
                    <a:pt x="1123" y="418"/>
                    <a:pt x="865" y="591"/>
                    <a:pt x="647" y="801"/>
                  </a:cubicBezTo>
                  <a:cubicBezTo>
                    <a:pt x="429" y="1011"/>
                    <a:pt x="263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5" y="3555"/>
                    <a:pt x="728" y="3714"/>
                  </a:cubicBezTo>
                  <a:cubicBezTo>
                    <a:pt x="931" y="3873"/>
                    <a:pt x="1179" y="4001"/>
                    <a:pt x="1471" y="4094"/>
                  </a:cubicBezTo>
                  <a:cubicBezTo>
                    <a:pt x="1763" y="4187"/>
                    <a:pt x="2103" y="4257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2"/>
                    <a:pt x="3157" y="4403"/>
                    <a:pt x="3279" y="4439"/>
                  </a:cubicBezTo>
                  <a:cubicBezTo>
                    <a:pt x="3401" y="4475"/>
                    <a:pt x="3506" y="4518"/>
                    <a:pt x="3597" y="4569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7" y="4807"/>
                  </a:cubicBezTo>
                  <a:lnTo>
                    <a:pt x="65" y="6051"/>
                  </a:lnTo>
                  <a:cubicBezTo>
                    <a:pt x="314" y="6306"/>
                    <a:pt x="590" y="6521"/>
                    <a:pt x="889" y="6697"/>
                  </a:cubicBezTo>
                  <a:cubicBezTo>
                    <a:pt x="1190" y="6871"/>
                    <a:pt x="1526" y="6993"/>
                    <a:pt x="1898" y="7063"/>
                  </a:cubicBezTo>
                  <a:cubicBezTo>
                    <a:pt x="2119" y="7104"/>
                    <a:pt x="2353" y="7125"/>
                    <a:pt x="2601" y="7125"/>
                  </a:cubicBezTo>
                  <a:cubicBezTo>
                    <a:pt x="2770" y="7125"/>
                    <a:pt x="2946" y="7115"/>
                    <a:pt x="3128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8"/>
                    <a:pt x="5145" y="6195"/>
                    <a:pt x="5342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9" y="4300"/>
                    <a:pt x="5445" y="4039"/>
                    <a:pt x="5307" y="3821"/>
                  </a:cubicBezTo>
                  <a:cubicBezTo>
                    <a:pt x="5167" y="3602"/>
                    <a:pt x="4984" y="3420"/>
                    <a:pt x="4756" y="3274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9" y="2663"/>
                    <a:pt x="2226" y="2624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48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6" y="938"/>
                  </a:lnTo>
                  <a:cubicBezTo>
                    <a:pt x="4887" y="708"/>
                    <a:pt x="4670" y="518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1"/>
                    <a:pt x="2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32"/>
            <p:cNvSpPr/>
            <p:nvPr/>
          </p:nvSpPr>
          <p:spPr>
            <a:xfrm flipH="1">
              <a:off x="1090901" y="2072561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2"/>
                    <a:pt x="2445" y="4305"/>
                  </a:cubicBezTo>
                  <a:lnTo>
                    <a:pt x="3868" y="5526"/>
                  </a:lnTo>
                  <a:cubicBezTo>
                    <a:pt x="3814" y="5564"/>
                    <a:pt x="3764" y="5600"/>
                    <a:pt x="3711" y="5631"/>
                  </a:cubicBezTo>
                  <a:cubicBezTo>
                    <a:pt x="3498" y="5761"/>
                    <a:pt x="3264" y="5843"/>
                    <a:pt x="3005" y="5868"/>
                  </a:cubicBezTo>
                  <a:cubicBezTo>
                    <a:pt x="2920" y="5877"/>
                    <a:pt x="2838" y="5882"/>
                    <a:pt x="2759" y="5882"/>
                  </a:cubicBezTo>
                  <a:cubicBezTo>
                    <a:pt x="2579" y="5882"/>
                    <a:pt x="2416" y="5859"/>
                    <a:pt x="2268" y="5814"/>
                  </a:cubicBezTo>
                  <a:cubicBezTo>
                    <a:pt x="2059" y="5746"/>
                    <a:pt x="1893" y="5638"/>
                    <a:pt x="1772" y="5486"/>
                  </a:cubicBezTo>
                  <a:cubicBezTo>
                    <a:pt x="1653" y="5335"/>
                    <a:pt x="1578" y="5149"/>
                    <a:pt x="1557" y="4931"/>
                  </a:cubicBezTo>
                  <a:cubicBezTo>
                    <a:pt x="1526" y="4652"/>
                    <a:pt x="1593" y="4412"/>
                    <a:pt x="1757" y="4210"/>
                  </a:cubicBezTo>
                  <a:cubicBezTo>
                    <a:pt x="1833" y="4113"/>
                    <a:pt x="1935" y="4028"/>
                    <a:pt x="2057" y="3952"/>
                  </a:cubicBezTo>
                  <a:close/>
                  <a:moveTo>
                    <a:pt x="3136" y="1"/>
                  </a:moveTo>
                  <a:cubicBezTo>
                    <a:pt x="3039" y="1"/>
                    <a:pt x="2940" y="6"/>
                    <a:pt x="2839" y="16"/>
                  </a:cubicBezTo>
                  <a:cubicBezTo>
                    <a:pt x="2409" y="63"/>
                    <a:pt x="2041" y="181"/>
                    <a:pt x="1729" y="375"/>
                  </a:cubicBezTo>
                  <a:cubicBezTo>
                    <a:pt x="1419" y="569"/>
                    <a:pt x="1186" y="812"/>
                    <a:pt x="1029" y="1109"/>
                  </a:cubicBezTo>
                  <a:cubicBezTo>
                    <a:pt x="874" y="1406"/>
                    <a:pt x="815" y="1727"/>
                    <a:pt x="852" y="2076"/>
                  </a:cubicBezTo>
                  <a:cubicBezTo>
                    <a:pt x="866" y="2220"/>
                    <a:pt x="907" y="2374"/>
                    <a:pt x="970" y="2538"/>
                  </a:cubicBezTo>
                  <a:cubicBezTo>
                    <a:pt x="1029" y="2693"/>
                    <a:pt x="1115" y="2854"/>
                    <a:pt x="1226" y="3026"/>
                  </a:cubicBezTo>
                  <a:cubicBezTo>
                    <a:pt x="829" y="3257"/>
                    <a:pt x="527" y="3545"/>
                    <a:pt x="330" y="3888"/>
                  </a:cubicBezTo>
                  <a:cubicBezTo>
                    <a:pt x="94" y="4298"/>
                    <a:pt x="1" y="4738"/>
                    <a:pt x="51" y="5211"/>
                  </a:cubicBezTo>
                  <a:cubicBezTo>
                    <a:pt x="96" y="5628"/>
                    <a:pt x="254" y="5991"/>
                    <a:pt x="526" y="6303"/>
                  </a:cubicBezTo>
                  <a:cubicBezTo>
                    <a:pt x="797" y="6613"/>
                    <a:pt x="1147" y="6846"/>
                    <a:pt x="1573" y="6997"/>
                  </a:cubicBezTo>
                  <a:cubicBezTo>
                    <a:pt x="1889" y="7110"/>
                    <a:pt x="2228" y="7166"/>
                    <a:pt x="2590" y="7166"/>
                  </a:cubicBezTo>
                  <a:cubicBezTo>
                    <a:pt x="2717" y="7166"/>
                    <a:pt x="2848" y="7159"/>
                    <a:pt x="2980" y="7145"/>
                  </a:cubicBezTo>
                  <a:cubicBezTo>
                    <a:pt x="3363" y="7105"/>
                    <a:pt x="3715" y="7013"/>
                    <a:pt x="4039" y="6872"/>
                  </a:cubicBezTo>
                  <a:cubicBezTo>
                    <a:pt x="4352" y="6734"/>
                    <a:pt x="4633" y="6554"/>
                    <a:pt x="4887" y="6334"/>
                  </a:cubicBezTo>
                  <a:lnTo>
                    <a:pt x="5432" y="6789"/>
                  </a:lnTo>
                  <a:lnTo>
                    <a:pt x="7359" y="6586"/>
                  </a:lnTo>
                  <a:lnTo>
                    <a:pt x="5748" y="5197"/>
                  </a:lnTo>
                  <a:cubicBezTo>
                    <a:pt x="5859" y="4973"/>
                    <a:pt x="5951" y="4735"/>
                    <a:pt x="6023" y="4484"/>
                  </a:cubicBezTo>
                  <a:cubicBezTo>
                    <a:pt x="6130" y="4114"/>
                    <a:pt x="6190" y="3722"/>
                    <a:pt x="6203" y="3299"/>
                  </a:cubicBezTo>
                  <a:lnTo>
                    <a:pt x="6203" y="3299"/>
                  </a:lnTo>
                  <a:lnTo>
                    <a:pt x="4753" y="3453"/>
                  </a:lnTo>
                  <a:cubicBezTo>
                    <a:pt x="4749" y="3768"/>
                    <a:pt x="4710" y="4057"/>
                    <a:pt x="4638" y="4325"/>
                  </a:cubicBezTo>
                  <a:lnTo>
                    <a:pt x="4096" y="3845"/>
                  </a:lnTo>
                  <a:cubicBezTo>
                    <a:pt x="3952" y="3737"/>
                    <a:pt x="3793" y="3602"/>
                    <a:pt x="3613" y="3450"/>
                  </a:cubicBezTo>
                  <a:cubicBezTo>
                    <a:pt x="3433" y="3294"/>
                    <a:pt x="3254" y="3129"/>
                    <a:pt x="3078" y="2955"/>
                  </a:cubicBezTo>
                  <a:cubicBezTo>
                    <a:pt x="2903" y="2781"/>
                    <a:pt x="2755" y="2609"/>
                    <a:pt x="2635" y="2442"/>
                  </a:cubicBezTo>
                  <a:cubicBezTo>
                    <a:pt x="2517" y="2273"/>
                    <a:pt x="2453" y="2127"/>
                    <a:pt x="2438" y="2005"/>
                  </a:cubicBezTo>
                  <a:cubicBezTo>
                    <a:pt x="2424" y="1877"/>
                    <a:pt x="2438" y="1766"/>
                    <a:pt x="2481" y="1672"/>
                  </a:cubicBezTo>
                  <a:cubicBezTo>
                    <a:pt x="2524" y="1579"/>
                    <a:pt x="2591" y="1504"/>
                    <a:pt x="2684" y="1449"/>
                  </a:cubicBezTo>
                  <a:cubicBezTo>
                    <a:pt x="2778" y="1393"/>
                    <a:pt x="2894" y="1357"/>
                    <a:pt x="3038" y="1343"/>
                  </a:cubicBezTo>
                  <a:cubicBezTo>
                    <a:pt x="3070" y="1340"/>
                    <a:pt x="3102" y="1338"/>
                    <a:pt x="3133" y="1338"/>
                  </a:cubicBezTo>
                  <a:cubicBezTo>
                    <a:pt x="3270" y="1338"/>
                    <a:pt x="3395" y="1371"/>
                    <a:pt x="3511" y="1439"/>
                  </a:cubicBezTo>
                  <a:cubicBezTo>
                    <a:pt x="3650" y="1524"/>
                    <a:pt x="3790" y="1694"/>
                    <a:pt x="3928" y="1948"/>
                  </a:cubicBezTo>
                  <a:lnTo>
                    <a:pt x="5078" y="1090"/>
                  </a:lnTo>
                  <a:cubicBezTo>
                    <a:pt x="4966" y="838"/>
                    <a:pt x="4797" y="626"/>
                    <a:pt x="4568" y="453"/>
                  </a:cubicBezTo>
                  <a:cubicBezTo>
                    <a:pt x="4339" y="282"/>
                    <a:pt x="4078" y="155"/>
                    <a:pt x="3781" y="79"/>
                  </a:cubicBezTo>
                  <a:cubicBezTo>
                    <a:pt x="3573" y="27"/>
                    <a:pt x="3359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32"/>
            <p:cNvSpPr/>
            <p:nvPr/>
          </p:nvSpPr>
          <p:spPr>
            <a:xfrm flipH="1">
              <a:off x="793287" y="2030985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9" y="1854"/>
                  </a:lnTo>
                  <a:lnTo>
                    <a:pt x="2743" y="7208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32"/>
            <p:cNvSpPr/>
            <p:nvPr/>
          </p:nvSpPr>
          <p:spPr>
            <a:xfrm flipH="1">
              <a:off x="565347" y="200943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0"/>
                  </a:moveTo>
                  <a:lnTo>
                    <a:pt x="0" y="500"/>
                  </a:lnTo>
                  <a:lnTo>
                    <a:pt x="718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32"/>
            <p:cNvSpPr/>
            <p:nvPr/>
          </p:nvSpPr>
          <p:spPr>
            <a:xfrm flipH="1">
              <a:off x="324170" y="1986776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5"/>
                    <a:pt x="2294" y="213"/>
                    <a:pt x="1876" y="434"/>
                  </a:cubicBezTo>
                  <a:cubicBezTo>
                    <a:pt x="1457" y="655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0"/>
                    <a:pt x="0" y="3408"/>
                    <a:pt x="55" y="3914"/>
                  </a:cubicBezTo>
                  <a:cubicBezTo>
                    <a:pt x="113" y="4433"/>
                    <a:pt x="249" y="4900"/>
                    <a:pt x="466" y="5313"/>
                  </a:cubicBezTo>
                  <a:cubicBezTo>
                    <a:pt x="685" y="5726"/>
                    <a:pt x="968" y="6072"/>
                    <a:pt x="1319" y="6356"/>
                  </a:cubicBezTo>
                  <a:cubicBezTo>
                    <a:pt x="1670" y="6636"/>
                    <a:pt x="2070" y="6840"/>
                    <a:pt x="2520" y="6967"/>
                  </a:cubicBezTo>
                  <a:cubicBezTo>
                    <a:pt x="2834" y="7055"/>
                    <a:pt x="3165" y="7099"/>
                    <a:pt x="3511" y="7099"/>
                  </a:cubicBezTo>
                  <a:cubicBezTo>
                    <a:pt x="3659" y="7099"/>
                    <a:pt x="3809" y="7091"/>
                    <a:pt x="3962" y="7075"/>
                  </a:cubicBezTo>
                  <a:cubicBezTo>
                    <a:pt x="4293" y="7040"/>
                    <a:pt x="4619" y="6964"/>
                    <a:pt x="4937" y="6847"/>
                  </a:cubicBezTo>
                  <a:cubicBezTo>
                    <a:pt x="5255" y="6732"/>
                    <a:pt x="5542" y="6589"/>
                    <a:pt x="5796" y="6418"/>
                  </a:cubicBezTo>
                  <a:cubicBezTo>
                    <a:pt x="6050" y="6248"/>
                    <a:pt x="6250" y="6062"/>
                    <a:pt x="6391" y="5862"/>
                  </a:cubicBezTo>
                  <a:lnTo>
                    <a:pt x="5461" y="4682"/>
                  </a:lnTo>
                  <a:cubicBezTo>
                    <a:pt x="5351" y="4824"/>
                    <a:pt x="5222" y="4955"/>
                    <a:pt x="5074" y="5072"/>
                  </a:cubicBezTo>
                  <a:cubicBezTo>
                    <a:pt x="4924" y="5188"/>
                    <a:pt x="4762" y="5287"/>
                    <a:pt x="4578" y="5365"/>
                  </a:cubicBezTo>
                  <a:cubicBezTo>
                    <a:pt x="4396" y="5444"/>
                    <a:pt x="4201" y="5493"/>
                    <a:pt x="3994" y="5516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7"/>
                  </a:cubicBezTo>
                  <a:cubicBezTo>
                    <a:pt x="2888" y="5402"/>
                    <a:pt x="2661" y="5293"/>
                    <a:pt x="2468" y="5135"/>
                  </a:cubicBezTo>
                  <a:cubicBezTo>
                    <a:pt x="2274" y="4978"/>
                    <a:pt x="2116" y="4783"/>
                    <a:pt x="1993" y="4551"/>
                  </a:cubicBezTo>
                  <a:cubicBezTo>
                    <a:pt x="1871" y="4317"/>
                    <a:pt x="1794" y="4052"/>
                    <a:pt x="1761" y="3754"/>
                  </a:cubicBezTo>
                  <a:cubicBezTo>
                    <a:pt x="1729" y="3448"/>
                    <a:pt x="1749" y="3168"/>
                    <a:pt x="1821" y="2912"/>
                  </a:cubicBezTo>
                  <a:cubicBezTo>
                    <a:pt x="1893" y="2654"/>
                    <a:pt x="2004" y="2431"/>
                    <a:pt x="2157" y="2240"/>
                  </a:cubicBezTo>
                  <a:cubicBezTo>
                    <a:pt x="2311" y="2050"/>
                    <a:pt x="2500" y="1895"/>
                    <a:pt x="2720" y="1779"/>
                  </a:cubicBezTo>
                  <a:cubicBezTo>
                    <a:pt x="2938" y="1661"/>
                    <a:pt x="3180" y="1589"/>
                    <a:pt x="3439" y="1560"/>
                  </a:cubicBezTo>
                  <a:cubicBezTo>
                    <a:pt x="3514" y="1552"/>
                    <a:pt x="3587" y="1548"/>
                    <a:pt x="3659" y="1548"/>
                  </a:cubicBezTo>
                  <a:cubicBezTo>
                    <a:pt x="3787" y="1548"/>
                    <a:pt x="3911" y="1560"/>
                    <a:pt x="4031" y="1584"/>
                  </a:cubicBezTo>
                  <a:cubicBezTo>
                    <a:pt x="4218" y="1625"/>
                    <a:pt x="4395" y="1689"/>
                    <a:pt x="4557" y="1780"/>
                  </a:cubicBezTo>
                  <a:cubicBezTo>
                    <a:pt x="4721" y="1872"/>
                    <a:pt x="4880" y="1981"/>
                    <a:pt x="5031" y="2109"/>
                  </a:cubicBezTo>
                  <a:lnTo>
                    <a:pt x="5921" y="844"/>
                  </a:lnTo>
                  <a:cubicBezTo>
                    <a:pt x="5701" y="637"/>
                    <a:pt x="5449" y="467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32"/>
            <p:cNvSpPr/>
            <p:nvPr/>
          </p:nvSpPr>
          <p:spPr>
            <a:xfrm flipH="1">
              <a:off x="78178" y="1957638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1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4" y="4329"/>
                  </a:lnTo>
                  <a:lnTo>
                    <a:pt x="4945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32"/>
            <p:cNvSpPr/>
            <p:nvPr/>
          </p:nvSpPr>
          <p:spPr>
            <a:xfrm flipH="1">
              <a:off x="-9751" y="1945997"/>
              <a:ext cx="53946" cy="241424"/>
            </a:xfrm>
            <a:custGeom>
              <a:avLst/>
              <a:gdLst/>
              <a:ahLst/>
              <a:cxnLst/>
              <a:rect l="l" t="t" r="r" b="b"/>
              <a:pathLst>
                <a:path w="1557" h="6968" extrusionOk="0">
                  <a:moveTo>
                    <a:pt x="1482" y="0"/>
                  </a:moveTo>
                  <a:lnTo>
                    <a:pt x="0" y="156"/>
                  </a:lnTo>
                  <a:lnTo>
                    <a:pt x="722" y="6968"/>
                  </a:lnTo>
                  <a:lnTo>
                    <a:pt x="1556" y="6881"/>
                  </a:lnTo>
                  <a:lnTo>
                    <a:pt x="1556" y="81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32"/>
            <p:cNvSpPr/>
            <p:nvPr/>
          </p:nvSpPr>
          <p:spPr>
            <a:xfrm flipH="1">
              <a:off x="4024684" y="2703858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8" y="11"/>
                    <a:pt x="2381" y="32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30" y="1011"/>
                    <a:pt x="265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3" y="2672"/>
                    <a:pt x="135" y="2925"/>
                    <a:pt x="250" y="3145"/>
                  </a:cubicBezTo>
                  <a:cubicBezTo>
                    <a:pt x="365" y="3365"/>
                    <a:pt x="525" y="3556"/>
                    <a:pt x="728" y="3714"/>
                  </a:cubicBezTo>
                  <a:cubicBezTo>
                    <a:pt x="930" y="3874"/>
                    <a:pt x="1179" y="4000"/>
                    <a:pt x="1473" y="4094"/>
                  </a:cubicBezTo>
                  <a:cubicBezTo>
                    <a:pt x="1763" y="4187"/>
                    <a:pt x="2102" y="4256"/>
                    <a:pt x="2488" y="4302"/>
                  </a:cubicBezTo>
                  <a:cubicBezTo>
                    <a:pt x="2626" y="4312"/>
                    <a:pt x="2763" y="4331"/>
                    <a:pt x="2896" y="4353"/>
                  </a:cubicBezTo>
                  <a:cubicBezTo>
                    <a:pt x="3029" y="4374"/>
                    <a:pt x="3157" y="4404"/>
                    <a:pt x="3279" y="4440"/>
                  </a:cubicBezTo>
                  <a:cubicBezTo>
                    <a:pt x="3401" y="4476"/>
                    <a:pt x="3507" y="4520"/>
                    <a:pt x="3597" y="4570"/>
                  </a:cubicBezTo>
                  <a:cubicBezTo>
                    <a:pt x="3687" y="4620"/>
                    <a:pt x="3760" y="4681"/>
                    <a:pt x="3818" y="4752"/>
                  </a:cubicBezTo>
                  <a:cubicBezTo>
                    <a:pt x="3876" y="4827"/>
                    <a:pt x="3907" y="4911"/>
                    <a:pt x="3919" y="5008"/>
                  </a:cubicBezTo>
                  <a:cubicBezTo>
                    <a:pt x="3933" y="5138"/>
                    <a:pt x="3904" y="5251"/>
                    <a:pt x="3835" y="5346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1" y="5708"/>
                    <a:pt x="2885" y="5712"/>
                    <a:pt x="2800" y="5712"/>
                  </a:cubicBezTo>
                  <a:cubicBezTo>
                    <a:pt x="2537" y="5712"/>
                    <a:pt x="2276" y="5669"/>
                    <a:pt x="2016" y="5582"/>
                  </a:cubicBezTo>
                  <a:cubicBezTo>
                    <a:pt x="1674" y="5467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8"/>
                    <a:pt x="590" y="6524"/>
                    <a:pt x="890" y="6698"/>
                  </a:cubicBezTo>
                  <a:cubicBezTo>
                    <a:pt x="1194" y="6871"/>
                    <a:pt x="1530" y="6993"/>
                    <a:pt x="1901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8" y="7112"/>
                    <a:pt x="3129" y="7094"/>
                  </a:cubicBezTo>
                  <a:cubicBezTo>
                    <a:pt x="3648" y="7039"/>
                    <a:pt x="4098" y="6905"/>
                    <a:pt x="4479" y="6691"/>
                  </a:cubicBezTo>
                  <a:cubicBezTo>
                    <a:pt x="4861" y="6477"/>
                    <a:pt x="5148" y="6195"/>
                    <a:pt x="5344" y="5842"/>
                  </a:cubicBezTo>
                  <a:cubicBezTo>
                    <a:pt x="5539" y="5490"/>
                    <a:pt x="5611" y="5079"/>
                    <a:pt x="5564" y="4604"/>
                  </a:cubicBezTo>
                  <a:cubicBezTo>
                    <a:pt x="5531" y="4298"/>
                    <a:pt x="5446" y="4038"/>
                    <a:pt x="5308" y="3818"/>
                  </a:cubicBezTo>
                  <a:cubicBezTo>
                    <a:pt x="5170" y="3601"/>
                    <a:pt x="4986" y="3418"/>
                    <a:pt x="4758" y="3271"/>
                  </a:cubicBezTo>
                  <a:cubicBezTo>
                    <a:pt x="4530" y="3126"/>
                    <a:pt x="4264" y="3010"/>
                    <a:pt x="3963" y="2923"/>
                  </a:cubicBezTo>
                  <a:cubicBezTo>
                    <a:pt x="3663" y="2837"/>
                    <a:pt x="3329" y="2778"/>
                    <a:pt x="2965" y="2744"/>
                  </a:cubicBezTo>
                  <a:cubicBezTo>
                    <a:pt x="2807" y="2735"/>
                    <a:pt x="2655" y="2716"/>
                    <a:pt x="2508" y="2689"/>
                  </a:cubicBezTo>
                  <a:cubicBezTo>
                    <a:pt x="2360" y="2663"/>
                    <a:pt x="2229" y="2623"/>
                    <a:pt x="2113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4" y="2321"/>
                    <a:pt x="1713" y="2232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7"/>
                    <a:pt x="1954" y="1618"/>
                    <a:pt x="2087" y="1553"/>
                  </a:cubicBezTo>
                  <a:cubicBezTo>
                    <a:pt x="2222" y="1491"/>
                    <a:pt x="2386" y="1448"/>
                    <a:pt x="2580" y="1428"/>
                  </a:cubicBezTo>
                  <a:cubicBezTo>
                    <a:pt x="2642" y="1421"/>
                    <a:pt x="2703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3" y="1874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1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32"/>
            <p:cNvSpPr/>
            <p:nvPr/>
          </p:nvSpPr>
          <p:spPr>
            <a:xfrm flipH="1">
              <a:off x="3756933" y="267835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4" y="1571"/>
                  </a:moveTo>
                  <a:cubicBezTo>
                    <a:pt x="3780" y="1571"/>
                    <a:pt x="3958" y="1598"/>
                    <a:pt x="4127" y="1652"/>
                  </a:cubicBezTo>
                  <a:cubicBezTo>
                    <a:pt x="4359" y="1724"/>
                    <a:pt x="4569" y="1842"/>
                    <a:pt x="4754" y="2004"/>
                  </a:cubicBezTo>
                  <a:cubicBezTo>
                    <a:pt x="4937" y="2164"/>
                    <a:pt x="5088" y="2361"/>
                    <a:pt x="5203" y="2589"/>
                  </a:cubicBezTo>
                  <a:cubicBezTo>
                    <a:pt x="5321" y="2820"/>
                    <a:pt x="5394" y="3078"/>
                    <a:pt x="5423" y="3365"/>
                  </a:cubicBezTo>
                  <a:cubicBezTo>
                    <a:pt x="5456" y="3651"/>
                    <a:pt x="5439" y="3918"/>
                    <a:pt x="5374" y="4166"/>
                  </a:cubicBezTo>
                  <a:cubicBezTo>
                    <a:pt x="5308" y="4416"/>
                    <a:pt x="5202" y="4639"/>
                    <a:pt x="5056" y="4834"/>
                  </a:cubicBezTo>
                  <a:cubicBezTo>
                    <a:pt x="4908" y="5030"/>
                    <a:pt x="4728" y="5191"/>
                    <a:pt x="4516" y="5310"/>
                  </a:cubicBezTo>
                  <a:cubicBezTo>
                    <a:pt x="4301" y="5431"/>
                    <a:pt x="4061" y="5507"/>
                    <a:pt x="3794" y="5533"/>
                  </a:cubicBezTo>
                  <a:cubicBezTo>
                    <a:pt x="3720" y="5541"/>
                    <a:pt x="3648" y="5545"/>
                    <a:pt x="3576" y="5545"/>
                  </a:cubicBezTo>
                  <a:cubicBezTo>
                    <a:pt x="3392" y="5545"/>
                    <a:pt x="3214" y="5518"/>
                    <a:pt x="3045" y="5465"/>
                  </a:cubicBezTo>
                  <a:cubicBezTo>
                    <a:pt x="2812" y="5392"/>
                    <a:pt x="2600" y="5274"/>
                    <a:pt x="2413" y="5120"/>
                  </a:cubicBezTo>
                  <a:cubicBezTo>
                    <a:pt x="2225" y="4962"/>
                    <a:pt x="2075" y="4767"/>
                    <a:pt x="1960" y="4532"/>
                  </a:cubicBezTo>
                  <a:cubicBezTo>
                    <a:pt x="1848" y="4299"/>
                    <a:pt x="1778" y="4040"/>
                    <a:pt x="1747" y="3753"/>
                  </a:cubicBezTo>
                  <a:cubicBezTo>
                    <a:pt x="1716" y="3468"/>
                    <a:pt x="1733" y="3201"/>
                    <a:pt x="1795" y="2950"/>
                  </a:cubicBezTo>
                  <a:cubicBezTo>
                    <a:pt x="1857" y="2702"/>
                    <a:pt x="1963" y="2477"/>
                    <a:pt x="2114" y="2282"/>
                  </a:cubicBezTo>
                  <a:cubicBezTo>
                    <a:pt x="2262" y="2085"/>
                    <a:pt x="2445" y="1927"/>
                    <a:pt x="2658" y="1806"/>
                  </a:cubicBezTo>
                  <a:cubicBezTo>
                    <a:pt x="2871" y="1685"/>
                    <a:pt x="3109" y="1610"/>
                    <a:pt x="3375" y="1583"/>
                  </a:cubicBezTo>
                  <a:cubicBezTo>
                    <a:pt x="3449" y="1575"/>
                    <a:pt x="3522" y="1571"/>
                    <a:pt x="3594" y="1571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1" y="217"/>
                    <a:pt x="1832" y="435"/>
                  </a:cubicBezTo>
                  <a:cubicBezTo>
                    <a:pt x="1420" y="657"/>
                    <a:pt x="1075" y="942"/>
                    <a:pt x="790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0" y="3416"/>
                    <a:pt x="54" y="3928"/>
                  </a:cubicBezTo>
                  <a:cubicBezTo>
                    <a:pt x="108" y="4443"/>
                    <a:pt x="245" y="4903"/>
                    <a:pt x="466" y="5313"/>
                  </a:cubicBezTo>
                  <a:cubicBezTo>
                    <a:pt x="685" y="5723"/>
                    <a:pt x="972" y="6069"/>
                    <a:pt x="1323" y="6353"/>
                  </a:cubicBezTo>
                  <a:cubicBezTo>
                    <a:pt x="1676" y="6637"/>
                    <a:pt x="2072" y="6846"/>
                    <a:pt x="2523" y="6975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69" y="7089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4" y="6458"/>
                    <a:pt x="6099" y="6172"/>
                    <a:pt x="6385" y="5819"/>
                  </a:cubicBezTo>
                  <a:cubicBezTo>
                    <a:pt x="6668" y="5470"/>
                    <a:pt x="6874" y="5069"/>
                    <a:pt x="7002" y="4619"/>
                  </a:cubicBezTo>
                  <a:cubicBezTo>
                    <a:pt x="7126" y="4170"/>
                    <a:pt x="7163" y="3691"/>
                    <a:pt x="7110" y="3186"/>
                  </a:cubicBezTo>
                  <a:cubicBezTo>
                    <a:pt x="7055" y="2674"/>
                    <a:pt x="6919" y="2214"/>
                    <a:pt x="6701" y="1803"/>
                  </a:cubicBezTo>
                  <a:cubicBezTo>
                    <a:pt x="6486" y="1392"/>
                    <a:pt x="6201" y="1045"/>
                    <a:pt x="5849" y="760"/>
                  </a:cubicBezTo>
                  <a:cubicBezTo>
                    <a:pt x="5496" y="476"/>
                    <a:pt x="5099" y="269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32"/>
            <p:cNvSpPr/>
            <p:nvPr/>
          </p:nvSpPr>
          <p:spPr>
            <a:xfrm flipH="1">
              <a:off x="3510041" y="265008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4" y="77"/>
                    <a:pt x="2294" y="213"/>
                    <a:pt x="1875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1" y="4432"/>
                    <a:pt x="245" y="4898"/>
                    <a:pt x="463" y="5311"/>
                  </a:cubicBezTo>
                  <a:cubicBezTo>
                    <a:pt x="682" y="5725"/>
                    <a:pt x="967" y="6072"/>
                    <a:pt x="1319" y="6353"/>
                  </a:cubicBezTo>
                  <a:cubicBezTo>
                    <a:pt x="1668" y="6634"/>
                    <a:pt x="2070" y="6839"/>
                    <a:pt x="2520" y="6965"/>
                  </a:cubicBezTo>
                  <a:cubicBezTo>
                    <a:pt x="2833" y="7053"/>
                    <a:pt x="3162" y="7098"/>
                    <a:pt x="3506" y="7098"/>
                  </a:cubicBezTo>
                  <a:cubicBezTo>
                    <a:pt x="3655" y="7098"/>
                    <a:pt x="3807" y="7089"/>
                    <a:pt x="3962" y="7072"/>
                  </a:cubicBezTo>
                  <a:cubicBezTo>
                    <a:pt x="4293" y="7038"/>
                    <a:pt x="4619" y="6963"/>
                    <a:pt x="4937" y="6845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50" y="6246"/>
                    <a:pt x="6248" y="6060"/>
                    <a:pt x="6391" y="5862"/>
                  </a:cubicBezTo>
                  <a:lnTo>
                    <a:pt x="5460" y="4680"/>
                  </a:lnTo>
                  <a:cubicBezTo>
                    <a:pt x="5350" y="4822"/>
                    <a:pt x="5222" y="4953"/>
                    <a:pt x="5074" y="5071"/>
                  </a:cubicBezTo>
                  <a:cubicBezTo>
                    <a:pt x="4924" y="5187"/>
                    <a:pt x="4760" y="5286"/>
                    <a:pt x="4577" y="5363"/>
                  </a:cubicBezTo>
                  <a:cubicBezTo>
                    <a:pt x="4396" y="5442"/>
                    <a:pt x="4199" y="5491"/>
                    <a:pt x="3994" y="5514"/>
                  </a:cubicBezTo>
                  <a:cubicBezTo>
                    <a:pt x="3890" y="5525"/>
                    <a:pt x="3789" y="5530"/>
                    <a:pt x="3691" y="5530"/>
                  </a:cubicBezTo>
                  <a:cubicBezTo>
                    <a:pt x="3499" y="5530"/>
                    <a:pt x="3318" y="5509"/>
                    <a:pt x="3147" y="5466"/>
                  </a:cubicBezTo>
                  <a:cubicBezTo>
                    <a:pt x="2888" y="5401"/>
                    <a:pt x="2661" y="5291"/>
                    <a:pt x="2466" y="5135"/>
                  </a:cubicBezTo>
                  <a:cubicBezTo>
                    <a:pt x="2274" y="4979"/>
                    <a:pt x="2114" y="4783"/>
                    <a:pt x="1992" y="4550"/>
                  </a:cubicBezTo>
                  <a:cubicBezTo>
                    <a:pt x="1871" y="4317"/>
                    <a:pt x="1793" y="4053"/>
                    <a:pt x="1760" y="3755"/>
                  </a:cubicBezTo>
                  <a:cubicBezTo>
                    <a:pt x="1729" y="3449"/>
                    <a:pt x="1747" y="3168"/>
                    <a:pt x="1819" y="2911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7"/>
                    <a:pt x="2718" y="1779"/>
                  </a:cubicBezTo>
                  <a:cubicBezTo>
                    <a:pt x="2938" y="1660"/>
                    <a:pt x="3178" y="1588"/>
                    <a:pt x="3437" y="1559"/>
                  </a:cubicBezTo>
                  <a:cubicBezTo>
                    <a:pt x="3509" y="1552"/>
                    <a:pt x="3581" y="1548"/>
                    <a:pt x="3651" y="1548"/>
                  </a:cubicBezTo>
                  <a:cubicBezTo>
                    <a:pt x="3782" y="1548"/>
                    <a:pt x="3908" y="1561"/>
                    <a:pt x="4031" y="1585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1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32"/>
            <p:cNvSpPr/>
            <p:nvPr/>
          </p:nvSpPr>
          <p:spPr>
            <a:xfrm flipH="1">
              <a:off x="3276071" y="262541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3" y="1"/>
                  </a:moveTo>
                  <a:cubicBezTo>
                    <a:pt x="3543" y="1"/>
                    <a:pt x="3413" y="7"/>
                    <a:pt x="3282" y="21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7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2"/>
                    <a:pt x="246" y="4897"/>
                    <a:pt x="464" y="5311"/>
                  </a:cubicBezTo>
                  <a:cubicBezTo>
                    <a:pt x="682" y="5724"/>
                    <a:pt x="965" y="6072"/>
                    <a:pt x="1318" y="6354"/>
                  </a:cubicBezTo>
                  <a:cubicBezTo>
                    <a:pt x="1669" y="6634"/>
                    <a:pt x="2068" y="6838"/>
                    <a:pt x="2519" y="6965"/>
                  </a:cubicBezTo>
                  <a:cubicBezTo>
                    <a:pt x="2833" y="7052"/>
                    <a:pt x="3163" y="7098"/>
                    <a:pt x="3510" y="7098"/>
                  </a:cubicBezTo>
                  <a:cubicBezTo>
                    <a:pt x="3658" y="7098"/>
                    <a:pt x="3809" y="7089"/>
                    <a:pt x="3962" y="7073"/>
                  </a:cubicBezTo>
                  <a:cubicBezTo>
                    <a:pt x="4293" y="7038"/>
                    <a:pt x="4618" y="6963"/>
                    <a:pt x="4936" y="6845"/>
                  </a:cubicBezTo>
                  <a:cubicBezTo>
                    <a:pt x="5255" y="6730"/>
                    <a:pt x="5543" y="6587"/>
                    <a:pt x="5796" y="6417"/>
                  </a:cubicBezTo>
                  <a:cubicBezTo>
                    <a:pt x="6049" y="6246"/>
                    <a:pt x="6249" y="6060"/>
                    <a:pt x="6390" y="5862"/>
                  </a:cubicBezTo>
                  <a:lnTo>
                    <a:pt x="5459" y="4680"/>
                  </a:lnTo>
                  <a:cubicBezTo>
                    <a:pt x="5350" y="4822"/>
                    <a:pt x="5221" y="4953"/>
                    <a:pt x="5072" y="5071"/>
                  </a:cubicBezTo>
                  <a:cubicBezTo>
                    <a:pt x="4926" y="5187"/>
                    <a:pt x="4760" y="5287"/>
                    <a:pt x="4576" y="5363"/>
                  </a:cubicBezTo>
                  <a:cubicBezTo>
                    <a:pt x="4395" y="5442"/>
                    <a:pt x="4200" y="5491"/>
                    <a:pt x="3992" y="5514"/>
                  </a:cubicBezTo>
                  <a:cubicBezTo>
                    <a:pt x="3890" y="5525"/>
                    <a:pt x="3791" y="5530"/>
                    <a:pt x="3694" y="5530"/>
                  </a:cubicBezTo>
                  <a:cubicBezTo>
                    <a:pt x="3501" y="5530"/>
                    <a:pt x="3318" y="5509"/>
                    <a:pt x="3145" y="5466"/>
                  </a:cubicBezTo>
                  <a:cubicBezTo>
                    <a:pt x="2887" y="5400"/>
                    <a:pt x="2661" y="5291"/>
                    <a:pt x="2467" y="5136"/>
                  </a:cubicBezTo>
                  <a:cubicBezTo>
                    <a:pt x="2273" y="4979"/>
                    <a:pt x="2114" y="4783"/>
                    <a:pt x="1992" y="4550"/>
                  </a:cubicBezTo>
                  <a:cubicBezTo>
                    <a:pt x="1870" y="4317"/>
                    <a:pt x="1792" y="4053"/>
                    <a:pt x="1761" y="3755"/>
                  </a:cubicBezTo>
                  <a:cubicBezTo>
                    <a:pt x="1728" y="3449"/>
                    <a:pt x="1748" y="3168"/>
                    <a:pt x="1820" y="2911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10" y="1552"/>
                    <a:pt x="3581" y="1548"/>
                    <a:pt x="3651" y="1548"/>
                  </a:cubicBezTo>
                  <a:cubicBezTo>
                    <a:pt x="3781" y="1548"/>
                    <a:pt x="3907" y="1561"/>
                    <a:pt x="4030" y="1585"/>
                  </a:cubicBezTo>
                  <a:cubicBezTo>
                    <a:pt x="4217" y="1624"/>
                    <a:pt x="4394" y="1689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6"/>
                    <a:pt x="5160" y="328"/>
                  </a:cubicBezTo>
                  <a:cubicBezTo>
                    <a:pt x="4875" y="192"/>
                    <a:pt x="4571" y="97"/>
                    <a:pt x="4250" y="46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32"/>
            <p:cNvSpPr/>
            <p:nvPr/>
          </p:nvSpPr>
          <p:spPr>
            <a:xfrm flipH="1">
              <a:off x="3065905" y="2600299"/>
              <a:ext cx="192813" cy="253446"/>
            </a:xfrm>
            <a:custGeom>
              <a:avLst/>
              <a:gdLst/>
              <a:ahLst/>
              <a:cxnLst/>
              <a:rect l="l" t="t" r="r" b="b"/>
              <a:pathLst>
                <a:path w="5565" h="7315" extrusionOk="0">
                  <a:moveTo>
                    <a:pt x="4749" y="1"/>
                  </a:moveTo>
                  <a:lnTo>
                    <a:pt x="0" y="501"/>
                  </a:lnTo>
                  <a:lnTo>
                    <a:pt x="718" y="7314"/>
                  </a:lnTo>
                  <a:lnTo>
                    <a:pt x="5564" y="6802"/>
                  </a:lnTo>
                  <a:lnTo>
                    <a:pt x="5417" y="5390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32"/>
            <p:cNvSpPr/>
            <p:nvPr/>
          </p:nvSpPr>
          <p:spPr>
            <a:xfrm flipH="1">
              <a:off x="2820155" y="258294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4" y="1423"/>
                  </a:moveTo>
                  <a:cubicBezTo>
                    <a:pt x="3224" y="1423"/>
                    <a:pt x="3350" y="1444"/>
                    <a:pt x="3462" y="1484"/>
                  </a:cubicBezTo>
                  <a:cubicBezTo>
                    <a:pt x="3616" y="1540"/>
                    <a:pt x="3738" y="1629"/>
                    <a:pt x="3831" y="1754"/>
                  </a:cubicBezTo>
                  <a:cubicBezTo>
                    <a:pt x="3922" y="1879"/>
                    <a:pt x="3978" y="2029"/>
                    <a:pt x="3997" y="2203"/>
                  </a:cubicBezTo>
                  <a:cubicBezTo>
                    <a:pt x="4015" y="2375"/>
                    <a:pt x="3998" y="2537"/>
                    <a:pt x="3944" y="2680"/>
                  </a:cubicBezTo>
                  <a:cubicBezTo>
                    <a:pt x="3890" y="2824"/>
                    <a:pt x="3804" y="2939"/>
                    <a:pt x="3685" y="3028"/>
                  </a:cubicBezTo>
                  <a:cubicBezTo>
                    <a:pt x="3568" y="3116"/>
                    <a:pt x="3423" y="3169"/>
                    <a:pt x="3256" y="3186"/>
                  </a:cubicBezTo>
                  <a:lnTo>
                    <a:pt x="1913" y="3329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7" y="1426"/>
                    <a:pt x="3032" y="1423"/>
                    <a:pt x="3084" y="1423"/>
                  </a:cubicBezTo>
                  <a:close/>
                  <a:moveTo>
                    <a:pt x="3368" y="1"/>
                  </a:moveTo>
                  <a:cubicBezTo>
                    <a:pt x="3269" y="1"/>
                    <a:pt x="3169" y="6"/>
                    <a:pt x="3066" y="17"/>
                  </a:cubicBezTo>
                  <a:lnTo>
                    <a:pt x="1" y="341"/>
                  </a:lnTo>
                  <a:lnTo>
                    <a:pt x="721" y="7152"/>
                  </a:lnTo>
                  <a:lnTo>
                    <a:pt x="2297" y="6987"/>
                  </a:lnTo>
                  <a:lnTo>
                    <a:pt x="2045" y="4593"/>
                  </a:lnTo>
                  <a:lnTo>
                    <a:pt x="2897" y="4502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8"/>
                  </a:cubicBezTo>
                  <a:cubicBezTo>
                    <a:pt x="5021" y="3786"/>
                    <a:pt x="5269" y="3488"/>
                    <a:pt x="5435" y="3128"/>
                  </a:cubicBezTo>
                  <a:cubicBezTo>
                    <a:pt x="5597" y="2764"/>
                    <a:pt x="5659" y="2370"/>
                    <a:pt x="5612" y="1943"/>
                  </a:cubicBezTo>
                  <a:cubicBezTo>
                    <a:pt x="5568" y="1527"/>
                    <a:pt x="5430" y="1166"/>
                    <a:pt x="5193" y="861"/>
                  </a:cubicBezTo>
                  <a:cubicBezTo>
                    <a:pt x="4957" y="553"/>
                    <a:pt x="4654" y="326"/>
                    <a:pt x="4280" y="174"/>
                  </a:cubicBezTo>
                  <a:cubicBezTo>
                    <a:pt x="3994" y="58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32"/>
            <p:cNvSpPr/>
            <p:nvPr/>
          </p:nvSpPr>
          <p:spPr>
            <a:xfrm flipH="1">
              <a:off x="2507226" y="254382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5" y="151"/>
                    <a:pt x="1426" y="283"/>
                  </a:cubicBezTo>
                  <a:cubicBezTo>
                    <a:pt x="1125" y="417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5" y="1520"/>
                  </a:cubicBezTo>
                  <a:cubicBezTo>
                    <a:pt x="41" y="1792"/>
                    <a:pt x="1" y="2079"/>
                    <a:pt x="34" y="2386"/>
                  </a:cubicBezTo>
                  <a:cubicBezTo>
                    <a:pt x="64" y="2670"/>
                    <a:pt x="136" y="2925"/>
                    <a:pt x="251" y="3144"/>
                  </a:cubicBezTo>
                  <a:cubicBezTo>
                    <a:pt x="366" y="3365"/>
                    <a:pt x="526" y="3553"/>
                    <a:pt x="730" y="3713"/>
                  </a:cubicBezTo>
                  <a:cubicBezTo>
                    <a:pt x="933" y="3871"/>
                    <a:pt x="1181" y="3999"/>
                    <a:pt x="1473" y="4093"/>
                  </a:cubicBezTo>
                  <a:cubicBezTo>
                    <a:pt x="1765" y="4186"/>
                    <a:pt x="2105" y="4257"/>
                    <a:pt x="2489" y="4301"/>
                  </a:cubicBezTo>
                  <a:cubicBezTo>
                    <a:pt x="2628" y="4313"/>
                    <a:pt x="2765" y="4330"/>
                    <a:pt x="2897" y="4351"/>
                  </a:cubicBezTo>
                  <a:cubicBezTo>
                    <a:pt x="3031" y="4373"/>
                    <a:pt x="3159" y="4403"/>
                    <a:pt x="3279" y="4439"/>
                  </a:cubicBezTo>
                  <a:cubicBezTo>
                    <a:pt x="3402" y="4475"/>
                    <a:pt x="3508" y="4518"/>
                    <a:pt x="3599" y="4569"/>
                  </a:cubicBezTo>
                  <a:cubicBezTo>
                    <a:pt x="3688" y="4619"/>
                    <a:pt x="3763" y="4679"/>
                    <a:pt x="3819" y="4753"/>
                  </a:cubicBezTo>
                  <a:cubicBezTo>
                    <a:pt x="3876" y="4826"/>
                    <a:pt x="3909" y="4911"/>
                    <a:pt x="3919" y="5007"/>
                  </a:cubicBezTo>
                  <a:cubicBezTo>
                    <a:pt x="3934" y="5137"/>
                    <a:pt x="3906" y="5250"/>
                    <a:pt x="3837" y="5345"/>
                  </a:cubicBezTo>
                  <a:cubicBezTo>
                    <a:pt x="3770" y="5441"/>
                    <a:pt x="3665" y="5521"/>
                    <a:pt x="3528" y="5579"/>
                  </a:cubicBezTo>
                  <a:cubicBezTo>
                    <a:pt x="3390" y="5640"/>
                    <a:pt x="3233" y="5680"/>
                    <a:pt x="3059" y="5697"/>
                  </a:cubicBezTo>
                  <a:cubicBezTo>
                    <a:pt x="2973" y="5707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1"/>
                  </a:cubicBezTo>
                  <a:cubicBezTo>
                    <a:pt x="1675" y="5466"/>
                    <a:pt x="1317" y="5208"/>
                    <a:pt x="948" y="4809"/>
                  </a:cubicBezTo>
                  <a:lnTo>
                    <a:pt x="66" y="6053"/>
                  </a:lnTo>
                  <a:cubicBezTo>
                    <a:pt x="316" y="6307"/>
                    <a:pt x="590" y="6523"/>
                    <a:pt x="891" y="6697"/>
                  </a:cubicBezTo>
                  <a:cubicBezTo>
                    <a:pt x="1193" y="6866"/>
                    <a:pt x="1529" y="6989"/>
                    <a:pt x="1902" y="7059"/>
                  </a:cubicBezTo>
                  <a:cubicBezTo>
                    <a:pt x="2123" y="7099"/>
                    <a:pt x="2357" y="7120"/>
                    <a:pt x="2605" y="7120"/>
                  </a:cubicBezTo>
                  <a:cubicBezTo>
                    <a:pt x="2773" y="7120"/>
                    <a:pt x="2947" y="7111"/>
                    <a:pt x="3128" y="7091"/>
                  </a:cubicBezTo>
                  <a:cubicBezTo>
                    <a:pt x="3649" y="7035"/>
                    <a:pt x="4098" y="6902"/>
                    <a:pt x="4479" y="6688"/>
                  </a:cubicBezTo>
                  <a:cubicBezTo>
                    <a:pt x="4860" y="6474"/>
                    <a:pt x="5147" y="6191"/>
                    <a:pt x="5344" y="5840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1" y="4295"/>
                    <a:pt x="5447" y="4035"/>
                    <a:pt x="5308" y="3816"/>
                  </a:cubicBezTo>
                  <a:cubicBezTo>
                    <a:pt x="5169" y="3598"/>
                    <a:pt x="4986" y="3415"/>
                    <a:pt x="4758" y="3270"/>
                  </a:cubicBezTo>
                  <a:cubicBezTo>
                    <a:pt x="4529" y="3123"/>
                    <a:pt x="4263" y="3007"/>
                    <a:pt x="3963" y="2921"/>
                  </a:cubicBezTo>
                  <a:cubicBezTo>
                    <a:pt x="3663" y="2834"/>
                    <a:pt x="3328" y="2775"/>
                    <a:pt x="2966" y="2741"/>
                  </a:cubicBezTo>
                  <a:cubicBezTo>
                    <a:pt x="2808" y="2732"/>
                    <a:pt x="2655" y="2714"/>
                    <a:pt x="2507" y="2688"/>
                  </a:cubicBezTo>
                  <a:cubicBezTo>
                    <a:pt x="2359" y="2660"/>
                    <a:pt x="2228" y="2623"/>
                    <a:pt x="2112" y="2573"/>
                  </a:cubicBezTo>
                  <a:cubicBezTo>
                    <a:pt x="1995" y="2522"/>
                    <a:pt x="1900" y="2462"/>
                    <a:pt x="1829" y="2390"/>
                  </a:cubicBezTo>
                  <a:cubicBezTo>
                    <a:pt x="1754" y="2318"/>
                    <a:pt x="1713" y="2229"/>
                    <a:pt x="1701" y="2120"/>
                  </a:cubicBezTo>
                  <a:cubicBezTo>
                    <a:pt x="1688" y="1995"/>
                    <a:pt x="1715" y="1885"/>
                    <a:pt x="1782" y="1790"/>
                  </a:cubicBezTo>
                  <a:cubicBezTo>
                    <a:pt x="1852" y="1695"/>
                    <a:pt x="1954" y="1616"/>
                    <a:pt x="2086" y="1552"/>
                  </a:cubicBezTo>
                  <a:cubicBezTo>
                    <a:pt x="2221" y="1488"/>
                    <a:pt x="2385" y="1445"/>
                    <a:pt x="2579" y="1425"/>
                  </a:cubicBezTo>
                  <a:cubicBezTo>
                    <a:pt x="2640" y="1419"/>
                    <a:pt x="2701" y="1415"/>
                    <a:pt x="2762" y="1415"/>
                  </a:cubicBezTo>
                  <a:cubicBezTo>
                    <a:pt x="2888" y="1415"/>
                    <a:pt x="3013" y="1429"/>
                    <a:pt x="3139" y="1455"/>
                  </a:cubicBezTo>
                  <a:cubicBezTo>
                    <a:pt x="3323" y="1496"/>
                    <a:pt x="3499" y="1562"/>
                    <a:pt x="3671" y="1655"/>
                  </a:cubicBezTo>
                  <a:cubicBezTo>
                    <a:pt x="3842" y="1749"/>
                    <a:pt x="4003" y="1872"/>
                    <a:pt x="4158" y="2028"/>
                  </a:cubicBezTo>
                  <a:lnTo>
                    <a:pt x="5076" y="936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2" y="216"/>
                    <a:pt x="3881" y="109"/>
                    <a:pt x="3550" y="50"/>
                  </a:cubicBezTo>
                  <a:cubicBezTo>
                    <a:pt x="3363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32"/>
            <p:cNvSpPr/>
            <p:nvPr/>
          </p:nvSpPr>
          <p:spPr>
            <a:xfrm flipH="1">
              <a:off x="2239857" y="251347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32"/>
            <p:cNvSpPr/>
            <p:nvPr/>
          </p:nvSpPr>
          <p:spPr>
            <a:xfrm flipH="1">
              <a:off x="2076395" y="249552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3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32"/>
            <p:cNvSpPr/>
            <p:nvPr/>
          </p:nvSpPr>
          <p:spPr>
            <a:xfrm flipH="1">
              <a:off x="1859229" y="2483678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32"/>
            <p:cNvSpPr/>
            <p:nvPr/>
          </p:nvSpPr>
          <p:spPr>
            <a:xfrm flipH="1">
              <a:off x="1653947" y="2462059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5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3" name="Google Shape;17263;p32"/>
            <p:cNvSpPr/>
            <p:nvPr/>
          </p:nvSpPr>
          <p:spPr>
            <a:xfrm flipH="1">
              <a:off x="1446586" y="2431777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4" y="0"/>
                  </a:moveTo>
                  <a:cubicBezTo>
                    <a:pt x="2761" y="0"/>
                    <a:pt x="2578" y="10"/>
                    <a:pt x="2383" y="30"/>
                  </a:cubicBezTo>
                  <a:cubicBezTo>
                    <a:pt x="2045" y="66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799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4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30" y="3714"/>
                  </a:cubicBezTo>
                  <a:cubicBezTo>
                    <a:pt x="932" y="3873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8" y="4351"/>
                  </a:cubicBezTo>
                  <a:cubicBezTo>
                    <a:pt x="3032" y="4373"/>
                    <a:pt x="3160" y="4405"/>
                    <a:pt x="3282" y="4441"/>
                  </a:cubicBezTo>
                  <a:cubicBezTo>
                    <a:pt x="3403" y="4476"/>
                    <a:pt x="3509" y="4520"/>
                    <a:pt x="3600" y="4570"/>
                  </a:cubicBezTo>
                  <a:cubicBezTo>
                    <a:pt x="3689" y="4620"/>
                    <a:pt x="3764" y="4679"/>
                    <a:pt x="3821" y="4753"/>
                  </a:cubicBezTo>
                  <a:cubicBezTo>
                    <a:pt x="3879" y="4826"/>
                    <a:pt x="3910" y="4911"/>
                    <a:pt x="3922" y="5009"/>
                  </a:cubicBezTo>
                  <a:cubicBezTo>
                    <a:pt x="3935" y="5138"/>
                    <a:pt x="3908" y="5250"/>
                    <a:pt x="3838" y="5346"/>
                  </a:cubicBezTo>
                  <a:cubicBezTo>
                    <a:pt x="3771" y="5441"/>
                    <a:pt x="3666" y="5520"/>
                    <a:pt x="3529" y="5579"/>
                  </a:cubicBezTo>
                  <a:cubicBezTo>
                    <a:pt x="3391" y="5641"/>
                    <a:pt x="3235" y="5680"/>
                    <a:pt x="3061" y="5699"/>
                  </a:cubicBezTo>
                  <a:cubicBezTo>
                    <a:pt x="2976" y="5708"/>
                    <a:pt x="2891" y="5712"/>
                    <a:pt x="2807" y="5712"/>
                  </a:cubicBezTo>
                  <a:cubicBezTo>
                    <a:pt x="2542" y="5712"/>
                    <a:pt x="2280" y="5668"/>
                    <a:pt x="2019" y="5581"/>
                  </a:cubicBezTo>
                  <a:cubicBezTo>
                    <a:pt x="1676" y="5466"/>
                    <a:pt x="1318" y="5210"/>
                    <a:pt x="950" y="4809"/>
                  </a:cubicBezTo>
                  <a:lnTo>
                    <a:pt x="67" y="6053"/>
                  </a:lnTo>
                  <a:cubicBezTo>
                    <a:pt x="317" y="6307"/>
                    <a:pt x="591" y="6523"/>
                    <a:pt x="892" y="6698"/>
                  </a:cubicBezTo>
                  <a:cubicBezTo>
                    <a:pt x="1193" y="6872"/>
                    <a:pt x="1529" y="6994"/>
                    <a:pt x="1900" y="7065"/>
                  </a:cubicBezTo>
                  <a:cubicBezTo>
                    <a:pt x="2121" y="7105"/>
                    <a:pt x="2354" y="7125"/>
                    <a:pt x="2600" y="7125"/>
                  </a:cubicBezTo>
                  <a:cubicBezTo>
                    <a:pt x="2770" y="7125"/>
                    <a:pt x="2946" y="7115"/>
                    <a:pt x="3128" y="7097"/>
                  </a:cubicBezTo>
                  <a:cubicBezTo>
                    <a:pt x="3647" y="7040"/>
                    <a:pt x="4097" y="6908"/>
                    <a:pt x="4478" y="6694"/>
                  </a:cubicBezTo>
                  <a:cubicBezTo>
                    <a:pt x="4859" y="6480"/>
                    <a:pt x="5147" y="6196"/>
                    <a:pt x="5343" y="5845"/>
                  </a:cubicBezTo>
                  <a:cubicBezTo>
                    <a:pt x="5538" y="5493"/>
                    <a:pt x="5610" y="5082"/>
                    <a:pt x="5563" y="4607"/>
                  </a:cubicBezTo>
                  <a:cubicBezTo>
                    <a:pt x="5530" y="4301"/>
                    <a:pt x="5445" y="4041"/>
                    <a:pt x="5307" y="3822"/>
                  </a:cubicBezTo>
                  <a:cubicBezTo>
                    <a:pt x="5169" y="3604"/>
                    <a:pt x="4985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6" y="2738"/>
                    <a:pt x="2654" y="2719"/>
                    <a:pt x="2507" y="2693"/>
                  </a:cubicBezTo>
                  <a:cubicBezTo>
                    <a:pt x="2359" y="2666"/>
                    <a:pt x="2228" y="2629"/>
                    <a:pt x="2111" y="2578"/>
                  </a:cubicBezTo>
                  <a:cubicBezTo>
                    <a:pt x="1994" y="2528"/>
                    <a:pt x="1899" y="2468"/>
                    <a:pt x="1827" y="2396"/>
                  </a:cubicBezTo>
                  <a:cubicBezTo>
                    <a:pt x="1753" y="2324"/>
                    <a:pt x="1712" y="2235"/>
                    <a:pt x="1699" y="2125"/>
                  </a:cubicBezTo>
                  <a:cubicBezTo>
                    <a:pt x="1687" y="2000"/>
                    <a:pt x="1713" y="1891"/>
                    <a:pt x="1782" y="1796"/>
                  </a:cubicBezTo>
                  <a:cubicBezTo>
                    <a:pt x="1851" y="1695"/>
                    <a:pt x="1953" y="1615"/>
                    <a:pt x="2088" y="1552"/>
                  </a:cubicBezTo>
                  <a:cubicBezTo>
                    <a:pt x="2222" y="1488"/>
                    <a:pt x="2386" y="1445"/>
                    <a:pt x="2580" y="1425"/>
                  </a:cubicBezTo>
                  <a:cubicBezTo>
                    <a:pt x="2641" y="1419"/>
                    <a:pt x="2701" y="1416"/>
                    <a:pt x="2762" y="1416"/>
                  </a:cubicBezTo>
                  <a:cubicBezTo>
                    <a:pt x="2888" y="1416"/>
                    <a:pt x="3014" y="1429"/>
                    <a:pt x="3140" y="1457"/>
                  </a:cubicBezTo>
                  <a:cubicBezTo>
                    <a:pt x="3324" y="1495"/>
                    <a:pt x="3501" y="1562"/>
                    <a:pt x="3672" y="1655"/>
                  </a:cubicBezTo>
                  <a:cubicBezTo>
                    <a:pt x="3843" y="1749"/>
                    <a:pt x="4004" y="1874"/>
                    <a:pt x="4159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4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4" name="Google Shape;17264;p32"/>
            <p:cNvSpPr/>
            <p:nvPr/>
          </p:nvSpPr>
          <p:spPr>
            <a:xfrm flipH="1">
              <a:off x="1056844" y="2395987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6" y="3951"/>
                  </a:moveTo>
                  <a:cubicBezTo>
                    <a:pt x="2175" y="4064"/>
                    <a:pt x="2304" y="4181"/>
                    <a:pt x="2445" y="4304"/>
                  </a:cubicBezTo>
                  <a:lnTo>
                    <a:pt x="3868" y="5525"/>
                  </a:lnTo>
                  <a:cubicBezTo>
                    <a:pt x="3814" y="5564"/>
                    <a:pt x="3763" y="5599"/>
                    <a:pt x="3711" y="5632"/>
                  </a:cubicBezTo>
                  <a:cubicBezTo>
                    <a:pt x="3498" y="5761"/>
                    <a:pt x="3264" y="5842"/>
                    <a:pt x="3002" y="5869"/>
                  </a:cubicBezTo>
                  <a:cubicBezTo>
                    <a:pt x="2919" y="5878"/>
                    <a:pt x="2839" y="5882"/>
                    <a:pt x="2763" y="5882"/>
                  </a:cubicBezTo>
                  <a:cubicBezTo>
                    <a:pt x="2581" y="5882"/>
                    <a:pt x="2416" y="5858"/>
                    <a:pt x="2267" y="5813"/>
                  </a:cubicBezTo>
                  <a:cubicBezTo>
                    <a:pt x="2057" y="5747"/>
                    <a:pt x="1892" y="5639"/>
                    <a:pt x="1771" y="5485"/>
                  </a:cubicBezTo>
                  <a:cubicBezTo>
                    <a:pt x="1650" y="5334"/>
                    <a:pt x="1578" y="5150"/>
                    <a:pt x="1555" y="4930"/>
                  </a:cubicBezTo>
                  <a:cubicBezTo>
                    <a:pt x="1525" y="4651"/>
                    <a:pt x="1593" y="4411"/>
                    <a:pt x="1755" y="4210"/>
                  </a:cubicBezTo>
                  <a:cubicBezTo>
                    <a:pt x="1833" y="4112"/>
                    <a:pt x="1933" y="4027"/>
                    <a:pt x="2056" y="3951"/>
                  </a:cubicBezTo>
                  <a:close/>
                  <a:moveTo>
                    <a:pt x="3140" y="0"/>
                  </a:moveTo>
                  <a:cubicBezTo>
                    <a:pt x="3041" y="0"/>
                    <a:pt x="2940" y="6"/>
                    <a:pt x="2837" y="16"/>
                  </a:cubicBezTo>
                  <a:cubicBezTo>
                    <a:pt x="2409" y="62"/>
                    <a:pt x="2038" y="182"/>
                    <a:pt x="1728" y="376"/>
                  </a:cubicBezTo>
                  <a:cubicBezTo>
                    <a:pt x="1417" y="570"/>
                    <a:pt x="1184" y="812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19"/>
                    <a:pt x="904" y="2372"/>
                    <a:pt x="967" y="2537"/>
                  </a:cubicBezTo>
                  <a:cubicBezTo>
                    <a:pt x="1026" y="2692"/>
                    <a:pt x="1115" y="2853"/>
                    <a:pt x="1226" y="3025"/>
                  </a:cubicBezTo>
                  <a:cubicBezTo>
                    <a:pt x="825" y="3256"/>
                    <a:pt x="527" y="3544"/>
                    <a:pt x="327" y="3887"/>
                  </a:cubicBezTo>
                  <a:cubicBezTo>
                    <a:pt x="94" y="4297"/>
                    <a:pt x="1" y="4737"/>
                    <a:pt x="51" y="5210"/>
                  </a:cubicBezTo>
                  <a:cubicBezTo>
                    <a:pt x="94" y="5627"/>
                    <a:pt x="252" y="5991"/>
                    <a:pt x="526" y="6302"/>
                  </a:cubicBezTo>
                  <a:cubicBezTo>
                    <a:pt x="796" y="6614"/>
                    <a:pt x="1147" y="6847"/>
                    <a:pt x="1573" y="6998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4"/>
                  </a:cubicBezTo>
                  <a:cubicBezTo>
                    <a:pt x="3361" y="7106"/>
                    <a:pt x="3715" y="7014"/>
                    <a:pt x="4039" y="6871"/>
                  </a:cubicBezTo>
                  <a:cubicBezTo>
                    <a:pt x="4351" y="6733"/>
                    <a:pt x="4633" y="6555"/>
                    <a:pt x="4886" y="6333"/>
                  </a:cubicBezTo>
                  <a:lnTo>
                    <a:pt x="5431" y="6789"/>
                  </a:lnTo>
                  <a:lnTo>
                    <a:pt x="7358" y="6585"/>
                  </a:lnTo>
                  <a:lnTo>
                    <a:pt x="5748" y="5196"/>
                  </a:lnTo>
                  <a:cubicBezTo>
                    <a:pt x="5859" y="4972"/>
                    <a:pt x="5953" y="4734"/>
                    <a:pt x="6025" y="4483"/>
                  </a:cubicBezTo>
                  <a:cubicBezTo>
                    <a:pt x="6128" y="4115"/>
                    <a:pt x="6187" y="3721"/>
                    <a:pt x="6201" y="3298"/>
                  </a:cubicBezTo>
                  <a:lnTo>
                    <a:pt x="6201" y="3298"/>
                  </a:lnTo>
                  <a:lnTo>
                    <a:pt x="4753" y="3453"/>
                  </a:lnTo>
                  <a:cubicBezTo>
                    <a:pt x="4749" y="3767"/>
                    <a:pt x="4710" y="4057"/>
                    <a:pt x="4637" y="4325"/>
                  </a:cubicBezTo>
                  <a:lnTo>
                    <a:pt x="4098" y="3844"/>
                  </a:lnTo>
                  <a:cubicBezTo>
                    <a:pt x="3954" y="3736"/>
                    <a:pt x="3791" y="3601"/>
                    <a:pt x="3612" y="3449"/>
                  </a:cubicBezTo>
                  <a:cubicBezTo>
                    <a:pt x="3432" y="3295"/>
                    <a:pt x="3254" y="3130"/>
                    <a:pt x="3078" y="2954"/>
                  </a:cubicBezTo>
                  <a:cubicBezTo>
                    <a:pt x="2901" y="2780"/>
                    <a:pt x="2755" y="2609"/>
                    <a:pt x="2635" y="2441"/>
                  </a:cubicBezTo>
                  <a:cubicBezTo>
                    <a:pt x="2517" y="2274"/>
                    <a:pt x="2450" y="2127"/>
                    <a:pt x="2435" y="2004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2" y="1578"/>
                    <a:pt x="2591" y="1505"/>
                    <a:pt x="2683" y="1449"/>
                  </a:cubicBezTo>
                  <a:cubicBezTo>
                    <a:pt x="2776" y="1392"/>
                    <a:pt x="2893" y="1357"/>
                    <a:pt x="3036" y="1342"/>
                  </a:cubicBezTo>
                  <a:cubicBezTo>
                    <a:pt x="3068" y="1339"/>
                    <a:pt x="3098" y="1337"/>
                    <a:pt x="3129" y="1337"/>
                  </a:cubicBezTo>
                  <a:cubicBezTo>
                    <a:pt x="3267" y="1337"/>
                    <a:pt x="3394" y="1370"/>
                    <a:pt x="3510" y="1440"/>
                  </a:cubicBezTo>
                  <a:cubicBezTo>
                    <a:pt x="3650" y="1523"/>
                    <a:pt x="3787" y="1693"/>
                    <a:pt x="3928" y="1948"/>
                  </a:cubicBezTo>
                  <a:lnTo>
                    <a:pt x="5077" y="1089"/>
                  </a:lnTo>
                  <a:cubicBezTo>
                    <a:pt x="4965" y="837"/>
                    <a:pt x="4797" y="625"/>
                    <a:pt x="4566" y="452"/>
                  </a:cubicBezTo>
                  <a:cubicBezTo>
                    <a:pt x="4339" y="282"/>
                    <a:pt x="4078" y="154"/>
                    <a:pt x="3778" y="78"/>
                  </a:cubicBezTo>
                  <a:cubicBezTo>
                    <a:pt x="3574" y="27"/>
                    <a:pt x="3362" y="0"/>
                    <a:pt x="3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32"/>
            <p:cNvSpPr/>
            <p:nvPr/>
          </p:nvSpPr>
          <p:spPr>
            <a:xfrm flipH="1">
              <a:off x="759160" y="2354481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5" y="1677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32"/>
            <p:cNvSpPr/>
            <p:nvPr/>
          </p:nvSpPr>
          <p:spPr>
            <a:xfrm flipH="1">
              <a:off x="531254" y="2332827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3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32"/>
            <p:cNvSpPr/>
            <p:nvPr/>
          </p:nvSpPr>
          <p:spPr>
            <a:xfrm flipH="1">
              <a:off x="289974" y="2310306"/>
              <a:ext cx="221398" cy="245893"/>
            </a:xfrm>
            <a:custGeom>
              <a:avLst/>
              <a:gdLst/>
              <a:ahLst/>
              <a:cxnLst/>
              <a:rect l="l" t="t" r="r" b="b"/>
              <a:pathLst>
                <a:path w="6390" h="7097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29"/>
                    <a:pt x="246" y="4897"/>
                    <a:pt x="463" y="5311"/>
                  </a:cubicBezTo>
                  <a:cubicBezTo>
                    <a:pt x="682" y="5723"/>
                    <a:pt x="965" y="6071"/>
                    <a:pt x="1318" y="6353"/>
                  </a:cubicBezTo>
                  <a:cubicBezTo>
                    <a:pt x="1668" y="6634"/>
                    <a:pt x="2068" y="6838"/>
                    <a:pt x="2518" y="6964"/>
                  </a:cubicBezTo>
                  <a:cubicBezTo>
                    <a:pt x="2833" y="7052"/>
                    <a:pt x="3164" y="7096"/>
                    <a:pt x="3511" y="7096"/>
                  </a:cubicBezTo>
                  <a:cubicBezTo>
                    <a:pt x="3658" y="7096"/>
                    <a:pt x="3809" y="7088"/>
                    <a:pt x="3962" y="7072"/>
                  </a:cubicBezTo>
                  <a:cubicBezTo>
                    <a:pt x="4293" y="7036"/>
                    <a:pt x="4618" y="6963"/>
                    <a:pt x="4936" y="6845"/>
                  </a:cubicBezTo>
                  <a:cubicBezTo>
                    <a:pt x="5255" y="6730"/>
                    <a:pt x="5542" y="6586"/>
                    <a:pt x="5795" y="6416"/>
                  </a:cubicBezTo>
                  <a:cubicBezTo>
                    <a:pt x="6049" y="6245"/>
                    <a:pt x="6248" y="6060"/>
                    <a:pt x="6389" y="5861"/>
                  </a:cubicBezTo>
                  <a:lnTo>
                    <a:pt x="5459" y="4679"/>
                  </a:lnTo>
                  <a:cubicBezTo>
                    <a:pt x="5350" y="4822"/>
                    <a:pt x="5220" y="4953"/>
                    <a:pt x="5072" y="5071"/>
                  </a:cubicBezTo>
                  <a:cubicBezTo>
                    <a:pt x="4924" y="5187"/>
                    <a:pt x="4760" y="5286"/>
                    <a:pt x="4576" y="5362"/>
                  </a:cubicBezTo>
                  <a:cubicBezTo>
                    <a:pt x="4395" y="5442"/>
                    <a:pt x="4199" y="5490"/>
                    <a:pt x="3992" y="5513"/>
                  </a:cubicBezTo>
                  <a:cubicBezTo>
                    <a:pt x="3890" y="5524"/>
                    <a:pt x="3791" y="5530"/>
                    <a:pt x="3694" y="5530"/>
                  </a:cubicBezTo>
                  <a:cubicBezTo>
                    <a:pt x="3501" y="5530"/>
                    <a:pt x="3318" y="5508"/>
                    <a:pt x="3145" y="5466"/>
                  </a:cubicBezTo>
                  <a:cubicBezTo>
                    <a:pt x="2886" y="5400"/>
                    <a:pt x="2661" y="5291"/>
                    <a:pt x="2467" y="5135"/>
                  </a:cubicBezTo>
                  <a:cubicBezTo>
                    <a:pt x="2272" y="4978"/>
                    <a:pt x="2114" y="4783"/>
                    <a:pt x="1992" y="4550"/>
                  </a:cubicBezTo>
                  <a:cubicBezTo>
                    <a:pt x="1870" y="4317"/>
                    <a:pt x="1792" y="4052"/>
                    <a:pt x="1760" y="3755"/>
                  </a:cubicBezTo>
                  <a:cubicBezTo>
                    <a:pt x="1727" y="3448"/>
                    <a:pt x="1748" y="3168"/>
                    <a:pt x="1819" y="2911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6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32"/>
            <p:cNvSpPr/>
            <p:nvPr/>
          </p:nvSpPr>
          <p:spPr>
            <a:xfrm flipH="1">
              <a:off x="44051" y="2281064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6" y="174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4" y="7256"/>
                  </a:lnTo>
                  <a:lnTo>
                    <a:pt x="2095" y="4602"/>
                  </a:lnTo>
                  <a:lnTo>
                    <a:pt x="4664" y="4330"/>
                  </a:lnTo>
                  <a:lnTo>
                    <a:pt x="4945" y="6987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32"/>
            <p:cNvSpPr/>
            <p:nvPr/>
          </p:nvSpPr>
          <p:spPr>
            <a:xfrm flipH="1">
              <a:off x="-9751" y="2272715"/>
              <a:ext cx="19818" cy="189210"/>
            </a:xfrm>
            <a:custGeom>
              <a:avLst/>
              <a:gdLst/>
              <a:ahLst/>
              <a:cxnLst/>
              <a:rect l="l" t="t" r="r" b="b"/>
              <a:pathLst>
                <a:path w="572" h="5461" extrusionOk="0">
                  <a:moveTo>
                    <a:pt x="571" y="1"/>
                  </a:moveTo>
                  <a:lnTo>
                    <a:pt x="1" y="61"/>
                  </a:lnTo>
                  <a:lnTo>
                    <a:pt x="571" y="5461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32"/>
            <p:cNvSpPr/>
            <p:nvPr/>
          </p:nvSpPr>
          <p:spPr>
            <a:xfrm flipH="1">
              <a:off x="3990557" y="302721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8" y="0"/>
                  </a:moveTo>
                  <a:cubicBezTo>
                    <a:pt x="2764" y="0"/>
                    <a:pt x="2578" y="10"/>
                    <a:pt x="2381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800"/>
                  </a:cubicBezTo>
                  <a:cubicBezTo>
                    <a:pt x="430" y="1010"/>
                    <a:pt x="265" y="1251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5" y="3551"/>
                    <a:pt x="728" y="3712"/>
                  </a:cubicBezTo>
                  <a:cubicBezTo>
                    <a:pt x="931" y="3871"/>
                    <a:pt x="1179" y="3997"/>
                    <a:pt x="1473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3" y="4328"/>
                    <a:pt x="2896" y="4349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7" y="4518"/>
                    <a:pt x="3597" y="4568"/>
                  </a:cubicBezTo>
                  <a:cubicBezTo>
                    <a:pt x="3687" y="4616"/>
                    <a:pt x="3761" y="4679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8"/>
                    <a:pt x="3835" y="5345"/>
                  </a:cubicBezTo>
                  <a:cubicBezTo>
                    <a:pt x="3771" y="5439"/>
                    <a:pt x="3668" y="5517"/>
                    <a:pt x="3530" y="5578"/>
                  </a:cubicBezTo>
                  <a:cubicBezTo>
                    <a:pt x="3392" y="5638"/>
                    <a:pt x="3236" y="5678"/>
                    <a:pt x="3062" y="5697"/>
                  </a:cubicBezTo>
                  <a:cubicBezTo>
                    <a:pt x="2977" y="5706"/>
                    <a:pt x="2892" y="5710"/>
                    <a:pt x="2808" y="5710"/>
                  </a:cubicBezTo>
                  <a:cubicBezTo>
                    <a:pt x="2543" y="5710"/>
                    <a:pt x="2281" y="5666"/>
                    <a:pt x="2021" y="5579"/>
                  </a:cubicBezTo>
                  <a:cubicBezTo>
                    <a:pt x="1677" y="5464"/>
                    <a:pt x="1319" y="5208"/>
                    <a:pt x="951" y="4807"/>
                  </a:cubicBezTo>
                  <a:lnTo>
                    <a:pt x="68" y="6051"/>
                  </a:lnTo>
                  <a:cubicBezTo>
                    <a:pt x="318" y="6305"/>
                    <a:pt x="593" y="6521"/>
                    <a:pt x="893" y="6696"/>
                  </a:cubicBezTo>
                  <a:cubicBezTo>
                    <a:pt x="1194" y="6870"/>
                    <a:pt x="1529" y="6993"/>
                    <a:pt x="1901" y="7062"/>
                  </a:cubicBezTo>
                  <a:cubicBezTo>
                    <a:pt x="2122" y="7103"/>
                    <a:pt x="2356" y="7123"/>
                    <a:pt x="2603" y="7123"/>
                  </a:cubicBezTo>
                  <a:cubicBezTo>
                    <a:pt x="2772" y="7123"/>
                    <a:pt x="2948" y="7113"/>
                    <a:pt x="3129" y="7095"/>
                  </a:cubicBezTo>
                  <a:cubicBezTo>
                    <a:pt x="3648" y="7040"/>
                    <a:pt x="4098" y="6906"/>
                    <a:pt x="4480" y="6692"/>
                  </a:cubicBezTo>
                  <a:cubicBezTo>
                    <a:pt x="4861" y="6478"/>
                    <a:pt x="5148" y="6196"/>
                    <a:pt x="5344" y="5844"/>
                  </a:cubicBezTo>
                  <a:cubicBezTo>
                    <a:pt x="5539" y="5491"/>
                    <a:pt x="5611" y="5080"/>
                    <a:pt x="5564" y="4605"/>
                  </a:cubicBezTo>
                  <a:cubicBezTo>
                    <a:pt x="5531" y="4299"/>
                    <a:pt x="5446" y="4039"/>
                    <a:pt x="5308" y="3820"/>
                  </a:cubicBezTo>
                  <a:cubicBezTo>
                    <a:pt x="5170" y="3602"/>
                    <a:pt x="4986" y="3419"/>
                    <a:pt x="4758" y="3274"/>
                  </a:cubicBezTo>
                  <a:cubicBezTo>
                    <a:pt x="4530" y="3127"/>
                    <a:pt x="4265" y="3011"/>
                    <a:pt x="3963" y="2924"/>
                  </a:cubicBezTo>
                  <a:cubicBezTo>
                    <a:pt x="3661" y="2838"/>
                    <a:pt x="3329" y="2779"/>
                    <a:pt x="2965" y="2745"/>
                  </a:cubicBezTo>
                  <a:cubicBezTo>
                    <a:pt x="2807" y="2736"/>
                    <a:pt x="2655" y="2717"/>
                    <a:pt x="2507" y="2689"/>
                  </a:cubicBezTo>
                  <a:cubicBezTo>
                    <a:pt x="2360" y="2663"/>
                    <a:pt x="2229" y="2624"/>
                    <a:pt x="2111" y="2574"/>
                  </a:cubicBezTo>
                  <a:cubicBezTo>
                    <a:pt x="1995" y="2523"/>
                    <a:pt x="1900" y="2464"/>
                    <a:pt x="1828" y="2392"/>
                  </a:cubicBezTo>
                  <a:cubicBezTo>
                    <a:pt x="1754" y="2320"/>
                    <a:pt x="1713" y="2231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6"/>
                    <a:pt x="1954" y="1616"/>
                    <a:pt x="2087" y="1553"/>
                  </a:cubicBezTo>
                  <a:cubicBezTo>
                    <a:pt x="2222" y="1491"/>
                    <a:pt x="2386" y="1448"/>
                    <a:pt x="2578" y="1427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4" y="1873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7"/>
                    <a:pt x="4421" y="366"/>
                  </a:cubicBezTo>
                  <a:cubicBezTo>
                    <a:pt x="4172" y="215"/>
                    <a:pt x="3881" y="112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32"/>
            <p:cNvSpPr/>
            <p:nvPr/>
          </p:nvSpPr>
          <p:spPr>
            <a:xfrm flipH="1">
              <a:off x="3722806" y="3001750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8" y="1574"/>
                  </a:moveTo>
                  <a:cubicBezTo>
                    <a:pt x="3784" y="1574"/>
                    <a:pt x="3961" y="1601"/>
                    <a:pt x="4129" y="1653"/>
                  </a:cubicBezTo>
                  <a:cubicBezTo>
                    <a:pt x="4363" y="1725"/>
                    <a:pt x="4572" y="1846"/>
                    <a:pt x="4759" y="2006"/>
                  </a:cubicBezTo>
                  <a:cubicBezTo>
                    <a:pt x="4941" y="2168"/>
                    <a:pt x="5091" y="2364"/>
                    <a:pt x="5207" y="2594"/>
                  </a:cubicBezTo>
                  <a:cubicBezTo>
                    <a:pt x="5322" y="2824"/>
                    <a:pt x="5399" y="3081"/>
                    <a:pt x="5427" y="3369"/>
                  </a:cubicBezTo>
                  <a:cubicBezTo>
                    <a:pt x="5458" y="3651"/>
                    <a:pt x="5437" y="3918"/>
                    <a:pt x="5373" y="4168"/>
                  </a:cubicBezTo>
                  <a:cubicBezTo>
                    <a:pt x="5308" y="4419"/>
                    <a:pt x="5202" y="4642"/>
                    <a:pt x="5055" y="4837"/>
                  </a:cubicBezTo>
                  <a:cubicBezTo>
                    <a:pt x="4907" y="5034"/>
                    <a:pt x="4730" y="5192"/>
                    <a:pt x="4516" y="5313"/>
                  </a:cubicBezTo>
                  <a:cubicBezTo>
                    <a:pt x="4301" y="5434"/>
                    <a:pt x="4061" y="5509"/>
                    <a:pt x="3795" y="5536"/>
                  </a:cubicBezTo>
                  <a:cubicBezTo>
                    <a:pt x="3721" y="5544"/>
                    <a:pt x="3648" y="5548"/>
                    <a:pt x="3576" y="5548"/>
                  </a:cubicBezTo>
                  <a:cubicBezTo>
                    <a:pt x="3391" y="5548"/>
                    <a:pt x="3214" y="5521"/>
                    <a:pt x="3045" y="5468"/>
                  </a:cubicBezTo>
                  <a:cubicBezTo>
                    <a:pt x="2812" y="5394"/>
                    <a:pt x="2600" y="5277"/>
                    <a:pt x="2412" y="5123"/>
                  </a:cubicBezTo>
                  <a:cubicBezTo>
                    <a:pt x="2226" y="4965"/>
                    <a:pt x="2075" y="4768"/>
                    <a:pt x="1963" y="4535"/>
                  </a:cubicBezTo>
                  <a:cubicBezTo>
                    <a:pt x="1850" y="4301"/>
                    <a:pt x="1779" y="4042"/>
                    <a:pt x="1748" y="3754"/>
                  </a:cubicBezTo>
                  <a:cubicBezTo>
                    <a:pt x="1716" y="3471"/>
                    <a:pt x="1735" y="3204"/>
                    <a:pt x="1795" y="2953"/>
                  </a:cubicBezTo>
                  <a:cubicBezTo>
                    <a:pt x="1858" y="2703"/>
                    <a:pt x="1965" y="2480"/>
                    <a:pt x="2114" y="2285"/>
                  </a:cubicBezTo>
                  <a:cubicBezTo>
                    <a:pt x="2265" y="2089"/>
                    <a:pt x="2445" y="1928"/>
                    <a:pt x="2658" y="1809"/>
                  </a:cubicBezTo>
                  <a:cubicBezTo>
                    <a:pt x="2872" y="1688"/>
                    <a:pt x="3114" y="1612"/>
                    <a:pt x="3380" y="1586"/>
                  </a:cubicBezTo>
                  <a:cubicBezTo>
                    <a:pt x="3454" y="1578"/>
                    <a:pt x="3527" y="1574"/>
                    <a:pt x="3598" y="1574"/>
                  </a:cubicBezTo>
                  <a:close/>
                  <a:moveTo>
                    <a:pt x="3657" y="1"/>
                  </a:moveTo>
                  <a:cubicBezTo>
                    <a:pt x="3513" y="1"/>
                    <a:pt x="3366" y="9"/>
                    <a:pt x="3216" y="24"/>
                  </a:cubicBezTo>
                  <a:cubicBezTo>
                    <a:pt x="2701" y="79"/>
                    <a:pt x="2241" y="217"/>
                    <a:pt x="1831" y="437"/>
                  </a:cubicBezTo>
                  <a:cubicBezTo>
                    <a:pt x="1423" y="657"/>
                    <a:pt x="1075" y="944"/>
                    <a:pt x="788" y="1294"/>
                  </a:cubicBezTo>
                  <a:cubicBezTo>
                    <a:pt x="507" y="1648"/>
                    <a:pt x="298" y="2045"/>
                    <a:pt x="167" y="2490"/>
                  </a:cubicBezTo>
                  <a:cubicBezTo>
                    <a:pt x="39" y="2938"/>
                    <a:pt x="0" y="3416"/>
                    <a:pt x="54" y="3928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3"/>
                    <a:pt x="974" y="6070"/>
                    <a:pt x="1325" y="6356"/>
                  </a:cubicBezTo>
                  <a:cubicBezTo>
                    <a:pt x="1676" y="6638"/>
                    <a:pt x="2074" y="6846"/>
                    <a:pt x="2520" y="6978"/>
                  </a:cubicBezTo>
                  <a:cubicBezTo>
                    <a:pt x="2831" y="7069"/>
                    <a:pt x="3161" y="7114"/>
                    <a:pt x="3510" y="7114"/>
                  </a:cubicBezTo>
                  <a:cubicBezTo>
                    <a:pt x="3660" y="7114"/>
                    <a:pt x="3813" y="7106"/>
                    <a:pt x="3969" y="7089"/>
                  </a:cubicBezTo>
                  <a:cubicBezTo>
                    <a:pt x="4475" y="7037"/>
                    <a:pt x="4933" y="6898"/>
                    <a:pt x="5343" y="6678"/>
                  </a:cubicBezTo>
                  <a:cubicBezTo>
                    <a:pt x="5752" y="6458"/>
                    <a:pt x="6099" y="6174"/>
                    <a:pt x="6385" y="5822"/>
                  </a:cubicBezTo>
                  <a:cubicBezTo>
                    <a:pt x="6667" y="5470"/>
                    <a:pt x="6874" y="5069"/>
                    <a:pt x="7001" y="4620"/>
                  </a:cubicBezTo>
                  <a:cubicBezTo>
                    <a:pt x="7127" y="4171"/>
                    <a:pt x="7163" y="3694"/>
                    <a:pt x="7111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1" y="1045"/>
                    <a:pt x="5850" y="760"/>
                  </a:cubicBezTo>
                  <a:cubicBezTo>
                    <a:pt x="5498" y="479"/>
                    <a:pt x="5100" y="270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32"/>
            <p:cNvSpPr/>
            <p:nvPr/>
          </p:nvSpPr>
          <p:spPr>
            <a:xfrm flipH="1">
              <a:off x="3475914" y="2973409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3" y="1"/>
                  </a:moveTo>
                  <a:cubicBezTo>
                    <a:pt x="3543" y="1"/>
                    <a:pt x="3413" y="8"/>
                    <a:pt x="3283" y="21"/>
                  </a:cubicBezTo>
                  <a:cubicBezTo>
                    <a:pt x="2764" y="77"/>
                    <a:pt x="2294" y="214"/>
                    <a:pt x="1875" y="435"/>
                  </a:cubicBezTo>
                  <a:cubicBezTo>
                    <a:pt x="1457" y="657"/>
                    <a:pt x="1103" y="941"/>
                    <a:pt x="816" y="1291"/>
                  </a:cubicBezTo>
                  <a:cubicBezTo>
                    <a:pt x="528" y="1639"/>
                    <a:pt x="315" y="2037"/>
                    <a:pt x="179" y="2484"/>
                  </a:cubicBezTo>
                  <a:cubicBezTo>
                    <a:pt x="42" y="2932"/>
                    <a:pt x="0" y="3408"/>
                    <a:pt x="55" y="3914"/>
                  </a:cubicBezTo>
                  <a:cubicBezTo>
                    <a:pt x="112" y="4434"/>
                    <a:pt x="248" y="4902"/>
                    <a:pt x="465" y="5313"/>
                  </a:cubicBezTo>
                  <a:cubicBezTo>
                    <a:pt x="682" y="5727"/>
                    <a:pt x="967" y="6074"/>
                    <a:pt x="1319" y="6355"/>
                  </a:cubicBezTo>
                  <a:cubicBezTo>
                    <a:pt x="1670" y="6639"/>
                    <a:pt x="2070" y="6842"/>
                    <a:pt x="2520" y="6967"/>
                  </a:cubicBezTo>
                  <a:cubicBezTo>
                    <a:pt x="2833" y="7055"/>
                    <a:pt x="3162" y="7100"/>
                    <a:pt x="3506" y="7100"/>
                  </a:cubicBezTo>
                  <a:cubicBezTo>
                    <a:pt x="3655" y="7100"/>
                    <a:pt x="3807" y="7091"/>
                    <a:pt x="3962" y="7074"/>
                  </a:cubicBezTo>
                  <a:cubicBezTo>
                    <a:pt x="4293" y="7041"/>
                    <a:pt x="4619" y="6965"/>
                    <a:pt x="4937" y="6849"/>
                  </a:cubicBezTo>
                  <a:cubicBezTo>
                    <a:pt x="5255" y="6732"/>
                    <a:pt x="5542" y="6590"/>
                    <a:pt x="5795" y="6419"/>
                  </a:cubicBezTo>
                  <a:cubicBezTo>
                    <a:pt x="6050" y="6248"/>
                    <a:pt x="6250" y="6064"/>
                    <a:pt x="6391" y="5864"/>
                  </a:cubicBezTo>
                  <a:lnTo>
                    <a:pt x="5460" y="4683"/>
                  </a:lnTo>
                  <a:cubicBezTo>
                    <a:pt x="5351" y="4824"/>
                    <a:pt x="5222" y="4956"/>
                    <a:pt x="5074" y="5073"/>
                  </a:cubicBezTo>
                  <a:cubicBezTo>
                    <a:pt x="4924" y="5189"/>
                    <a:pt x="4762" y="5288"/>
                    <a:pt x="4577" y="5366"/>
                  </a:cubicBezTo>
                  <a:cubicBezTo>
                    <a:pt x="4396" y="5445"/>
                    <a:pt x="4201" y="5493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4"/>
                    <a:pt x="2661" y="5294"/>
                    <a:pt x="2468" y="5136"/>
                  </a:cubicBezTo>
                  <a:cubicBezTo>
                    <a:pt x="2274" y="4979"/>
                    <a:pt x="2116" y="4784"/>
                    <a:pt x="1993" y="4551"/>
                  </a:cubicBezTo>
                  <a:cubicBezTo>
                    <a:pt x="1871" y="4318"/>
                    <a:pt x="1793" y="4052"/>
                    <a:pt x="1760" y="3753"/>
                  </a:cubicBezTo>
                  <a:cubicBezTo>
                    <a:pt x="1729" y="3449"/>
                    <a:pt x="1749" y="3167"/>
                    <a:pt x="1821" y="2910"/>
                  </a:cubicBezTo>
                  <a:cubicBezTo>
                    <a:pt x="1893" y="2653"/>
                    <a:pt x="2003" y="2430"/>
                    <a:pt x="2157" y="2240"/>
                  </a:cubicBezTo>
                  <a:cubicBezTo>
                    <a:pt x="2313" y="2049"/>
                    <a:pt x="2500" y="1895"/>
                    <a:pt x="2720" y="1778"/>
                  </a:cubicBezTo>
                  <a:cubicBezTo>
                    <a:pt x="2938" y="1659"/>
                    <a:pt x="3180" y="1587"/>
                    <a:pt x="3439" y="1558"/>
                  </a:cubicBezTo>
                  <a:cubicBezTo>
                    <a:pt x="3511" y="1551"/>
                    <a:pt x="3583" y="1547"/>
                    <a:pt x="3654" y="1547"/>
                  </a:cubicBezTo>
                  <a:cubicBezTo>
                    <a:pt x="3784" y="1547"/>
                    <a:pt x="3909" y="1560"/>
                    <a:pt x="4031" y="1586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9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32"/>
            <p:cNvSpPr/>
            <p:nvPr/>
          </p:nvSpPr>
          <p:spPr>
            <a:xfrm flipH="1">
              <a:off x="3241944" y="2948775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3"/>
                    <a:pt x="247" y="4899"/>
                    <a:pt x="464" y="5312"/>
                  </a:cubicBezTo>
                  <a:cubicBezTo>
                    <a:pt x="682" y="5726"/>
                    <a:pt x="966" y="6073"/>
                    <a:pt x="1318" y="6355"/>
                  </a:cubicBezTo>
                  <a:cubicBezTo>
                    <a:pt x="1669" y="6638"/>
                    <a:pt x="2068" y="6841"/>
                    <a:pt x="2519" y="6966"/>
                  </a:cubicBezTo>
                  <a:cubicBezTo>
                    <a:pt x="2832" y="7054"/>
                    <a:pt x="3161" y="7099"/>
                    <a:pt x="3506" y="7099"/>
                  </a:cubicBezTo>
                  <a:cubicBezTo>
                    <a:pt x="3655" y="7099"/>
                    <a:pt x="3807" y="7091"/>
                    <a:pt x="3962" y="7074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4" y="6731"/>
                    <a:pt x="5541" y="6589"/>
                    <a:pt x="5796" y="6418"/>
                  </a:cubicBezTo>
                  <a:cubicBezTo>
                    <a:pt x="6049" y="6247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3"/>
                    <a:pt x="5221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200" y="5492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8"/>
                    <a:pt x="2114" y="4783"/>
                    <a:pt x="1992" y="4550"/>
                  </a:cubicBezTo>
                  <a:cubicBezTo>
                    <a:pt x="1870" y="4317"/>
                    <a:pt x="1792" y="4051"/>
                    <a:pt x="1761" y="3752"/>
                  </a:cubicBezTo>
                  <a:cubicBezTo>
                    <a:pt x="1728" y="3448"/>
                    <a:pt x="1748" y="3167"/>
                    <a:pt x="1820" y="2909"/>
                  </a:cubicBezTo>
                  <a:cubicBezTo>
                    <a:pt x="1892" y="2652"/>
                    <a:pt x="2002" y="2429"/>
                    <a:pt x="2158" y="2239"/>
                  </a:cubicBezTo>
                  <a:cubicBezTo>
                    <a:pt x="2310" y="2048"/>
                    <a:pt x="2498" y="1894"/>
                    <a:pt x="2718" y="1777"/>
                  </a:cubicBezTo>
                  <a:cubicBezTo>
                    <a:pt x="2937" y="1658"/>
                    <a:pt x="3179" y="1586"/>
                    <a:pt x="3437" y="1557"/>
                  </a:cubicBezTo>
                  <a:cubicBezTo>
                    <a:pt x="3510" y="1550"/>
                    <a:pt x="3582" y="1546"/>
                    <a:pt x="3653" y="1546"/>
                  </a:cubicBezTo>
                  <a:cubicBezTo>
                    <a:pt x="3782" y="1546"/>
                    <a:pt x="3908" y="1559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32"/>
            <p:cNvSpPr/>
            <p:nvPr/>
          </p:nvSpPr>
          <p:spPr>
            <a:xfrm flipH="1">
              <a:off x="3031743" y="292376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1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32"/>
            <p:cNvSpPr/>
            <p:nvPr/>
          </p:nvSpPr>
          <p:spPr>
            <a:xfrm flipH="1">
              <a:off x="2786028" y="290636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3"/>
                  </a:moveTo>
                  <a:cubicBezTo>
                    <a:pt x="3223" y="1423"/>
                    <a:pt x="3349" y="1443"/>
                    <a:pt x="3461" y="1483"/>
                  </a:cubicBezTo>
                  <a:cubicBezTo>
                    <a:pt x="3616" y="1539"/>
                    <a:pt x="3738" y="1630"/>
                    <a:pt x="3830" y="1753"/>
                  </a:cubicBezTo>
                  <a:cubicBezTo>
                    <a:pt x="3924" y="1878"/>
                    <a:pt x="3977" y="2028"/>
                    <a:pt x="3996" y="2202"/>
                  </a:cubicBezTo>
                  <a:cubicBezTo>
                    <a:pt x="4014" y="2377"/>
                    <a:pt x="3997" y="2536"/>
                    <a:pt x="3943" y="2679"/>
                  </a:cubicBezTo>
                  <a:cubicBezTo>
                    <a:pt x="3889" y="2823"/>
                    <a:pt x="3803" y="2940"/>
                    <a:pt x="3684" y="3027"/>
                  </a:cubicBezTo>
                  <a:cubicBezTo>
                    <a:pt x="3566" y="3115"/>
                    <a:pt x="3422" y="3170"/>
                    <a:pt x="3252" y="3186"/>
                  </a:cubicBezTo>
                  <a:lnTo>
                    <a:pt x="1911" y="3328"/>
                  </a:lnTo>
                  <a:lnTo>
                    <a:pt x="1725" y="1558"/>
                  </a:lnTo>
                  <a:lnTo>
                    <a:pt x="2920" y="1431"/>
                  </a:lnTo>
                  <a:cubicBezTo>
                    <a:pt x="2976" y="1426"/>
                    <a:pt x="3030" y="1423"/>
                    <a:pt x="3082" y="1423"/>
                  </a:cubicBezTo>
                  <a:close/>
                  <a:moveTo>
                    <a:pt x="3371" y="1"/>
                  </a:moveTo>
                  <a:cubicBezTo>
                    <a:pt x="3271" y="1"/>
                    <a:pt x="3169" y="6"/>
                    <a:pt x="3065" y="18"/>
                  </a:cubicBezTo>
                  <a:lnTo>
                    <a:pt x="1" y="341"/>
                  </a:lnTo>
                  <a:lnTo>
                    <a:pt x="719" y="7153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3" y="4501"/>
                  </a:lnTo>
                  <a:lnTo>
                    <a:pt x="4495" y="6752"/>
                  </a:lnTo>
                  <a:lnTo>
                    <a:pt x="6383" y="6553"/>
                  </a:lnTo>
                  <a:lnTo>
                    <a:pt x="4580" y="4084"/>
                  </a:lnTo>
                  <a:cubicBezTo>
                    <a:pt x="4616" y="4061"/>
                    <a:pt x="4653" y="4041"/>
                    <a:pt x="4689" y="4018"/>
                  </a:cubicBezTo>
                  <a:cubicBezTo>
                    <a:pt x="5018" y="3787"/>
                    <a:pt x="5266" y="3488"/>
                    <a:pt x="5431" y="3127"/>
                  </a:cubicBezTo>
                  <a:cubicBezTo>
                    <a:pt x="5596" y="2766"/>
                    <a:pt x="5657" y="2370"/>
                    <a:pt x="5611" y="1942"/>
                  </a:cubicBezTo>
                  <a:cubicBezTo>
                    <a:pt x="5566" y="1528"/>
                    <a:pt x="5428" y="1165"/>
                    <a:pt x="5192" y="860"/>
                  </a:cubicBezTo>
                  <a:cubicBezTo>
                    <a:pt x="4956" y="554"/>
                    <a:pt x="4651" y="327"/>
                    <a:pt x="4278" y="176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32"/>
            <p:cNvSpPr/>
            <p:nvPr/>
          </p:nvSpPr>
          <p:spPr>
            <a:xfrm flipH="1">
              <a:off x="2473099" y="2867009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41" y="0"/>
                  </a:moveTo>
                  <a:cubicBezTo>
                    <a:pt x="2765" y="0"/>
                    <a:pt x="2578" y="11"/>
                    <a:pt x="2380" y="32"/>
                  </a:cubicBezTo>
                  <a:cubicBezTo>
                    <a:pt x="2042" y="68"/>
                    <a:pt x="1723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3" y="1251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4" y="3552"/>
                    <a:pt x="728" y="3713"/>
                  </a:cubicBezTo>
                  <a:cubicBezTo>
                    <a:pt x="931" y="3871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1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0" y="4475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3"/>
                    <a:pt x="3907" y="4910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71" y="5440"/>
                    <a:pt x="3667" y="5519"/>
                    <a:pt x="3528" y="5580"/>
                  </a:cubicBezTo>
                  <a:cubicBezTo>
                    <a:pt x="3390" y="5642"/>
                    <a:pt x="3233" y="5680"/>
                    <a:pt x="3059" y="5699"/>
                  </a:cubicBezTo>
                  <a:cubicBezTo>
                    <a:pt x="2973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6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7" y="6309"/>
                    <a:pt x="591" y="6525"/>
                    <a:pt x="892" y="6699"/>
                  </a:cubicBezTo>
                  <a:cubicBezTo>
                    <a:pt x="1191" y="6873"/>
                    <a:pt x="1527" y="6995"/>
                    <a:pt x="1900" y="7065"/>
                  </a:cubicBezTo>
                  <a:cubicBezTo>
                    <a:pt x="2122" y="7105"/>
                    <a:pt x="2355" y="7126"/>
                    <a:pt x="2603" y="7126"/>
                  </a:cubicBezTo>
                  <a:cubicBezTo>
                    <a:pt x="2771" y="7126"/>
                    <a:pt x="2946" y="7117"/>
                    <a:pt x="3128" y="7097"/>
                  </a:cubicBezTo>
                  <a:cubicBezTo>
                    <a:pt x="3647" y="7042"/>
                    <a:pt x="4096" y="6909"/>
                    <a:pt x="4477" y="6694"/>
                  </a:cubicBezTo>
                  <a:cubicBezTo>
                    <a:pt x="4858" y="6481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3"/>
                    <a:pt x="5445" y="4041"/>
                    <a:pt x="5307" y="3823"/>
                  </a:cubicBezTo>
                  <a:cubicBezTo>
                    <a:pt x="5167" y="3605"/>
                    <a:pt x="4984" y="3421"/>
                    <a:pt x="4756" y="3275"/>
                  </a:cubicBezTo>
                  <a:cubicBezTo>
                    <a:pt x="4527" y="3128"/>
                    <a:pt x="4264" y="3012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7" y="2664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3"/>
                    <a:pt x="1712" y="2232"/>
                    <a:pt x="1699" y="2121"/>
                  </a:cubicBezTo>
                  <a:cubicBezTo>
                    <a:pt x="1686" y="1998"/>
                    <a:pt x="1713" y="1888"/>
                    <a:pt x="1781" y="1794"/>
                  </a:cubicBezTo>
                  <a:cubicBezTo>
                    <a:pt x="1850" y="1697"/>
                    <a:pt x="1952" y="1617"/>
                    <a:pt x="2085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39" y="1422"/>
                    <a:pt x="2700" y="1418"/>
                    <a:pt x="2762" y="1418"/>
                  </a:cubicBezTo>
                  <a:cubicBezTo>
                    <a:pt x="2887" y="1418"/>
                    <a:pt x="3012" y="1432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9" y="113"/>
                    <a:pt x="3548" y="51"/>
                  </a:cubicBezTo>
                  <a:cubicBezTo>
                    <a:pt x="3364" y="17"/>
                    <a:pt x="3161" y="0"/>
                    <a:pt x="2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32"/>
            <p:cNvSpPr/>
            <p:nvPr/>
          </p:nvSpPr>
          <p:spPr>
            <a:xfrm flipH="1">
              <a:off x="2205730" y="283686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32"/>
            <p:cNvSpPr/>
            <p:nvPr/>
          </p:nvSpPr>
          <p:spPr>
            <a:xfrm flipH="1">
              <a:off x="2042268" y="281891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1" y="421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4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32"/>
            <p:cNvSpPr/>
            <p:nvPr/>
          </p:nvSpPr>
          <p:spPr>
            <a:xfrm flipH="1">
              <a:off x="1825102" y="2807105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32"/>
            <p:cNvSpPr/>
            <p:nvPr/>
          </p:nvSpPr>
          <p:spPr>
            <a:xfrm flipH="1">
              <a:off x="1619820" y="2785451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32"/>
            <p:cNvSpPr/>
            <p:nvPr/>
          </p:nvSpPr>
          <p:spPr>
            <a:xfrm flipH="1">
              <a:off x="1412459" y="2755100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0"/>
                    <a:pt x="264" y="1252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5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6" y="4517"/>
                    <a:pt x="3597" y="4568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4" y="5711"/>
                    <a:pt x="2798" y="5711"/>
                  </a:cubicBezTo>
                  <a:cubicBezTo>
                    <a:pt x="2536" y="5711"/>
                    <a:pt x="2275" y="5667"/>
                    <a:pt x="2016" y="5580"/>
                  </a:cubicBezTo>
                  <a:cubicBezTo>
                    <a:pt x="1673" y="5465"/>
                    <a:pt x="1316" y="5208"/>
                    <a:pt x="947" y="4808"/>
                  </a:cubicBezTo>
                  <a:lnTo>
                    <a:pt x="65" y="6052"/>
                  </a:lnTo>
                  <a:cubicBezTo>
                    <a:pt x="314" y="6306"/>
                    <a:pt x="590" y="6522"/>
                    <a:pt x="889" y="6696"/>
                  </a:cubicBezTo>
                  <a:cubicBezTo>
                    <a:pt x="1190" y="6870"/>
                    <a:pt x="1526" y="6994"/>
                    <a:pt x="1899" y="7063"/>
                  </a:cubicBezTo>
                  <a:cubicBezTo>
                    <a:pt x="2119" y="7104"/>
                    <a:pt x="2352" y="7124"/>
                    <a:pt x="2600" y="7124"/>
                  </a:cubicBezTo>
                  <a:cubicBezTo>
                    <a:pt x="2768" y="7124"/>
                    <a:pt x="2944" y="7114"/>
                    <a:pt x="3125" y="7096"/>
                  </a:cubicBezTo>
                  <a:cubicBezTo>
                    <a:pt x="3644" y="7040"/>
                    <a:pt x="4094" y="6906"/>
                    <a:pt x="4475" y="6693"/>
                  </a:cubicBezTo>
                  <a:cubicBezTo>
                    <a:pt x="4857" y="6479"/>
                    <a:pt x="5144" y="6196"/>
                    <a:pt x="5340" y="5845"/>
                  </a:cubicBezTo>
                  <a:cubicBezTo>
                    <a:pt x="5535" y="5492"/>
                    <a:pt x="5607" y="5081"/>
                    <a:pt x="5560" y="4607"/>
                  </a:cubicBezTo>
                  <a:cubicBezTo>
                    <a:pt x="5527" y="4300"/>
                    <a:pt x="5443" y="4040"/>
                    <a:pt x="5304" y="3820"/>
                  </a:cubicBezTo>
                  <a:cubicBezTo>
                    <a:pt x="5166" y="3603"/>
                    <a:pt x="4983" y="3420"/>
                    <a:pt x="4754" y="3272"/>
                  </a:cubicBezTo>
                  <a:cubicBezTo>
                    <a:pt x="4526" y="3127"/>
                    <a:pt x="4261" y="3010"/>
                    <a:pt x="3959" y="2924"/>
                  </a:cubicBezTo>
                  <a:cubicBezTo>
                    <a:pt x="3657" y="2838"/>
                    <a:pt x="3325" y="2777"/>
                    <a:pt x="2961" y="2744"/>
                  </a:cubicBezTo>
                  <a:cubicBezTo>
                    <a:pt x="2803" y="2734"/>
                    <a:pt x="2651" y="2717"/>
                    <a:pt x="2504" y="2688"/>
                  </a:cubicBezTo>
                  <a:cubicBezTo>
                    <a:pt x="2356" y="2661"/>
                    <a:pt x="2225" y="2624"/>
                    <a:pt x="2108" y="2573"/>
                  </a:cubicBezTo>
                  <a:cubicBezTo>
                    <a:pt x="1991" y="2523"/>
                    <a:pt x="1896" y="2464"/>
                    <a:pt x="1824" y="2392"/>
                  </a:cubicBezTo>
                  <a:cubicBezTo>
                    <a:pt x="1750" y="2322"/>
                    <a:pt x="1709" y="2230"/>
                    <a:pt x="1696" y="2120"/>
                  </a:cubicBezTo>
                  <a:cubicBezTo>
                    <a:pt x="1684" y="1997"/>
                    <a:pt x="1710" y="1886"/>
                    <a:pt x="1779" y="1791"/>
                  </a:cubicBezTo>
                  <a:cubicBezTo>
                    <a:pt x="1847" y="1696"/>
                    <a:pt x="1950" y="1615"/>
                    <a:pt x="2083" y="1552"/>
                  </a:cubicBezTo>
                  <a:cubicBezTo>
                    <a:pt x="2218" y="1489"/>
                    <a:pt x="2382" y="1446"/>
                    <a:pt x="2576" y="1426"/>
                  </a:cubicBezTo>
                  <a:cubicBezTo>
                    <a:pt x="2639" y="1419"/>
                    <a:pt x="2702" y="1416"/>
                    <a:pt x="2765" y="1416"/>
                  </a:cubicBezTo>
                  <a:cubicBezTo>
                    <a:pt x="2889" y="1416"/>
                    <a:pt x="3012" y="1429"/>
                    <a:pt x="3134" y="1454"/>
                  </a:cubicBezTo>
                  <a:cubicBezTo>
                    <a:pt x="3319" y="1495"/>
                    <a:pt x="3496" y="1561"/>
                    <a:pt x="3666" y="1654"/>
                  </a:cubicBezTo>
                  <a:cubicBezTo>
                    <a:pt x="3837" y="1748"/>
                    <a:pt x="3999" y="1871"/>
                    <a:pt x="4153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71" y="216"/>
                    <a:pt x="3880" y="111"/>
                    <a:pt x="3549" y="51"/>
                  </a:cubicBezTo>
                  <a:cubicBezTo>
                    <a:pt x="3362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2" name="Google Shape;17282;p32"/>
            <p:cNvSpPr/>
            <p:nvPr/>
          </p:nvSpPr>
          <p:spPr>
            <a:xfrm flipH="1">
              <a:off x="1022647" y="271938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1"/>
                    <a:pt x="2445" y="4304"/>
                  </a:cubicBezTo>
                  <a:lnTo>
                    <a:pt x="3868" y="5525"/>
                  </a:lnTo>
                  <a:cubicBezTo>
                    <a:pt x="3817" y="5564"/>
                    <a:pt x="3764" y="5599"/>
                    <a:pt x="3711" y="5632"/>
                  </a:cubicBezTo>
                  <a:cubicBezTo>
                    <a:pt x="3498" y="5763"/>
                    <a:pt x="3264" y="5842"/>
                    <a:pt x="3005" y="5869"/>
                  </a:cubicBezTo>
                  <a:cubicBezTo>
                    <a:pt x="2920" y="5878"/>
                    <a:pt x="2838" y="5883"/>
                    <a:pt x="2760" y="5883"/>
                  </a:cubicBezTo>
                  <a:cubicBezTo>
                    <a:pt x="2580" y="5883"/>
                    <a:pt x="2416" y="5859"/>
                    <a:pt x="2269" y="5813"/>
                  </a:cubicBezTo>
                  <a:cubicBezTo>
                    <a:pt x="2059" y="5747"/>
                    <a:pt x="1893" y="5639"/>
                    <a:pt x="1772" y="5488"/>
                  </a:cubicBezTo>
                  <a:cubicBezTo>
                    <a:pt x="1653" y="5334"/>
                    <a:pt x="1578" y="5150"/>
                    <a:pt x="1557" y="4930"/>
                  </a:cubicBezTo>
                  <a:cubicBezTo>
                    <a:pt x="1527" y="4651"/>
                    <a:pt x="1596" y="4411"/>
                    <a:pt x="1757" y="4210"/>
                  </a:cubicBezTo>
                  <a:cubicBezTo>
                    <a:pt x="1834" y="4112"/>
                    <a:pt x="1935" y="4030"/>
                    <a:pt x="2057" y="3952"/>
                  </a:cubicBezTo>
                  <a:close/>
                  <a:moveTo>
                    <a:pt x="3141" y="0"/>
                  </a:moveTo>
                  <a:cubicBezTo>
                    <a:pt x="3042" y="0"/>
                    <a:pt x="2941" y="6"/>
                    <a:pt x="2838" y="16"/>
                  </a:cubicBezTo>
                  <a:cubicBezTo>
                    <a:pt x="2411" y="62"/>
                    <a:pt x="2040" y="182"/>
                    <a:pt x="1729" y="376"/>
                  </a:cubicBezTo>
                  <a:cubicBezTo>
                    <a:pt x="1419" y="570"/>
                    <a:pt x="1184" y="813"/>
                    <a:pt x="1030" y="1109"/>
                  </a:cubicBezTo>
                  <a:cubicBezTo>
                    <a:pt x="874" y="1405"/>
                    <a:pt x="815" y="1728"/>
                    <a:pt x="852" y="2076"/>
                  </a:cubicBezTo>
                  <a:cubicBezTo>
                    <a:pt x="867" y="2219"/>
                    <a:pt x="907" y="2375"/>
                    <a:pt x="969" y="2539"/>
                  </a:cubicBezTo>
                  <a:cubicBezTo>
                    <a:pt x="1029" y="2692"/>
                    <a:pt x="1115" y="2855"/>
                    <a:pt x="1226" y="3025"/>
                  </a:cubicBezTo>
                  <a:cubicBezTo>
                    <a:pt x="829" y="3258"/>
                    <a:pt x="529" y="3545"/>
                    <a:pt x="329" y="3887"/>
                  </a:cubicBezTo>
                  <a:cubicBezTo>
                    <a:pt x="94" y="4297"/>
                    <a:pt x="1" y="4739"/>
                    <a:pt x="51" y="5213"/>
                  </a:cubicBezTo>
                  <a:cubicBezTo>
                    <a:pt x="96" y="5627"/>
                    <a:pt x="254" y="5991"/>
                    <a:pt x="526" y="6302"/>
                  </a:cubicBezTo>
                  <a:cubicBezTo>
                    <a:pt x="799" y="6615"/>
                    <a:pt x="1147" y="6847"/>
                    <a:pt x="1573" y="6999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5"/>
                  </a:cubicBezTo>
                  <a:cubicBezTo>
                    <a:pt x="3363" y="7106"/>
                    <a:pt x="3715" y="7015"/>
                    <a:pt x="4039" y="6871"/>
                  </a:cubicBezTo>
                  <a:cubicBezTo>
                    <a:pt x="4352" y="6733"/>
                    <a:pt x="4633" y="6555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9" y="5196"/>
                  </a:lnTo>
                  <a:cubicBezTo>
                    <a:pt x="5861" y="4972"/>
                    <a:pt x="5953" y="4734"/>
                    <a:pt x="6025" y="4483"/>
                  </a:cubicBezTo>
                  <a:cubicBezTo>
                    <a:pt x="6130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6" y="3847"/>
                  </a:lnTo>
                  <a:cubicBezTo>
                    <a:pt x="3952" y="3736"/>
                    <a:pt x="3793" y="3604"/>
                    <a:pt x="3613" y="3449"/>
                  </a:cubicBezTo>
                  <a:cubicBezTo>
                    <a:pt x="3433" y="3295"/>
                    <a:pt x="3254" y="3130"/>
                    <a:pt x="3080" y="2956"/>
                  </a:cubicBezTo>
                  <a:cubicBezTo>
                    <a:pt x="2903" y="2780"/>
                    <a:pt x="2756" y="2608"/>
                    <a:pt x="2635" y="2441"/>
                  </a:cubicBezTo>
                  <a:cubicBezTo>
                    <a:pt x="2517" y="2274"/>
                    <a:pt x="2453" y="2129"/>
                    <a:pt x="2438" y="2004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8" y="1393"/>
                    <a:pt x="2894" y="1357"/>
                    <a:pt x="3038" y="1342"/>
                  </a:cubicBezTo>
                  <a:cubicBezTo>
                    <a:pt x="3069" y="1339"/>
                    <a:pt x="3100" y="1338"/>
                    <a:pt x="3130" y="1338"/>
                  </a:cubicBezTo>
                  <a:cubicBezTo>
                    <a:pt x="3268" y="1338"/>
                    <a:pt x="3395" y="1370"/>
                    <a:pt x="3511" y="1440"/>
                  </a:cubicBezTo>
                  <a:cubicBezTo>
                    <a:pt x="3650" y="1523"/>
                    <a:pt x="3790" y="1693"/>
                    <a:pt x="3928" y="1949"/>
                  </a:cubicBezTo>
                  <a:lnTo>
                    <a:pt x="5078" y="1089"/>
                  </a:lnTo>
                  <a:cubicBezTo>
                    <a:pt x="4966" y="837"/>
                    <a:pt x="4798" y="625"/>
                    <a:pt x="4568" y="455"/>
                  </a:cubicBezTo>
                  <a:cubicBezTo>
                    <a:pt x="4339" y="282"/>
                    <a:pt x="4078" y="156"/>
                    <a:pt x="3780" y="80"/>
                  </a:cubicBezTo>
                  <a:cubicBezTo>
                    <a:pt x="3574" y="27"/>
                    <a:pt x="3362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3" name="Google Shape;17283;p32"/>
            <p:cNvSpPr/>
            <p:nvPr/>
          </p:nvSpPr>
          <p:spPr>
            <a:xfrm flipH="1">
              <a:off x="725033" y="267787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32"/>
            <p:cNvSpPr/>
            <p:nvPr/>
          </p:nvSpPr>
          <p:spPr>
            <a:xfrm flipH="1">
              <a:off x="497093" y="265625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32"/>
            <p:cNvSpPr/>
            <p:nvPr/>
          </p:nvSpPr>
          <p:spPr>
            <a:xfrm flipH="1">
              <a:off x="255812" y="2633456"/>
              <a:ext cx="221432" cy="246101"/>
            </a:xfrm>
            <a:custGeom>
              <a:avLst/>
              <a:gdLst/>
              <a:ahLst/>
              <a:cxnLst/>
              <a:rect l="l" t="t" r="r" b="b"/>
              <a:pathLst>
                <a:path w="6391" h="7103" extrusionOk="0">
                  <a:moveTo>
                    <a:pt x="3678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10" y="4433"/>
                    <a:pt x="245" y="4899"/>
                    <a:pt x="462" y="5313"/>
                  </a:cubicBezTo>
                  <a:cubicBezTo>
                    <a:pt x="682" y="5732"/>
                    <a:pt x="965" y="6078"/>
                    <a:pt x="1318" y="6359"/>
                  </a:cubicBezTo>
                  <a:cubicBezTo>
                    <a:pt x="1668" y="6639"/>
                    <a:pt x="2070" y="6845"/>
                    <a:pt x="2518" y="6970"/>
                  </a:cubicBezTo>
                  <a:cubicBezTo>
                    <a:pt x="2833" y="7058"/>
                    <a:pt x="3162" y="7103"/>
                    <a:pt x="3507" y="7103"/>
                  </a:cubicBezTo>
                  <a:cubicBezTo>
                    <a:pt x="3656" y="7103"/>
                    <a:pt x="3808" y="7094"/>
                    <a:pt x="3962" y="7078"/>
                  </a:cubicBezTo>
                  <a:cubicBezTo>
                    <a:pt x="4293" y="7042"/>
                    <a:pt x="4618" y="6969"/>
                    <a:pt x="4936" y="6852"/>
                  </a:cubicBezTo>
                  <a:cubicBezTo>
                    <a:pt x="5255" y="6734"/>
                    <a:pt x="5542" y="6593"/>
                    <a:pt x="5796" y="6422"/>
                  </a:cubicBezTo>
                  <a:cubicBezTo>
                    <a:pt x="6049" y="6251"/>
                    <a:pt x="6248" y="6065"/>
                    <a:pt x="6391" y="5867"/>
                  </a:cubicBezTo>
                  <a:lnTo>
                    <a:pt x="5459" y="4685"/>
                  </a:lnTo>
                  <a:cubicBezTo>
                    <a:pt x="5350" y="4829"/>
                    <a:pt x="5220" y="4958"/>
                    <a:pt x="5072" y="5076"/>
                  </a:cubicBezTo>
                  <a:cubicBezTo>
                    <a:pt x="4924" y="5193"/>
                    <a:pt x="4760" y="5292"/>
                    <a:pt x="4576" y="5368"/>
                  </a:cubicBezTo>
                  <a:cubicBezTo>
                    <a:pt x="4395" y="5447"/>
                    <a:pt x="4199" y="5496"/>
                    <a:pt x="3992" y="5519"/>
                  </a:cubicBezTo>
                  <a:cubicBezTo>
                    <a:pt x="3889" y="5530"/>
                    <a:pt x="3789" y="5536"/>
                    <a:pt x="3690" y="5536"/>
                  </a:cubicBezTo>
                  <a:cubicBezTo>
                    <a:pt x="3499" y="5536"/>
                    <a:pt x="3317" y="5514"/>
                    <a:pt x="3145" y="5472"/>
                  </a:cubicBezTo>
                  <a:cubicBezTo>
                    <a:pt x="2886" y="5407"/>
                    <a:pt x="2661" y="5296"/>
                    <a:pt x="2467" y="5138"/>
                  </a:cubicBezTo>
                  <a:cubicBezTo>
                    <a:pt x="2272" y="4980"/>
                    <a:pt x="2114" y="4786"/>
                    <a:pt x="1992" y="4554"/>
                  </a:cubicBezTo>
                  <a:cubicBezTo>
                    <a:pt x="1870" y="4321"/>
                    <a:pt x="1792" y="4055"/>
                    <a:pt x="1760" y="3756"/>
                  </a:cubicBezTo>
                  <a:cubicBezTo>
                    <a:pt x="1727" y="3453"/>
                    <a:pt x="1748" y="3171"/>
                    <a:pt x="1819" y="2913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1" y="2052"/>
                    <a:pt x="2498" y="1898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6"/>
                    <a:pt x="4393" y="1691"/>
                    <a:pt x="4557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32"/>
            <p:cNvSpPr/>
            <p:nvPr/>
          </p:nvSpPr>
          <p:spPr>
            <a:xfrm flipH="1">
              <a:off x="9924" y="260445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6" y="176"/>
                  </a:lnTo>
                  <a:lnTo>
                    <a:pt x="4508" y="2852"/>
                  </a:lnTo>
                  <a:lnTo>
                    <a:pt x="1939" y="3123"/>
                  </a:lnTo>
                  <a:lnTo>
                    <a:pt x="1656" y="446"/>
                  </a:lnTo>
                  <a:lnTo>
                    <a:pt x="1" y="621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5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32"/>
            <p:cNvSpPr/>
            <p:nvPr/>
          </p:nvSpPr>
          <p:spPr>
            <a:xfrm flipH="1">
              <a:off x="3956430" y="3350677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1" y="1792"/>
                    <a:pt x="1" y="2080"/>
                    <a:pt x="34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4"/>
                    <a:pt x="525" y="3554"/>
                    <a:pt x="728" y="3712"/>
                  </a:cubicBezTo>
                  <a:cubicBezTo>
                    <a:pt x="932" y="3870"/>
                    <a:pt x="1180" y="3998"/>
                    <a:pt x="1473" y="4092"/>
                  </a:cubicBezTo>
                  <a:cubicBezTo>
                    <a:pt x="1764" y="4185"/>
                    <a:pt x="2104" y="4256"/>
                    <a:pt x="2488" y="4299"/>
                  </a:cubicBezTo>
                  <a:cubicBezTo>
                    <a:pt x="2626" y="4309"/>
                    <a:pt x="2763" y="4327"/>
                    <a:pt x="2897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8" y="4615"/>
                    <a:pt x="3761" y="4677"/>
                    <a:pt x="3819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4" y="5134"/>
                    <a:pt x="3905" y="5248"/>
                    <a:pt x="3837" y="5343"/>
                  </a:cubicBezTo>
                  <a:cubicBezTo>
                    <a:pt x="3768" y="5438"/>
                    <a:pt x="3665" y="5517"/>
                    <a:pt x="3527" y="5576"/>
                  </a:cubicBezTo>
                  <a:cubicBezTo>
                    <a:pt x="3389" y="5637"/>
                    <a:pt x="3233" y="5676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6" y="6305"/>
                    <a:pt x="590" y="6520"/>
                    <a:pt x="891" y="6694"/>
                  </a:cubicBezTo>
                  <a:cubicBezTo>
                    <a:pt x="1193" y="6873"/>
                    <a:pt x="1529" y="6992"/>
                    <a:pt x="1900" y="7063"/>
                  </a:cubicBezTo>
                  <a:cubicBezTo>
                    <a:pt x="2121" y="7104"/>
                    <a:pt x="2355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1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38" y="5492"/>
                    <a:pt x="5610" y="5080"/>
                    <a:pt x="5563" y="4605"/>
                  </a:cubicBezTo>
                  <a:cubicBezTo>
                    <a:pt x="5530" y="4300"/>
                    <a:pt x="5445" y="4040"/>
                    <a:pt x="5307" y="3820"/>
                  </a:cubicBezTo>
                  <a:cubicBezTo>
                    <a:pt x="5169" y="3603"/>
                    <a:pt x="4985" y="3419"/>
                    <a:pt x="4756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4" y="2718"/>
                    <a:pt x="2506" y="2690"/>
                  </a:cubicBezTo>
                  <a:cubicBezTo>
                    <a:pt x="2359" y="2662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1"/>
                    <a:pt x="1712" y="2231"/>
                    <a:pt x="1699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50" y="1697"/>
                    <a:pt x="1952" y="1618"/>
                    <a:pt x="2086" y="1554"/>
                  </a:cubicBezTo>
                  <a:cubicBezTo>
                    <a:pt x="2221" y="1490"/>
                    <a:pt x="2383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38" y="1456"/>
                  </a:cubicBezTo>
                  <a:cubicBezTo>
                    <a:pt x="3324" y="1496"/>
                    <a:pt x="3501" y="1562"/>
                    <a:pt x="3670" y="1656"/>
                  </a:cubicBezTo>
                  <a:cubicBezTo>
                    <a:pt x="3842" y="1749"/>
                    <a:pt x="4004" y="1873"/>
                    <a:pt x="4158" y="2028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32"/>
            <p:cNvSpPr/>
            <p:nvPr/>
          </p:nvSpPr>
          <p:spPr>
            <a:xfrm flipH="1">
              <a:off x="3688679" y="3325177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3" y="1571"/>
                  </a:moveTo>
                  <a:cubicBezTo>
                    <a:pt x="3788" y="1571"/>
                    <a:pt x="3965" y="1598"/>
                    <a:pt x="4133" y="1651"/>
                  </a:cubicBezTo>
                  <a:cubicBezTo>
                    <a:pt x="4366" y="1724"/>
                    <a:pt x="4575" y="1844"/>
                    <a:pt x="4760" y="2003"/>
                  </a:cubicBezTo>
                  <a:cubicBezTo>
                    <a:pt x="4943" y="2166"/>
                    <a:pt x="5094" y="2361"/>
                    <a:pt x="5209" y="2592"/>
                  </a:cubicBezTo>
                  <a:cubicBezTo>
                    <a:pt x="5327" y="2822"/>
                    <a:pt x="5400" y="3079"/>
                    <a:pt x="5429" y="3367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5" y="4641"/>
                    <a:pt x="5056" y="4836"/>
                  </a:cubicBezTo>
                  <a:cubicBezTo>
                    <a:pt x="4908" y="5035"/>
                    <a:pt x="4729" y="5193"/>
                    <a:pt x="4516" y="5312"/>
                  </a:cubicBezTo>
                  <a:cubicBezTo>
                    <a:pt x="4303" y="5433"/>
                    <a:pt x="4063" y="5508"/>
                    <a:pt x="3798" y="5535"/>
                  </a:cubicBezTo>
                  <a:cubicBezTo>
                    <a:pt x="3724" y="5543"/>
                    <a:pt x="3651" y="5547"/>
                    <a:pt x="3579" y="5547"/>
                  </a:cubicBezTo>
                  <a:cubicBezTo>
                    <a:pt x="3393" y="5547"/>
                    <a:pt x="3216" y="5520"/>
                    <a:pt x="3048" y="5468"/>
                  </a:cubicBezTo>
                  <a:cubicBezTo>
                    <a:pt x="2815" y="5396"/>
                    <a:pt x="2603" y="5278"/>
                    <a:pt x="2416" y="5120"/>
                  </a:cubicBezTo>
                  <a:cubicBezTo>
                    <a:pt x="2228" y="4961"/>
                    <a:pt x="2078" y="4766"/>
                    <a:pt x="1966" y="4533"/>
                  </a:cubicBezTo>
                  <a:cubicBezTo>
                    <a:pt x="1854" y="4300"/>
                    <a:pt x="1782" y="4040"/>
                    <a:pt x="1750" y="3753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9"/>
                    <a:pt x="2117" y="2282"/>
                  </a:cubicBezTo>
                  <a:cubicBezTo>
                    <a:pt x="2267" y="2087"/>
                    <a:pt x="2448" y="1926"/>
                    <a:pt x="2662" y="1805"/>
                  </a:cubicBezTo>
                  <a:cubicBezTo>
                    <a:pt x="2876" y="1686"/>
                    <a:pt x="3117" y="1609"/>
                    <a:pt x="3383" y="1583"/>
                  </a:cubicBezTo>
                  <a:cubicBezTo>
                    <a:pt x="3457" y="1575"/>
                    <a:pt x="3531" y="1571"/>
                    <a:pt x="3603" y="1571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0" y="657"/>
                    <a:pt x="1075" y="944"/>
                    <a:pt x="790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0" y="3417"/>
                    <a:pt x="54" y="3929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70"/>
                    <a:pt x="1323" y="6355"/>
                  </a:cubicBezTo>
                  <a:cubicBezTo>
                    <a:pt x="1676" y="6639"/>
                    <a:pt x="2074" y="6847"/>
                    <a:pt x="2520" y="6977"/>
                  </a:cubicBezTo>
                  <a:cubicBezTo>
                    <a:pt x="2832" y="7068"/>
                    <a:pt x="3161" y="7113"/>
                    <a:pt x="3509" y="7113"/>
                  </a:cubicBezTo>
                  <a:cubicBezTo>
                    <a:pt x="3658" y="7113"/>
                    <a:pt x="3811" y="7105"/>
                    <a:pt x="3968" y="7088"/>
                  </a:cubicBezTo>
                  <a:cubicBezTo>
                    <a:pt x="4474" y="7036"/>
                    <a:pt x="4931" y="6898"/>
                    <a:pt x="5343" y="6678"/>
                  </a:cubicBezTo>
                  <a:cubicBezTo>
                    <a:pt x="5752" y="6457"/>
                    <a:pt x="6098" y="6174"/>
                    <a:pt x="6381" y="5821"/>
                  </a:cubicBezTo>
                  <a:cubicBezTo>
                    <a:pt x="6666" y="5469"/>
                    <a:pt x="6870" y="5068"/>
                    <a:pt x="6998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3"/>
                    <a:pt x="6919" y="2213"/>
                    <a:pt x="6703" y="1802"/>
                  </a:cubicBezTo>
                  <a:cubicBezTo>
                    <a:pt x="6486" y="1392"/>
                    <a:pt x="6201" y="1046"/>
                    <a:pt x="5849" y="759"/>
                  </a:cubicBezTo>
                  <a:cubicBezTo>
                    <a:pt x="5496" y="478"/>
                    <a:pt x="5100" y="269"/>
                    <a:pt x="4654" y="138"/>
                  </a:cubicBezTo>
                  <a:cubicBezTo>
                    <a:pt x="4337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32"/>
            <p:cNvSpPr/>
            <p:nvPr/>
          </p:nvSpPr>
          <p:spPr>
            <a:xfrm flipH="1">
              <a:off x="3441787" y="3296870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5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3" y="4435"/>
                    <a:pt x="249" y="4900"/>
                    <a:pt x="466" y="5314"/>
                  </a:cubicBezTo>
                  <a:cubicBezTo>
                    <a:pt x="685" y="5727"/>
                    <a:pt x="968" y="6075"/>
                    <a:pt x="1319" y="6356"/>
                  </a:cubicBezTo>
                  <a:cubicBezTo>
                    <a:pt x="1670" y="6637"/>
                    <a:pt x="2070" y="6841"/>
                    <a:pt x="2520" y="6968"/>
                  </a:cubicBezTo>
                  <a:cubicBezTo>
                    <a:pt x="2834" y="7055"/>
                    <a:pt x="3164" y="7100"/>
                    <a:pt x="3510" y="7100"/>
                  </a:cubicBezTo>
                  <a:cubicBezTo>
                    <a:pt x="3658" y="7100"/>
                    <a:pt x="3809" y="7092"/>
                    <a:pt x="3962" y="7075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2" y="6589"/>
                    <a:pt x="5795" y="6420"/>
                  </a:cubicBezTo>
                  <a:cubicBezTo>
                    <a:pt x="6050" y="6249"/>
                    <a:pt x="6248" y="6063"/>
                    <a:pt x="6391" y="5863"/>
                  </a:cubicBezTo>
                  <a:lnTo>
                    <a:pt x="5460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2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3" y="4552"/>
                  </a:cubicBezTo>
                  <a:cubicBezTo>
                    <a:pt x="1871" y="4317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3" y="2432"/>
                    <a:pt x="2157" y="2242"/>
                  </a:cubicBezTo>
                  <a:cubicBezTo>
                    <a:pt x="2313" y="2051"/>
                    <a:pt x="2500" y="1899"/>
                    <a:pt x="2718" y="1779"/>
                  </a:cubicBezTo>
                  <a:cubicBezTo>
                    <a:pt x="2940" y="1661"/>
                    <a:pt x="3180" y="1589"/>
                    <a:pt x="3437" y="1561"/>
                  </a:cubicBezTo>
                  <a:cubicBezTo>
                    <a:pt x="3513" y="1553"/>
                    <a:pt x="3587" y="1549"/>
                    <a:pt x="3659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3"/>
                    <a:pt x="4879" y="1983"/>
                    <a:pt x="5030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32"/>
            <p:cNvSpPr/>
            <p:nvPr/>
          </p:nvSpPr>
          <p:spPr>
            <a:xfrm flipH="1">
              <a:off x="3207817" y="3272167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4"/>
                  </a:cubicBezTo>
                  <a:cubicBezTo>
                    <a:pt x="111" y="4434"/>
                    <a:pt x="248" y="4899"/>
                    <a:pt x="467" y="5314"/>
                  </a:cubicBezTo>
                  <a:cubicBezTo>
                    <a:pt x="684" y="5726"/>
                    <a:pt x="967" y="6073"/>
                    <a:pt x="1318" y="6356"/>
                  </a:cubicBezTo>
                  <a:cubicBezTo>
                    <a:pt x="1669" y="6637"/>
                    <a:pt x="2070" y="6841"/>
                    <a:pt x="2519" y="6967"/>
                  </a:cubicBezTo>
                  <a:cubicBezTo>
                    <a:pt x="2834" y="7055"/>
                    <a:pt x="3164" y="7100"/>
                    <a:pt x="3511" y="7100"/>
                  </a:cubicBezTo>
                  <a:cubicBezTo>
                    <a:pt x="3658" y="7100"/>
                    <a:pt x="3809" y="7091"/>
                    <a:pt x="3962" y="7075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49" y="6248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5"/>
                    <a:pt x="5221" y="4956"/>
                    <a:pt x="5072" y="5072"/>
                  </a:cubicBezTo>
                  <a:cubicBezTo>
                    <a:pt x="4924" y="5189"/>
                    <a:pt x="4760" y="5288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3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2" y="4551"/>
                  </a:cubicBezTo>
                  <a:cubicBezTo>
                    <a:pt x="1870" y="4317"/>
                    <a:pt x="1792" y="4052"/>
                    <a:pt x="1761" y="3755"/>
                  </a:cubicBezTo>
                  <a:cubicBezTo>
                    <a:pt x="1728" y="3449"/>
                    <a:pt x="1748" y="3168"/>
                    <a:pt x="1820" y="2912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8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3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1"/>
                    <a:pt x="4571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32"/>
            <p:cNvSpPr/>
            <p:nvPr/>
          </p:nvSpPr>
          <p:spPr>
            <a:xfrm flipH="1">
              <a:off x="2997616" y="324715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2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32"/>
            <p:cNvSpPr/>
            <p:nvPr/>
          </p:nvSpPr>
          <p:spPr>
            <a:xfrm flipH="1">
              <a:off x="2751832" y="3229794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77" y="1423"/>
                  </a:moveTo>
                  <a:cubicBezTo>
                    <a:pt x="3219" y="1423"/>
                    <a:pt x="3347" y="1442"/>
                    <a:pt x="3459" y="1483"/>
                  </a:cubicBezTo>
                  <a:cubicBezTo>
                    <a:pt x="3613" y="1538"/>
                    <a:pt x="3736" y="1630"/>
                    <a:pt x="3828" y="1754"/>
                  </a:cubicBezTo>
                  <a:cubicBezTo>
                    <a:pt x="3919" y="1879"/>
                    <a:pt x="3975" y="2027"/>
                    <a:pt x="3994" y="2202"/>
                  </a:cubicBezTo>
                  <a:cubicBezTo>
                    <a:pt x="4012" y="2376"/>
                    <a:pt x="3995" y="2535"/>
                    <a:pt x="3941" y="2678"/>
                  </a:cubicBezTo>
                  <a:cubicBezTo>
                    <a:pt x="3889" y="2822"/>
                    <a:pt x="3801" y="2939"/>
                    <a:pt x="3682" y="3026"/>
                  </a:cubicBezTo>
                  <a:cubicBezTo>
                    <a:pt x="3565" y="3116"/>
                    <a:pt x="3420" y="3169"/>
                    <a:pt x="3253" y="3186"/>
                  </a:cubicBezTo>
                  <a:lnTo>
                    <a:pt x="1910" y="3327"/>
                  </a:lnTo>
                  <a:lnTo>
                    <a:pt x="1722" y="1557"/>
                  </a:lnTo>
                  <a:lnTo>
                    <a:pt x="2918" y="1430"/>
                  </a:lnTo>
                  <a:cubicBezTo>
                    <a:pt x="2973" y="1425"/>
                    <a:pt x="3026" y="1423"/>
                    <a:pt x="3077" y="1423"/>
                  </a:cubicBezTo>
                  <a:close/>
                  <a:moveTo>
                    <a:pt x="3364" y="0"/>
                  </a:moveTo>
                  <a:cubicBezTo>
                    <a:pt x="3266" y="0"/>
                    <a:pt x="3165" y="6"/>
                    <a:pt x="3063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4"/>
                  </a:lnTo>
                  <a:lnTo>
                    <a:pt x="6382" y="6552"/>
                  </a:lnTo>
                  <a:lnTo>
                    <a:pt x="4578" y="4085"/>
                  </a:lnTo>
                  <a:cubicBezTo>
                    <a:pt x="4615" y="4063"/>
                    <a:pt x="4652" y="4042"/>
                    <a:pt x="4688" y="4017"/>
                  </a:cubicBezTo>
                  <a:cubicBezTo>
                    <a:pt x="5018" y="3786"/>
                    <a:pt x="5266" y="3489"/>
                    <a:pt x="5432" y="3126"/>
                  </a:cubicBezTo>
                  <a:cubicBezTo>
                    <a:pt x="5594" y="2765"/>
                    <a:pt x="5656" y="2369"/>
                    <a:pt x="5612" y="1942"/>
                  </a:cubicBezTo>
                  <a:cubicBezTo>
                    <a:pt x="5566" y="1527"/>
                    <a:pt x="5427" y="1166"/>
                    <a:pt x="5190" y="859"/>
                  </a:cubicBezTo>
                  <a:cubicBezTo>
                    <a:pt x="4954" y="555"/>
                    <a:pt x="4651" y="326"/>
                    <a:pt x="4277" y="175"/>
                  </a:cubicBezTo>
                  <a:cubicBezTo>
                    <a:pt x="3991" y="59"/>
                    <a:pt x="3687" y="0"/>
                    <a:pt x="3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3" name="Google Shape;17293;p32"/>
            <p:cNvSpPr/>
            <p:nvPr/>
          </p:nvSpPr>
          <p:spPr>
            <a:xfrm flipH="1">
              <a:off x="2438972" y="319043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3" y="0"/>
                  </a:moveTo>
                  <a:cubicBezTo>
                    <a:pt x="2760" y="0"/>
                    <a:pt x="2576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0"/>
                    <a:pt x="647" y="800"/>
                  </a:cubicBezTo>
                  <a:cubicBezTo>
                    <a:pt x="429" y="1010"/>
                    <a:pt x="263" y="1249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4" y="3553"/>
                    <a:pt x="728" y="3712"/>
                  </a:cubicBezTo>
                  <a:cubicBezTo>
                    <a:pt x="931" y="3871"/>
                    <a:pt x="1179" y="3999"/>
                    <a:pt x="1471" y="4092"/>
                  </a:cubicBezTo>
                  <a:cubicBezTo>
                    <a:pt x="1763" y="4185"/>
                    <a:pt x="2103" y="4254"/>
                    <a:pt x="2487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8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4"/>
                    <a:pt x="3761" y="4676"/>
                    <a:pt x="3817" y="4749"/>
                  </a:cubicBezTo>
                  <a:cubicBezTo>
                    <a:pt x="3876" y="4822"/>
                    <a:pt x="3907" y="4907"/>
                    <a:pt x="3919" y="5005"/>
                  </a:cubicBezTo>
                  <a:cubicBezTo>
                    <a:pt x="3932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7"/>
                  </a:cubicBezTo>
                  <a:cubicBezTo>
                    <a:pt x="1673" y="5462"/>
                    <a:pt x="1315" y="5206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5"/>
                  </a:cubicBezTo>
                  <a:cubicBezTo>
                    <a:pt x="1194" y="6875"/>
                    <a:pt x="1529" y="6997"/>
                    <a:pt x="1900" y="7064"/>
                  </a:cubicBezTo>
                  <a:cubicBezTo>
                    <a:pt x="2122" y="7105"/>
                    <a:pt x="2356" y="7126"/>
                    <a:pt x="2604" y="7126"/>
                  </a:cubicBezTo>
                  <a:cubicBezTo>
                    <a:pt x="2772" y="7126"/>
                    <a:pt x="2947" y="7117"/>
                    <a:pt x="3128" y="7097"/>
                  </a:cubicBezTo>
                  <a:cubicBezTo>
                    <a:pt x="3647" y="7041"/>
                    <a:pt x="4096" y="6908"/>
                    <a:pt x="4477" y="6695"/>
                  </a:cubicBezTo>
                  <a:cubicBezTo>
                    <a:pt x="4858" y="6481"/>
                    <a:pt x="5145" y="6196"/>
                    <a:pt x="5342" y="5846"/>
                  </a:cubicBezTo>
                  <a:cubicBezTo>
                    <a:pt x="5538" y="5494"/>
                    <a:pt x="5610" y="5081"/>
                    <a:pt x="5561" y="4607"/>
                  </a:cubicBezTo>
                  <a:cubicBezTo>
                    <a:pt x="5529" y="4302"/>
                    <a:pt x="5445" y="4042"/>
                    <a:pt x="5307" y="3822"/>
                  </a:cubicBezTo>
                  <a:cubicBezTo>
                    <a:pt x="5167" y="3604"/>
                    <a:pt x="4984" y="3420"/>
                    <a:pt x="4756" y="3274"/>
                  </a:cubicBezTo>
                  <a:cubicBezTo>
                    <a:pt x="4527" y="3129"/>
                    <a:pt x="4264" y="3011"/>
                    <a:pt x="3961" y="2924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3" y="2719"/>
                    <a:pt x="2505" y="2690"/>
                  </a:cubicBezTo>
                  <a:cubicBezTo>
                    <a:pt x="2357" y="2663"/>
                    <a:pt x="2226" y="2625"/>
                    <a:pt x="2110" y="2575"/>
                  </a:cubicBezTo>
                  <a:cubicBezTo>
                    <a:pt x="1993" y="2525"/>
                    <a:pt x="1898" y="2464"/>
                    <a:pt x="1827" y="2392"/>
                  </a:cubicBezTo>
                  <a:cubicBezTo>
                    <a:pt x="1752" y="2320"/>
                    <a:pt x="1712" y="2231"/>
                    <a:pt x="1699" y="2122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8"/>
                    <a:pt x="1952" y="1619"/>
                    <a:pt x="2085" y="1554"/>
                  </a:cubicBezTo>
                  <a:cubicBezTo>
                    <a:pt x="2219" y="1491"/>
                    <a:pt x="2383" y="1447"/>
                    <a:pt x="2577" y="1427"/>
                  </a:cubicBezTo>
                  <a:cubicBezTo>
                    <a:pt x="2639" y="1421"/>
                    <a:pt x="2700" y="1418"/>
                    <a:pt x="2762" y="1418"/>
                  </a:cubicBezTo>
                  <a:cubicBezTo>
                    <a:pt x="2887" y="1418"/>
                    <a:pt x="3012" y="1431"/>
                    <a:pt x="3137" y="1456"/>
                  </a:cubicBezTo>
                  <a:cubicBezTo>
                    <a:pt x="3321" y="1496"/>
                    <a:pt x="3498" y="1563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4" name="Google Shape;17294;p32"/>
            <p:cNvSpPr/>
            <p:nvPr/>
          </p:nvSpPr>
          <p:spPr>
            <a:xfrm flipH="1">
              <a:off x="2171602" y="3160293"/>
              <a:ext cx="243122" cy="258436"/>
            </a:xfrm>
            <a:custGeom>
              <a:avLst/>
              <a:gdLst/>
              <a:ahLst/>
              <a:cxnLst/>
              <a:rect l="l" t="t" r="r" b="b"/>
              <a:pathLst>
                <a:path w="7017" h="7459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3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8"/>
                  </a:lnTo>
                  <a:lnTo>
                    <a:pt x="2373" y="7281"/>
                  </a:lnTo>
                  <a:lnTo>
                    <a:pt x="2118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3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32"/>
            <p:cNvSpPr/>
            <p:nvPr/>
          </p:nvSpPr>
          <p:spPr>
            <a:xfrm flipH="1">
              <a:off x="2008141" y="3142381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1" y="5838"/>
                  </a:lnTo>
                  <a:lnTo>
                    <a:pt x="720" y="7229"/>
                  </a:lnTo>
                  <a:lnTo>
                    <a:pt x="4678" y="6812"/>
                  </a:lnTo>
                  <a:lnTo>
                    <a:pt x="4533" y="5421"/>
                  </a:lnTo>
                  <a:lnTo>
                    <a:pt x="3374" y="5544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32"/>
            <p:cNvSpPr/>
            <p:nvPr/>
          </p:nvSpPr>
          <p:spPr>
            <a:xfrm flipH="1">
              <a:off x="1790975" y="3130566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32"/>
            <p:cNvSpPr/>
            <p:nvPr/>
          </p:nvSpPr>
          <p:spPr>
            <a:xfrm flipH="1">
              <a:off x="1585658" y="310887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32"/>
            <p:cNvSpPr/>
            <p:nvPr/>
          </p:nvSpPr>
          <p:spPr>
            <a:xfrm flipH="1">
              <a:off x="1378297" y="3078527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801"/>
                  </a:cubicBezTo>
                  <a:cubicBezTo>
                    <a:pt x="430" y="1011"/>
                    <a:pt x="265" y="1249"/>
                    <a:pt x="154" y="1521"/>
                  </a:cubicBezTo>
                  <a:cubicBezTo>
                    <a:pt x="41" y="1793"/>
                    <a:pt x="1" y="2080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30" y="3713"/>
                  </a:cubicBezTo>
                  <a:cubicBezTo>
                    <a:pt x="932" y="3871"/>
                    <a:pt x="1180" y="3997"/>
                    <a:pt x="1473" y="4091"/>
                  </a:cubicBezTo>
                  <a:cubicBezTo>
                    <a:pt x="1765" y="4184"/>
                    <a:pt x="2104" y="4255"/>
                    <a:pt x="2488" y="4298"/>
                  </a:cubicBezTo>
                  <a:cubicBezTo>
                    <a:pt x="2628" y="4309"/>
                    <a:pt x="2764" y="4327"/>
                    <a:pt x="2897" y="4348"/>
                  </a:cubicBezTo>
                  <a:cubicBezTo>
                    <a:pt x="3030" y="4370"/>
                    <a:pt x="3157" y="4400"/>
                    <a:pt x="3279" y="4436"/>
                  </a:cubicBezTo>
                  <a:cubicBezTo>
                    <a:pt x="3401" y="4472"/>
                    <a:pt x="3508" y="4515"/>
                    <a:pt x="3598" y="4565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3"/>
                    <a:pt x="3909" y="4908"/>
                    <a:pt x="3919" y="5004"/>
                  </a:cubicBezTo>
                  <a:cubicBezTo>
                    <a:pt x="3933" y="5133"/>
                    <a:pt x="3905" y="5247"/>
                    <a:pt x="3837" y="5342"/>
                  </a:cubicBezTo>
                  <a:cubicBezTo>
                    <a:pt x="3768" y="5438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7" y="5664"/>
                    <a:pt x="2018" y="5578"/>
                  </a:cubicBezTo>
                  <a:cubicBezTo>
                    <a:pt x="1674" y="5463"/>
                    <a:pt x="1316" y="5205"/>
                    <a:pt x="947" y="4805"/>
                  </a:cubicBezTo>
                  <a:lnTo>
                    <a:pt x="64" y="6049"/>
                  </a:lnTo>
                  <a:cubicBezTo>
                    <a:pt x="314" y="6304"/>
                    <a:pt x="589" y="6520"/>
                    <a:pt x="889" y="6694"/>
                  </a:cubicBezTo>
                  <a:cubicBezTo>
                    <a:pt x="1194" y="6873"/>
                    <a:pt x="1531" y="6994"/>
                    <a:pt x="1902" y="7065"/>
                  </a:cubicBezTo>
                  <a:cubicBezTo>
                    <a:pt x="2122" y="7105"/>
                    <a:pt x="2355" y="7125"/>
                    <a:pt x="2602" y="7125"/>
                  </a:cubicBezTo>
                  <a:cubicBezTo>
                    <a:pt x="2771" y="7125"/>
                    <a:pt x="2946" y="7116"/>
                    <a:pt x="3128" y="7096"/>
                  </a:cubicBezTo>
                  <a:cubicBezTo>
                    <a:pt x="3649" y="7042"/>
                    <a:pt x="4097" y="6908"/>
                    <a:pt x="4478" y="6694"/>
                  </a:cubicBezTo>
                  <a:cubicBezTo>
                    <a:pt x="4860" y="6481"/>
                    <a:pt x="5147" y="6196"/>
                    <a:pt x="5343" y="5845"/>
                  </a:cubicBezTo>
                  <a:cubicBezTo>
                    <a:pt x="5540" y="5493"/>
                    <a:pt x="5612" y="5082"/>
                    <a:pt x="5563" y="4607"/>
                  </a:cubicBezTo>
                  <a:cubicBezTo>
                    <a:pt x="5530" y="4302"/>
                    <a:pt x="5446" y="4040"/>
                    <a:pt x="5307" y="3822"/>
                  </a:cubicBezTo>
                  <a:cubicBezTo>
                    <a:pt x="5169" y="3605"/>
                    <a:pt x="4986" y="3421"/>
                    <a:pt x="4757" y="3274"/>
                  </a:cubicBezTo>
                  <a:cubicBezTo>
                    <a:pt x="4529" y="3127"/>
                    <a:pt x="4264" y="3011"/>
                    <a:pt x="3962" y="2925"/>
                  </a:cubicBezTo>
                  <a:cubicBezTo>
                    <a:pt x="3660" y="2838"/>
                    <a:pt x="3328" y="2779"/>
                    <a:pt x="2966" y="2745"/>
                  </a:cubicBezTo>
                  <a:cubicBezTo>
                    <a:pt x="2808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5" y="2523"/>
                    <a:pt x="1899" y="2464"/>
                    <a:pt x="1827" y="2393"/>
                  </a:cubicBezTo>
                  <a:cubicBezTo>
                    <a:pt x="1753" y="2321"/>
                    <a:pt x="1712" y="2231"/>
                    <a:pt x="1700" y="2121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5" y="1495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59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32"/>
            <p:cNvSpPr/>
            <p:nvPr/>
          </p:nvSpPr>
          <p:spPr>
            <a:xfrm flipH="1">
              <a:off x="988590" y="3042772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2"/>
                  </a:moveTo>
                  <a:cubicBezTo>
                    <a:pt x="2175" y="4064"/>
                    <a:pt x="2305" y="4181"/>
                    <a:pt x="2445" y="4306"/>
                  </a:cubicBezTo>
                  <a:lnTo>
                    <a:pt x="3868" y="5525"/>
                  </a:lnTo>
                  <a:cubicBezTo>
                    <a:pt x="3814" y="5566"/>
                    <a:pt x="3763" y="5602"/>
                    <a:pt x="3711" y="5633"/>
                  </a:cubicBezTo>
                  <a:cubicBezTo>
                    <a:pt x="3498" y="5763"/>
                    <a:pt x="3264" y="5842"/>
                    <a:pt x="3002" y="5869"/>
                  </a:cubicBezTo>
                  <a:cubicBezTo>
                    <a:pt x="2916" y="5878"/>
                    <a:pt x="2834" y="5883"/>
                    <a:pt x="2754" y="5883"/>
                  </a:cubicBezTo>
                  <a:cubicBezTo>
                    <a:pt x="2577" y="5883"/>
                    <a:pt x="2415" y="5860"/>
                    <a:pt x="2269" y="5813"/>
                  </a:cubicBezTo>
                  <a:cubicBezTo>
                    <a:pt x="2059" y="5747"/>
                    <a:pt x="1892" y="5639"/>
                    <a:pt x="1772" y="5488"/>
                  </a:cubicBezTo>
                  <a:cubicBezTo>
                    <a:pt x="1653" y="5336"/>
                    <a:pt x="1578" y="5150"/>
                    <a:pt x="1555" y="4932"/>
                  </a:cubicBezTo>
                  <a:cubicBezTo>
                    <a:pt x="1527" y="4653"/>
                    <a:pt x="1593" y="4411"/>
                    <a:pt x="1757" y="4210"/>
                  </a:cubicBezTo>
                  <a:cubicBezTo>
                    <a:pt x="1833" y="4115"/>
                    <a:pt x="1934" y="4030"/>
                    <a:pt x="2056" y="3952"/>
                  </a:cubicBezTo>
                  <a:close/>
                  <a:moveTo>
                    <a:pt x="3145" y="1"/>
                  </a:moveTo>
                  <a:cubicBezTo>
                    <a:pt x="3044" y="1"/>
                    <a:pt x="2941" y="7"/>
                    <a:pt x="2837" y="18"/>
                  </a:cubicBezTo>
                  <a:cubicBezTo>
                    <a:pt x="2410" y="64"/>
                    <a:pt x="2039" y="182"/>
                    <a:pt x="1728" y="376"/>
                  </a:cubicBezTo>
                  <a:cubicBezTo>
                    <a:pt x="1417" y="570"/>
                    <a:pt x="1184" y="815"/>
                    <a:pt x="1029" y="1109"/>
                  </a:cubicBezTo>
                  <a:cubicBezTo>
                    <a:pt x="872" y="1406"/>
                    <a:pt x="813" y="1728"/>
                    <a:pt x="851" y="2079"/>
                  </a:cubicBezTo>
                  <a:cubicBezTo>
                    <a:pt x="865" y="2221"/>
                    <a:pt x="904" y="2375"/>
                    <a:pt x="967" y="2539"/>
                  </a:cubicBezTo>
                  <a:cubicBezTo>
                    <a:pt x="1029" y="2693"/>
                    <a:pt x="1115" y="2856"/>
                    <a:pt x="1226" y="3026"/>
                  </a:cubicBezTo>
                  <a:cubicBezTo>
                    <a:pt x="828" y="3258"/>
                    <a:pt x="527" y="3545"/>
                    <a:pt x="329" y="3889"/>
                  </a:cubicBezTo>
                  <a:cubicBezTo>
                    <a:pt x="94" y="4299"/>
                    <a:pt x="1" y="4739"/>
                    <a:pt x="51" y="5213"/>
                  </a:cubicBezTo>
                  <a:cubicBezTo>
                    <a:pt x="94" y="5629"/>
                    <a:pt x="253" y="5993"/>
                    <a:pt x="526" y="6302"/>
                  </a:cubicBezTo>
                  <a:cubicBezTo>
                    <a:pt x="796" y="6615"/>
                    <a:pt x="1147" y="6847"/>
                    <a:pt x="1573" y="6999"/>
                  </a:cubicBezTo>
                  <a:cubicBezTo>
                    <a:pt x="1890" y="7111"/>
                    <a:pt x="2229" y="7168"/>
                    <a:pt x="2593" y="7168"/>
                  </a:cubicBezTo>
                  <a:cubicBezTo>
                    <a:pt x="2719" y="7168"/>
                    <a:pt x="2848" y="7161"/>
                    <a:pt x="2980" y="7147"/>
                  </a:cubicBezTo>
                  <a:cubicBezTo>
                    <a:pt x="3361" y="7106"/>
                    <a:pt x="3715" y="7017"/>
                    <a:pt x="4039" y="6873"/>
                  </a:cubicBezTo>
                  <a:cubicBezTo>
                    <a:pt x="4351" y="6733"/>
                    <a:pt x="4633" y="6556"/>
                    <a:pt x="4887" y="6335"/>
                  </a:cubicBezTo>
                  <a:lnTo>
                    <a:pt x="5432" y="6791"/>
                  </a:lnTo>
                  <a:lnTo>
                    <a:pt x="7358" y="6587"/>
                  </a:lnTo>
                  <a:lnTo>
                    <a:pt x="5749" y="5198"/>
                  </a:lnTo>
                  <a:cubicBezTo>
                    <a:pt x="5859" y="4975"/>
                    <a:pt x="5953" y="4735"/>
                    <a:pt x="6025" y="4486"/>
                  </a:cubicBezTo>
                  <a:cubicBezTo>
                    <a:pt x="6128" y="4115"/>
                    <a:pt x="6190" y="3721"/>
                    <a:pt x="6202" y="3301"/>
                  </a:cubicBezTo>
                  <a:lnTo>
                    <a:pt x="6202" y="3301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8" y="3847"/>
                  </a:lnTo>
                  <a:cubicBezTo>
                    <a:pt x="3954" y="3737"/>
                    <a:pt x="3791" y="3604"/>
                    <a:pt x="3612" y="3449"/>
                  </a:cubicBezTo>
                  <a:cubicBezTo>
                    <a:pt x="3432" y="3295"/>
                    <a:pt x="3254" y="3131"/>
                    <a:pt x="3078" y="2957"/>
                  </a:cubicBezTo>
                  <a:cubicBezTo>
                    <a:pt x="2903" y="2783"/>
                    <a:pt x="2755" y="2609"/>
                    <a:pt x="2635" y="2441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6" y="1394"/>
                    <a:pt x="2893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7" y="1339"/>
                    <a:pt x="3394" y="1373"/>
                    <a:pt x="3510" y="1440"/>
                  </a:cubicBezTo>
                  <a:cubicBezTo>
                    <a:pt x="3651" y="1525"/>
                    <a:pt x="3787" y="1693"/>
                    <a:pt x="3928" y="1949"/>
                  </a:cubicBezTo>
                  <a:lnTo>
                    <a:pt x="5078" y="1089"/>
                  </a:lnTo>
                  <a:cubicBezTo>
                    <a:pt x="4966" y="838"/>
                    <a:pt x="4797" y="628"/>
                    <a:pt x="4568" y="455"/>
                  </a:cubicBezTo>
                  <a:cubicBezTo>
                    <a:pt x="4339" y="282"/>
                    <a:pt x="4078" y="156"/>
                    <a:pt x="3778" y="80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32"/>
            <p:cNvSpPr/>
            <p:nvPr/>
          </p:nvSpPr>
          <p:spPr>
            <a:xfrm flipH="1">
              <a:off x="690906" y="3001265"/>
              <a:ext cx="204593" cy="249774"/>
            </a:xfrm>
            <a:custGeom>
              <a:avLst/>
              <a:gdLst/>
              <a:ahLst/>
              <a:cxnLst/>
              <a:rect l="l" t="t" r="r" b="b"/>
              <a:pathLst>
                <a:path w="5905" h="7209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8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32"/>
            <p:cNvSpPr/>
            <p:nvPr/>
          </p:nvSpPr>
          <p:spPr>
            <a:xfrm flipH="1">
              <a:off x="462965" y="297971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32"/>
            <p:cNvSpPr/>
            <p:nvPr/>
          </p:nvSpPr>
          <p:spPr>
            <a:xfrm flipH="1">
              <a:off x="221789" y="2956986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3" y="0"/>
                  </a:moveTo>
                  <a:cubicBezTo>
                    <a:pt x="3544" y="0"/>
                    <a:pt x="3414" y="7"/>
                    <a:pt x="3283" y="21"/>
                  </a:cubicBezTo>
                  <a:cubicBezTo>
                    <a:pt x="2764" y="77"/>
                    <a:pt x="2294" y="213"/>
                    <a:pt x="1876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1" y="3407"/>
                    <a:pt x="55" y="3915"/>
                  </a:cubicBezTo>
                  <a:cubicBezTo>
                    <a:pt x="114" y="4435"/>
                    <a:pt x="249" y="4901"/>
                    <a:pt x="466" y="5315"/>
                  </a:cubicBezTo>
                  <a:cubicBezTo>
                    <a:pt x="685" y="5728"/>
                    <a:pt x="968" y="6075"/>
                    <a:pt x="1319" y="6358"/>
                  </a:cubicBezTo>
                  <a:cubicBezTo>
                    <a:pt x="1670" y="6638"/>
                    <a:pt x="2070" y="6842"/>
                    <a:pt x="2520" y="6969"/>
                  </a:cubicBezTo>
                  <a:cubicBezTo>
                    <a:pt x="2835" y="7057"/>
                    <a:pt x="3166" y="7101"/>
                    <a:pt x="3512" y="7101"/>
                  </a:cubicBezTo>
                  <a:cubicBezTo>
                    <a:pt x="3659" y="7101"/>
                    <a:pt x="3809" y="7093"/>
                    <a:pt x="3962" y="7077"/>
                  </a:cubicBezTo>
                  <a:cubicBezTo>
                    <a:pt x="4293" y="7041"/>
                    <a:pt x="4619" y="6966"/>
                    <a:pt x="4937" y="6850"/>
                  </a:cubicBezTo>
                  <a:cubicBezTo>
                    <a:pt x="5255" y="6735"/>
                    <a:pt x="5543" y="6591"/>
                    <a:pt x="5796" y="6420"/>
                  </a:cubicBezTo>
                  <a:cubicBezTo>
                    <a:pt x="6050" y="6250"/>
                    <a:pt x="6249" y="6064"/>
                    <a:pt x="6391" y="5865"/>
                  </a:cubicBezTo>
                  <a:lnTo>
                    <a:pt x="5461" y="4684"/>
                  </a:lnTo>
                  <a:cubicBezTo>
                    <a:pt x="5350" y="4826"/>
                    <a:pt x="5222" y="4957"/>
                    <a:pt x="5074" y="5074"/>
                  </a:cubicBezTo>
                  <a:cubicBezTo>
                    <a:pt x="4924" y="5190"/>
                    <a:pt x="4762" y="5289"/>
                    <a:pt x="4578" y="5367"/>
                  </a:cubicBezTo>
                  <a:cubicBezTo>
                    <a:pt x="4396" y="5446"/>
                    <a:pt x="4199" y="5495"/>
                    <a:pt x="3994" y="5518"/>
                  </a:cubicBezTo>
                  <a:cubicBezTo>
                    <a:pt x="3892" y="5528"/>
                    <a:pt x="3793" y="5534"/>
                    <a:pt x="3697" y="5534"/>
                  </a:cubicBezTo>
                  <a:cubicBezTo>
                    <a:pt x="3503" y="5534"/>
                    <a:pt x="3320" y="5512"/>
                    <a:pt x="3147" y="5469"/>
                  </a:cubicBezTo>
                  <a:cubicBezTo>
                    <a:pt x="2888" y="5404"/>
                    <a:pt x="2661" y="5295"/>
                    <a:pt x="2468" y="5137"/>
                  </a:cubicBezTo>
                  <a:cubicBezTo>
                    <a:pt x="2274" y="4980"/>
                    <a:pt x="2114" y="4785"/>
                    <a:pt x="1994" y="4553"/>
                  </a:cubicBezTo>
                  <a:cubicBezTo>
                    <a:pt x="1871" y="4319"/>
                    <a:pt x="1794" y="4053"/>
                    <a:pt x="1761" y="3755"/>
                  </a:cubicBezTo>
                  <a:cubicBezTo>
                    <a:pt x="1729" y="3449"/>
                    <a:pt x="1749" y="3168"/>
                    <a:pt x="1821" y="2911"/>
                  </a:cubicBezTo>
                  <a:cubicBezTo>
                    <a:pt x="1893" y="2655"/>
                    <a:pt x="2004" y="2432"/>
                    <a:pt x="2158" y="2241"/>
                  </a:cubicBezTo>
                  <a:cubicBezTo>
                    <a:pt x="2313" y="2051"/>
                    <a:pt x="2500" y="1896"/>
                    <a:pt x="2720" y="1779"/>
                  </a:cubicBezTo>
                  <a:cubicBezTo>
                    <a:pt x="2940" y="1660"/>
                    <a:pt x="3180" y="1588"/>
                    <a:pt x="3439" y="1559"/>
                  </a:cubicBezTo>
                  <a:cubicBezTo>
                    <a:pt x="3512" y="1552"/>
                    <a:pt x="3583" y="1548"/>
                    <a:pt x="3653" y="1548"/>
                  </a:cubicBezTo>
                  <a:cubicBezTo>
                    <a:pt x="3783" y="1548"/>
                    <a:pt x="3909" y="1561"/>
                    <a:pt x="4031" y="1585"/>
                  </a:cubicBezTo>
                  <a:cubicBezTo>
                    <a:pt x="4220" y="1622"/>
                    <a:pt x="4395" y="1689"/>
                    <a:pt x="4558" y="1781"/>
                  </a:cubicBezTo>
                  <a:cubicBezTo>
                    <a:pt x="4721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59" y="15"/>
                    <a:pt x="3867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32"/>
            <p:cNvSpPr/>
            <p:nvPr/>
          </p:nvSpPr>
          <p:spPr>
            <a:xfrm flipH="1">
              <a:off x="-9755" y="2927883"/>
              <a:ext cx="214191" cy="257535"/>
            </a:xfrm>
            <a:custGeom>
              <a:avLst/>
              <a:gdLst/>
              <a:ahLst/>
              <a:cxnLst/>
              <a:rect l="l" t="t" r="r" b="b"/>
              <a:pathLst>
                <a:path w="6182" h="7433" extrusionOk="0">
                  <a:moveTo>
                    <a:pt x="5881" y="1"/>
                  </a:moveTo>
                  <a:lnTo>
                    <a:pt x="4223" y="176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5" y="448"/>
                  </a:lnTo>
                  <a:lnTo>
                    <a:pt x="1" y="622"/>
                  </a:lnTo>
                  <a:lnTo>
                    <a:pt x="721" y="7432"/>
                  </a:lnTo>
                  <a:lnTo>
                    <a:pt x="2375" y="7260"/>
                  </a:lnTo>
                  <a:lnTo>
                    <a:pt x="2095" y="4602"/>
                  </a:lnTo>
                  <a:lnTo>
                    <a:pt x="4664" y="4332"/>
                  </a:lnTo>
                  <a:lnTo>
                    <a:pt x="4945" y="6986"/>
                  </a:lnTo>
                  <a:lnTo>
                    <a:pt x="6181" y="6857"/>
                  </a:lnTo>
                  <a:lnTo>
                    <a:pt x="6181" y="2859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32"/>
            <p:cNvSpPr/>
            <p:nvPr/>
          </p:nvSpPr>
          <p:spPr>
            <a:xfrm flipH="1">
              <a:off x="3922372" y="367406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30" y="1011"/>
                    <a:pt x="265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3" y="2672"/>
                    <a:pt x="135" y="2925"/>
                    <a:pt x="250" y="3144"/>
                  </a:cubicBezTo>
                  <a:cubicBezTo>
                    <a:pt x="365" y="3365"/>
                    <a:pt x="525" y="3557"/>
                    <a:pt x="728" y="3715"/>
                  </a:cubicBezTo>
                  <a:cubicBezTo>
                    <a:pt x="931" y="3875"/>
                    <a:pt x="1179" y="4000"/>
                    <a:pt x="1473" y="4093"/>
                  </a:cubicBezTo>
                  <a:cubicBezTo>
                    <a:pt x="1763" y="4187"/>
                    <a:pt x="2103" y="4257"/>
                    <a:pt x="2488" y="4302"/>
                  </a:cubicBezTo>
                  <a:cubicBezTo>
                    <a:pt x="2626" y="4313"/>
                    <a:pt x="2763" y="4330"/>
                    <a:pt x="2896" y="4352"/>
                  </a:cubicBezTo>
                  <a:cubicBezTo>
                    <a:pt x="3029" y="4374"/>
                    <a:pt x="3157" y="4405"/>
                    <a:pt x="3279" y="4441"/>
                  </a:cubicBezTo>
                  <a:cubicBezTo>
                    <a:pt x="3401" y="4477"/>
                    <a:pt x="3507" y="4520"/>
                    <a:pt x="3597" y="4571"/>
                  </a:cubicBezTo>
                  <a:cubicBezTo>
                    <a:pt x="3687" y="4618"/>
                    <a:pt x="3761" y="4680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9"/>
                    <a:pt x="3904" y="5251"/>
                    <a:pt x="3835" y="5347"/>
                  </a:cubicBezTo>
                  <a:cubicBezTo>
                    <a:pt x="3771" y="5438"/>
                    <a:pt x="3669" y="5517"/>
                    <a:pt x="3530" y="5579"/>
                  </a:cubicBezTo>
                  <a:cubicBezTo>
                    <a:pt x="3392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2" y="5711"/>
                  </a:cubicBezTo>
                  <a:cubicBezTo>
                    <a:pt x="2540" y="5711"/>
                    <a:pt x="2279" y="5667"/>
                    <a:pt x="2021" y="5580"/>
                  </a:cubicBezTo>
                  <a:cubicBezTo>
                    <a:pt x="1677" y="5465"/>
                    <a:pt x="1319" y="5208"/>
                    <a:pt x="949" y="4808"/>
                  </a:cubicBezTo>
                  <a:lnTo>
                    <a:pt x="66" y="6052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1"/>
                    <a:pt x="1527" y="6994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6"/>
                  </a:cubicBezTo>
                  <a:cubicBezTo>
                    <a:pt x="3647" y="7041"/>
                    <a:pt x="4096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3"/>
                    <a:pt x="4984" y="3420"/>
                    <a:pt x="4756" y="3273"/>
                  </a:cubicBezTo>
                  <a:cubicBezTo>
                    <a:pt x="4527" y="3128"/>
                    <a:pt x="4262" y="3012"/>
                    <a:pt x="3962" y="2925"/>
                  </a:cubicBezTo>
                  <a:cubicBezTo>
                    <a:pt x="3660" y="2839"/>
                    <a:pt x="3328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500" y="1562"/>
                    <a:pt x="3670" y="1656"/>
                  </a:cubicBezTo>
                  <a:cubicBezTo>
                    <a:pt x="3841" y="1749"/>
                    <a:pt x="4004" y="1874"/>
                    <a:pt x="4157" y="2028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32"/>
            <p:cNvSpPr/>
            <p:nvPr/>
          </p:nvSpPr>
          <p:spPr>
            <a:xfrm flipH="1">
              <a:off x="3654517" y="364860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2"/>
                  </a:moveTo>
                  <a:cubicBezTo>
                    <a:pt x="3781" y="1572"/>
                    <a:pt x="3958" y="1599"/>
                    <a:pt x="4127" y="1653"/>
                  </a:cubicBezTo>
                  <a:cubicBezTo>
                    <a:pt x="4360" y="1726"/>
                    <a:pt x="4570" y="1844"/>
                    <a:pt x="4756" y="2005"/>
                  </a:cubicBezTo>
                  <a:cubicBezTo>
                    <a:pt x="4940" y="2166"/>
                    <a:pt x="5088" y="2362"/>
                    <a:pt x="5206" y="2592"/>
                  </a:cubicBezTo>
                  <a:cubicBezTo>
                    <a:pt x="5321" y="2822"/>
                    <a:pt x="5396" y="3081"/>
                    <a:pt x="5425" y="3367"/>
                  </a:cubicBezTo>
                  <a:cubicBezTo>
                    <a:pt x="5458" y="3649"/>
                    <a:pt x="5439" y="3918"/>
                    <a:pt x="5373" y="4167"/>
                  </a:cubicBezTo>
                  <a:cubicBezTo>
                    <a:pt x="5308" y="4418"/>
                    <a:pt x="5202" y="4640"/>
                    <a:pt x="5055" y="4838"/>
                  </a:cubicBezTo>
                  <a:cubicBezTo>
                    <a:pt x="4908" y="5034"/>
                    <a:pt x="4729" y="5192"/>
                    <a:pt x="4516" y="5313"/>
                  </a:cubicBezTo>
                  <a:cubicBezTo>
                    <a:pt x="4301" y="5432"/>
                    <a:pt x="4060" y="5508"/>
                    <a:pt x="3794" y="5534"/>
                  </a:cubicBezTo>
                  <a:cubicBezTo>
                    <a:pt x="3719" y="5543"/>
                    <a:pt x="3646" y="5547"/>
                    <a:pt x="3574" y="5547"/>
                  </a:cubicBezTo>
                  <a:cubicBezTo>
                    <a:pt x="3389" y="5547"/>
                    <a:pt x="3213" y="5519"/>
                    <a:pt x="3045" y="5467"/>
                  </a:cubicBezTo>
                  <a:cubicBezTo>
                    <a:pt x="2812" y="5395"/>
                    <a:pt x="2600" y="5278"/>
                    <a:pt x="2412" y="5121"/>
                  </a:cubicBezTo>
                  <a:cubicBezTo>
                    <a:pt x="2226" y="4963"/>
                    <a:pt x="2075" y="4768"/>
                    <a:pt x="1963" y="4533"/>
                  </a:cubicBezTo>
                  <a:cubicBezTo>
                    <a:pt x="1850" y="4302"/>
                    <a:pt x="1779" y="4042"/>
                    <a:pt x="1749" y="3754"/>
                  </a:cubicBezTo>
                  <a:cubicBezTo>
                    <a:pt x="1716" y="3469"/>
                    <a:pt x="1735" y="3202"/>
                    <a:pt x="1795" y="2952"/>
                  </a:cubicBezTo>
                  <a:cubicBezTo>
                    <a:pt x="1858" y="2703"/>
                    <a:pt x="1965" y="2481"/>
                    <a:pt x="2114" y="2283"/>
                  </a:cubicBezTo>
                  <a:cubicBezTo>
                    <a:pt x="2265" y="2087"/>
                    <a:pt x="2446" y="1929"/>
                    <a:pt x="2661" y="1807"/>
                  </a:cubicBezTo>
                  <a:cubicBezTo>
                    <a:pt x="2872" y="1686"/>
                    <a:pt x="3111" y="1611"/>
                    <a:pt x="3377" y="1584"/>
                  </a:cubicBezTo>
                  <a:cubicBezTo>
                    <a:pt x="3451" y="1576"/>
                    <a:pt x="3523" y="1572"/>
                    <a:pt x="3595" y="1572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8"/>
                    <a:pt x="2241" y="216"/>
                    <a:pt x="1831" y="438"/>
                  </a:cubicBezTo>
                  <a:cubicBezTo>
                    <a:pt x="1423" y="656"/>
                    <a:pt x="1075" y="943"/>
                    <a:pt x="791" y="1295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39" y="2936"/>
                    <a:pt x="0" y="3416"/>
                    <a:pt x="54" y="3929"/>
                  </a:cubicBezTo>
                  <a:cubicBezTo>
                    <a:pt x="108" y="4443"/>
                    <a:pt x="246" y="4903"/>
                    <a:pt x="468" y="5313"/>
                  </a:cubicBezTo>
                  <a:cubicBezTo>
                    <a:pt x="686" y="5723"/>
                    <a:pt x="973" y="6069"/>
                    <a:pt x="1325" y="6355"/>
                  </a:cubicBezTo>
                  <a:cubicBezTo>
                    <a:pt x="1677" y="6640"/>
                    <a:pt x="2074" y="6846"/>
                    <a:pt x="2520" y="6976"/>
                  </a:cubicBezTo>
                  <a:cubicBezTo>
                    <a:pt x="2835" y="7068"/>
                    <a:pt x="3170" y="7113"/>
                    <a:pt x="3522" y="7113"/>
                  </a:cubicBezTo>
                  <a:cubicBezTo>
                    <a:pt x="3668" y="7113"/>
                    <a:pt x="3817" y="7106"/>
                    <a:pt x="3969" y="7090"/>
                  </a:cubicBezTo>
                  <a:cubicBezTo>
                    <a:pt x="4474" y="7035"/>
                    <a:pt x="4933" y="6897"/>
                    <a:pt x="5343" y="6679"/>
                  </a:cubicBezTo>
                  <a:cubicBezTo>
                    <a:pt x="5752" y="6457"/>
                    <a:pt x="6099" y="6173"/>
                    <a:pt x="6385" y="5820"/>
                  </a:cubicBezTo>
                  <a:cubicBezTo>
                    <a:pt x="6668" y="5468"/>
                    <a:pt x="6874" y="5070"/>
                    <a:pt x="7002" y="4618"/>
                  </a:cubicBezTo>
                  <a:cubicBezTo>
                    <a:pt x="7127" y="4171"/>
                    <a:pt x="7165" y="3692"/>
                    <a:pt x="7111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498" y="477"/>
                    <a:pt x="5100" y="268"/>
                    <a:pt x="4654" y="137"/>
                  </a:cubicBezTo>
                  <a:cubicBezTo>
                    <a:pt x="4337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6" name="Google Shape;17306;p32"/>
            <p:cNvSpPr/>
            <p:nvPr/>
          </p:nvSpPr>
          <p:spPr>
            <a:xfrm flipH="1">
              <a:off x="3407660" y="3620262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8"/>
                    <a:pt x="2294" y="215"/>
                    <a:pt x="1876" y="436"/>
                  </a:cubicBezTo>
                  <a:cubicBezTo>
                    <a:pt x="1457" y="656"/>
                    <a:pt x="1103" y="942"/>
                    <a:pt x="816" y="1292"/>
                  </a:cubicBezTo>
                  <a:cubicBezTo>
                    <a:pt x="528" y="1640"/>
                    <a:pt x="315" y="2037"/>
                    <a:pt x="179" y="2485"/>
                  </a:cubicBezTo>
                  <a:cubicBezTo>
                    <a:pt x="42" y="2933"/>
                    <a:pt x="0" y="3409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5"/>
                    <a:pt x="1319" y="6355"/>
                  </a:cubicBezTo>
                  <a:cubicBezTo>
                    <a:pt x="1668" y="6637"/>
                    <a:pt x="2070" y="6840"/>
                    <a:pt x="2520" y="6966"/>
                  </a:cubicBezTo>
                  <a:cubicBezTo>
                    <a:pt x="2834" y="7054"/>
                    <a:pt x="3165" y="7099"/>
                    <a:pt x="3510" y="7099"/>
                  </a:cubicBezTo>
                  <a:cubicBezTo>
                    <a:pt x="3658" y="7099"/>
                    <a:pt x="3809" y="7091"/>
                    <a:pt x="3962" y="7074"/>
                  </a:cubicBezTo>
                  <a:cubicBezTo>
                    <a:pt x="4293" y="7040"/>
                    <a:pt x="4619" y="6963"/>
                    <a:pt x="4937" y="6847"/>
                  </a:cubicBezTo>
                  <a:cubicBezTo>
                    <a:pt x="5255" y="6732"/>
                    <a:pt x="5542" y="6588"/>
                    <a:pt x="5796" y="6418"/>
                  </a:cubicBezTo>
                  <a:cubicBezTo>
                    <a:pt x="6050" y="6247"/>
                    <a:pt x="6248" y="6062"/>
                    <a:pt x="6391" y="5862"/>
                  </a:cubicBezTo>
                  <a:lnTo>
                    <a:pt x="5460" y="4681"/>
                  </a:lnTo>
                  <a:cubicBezTo>
                    <a:pt x="5350" y="4824"/>
                    <a:pt x="5220" y="4954"/>
                    <a:pt x="5074" y="5071"/>
                  </a:cubicBezTo>
                  <a:cubicBezTo>
                    <a:pt x="4926" y="5189"/>
                    <a:pt x="4760" y="5287"/>
                    <a:pt x="4578" y="5364"/>
                  </a:cubicBezTo>
                  <a:cubicBezTo>
                    <a:pt x="4396" y="5443"/>
                    <a:pt x="4199" y="5492"/>
                    <a:pt x="3994" y="5515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6"/>
                  </a:cubicBezTo>
                  <a:cubicBezTo>
                    <a:pt x="2888" y="5402"/>
                    <a:pt x="2661" y="5292"/>
                    <a:pt x="2467" y="5136"/>
                  </a:cubicBezTo>
                  <a:cubicBezTo>
                    <a:pt x="2272" y="4980"/>
                    <a:pt x="2114" y="4783"/>
                    <a:pt x="1992" y="4552"/>
                  </a:cubicBezTo>
                  <a:cubicBezTo>
                    <a:pt x="1871" y="4319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40" y="1661"/>
                    <a:pt x="3178" y="1590"/>
                    <a:pt x="3437" y="1561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1" y="1874"/>
                    <a:pt x="4880" y="1984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32"/>
            <p:cNvSpPr/>
            <p:nvPr/>
          </p:nvSpPr>
          <p:spPr>
            <a:xfrm flipH="1">
              <a:off x="3173690" y="3595628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7"/>
                    <a:pt x="2294" y="214"/>
                    <a:pt x="1874" y="435"/>
                  </a:cubicBezTo>
                  <a:cubicBezTo>
                    <a:pt x="1456" y="655"/>
                    <a:pt x="1102" y="942"/>
                    <a:pt x="815" y="1291"/>
                  </a:cubicBezTo>
                  <a:cubicBezTo>
                    <a:pt x="527" y="1639"/>
                    <a:pt x="314" y="2036"/>
                    <a:pt x="178" y="2485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0" y="4433"/>
                    <a:pt x="245" y="4898"/>
                    <a:pt x="462" y="5312"/>
                  </a:cubicBezTo>
                  <a:cubicBezTo>
                    <a:pt x="682" y="5727"/>
                    <a:pt x="967" y="6074"/>
                    <a:pt x="1318" y="6354"/>
                  </a:cubicBezTo>
                  <a:cubicBezTo>
                    <a:pt x="1669" y="6636"/>
                    <a:pt x="2069" y="6839"/>
                    <a:pt x="2519" y="6965"/>
                  </a:cubicBezTo>
                  <a:cubicBezTo>
                    <a:pt x="2833" y="7053"/>
                    <a:pt x="3163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8" y="6964"/>
                    <a:pt x="4936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0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3" y="5070"/>
                  </a:cubicBezTo>
                  <a:cubicBezTo>
                    <a:pt x="4924" y="5188"/>
                    <a:pt x="4760" y="5286"/>
                    <a:pt x="4576" y="5363"/>
                  </a:cubicBezTo>
                  <a:cubicBezTo>
                    <a:pt x="4395" y="5443"/>
                    <a:pt x="4200" y="5491"/>
                    <a:pt x="3993" y="5514"/>
                  </a:cubicBezTo>
                  <a:cubicBezTo>
                    <a:pt x="3891" y="5525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80"/>
                    <a:pt x="2115" y="4782"/>
                    <a:pt x="1992" y="4551"/>
                  </a:cubicBezTo>
                  <a:cubicBezTo>
                    <a:pt x="1870" y="4318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8" y="1896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09" y="1561"/>
                    <a:pt x="4030" y="1586"/>
                  </a:cubicBezTo>
                  <a:cubicBezTo>
                    <a:pt x="4218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59" y="16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8" name="Google Shape;17308;p32"/>
            <p:cNvSpPr/>
            <p:nvPr/>
          </p:nvSpPr>
          <p:spPr>
            <a:xfrm flipH="1">
              <a:off x="2963489" y="357057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0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9" name="Google Shape;17309;p32"/>
            <p:cNvSpPr/>
            <p:nvPr/>
          </p:nvSpPr>
          <p:spPr>
            <a:xfrm flipH="1">
              <a:off x="2717774" y="3553256"/>
              <a:ext cx="221190" cy="247868"/>
            </a:xfrm>
            <a:custGeom>
              <a:avLst/>
              <a:gdLst/>
              <a:ahLst/>
              <a:cxnLst/>
              <a:rect l="l" t="t" r="r" b="b"/>
              <a:pathLst>
                <a:path w="6384" h="7154" extrusionOk="0">
                  <a:moveTo>
                    <a:pt x="3087" y="1421"/>
                  </a:moveTo>
                  <a:cubicBezTo>
                    <a:pt x="3227" y="1421"/>
                    <a:pt x="3352" y="1441"/>
                    <a:pt x="3465" y="1482"/>
                  </a:cubicBezTo>
                  <a:cubicBezTo>
                    <a:pt x="3617" y="1538"/>
                    <a:pt x="3739" y="1628"/>
                    <a:pt x="3833" y="1753"/>
                  </a:cubicBezTo>
                  <a:cubicBezTo>
                    <a:pt x="3925" y="1877"/>
                    <a:pt x="3980" y="2027"/>
                    <a:pt x="3997" y="2202"/>
                  </a:cubicBezTo>
                  <a:cubicBezTo>
                    <a:pt x="4016" y="2377"/>
                    <a:pt x="3998" y="2536"/>
                    <a:pt x="3944" y="2677"/>
                  </a:cubicBezTo>
                  <a:cubicBezTo>
                    <a:pt x="3890" y="2823"/>
                    <a:pt x="3804" y="2938"/>
                    <a:pt x="3685" y="3026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5"/>
                  </a:lnTo>
                  <a:lnTo>
                    <a:pt x="1726" y="1555"/>
                  </a:lnTo>
                  <a:lnTo>
                    <a:pt x="2921" y="1430"/>
                  </a:lnTo>
                  <a:cubicBezTo>
                    <a:pt x="2979" y="1424"/>
                    <a:pt x="3034" y="1421"/>
                    <a:pt x="3087" y="1421"/>
                  </a:cubicBezTo>
                  <a:close/>
                  <a:moveTo>
                    <a:pt x="3365" y="0"/>
                  </a:moveTo>
                  <a:cubicBezTo>
                    <a:pt x="3267" y="0"/>
                    <a:pt x="3168" y="6"/>
                    <a:pt x="3066" y="16"/>
                  </a:cubicBezTo>
                  <a:lnTo>
                    <a:pt x="1" y="340"/>
                  </a:lnTo>
                  <a:lnTo>
                    <a:pt x="721" y="7153"/>
                  </a:lnTo>
                  <a:lnTo>
                    <a:pt x="2297" y="6986"/>
                  </a:lnTo>
                  <a:lnTo>
                    <a:pt x="2044" y="4593"/>
                  </a:lnTo>
                  <a:lnTo>
                    <a:pt x="2897" y="4501"/>
                  </a:lnTo>
                  <a:lnTo>
                    <a:pt x="4496" y="6753"/>
                  </a:lnTo>
                  <a:lnTo>
                    <a:pt x="6384" y="6552"/>
                  </a:lnTo>
                  <a:lnTo>
                    <a:pt x="4581" y="4084"/>
                  </a:lnTo>
                  <a:cubicBezTo>
                    <a:pt x="4617" y="4063"/>
                    <a:pt x="4654" y="4041"/>
                    <a:pt x="4690" y="4018"/>
                  </a:cubicBezTo>
                  <a:cubicBezTo>
                    <a:pt x="5019" y="3787"/>
                    <a:pt x="5267" y="3489"/>
                    <a:pt x="5432" y="3127"/>
                  </a:cubicBezTo>
                  <a:cubicBezTo>
                    <a:pt x="5597" y="2766"/>
                    <a:pt x="5658" y="2370"/>
                    <a:pt x="5612" y="1942"/>
                  </a:cubicBezTo>
                  <a:cubicBezTo>
                    <a:pt x="5567" y="1526"/>
                    <a:pt x="5429" y="1165"/>
                    <a:pt x="5193" y="862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3" y="58"/>
                    <a:pt x="3688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0" name="Google Shape;17310;p32"/>
            <p:cNvSpPr/>
            <p:nvPr/>
          </p:nvSpPr>
          <p:spPr>
            <a:xfrm flipH="1">
              <a:off x="2404845" y="3513966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5" y="151"/>
                    <a:pt x="1426" y="285"/>
                  </a:cubicBezTo>
                  <a:cubicBezTo>
                    <a:pt x="1125" y="417"/>
                    <a:pt x="864" y="589"/>
                    <a:pt x="648" y="801"/>
                  </a:cubicBezTo>
                  <a:cubicBezTo>
                    <a:pt x="431" y="1011"/>
                    <a:pt x="266" y="1249"/>
                    <a:pt x="155" y="1521"/>
                  </a:cubicBezTo>
                  <a:cubicBezTo>
                    <a:pt x="41" y="1793"/>
                    <a:pt x="1" y="2081"/>
                    <a:pt x="34" y="2385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6" y="3555"/>
                    <a:pt x="730" y="3714"/>
                  </a:cubicBezTo>
                  <a:cubicBezTo>
                    <a:pt x="933" y="3872"/>
                    <a:pt x="1180" y="4000"/>
                    <a:pt x="1473" y="4094"/>
                  </a:cubicBezTo>
                  <a:cubicBezTo>
                    <a:pt x="1765" y="4187"/>
                    <a:pt x="2105" y="4256"/>
                    <a:pt x="2489" y="4302"/>
                  </a:cubicBezTo>
                  <a:cubicBezTo>
                    <a:pt x="2628" y="4312"/>
                    <a:pt x="2765" y="4331"/>
                    <a:pt x="2898" y="4353"/>
                  </a:cubicBezTo>
                  <a:cubicBezTo>
                    <a:pt x="3032" y="4374"/>
                    <a:pt x="3160" y="4404"/>
                    <a:pt x="3282" y="4440"/>
                  </a:cubicBezTo>
                  <a:cubicBezTo>
                    <a:pt x="3405" y="4476"/>
                    <a:pt x="3510" y="4519"/>
                    <a:pt x="3600" y="4570"/>
                  </a:cubicBezTo>
                  <a:cubicBezTo>
                    <a:pt x="3689" y="4619"/>
                    <a:pt x="3764" y="4679"/>
                    <a:pt x="3822" y="4752"/>
                  </a:cubicBezTo>
                  <a:cubicBezTo>
                    <a:pt x="3879" y="4827"/>
                    <a:pt x="3911" y="4911"/>
                    <a:pt x="3922" y="5008"/>
                  </a:cubicBezTo>
                  <a:cubicBezTo>
                    <a:pt x="3937" y="5138"/>
                    <a:pt x="3908" y="5251"/>
                    <a:pt x="3839" y="5346"/>
                  </a:cubicBezTo>
                  <a:cubicBezTo>
                    <a:pt x="3773" y="5438"/>
                    <a:pt x="3669" y="5515"/>
                    <a:pt x="3533" y="5576"/>
                  </a:cubicBezTo>
                  <a:cubicBezTo>
                    <a:pt x="3393" y="5637"/>
                    <a:pt x="3238" y="5677"/>
                    <a:pt x="3062" y="5694"/>
                  </a:cubicBezTo>
                  <a:cubicBezTo>
                    <a:pt x="2976" y="5704"/>
                    <a:pt x="2890" y="5709"/>
                    <a:pt x="2804" y="5709"/>
                  </a:cubicBezTo>
                  <a:cubicBezTo>
                    <a:pt x="2541" y="5709"/>
                    <a:pt x="2280" y="5664"/>
                    <a:pt x="2023" y="5578"/>
                  </a:cubicBezTo>
                  <a:cubicBezTo>
                    <a:pt x="1679" y="5463"/>
                    <a:pt x="1321" y="5205"/>
                    <a:pt x="951" y="4806"/>
                  </a:cubicBezTo>
                  <a:lnTo>
                    <a:pt x="68" y="6049"/>
                  </a:lnTo>
                  <a:cubicBezTo>
                    <a:pt x="317" y="6304"/>
                    <a:pt x="593" y="6520"/>
                    <a:pt x="892" y="6694"/>
                  </a:cubicBezTo>
                  <a:cubicBezTo>
                    <a:pt x="1193" y="6868"/>
                    <a:pt x="1530" y="6991"/>
                    <a:pt x="1902" y="7060"/>
                  </a:cubicBezTo>
                  <a:cubicBezTo>
                    <a:pt x="2123" y="7101"/>
                    <a:pt x="2357" y="7122"/>
                    <a:pt x="2603" y="7122"/>
                  </a:cubicBezTo>
                  <a:cubicBezTo>
                    <a:pt x="2772" y="7122"/>
                    <a:pt x="2947" y="7112"/>
                    <a:pt x="3129" y="7093"/>
                  </a:cubicBezTo>
                  <a:cubicBezTo>
                    <a:pt x="3649" y="7037"/>
                    <a:pt x="4098" y="6904"/>
                    <a:pt x="4479" y="6691"/>
                  </a:cubicBezTo>
                  <a:cubicBezTo>
                    <a:pt x="4860" y="6477"/>
                    <a:pt x="5148" y="6193"/>
                    <a:pt x="5345" y="5842"/>
                  </a:cubicBezTo>
                  <a:cubicBezTo>
                    <a:pt x="5540" y="5490"/>
                    <a:pt x="5612" y="5079"/>
                    <a:pt x="5563" y="4604"/>
                  </a:cubicBezTo>
                  <a:cubicBezTo>
                    <a:pt x="5531" y="4298"/>
                    <a:pt x="5447" y="4038"/>
                    <a:pt x="5309" y="3818"/>
                  </a:cubicBezTo>
                  <a:cubicBezTo>
                    <a:pt x="5169" y="3601"/>
                    <a:pt x="4986" y="3418"/>
                    <a:pt x="4758" y="3271"/>
                  </a:cubicBezTo>
                  <a:cubicBezTo>
                    <a:pt x="4529" y="3126"/>
                    <a:pt x="4263" y="3010"/>
                    <a:pt x="3963" y="2923"/>
                  </a:cubicBezTo>
                  <a:cubicBezTo>
                    <a:pt x="3664" y="2837"/>
                    <a:pt x="3328" y="2778"/>
                    <a:pt x="2966" y="2744"/>
                  </a:cubicBezTo>
                  <a:cubicBezTo>
                    <a:pt x="2808" y="2735"/>
                    <a:pt x="2654" y="2716"/>
                    <a:pt x="2507" y="2687"/>
                  </a:cubicBezTo>
                  <a:cubicBezTo>
                    <a:pt x="2359" y="2660"/>
                    <a:pt x="2228" y="2623"/>
                    <a:pt x="2112" y="2572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4" y="2319"/>
                    <a:pt x="1714" y="2229"/>
                    <a:pt x="1701" y="2119"/>
                  </a:cubicBezTo>
                  <a:cubicBezTo>
                    <a:pt x="1688" y="1996"/>
                    <a:pt x="1715" y="1886"/>
                    <a:pt x="1783" y="1790"/>
                  </a:cubicBezTo>
                  <a:cubicBezTo>
                    <a:pt x="1852" y="1695"/>
                    <a:pt x="1954" y="1616"/>
                    <a:pt x="2086" y="1551"/>
                  </a:cubicBezTo>
                  <a:cubicBezTo>
                    <a:pt x="2221" y="1488"/>
                    <a:pt x="2385" y="1445"/>
                    <a:pt x="2579" y="1426"/>
                  </a:cubicBezTo>
                  <a:cubicBezTo>
                    <a:pt x="2642" y="1420"/>
                    <a:pt x="2705" y="1416"/>
                    <a:pt x="2767" y="1416"/>
                  </a:cubicBezTo>
                  <a:cubicBezTo>
                    <a:pt x="2891" y="1416"/>
                    <a:pt x="3015" y="1430"/>
                    <a:pt x="3139" y="1457"/>
                  </a:cubicBezTo>
                  <a:cubicBezTo>
                    <a:pt x="3323" y="1495"/>
                    <a:pt x="3500" y="1563"/>
                    <a:pt x="3671" y="1656"/>
                  </a:cubicBezTo>
                  <a:cubicBezTo>
                    <a:pt x="3840" y="1750"/>
                    <a:pt x="4003" y="1874"/>
                    <a:pt x="4158" y="2027"/>
                  </a:cubicBezTo>
                  <a:lnTo>
                    <a:pt x="5076" y="937"/>
                  </a:lnTo>
                  <a:cubicBezTo>
                    <a:pt x="4887" y="709"/>
                    <a:pt x="4670" y="517"/>
                    <a:pt x="4420" y="367"/>
                  </a:cubicBezTo>
                  <a:cubicBezTo>
                    <a:pt x="4173" y="216"/>
                    <a:pt x="3881" y="111"/>
                    <a:pt x="3550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1" name="Google Shape;17311;p32"/>
            <p:cNvSpPr/>
            <p:nvPr/>
          </p:nvSpPr>
          <p:spPr>
            <a:xfrm flipH="1">
              <a:off x="2137475" y="348375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6"/>
                  </a:lnTo>
                  <a:lnTo>
                    <a:pt x="1924" y="3007"/>
                  </a:lnTo>
                  <a:lnTo>
                    <a:pt x="1657" y="469"/>
                  </a:lnTo>
                  <a:lnTo>
                    <a:pt x="0" y="645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8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2" name="Google Shape;17312;p32"/>
            <p:cNvSpPr/>
            <p:nvPr/>
          </p:nvSpPr>
          <p:spPr>
            <a:xfrm flipH="1">
              <a:off x="1974014" y="346580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1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3" name="Google Shape;17313;p32"/>
            <p:cNvSpPr/>
            <p:nvPr/>
          </p:nvSpPr>
          <p:spPr>
            <a:xfrm flipH="1">
              <a:off x="1756848" y="3453993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1"/>
                  </a:lnTo>
                  <a:lnTo>
                    <a:pt x="5257" y="5031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4" name="Google Shape;17314;p32"/>
            <p:cNvSpPr/>
            <p:nvPr/>
          </p:nvSpPr>
          <p:spPr>
            <a:xfrm flipH="1">
              <a:off x="1551531" y="3432339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11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5" name="Google Shape;17315;p32"/>
            <p:cNvSpPr/>
            <p:nvPr/>
          </p:nvSpPr>
          <p:spPr>
            <a:xfrm flipH="1">
              <a:off x="1344170" y="3401988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2" y="1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4" y="1521"/>
                  </a:cubicBezTo>
                  <a:cubicBezTo>
                    <a:pt x="41" y="1792"/>
                    <a:pt x="1" y="2080"/>
                    <a:pt x="34" y="2386"/>
                  </a:cubicBezTo>
                  <a:cubicBezTo>
                    <a:pt x="64" y="2671"/>
                    <a:pt x="136" y="2926"/>
                    <a:pt x="251" y="3144"/>
                  </a:cubicBezTo>
                  <a:cubicBezTo>
                    <a:pt x="366" y="3366"/>
                    <a:pt x="525" y="3554"/>
                    <a:pt x="730" y="3714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7"/>
                    <a:pt x="2104" y="4257"/>
                    <a:pt x="2488" y="4302"/>
                  </a:cubicBezTo>
                  <a:cubicBezTo>
                    <a:pt x="2628" y="4313"/>
                    <a:pt x="2764" y="4330"/>
                    <a:pt x="2897" y="4352"/>
                  </a:cubicBezTo>
                  <a:cubicBezTo>
                    <a:pt x="3030" y="4374"/>
                    <a:pt x="3157" y="4404"/>
                    <a:pt x="3279" y="4440"/>
                  </a:cubicBezTo>
                  <a:cubicBezTo>
                    <a:pt x="3401" y="4476"/>
                    <a:pt x="3508" y="4519"/>
                    <a:pt x="3598" y="4569"/>
                  </a:cubicBezTo>
                  <a:cubicBezTo>
                    <a:pt x="3688" y="4618"/>
                    <a:pt x="3761" y="4680"/>
                    <a:pt x="3818" y="4753"/>
                  </a:cubicBezTo>
                  <a:cubicBezTo>
                    <a:pt x="3876" y="4827"/>
                    <a:pt x="3909" y="4911"/>
                    <a:pt x="3919" y="5008"/>
                  </a:cubicBezTo>
                  <a:cubicBezTo>
                    <a:pt x="3934" y="5137"/>
                    <a:pt x="3905" y="5251"/>
                    <a:pt x="3837" y="5346"/>
                  </a:cubicBezTo>
                  <a:cubicBezTo>
                    <a:pt x="3768" y="5442"/>
                    <a:pt x="3665" y="5521"/>
                    <a:pt x="3528" y="5580"/>
                  </a:cubicBezTo>
                  <a:cubicBezTo>
                    <a:pt x="3389" y="5640"/>
                    <a:pt x="3233" y="5681"/>
                    <a:pt x="3059" y="5698"/>
                  </a:cubicBezTo>
                  <a:cubicBezTo>
                    <a:pt x="2972" y="5708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2"/>
                  </a:cubicBezTo>
                  <a:cubicBezTo>
                    <a:pt x="1674" y="5466"/>
                    <a:pt x="1316" y="5209"/>
                    <a:pt x="947" y="4809"/>
                  </a:cubicBezTo>
                  <a:lnTo>
                    <a:pt x="64" y="6053"/>
                  </a:lnTo>
                  <a:cubicBezTo>
                    <a:pt x="314" y="6308"/>
                    <a:pt x="589" y="6523"/>
                    <a:pt x="889" y="6697"/>
                  </a:cubicBezTo>
                  <a:cubicBezTo>
                    <a:pt x="1194" y="6873"/>
                    <a:pt x="1531" y="6995"/>
                    <a:pt x="1902" y="7063"/>
                  </a:cubicBezTo>
                  <a:cubicBezTo>
                    <a:pt x="2122" y="7104"/>
                    <a:pt x="2356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0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40" y="5492"/>
                    <a:pt x="5612" y="5080"/>
                    <a:pt x="5563" y="4605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3"/>
                    <a:pt x="4986" y="3419"/>
                    <a:pt x="4757" y="3274"/>
                  </a:cubicBezTo>
                  <a:cubicBezTo>
                    <a:pt x="4529" y="3128"/>
                    <a:pt x="4263" y="3012"/>
                    <a:pt x="3962" y="2926"/>
                  </a:cubicBezTo>
                  <a:cubicBezTo>
                    <a:pt x="3662" y="2839"/>
                    <a:pt x="3328" y="2779"/>
                    <a:pt x="2964" y="2746"/>
                  </a:cubicBezTo>
                  <a:cubicBezTo>
                    <a:pt x="2808" y="2736"/>
                    <a:pt x="2654" y="2718"/>
                    <a:pt x="2507" y="2690"/>
                  </a:cubicBezTo>
                  <a:cubicBezTo>
                    <a:pt x="2359" y="2662"/>
                    <a:pt x="2228" y="2625"/>
                    <a:pt x="2112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3" y="2322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6" y="1554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2" y="1421"/>
                    <a:pt x="2703" y="1418"/>
                    <a:pt x="2765" y="1418"/>
                  </a:cubicBezTo>
                  <a:cubicBezTo>
                    <a:pt x="2890" y="1418"/>
                    <a:pt x="3015" y="1431"/>
                    <a:pt x="3140" y="1456"/>
                  </a:cubicBezTo>
                  <a:cubicBezTo>
                    <a:pt x="3324" y="1496"/>
                    <a:pt x="3501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8"/>
                    <a:pt x="4671" y="518"/>
                    <a:pt x="4421" y="367"/>
                  </a:cubicBezTo>
                  <a:cubicBezTo>
                    <a:pt x="4174" y="216"/>
                    <a:pt x="3882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32"/>
            <p:cNvSpPr/>
            <p:nvPr/>
          </p:nvSpPr>
          <p:spPr>
            <a:xfrm flipH="1">
              <a:off x="954393" y="3366233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5" y="3952"/>
                  </a:moveTo>
                  <a:cubicBezTo>
                    <a:pt x="2173" y="4062"/>
                    <a:pt x="2305" y="4179"/>
                    <a:pt x="2443" y="4304"/>
                  </a:cubicBezTo>
                  <a:lnTo>
                    <a:pt x="3866" y="5526"/>
                  </a:lnTo>
                  <a:cubicBezTo>
                    <a:pt x="3815" y="5564"/>
                    <a:pt x="3762" y="5600"/>
                    <a:pt x="3709" y="5633"/>
                  </a:cubicBezTo>
                  <a:cubicBezTo>
                    <a:pt x="3496" y="5762"/>
                    <a:pt x="3262" y="5841"/>
                    <a:pt x="3003" y="5867"/>
                  </a:cubicBezTo>
                  <a:cubicBezTo>
                    <a:pt x="2916" y="5877"/>
                    <a:pt x="2833" y="5882"/>
                    <a:pt x="2752" y="5882"/>
                  </a:cubicBezTo>
                  <a:cubicBezTo>
                    <a:pt x="2574" y="5882"/>
                    <a:pt x="2412" y="5858"/>
                    <a:pt x="2267" y="5813"/>
                  </a:cubicBezTo>
                  <a:cubicBezTo>
                    <a:pt x="2057" y="5745"/>
                    <a:pt x="1891" y="5637"/>
                    <a:pt x="1771" y="5486"/>
                  </a:cubicBezTo>
                  <a:cubicBezTo>
                    <a:pt x="1651" y="5334"/>
                    <a:pt x="1576" y="5151"/>
                    <a:pt x="1555" y="4930"/>
                  </a:cubicBezTo>
                  <a:cubicBezTo>
                    <a:pt x="1525" y="4651"/>
                    <a:pt x="1594" y="4410"/>
                    <a:pt x="1755" y="4209"/>
                  </a:cubicBezTo>
                  <a:cubicBezTo>
                    <a:pt x="1832" y="4113"/>
                    <a:pt x="1933" y="4029"/>
                    <a:pt x="2055" y="3952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6" y="17"/>
                  </a:cubicBezTo>
                  <a:cubicBezTo>
                    <a:pt x="2409" y="62"/>
                    <a:pt x="2039" y="180"/>
                    <a:pt x="1727" y="374"/>
                  </a:cubicBezTo>
                  <a:cubicBezTo>
                    <a:pt x="1417" y="568"/>
                    <a:pt x="1185" y="813"/>
                    <a:pt x="1029" y="1107"/>
                  </a:cubicBezTo>
                  <a:cubicBezTo>
                    <a:pt x="872" y="1405"/>
                    <a:pt x="813" y="1726"/>
                    <a:pt x="850" y="2077"/>
                  </a:cubicBezTo>
                  <a:cubicBezTo>
                    <a:pt x="865" y="2220"/>
                    <a:pt x="905" y="2373"/>
                    <a:pt x="967" y="2537"/>
                  </a:cubicBezTo>
                  <a:cubicBezTo>
                    <a:pt x="1027" y="2692"/>
                    <a:pt x="1113" y="2855"/>
                    <a:pt x="1224" y="3024"/>
                  </a:cubicBezTo>
                  <a:cubicBezTo>
                    <a:pt x="827" y="3256"/>
                    <a:pt x="527" y="3545"/>
                    <a:pt x="327" y="3888"/>
                  </a:cubicBezTo>
                  <a:cubicBezTo>
                    <a:pt x="92" y="4297"/>
                    <a:pt x="0" y="4737"/>
                    <a:pt x="49" y="5211"/>
                  </a:cubicBezTo>
                  <a:cubicBezTo>
                    <a:pt x="94" y="5627"/>
                    <a:pt x="252" y="5992"/>
                    <a:pt x="524" y="6303"/>
                  </a:cubicBezTo>
                  <a:cubicBezTo>
                    <a:pt x="797" y="6614"/>
                    <a:pt x="1146" y="6845"/>
                    <a:pt x="1574" y="6999"/>
                  </a:cubicBezTo>
                  <a:cubicBezTo>
                    <a:pt x="1888" y="7110"/>
                    <a:pt x="2226" y="7167"/>
                    <a:pt x="2586" y="7167"/>
                  </a:cubicBezTo>
                  <a:cubicBezTo>
                    <a:pt x="2714" y="7167"/>
                    <a:pt x="2845" y="7160"/>
                    <a:pt x="2978" y="7146"/>
                  </a:cubicBezTo>
                  <a:cubicBezTo>
                    <a:pt x="3361" y="7104"/>
                    <a:pt x="3716" y="7015"/>
                    <a:pt x="4037" y="6871"/>
                  </a:cubicBezTo>
                  <a:cubicBezTo>
                    <a:pt x="4350" y="6733"/>
                    <a:pt x="4631" y="6555"/>
                    <a:pt x="4885" y="6335"/>
                  </a:cubicBezTo>
                  <a:lnTo>
                    <a:pt x="5430" y="6790"/>
                  </a:lnTo>
                  <a:lnTo>
                    <a:pt x="7357" y="6585"/>
                  </a:lnTo>
                  <a:lnTo>
                    <a:pt x="5747" y="5196"/>
                  </a:lnTo>
                  <a:cubicBezTo>
                    <a:pt x="5859" y="4973"/>
                    <a:pt x="5951" y="4734"/>
                    <a:pt x="6023" y="4484"/>
                  </a:cubicBezTo>
                  <a:cubicBezTo>
                    <a:pt x="6128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1"/>
                  </a:lnTo>
                  <a:cubicBezTo>
                    <a:pt x="4749" y="3766"/>
                    <a:pt x="4708" y="4058"/>
                    <a:pt x="4636" y="4326"/>
                  </a:cubicBezTo>
                  <a:lnTo>
                    <a:pt x="4094" y="3845"/>
                  </a:lnTo>
                  <a:cubicBezTo>
                    <a:pt x="3953" y="3736"/>
                    <a:pt x="3791" y="3602"/>
                    <a:pt x="3611" y="3450"/>
                  </a:cubicBezTo>
                  <a:cubicBezTo>
                    <a:pt x="3431" y="3293"/>
                    <a:pt x="3252" y="3131"/>
                    <a:pt x="3078" y="2955"/>
                  </a:cubicBezTo>
                  <a:cubicBezTo>
                    <a:pt x="2902" y="2781"/>
                    <a:pt x="2754" y="2609"/>
                    <a:pt x="2635" y="2440"/>
                  </a:cubicBezTo>
                  <a:cubicBezTo>
                    <a:pt x="2515" y="2272"/>
                    <a:pt x="2451" y="2127"/>
                    <a:pt x="2436" y="2005"/>
                  </a:cubicBezTo>
                  <a:cubicBezTo>
                    <a:pt x="2422" y="1875"/>
                    <a:pt x="2436" y="1762"/>
                    <a:pt x="2479" y="1671"/>
                  </a:cubicBezTo>
                  <a:cubicBezTo>
                    <a:pt x="2523" y="1579"/>
                    <a:pt x="2589" y="1503"/>
                    <a:pt x="2682" y="1448"/>
                  </a:cubicBezTo>
                  <a:cubicBezTo>
                    <a:pt x="2776" y="1392"/>
                    <a:pt x="2892" y="1356"/>
                    <a:pt x="3036" y="1342"/>
                  </a:cubicBezTo>
                  <a:cubicBezTo>
                    <a:pt x="3068" y="1338"/>
                    <a:pt x="3099" y="1337"/>
                    <a:pt x="3129" y="1337"/>
                  </a:cubicBezTo>
                  <a:cubicBezTo>
                    <a:pt x="3267" y="1337"/>
                    <a:pt x="3394" y="1371"/>
                    <a:pt x="3509" y="1438"/>
                  </a:cubicBezTo>
                  <a:cubicBezTo>
                    <a:pt x="3649" y="1524"/>
                    <a:pt x="3788" y="1693"/>
                    <a:pt x="3926" y="1947"/>
                  </a:cubicBezTo>
                  <a:lnTo>
                    <a:pt x="5076" y="1089"/>
                  </a:lnTo>
                  <a:cubicBezTo>
                    <a:pt x="4964" y="838"/>
                    <a:pt x="4796" y="626"/>
                    <a:pt x="4566" y="453"/>
                  </a:cubicBezTo>
                  <a:cubicBezTo>
                    <a:pt x="4337" y="281"/>
                    <a:pt x="4076" y="155"/>
                    <a:pt x="3778" y="79"/>
                  </a:cubicBezTo>
                  <a:cubicBezTo>
                    <a:pt x="3574" y="27"/>
                    <a:pt x="3364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32"/>
            <p:cNvSpPr/>
            <p:nvPr/>
          </p:nvSpPr>
          <p:spPr>
            <a:xfrm flipH="1">
              <a:off x="656779" y="332472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3" y="2067"/>
                  </a:lnTo>
                  <a:lnTo>
                    <a:pt x="2177" y="1852"/>
                  </a:lnTo>
                  <a:lnTo>
                    <a:pt x="2743" y="7206"/>
                  </a:lnTo>
                  <a:lnTo>
                    <a:pt x="4396" y="7032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8" name="Google Shape;17318;p32"/>
            <p:cNvSpPr/>
            <p:nvPr/>
          </p:nvSpPr>
          <p:spPr>
            <a:xfrm flipH="1">
              <a:off x="428838" y="330310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5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9" name="Google Shape;17319;p32"/>
            <p:cNvSpPr/>
            <p:nvPr/>
          </p:nvSpPr>
          <p:spPr>
            <a:xfrm flipH="1">
              <a:off x="187627" y="3280378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8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3" y="77"/>
                    <a:pt x="2293" y="213"/>
                    <a:pt x="1875" y="435"/>
                  </a:cubicBezTo>
                  <a:cubicBezTo>
                    <a:pt x="1456" y="656"/>
                    <a:pt x="1103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13" y="4437"/>
                    <a:pt x="248" y="4904"/>
                    <a:pt x="465" y="5317"/>
                  </a:cubicBezTo>
                  <a:cubicBezTo>
                    <a:pt x="684" y="5731"/>
                    <a:pt x="967" y="6077"/>
                    <a:pt x="1318" y="6358"/>
                  </a:cubicBezTo>
                  <a:cubicBezTo>
                    <a:pt x="1669" y="6638"/>
                    <a:pt x="2069" y="6842"/>
                    <a:pt x="2519" y="6969"/>
                  </a:cubicBezTo>
                  <a:cubicBezTo>
                    <a:pt x="2834" y="7057"/>
                    <a:pt x="3165" y="7101"/>
                    <a:pt x="3512" y="7101"/>
                  </a:cubicBezTo>
                  <a:cubicBezTo>
                    <a:pt x="3659" y="7101"/>
                    <a:pt x="3810" y="7093"/>
                    <a:pt x="3963" y="7077"/>
                  </a:cubicBezTo>
                  <a:cubicBezTo>
                    <a:pt x="4292" y="7041"/>
                    <a:pt x="4618" y="6966"/>
                    <a:pt x="4936" y="6850"/>
                  </a:cubicBezTo>
                  <a:cubicBezTo>
                    <a:pt x="5254" y="6735"/>
                    <a:pt x="5542" y="6591"/>
                    <a:pt x="5796" y="6420"/>
                  </a:cubicBezTo>
                  <a:cubicBezTo>
                    <a:pt x="6049" y="6250"/>
                    <a:pt x="6249" y="6065"/>
                    <a:pt x="6390" y="5865"/>
                  </a:cubicBezTo>
                  <a:lnTo>
                    <a:pt x="5460" y="4684"/>
                  </a:lnTo>
                  <a:cubicBezTo>
                    <a:pt x="5350" y="4826"/>
                    <a:pt x="5221" y="4957"/>
                    <a:pt x="5073" y="5074"/>
                  </a:cubicBezTo>
                  <a:cubicBezTo>
                    <a:pt x="4923" y="5192"/>
                    <a:pt x="4761" y="5289"/>
                    <a:pt x="4577" y="5367"/>
                  </a:cubicBezTo>
                  <a:cubicBezTo>
                    <a:pt x="4396" y="5446"/>
                    <a:pt x="4200" y="5495"/>
                    <a:pt x="3993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3"/>
                    <a:pt x="2115" y="4786"/>
                    <a:pt x="1993" y="4555"/>
                  </a:cubicBezTo>
                  <a:cubicBezTo>
                    <a:pt x="1870" y="4322"/>
                    <a:pt x="1793" y="4056"/>
                    <a:pt x="1760" y="3757"/>
                  </a:cubicBezTo>
                  <a:cubicBezTo>
                    <a:pt x="1728" y="3452"/>
                    <a:pt x="1748" y="3171"/>
                    <a:pt x="1820" y="2914"/>
                  </a:cubicBezTo>
                  <a:cubicBezTo>
                    <a:pt x="1892" y="2656"/>
                    <a:pt x="2003" y="2434"/>
                    <a:pt x="2158" y="2244"/>
                  </a:cubicBezTo>
                  <a:cubicBezTo>
                    <a:pt x="2312" y="2052"/>
                    <a:pt x="2499" y="1899"/>
                    <a:pt x="2719" y="1781"/>
                  </a:cubicBezTo>
                  <a:cubicBezTo>
                    <a:pt x="2939" y="1663"/>
                    <a:pt x="3179" y="1591"/>
                    <a:pt x="3438" y="1562"/>
                  </a:cubicBezTo>
                  <a:cubicBezTo>
                    <a:pt x="3513" y="1554"/>
                    <a:pt x="3586" y="1551"/>
                    <a:pt x="3658" y="1551"/>
                  </a:cubicBezTo>
                  <a:cubicBezTo>
                    <a:pt x="3786" y="1551"/>
                    <a:pt x="3910" y="1563"/>
                    <a:pt x="4030" y="1587"/>
                  </a:cubicBezTo>
                  <a:cubicBezTo>
                    <a:pt x="4219" y="1627"/>
                    <a:pt x="4394" y="1692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0" y="845"/>
                  </a:lnTo>
                  <a:cubicBezTo>
                    <a:pt x="5700" y="637"/>
                    <a:pt x="5448" y="468"/>
                    <a:pt x="5161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32"/>
            <p:cNvSpPr/>
            <p:nvPr/>
          </p:nvSpPr>
          <p:spPr>
            <a:xfrm flipH="1">
              <a:off x="-9754" y="3253839"/>
              <a:ext cx="179994" cy="255006"/>
            </a:xfrm>
            <a:custGeom>
              <a:avLst/>
              <a:gdLst/>
              <a:ahLst/>
              <a:cxnLst/>
              <a:rect l="l" t="t" r="r" b="b"/>
              <a:pathLst>
                <a:path w="5195" h="7360" extrusionOk="0">
                  <a:moveTo>
                    <a:pt x="5194" y="0"/>
                  </a:moveTo>
                  <a:lnTo>
                    <a:pt x="4224" y="102"/>
                  </a:lnTo>
                  <a:lnTo>
                    <a:pt x="4506" y="2780"/>
                  </a:lnTo>
                  <a:lnTo>
                    <a:pt x="1937" y="3049"/>
                  </a:lnTo>
                  <a:lnTo>
                    <a:pt x="1654" y="374"/>
                  </a:lnTo>
                  <a:lnTo>
                    <a:pt x="0" y="548"/>
                  </a:lnTo>
                  <a:lnTo>
                    <a:pt x="718" y="7360"/>
                  </a:lnTo>
                  <a:lnTo>
                    <a:pt x="2372" y="7187"/>
                  </a:lnTo>
                  <a:lnTo>
                    <a:pt x="2093" y="4528"/>
                  </a:lnTo>
                  <a:lnTo>
                    <a:pt x="4662" y="4258"/>
                  </a:lnTo>
                  <a:lnTo>
                    <a:pt x="4940" y="6915"/>
                  </a:lnTo>
                  <a:lnTo>
                    <a:pt x="5194" y="6888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32"/>
            <p:cNvSpPr/>
            <p:nvPr/>
          </p:nvSpPr>
          <p:spPr>
            <a:xfrm flipH="1">
              <a:off x="3888176" y="399749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9" y="0"/>
                  </a:moveTo>
                  <a:cubicBezTo>
                    <a:pt x="2765" y="0"/>
                    <a:pt x="2579" y="10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31" y="1011"/>
                    <a:pt x="265" y="1251"/>
                    <a:pt x="153" y="1521"/>
                  </a:cubicBezTo>
                  <a:cubicBezTo>
                    <a:pt x="41" y="1793"/>
                    <a:pt x="1" y="2080"/>
                    <a:pt x="34" y="2385"/>
                  </a:cubicBezTo>
                  <a:cubicBezTo>
                    <a:pt x="64" y="2671"/>
                    <a:pt x="136" y="2925"/>
                    <a:pt x="251" y="3145"/>
                  </a:cubicBezTo>
                  <a:cubicBezTo>
                    <a:pt x="366" y="3365"/>
                    <a:pt x="526" y="3554"/>
                    <a:pt x="728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7" y="4187"/>
                    <a:pt x="2104" y="4256"/>
                    <a:pt x="2488" y="4299"/>
                  </a:cubicBezTo>
                  <a:cubicBezTo>
                    <a:pt x="2626" y="4312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6"/>
                    <a:pt x="3761" y="4677"/>
                    <a:pt x="3819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4" y="5136"/>
                    <a:pt x="3905" y="5248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89" y="5639"/>
                    <a:pt x="3233" y="5677"/>
                    <a:pt x="3058" y="5697"/>
                  </a:cubicBezTo>
                  <a:cubicBezTo>
                    <a:pt x="2973" y="5706"/>
                    <a:pt x="2889" y="5711"/>
                    <a:pt x="2805" y="5711"/>
                  </a:cubicBezTo>
                  <a:cubicBezTo>
                    <a:pt x="2540" y="5711"/>
                    <a:pt x="2278" y="5666"/>
                    <a:pt x="2018" y="5579"/>
                  </a:cubicBezTo>
                  <a:cubicBezTo>
                    <a:pt x="1675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6" y="6305"/>
                    <a:pt x="590" y="6521"/>
                    <a:pt x="891" y="6696"/>
                  </a:cubicBezTo>
                  <a:cubicBezTo>
                    <a:pt x="1191" y="6870"/>
                    <a:pt x="1526" y="6993"/>
                    <a:pt x="1899" y="7063"/>
                  </a:cubicBezTo>
                  <a:cubicBezTo>
                    <a:pt x="2120" y="7104"/>
                    <a:pt x="2353" y="7125"/>
                    <a:pt x="2599" y="7125"/>
                  </a:cubicBezTo>
                  <a:cubicBezTo>
                    <a:pt x="2769" y="7125"/>
                    <a:pt x="2946" y="7115"/>
                    <a:pt x="3128" y="7095"/>
                  </a:cubicBezTo>
                  <a:cubicBezTo>
                    <a:pt x="3647" y="7042"/>
                    <a:pt x="4098" y="6906"/>
                    <a:pt x="4479" y="6692"/>
                  </a:cubicBezTo>
                  <a:cubicBezTo>
                    <a:pt x="4860" y="6478"/>
                    <a:pt x="5147" y="6196"/>
                    <a:pt x="5343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30" y="4299"/>
                    <a:pt x="5445" y="4039"/>
                    <a:pt x="5307" y="3820"/>
                  </a:cubicBezTo>
                  <a:cubicBezTo>
                    <a:pt x="5169" y="3602"/>
                    <a:pt x="4985" y="3419"/>
                    <a:pt x="4758" y="3274"/>
                  </a:cubicBezTo>
                  <a:cubicBezTo>
                    <a:pt x="4529" y="3127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4" y="2321"/>
                    <a:pt x="1712" y="2231"/>
                    <a:pt x="1699" y="2121"/>
                  </a:cubicBezTo>
                  <a:cubicBezTo>
                    <a:pt x="1687" y="1997"/>
                    <a:pt x="1713" y="1889"/>
                    <a:pt x="1782" y="1793"/>
                  </a:cubicBezTo>
                  <a:cubicBezTo>
                    <a:pt x="1850" y="1696"/>
                    <a:pt x="1953" y="1616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2" y="1750"/>
                    <a:pt x="4004" y="1873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2" y="215"/>
                    <a:pt x="3882" y="112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32"/>
            <p:cNvSpPr/>
            <p:nvPr/>
          </p:nvSpPr>
          <p:spPr>
            <a:xfrm flipH="1">
              <a:off x="3620425" y="3972099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2" y="1568"/>
                  </a:moveTo>
                  <a:cubicBezTo>
                    <a:pt x="3781" y="1568"/>
                    <a:pt x="3960" y="1596"/>
                    <a:pt x="4130" y="1649"/>
                  </a:cubicBezTo>
                  <a:cubicBezTo>
                    <a:pt x="4365" y="1722"/>
                    <a:pt x="4573" y="1840"/>
                    <a:pt x="4759" y="2001"/>
                  </a:cubicBezTo>
                  <a:cubicBezTo>
                    <a:pt x="4941" y="2162"/>
                    <a:pt x="5092" y="2358"/>
                    <a:pt x="5207" y="2588"/>
                  </a:cubicBezTo>
                  <a:cubicBezTo>
                    <a:pt x="5324" y="2818"/>
                    <a:pt x="5399" y="3077"/>
                    <a:pt x="5427" y="3363"/>
                  </a:cubicBezTo>
                  <a:cubicBezTo>
                    <a:pt x="5458" y="3649"/>
                    <a:pt x="5439" y="3915"/>
                    <a:pt x="5374" y="4165"/>
                  </a:cubicBezTo>
                  <a:cubicBezTo>
                    <a:pt x="5310" y="4417"/>
                    <a:pt x="5205" y="4637"/>
                    <a:pt x="5056" y="4835"/>
                  </a:cubicBezTo>
                  <a:cubicBezTo>
                    <a:pt x="4908" y="5031"/>
                    <a:pt x="4729" y="5189"/>
                    <a:pt x="4517" y="5310"/>
                  </a:cubicBezTo>
                  <a:cubicBezTo>
                    <a:pt x="4303" y="5431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2" y="5545"/>
                    <a:pt x="3215" y="5518"/>
                    <a:pt x="3046" y="5467"/>
                  </a:cubicBezTo>
                  <a:cubicBezTo>
                    <a:pt x="2813" y="5392"/>
                    <a:pt x="2603" y="5275"/>
                    <a:pt x="2413" y="5117"/>
                  </a:cubicBezTo>
                  <a:cubicBezTo>
                    <a:pt x="2225" y="4960"/>
                    <a:pt x="2078" y="4763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6" y="3199"/>
                    <a:pt x="1798" y="2947"/>
                  </a:cubicBezTo>
                  <a:cubicBezTo>
                    <a:pt x="1860" y="2698"/>
                    <a:pt x="1965" y="2477"/>
                    <a:pt x="2116" y="2278"/>
                  </a:cubicBezTo>
                  <a:cubicBezTo>
                    <a:pt x="2267" y="2083"/>
                    <a:pt x="2446" y="1925"/>
                    <a:pt x="2661" y="1804"/>
                  </a:cubicBezTo>
                  <a:cubicBezTo>
                    <a:pt x="2874" y="1685"/>
                    <a:pt x="3115" y="1608"/>
                    <a:pt x="3381" y="1580"/>
                  </a:cubicBezTo>
                  <a:cubicBezTo>
                    <a:pt x="3453" y="1572"/>
                    <a:pt x="3523" y="1568"/>
                    <a:pt x="3592" y="1568"/>
                  </a:cubicBezTo>
                  <a:close/>
                  <a:moveTo>
                    <a:pt x="3659" y="0"/>
                  </a:moveTo>
                  <a:cubicBezTo>
                    <a:pt x="3514" y="0"/>
                    <a:pt x="3365" y="9"/>
                    <a:pt x="3214" y="25"/>
                  </a:cubicBezTo>
                  <a:cubicBezTo>
                    <a:pt x="2702" y="78"/>
                    <a:pt x="2242" y="215"/>
                    <a:pt x="1832" y="436"/>
                  </a:cubicBezTo>
                  <a:cubicBezTo>
                    <a:pt x="1423" y="655"/>
                    <a:pt x="1075" y="943"/>
                    <a:pt x="790" y="1293"/>
                  </a:cubicBezTo>
                  <a:cubicBezTo>
                    <a:pt x="505" y="1646"/>
                    <a:pt x="298" y="2043"/>
                    <a:pt x="167" y="2488"/>
                  </a:cubicBezTo>
                  <a:cubicBezTo>
                    <a:pt x="38" y="2936"/>
                    <a:pt x="0" y="3414"/>
                    <a:pt x="54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6" y="6640"/>
                    <a:pt x="2074" y="6844"/>
                    <a:pt x="2520" y="6976"/>
                  </a:cubicBezTo>
                  <a:cubicBezTo>
                    <a:pt x="2833" y="7067"/>
                    <a:pt x="3164" y="7113"/>
                    <a:pt x="3514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5"/>
                    <a:pt x="4931" y="6897"/>
                    <a:pt x="5343" y="6677"/>
                  </a:cubicBezTo>
                  <a:cubicBezTo>
                    <a:pt x="5752" y="6459"/>
                    <a:pt x="6099" y="6173"/>
                    <a:pt x="6384" y="5820"/>
                  </a:cubicBezTo>
                  <a:cubicBezTo>
                    <a:pt x="6667" y="5468"/>
                    <a:pt x="6874" y="5068"/>
                    <a:pt x="7002" y="4618"/>
                  </a:cubicBezTo>
                  <a:cubicBezTo>
                    <a:pt x="7126" y="4168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3" name="Google Shape;17323;p32"/>
            <p:cNvSpPr/>
            <p:nvPr/>
          </p:nvSpPr>
          <p:spPr>
            <a:xfrm flipH="1">
              <a:off x="3373533" y="3943828"/>
              <a:ext cx="221432" cy="245859"/>
            </a:xfrm>
            <a:custGeom>
              <a:avLst/>
              <a:gdLst/>
              <a:ahLst/>
              <a:cxnLst/>
              <a:rect l="l" t="t" r="r" b="b"/>
              <a:pathLst>
                <a:path w="6391" h="7096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8"/>
                    <a:pt x="2294" y="214"/>
                    <a:pt x="1876" y="434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0"/>
                    <a:pt x="249" y="4898"/>
                    <a:pt x="466" y="5309"/>
                  </a:cubicBezTo>
                  <a:cubicBezTo>
                    <a:pt x="685" y="5723"/>
                    <a:pt x="968" y="6070"/>
                    <a:pt x="1319" y="6352"/>
                  </a:cubicBezTo>
                  <a:cubicBezTo>
                    <a:pt x="1670" y="6632"/>
                    <a:pt x="2070" y="6838"/>
                    <a:pt x="2520" y="6963"/>
                  </a:cubicBezTo>
                  <a:cubicBezTo>
                    <a:pt x="2833" y="7051"/>
                    <a:pt x="3162" y="7096"/>
                    <a:pt x="3506" y="7096"/>
                  </a:cubicBezTo>
                  <a:cubicBezTo>
                    <a:pt x="3656" y="7096"/>
                    <a:pt x="3807" y="7087"/>
                    <a:pt x="3962" y="7071"/>
                  </a:cubicBezTo>
                  <a:cubicBezTo>
                    <a:pt x="4293" y="7037"/>
                    <a:pt x="4619" y="6961"/>
                    <a:pt x="4937" y="6845"/>
                  </a:cubicBezTo>
                  <a:cubicBezTo>
                    <a:pt x="5255" y="6730"/>
                    <a:pt x="5542" y="6586"/>
                    <a:pt x="5796" y="6415"/>
                  </a:cubicBezTo>
                  <a:cubicBezTo>
                    <a:pt x="6050" y="6244"/>
                    <a:pt x="6249" y="6060"/>
                    <a:pt x="6391" y="5860"/>
                  </a:cubicBezTo>
                  <a:lnTo>
                    <a:pt x="5461" y="4679"/>
                  </a:lnTo>
                  <a:cubicBezTo>
                    <a:pt x="5350" y="4820"/>
                    <a:pt x="5222" y="4952"/>
                    <a:pt x="5074" y="5069"/>
                  </a:cubicBezTo>
                  <a:cubicBezTo>
                    <a:pt x="4926" y="5185"/>
                    <a:pt x="4762" y="5285"/>
                    <a:pt x="4578" y="5362"/>
                  </a:cubicBezTo>
                  <a:cubicBezTo>
                    <a:pt x="4396" y="5441"/>
                    <a:pt x="4199" y="5489"/>
                    <a:pt x="3994" y="5513"/>
                  </a:cubicBezTo>
                  <a:cubicBezTo>
                    <a:pt x="3892" y="5524"/>
                    <a:pt x="3793" y="5529"/>
                    <a:pt x="3697" y="5529"/>
                  </a:cubicBezTo>
                  <a:cubicBezTo>
                    <a:pt x="3503" y="5529"/>
                    <a:pt x="3320" y="5508"/>
                    <a:pt x="3147" y="5464"/>
                  </a:cubicBezTo>
                  <a:cubicBezTo>
                    <a:pt x="2888" y="5400"/>
                    <a:pt x="2661" y="5290"/>
                    <a:pt x="2468" y="5134"/>
                  </a:cubicBezTo>
                  <a:cubicBezTo>
                    <a:pt x="2274" y="4977"/>
                    <a:pt x="2114" y="4781"/>
                    <a:pt x="1993" y="4550"/>
                  </a:cubicBezTo>
                  <a:cubicBezTo>
                    <a:pt x="1871" y="4315"/>
                    <a:pt x="1794" y="4051"/>
                    <a:pt x="1761" y="3753"/>
                  </a:cubicBezTo>
                  <a:cubicBezTo>
                    <a:pt x="1729" y="3450"/>
                    <a:pt x="1749" y="3166"/>
                    <a:pt x="1821" y="2910"/>
                  </a:cubicBezTo>
                  <a:cubicBezTo>
                    <a:pt x="1893" y="2653"/>
                    <a:pt x="2004" y="2430"/>
                    <a:pt x="2157" y="2239"/>
                  </a:cubicBezTo>
                  <a:cubicBezTo>
                    <a:pt x="2313" y="2049"/>
                    <a:pt x="2500" y="1894"/>
                    <a:pt x="2720" y="1777"/>
                  </a:cubicBezTo>
                  <a:cubicBezTo>
                    <a:pt x="2940" y="1659"/>
                    <a:pt x="3180" y="1587"/>
                    <a:pt x="3439" y="1559"/>
                  </a:cubicBezTo>
                  <a:cubicBezTo>
                    <a:pt x="3513" y="1551"/>
                    <a:pt x="3586" y="1547"/>
                    <a:pt x="3657" y="1547"/>
                  </a:cubicBezTo>
                  <a:cubicBezTo>
                    <a:pt x="3786" y="1547"/>
                    <a:pt x="3910" y="1560"/>
                    <a:pt x="4031" y="1585"/>
                  </a:cubicBezTo>
                  <a:cubicBezTo>
                    <a:pt x="4220" y="1625"/>
                    <a:pt x="4395" y="1690"/>
                    <a:pt x="4557" y="1782"/>
                  </a:cubicBezTo>
                  <a:cubicBezTo>
                    <a:pt x="4721" y="1872"/>
                    <a:pt x="4880" y="1983"/>
                    <a:pt x="5031" y="2109"/>
                  </a:cubicBezTo>
                  <a:lnTo>
                    <a:pt x="5921" y="844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4" y="193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32"/>
            <p:cNvSpPr/>
            <p:nvPr/>
          </p:nvSpPr>
          <p:spPr>
            <a:xfrm flipH="1">
              <a:off x="3139563" y="3919090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3"/>
                    <a:pt x="815" y="1291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3"/>
                  </a:cubicBezTo>
                  <a:cubicBezTo>
                    <a:pt x="111" y="4433"/>
                    <a:pt x="248" y="4898"/>
                    <a:pt x="465" y="5311"/>
                  </a:cubicBezTo>
                  <a:cubicBezTo>
                    <a:pt x="684" y="5725"/>
                    <a:pt x="967" y="6072"/>
                    <a:pt x="1318" y="6354"/>
                  </a:cubicBezTo>
                  <a:cubicBezTo>
                    <a:pt x="1669" y="6634"/>
                    <a:pt x="2069" y="6840"/>
                    <a:pt x="2519" y="6965"/>
                  </a:cubicBezTo>
                  <a:cubicBezTo>
                    <a:pt x="2832" y="7053"/>
                    <a:pt x="3161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6" y="6417"/>
                  </a:cubicBezTo>
                  <a:cubicBezTo>
                    <a:pt x="6049" y="6246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5"/>
                    <a:pt x="5073" y="5071"/>
                  </a:cubicBezTo>
                  <a:cubicBezTo>
                    <a:pt x="4923" y="5188"/>
                    <a:pt x="4761" y="5287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6" y="5466"/>
                  </a:cubicBezTo>
                  <a:cubicBezTo>
                    <a:pt x="2887" y="5402"/>
                    <a:pt x="2661" y="5292"/>
                    <a:pt x="2467" y="5134"/>
                  </a:cubicBezTo>
                  <a:cubicBezTo>
                    <a:pt x="2273" y="4978"/>
                    <a:pt x="2115" y="4782"/>
                    <a:pt x="1992" y="4549"/>
                  </a:cubicBezTo>
                  <a:cubicBezTo>
                    <a:pt x="1870" y="4316"/>
                    <a:pt x="1792" y="4051"/>
                    <a:pt x="1759" y="3754"/>
                  </a:cubicBezTo>
                  <a:cubicBezTo>
                    <a:pt x="1728" y="3449"/>
                    <a:pt x="1748" y="3167"/>
                    <a:pt x="1820" y="2910"/>
                  </a:cubicBezTo>
                  <a:cubicBezTo>
                    <a:pt x="1892" y="2654"/>
                    <a:pt x="2002" y="2431"/>
                    <a:pt x="2158" y="2240"/>
                  </a:cubicBezTo>
                  <a:cubicBezTo>
                    <a:pt x="2310" y="2050"/>
                    <a:pt x="2499" y="1894"/>
                    <a:pt x="2719" y="1778"/>
                  </a:cubicBezTo>
                  <a:cubicBezTo>
                    <a:pt x="2939" y="1659"/>
                    <a:pt x="3179" y="1587"/>
                    <a:pt x="3438" y="1558"/>
                  </a:cubicBezTo>
                  <a:cubicBezTo>
                    <a:pt x="3510" y="1551"/>
                    <a:pt x="3580" y="1547"/>
                    <a:pt x="3650" y="1547"/>
                  </a:cubicBezTo>
                  <a:cubicBezTo>
                    <a:pt x="3781" y="1547"/>
                    <a:pt x="3907" y="1560"/>
                    <a:pt x="4030" y="1585"/>
                  </a:cubicBezTo>
                  <a:cubicBezTo>
                    <a:pt x="4218" y="1626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20" y="845"/>
                  </a:lnTo>
                  <a:cubicBezTo>
                    <a:pt x="5700" y="638"/>
                    <a:pt x="5448" y="468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32"/>
            <p:cNvSpPr/>
            <p:nvPr/>
          </p:nvSpPr>
          <p:spPr>
            <a:xfrm flipH="1">
              <a:off x="2929362" y="389397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2"/>
                  </a:lnTo>
                  <a:lnTo>
                    <a:pt x="2176" y="5734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32"/>
            <p:cNvSpPr/>
            <p:nvPr/>
          </p:nvSpPr>
          <p:spPr>
            <a:xfrm flipH="1">
              <a:off x="2683578" y="3876682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9" y="1421"/>
                  </a:moveTo>
                  <a:cubicBezTo>
                    <a:pt x="3228" y="1421"/>
                    <a:pt x="3352" y="1441"/>
                    <a:pt x="3463" y="1481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3" y="1876"/>
                    <a:pt x="3978" y="2027"/>
                    <a:pt x="3996" y="2202"/>
                  </a:cubicBezTo>
                  <a:cubicBezTo>
                    <a:pt x="4014" y="2376"/>
                    <a:pt x="3996" y="2535"/>
                    <a:pt x="3945" y="2678"/>
                  </a:cubicBezTo>
                  <a:cubicBezTo>
                    <a:pt x="3890" y="2822"/>
                    <a:pt x="3802" y="2937"/>
                    <a:pt x="3686" y="3025"/>
                  </a:cubicBezTo>
                  <a:cubicBezTo>
                    <a:pt x="3566" y="3113"/>
                    <a:pt x="3423" y="3167"/>
                    <a:pt x="3254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9" y="1421"/>
                  </a:cubicBezTo>
                  <a:close/>
                  <a:moveTo>
                    <a:pt x="3364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8" y="6987"/>
                  </a:lnTo>
                  <a:lnTo>
                    <a:pt x="2043" y="4592"/>
                  </a:lnTo>
                  <a:lnTo>
                    <a:pt x="2895" y="4500"/>
                  </a:lnTo>
                  <a:lnTo>
                    <a:pt x="4495" y="6754"/>
                  </a:lnTo>
                  <a:lnTo>
                    <a:pt x="6383" y="6554"/>
                  </a:lnTo>
                  <a:lnTo>
                    <a:pt x="4579" y="4083"/>
                  </a:lnTo>
                  <a:cubicBezTo>
                    <a:pt x="4616" y="4062"/>
                    <a:pt x="4653" y="4040"/>
                    <a:pt x="4689" y="4017"/>
                  </a:cubicBezTo>
                  <a:cubicBezTo>
                    <a:pt x="5019" y="3787"/>
                    <a:pt x="5267" y="3490"/>
                    <a:pt x="5433" y="3127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7" y="1527"/>
                    <a:pt x="5429" y="1164"/>
                    <a:pt x="5191" y="861"/>
                  </a:cubicBezTo>
                  <a:cubicBezTo>
                    <a:pt x="4958" y="553"/>
                    <a:pt x="4652" y="326"/>
                    <a:pt x="4278" y="175"/>
                  </a:cubicBezTo>
                  <a:cubicBezTo>
                    <a:pt x="3991" y="59"/>
                    <a:pt x="3686" y="1"/>
                    <a:pt x="3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32"/>
            <p:cNvSpPr/>
            <p:nvPr/>
          </p:nvSpPr>
          <p:spPr>
            <a:xfrm flipH="1">
              <a:off x="2370649" y="38372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42" y="0"/>
                  </a:moveTo>
                  <a:cubicBezTo>
                    <a:pt x="2767" y="0"/>
                    <a:pt x="2580" y="11"/>
                    <a:pt x="2382" y="32"/>
                  </a:cubicBezTo>
                  <a:cubicBezTo>
                    <a:pt x="2044" y="68"/>
                    <a:pt x="1726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4" y="1252"/>
                    <a:pt x="153" y="1522"/>
                  </a:cubicBezTo>
                  <a:cubicBezTo>
                    <a:pt x="41" y="1791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80" y="3998"/>
                    <a:pt x="1471" y="4092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2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5" y="5249"/>
                    <a:pt x="3836" y="5346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8"/>
                  </a:cubicBezTo>
                  <a:cubicBezTo>
                    <a:pt x="2973" y="5707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80"/>
                  </a:cubicBezTo>
                  <a:cubicBezTo>
                    <a:pt x="1673" y="5465"/>
                    <a:pt x="1316" y="5209"/>
                    <a:pt x="945" y="4808"/>
                  </a:cubicBezTo>
                  <a:lnTo>
                    <a:pt x="62" y="6052"/>
                  </a:lnTo>
                  <a:cubicBezTo>
                    <a:pt x="312" y="6306"/>
                    <a:pt x="587" y="6522"/>
                    <a:pt x="888" y="6697"/>
                  </a:cubicBezTo>
                  <a:cubicBezTo>
                    <a:pt x="1188" y="6871"/>
                    <a:pt x="1523" y="6993"/>
                    <a:pt x="1896" y="7064"/>
                  </a:cubicBezTo>
                  <a:cubicBezTo>
                    <a:pt x="2120" y="7105"/>
                    <a:pt x="2356" y="7126"/>
                    <a:pt x="2605" y="7126"/>
                  </a:cubicBezTo>
                  <a:cubicBezTo>
                    <a:pt x="2774" y="7126"/>
                    <a:pt x="2949" y="7116"/>
                    <a:pt x="3129" y="7097"/>
                  </a:cubicBezTo>
                  <a:cubicBezTo>
                    <a:pt x="3649" y="7042"/>
                    <a:pt x="4099" y="6909"/>
                    <a:pt x="4480" y="6694"/>
                  </a:cubicBezTo>
                  <a:cubicBezTo>
                    <a:pt x="4861" y="6482"/>
                    <a:pt x="5148" y="6197"/>
                    <a:pt x="5344" y="5846"/>
                  </a:cubicBezTo>
                  <a:cubicBezTo>
                    <a:pt x="5540" y="5494"/>
                    <a:pt x="5611" y="5082"/>
                    <a:pt x="5563" y="4608"/>
                  </a:cubicBezTo>
                  <a:cubicBezTo>
                    <a:pt x="5531" y="4303"/>
                    <a:pt x="5446" y="4041"/>
                    <a:pt x="5308" y="3823"/>
                  </a:cubicBezTo>
                  <a:cubicBezTo>
                    <a:pt x="5170" y="3606"/>
                    <a:pt x="4986" y="3421"/>
                    <a:pt x="4757" y="3275"/>
                  </a:cubicBezTo>
                  <a:cubicBezTo>
                    <a:pt x="4530" y="3128"/>
                    <a:pt x="4264" y="3012"/>
                    <a:pt x="3964" y="2925"/>
                  </a:cubicBezTo>
                  <a:cubicBezTo>
                    <a:pt x="3663" y="2839"/>
                    <a:pt x="3329" y="2780"/>
                    <a:pt x="2966" y="2746"/>
                  </a:cubicBezTo>
                  <a:cubicBezTo>
                    <a:pt x="2807" y="2737"/>
                    <a:pt x="2655" y="2718"/>
                    <a:pt x="2507" y="2690"/>
                  </a:cubicBezTo>
                  <a:cubicBezTo>
                    <a:pt x="2360" y="2664"/>
                    <a:pt x="2229" y="2625"/>
                    <a:pt x="2111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5" y="2323"/>
                    <a:pt x="1713" y="2232"/>
                    <a:pt x="1700" y="2122"/>
                  </a:cubicBezTo>
                  <a:cubicBezTo>
                    <a:pt x="1687" y="1998"/>
                    <a:pt x="1714" y="1889"/>
                    <a:pt x="1784" y="1794"/>
                  </a:cubicBezTo>
                  <a:cubicBezTo>
                    <a:pt x="1851" y="1697"/>
                    <a:pt x="1953" y="1617"/>
                    <a:pt x="2087" y="1553"/>
                  </a:cubicBezTo>
                  <a:cubicBezTo>
                    <a:pt x="2222" y="1492"/>
                    <a:pt x="2385" y="1449"/>
                    <a:pt x="2579" y="1428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6"/>
                    <a:pt x="3499" y="1564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7" y="938"/>
                  </a:lnTo>
                  <a:cubicBezTo>
                    <a:pt x="4887" y="708"/>
                    <a:pt x="4670" y="518"/>
                    <a:pt x="4419" y="367"/>
                  </a:cubicBezTo>
                  <a:cubicBezTo>
                    <a:pt x="4172" y="216"/>
                    <a:pt x="3880" y="111"/>
                    <a:pt x="3549" y="51"/>
                  </a:cubicBezTo>
                  <a:cubicBezTo>
                    <a:pt x="3365" y="17"/>
                    <a:pt x="3163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32"/>
            <p:cNvSpPr/>
            <p:nvPr/>
          </p:nvSpPr>
          <p:spPr>
            <a:xfrm flipH="1">
              <a:off x="2103348" y="380714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8"/>
                  </a:lnTo>
                  <a:lnTo>
                    <a:pt x="1924" y="3009"/>
                  </a:lnTo>
                  <a:lnTo>
                    <a:pt x="1657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6" y="7282"/>
                  </a:lnTo>
                  <a:lnTo>
                    <a:pt x="2119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4"/>
                  </a:lnTo>
                  <a:lnTo>
                    <a:pt x="3515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32"/>
            <p:cNvSpPr/>
            <p:nvPr/>
          </p:nvSpPr>
          <p:spPr>
            <a:xfrm flipH="1">
              <a:off x="1939783" y="378919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1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32"/>
            <p:cNvSpPr/>
            <p:nvPr/>
          </p:nvSpPr>
          <p:spPr>
            <a:xfrm flipH="1">
              <a:off x="1722721" y="3777385"/>
              <a:ext cx="187408" cy="242151"/>
            </a:xfrm>
            <a:custGeom>
              <a:avLst/>
              <a:gdLst/>
              <a:ahLst/>
              <a:cxnLst/>
              <a:rect l="l" t="t" r="r" b="b"/>
              <a:pathLst>
                <a:path w="5409" h="6989" extrusionOk="0">
                  <a:moveTo>
                    <a:pt x="1654" y="1"/>
                  </a:moveTo>
                  <a:lnTo>
                    <a:pt x="0" y="175"/>
                  </a:lnTo>
                  <a:lnTo>
                    <a:pt x="718" y="6988"/>
                  </a:lnTo>
                  <a:lnTo>
                    <a:pt x="5409" y="6494"/>
                  </a:lnTo>
                  <a:lnTo>
                    <a:pt x="5255" y="5034"/>
                  </a:lnTo>
                  <a:lnTo>
                    <a:pt x="2218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32"/>
            <p:cNvSpPr/>
            <p:nvPr/>
          </p:nvSpPr>
          <p:spPr>
            <a:xfrm flipH="1">
              <a:off x="1517404" y="3755731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8"/>
                  </a:lnTo>
                  <a:lnTo>
                    <a:pt x="5411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32"/>
            <p:cNvSpPr/>
            <p:nvPr/>
          </p:nvSpPr>
          <p:spPr>
            <a:xfrm flipH="1">
              <a:off x="1309974" y="3725311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7" y="1"/>
                    <a:pt x="2580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801"/>
                  </a:cubicBezTo>
                  <a:cubicBezTo>
                    <a:pt x="429" y="1011"/>
                    <a:pt x="264" y="1252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5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2" y="4092"/>
                  </a:cubicBezTo>
                  <a:cubicBezTo>
                    <a:pt x="1763" y="4186"/>
                    <a:pt x="2103" y="4256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6"/>
                    <a:pt x="3818" y="4750"/>
                  </a:cubicBezTo>
                  <a:cubicBezTo>
                    <a:pt x="3876" y="4821"/>
                    <a:pt x="3908" y="4908"/>
                    <a:pt x="3919" y="5006"/>
                  </a:cubicBezTo>
                  <a:cubicBezTo>
                    <a:pt x="3933" y="5135"/>
                    <a:pt x="3905" y="5249"/>
                    <a:pt x="3836" y="5343"/>
                  </a:cubicBezTo>
                  <a:cubicBezTo>
                    <a:pt x="3769" y="5443"/>
                    <a:pt x="3665" y="5519"/>
                    <a:pt x="3528" y="5581"/>
                  </a:cubicBezTo>
                  <a:cubicBezTo>
                    <a:pt x="3390" y="5641"/>
                    <a:pt x="3233" y="5680"/>
                    <a:pt x="3059" y="5699"/>
                  </a:cubicBezTo>
                  <a:cubicBezTo>
                    <a:pt x="2972" y="5708"/>
                    <a:pt x="2886" y="5713"/>
                    <a:pt x="2800" y="5713"/>
                  </a:cubicBezTo>
                  <a:cubicBezTo>
                    <a:pt x="2537" y="5713"/>
                    <a:pt x="2277" y="5669"/>
                    <a:pt x="2018" y="5582"/>
                  </a:cubicBezTo>
                  <a:cubicBezTo>
                    <a:pt x="1676" y="5467"/>
                    <a:pt x="1318" y="5210"/>
                    <a:pt x="950" y="4810"/>
                  </a:cubicBezTo>
                  <a:lnTo>
                    <a:pt x="67" y="6054"/>
                  </a:lnTo>
                  <a:cubicBezTo>
                    <a:pt x="315" y="6308"/>
                    <a:pt x="591" y="6524"/>
                    <a:pt x="891" y="6698"/>
                  </a:cubicBezTo>
                  <a:cubicBezTo>
                    <a:pt x="1191" y="6873"/>
                    <a:pt x="1528" y="6996"/>
                    <a:pt x="1900" y="7065"/>
                  </a:cubicBezTo>
                  <a:cubicBezTo>
                    <a:pt x="2121" y="7106"/>
                    <a:pt x="2355" y="7126"/>
                    <a:pt x="2601" y="7126"/>
                  </a:cubicBezTo>
                  <a:cubicBezTo>
                    <a:pt x="2770" y="7126"/>
                    <a:pt x="2945" y="7116"/>
                    <a:pt x="3127" y="7098"/>
                  </a:cubicBezTo>
                  <a:cubicBezTo>
                    <a:pt x="3647" y="7042"/>
                    <a:pt x="4096" y="6909"/>
                    <a:pt x="4477" y="6695"/>
                  </a:cubicBezTo>
                  <a:cubicBezTo>
                    <a:pt x="4858" y="6481"/>
                    <a:pt x="5146" y="6198"/>
                    <a:pt x="5343" y="5847"/>
                  </a:cubicBezTo>
                  <a:cubicBezTo>
                    <a:pt x="5538" y="5494"/>
                    <a:pt x="5610" y="5083"/>
                    <a:pt x="5561" y="4609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7" y="3605"/>
                    <a:pt x="4985" y="3422"/>
                    <a:pt x="4756" y="3274"/>
                  </a:cubicBezTo>
                  <a:cubicBezTo>
                    <a:pt x="4527" y="3129"/>
                    <a:pt x="4261" y="3012"/>
                    <a:pt x="3961" y="2926"/>
                  </a:cubicBezTo>
                  <a:cubicBezTo>
                    <a:pt x="3662" y="2840"/>
                    <a:pt x="3327" y="2779"/>
                    <a:pt x="2964" y="2746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7" y="2626"/>
                    <a:pt x="2110" y="2575"/>
                  </a:cubicBezTo>
                  <a:cubicBezTo>
                    <a:pt x="1994" y="2525"/>
                    <a:pt x="1897" y="2466"/>
                    <a:pt x="1825" y="2394"/>
                  </a:cubicBezTo>
                  <a:cubicBezTo>
                    <a:pt x="1752" y="2324"/>
                    <a:pt x="1712" y="2232"/>
                    <a:pt x="1699" y="2122"/>
                  </a:cubicBezTo>
                  <a:cubicBezTo>
                    <a:pt x="1686" y="1999"/>
                    <a:pt x="1713" y="1888"/>
                    <a:pt x="1781" y="1793"/>
                  </a:cubicBezTo>
                  <a:cubicBezTo>
                    <a:pt x="1850" y="1698"/>
                    <a:pt x="1952" y="1618"/>
                    <a:pt x="2084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8" y="2029"/>
                  </a:cubicBezTo>
                  <a:lnTo>
                    <a:pt x="5077" y="937"/>
                  </a:lnTo>
                  <a:cubicBezTo>
                    <a:pt x="4887" y="707"/>
                    <a:pt x="4670" y="519"/>
                    <a:pt x="4419" y="368"/>
                  </a:cubicBezTo>
                  <a:cubicBezTo>
                    <a:pt x="4172" y="217"/>
                    <a:pt x="3880" y="112"/>
                    <a:pt x="3549" y="52"/>
                  </a:cubicBezTo>
                  <a:cubicBezTo>
                    <a:pt x="3365" y="17"/>
                    <a:pt x="3163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32"/>
            <p:cNvSpPr/>
            <p:nvPr/>
          </p:nvSpPr>
          <p:spPr>
            <a:xfrm flipH="1">
              <a:off x="920266" y="368959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6" y="3954"/>
                  </a:moveTo>
                  <a:cubicBezTo>
                    <a:pt x="2175" y="4066"/>
                    <a:pt x="2307" y="4183"/>
                    <a:pt x="2446" y="4307"/>
                  </a:cubicBezTo>
                  <a:lnTo>
                    <a:pt x="3868" y="5529"/>
                  </a:lnTo>
                  <a:cubicBezTo>
                    <a:pt x="3815" y="5565"/>
                    <a:pt x="3764" y="5601"/>
                    <a:pt x="3711" y="5635"/>
                  </a:cubicBezTo>
                  <a:cubicBezTo>
                    <a:pt x="3498" y="5765"/>
                    <a:pt x="3264" y="5844"/>
                    <a:pt x="3002" y="5871"/>
                  </a:cubicBezTo>
                  <a:cubicBezTo>
                    <a:pt x="2918" y="5880"/>
                    <a:pt x="2836" y="5885"/>
                    <a:pt x="2758" y="5885"/>
                  </a:cubicBezTo>
                  <a:cubicBezTo>
                    <a:pt x="2579" y="5885"/>
                    <a:pt x="2416" y="5861"/>
                    <a:pt x="2269" y="5815"/>
                  </a:cubicBezTo>
                  <a:cubicBezTo>
                    <a:pt x="2059" y="5750"/>
                    <a:pt x="1893" y="5641"/>
                    <a:pt x="1773" y="5490"/>
                  </a:cubicBezTo>
                  <a:cubicBezTo>
                    <a:pt x="1653" y="5339"/>
                    <a:pt x="1578" y="5154"/>
                    <a:pt x="1557" y="4932"/>
                  </a:cubicBezTo>
                  <a:cubicBezTo>
                    <a:pt x="1527" y="4655"/>
                    <a:pt x="1593" y="4413"/>
                    <a:pt x="1757" y="4212"/>
                  </a:cubicBezTo>
                  <a:cubicBezTo>
                    <a:pt x="1833" y="4117"/>
                    <a:pt x="1934" y="4032"/>
                    <a:pt x="2056" y="3954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7" y="17"/>
                  </a:cubicBezTo>
                  <a:cubicBezTo>
                    <a:pt x="2410" y="62"/>
                    <a:pt x="2040" y="180"/>
                    <a:pt x="1728" y="374"/>
                  </a:cubicBezTo>
                  <a:cubicBezTo>
                    <a:pt x="1417" y="568"/>
                    <a:pt x="1184" y="812"/>
                    <a:pt x="1029" y="1107"/>
                  </a:cubicBezTo>
                  <a:cubicBezTo>
                    <a:pt x="874" y="1405"/>
                    <a:pt x="815" y="1728"/>
                    <a:pt x="851" y="2076"/>
                  </a:cubicBezTo>
                  <a:cubicBezTo>
                    <a:pt x="867" y="2220"/>
                    <a:pt x="907" y="2372"/>
                    <a:pt x="969" y="2536"/>
                  </a:cubicBezTo>
                  <a:cubicBezTo>
                    <a:pt x="1029" y="2692"/>
                    <a:pt x="1115" y="2854"/>
                    <a:pt x="1226" y="3024"/>
                  </a:cubicBezTo>
                  <a:cubicBezTo>
                    <a:pt x="829" y="3255"/>
                    <a:pt x="527" y="3544"/>
                    <a:pt x="329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6" y="6615"/>
                    <a:pt x="1147" y="6845"/>
                    <a:pt x="1573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5"/>
                  </a:cubicBezTo>
                  <a:cubicBezTo>
                    <a:pt x="3363" y="7104"/>
                    <a:pt x="3715" y="7013"/>
                    <a:pt x="4039" y="6872"/>
                  </a:cubicBezTo>
                  <a:cubicBezTo>
                    <a:pt x="4351" y="6734"/>
                    <a:pt x="4633" y="6554"/>
                    <a:pt x="4887" y="6334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7"/>
                  </a:lnTo>
                  <a:cubicBezTo>
                    <a:pt x="5859" y="4974"/>
                    <a:pt x="5951" y="4735"/>
                    <a:pt x="6023" y="4485"/>
                  </a:cubicBezTo>
                  <a:cubicBezTo>
                    <a:pt x="6130" y="4117"/>
                    <a:pt x="6190" y="3721"/>
                    <a:pt x="6203" y="3300"/>
                  </a:cubicBezTo>
                  <a:lnTo>
                    <a:pt x="6203" y="3300"/>
                  </a:lnTo>
                  <a:lnTo>
                    <a:pt x="4754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6" y="3846"/>
                  </a:lnTo>
                  <a:cubicBezTo>
                    <a:pt x="3953" y="3737"/>
                    <a:pt x="3792" y="3605"/>
                    <a:pt x="3612" y="3451"/>
                  </a:cubicBezTo>
                  <a:cubicBezTo>
                    <a:pt x="3433" y="3297"/>
                    <a:pt x="3254" y="3132"/>
                    <a:pt x="3078" y="2958"/>
                  </a:cubicBezTo>
                  <a:cubicBezTo>
                    <a:pt x="2903" y="2782"/>
                    <a:pt x="2755" y="2613"/>
                    <a:pt x="2635" y="2443"/>
                  </a:cubicBezTo>
                  <a:cubicBezTo>
                    <a:pt x="2517" y="2275"/>
                    <a:pt x="2450" y="2128"/>
                    <a:pt x="2435" y="2006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9"/>
                    <a:pt x="2591" y="1505"/>
                    <a:pt x="2684" y="1449"/>
                  </a:cubicBezTo>
                  <a:cubicBezTo>
                    <a:pt x="2776" y="1393"/>
                    <a:pt x="2894" y="1357"/>
                    <a:pt x="3037" y="1343"/>
                  </a:cubicBezTo>
                  <a:cubicBezTo>
                    <a:pt x="3067" y="1340"/>
                    <a:pt x="3097" y="1338"/>
                    <a:pt x="3127" y="1338"/>
                  </a:cubicBezTo>
                  <a:cubicBezTo>
                    <a:pt x="3266" y="1338"/>
                    <a:pt x="3394" y="1372"/>
                    <a:pt x="3511" y="1442"/>
                  </a:cubicBezTo>
                  <a:cubicBezTo>
                    <a:pt x="3651" y="1527"/>
                    <a:pt x="3790" y="1694"/>
                    <a:pt x="3928" y="1947"/>
                  </a:cubicBezTo>
                  <a:lnTo>
                    <a:pt x="5079" y="1088"/>
                  </a:lnTo>
                  <a:cubicBezTo>
                    <a:pt x="4966" y="838"/>
                    <a:pt x="4797" y="625"/>
                    <a:pt x="4568" y="453"/>
                  </a:cubicBezTo>
                  <a:cubicBezTo>
                    <a:pt x="4339" y="280"/>
                    <a:pt x="4078" y="155"/>
                    <a:pt x="3779" y="79"/>
                  </a:cubicBezTo>
                  <a:cubicBezTo>
                    <a:pt x="3576" y="27"/>
                    <a:pt x="3365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32"/>
            <p:cNvSpPr/>
            <p:nvPr/>
          </p:nvSpPr>
          <p:spPr>
            <a:xfrm flipH="1">
              <a:off x="622652" y="364815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3" y="2066"/>
                  </a:lnTo>
                  <a:lnTo>
                    <a:pt x="2178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32"/>
            <p:cNvSpPr/>
            <p:nvPr/>
          </p:nvSpPr>
          <p:spPr>
            <a:xfrm flipH="1">
              <a:off x="394711" y="362649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32"/>
            <p:cNvSpPr/>
            <p:nvPr/>
          </p:nvSpPr>
          <p:spPr>
            <a:xfrm flipH="1">
              <a:off x="153500" y="3603840"/>
              <a:ext cx="221467" cy="246067"/>
            </a:xfrm>
            <a:custGeom>
              <a:avLst/>
              <a:gdLst/>
              <a:ahLst/>
              <a:cxnLst/>
              <a:rect l="l" t="t" r="r" b="b"/>
              <a:pathLst>
                <a:path w="6392" h="7102" extrusionOk="0">
                  <a:moveTo>
                    <a:pt x="3677" y="0"/>
                  </a:moveTo>
                  <a:cubicBezTo>
                    <a:pt x="3546" y="0"/>
                    <a:pt x="3415" y="8"/>
                    <a:pt x="3284" y="22"/>
                  </a:cubicBezTo>
                  <a:cubicBezTo>
                    <a:pt x="2764" y="78"/>
                    <a:pt x="2294" y="214"/>
                    <a:pt x="1876" y="436"/>
                  </a:cubicBezTo>
                  <a:cubicBezTo>
                    <a:pt x="1457" y="656"/>
                    <a:pt x="1104" y="942"/>
                    <a:pt x="816" y="1291"/>
                  </a:cubicBezTo>
                  <a:cubicBezTo>
                    <a:pt x="528" y="1639"/>
                    <a:pt x="316" y="2036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14" y="4436"/>
                    <a:pt x="249" y="4902"/>
                    <a:pt x="466" y="5315"/>
                  </a:cubicBezTo>
                  <a:cubicBezTo>
                    <a:pt x="685" y="5729"/>
                    <a:pt x="968" y="6076"/>
                    <a:pt x="1319" y="6357"/>
                  </a:cubicBezTo>
                  <a:cubicBezTo>
                    <a:pt x="1670" y="6638"/>
                    <a:pt x="2070" y="6843"/>
                    <a:pt x="2520" y="6969"/>
                  </a:cubicBezTo>
                  <a:cubicBezTo>
                    <a:pt x="2833" y="7057"/>
                    <a:pt x="3163" y="7101"/>
                    <a:pt x="3507" y="7101"/>
                  </a:cubicBezTo>
                  <a:cubicBezTo>
                    <a:pt x="3656" y="7101"/>
                    <a:pt x="3808" y="7093"/>
                    <a:pt x="3962" y="7076"/>
                  </a:cubicBezTo>
                  <a:cubicBezTo>
                    <a:pt x="4293" y="7040"/>
                    <a:pt x="4619" y="6967"/>
                    <a:pt x="4937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50" y="6250"/>
                    <a:pt x="6250" y="6065"/>
                    <a:pt x="6391" y="5866"/>
                  </a:cubicBezTo>
                  <a:lnTo>
                    <a:pt x="5461" y="4685"/>
                  </a:lnTo>
                  <a:cubicBezTo>
                    <a:pt x="5351" y="4826"/>
                    <a:pt x="5222" y="4958"/>
                    <a:pt x="5074" y="5075"/>
                  </a:cubicBezTo>
                  <a:cubicBezTo>
                    <a:pt x="4924" y="5191"/>
                    <a:pt x="4762" y="5290"/>
                    <a:pt x="4578" y="5368"/>
                  </a:cubicBezTo>
                  <a:cubicBezTo>
                    <a:pt x="4397" y="5447"/>
                    <a:pt x="4201" y="5495"/>
                    <a:pt x="3994" y="5519"/>
                  </a:cubicBezTo>
                  <a:cubicBezTo>
                    <a:pt x="3892" y="5530"/>
                    <a:pt x="3793" y="5535"/>
                    <a:pt x="3697" y="5535"/>
                  </a:cubicBezTo>
                  <a:cubicBezTo>
                    <a:pt x="3503" y="5535"/>
                    <a:pt x="3320" y="5513"/>
                    <a:pt x="3147" y="5470"/>
                  </a:cubicBezTo>
                  <a:cubicBezTo>
                    <a:pt x="2888" y="5405"/>
                    <a:pt x="2661" y="5296"/>
                    <a:pt x="2468" y="5138"/>
                  </a:cubicBezTo>
                  <a:cubicBezTo>
                    <a:pt x="2274" y="4981"/>
                    <a:pt x="2116" y="4786"/>
                    <a:pt x="1994" y="4553"/>
                  </a:cubicBezTo>
                  <a:cubicBezTo>
                    <a:pt x="1871" y="4320"/>
                    <a:pt x="1794" y="4054"/>
                    <a:pt x="1761" y="3755"/>
                  </a:cubicBezTo>
                  <a:cubicBezTo>
                    <a:pt x="1729" y="3451"/>
                    <a:pt x="1749" y="3169"/>
                    <a:pt x="1821" y="2912"/>
                  </a:cubicBezTo>
                  <a:cubicBezTo>
                    <a:pt x="1893" y="2655"/>
                    <a:pt x="2004" y="2432"/>
                    <a:pt x="2158" y="2242"/>
                  </a:cubicBezTo>
                  <a:cubicBezTo>
                    <a:pt x="2313" y="2051"/>
                    <a:pt x="2500" y="1897"/>
                    <a:pt x="2720" y="1780"/>
                  </a:cubicBezTo>
                  <a:cubicBezTo>
                    <a:pt x="2940" y="1661"/>
                    <a:pt x="3180" y="1588"/>
                    <a:pt x="3439" y="1560"/>
                  </a:cubicBezTo>
                  <a:cubicBezTo>
                    <a:pt x="3513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8"/>
                  </a:cubicBezTo>
                  <a:cubicBezTo>
                    <a:pt x="4220" y="1626"/>
                    <a:pt x="4395" y="1691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3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32"/>
            <p:cNvSpPr/>
            <p:nvPr/>
          </p:nvSpPr>
          <p:spPr>
            <a:xfrm flipH="1">
              <a:off x="-9753" y="3590154"/>
              <a:ext cx="145935" cy="242151"/>
            </a:xfrm>
            <a:custGeom>
              <a:avLst/>
              <a:gdLst/>
              <a:ahLst/>
              <a:cxnLst/>
              <a:rect l="l" t="t" r="r" b="b"/>
              <a:pathLst>
                <a:path w="4212" h="6989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375" y="6814"/>
                  </a:lnTo>
                  <a:lnTo>
                    <a:pt x="2093" y="4157"/>
                  </a:lnTo>
                  <a:lnTo>
                    <a:pt x="4211" y="3934"/>
                  </a:lnTo>
                  <a:lnTo>
                    <a:pt x="4211" y="2438"/>
                  </a:lnTo>
                  <a:lnTo>
                    <a:pt x="1939" y="2679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32"/>
            <p:cNvSpPr/>
            <p:nvPr/>
          </p:nvSpPr>
          <p:spPr>
            <a:xfrm flipH="1">
              <a:off x="3853945" y="4320957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1"/>
                  </a:cubicBezTo>
                  <a:cubicBezTo>
                    <a:pt x="40" y="1792"/>
                    <a:pt x="0" y="2080"/>
                    <a:pt x="33" y="2383"/>
                  </a:cubicBezTo>
                  <a:cubicBezTo>
                    <a:pt x="63" y="2670"/>
                    <a:pt x="135" y="2923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2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299"/>
                  </a:cubicBezTo>
                  <a:cubicBezTo>
                    <a:pt x="2627" y="4309"/>
                    <a:pt x="2764" y="4328"/>
                    <a:pt x="2896" y="4349"/>
                  </a:cubicBezTo>
                  <a:cubicBezTo>
                    <a:pt x="3030" y="4371"/>
                    <a:pt x="3157" y="4401"/>
                    <a:pt x="3279" y="4437"/>
                  </a:cubicBezTo>
                  <a:cubicBezTo>
                    <a:pt x="3401" y="4473"/>
                    <a:pt x="3507" y="4516"/>
                    <a:pt x="3598" y="4566"/>
                  </a:cubicBezTo>
                  <a:cubicBezTo>
                    <a:pt x="3687" y="4615"/>
                    <a:pt x="3761" y="4677"/>
                    <a:pt x="3818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3" y="5134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90" y="5638"/>
                    <a:pt x="3233" y="5676"/>
                    <a:pt x="3059" y="5695"/>
                  </a:cubicBezTo>
                  <a:cubicBezTo>
                    <a:pt x="2973" y="5704"/>
                    <a:pt x="2887" y="5709"/>
                    <a:pt x="2801" y="5709"/>
                  </a:cubicBezTo>
                  <a:cubicBezTo>
                    <a:pt x="2538" y="5709"/>
                    <a:pt x="2277" y="5665"/>
                    <a:pt x="2018" y="5579"/>
                  </a:cubicBezTo>
                  <a:cubicBezTo>
                    <a:pt x="1674" y="5464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5"/>
                    <a:pt x="590" y="6520"/>
                    <a:pt x="890" y="6694"/>
                  </a:cubicBezTo>
                  <a:cubicBezTo>
                    <a:pt x="1191" y="6868"/>
                    <a:pt x="1527" y="6991"/>
                    <a:pt x="1898" y="7061"/>
                  </a:cubicBezTo>
                  <a:cubicBezTo>
                    <a:pt x="2120" y="7103"/>
                    <a:pt x="2356" y="7124"/>
                    <a:pt x="2604" y="7124"/>
                  </a:cubicBezTo>
                  <a:cubicBezTo>
                    <a:pt x="2773" y="7124"/>
                    <a:pt x="2947" y="7114"/>
                    <a:pt x="3128" y="7096"/>
                  </a:cubicBezTo>
                  <a:cubicBezTo>
                    <a:pt x="3648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0"/>
                    <a:pt x="5562" y="4605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19"/>
                    <a:pt x="4757" y="3273"/>
                  </a:cubicBezTo>
                  <a:cubicBezTo>
                    <a:pt x="4528" y="3128"/>
                    <a:pt x="4262" y="3012"/>
                    <a:pt x="3962" y="2925"/>
                  </a:cubicBezTo>
                  <a:cubicBezTo>
                    <a:pt x="3660" y="2839"/>
                    <a:pt x="3328" y="2779"/>
                    <a:pt x="2965" y="2746"/>
                  </a:cubicBezTo>
                  <a:cubicBezTo>
                    <a:pt x="2807" y="2736"/>
                    <a:pt x="2653" y="2718"/>
                    <a:pt x="2507" y="2690"/>
                  </a:cubicBezTo>
                  <a:cubicBezTo>
                    <a:pt x="2358" y="2661"/>
                    <a:pt x="2228" y="2625"/>
                    <a:pt x="2111" y="2575"/>
                  </a:cubicBezTo>
                  <a:cubicBezTo>
                    <a:pt x="1995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4" y="1890"/>
                    <a:pt x="1782" y="1792"/>
                  </a:cubicBezTo>
                  <a:cubicBezTo>
                    <a:pt x="1851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80" y="1427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0"/>
                    <a:pt x="3139" y="1456"/>
                  </a:cubicBezTo>
                  <a:cubicBezTo>
                    <a:pt x="3325" y="1496"/>
                    <a:pt x="3500" y="1562"/>
                    <a:pt x="3671" y="1656"/>
                  </a:cubicBezTo>
                  <a:cubicBezTo>
                    <a:pt x="3842" y="1749"/>
                    <a:pt x="4004" y="1873"/>
                    <a:pt x="4159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3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32"/>
            <p:cNvSpPr/>
            <p:nvPr/>
          </p:nvSpPr>
          <p:spPr>
            <a:xfrm flipH="1">
              <a:off x="3586263" y="4295491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87" y="1568"/>
                  </a:moveTo>
                  <a:cubicBezTo>
                    <a:pt x="3776" y="1568"/>
                    <a:pt x="3957" y="1596"/>
                    <a:pt x="4128" y="1649"/>
                  </a:cubicBezTo>
                  <a:cubicBezTo>
                    <a:pt x="4360" y="1722"/>
                    <a:pt x="4569" y="1841"/>
                    <a:pt x="4755" y="2001"/>
                  </a:cubicBezTo>
                  <a:cubicBezTo>
                    <a:pt x="4939" y="2162"/>
                    <a:pt x="5090" y="2359"/>
                    <a:pt x="5205" y="2589"/>
                  </a:cubicBezTo>
                  <a:cubicBezTo>
                    <a:pt x="5322" y="2819"/>
                    <a:pt x="5395" y="3078"/>
                    <a:pt x="5424" y="3363"/>
                  </a:cubicBezTo>
                  <a:cubicBezTo>
                    <a:pt x="5457" y="3649"/>
                    <a:pt x="5438" y="3915"/>
                    <a:pt x="5372" y="4165"/>
                  </a:cubicBezTo>
                  <a:cubicBezTo>
                    <a:pt x="5307" y="4417"/>
                    <a:pt x="5201" y="4638"/>
                    <a:pt x="5054" y="4835"/>
                  </a:cubicBezTo>
                  <a:cubicBezTo>
                    <a:pt x="4907" y="5031"/>
                    <a:pt x="4728" y="5189"/>
                    <a:pt x="4515" y="5310"/>
                  </a:cubicBezTo>
                  <a:cubicBezTo>
                    <a:pt x="4301" y="5431"/>
                    <a:pt x="4060" y="5505"/>
                    <a:pt x="3793" y="5533"/>
                  </a:cubicBezTo>
                  <a:cubicBezTo>
                    <a:pt x="3718" y="5541"/>
                    <a:pt x="3645" y="5545"/>
                    <a:pt x="3574" y="5545"/>
                  </a:cubicBezTo>
                  <a:cubicBezTo>
                    <a:pt x="3389" y="5545"/>
                    <a:pt x="3213" y="5518"/>
                    <a:pt x="3044" y="5467"/>
                  </a:cubicBezTo>
                  <a:cubicBezTo>
                    <a:pt x="2811" y="5393"/>
                    <a:pt x="2599" y="5275"/>
                    <a:pt x="2411" y="5117"/>
                  </a:cubicBezTo>
                  <a:cubicBezTo>
                    <a:pt x="2226" y="4962"/>
                    <a:pt x="2075" y="4763"/>
                    <a:pt x="1962" y="4532"/>
                  </a:cubicBezTo>
                  <a:cubicBezTo>
                    <a:pt x="1849" y="4298"/>
                    <a:pt x="1778" y="4037"/>
                    <a:pt x="1748" y="3751"/>
                  </a:cubicBezTo>
                  <a:cubicBezTo>
                    <a:pt x="1718" y="3466"/>
                    <a:pt x="1734" y="3200"/>
                    <a:pt x="1797" y="2950"/>
                  </a:cubicBezTo>
                  <a:cubicBezTo>
                    <a:pt x="1857" y="2700"/>
                    <a:pt x="1964" y="2477"/>
                    <a:pt x="2115" y="2280"/>
                  </a:cubicBezTo>
                  <a:cubicBezTo>
                    <a:pt x="2264" y="2083"/>
                    <a:pt x="2446" y="1925"/>
                    <a:pt x="2660" y="1805"/>
                  </a:cubicBezTo>
                  <a:cubicBezTo>
                    <a:pt x="2871" y="1685"/>
                    <a:pt x="3113" y="1608"/>
                    <a:pt x="3376" y="1580"/>
                  </a:cubicBezTo>
                  <a:cubicBezTo>
                    <a:pt x="3447" y="1572"/>
                    <a:pt x="3518" y="1568"/>
                    <a:pt x="3587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6" y="9"/>
                    <a:pt x="3215" y="25"/>
                  </a:cubicBezTo>
                  <a:cubicBezTo>
                    <a:pt x="2700" y="78"/>
                    <a:pt x="2243" y="216"/>
                    <a:pt x="1832" y="436"/>
                  </a:cubicBezTo>
                  <a:cubicBezTo>
                    <a:pt x="1422" y="656"/>
                    <a:pt x="1077" y="944"/>
                    <a:pt x="792" y="1294"/>
                  </a:cubicBezTo>
                  <a:cubicBezTo>
                    <a:pt x="509" y="1646"/>
                    <a:pt x="301" y="2044"/>
                    <a:pt x="171" y="2490"/>
                  </a:cubicBezTo>
                  <a:cubicBezTo>
                    <a:pt x="40" y="2936"/>
                    <a:pt x="1" y="3415"/>
                    <a:pt x="57" y="3929"/>
                  </a:cubicBezTo>
                  <a:cubicBezTo>
                    <a:pt x="110" y="4441"/>
                    <a:pt x="247" y="4901"/>
                    <a:pt x="468" y="5311"/>
                  </a:cubicBezTo>
                  <a:cubicBezTo>
                    <a:pt x="688" y="5723"/>
                    <a:pt x="976" y="6068"/>
                    <a:pt x="1325" y="6354"/>
                  </a:cubicBezTo>
                  <a:cubicBezTo>
                    <a:pt x="1678" y="6639"/>
                    <a:pt x="2076" y="6844"/>
                    <a:pt x="2522" y="6977"/>
                  </a:cubicBezTo>
                  <a:cubicBezTo>
                    <a:pt x="2835" y="7067"/>
                    <a:pt x="3167" y="7113"/>
                    <a:pt x="3517" y="7113"/>
                  </a:cubicBezTo>
                  <a:cubicBezTo>
                    <a:pt x="3665" y="7113"/>
                    <a:pt x="3816" y="7105"/>
                    <a:pt x="3970" y="7089"/>
                  </a:cubicBezTo>
                  <a:cubicBezTo>
                    <a:pt x="4475" y="7035"/>
                    <a:pt x="4933" y="6897"/>
                    <a:pt x="5343" y="6677"/>
                  </a:cubicBezTo>
                  <a:cubicBezTo>
                    <a:pt x="5754" y="6459"/>
                    <a:pt x="6099" y="6171"/>
                    <a:pt x="6386" y="5820"/>
                  </a:cubicBezTo>
                  <a:cubicBezTo>
                    <a:pt x="6670" y="5468"/>
                    <a:pt x="6875" y="5070"/>
                    <a:pt x="7003" y="4618"/>
                  </a:cubicBezTo>
                  <a:cubicBezTo>
                    <a:pt x="7126" y="4171"/>
                    <a:pt x="7164" y="3692"/>
                    <a:pt x="7110" y="3187"/>
                  </a:cubicBezTo>
                  <a:cubicBezTo>
                    <a:pt x="7056" y="2673"/>
                    <a:pt x="6919" y="2212"/>
                    <a:pt x="6702" y="1803"/>
                  </a:cubicBezTo>
                  <a:cubicBezTo>
                    <a:pt x="6486" y="1391"/>
                    <a:pt x="6203" y="1046"/>
                    <a:pt x="5851" y="760"/>
                  </a:cubicBezTo>
                  <a:cubicBezTo>
                    <a:pt x="5498" y="477"/>
                    <a:pt x="5099" y="270"/>
                    <a:pt x="4653" y="139"/>
                  </a:cubicBezTo>
                  <a:cubicBezTo>
                    <a:pt x="4338" y="47"/>
                    <a:pt x="4006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32"/>
            <p:cNvSpPr/>
            <p:nvPr/>
          </p:nvSpPr>
          <p:spPr>
            <a:xfrm flipH="1">
              <a:off x="3339406" y="426715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3" y="5314"/>
                  </a:cubicBezTo>
                  <a:cubicBezTo>
                    <a:pt x="685" y="5727"/>
                    <a:pt x="968" y="6075"/>
                    <a:pt x="1319" y="6355"/>
                  </a:cubicBezTo>
                  <a:cubicBezTo>
                    <a:pt x="1669" y="6635"/>
                    <a:pt x="2070" y="6840"/>
                    <a:pt x="2520" y="6966"/>
                  </a:cubicBezTo>
                  <a:cubicBezTo>
                    <a:pt x="2836" y="7054"/>
                    <a:pt x="3169" y="7099"/>
                    <a:pt x="3517" y="7099"/>
                  </a:cubicBezTo>
                  <a:cubicBezTo>
                    <a:pt x="3663" y="7099"/>
                    <a:pt x="3811" y="7091"/>
                    <a:pt x="3962" y="7076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3" y="6589"/>
                    <a:pt x="5796" y="6420"/>
                  </a:cubicBezTo>
                  <a:cubicBezTo>
                    <a:pt x="6050" y="6249"/>
                    <a:pt x="6249" y="6063"/>
                    <a:pt x="6391" y="5863"/>
                  </a:cubicBezTo>
                  <a:lnTo>
                    <a:pt x="5461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0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2" y="4552"/>
                  </a:cubicBezTo>
                  <a:cubicBezTo>
                    <a:pt x="1871" y="4317"/>
                    <a:pt x="1794" y="4054"/>
                    <a:pt x="1761" y="3755"/>
                  </a:cubicBezTo>
                  <a:cubicBezTo>
                    <a:pt x="1729" y="3450"/>
                    <a:pt x="1748" y="3170"/>
                    <a:pt x="1820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1" y="2051"/>
                    <a:pt x="2500" y="1899"/>
                    <a:pt x="2718" y="1779"/>
                  </a:cubicBezTo>
                  <a:cubicBezTo>
                    <a:pt x="2938" y="1661"/>
                    <a:pt x="3178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8" y="1625"/>
                    <a:pt x="4395" y="1690"/>
                    <a:pt x="4557" y="1782"/>
                  </a:cubicBezTo>
                  <a:cubicBezTo>
                    <a:pt x="4721" y="1873"/>
                    <a:pt x="4880" y="1984"/>
                    <a:pt x="5031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5" y="193"/>
                    <a:pt x="4572" y="97"/>
                    <a:pt x="4250" y="47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32"/>
            <p:cNvSpPr/>
            <p:nvPr/>
          </p:nvSpPr>
          <p:spPr>
            <a:xfrm flipH="1">
              <a:off x="3105436" y="4242516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0"/>
                  </a:moveTo>
                  <a:cubicBezTo>
                    <a:pt x="3547" y="0"/>
                    <a:pt x="3415" y="7"/>
                    <a:pt x="3282" y="21"/>
                  </a:cubicBezTo>
                  <a:cubicBezTo>
                    <a:pt x="2763" y="77"/>
                    <a:pt x="2294" y="214"/>
                    <a:pt x="1874" y="434"/>
                  </a:cubicBezTo>
                  <a:cubicBezTo>
                    <a:pt x="1456" y="655"/>
                    <a:pt x="1102" y="942"/>
                    <a:pt x="815" y="1290"/>
                  </a:cubicBezTo>
                  <a:cubicBezTo>
                    <a:pt x="527" y="1639"/>
                    <a:pt x="314" y="2036"/>
                    <a:pt x="178" y="2483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09" y="4435"/>
                    <a:pt x="245" y="4899"/>
                    <a:pt x="462" y="5313"/>
                  </a:cubicBezTo>
                  <a:cubicBezTo>
                    <a:pt x="684" y="5724"/>
                    <a:pt x="967" y="6071"/>
                    <a:pt x="1318" y="6354"/>
                  </a:cubicBezTo>
                  <a:cubicBezTo>
                    <a:pt x="1669" y="6635"/>
                    <a:pt x="2069" y="6839"/>
                    <a:pt x="2519" y="6965"/>
                  </a:cubicBezTo>
                  <a:cubicBezTo>
                    <a:pt x="2835" y="7054"/>
                    <a:pt x="3168" y="7098"/>
                    <a:pt x="3516" y="7098"/>
                  </a:cubicBezTo>
                  <a:cubicBezTo>
                    <a:pt x="3662" y="7098"/>
                    <a:pt x="3811" y="7090"/>
                    <a:pt x="3962" y="7075"/>
                  </a:cubicBezTo>
                  <a:cubicBezTo>
                    <a:pt x="4293" y="7040"/>
                    <a:pt x="4618" y="6965"/>
                    <a:pt x="4936" y="6847"/>
                  </a:cubicBezTo>
                  <a:cubicBezTo>
                    <a:pt x="5255" y="6732"/>
                    <a:pt x="5543" y="6589"/>
                    <a:pt x="5796" y="6419"/>
                  </a:cubicBezTo>
                  <a:cubicBezTo>
                    <a:pt x="6049" y="6248"/>
                    <a:pt x="6249" y="6062"/>
                    <a:pt x="6390" y="5862"/>
                  </a:cubicBezTo>
                  <a:lnTo>
                    <a:pt x="5459" y="4682"/>
                  </a:lnTo>
                  <a:cubicBezTo>
                    <a:pt x="5350" y="4824"/>
                    <a:pt x="5221" y="4955"/>
                    <a:pt x="5073" y="5072"/>
                  </a:cubicBezTo>
                  <a:cubicBezTo>
                    <a:pt x="4924" y="5189"/>
                    <a:pt x="4761" y="5287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0"/>
                    <a:pt x="3146" y="5467"/>
                  </a:cubicBezTo>
                  <a:cubicBezTo>
                    <a:pt x="2887" y="5402"/>
                    <a:pt x="2661" y="5293"/>
                    <a:pt x="2467" y="5135"/>
                  </a:cubicBezTo>
                  <a:cubicBezTo>
                    <a:pt x="2273" y="4978"/>
                    <a:pt x="2115" y="4783"/>
                    <a:pt x="1992" y="4551"/>
                  </a:cubicBezTo>
                  <a:cubicBezTo>
                    <a:pt x="1870" y="4317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9" y="1898"/>
                    <a:pt x="2719" y="1779"/>
                  </a:cubicBezTo>
                  <a:cubicBezTo>
                    <a:pt x="2937" y="1661"/>
                    <a:pt x="3179" y="1589"/>
                    <a:pt x="3438" y="1560"/>
                  </a:cubicBezTo>
                  <a:cubicBezTo>
                    <a:pt x="3513" y="1552"/>
                    <a:pt x="3586" y="1548"/>
                    <a:pt x="3658" y="1548"/>
                  </a:cubicBezTo>
                  <a:cubicBezTo>
                    <a:pt x="3786" y="1548"/>
                    <a:pt x="3910" y="1560"/>
                    <a:pt x="4030" y="1584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2"/>
                    <a:pt x="4878" y="1983"/>
                    <a:pt x="5029" y="2109"/>
                  </a:cubicBezTo>
                  <a:lnTo>
                    <a:pt x="5920" y="844"/>
                  </a:lnTo>
                  <a:cubicBezTo>
                    <a:pt x="5700" y="638"/>
                    <a:pt x="5448" y="467"/>
                    <a:pt x="5160" y="329"/>
                  </a:cubicBezTo>
                  <a:cubicBezTo>
                    <a:pt x="4876" y="192"/>
                    <a:pt x="4571" y="96"/>
                    <a:pt x="4250" y="46"/>
                  </a:cubicBezTo>
                  <a:cubicBezTo>
                    <a:pt x="4060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32"/>
            <p:cNvSpPr/>
            <p:nvPr/>
          </p:nvSpPr>
          <p:spPr>
            <a:xfrm flipH="1">
              <a:off x="2895235" y="421743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900" y="1413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32"/>
            <p:cNvSpPr/>
            <p:nvPr/>
          </p:nvSpPr>
          <p:spPr>
            <a:xfrm flipH="1">
              <a:off x="2649520" y="4200109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3" y="1422"/>
                  </a:moveTo>
                  <a:cubicBezTo>
                    <a:pt x="3230" y="1422"/>
                    <a:pt x="3354" y="1441"/>
                    <a:pt x="3465" y="1481"/>
                  </a:cubicBezTo>
                  <a:cubicBezTo>
                    <a:pt x="3617" y="1536"/>
                    <a:pt x="3739" y="1628"/>
                    <a:pt x="3833" y="1751"/>
                  </a:cubicBezTo>
                  <a:cubicBezTo>
                    <a:pt x="3925" y="1877"/>
                    <a:pt x="3980" y="2028"/>
                    <a:pt x="3998" y="2202"/>
                  </a:cubicBezTo>
                  <a:cubicBezTo>
                    <a:pt x="4018" y="2376"/>
                    <a:pt x="3998" y="2535"/>
                    <a:pt x="3944" y="2679"/>
                  </a:cubicBezTo>
                  <a:cubicBezTo>
                    <a:pt x="3890" y="2823"/>
                    <a:pt x="3804" y="2938"/>
                    <a:pt x="3685" y="3024"/>
                  </a:cubicBezTo>
                  <a:cubicBezTo>
                    <a:pt x="3567" y="3115"/>
                    <a:pt x="3423" y="3166"/>
                    <a:pt x="3256" y="3182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3" y="1431"/>
                  </a:lnTo>
                  <a:cubicBezTo>
                    <a:pt x="2982" y="1425"/>
                    <a:pt x="3039" y="1422"/>
                    <a:pt x="3093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7" y="6"/>
                    <a:pt x="3066" y="16"/>
                  </a:cubicBezTo>
                  <a:lnTo>
                    <a:pt x="1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2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4"/>
                  </a:lnTo>
                  <a:cubicBezTo>
                    <a:pt x="4618" y="4062"/>
                    <a:pt x="4654" y="4041"/>
                    <a:pt x="4690" y="4016"/>
                  </a:cubicBezTo>
                  <a:cubicBezTo>
                    <a:pt x="5021" y="3786"/>
                    <a:pt x="5270" y="3489"/>
                    <a:pt x="5432" y="3125"/>
                  </a:cubicBezTo>
                  <a:cubicBezTo>
                    <a:pt x="5597" y="2764"/>
                    <a:pt x="5659" y="2370"/>
                    <a:pt x="5612" y="1941"/>
                  </a:cubicBezTo>
                  <a:cubicBezTo>
                    <a:pt x="5569" y="1526"/>
                    <a:pt x="5429" y="1165"/>
                    <a:pt x="5193" y="860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32"/>
            <p:cNvSpPr/>
            <p:nvPr/>
          </p:nvSpPr>
          <p:spPr>
            <a:xfrm flipH="1">
              <a:off x="2336522" y="4160716"/>
              <a:ext cx="194407" cy="246933"/>
            </a:xfrm>
            <a:custGeom>
              <a:avLst/>
              <a:gdLst/>
              <a:ahLst/>
              <a:cxnLst/>
              <a:rect l="l" t="t" r="r" b="b"/>
              <a:pathLst>
                <a:path w="5611" h="7127" extrusionOk="0">
                  <a:moveTo>
                    <a:pt x="2936" y="0"/>
                  </a:moveTo>
                  <a:cubicBezTo>
                    <a:pt x="2762" y="0"/>
                    <a:pt x="2577" y="10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800"/>
                  </a:cubicBezTo>
                  <a:cubicBezTo>
                    <a:pt x="431" y="1010"/>
                    <a:pt x="265" y="1249"/>
                    <a:pt x="153" y="1521"/>
                  </a:cubicBezTo>
                  <a:cubicBezTo>
                    <a:pt x="40" y="1793"/>
                    <a:pt x="1" y="2080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9" y="4298"/>
                  </a:cubicBezTo>
                  <a:cubicBezTo>
                    <a:pt x="2627" y="4309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7"/>
                  </a:cubicBezTo>
                  <a:cubicBezTo>
                    <a:pt x="3402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9" y="4749"/>
                  </a:cubicBezTo>
                  <a:cubicBezTo>
                    <a:pt x="3876" y="4823"/>
                    <a:pt x="3908" y="4907"/>
                    <a:pt x="3919" y="5005"/>
                  </a:cubicBezTo>
                  <a:cubicBezTo>
                    <a:pt x="3934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9" y="5638"/>
                    <a:pt x="3232" y="5677"/>
                    <a:pt x="3058" y="5695"/>
                  </a:cubicBezTo>
                  <a:cubicBezTo>
                    <a:pt x="2973" y="5704"/>
                    <a:pt x="2889" y="5709"/>
                    <a:pt x="2804" y="5709"/>
                  </a:cubicBezTo>
                  <a:cubicBezTo>
                    <a:pt x="2540" y="5709"/>
                    <a:pt x="2278" y="5665"/>
                    <a:pt x="2017" y="5578"/>
                  </a:cubicBezTo>
                  <a:cubicBezTo>
                    <a:pt x="1675" y="5462"/>
                    <a:pt x="1317" y="5207"/>
                    <a:pt x="946" y="4805"/>
                  </a:cubicBezTo>
                  <a:lnTo>
                    <a:pt x="64" y="6049"/>
                  </a:lnTo>
                  <a:cubicBezTo>
                    <a:pt x="313" y="6304"/>
                    <a:pt x="589" y="6519"/>
                    <a:pt x="888" y="6695"/>
                  </a:cubicBezTo>
                  <a:cubicBezTo>
                    <a:pt x="1189" y="6869"/>
                    <a:pt x="1525" y="6991"/>
                    <a:pt x="1898" y="7062"/>
                  </a:cubicBezTo>
                  <a:cubicBezTo>
                    <a:pt x="2122" y="7105"/>
                    <a:pt x="2359" y="7126"/>
                    <a:pt x="2609" y="7126"/>
                  </a:cubicBezTo>
                  <a:cubicBezTo>
                    <a:pt x="2776" y="7126"/>
                    <a:pt x="2949" y="7117"/>
                    <a:pt x="3129" y="7097"/>
                  </a:cubicBezTo>
                  <a:cubicBezTo>
                    <a:pt x="3648" y="7041"/>
                    <a:pt x="4098" y="6908"/>
                    <a:pt x="4479" y="6695"/>
                  </a:cubicBezTo>
                  <a:cubicBezTo>
                    <a:pt x="4860" y="6481"/>
                    <a:pt x="5147" y="6196"/>
                    <a:pt x="5343" y="5846"/>
                  </a:cubicBezTo>
                  <a:cubicBezTo>
                    <a:pt x="5539" y="5494"/>
                    <a:pt x="5611" y="5081"/>
                    <a:pt x="5562" y="4607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9" y="3605"/>
                    <a:pt x="4985" y="3421"/>
                    <a:pt x="4756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6" y="2736"/>
                    <a:pt x="2654" y="2719"/>
                    <a:pt x="2506" y="2690"/>
                  </a:cubicBezTo>
                  <a:cubicBezTo>
                    <a:pt x="2359" y="2663"/>
                    <a:pt x="2228" y="2625"/>
                    <a:pt x="2110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6" y="1997"/>
                    <a:pt x="1714" y="1888"/>
                    <a:pt x="1783" y="1793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1" y="1491"/>
                    <a:pt x="2384" y="1448"/>
                    <a:pt x="2581" y="1427"/>
                  </a:cubicBezTo>
                  <a:cubicBezTo>
                    <a:pt x="2642" y="1421"/>
                    <a:pt x="2704" y="1418"/>
                    <a:pt x="2765" y="1418"/>
                  </a:cubicBezTo>
                  <a:cubicBezTo>
                    <a:pt x="2891" y="1418"/>
                    <a:pt x="3015" y="1431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7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32"/>
            <p:cNvSpPr/>
            <p:nvPr/>
          </p:nvSpPr>
          <p:spPr>
            <a:xfrm flipH="1">
              <a:off x="2069221" y="4130573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4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7"/>
                  </a:lnTo>
                  <a:lnTo>
                    <a:pt x="2376" y="7282"/>
                  </a:lnTo>
                  <a:lnTo>
                    <a:pt x="2119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5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32"/>
            <p:cNvSpPr/>
            <p:nvPr/>
          </p:nvSpPr>
          <p:spPr>
            <a:xfrm flipH="1">
              <a:off x="1905656" y="4112661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87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3"/>
                  </a:lnTo>
                  <a:lnTo>
                    <a:pt x="4108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32"/>
            <p:cNvSpPr/>
            <p:nvPr/>
          </p:nvSpPr>
          <p:spPr>
            <a:xfrm flipH="1">
              <a:off x="1688594" y="4100812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7"/>
                  </a:lnTo>
                  <a:lnTo>
                    <a:pt x="719" y="6987"/>
                  </a:lnTo>
                  <a:lnTo>
                    <a:pt x="5409" y="6493"/>
                  </a:lnTo>
                  <a:lnTo>
                    <a:pt x="5255" y="5033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32"/>
            <p:cNvSpPr/>
            <p:nvPr/>
          </p:nvSpPr>
          <p:spPr>
            <a:xfrm flipH="1">
              <a:off x="1483277" y="407915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32"/>
            <p:cNvSpPr/>
            <p:nvPr/>
          </p:nvSpPr>
          <p:spPr>
            <a:xfrm flipH="1">
              <a:off x="1275847" y="4048807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0"/>
                  </a:moveTo>
                  <a:cubicBezTo>
                    <a:pt x="2764" y="0"/>
                    <a:pt x="2578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29" y="1011"/>
                    <a:pt x="264" y="1249"/>
                    <a:pt x="153" y="1521"/>
                  </a:cubicBezTo>
                  <a:cubicBezTo>
                    <a:pt x="39" y="1793"/>
                    <a:pt x="1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3"/>
                    <a:pt x="3908" y="4908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8" y="5709"/>
                  </a:cubicBezTo>
                  <a:cubicBezTo>
                    <a:pt x="2536" y="5709"/>
                    <a:pt x="2275" y="5664"/>
                    <a:pt x="2017" y="5578"/>
                  </a:cubicBezTo>
                  <a:cubicBezTo>
                    <a:pt x="1673" y="5463"/>
                    <a:pt x="1316" y="5205"/>
                    <a:pt x="947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91" y="6872"/>
                    <a:pt x="1528" y="6994"/>
                    <a:pt x="1899" y="7065"/>
                  </a:cubicBezTo>
                  <a:cubicBezTo>
                    <a:pt x="2119" y="7105"/>
                    <a:pt x="2353" y="7126"/>
                    <a:pt x="2602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2"/>
                    <a:pt x="4096" y="6908"/>
                    <a:pt x="4477" y="6694"/>
                  </a:cubicBezTo>
                  <a:cubicBezTo>
                    <a:pt x="4858" y="6481"/>
                    <a:pt x="5146" y="6196"/>
                    <a:pt x="5343" y="5845"/>
                  </a:cubicBezTo>
                  <a:cubicBezTo>
                    <a:pt x="5538" y="5493"/>
                    <a:pt x="5610" y="5082"/>
                    <a:pt x="5561" y="4607"/>
                  </a:cubicBezTo>
                  <a:cubicBezTo>
                    <a:pt x="5530" y="4302"/>
                    <a:pt x="5445" y="4041"/>
                    <a:pt x="5307" y="3822"/>
                  </a:cubicBezTo>
                  <a:cubicBezTo>
                    <a:pt x="5167" y="3605"/>
                    <a:pt x="4985" y="3421"/>
                    <a:pt x="4756" y="3274"/>
                  </a:cubicBezTo>
                  <a:cubicBezTo>
                    <a:pt x="4527" y="3127"/>
                    <a:pt x="4261" y="3011"/>
                    <a:pt x="3962" y="2925"/>
                  </a:cubicBezTo>
                  <a:cubicBezTo>
                    <a:pt x="3662" y="2838"/>
                    <a:pt x="3327" y="2779"/>
                    <a:pt x="2964" y="2745"/>
                  </a:cubicBezTo>
                  <a:cubicBezTo>
                    <a:pt x="2806" y="2736"/>
                    <a:pt x="2654" y="2718"/>
                    <a:pt x="2506" y="2689"/>
                  </a:cubicBezTo>
                  <a:cubicBezTo>
                    <a:pt x="2357" y="2663"/>
                    <a:pt x="2227" y="2624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4" y="1421"/>
                    <a:pt x="2709" y="1417"/>
                    <a:pt x="2773" y="1417"/>
                  </a:cubicBezTo>
                  <a:cubicBezTo>
                    <a:pt x="2895" y="1417"/>
                    <a:pt x="3017" y="1430"/>
                    <a:pt x="3138" y="1456"/>
                  </a:cubicBezTo>
                  <a:cubicBezTo>
                    <a:pt x="3324" y="1495"/>
                    <a:pt x="3499" y="1563"/>
                    <a:pt x="3670" y="1656"/>
                  </a:cubicBezTo>
                  <a:cubicBezTo>
                    <a:pt x="3841" y="1750"/>
                    <a:pt x="4002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32"/>
            <p:cNvSpPr/>
            <p:nvPr/>
          </p:nvSpPr>
          <p:spPr>
            <a:xfrm flipH="1">
              <a:off x="886139" y="4013017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5" y="3956"/>
                  </a:moveTo>
                  <a:cubicBezTo>
                    <a:pt x="2173" y="4067"/>
                    <a:pt x="2306" y="4183"/>
                    <a:pt x="2445" y="4309"/>
                  </a:cubicBezTo>
                  <a:lnTo>
                    <a:pt x="3867" y="5531"/>
                  </a:lnTo>
                  <a:cubicBezTo>
                    <a:pt x="3813" y="5565"/>
                    <a:pt x="3762" y="5601"/>
                    <a:pt x="3710" y="5634"/>
                  </a:cubicBezTo>
                  <a:cubicBezTo>
                    <a:pt x="3496" y="5764"/>
                    <a:pt x="3262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5" y="5884"/>
                    <a:pt x="2413" y="5861"/>
                    <a:pt x="2267" y="5814"/>
                  </a:cubicBezTo>
                  <a:cubicBezTo>
                    <a:pt x="2057" y="5749"/>
                    <a:pt x="1891" y="5640"/>
                    <a:pt x="1771" y="5489"/>
                  </a:cubicBezTo>
                  <a:cubicBezTo>
                    <a:pt x="1651" y="5338"/>
                    <a:pt x="1579" y="5153"/>
                    <a:pt x="1555" y="4933"/>
                  </a:cubicBezTo>
                  <a:cubicBezTo>
                    <a:pt x="1525" y="4654"/>
                    <a:pt x="1594" y="4412"/>
                    <a:pt x="1755" y="4214"/>
                  </a:cubicBezTo>
                  <a:cubicBezTo>
                    <a:pt x="1832" y="4117"/>
                    <a:pt x="1933" y="4034"/>
                    <a:pt x="2055" y="3956"/>
                  </a:cubicBezTo>
                  <a:close/>
                  <a:moveTo>
                    <a:pt x="3144" y="1"/>
                  </a:moveTo>
                  <a:cubicBezTo>
                    <a:pt x="3044" y="1"/>
                    <a:pt x="2942" y="6"/>
                    <a:pt x="2838" y="18"/>
                  </a:cubicBezTo>
                  <a:cubicBezTo>
                    <a:pt x="2409" y="62"/>
                    <a:pt x="2039" y="181"/>
                    <a:pt x="1727" y="376"/>
                  </a:cubicBezTo>
                  <a:cubicBezTo>
                    <a:pt x="1417" y="570"/>
                    <a:pt x="1185" y="814"/>
                    <a:pt x="1029" y="1109"/>
                  </a:cubicBezTo>
                  <a:cubicBezTo>
                    <a:pt x="872" y="1405"/>
                    <a:pt x="813" y="1729"/>
                    <a:pt x="850" y="2078"/>
                  </a:cubicBezTo>
                  <a:cubicBezTo>
                    <a:pt x="865" y="2222"/>
                    <a:pt x="905" y="2374"/>
                    <a:pt x="968" y="2538"/>
                  </a:cubicBezTo>
                  <a:cubicBezTo>
                    <a:pt x="1027" y="2692"/>
                    <a:pt x="1115" y="2856"/>
                    <a:pt x="1224" y="3024"/>
                  </a:cubicBezTo>
                  <a:cubicBezTo>
                    <a:pt x="827" y="3257"/>
                    <a:pt x="527" y="3546"/>
                    <a:pt x="327" y="3890"/>
                  </a:cubicBezTo>
                  <a:cubicBezTo>
                    <a:pt x="94" y="4297"/>
                    <a:pt x="0" y="4740"/>
                    <a:pt x="51" y="5213"/>
                  </a:cubicBezTo>
                  <a:cubicBezTo>
                    <a:pt x="94" y="5627"/>
                    <a:pt x="252" y="5992"/>
                    <a:pt x="525" y="6306"/>
                  </a:cubicBezTo>
                  <a:cubicBezTo>
                    <a:pt x="797" y="6618"/>
                    <a:pt x="1148" y="6848"/>
                    <a:pt x="1574" y="7000"/>
                  </a:cubicBezTo>
                  <a:cubicBezTo>
                    <a:pt x="1888" y="7114"/>
                    <a:pt x="2225" y="7170"/>
                    <a:pt x="2585" y="7170"/>
                  </a:cubicBezTo>
                  <a:cubicBezTo>
                    <a:pt x="2714" y="7170"/>
                    <a:pt x="2845" y="7163"/>
                    <a:pt x="2979" y="7149"/>
                  </a:cubicBezTo>
                  <a:cubicBezTo>
                    <a:pt x="3361" y="7107"/>
                    <a:pt x="3716" y="7018"/>
                    <a:pt x="4037" y="6874"/>
                  </a:cubicBezTo>
                  <a:cubicBezTo>
                    <a:pt x="4350" y="6737"/>
                    <a:pt x="4632" y="6558"/>
                    <a:pt x="4887" y="6338"/>
                  </a:cubicBezTo>
                  <a:lnTo>
                    <a:pt x="5430" y="6792"/>
                  </a:lnTo>
                  <a:lnTo>
                    <a:pt x="7357" y="6589"/>
                  </a:lnTo>
                  <a:lnTo>
                    <a:pt x="5750" y="5199"/>
                  </a:lnTo>
                  <a:cubicBezTo>
                    <a:pt x="5859" y="4976"/>
                    <a:pt x="5952" y="4736"/>
                    <a:pt x="6023" y="4487"/>
                  </a:cubicBezTo>
                  <a:cubicBezTo>
                    <a:pt x="6128" y="4117"/>
                    <a:pt x="6188" y="3722"/>
                    <a:pt x="6203" y="3302"/>
                  </a:cubicBezTo>
                  <a:lnTo>
                    <a:pt x="6203" y="3302"/>
                  </a:lnTo>
                  <a:lnTo>
                    <a:pt x="4753" y="3454"/>
                  </a:lnTo>
                  <a:cubicBezTo>
                    <a:pt x="4750" y="3771"/>
                    <a:pt x="4708" y="4060"/>
                    <a:pt x="4637" y="4329"/>
                  </a:cubicBezTo>
                  <a:lnTo>
                    <a:pt x="4097" y="3848"/>
                  </a:lnTo>
                  <a:cubicBezTo>
                    <a:pt x="3953" y="3739"/>
                    <a:pt x="3791" y="3605"/>
                    <a:pt x="3611" y="3453"/>
                  </a:cubicBezTo>
                  <a:cubicBezTo>
                    <a:pt x="3431" y="3298"/>
                    <a:pt x="3252" y="3132"/>
                    <a:pt x="3078" y="2958"/>
                  </a:cubicBezTo>
                  <a:cubicBezTo>
                    <a:pt x="2902" y="2784"/>
                    <a:pt x="2754" y="2612"/>
                    <a:pt x="2636" y="2445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6" y="1765"/>
                    <a:pt x="2480" y="1673"/>
                  </a:cubicBezTo>
                  <a:cubicBezTo>
                    <a:pt x="2523" y="1579"/>
                    <a:pt x="2590" y="1506"/>
                    <a:pt x="2682" y="1450"/>
                  </a:cubicBezTo>
                  <a:cubicBezTo>
                    <a:pt x="2776" y="1395"/>
                    <a:pt x="2892" y="1359"/>
                    <a:pt x="3036" y="1345"/>
                  </a:cubicBezTo>
                  <a:cubicBezTo>
                    <a:pt x="3068" y="1341"/>
                    <a:pt x="3099" y="1340"/>
                    <a:pt x="3130" y="1340"/>
                  </a:cubicBezTo>
                  <a:cubicBezTo>
                    <a:pt x="3268" y="1340"/>
                    <a:pt x="3395" y="1374"/>
                    <a:pt x="3509" y="1443"/>
                  </a:cubicBezTo>
                  <a:cubicBezTo>
                    <a:pt x="3649" y="1527"/>
                    <a:pt x="3788" y="1697"/>
                    <a:pt x="3928" y="1949"/>
                  </a:cubicBezTo>
                  <a:lnTo>
                    <a:pt x="5077" y="1089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3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32"/>
            <p:cNvSpPr/>
            <p:nvPr/>
          </p:nvSpPr>
          <p:spPr>
            <a:xfrm flipH="1">
              <a:off x="588525" y="3971545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32"/>
            <p:cNvSpPr/>
            <p:nvPr/>
          </p:nvSpPr>
          <p:spPr>
            <a:xfrm flipH="1">
              <a:off x="360584" y="394999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799"/>
                  </a:lnTo>
                  <a:lnTo>
                    <a:pt x="5416" y="5388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32"/>
            <p:cNvSpPr/>
            <p:nvPr/>
          </p:nvSpPr>
          <p:spPr>
            <a:xfrm flipH="1">
              <a:off x="119339" y="3927336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08" y="4433"/>
                    <a:pt x="245" y="4899"/>
                    <a:pt x="462" y="5313"/>
                  </a:cubicBezTo>
                  <a:cubicBezTo>
                    <a:pt x="682" y="5726"/>
                    <a:pt x="965" y="6073"/>
                    <a:pt x="1318" y="6356"/>
                  </a:cubicBezTo>
                  <a:cubicBezTo>
                    <a:pt x="1669" y="6636"/>
                    <a:pt x="2068" y="6840"/>
                    <a:pt x="2518" y="6967"/>
                  </a:cubicBezTo>
                  <a:cubicBezTo>
                    <a:pt x="2835" y="7055"/>
                    <a:pt x="3167" y="7100"/>
                    <a:pt x="3516" y="7100"/>
                  </a:cubicBezTo>
                  <a:cubicBezTo>
                    <a:pt x="3662" y="7100"/>
                    <a:pt x="3811" y="7092"/>
                    <a:pt x="3962" y="7076"/>
                  </a:cubicBezTo>
                  <a:cubicBezTo>
                    <a:pt x="4293" y="7040"/>
                    <a:pt x="4618" y="6967"/>
                    <a:pt x="4936" y="6849"/>
                  </a:cubicBezTo>
                  <a:cubicBezTo>
                    <a:pt x="5255" y="6734"/>
                    <a:pt x="5543" y="6590"/>
                    <a:pt x="5796" y="6421"/>
                  </a:cubicBezTo>
                  <a:cubicBezTo>
                    <a:pt x="6049" y="6249"/>
                    <a:pt x="6249" y="6064"/>
                    <a:pt x="6390" y="5864"/>
                  </a:cubicBezTo>
                  <a:lnTo>
                    <a:pt x="5459" y="4683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1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6"/>
                  </a:cubicBezTo>
                  <a:cubicBezTo>
                    <a:pt x="2273" y="4980"/>
                    <a:pt x="2114" y="4784"/>
                    <a:pt x="1992" y="4553"/>
                  </a:cubicBezTo>
                  <a:cubicBezTo>
                    <a:pt x="1870" y="4318"/>
                    <a:pt x="1792" y="4052"/>
                    <a:pt x="1761" y="3755"/>
                  </a:cubicBezTo>
                  <a:cubicBezTo>
                    <a:pt x="1728" y="3448"/>
                    <a:pt x="1748" y="3168"/>
                    <a:pt x="1820" y="2912"/>
                  </a:cubicBezTo>
                  <a:cubicBezTo>
                    <a:pt x="1891" y="2654"/>
                    <a:pt x="2002" y="2432"/>
                    <a:pt x="2157" y="2240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2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6" y="1780"/>
                  </a:cubicBezTo>
                  <a:cubicBezTo>
                    <a:pt x="4720" y="1872"/>
                    <a:pt x="4878" y="1981"/>
                    <a:pt x="5029" y="2109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32"/>
            <p:cNvSpPr/>
            <p:nvPr/>
          </p:nvSpPr>
          <p:spPr>
            <a:xfrm flipH="1">
              <a:off x="-9753" y="3913616"/>
              <a:ext cx="111738" cy="242082"/>
            </a:xfrm>
            <a:custGeom>
              <a:avLst/>
              <a:gdLst/>
              <a:ahLst/>
              <a:cxnLst/>
              <a:rect l="l" t="t" r="r" b="b"/>
              <a:pathLst>
                <a:path w="3225" h="6987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6"/>
                  </a:lnTo>
                  <a:lnTo>
                    <a:pt x="2373" y="6812"/>
                  </a:lnTo>
                  <a:lnTo>
                    <a:pt x="2093" y="4156"/>
                  </a:lnTo>
                  <a:lnTo>
                    <a:pt x="3224" y="4037"/>
                  </a:lnTo>
                  <a:lnTo>
                    <a:pt x="3224" y="2541"/>
                  </a:lnTo>
                  <a:lnTo>
                    <a:pt x="1937" y="267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32"/>
            <p:cNvSpPr/>
            <p:nvPr/>
          </p:nvSpPr>
          <p:spPr>
            <a:xfrm flipH="1">
              <a:off x="3819818" y="4644349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5" y="418"/>
                    <a:pt x="866" y="590"/>
                    <a:pt x="647" y="799"/>
                  </a:cubicBezTo>
                  <a:cubicBezTo>
                    <a:pt x="430" y="1009"/>
                    <a:pt x="265" y="1250"/>
                    <a:pt x="154" y="1519"/>
                  </a:cubicBezTo>
                  <a:cubicBezTo>
                    <a:pt x="40" y="1791"/>
                    <a:pt x="0" y="2079"/>
                    <a:pt x="33" y="2385"/>
                  </a:cubicBezTo>
                  <a:cubicBezTo>
                    <a:pt x="63" y="2670"/>
                    <a:pt x="135" y="2924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3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7" y="4312"/>
                    <a:pt x="2763" y="4329"/>
                    <a:pt x="2896" y="4351"/>
                  </a:cubicBezTo>
                  <a:cubicBezTo>
                    <a:pt x="3030" y="4372"/>
                    <a:pt x="3157" y="4402"/>
                    <a:pt x="3279" y="4438"/>
                  </a:cubicBezTo>
                  <a:cubicBezTo>
                    <a:pt x="3401" y="4474"/>
                    <a:pt x="3507" y="4517"/>
                    <a:pt x="3598" y="4568"/>
                  </a:cubicBezTo>
                  <a:cubicBezTo>
                    <a:pt x="3687" y="4618"/>
                    <a:pt x="3761" y="4678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39"/>
                    <a:pt x="3233" y="5679"/>
                    <a:pt x="3057" y="5697"/>
                  </a:cubicBezTo>
                  <a:cubicBezTo>
                    <a:pt x="2971" y="5706"/>
                    <a:pt x="2885" y="5711"/>
                    <a:pt x="2799" y="5711"/>
                  </a:cubicBezTo>
                  <a:cubicBezTo>
                    <a:pt x="2536" y="5711"/>
                    <a:pt x="2275" y="5667"/>
                    <a:pt x="2018" y="5580"/>
                  </a:cubicBezTo>
                  <a:cubicBezTo>
                    <a:pt x="1674" y="5465"/>
                    <a:pt x="1316" y="5208"/>
                    <a:pt x="948" y="4808"/>
                  </a:cubicBezTo>
                  <a:lnTo>
                    <a:pt x="65" y="6052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1"/>
                    <a:pt x="1526" y="6994"/>
                    <a:pt x="1898" y="7063"/>
                  </a:cubicBezTo>
                  <a:cubicBezTo>
                    <a:pt x="2120" y="7104"/>
                    <a:pt x="2353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1"/>
                    <a:pt x="5562" y="4607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20"/>
                    <a:pt x="4757" y="3274"/>
                  </a:cubicBezTo>
                  <a:cubicBezTo>
                    <a:pt x="4528" y="3128"/>
                    <a:pt x="4262" y="3012"/>
                    <a:pt x="3962" y="2926"/>
                  </a:cubicBezTo>
                  <a:cubicBezTo>
                    <a:pt x="3661" y="2839"/>
                    <a:pt x="3328" y="2780"/>
                    <a:pt x="2964" y="2746"/>
                  </a:cubicBezTo>
                  <a:cubicBezTo>
                    <a:pt x="2807" y="2737"/>
                    <a:pt x="2653" y="2718"/>
                    <a:pt x="2507" y="2690"/>
                  </a:cubicBezTo>
                  <a:cubicBezTo>
                    <a:pt x="2358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3" y="1890"/>
                    <a:pt x="1782" y="1792"/>
                  </a:cubicBezTo>
                  <a:cubicBezTo>
                    <a:pt x="1849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79" y="1429"/>
                  </a:cubicBezTo>
                  <a:cubicBezTo>
                    <a:pt x="2643" y="1422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2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0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32"/>
            <p:cNvSpPr/>
            <p:nvPr/>
          </p:nvSpPr>
          <p:spPr>
            <a:xfrm flipH="1">
              <a:off x="3552171" y="4618918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3" y="1570"/>
                  </a:moveTo>
                  <a:cubicBezTo>
                    <a:pt x="3788" y="1570"/>
                    <a:pt x="3964" y="1596"/>
                    <a:pt x="4132" y="1648"/>
                  </a:cubicBezTo>
                  <a:cubicBezTo>
                    <a:pt x="4366" y="1721"/>
                    <a:pt x="4575" y="1840"/>
                    <a:pt x="4759" y="2002"/>
                  </a:cubicBezTo>
                  <a:cubicBezTo>
                    <a:pt x="4943" y="2161"/>
                    <a:pt x="5094" y="2358"/>
                    <a:pt x="5212" y="2588"/>
                  </a:cubicBezTo>
                  <a:cubicBezTo>
                    <a:pt x="5327" y="2818"/>
                    <a:pt x="5402" y="3077"/>
                    <a:pt x="5432" y="3363"/>
                  </a:cubicBezTo>
                  <a:cubicBezTo>
                    <a:pt x="5461" y="3651"/>
                    <a:pt x="5442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0"/>
                    <a:pt x="4733" y="5190"/>
                    <a:pt x="4519" y="5309"/>
                  </a:cubicBezTo>
                  <a:cubicBezTo>
                    <a:pt x="4305" y="5430"/>
                    <a:pt x="4064" y="5504"/>
                    <a:pt x="3798" y="5532"/>
                  </a:cubicBezTo>
                  <a:cubicBezTo>
                    <a:pt x="3724" y="5540"/>
                    <a:pt x="3650" y="5544"/>
                    <a:pt x="3577" y="5544"/>
                  </a:cubicBezTo>
                  <a:cubicBezTo>
                    <a:pt x="3393" y="5544"/>
                    <a:pt x="3216" y="5517"/>
                    <a:pt x="3048" y="5466"/>
                  </a:cubicBezTo>
                  <a:cubicBezTo>
                    <a:pt x="2815" y="5392"/>
                    <a:pt x="2603" y="5274"/>
                    <a:pt x="2415" y="5118"/>
                  </a:cubicBezTo>
                  <a:cubicBezTo>
                    <a:pt x="2227" y="4961"/>
                    <a:pt x="2079" y="4764"/>
                    <a:pt x="1966" y="4531"/>
                  </a:cubicBezTo>
                  <a:cubicBezTo>
                    <a:pt x="1853" y="4297"/>
                    <a:pt x="1781" y="4036"/>
                    <a:pt x="1751" y="3752"/>
                  </a:cubicBezTo>
                  <a:cubicBezTo>
                    <a:pt x="1719" y="3465"/>
                    <a:pt x="1738" y="3199"/>
                    <a:pt x="1798" y="2949"/>
                  </a:cubicBezTo>
                  <a:cubicBezTo>
                    <a:pt x="1861" y="2699"/>
                    <a:pt x="1968" y="2476"/>
                    <a:pt x="2117" y="2279"/>
                  </a:cubicBezTo>
                  <a:cubicBezTo>
                    <a:pt x="2268" y="2082"/>
                    <a:pt x="2448" y="1924"/>
                    <a:pt x="2661" y="1805"/>
                  </a:cubicBezTo>
                  <a:cubicBezTo>
                    <a:pt x="2875" y="1684"/>
                    <a:pt x="3117" y="1609"/>
                    <a:pt x="3383" y="1582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7" y="24"/>
                  </a:cubicBezTo>
                  <a:cubicBezTo>
                    <a:pt x="2703" y="79"/>
                    <a:pt x="2242" y="216"/>
                    <a:pt x="1833" y="436"/>
                  </a:cubicBezTo>
                  <a:cubicBezTo>
                    <a:pt x="1423" y="656"/>
                    <a:pt x="1076" y="942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1" y="3415"/>
                    <a:pt x="55" y="3928"/>
                  </a:cubicBezTo>
                  <a:cubicBezTo>
                    <a:pt x="108" y="4440"/>
                    <a:pt x="248" y="4902"/>
                    <a:pt x="467" y="5310"/>
                  </a:cubicBezTo>
                  <a:cubicBezTo>
                    <a:pt x="688" y="5723"/>
                    <a:pt x="974" y="6068"/>
                    <a:pt x="1324" y="6353"/>
                  </a:cubicBezTo>
                  <a:cubicBezTo>
                    <a:pt x="1677" y="6638"/>
                    <a:pt x="2076" y="6845"/>
                    <a:pt x="2521" y="6976"/>
                  </a:cubicBezTo>
                  <a:cubicBezTo>
                    <a:pt x="2837" y="7067"/>
                    <a:pt x="3171" y="7113"/>
                    <a:pt x="3523" y="7113"/>
                  </a:cubicBezTo>
                  <a:cubicBezTo>
                    <a:pt x="3669" y="7113"/>
                    <a:pt x="3818" y="7105"/>
                    <a:pt x="3971" y="7089"/>
                  </a:cubicBezTo>
                  <a:cubicBezTo>
                    <a:pt x="4477" y="7035"/>
                    <a:pt x="4934" y="6898"/>
                    <a:pt x="5344" y="6678"/>
                  </a:cubicBezTo>
                  <a:cubicBezTo>
                    <a:pt x="5753" y="6458"/>
                    <a:pt x="6101" y="6170"/>
                    <a:pt x="6387" y="5819"/>
                  </a:cubicBezTo>
                  <a:cubicBezTo>
                    <a:pt x="6669" y="5467"/>
                    <a:pt x="6876" y="5069"/>
                    <a:pt x="7002" y="4617"/>
                  </a:cubicBezTo>
                  <a:cubicBezTo>
                    <a:pt x="7130" y="4170"/>
                    <a:pt x="7166" y="3691"/>
                    <a:pt x="7114" y="3186"/>
                  </a:cubicBezTo>
                  <a:cubicBezTo>
                    <a:pt x="7058" y="2673"/>
                    <a:pt x="6923" y="2213"/>
                    <a:pt x="6706" y="1803"/>
                  </a:cubicBezTo>
                  <a:cubicBezTo>
                    <a:pt x="6489" y="1390"/>
                    <a:pt x="6204" y="1045"/>
                    <a:pt x="5853" y="761"/>
                  </a:cubicBezTo>
                  <a:cubicBezTo>
                    <a:pt x="5501" y="476"/>
                    <a:pt x="5103" y="269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32"/>
            <p:cNvSpPr/>
            <p:nvPr/>
          </p:nvSpPr>
          <p:spPr>
            <a:xfrm flipH="1">
              <a:off x="3305279" y="4590577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7"/>
                    <a:pt x="2294" y="214"/>
                    <a:pt x="1876" y="435"/>
                  </a:cubicBezTo>
                  <a:cubicBezTo>
                    <a:pt x="1457" y="655"/>
                    <a:pt x="1103" y="941"/>
                    <a:pt x="816" y="1291"/>
                  </a:cubicBezTo>
                  <a:cubicBezTo>
                    <a:pt x="528" y="1639"/>
                    <a:pt x="315" y="2036"/>
                    <a:pt x="179" y="2484"/>
                  </a:cubicBezTo>
                  <a:cubicBezTo>
                    <a:pt x="42" y="2932"/>
                    <a:pt x="0" y="3408"/>
                    <a:pt x="55" y="3912"/>
                  </a:cubicBezTo>
                  <a:cubicBezTo>
                    <a:pt x="113" y="4434"/>
                    <a:pt x="249" y="4900"/>
                    <a:pt x="466" y="5313"/>
                  </a:cubicBezTo>
                  <a:cubicBezTo>
                    <a:pt x="685" y="5727"/>
                    <a:pt x="968" y="6074"/>
                    <a:pt x="1319" y="6354"/>
                  </a:cubicBezTo>
                  <a:cubicBezTo>
                    <a:pt x="1670" y="6636"/>
                    <a:pt x="2070" y="6839"/>
                    <a:pt x="2520" y="6965"/>
                  </a:cubicBezTo>
                  <a:cubicBezTo>
                    <a:pt x="2834" y="7053"/>
                    <a:pt x="3165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9" y="6962"/>
                    <a:pt x="4937" y="6846"/>
                  </a:cubicBezTo>
                  <a:cubicBezTo>
                    <a:pt x="5255" y="6731"/>
                    <a:pt x="5543" y="6587"/>
                    <a:pt x="5796" y="6417"/>
                  </a:cubicBezTo>
                  <a:cubicBezTo>
                    <a:pt x="6050" y="6246"/>
                    <a:pt x="6250" y="6061"/>
                    <a:pt x="6391" y="5861"/>
                  </a:cubicBezTo>
                  <a:lnTo>
                    <a:pt x="5461" y="4680"/>
                  </a:lnTo>
                  <a:cubicBezTo>
                    <a:pt x="5351" y="4823"/>
                    <a:pt x="5222" y="4954"/>
                    <a:pt x="5074" y="5070"/>
                  </a:cubicBezTo>
                  <a:cubicBezTo>
                    <a:pt x="4926" y="5188"/>
                    <a:pt x="4762" y="5286"/>
                    <a:pt x="4578" y="5363"/>
                  </a:cubicBezTo>
                  <a:cubicBezTo>
                    <a:pt x="4396" y="5442"/>
                    <a:pt x="4201" y="5491"/>
                    <a:pt x="3994" y="5514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5"/>
                  </a:cubicBezTo>
                  <a:cubicBezTo>
                    <a:pt x="2888" y="5401"/>
                    <a:pt x="2661" y="5291"/>
                    <a:pt x="2468" y="5135"/>
                  </a:cubicBezTo>
                  <a:cubicBezTo>
                    <a:pt x="2274" y="4979"/>
                    <a:pt x="2116" y="4782"/>
                    <a:pt x="1994" y="4551"/>
                  </a:cubicBezTo>
                  <a:cubicBezTo>
                    <a:pt x="1871" y="4318"/>
                    <a:pt x="1794" y="4052"/>
                    <a:pt x="1761" y="3754"/>
                  </a:cubicBezTo>
                  <a:cubicBezTo>
                    <a:pt x="1729" y="3449"/>
                    <a:pt x="1749" y="3169"/>
                    <a:pt x="1821" y="2912"/>
                  </a:cubicBezTo>
                  <a:cubicBezTo>
                    <a:pt x="1893" y="2654"/>
                    <a:pt x="2004" y="2431"/>
                    <a:pt x="2157" y="2241"/>
                  </a:cubicBezTo>
                  <a:cubicBezTo>
                    <a:pt x="2311" y="2050"/>
                    <a:pt x="2500" y="1896"/>
                    <a:pt x="2720" y="1780"/>
                  </a:cubicBezTo>
                  <a:cubicBezTo>
                    <a:pt x="2938" y="1660"/>
                    <a:pt x="3180" y="1589"/>
                    <a:pt x="3439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1" y="1586"/>
                  </a:cubicBezTo>
                  <a:cubicBezTo>
                    <a:pt x="4218" y="1625"/>
                    <a:pt x="4395" y="1689"/>
                    <a:pt x="4558" y="1781"/>
                  </a:cubicBezTo>
                  <a:cubicBezTo>
                    <a:pt x="4721" y="1873"/>
                    <a:pt x="4880" y="1983"/>
                    <a:pt x="5031" y="2111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60" y="15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32"/>
            <p:cNvSpPr/>
            <p:nvPr/>
          </p:nvSpPr>
          <p:spPr>
            <a:xfrm flipH="1">
              <a:off x="3071309" y="4565839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2" y="4435"/>
                    <a:pt x="248" y="4903"/>
                    <a:pt x="467" y="5314"/>
                  </a:cubicBezTo>
                  <a:cubicBezTo>
                    <a:pt x="684" y="5726"/>
                    <a:pt x="967" y="6074"/>
                    <a:pt x="1318" y="6355"/>
                  </a:cubicBezTo>
                  <a:cubicBezTo>
                    <a:pt x="1669" y="6637"/>
                    <a:pt x="2069" y="6839"/>
                    <a:pt x="2519" y="6966"/>
                  </a:cubicBezTo>
                  <a:cubicBezTo>
                    <a:pt x="2833" y="7054"/>
                    <a:pt x="3164" y="7098"/>
                    <a:pt x="3511" y="7098"/>
                  </a:cubicBezTo>
                  <a:cubicBezTo>
                    <a:pt x="3658" y="7098"/>
                    <a:pt x="3809" y="7090"/>
                    <a:pt x="3962" y="7074"/>
                  </a:cubicBezTo>
                  <a:cubicBezTo>
                    <a:pt x="4293" y="7039"/>
                    <a:pt x="4618" y="6963"/>
                    <a:pt x="4936" y="6847"/>
                  </a:cubicBezTo>
                  <a:cubicBezTo>
                    <a:pt x="5254" y="6730"/>
                    <a:pt x="5541" y="6588"/>
                    <a:pt x="5796" y="6417"/>
                  </a:cubicBezTo>
                  <a:cubicBezTo>
                    <a:pt x="6049" y="6247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3"/>
                    <a:pt x="5221" y="4954"/>
                    <a:pt x="5073" y="5071"/>
                  </a:cubicBezTo>
                  <a:cubicBezTo>
                    <a:pt x="4924" y="5187"/>
                    <a:pt x="4761" y="5286"/>
                    <a:pt x="4577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3" y="4051"/>
                    <a:pt x="1761" y="3755"/>
                  </a:cubicBezTo>
                  <a:cubicBezTo>
                    <a:pt x="1728" y="3450"/>
                    <a:pt x="1748" y="3170"/>
                    <a:pt x="1820" y="2912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7" y="1897"/>
                    <a:pt x="2719" y="1779"/>
                  </a:cubicBezTo>
                  <a:cubicBezTo>
                    <a:pt x="2937" y="1661"/>
                    <a:pt x="3179" y="1589"/>
                    <a:pt x="3438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0" y="1585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20" y="844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6" y="193"/>
                    <a:pt x="4571" y="97"/>
                    <a:pt x="4250" y="46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32"/>
            <p:cNvSpPr/>
            <p:nvPr/>
          </p:nvSpPr>
          <p:spPr>
            <a:xfrm flipH="1">
              <a:off x="2861108" y="454085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5"/>
                  </a:lnTo>
                  <a:lnTo>
                    <a:pt x="4594" y="2722"/>
                  </a:lnTo>
                  <a:lnTo>
                    <a:pt x="1889" y="3008"/>
                  </a:lnTo>
                  <a:lnTo>
                    <a:pt x="1755" y="1742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32"/>
            <p:cNvSpPr/>
            <p:nvPr/>
          </p:nvSpPr>
          <p:spPr>
            <a:xfrm flipH="1">
              <a:off x="2615324" y="452350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92" y="1422"/>
                  </a:moveTo>
                  <a:cubicBezTo>
                    <a:pt x="3230" y="1422"/>
                    <a:pt x="3353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4" y="1877"/>
                    <a:pt x="3978" y="2028"/>
                    <a:pt x="3996" y="2202"/>
                  </a:cubicBezTo>
                  <a:cubicBezTo>
                    <a:pt x="4014" y="2376"/>
                    <a:pt x="3998" y="2537"/>
                    <a:pt x="3945" y="2680"/>
                  </a:cubicBezTo>
                  <a:cubicBezTo>
                    <a:pt x="3890" y="2824"/>
                    <a:pt x="3804" y="2939"/>
                    <a:pt x="3686" y="3026"/>
                  </a:cubicBezTo>
                  <a:cubicBezTo>
                    <a:pt x="3566" y="3115"/>
                    <a:pt x="3423" y="3167"/>
                    <a:pt x="3254" y="3185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1" y="1431"/>
                  </a:lnTo>
                  <a:cubicBezTo>
                    <a:pt x="2980" y="1425"/>
                    <a:pt x="3037" y="1422"/>
                    <a:pt x="3092" y="1422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6"/>
                    <a:pt x="3067" y="16"/>
                  </a:cubicBezTo>
                  <a:lnTo>
                    <a:pt x="0" y="339"/>
                  </a:lnTo>
                  <a:lnTo>
                    <a:pt x="719" y="7153"/>
                  </a:lnTo>
                  <a:lnTo>
                    <a:pt x="2298" y="6987"/>
                  </a:lnTo>
                  <a:lnTo>
                    <a:pt x="2044" y="4593"/>
                  </a:lnTo>
                  <a:lnTo>
                    <a:pt x="2895" y="4502"/>
                  </a:lnTo>
                  <a:lnTo>
                    <a:pt x="4495" y="6753"/>
                  </a:lnTo>
                  <a:lnTo>
                    <a:pt x="6383" y="6553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89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8" y="2764"/>
                    <a:pt x="5657" y="2371"/>
                    <a:pt x="5613" y="1943"/>
                  </a:cubicBezTo>
                  <a:cubicBezTo>
                    <a:pt x="5567" y="1526"/>
                    <a:pt x="5429" y="1166"/>
                    <a:pt x="5191" y="861"/>
                  </a:cubicBezTo>
                  <a:cubicBezTo>
                    <a:pt x="4958" y="554"/>
                    <a:pt x="4652" y="325"/>
                    <a:pt x="4278" y="174"/>
                  </a:cubicBezTo>
                  <a:cubicBezTo>
                    <a:pt x="3992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32"/>
            <p:cNvSpPr/>
            <p:nvPr/>
          </p:nvSpPr>
          <p:spPr>
            <a:xfrm flipH="1">
              <a:off x="2302395" y="4484281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4" y="1"/>
                  </a:moveTo>
                  <a:cubicBezTo>
                    <a:pt x="2760" y="1"/>
                    <a:pt x="2576" y="11"/>
                    <a:pt x="2381" y="32"/>
                  </a:cubicBezTo>
                  <a:cubicBezTo>
                    <a:pt x="2043" y="68"/>
                    <a:pt x="1725" y="153"/>
                    <a:pt x="1425" y="285"/>
                  </a:cubicBezTo>
                  <a:cubicBezTo>
                    <a:pt x="1124" y="419"/>
                    <a:pt x="865" y="591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0" y="1792"/>
                    <a:pt x="1" y="2080"/>
                    <a:pt x="33" y="2385"/>
                  </a:cubicBezTo>
                  <a:cubicBezTo>
                    <a:pt x="64" y="2671"/>
                    <a:pt x="136" y="2924"/>
                    <a:pt x="251" y="3144"/>
                  </a:cubicBezTo>
                  <a:cubicBezTo>
                    <a:pt x="366" y="3364"/>
                    <a:pt x="526" y="3554"/>
                    <a:pt x="729" y="3713"/>
                  </a:cubicBezTo>
                  <a:cubicBezTo>
                    <a:pt x="931" y="3871"/>
                    <a:pt x="1180" y="3999"/>
                    <a:pt x="1473" y="4093"/>
                  </a:cubicBezTo>
                  <a:cubicBezTo>
                    <a:pt x="1764" y="4186"/>
                    <a:pt x="2103" y="4255"/>
                    <a:pt x="2489" y="4301"/>
                  </a:cubicBezTo>
                  <a:cubicBezTo>
                    <a:pt x="2627" y="4311"/>
                    <a:pt x="2763" y="4330"/>
                    <a:pt x="2897" y="4352"/>
                  </a:cubicBezTo>
                  <a:cubicBezTo>
                    <a:pt x="3029" y="4373"/>
                    <a:pt x="3157" y="4404"/>
                    <a:pt x="3280" y="4439"/>
                  </a:cubicBezTo>
                  <a:cubicBezTo>
                    <a:pt x="3402" y="4475"/>
                    <a:pt x="3508" y="4519"/>
                    <a:pt x="3597" y="4569"/>
                  </a:cubicBezTo>
                  <a:cubicBezTo>
                    <a:pt x="3688" y="4618"/>
                    <a:pt x="3761" y="4678"/>
                    <a:pt x="3819" y="4752"/>
                  </a:cubicBezTo>
                  <a:cubicBezTo>
                    <a:pt x="3876" y="4826"/>
                    <a:pt x="3908" y="4910"/>
                    <a:pt x="3919" y="5007"/>
                  </a:cubicBezTo>
                  <a:cubicBezTo>
                    <a:pt x="3934" y="5137"/>
                    <a:pt x="3905" y="5250"/>
                    <a:pt x="3836" y="5345"/>
                  </a:cubicBezTo>
                  <a:cubicBezTo>
                    <a:pt x="3768" y="5440"/>
                    <a:pt x="3663" y="5519"/>
                    <a:pt x="3527" y="5578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2" y="5707"/>
                    <a:pt x="2886" y="5711"/>
                    <a:pt x="2801" y="5711"/>
                  </a:cubicBezTo>
                  <a:cubicBezTo>
                    <a:pt x="2537" y="5711"/>
                    <a:pt x="2276" y="5668"/>
                    <a:pt x="2017" y="5581"/>
                  </a:cubicBezTo>
                  <a:cubicBezTo>
                    <a:pt x="1673" y="5466"/>
                    <a:pt x="1317" y="5209"/>
                    <a:pt x="949" y="4808"/>
                  </a:cubicBezTo>
                  <a:lnTo>
                    <a:pt x="66" y="6051"/>
                  </a:lnTo>
                  <a:cubicBezTo>
                    <a:pt x="314" y="6307"/>
                    <a:pt x="590" y="6523"/>
                    <a:pt x="890" y="6697"/>
                  </a:cubicBezTo>
                  <a:cubicBezTo>
                    <a:pt x="1190" y="6871"/>
                    <a:pt x="1527" y="6993"/>
                    <a:pt x="1899" y="7064"/>
                  </a:cubicBezTo>
                  <a:cubicBezTo>
                    <a:pt x="2119" y="7103"/>
                    <a:pt x="2353" y="7123"/>
                    <a:pt x="2599" y="7123"/>
                  </a:cubicBezTo>
                  <a:cubicBezTo>
                    <a:pt x="2769" y="7123"/>
                    <a:pt x="2946" y="7113"/>
                    <a:pt x="3129" y="7094"/>
                  </a:cubicBezTo>
                  <a:cubicBezTo>
                    <a:pt x="3648" y="7038"/>
                    <a:pt x="4098" y="6906"/>
                    <a:pt x="4479" y="6691"/>
                  </a:cubicBezTo>
                  <a:cubicBezTo>
                    <a:pt x="4860" y="6477"/>
                    <a:pt x="5147" y="6194"/>
                    <a:pt x="5343" y="5843"/>
                  </a:cubicBezTo>
                  <a:cubicBezTo>
                    <a:pt x="5539" y="5491"/>
                    <a:pt x="5611" y="5079"/>
                    <a:pt x="5562" y="4605"/>
                  </a:cubicBezTo>
                  <a:cubicBezTo>
                    <a:pt x="5530" y="4299"/>
                    <a:pt x="5445" y="4038"/>
                    <a:pt x="5307" y="3820"/>
                  </a:cubicBezTo>
                  <a:cubicBezTo>
                    <a:pt x="5169" y="3601"/>
                    <a:pt x="4985" y="3418"/>
                    <a:pt x="4756" y="3273"/>
                  </a:cubicBezTo>
                  <a:cubicBezTo>
                    <a:pt x="4529" y="3127"/>
                    <a:pt x="4263" y="3010"/>
                    <a:pt x="3963" y="2924"/>
                  </a:cubicBezTo>
                  <a:cubicBezTo>
                    <a:pt x="3662" y="2838"/>
                    <a:pt x="3328" y="2779"/>
                    <a:pt x="2965" y="2744"/>
                  </a:cubicBezTo>
                  <a:cubicBezTo>
                    <a:pt x="2806" y="2735"/>
                    <a:pt x="2654" y="2717"/>
                    <a:pt x="2506" y="2688"/>
                  </a:cubicBezTo>
                  <a:cubicBezTo>
                    <a:pt x="2359" y="2662"/>
                    <a:pt x="2228" y="2623"/>
                    <a:pt x="2110" y="2573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5" y="2320"/>
                    <a:pt x="1712" y="2231"/>
                    <a:pt x="1699" y="2120"/>
                  </a:cubicBezTo>
                  <a:cubicBezTo>
                    <a:pt x="1686" y="1996"/>
                    <a:pt x="1714" y="1887"/>
                    <a:pt x="1783" y="1792"/>
                  </a:cubicBezTo>
                  <a:cubicBezTo>
                    <a:pt x="1850" y="1696"/>
                    <a:pt x="1951" y="1617"/>
                    <a:pt x="2086" y="1552"/>
                  </a:cubicBezTo>
                  <a:cubicBezTo>
                    <a:pt x="2221" y="1490"/>
                    <a:pt x="2384" y="1447"/>
                    <a:pt x="2578" y="1427"/>
                  </a:cubicBezTo>
                  <a:cubicBezTo>
                    <a:pt x="2640" y="1420"/>
                    <a:pt x="2701" y="1417"/>
                    <a:pt x="2762" y="1417"/>
                  </a:cubicBezTo>
                  <a:cubicBezTo>
                    <a:pt x="2888" y="1417"/>
                    <a:pt x="3012" y="1431"/>
                    <a:pt x="3137" y="1457"/>
                  </a:cubicBezTo>
                  <a:cubicBezTo>
                    <a:pt x="3323" y="1497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7" y="2029"/>
                  </a:cubicBezTo>
                  <a:lnTo>
                    <a:pt x="5076" y="938"/>
                  </a:lnTo>
                  <a:cubicBezTo>
                    <a:pt x="4886" y="709"/>
                    <a:pt x="4669" y="519"/>
                    <a:pt x="4418" y="368"/>
                  </a:cubicBezTo>
                  <a:cubicBezTo>
                    <a:pt x="4171" y="217"/>
                    <a:pt x="3879" y="111"/>
                    <a:pt x="3548" y="52"/>
                  </a:cubicBezTo>
                  <a:cubicBezTo>
                    <a:pt x="3362" y="18"/>
                    <a:pt x="3157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32"/>
            <p:cNvSpPr/>
            <p:nvPr/>
          </p:nvSpPr>
          <p:spPr>
            <a:xfrm flipH="1">
              <a:off x="2035094" y="4454000"/>
              <a:ext cx="243122" cy="258401"/>
            </a:xfrm>
            <a:custGeom>
              <a:avLst/>
              <a:gdLst/>
              <a:ahLst/>
              <a:cxnLst/>
              <a:rect l="l" t="t" r="r" b="b"/>
              <a:pathLst>
                <a:path w="7017" h="7458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4" y="3007"/>
                  </a:lnTo>
                  <a:lnTo>
                    <a:pt x="1657" y="470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6" y="7284"/>
                  </a:lnTo>
                  <a:lnTo>
                    <a:pt x="2119" y="4848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5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32"/>
            <p:cNvSpPr/>
            <p:nvPr/>
          </p:nvSpPr>
          <p:spPr>
            <a:xfrm flipH="1">
              <a:off x="1871529" y="4436053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11"/>
                  </a:lnTo>
                  <a:lnTo>
                    <a:pt x="1296" y="1690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6"/>
                  </a:lnTo>
                  <a:lnTo>
                    <a:pt x="4108" y="1394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32"/>
            <p:cNvSpPr/>
            <p:nvPr/>
          </p:nvSpPr>
          <p:spPr>
            <a:xfrm flipH="1">
              <a:off x="1654467" y="4424273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5"/>
                  </a:lnTo>
                  <a:lnTo>
                    <a:pt x="5409" y="6491"/>
                  </a:lnTo>
                  <a:lnTo>
                    <a:pt x="5255" y="5031"/>
                  </a:lnTo>
                  <a:lnTo>
                    <a:pt x="2218" y="5352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32"/>
            <p:cNvSpPr/>
            <p:nvPr/>
          </p:nvSpPr>
          <p:spPr>
            <a:xfrm flipH="1">
              <a:off x="1449150" y="4402619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5"/>
                  </a:lnTo>
                  <a:lnTo>
                    <a:pt x="5409" y="6490"/>
                  </a:lnTo>
                  <a:lnTo>
                    <a:pt x="5255" y="5031"/>
                  </a:lnTo>
                  <a:lnTo>
                    <a:pt x="2219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32"/>
            <p:cNvSpPr/>
            <p:nvPr/>
          </p:nvSpPr>
          <p:spPr>
            <a:xfrm flipH="1">
              <a:off x="1241685" y="437226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3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5" y="5249"/>
                    <a:pt x="3837" y="5344"/>
                  </a:cubicBezTo>
                  <a:cubicBezTo>
                    <a:pt x="3767" y="5438"/>
                    <a:pt x="3664" y="5517"/>
                    <a:pt x="3525" y="5579"/>
                  </a:cubicBezTo>
                  <a:cubicBezTo>
                    <a:pt x="3387" y="5639"/>
                    <a:pt x="3230" y="5679"/>
                    <a:pt x="3056" y="5697"/>
                  </a:cubicBezTo>
                  <a:cubicBezTo>
                    <a:pt x="2970" y="5706"/>
                    <a:pt x="2884" y="5710"/>
                    <a:pt x="2799" y="5710"/>
                  </a:cubicBezTo>
                  <a:cubicBezTo>
                    <a:pt x="2535" y="5710"/>
                    <a:pt x="2274" y="5667"/>
                    <a:pt x="2015" y="5580"/>
                  </a:cubicBezTo>
                  <a:cubicBezTo>
                    <a:pt x="1673" y="5465"/>
                    <a:pt x="1315" y="5208"/>
                    <a:pt x="947" y="4807"/>
                  </a:cubicBezTo>
                  <a:lnTo>
                    <a:pt x="64" y="6050"/>
                  </a:lnTo>
                  <a:cubicBezTo>
                    <a:pt x="314" y="6306"/>
                    <a:pt x="589" y="6522"/>
                    <a:pt x="889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2" y="7124"/>
                    <a:pt x="2599" y="7124"/>
                  </a:cubicBezTo>
                  <a:cubicBezTo>
                    <a:pt x="2768" y="7124"/>
                    <a:pt x="2944" y="7115"/>
                    <a:pt x="3127" y="7096"/>
                  </a:cubicBezTo>
                  <a:cubicBezTo>
                    <a:pt x="3646" y="7040"/>
                    <a:pt x="4094" y="6906"/>
                    <a:pt x="4477" y="6693"/>
                  </a:cubicBezTo>
                  <a:cubicBezTo>
                    <a:pt x="4858" y="6479"/>
                    <a:pt x="5146" y="6194"/>
                    <a:pt x="5341" y="5845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40"/>
                    <a:pt x="5305" y="3820"/>
                  </a:cubicBezTo>
                  <a:cubicBezTo>
                    <a:pt x="5167" y="3603"/>
                    <a:pt x="4983" y="3419"/>
                    <a:pt x="4754" y="3274"/>
                  </a:cubicBezTo>
                  <a:cubicBezTo>
                    <a:pt x="4526" y="3128"/>
                    <a:pt x="4261" y="3012"/>
                    <a:pt x="3961" y="2926"/>
                  </a:cubicBezTo>
                  <a:cubicBezTo>
                    <a:pt x="3660" y="2839"/>
                    <a:pt x="3327" y="2779"/>
                    <a:pt x="2963" y="2746"/>
                  </a:cubicBezTo>
                  <a:cubicBezTo>
                    <a:pt x="2805" y="2736"/>
                    <a:pt x="2652" y="2719"/>
                    <a:pt x="2504" y="2690"/>
                  </a:cubicBezTo>
                  <a:cubicBezTo>
                    <a:pt x="2357" y="2662"/>
                    <a:pt x="2225" y="2625"/>
                    <a:pt x="2109" y="2575"/>
                  </a:cubicBezTo>
                  <a:cubicBezTo>
                    <a:pt x="1992" y="2524"/>
                    <a:pt x="1897" y="2465"/>
                    <a:pt x="1825" y="2394"/>
                  </a:cubicBezTo>
                  <a:cubicBezTo>
                    <a:pt x="1752" y="2322"/>
                    <a:pt x="1710" y="2231"/>
                    <a:pt x="1697" y="2122"/>
                  </a:cubicBezTo>
                  <a:cubicBezTo>
                    <a:pt x="1684" y="1998"/>
                    <a:pt x="1712" y="1887"/>
                    <a:pt x="1781" y="1792"/>
                  </a:cubicBezTo>
                  <a:cubicBezTo>
                    <a:pt x="1848" y="1698"/>
                    <a:pt x="1950" y="1618"/>
                    <a:pt x="2084" y="1554"/>
                  </a:cubicBezTo>
                  <a:cubicBezTo>
                    <a:pt x="2219" y="1490"/>
                    <a:pt x="2382" y="1447"/>
                    <a:pt x="2579" y="1427"/>
                  </a:cubicBezTo>
                  <a:cubicBezTo>
                    <a:pt x="2642" y="1421"/>
                    <a:pt x="2705" y="1418"/>
                    <a:pt x="2767" y="1418"/>
                  </a:cubicBezTo>
                  <a:cubicBezTo>
                    <a:pt x="2891" y="1418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6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7"/>
                  </a:lnTo>
                  <a:cubicBezTo>
                    <a:pt x="4887" y="708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3" y="18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32"/>
            <p:cNvSpPr/>
            <p:nvPr/>
          </p:nvSpPr>
          <p:spPr>
            <a:xfrm flipH="1">
              <a:off x="852012" y="4336513"/>
              <a:ext cx="255006" cy="248353"/>
            </a:xfrm>
            <a:custGeom>
              <a:avLst/>
              <a:gdLst/>
              <a:ahLst/>
              <a:cxnLst/>
              <a:rect l="l" t="t" r="r" b="b"/>
              <a:pathLst>
                <a:path w="7360" h="7168" extrusionOk="0">
                  <a:moveTo>
                    <a:pt x="2057" y="3952"/>
                  </a:moveTo>
                  <a:cubicBezTo>
                    <a:pt x="2175" y="4063"/>
                    <a:pt x="2308" y="4182"/>
                    <a:pt x="2446" y="4304"/>
                  </a:cubicBezTo>
                  <a:lnTo>
                    <a:pt x="3868" y="5526"/>
                  </a:lnTo>
                  <a:cubicBezTo>
                    <a:pt x="3815" y="5564"/>
                    <a:pt x="3764" y="5598"/>
                    <a:pt x="3711" y="5633"/>
                  </a:cubicBezTo>
                  <a:cubicBezTo>
                    <a:pt x="3498" y="5762"/>
                    <a:pt x="3264" y="5843"/>
                    <a:pt x="3005" y="5867"/>
                  </a:cubicBezTo>
                  <a:cubicBezTo>
                    <a:pt x="2918" y="5877"/>
                    <a:pt x="2834" y="5882"/>
                    <a:pt x="2753" y="5882"/>
                  </a:cubicBezTo>
                  <a:cubicBezTo>
                    <a:pt x="2576" y="5882"/>
                    <a:pt x="2414" y="5859"/>
                    <a:pt x="2269" y="5814"/>
                  </a:cubicBezTo>
                  <a:cubicBezTo>
                    <a:pt x="2059" y="5748"/>
                    <a:pt x="1893" y="5637"/>
                    <a:pt x="1773" y="5486"/>
                  </a:cubicBezTo>
                  <a:cubicBezTo>
                    <a:pt x="1653" y="5335"/>
                    <a:pt x="1578" y="5151"/>
                    <a:pt x="1557" y="4930"/>
                  </a:cubicBezTo>
                  <a:cubicBezTo>
                    <a:pt x="1527" y="4651"/>
                    <a:pt x="1593" y="4411"/>
                    <a:pt x="1757" y="4209"/>
                  </a:cubicBezTo>
                  <a:cubicBezTo>
                    <a:pt x="1833" y="4113"/>
                    <a:pt x="1935" y="4030"/>
                    <a:pt x="2057" y="3952"/>
                  </a:cubicBezTo>
                  <a:close/>
                  <a:moveTo>
                    <a:pt x="3143" y="1"/>
                  </a:moveTo>
                  <a:cubicBezTo>
                    <a:pt x="3043" y="1"/>
                    <a:pt x="2942" y="6"/>
                    <a:pt x="2840" y="17"/>
                  </a:cubicBezTo>
                  <a:cubicBezTo>
                    <a:pt x="2410" y="62"/>
                    <a:pt x="2042" y="180"/>
                    <a:pt x="1729" y="377"/>
                  </a:cubicBezTo>
                  <a:cubicBezTo>
                    <a:pt x="1419" y="571"/>
                    <a:pt x="1186" y="813"/>
                    <a:pt x="1029" y="1107"/>
                  </a:cubicBezTo>
                  <a:cubicBezTo>
                    <a:pt x="874" y="1405"/>
                    <a:pt x="815" y="1729"/>
                    <a:pt x="852" y="2077"/>
                  </a:cubicBezTo>
                  <a:cubicBezTo>
                    <a:pt x="867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4"/>
                  </a:cubicBezTo>
                  <a:cubicBezTo>
                    <a:pt x="829" y="3256"/>
                    <a:pt x="529" y="3545"/>
                    <a:pt x="330" y="3889"/>
                  </a:cubicBezTo>
                  <a:cubicBezTo>
                    <a:pt x="94" y="4298"/>
                    <a:pt x="1" y="4738"/>
                    <a:pt x="51" y="5212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8" y="6615"/>
                    <a:pt x="1147" y="6845"/>
                    <a:pt x="1573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4" y="7167"/>
                    <a:pt x="2846" y="7160"/>
                    <a:pt x="2981" y="7146"/>
                  </a:cubicBezTo>
                  <a:cubicBezTo>
                    <a:pt x="3363" y="7104"/>
                    <a:pt x="3715" y="7015"/>
                    <a:pt x="4039" y="6872"/>
                  </a:cubicBezTo>
                  <a:cubicBezTo>
                    <a:pt x="4351" y="6734"/>
                    <a:pt x="4633" y="6555"/>
                    <a:pt x="4887" y="6335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6"/>
                  </a:lnTo>
                  <a:cubicBezTo>
                    <a:pt x="5859" y="4973"/>
                    <a:pt x="5953" y="4736"/>
                    <a:pt x="6025" y="4484"/>
                  </a:cubicBezTo>
                  <a:cubicBezTo>
                    <a:pt x="6130" y="4116"/>
                    <a:pt x="6190" y="3720"/>
                    <a:pt x="6205" y="3299"/>
                  </a:cubicBezTo>
                  <a:lnTo>
                    <a:pt x="6205" y="3299"/>
                  </a:lnTo>
                  <a:lnTo>
                    <a:pt x="4754" y="3451"/>
                  </a:lnTo>
                  <a:cubicBezTo>
                    <a:pt x="4749" y="3768"/>
                    <a:pt x="4710" y="4058"/>
                    <a:pt x="4639" y="4326"/>
                  </a:cubicBezTo>
                  <a:lnTo>
                    <a:pt x="4096" y="3845"/>
                  </a:lnTo>
                  <a:cubicBezTo>
                    <a:pt x="3953" y="3736"/>
                    <a:pt x="3793" y="3602"/>
                    <a:pt x="3613" y="3450"/>
                  </a:cubicBezTo>
                  <a:cubicBezTo>
                    <a:pt x="3434" y="3298"/>
                    <a:pt x="3254" y="3131"/>
                    <a:pt x="3078" y="2955"/>
                  </a:cubicBezTo>
                  <a:cubicBezTo>
                    <a:pt x="2903" y="2781"/>
                    <a:pt x="2755" y="2610"/>
                    <a:pt x="2635" y="2442"/>
                  </a:cubicBezTo>
                  <a:cubicBezTo>
                    <a:pt x="2517" y="2272"/>
                    <a:pt x="2453" y="2127"/>
                    <a:pt x="2438" y="2005"/>
                  </a:cubicBezTo>
                  <a:cubicBezTo>
                    <a:pt x="2424" y="1875"/>
                    <a:pt x="2438" y="1762"/>
                    <a:pt x="2482" y="1671"/>
                  </a:cubicBezTo>
                  <a:cubicBezTo>
                    <a:pt x="2525" y="1579"/>
                    <a:pt x="2591" y="1503"/>
                    <a:pt x="2684" y="1448"/>
                  </a:cubicBezTo>
                  <a:cubicBezTo>
                    <a:pt x="2778" y="1394"/>
                    <a:pt x="2894" y="1356"/>
                    <a:pt x="3038" y="1342"/>
                  </a:cubicBezTo>
                  <a:cubicBezTo>
                    <a:pt x="3070" y="1339"/>
                    <a:pt x="3101" y="1337"/>
                    <a:pt x="3131" y="1337"/>
                  </a:cubicBezTo>
                  <a:cubicBezTo>
                    <a:pt x="3269" y="1337"/>
                    <a:pt x="3394" y="1372"/>
                    <a:pt x="3511" y="1441"/>
                  </a:cubicBezTo>
                  <a:cubicBezTo>
                    <a:pt x="3651" y="1525"/>
                    <a:pt x="3790" y="1694"/>
                    <a:pt x="3928" y="1947"/>
                  </a:cubicBezTo>
                  <a:lnTo>
                    <a:pt x="5079" y="1090"/>
                  </a:lnTo>
                  <a:cubicBezTo>
                    <a:pt x="4966" y="839"/>
                    <a:pt x="4798" y="626"/>
                    <a:pt x="4568" y="453"/>
                  </a:cubicBezTo>
                  <a:cubicBezTo>
                    <a:pt x="4339" y="281"/>
                    <a:pt x="4078" y="156"/>
                    <a:pt x="3782" y="79"/>
                  </a:cubicBezTo>
                  <a:cubicBezTo>
                    <a:pt x="3575" y="28"/>
                    <a:pt x="3363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32"/>
            <p:cNvSpPr/>
            <p:nvPr/>
          </p:nvSpPr>
          <p:spPr>
            <a:xfrm flipH="1">
              <a:off x="554398" y="429500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4" y="2067"/>
                  </a:lnTo>
                  <a:lnTo>
                    <a:pt x="2179" y="1853"/>
                  </a:lnTo>
                  <a:lnTo>
                    <a:pt x="2743" y="7206"/>
                  </a:lnTo>
                  <a:lnTo>
                    <a:pt x="4396" y="7029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32"/>
            <p:cNvSpPr/>
            <p:nvPr/>
          </p:nvSpPr>
          <p:spPr>
            <a:xfrm flipH="1">
              <a:off x="326457" y="427338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32"/>
            <p:cNvSpPr/>
            <p:nvPr/>
          </p:nvSpPr>
          <p:spPr>
            <a:xfrm flipH="1">
              <a:off x="85177" y="4250624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5" y="2036"/>
                    <a:pt x="179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1" y="4438"/>
                    <a:pt x="246" y="4905"/>
                    <a:pt x="466" y="5316"/>
                  </a:cubicBezTo>
                  <a:cubicBezTo>
                    <a:pt x="684" y="5729"/>
                    <a:pt x="967" y="6077"/>
                    <a:pt x="1318" y="6358"/>
                  </a:cubicBezTo>
                  <a:cubicBezTo>
                    <a:pt x="1669" y="6638"/>
                    <a:pt x="2070" y="6842"/>
                    <a:pt x="2518" y="6969"/>
                  </a:cubicBezTo>
                  <a:cubicBezTo>
                    <a:pt x="2834" y="7056"/>
                    <a:pt x="3166" y="7100"/>
                    <a:pt x="3512" y="7100"/>
                  </a:cubicBezTo>
                  <a:cubicBezTo>
                    <a:pt x="3659" y="7100"/>
                    <a:pt x="3809" y="7092"/>
                    <a:pt x="3962" y="7077"/>
                  </a:cubicBezTo>
                  <a:cubicBezTo>
                    <a:pt x="4293" y="7041"/>
                    <a:pt x="4618" y="6966"/>
                    <a:pt x="4936" y="6849"/>
                  </a:cubicBezTo>
                  <a:cubicBezTo>
                    <a:pt x="5255" y="6733"/>
                    <a:pt x="5543" y="6590"/>
                    <a:pt x="5796" y="6419"/>
                  </a:cubicBezTo>
                  <a:cubicBezTo>
                    <a:pt x="6049" y="6250"/>
                    <a:pt x="6249" y="6064"/>
                    <a:pt x="6391" y="5864"/>
                  </a:cubicBezTo>
                  <a:lnTo>
                    <a:pt x="5459" y="4684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0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8"/>
                    <a:pt x="3793" y="5533"/>
                    <a:pt x="3696" y="5533"/>
                  </a:cubicBezTo>
                  <a:cubicBezTo>
                    <a:pt x="3502" y="5533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1"/>
                    <a:pt x="2114" y="4786"/>
                    <a:pt x="1992" y="4554"/>
                  </a:cubicBezTo>
                  <a:cubicBezTo>
                    <a:pt x="1870" y="4320"/>
                    <a:pt x="1792" y="4054"/>
                    <a:pt x="1761" y="3756"/>
                  </a:cubicBezTo>
                  <a:cubicBezTo>
                    <a:pt x="1728" y="3450"/>
                    <a:pt x="1748" y="3169"/>
                    <a:pt x="1820" y="2914"/>
                  </a:cubicBezTo>
                  <a:cubicBezTo>
                    <a:pt x="1891" y="2656"/>
                    <a:pt x="2002" y="2433"/>
                    <a:pt x="2158" y="2242"/>
                  </a:cubicBezTo>
                  <a:cubicBezTo>
                    <a:pt x="2310" y="2052"/>
                    <a:pt x="2498" y="1897"/>
                    <a:pt x="2718" y="1780"/>
                  </a:cubicBezTo>
                  <a:cubicBezTo>
                    <a:pt x="2937" y="1662"/>
                    <a:pt x="3179" y="1591"/>
                    <a:pt x="3437" y="1562"/>
                  </a:cubicBezTo>
                  <a:cubicBezTo>
                    <a:pt x="3512" y="1554"/>
                    <a:pt x="3585" y="1550"/>
                    <a:pt x="3657" y="1550"/>
                  </a:cubicBezTo>
                  <a:cubicBezTo>
                    <a:pt x="3785" y="1550"/>
                    <a:pt x="3909" y="1562"/>
                    <a:pt x="4030" y="1586"/>
                  </a:cubicBezTo>
                  <a:cubicBezTo>
                    <a:pt x="4217" y="1626"/>
                    <a:pt x="4394" y="1691"/>
                    <a:pt x="4558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32"/>
            <p:cNvSpPr/>
            <p:nvPr/>
          </p:nvSpPr>
          <p:spPr>
            <a:xfrm flipH="1">
              <a:off x="-14395" y="4237008"/>
              <a:ext cx="82322" cy="242117"/>
            </a:xfrm>
            <a:custGeom>
              <a:avLst/>
              <a:gdLst/>
              <a:ahLst/>
              <a:cxnLst/>
              <a:rect l="l" t="t" r="r" b="b"/>
              <a:pathLst>
                <a:path w="2376" h="6988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241" y="6827"/>
                  </a:lnTo>
                  <a:lnTo>
                    <a:pt x="2375" y="6812"/>
                  </a:lnTo>
                  <a:lnTo>
                    <a:pt x="2241" y="5545"/>
                  </a:lnTo>
                  <a:lnTo>
                    <a:pt x="2093" y="4156"/>
                  </a:lnTo>
                  <a:lnTo>
                    <a:pt x="2241" y="4142"/>
                  </a:lnTo>
                  <a:lnTo>
                    <a:pt x="2241" y="2646"/>
                  </a:lnTo>
                  <a:lnTo>
                    <a:pt x="1939" y="2678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32"/>
            <p:cNvSpPr/>
            <p:nvPr/>
          </p:nvSpPr>
          <p:spPr>
            <a:xfrm flipH="1">
              <a:off x="3933775" y="5134287"/>
              <a:ext cx="22694" cy="12958"/>
            </a:xfrm>
            <a:custGeom>
              <a:avLst/>
              <a:gdLst/>
              <a:ahLst/>
              <a:cxnLst/>
              <a:rect l="l" t="t" r="r" b="b"/>
              <a:pathLst>
                <a:path w="655" h="374" extrusionOk="0">
                  <a:moveTo>
                    <a:pt x="265" y="1"/>
                  </a:moveTo>
                  <a:lnTo>
                    <a:pt x="0" y="373"/>
                  </a:lnTo>
                  <a:lnTo>
                    <a:pt x="655" y="373"/>
                  </a:lnTo>
                  <a:cubicBezTo>
                    <a:pt x="528" y="267"/>
                    <a:pt x="397" y="145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32"/>
            <p:cNvSpPr/>
            <p:nvPr/>
          </p:nvSpPr>
          <p:spPr>
            <a:xfrm flipH="1">
              <a:off x="3786696" y="4967671"/>
              <a:ext cx="193437" cy="179578"/>
            </a:xfrm>
            <a:custGeom>
              <a:avLst/>
              <a:gdLst/>
              <a:ahLst/>
              <a:cxnLst/>
              <a:rect l="l" t="t" r="r" b="b"/>
              <a:pathLst>
                <a:path w="5583" h="5183" extrusionOk="0">
                  <a:moveTo>
                    <a:pt x="2943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5" y="67"/>
                    <a:pt x="1726" y="154"/>
                    <a:pt x="1424" y="285"/>
                  </a:cubicBezTo>
                  <a:cubicBezTo>
                    <a:pt x="1125" y="420"/>
                    <a:pt x="863" y="592"/>
                    <a:pt x="647" y="801"/>
                  </a:cubicBezTo>
                  <a:cubicBezTo>
                    <a:pt x="430" y="1011"/>
                    <a:pt x="265" y="1252"/>
                    <a:pt x="154" y="1524"/>
                  </a:cubicBezTo>
                  <a:cubicBezTo>
                    <a:pt x="40" y="1794"/>
                    <a:pt x="0" y="2081"/>
                    <a:pt x="33" y="2388"/>
                  </a:cubicBezTo>
                  <a:cubicBezTo>
                    <a:pt x="62" y="2672"/>
                    <a:pt x="135" y="2926"/>
                    <a:pt x="250" y="3146"/>
                  </a:cubicBezTo>
                  <a:cubicBezTo>
                    <a:pt x="365" y="3366"/>
                    <a:pt x="525" y="3556"/>
                    <a:pt x="729" y="3717"/>
                  </a:cubicBezTo>
                  <a:cubicBezTo>
                    <a:pt x="933" y="3875"/>
                    <a:pt x="1182" y="4000"/>
                    <a:pt x="1473" y="4094"/>
                  </a:cubicBezTo>
                  <a:cubicBezTo>
                    <a:pt x="1765" y="4190"/>
                    <a:pt x="2104" y="4258"/>
                    <a:pt x="2488" y="4302"/>
                  </a:cubicBezTo>
                  <a:cubicBezTo>
                    <a:pt x="2629" y="4314"/>
                    <a:pt x="2764" y="4331"/>
                    <a:pt x="2898" y="4353"/>
                  </a:cubicBezTo>
                  <a:cubicBezTo>
                    <a:pt x="3029" y="4376"/>
                    <a:pt x="3159" y="4404"/>
                    <a:pt x="3280" y="4440"/>
                  </a:cubicBezTo>
                  <a:cubicBezTo>
                    <a:pt x="3401" y="4476"/>
                    <a:pt x="3507" y="4519"/>
                    <a:pt x="3600" y="4568"/>
                  </a:cubicBezTo>
                  <a:cubicBezTo>
                    <a:pt x="3689" y="4617"/>
                    <a:pt x="3762" y="4681"/>
                    <a:pt x="3820" y="4752"/>
                  </a:cubicBezTo>
                  <a:cubicBezTo>
                    <a:pt x="3876" y="4826"/>
                    <a:pt x="3910" y="4911"/>
                    <a:pt x="3920" y="5007"/>
                  </a:cubicBezTo>
                  <a:cubicBezTo>
                    <a:pt x="3926" y="5070"/>
                    <a:pt x="3925" y="5128"/>
                    <a:pt x="3910" y="5182"/>
                  </a:cubicBezTo>
                  <a:lnTo>
                    <a:pt x="5557" y="5182"/>
                  </a:lnTo>
                  <a:cubicBezTo>
                    <a:pt x="5580" y="5003"/>
                    <a:pt x="5583" y="4810"/>
                    <a:pt x="5558" y="4601"/>
                  </a:cubicBezTo>
                  <a:cubicBezTo>
                    <a:pt x="5524" y="4295"/>
                    <a:pt x="5442" y="4035"/>
                    <a:pt x="5301" y="3815"/>
                  </a:cubicBezTo>
                  <a:cubicBezTo>
                    <a:pt x="5164" y="3598"/>
                    <a:pt x="4981" y="3417"/>
                    <a:pt x="4753" y="3268"/>
                  </a:cubicBezTo>
                  <a:cubicBezTo>
                    <a:pt x="4524" y="3123"/>
                    <a:pt x="4261" y="3007"/>
                    <a:pt x="3959" y="2920"/>
                  </a:cubicBezTo>
                  <a:cubicBezTo>
                    <a:pt x="3657" y="2834"/>
                    <a:pt x="3323" y="2775"/>
                    <a:pt x="2960" y="2741"/>
                  </a:cubicBezTo>
                  <a:cubicBezTo>
                    <a:pt x="2801" y="2732"/>
                    <a:pt x="2648" y="2713"/>
                    <a:pt x="2501" y="2685"/>
                  </a:cubicBezTo>
                  <a:cubicBezTo>
                    <a:pt x="2356" y="2660"/>
                    <a:pt x="2222" y="2620"/>
                    <a:pt x="2105" y="2570"/>
                  </a:cubicBezTo>
                  <a:cubicBezTo>
                    <a:pt x="1989" y="2519"/>
                    <a:pt x="1893" y="2460"/>
                    <a:pt x="1821" y="2390"/>
                  </a:cubicBezTo>
                  <a:cubicBezTo>
                    <a:pt x="1749" y="2318"/>
                    <a:pt x="1706" y="2229"/>
                    <a:pt x="1696" y="2117"/>
                  </a:cubicBezTo>
                  <a:cubicBezTo>
                    <a:pt x="1683" y="1994"/>
                    <a:pt x="1711" y="1885"/>
                    <a:pt x="1780" y="1790"/>
                  </a:cubicBezTo>
                  <a:cubicBezTo>
                    <a:pt x="1848" y="1694"/>
                    <a:pt x="1949" y="1615"/>
                    <a:pt x="2084" y="1550"/>
                  </a:cubicBezTo>
                  <a:cubicBezTo>
                    <a:pt x="2216" y="1488"/>
                    <a:pt x="2382" y="1446"/>
                    <a:pt x="2576" y="1426"/>
                  </a:cubicBezTo>
                  <a:cubicBezTo>
                    <a:pt x="2639" y="1420"/>
                    <a:pt x="2703" y="1416"/>
                    <a:pt x="2765" y="1416"/>
                  </a:cubicBezTo>
                  <a:cubicBezTo>
                    <a:pt x="2891" y="1416"/>
                    <a:pt x="3015" y="1430"/>
                    <a:pt x="3136" y="1457"/>
                  </a:cubicBezTo>
                  <a:cubicBezTo>
                    <a:pt x="3321" y="1497"/>
                    <a:pt x="3500" y="1563"/>
                    <a:pt x="3669" y="1656"/>
                  </a:cubicBezTo>
                  <a:cubicBezTo>
                    <a:pt x="3840" y="1750"/>
                    <a:pt x="4002" y="1874"/>
                    <a:pt x="4156" y="2029"/>
                  </a:cubicBezTo>
                  <a:lnTo>
                    <a:pt x="5075" y="937"/>
                  </a:lnTo>
                  <a:cubicBezTo>
                    <a:pt x="4887" y="707"/>
                    <a:pt x="4669" y="519"/>
                    <a:pt x="4419" y="368"/>
                  </a:cubicBezTo>
                  <a:cubicBezTo>
                    <a:pt x="4173" y="217"/>
                    <a:pt x="3881" y="111"/>
                    <a:pt x="3551" y="52"/>
                  </a:cubicBezTo>
                  <a:cubicBezTo>
                    <a:pt x="3366" y="17"/>
                    <a:pt x="3164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32"/>
            <p:cNvSpPr/>
            <p:nvPr/>
          </p:nvSpPr>
          <p:spPr>
            <a:xfrm flipH="1">
              <a:off x="3518009" y="4942345"/>
              <a:ext cx="248249" cy="204801"/>
            </a:xfrm>
            <a:custGeom>
              <a:avLst/>
              <a:gdLst/>
              <a:ahLst/>
              <a:cxnLst/>
              <a:rect l="l" t="t" r="r" b="b"/>
              <a:pathLst>
                <a:path w="7165" h="5911" extrusionOk="0">
                  <a:moveTo>
                    <a:pt x="3596" y="1570"/>
                  </a:moveTo>
                  <a:cubicBezTo>
                    <a:pt x="3784" y="1570"/>
                    <a:pt x="3963" y="1598"/>
                    <a:pt x="4133" y="1651"/>
                  </a:cubicBezTo>
                  <a:cubicBezTo>
                    <a:pt x="4366" y="1723"/>
                    <a:pt x="4575" y="1841"/>
                    <a:pt x="4760" y="2003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7" y="2819"/>
                    <a:pt x="5400" y="3078"/>
                    <a:pt x="5429" y="3364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2" y="4641"/>
                    <a:pt x="5057" y="4836"/>
                  </a:cubicBezTo>
                  <a:cubicBezTo>
                    <a:pt x="4908" y="5032"/>
                    <a:pt x="4729" y="5190"/>
                    <a:pt x="4516" y="5311"/>
                  </a:cubicBezTo>
                  <a:cubicBezTo>
                    <a:pt x="4302" y="5432"/>
                    <a:pt x="4061" y="5508"/>
                    <a:pt x="3798" y="5535"/>
                  </a:cubicBezTo>
                  <a:cubicBezTo>
                    <a:pt x="3725" y="5543"/>
                    <a:pt x="3653" y="5547"/>
                    <a:pt x="3583" y="5547"/>
                  </a:cubicBezTo>
                  <a:cubicBezTo>
                    <a:pt x="3396" y="5547"/>
                    <a:pt x="3217" y="5520"/>
                    <a:pt x="3048" y="5468"/>
                  </a:cubicBezTo>
                  <a:cubicBezTo>
                    <a:pt x="2815" y="5393"/>
                    <a:pt x="2603" y="5276"/>
                    <a:pt x="2416" y="5118"/>
                  </a:cubicBezTo>
                  <a:cubicBezTo>
                    <a:pt x="2228" y="4961"/>
                    <a:pt x="2078" y="4766"/>
                    <a:pt x="1965" y="4533"/>
                  </a:cubicBezTo>
                  <a:cubicBezTo>
                    <a:pt x="1853" y="4299"/>
                    <a:pt x="1781" y="4038"/>
                    <a:pt x="1751" y="3752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8"/>
                    <a:pt x="2117" y="2282"/>
                  </a:cubicBezTo>
                  <a:cubicBezTo>
                    <a:pt x="2267" y="2084"/>
                    <a:pt x="2448" y="1926"/>
                    <a:pt x="2662" y="1805"/>
                  </a:cubicBezTo>
                  <a:cubicBezTo>
                    <a:pt x="2877" y="1686"/>
                    <a:pt x="3115" y="1609"/>
                    <a:pt x="3381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63" y="0"/>
                  </a:moveTo>
                  <a:cubicBezTo>
                    <a:pt x="3516" y="0"/>
                    <a:pt x="3367" y="9"/>
                    <a:pt x="3214" y="25"/>
                  </a:cubicBezTo>
                  <a:cubicBezTo>
                    <a:pt x="2703" y="78"/>
                    <a:pt x="2241" y="216"/>
                    <a:pt x="1833" y="436"/>
                  </a:cubicBezTo>
                  <a:cubicBezTo>
                    <a:pt x="1420" y="655"/>
                    <a:pt x="1075" y="941"/>
                    <a:pt x="790" y="1293"/>
                  </a:cubicBezTo>
                  <a:cubicBezTo>
                    <a:pt x="505" y="1645"/>
                    <a:pt x="298" y="2045"/>
                    <a:pt x="167" y="2491"/>
                  </a:cubicBezTo>
                  <a:cubicBezTo>
                    <a:pt x="38" y="2937"/>
                    <a:pt x="1" y="3416"/>
                    <a:pt x="54" y="3929"/>
                  </a:cubicBezTo>
                  <a:cubicBezTo>
                    <a:pt x="108" y="4442"/>
                    <a:pt x="246" y="4901"/>
                    <a:pt x="466" y="5312"/>
                  </a:cubicBezTo>
                  <a:cubicBezTo>
                    <a:pt x="583" y="5529"/>
                    <a:pt x="720" y="5729"/>
                    <a:pt x="873" y="5911"/>
                  </a:cubicBezTo>
                  <a:lnTo>
                    <a:pt x="6305" y="5911"/>
                  </a:lnTo>
                  <a:cubicBezTo>
                    <a:pt x="6334" y="5880"/>
                    <a:pt x="6358" y="5850"/>
                    <a:pt x="6384" y="5817"/>
                  </a:cubicBezTo>
                  <a:cubicBezTo>
                    <a:pt x="6667" y="5465"/>
                    <a:pt x="6873" y="5066"/>
                    <a:pt x="6999" y="4615"/>
                  </a:cubicBezTo>
                  <a:cubicBezTo>
                    <a:pt x="7127" y="4171"/>
                    <a:pt x="7165" y="3693"/>
                    <a:pt x="7111" y="3186"/>
                  </a:cubicBezTo>
                  <a:cubicBezTo>
                    <a:pt x="7057" y="2672"/>
                    <a:pt x="6920" y="2212"/>
                    <a:pt x="6705" y="1802"/>
                  </a:cubicBezTo>
                  <a:cubicBezTo>
                    <a:pt x="6487" y="1391"/>
                    <a:pt x="6204" y="1046"/>
                    <a:pt x="5852" y="760"/>
                  </a:cubicBezTo>
                  <a:cubicBezTo>
                    <a:pt x="5499" y="475"/>
                    <a:pt x="5101" y="269"/>
                    <a:pt x="4652" y="137"/>
                  </a:cubicBezTo>
                  <a:cubicBezTo>
                    <a:pt x="4339" y="46"/>
                    <a:pt x="4009" y="0"/>
                    <a:pt x="3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32"/>
            <p:cNvSpPr/>
            <p:nvPr/>
          </p:nvSpPr>
          <p:spPr>
            <a:xfrm flipH="1">
              <a:off x="3271048" y="4913969"/>
              <a:ext cx="221432" cy="233212"/>
            </a:xfrm>
            <a:custGeom>
              <a:avLst/>
              <a:gdLst/>
              <a:ahLst/>
              <a:cxnLst/>
              <a:rect l="l" t="t" r="r" b="b"/>
              <a:pathLst>
                <a:path w="6391" h="6731" extrusionOk="0">
                  <a:moveTo>
                    <a:pt x="3676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4" y="77"/>
                    <a:pt x="2295" y="215"/>
                    <a:pt x="1877" y="437"/>
                  </a:cubicBezTo>
                  <a:cubicBezTo>
                    <a:pt x="1456" y="658"/>
                    <a:pt x="1102" y="942"/>
                    <a:pt x="814" y="1291"/>
                  </a:cubicBezTo>
                  <a:cubicBezTo>
                    <a:pt x="528" y="1639"/>
                    <a:pt x="315" y="2039"/>
                    <a:pt x="179" y="2485"/>
                  </a:cubicBezTo>
                  <a:cubicBezTo>
                    <a:pt x="44" y="2933"/>
                    <a:pt x="0" y="3409"/>
                    <a:pt x="54" y="3915"/>
                  </a:cubicBezTo>
                  <a:cubicBezTo>
                    <a:pt x="110" y="4434"/>
                    <a:pt x="246" y="4898"/>
                    <a:pt x="463" y="5312"/>
                  </a:cubicBezTo>
                  <a:cubicBezTo>
                    <a:pt x="682" y="5727"/>
                    <a:pt x="964" y="6074"/>
                    <a:pt x="1316" y="6354"/>
                  </a:cubicBezTo>
                  <a:cubicBezTo>
                    <a:pt x="1499" y="6502"/>
                    <a:pt x="1697" y="6627"/>
                    <a:pt x="1907" y="6731"/>
                  </a:cubicBezTo>
                  <a:lnTo>
                    <a:pt x="5223" y="6731"/>
                  </a:lnTo>
                  <a:cubicBezTo>
                    <a:pt x="5430" y="6640"/>
                    <a:pt x="5622" y="6535"/>
                    <a:pt x="5796" y="6419"/>
                  </a:cubicBezTo>
                  <a:cubicBezTo>
                    <a:pt x="6049" y="6248"/>
                    <a:pt x="6247" y="6064"/>
                    <a:pt x="6391" y="5864"/>
                  </a:cubicBezTo>
                  <a:lnTo>
                    <a:pt x="5453" y="4685"/>
                  </a:lnTo>
                  <a:cubicBezTo>
                    <a:pt x="5344" y="4824"/>
                    <a:pt x="5216" y="4956"/>
                    <a:pt x="5068" y="5073"/>
                  </a:cubicBezTo>
                  <a:cubicBezTo>
                    <a:pt x="4921" y="5191"/>
                    <a:pt x="4754" y="5290"/>
                    <a:pt x="4573" y="5368"/>
                  </a:cubicBezTo>
                  <a:cubicBezTo>
                    <a:pt x="4392" y="5447"/>
                    <a:pt x="4195" y="5497"/>
                    <a:pt x="3989" y="5519"/>
                  </a:cubicBezTo>
                  <a:cubicBezTo>
                    <a:pt x="3889" y="5529"/>
                    <a:pt x="3792" y="5534"/>
                    <a:pt x="3697" y="5534"/>
                  </a:cubicBezTo>
                  <a:cubicBezTo>
                    <a:pt x="3501" y="5534"/>
                    <a:pt x="3317" y="5512"/>
                    <a:pt x="3142" y="5470"/>
                  </a:cubicBezTo>
                  <a:cubicBezTo>
                    <a:pt x="2882" y="5405"/>
                    <a:pt x="2656" y="5296"/>
                    <a:pt x="2462" y="5138"/>
                  </a:cubicBezTo>
                  <a:cubicBezTo>
                    <a:pt x="2268" y="4981"/>
                    <a:pt x="2108" y="4785"/>
                    <a:pt x="1986" y="4554"/>
                  </a:cubicBezTo>
                  <a:cubicBezTo>
                    <a:pt x="1864" y="4321"/>
                    <a:pt x="1789" y="4055"/>
                    <a:pt x="1756" y="3757"/>
                  </a:cubicBezTo>
                  <a:cubicBezTo>
                    <a:pt x="1722" y="3451"/>
                    <a:pt x="1743" y="3170"/>
                    <a:pt x="1814" y="2915"/>
                  </a:cubicBezTo>
                  <a:cubicBezTo>
                    <a:pt x="1886" y="2657"/>
                    <a:pt x="1998" y="2434"/>
                    <a:pt x="2152" y="2242"/>
                  </a:cubicBezTo>
                  <a:cubicBezTo>
                    <a:pt x="2304" y="2052"/>
                    <a:pt x="2494" y="1896"/>
                    <a:pt x="2712" y="1780"/>
                  </a:cubicBezTo>
                  <a:cubicBezTo>
                    <a:pt x="2935" y="1661"/>
                    <a:pt x="3174" y="1589"/>
                    <a:pt x="3433" y="1560"/>
                  </a:cubicBezTo>
                  <a:cubicBezTo>
                    <a:pt x="3509" y="1552"/>
                    <a:pt x="3583" y="1547"/>
                    <a:pt x="3656" y="1547"/>
                  </a:cubicBezTo>
                  <a:cubicBezTo>
                    <a:pt x="3784" y="1547"/>
                    <a:pt x="3907" y="1560"/>
                    <a:pt x="4027" y="1586"/>
                  </a:cubicBezTo>
                  <a:cubicBezTo>
                    <a:pt x="4215" y="1625"/>
                    <a:pt x="4392" y="1689"/>
                    <a:pt x="4555" y="1781"/>
                  </a:cubicBezTo>
                  <a:cubicBezTo>
                    <a:pt x="4718" y="1873"/>
                    <a:pt x="4875" y="1983"/>
                    <a:pt x="5028" y="2111"/>
                  </a:cubicBezTo>
                  <a:lnTo>
                    <a:pt x="5918" y="845"/>
                  </a:lnTo>
                  <a:cubicBezTo>
                    <a:pt x="5701" y="638"/>
                    <a:pt x="5446" y="467"/>
                    <a:pt x="5161" y="329"/>
                  </a:cubicBezTo>
                  <a:cubicBezTo>
                    <a:pt x="4875" y="192"/>
                    <a:pt x="4569" y="99"/>
                    <a:pt x="4250" y="47"/>
                  </a:cubicBezTo>
                  <a:cubicBezTo>
                    <a:pt x="4059" y="15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32"/>
            <p:cNvSpPr/>
            <p:nvPr/>
          </p:nvSpPr>
          <p:spPr>
            <a:xfrm flipH="1">
              <a:off x="3037078" y="488937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1"/>
                  </a:moveTo>
                  <a:cubicBezTo>
                    <a:pt x="3543" y="1"/>
                    <a:pt x="3413" y="8"/>
                    <a:pt x="3282" y="21"/>
                  </a:cubicBezTo>
                  <a:cubicBezTo>
                    <a:pt x="2763" y="77"/>
                    <a:pt x="2294" y="214"/>
                    <a:pt x="1875" y="435"/>
                  </a:cubicBezTo>
                  <a:cubicBezTo>
                    <a:pt x="1457" y="656"/>
                    <a:pt x="1102" y="941"/>
                    <a:pt x="814" y="1291"/>
                  </a:cubicBezTo>
                  <a:cubicBezTo>
                    <a:pt x="527" y="1639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4"/>
                  </a:cubicBezTo>
                  <a:cubicBezTo>
                    <a:pt x="110" y="4433"/>
                    <a:pt x="246" y="4899"/>
                    <a:pt x="465" y="5311"/>
                  </a:cubicBezTo>
                  <a:cubicBezTo>
                    <a:pt x="682" y="5725"/>
                    <a:pt x="965" y="6072"/>
                    <a:pt x="1317" y="6354"/>
                  </a:cubicBezTo>
                  <a:cubicBezTo>
                    <a:pt x="1668" y="6634"/>
                    <a:pt x="2070" y="6840"/>
                    <a:pt x="2518" y="6965"/>
                  </a:cubicBezTo>
                  <a:cubicBezTo>
                    <a:pt x="2832" y="7053"/>
                    <a:pt x="3162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4"/>
                    <a:pt x="4937" y="6847"/>
                  </a:cubicBezTo>
                  <a:cubicBezTo>
                    <a:pt x="5255" y="6731"/>
                    <a:pt x="5542" y="6588"/>
                    <a:pt x="5795" y="6417"/>
                  </a:cubicBezTo>
                  <a:cubicBezTo>
                    <a:pt x="6048" y="6246"/>
                    <a:pt x="6248" y="6062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5"/>
                    <a:pt x="5074" y="5071"/>
                  </a:cubicBezTo>
                  <a:cubicBezTo>
                    <a:pt x="4924" y="5188"/>
                    <a:pt x="4760" y="5287"/>
                    <a:pt x="4577" y="5364"/>
                  </a:cubicBezTo>
                  <a:cubicBezTo>
                    <a:pt x="4395" y="5444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7" y="5467"/>
                  </a:cubicBezTo>
                  <a:cubicBezTo>
                    <a:pt x="2888" y="5402"/>
                    <a:pt x="2661" y="5291"/>
                    <a:pt x="2466" y="5133"/>
                  </a:cubicBezTo>
                  <a:cubicBezTo>
                    <a:pt x="2272" y="4978"/>
                    <a:pt x="2114" y="4781"/>
                    <a:pt x="1992" y="4549"/>
                  </a:cubicBezTo>
                  <a:cubicBezTo>
                    <a:pt x="1870" y="4316"/>
                    <a:pt x="1792" y="4052"/>
                    <a:pt x="1760" y="3754"/>
                  </a:cubicBezTo>
                  <a:cubicBezTo>
                    <a:pt x="1727" y="3449"/>
                    <a:pt x="1747" y="3167"/>
                    <a:pt x="1819" y="2910"/>
                  </a:cubicBezTo>
                  <a:cubicBezTo>
                    <a:pt x="1891" y="2654"/>
                    <a:pt x="2003" y="2431"/>
                    <a:pt x="2157" y="2240"/>
                  </a:cubicBezTo>
                  <a:cubicBezTo>
                    <a:pt x="2310" y="2050"/>
                    <a:pt x="2497" y="1895"/>
                    <a:pt x="2718" y="1778"/>
                  </a:cubicBezTo>
                  <a:cubicBezTo>
                    <a:pt x="2938" y="1659"/>
                    <a:pt x="3178" y="1587"/>
                    <a:pt x="3437" y="1558"/>
                  </a:cubicBezTo>
                  <a:cubicBezTo>
                    <a:pt x="3510" y="1550"/>
                    <a:pt x="3582" y="1547"/>
                    <a:pt x="3653" y="1547"/>
                  </a:cubicBezTo>
                  <a:cubicBezTo>
                    <a:pt x="3783" y="1547"/>
                    <a:pt x="3908" y="1559"/>
                    <a:pt x="4031" y="1585"/>
                  </a:cubicBezTo>
                  <a:cubicBezTo>
                    <a:pt x="4218" y="1626"/>
                    <a:pt x="4393" y="1689"/>
                    <a:pt x="4557" y="1781"/>
                  </a:cubicBezTo>
                  <a:cubicBezTo>
                    <a:pt x="4721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32"/>
            <p:cNvSpPr/>
            <p:nvPr/>
          </p:nvSpPr>
          <p:spPr>
            <a:xfrm flipH="1">
              <a:off x="2826981" y="486425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32"/>
            <p:cNvSpPr/>
            <p:nvPr/>
          </p:nvSpPr>
          <p:spPr>
            <a:xfrm flipH="1">
              <a:off x="2581231" y="4846928"/>
              <a:ext cx="221224" cy="247799"/>
            </a:xfrm>
            <a:custGeom>
              <a:avLst/>
              <a:gdLst/>
              <a:ahLst/>
              <a:cxnLst/>
              <a:rect l="l" t="t" r="r" b="b"/>
              <a:pathLst>
                <a:path w="6385" h="7152" extrusionOk="0">
                  <a:moveTo>
                    <a:pt x="3088" y="1422"/>
                  </a:moveTo>
                  <a:cubicBezTo>
                    <a:pt x="3227" y="1422"/>
                    <a:pt x="3351" y="1442"/>
                    <a:pt x="3462" y="1482"/>
                  </a:cubicBezTo>
                  <a:cubicBezTo>
                    <a:pt x="3616" y="1538"/>
                    <a:pt x="3738" y="1630"/>
                    <a:pt x="3832" y="1753"/>
                  </a:cubicBezTo>
                  <a:cubicBezTo>
                    <a:pt x="3922" y="1877"/>
                    <a:pt x="3978" y="2028"/>
                    <a:pt x="3997" y="2202"/>
                  </a:cubicBezTo>
                  <a:cubicBezTo>
                    <a:pt x="4016" y="2376"/>
                    <a:pt x="3998" y="2536"/>
                    <a:pt x="3944" y="2680"/>
                  </a:cubicBezTo>
                  <a:cubicBezTo>
                    <a:pt x="3891" y="2823"/>
                    <a:pt x="3804" y="2938"/>
                    <a:pt x="3685" y="3026"/>
                  </a:cubicBezTo>
                  <a:cubicBezTo>
                    <a:pt x="3568" y="3117"/>
                    <a:pt x="3423" y="3168"/>
                    <a:pt x="3256" y="3186"/>
                  </a:cubicBezTo>
                  <a:lnTo>
                    <a:pt x="1913" y="3328"/>
                  </a:lnTo>
                  <a:lnTo>
                    <a:pt x="1725" y="1558"/>
                  </a:lnTo>
                  <a:lnTo>
                    <a:pt x="2921" y="1431"/>
                  </a:lnTo>
                  <a:cubicBezTo>
                    <a:pt x="2979" y="1425"/>
                    <a:pt x="3035" y="1422"/>
                    <a:pt x="3088" y="1422"/>
                  </a:cubicBezTo>
                  <a:close/>
                  <a:moveTo>
                    <a:pt x="3374" y="1"/>
                  </a:moveTo>
                  <a:cubicBezTo>
                    <a:pt x="3273" y="1"/>
                    <a:pt x="3171" y="6"/>
                    <a:pt x="3067" y="18"/>
                  </a:cubicBezTo>
                  <a:lnTo>
                    <a:pt x="1" y="338"/>
                  </a:lnTo>
                  <a:lnTo>
                    <a:pt x="721" y="7152"/>
                  </a:lnTo>
                  <a:lnTo>
                    <a:pt x="2297" y="6986"/>
                  </a:lnTo>
                  <a:lnTo>
                    <a:pt x="2046" y="4592"/>
                  </a:lnTo>
                  <a:lnTo>
                    <a:pt x="2897" y="4502"/>
                  </a:lnTo>
                  <a:lnTo>
                    <a:pt x="4497" y="6752"/>
                  </a:lnTo>
                  <a:lnTo>
                    <a:pt x="6384" y="6554"/>
                  </a:lnTo>
                  <a:lnTo>
                    <a:pt x="4581" y="4083"/>
                  </a:lnTo>
                  <a:cubicBezTo>
                    <a:pt x="4618" y="4061"/>
                    <a:pt x="4654" y="4041"/>
                    <a:pt x="4690" y="4017"/>
                  </a:cubicBezTo>
                  <a:cubicBezTo>
                    <a:pt x="5021" y="3787"/>
                    <a:pt x="5270" y="3488"/>
                    <a:pt x="5435" y="3127"/>
                  </a:cubicBezTo>
                  <a:cubicBezTo>
                    <a:pt x="5597" y="2763"/>
                    <a:pt x="5659" y="2370"/>
                    <a:pt x="5612" y="1942"/>
                  </a:cubicBezTo>
                  <a:cubicBezTo>
                    <a:pt x="5569" y="1528"/>
                    <a:pt x="5431" y="1165"/>
                    <a:pt x="5193" y="860"/>
                  </a:cubicBezTo>
                  <a:cubicBezTo>
                    <a:pt x="4958" y="553"/>
                    <a:pt x="4654" y="324"/>
                    <a:pt x="4280" y="173"/>
                  </a:cubicBezTo>
                  <a:cubicBezTo>
                    <a:pt x="3996" y="58"/>
                    <a:pt x="3694" y="1"/>
                    <a:pt x="3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32"/>
            <p:cNvSpPr/>
            <p:nvPr/>
          </p:nvSpPr>
          <p:spPr>
            <a:xfrm flipH="1">
              <a:off x="2268268" y="4807569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6" y="1"/>
                    <a:pt x="2579" y="11"/>
                    <a:pt x="2381" y="32"/>
                  </a:cubicBezTo>
                  <a:cubicBezTo>
                    <a:pt x="2043" y="68"/>
                    <a:pt x="1725" y="152"/>
                    <a:pt x="1425" y="285"/>
                  </a:cubicBezTo>
                  <a:cubicBezTo>
                    <a:pt x="1124" y="418"/>
                    <a:pt x="865" y="590"/>
                    <a:pt x="648" y="802"/>
                  </a:cubicBezTo>
                  <a:cubicBezTo>
                    <a:pt x="431" y="1011"/>
                    <a:pt x="266" y="1252"/>
                    <a:pt x="153" y="1522"/>
                  </a:cubicBezTo>
                  <a:cubicBezTo>
                    <a:pt x="40" y="1794"/>
                    <a:pt x="1" y="2081"/>
                    <a:pt x="33" y="2385"/>
                  </a:cubicBezTo>
                  <a:cubicBezTo>
                    <a:pt x="64" y="2671"/>
                    <a:pt x="136" y="2924"/>
                    <a:pt x="251" y="3143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9" y="4300"/>
                  </a:cubicBezTo>
                  <a:cubicBezTo>
                    <a:pt x="2627" y="4312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80" y="4440"/>
                  </a:cubicBezTo>
                  <a:cubicBezTo>
                    <a:pt x="3402" y="4476"/>
                    <a:pt x="3508" y="4519"/>
                    <a:pt x="3597" y="4569"/>
                  </a:cubicBezTo>
                  <a:cubicBezTo>
                    <a:pt x="3688" y="4617"/>
                    <a:pt x="3761" y="4678"/>
                    <a:pt x="3819" y="4752"/>
                  </a:cubicBezTo>
                  <a:cubicBezTo>
                    <a:pt x="3876" y="4824"/>
                    <a:pt x="3908" y="4910"/>
                    <a:pt x="3919" y="5008"/>
                  </a:cubicBezTo>
                  <a:cubicBezTo>
                    <a:pt x="3934" y="5137"/>
                    <a:pt x="3905" y="5249"/>
                    <a:pt x="3836" y="5346"/>
                  </a:cubicBezTo>
                  <a:cubicBezTo>
                    <a:pt x="3768" y="5441"/>
                    <a:pt x="3664" y="5520"/>
                    <a:pt x="3527" y="5579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3" y="5707"/>
                    <a:pt x="2889" y="5711"/>
                    <a:pt x="2804" y="5711"/>
                  </a:cubicBezTo>
                  <a:cubicBezTo>
                    <a:pt x="2540" y="5711"/>
                    <a:pt x="2278" y="5667"/>
                    <a:pt x="2017" y="5580"/>
                  </a:cubicBezTo>
                  <a:cubicBezTo>
                    <a:pt x="1673" y="5465"/>
                    <a:pt x="1317" y="5209"/>
                    <a:pt x="947" y="4808"/>
                  </a:cubicBezTo>
                  <a:lnTo>
                    <a:pt x="66" y="6052"/>
                  </a:lnTo>
                  <a:cubicBezTo>
                    <a:pt x="314" y="6306"/>
                    <a:pt x="590" y="6522"/>
                    <a:pt x="890" y="6697"/>
                  </a:cubicBezTo>
                  <a:cubicBezTo>
                    <a:pt x="1190" y="6871"/>
                    <a:pt x="1527" y="6994"/>
                    <a:pt x="1899" y="7064"/>
                  </a:cubicBezTo>
                  <a:cubicBezTo>
                    <a:pt x="2121" y="7105"/>
                    <a:pt x="2356" y="7126"/>
                    <a:pt x="2604" y="7126"/>
                  </a:cubicBezTo>
                  <a:cubicBezTo>
                    <a:pt x="2773" y="7126"/>
                    <a:pt x="2948" y="7116"/>
                    <a:pt x="3129" y="7097"/>
                  </a:cubicBezTo>
                  <a:cubicBezTo>
                    <a:pt x="3648" y="7042"/>
                    <a:pt x="4098" y="6909"/>
                    <a:pt x="4479" y="6694"/>
                  </a:cubicBezTo>
                  <a:cubicBezTo>
                    <a:pt x="4860" y="6482"/>
                    <a:pt x="5148" y="6197"/>
                    <a:pt x="5343" y="5846"/>
                  </a:cubicBezTo>
                  <a:cubicBezTo>
                    <a:pt x="5539" y="5494"/>
                    <a:pt x="5611" y="5082"/>
                    <a:pt x="5562" y="4608"/>
                  </a:cubicBezTo>
                  <a:cubicBezTo>
                    <a:pt x="5530" y="4303"/>
                    <a:pt x="5445" y="4041"/>
                    <a:pt x="5307" y="3823"/>
                  </a:cubicBezTo>
                  <a:cubicBezTo>
                    <a:pt x="5169" y="3606"/>
                    <a:pt x="4985" y="3422"/>
                    <a:pt x="4756" y="3275"/>
                  </a:cubicBezTo>
                  <a:cubicBezTo>
                    <a:pt x="4529" y="3128"/>
                    <a:pt x="4263" y="3012"/>
                    <a:pt x="3963" y="2925"/>
                  </a:cubicBezTo>
                  <a:cubicBezTo>
                    <a:pt x="3662" y="2839"/>
                    <a:pt x="3328" y="2780"/>
                    <a:pt x="2965" y="2746"/>
                  </a:cubicBezTo>
                  <a:cubicBezTo>
                    <a:pt x="2806" y="2737"/>
                    <a:pt x="2654" y="2718"/>
                    <a:pt x="2506" y="2690"/>
                  </a:cubicBezTo>
                  <a:cubicBezTo>
                    <a:pt x="2359" y="2664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3"/>
                    <a:pt x="1712" y="2232"/>
                    <a:pt x="1699" y="2122"/>
                  </a:cubicBezTo>
                  <a:cubicBezTo>
                    <a:pt x="1686" y="1998"/>
                    <a:pt x="1714" y="1889"/>
                    <a:pt x="1783" y="1794"/>
                  </a:cubicBezTo>
                  <a:cubicBezTo>
                    <a:pt x="1850" y="1697"/>
                    <a:pt x="1952" y="1617"/>
                    <a:pt x="2086" y="1554"/>
                  </a:cubicBezTo>
                  <a:cubicBezTo>
                    <a:pt x="2221" y="1490"/>
                    <a:pt x="2384" y="1449"/>
                    <a:pt x="2578" y="1428"/>
                  </a:cubicBezTo>
                  <a:cubicBezTo>
                    <a:pt x="2642" y="1422"/>
                    <a:pt x="2705" y="1418"/>
                    <a:pt x="2767" y="1418"/>
                  </a:cubicBezTo>
                  <a:cubicBezTo>
                    <a:pt x="2891" y="1418"/>
                    <a:pt x="3014" y="1431"/>
                    <a:pt x="3137" y="1457"/>
                  </a:cubicBezTo>
                  <a:cubicBezTo>
                    <a:pt x="3323" y="1496"/>
                    <a:pt x="3498" y="1562"/>
                    <a:pt x="3669" y="1657"/>
                  </a:cubicBezTo>
                  <a:cubicBezTo>
                    <a:pt x="3840" y="1751"/>
                    <a:pt x="4001" y="1874"/>
                    <a:pt x="4157" y="2028"/>
                  </a:cubicBezTo>
                  <a:lnTo>
                    <a:pt x="5076" y="938"/>
                  </a:lnTo>
                  <a:cubicBezTo>
                    <a:pt x="4886" y="708"/>
                    <a:pt x="4669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4" y="17"/>
                    <a:pt x="3162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32"/>
            <p:cNvSpPr/>
            <p:nvPr/>
          </p:nvSpPr>
          <p:spPr>
            <a:xfrm flipH="1">
              <a:off x="2000967" y="4777426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1" y="3009"/>
                  </a:lnTo>
                  <a:lnTo>
                    <a:pt x="1654" y="471"/>
                  </a:lnTo>
                  <a:lnTo>
                    <a:pt x="0" y="645"/>
                  </a:lnTo>
                  <a:lnTo>
                    <a:pt x="716" y="7457"/>
                  </a:lnTo>
                  <a:lnTo>
                    <a:pt x="2373" y="7283"/>
                  </a:lnTo>
                  <a:lnTo>
                    <a:pt x="2116" y="4847"/>
                  </a:lnTo>
                  <a:lnTo>
                    <a:pt x="2560" y="4310"/>
                  </a:lnTo>
                  <a:lnTo>
                    <a:pt x="5087" y="6995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32"/>
            <p:cNvSpPr/>
            <p:nvPr/>
          </p:nvSpPr>
          <p:spPr>
            <a:xfrm flipH="1">
              <a:off x="1837402" y="475947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32"/>
            <p:cNvSpPr/>
            <p:nvPr/>
          </p:nvSpPr>
          <p:spPr>
            <a:xfrm flipH="1">
              <a:off x="1620340" y="4747700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4"/>
                  </a:lnTo>
                  <a:lnTo>
                    <a:pt x="719" y="6987"/>
                  </a:lnTo>
                  <a:lnTo>
                    <a:pt x="5409" y="6490"/>
                  </a:lnTo>
                  <a:lnTo>
                    <a:pt x="5255" y="5032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32"/>
            <p:cNvSpPr/>
            <p:nvPr/>
          </p:nvSpPr>
          <p:spPr>
            <a:xfrm flipH="1">
              <a:off x="1415023" y="4726011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8"/>
                  </a:lnTo>
                  <a:lnTo>
                    <a:pt x="5409" y="6492"/>
                  </a:lnTo>
                  <a:lnTo>
                    <a:pt x="5255" y="5031"/>
                  </a:lnTo>
                  <a:lnTo>
                    <a:pt x="2219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32"/>
            <p:cNvSpPr/>
            <p:nvPr/>
          </p:nvSpPr>
          <p:spPr>
            <a:xfrm flipH="1">
              <a:off x="1207593" y="4695660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1"/>
                  </a:moveTo>
                  <a:cubicBezTo>
                    <a:pt x="2764" y="1"/>
                    <a:pt x="2578" y="11"/>
                    <a:pt x="2382" y="31"/>
                  </a:cubicBezTo>
                  <a:cubicBezTo>
                    <a:pt x="2044" y="67"/>
                    <a:pt x="1726" y="152"/>
                    <a:pt x="1424" y="286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29" y="1012"/>
                    <a:pt x="264" y="1252"/>
                    <a:pt x="153" y="1522"/>
                  </a:cubicBezTo>
                  <a:cubicBezTo>
                    <a:pt x="39" y="1793"/>
                    <a:pt x="1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2" y="4092"/>
                  </a:cubicBezTo>
                  <a:cubicBezTo>
                    <a:pt x="1764" y="4185"/>
                    <a:pt x="2103" y="4256"/>
                    <a:pt x="2488" y="4299"/>
                  </a:cubicBezTo>
                  <a:cubicBezTo>
                    <a:pt x="2626" y="4312"/>
                    <a:pt x="2763" y="4328"/>
                    <a:pt x="2895" y="4349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1"/>
                  </a:cubicBezTo>
                  <a:cubicBezTo>
                    <a:pt x="3876" y="4822"/>
                    <a:pt x="3908" y="4909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68" y="5438"/>
                    <a:pt x="3663" y="5517"/>
                    <a:pt x="3527" y="5577"/>
                  </a:cubicBezTo>
                  <a:cubicBezTo>
                    <a:pt x="3389" y="5638"/>
                    <a:pt x="3232" y="5678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6"/>
                    <a:pt x="2017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1"/>
                    <a:pt x="889" y="6695"/>
                  </a:cubicBezTo>
                  <a:cubicBezTo>
                    <a:pt x="1190" y="6869"/>
                    <a:pt x="1526" y="6991"/>
                    <a:pt x="1899" y="7061"/>
                  </a:cubicBezTo>
                  <a:cubicBezTo>
                    <a:pt x="2121" y="7104"/>
                    <a:pt x="2358" y="7126"/>
                    <a:pt x="2608" y="7126"/>
                  </a:cubicBezTo>
                  <a:cubicBezTo>
                    <a:pt x="2775" y="7126"/>
                    <a:pt x="2949" y="7116"/>
                    <a:pt x="3128" y="7097"/>
                  </a:cubicBezTo>
                  <a:cubicBezTo>
                    <a:pt x="3647" y="7041"/>
                    <a:pt x="4096" y="6909"/>
                    <a:pt x="4477" y="6695"/>
                  </a:cubicBezTo>
                  <a:cubicBezTo>
                    <a:pt x="4858" y="6480"/>
                    <a:pt x="5146" y="6197"/>
                    <a:pt x="5343" y="5846"/>
                  </a:cubicBezTo>
                  <a:cubicBezTo>
                    <a:pt x="5538" y="5494"/>
                    <a:pt x="5610" y="5083"/>
                    <a:pt x="5561" y="4608"/>
                  </a:cubicBezTo>
                  <a:cubicBezTo>
                    <a:pt x="5530" y="4302"/>
                    <a:pt x="5445" y="4042"/>
                    <a:pt x="5307" y="3823"/>
                  </a:cubicBezTo>
                  <a:cubicBezTo>
                    <a:pt x="5167" y="3604"/>
                    <a:pt x="4985" y="3422"/>
                    <a:pt x="4756" y="3274"/>
                  </a:cubicBezTo>
                  <a:cubicBezTo>
                    <a:pt x="4527" y="3128"/>
                    <a:pt x="4261" y="3012"/>
                    <a:pt x="3962" y="2926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9"/>
                    <a:pt x="2506" y="2690"/>
                  </a:cubicBezTo>
                  <a:cubicBezTo>
                    <a:pt x="2357" y="2663"/>
                    <a:pt x="2227" y="2625"/>
                    <a:pt x="2110" y="2575"/>
                  </a:cubicBezTo>
                  <a:cubicBezTo>
                    <a:pt x="1994" y="2524"/>
                    <a:pt x="1899" y="2466"/>
                    <a:pt x="1827" y="2394"/>
                  </a:cubicBezTo>
                  <a:cubicBezTo>
                    <a:pt x="1752" y="2323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3"/>
                  </a:cubicBezTo>
                  <a:cubicBezTo>
                    <a:pt x="1850" y="1698"/>
                    <a:pt x="1952" y="1617"/>
                    <a:pt x="2086" y="1554"/>
                  </a:cubicBezTo>
                  <a:cubicBezTo>
                    <a:pt x="2219" y="1491"/>
                    <a:pt x="2383" y="1447"/>
                    <a:pt x="2579" y="1429"/>
                  </a:cubicBezTo>
                  <a:cubicBezTo>
                    <a:pt x="2644" y="1422"/>
                    <a:pt x="2709" y="1418"/>
                    <a:pt x="2773" y="1418"/>
                  </a:cubicBezTo>
                  <a:cubicBezTo>
                    <a:pt x="2896" y="1418"/>
                    <a:pt x="3017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3" y="1875"/>
                    <a:pt x="4158" y="2028"/>
                  </a:cubicBezTo>
                  <a:lnTo>
                    <a:pt x="5077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2" y="216"/>
                    <a:pt x="3880" y="113"/>
                    <a:pt x="3550" y="51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32"/>
            <p:cNvSpPr/>
            <p:nvPr/>
          </p:nvSpPr>
          <p:spPr>
            <a:xfrm flipH="1">
              <a:off x="817885" y="4659905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4" y="3952"/>
                  </a:moveTo>
                  <a:cubicBezTo>
                    <a:pt x="2173" y="4066"/>
                    <a:pt x="2303" y="4182"/>
                    <a:pt x="2444" y="4304"/>
                  </a:cubicBezTo>
                  <a:lnTo>
                    <a:pt x="3866" y="5527"/>
                  </a:lnTo>
                  <a:cubicBezTo>
                    <a:pt x="3813" y="5564"/>
                    <a:pt x="3761" y="5598"/>
                    <a:pt x="3709" y="5633"/>
                  </a:cubicBezTo>
                  <a:cubicBezTo>
                    <a:pt x="3496" y="5762"/>
                    <a:pt x="3262" y="5843"/>
                    <a:pt x="3000" y="5869"/>
                  </a:cubicBezTo>
                  <a:cubicBezTo>
                    <a:pt x="2915" y="5878"/>
                    <a:pt x="2834" y="5883"/>
                    <a:pt x="2755" y="5883"/>
                  </a:cubicBezTo>
                  <a:cubicBezTo>
                    <a:pt x="2576" y="5883"/>
                    <a:pt x="2413" y="5859"/>
                    <a:pt x="2265" y="5814"/>
                  </a:cubicBezTo>
                  <a:cubicBezTo>
                    <a:pt x="2055" y="5748"/>
                    <a:pt x="1890" y="5640"/>
                    <a:pt x="1769" y="5488"/>
                  </a:cubicBezTo>
                  <a:cubicBezTo>
                    <a:pt x="1648" y="5337"/>
                    <a:pt x="1577" y="5151"/>
                    <a:pt x="1554" y="4930"/>
                  </a:cubicBezTo>
                  <a:cubicBezTo>
                    <a:pt x="1523" y="4651"/>
                    <a:pt x="1591" y="4412"/>
                    <a:pt x="1753" y="4209"/>
                  </a:cubicBezTo>
                  <a:cubicBezTo>
                    <a:pt x="1832" y="4114"/>
                    <a:pt x="1932" y="4030"/>
                    <a:pt x="2054" y="3952"/>
                  </a:cubicBezTo>
                  <a:close/>
                  <a:moveTo>
                    <a:pt x="3140" y="1"/>
                  </a:moveTo>
                  <a:cubicBezTo>
                    <a:pt x="3041" y="1"/>
                    <a:pt x="2939" y="6"/>
                    <a:pt x="2836" y="18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5" y="814"/>
                    <a:pt x="1029" y="1110"/>
                  </a:cubicBezTo>
                  <a:cubicBezTo>
                    <a:pt x="872" y="1405"/>
                    <a:pt x="813" y="1729"/>
                    <a:pt x="850" y="2077"/>
                  </a:cubicBezTo>
                  <a:cubicBezTo>
                    <a:pt x="865" y="2221"/>
                    <a:pt x="905" y="2374"/>
                    <a:pt x="967" y="2540"/>
                  </a:cubicBezTo>
                  <a:cubicBezTo>
                    <a:pt x="1027" y="2694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30" y="3889"/>
                  </a:cubicBezTo>
                  <a:cubicBezTo>
                    <a:pt x="94" y="4298"/>
                    <a:pt x="0" y="4740"/>
                    <a:pt x="51" y="5212"/>
                  </a:cubicBezTo>
                  <a:cubicBezTo>
                    <a:pt x="94" y="5627"/>
                    <a:pt x="252" y="5992"/>
                    <a:pt x="525" y="6303"/>
                  </a:cubicBezTo>
                  <a:cubicBezTo>
                    <a:pt x="797" y="6617"/>
                    <a:pt x="1147" y="6848"/>
                    <a:pt x="1574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6"/>
                  </a:cubicBezTo>
                  <a:cubicBezTo>
                    <a:pt x="3361" y="7105"/>
                    <a:pt x="3716" y="7015"/>
                    <a:pt x="4040" y="6873"/>
                  </a:cubicBezTo>
                  <a:cubicBezTo>
                    <a:pt x="4350" y="6734"/>
                    <a:pt x="4632" y="6555"/>
                    <a:pt x="4885" y="6336"/>
                  </a:cubicBezTo>
                  <a:lnTo>
                    <a:pt x="5430" y="6791"/>
                  </a:lnTo>
                  <a:lnTo>
                    <a:pt x="7357" y="6588"/>
                  </a:lnTo>
                  <a:lnTo>
                    <a:pt x="5750" y="5196"/>
                  </a:lnTo>
                  <a:cubicBezTo>
                    <a:pt x="5859" y="4973"/>
                    <a:pt x="5952" y="4736"/>
                    <a:pt x="6024" y="4484"/>
                  </a:cubicBezTo>
                  <a:cubicBezTo>
                    <a:pt x="6128" y="4116"/>
                    <a:pt x="6190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7" y="4326"/>
                  </a:cubicBezTo>
                  <a:lnTo>
                    <a:pt x="4097" y="3846"/>
                  </a:lnTo>
                  <a:cubicBezTo>
                    <a:pt x="3954" y="3736"/>
                    <a:pt x="3791" y="3604"/>
                    <a:pt x="3611" y="3450"/>
                  </a:cubicBezTo>
                  <a:cubicBezTo>
                    <a:pt x="3432" y="3296"/>
                    <a:pt x="3253" y="3131"/>
                    <a:pt x="3078" y="2957"/>
                  </a:cubicBezTo>
                  <a:cubicBezTo>
                    <a:pt x="2904" y="2781"/>
                    <a:pt x="2754" y="2612"/>
                    <a:pt x="2635" y="2442"/>
                  </a:cubicBezTo>
                  <a:cubicBezTo>
                    <a:pt x="2517" y="2275"/>
                    <a:pt x="2451" y="2127"/>
                    <a:pt x="2436" y="2005"/>
                  </a:cubicBezTo>
                  <a:cubicBezTo>
                    <a:pt x="2423" y="1875"/>
                    <a:pt x="2438" y="1763"/>
                    <a:pt x="2480" y="1671"/>
                  </a:cubicBezTo>
                  <a:cubicBezTo>
                    <a:pt x="2523" y="1578"/>
                    <a:pt x="2590" y="1506"/>
                    <a:pt x="2682" y="1448"/>
                  </a:cubicBezTo>
                  <a:cubicBezTo>
                    <a:pt x="2776" y="1394"/>
                    <a:pt x="2892" y="1358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52" y="1526"/>
                    <a:pt x="3788" y="1694"/>
                    <a:pt x="3928" y="1950"/>
                  </a:cubicBezTo>
                  <a:lnTo>
                    <a:pt x="5077" y="1090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1" y="1"/>
                    <a:pt x="3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32"/>
            <p:cNvSpPr/>
            <p:nvPr/>
          </p:nvSpPr>
          <p:spPr>
            <a:xfrm flipH="1">
              <a:off x="520271" y="461843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4" y="2066"/>
                  </a:lnTo>
                  <a:lnTo>
                    <a:pt x="2179" y="1853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32"/>
            <p:cNvSpPr/>
            <p:nvPr/>
          </p:nvSpPr>
          <p:spPr>
            <a:xfrm flipH="1">
              <a:off x="292330" y="459677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5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32"/>
            <p:cNvSpPr/>
            <p:nvPr/>
          </p:nvSpPr>
          <p:spPr>
            <a:xfrm flipH="1">
              <a:off x="51085" y="4574050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3"/>
                    <a:pt x="814" y="1291"/>
                  </a:cubicBezTo>
                  <a:cubicBezTo>
                    <a:pt x="527" y="1640"/>
                    <a:pt x="314" y="2037"/>
                    <a:pt x="177" y="2484"/>
                  </a:cubicBezTo>
                  <a:cubicBezTo>
                    <a:pt x="41" y="2933"/>
                    <a:pt x="1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2" y="5731"/>
                    <a:pt x="967" y="6078"/>
                    <a:pt x="1318" y="6358"/>
                  </a:cubicBezTo>
                  <a:cubicBezTo>
                    <a:pt x="1669" y="6638"/>
                    <a:pt x="2070" y="6844"/>
                    <a:pt x="2519" y="6969"/>
                  </a:cubicBezTo>
                  <a:cubicBezTo>
                    <a:pt x="2833" y="7058"/>
                    <a:pt x="3162" y="7102"/>
                    <a:pt x="3507" y="7102"/>
                  </a:cubicBezTo>
                  <a:cubicBezTo>
                    <a:pt x="3656" y="7102"/>
                    <a:pt x="3807" y="7094"/>
                    <a:pt x="3962" y="7077"/>
                  </a:cubicBezTo>
                  <a:cubicBezTo>
                    <a:pt x="4293" y="7041"/>
                    <a:pt x="4618" y="6968"/>
                    <a:pt x="4936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49" y="6250"/>
                    <a:pt x="6249" y="6065"/>
                    <a:pt x="6390" y="5866"/>
                  </a:cubicBezTo>
                  <a:lnTo>
                    <a:pt x="5459" y="4684"/>
                  </a:lnTo>
                  <a:cubicBezTo>
                    <a:pt x="5350" y="4827"/>
                    <a:pt x="5221" y="4957"/>
                    <a:pt x="5072" y="5075"/>
                  </a:cubicBezTo>
                  <a:cubicBezTo>
                    <a:pt x="4924" y="5192"/>
                    <a:pt x="4760" y="5291"/>
                    <a:pt x="4576" y="5367"/>
                  </a:cubicBezTo>
                  <a:cubicBezTo>
                    <a:pt x="4395" y="5446"/>
                    <a:pt x="4200" y="5495"/>
                    <a:pt x="3992" y="5518"/>
                  </a:cubicBezTo>
                  <a:cubicBezTo>
                    <a:pt x="3889" y="5529"/>
                    <a:pt x="3789" y="5535"/>
                    <a:pt x="3691" y="5535"/>
                  </a:cubicBezTo>
                  <a:cubicBezTo>
                    <a:pt x="3499" y="5535"/>
                    <a:pt x="3317" y="5514"/>
                    <a:pt x="3145" y="5471"/>
                  </a:cubicBezTo>
                  <a:cubicBezTo>
                    <a:pt x="2887" y="5406"/>
                    <a:pt x="2661" y="5295"/>
                    <a:pt x="2467" y="5137"/>
                  </a:cubicBezTo>
                  <a:cubicBezTo>
                    <a:pt x="2273" y="4982"/>
                    <a:pt x="2114" y="4785"/>
                    <a:pt x="1992" y="4553"/>
                  </a:cubicBezTo>
                  <a:cubicBezTo>
                    <a:pt x="1870" y="4320"/>
                    <a:pt x="1792" y="4054"/>
                    <a:pt x="1761" y="3755"/>
                  </a:cubicBezTo>
                  <a:cubicBezTo>
                    <a:pt x="1728" y="3452"/>
                    <a:pt x="1748" y="3170"/>
                    <a:pt x="1820" y="2913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2"/>
                    <a:pt x="3179" y="1588"/>
                    <a:pt x="3437" y="1561"/>
                  </a:cubicBezTo>
                  <a:cubicBezTo>
                    <a:pt x="3511" y="1553"/>
                    <a:pt x="3583" y="1549"/>
                    <a:pt x="3654" y="1549"/>
                  </a:cubicBezTo>
                  <a:cubicBezTo>
                    <a:pt x="3783" y="1549"/>
                    <a:pt x="3908" y="1562"/>
                    <a:pt x="4030" y="1588"/>
                  </a:cubicBezTo>
                  <a:cubicBezTo>
                    <a:pt x="4217" y="1627"/>
                    <a:pt x="4394" y="1692"/>
                    <a:pt x="4556" y="1782"/>
                  </a:cubicBezTo>
                  <a:cubicBezTo>
                    <a:pt x="4720" y="1873"/>
                    <a:pt x="4878" y="1984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32"/>
            <p:cNvSpPr/>
            <p:nvPr/>
          </p:nvSpPr>
          <p:spPr>
            <a:xfrm flipH="1">
              <a:off x="-9751" y="4561889"/>
              <a:ext cx="43483" cy="240696"/>
            </a:xfrm>
            <a:custGeom>
              <a:avLst/>
              <a:gdLst/>
              <a:ahLst/>
              <a:cxnLst/>
              <a:rect l="l" t="t" r="r" b="b"/>
              <a:pathLst>
                <a:path w="1255" h="6947" extrusionOk="0">
                  <a:moveTo>
                    <a:pt x="1254" y="1"/>
                  </a:moveTo>
                  <a:lnTo>
                    <a:pt x="0" y="134"/>
                  </a:lnTo>
                  <a:lnTo>
                    <a:pt x="718" y="6946"/>
                  </a:lnTo>
                  <a:lnTo>
                    <a:pt x="1254" y="689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32"/>
            <p:cNvSpPr/>
            <p:nvPr/>
          </p:nvSpPr>
          <p:spPr>
            <a:xfrm flipH="1">
              <a:off x="2270210" y="5130996"/>
              <a:ext cx="120989" cy="16250"/>
            </a:xfrm>
            <a:custGeom>
              <a:avLst/>
              <a:gdLst/>
              <a:ahLst/>
              <a:cxnLst/>
              <a:rect l="l" t="t" r="r" b="b"/>
              <a:pathLst>
                <a:path w="3492" h="469" extrusionOk="0">
                  <a:moveTo>
                    <a:pt x="1861" y="0"/>
                  </a:moveTo>
                  <a:cubicBezTo>
                    <a:pt x="1686" y="0"/>
                    <a:pt x="1500" y="11"/>
                    <a:pt x="1303" y="33"/>
                  </a:cubicBezTo>
                  <a:cubicBezTo>
                    <a:pt x="965" y="69"/>
                    <a:pt x="647" y="152"/>
                    <a:pt x="345" y="286"/>
                  </a:cubicBezTo>
                  <a:cubicBezTo>
                    <a:pt x="223" y="340"/>
                    <a:pt x="108" y="401"/>
                    <a:pt x="0" y="468"/>
                  </a:cubicBezTo>
                  <a:lnTo>
                    <a:pt x="3491" y="468"/>
                  </a:lnTo>
                  <a:cubicBezTo>
                    <a:pt x="3444" y="432"/>
                    <a:pt x="3395" y="399"/>
                    <a:pt x="3339" y="368"/>
                  </a:cubicBezTo>
                  <a:cubicBezTo>
                    <a:pt x="3093" y="217"/>
                    <a:pt x="2801" y="110"/>
                    <a:pt x="2471" y="51"/>
                  </a:cubicBezTo>
                  <a:cubicBezTo>
                    <a:pt x="2286" y="18"/>
                    <a:pt x="2082" y="0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32"/>
            <p:cNvSpPr/>
            <p:nvPr/>
          </p:nvSpPr>
          <p:spPr>
            <a:xfrm flipH="1">
              <a:off x="2149398" y="5117172"/>
              <a:ext cx="60460" cy="30074"/>
            </a:xfrm>
            <a:custGeom>
              <a:avLst/>
              <a:gdLst/>
              <a:ahLst/>
              <a:cxnLst/>
              <a:rect l="l" t="t" r="r" b="b"/>
              <a:pathLst>
                <a:path w="1745" h="868" extrusionOk="0">
                  <a:moveTo>
                    <a:pt x="1654" y="0"/>
                  </a:moveTo>
                  <a:lnTo>
                    <a:pt x="0" y="173"/>
                  </a:lnTo>
                  <a:lnTo>
                    <a:pt x="72" y="867"/>
                  </a:lnTo>
                  <a:lnTo>
                    <a:pt x="1745" y="86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32"/>
            <p:cNvSpPr/>
            <p:nvPr/>
          </p:nvSpPr>
          <p:spPr>
            <a:xfrm flipH="1">
              <a:off x="1998095" y="5100818"/>
              <a:ext cx="99126" cy="46428"/>
            </a:xfrm>
            <a:custGeom>
              <a:avLst/>
              <a:gdLst/>
              <a:ahLst/>
              <a:cxnLst/>
              <a:rect l="l" t="t" r="r" b="b"/>
              <a:pathLst>
                <a:path w="2861" h="1340" extrusionOk="0">
                  <a:moveTo>
                    <a:pt x="2861" y="1"/>
                  </a:moveTo>
                  <a:lnTo>
                    <a:pt x="902" y="208"/>
                  </a:lnTo>
                  <a:lnTo>
                    <a:pt x="1" y="1339"/>
                  </a:lnTo>
                  <a:lnTo>
                    <a:pt x="1756" y="1339"/>
                  </a:lnTo>
                  <a:lnTo>
                    <a:pt x="2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32"/>
            <p:cNvSpPr/>
            <p:nvPr/>
          </p:nvSpPr>
          <p:spPr>
            <a:xfrm flipH="1">
              <a:off x="1823093" y="5082941"/>
              <a:ext cx="142401" cy="64306"/>
            </a:xfrm>
            <a:custGeom>
              <a:avLst/>
              <a:gdLst/>
              <a:ahLst/>
              <a:cxnLst/>
              <a:rect l="l" t="t" r="r" b="b"/>
              <a:pathLst>
                <a:path w="4110" h="1856" extrusionOk="0">
                  <a:moveTo>
                    <a:pt x="3962" y="0"/>
                  </a:moveTo>
                  <a:lnTo>
                    <a:pt x="1" y="417"/>
                  </a:lnTo>
                  <a:lnTo>
                    <a:pt x="147" y="1808"/>
                  </a:lnTo>
                  <a:lnTo>
                    <a:pt x="1296" y="1687"/>
                  </a:lnTo>
                  <a:lnTo>
                    <a:pt x="1314" y="1855"/>
                  </a:lnTo>
                  <a:lnTo>
                    <a:pt x="2985" y="1855"/>
                  </a:lnTo>
                  <a:lnTo>
                    <a:pt x="2950" y="1513"/>
                  </a:lnTo>
                  <a:lnTo>
                    <a:pt x="4109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32"/>
            <p:cNvSpPr/>
            <p:nvPr/>
          </p:nvSpPr>
          <p:spPr>
            <a:xfrm flipH="1">
              <a:off x="1708276" y="5071092"/>
              <a:ext cx="65380" cy="76155"/>
            </a:xfrm>
            <a:custGeom>
              <a:avLst/>
              <a:gdLst/>
              <a:ahLst/>
              <a:cxnLst/>
              <a:rect l="l" t="t" r="r" b="b"/>
              <a:pathLst>
                <a:path w="1887" h="2198" extrusionOk="0">
                  <a:moveTo>
                    <a:pt x="1655" y="0"/>
                  </a:moveTo>
                  <a:lnTo>
                    <a:pt x="0" y="174"/>
                  </a:lnTo>
                  <a:lnTo>
                    <a:pt x="213" y="2197"/>
                  </a:lnTo>
                  <a:lnTo>
                    <a:pt x="1887" y="219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32"/>
            <p:cNvSpPr/>
            <p:nvPr/>
          </p:nvSpPr>
          <p:spPr>
            <a:xfrm flipH="1">
              <a:off x="1500707" y="5049403"/>
              <a:ext cx="67597" cy="97845"/>
            </a:xfrm>
            <a:custGeom>
              <a:avLst/>
              <a:gdLst/>
              <a:ahLst/>
              <a:cxnLst/>
              <a:rect l="l" t="t" r="r" b="b"/>
              <a:pathLst>
                <a:path w="1951" h="2824" extrusionOk="0">
                  <a:moveTo>
                    <a:pt x="1654" y="1"/>
                  </a:moveTo>
                  <a:lnTo>
                    <a:pt x="1" y="177"/>
                  </a:lnTo>
                  <a:lnTo>
                    <a:pt x="279" y="2823"/>
                  </a:lnTo>
                  <a:lnTo>
                    <a:pt x="1950" y="282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32"/>
            <p:cNvSpPr/>
            <p:nvPr/>
          </p:nvSpPr>
          <p:spPr>
            <a:xfrm flipH="1">
              <a:off x="1186978" y="5019052"/>
              <a:ext cx="180999" cy="128196"/>
            </a:xfrm>
            <a:custGeom>
              <a:avLst/>
              <a:gdLst/>
              <a:ahLst/>
              <a:cxnLst/>
              <a:rect l="l" t="t" r="r" b="b"/>
              <a:pathLst>
                <a:path w="5224" h="3700" extrusionOk="0">
                  <a:moveTo>
                    <a:pt x="2942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7" y="67"/>
                    <a:pt x="1729" y="155"/>
                    <a:pt x="1427" y="286"/>
                  </a:cubicBezTo>
                  <a:cubicBezTo>
                    <a:pt x="1125" y="419"/>
                    <a:pt x="866" y="590"/>
                    <a:pt x="648" y="802"/>
                  </a:cubicBezTo>
                  <a:cubicBezTo>
                    <a:pt x="431" y="1012"/>
                    <a:pt x="267" y="1252"/>
                    <a:pt x="155" y="1524"/>
                  </a:cubicBezTo>
                  <a:cubicBezTo>
                    <a:pt x="42" y="1795"/>
                    <a:pt x="1" y="2082"/>
                    <a:pt x="35" y="2387"/>
                  </a:cubicBezTo>
                  <a:cubicBezTo>
                    <a:pt x="64" y="2673"/>
                    <a:pt x="137" y="2926"/>
                    <a:pt x="252" y="3146"/>
                  </a:cubicBezTo>
                  <a:cubicBezTo>
                    <a:pt x="365" y="3359"/>
                    <a:pt x="517" y="3544"/>
                    <a:pt x="713" y="3699"/>
                  </a:cubicBezTo>
                  <a:lnTo>
                    <a:pt x="5224" y="3699"/>
                  </a:lnTo>
                  <a:cubicBezTo>
                    <a:pt x="5098" y="3534"/>
                    <a:pt x="4945" y="3395"/>
                    <a:pt x="4755" y="3269"/>
                  </a:cubicBezTo>
                  <a:cubicBezTo>
                    <a:pt x="4528" y="3121"/>
                    <a:pt x="4262" y="3006"/>
                    <a:pt x="3961" y="2919"/>
                  </a:cubicBezTo>
                  <a:cubicBezTo>
                    <a:pt x="3659" y="2834"/>
                    <a:pt x="3327" y="2775"/>
                    <a:pt x="2962" y="2740"/>
                  </a:cubicBezTo>
                  <a:cubicBezTo>
                    <a:pt x="2803" y="2730"/>
                    <a:pt x="2651" y="2714"/>
                    <a:pt x="2503" y="2684"/>
                  </a:cubicBezTo>
                  <a:cubicBezTo>
                    <a:pt x="2356" y="2658"/>
                    <a:pt x="2224" y="2619"/>
                    <a:pt x="2107" y="2571"/>
                  </a:cubicBezTo>
                  <a:cubicBezTo>
                    <a:pt x="1991" y="2519"/>
                    <a:pt x="1896" y="2458"/>
                    <a:pt x="1824" y="2388"/>
                  </a:cubicBezTo>
                  <a:cubicBezTo>
                    <a:pt x="1749" y="2319"/>
                    <a:pt x="1709" y="2227"/>
                    <a:pt x="1696" y="2116"/>
                  </a:cubicBezTo>
                  <a:cubicBezTo>
                    <a:pt x="1683" y="1995"/>
                    <a:pt x="1712" y="1885"/>
                    <a:pt x="1781" y="1788"/>
                  </a:cubicBezTo>
                  <a:cubicBezTo>
                    <a:pt x="1850" y="1695"/>
                    <a:pt x="1951" y="1613"/>
                    <a:pt x="2086" y="1551"/>
                  </a:cubicBezTo>
                  <a:cubicBezTo>
                    <a:pt x="2220" y="1488"/>
                    <a:pt x="2382" y="1446"/>
                    <a:pt x="2579" y="1426"/>
                  </a:cubicBezTo>
                  <a:cubicBezTo>
                    <a:pt x="2642" y="1420"/>
                    <a:pt x="2704" y="1416"/>
                    <a:pt x="2767" y="1416"/>
                  </a:cubicBezTo>
                  <a:cubicBezTo>
                    <a:pt x="2892" y="1416"/>
                    <a:pt x="3016" y="1429"/>
                    <a:pt x="3140" y="1456"/>
                  </a:cubicBezTo>
                  <a:cubicBezTo>
                    <a:pt x="3323" y="1496"/>
                    <a:pt x="3501" y="1561"/>
                    <a:pt x="3672" y="1657"/>
                  </a:cubicBezTo>
                  <a:cubicBezTo>
                    <a:pt x="3843" y="1751"/>
                    <a:pt x="4004" y="1875"/>
                    <a:pt x="4159" y="2027"/>
                  </a:cubicBezTo>
                  <a:lnTo>
                    <a:pt x="5075" y="938"/>
                  </a:lnTo>
                  <a:cubicBezTo>
                    <a:pt x="4889" y="707"/>
                    <a:pt x="4671" y="519"/>
                    <a:pt x="4421" y="368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7" y="17"/>
                    <a:pt x="3164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32"/>
            <p:cNvSpPr/>
            <p:nvPr/>
          </p:nvSpPr>
          <p:spPr>
            <a:xfrm flipH="1">
              <a:off x="823707" y="4983262"/>
              <a:ext cx="213255" cy="164091"/>
            </a:xfrm>
            <a:custGeom>
              <a:avLst/>
              <a:gdLst/>
              <a:ahLst/>
              <a:cxnLst/>
              <a:rect l="l" t="t" r="r" b="b"/>
              <a:pathLst>
                <a:path w="6155" h="4736" extrusionOk="0">
                  <a:moveTo>
                    <a:pt x="3092" y="1"/>
                  </a:moveTo>
                  <a:cubicBezTo>
                    <a:pt x="2993" y="1"/>
                    <a:pt x="2892" y="6"/>
                    <a:pt x="2789" y="17"/>
                  </a:cubicBezTo>
                  <a:cubicBezTo>
                    <a:pt x="2361" y="63"/>
                    <a:pt x="1991" y="183"/>
                    <a:pt x="1679" y="377"/>
                  </a:cubicBezTo>
                  <a:cubicBezTo>
                    <a:pt x="1368" y="571"/>
                    <a:pt x="1135" y="814"/>
                    <a:pt x="980" y="1110"/>
                  </a:cubicBezTo>
                  <a:cubicBezTo>
                    <a:pt x="823" y="1406"/>
                    <a:pt x="764" y="1728"/>
                    <a:pt x="803" y="2076"/>
                  </a:cubicBezTo>
                  <a:cubicBezTo>
                    <a:pt x="816" y="2220"/>
                    <a:pt x="856" y="2374"/>
                    <a:pt x="920" y="2539"/>
                  </a:cubicBezTo>
                  <a:cubicBezTo>
                    <a:pt x="979" y="2693"/>
                    <a:pt x="1065" y="2856"/>
                    <a:pt x="1176" y="3025"/>
                  </a:cubicBezTo>
                  <a:cubicBezTo>
                    <a:pt x="779" y="3258"/>
                    <a:pt x="480" y="3546"/>
                    <a:pt x="280" y="3888"/>
                  </a:cubicBezTo>
                  <a:cubicBezTo>
                    <a:pt x="123" y="4157"/>
                    <a:pt x="30" y="4439"/>
                    <a:pt x="1" y="4735"/>
                  </a:cubicBezTo>
                  <a:lnTo>
                    <a:pt x="1504" y="4735"/>
                  </a:lnTo>
                  <a:cubicBezTo>
                    <a:pt x="1516" y="4540"/>
                    <a:pt x="1583" y="4367"/>
                    <a:pt x="1706" y="4216"/>
                  </a:cubicBezTo>
                  <a:cubicBezTo>
                    <a:pt x="1784" y="4118"/>
                    <a:pt x="1885" y="4035"/>
                    <a:pt x="2007" y="3957"/>
                  </a:cubicBezTo>
                  <a:cubicBezTo>
                    <a:pt x="2126" y="4071"/>
                    <a:pt x="2257" y="4187"/>
                    <a:pt x="2395" y="4311"/>
                  </a:cubicBezTo>
                  <a:lnTo>
                    <a:pt x="2890" y="4735"/>
                  </a:lnTo>
                  <a:lnTo>
                    <a:pt x="5895" y="4735"/>
                  </a:lnTo>
                  <a:cubicBezTo>
                    <a:pt x="5925" y="4655"/>
                    <a:pt x="5951" y="4571"/>
                    <a:pt x="5974" y="4488"/>
                  </a:cubicBezTo>
                  <a:cubicBezTo>
                    <a:pt x="6081" y="4118"/>
                    <a:pt x="6140" y="3726"/>
                    <a:pt x="6154" y="3303"/>
                  </a:cubicBezTo>
                  <a:lnTo>
                    <a:pt x="6154" y="3303"/>
                  </a:lnTo>
                  <a:lnTo>
                    <a:pt x="4705" y="3453"/>
                  </a:lnTo>
                  <a:cubicBezTo>
                    <a:pt x="4700" y="3769"/>
                    <a:pt x="4660" y="4058"/>
                    <a:pt x="4588" y="4325"/>
                  </a:cubicBezTo>
                  <a:lnTo>
                    <a:pt x="4047" y="3845"/>
                  </a:lnTo>
                  <a:cubicBezTo>
                    <a:pt x="3905" y="3736"/>
                    <a:pt x="3744" y="3604"/>
                    <a:pt x="3564" y="3450"/>
                  </a:cubicBezTo>
                  <a:cubicBezTo>
                    <a:pt x="3384" y="3296"/>
                    <a:pt x="3205" y="3130"/>
                    <a:pt x="3029" y="2956"/>
                  </a:cubicBezTo>
                  <a:cubicBezTo>
                    <a:pt x="2854" y="2781"/>
                    <a:pt x="2706" y="2610"/>
                    <a:pt x="2585" y="2442"/>
                  </a:cubicBezTo>
                  <a:cubicBezTo>
                    <a:pt x="2467" y="2275"/>
                    <a:pt x="2402" y="2127"/>
                    <a:pt x="2388" y="2005"/>
                  </a:cubicBezTo>
                  <a:cubicBezTo>
                    <a:pt x="2374" y="1875"/>
                    <a:pt x="2388" y="1764"/>
                    <a:pt x="2431" y="1672"/>
                  </a:cubicBezTo>
                  <a:cubicBezTo>
                    <a:pt x="2474" y="1579"/>
                    <a:pt x="2540" y="1506"/>
                    <a:pt x="2634" y="1449"/>
                  </a:cubicBezTo>
                  <a:cubicBezTo>
                    <a:pt x="2727" y="1393"/>
                    <a:pt x="2844" y="1357"/>
                    <a:pt x="2988" y="1343"/>
                  </a:cubicBezTo>
                  <a:cubicBezTo>
                    <a:pt x="3019" y="1340"/>
                    <a:pt x="3050" y="1338"/>
                    <a:pt x="3080" y="1338"/>
                  </a:cubicBezTo>
                  <a:cubicBezTo>
                    <a:pt x="3219" y="1338"/>
                    <a:pt x="3346" y="1371"/>
                    <a:pt x="3461" y="1441"/>
                  </a:cubicBezTo>
                  <a:cubicBezTo>
                    <a:pt x="3602" y="1526"/>
                    <a:pt x="3740" y="1694"/>
                    <a:pt x="3878" y="1950"/>
                  </a:cubicBezTo>
                  <a:lnTo>
                    <a:pt x="5028" y="1090"/>
                  </a:lnTo>
                  <a:cubicBezTo>
                    <a:pt x="4917" y="838"/>
                    <a:pt x="4748" y="627"/>
                    <a:pt x="4518" y="454"/>
                  </a:cubicBezTo>
                  <a:cubicBezTo>
                    <a:pt x="4289" y="283"/>
                    <a:pt x="4027" y="155"/>
                    <a:pt x="3731" y="80"/>
                  </a:cubicBezTo>
                  <a:cubicBezTo>
                    <a:pt x="3524" y="28"/>
                    <a:pt x="3312" y="1"/>
                    <a:pt x="3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32"/>
            <p:cNvSpPr/>
            <p:nvPr/>
          </p:nvSpPr>
          <p:spPr>
            <a:xfrm flipH="1">
              <a:off x="486144" y="4941825"/>
              <a:ext cx="204593" cy="205425"/>
            </a:xfrm>
            <a:custGeom>
              <a:avLst/>
              <a:gdLst/>
              <a:ahLst/>
              <a:cxnLst/>
              <a:rect l="l" t="t" r="r" b="b"/>
              <a:pathLst>
                <a:path w="5905" h="5929" extrusionOk="0">
                  <a:moveTo>
                    <a:pt x="5753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9" y="1855"/>
                  </a:lnTo>
                  <a:lnTo>
                    <a:pt x="2609" y="5928"/>
                  </a:lnTo>
                  <a:lnTo>
                    <a:pt x="4280" y="5928"/>
                  </a:lnTo>
                  <a:lnTo>
                    <a:pt x="3833" y="1681"/>
                  </a:lnTo>
                  <a:lnTo>
                    <a:pt x="5905" y="1459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32"/>
            <p:cNvSpPr/>
            <p:nvPr/>
          </p:nvSpPr>
          <p:spPr>
            <a:xfrm flipH="1">
              <a:off x="259035" y="4920171"/>
              <a:ext cx="192016" cy="227080"/>
            </a:xfrm>
            <a:custGeom>
              <a:avLst/>
              <a:gdLst/>
              <a:ahLst/>
              <a:cxnLst/>
              <a:rect l="l" t="t" r="r" b="b"/>
              <a:pathLst>
                <a:path w="5542" h="6554" extrusionOk="0">
                  <a:moveTo>
                    <a:pt x="4750" y="0"/>
                  </a:moveTo>
                  <a:lnTo>
                    <a:pt x="1" y="504"/>
                  </a:lnTo>
                  <a:lnTo>
                    <a:pt x="641" y="6553"/>
                  </a:lnTo>
                  <a:lnTo>
                    <a:pt x="5541" y="6553"/>
                  </a:lnTo>
                  <a:lnTo>
                    <a:pt x="5416" y="5393"/>
                  </a:lnTo>
                  <a:lnTo>
                    <a:pt x="2176" y="5735"/>
                  </a:lnTo>
                  <a:lnTo>
                    <a:pt x="2033" y="4352"/>
                  </a:lnTo>
                  <a:lnTo>
                    <a:pt x="4738" y="4067"/>
                  </a:lnTo>
                  <a:lnTo>
                    <a:pt x="4595" y="2723"/>
                  </a:lnTo>
                  <a:lnTo>
                    <a:pt x="1889" y="3010"/>
                  </a:lnTo>
                  <a:lnTo>
                    <a:pt x="1757" y="1745"/>
                  </a:lnTo>
                  <a:lnTo>
                    <a:pt x="4899" y="1414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32"/>
            <p:cNvSpPr/>
            <p:nvPr/>
          </p:nvSpPr>
          <p:spPr>
            <a:xfrm flipH="1">
              <a:off x="16992" y="489754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64" y="0"/>
                  </a:moveTo>
                  <a:cubicBezTo>
                    <a:pt x="3537" y="0"/>
                    <a:pt x="3409" y="7"/>
                    <a:pt x="3282" y="21"/>
                  </a:cubicBezTo>
                  <a:cubicBezTo>
                    <a:pt x="2762" y="77"/>
                    <a:pt x="2294" y="213"/>
                    <a:pt x="1875" y="435"/>
                  </a:cubicBezTo>
                  <a:cubicBezTo>
                    <a:pt x="1457" y="655"/>
                    <a:pt x="1102" y="941"/>
                    <a:pt x="814" y="1290"/>
                  </a:cubicBezTo>
                  <a:cubicBezTo>
                    <a:pt x="526" y="1638"/>
                    <a:pt x="315" y="2035"/>
                    <a:pt x="178" y="2484"/>
                  </a:cubicBezTo>
                  <a:cubicBezTo>
                    <a:pt x="42" y="2931"/>
                    <a:pt x="0" y="3407"/>
                    <a:pt x="55" y="3915"/>
                  </a:cubicBezTo>
                  <a:cubicBezTo>
                    <a:pt x="109" y="4434"/>
                    <a:pt x="244" y="4900"/>
                    <a:pt x="462" y="5313"/>
                  </a:cubicBezTo>
                  <a:cubicBezTo>
                    <a:pt x="680" y="5727"/>
                    <a:pt x="963" y="6073"/>
                    <a:pt x="1314" y="6355"/>
                  </a:cubicBezTo>
                  <a:cubicBezTo>
                    <a:pt x="1665" y="6636"/>
                    <a:pt x="2065" y="6841"/>
                    <a:pt x="2515" y="6966"/>
                  </a:cubicBezTo>
                  <a:cubicBezTo>
                    <a:pt x="2830" y="7055"/>
                    <a:pt x="3161" y="7100"/>
                    <a:pt x="3508" y="7100"/>
                  </a:cubicBezTo>
                  <a:cubicBezTo>
                    <a:pt x="3655" y="7100"/>
                    <a:pt x="3806" y="7092"/>
                    <a:pt x="3959" y="7076"/>
                  </a:cubicBezTo>
                  <a:cubicBezTo>
                    <a:pt x="4288" y="7040"/>
                    <a:pt x="4615" y="6966"/>
                    <a:pt x="4932" y="6850"/>
                  </a:cubicBezTo>
                  <a:cubicBezTo>
                    <a:pt x="5250" y="6735"/>
                    <a:pt x="5538" y="6591"/>
                    <a:pt x="5792" y="6420"/>
                  </a:cubicBezTo>
                  <a:cubicBezTo>
                    <a:pt x="6045" y="6249"/>
                    <a:pt x="6245" y="6065"/>
                    <a:pt x="6386" y="5865"/>
                  </a:cubicBezTo>
                  <a:lnTo>
                    <a:pt x="5456" y="4684"/>
                  </a:lnTo>
                  <a:cubicBezTo>
                    <a:pt x="5349" y="4828"/>
                    <a:pt x="5220" y="4957"/>
                    <a:pt x="5073" y="5074"/>
                  </a:cubicBezTo>
                  <a:cubicBezTo>
                    <a:pt x="4924" y="5190"/>
                    <a:pt x="4760" y="5290"/>
                    <a:pt x="4577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3" y="5534"/>
                    <a:pt x="3319" y="5513"/>
                    <a:pt x="3146" y="5469"/>
                  </a:cubicBezTo>
                  <a:cubicBezTo>
                    <a:pt x="2888" y="5405"/>
                    <a:pt x="2660" y="5295"/>
                    <a:pt x="2466" y="5137"/>
                  </a:cubicBezTo>
                  <a:cubicBezTo>
                    <a:pt x="2272" y="4980"/>
                    <a:pt x="2114" y="4785"/>
                    <a:pt x="1992" y="4552"/>
                  </a:cubicBezTo>
                  <a:cubicBezTo>
                    <a:pt x="1869" y="4319"/>
                    <a:pt x="1792" y="4053"/>
                    <a:pt x="1760" y="3754"/>
                  </a:cubicBezTo>
                  <a:cubicBezTo>
                    <a:pt x="1727" y="3449"/>
                    <a:pt x="1747" y="3168"/>
                    <a:pt x="1819" y="2911"/>
                  </a:cubicBezTo>
                  <a:cubicBezTo>
                    <a:pt x="1891" y="2655"/>
                    <a:pt x="2003" y="2431"/>
                    <a:pt x="2157" y="2241"/>
                  </a:cubicBezTo>
                  <a:cubicBezTo>
                    <a:pt x="2309" y="2051"/>
                    <a:pt x="2499" y="1896"/>
                    <a:pt x="2718" y="1779"/>
                  </a:cubicBezTo>
                  <a:cubicBezTo>
                    <a:pt x="2938" y="1660"/>
                    <a:pt x="3178" y="1587"/>
                    <a:pt x="3437" y="1559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4" y="1548"/>
                    <a:pt x="3909" y="1560"/>
                    <a:pt x="4031" y="1585"/>
                  </a:cubicBezTo>
                  <a:cubicBezTo>
                    <a:pt x="4219" y="1624"/>
                    <a:pt x="4393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19" y="845"/>
                  </a:lnTo>
                  <a:cubicBezTo>
                    <a:pt x="5700" y="638"/>
                    <a:pt x="5449" y="466"/>
                    <a:pt x="5161" y="328"/>
                  </a:cubicBezTo>
                  <a:cubicBezTo>
                    <a:pt x="4873" y="192"/>
                    <a:pt x="4571" y="97"/>
                    <a:pt x="4249" y="47"/>
                  </a:cubicBezTo>
                  <a:cubicBezTo>
                    <a:pt x="4055" y="16"/>
                    <a:pt x="3860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32"/>
            <p:cNvSpPr/>
            <p:nvPr/>
          </p:nvSpPr>
          <p:spPr>
            <a:xfrm flipH="1">
              <a:off x="-9750" y="4888919"/>
              <a:ext cx="9355" cy="89079"/>
            </a:xfrm>
            <a:custGeom>
              <a:avLst/>
              <a:gdLst/>
              <a:ahLst/>
              <a:cxnLst/>
              <a:rect l="l" t="t" r="r" b="b"/>
              <a:pathLst>
                <a:path w="270" h="2571" extrusionOk="0">
                  <a:moveTo>
                    <a:pt x="269" y="1"/>
                  </a:moveTo>
                  <a:lnTo>
                    <a:pt x="1" y="30"/>
                  </a:lnTo>
                  <a:lnTo>
                    <a:pt x="269" y="257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02" name="Google Shape;17402;p32"/>
          <p:cNvSpPr/>
          <p:nvPr/>
        </p:nvSpPr>
        <p:spPr>
          <a:xfrm>
            <a:off x="362175" y="353700"/>
            <a:ext cx="8419800" cy="44361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200025" dist="190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ONE_COLUMN_TEXT_2">
    <p:spTree>
      <p:nvGrpSpPr>
        <p:cNvPr id="1" name="Shape 17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04" name="Google Shape;17404;p33"/>
          <p:cNvGrpSpPr/>
          <p:nvPr/>
        </p:nvGrpSpPr>
        <p:grpSpPr>
          <a:xfrm>
            <a:off x="-14395" y="-11575"/>
            <a:ext cx="9172897" cy="5166652"/>
            <a:chOff x="-14395" y="-11575"/>
            <a:chExt cx="9172897" cy="5166652"/>
          </a:xfrm>
        </p:grpSpPr>
        <p:sp>
          <p:nvSpPr>
            <p:cNvPr id="17405" name="Google Shape;17405;p33"/>
            <p:cNvSpPr/>
            <p:nvPr/>
          </p:nvSpPr>
          <p:spPr>
            <a:xfrm flipH="1">
              <a:off x="8975910" y="-8873"/>
              <a:ext cx="180791" cy="209825"/>
            </a:xfrm>
            <a:custGeom>
              <a:avLst/>
              <a:gdLst/>
              <a:ahLst/>
              <a:cxnLst/>
              <a:rect l="l" t="t" r="r" b="b"/>
              <a:pathLst>
                <a:path w="5218" h="6056" extrusionOk="0">
                  <a:moveTo>
                    <a:pt x="0" y="1"/>
                  </a:moveTo>
                  <a:lnTo>
                    <a:pt x="0" y="863"/>
                  </a:lnTo>
                  <a:lnTo>
                    <a:pt x="1489" y="705"/>
                  </a:lnTo>
                  <a:lnTo>
                    <a:pt x="2054" y="6056"/>
                  </a:lnTo>
                  <a:lnTo>
                    <a:pt x="3707" y="5882"/>
                  </a:lnTo>
                  <a:lnTo>
                    <a:pt x="3144" y="530"/>
                  </a:lnTo>
                  <a:lnTo>
                    <a:pt x="5217" y="313"/>
                  </a:lnTo>
                  <a:lnTo>
                    <a:pt x="5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33"/>
            <p:cNvSpPr/>
            <p:nvPr/>
          </p:nvSpPr>
          <p:spPr>
            <a:xfrm flipH="1">
              <a:off x="8748073" y="-8873"/>
              <a:ext cx="188171" cy="192016"/>
            </a:xfrm>
            <a:custGeom>
              <a:avLst/>
              <a:gdLst/>
              <a:ahLst/>
              <a:cxnLst/>
              <a:rect l="l" t="t" r="r" b="b"/>
              <a:pathLst>
                <a:path w="5431" h="5542" extrusionOk="0">
                  <a:moveTo>
                    <a:pt x="0" y="1"/>
                  </a:moveTo>
                  <a:lnTo>
                    <a:pt x="584" y="5541"/>
                  </a:lnTo>
                  <a:lnTo>
                    <a:pt x="5430" y="5029"/>
                  </a:lnTo>
                  <a:lnTo>
                    <a:pt x="5282" y="3619"/>
                  </a:lnTo>
                  <a:lnTo>
                    <a:pt x="2041" y="3959"/>
                  </a:lnTo>
                  <a:lnTo>
                    <a:pt x="1897" y="2577"/>
                  </a:lnTo>
                  <a:lnTo>
                    <a:pt x="4601" y="2294"/>
                  </a:lnTo>
                  <a:lnTo>
                    <a:pt x="4460" y="951"/>
                  </a:lnTo>
                  <a:lnTo>
                    <a:pt x="1755" y="1234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33"/>
            <p:cNvSpPr/>
            <p:nvPr/>
          </p:nvSpPr>
          <p:spPr>
            <a:xfrm flipH="1">
              <a:off x="8506688" y="-8977"/>
              <a:ext cx="221398" cy="161942"/>
            </a:xfrm>
            <a:custGeom>
              <a:avLst/>
              <a:gdLst/>
              <a:ahLst/>
              <a:cxnLst/>
              <a:rect l="l" t="t" r="r" b="b"/>
              <a:pathLst>
                <a:path w="6390" h="4674" extrusionOk="0">
                  <a:moveTo>
                    <a:pt x="196" y="1"/>
                  </a:moveTo>
                  <a:cubicBezTo>
                    <a:pt x="190" y="19"/>
                    <a:pt x="183" y="41"/>
                    <a:pt x="177" y="61"/>
                  </a:cubicBezTo>
                  <a:cubicBezTo>
                    <a:pt x="43" y="510"/>
                    <a:pt x="0" y="986"/>
                    <a:pt x="54" y="1492"/>
                  </a:cubicBezTo>
                  <a:cubicBezTo>
                    <a:pt x="108" y="2011"/>
                    <a:pt x="246" y="2474"/>
                    <a:pt x="462" y="2888"/>
                  </a:cubicBezTo>
                  <a:cubicBezTo>
                    <a:pt x="679" y="3304"/>
                    <a:pt x="964" y="3650"/>
                    <a:pt x="1316" y="3931"/>
                  </a:cubicBezTo>
                  <a:cubicBezTo>
                    <a:pt x="1668" y="4213"/>
                    <a:pt x="2068" y="4415"/>
                    <a:pt x="2517" y="4542"/>
                  </a:cubicBezTo>
                  <a:cubicBezTo>
                    <a:pt x="2832" y="4630"/>
                    <a:pt x="3163" y="4674"/>
                    <a:pt x="3509" y="4674"/>
                  </a:cubicBezTo>
                  <a:cubicBezTo>
                    <a:pt x="3656" y="4674"/>
                    <a:pt x="3806" y="4666"/>
                    <a:pt x="3959" y="4650"/>
                  </a:cubicBezTo>
                  <a:cubicBezTo>
                    <a:pt x="4290" y="4617"/>
                    <a:pt x="4616" y="4540"/>
                    <a:pt x="4934" y="4425"/>
                  </a:cubicBezTo>
                  <a:cubicBezTo>
                    <a:pt x="5253" y="4310"/>
                    <a:pt x="5540" y="4167"/>
                    <a:pt x="5793" y="3995"/>
                  </a:cubicBezTo>
                  <a:cubicBezTo>
                    <a:pt x="6049" y="3824"/>
                    <a:pt x="6246" y="3639"/>
                    <a:pt x="6389" y="3440"/>
                  </a:cubicBezTo>
                  <a:lnTo>
                    <a:pt x="5455" y="2258"/>
                  </a:lnTo>
                  <a:cubicBezTo>
                    <a:pt x="5345" y="2399"/>
                    <a:pt x="5217" y="2530"/>
                    <a:pt x="5069" y="2647"/>
                  </a:cubicBezTo>
                  <a:cubicBezTo>
                    <a:pt x="4921" y="2766"/>
                    <a:pt x="4756" y="2865"/>
                    <a:pt x="4575" y="2941"/>
                  </a:cubicBezTo>
                  <a:cubicBezTo>
                    <a:pt x="4393" y="3020"/>
                    <a:pt x="4196" y="3071"/>
                    <a:pt x="3991" y="3092"/>
                  </a:cubicBezTo>
                  <a:cubicBezTo>
                    <a:pt x="3890" y="3103"/>
                    <a:pt x="3792" y="3108"/>
                    <a:pt x="3697" y="3108"/>
                  </a:cubicBezTo>
                  <a:cubicBezTo>
                    <a:pt x="3502" y="3108"/>
                    <a:pt x="3318" y="3086"/>
                    <a:pt x="3144" y="3045"/>
                  </a:cubicBezTo>
                  <a:cubicBezTo>
                    <a:pt x="2884" y="2980"/>
                    <a:pt x="2656" y="2869"/>
                    <a:pt x="2462" y="2711"/>
                  </a:cubicBezTo>
                  <a:cubicBezTo>
                    <a:pt x="2268" y="2556"/>
                    <a:pt x="2110" y="2359"/>
                    <a:pt x="1988" y="2127"/>
                  </a:cubicBezTo>
                  <a:cubicBezTo>
                    <a:pt x="1865" y="1896"/>
                    <a:pt x="1788" y="1630"/>
                    <a:pt x="1756" y="1331"/>
                  </a:cubicBezTo>
                  <a:cubicBezTo>
                    <a:pt x="1723" y="1026"/>
                    <a:pt x="1745" y="746"/>
                    <a:pt x="1815" y="488"/>
                  </a:cubicBezTo>
                  <a:cubicBezTo>
                    <a:pt x="1864" y="310"/>
                    <a:pt x="1934" y="149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33"/>
            <p:cNvSpPr/>
            <p:nvPr/>
          </p:nvSpPr>
          <p:spPr>
            <a:xfrm flipH="1">
              <a:off x="8260870" y="-8873"/>
              <a:ext cx="218972" cy="144341"/>
            </a:xfrm>
            <a:custGeom>
              <a:avLst/>
              <a:gdLst/>
              <a:ahLst/>
              <a:cxnLst/>
              <a:rect l="l" t="t" r="r" b="b"/>
              <a:pathLst>
                <a:path w="6320" h="4166" extrusionOk="0">
                  <a:moveTo>
                    <a:pt x="1" y="1"/>
                  </a:moveTo>
                  <a:lnTo>
                    <a:pt x="442" y="4165"/>
                  </a:lnTo>
                  <a:lnTo>
                    <a:pt x="2098" y="3992"/>
                  </a:lnTo>
                  <a:lnTo>
                    <a:pt x="1816" y="1334"/>
                  </a:lnTo>
                  <a:lnTo>
                    <a:pt x="4385" y="1065"/>
                  </a:lnTo>
                  <a:lnTo>
                    <a:pt x="4666" y="3721"/>
                  </a:lnTo>
                  <a:lnTo>
                    <a:pt x="6319" y="3545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33"/>
            <p:cNvSpPr/>
            <p:nvPr/>
          </p:nvSpPr>
          <p:spPr>
            <a:xfrm flipH="1">
              <a:off x="8146227" y="-8873"/>
              <a:ext cx="68048" cy="116623"/>
            </a:xfrm>
            <a:custGeom>
              <a:avLst/>
              <a:gdLst/>
              <a:ahLst/>
              <a:cxnLst/>
              <a:rect l="l" t="t" r="r" b="b"/>
              <a:pathLst>
                <a:path w="1964" h="3366" extrusionOk="0">
                  <a:moveTo>
                    <a:pt x="0" y="1"/>
                  </a:moveTo>
                  <a:lnTo>
                    <a:pt x="357" y="3365"/>
                  </a:lnTo>
                  <a:lnTo>
                    <a:pt x="1963" y="3196"/>
                  </a:lnTo>
                  <a:lnTo>
                    <a:pt x="1722" y="918"/>
                  </a:lnTo>
                  <a:cubicBezTo>
                    <a:pt x="1704" y="757"/>
                    <a:pt x="1689" y="609"/>
                    <a:pt x="1670" y="477"/>
                  </a:cubicBezTo>
                  <a:cubicBezTo>
                    <a:pt x="1653" y="343"/>
                    <a:pt x="1633" y="211"/>
                    <a:pt x="1614" y="74"/>
                  </a:cubicBezTo>
                  <a:cubicBezTo>
                    <a:pt x="1610" y="51"/>
                    <a:pt x="1605" y="26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33"/>
            <p:cNvSpPr/>
            <p:nvPr/>
          </p:nvSpPr>
          <p:spPr>
            <a:xfrm flipH="1">
              <a:off x="7989137" y="-8873"/>
              <a:ext cx="143579" cy="99681"/>
            </a:xfrm>
            <a:custGeom>
              <a:avLst/>
              <a:gdLst/>
              <a:ahLst/>
              <a:cxnLst/>
              <a:rect l="l" t="t" r="r" b="b"/>
              <a:pathLst>
                <a:path w="4144" h="2877" extrusionOk="0">
                  <a:moveTo>
                    <a:pt x="0" y="1"/>
                  </a:moveTo>
                  <a:lnTo>
                    <a:pt x="2646" y="2877"/>
                  </a:lnTo>
                  <a:lnTo>
                    <a:pt x="4143" y="2718"/>
                  </a:lnTo>
                  <a:lnTo>
                    <a:pt x="3856" y="1"/>
                  </a:lnTo>
                  <a:lnTo>
                    <a:pt x="2323" y="1"/>
                  </a:lnTo>
                  <a:cubicBezTo>
                    <a:pt x="2340" y="90"/>
                    <a:pt x="2360" y="177"/>
                    <a:pt x="2377" y="268"/>
                  </a:cubicBezTo>
                  <a:cubicBezTo>
                    <a:pt x="2389" y="313"/>
                    <a:pt x="2399" y="360"/>
                    <a:pt x="2409" y="406"/>
                  </a:cubicBezTo>
                  <a:lnTo>
                    <a:pt x="20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33"/>
            <p:cNvSpPr/>
            <p:nvPr/>
          </p:nvSpPr>
          <p:spPr>
            <a:xfrm flipH="1">
              <a:off x="7797264" y="-8873"/>
              <a:ext cx="142332" cy="88490"/>
            </a:xfrm>
            <a:custGeom>
              <a:avLst/>
              <a:gdLst/>
              <a:ahLst/>
              <a:cxnLst/>
              <a:rect l="l" t="t" r="r" b="b"/>
              <a:pathLst>
                <a:path w="4108" h="2554" extrusionOk="0">
                  <a:moveTo>
                    <a:pt x="1037" y="1"/>
                  </a:moveTo>
                  <a:lnTo>
                    <a:pt x="1146" y="1037"/>
                  </a:lnTo>
                  <a:lnTo>
                    <a:pt x="0" y="1161"/>
                  </a:lnTo>
                  <a:lnTo>
                    <a:pt x="147" y="2553"/>
                  </a:lnTo>
                  <a:lnTo>
                    <a:pt x="4107" y="2133"/>
                  </a:lnTo>
                  <a:lnTo>
                    <a:pt x="3960" y="743"/>
                  </a:lnTo>
                  <a:lnTo>
                    <a:pt x="2800" y="865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33"/>
            <p:cNvSpPr/>
            <p:nvPr/>
          </p:nvSpPr>
          <p:spPr>
            <a:xfrm flipH="1">
              <a:off x="7528230" y="-8907"/>
              <a:ext cx="232554" cy="87069"/>
            </a:xfrm>
            <a:custGeom>
              <a:avLst/>
              <a:gdLst/>
              <a:ahLst/>
              <a:cxnLst/>
              <a:rect l="l" t="t" r="r" b="b"/>
              <a:pathLst>
                <a:path w="6712" h="2513" extrusionOk="0">
                  <a:moveTo>
                    <a:pt x="0" y="0"/>
                  </a:moveTo>
                  <a:cubicBezTo>
                    <a:pt x="219" y="401"/>
                    <a:pt x="499" y="739"/>
                    <a:pt x="846" y="1018"/>
                  </a:cubicBezTo>
                  <a:cubicBezTo>
                    <a:pt x="1197" y="1303"/>
                    <a:pt x="1596" y="1509"/>
                    <a:pt x="2042" y="1641"/>
                  </a:cubicBezTo>
                  <a:cubicBezTo>
                    <a:pt x="2359" y="1733"/>
                    <a:pt x="2692" y="1779"/>
                    <a:pt x="3043" y="1779"/>
                  </a:cubicBezTo>
                  <a:cubicBezTo>
                    <a:pt x="3186" y="1779"/>
                    <a:pt x="3332" y="1771"/>
                    <a:pt x="3482" y="1756"/>
                  </a:cubicBezTo>
                  <a:cubicBezTo>
                    <a:pt x="3904" y="1710"/>
                    <a:pt x="4288" y="1605"/>
                    <a:pt x="4642" y="1448"/>
                  </a:cubicBezTo>
                  <a:lnTo>
                    <a:pt x="5617" y="2512"/>
                  </a:lnTo>
                  <a:lnTo>
                    <a:pt x="6711" y="1510"/>
                  </a:lnTo>
                  <a:lnTo>
                    <a:pt x="5840" y="557"/>
                  </a:lnTo>
                  <a:cubicBezTo>
                    <a:pt x="5860" y="534"/>
                    <a:pt x="5884" y="509"/>
                    <a:pt x="5905" y="485"/>
                  </a:cubicBezTo>
                  <a:cubicBezTo>
                    <a:pt x="6027" y="332"/>
                    <a:pt x="6135" y="171"/>
                    <a:pt x="6228" y="2"/>
                  </a:cubicBezTo>
                  <a:lnTo>
                    <a:pt x="3318" y="2"/>
                  </a:lnTo>
                  <a:lnTo>
                    <a:pt x="3474" y="171"/>
                  </a:lnTo>
                  <a:cubicBezTo>
                    <a:pt x="3421" y="183"/>
                    <a:pt x="3368" y="190"/>
                    <a:pt x="3313" y="197"/>
                  </a:cubicBezTo>
                  <a:cubicBezTo>
                    <a:pt x="3242" y="205"/>
                    <a:pt x="3172" y="209"/>
                    <a:pt x="3102" y="209"/>
                  </a:cubicBezTo>
                  <a:cubicBezTo>
                    <a:pt x="2915" y="209"/>
                    <a:pt x="2736" y="181"/>
                    <a:pt x="2564" y="128"/>
                  </a:cubicBezTo>
                  <a:cubicBezTo>
                    <a:pt x="2456" y="95"/>
                    <a:pt x="2356" y="53"/>
                    <a:pt x="2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33"/>
            <p:cNvSpPr/>
            <p:nvPr/>
          </p:nvSpPr>
          <p:spPr>
            <a:xfrm flipH="1">
              <a:off x="7307081" y="-8873"/>
              <a:ext cx="156676" cy="32118"/>
            </a:xfrm>
            <a:custGeom>
              <a:avLst/>
              <a:gdLst/>
              <a:ahLst/>
              <a:cxnLst/>
              <a:rect l="l" t="t" r="r" b="b"/>
              <a:pathLst>
                <a:path w="4522" h="927" extrusionOk="0">
                  <a:moveTo>
                    <a:pt x="4522" y="1"/>
                  </a:moveTo>
                  <a:cubicBezTo>
                    <a:pt x="4521" y="1"/>
                    <a:pt x="4521" y="2"/>
                    <a:pt x="4520" y="2"/>
                  </a:cubicBezTo>
                  <a:lnTo>
                    <a:pt x="4522" y="2"/>
                  </a:lnTo>
                  <a:lnTo>
                    <a:pt x="4522" y="1"/>
                  </a:lnTo>
                  <a:close/>
                  <a:moveTo>
                    <a:pt x="1" y="2"/>
                  </a:moveTo>
                  <a:cubicBezTo>
                    <a:pt x="278" y="314"/>
                    <a:pt x="623" y="556"/>
                    <a:pt x="1036" y="720"/>
                  </a:cubicBezTo>
                  <a:cubicBezTo>
                    <a:pt x="1387" y="857"/>
                    <a:pt x="1764" y="926"/>
                    <a:pt x="2171" y="926"/>
                  </a:cubicBezTo>
                  <a:cubicBezTo>
                    <a:pt x="2305" y="926"/>
                    <a:pt x="2442" y="919"/>
                    <a:pt x="2582" y="904"/>
                  </a:cubicBezTo>
                  <a:cubicBezTo>
                    <a:pt x="3137" y="845"/>
                    <a:pt x="3624" y="678"/>
                    <a:pt x="4041" y="400"/>
                  </a:cubicBezTo>
                  <a:cubicBezTo>
                    <a:pt x="4221" y="281"/>
                    <a:pt x="4380" y="150"/>
                    <a:pt x="452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33"/>
            <p:cNvSpPr/>
            <p:nvPr/>
          </p:nvSpPr>
          <p:spPr>
            <a:xfrm flipH="1">
              <a:off x="7097019" y="-8873"/>
              <a:ext cx="120400" cy="12577"/>
            </a:xfrm>
            <a:custGeom>
              <a:avLst/>
              <a:gdLst/>
              <a:ahLst/>
              <a:cxnLst/>
              <a:rect l="l" t="t" r="r" b="b"/>
              <a:pathLst>
                <a:path w="3475" h="363" extrusionOk="0">
                  <a:moveTo>
                    <a:pt x="0" y="1"/>
                  </a:moveTo>
                  <a:lnTo>
                    <a:pt x="39" y="363"/>
                  </a:lnTo>
                  <a:lnTo>
                    <a:pt x="3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33"/>
            <p:cNvSpPr/>
            <p:nvPr/>
          </p:nvSpPr>
          <p:spPr>
            <a:xfrm flipH="1">
              <a:off x="8941886" y="274780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80" y="1852"/>
                  </a:lnTo>
                  <a:lnTo>
                    <a:pt x="2745" y="7204"/>
                  </a:lnTo>
                  <a:lnTo>
                    <a:pt x="4400" y="7030"/>
                  </a:lnTo>
                  <a:lnTo>
                    <a:pt x="3833" y="1678"/>
                  </a:lnTo>
                  <a:lnTo>
                    <a:pt x="5905" y="1458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33"/>
            <p:cNvSpPr/>
            <p:nvPr/>
          </p:nvSpPr>
          <p:spPr>
            <a:xfrm flipH="1">
              <a:off x="8713946" y="25309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9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6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33"/>
            <p:cNvSpPr/>
            <p:nvPr/>
          </p:nvSpPr>
          <p:spPr>
            <a:xfrm flipH="1">
              <a:off x="8472665" y="23053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4"/>
                  </a:cubicBezTo>
                  <a:cubicBezTo>
                    <a:pt x="110" y="4434"/>
                    <a:pt x="243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8" y="7054"/>
                    <a:pt x="3158" y="7098"/>
                    <a:pt x="3503" y="7098"/>
                  </a:cubicBezTo>
                  <a:cubicBezTo>
                    <a:pt x="3652" y="7098"/>
                    <a:pt x="3803" y="7090"/>
                    <a:pt x="3958" y="7074"/>
                  </a:cubicBezTo>
                  <a:cubicBezTo>
                    <a:pt x="4288" y="7041"/>
                    <a:pt x="4613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5" y="4823"/>
                    <a:pt x="5216" y="4956"/>
                    <a:pt x="5069" y="5072"/>
                  </a:cubicBezTo>
                  <a:cubicBezTo>
                    <a:pt x="4920" y="5188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9" y="5532"/>
                    <a:pt x="3315" y="5511"/>
                    <a:pt x="3142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5" y="4318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88" y="2655"/>
                    <a:pt x="2001" y="2432"/>
                    <a:pt x="2154" y="2241"/>
                  </a:cubicBezTo>
                  <a:cubicBezTo>
                    <a:pt x="2310" y="2051"/>
                    <a:pt x="2497" y="1898"/>
                    <a:pt x="2715" y="1779"/>
                  </a:cubicBezTo>
                  <a:cubicBezTo>
                    <a:pt x="2935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3" y="1548"/>
                    <a:pt x="3907" y="1561"/>
                    <a:pt x="4028" y="1585"/>
                  </a:cubicBezTo>
                  <a:cubicBezTo>
                    <a:pt x="4215" y="1625"/>
                    <a:pt x="4391" y="1688"/>
                    <a:pt x="4555" y="1780"/>
                  </a:cubicBezTo>
                  <a:cubicBezTo>
                    <a:pt x="4718" y="1872"/>
                    <a:pt x="4877" y="1982"/>
                    <a:pt x="5028" y="2110"/>
                  </a:cubicBezTo>
                  <a:lnTo>
                    <a:pt x="5918" y="844"/>
                  </a:lnTo>
                  <a:cubicBezTo>
                    <a:pt x="5698" y="637"/>
                    <a:pt x="5446" y="465"/>
                    <a:pt x="5158" y="328"/>
                  </a:cubicBezTo>
                  <a:cubicBezTo>
                    <a:pt x="4872" y="191"/>
                    <a:pt x="4569" y="97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33"/>
            <p:cNvSpPr/>
            <p:nvPr/>
          </p:nvSpPr>
          <p:spPr>
            <a:xfrm flipH="1">
              <a:off x="8226742" y="201363"/>
              <a:ext cx="228570" cy="257500"/>
            </a:xfrm>
            <a:custGeom>
              <a:avLst/>
              <a:gdLst/>
              <a:ahLst/>
              <a:cxnLst/>
              <a:rect l="l" t="t" r="r" b="b"/>
              <a:pathLst>
                <a:path w="6597" h="7432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2" y="4331"/>
                  </a:lnTo>
                  <a:lnTo>
                    <a:pt x="4943" y="6985"/>
                  </a:lnTo>
                  <a:lnTo>
                    <a:pt x="6597" y="6811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33"/>
            <p:cNvSpPr/>
            <p:nvPr/>
          </p:nvSpPr>
          <p:spPr>
            <a:xfrm flipH="1">
              <a:off x="7955077" y="172572"/>
              <a:ext cx="237716" cy="258574"/>
            </a:xfrm>
            <a:custGeom>
              <a:avLst/>
              <a:gdLst/>
              <a:ahLst/>
              <a:cxnLst/>
              <a:rect l="l" t="t" r="r" b="b"/>
              <a:pathLst>
                <a:path w="6861" h="7463" extrusionOk="0">
                  <a:moveTo>
                    <a:pt x="6142" y="1"/>
                  </a:moveTo>
                  <a:lnTo>
                    <a:pt x="4536" y="170"/>
                  </a:lnTo>
                  <a:lnTo>
                    <a:pt x="4715" y="1856"/>
                  </a:lnTo>
                  <a:cubicBezTo>
                    <a:pt x="4744" y="2122"/>
                    <a:pt x="4772" y="2368"/>
                    <a:pt x="4799" y="2595"/>
                  </a:cubicBezTo>
                  <a:cubicBezTo>
                    <a:pt x="4825" y="2821"/>
                    <a:pt x="4854" y="3032"/>
                    <a:pt x="4885" y="3226"/>
                  </a:cubicBezTo>
                  <a:cubicBezTo>
                    <a:pt x="4915" y="3420"/>
                    <a:pt x="4948" y="3609"/>
                    <a:pt x="4984" y="3796"/>
                  </a:cubicBezTo>
                  <a:cubicBezTo>
                    <a:pt x="5020" y="3983"/>
                    <a:pt x="5058" y="4171"/>
                    <a:pt x="5097" y="4364"/>
                  </a:cubicBezTo>
                  <a:cubicBezTo>
                    <a:pt x="5107" y="4408"/>
                    <a:pt x="5117" y="4456"/>
                    <a:pt x="5128" y="4502"/>
                  </a:cubicBezTo>
                  <a:lnTo>
                    <a:pt x="1480" y="495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5" y="7293"/>
                  </a:lnTo>
                  <a:lnTo>
                    <a:pt x="2084" y="5017"/>
                  </a:lnTo>
                  <a:cubicBezTo>
                    <a:pt x="2068" y="4854"/>
                    <a:pt x="2049" y="4707"/>
                    <a:pt x="2032" y="4574"/>
                  </a:cubicBezTo>
                  <a:cubicBezTo>
                    <a:pt x="2013" y="4441"/>
                    <a:pt x="1996" y="4308"/>
                    <a:pt x="1975" y="4171"/>
                  </a:cubicBezTo>
                  <a:cubicBezTo>
                    <a:pt x="1953" y="4036"/>
                    <a:pt x="1926" y="3885"/>
                    <a:pt x="1893" y="3717"/>
                  </a:cubicBezTo>
                  <a:cubicBezTo>
                    <a:pt x="1858" y="3550"/>
                    <a:pt x="1818" y="3358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33"/>
            <p:cNvSpPr/>
            <p:nvPr/>
          </p:nvSpPr>
          <p:spPr>
            <a:xfrm flipH="1">
              <a:off x="7763205" y="15240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2" y="0"/>
                  </a:moveTo>
                  <a:lnTo>
                    <a:pt x="0" y="419"/>
                  </a:lnTo>
                  <a:lnTo>
                    <a:pt x="149" y="1811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2"/>
                  </a:lnTo>
                  <a:lnTo>
                    <a:pt x="3377" y="5544"/>
                  </a:lnTo>
                  <a:lnTo>
                    <a:pt x="2950" y="1515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33"/>
            <p:cNvSpPr/>
            <p:nvPr/>
          </p:nvSpPr>
          <p:spPr>
            <a:xfrm flipH="1">
              <a:off x="7494102" y="129575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72"/>
                  </a:moveTo>
                  <a:cubicBezTo>
                    <a:pt x="3782" y="1572"/>
                    <a:pt x="3958" y="1599"/>
                    <a:pt x="4127" y="1652"/>
                  </a:cubicBezTo>
                  <a:cubicBezTo>
                    <a:pt x="4360" y="1723"/>
                    <a:pt x="4569" y="1843"/>
                    <a:pt x="4754" y="2004"/>
                  </a:cubicBezTo>
                  <a:cubicBezTo>
                    <a:pt x="4938" y="2164"/>
                    <a:pt x="5089" y="2362"/>
                    <a:pt x="5204" y="2591"/>
                  </a:cubicBezTo>
                  <a:cubicBezTo>
                    <a:pt x="5321" y="2821"/>
                    <a:pt x="5394" y="3080"/>
                    <a:pt x="5423" y="3364"/>
                  </a:cubicBezTo>
                  <a:cubicBezTo>
                    <a:pt x="5456" y="3650"/>
                    <a:pt x="5437" y="3918"/>
                    <a:pt x="5373" y="4168"/>
                  </a:cubicBezTo>
                  <a:cubicBezTo>
                    <a:pt x="5327" y="4339"/>
                    <a:pt x="5262" y="4497"/>
                    <a:pt x="5177" y="4644"/>
                  </a:cubicBezTo>
                  <a:lnTo>
                    <a:pt x="4241" y="3619"/>
                  </a:lnTo>
                  <a:lnTo>
                    <a:pt x="3114" y="4592"/>
                  </a:lnTo>
                  <a:lnTo>
                    <a:pt x="3953" y="5510"/>
                  </a:lnTo>
                  <a:cubicBezTo>
                    <a:pt x="3902" y="5520"/>
                    <a:pt x="3848" y="5527"/>
                    <a:pt x="3795" y="5536"/>
                  </a:cubicBezTo>
                  <a:cubicBezTo>
                    <a:pt x="3722" y="5544"/>
                    <a:pt x="3650" y="5547"/>
                    <a:pt x="3580" y="5547"/>
                  </a:cubicBezTo>
                  <a:cubicBezTo>
                    <a:pt x="3392" y="5547"/>
                    <a:pt x="3213" y="5520"/>
                    <a:pt x="3043" y="5468"/>
                  </a:cubicBezTo>
                  <a:cubicBezTo>
                    <a:pt x="2812" y="5395"/>
                    <a:pt x="2600" y="5277"/>
                    <a:pt x="2412" y="5119"/>
                  </a:cubicBezTo>
                  <a:cubicBezTo>
                    <a:pt x="2224" y="4963"/>
                    <a:pt x="2074" y="4766"/>
                    <a:pt x="1963" y="4533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7" y="3469"/>
                    <a:pt x="1733" y="3202"/>
                    <a:pt x="1796" y="2952"/>
                  </a:cubicBezTo>
                  <a:cubicBezTo>
                    <a:pt x="1857" y="2701"/>
                    <a:pt x="1963" y="2478"/>
                    <a:pt x="2114" y="2283"/>
                  </a:cubicBezTo>
                  <a:cubicBezTo>
                    <a:pt x="2264" y="2084"/>
                    <a:pt x="2445" y="1926"/>
                    <a:pt x="2659" y="1807"/>
                  </a:cubicBezTo>
                  <a:cubicBezTo>
                    <a:pt x="2872" y="1686"/>
                    <a:pt x="3114" y="1610"/>
                    <a:pt x="3378" y="1584"/>
                  </a:cubicBezTo>
                  <a:cubicBezTo>
                    <a:pt x="3452" y="1576"/>
                    <a:pt x="3525" y="1572"/>
                    <a:pt x="3597" y="1572"/>
                  </a:cubicBezTo>
                  <a:close/>
                  <a:moveTo>
                    <a:pt x="3662" y="1"/>
                  </a:moveTo>
                  <a:cubicBezTo>
                    <a:pt x="3516" y="1"/>
                    <a:pt x="3367" y="9"/>
                    <a:pt x="3214" y="25"/>
                  </a:cubicBezTo>
                  <a:cubicBezTo>
                    <a:pt x="2702" y="78"/>
                    <a:pt x="2242" y="218"/>
                    <a:pt x="1832" y="436"/>
                  </a:cubicBezTo>
                  <a:cubicBezTo>
                    <a:pt x="1421" y="658"/>
                    <a:pt x="1076" y="941"/>
                    <a:pt x="790" y="1294"/>
                  </a:cubicBezTo>
                  <a:cubicBezTo>
                    <a:pt x="505" y="1646"/>
                    <a:pt x="299" y="2046"/>
                    <a:pt x="167" y="2491"/>
                  </a:cubicBezTo>
                  <a:cubicBezTo>
                    <a:pt x="38" y="2937"/>
                    <a:pt x="0" y="3417"/>
                    <a:pt x="55" y="3929"/>
                  </a:cubicBezTo>
                  <a:cubicBezTo>
                    <a:pt x="108" y="4443"/>
                    <a:pt x="246" y="4901"/>
                    <a:pt x="466" y="5313"/>
                  </a:cubicBezTo>
                  <a:cubicBezTo>
                    <a:pt x="688" y="5723"/>
                    <a:pt x="971" y="6068"/>
                    <a:pt x="1323" y="6354"/>
                  </a:cubicBezTo>
                  <a:cubicBezTo>
                    <a:pt x="1676" y="6639"/>
                    <a:pt x="2075" y="6844"/>
                    <a:pt x="2521" y="6977"/>
                  </a:cubicBezTo>
                  <a:cubicBezTo>
                    <a:pt x="2834" y="7067"/>
                    <a:pt x="3164" y="7114"/>
                    <a:pt x="3510" y="7114"/>
                  </a:cubicBezTo>
                  <a:cubicBezTo>
                    <a:pt x="3657" y="7114"/>
                    <a:pt x="3806" y="7105"/>
                    <a:pt x="3959" y="7089"/>
                  </a:cubicBezTo>
                  <a:cubicBezTo>
                    <a:pt x="4381" y="7046"/>
                    <a:pt x="4767" y="6941"/>
                    <a:pt x="5120" y="6784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1" y="5871"/>
                    <a:pt x="6364" y="5848"/>
                    <a:pt x="6384" y="5822"/>
                  </a:cubicBezTo>
                  <a:cubicBezTo>
                    <a:pt x="6667" y="5469"/>
                    <a:pt x="6873" y="5071"/>
                    <a:pt x="7001" y="4620"/>
                  </a:cubicBezTo>
                  <a:cubicBezTo>
                    <a:pt x="7126" y="4172"/>
                    <a:pt x="7163" y="3694"/>
                    <a:pt x="7110" y="3187"/>
                  </a:cubicBezTo>
                  <a:cubicBezTo>
                    <a:pt x="7055" y="2673"/>
                    <a:pt x="6919" y="2212"/>
                    <a:pt x="6703" y="1803"/>
                  </a:cubicBezTo>
                  <a:cubicBezTo>
                    <a:pt x="6486" y="1393"/>
                    <a:pt x="6202" y="1046"/>
                    <a:pt x="5850" y="760"/>
                  </a:cubicBezTo>
                  <a:cubicBezTo>
                    <a:pt x="5498" y="477"/>
                    <a:pt x="5100" y="270"/>
                    <a:pt x="4654" y="139"/>
                  </a:cubicBezTo>
                  <a:cubicBezTo>
                    <a:pt x="4340" y="47"/>
                    <a:pt x="4010" y="1"/>
                    <a:pt x="3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33"/>
            <p:cNvSpPr/>
            <p:nvPr/>
          </p:nvSpPr>
          <p:spPr>
            <a:xfrm flipH="1">
              <a:off x="7247245" y="97112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4"/>
                    <a:pt x="4637" y="4753"/>
                    <a:pt x="4542" y="4963"/>
                  </a:cubicBezTo>
                  <a:cubicBezTo>
                    <a:pt x="4446" y="5174"/>
                    <a:pt x="4308" y="5347"/>
                    <a:pt x="4128" y="5479"/>
                  </a:cubicBezTo>
                  <a:cubicBezTo>
                    <a:pt x="3948" y="5613"/>
                    <a:pt x="3737" y="5693"/>
                    <a:pt x="3491" y="5718"/>
                  </a:cubicBezTo>
                  <a:cubicBezTo>
                    <a:pt x="3441" y="5723"/>
                    <a:pt x="3391" y="5726"/>
                    <a:pt x="3343" y="5726"/>
                  </a:cubicBezTo>
                  <a:cubicBezTo>
                    <a:pt x="3164" y="5726"/>
                    <a:pt x="2997" y="5689"/>
                    <a:pt x="2840" y="5614"/>
                  </a:cubicBezTo>
                  <a:cubicBezTo>
                    <a:pt x="2640" y="5521"/>
                    <a:pt x="2473" y="5380"/>
                    <a:pt x="2343" y="5193"/>
                  </a:cubicBezTo>
                  <a:cubicBezTo>
                    <a:pt x="2213" y="5006"/>
                    <a:pt x="2133" y="4790"/>
                    <a:pt x="2108" y="4544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5"/>
                    <a:pt x="964" y="6152"/>
                  </a:cubicBezTo>
                  <a:cubicBezTo>
                    <a:pt x="1256" y="6527"/>
                    <a:pt x="1636" y="6808"/>
                    <a:pt x="2100" y="6990"/>
                  </a:cubicBezTo>
                  <a:cubicBezTo>
                    <a:pt x="2452" y="7129"/>
                    <a:pt x="2832" y="7199"/>
                    <a:pt x="3239" y="7199"/>
                  </a:cubicBezTo>
                  <a:cubicBezTo>
                    <a:pt x="3372" y="7199"/>
                    <a:pt x="3507" y="7192"/>
                    <a:pt x="3645" y="7177"/>
                  </a:cubicBezTo>
                  <a:cubicBezTo>
                    <a:pt x="4203" y="7118"/>
                    <a:pt x="4692" y="6951"/>
                    <a:pt x="5106" y="6674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8"/>
                    <a:pt x="6327" y="4714"/>
                    <a:pt x="6271" y="4193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33"/>
            <p:cNvSpPr/>
            <p:nvPr/>
          </p:nvSpPr>
          <p:spPr>
            <a:xfrm flipH="1">
              <a:off x="7014038" y="7372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33"/>
            <p:cNvSpPr/>
            <p:nvPr/>
          </p:nvSpPr>
          <p:spPr>
            <a:xfrm flipH="1">
              <a:off x="6799922" y="53457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1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47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4" y="2669"/>
                    <a:pt x="135" y="2923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4" y="5463"/>
                    <a:pt x="1316" y="5206"/>
                    <a:pt x="945" y="4805"/>
                  </a:cubicBezTo>
                  <a:lnTo>
                    <a:pt x="64" y="6049"/>
                  </a:lnTo>
                  <a:cubicBezTo>
                    <a:pt x="312" y="6305"/>
                    <a:pt x="588" y="6520"/>
                    <a:pt x="888" y="6694"/>
                  </a:cubicBezTo>
                  <a:cubicBezTo>
                    <a:pt x="1188" y="6868"/>
                    <a:pt x="1525" y="6991"/>
                    <a:pt x="1897" y="7061"/>
                  </a:cubicBezTo>
                  <a:cubicBezTo>
                    <a:pt x="2117" y="7101"/>
                    <a:pt x="2351" y="7122"/>
                    <a:pt x="2597" y="7122"/>
                  </a:cubicBezTo>
                  <a:cubicBezTo>
                    <a:pt x="2766" y="7122"/>
                    <a:pt x="2942" y="7112"/>
                    <a:pt x="3124" y="7093"/>
                  </a:cubicBezTo>
                  <a:cubicBezTo>
                    <a:pt x="3644" y="7040"/>
                    <a:pt x="4093" y="6904"/>
                    <a:pt x="4474" y="6690"/>
                  </a:cubicBezTo>
                  <a:cubicBezTo>
                    <a:pt x="4855" y="6477"/>
                    <a:pt x="5143" y="6193"/>
                    <a:pt x="5338" y="5842"/>
                  </a:cubicBezTo>
                  <a:cubicBezTo>
                    <a:pt x="5535" y="5489"/>
                    <a:pt x="5607" y="5078"/>
                    <a:pt x="5558" y="4604"/>
                  </a:cubicBezTo>
                  <a:cubicBezTo>
                    <a:pt x="5525" y="4299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7"/>
                    <a:pt x="4258" y="3009"/>
                    <a:pt x="3958" y="2923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7"/>
                    <a:pt x="2502" y="2688"/>
                  </a:cubicBezTo>
                  <a:cubicBezTo>
                    <a:pt x="2354" y="2661"/>
                    <a:pt x="2223" y="2623"/>
                    <a:pt x="2107" y="2573"/>
                  </a:cubicBezTo>
                  <a:cubicBezTo>
                    <a:pt x="1990" y="2523"/>
                    <a:pt x="1894" y="2462"/>
                    <a:pt x="1822" y="2390"/>
                  </a:cubicBezTo>
                  <a:cubicBezTo>
                    <a:pt x="1749" y="2319"/>
                    <a:pt x="1707" y="2229"/>
                    <a:pt x="1696" y="2120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47" y="1696"/>
                    <a:pt x="1949" y="1617"/>
                    <a:pt x="2081" y="1552"/>
                  </a:cubicBezTo>
                  <a:cubicBezTo>
                    <a:pt x="2216" y="1489"/>
                    <a:pt x="2380" y="1446"/>
                    <a:pt x="2576" y="1426"/>
                  </a:cubicBezTo>
                  <a:cubicBezTo>
                    <a:pt x="2639" y="1419"/>
                    <a:pt x="2702" y="1415"/>
                    <a:pt x="2765" y="1415"/>
                  </a:cubicBezTo>
                  <a:cubicBezTo>
                    <a:pt x="2889" y="1415"/>
                    <a:pt x="3012" y="1429"/>
                    <a:pt x="3135" y="1454"/>
                  </a:cubicBezTo>
                  <a:cubicBezTo>
                    <a:pt x="3321" y="1495"/>
                    <a:pt x="3496" y="1561"/>
                    <a:pt x="3667" y="1654"/>
                  </a:cubicBezTo>
                  <a:cubicBezTo>
                    <a:pt x="3838" y="1748"/>
                    <a:pt x="3999" y="1871"/>
                    <a:pt x="4155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69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33"/>
            <p:cNvSpPr/>
            <p:nvPr/>
          </p:nvSpPr>
          <p:spPr>
            <a:xfrm flipH="1">
              <a:off x="6364375" y="224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1"/>
                    <a:pt x="7216" y="4648"/>
                  </a:cubicBezTo>
                  <a:cubicBezTo>
                    <a:pt x="7215" y="4692"/>
                    <a:pt x="7216" y="4734"/>
                    <a:pt x="7215" y="4777"/>
                  </a:cubicBezTo>
                  <a:cubicBezTo>
                    <a:pt x="7183" y="4684"/>
                    <a:pt x="7150" y="4587"/>
                    <a:pt x="7110" y="4491"/>
                  </a:cubicBezTo>
                  <a:cubicBezTo>
                    <a:pt x="7038" y="4307"/>
                    <a:pt x="6952" y="4113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9"/>
                    <a:pt x="3455" y="4628"/>
                    <a:pt x="3432" y="4796"/>
                  </a:cubicBezTo>
                  <a:cubicBezTo>
                    <a:pt x="3414" y="4935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4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6"/>
                  </a:lnTo>
                  <a:lnTo>
                    <a:pt x="4067" y="7468"/>
                  </a:lnTo>
                  <a:lnTo>
                    <a:pt x="5082" y="3641"/>
                  </a:lnTo>
                  <a:lnTo>
                    <a:pt x="6986" y="7160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33"/>
            <p:cNvSpPr/>
            <p:nvPr/>
          </p:nvSpPr>
          <p:spPr>
            <a:xfrm flipH="1">
              <a:off x="6091152" y="-8977"/>
              <a:ext cx="248284" cy="236885"/>
            </a:xfrm>
            <a:custGeom>
              <a:avLst/>
              <a:gdLst/>
              <a:ahLst/>
              <a:cxnLst/>
              <a:rect l="l" t="t" r="r" b="b"/>
              <a:pathLst>
                <a:path w="7166" h="6837" extrusionOk="0">
                  <a:moveTo>
                    <a:pt x="3598" y="1294"/>
                  </a:moveTo>
                  <a:cubicBezTo>
                    <a:pt x="3784" y="1294"/>
                    <a:pt x="3962" y="1321"/>
                    <a:pt x="4131" y="1374"/>
                  </a:cubicBezTo>
                  <a:cubicBezTo>
                    <a:pt x="4362" y="1446"/>
                    <a:pt x="4572" y="1567"/>
                    <a:pt x="4758" y="1726"/>
                  </a:cubicBezTo>
                  <a:cubicBezTo>
                    <a:pt x="4941" y="1889"/>
                    <a:pt x="5093" y="2084"/>
                    <a:pt x="5207" y="2314"/>
                  </a:cubicBezTo>
                  <a:cubicBezTo>
                    <a:pt x="5324" y="2543"/>
                    <a:pt x="5398" y="2802"/>
                    <a:pt x="5427" y="3090"/>
                  </a:cubicBezTo>
                  <a:cubicBezTo>
                    <a:pt x="5457" y="3373"/>
                    <a:pt x="5441" y="3642"/>
                    <a:pt x="5375" y="3890"/>
                  </a:cubicBezTo>
                  <a:cubicBezTo>
                    <a:pt x="5309" y="4141"/>
                    <a:pt x="5202" y="4364"/>
                    <a:pt x="5057" y="4559"/>
                  </a:cubicBezTo>
                  <a:cubicBezTo>
                    <a:pt x="4909" y="4758"/>
                    <a:pt x="4729" y="4916"/>
                    <a:pt x="4515" y="5037"/>
                  </a:cubicBezTo>
                  <a:cubicBezTo>
                    <a:pt x="4302" y="5156"/>
                    <a:pt x="4065" y="5232"/>
                    <a:pt x="3799" y="5259"/>
                  </a:cubicBezTo>
                  <a:cubicBezTo>
                    <a:pt x="3726" y="5267"/>
                    <a:pt x="3654" y="5271"/>
                    <a:pt x="3584" y="5271"/>
                  </a:cubicBezTo>
                  <a:cubicBezTo>
                    <a:pt x="3396" y="5271"/>
                    <a:pt x="3217" y="5244"/>
                    <a:pt x="3047" y="5190"/>
                  </a:cubicBezTo>
                  <a:cubicBezTo>
                    <a:pt x="2814" y="5119"/>
                    <a:pt x="2602" y="5001"/>
                    <a:pt x="2415" y="4844"/>
                  </a:cubicBezTo>
                  <a:cubicBezTo>
                    <a:pt x="2227" y="4686"/>
                    <a:pt x="2077" y="4490"/>
                    <a:pt x="1964" y="4256"/>
                  </a:cubicBezTo>
                  <a:cubicBezTo>
                    <a:pt x="1853" y="4023"/>
                    <a:pt x="1781" y="3764"/>
                    <a:pt x="1751" y="3476"/>
                  </a:cubicBezTo>
                  <a:cubicBezTo>
                    <a:pt x="1721" y="3192"/>
                    <a:pt x="1737" y="2924"/>
                    <a:pt x="1798" y="2674"/>
                  </a:cubicBezTo>
                  <a:cubicBezTo>
                    <a:pt x="1860" y="2424"/>
                    <a:pt x="1967" y="2201"/>
                    <a:pt x="2118" y="2005"/>
                  </a:cubicBezTo>
                  <a:cubicBezTo>
                    <a:pt x="2266" y="1808"/>
                    <a:pt x="2448" y="1650"/>
                    <a:pt x="2663" y="1529"/>
                  </a:cubicBezTo>
                  <a:cubicBezTo>
                    <a:pt x="2876" y="1408"/>
                    <a:pt x="3113" y="1334"/>
                    <a:pt x="3379" y="1306"/>
                  </a:cubicBezTo>
                  <a:cubicBezTo>
                    <a:pt x="3453" y="1298"/>
                    <a:pt x="3526" y="1294"/>
                    <a:pt x="3598" y="1294"/>
                  </a:cubicBezTo>
                  <a:close/>
                  <a:moveTo>
                    <a:pt x="2174" y="1"/>
                  </a:moveTo>
                  <a:cubicBezTo>
                    <a:pt x="2056" y="48"/>
                    <a:pt x="1942" y="100"/>
                    <a:pt x="1833" y="159"/>
                  </a:cubicBezTo>
                  <a:cubicBezTo>
                    <a:pt x="1422" y="380"/>
                    <a:pt x="1077" y="668"/>
                    <a:pt x="790" y="1017"/>
                  </a:cubicBezTo>
                  <a:cubicBezTo>
                    <a:pt x="507" y="1370"/>
                    <a:pt x="300" y="1768"/>
                    <a:pt x="169" y="2214"/>
                  </a:cubicBezTo>
                  <a:cubicBezTo>
                    <a:pt x="40" y="2660"/>
                    <a:pt x="1" y="3140"/>
                    <a:pt x="56" y="3652"/>
                  </a:cubicBezTo>
                  <a:cubicBezTo>
                    <a:pt x="109" y="4167"/>
                    <a:pt x="247" y="4627"/>
                    <a:pt x="467" y="5037"/>
                  </a:cubicBezTo>
                  <a:cubicBezTo>
                    <a:pt x="687" y="5445"/>
                    <a:pt x="972" y="5793"/>
                    <a:pt x="1324" y="6079"/>
                  </a:cubicBezTo>
                  <a:cubicBezTo>
                    <a:pt x="1676" y="6361"/>
                    <a:pt x="2075" y="6569"/>
                    <a:pt x="2520" y="6700"/>
                  </a:cubicBezTo>
                  <a:cubicBezTo>
                    <a:pt x="2836" y="6791"/>
                    <a:pt x="3169" y="6837"/>
                    <a:pt x="3520" y="6837"/>
                  </a:cubicBezTo>
                  <a:cubicBezTo>
                    <a:pt x="3666" y="6837"/>
                    <a:pt x="3816" y="6829"/>
                    <a:pt x="3968" y="6812"/>
                  </a:cubicBezTo>
                  <a:cubicBezTo>
                    <a:pt x="4475" y="6759"/>
                    <a:pt x="4932" y="6621"/>
                    <a:pt x="5342" y="6403"/>
                  </a:cubicBezTo>
                  <a:cubicBezTo>
                    <a:pt x="5753" y="6181"/>
                    <a:pt x="6100" y="5894"/>
                    <a:pt x="6384" y="5544"/>
                  </a:cubicBezTo>
                  <a:cubicBezTo>
                    <a:pt x="6669" y="5192"/>
                    <a:pt x="6873" y="4792"/>
                    <a:pt x="7001" y="4342"/>
                  </a:cubicBezTo>
                  <a:cubicBezTo>
                    <a:pt x="7128" y="3895"/>
                    <a:pt x="7165" y="3416"/>
                    <a:pt x="7110" y="2910"/>
                  </a:cubicBezTo>
                  <a:cubicBezTo>
                    <a:pt x="7057" y="2398"/>
                    <a:pt x="6921" y="1938"/>
                    <a:pt x="6704" y="1525"/>
                  </a:cubicBezTo>
                  <a:cubicBezTo>
                    <a:pt x="6488" y="1115"/>
                    <a:pt x="6203" y="769"/>
                    <a:pt x="5851" y="482"/>
                  </a:cubicBezTo>
                  <a:cubicBezTo>
                    <a:pt x="5605" y="285"/>
                    <a:pt x="5337" y="123"/>
                    <a:pt x="5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33"/>
            <p:cNvSpPr/>
            <p:nvPr/>
          </p:nvSpPr>
          <p:spPr>
            <a:xfrm flipH="1">
              <a:off x="5839826" y="-8873"/>
              <a:ext cx="218938" cy="215057"/>
            </a:xfrm>
            <a:custGeom>
              <a:avLst/>
              <a:gdLst/>
              <a:ahLst/>
              <a:cxnLst/>
              <a:rect l="l" t="t" r="r" b="b"/>
              <a:pathLst>
                <a:path w="6319" h="6207" extrusionOk="0">
                  <a:moveTo>
                    <a:pt x="3022" y="477"/>
                  </a:moveTo>
                  <a:cubicBezTo>
                    <a:pt x="3162" y="477"/>
                    <a:pt x="3287" y="496"/>
                    <a:pt x="3398" y="537"/>
                  </a:cubicBezTo>
                  <a:cubicBezTo>
                    <a:pt x="3552" y="593"/>
                    <a:pt x="3674" y="685"/>
                    <a:pt x="3766" y="809"/>
                  </a:cubicBezTo>
                  <a:cubicBezTo>
                    <a:pt x="3860" y="932"/>
                    <a:pt x="3913" y="1082"/>
                    <a:pt x="3932" y="1257"/>
                  </a:cubicBezTo>
                  <a:cubicBezTo>
                    <a:pt x="3952" y="1433"/>
                    <a:pt x="3933" y="1591"/>
                    <a:pt x="3880" y="1733"/>
                  </a:cubicBezTo>
                  <a:cubicBezTo>
                    <a:pt x="3825" y="1879"/>
                    <a:pt x="3739" y="1994"/>
                    <a:pt x="3621" y="2081"/>
                  </a:cubicBezTo>
                  <a:cubicBezTo>
                    <a:pt x="3502" y="2169"/>
                    <a:pt x="3358" y="2224"/>
                    <a:pt x="3190" y="2240"/>
                  </a:cubicBezTo>
                  <a:lnTo>
                    <a:pt x="1847" y="2382"/>
                  </a:lnTo>
                  <a:lnTo>
                    <a:pt x="1661" y="610"/>
                  </a:lnTo>
                  <a:lnTo>
                    <a:pt x="2856" y="485"/>
                  </a:lnTo>
                  <a:cubicBezTo>
                    <a:pt x="2914" y="480"/>
                    <a:pt x="2969" y="477"/>
                    <a:pt x="3022" y="477"/>
                  </a:cubicBezTo>
                  <a:close/>
                  <a:moveTo>
                    <a:pt x="0" y="1"/>
                  </a:moveTo>
                  <a:lnTo>
                    <a:pt x="655" y="6207"/>
                  </a:lnTo>
                  <a:lnTo>
                    <a:pt x="2233" y="6040"/>
                  </a:lnTo>
                  <a:lnTo>
                    <a:pt x="1979" y="3647"/>
                  </a:lnTo>
                  <a:lnTo>
                    <a:pt x="2832" y="3555"/>
                  </a:lnTo>
                  <a:lnTo>
                    <a:pt x="4431" y="5807"/>
                  </a:lnTo>
                  <a:lnTo>
                    <a:pt x="6319" y="5606"/>
                  </a:lnTo>
                  <a:lnTo>
                    <a:pt x="4514" y="3140"/>
                  </a:lnTo>
                  <a:cubicBezTo>
                    <a:pt x="4552" y="3118"/>
                    <a:pt x="4589" y="3097"/>
                    <a:pt x="4625" y="3074"/>
                  </a:cubicBezTo>
                  <a:cubicBezTo>
                    <a:pt x="4954" y="2842"/>
                    <a:pt x="5203" y="2546"/>
                    <a:pt x="5368" y="2182"/>
                  </a:cubicBezTo>
                  <a:cubicBezTo>
                    <a:pt x="5534" y="1821"/>
                    <a:pt x="5593" y="1426"/>
                    <a:pt x="5548" y="997"/>
                  </a:cubicBezTo>
                  <a:cubicBezTo>
                    <a:pt x="5506" y="620"/>
                    <a:pt x="5387" y="290"/>
                    <a:pt x="5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33"/>
            <p:cNvSpPr/>
            <p:nvPr/>
          </p:nvSpPr>
          <p:spPr>
            <a:xfrm flipH="1">
              <a:off x="5581187" y="-8873"/>
              <a:ext cx="238236" cy="190111"/>
            </a:xfrm>
            <a:custGeom>
              <a:avLst/>
              <a:gdLst/>
              <a:ahLst/>
              <a:cxnLst/>
              <a:rect l="l" t="t" r="r" b="b"/>
              <a:pathLst>
                <a:path w="6876" h="5487" extrusionOk="0">
                  <a:moveTo>
                    <a:pt x="0" y="1"/>
                  </a:moveTo>
                  <a:lnTo>
                    <a:pt x="581" y="5487"/>
                  </a:lnTo>
                  <a:lnTo>
                    <a:pt x="2235" y="5310"/>
                  </a:lnTo>
                  <a:lnTo>
                    <a:pt x="1978" y="2878"/>
                  </a:lnTo>
                  <a:lnTo>
                    <a:pt x="2422" y="2339"/>
                  </a:lnTo>
                  <a:lnTo>
                    <a:pt x="4949" y="5023"/>
                  </a:lnTo>
                  <a:lnTo>
                    <a:pt x="6876" y="4821"/>
                  </a:lnTo>
                  <a:lnTo>
                    <a:pt x="3373" y="1183"/>
                  </a:lnTo>
                  <a:lnTo>
                    <a:pt x="4349" y="1"/>
                  </a:lnTo>
                  <a:lnTo>
                    <a:pt x="2610" y="1"/>
                  </a:lnTo>
                  <a:lnTo>
                    <a:pt x="1784" y="1037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33"/>
            <p:cNvSpPr/>
            <p:nvPr/>
          </p:nvSpPr>
          <p:spPr>
            <a:xfrm flipH="1">
              <a:off x="5388934" y="-8873"/>
              <a:ext cx="192605" cy="160245"/>
            </a:xfrm>
            <a:custGeom>
              <a:avLst/>
              <a:gdLst/>
              <a:ahLst/>
              <a:cxnLst/>
              <a:rect l="l" t="t" r="r" b="b"/>
              <a:pathLst>
                <a:path w="5559" h="4625" extrusionOk="0">
                  <a:moveTo>
                    <a:pt x="1" y="1"/>
                  </a:moveTo>
                  <a:cubicBezTo>
                    <a:pt x="37" y="238"/>
                    <a:pt x="103" y="454"/>
                    <a:pt x="204" y="645"/>
                  </a:cubicBezTo>
                  <a:cubicBezTo>
                    <a:pt x="317" y="865"/>
                    <a:pt x="477" y="1055"/>
                    <a:pt x="681" y="1216"/>
                  </a:cubicBezTo>
                  <a:cubicBezTo>
                    <a:pt x="885" y="1374"/>
                    <a:pt x="1133" y="1499"/>
                    <a:pt x="1425" y="1594"/>
                  </a:cubicBezTo>
                  <a:cubicBezTo>
                    <a:pt x="1715" y="1687"/>
                    <a:pt x="2056" y="1756"/>
                    <a:pt x="2440" y="1801"/>
                  </a:cubicBezTo>
                  <a:cubicBezTo>
                    <a:pt x="2579" y="1812"/>
                    <a:pt x="2714" y="1830"/>
                    <a:pt x="2850" y="1851"/>
                  </a:cubicBezTo>
                  <a:cubicBezTo>
                    <a:pt x="2983" y="1874"/>
                    <a:pt x="3113" y="1903"/>
                    <a:pt x="3232" y="1939"/>
                  </a:cubicBezTo>
                  <a:cubicBezTo>
                    <a:pt x="3354" y="1975"/>
                    <a:pt x="3461" y="2018"/>
                    <a:pt x="3550" y="2067"/>
                  </a:cubicBezTo>
                  <a:cubicBezTo>
                    <a:pt x="3642" y="2116"/>
                    <a:pt x="3715" y="2179"/>
                    <a:pt x="3771" y="2251"/>
                  </a:cubicBezTo>
                  <a:cubicBezTo>
                    <a:pt x="3829" y="2324"/>
                    <a:pt x="3863" y="2409"/>
                    <a:pt x="3872" y="2506"/>
                  </a:cubicBezTo>
                  <a:cubicBezTo>
                    <a:pt x="3886" y="2635"/>
                    <a:pt x="3858" y="2747"/>
                    <a:pt x="3790" y="2843"/>
                  </a:cubicBezTo>
                  <a:cubicBezTo>
                    <a:pt x="3721" y="2938"/>
                    <a:pt x="3619" y="3016"/>
                    <a:pt x="3481" y="3078"/>
                  </a:cubicBezTo>
                  <a:cubicBezTo>
                    <a:pt x="3340" y="3138"/>
                    <a:pt x="3185" y="3179"/>
                    <a:pt x="3009" y="3196"/>
                  </a:cubicBezTo>
                  <a:cubicBezTo>
                    <a:pt x="2924" y="3205"/>
                    <a:pt x="2839" y="3209"/>
                    <a:pt x="2754" y="3209"/>
                  </a:cubicBezTo>
                  <a:cubicBezTo>
                    <a:pt x="2490" y="3209"/>
                    <a:pt x="2227" y="3166"/>
                    <a:pt x="1970" y="3079"/>
                  </a:cubicBezTo>
                  <a:cubicBezTo>
                    <a:pt x="1626" y="2964"/>
                    <a:pt x="1268" y="2707"/>
                    <a:pt x="898" y="2309"/>
                  </a:cubicBezTo>
                  <a:lnTo>
                    <a:pt x="15" y="3552"/>
                  </a:lnTo>
                  <a:cubicBezTo>
                    <a:pt x="263" y="3807"/>
                    <a:pt x="537" y="4023"/>
                    <a:pt x="839" y="4197"/>
                  </a:cubicBezTo>
                  <a:cubicBezTo>
                    <a:pt x="1141" y="4372"/>
                    <a:pt x="1476" y="4494"/>
                    <a:pt x="1849" y="4562"/>
                  </a:cubicBezTo>
                  <a:cubicBezTo>
                    <a:pt x="2068" y="4604"/>
                    <a:pt x="2301" y="4625"/>
                    <a:pt x="2548" y="4625"/>
                  </a:cubicBezTo>
                  <a:cubicBezTo>
                    <a:pt x="2719" y="4625"/>
                    <a:pt x="2895" y="4615"/>
                    <a:pt x="3077" y="4596"/>
                  </a:cubicBezTo>
                  <a:cubicBezTo>
                    <a:pt x="3594" y="4542"/>
                    <a:pt x="4045" y="4405"/>
                    <a:pt x="4426" y="4192"/>
                  </a:cubicBezTo>
                  <a:cubicBezTo>
                    <a:pt x="4805" y="3978"/>
                    <a:pt x="5093" y="3696"/>
                    <a:pt x="5291" y="3344"/>
                  </a:cubicBezTo>
                  <a:cubicBezTo>
                    <a:pt x="5487" y="2993"/>
                    <a:pt x="5559" y="2579"/>
                    <a:pt x="5513" y="2104"/>
                  </a:cubicBezTo>
                  <a:cubicBezTo>
                    <a:pt x="5481" y="1799"/>
                    <a:pt x="5396" y="1539"/>
                    <a:pt x="5258" y="1321"/>
                  </a:cubicBezTo>
                  <a:cubicBezTo>
                    <a:pt x="5122" y="1102"/>
                    <a:pt x="4936" y="921"/>
                    <a:pt x="4710" y="773"/>
                  </a:cubicBezTo>
                  <a:cubicBezTo>
                    <a:pt x="4482" y="628"/>
                    <a:pt x="4216" y="511"/>
                    <a:pt x="3914" y="425"/>
                  </a:cubicBezTo>
                  <a:cubicBezTo>
                    <a:pt x="3613" y="338"/>
                    <a:pt x="3281" y="278"/>
                    <a:pt x="2916" y="245"/>
                  </a:cubicBezTo>
                  <a:cubicBezTo>
                    <a:pt x="2758" y="235"/>
                    <a:pt x="2605" y="218"/>
                    <a:pt x="2457" y="189"/>
                  </a:cubicBezTo>
                  <a:cubicBezTo>
                    <a:pt x="2310" y="163"/>
                    <a:pt x="2177" y="124"/>
                    <a:pt x="2062" y="74"/>
                  </a:cubicBezTo>
                  <a:cubicBezTo>
                    <a:pt x="2008" y="52"/>
                    <a:pt x="1959" y="26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33"/>
            <p:cNvSpPr/>
            <p:nvPr/>
          </p:nvSpPr>
          <p:spPr>
            <a:xfrm flipH="1">
              <a:off x="5136116" y="-8873"/>
              <a:ext cx="218660" cy="141570"/>
            </a:xfrm>
            <a:custGeom>
              <a:avLst/>
              <a:gdLst/>
              <a:ahLst/>
              <a:cxnLst/>
              <a:rect l="l" t="t" r="r" b="b"/>
              <a:pathLst>
                <a:path w="6311" h="4086" extrusionOk="0">
                  <a:moveTo>
                    <a:pt x="0" y="1"/>
                  </a:moveTo>
                  <a:lnTo>
                    <a:pt x="432" y="4086"/>
                  </a:lnTo>
                  <a:lnTo>
                    <a:pt x="2087" y="3912"/>
                  </a:lnTo>
                  <a:lnTo>
                    <a:pt x="1806" y="1254"/>
                  </a:lnTo>
                  <a:lnTo>
                    <a:pt x="4376" y="983"/>
                  </a:lnTo>
                  <a:lnTo>
                    <a:pt x="4657" y="3640"/>
                  </a:lnTo>
                  <a:lnTo>
                    <a:pt x="6310" y="3465"/>
                  </a:lnTo>
                  <a:lnTo>
                    <a:pt x="59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33"/>
            <p:cNvSpPr/>
            <p:nvPr/>
          </p:nvSpPr>
          <p:spPr>
            <a:xfrm flipH="1">
              <a:off x="4860362" y="-8873"/>
              <a:ext cx="244126" cy="106784"/>
            </a:xfrm>
            <a:custGeom>
              <a:avLst/>
              <a:gdLst/>
              <a:ahLst/>
              <a:cxnLst/>
              <a:rect l="l" t="t" r="r" b="b"/>
              <a:pathLst>
                <a:path w="7046" h="3082" extrusionOk="0">
                  <a:moveTo>
                    <a:pt x="5336" y="1"/>
                  </a:moveTo>
                  <a:cubicBezTo>
                    <a:pt x="5327" y="47"/>
                    <a:pt x="5317" y="90"/>
                    <a:pt x="5306" y="134"/>
                  </a:cubicBezTo>
                  <a:cubicBezTo>
                    <a:pt x="5241" y="385"/>
                    <a:pt x="5134" y="607"/>
                    <a:pt x="4986" y="803"/>
                  </a:cubicBezTo>
                  <a:cubicBezTo>
                    <a:pt x="4840" y="1000"/>
                    <a:pt x="4660" y="1160"/>
                    <a:pt x="4447" y="1280"/>
                  </a:cubicBezTo>
                  <a:cubicBezTo>
                    <a:pt x="4234" y="1400"/>
                    <a:pt x="3993" y="1476"/>
                    <a:pt x="3727" y="1503"/>
                  </a:cubicBezTo>
                  <a:cubicBezTo>
                    <a:pt x="3655" y="1511"/>
                    <a:pt x="3585" y="1515"/>
                    <a:pt x="3516" y="1515"/>
                  </a:cubicBezTo>
                  <a:cubicBezTo>
                    <a:pt x="3327" y="1515"/>
                    <a:pt x="3148" y="1487"/>
                    <a:pt x="2977" y="1434"/>
                  </a:cubicBezTo>
                  <a:cubicBezTo>
                    <a:pt x="2743" y="1361"/>
                    <a:pt x="2533" y="1243"/>
                    <a:pt x="2345" y="1086"/>
                  </a:cubicBezTo>
                  <a:cubicBezTo>
                    <a:pt x="2159" y="930"/>
                    <a:pt x="2008" y="732"/>
                    <a:pt x="1895" y="500"/>
                  </a:cubicBezTo>
                  <a:cubicBezTo>
                    <a:pt x="1821" y="344"/>
                    <a:pt x="1764" y="177"/>
                    <a:pt x="1725" y="2"/>
                  </a:cubicBezTo>
                  <a:lnTo>
                    <a:pt x="1" y="2"/>
                  </a:lnTo>
                  <a:cubicBezTo>
                    <a:pt x="60" y="475"/>
                    <a:pt x="195" y="901"/>
                    <a:pt x="398" y="1283"/>
                  </a:cubicBezTo>
                  <a:cubicBezTo>
                    <a:pt x="619" y="1693"/>
                    <a:pt x="902" y="2040"/>
                    <a:pt x="1255" y="2323"/>
                  </a:cubicBezTo>
                  <a:cubicBezTo>
                    <a:pt x="1607" y="2606"/>
                    <a:pt x="2007" y="2815"/>
                    <a:pt x="2453" y="2944"/>
                  </a:cubicBezTo>
                  <a:cubicBezTo>
                    <a:pt x="2768" y="3036"/>
                    <a:pt x="3102" y="3081"/>
                    <a:pt x="3454" y="3081"/>
                  </a:cubicBezTo>
                  <a:cubicBezTo>
                    <a:pt x="3600" y="3081"/>
                    <a:pt x="3749" y="3073"/>
                    <a:pt x="3901" y="3058"/>
                  </a:cubicBezTo>
                  <a:cubicBezTo>
                    <a:pt x="4407" y="3003"/>
                    <a:pt x="4864" y="2866"/>
                    <a:pt x="5274" y="2646"/>
                  </a:cubicBezTo>
                  <a:cubicBezTo>
                    <a:pt x="5684" y="2426"/>
                    <a:pt x="6032" y="2139"/>
                    <a:pt x="6316" y="1788"/>
                  </a:cubicBezTo>
                  <a:cubicBezTo>
                    <a:pt x="6600" y="1436"/>
                    <a:pt x="6805" y="1037"/>
                    <a:pt x="6933" y="586"/>
                  </a:cubicBezTo>
                  <a:cubicBezTo>
                    <a:pt x="6988" y="396"/>
                    <a:pt x="7025" y="202"/>
                    <a:pt x="7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33"/>
            <p:cNvSpPr/>
            <p:nvPr/>
          </p:nvSpPr>
          <p:spPr>
            <a:xfrm flipH="1">
              <a:off x="4746136" y="-8873"/>
              <a:ext cx="66281" cy="84990"/>
            </a:xfrm>
            <a:custGeom>
              <a:avLst/>
              <a:gdLst/>
              <a:ahLst/>
              <a:cxnLst/>
              <a:rect l="l" t="t" r="r" b="b"/>
              <a:pathLst>
                <a:path w="1913" h="2453" extrusionOk="0">
                  <a:moveTo>
                    <a:pt x="0" y="1"/>
                  </a:moveTo>
                  <a:lnTo>
                    <a:pt x="259" y="2452"/>
                  </a:lnTo>
                  <a:lnTo>
                    <a:pt x="1913" y="2278"/>
                  </a:lnTo>
                  <a:lnTo>
                    <a:pt x="1674" y="2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33"/>
            <p:cNvSpPr/>
            <p:nvPr/>
          </p:nvSpPr>
          <p:spPr>
            <a:xfrm flipH="1">
              <a:off x="8907655" y="598206"/>
              <a:ext cx="204697" cy="249635"/>
            </a:xfrm>
            <a:custGeom>
              <a:avLst/>
              <a:gdLst/>
              <a:ahLst/>
              <a:cxnLst/>
              <a:rect l="l" t="t" r="r" b="b"/>
              <a:pathLst>
                <a:path w="5908" h="7205" extrusionOk="0">
                  <a:moveTo>
                    <a:pt x="5752" y="1"/>
                  </a:moveTo>
                  <a:lnTo>
                    <a:pt x="0" y="606"/>
                  </a:lnTo>
                  <a:lnTo>
                    <a:pt x="155" y="2067"/>
                  </a:lnTo>
                  <a:lnTo>
                    <a:pt x="2179" y="1853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2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33"/>
            <p:cNvSpPr/>
            <p:nvPr/>
          </p:nvSpPr>
          <p:spPr>
            <a:xfrm flipH="1">
              <a:off x="8679819" y="576587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4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33"/>
            <p:cNvSpPr/>
            <p:nvPr/>
          </p:nvSpPr>
          <p:spPr>
            <a:xfrm flipH="1">
              <a:off x="8438538" y="553963"/>
              <a:ext cx="221294" cy="245893"/>
            </a:xfrm>
            <a:custGeom>
              <a:avLst/>
              <a:gdLst/>
              <a:ahLst/>
              <a:cxnLst/>
              <a:rect l="l" t="t" r="r" b="b"/>
              <a:pathLst>
                <a:path w="6387" h="7097" extrusionOk="0">
                  <a:moveTo>
                    <a:pt x="3670" y="0"/>
                  </a:moveTo>
                  <a:cubicBezTo>
                    <a:pt x="3541" y="0"/>
                    <a:pt x="3411" y="7"/>
                    <a:pt x="3282" y="21"/>
                  </a:cubicBezTo>
                  <a:cubicBezTo>
                    <a:pt x="2763" y="75"/>
                    <a:pt x="2294" y="212"/>
                    <a:pt x="1874" y="434"/>
                  </a:cubicBezTo>
                  <a:cubicBezTo>
                    <a:pt x="1456" y="655"/>
                    <a:pt x="1102" y="941"/>
                    <a:pt x="814" y="1289"/>
                  </a:cubicBezTo>
                  <a:cubicBezTo>
                    <a:pt x="527" y="1639"/>
                    <a:pt x="314" y="2035"/>
                    <a:pt x="177" y="2483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34"/>
                    <a:pt x="243" y="4898"/>
                    <a:pt x="462" y="5313"/>
                  </a:cubicBezTo>
                  <a:cubicBezTo>
                    <a:pt x="679" y="5725"/>
                    <a:pt x="964" y="6072"/>
                    <a:pt x="1313" y="6352"/>
                  </a:cubicBezTo>
                  <a:cubicBezTo>
                    <a:pt x="1664" y="6633"/>
                    <a:pt x="2065" y="6838"/>
                    <a:pt x="2514" y="6963"/>
                  </a:cubicBezTo>
                  <a:cubicBezTo>
                    <a:pt x="2828" y="7052"/>
                    <a:pt x="3158" y="7096"/>
                    <a:pt x="3503" y="7096"/>
                  </a:cubicBezTo>
                  <a:cubicBezTo>
                    <a:pt x="3652" y="7096"/>
                    <a:pt x="3803" y="7088"/>
                    <a:pt x="3958" y="7071"/>
                  </a:cubicBezTo>
                  <a:cubicBezTo>
                    <a:pt x="4289" y="7038"/>
                    <a:pt x="4614" y="6962"/>
                    <a:pt x="4933" y="6846"/>
                  </a:cubicBezTo>
                  <a:cubicBezTo>
                    <a:pt x="5251" y="6731"/>
                    <a:pt x="5538" y="6587"/>
                    <a:pt x="5791" y="6416"/>
                  </a:cubicBezTo>
                  <a:cubicBezTo>
                    <a:pt x="6044" y="6244"/>
                    <a:pt x="6244" y="6060"/>
                    <a:pt x="6387" y="5861"/>
                  </a:cubicBezTo>
                  <a:lnTo>
                    <a:pt x="5455" y="4680"/>
                  </a:lnTo>
                  <a:cubicBezTo>
                    <a:pt x="5345" y="4821"/>
                    <a:pt x="5216" y="4953"/>
                    <a:pt x="5069" y="5070"/>
                  </a:cubicBezTo>
                  <a:cubicBezTo>
                    <a:pt x="4920" y="5186"/>
                    <a:pt x="4756" y="5285"/>
                    <a:pt x="4573" y="5363"/>
                  </a:cubicBezTo>
                  <a:cubicBezTo>
                    <a:pt x="4391" y="5442"/>
                    <a:pt x="4195" y="5490"/>
                    <a:pt x="3988" y="5514"/>
                  </a:cubicBezTo>
                  <a:cubicBezTo>
                    <a:pt x="3887" y="5524"/>
                    <a:pt x="3788" y="5530"/>
                    <a:pt x="3692" y="5530"/>
                  </a:cubicBezTo>
                  <a:cubicBezTo>
                    <a:pt x="3499" y="5530"/>
                    <a:pt x="3315" y="5508"/>
                    <a:pt x="3142" y="5465"/>
                  </a:cubicBezTo>
                  <a:cubicBezTo>
                    <a:pt x="2884" y="5400"/>
                    <a:pt x="2656" y="5291"/>
                    <a:pt x="2462" y="5134"/>
                  </a:cubicBezTo>
                  <a:cubicBezTo>
                    <a:pt x="2268" y="4978"/>
                    <a:pt x="2110" y="4782"/>
                    <a:pt x="1988" y="4551"/>
                  </a:cubicBezTo>
                  <a:cubicBezTo>
                    <a:pt x="1865" y="4316"/>
                    <a:pt x="1788" y="4050"/>
                    <a:pt x="1756" y="3754"/>
                  </a:cubicBezTo>
                  <a:cubicBezTo>
                    <a:pt x="1723" y="3448"/>
                    <a:pt x="1743" y="3167"/>
                    <a:pt x="1815" y="2911"/>
                  </a:cubicBezTo>
                  <a:cubicBezTo>
                    <a:pt x="1888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5" y="1778"/>
                  </a:cubicBezTo>
                  <a:cubicBezTo>
                    <a:pt x="2935" y="1660"/>
                    <a:pt x="3176" y="1588"/>
                    <a:pt x="3434" y="1559"/>
                  </a:cubicBezTo>
                  <a:cubicBezTo>
                    <a:pt x="3508" y="1552"/>
                    <a:pt x="3580" y="1548"/>
                    <a:pt x="3651" y="1548"/>
                  </a:cubicBezTo>
                  <a:cubicBezTo>
                    <a:pt x="3781" y="1548"/>
                    <a:pt x="3907" y="1561"/>
                    <a:pt x="4028" y="1587"/>
                  </a:cubicBezTo>
                  <a:cubicBezTo>
                    <a:pt x="4215" y="1626"/>
                    <a:pt x="4391" y="1690"/>
                    <a:pt x="4555" y="1782"/>
                  </a:cubicBezTo>
                  <a:cubicBezTo>
                    <a:pt x="4718" y="1874"/>
                    <a:pt x="4877" y="1984"/>
                    <a:pt x="5028" y="2112"/>
                  </a:cubicBezTo>
                  <a:lnTo>
                    <a:pt x="5918" y="846"/>
                  </a:lnTo>
                  <a:cubicBezTo>
                    <a:pt x="5698" y="639"/>
                    <a:pt x="5446" y="468"/>
                    <a:pt x="5159" y="330"/>
                  </a:cubicBezTo>
                  <a:cubicBezTo>
                    <a:pt x="4872" y="193"/>
                    <a:pt x="4569" y="97"/>
                    <a:pt x="4250" y="47"/>
                  </a:cubicBezTo>
                  <a:cubicBezTo>
                    <a:pt x="4057" y="16"/>
                    <a:pt x="3864" y="0"/>
                    <a:pt x="3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33"/>
            <p:cNvSpPr/>
            <p:nvPr/>
          </p:nvSpPr>
          <p:spPr>
            <a:xfrm flipH="1">
              <a:off x="8192615" y="524755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8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7" y="6813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33"/>
            <p:cNvSpPr/>
            <p:nvPr/>
          </p:nvSpPr>
          <p:spPr>
            <a:xfrm flipH="1">
              <a:off x="7920881" y="49596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0" y="1"/>
                  </a:moveTo>
                  <a:lnTo>
                    <a:pt x="4536" y="171"/>
                  </a:lnTo>
                  <a:lnTo>
                    <a:pt x="4712" y="1854"/>
                  </a:lnTo>
                  <a:cubicBezTo>
                    <a:pt x="4741" y="2120"/>
                    <a:pt x="4769" y="2366"/>
                    <a:pt x="4796" y="2594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2" y="3418"/>
                    <a:pt x="4945" y="3607"/>
                    <a:pt x="4981" y="3794"/>
                  </a:cubicBezTo>
                  <a:cubicBezTo>
                    <a:pt x="5017" y="3981"/>
                    <a:pt x="5055" y="4170"/>
                    <a:pt x="5094" y="4362"/>
                  </a:cubicBezTo>
                  <a:cubicBezTo>
                    <a:pt x="5104" y="4407"/>
                    <a:pt x="5114" y="4453"/>
                    <a:pt x="5125" y="4500"/>
                  </a:cubicBezTo>
                  <a:lnTo>
                    <a:pt x="1477" y="494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11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1"/>
                    <a:pt x="1772" y="3146"/>
                  </a:cubicBezTo>
                  <a:cubicBezTo>
                    <a:pt x="1767" y="3117"/>
                    <a:pt x="1760" y="3082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59" y="6814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33"/>
            <p:cNvSpPr/>
            <p:nvPr/>
          </p:nvSpPr>
          <p:spPr>
            <a:xfrm flipH="1">
              <a:off x="7729009" y="47590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0" y="416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19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33"/>
            <p:cNvSpPr/>
            <p:nvPr/>
          </p:nvSpPr>
          <p:spPr>
            <a:xfrm flipH="1">
              <a:off x="7459975" y="453071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594" y="1567"/>
                  </a:moveTo>
                  <a:cubicBezTo>
                    <a:pt x="3781" y="1567"/>
                    <a:pt x="3961" y="1594"/>
                    <a:pt x="4129" y="1647"/>
                  </a:cubicBezTo>
                  <a:cubicBezTo>
                    <a:pt x="4364" y="1719"/>
                    <a:pt x="4574" y="1840"/>
                    <a:pt x="4759" y="2000"/>
                  </a:cubicBezTo>
                  <a:cubicBezTo>
                    <a:pt x="4942" y="2161"/>
                    <a:pt x="5091" y="2358"/>
                    <a:pt x="5208" y="2588"/>
                  </a:cubicBezTo>
                  <a:cubicBezTo>
                    <a:pt x="5323" y="2815"/>
                    <a:pt x="5399" y="3074"/>
                    <a:pt x="5428" y="3361"/>
                  </a:cubicBezTo>
                  <a:cubicBezTo>
                    <a:pt x="5458" y="3647"/>
                    <a:pt x="5442" y="3915"/>
                    <a:pt x="5375" y="4165"/>
                  </a:cubicBezTo>
                  <a:cubicBezTo>
                    <a:pt x="5330" y="4336"/>
                    <a:pt x="5265" y="4494"/>
                    <a:pt x="5181" y="4643"/>
                  </a:cubicBezTo>
                  <a:lnTo>
                    <a:pt x="4244" y="3616"/>
                  </a:lnTo>
                  <a:lnTo>
                    <a:pt x="3117" y="4592"/>
                  </a:lnTo>
                  <a:lnTo>
                    <a:pt x="3957" y="5508"/>
                  </a:lnTo>
                  <a:cubicBezTo>
                    <a:pt x="3905" y="5517"/>
                    <a:pt x="3853" y="5527"/>
                    <a:pt x="3797" y="5531"/>
                  </a:cubicBezTo>
                  <a:cubicBezTo>
                    <a:pt x="3723" y="5539"/>
                    <a:pt x="3650" y="5543"/>
                    <a:pt x="3578" y="5543"/>
                  </a:cubicBezTo>
                  <a:cubicBezTo>
                    <a:pt x="3393" y="5543"/>
                    <a:pt x="3216" y="5517"/>
                    <a:pt x="3048" y="5464"/>
                  </a:cubicBezTo>
                  <a:cubicBezTo>
                    <a:pt x="2814" y="5390"/>
                    <a:pt x="2604" y="5272"/>
                    <a:pt x="2415" y="5117"/>
                  </a:cubicBezTo>
                  <a:cubicBezTo>
                    <a:pt x="2230" y="4959"/>
                    <a:pt x="2079" y="4762"/>
                    <a:pt x="1965" y="4529"/>
                  </a:cubicBezTo>
                  <a:cubicBezTo>
                    <a:pt x="1852" y="4295"/>
                    <a:pt x="1783" y="4036"/>
                    <a:pt x="1751" y="3748"/>
                  </a:cubicBezTo>
                  <a:cubicBezTo>
                    <a:pt x="1719" y="3465"/>
                    <a:pt x="1737" y="3196"/>
                    <a:pt x="1800" y="2947"/>
                  </a:cubicBezTo>
                  <a:cubicBezTo>
                    <a:pt x="1862" y="2697"/>
                    <a:pt x="1967" y="2474"/>
                    <a:pt x="2116" y="2279"/>
                  </a:cubicBezTo>
                  <a:cubicBezTo>
                    <a:pt x="2267" y="2080"/>
                    <a:pt x="2448" y="1922"/>
                    <a:pt x="2663" y="1803"/>
                  </a:cubicBezTo>
                  <a:cubicBezTo>
                    <a:pt x="2876" y="1682"/>
                    <a:pt x="3114" y="1606"/>
                    <a:pt x="3380" y="1578"/>
                  </a:cubicBezTo>
                  <a:cubicBezTo>
                    <a:pt x="3452" y="1571"/>
                    <a:pt x="3524" y="1567"/>
                    <a:pt x="3594" y="1567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6"/>
                  </a:cubicBezTo>
                  <a:cubicBezTo>
                    <a:pt x="1423" y="656"/>
                    <a:pt x="1075" y="944"/>
                    <a:pt x="792" y="1293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37"/>
                    <a:pt x="2075" y="6846"/>
                    <a:pt x="2520" y="6976"/>
                  </a:cubicBezTo>
                  <a:cubicBezTo>
                    <a:pt x="2836" y="7067"/>
                    <a:pt x="3170" y="7114"/>
                    <a:pt x="3520" y="7114"/>
                  </a:cubicBezTo>
                  <a:cubicBezTo>
                    <a:pt x="3664" y="7114"/>
                    <a:pt x="3811" y="7106"/>
                    <a:pt x="3961" y="7090"/>
                  </a:cubicBezTo>
                  <a:cubicBezTo>
                    <a:pt x="4383" y="7045"/>
                    <a:pt x="4768" y="6941"/>
                    <a:pt x="5122" y="6782"/>
                  </a:cubicBezTo>
                  <a:lnTo>
                    <a:pt x="6095" y="7846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3" y="5869"/>
                    <a:pt x="6366" y="5846"/>
                    <a:pt x="6386" y="5822"/>
                  </a:cubicBezTo>
                  <a:cubicBezTo>
                    <a:pt x="6669" y="5471"/>
                    <a:pt x="6875" y="5070"/>
                    <a:pt x="7003" y="4621"/>
                  </a:cubicBezTo>
                  <a:cubicBezTo>
                    <a:pt x="7128" y="4171"/>
                    <a:pt x="7165" y="3693"/>
                    <a:pt x="7112" y="3186"/>
                  </a:cubicBezTo>
                  <a:cubicBezTo>
                    <a:pt x="7057" y="2674"/>
                    <a:pt x="6921" y="2214"/>
                    <a:pt x="6703" y="1803"/>
                  </a:cubicBezTo>
                  <a:cubicBezTo>
                    <a:pt x="6486" y="1393"/>
                    <a:pt x="6204" y="1045"/>
                    <a:pt x="5852" y="760"/>
                  </a:cubicBezTo>
                  <a:cubicBezTo>
                    <a:pt x="5500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33"/>
            <p:cNvSpPr/>
            <p:nvPr/>
          </p:nvSpPr>
          <p:spPr>
            <a:xfrm flipH="1">
              <a:off x="7213118" y="420504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0"/>
                  </a:moveTo>
                  <a:lnTo>
                    <a:pt x="4213" y="171"/>
                  </a:lnTo>
                  <a:lnTo>
                    <a:pt x="4646" y="4278"/>
                  </a:lnTo>
                  <a:cubicBezTo>
                    <a:pt x="4673" y="4526"/>
                    <a:pt x="4637" y="4753"/>
                    <a:pt x="4542" y="4964"/>
                  </a:cubicBezTo>
                  <a:cubicBezTo>
                    <a:pt x="4447" y="5176"/>
                    <a:pt x="4308" y="5348"/>
                    <a:pt x="4128" y="5482"/>
                  </a:cubicBezTo>
                  <a:cubicBezTo>
                    <a:pt x="3948" y="5616"/>
                    <a:pt x="3737" y="5695"/>
                    <a:pt x="3491" y="5721"/>
                  </a:cubicBezTo>
                  <a:cubicBezTo>
                    <a:pt x="3442" y="5726"/>
                    <a:pt x="3393" y="5728"/>
                    <a:pt x="3345" y="5728"/>
                  </a:cubicBezTo>
                  <a:cubicBezTo>
                    <a:pt x="3166" y="5728"/>
                    <a:pt x="2997" y="5692"/>
                    <a:pt x="2840" y="5616"/>
                  </a:cubicBezTo>
                  <a:cubicBezTo>
                    <a:pt x="2640" y="5522"/>
                    <a:pt x="2473" y="5383"/>
                    <a:pt x="2343" y="5196"/>
                  </a:cubicBezTo>
                  <a:cubicBezTo>
                    <a:pt x="2213" y="5009"/>
                    <a:pt x="2133" y="4793"/>
                    <a:pt x="2108" y="4547"/>
                  </a:cubicBezTo>
                  <a:lnTo>
                    <a:pt x="1675" y="439"/>
                  </a:lnTo>
                  <a:lnTo>
                    <a:pt x="1" y="616"/>
                  </a:lnTo>
                  <a:lnTo>
                    <a:pt x="444" y="4809"/>
                  </a:lnTo>
                  <a:cubicBezTo>
                    <a:pt x="497" y="5328"/>
                    <a:pt x="672" y="5777"/>
                    <a:pt x="964" y="6152"/>
                  </a:cubicBezTo>
                  <a:cubicBezTo>
                    <a:pt x="1258" y="6527"/>
                    <a:pt x="1636" y="6808"/>
                    <a:pt x="2100" y="6992"/>
                  </a:cubicBezTo>
                  <a:cubicBezTo>
                    <a:pt x="2454" y="7130"/>
                    <a:pt x="2835" y="7200"/>
                    <a:pt x="3244" y="7200"/>
                  </a:cubicBezTo>
                  <a:cubicBezTo>
                    <a:pt x="3375" y="7200"/>
                    <a:pt x="3508" y="7193"/>
                    <a:pt x="3645" y="7179"/>
                  </a:cubicBezTo>
                  <a:cubicBezTo>
                    <a:pt x="4203" y="7118"/>
                    <a:pt x="4692" y="6952"/>
                    <a:pt x="5106" y="6675"/>
                  </a:cubicBezTo>
                  <a:cubicBezTo>
                    <a:pt x="5523" y="6398"/>
                    <a:pt x="5835" y="6046"/>
                    <a:pt x="6043" y="5616"/>
                  </a:cubicBezTo>
                  <a:cubicBezTo>
                    <a:pt x="6249" y="5189"/>
                    <a:pt x="6327" y="4714"/>
                    <a:pt x="6271" y="4195"/>
                  </a:cubicBezTo>
                  <a:lnTo>
                    <a:pt x="58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33"/>
            <p:cNvSpPr/>
            <p:nvPr/>
          </p:nvSpPr>
          <p:spPr>
            <a:xfrm flipH="1">
              <a:off x="6979911" y="39718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0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33"/>
            <p:cNvSpPr/>
            <p:nvPr/>
          </p:nvSpPr>
          <p:spPr>
            <a:xfrm flipH="1">
              <a:off x="6765795" y="37684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8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4" y="2669"/>
                    <a:pt x="136" y="2924"/>
                    <a:pt x="251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5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6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2" y="6306"/>
                    <a:pt x="588" y="6522"/>
                    <a:pt x="888" y="6696"/>
                  </a:cubicBezTo>
                  <a:cubicBezTo>
                    <a:pt x="1188" y="6871"/>
                    <a:pt x="1525" y="6994"/>
                    <a:pt x="1897" y="7063"/>
                  </a:cubicBezTo>
                  <a:cubicBezTo>
                    <a:pt x="2117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7"/>
                    <a:pt x="4474" y="6693"/>
                  </a:cubicBezTo>
                  <a:cubicBezTo>
                    <a:pt x="4855" y="6479"/>
                    <a:pt x="5143" y="6195"/>
                    <a:pt x="5338" y="5845"/>
                  </a:cubicBezTo>
                  <a:cubicBezTo>
                    <a:pt x="5535" y="5492"/>
                    <a:pt x="5607" y="5081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3"/>
                  </a:cubicBezTo>
                  <a:cubicBezTo>
                    <a:pt x="4524" y="3128"/>
                    <a:pt x="4258" y="3012"/>
                    <a:pt x="3958" y="2925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2" y="2690"/>
                  </a:cubicBezTo>
                  <a:cubicBezTo>
                    <a:pt x="2354" y="2662"/>
                    <a:pt x="2223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7"/>
                    <a:pt x="1949" y="1618"/>
                    <a:pt x="2081" y="1554"/>
                  </a:cubicBezTo>
                  <a:cubicBezTo>
                    <a:pt x="2216" y="1490"/>
                    <a:pt x="2380" y="1447"/>
                    <a:pt x="2576" y="1429"/>
                  </a:cubicBezTo>
                  <a:cubicBezTo>
                    <a:pt x="2640" y="1422"/>
                    <a:pt x="2704" y="1418"/>
                    <a:pt x="2768" y="1418"/>
                  </a:cubicBezTo>
                  <a:cubicBezTo>
                    <a:pt x="2891" y="1418"/>
                    <a:pt x="3013" y="1431"/>
                    <a:pt x="3135" y="1459"/>
                  </a:cubicBezTo>
                  <a:cubicBezTo>
                    <a:pt x="3321" y="1498"/>
                    <a:pt x="3496" y="1565"/>
                    <a:pt x="3667" y="1657"/>
                  </a:cubicBezTo>
                  <a:cubicBezTo>
                    <a:pt x="3838" y="1752"/>
                    <a:pt x="3999" y="1876"/>
                    <a:pt x="4155" y="2030"/>
                  </a:cubicBezTo>
                  <a:lnTo>
                    <a:pt x="5072" y="938"/>
                  </a:lnTo>
                  <a:cubicBezTo>
                    <a:pt x="4884" y="710"/>
                    <a:pt x="4667" y="520"/>
                    <a:pt x="4416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33"/>
            <p:cNvSpPr/>
            <p:nvPr/>
          </p:nvSpPr>
          <p:spPr>
            <a:xfrm flipH="1">
              <a:off x="6330247" y="325641"/>
              <a:ext cx="331819" cy="263633"/>
            </a:xfrm>
            <a:custGeom>
              <a:avLst/>
              <a:gdLst/>
              <a:ahLst/>
              <a:cxnLst/>
              <a:rect l="l" t="t" r="r" b="b"/>
              <a:pathLst>
                <a:path w="9577" h="7609" extrusionOk="0">
                  <a:moveTo>
                    <a:pt x="9576" y="0"/>
                  </a:moveTo>
                  <a:lnTo>
                    <a:pt x="7931" y="176"/>
                  </a:lnTo>
                  <a:lnTo>
                    <a:pt x="7298" y="3851"/>
                  </a:lnTo>
                  <a:cubicBezTo>
                    <a:pt x="7270" y="4018"/>
                    <a:pt x="7251" y="4166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4"/>
                    <a:pt x="7215" y="4777"/>
                  </a:cubicBezTo>
                  <a:cubicBezTo>
                    <a:pt x="7183" y="4684"/>
                    <a:pt x="7150" y="4589"/>
                    <a:pt x="7110" y="4491"/>
                  </a:cubicBezTo>
                  <a:cubicBezTo>
                    <a:pt x="7038" y="4309"/>
                    <a:pt x="6952" y="4114"/>
                    <a:pt x="6851" y="3909"/>
                  </a:cubicBezTo>
                  <a:lnTo>
                    <a:pt x="5576" y="1319"/>
                  </a:lnTo>
                  <a:lnTo>
                    <a:pt x="4253" y="1458"/>
                  </a:lnTo>
                  <a:lnTo>
                    <a:pt x="3524" y="4261"/>
                  </a:lnTo>
                  <a:cubicBezTo>
                    <a:pt x="3485" y="4448"/>
                    <a:pt x="3455" y="4628"/>
                    <a:pt x="3433" y="4796"/>
                  </a:cubicBezTo>
                  <a:cubicBezTo>
                    <a:pt x="3414" y="4936"/>
                    <a:pt x="3401" y="5082"/>
                    <a:pt x="3393" y="5235"/>
                  </a:cubicBezTo>
                  <a:cubicBezTo>
                    <a:pt x="3355" y="5091"/>
                    <a:pt x="3309" y="4943"/>
                    <a:pt x="3258" y="4785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33"/>
            <p:cNvSpPr/>
            <p:nvPr/>
          </p:nvSpPr>
          <p:spPr>
            <a:xfrm flipH="1">
              <a:off x="6057095" y="304853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8" y="1572"/>
                  </a:moveTo>
                  <a:cubicBezTo>
                    <a:pt x="3784" y="1572"/>
                    <a:pt x="3961" y="1599"/>
                    <a:pt x="4131" y="1653"/>
                  </a:cubicBezTo>
                  <a:cubicBezTo>
                    <a:pt x="4363" y="1726"/>
                    <a:pt x="4572" y="1844"/>
                    <a:pt x="4759" y="2005"/>
                  </a:cubicBezTo>
                  <a:cubicBezTo>
                    <a:pt x="4943" y="2166"/>
                    <a:pt x="5091" y="2362"/>
                    <a:pt x="5209" y="2592"/>
                  </a:cubicBezTo>
                  <a:cubicBezTo>
                    <a:pt x="5324" y="2822"/>
                    <a:pt x="5399" y="3079"/>
                    <a:pt x="5428" y="3367"/>
                  </a:cubicBezTo>
                  <a:cubicBezTo>
                    <a:pt x="5458" y="3650"/>
                    <a:pt x="5441" y="3918"/>
                    <a:pt x="5376" y="4167"/>
                  </a:cubicBezTo>
                  <a:cubicBezTo>
                    <a:pt x="5311" y="4418"/>
                    <a:pt x="5205" y="4640"/>
                    <a:pt x="5058" y="4837"/>
                  </a:cubicBezTo>
                  <a:cubicBezTo>
                    <a:pt x="4910" y="5034"/>
                    <a:pt x="4732" y="5192"/>
                    <a:pt x="4519" y="5313"/>
                  </a:cubicBezTo>
                  <a:cubicBezTo>
                    <a:pt x="4305" y="5433"/>
                    <a:pt x="4063" y="5508"/>
                    <a:pt x="3797" y="5536"/>
                  </a:cubicBezTo>
                  <a:cubicBezTo>
                    <a:pt x="3723" y="5544"/>
                    <a:pt x="3650" y="5548"/>
                    <a:pt x="3579" y="5548"/>
                  </a:cubicBezTo>
                  <a:cubicBezTo>
                    <a:pt x="3394" y="5548"/>
                    <a:pt x="3217" y="5521"/>
                    <a:pt x="3048" y="5466"/>
                  </a:cubicBezTo>
                  <a:cubicBezTo>
                    <a:pt x="2815" y="5395"/>
                    <a:pt x="2603" y="5278"/>
                    <a:pt x="2415" y="5121"/>
                  </a:cubicBezTo>
                  <a:cubicBezTo>
                    <a:pt x="2229" y="4963"/>
                    <a:pt x="2078" y="4768"/>
                    <a:pt x="1966" y="4535"/>
                  </a:cubicBezTo>
                  <a:cubicBezTo>
                    <a:pt x="1853" y="4302"/>
                    <a:pt x="1782" y="4041"/>
                    <a:pt x="1751" y="3754"/>
                  </a:cubicBezTo>
                  <a:cubicBezTo>
                    <a:pt x="1719" y="3471"/>
                    <a:pt x="1738" y="3202"/>
                    <a:pt x="1798" y="2951"/>
                  </a:cubicBezTo>
                  <a:cubicBezTo>
                    <a:pt x="1861" y="2703"/>
                    <a:pt x="1968" y="2481"/>
                    <a:pt x="2117" y="2283"/>
                  </a:cubicBezTo>
                  <a:cubicBezTo>
                    <a:pt x="2268" y="2087"/>
                    <a:pt x="2449" y="1928"/>
                    <a:pt x="2661" y="1807"/>
                  </a:cubicBezTo>
                  <a:cubicBezTo>
                    <a:pt x="2875" y="1686"/>
                    <a:pt x="3117" y="1611"/>
                    <a:pt x="3380" y="1584"/>
                  </a:cubicBezTo>
                  <a:cubicBezTo>
                    <a:pt x="3454" y="1576"/>
                    <a:pt x="3526" y="1572"/>
                    <a:pt x="3598" y="1572"/>
                  </a:cubicBezTo>
                  <a:close/>
                  <a:moveTo>
                    <a:pt x="3655" y="1"/>
                  </a:moveTo>
                  <a:cubicBezTo>
                    <a:pt x="3512" y="1"/>
                    <a:pt x="3366" y="8"/>
                    <a:pt x="3217" y="24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6"/>
                    <a:pt x="1" y="3416"/>
                    <a:pt x="55" y="3931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2"/>
                    <a:pt x="976" y="6069"/>
                    <a:pt x="1325" y="6355"/>
                  </a:cubicBezTo>
                  <a:cubicBezTo>
                    <a:pt x="1676" y="6638"/>
                    <a:pt x="2076" y="6846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69" y="7090"/>
                  </a:cubicBezTo>
                  <a:cubicBezTo>
                    <a:pt x="4477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0"/>
                  </a:cubicBezTo>
                  <a:cubicBezTo>
                    <a:pt x="6667" y="5469"/>
                    <a:pt x="6874" y="5070"/>
                    <a:pt x="7002" y="4618"/>
                  </a:cubicBezTo>
                  <a:cubicBezTo>
                    <a:pt x="7130" y="4171"/>
                    <a:pt x="7165" y="3693"/>
                    <a:pt x="7111" y="3186"/>
                  </a:cubicBezTo>
                  <a:cubicBezTo>
                    <a:pt x="7058" y="2674"/>
                    <a:pt x="6922" y="2214"/>
                    <a:pt x="6705" y="1802"/>
                  </a:cubicBezTo>
                  <a:cubicBezTo>
                    <a:pt x="6486" y="1393"/>
                    <a:pt x="6203" y="1048"/>
                    <a:pt x="5852" y="761"/>
                  </a:cubicBezTo>
                  <a:cubicBezTo>
                    <a:pt x="5499" y="477"/>
                    <a:pt x="5101" y="268"/>
                    <a:pt x="4655" y="137"/>
                  </a:cubicBezTo>
                  <a:cubicBezTo>
                    <a:pt x="4339" y="46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33"/>
            <p:cNvSpPr/>
            <p:nvPr/>
          </p:nvSpPr>
          <p:spPr>
            <a:xfrm flipH="1">
              <a:off x="5805629" y="281848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1"/>
                  </a:moveTo>
                  <a:cubicBezTo>
                    <a:pt x="3223" y="1421"/>
                    <a:pt x="3347" y="1441"/>
                    <a:pt x="3459" y="1480"/>
                  </a:cubicBezTo>
                  <a:cubicBezTo>
                    <a:pt x="3613" y="1536"/>
                    <a:pt x="3734" y="1628"/>
                    <a:pt x="3827" y="1752"/>
                  </a:cubicBezTo>
                  <a:cubicBezTo>
                    <a:pt x="3919" y="1875"/>
                    <a:pt x="3974" y="2026"/>
                    <a:pt x="3993" y="2202"/>
                  </a:cubicBezTo>
                  <a:cubicBezTo>
                    <a:pt x="4013" y="2376"/>
                    <a:pt x="3994" y="2535"/>
                    <a:pt x="3941" y="2678"/>
                  </a:cubicBezTo>
                  <a:cubicBezTo>
                    <a:pt x="3888" y="2822"/>
                    <a:pt x="3800" y="2937"/>
                    <a:pt x="3682" y="3024"/>
                  </a:cubicBezTo>
                  <a:cubicBezTo>
                    <a:pt x="3564" y="3115"/>
                    <a:pt x="3419" y="3167"/>
                    <a:pt x="3252" y="3184"/>
                  </a:cubicBezTo>
                  <a:lnTo>
                    <a:pt x="1909" y="3326"/>
                  </a:lnTo>
                  <a:lnTo>
                    <a:pt x="1721" y="1556"/>
                  </a:lnTo>
                  <a:lnTo>
                    <a:pt x="2917" y="1430"/>
                  </a:lnTo>
                  <a:cubicBezTo>
                    <a:pt x="2975" y="1424"/>
                    <a:pt x="3031" y="1421"/>
                    <a:pt x="3084" y="1421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2" y="16"/>
                  </a:cubicBezTo>
                  <a:lnTo>
                    <a:pt x="1" y="340"/>
                  </a:lnTo>
                  <a:lnTo>
                    <a:pt x="717" y="7151"/>
                  </a:lnTo>
                  <a:lnTo>
                    <a:pt x="2293" y="6986"/>
                  </a:lnTo>
                  <a:lnTo>
                    <a:pt x="2041" y="4592"/>
                  </a:lnTo>
                  <a:lnTo>
                    <a:pt x="2893" y="4503"/>
                  </a:lnTo>
                  <a:lnTo>
                    <a:pt x="4495" y="6753"/>
                  </a:lnTo>
                  <a:lnTo>
                    <a:pt x="6381" y="6553"/>
                  </a:lnTo>
                  <a:lnTo>
                    <a:pt x="4577" y="4084"/>
                  </a:lnTo>
                  <a:cubicBezTo>
                    <a:pt x="4614" y="4063"/>
                    <a:pt x="4653" y="4041"/>
                    <a:pt x="4689" y="4017"/>
                  </a:cubicBezTo>
                  <a:cubicBezTo>
                    <a:pt x="5017" y="3787"/>
                    <a:pt x="5265" y="3489"/>
                    <a:pt x="5431" y="3128"/>
                  </a:cubicBezTo>
                  <a:cubicBezTo>
                    <a:pt x="5595" y="2764"/>
                    <a:pt x="5655" y="2370"/>
                    <a:pt x="5609" y="1943"/>
                  </a:cubicBezTo>
                  <a:cubicBezTo>
                    <a:pt x="5566" y="1526"/>
                    <a:pt x="5426" y="1165"/>
                    <a:pt x="5189" y="860"/>
                  </a:cubicBezTo>
                  <a:cubicBezTo>
                    <a:pt x="4953" y="552"/>
                    <a:pt x="4650" y="325"/>
                    <a:pt x="4276" y="174"/>
                  </a:cubicBezTo>
                  <a:cubicBezTo>
                    <a:pt x="3988" y="58"/>
                    <a:pt x="3683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33"/>
            <p:cNvSpPr/>
            <p:nvPr/>
          </p:nvSpPr>
          <p:spPr>
            <a:xfrm flipH="1">
              <a:off x="5547060" y="24626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1"/>
                  </a:lnTo>
                  <a:lnTo>
                    <a:pt x="0" y="646"/>
                  </a:lnTo>
                  <a:lnTo>
                    <a:pt x="719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4" y="6792"/>
                  </a:lnTo>
                  <a:lnTo>
                    <a:pt x="3512" y="3153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33"/>
            <p:cNvSpPr/>
            <p:nvPr/>
          </p:nvSpPr>
          <p:spPr>
            <a:xfrm flipH="1">
              <a:off x="5354945" y="22800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301"/>
                  </a:cubicBezTo>
                  <a:cubicBezTo>
                    <a:pt x="2626" y="4311"/>
                    <a:pt x="2763" y="4330"/>
                    <a:pt x="2895" y="4351"/>
                  </a:cubicBezTo>
                  <a:cubicBezTo>
                    <a:pt x="3029" y="4373"/>
                    <a:pt x="3157" y="4402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9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50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1" y="5706"/>
                    <a:pt x="2885" y="5711"/>
                    <a:pt x="2800" y="5711"/>
                  </a:cubicBezTo>
                  <a:cubicBezTo>
                    <a:pt x="2537" y="5711"/>
                    <a:pt x="2276" y="5668"/>
                    <a:pt x="2016" y="5581"/>
                  </a:cubicBezTo>
                  <a:cubicBezTo>
                    <a:pt x="1673" y="5466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7"/>
                    <a:pt x="587" y="6523"/>
                    <a:pt x="887" y="6697"/>
                  </a:cubicBezTo>
                  <a:cubicBezTo>
                    <a:pt x="1188" y="6871"/>
                    <a:pt x="1524" y="6993"/>
                    <a:pt x="1895" y="7063"/>
                  </a:cubicBezTo>
                  <a:cubicBezTo>
                    <a:pt x="2117" y="7104"/>
                    <a:pt x="2351" y="7124"/>
                    <a:pt x="2599" y="7124"/>
                  </a:cubicBezTo>
                  <a:cubicBezTo>
                    <a:pt x="2768" y="7124"/>
                    <a:pt x="2942" y="7115"/>
                    <a:pt x="3123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9"/>
                    <a:pt x="5142" y="6196"/>
                    <a:pt x="5338" y="5844"/>
                  </a:cubicBezTo>
                  <a:cubicBezTo>
                    <a:pt x="5534" y="5492"/>
                    <a:pt x="5605" y="5080"/>
                    <a:pt x="5558" y="4606"/>
                  </a:cubicBezTo>
                  <a:cubicBezTo>
                    <a:pt x="5525" y="4301"/>
                    <a:pt x="5440" y="4039"/>
                    <a:pt x="5302" y="3821"/>
                  </a:cubicBezTo>
                  <a:cubicBezTo>
                    <a:pt x="5164" y="3603"/>
                    <a:pt x="4980" y="3419"/>
                    <a:pt x="4753" y="3274"/>
                  </a:cubicBezTo>
                  <a:cubicBezTo>
                    <a:pt x="4524" y="3129"/>
                    <a:pt x="4258" y="3011"/>
                    <a:pt x="3958" y="2925"/>
                  </a:cubicBezTo>
                  <a:cubicBezTo>
                    <a:pt x="3657" y="2838"/>
                    <a:pt x="3323" y="2779"/>
                    <a:pt x="2960" y="2745"/>
                  </a:cubicBezTo>
                  <a:cubicBezTo>
                    <a:pt x="2801" y="2736"/>
                    <a:pt x="2649" y="2719"/>
                    <a:pt x="2502" y="2692"/>
                  </a:cubicBezTo>
                  <a:cubicBezTo>
                    <a:pt x="2354" y="2664"/>
                    <a:pt x="2223" y="2627"/>
                    <a:pt x="2107" y="2577"/>
                  </a:cubicBezTo>
                  <a:cubicBezTo>
                    <a:pt x="1989" y="2526"/>
                    <a:pt x="1894" y="2467"/>
                    <a:pt x="1822" y="2396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2000"/>
                    <a:pt x="1708" y="1889"/>
                    <a:pt x="1778" y="1794"/>
                  </a:cubicBezTo>
                  <a:cubicBezTo>
                    <a:pt x="1849" y="1694"/>
                    <a:pt x="1950" y="1615"/>
                    <a:pt x="2085" y="1551"/>
                  </a:cubicBezTo>
                  <a:cubicBezTo>
                    <a:pt x="2219" y="1490"/>
                    <a:pt x="2383" y="1446"/>
                    <a:pt x="2577" y="1426"/>
                  </a:cubicBezTo>
                  <a:cubicBezTo>
                    <a:pt x="2641" y="1419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6" y="1457"/>
                  </a:cubicBezTo>
                  <a:cubicBezTo>
                    <a:pt x="3322" y="1497"/>
                    <a:pt x="3497" y="1563"/>
                    <a:pt x="3668" y="1656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1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33"/>
            <p:cNvSpPr/>
            <p:nvPr/>
          </p:nvSpPr>
          <p:spPr>
            <a:xfrm flipH="1">
              <a:off x="5101989" y="198626"/>
              <a:ext cx="228639" cy="257535"/>
            </a:xfrm>
            <a:custGeom>
              <a:avLst/>
              <a:gdLst/>
              <a:ahLst/>
              <a:cxnLst/>
              <a:rect l="l" t="t" r="r" b="b"/>
              <a:pathLst>
                <a:path w="6599" h="7433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3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2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33"/>
            <p:cNvSpPr/>
            <p:nvPr/>
          </p:nvSpPr>
          <p:spPr>
            <a:xfrm flipH="1">
              <a:off x="4824433" y="174824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2" y="1720"/>
                    <a:pt x="4571" y="1841"/>
                    <a:pt x="4756" y="2001"/>
                  </a:cubicBezTo>
                  <a:cubicBezTo>
                    <a:pt x="4939" y="2163"/>
                    <a:pt x="5091" y="2359"/>
                    <a:pt x="5205" y="2589"/>
                  </a:cubicBezTo>
                  <a:cubicBezTo>
                    <a:pt x="5323" y="2818"/>
                    <a:pt x="5396" y="3076"/>
                    <a:pt x="5425" y="3364"/>
                  </a:cubicBezTo>
                  <a:cubicBezTo>
                    <a:pt x="5455" y="3650"/>
                    <a:pt x="5439" y="3918"/>
                    <a:pt x="5373" y="4165"/>
                  </a:cubicBezTo>
                  <a:cubicBezTo>
                    <a:pt x="5307" y="4415"/>
                    <a:pt x="5200" y="4638"/>
                    <a:pt x="5055" y="4834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0" y="5430"/>
                    <a:pt x="4063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5" y="5518"/>
                    <a:pt x="3045" y="5465"/>
                  </a:cubicBezTo>
                  <a:cubicBezTo>
                    <a:pt x="2813" y="5392"/>
                    <a:pt x="2601" y="5275"/>
                    <a:pt x="2414" y="5118"/>
                  </a:cubicBezTo>
                  <a:cubicBezTo>
                    <a:pt x="2225" y="4960"/>
                    <a:pt x="2076" y="4765"/>
                    <a:pt x="1964" y="4530"/>
                  </a:cubicBezTo>
                  <a:cubicBezTo>
                    <a:pt x="1851" y="4297"/>
                    <a:pt x="1779" y="4038"/>
                    <a:pt x="1749" y="3751"/>
                  </a:cubicBezTo>
                  <a:cubicBezTo>
                    <a:pt x="1719" y="3466"/>
                    <a:pt x="1735" y="3199"/>
                    <a:pt x="1798" y="2948"/>
                  </a:cubicBezTo>
                  <a:cubicBezTo>
                    <a:pt x="1859" y="2698"/>
                    <a:pt x="1965" y="2475"/>
                    <a:pt x="2116" y="2280"/>
                  </a:cubicBezTo>
                  <a:cubicBezTo>
                    <a:pt x="2266" y="2083"/>
                    <a:pt x="2447" y="1925"/>
                    <a:pt x="2661" y="1804"/>
                  </a:cubicBezTo>
                  <a:cubicBezTo>
                    <a:pt x="2874" y="1683"/>
                    <a:pt x="3111" y="1608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3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0" y="656"/>
                    <a:pt x="1075" y="944"/>
                    <a:pt x="789" y="1293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5"/>
                    <a:pt x="1" y="3416"/>
                    <a:pt x="54" y="3928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5" y="5722"/>
                    <a:pt x="971" y="6069"/>
                    <a:pt x="1322" y="6355"/>
                  </a:cubicBezTo>
                  <a:cubicBezTo>
                    <a:pt x="1676" y="6637"/>
                    <a:pt x="2073" y="6845"/>
                    <a:pt x="2520" y="6976"/>
                  </a:cubicBezTo>
                  <a:cubicBezTo>
                    <a:pt x="2834" y="7066"/>
                    <a:pt x="3167" y="7113"/>
                    <a:pt x="3517" y="7113"/>
                  </a:cubicBezTo>
                  <a:cubicBezTo>
                    <a:pt x="3664" y="7113"/>
                    <a:pt x="3814" y="7105"/>
                    <a:pt x="3967" y="7088"/>
                  </a:cubicBezTo>
                  <a:cubicBezTo>
                    <a:pt x="4473" y="7037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22"/>
                  </a:cubicBezTo>
                  <a:cubicBezTo>
                    <a:pt x="6667" y="5469"/>
                    <a:pt x="6871" y="5068"/>
                    <a:pt x="6999" y="4618"/>
                  </a:cubicBezTo>
                  <a:cubicBezTo>
                    <a:pt x="7126" y="4171"/>
                    <a:pt x="7163" y="3693"/>
                    <a:pt x="7109" y="3186"/>
                  </a:cubicBezTo>
                  <a:cubicBezTo>
                    <a:pt x="7056" y="2674"/>
                    <a:pt x="6919" y="2214"/>
                    <a:pt x="6702" y="1802"/>
                  </a:cubicBezTo>
                  <a:cubicBezTo>
                    <a:pt x="6486" y="1392"/>
                    <a:pt x="6201" y="1044"/>
                    <a:pt x="5849" y="760"/>
                  </a:cubicBezTo>
                  <a:cubicBezTo>
                    <a:pt x="5497" y="476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33"/>
            <p:cNvSpPr/>
            <p:nvPr/>
          </p:nvSpPr>
          <p:spPr>
            <a:xfrm flipH="1">
              <a:off x="4605017" y="152234"/>
              <a:ext cx="189210" cy="247383"/>
            </a:xfrm>
            <a:custGeom>
              <a:avLst/>
              <a:gdLst/>
              <a:ahLst/>
              <a:cxnLst/>
              <a:rect l="l" t="t" r="r" b="b"/>
              <a:pathLst>
                <a:path w="5461" h="7140" extrusionOk="0">
                  <a:moveTo>
                    <a:pt x="2952" y="1496"/>
                  </a:moveTo>
                  <a:cubicBezTo>
                    <a:pt x="3061" y="1496"/>
                    <a:pt x="3162" y="1517"/>
                    <a:pt x="3262" y="1558"/>
                  </a:cubicBezTo>
                  <a:cubicBezTo>
                    <a:pt x="3384" y="1610"/>
                    <a:pt x="3487" y="1689"/>
                    <a:pt x="3572" y="1801"/>
                  </a:cubicBezTo>
                  <a:cubicBezTo>
                    <a:pt x="3657" y="1911"/>
                    <a:pt x="3707" y="2049"/>
                    <a:pt x="3725" y="2218"/>
                  </a:cubicBezTo>
                  <a:cubicBezTo>
                    <a:pt x="3742" y="2378"/>
                    <a:pt x="3720" y="2523"/>
                    <a:pt x="3663" y="2656"/>
                  </a:cubicBezTo>
                  <a:cubicBezTo>
                    <a:pt x="3602" y="2786"/>
                    <a:pt x="3519" y="2893"/>
                    <a:pt x="3408" y="2976"/>
                  </a:cubicBezTo>
                  <a:cubicBezTo>
                    <a:pt x="3300" y="3061"/>
                    <a:pt x="3175" y="3111"/>
                    <a:pt x="3032" y="3126"/>
                  </a:cubicBezTo>
                  <a:lnTo>
                    <a:pt x="1953" y="3239"/>
                  </a:lnTo>
                  <a:lnTo>
                    <a:pt x="1780" y="1616"/>
                  </a:lnTo>
                  <a:lnTo>
                    <a:pt x="2860" y="1501"/>
                  </a:lnTo>
                  <a:cubicBezTo>
                    <a:pt x="2892" y="1498"/>
                    <a:pt x="2922" y="1496"/>
                    <a:pt x="2952" y="1496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0" y="327"/>
                  </a:lnTo>
                  <a:lnTo>
                    <a:pt x="718" y="7139"/>
                  </a:lnTo>
                  <a:lnTo>
                    <a:pt x="2373" y="6965"/>
                  </a:lnTo>
                  <a:lnTo>
                    <a:pt x="2133" y="4688"/>
                  </a:lnTo>
                  <a:lnTo>
                    <a:pt x="3415" y="4551"/>
                  </a:lnTo>
                  <a:cubicBezTo>
                    <a:pt x="3844" y="4506"/>
                    <a:pt x="4214" y="4365"/>
                    <a:pt x="4528" y="4128"/>
                  </a:cubicBezTo>
                  <a:cubicBezTo>
                    <a:pt x="4841" y="3894"/>
                    <a:pt x="5076" y="3589"/>
                    <a:pt x="5239" y="3222"/>
                  </a:cubicBezTo>
                  <a:cubicBezTo>
                    <a:pt x="5403" y="2854"/>
                    <a:pt x="5460" y="2450"/>
                    <a:pt x="5413" y="2009"/>
                  </a:cubicBezTo>
                  <a:cubicBezTo>
                    <a:pt x="5368" y="1587"/>
                    <a:pt x="5232" y="1218"/>
                    <a:pt x="4996" y="900"/>
                  </a:cubicBezTo>
                  <a:cubicBezTo>
                    <a:pt x="4764" y="583"/>
                    <a:pt x="4470" y="348"/>
                    <a:pt x="4113" y="187"/>
                  </a:cubicBezTo>
                  <a:cubicBezTo>
                    <a:pt x="3835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33"/>
            <p:cNvSpPr/>
            <p:nvPr/>
          </p:nvSpPr>
          <p:spPr>
            <a:xfrm flipH="1">
              <a:off x="8873528" y="921598"/>
              <a:ext cx="204697" cy="249670"/>
            </a:xfrm>
            <a:custGeom>
              <a:avLst/>
              <a:gdLst/>
              <a:ahLst/>
              <a:cxnLst/>
              <a:rect l="l" t="t" r="r" b="b"/>
              <a:pathLst>
                <a:path w="5908" h="7206" extrusionOk="0">
                  <a:moveTo>
                    <a:pt x="5752" y="1"/>
                  </a:moveTo>
                  <a:lnTo>
                    <a:pt x="0" y="608"/>
                  </a:lnTo>
                  <a:lnTo>
                    <a:pt x="155" y="2067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9" y="7030"/>
                  </a:lnTo>
                  <a:lnTo>
                    <a:pt x="3834" y="1679"/>
                  </a:lnTo>
                  <a:lnTo>
                    <a:pt x="5907" y="1460"/>
                  </a:lnTo>
                  <a:lnTo>
                    <a:pt x="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33"/>
            <p:cNvSpPr/>
            <p:nvPr/>
          </p:nvSpPr>
          <p:spPr>
            <a:xfrm flipH="1">
              <a:off x="8645588" y="899979"/>
              <a:ext cx="192917" cy="253377"/>
            </a:xfrm>
            <a:custGeom>
              <a:avLst/>
              <a:gdLst/>
              <a:ahLst/>
              <a:cxnLst/>
              <a:rect l="l" t="t" r="r" b="b"/>
              <a:pathLst>
                <a:path w="5568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7" y="6802"/>
                  </a:lnTo>
                  <a:lnTo>
                    <a:pt x="5418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4"/>
                  </a:lnTo>
                  <a:lnTo>
                    <a:pt x="4594" y="2723"/>
                  </a:lnTo>
                  <a:lnTo>
                    <a:pt x="1889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33"/>
            <p:cNvSpPr/>
            <p:nvPr/>
          </p:nvSpPr>
          <p:spPr>
            <a:xfrm flipH="1">
              <a:off x="8404342" y="877424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72" y="0"/>
                  </a:moveTo>
                  <a:cubicBezTo>
                    <a:pt x="3543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6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6" y="2036"/>
                    <a:pt x="179" y="2484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09" y="4434"/>
                    <a:pt x="245" y="4899"/>
                    <a:pt x="462" y="5312"/>
                  </a:cubicBezTo>
                  <a:cubicBezTo>
                    <a:pt x="680" y="5726"/>
                    <a:pt x="964" y="6073"/>
                    <a:pt x="1315" y="6355"/>
                  </a:cubicBezTo>
                  <a:cubicBezTo>
                    <a:pt x="1665" y="6635"/>
                    <a:pt x="2066" y="6841"/>
                    <a:pt x="2516" y="6966"/>
                  </a:cubicBezTo>
                  <a:cubicBezTo>
                    <a:pt x="2829" y="7054"/>
                    <a:pt x="3159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5" y="6964"/>
                    <a:pt x="4933" y="6848"/>
                  </a:cubicBezTo>
                  <a:cubicBezTo>
                    <a:pt x="5251" y="6733"/>
                    <a:pt x="5539" y="6589"/>
                    <a:pt x="5792" y="6418"/>
                  </a:cubicBezTo>
                  <a:cubicBezTo>
                    <a:pt x="6046" y="6247"/>
                    <a:pt x="6245" y="6061"/>
                    <a:pt x="6387" y="5863"/>
                  </a:cubicBezTo>
                  <a:lnTo>
                    <a:pt x="5457" y="4681"/>
                  </a:lnTo>
                  <a:cubicBezTo>
                    <a:pt x="5346" y="4823"/>
                    <a:pt x="5217" y="4954"/>
                    <a:pt x="5070" y="5072"/>
                  </a:cubicBezTo>
                  <a:cubicBezTo>
                    <a:pt x="4920" y="5188"/>
                    <a:pt x="4756" y="5288"/>
                    <a:pt x="4574" y="5365"/>
                  </a:cubicBezTo>
                  <a:cubicBezTo>
                    <a:pt x="4393" y="5444"/>
                    <a:pt x="4196" y="5492"/>
                    <a:pt x="3990" y="5516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6" y="5511"/>
                    <a:pt x="3143" y="5467"/>
                  </a:cubicBezTo>
                  <a:cubicBezTo>
                    <a:pt x="2884" y="5403"/>
                    <a:pt x="2657" y="5293"/>
                    <a:pt x="2463" y="5137"/>
                  </a:cubicBezTo>
                  <a:cubicBezTo>
                    <a:pt x="2269" y="4980"/>
                    <a:pt x="2110" y="4784"/>
                    <a:pt x="1988" y="4553"/>
                  </a:cubicBezTo>
                  <a:cubicBezTo>
                    <a:pt x="1866" y="4318"/>
                    <a:pt x="1790" y="4054"/>
                    <a:pt x="1757" y="3756"/>
                  </a:cubicBezTo>
                  <a:cubicBezTo>
                    <a:pt x="1725" y="3450"/>
                    <a:pt x="1744" y="3170"/>
                    <a:pt x="1816" y="2914"/>
                  </a:cubicBezTo>
                  <a:cubicBezTo>
                    <a:pt x="1888" y="2656"/>
                    <a:pt x="2000" y="2433"/>
                    <a:pt x="2154" y="2242"/>
                  </a:cubicBezTo>
                  <a:cubicBezTo>
                    <a:pt x="2309" y="2052"/>
                    <a:pt x="2496" y="1897"/>
                    <a:pt x="2714" y="1780"/>
                  </a:cubicBezTo>
                  <a:cubicBezTo>
                    <a:pt x="2934" y="1663"/>
                    <a:pt x="3175" y="1591"/>
                    <a:pt x="3433" y="1562"/>
                  </a:cubicBezTo>
                  <a:cubicBezTo>
                    <a:pt x="3508" y="1554"/>
                    <a:pt x="3581" y="1550"/>
                    <a:pt x="3654" y="1550"/>
                  </a:cubicBezTo>
                  <a:cubicBezTo>
                    <a:pt x="3782" y="1550"/>
                    <a:pt x="3907" y="1562"/>
                    <a:pt x="4027" y="1586"/>
                  </a:cubicBezTo>
                  <a:cubicBezTo>
                    <a:pt x="4214" y="1627"/>
                    <a:pt x="4390" y="1691"/>
                    <a:pt x="4554" y="1782"/>
                  </a:cubicBezTo>
                  <a:cubicBezTo>
                    <a:pt x="4718" y="1874"/>
                    <a:pt x="4876" y="1983"/>
                    <a:pt x="5027" y="2111"/>
                  </a:cubicBezTo>
                  <a:lnTo>
                    <a:pt x="5917" y="846"/>
                  </a:lnTo>
                  <a:cubicBezTo>
                    <a:pt x="5697" y="639"/>
                    <a:pt x="5445" y="469"/>
                    <a:pt x="5158" y="329"/>
                  </a:cubicBezTo>
                  <a:cubicBezTo>
                    <a:pt x="4874" y="191"/>
                    <a:pt x="4569" y="98"/>
                    <a:pt x="4250" y="46"/>
                  </a:cubicBezTo>
                  <a:cubicBezTo>
                    <a:pt x="4058" y="15"/>
                    <a:pt x="3866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33"/>
            <p:cNvSpPr/>
            <p:nvPr/>
          </p:nvSpPr>
          <p:spPr>
            <a:xfrm flipH="1">
              <a:off x="8158488" y="84818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6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33"/>
            <p:cNvSpPr/>
            <p:nvPr/>
          </p:nvSpPr>
          <p:spPr>
            <a:xfrm flipH="1">
              <a:off x="7886789" y="819460"/>
              <a:ext cx="237716" cy="258644"/>
            </a:xfrm>
            <a:custGeom>
              <a:avLst/>
              <a:gdLst/>
              <a:ahLst/>
              <a:cxnLst/>
              <a:rect l="l" t="t" r="r" b="b"/>
              <a:pathLst>
                <a:path w="6861" h="7465" extrusionOk="0">
                  <a:moveTo>
                    <a:pt x="6141" y="1"/>
                  </a:moveTo>
                  <a:lnTo>
                    <a:pt x="4538" y="172"/>
                  </a:lnTo>
                  <a:lnTo>
                    <a:pt x="4715" y="1856"/>
                  </a:lnTo>
                  <a:cubicBezTo>
                    <a:pt x="4743" y="2122"/>
                    <a:pt x="4771" y="2368"/>
                    <a:pt x="4798" y="2595"/>
                  </a:cubicBezTo>
                  <a:cubicBezTo>
                    <a:pt x="4825" y="2821"/>
                    <a:pt x="4854" y="3031"/>
                    <a:pt x="4884" y="3225"/>
                  </a:cubicBezTo>
                  <a:cubicBezTo>
                    <a:pt x="4914" y="3419"/>
                    <a:pt x="4947" y="3607"/>
                    <a:pt x="4983" y="3794"/>
                  </a:cubicBezTo>
                  <a:cubicBezTo>
                    <a:pt x="5019" y="3983"/>
                    <a:pt x="5057" y="4171"/>
                    <a:pt x="5096" y="4362"/>
                  </a:cubicBezTo>
                  <a:cubicBezTo>
                    <a:pt x="5106" y="4408"/>
                    <a:pt x="5116" y="4454"/>
                    <a:pt x="5127" y="4502"/>
                  </a:cubicBezTo>
                  <a:lnTo>
                    <a:pt x="1479" y="494"/>
                  </a:lnTo>
                  <a:lnTo>
                    <a:pt x="1" y="651"/>
                  </a:lnTo>
                  <a:lnTo>
                    <a:pt x="720" y="7464"/>
                  </a:lnTo>
                  <a:lnTo>
                    <a:pt x="2325" y="7294"/>
                  </a:lnTo>
                  <a:lnTo>
                    <a:pt x="2083" y="5017"/>
                  </a:lnTo>
                  <a:cubicBezTo>
                    <a:pt x="2067" y="4855"/>
                    <a:pt x="2050" y="4707"/>
                    <a:pt x="2031" y="4575"/>
                  </a:cubicBezTo>
                  <a:cubicBezTo>
                    <a:pt x="2014" y="4441"/>
                    <a:pt x="1995" y="4309"/>
                    <a:pt x="1974" y="4172"/>
                  </a:cubicBezTo>
                  <a:cubicBezTo>
                    <a:pt x="1952" y="4037"/>
                    <a:pt x="1925" y="3886"/>
                    <a:pt x="1892" y="3718"/>
                  </a:cubicBezTo>
                  <a:cubicBezTo>
                    <a:pt x="1857" y="3550"/>
                    <a:pt x="1817" y="3360"/>
                    <a:pt x="1772" y="3144"/>
                  </a:cubicBezTo>
                  <a:cubicBezTo>
                    <a:pt x="1765" y="3115"/>
                    <a:pt x="1759" y="3081"/>
                    <a:pt x="1752" y="3051"/>
                  </a:cubicBezTo>
                  <a:lnTo>
                    <a:pt x="1752" y="3051"/>
                  </a:lnTo>
                  <a:lnTo>
                    <a:pt x="5360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33"/>
            <p:cNvSpPr/>
            <p:nvPr/>
          </p:nvSpPr>
          <p:spPr>
            <a:xfrm flipH="1">
              <a:off x="7694882" y="799296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6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20"/>
                  </a:lnTo>
                  <a:lnTo>
                    <a:pt x="3377" y="5542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33"/>
            <p:cNvSpPr/>
            <p:nvPr/>
          </p:nvSpPr>
          <p:spPr>
            <a:xfrm flipH="1">
              <a:off x="7425848" y="776463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7" y="1569"/>
                  </a:moveTo>
                  <a:cubicBezTo>
                    <a:pt x="3783" y="1569"/>
                    <a:pt x="3959" y="1596"/>
                    <a:pt x="4127" y="1649"/>
                  </a:cubicBezTo>
                  <a:cubicBezTo>
                    <a:pt x="4362" y="1721"/>
                    <a:pt x="4570" y="1840"/>
                    <a:pt x="4754" y="2001"/>
                  </a:cubicBezTo>
                  <a:cubicBezTo>
                    <a:pt x="4939" y="2164"/>
                    <a:pt x="5090" y="2359"/>
                    <a:pt x="5205" y="2589"/>
                  </a:cubicBezTo>
                  <a:cubicBezTo>
                    <a:pt x="5321" y="2819"/>
                    <a:pt x="5394" y="3077"/>
                    <a:pt x="5423" y="3364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3" y="5518"/>
                    <a:pt x="3849" y="5527"/>
                    <a:pt x="3795" y="5533"/>
                  </a:cubicBezTo>
                  <a:cubicBezTo>
                    <a:pt x="3723" y="5541"/>
                    <a:pt x="3651" y="5545"/>
                    <a:pt x="3581" y="5545"/>
                  </a:cubicBezTo>
                  <a:cubicBezTo>
                    <a:pt x="3394" y="5545"/>
                    <a:pt x="3215" y="5517"/>
                    <a:pt x="3046" y="5464"/>
                  </a:cubicBezTo>
                  <a:cubicBezTo>
                    <a:pt x="2812" y="5390"/>
                    <a:pt x="2602" y="5274"/>
                    <a:pt x="2413" y="5119"/>
                  </a:cubicBezTo>
                  <a:cubicBezTo>
                    <a:pt x="2224" y="4960"/>
                    <a:pt x="2077" y="4765"/>
                    <a:pt x="1963" y="4530"/>
                  </a:cubicBezTo>
                  <a:cubicBezTo>
                    <a:pt x="1850" y="4298"/>
                    <a:pt x="1778" y="4039"/>
                    <a:pt x="1748" y="3751"/>
                  </a:cubicBezTo>
                  <a:cubicBezTo>
                    <a:pt x="1717" y="3466"/>
                    <a:pt x="1735" y="3199"/>
                    <a:pt x="1796" y="2949"/>
                  </a:cubicBezTo>
                  <a:cubicBezTo>
                    <a:pt x="1857" y="2698"/>
                    <a:pt x="1963" y="2477"/>
                    <a:pt x="2114" y="2280"/>
                  </a:cubicBezTo>
                  <a:cubicBezTo>
                    <a:pt x="2265" y="2083"/>
                    <a:pt x="2445" y="1925"/>
                    <a:pt x="2659" y="1804"/>
                  </a:cubicBezTo>
                  <a:cubicBezTo>
                    <a:pt x="2874" y="1683"/>
                    <a:pt x="3114" y="1608"/>
                    <a:pt x="3378" y="1581"/>
                  </a:cubicBezTo>
                  <a:cubicBezTo>
                    <a:pt x="3452" y="1573"/>
                    <a:pt x="3525" y="1569"/>
                    <a:pt x="3597" y="1569"/>
                  </a:cubicBezTo>
                  <a:close/>
                  <a:moveTo>
                    <a:pt x="3663" y="1"/>
                  </a:moveTo>
                  <a:cubicBezTo>
                    <a:pt x="3517" y="1"/>
                    <a:pt x="3367" y="9"/>
                    <a:pt x="3214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3" y="658"/>
                    <a:pt x="1076" y="946"/>
                    <a:pt x="790" y="1294"/>
                  </a:cubicBezTo>
                  <a:cubicBezTo>
                    <a:pt x="505" y="1646"/>
                    <a:pt x="300" y="2046"/>
                    <a:pt x="167" y="2491"/>
                  </a:cubicBezTo>
                  <a:cubicBezTo>
                    <a:pt x="38" y="2937"/>
                    <a:pt x="0" y="3416"/>
                    <a:pt x="55" y="3929"/>
                  </a:cubicBezTo>
                  <a:cubicBezTo>
                    <a:pt x="108" y="4443"/>
                    <a:pt x="246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7"/>
                    <a:pt x="2075" y="6846"/>
                    <a:pt x="2521" y="6978"/>
                  </a:cubicBezTo>
                  <a:cubicBezTo>
                    <a:pt x="2837" y="7068"/>
                    <a:pt x="3169" y="7114"/>
                    <a:pt x="3519" y="7114"/>
                  </a:cubicBezTo>
                  <a:cubicBezTo>
                    <a:pt x="3663" y="7114"/>
                    <a:pt x="3809" y="7106"/>
                    <a:pt x="3959" y="7090"/>
                  </a:cubicBezTo>
                  <a:cubicBezTo>
                    <a:pt x="4381" y="7046"/>
                    <a:pt x="4767" y="6942"/>
                    <a:pt x="5121" y="6784"/>
                  </a:cubicBezTo>
                  <a:lnTo>
                    <a:pt x="6096" y="7849"/>
                  </a:lnTo>
                  <a:lnTo>
                    <a:pt x="7190" y="6846"/>
                  </a:lnTo>
                  <a:lnTo>
                    <a:pt x="6320" y="5894"/>
                  </a:lnTo>
                  <a:cubicBezTo>
                    <a:pt x="6341" y="5871"/>
                    <a:pt x="6365" y="5846"/>
                    <a:pt x="6384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4"/>
                    <a:pt x="6919" y="2214"/>
                    <a:pt x="6703" y="1803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0" y="46"/>
                    <a:pt x="4011" y="1"/>
                    <a:pt x="3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33"/>
            <p:cNvSpPr/>
            <p:nvPr/>
          </p:nvSpPr>
          <p:spPr>
            <a:xfrm flipH="1">
              <a:off x="7178991" y="744034"/>
              <a:ext cx="219215" cy="249393"/>
            </a:xfrm>
            <a:custGeom>
              <a:avLst/>
              <a:gdLst/>
              <a:ahLst/>
              <a:cxnLst/>
              <a:rect l="l" t="t" r="r" b="b"/>
              <a:pathLst>
                <a:path w="6327" h="7198" extrusionOk="0">
                  <a:moveTo>
                    <a:pt x="5829" y="1"/>
                  </a:moveTo>
                  <a:lnTo>
                    <a:pt x="4213" y="172"/>
                  </a:lnTo>
                  <a:lnTo>
                    <a:pt x="4646" y="4277"/>
                  </a:lnTo>
                  <a:cubicBezTo>
                    <a:pt x="4672" y="4523"/>
                    <a:pt x="4637" y="4752"/>
                    <a:pt x="4542" y="4962"/>
                  </a:cubicBezTo>
                  <a:cubicBezTo>
                    <a:pt x="4446" y="5172"/>
                    <a:pt x="4308" y="5344"/>
                    <a:pt x="4128" y="5478"/>
                  </a:cubicBezTo>
                  <a:cubicBezTo>
                    <a:pt x="3948" y="5610"/>
                    <a:pt x="3737" y="5692"/>
                    <a:pt x="3490" y="5717"/>
                  </a:cubicBezTo>
                  <a:cubicBezTo>
                    <a:pt x="3440" y="5722"/>
                    <a:pt x="3392" y="5725"/>
                    <a:pt x="3344" y="5725"/>
                  </a:cubicBezTo>
                  <a:cubicBezTo>
                    <a:pt x="3166" y="5725"/>
                    <a:pt x="2997" y="5687"/>
                    <a:pt x="2840" y="5613"/>
                  </a:cubicBezTo>
                  <a:cubicBezTo>
                    <a:pt x="2640" y="5520"/>
                    <a:pt x="2473" y="5379"/>
                    <a:pt x="2343" y="5192"/>
                  </a:cubicBezTo>
                  <a:cubicBezTo>
                    <a:pt x="2213" y="5005"/>
                    <a:pt x="2134" y="4789"/>
                    <a:pt x="2108" y="4543"/>
                  </a:cubicBezTo>
                  <a:lnTo>
                    <a:pt x="1675" y="438"/>
                  </a:lnTo>
                  <a:lnTo>
                    <a:pt x="1" y="613"/>
                  </a:lnTo>
                  <a:lnTo>
                    <a:pt x="444" y="4808"/>
                  </a:lnTo>
                  <a:cubicBezTo>
                    <a:pt x="497" y="5327"/>
                    <a:pt x="673" y="5774"/>
                    <a:pt x="964" y="6150"/>
                  </a:cubicBezTo>
                  <a:cubicBezTo>
                    <a:pt x="1258" y="6526"/>
                    <a:pt x="1636" y="6807"/>
                    <a:pt x="2100" y="6989"/>
                  </a:cubicBezTo>
                  <a:cubicBezTo>
                    <a:pt x="2453" y="7129"/>
                    <a:pt x="2833" y="7198"/>
                    <a:pt x="3241" y="7198"/>
                  </a:cubicBezTo>
                  <a:cubicBezTo>
                    <a:pt x="3373" y="7198"/>
                    <a:pt x="3507" y="7191"/>
                    <a:pt x="3645" y="7176"/>
                  </a:cubicBezTo>
                  <a:cubicBezTo>
                    <a:pt x="4203" y="7117"/>
                    <a:pt x="4689" y="6951"/>
                    <a:pt x="5106" y="6673"/>
                  </a:cubicBezTo>
                  <a:cubicBezTo>
                    <a:pt x="5523" y="6397"/>
                    <a:pt x="5835" y="6045"/>
                    <a:pt x="6043" y="5615"/>
                  </a:cubicBezTo>
                  <a:cubicBezTo>
                    <a:pt x="6249" y="5186"/>
                    <a:pt x="6327" y="4712"/>
                    <a:pt x="6271" y="4192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33"/>
            <p:cNvSpPr/>
            <p:nvPr/>
          </p:nvSpPr>
          <p:spPr>
            <a:xfrm flipH="1">
              <a:off x="6945750" y="720578"/>
              <a:ext cx="192883" cy="253446"/>
            </a:xfrm>
            <a:custGeom>
              <a:avLst/>
              <a:gdLst/>
              <a:ahLst/>
              <a:cxnLst/>
              <a:rect l="l" t="t" r="r" b="b"/>
              <a:pathLst>
                <a:path w="5567" h="7315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33"/>
            <p:cNvSpPr/>
            <p:nvPr/>
          </p:nvSpPr>
          <p:spPr>
            <a:xfrm flipH="1">
              <a:off x="6731668" y="700275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798"/>
                  </a:cubicBezTo>
                  <a:cubicBezTo>
                    <a:pt x="430" y="1009"/>
                    <a:pt x="265" y="1249"/>
                    <a:pt x="154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7" y="3552"/>
                    <a:pt x="730" y="3711"/>
                  </a:cubicBezTo>
                  <a:cubicBezTo>
                    <a:pt x="932" y="3869"/>
                    <a:pt x="1181" y="3997"/>
                    <a:pt x="1473" y="4091"/>
                  </a:cubicBezTo>
                  <a:cubicBezTo>
                    <a:pt x="1765" y="4184"/>
                    <a:pt x="2104" y="4255"/>
                    <a:pt x="2490" y="4298"/>
                  </a:cubicBezTo>
                  <a:cubicBezTo>
                    <a:pt x="2628" y="4311"/>
                    <a:pt x="2764" y="4327"/>
                    <a:pt x="2897" y="4348"/>
                  </a:cubicBezTo>
                  <a:cubicBezTo>
                    <a:pt x="3030" y="4370"/>
                    <a:pt x="3158" y="4398"/>
                    <a:pt x="3281" y="4436"/>
                  </a:cubicBezTo>
                  <a:cubicBezTo>
                    <a:pt x="3403" y="4472"/>
                    <a:pt x="3508" y="4515"/>
                    <a:pt x="3598" y="4565"/>
                  </a:cubicBezTo>
                  <a:cubicBezTo>
                    <a:pt x="3688" y="4616"/>
                    <a:pt x="3762" y="4675"/>
                    <a:pt x="3820" y="4749"/>
                  </a:cubicBezTo>
                  <a:cubicBezTo>
                    <a:pt x="3877" y="4821"/>
                    <a:pt x="3909" y="4908"/>
                    <a:pt x="3920" y="5004"/>
                  </a:cubicBezTo>
                  <a:cubicBezTo>
                    <a:pt x="3935" y="5133"/>
                    <a:pt x="3906" y="5247"/>
                    <a:pt x="3837" y="5342"/>
                  </a:cubicBezTo>
                  <a:cubicBezTo>
                    <a:pt x="3769" y="5437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3" y="5703"/>
                    <a:pt x="2887" y="5708"/>
                    <a:pt x="2802" y="5708"/>
                  </a:cubicBezTo>
                  <a:cubicBezTo>
                    <a:pt x="2538" y="5708"/>
                    <a:pt x="2277" y="5664"/>
                    <a:pt x="2018" y="5578"/>
                  </a:cubicBezTo>
                  <a:cubicBezTo>
                    <a:pt x="1674" y="5463"/>
                    <a:pt x="1318" y="5205"/>
                    <a:pt x="948" y="4804"/>
                  </a:cubicBezTo>
                  <a:lnTo>
                    <a:pt x="67" y="6048"/>
                  </a:lnTo>
                  <a:cubicBezTo>
                    <a:pt x="315" y="6304"/>
                    <a:pt x="592" y="6520"/>
                    <a:pt x="891" y="6694"/>
                  </a:cubicBezTo>
                  <a:cubicBezTo>
                    <a:pt x="1191" y="6869"/>
                    <a:pt x="1528" y="6991"/>
                    <a:pt x="1900" y="7060"/>
                  </a:cubicBezTo>
                  <a:cubicBezTo>
                    <a:pt x="2120" y="7101"/>
                    <a:pt x="2354" y="7121"/>
                    <a:pt x="2601" y="7121"/>
                  </a:cubicBezTo>
                  <a:cubicBezTo>
                    <a:pt x="2770" y="7121"/>
                    <a:pt x="2945" y="7112"/>
                    <a:pt x="3127" y="7093"/>
                  </a:cubicBezTo>
                  <a:cubicBezTo>
                    <a:pt x="3647" y="7039"/>
                    <a:pt x="4096" y="6905"/>
                    <a:pt x="4477" y="6691"/>
                  </a:cubicBezTo>
                  <a:cubicBezTo>
                    <a:pt x="4858" y="6476"/>
                    <a:pt x="5146" y="6192"/>
                    <a:pt x="5341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28" y="4298"/>
                    <a:pt x="5445" y="4038"/>
                    <a:pt x="5305" y="3818"/>
                  </a:cubicBezTo>
                  <a:cubicBezTo>
                    <a:pt x="5167" y="3600"/>
                    <a:pt x="4985" y="3416"/>
                    <a:pt x="4756" y="3271"/>
                  </a:cubicBezTo>
                  <a:cubicBezTo>
                    <a:pt x="4527" y="3126"/>
                    <a:pt x="4261" y="3009"/>
                    <a:pt x="3961" y="2923"/>
                  </a:cubicBezTo>
                  <a:cubicBezTo>
                    <a:pt x="3659" y="2837"/>
                    <a:pt x="3327" y="2776"/>
                    <a:pt x="2964" y="2743"/>
                  </a:cubicBezTo>
                  <a:cubicBezTo>
                    <a:pt x="2806" y="2733"/>
                    <a:pt x="2652" y="2716"/>
                    <a:pt x="2505" y="2687"/>
                  </a:cubicBezTo>
                  <a:cubicBezTo>
                    <a:pt x="2357" y="2660"/>
                    <a:pt x="2227" y="2623"/>
                    <a:pt x="2110" y="2572"/>
                  </a:cubicBezTo>
                  <a:cubicBezTo>
                    <a:pt x="1994" y="2522"/>
                    <a:pt x="1897" y="2463"/>
                    <a:pt x="1825" y="2391"/>
                  </a:cubicBezTo>
                  <a:cubicBezTo>
                    <a:pt x="1752" y="2321"/>
                    <a:pt x="1710" y="2229"/>
                    <a:pt x="1699" y="2119"/>
                  </a:cubicBezTo>
                  <a:cubicBezTo>
                    <a:pt x="1686" y="1996"/>
                    <a:pt x="1713" y="1885"/>
                    <a:pt x="1781" y="1790"/>
                  </a:cubicBezTo>
                  <a:cubicBezTo>
                    <a:pt x="1850" y="1695"/>
                    <a:pt x="1952" y="1616"/>
                    <a:pt x="2084" y="1551"/>
                  </a:cubicBezTo>
                  <a:cubicBezTo>
                    <a:pt x="2219" y="1488"/>
                    <a:pt x="2383" y="1445"/>
                    <a:pt x="2579" y="1425"/>
                  </a:cubicBezTo>
                  <a:cubicBezTo>
                    <a:pt x="2642" y="1418"/>
                    <a:pt x="2705" y="1415"/>
                    <a:pt x="2768" y="1415"/>
                  </a:cubicBezTo>
                  <a:cubicBezTo>
                    <a:pt x="2892" y="1415"/>
                    <a:pt x="3015" y="1428"/>
                    <a:pt x="3138" y="1453"/>
                  </a:cubicBezTo>
                  <a:cubicBezTo>
                    <a:pt x="3324" y="1494"/>
                    <a:pt x="3499" y="1560"/>
                    <a:pt x="3670" y="1653"/>
                  </a:cubicBezTo>
                  <a:cubicBezTo>
                    <a:pt x="3841" y="1747"/>
                    <a:pt x="4002" y="1870"/>
                    <a:pt x="4158" y="2026"/>
                  </a:cubicBezTo>
                  <a:lnTo>
                    <a:pt x="5075" y="934"/>
                  </a:lnTo>
                  <a:cubicBezTo>
                    <a:pt x="4887" y="704"/>
                    <a:pt x="4670" y="516"/>
                    <a:pt x="4419" y="365"/>
                  </a:cubicBezTo>
                  <a:cubicBezTo>
                    <a:pt x="4174" y="215"/>
                    <a:pt x="3882" y="112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33"/>
            <p:cNvSpPr/>
            <p:nvPr/>
          </p:nvSpPr>
          <p:spPr>
            <a:xfrm flipH="1">
              <a:off x="6296120" y="649137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50" y="4586"/>
                    <a:pt x="7110" y="4488"/>
                  </a:cubicBezTo>
                  <a:cubicBezTo>
                    <a:pt x="7038" y="4306"/>
                    <a:pt x="6952" y="4111"/>
                    <a:pt x="6851" y="3906"/>
                  </a:cubicBezTo>
                  <a:lnTo>
                    <a:pt x="5576" y="1316"/>
                  </a:lnTo>
                  <a:lnTo>
                    <a:pt x="4253" y="1457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3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11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6" y="833"/>
                  </a:lnTo>
                  <a:lnTo>
                    <a:pt x="0" y="1011"/>
                  </a:lnTo>
                  <a:lnTo>
                    <a:pt x="2764" y="7607"/>
                  </a:lnTo>
                  <a:lnTo>
                    <a:pt x="4067" y="7469"/>
                  </a:lnTo>
                  <a:lnTo>
                    <a:pt x="5082" y="3643"/>
                  </a:lnTo>
                  <a:lnTo>
                    <a:pt x="6986" y="7162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33"/>
            <p:cNvSpPr/>
            <p:nvPr/>
          </p:nvSpPr>
          <p:spPr>
            <a:xfrm flipH="1">
              <a:off x="6022898" y="628314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3" y="1569"/>
                  </a:moveTo>
                  <a:cubicBezTo>
                    <a:pt x="3782" y="1569"/>
                    <a:pt x="3961" y="1597"/>
                    <a:pt x="4131" y="1650"/>
                  </a:cubicBezTo>
                  <a:cubicBezTo>
                    <a:pt x="4366" y="1723"/>
                    <a:pt x="4574" y="1842"/>
                    <a:pt x="4758" y="2002"/>
                  </a:cubicBezTo>
                  <a:cubicBezTo>
                    <a:pt x="4942" y="2163"/>
                    <a:pt x="5093" y="2360"/>
                    <a:pt x="5208" y="2590"/>
                  </a:cubicBezTo>
                  <a:cubicBezTo>
                    <a:pt x="5325" y="2820"/>
                    <a:pt x="5398" y="3076"/>
                    <a:pt x="5427" y="3364"/>
                  </a:cubicBezTo>
                  <a:cubicBezTo>
                    <a:pt x="5459" y="3648"/>
                    <a:pt x="5440" y="3916"/>
                    <a:pt x="5374" y="4166"/>
                  </a:cubicBezTo>
                  <a:cubicBezTo>
                    <a:pt x="5309" y="4416"/>
                    <a:pt x="5203" y="4639"/>
                    <a:pt x="5056" y="4835"/>
                  </a:cubicBezTo>
                  <a:cubicBezTo>
                    <a:pt x="4908" y="5032"/>
                    <a:pt x="4728" y="5190"/>
                    <a:pt x="4514" y="5311"/>
                  </a:cubicBezTo>
                  <a:cubicBezTo>
                    <a:pt x="4303" y="5431"/>
                    <a:pt x="4062" y="5506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7" y="5466"/>
                  </a:cubicBezTo>
                  <a:cubicBezTo>
                    <a:pt x="2814" y="5394"/>
                    <a:pt x="2601" y="5276"/>
                    <a:pt x="2414" y="5118"/>
                  </a:cubicBezTo>
                  <a:cubicBezTo>
                    <a:pt x="2226" y="4963"/>
                    <a:pt x="2077" y="4764"/>
                    <a:pt x="1966" y="4531"/>
                  </a:cubicBezTo>
                  <a:cubicBezTo>
                    <a:pt x="1852" y="4298"/>
                    <a:pt x="1780" y="4038"/>
                    <a:pt x="1750" y="3752"/>
                  </a:cubicBezTo>
                  <a:cubicBezTo>
                    <a:pt x="1720" y="3467"/>
                    <a:pt x="1736" y="3198"/>
                    <a:pt x="1799" y="2950"/>
                  </a:cubicBezTo>
                  <a:cubicBezTo>
                    <a:pt x="1859" y="2699"/>
                    <a:pt x="1966" y="2478"/>
                    <a:pt x="2117" y="2281"/>
                  </a:cubicBezTo>
                  <a:cubicBezTo>
                    <a:pt x="2266" y="2084"/>
                    <a:pt x="2448" y="1926"/>
                    <a:pt x="2662" y="1806"/>
                  </a:cubicBezTo>
                  <a:cubicBezTo>
                    <a:pt x="2875" y="1684"/>
                    <a:pt x="3116" y="1608"/>
                    <a:pt x="3382" y="1581"/>
                  </a:cubicBezTo>
                  <a:cubicBezTo>
                    <a:pt x="3454" y="1573"/>
                    <a:pt x="3524" y="1569"/>
                    <a:pt x="3593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4" y="25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1" y="657"/>
                    <a:pt x="1076" y="943"/>
                    <a:pt x="790" y="1296"/>
                  </a:cubicBezTo>
                  <a:cubicBezTo>
                    <a:pt x="506" y="1648"/>
                    <a:pt x="299" y="2045"/>
                    <a:pt x="168" y="2491"/>
                  </a:cubicBezTo>
                  <a:cubicBezTo>
                    <a:pt x="39" y="2937"/>
                    <a:pt x="0" y="3417"/>
                    <a:pt x="55" y="3930"/>
                  </a:cubicBezTo>
                  <a:cubicBezTo>
                    <a:pt x="108" y="4442"/>
                    <a:pt x="247" y="4902"/>
                    <a:pt x="466" y="5312"/>
                  </a:cubicBezTo>
                  <a:cubicBezTo>
                    <a:pt x="687" y="5722"/>
                    <a:pt x="974" y="6070"/>
                    <a:pt x="1323" y="6355"/>
                  </a:cubicBezTo>
                  <a:cubicBezTo>
                    <a:pt x="1674" y="6641"/>
                    <a:pt x="2075" y="6846"/>
                    <a:pt x="2521" y="6977"/>
                  </a:cubicBezTo>
                  <a:cubicBezTo>
                    <a:pt x="2836" y="7069"/>
                    <a:pt x="3169" y="7114"/>
                    <a:pt x="3521" y="7114"/>
                  </a:cubicBezTo>
                  <a:cubicBezTo>
                    <a:pt x="3667" y="7114"/>
                    <a:pt x="3815" y="7107"/>
                    <a:pt x="3967" y="7091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8"/>
                    <a:pt x="6097" y="6174"/>
                    <a:pt x="6382" y="5821"/>
                  </a:cubicBezTo>
                  <a:cubicBezTo>
                    <a:pt x="6665" y="5469"/>
                    <a:pt x="6871" y="5069"/>
                    <a:pt x="6999" y="4619"/>
                  </a:cubicBezTo>
                  <a:cubicBezTo>
                    <a:pt x="7127" y="4169"/>
                    <a:pt x="7164" y="3692"/>
                    <a:pt x="7110" y="3187"/>
                  </a:cubicBezTo>
                  <a:cubicBezTo>
                    <a:pt x="7056" y="2673"/>
                    <a:pt x="6920" y="2213"/>
                    <a:pt x="6704" y="1803"/>
                  </a:cubicBezTo>
                  <a:cubicBezTo>
                    <a:pt x="6485" y="1392"/>
                    <a:pt x="6202" y="1046"/>
                    <a:pt x="5850" y="761"/>
                  </a:cubicBezTo>
                  <a:cubicBezTo>
                    <a:pt x="5498" y="478"/>
                    <a:pt x="5101" y="269"/>
                    <a:pt x="4655" y="140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33"/>
            <p:cNvSpPr/>
            <p:nvPr/>
          </p:nvSpPr>
          <p:spPr>
            <a:xfrm flipH="1">
              <a:off x="5771641" y="605240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3" y="1423"/>
                  </a:moveTo>
                  <a:cubicBezTo>
                    <a:pt x="3230" y="1423"/>
                    <a:pt x="3354" y="1443"/>
                    <a:pt x="3465" y="1483"/>
                  </a:cubicBezTo>
                  <a:cubicBezTo>
                    <a:pt x="3617" y="1539"/>
                    <a:pt x="3739" y="1631"/>
                    <a:pt x="3831" y="1755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7" y="2376"/>
                    <a:pt x="3998" y="2537"/>
                    <a:pt x="3945" y="2681"/>
                  </a:cubicBezTo>
                  <a:cubicBezTo>
                    <a:pt x="3890" y="2825"/>
                    <a:pt x="3804" y="2940"/>
                    <a:pt x="3686" y="3027"/>
                  </a:cubicBezTo>
                  <a:cubicBezTo>
                    <a:pt x="3567" y="3117"/>
                    <a:pt x="3423" y="3170"/>
                    <a:pt x="3255" y="3187"/>
                  </a:cubicBezTo>
                  <a:lnTo>
                    <a:pt x="1912" y="3329"/>
                  </a:lnTo>
                  <a:lnTo>
                    <a:pt x="1726" y="1559"/>
                  </a:lnTo>
                  <a:lnTo>
                    <a:pt x="2921" y="1433"/>
                  </a:lnTo>
                  <a:cubicBezTo>
                    <a:pt x="2981" y="1426"/>
                    <a:pt x="3038" y="1423"/>
                    <a:pt x="3093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4" y="4503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1" y="4084"/>
                  </a:lnTo>
                  <a:cubicBezTo>
                    <a:pt x="4617" y="4063"/>
                    <a:pt x="4654" y="4043"/>
                    <a:pt x="4690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9" y="2764"/>
                    <a:pt x="5658" y="2372"/>
                    <a:pt x="5613" y="1943"/>
                  </a:cubicBezTo>
                  <a:cubicBezTo>
                    <a:pt x="5567" y="1526"/>
                    <a:pt x="5429" y="1167"/>
                    <a:pt x="5193" y="860"/>
                  </a:cubicBezTo>
                  <a:cubicBezTo>
                    <a:pt x="4959" y="554"/>
                    <a:pt x="4653" y="325"/>
                    <a:pt x="4280" y="174"/>
                  </a:cubicBezTo>
                  <a:cubicBezTo>
                    <a:pt x="3992" y="58"/>
                    <a:pt x="3686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33"/>
            <p:cNvSpPr/>
            <p:nvPr/>
          </p:nvSpPr>
          <p:spPr>
            <a:xfrm flipH="1">
              <a:off x="5512933" y="569657"/>
              <a:ext cx="243018" cy="258436"/>
            </a:xfrm>
            <a:custGeom>
              <a:avLst/>
              <a:gdLst/>
              <a:ahLst/>
              <a:cxnLst/>
              <a:rect l="l" t="t" r="r" b="b"/>
              <a:pathLst>
                <a:path w="7014" h="7459" extrusionOk="0">
                  <a:moveTo>
                    <a:pt x="6112" y="1"/>
                  </a:moveTo>
                  <a:lnTo>
                    <a:pt x="4153" y="208"/>
                  </a:lnTo>
                  <a:lnTo>
                    <a:pt x="1922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7" y="6997"/>
                  </a:lnTo>
                  <a:lnTo>
                    <a:pt x="7014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33"/>
            <p:cNvSpPr/>
            <p:nvPr/>
          </p:nvSpPr>
          <p:spPr>
            <a:xfrm flipH="1">
              <a:off x="5320818" y="551329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0"/>
                    <a:pt x="647" y="799"/>
                  </a:cubicBezTo>
                  <a:cubicBezTo>
                    <a:pt x="429" y="1010"/>
                    <a:pt x="263" y="1250"/>
                    <a:pt x="153" y="1520"/>
                  </a:cubicBezTo>
                  <a:cubicBezTo>
                    <a:pt x="39" y="1791"/>
                    <a:pt x="0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2"/>
                  </a:cubicBezTo>
                  <a:cubicBezTo>
                    <a:pt x="1763" y="4185"/>
                    <a:pt x="2103" y="4255"/>
                    <a:pt x="2488" y="4299"/>
                  </a:cubicBezTo>
                  <a:cubicBezTo>
                    <a:pt x="2626" y="4312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7"/>
                    <a:pt x="3818" y="4750"/>
                  </a:cubicBezTo>
                  <a:cubicBezTo>
                    <a:pt x="3876" y="4822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9"/>
                    <a:pt x="3663" y="5518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5"/>
                    <a:pt x="2884" y="5709"/>
                    <a:pt x="2798" y="5709"/>
                  </a:cubicBezTo>
                  <a:cubicBezTo>
                    <a:pt x="2535" y="5709"/>
                    <a:pt x="2275" y="5665"/>
                    <a:pt x="2016" y="5578"/>
                  </a:cubicBezTo>
                  <a:cubicBezTo>
                    <a:pt x="1673" y="5463"/>
                    <a:pt x="1316" y="5206"/>
                    <a:pt x="945" y="4806"/>
                  </a:cubicBezTo>
                  <a:lnTo>
                    <a:pt x="62" y="6050"/>
                  </a:lnTo>
                  <a:cubicBezTo>
                    <a:pt x="312" y="6305"/>
                    <a:pt x="587" y="6520"/>
                    <a:pt x="887" y="6694"/>
                  </a:cubicBezTo>
                  <a:cubicBezTo>
                    <a:pt x="1188" y="6870"/>
                    <a:pt x="1524" y="6992"/>
                    <a:pt x="1895" y="7062"/>
                  </a:cubicBezTo>
                  <a:cubicBezTo>
                    <a:pt x="2117" y="7103"/>
                    <a:pt x="2352" y="7124"/>
                    <a:pt x="2599" y="7124"/>
                  </a:cubicBezTo>
                  <a:cubicBezTo>
                    <a:pt x="2768" y="7124"/>
                    <a:pt x="2942" y="7114"/>
                    <a:pt x="3124" y="7094"/>
                  </a:cubicBezTo>
                  <a:cubicBezTo>
                    <a:pt x="3643" y="7039"/>
                    <a:pt x="4093" y="6906"/>
                    <a:pt x="4474" y="6691"/>
                  </a:cubicBezTo>
                  <a:cubicBezTo>
                    <a:pt x="4855" y="6477"/>
                    <a:pt x="5142" y="6195"/>
                    <a:pt x="5338" y="5843"/>
                  </a:cubicBezTo>
                  <a:cubicBezTo>
                    <a:pt x="5534" y="5491"/>
                    <a:pt x="5606" y="5079"/>
                    <a:pt x="5558" y="4605"/>
                  </a:cubicBezTo>
                  <a:cubicBezTo>
                    <a:pt x="5525" y="4299"/>
                    <a:pt x="5440" y="4038"/>
                    <a:pt x="5302" y="3818"/>
                  </a:cubicBezTo>
                  <a:cubicBezTo>
                    <a:pt x="5164" y="3601"/>
                    <a:pt x="4980" y="3419"/>
                    <a:pt x="4753" y="3272"/>
                  </a:cubicBezTo>
                  <a:cubicBezTo>
                    <a:pt x="4524" y="3127"/>
                    <a:pt x="4258" y="3010"/>
                    <a:pt x="3958" y="2924"/>
                  </a:cubicBezTo>
                  <a:cubicBezTo>
                    <a:pt x="3656" y="2838"/>
                    <a:pt x="3323" y="2779"/>
                    <a:pt x="2960" y="2744"/>
                  </a:cubicBezTo>
                  <a:cubicBezTo>
                    <a:pt x="2801" y="2736"/>
                    <a:pt x="2649" y="2717"/>
                    <a:pt x="2502" y="2690"/>
                  </a:cubicBezTo>
                  <a:cubicBezTo>
                    <a:pt x="2354" y="2664"/>
                    <a:pt x="2223" y="2625"/>
                    <a:pt x="2107" y="2574"/>
                  </a:cubicBezTo>
                  <a:cubicBezTo>
                    <a:pt x="1989" y="2524"/>
                    <a:pt x="1894" y="2465"/>
                    <a:pt x="1822" y="2393"/>
                  </a:cubicBezTo>
                  <a:cubicBezTo>
                    <a:pt x="1749" y="2323"/>
                    <a:pt x="1707" y="2232"/>
                    <a:pt x="1694" y="2122"/>
                  </a:cubicBezTo>
                  <a:cubicBezTo>
                    <a:pt x="1683" y="1998"/>
                    <a:pt x="1709" y="1889"/>
                    <a:pt x="1778" y="1794"/>
                  </a:cubicBezTo>
                  <a:cubicBezTo>
                    <a:pt x="1849" y="1699"/>
                    <a:pt x="1950" y="1617"/>
                    <a:pt x="2085" y="1555"/>
                  </a:cubicBezTo>
                  <a:cubicBezTo>
                    <a:pt x="2219" y="1492"/>
                    <a:pt x="2383" y="1449"/>
                    <a:pt x="2577" y="1428"/>
                  </a:cubicBezTo>
                  <a:cubicBezTo>
                    <a:pt x="2640" y="1422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0"/>
                    <a:pt x="4001" y="1874"/>
                    <a:pt x="4156" y="2029"/>
                  </a:cubicBezTo>
                  <a:lnTo>
                    <a:pt x="5073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8" y="111"/>
                    <a:pt x="3548" y="51"/>
                  </a:cubicBezTo>
                  <a:cubicBezTo>
                    <a:pt x="3362" y="18"/>
                    <a:pt x="3158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33"/>
            <p:cNvSpPr/>
            <p:nvPr/>
          </p:nvSpPr>
          <p:spPr>
            <a:xfrm flipH="1">
              <a:off x="5067862" y="522018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1"/>
                  </a:moveTo>
                  <a:lnTo>
                    <a:pt x="4224" y="175"/>
                  </a:lnTo>
                  <a:lnTo>
                    <a:pt x="4505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8" y="7434"/>
                  </a:lnTo>
                  <a:lnTo>
                    <a:pt x="2373" y="7259"/>
                  </a:lnTo>
                  <a:lnTo>
                    <a:pt x="2092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33"/>
            <p:cNvSpPr/>
            <p:nvPr/>
          </p:nvSpPr>
          <p:spPr>
            <a:xfrm flipH="1">
              <a:off x="4790375" y="498216"/>
              <a:ext cx="248145" cy="246482"/>
            </a:xfrm>
            <a:custGeom>
              <a:avLst/>
              <a:gdLst/>
              <a:ahLst/>
              <a:cxnLst/>
              <a:rect l="l" t="t" r="r" b="b"/>
              <a:pathLst>
                <a:path w="7162" h="7114" extrusionOk="0">
                  <a:moveTo>
                    <a:pt x="3590" y="1573"/>
                  </a:moveTo>
                  <a:cubicBezTo>
                    <a:pt x="3778" y="1573"/>
                    <a:pt x="3957" y="1599"/>
                    <a:pt x="4128" y="1653"/>
                  </a:cubicBezTo>
                  <a:cubicBezTo>
                    <a:pt x="4361" y="1726"/>
                    <a:pt x="4571" y="1845"/>
                    <a:pt x="4756" y="2005"/>
                  </a:cubicBezTo>
                  <a:cubicBezTo>
                    <a:pt x="4940" y="2166"/>
                    <a:pt x="5088" y="2363"/>
                    <a:pt x="5206" y="2593"/>
                  </a:cubicBezTo>
                  <a:cubicBezTo>
                    <a:pt x="5321" y="2823"/>
                    <a:pt x="5396" y="3079"/>
                    <a:pt x="5425" y="3367"/>
                  </a:cubicBezTo>
                  <a:cubicBezTo>
                    <a:pt x="5455" y="3650"/>
                    <a:pt x="5438" y="3918"/>
                    <a:pt x="5373" y="4168"/>
                  </a:cubicBezTo>
                  <a:cubicBezTo>
                    <a:pt x="5308" y="4418"/>
                    <a:pt x="5202" y="4641"/>
                    <a:pt x="5055" y="4837"/>
                  </a:cubicBezTo>
                  <a:cubicBezTo>
                    <a:pt x="4907" y="5034"/>
                    <a:pt x="4729" y="5192"/>
                    <a:pt x="4516" y="5313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0" y="5547"/>
                    <a:pt x="3214" y="5521"/>
                    <a:pt x="3045" y="5468"/>
                  </a:cubicBezTo>
                  <a:cubicBezTo>
                    <a:pt x="2812" y="5393"/>
                    <a:pt x="2601" y="5277"/>
                    <a:pt x="2412" y="5123"/>
                  </a:cubicBezTo>
                  <a:cubicBezTo>
                    <a:pt x="2227" y="4965"/>
                    <a:pt x="2076" y="4768"/>
                    <a:pt x="1964" y="4535"/>
                  </a:cubicBezTo>
                  <a:cubicBezTo>
                    <a:pt x="1850" y="4300"/>
                    <a:pt x="1780" y="4041"/>
                    <a:pt x="1748" y="3754"/>
                  </a:cubicBezTo>
                  <a:cubicBezTo>
                    <a:pt x="1716" y="3470"/>
                    <a:pt x="1735" y="3203"/>
                    <a:pt x="1795" y="2953"/>
                  </a:cubicBezTo>
                  <a:cubicBezTo>
                    <a:pt x="1859" y="2703"/>
                    <a:pt x="1965" y="2480"/>
                    <a:pt x="2115" y="2284"/>
                  </a:cubicBezTo>
                  <a:cubicBezTo>
                    <a:pt x="2266" y="2086"/>
                    <a:pt x="2447" y="1927"/>
                    <a:pt x="2658" y="1808"/>
                  </a:cubicBezTo>
                  <a:cubicBezTo>
                    <a:pt x="2872" y="1687"/>
                    <a:pt x="3114" y="1611"/>
                    <a:pt x="3377" y="1584"/>
                  </a:cubicBezTo>
                  <a:cubicBezTo>
                    <a:pt x="3449" y="1576"/>
                    <a:pt x="3520" y="1573"/>
                    <a:pt x="3590" y="1573"/>
                  </a:cubicBezTo>
                  <a:close/>
                  <a:moveTo>
                    <a:pt x="3664" y="1"/>
                  </a:moveTo>
                  <a:cubicBezTo>
                    <a:pt x="3517" y="1"/>
                    <a:pt x="3368" y="9"/>
                    <a:pt x="3216" y="25"/>
                  </a:cubicBezTo>
                  <a:cubicBezTo>
                    <a:pt x="2701" y="78"/>
                    <a:pt x="2241" y="216"/>
                    <a:pt x="1831" y="436"/>
                  </a:cubicBezTo>
                  <a:cubicBezTo>
                    <a:pt x="1421" y="658"/>
                    <a:pt x="1075" y="945"/>
                    <a:pt x="789" y="1293"/>
                  </a:cubicBezTo>
                  <a:cubicBezTo>
                    <a:pt x="507" y="1646"/>
                    <a:pt x="298" y="2045"/>
                    <a:pt x="167" y="2491"/>
                  </a:cubicBezTo>
                  <a:cubicBezTo>
                    <a:pt x="40" y="2937"/>
                    <a:pt x="1" y="3416"/>
                    <a:pt x="54" y="3929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8"/>
                  </a:cubicBezTo>
                  <a:cubicBezTo>
                    <a:pt x="2834" y="7067"/>
                    <a:pt x="3167" y="7113"/>
                    <a:pt x="3518" y="7113"/>
                  </a:cubicBezTo>
                  <a:cubicBezTo>
                    <a:pt x="3665" y="7113"/>
                    <a:pt x="3816" y="7105"/>
                    <a:pt x="3970" y="7088"/>
                  </a:cubicBezTo>
                  <a:cubicBezTo>
                    <a:pt x="4474" y="7037"/>
                    <a:pt x="4933" y="6899"/>
                    <a:pt x="5343" y="6679"/>
                  </a:cubicBezTo>
                  <a:cubicBezTo>
                    <a:pt x="5753" y="6457"/>
                    <a:pt x="6099" y="6174"/>
                    <a:pt x="6385" y="5822"/>
                  </a:cubicBezTo>
                  <a:cubicBezTo>
                    <a:pt x="6667" y="5469"/>
                    <a:pt x="6874" y="5068"/>
                    <a:pt x="7001" y="4619"/>
                  </a:cubicBezTo>
                  <a:cubicBezTo>
                    <a:pt x="7127" y="4171"/>
                    <a:pt x="7162" y="3693"/>
                    <a:pt x="7112" y="3186"/>
                  </a:cubicBezTo>
                  <a:cubicBezTo>
                    <a:pt x="7057" y="2674"/>
                    <a:pt x="6920" y="2214"/>
                    <a:pt x="6703" y="1802"/>
                  </a:cubicBezTo>
                  <a:cubicBezTo>
                    <a:pt x="6486" y="1393"/>
                    <a:pt x="6203" y="1046"/>
                    <a:pt x="5850" y="760"/>
                  </a:cubicBezTo>
                  <a:cubicBezTo>
                    <a:pt x="5498" y="478"/>
                    <a:pt x="5100" y="269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33"/>
            <p:cNvSpPr/>
            <p:nvPr/>
          </p:nvSpPr>
          <p:spPr>
            <a:xfrm flipH="1">
              <a:off x="4570890" y="475696"/>
              <a:ext cx="189210" cy="247349"/>
            </a:xfrm>
            <a:custGeom>
              <a:avLst/>
              <a:gdLst/>
              <a:ahLst/>
              <a:cxnLst/>
              <a:rect l="l" t="t" r="r" b="b"/>
              <a:pathLst>
                <a:path w="5461" h="7139" extrusionOk="0">
                  <a:moveTo>
                    <a:pt x="2953" y="1493"/>
                  </a:moveTo>
                  <a:cubicBezTo>
                    <a:pt x="3062" y="1493"/>
                    <a:pt x="3165" y="1513"/>
                    <a:pt x="3260" y="1554"/>
                  </a:cubicBezTo>
                  <a:cubicBezTo>
                    <a:pt x="3384" y="1607"/>
                    <a:pt x="3486" y="1689"/>
                    <a:pt x="3572" y="1798"/>
                  </a:cubicBezTo>
                  <a:cubicBezTo>
                    <a:pt x="3657" y="1907"/>
                    <a:pt x="3707" y="2045"/>
                    <a:pt x="3723" y="2215"/>
                  </a:cubicBezTo>
                  <a:cubicBezTo>
                    <a:pt x="3742" y="2376"/>
                    <a:pt x="3720" y="2524"/>
                    <a:pt x="3663" y="2654"/>
                  </a:cubicBezTo>
                  <a:cubicBezTo>
                    <a:pt x="3605" y="2785"/>
                    <a:pt x="3520" y="2891"/>
                    <a:pt x="3411" y="2976"/>
                  </a:cubicBezTo>
                  <a:cubicBezTo>
                    <a:pt x="3300" y="3059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1"/>
                  </a:lnTo>
                  <a:lnTo>
                    <a:pt x="2862" y="1498"/>
                  </a:lnTo>
                  <a:cubicBezTo>
                    <a:pt x="2893" y="1494"/>
                    <a:pt x="2923" y="1493"/>
                    <a:pt x="2953" y="1493"/>
                  </a:cubicBezTo>
                  <a:close/>
                  <a:moveTo>
                    <a:pt x="3214" y="0"/>
                  </a:moveTo>
                  <a:cubicBezTo>
                    <a:pt x="3124" y="0"/>
                    <a:pt x="3032" y="5"/>
                    <a:pt x="2938" y="15"/>
                  </a:cubicBezTo>
                  <a:lnTo>
                    <a:pt x="0" y="326"/>
                  </a:lnTo>
                  <a:lnTo>
                    <a:pt x="718" y="7139"/>
                  </a:lnTo>
                  <a:lnTo>
                    <a:pt x="2372" y="6963"/>
                  </a:lnTo>
                  <a:lnTo>
                    <a:pt x="2131" y="4687"/>
                  </a:lnTo>
                  <a:lnTo>
                    <a:pt x="3416" y="4550"/>
                  </a:lnTo>
                  <a:cubicBezTo>
                    <a:pt x="3844" y="4504"/>
                    <a:pt x="4214" y="4365"/>
                    <a:pt x="4527" y="4128"/>
                  </a:cubicBezTo>
                  <a:cubicBezTo>
                    <a:pt x="4839" y="3892"/>
                    <a:pt x="5076" y="3590"/>
                    <a:pt x="5237" y="3222"/>
                  </a:cubicBezTo>
                  <a:cubicBezTo>
                    <a:pt x="5403" y="2854"/>
                    <a:pt x="5460" y="2448"/>
                    <a:pt x="5413" y="2007"/>
                  </a:cubicBezTo>
                  <a:cubicBezTo>
                    <a:pt x="5368" y="1585"/>
                    <a:pt x="5230" y="1216"/>
                    <a:pt x="4996" y="899"/>
                  </a:cubicBezTo>
                  <a:cubicBezTo>
                    <a:pt x="4763" y="583"/>
                    <a:pt x="4468" y="346"/>
                    <a:pt x="4113" y="186"/>
                  </a:cubicBezTo>
                  <a:cubicBezTo>
                    <a:pt x="3835" y="62"/>
                    <a:pt x="3537" y="0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33"/>
            <p:cNvSpPr/>
            <p:nvPr/>
          </p:nvSpPr>
          <p:spPr>
            <a:xfrm flipH="1">
              <a:off x="9137055" y="1497634"/>
              <a:ext cx="19645" cy="18987"/>
            </a:xfrm>
            <a:custGeom>
              <a:avLst/>
              <a:gdLst/>
              <a:ahLst/>
              <a:cxnLst/>
              <a:rect l="l" t="t" r="r" b="b"/>
              <a:pathLst>
                <a:path w="567" h="548" extrusionOk="0">
                  <a:moveTo>
                    <a:pt x="0" y="1"/>
                  </a:moveTo>
                  <a:lnTo>
                    <a:pt x="0" y="547"/>
                  </a:lnTo>
                  <a:lnTo>
                    <a:pt x="567" y="4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33"/>
            <p:cNvSpPr/>
            <p:nvPr/>
          </p:nvSpPr>
          <p:spPr>
            <a:xfrm flipH="1">
              <a:off x="8839401" y="1244990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3" y="7207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1" name="Google Shape;17471;p33"/>
            <p:cNvSpPr/>
            <p:nvPr/>
          </p:nvSpPr>
          <p:spPr>
            <a:xfrm flipH="1">
              <a:off x="8611461" y="122337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8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4" y="5734"/>
                  </a:lnTo>
                  <a:lnTo>
                    <a:pt x="2029" y="4351"/>
                  </a:lnTo>
                  <a:lnTo>
                    <a:pt x="4734" y="4067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2" name="Google Shape;17472;p33"/>
            <p:cNvSpPr/>
            <p:nvPr/>
          </p:nvSpPr>
          <p:spPr>
            <a:xfrm flipH="1">
              <a:off x="8370388" y="120081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9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4" y="76"/>
                    <a:pt x="2294" y="213"/>
                    <a:pt x="1876" y="435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40"/>
                    <a:pt x="316" y="2036"/>
                    <a:pt x="179" y="2484"/>
                  </a:cubicBezTo>
                  <a:cubicBezTo>
                    <a:pt x="42" y="2931"/>
                    <a:pt x="1" y="3408"/>
                    <a:pt x="55" y="3914"/>
                  </a:cubicBezTo>
                  <a:cubicBezTo>
                    <a:pt x="108" y="4434"/>
                    <a:pt x="245" y="4900"/>
                    <a:pt x="464" y="5314"/>
                  </a:cubicBezTo>
                  <a:cubicBezTo>
                    <a:pt x="681" y="5726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6" y="6967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7" y="7099"/>
                    <a:pt x="3807" y="7091"/>
                    <a:pt x="3959" y="7075"/>
                  </a:cubicBezTo>
                  <a:cubicBezTo>
                    <a:pt x="4290" y="7041"/>
                    <a:pt x="4615" y="6964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8"/>
                    <a:pt x="6246" y="6063"/>
                    <a:pt x="6387" y="5863"/>
                  </a:cubicBezTo>
                  <a:lnTo>
                    <a:pt x="5456" y="4682"/>
                  </a:lnTo>
                  <a:cubicBezTo>
                    <a:pt x="5347" y="4825"/>
                    <a:pt x="5218" y="4956"/>
                    <a:pt x="5070" y="5072"/>
                  </a:cubicBezTo>
                  <a:cubicBezTo>
                    <a:pt x="4921" y="5189"/>
                    <a:pt x="4758" y="5288"/>
                    <a:pt x="4573" y="5365"/>
                  </a:cubicBezTo>
                  <a:cubicBezTo>
                    <a:pt x="4392" y="5445"/>
                    <a:pt x="4197" y="5493"/>
                    <a:pt x="3990" y="5516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500" y="5532"/>
                    <a:pt x="3316" y="5511"/>
                    <a:pt x="3143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2" y="4784"/>
                    <a:pt x="1989" y="4553"/>
                  </a:cubicBezTo>
                  <a:cubicBezTo>
                    <a:pt x="1867" y="4319"/>
                    <a:pt x="1789" y="4055"/>
                    <a:pt x="1758" y="3756"/>
                  </a:cubicBezTo>
                  <a:cubicBezTo>
                    <a:pt x="1725" y="3451"/>
                    <a:pt x="1745" y="3171"/>
                    <a:pt x="1817" y="2914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2" y="1553"/>
                    <a:pt x="3585" y="1549"/>
                    <a:pt x="3658" y="1549"/>
                  </a:cubicBezTo>
                  <a:cubicBezTo>
                    <a:pt x="3786" y="1549"/>
                    <a:pt x="3911" y="1561"/>
                    <a:pt x="4031" y="1585"/>
                  </a:cubicBezTo>
                  <a:cubicBezTo>
                    <a:pt x="4218" y="1625"/>
                    <a:pt x="4394" y="1690"/>
                    <a:pt x="4558" y="1780"/>
                  </a:cubicBezTo>
                  <a:cubicBezTo>
                    <a:pt x="4722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8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33"/>
            <p:cNvSpPr/>
            <p:nvPr/>
          </p:nvSpPr>
          <p:spPr>
            <a:xfrm flipH="1">
              <a:off x="8124361" y="1171678"/>
              <a:ext cx="228570" cy="257466"/>
            </a:xfrm>
            <a:custGeom>
              <a:avLst/>
              <a:gdLst/>
              <a:ahLst/>
              <a:cxnLst/>
              <a:rect l="l" t="t" r="r" b="b"/>
              <a:pathLst>
                <a:path w="6597" h="7431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7" y="3119"/>
                  </a:lnTo>
                  <a:lnTo>
                    <a:pt x="1656" y="446"/>
                  </a:lnTo>
                  <a:lnTo>
                    <a:pt x="0" y="620"/>
                  </a:lnTo>
                  <a:lnTo>
                    <a:pt x="720" y="7430"/>
                  </a:lnTo>
                  <a:lnTo>
                    <a:pt x="2375" y="7256"/>
                  </a:lnTo>
                  <a:lnTo>
                    <a:pt x="2094" y="4599"/>
                  </a:lnTo>
                  <a:lnTo>
                    <a:pt x="4663" y="4330"/>
                  </a:lnTo>
                  <a:lnTo>
                    <a:pt x="4943" y="6984"/>
                  </a:lnTo>
                  <a:lnTo>
                    <a:pt x="6597" y="6810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33"/>
            <p:cNvSpPr/>
            <p:nvPr/>
          </p:nvSpPr>
          <p:spPr>
            <a:xfrm flipH="1">
              <a:off x="7852627" y="1142852"/>
              <a:ext cx="237682" cy="258574"/>
            </a:xfrm>
            <a:custGeom>
              <a:avLst/>
              <a:gdLst/>
              <a:ahLst/>
              <a:cxnLst/>
              <a:rect l="l" t="t" r="r" b="b"/>
              <a:pathLst>
                <a:path w="6860" h="7463" extrusionOk="0">
                  <a:moveTo>
                    <a:pt x="6140" y="1"/>
                  </a:moveTo>
                  <a:lnTo>
                    <a:pt x="4536" y="169"/>
                  </a:lnTo>
                  <a:lnTo>
                    <a:pt x="4713" y="1852"/>
                  </a:lnTo>
                  <a:cubicBezTo>
                    <a:pt x="4741" y="2118"/>
                    <a:pt x="4769" y="2365"/>
                    <a:pt x="4796" y="2591"/>
                  </a:cubicBezTo>
                  <a:cubicBezTo>
                    <a:pt x="4823" y="2818"/>
                    <a:pt x="4852" y="3028"/>
                    <a:pt x="4882" y="3222"/>
                  </a:cubicBezTo>
                  <a:cubicBezTo>
                    <a:pt x="4912" y="3416"/>
                    <a:pt x="4946" y="3604"/>
                    <a:pt x="4981" y="3791"/>
                  </a:cubicBezTo>
                  <a:cubicBezTo>
                    <a:pt x="5017" y="3978"/>
                    <a:pt x="5055" y="4167"/>
                    <a:pt x="5094" y="4359"/>
                  </a:cubicBezTo>
                  <a:cubicBezTo>
                    <a:pt x="5104" y="4404"/>
                    <a:pt x="5114" y="4451"/>
                    <a:pt x="5125" y="4497"/>
                  </a:cubicBezTo>
                  <a:lnTo>
                    <a:pt x="1477" y="491"/>
                  </a:lnTo>
                  <a:lnTo>
                    <a:pt x="0" y="652"/>
                  </a:lnTo>
                  <a:lnTo>
                    <a:pt x="719" y="7463"/>
                  </a:lnTo>
                  <a:lnTo>
                    <a:pt x="2324" y="7293"/>
                  </a:lnTo>
                  <a:lnTo>
                    <a:pt x="2084" y="5017"/>
                  </a:lnTo>
                  <a:cubicBezTo>
                    <a:pt x="2067" y="4854"/>
                    <a:pt x="2049" y="4707"/>
                    <a:pt x="2031" y="4574"/>
                  </a:cubicBezTo>
                  <a:cubicBezTo>
                    <a:pt x="2013" y="4441"/>
                    <a:pt x="1995" y="4308"/>
                    <a:pt x="1973" y="4171"/>
                  </a:cubicBezTo>
                  <a:cubicBezTo>
                    <a:pt x="1952" y="4036"/>
                    <a:pt x="1926" y="3885"/>
                    <a:pt x="1891" y="3717"/>
                  </a:cubicBezTo>
                  <a:cubicBezTo>
                    <a:pt x="1857" y="3548"/>
                    <a:pt x="1818" y="3359"/>
                    <a:pt x="1772" y="3143"/>
                  </a:cubicBezTo>
                  <a:cubicBezTo>
                    <a:pt x="1765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59" y="6811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33"/>
            <p:cNvSpPr/>
            <p:nvPr/>
          </p:nvSpPr>
          <p:spPr>
            <a:xfrm flipH="1">
              <a:off x="7660755" y="1122688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9" y="1811"/>
                  </a:lnTo>
                  <a:lnTo>
                    <a:pt x="1296" y="1689"/>
                  </a:lnTo>
                  <a:lnTo>
                    <a:pt x="1720" y="5718"/>
                  </a:lnTo>
                  <a:lnTo>
                    <a:pt x="574" y="5839"/>
                  </a:lnTo>
                  <a:lnTo>
                    <a:pt x="720" y="7229"/>
                  </a:lnTo>
                  <a:lnTo>
                    <a:pt x="4681" y="6814"/>
                  </a:lnTo>
                  <a:lnTo>
                    <a:pt x="4535" y="5422"/>
                  </a:lnTo>
                  <a:lnTo>
                    <a:pt x="3377" y="5544"/>
                  </a:lnTo>
                  <a:lnTo>
                    <a:pt x="2950" y="1513"/>
                  </a:lnTo>
                  <a:lnTo>
                    <a:pt x="4107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33"/>
            <p:cNvSpPr/>
            <p:nvPr/>
          </p:nvSpPr>
          <p:spPr>
            <a:xfrm flipH="1">
              <a:off x="7391687" y="1099890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67"/>
                  </a:moveTo>
                  <a:cubicBezTo>
                    <a:pt x="3781" y="1567"/>
                    <a:pt x="3959" y="1594"/>
                    <a:pt x="4128" y="1648"/>
                  </a:cubicBezTo>
                  <a:cubicBezTo>
                    <a:pt x="4359" y="1721"/>
                    <a:pt x="4570" y="1839"/>
                    <a:pt x="4754" y="2000"/>
                  </a:cubicBezTo>
                  <a:cubicBezTo>
                    <a:pt x="4939" y="2161"/>
                    <a:pt x="5090" y="2357"/>
                    <a:pt x="5205" y="2587"/>
                  </a:cubicBezTo>
                  <a:cubicBezTo>
                    <a:pt x="5321" y="2817"/>
                    <a:pt x="5394" y="3074"/>
                    <a:pt x="5423" y="3362"/>
                  </a:cubicBezTo>
                  <a:cubicBezTo>
                    <a:pt x="5456" y="3650"/>
                    <a:pt x="5440" y="3917"/>
                    <a:pt x="5371" y="4166"/>
                  </a:cubicBezTo>
                  <a:cubicBezTo>
                    <a:pt x="5327" y="4338"/>
                    <a:pt x="5262" y="4496"/>
                    <a:pt x="5177" y="4642"/>
                  </a:cubicBezTo>
                  <a:lnTo>
                    <a:pt x="4241" y="3618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4" y="5532"/>
                  </a:cubicBezTo>
                  <a:cubicBezTo>
                    <a:pt x="3720" y="5540"/>
                    <a:pt x="3647" y="5544"/>
                    <a:pt x="3576" y="5544"/>
                  </a:cubicBezTo>
                  <a:cubicBezTo>
                    <a:pt x="3390" y="5544"/>
                    <a:pt x="3213" y="5517"/>
                    <a:pt x="3043" y="5463"/>
                  </a:cubicBezTo>
                  <a:cubicBezTo>
                    <a:pt x="2810" y="5391"/>
                    <a:pt x="2600" y="5273"/>
                    <a:pt x="2413" y="5116"/>
                  </a:cubicBezTo>
                  <a:cubicBezTo>
                    <a:pt x="2224" y="4958"/>
                    <a:pt x="2075" y="4763"/>
                    <a:pt x="1962" y="4528"/>
                  </a:cubicBezTo>
                  <a:cubicBezTo>
                    <a:pt x="1848" y="4297"/>
                    <a:pt x="1778" y="4036"/>
                    <a:pt x="1748" y="3749"/>
                  </a:cubicBezTo>
                  <a:cubicBezTo>
                    <a:pt x="1717" y="3464"/>
                    <a:pt x="1733" y="3197"/>
                    <a:pt x="1797" y="2946"/>
                  </a:cubicBezTo>
                  <a:cubicBezTo>
                    <a:pt x="1857" y="2696"/>
                    <a:pt x="1963" y="2473"/>
                    <a:pt x="2114" y="2278"/>
                  </a:cubicBezTo>
                  <a:cubicBezTo>
                    <a:pt x="2264" y="2082"/>
                    <a:pt x="2445" y="1922"/>
                    <a:pt x="2659" y="1802"/>
                  </a:cubicBezTo>
                  <a:cubicBezTo>
                    <a:pt x="2871" y="1681"/>
                    <a:pt x="3112" y="1606"/>
                    <a:pt x="3377" y="1579"/>
                  </a:cubicBezTo>
                  <a:cubicBezTo>
                    <a:pt x="3451" y="1571"/>
                    <a:pt x="3524" y="1567"/>
                    <a:pt x="3595" y="1567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4" y="24"/>
                  </a:cubicBezTo>
                  <a:cubicBezTo>
                    <a:pt x="2701" y="78"/>
                    <a:pt x="2242" y="216"/>
                    <a:pt x="1831" y="436"/>
                  </a:cubicBezTo>
                  <a:cubicBezTo>
                    <a:pt x="1421" y="657"/>
                    <a:pt x="1076" y="945"/>
                    <a:pt x="791" y="1294"/>
                  </a:cubicBezTo>
                  <a:cubicBezTo>
                    <a:pt x="508" y="1645"/>
                    <a:pt x="301" y="2045"/>
                    <a:pt x="170" y="2490"/>
                  </a:cubicBezTo>
                  <a:cubicBezTo>
                    <a:pt x="41" y="2936"/>
                    <a:pt x="0" y="3415"/>
                    <a:pt x="57" y="3928"/>
                  </a:cubicBezTo>
                  <a:cubicBezTo>
                    <a:pt x="110" y="4442"/>
                    <a:pt x="246" y="4902"/>
                    <a:pt x="468" y="5312"/>
                  </a:cubicBezTo>
                  <a:cubicBezTo>
                    <a:pt x="688" y="5722"/>
                    <a:pt x="973" y="6068"/>
                    <a:pt x="1325" y="6354"/>
                  </a:cubicBezTo>
                  <a:cubicBezTo>
                    <a:pt x="1677" y="6639"/>
                    <a:pt x="2074" y="6845"/>
                    <a:pt x="2521" y="6977"/>
                  </a:cubicBezTo>
                  <a:cubicBezTo>
                    <a:pt x="2835" y="7068"/>
                    <a:pt x="3164" y="7114"/>
                    <a:pt x="3512" y="7114"/>
                  </a:cubicBezTo>
                  <a:cubicBezTo>
                    <a:pt x="3658" y="7114"/>
                    <a:pt x="3808" y="7105"/>
                    <a:pt x="3961" y="7089"/>
                  </a:cubicBezTo>
                  <a:cubicBezTo>
                    <a:pt x="4382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5"/>
                  </a:lnTo>
                  <a:lnTo>
                    <a:pt x="6319" y="5893"/>
                  </a:lnTo>
                  <a:cubicBezTo>
                    <a:pt x="6341" y="5870"/>
                    <a:pt x="6364" y="5847"/>
                    <a:pt x="6384" y="5822"/>
                  </a:cubicBezTo>
                  <a:cubicBezTo>
                    <a:pt x="6667" y="5470"/>
                    <a:pt x="6873" y="5069"/>
                    <a:pt x="7001" y="4620"/>
                  </a:cubicBezTo>
                  <a:cubicBezTo>
                    <a:pt x="7126" y="4170"/>
                    <a:pt x="7163" y="3693"/>
                    <a:pt x="7110" y="3185"/>
                  </a:cubicBezTo>
                  <a:cubicBezTo>
                    <a:pt x="7055" y="2673"/>
                    <a:pt x="6919" y="2213"/>
                    <a:pt x="6702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7"/>
                    <a:pt x="5100" y="269"/>
                    <a:pt x="4652" y="136"/>
                  </a:cubicBezTo>
                  <a:cubicBezTo>
                    <a:pt x="4337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33"/>
            <p:cNvSpPr/>
            <p:nvPr/>
          </p:nvSpPr>
          <p:spPr>
            <a:xfrm flipH="1">
              <a:off x="7144795" y="1067426"/>
              <a:ext cx="219180" cy="249462"/>
            </a:xfrm>
            <a:custGeom>
              <a:avLst/>
              <a:gdLst/>
              <a:ahLst/>
              <a:cxnLst/>
              <a:rect l="l" t="t" r="r" b="b"/>
              <a:pathLst>
                <a:path w="6326" h="7200" extrusionOk="0">
                  <a:moveTo>
                    <a:pt x="5828" y="1"/>
                  </a:moveTo>
                  <a:lnTo>
                    <a:pt x="4211" y="172"/>
                  </a:lnTo>
                  <a:lnTo>
                    <a:pt x="4646" y="4277"/>
                  </a:lnTo>
                  <a:cubicBezTo>
                    <a:pt x="4670" y="4523"/>
                    <a:pt x="4636" y="4752"/>
                    <a:pt x="4541" y="4962"/>
                  </a:cubicBezTo>
                  <a:cubicBezTo>
                    <a:pt x="4446" y="5172"/>
                    <a:pt x="4308" y="5346"/>
                    <a:pt x="4128" y="5478"/>
                  </a:cubicBezTo>
                  <a:cubicBezTo>
                    <a:pt x="3948" y="5613"/>
                    <a:pt x="3735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5" y="5688"/>
                    <a:pt x="2838" y="5613"/>
                  </a:cubicBezTo>
                  <a:cubicBezTo>
                    <a:pt x="2640" y="5520"/>
                    <a:pt x="2471" y="5379"/>
                    <a:pt x="2342" y="5193"/>
                  </a:cubicBezTo>
                  <a:cubicBezTo>
                    <a:pt x="2211" y="5006"/>
                    <a:pt x="2132" y="4791"/>
                    <a:pt x="2108" y="4545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9"/>
                    <a:pt x="671" y="5777"/>
                    <a:pt x="964" y="6152"/>
                  </a:cubicBezTo>
                  <a:cubicBezTo>
                    <a:pt x="1255" y="6528"/>
                    <a:pt x="1634" y="6808"/>
                    <a:pt x="2100" y="6991"/>
                  </a:cubicBezTo>
                  <a:cubicBezTo>
                    <a:pt x="2451" y="7130"/>
                    <a:pt x="2831" y="7200"/>
                    <a:pt x="3238" y="7200"/>
                  </a:cubicBezTo>
                  <a:cubicBezTo>
                    <a:pt x="3370" y="7200"/>
                    <a:pt x="3505" y="7193"/>
                    <a:pt x="3643" y="7178"/>
                  </a:cubicBezTo>
                  <a:cubicBezTo>
                    <a:pt x="4201" y="7119"/>
                    <a:pt x="4689" y="6952"/>
                    <a:pt x="5106" y="6674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33"/>
            <p:cNvSpPr/>
            <p:nvPr/>
          </p:nvSpPr>
          <p:spPr>
            <a:xfrm flipH="1">
              <a:off x="6911623" y="1044005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51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7" y="5734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0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33"/>
            <p:cNvSpPr/>
            <p:nvPr/>
          </p:nvSpPr>
          <p:spPr>
            <a:xfrm flipH="1">
              <a:off x="6697644" y="1023667"/>
              <a:ext cx="194269" cy="246759"/>
            </a:xfrm>
            <a:custGeom>
              <a:avLst/>
              <a:gdLst/>
              <a:ahLst/>
              <a:cxnLst/>
              <a:rect l="l" t="t" r="r" b="b"/>
              <a:pathLst>
                <a:path w="5607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7" y="152"/>
                    <a:pt x="1425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9"/>
                    <a:pt x="264" y="1248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9" y="4298"/>
                  </a:cubicBezTo>
                  <a:cubicBezTo>
                    <a:pt x="2627" y="4309"/>
                    <a:pt x="2763" y="4327"/>
                    <a:pt x="2896" y="4348"/>
                  </a:cubicBezTo>
                  <a:cubicBezTo>
                    <a:pt x="3029" y="4370"/>
                    <a:pt x="3157" y="4400"/>
                    <a:pt x="3280" y="4436"/>
                  </a:cubicBezTo>
                  <a:cubicBezTo>
                    <a:pt x="3402" y="4472"/>
                    <a:pt x="3507" y="4515"/>
                    <a:pt x="3597" y="4565"/>
                  </a:cubicBezTo>
                  <a:cubicBezTo>
                    <a:pt x="3687" y="4616"/>
                    <a:pt x="3761" y="4678"/>
                    <a:pt x="3819" y="4749"/>
                  </a:cubicBezTo>
                  <a:cubicBezTo>
                    <a:pt x="3876" y="4821"/>
                    <a:pt x="3908" y="4908"/>
                    <a:pt x="3920" y="5004"/>
                  </a:cubicBezTo>
                  <a:cubicBezTo>
                    <a:pt x="3934" y="5133"/>
                    <a:pt x="3905" y="5247"/>
                    <a:pt x="3836" y="5342"/>
                  </a:cubicBezTo>
                  <a:cubicBezTo>
                    <a:pt x="3769" y="5438"/>
                    <a:pt x="3664" y="5517"/>
                    <a:pt x="3527" y="5576"/>
                  </a:cubicBezTo>
                  <a:cubicBezTo>
                    <a:pt x="3389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9" y="5709"/>
                  </a:cubicBezTo>
                  <a:cubicBezTo>
                    <a:pt x="2536" y="5709"/>
                    <a:pt x="2276" y="5664"/>
                    <a:pt x="2017" y="5578"/>
                  </a:cubicBezTo>
                  <a:cubicBezTo>
                    <a:pt x="1673" y="5463"/>
                    <a:pt x="1317" y="5205"/>
                    <a:pt x="946" y="4806"/>
                  </a:cubicBezTo>
                  <a:lnTo>
                    <a:pt x="63" y="6049"/>
                  </a:lnTo>
                  <a:cubicBezTo>
                    <a:pt x="313" y="6304"/>
                    <a:pt x="588" y="6520"/>
                    <a:pt x="888" y="6694"/>
                  </a:cubicBezTo>
                  <a:cubicBezTo>
                    <a:pt x="1189" y="6869"/>
                    <a:pt x="1525" y="6991"/>
                    <a:pt x="1896" y="7060"/>
                  </a:cubicBezTo>
                  <a:cubicBezTo>
                    <a:pt x="2117" y="7101"/>
                    <a:pt x="2351" y="7121"/>
                    <a:pt x="2599" y="7121"/>
                  </a:cubicBezTo>
                  <a:cubicBezTo>
                    <a:pt x="2768" y="7121"/>
                    <a:pt x="2943" y="7112"/>
                    <a:pt x="3124" y="7093"/>
                  </a:cubicBezTo>
                  <a:cubicBezTo>
                    <a:pt x="3643" y="7039"/>
                    <a:pt x="4094" y="6905"/>
                    <a:pt x="4475" y="6691"/>
                  </a:cubicBezTo>
                  <a:cubicBezTo>
                    <a:pt x="4856" y="6476"/>
                    <a:pt x="5143" y="6193"/>
                    <a:pt x="5339" y="5842"/>
                  </a:cubicBezTo>
                  <a:cubicBezTo>
                    <a:pt x="5534" y="5490"/>
                    <a:pt x="5606" y="5079"/>
                    <a:pt x="5559" y="4604"/>
                  </a:cubicBezTo>
                  <a:cubicBezTo>
                    <a:pt x="5526" y="4298"/>
                    <a:pt x="5441" y="4038"/>
                    <a:pt x="5303" y="3818"/>
                  </a:cubicBezTo>
                  <a:cubicBezTo>
                    <a:pt x="5165" y="3600"/>
                    <a:pt x="4981" y="3418"/>
                    <a:pt x="4754" y="3271"/>
                  </a:cubicBezTo>
                  <a:cubicBezTo>
                    <a:pt x="4525" y="3126"/>
                    <a:pt x="4259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50" y="2716"/>
                    <a:pt x="2503" y="2687"/>
                  </a:cubicBezTo>
                  <a:cubicBezTo>
                    <a:pt x="2355" y="2660"/>
                    <a:pt x="2224" y="2623"/>
                    <a:pt x="2108" y="2572"/>
                  </a:cubicBezTo>
                  <a:cubicBezTo>
                    <a:pt x="1990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5" y="2119"/>
                  </a:cubicBezTo>
                  <a:cubicBezTo>
                    <a:pt x="1683" y="1996"/>
                    <a:pt x="1709" y="1886"/>
                    <a:pt x="1778" y="1790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0" y="1491"/>
                    <a:pt x="2384" y="1448"/>
                    <a:pt x="2579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5"/>
                    <a:pt x="3500" y="1563"/>
                    <a:pt x="3671" y="1656"/>
                  </a:cubicBezTo>
                  <a:cubicBezTo>
                    <a:pt x="3842" y="1750"/>
                    <a:pt x="4003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20" y="366"/>
                  </a:cubicBezTo>
                  <a:cubicBezTo>
                    <a:pt x="4173" y="215"/>
                    <a:pt x="3881" y="110"/>
                    <a:pt x="3550" y="50"/>
                  </a:cubicBezTo>
                  <a:cubicBezTo>
                    <a:pt x="3364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33"/>
            <p:cNvSpPr/>
            <p:nvPr/>
          </p:nvSpPr>
          <p:spPr>
            <a:xfrm flipH="1">
              <a:off x="6261993" y="972529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50"/>
                  </a:lnTo>
                  <a:cubicBezTo>
                    <a:pt x="7270" y="4017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6"/>
                    <a:pt x="7110" y="4488"/>
                  </a:cubicBezTo>
                  <a:cubicBezTo>
                    <a:pt x="7038" y="4306"/>
                    <a:pt x="6952" y="4112"/>
                    <a:pt x="6851" y="3906"/>
                  </a:cubicBezTo>
                  <a:lnTo>
                    <a:pt x="5576" y="1316"/>
                  </a:lnTo>
                  <a:lnTo>
                    <a:pt x="4251" y="1457"/>
                  </a:lnTo>
                  <a:lnTo>
                    <a:pt x="3524" y="4258"/>
                  </a:lnTo>
                  <a:cubicBezTo>
                    <a:pt x="3485" y="4448"/>
                    <a:pt x="3455" y="4625"/>
                    <a:pt x="3432" y="4795"/>
                  </a:cubicBezTo>
                  <a:cubicBezTo>
                    <a:pt x="3414" y="4933"/>
                    <a:pt x="3401" y="5081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2"/>
                    <a:pt x="3085" y="4306"/>
                  </a:cubicBezTo>
                  <a:lnTo>
                    <a:pt x="1684" y="833"/>
                  </a:lnTo>
                  <a:lnTo>
                    <a:pt x="1" y="1011"/>
                  </a:lnTo>
                  <a:lnTo>
                    <a:pt x="2763" y="7606"/>
                  </a:lnTo>
                  <a:lnTo>
                    <a:pt x="4067" y="7468"/>
                  </a:lnTo>
                  <a:lnTo>
                    <a:pt x="5082" y="3640"/>
                  </a:lnTo>
                  <a:lnTo>
                    <a:pt x="6986" y="7160"/>
                  </a:lnTo>
                  <a:lnTo>
                    <a:pt x="8252" y="7026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33"/>
            <p:cNvSpPr/>
            <p:nvPr/>
          </p:nvSpPr>
          <p:spPr>
            <a:xfrm flipH="1">
              <a:off x="5988771" y="951741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0" y="1569"/>
                  </a:moveTo>
                  <a:cubicBezTo>
                    <a:pt x="3786" y="1569"/>
                    <a:pt x="3964" y="1596"/>
                    <a:pt x="4133" y="1649"/>
                  </a:cubicBezTo>
                  <a:cubicBezTo>
                    <a:pt x="4368" y="1722"/>
                    <a:pt x="4578" y="1841"/>
                    <a:pt x="4763" y="2001"/>
                  </a:cubicBezTo>
                  <a:cubicBezTo>
                    <a:pt x="4946" y="2162"/>
                    <a:pt x="5095" y="2359"/>
                    <a:pt x="5212" y="2589"/>
                  </a:cubicBezTo>
                  <a:cubicBezTo>
                    <a:pt x="5327" y="2819"/>
                    <a:pt x="5403" y="3078"/>
                    <a:pt x="5432" y="3364"/>
                  </a:cubicBezTo>
                  <a:cubicBezTo>
                    <a:pt x="5458" y="3652"/>
                    <a:pt x="5442" y="3918"/>
                    <a:pt x="5376" y="4165"/>
                  </a:cubicBezTo>
                  <a:cubicBezTo>
                    <a:pt x="5311" y="4417"/>
                    <a:pt x="5205" y="4638"/>
                    <a:pt x="5058" y="4835"/>
                  </a:cubicBezTo>
                  <a:cubicBezTo>
                    <a:pt x="4911" y="5032"/>
                    <a:pt x="4732" y="5189"/>
                    <a:pt x="4519" y="5310"/>
                  </a:cubicBezTo>
                  <a:cubicBezTo>
                    <a:pt x="4305" y="5431"/>
                    <a:pt x="4063" y="5507"/>
                    <a:pt x="3800" y="5533"/>
                  </a:cubicBezTo>
                  <a:cubicBezTo>
                    <a:pt x="3727" y="5540"/>
                    <a:pt x="3654" y="5544"/>
                    <a:pt x="3583" y="5544"/>
                  </a:cubicBezTo>
                  <a:cubicBezTo>
                    <a:pt x="3397" y="5544"/>
                    <a:pt x="3219" y="5518"/>
                    <a:pt x="3049" y="5465"/>
                  </a:cubicBezTo>
                  <a:cubicBezTo>
                    <a:pt x="2816" y="5393"/>
                    <a:pt x="2606" y="5277"/>
                    <a:pt x="2416" y="5117"/>
                  </a:cubicBezTo>
                  <a:cubicBezTo>
                    <a:pt x="2232" y="4962"/>
                    <a:pt x="2081" y="4763"/>
                    <a:pt x="1968" y="4532"/>
                  </a:cubicBezTo>
                  <a:cubicBezTo>
                    <a:pt x="1854" y="4299"/>
                    <a:pt x="1784" y="4037"/>
                    <a:pt x="1754" y="3751"/>
                  </a:cubicBezTo>
                  <a:cubicBezTo>
                    <a:pt x="1722" y="3466"/>
                    <a:pt x="1739" y="3200"/>
                    <a:pt x="1801" y="2950"/>
                  </a:cubicBezTo>
                  <a:cubicBezTo>
                    <a:pt x="1863" y="2700"/>
                    <a:pt x="1969" y="2477"/>
                    <a:pt x="2119" y="2280"/>
                  </a:cubicBezTo>
                  <a:cubicBezTo>
                    <a:pt x="2270" y="2084"/>
                    <a:pt x="2451" y="1926"/>
                    <a:pt x="2664" y="1805"/>
                  </a:cubicBezTo>
                  <a:cubicBezTo>
                    <a:pt x="2877" y="1685"/>
                    <a:pt x="3118" y="1608"/>
                    <a:pt x="3384" y="1581"/>
                  </a:cubicBezTo>
                  <a:cubicBezTo>
                    <a:pt x="3457" y="1573"/>
                    <a:pt x="3529" y="1569"/>
                    <a:pt x="3600" y="1569"/>
                  </a:cubicBezTo>
                  <a:close/>
                  <a:moveTo>
                    <a:pt x="3654" y="1"/>
                  </a:moveTo>
                  <a:cubicBezTo>
                    <a:pt x="3511" y="1"/>
                    <a:pt x="3366" y="8"/>
                    <a:pt x="3217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3"/>
                    <a:pt x="792" y="1295"/>
                  </a:cubicBezTo>
                  <a:cubicBezTo>
                    <a:pt x="508" y="1647"/>
                    <a:pt x="300" y="2044"/>
                    <a:pt x="170" y="2490"/>
                  </a:cubicBezTo>
                  <a:cubicBezTo>
                    <a:pt x="41" y="2936"/>
                    <a:pt x="1" y="3416"/>
                    <a:pt x="55" y="3929"/>
                  </a:cubicBezTo>
                  <a:cubicBezTo>
                    <a:pt x="108" y="4443"/>
                    <a:pt x="248" y="4901"/>
                    <a:pt x="468" y="5313"/>
                  </a:cubicBezTo>
                  <a:cubicBezTo>
                    <a:pt x="688" y="5722"/>
                    <a:pt x="974" y="6069"/>
                    <a:pt x="1326" y="6355"/>
                  </a:cubicBezTo>
                  <a:cubicBezTo>
                    <a:pt x="1679" y="6638"/>
                    <a:pt x="2076" y="6846"/>
                    <a:pt x="2521" y="6976"/>
                  </a:cubicBezTo>
                  <a:cubicBezTo>
                    <a:pt x="2837" y="7068"/>
                    <a:pt x="3171" y="7113"/>
                    <a:pt x="3523" y="7113"/>
                  </a:cubicBezTo>
                  <a:cubicBezTo>
                    <a:pt x="3668" y="7113"/>
                    <a:pt x="3817" y="7106"/>
                    <a:pt x="3970" y="7090"/>
                  </a:cubicBezTo>
                  <a:cubicBezTo>
                    <a:pt x="4476" y="7035"/>
                    <a:pt x="4933" y="6897"/>
                    <a:pt x="5343" y="6679"/>
                  </a:cubicBezTo>
                  <a:cubicBezTo>
                    <a:pt x="5753" y="6459"/>
                    <a:pt x="6101" y="6171"/>
                    <a:pt x="6385" y="5820"/>
                  </a:cubicBezTo>
                  <a:cubicBezTo>
                    <a:pt x="6670" y="5468"/>
                    <a:pt x="6874" y="5070"/>
                    <a:pt x="7002" y="4618"/>
                  </a:cubicBezTo>
                  <a:cubicBezTo>
                    <a:pt x="7130" y="4169"/>
                    <a:pt x="7166" y="3691"/>
                    <a:pt x="7112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500" y="477"/>
                    <a:pt x="5101" y="270"/>
                    <a:pt x="4655" y="139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2" name="Google Shape;17482;p33"/>
            <p:cNvSpPr/>
            <p:nvPr/>
          </p:nvSpPr>
          <p:spPr>
            <a:xfrm flipH="1">
              <a:off x="5737444" y="928701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94" y="1420"/>
                  </a:moveTo>
                  <a:cubicBezTo>
                    <a:pt x="3231" y="1420"/>
                    <a:pt x="3354" y="1440"/>
                    <a:pt x="3463" y="1480"/>
                  </a:cubicBezTo>
                  <a:cubicBezTo>
                    <a:pt x="3617" y="1537"/>
                    <a:pt x="3739" y="1628"/>
                    <a:pt x="3831" y="1751"/>
                  </a:cubicBezTo>
                  <a:cubicBezTo>
                    <a:pt x="3923" y="1875"/>
                    <a:pt x="3979" y="2026"/>
                    <a:pt x="3996" y="2200"/>
                  </a:cubicBezTo>
                  <a:cubicBezTo>
                    <a:pt x="4015" y="2375"/>
                    <a:pt x="3996" y="2535"/>
                    <a:pt x="3945" y="2679"/>
                  </a:cubicBezTo>
                  <a:cubicBezTo>
                    <a:pt x="3890" y="2823"/>
                    <a:pt x="3802" y="2938"/>
                    <a:pt x="3686" y="3024"/>
                  </a:cubicBezTo>
                  <a:cubicBezTo>
                    <a:pt x="3566" y="3113"/>
                    <a:pt x="3423" y="3166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82" y="1423"/>
                    <a:pt x="3039" y="1420"/>
                    <a:pt x="3094" y="1420"/>
                  </a:cubicBezTo>
                  <a:close/>
                  <a:moveTo>
                    <a:pt x="3373" y="0"/>
                  </a:moveTo>
                  <a:cubicBezTo>
                    <a:pt x="3273" y="0"/>
                    <a:pt x="3171" y="6"/>
                    <a:pt x="3067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7" y="6986"/>
                  </a:lnTo>
                  <a:lnTo>
                    <a:pt x="2042" y="4591"/>
                  </a:lnTo>
                  <a:lnTo>
                    <a:pt x="2893" y="4501"/>
                  </a:lnTo>
                  <a:lnTo>
                    <a:pt x="4494" y="6751"/>
                  </a:lnTo>
                  <a:lnTo>
                    <a:pt x="6382" y="6553"/>
                  </a:lnTo>
                  <a:lnTo>
                    <a:pt x="4579" y="4082"/>
                  </a:lnTo>
                  <a:cubicBezTo>
                    <a:pt x="4616" y="4061"/>
                    <a:pt x="4655" y="4041"/>
                    <a:pt x="4691" y="4016"/>
                  </a:cubicBezTo>
                  <a:cubicBezTo>
                    <a:pt x="5019" y="3786"/>
                    <a:pt x="5267" y="3487"/>
                    <a:pt x="5433" y="3126"/>
                  </a:cubicBezTo>
                  <a:cubicBezTo>
                    <a:pt x="5598" y="2764"/>
                    <a:pt x="5657" y="2370"/>
                    <a:pt x="5613" y="1941"/>
                  </a:cubicBezTo>
                  <a:cubicBezTo>
                    <a:pt x="5568" y="1527"/>
                    <a:pt x="5429" y="1165"/>
                    <a:pt x="5191" y="860"/>
                  </a:cubicBezTo>
                  <a:cubicBezTo>
                    <a:pt x="4958" y="552"/>
                    <a:pt x="4652" y="323"/>
                    <a:pt x="4278" y="172"/>
                  </a:cubicBezTo>
                  <a:cubicBezTo>
                    <a:pt x="3994" y="58"/>
                    <a:pt x="3692" y="0"/>
                    <a:pt x="3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3" name="Google Shape;17483;p33"/>
            <p:cNvSpPr/>
            <p:nvPr/>
          </p:nvSpPr>
          <p:spPr>
            <a:xfrm flipH="1">
              <a:off x="5478806" y="893153"/>
              <a:ext cx="243018" cy="258332"/>
            </a:xfrm>
            <a:custGeom>
              <a:avLst/>
              <a:gdLst/>
              <a:ahLst/>
              <a:cxnLst/>
              <a:rect l="l" t="t" r="r" b="b"/>
              <a:pathLst>
                <a:path w="7014" h="7456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5"/>
                  </a:lnTo>
                  <a:lnTo>
                    <a:pt x="2373" y="7281"/>
                  </a:lnTo>
                  <a:lnTo>
                    <a:pt x="2116" y="4847"/>
                  </a:lnTo>
                  <a:lnTo>
                    <a:pt x="2560" y="4309"/>
                  </a:lnTo>
                  <a:lnTo>
                    <a:pt x="5088" y="6994"/>
                  </a:lnTo>
                  <a:lnTo>
                    <a:pt x="7014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33"/>
            <p:cNvSpPr/>
            <p:nvPr/>
          </p:nvSpPr>
          <p:spPr>
            <a:xfrm flipH="1">
              <a:off x="5286691" y="874756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28" y="1"/>
                  </a:moveTo>
                  <a:cubicBezTo>
                    <a:pt x="2756" y="1"/>
                    <a:pt x="2574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1"/>
                    <a:pt x="647" y="799"/>
                  </a:cubicBezTo>
                  <a:cubicBezTo>
                    <a:pt x="429" y="1009"/>
                    <a:pt x="263" y="1248"/>
                    <a:pt x="153" y="1519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2"/>
                    <a:pt x="1179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8" y="4749"/>
                  </a:cubicBezTo>
                  <a:cubicBezTo>
                    <a:pt x="3876" y="4821"/>
                    <a:pt x="3907" y="4907"/>
                    <a:pt x="3919" y="5005"/>
                  </a:cubicBezTo>
                  <a:cubicBezTo>
                    <a:pt x="3933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1" y="5677"/>
                    <a:pt x="3057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2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7" y="6695"/>
                  </a:cubicBezTo>
                  <a:cubicBezTo>
                    <a:pt x="1188" y="6869"/>
                    <a:pt x="1524" y="6991"/>
                    <a:pt x="1896" y="7062"/>
                  </a:cubicBezTo>
                  <a:cubicBezTo>
                    <a:pt x="2117" y="7102"/>
                    <a:pt x="2352" y="7123"/>
                    <a:pt x="2599" y="7123"/>
                  </a:cubicBezTo>
                  <a:cubicBezTo>
                    <a:pt x="2768" y="7123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9"/>
                  </a:cubicBezTo>
                  <a:cubicBezTo>
                    <a:pt x="5164" y="3600"/>
                    <a:pt x="4980" y="3418"/>
                    <a:pt x="4753" y="3272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3" y="2778"/>
                    <a:pt x="2960" y="2743"/>
                  </a:cubicBezTo>
                  <a:cubicBezTo>
                    <a:pt x="2801" y="2735"/>
                    <a:pt x="2649" y="2716"/>
                    <a:pt x="2502" y="2690"/>
                  </a:cubicBezTo>
                  <a:cubicBezTo>
                    <a:pt x="2354" y="2663"/>
                    <a:pt x="2223" y="2625"/>
                    <a:pt x="2107" y="2575"/>
                  </a:cubicBezTo>
                  <a:cubicBezTo>
                    <a:pt x="1989" y="2525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2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49" y="1698"/>
                    <a:pt x="1950" y="1619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0"/>
                    <a:pt x="3137" y="1456"/>
                  </a:cubicBezTo>
                  <a:cubicBezTo>
                    <a:pt x="3322" y="1496"/>
                    <a:pt x="3497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9" y="110"/>
                    <a:pt x="3548" y="51"/>
                  </a:cubicBezTo>
                  <a:cubicBezTo>
                    <a:pt x="3360" y="18"/>
                    <a:pt x="315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33"/>
            <p:cNvSpPr/>
            <p:nvPr/>
          </p:nvSpPr>
          <p:spPr>
            <a:xfrm flipH="1">
              <a:off x="5033735" y="845480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4" y="176"/>
                  </a:lnTo>
                  <a:lnTo>
                    <a:pt x="4505" y="2851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2" y="4601"/>
                  </a:lnTo>
                  <a:lnTo>
                    <a:pt x="4662" y="4329"/>
                  </a:lnTo>
                  <a:lnTo>
                    <a:pt x="4943" y="6986"/>
                  </a:lnTo>
                  <a:lnTo>
                    <a:pt x="6596" y="6812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33"/>
            <p:cNvSpPr/>
            <p:nvPr/>
          </p:nvSpPr>
          <p:spPr>
            <a:xfrm flipH="1">
              <a:off x="4756179" y="82164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6" y="1724"/>
                    <a:pt x="4575" y="1843"/>
                    <a:pt x="4759" y="2003"/>
                  </a:cubicBezTo>
                  <a:cubicBezTo>
                    <a:pt x="4943" y="2165"/>
                    <a:pt x="5094" y="2361"/>
                    <a:pt x="5209" y="2591"/>
                  </a:cubicBezTo>
                  <a:cubicBezTo>
                    <a:pt x="5325" y="2821"/>
                    <a:pt x="5399" y="3078"/>
                    <a:pt x="5427" y="3366"/>
                  </a:cubicBezTo>
                  <a:cubicBezTo>
                    <a:pt x="5459" y="3649"/>
                    <a:pt x="5440" y="3917"/>
                    <a:pt x="5374" y="4167"/>
                  </a:cubicBezTo>
                  <a:cubicBezTo>
                    <a:pt x="5309" y="4417"/>
                    <a:pt x="5203" y="4640"/>
                    <a:pt x="5056" y="4836"/>
                  </a:cubicBezTo>
                  <a:cubicBezTo>
                    <a:pt x="4908" y="5034"/>
                    <a:pt x="4728" y="5192"/>
                    <a:pt x="4514" y="5312"/>
                  </a:cubicBezTo>
                  <a:cubicBezTo>
                    <a:pt x="4303" y="5432"/>
                    <a:pt x="4063" y="5509"/>
                    <a:pt x="3798" y="5534"/>
                  </a:cubicBezTo>
                  <a:cubicBezTo>
                    <a:pt x="3724" y="5543"/>
                    <a:pt x="3651" y="5546"/>
                    <a:pt x="3579" y="5546"/>
                  </a:cubicBezTo>
                  <a:cubicBezTo>
                    <a:pt x="3393" y="5546"/>
                    <a:pt x="3215" y="5520"/>
                    <a:pt x="3047" y="5467"/>
                  </a:cubicBezTo>
                  <a:cubicBezTo>
                    <a:pt x="2814" y="5395"/>
                    <a:pt x="2602" y="5279"/>
                    <a:pt x="2415" y="5120"/>
                  </a:cubicBezTo>
                  <a:cubicBezTo>
                    <a:pt x="2226" y="4962"/>
                    <a:pt x="2077" y="4765"/>
                    <a:pt x="1966" y="4532"/>
                  </a:cubicBezTo>
                  <a:cubicBezTo>
                    <a:pt x="1852" y="4301"/>
                    <a:pt x="1781" y="4039"/>
                    <a:pt x="1750" y="3751"/>
                  </a:cubicBezTo>
                  <a:cubicBezTo>
                    <a:pt x="1720" y="3468"/>
                    <a:pt x="1736" y="3201"/>
                    <a:pt x="1799" y="2950"/>
                  </a:cubicBezTo>
                  <a:cubicBezTo>
                    <a:pt x="1860" y="2700"/>
                    <a:pt x="1966" y="2479"/>
                    <a:pt x="2117" y="2282"/>
                  </a:cubicBezTo>
                  <a:cubicBezTo>
                    <a:pt x="2267" y="2086"/>
                    <a:pt x="2448" y="1925"/>
                    <a:pt x="2662" y="1806"/>
                  </a:cubicBezTo>
                  <a:cubicBezTo>
                    <a:pt x="2875" y="1685"/>
                    <a:pt x="3116" y="1609"/>
                    <a:pt x="3382" y="1583"/>
                  </a:cubicBezTo>
                  <a:cubicBezTo>
                    <a:pt x="3457" y="1575"/>
                    <a:pt x="3530" y="1571"/>
                    <a:pt x="3601" y="1571"/>
                  </a:cubicBezTo>
                  <a:close/>
                  <a:moveTo>
                    <a:pt x="3656" y="0"/>
                  </a:moveTo>
                  <a:cubicBezTo>
                    <a:pt x="3512" y="0"/>
                    <a:pt x="3364" y="8"/>
                    <a:pt x="3214" y="24"/>
                  </a:cubicBezTo>
                  <a:cubicBezTo>
                    <a:pt x="2702" y="77"/>
                    <a:pt x="2242" y="217"/>
                    <a:pt x="1832" y="435"/>
                  </a:cubicBezTo>
                  <a:cubicBezTo>
                    <a:pt x="1422" y="657"/>
                    <a:pt x="1076" y="944"/>
                    <a:pt x="790" y="1295"/>
                  </a:cubicBezTo>
                  <a:cubicBezTo>
                    <a:pt x="506" y="1646"/>
                    <a:pt x="299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1"/>
                    <a:pt x="974" y="6068"/>
                    <a:pt x="1323" y="6354"/>
                  </a:cubicBezTo>
                  <a:cubicBezTo>
                    <a:pt x="1676" y="6639"/>
                    <a:pt x="2075" y="6846"/>
                    <a:pt x="2521" y="6977"/>
                  </a:cubicBezTo>
                  <a:cubicBezTo>
                    <a:pt x="2833" y="7067"/>
                    <a:pt x="3162" y="7113"/>
                    <a:pt x="3510" y="7113"/>
                  </a:cubicBezTo>
                  <a:cubicBezTo>
                    <a:pt x="3659" y="7113"/>
                    <a:pt x="3812" y="7104"/>
                    <a:pt x="3968" y="7088"/>
                  </a:cubicBezTo>
                  <a:cubicBezTo>
                    <a:pt x="4472" y="7036"/>
                    <a:pt x="4931" y="6898"/>
                    <a:pt x="5342" y="6678"/>
                  </a:cubicBezTo>
                  <a:cubicBezTo>
                    <a:pt x="5752" y="6456"/>
                    <a:pt x="6097" y="6173"/>
                    <a:pt x="6384" y="5821"/>
                  </a:cubicBezTo>
                  <a:cubicBezTo>
                    <a:pt x="6668" y="5468"/>
                    <a:pt x="6873" y="5067"/>
                    <a:pt x="7000" y="4618"/>
                  </a:cubicBezTo>
                  <a:cubicBezTo>
                    <a:pt x="7127" y="4171"/>
                    <a:pt x="7164" y="3692"/>
                    <a:pt x="7110" y="3186"/>
                  </a:cubicBezTo>
                  <a:cubicBezTo>
                    <a:pt x="7057" y="2673"/>
                    <a:pt x="6920" y="2213"/>
                    <a:pt x="6704" y="1801"/>
                  </a:cubicBezTo>
                  <a:cubicBezTo>
                    <a:pt x="6486" y="1392"/>
                    <a:pt x="6202" y="1045"/>
                    <a:pt x="5850" y="760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33"/>
            <p:cNvSpPr/>
            <p:nvPr/>
          </p:nvSpPr>
          <p:spPr>
            <a:xfrm flipH="1">
              <a:off x="4536728" y="799122"/>
              <a:ext cx="189245" cy="247314"/>
            </a:xfrm>
            <a:custGeom>
              <a:avLst/>
              <a:gdLst/>
              <a:ahLst/>
              <a:cxnLst/>
              <a:rect l="l" t="t" r="r" b="b"/>
              <a:pathLst>
                <a:path w="5462" h="7138" extrusionOk="0">
                  <a:moveTo>
                    <a:pt x="2955" y="1495"/>
                  </a:moveTo>
                  <a:cubicBezTo>
                    <a:pt x="3063" y="1495"/>
                    <a:pt x="3166" y="1515"/>
                    <a:pt x="3262" y="1557"/>
                  </a:cubicBezTo>
                  <a:cubicBezTo>
                    <a:pt x="3384" y="1609"/>
                    <a:pt x="3487" y="1688"/>
                    <a:pt x="3572" y="1799"/>
                  </a:cubicBezTo>
                  <a:cubicBezTo>
                    <a:pt x="3657" y="1909"/>
                    <a:pt x="3707" y="2049"/>
                    <a:pt x="3725" y="2216"/>
                  </a:cubicBezTo>
                  <a:cubicBezTo>
                    <a:pt x="3742" y="2377"/>
                    <a:pt x="3720" y="2523"/>
                    <a:pt x="3663" y="2653"/>
                  </a:cubicBezTo>
                  <a:cubicBezTo>
                    <a:pt x="3602" y="2784"/>
                    <a:pt x="3519" y="2890"/>
                    <a:pt x="3411" y="2975"/>
                  </a:cubicBezTo>
                  <a:cubicBezTo>
                    <a:pt x="3301" y="3060"/>
                    <a:pt x="3175" y="3110"/>
                    <a:pt x="3032" y="3124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0" y="1499"/>
                  </a:lnTo>
                  <a:cubicBezTo>
                    <a:pt x="2893" y="1496"/>
                    <a:pt x="2924" y="1495"/>
                    <a:pt x="2955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40" y="15"/>
                  </a:cubicBezTo>
                  <a:lnTo>
                    <a:pt x="0" y="325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4" y="4686"/>
                  </a:lnTo>
                  <a:lnTo>
                    <a:pt x="3417" y="4549"/>
                  </a:lnTo>
                  <a:cubicBezTo>
                    <a:pt x="3846" y="4505"/>
                    <a:pt x="4215" y="4364"/>
                    <a:pt x="4530" y="4127"/>
                  </a:cubicBezTo>
                  <a:cubicBezTo>
                    <a:pt x="4843" y="3891"/>
                    <a:pt x="5078" y="3589"/>
                    <a:pt x="5240" y="3221"/>
                  </a:cubicBezTo>
                  <a:cubicBezTo>
                    <a:pt x="5401" y="2853"/>
                    <a:pt x="5462" y="2449"/>
                    <a:pt x="5414" y="2006"/>
                  </a:cubicBezTo>
                  <a:cubicBezTo>
                    <a:pt x="5370" y="1586"/>
                    <a:pt x="5232" y="1215"/>
                    <a:pt x="4996" y="898"/>
                  </a:cubicBezTo>
                  <a:cubicBezTo>
                    <a:pt x="4764" y="582"/>
                    <a:pt x="4470" y="345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33"/>
            <p:cNvSpPr/>
            <p:nvPr/>
          </p:nvSpPr>
          <p:spPr>
            <a:xfrm flipH="1">
              <a:off x="9102962" y="1724189"/>
              <a:ext cx="53738" cy="119465"/>
            </a:xfrm>
            <a:custGeom>
              <a:avLst/>
              <a:gdLst/>
              <a:ahLst/>
              <a:cxnLst/>
              <a:rect l="l" t="t" r="r" b="b"/>
              <a:pathLst>
                <a:path w="1551" h="3448" extrusionOk="0">
                  <a:moveTo>
                    <a:pt x="396" y="0"/>
                  </a:moveTo>
                  <a:lnTo>
                    <a:pt x="0" y="41"/>
                  </a:lnTo>
                  <a:lnTo>
                    <a:pt x="0" y="1771"/>
                  </a:lnTo>
                  <a:cubicBezTo>
                    <a:pt x="86" y="1585"/>
                    <a:pt x="158" y="1391"/>
                    <a:pt x="216" y="1184"/>
                  </a:cubicBezTo>
                  <a:cubicBezTo>
                    <a:pt x="322" y="816"/>
                    <a:pt x="381" y="422"/>
                    <a:pt x="396" y="0"/>
                  </a:cubicBezTo>
                  <a:close/>
                  <a:moveTo>
                    <a:pt x="0" y="1950"/>
                  </a:moveTo>
                  <a:lnTo>
                    <a:pt x="0" y="3447"/>
                  </a:lnTo>
                  <a:lnTo>
                    <a:pt x="1550" y="3283"/>
                  </a:lnTo>
                  <a:lnTo>
                    <a:pt x="0" y="19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33"/>
            <p:cNvSpPr/>
            <p:nvPr/>
          </p:nvSpPr>
          <p:spPr>
            <a:xfrm flipH="1">
              <a:off x="8805274" y="1568486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4" y="2066"/>
                  </a:lnTo>
                  <a:lnTo>
                    <a:pt x="2178" y="1853"/>
                  </a:lnTo>
                  <a:lnTo>
                    <a:pt x="2744" y="7205"/>
                  </a:lnTo>
                  <a:lnTo>
                    <a:pt x="4398" y="7030"/>
                  </a:lnTo>
                  <a:lnTo>
                    <a:pt x="3833" y="1677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33"/>
            <p:cNvSpPr/>
            <p:nvPr/>
          </p:nvSpPr>
          <p:spPr>
            <a:xfrm flipH="1">
              <a:off x="8577334" y="1546832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4" y="5732"/>
                  </a:lnTo>
                  <a:lnTo>
                    <a:pt x="2029" y="4352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8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33"/>
            <p:cNvSpPr/>
            <p:nvPr/>
          </p:nvSpPr>
          <p:spPr>
            <a:xfrm flipH="1">
              <a:off x="8336088" y="1524243"/>
              <a:ext cx="221328" cy="245963"/>
            </a:xfrm>
            <a:custGeom>
              <a:avLst/>
              <a:gdLst/>
              <a:ahLst/>
              <a:cxnLst/>
              <a:rect l="l" t="t" r="r" b="b"/>
              <a:pathLst>
                <a:path w="6388" h="7099" extrusionOk="0">
                  <a:moveTo>
                    <a:pt x="3668" y="0"/>
                  </a:moveTo>
                  <a:cubicBezTo>
                    <a:pt x="3540" y="0"/>
                    <a:pt x="3411" y="7"/>
                    <a:pt x="3282" y="21"/>
                  </a:cubicBezTo>
                  <a:cubicBezTo>
                    <a:pt x="2763" y="77"/>
                    <a:pt x="2295" y="214"/>
                    <a:pt x="1876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6" y="2036"/>
                    <a:pt x="179" y="2483"/>
                  </a:cubicBezTo>
                  <a:cubicBezTo>
                    <a:pt x="43" y="2931"/>
                    <a:pt x="1" y="3407"/>
                    <a:pt x="54" y="3914"/>
                  </a:cubicBezTo>
                  <a:cubicBezTo>
                    <a:pt x="110" y="4434"/>
                    <a:pt x="245" y="4899"/>
                    <a:pt x="463" y="5313"/>
                  </a:cubicBezTo>
                  <a:cubicBezTo>
                    <a:pt x="680" y="5725"/>
                    <a:pt x="964" y="6073"/>
                    <a:pt x="1315" y="6355"/>
                  </a:cubicBezTo>
                  <a:cubicBezTo>
                    <a:pt x="1665" y="6636"/>
                    <a:pt x="2066" y="6840"/>
                    <a:pt x="2516" y="6966"/>
                  </a:cubicBezTo>
                  <a:cubicBezTo>
                    <a:pt x="2831" y="7054"/>
                    <a:pt x="3162" y="7098"/>
                    <a:pt x="3508" y="7098"/>
                  </a:cubicBezTo>
                  <a:cubicBezTo>
                    <a:pt x="3656" y="7098"/>
                    <a:pt x="3806" y="7090"/>
                    <a:pt x="3958" y="7074"/>
                  </a:cubicBezTo>
                  <a:cubicBezTo>
                    <a:pt x="4289" y="7040"/>
                    <a:pt x="4615" y="6965"/>
                    <a:pt x="4933" y="6847"/>
                  </a:cubicBezTo>
                  <a:cubicBezTo>
                    <a:pt x="5251" y="6732"/>
                    <a:pt x="5539" y="6588"/>
                    <a:pt x="5792" y="6419"/>
                  </a:cubicBezTo>
                  <a:cubicBezTo>
                    <a:pt x="6045" y="6247"/>
                    <a:pt x="6245" y="6062"/>
                    <a:pt x="6387" y="5862"/>
                  </a:cubicBezTo>
                  <a:lnTo>
                    <a:pt x="5457" y="4681"/>
                  </a:lnTo>
                  <a:cubicBezTo>
                    <a:pt x="5346" y="4824"/>
                    <a:pt x="5217" y="4955"/>
                    <a:pt x="5070" y="5071"/>
                  </a:cubicBezTo>
                  <a:cubicBezTo>
                    <a:pt x="4920" y="5189"/>
                    <a:pt x="4756" y="5287"/>
                    <a:pt x="4574" y="5365"/>
                  </a:cubicBezTo>
                  <a:cubicBezTo>
                    <a:pt x="4393" y="5444"/>
                    <a:pt x="4196" y="5492"/>
                    <a:pt x="3990" y="5515"/>
                  </a:cubicBezTo>
                  <a:cubicBezTo>
                    <a:pt x="3888" y="5526"/>
                    <a:pt x="3789" y="5532"/>
                    <a:pt x="3693" y="5532"/>
                  </a:cubicBezTo>
                  <a:cubicBezTo>
                    <a:pt x="3499" y="5532"/>
                    <a:pt x="3316" y="5510"/>
                    <a:pt x="3143" y="5467"/>
                  </a:cubicBezTo>
                  <a:cubicBezTo>
                    <a:pt x="2884" y="5402"/>
                    <a:pt x="2657" y="5293"/>
                    <a:pt x="2463" y="5136"/>
                  </a:cubicBezTo>
                  <a:cubicBezTo>
                    <a:pt x="2269" y="4981"/>
                    <a:pt x="2110" y="4784"/>
                    <a:pt x="1988" y="4552"/>
                  </a:cubicBezTo>
                  <a:cubicBezTo>
                    <a:pt x="1866" y="4319"/>
                    <a:pt x="1790" y="4053"/>
                    <a:pt x="1757" y="3754"/>
                  </a:cubicBezTo>
                  <a:cubicBezTo>
                    <a:pt x="1725" y="3451"/>
                    <a:pt x="1744" y="3169"/>
                    <a:pt x="1816" y="2911"/>
                  </a:cubicBezTo>
                  <a:cubicBezTo>
                    <a:pt x="1888" y="2654"/>
                    <a:pt x="2000" y="2431"/>
                    <a:pt x="2154" y="2241"/>
                  </a:cubicBezTo>
                  <a:cubicBezTo>
                    <a:pt x="2309" y="2050"/>
                    <a:pt x="2496" y="1896"/>
                    <a:pt x="2714" y="1778"/>
                  </a:cubicBezTo>
                  <a:cubicBezTo>
                    <a:pt x="2934" y="1660"/>
                    <a:pt x="3175" y="1588"/>
                    <a:pt x="3433" y="1560"/>
                  </a:cubicBezTo>
                  <a:cubicBezTo>
                    <a:pt x="3507" y="1552"/>
                    <a:pt x="3579" y="1548"/>
                    <a:pt x="3650" y="1548"/>
                  </a:cubicBezTo>
                  <a:cubicBezTo>
                    <a:pt x="3780" y="1548"/>
                    <a:pt x="3906" y="1561"/>
                    <a:pt x="4027" y="1587"/>
                  </a:cubicBezTo>
                  <a:cubicBezTo>
                    <a:pt x="4214" y="1626"/>
                    <a:pt x="4390" y="1690"/>
                    <a:pt x="4554" y="1782"/>
                  </a:cubicBezTo>
                  <a:cubicBezTo>
                    <a:pt x="4718" y="1874"/>
                    <a:pt x="4876" y="1984"/>
                    <a:pt x="5027" y="2112"/>
                  </a:cubicBezTo>
                  <a:lnTo>
                    <a:pt x="5915" y="846"/>
                  </a:lnTo>
                  <a:cubicBezTo>
                    <a:pt x="5697" y="639"/>
                    <a:pt x="5445" y="468"/>
                    <a:pt x="5158" y="330"/>
                  </a:cubicBezTo>
                  <a:cubicBezTo>
                    <a:pt x="4874" y="193"/>
                    <a:pt x="4569" y="99"/>
                    <a:pt x="4250" y="48"/>
                  </a:cubicBezTo>
                  <a:cubicBezTo>
                    <a:pt x="4057" y="16"/>
                    <a:pt x="3863" y="0"/>
                    <a:pt x="3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33"/>
            <p:cNvSpPr/>
            <p:nvPr/>
          </p:nvSpPr>
          <p:spPr>
            <a:xfrm flipH="1">
              <a:off x="8090234" y="1495070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0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8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2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33"/>
            <p:cNvSpPr/>
            <p:nvPr/>
          </p:nvSpPr>
          <p:spPr>
            <a:xfrm flipH="1">
              <a:off x="7818500" y="1466244"/>
              <a:ext cx="237682" cy="258644"/>
            </a:xfrm>
            <a:custGeom>
              <a:avLst/>
              <a:gdLst/>
              <a:ahLst/>
              <a:cxnLst/>
              <a:rect l="l" t="t" r="r" b="b"/>
              <a:pathLst>
                <a:path w="6860" h="7465" extrusionOk="0">
                  <a:moveTo>
                    <a:pt x="6141" y="1"/>
                  </a:moveTo>
                  <a:lnTo>
                    <a:pt x="4536" y="173"/>
                  </a:lnTo>
                  <a:lnTo>
                    <a:pt x="4713" y="1859"/>
                  </a:lnTo>
                  <a:cubicBezTo>
                    <a:pt x="4741" y="2125"/>
                    <a:pt x="4769" y="2371"/>
                    <a:pt x="4796" y="2597"/>
                  </a:cubicBezTo>
                  <a:cubicBezTo>
                    <a:pt x="4823" y="2824"/>
                    <a:pt x="4852" y="3034"/>
                    <a:pt x="4882" y="3228"/>
                  </a:cubicBezTo>
                  <a:cubicBezTo>
                    <a:pt x="4912" y="3422"/>
                    <a:pt x="4946" y="3610"/>
                    <a:pt x="4981" y="3797"/>
                  </a:cubicBezTo>
                  <a:cubicBezTo>
                    <a:pt x="5017" y="3984"/>
                    <a:pt x="5055" y="4174"/>
                    <a:pt x="5094" y="4365"/>
                  </a:cubicBezTo>
                  <a:cubicBezTo>
                    <a:pt x="5104" y="4410"/>
                    <a:pt x="5114" y="4457"/>
                    <a:pt x="5125" y="4503"/>
                  </a:cubicBezTo>
                  <a:lnTo>
                    <a:pt x="1480" y="496"/>
                  </a:lnTo>
                  <a:lnTo>
                    <a:pt x="0" y="652"/>
                  </a:lnTo>
                  <a:lnTo>
                    <a:pt x="719" y="7464"/>
                  </a:lnTo>
                  <a:lnTo>
                    <a:pt x="2324" y="7296"/>
                  </a:lnTo>
                  <a:lnTo>
                    <a:pt x="2084" y="5018"/>
                  </a:lnTo>
                  <a:cubicBezTo>
                    <a:pt x="2067" y="4857"/>
                    <a:pt x="2049" y="4709"/>
                    <a:pt x="2031" y="4577"/>
                  </a:cubicBezTo>
                  <a:cubicBezTo>
                    <a:pt x="2013" y="4443"/>
                    <a:pt x="1995" y="4309"/>
                    <a:pt x="1973" y="4174"/>
                  </a:cubicBezTo>
                  <a:cubicBezTo>
                    <a:pt x="1952" y="4039"/>
                    <a:pt x="1926" y="3886"/>
                    <a:pt x="1891" y="3718"/>
                  </a:cubicBezTo>
                  <a:cubicBezTo>
                    <a:pt x="1857" y="3551"/>
                    <a:pt x="1818" y="3360"/>
                    <a:pt x="1772" y="3144"/>
                  </a:cubicBezTo>
                  <a:cubicBezTo>
                    <a:pt x="1768" y="3116"/>
                    <a:pt x="1760" y="3084"/>
                    <a:pt x="1753" y="3051"/>
                  </a:cubicBezTo>
                  <a:lnTo>
                    <a:pt x="1753" y="3051"/>
                  </a:lnTo>
                  <a:lnTo>
                    <a:pt x="5360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33"/>
            <p:cNvSpPr/>
            <p:nvPr/>
          </p:nvSpPr>
          <p:spPr>
            <a:xfrm flipH="1">
              <a:off x="7626628" y="1446184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7"/>
                  </a:lnTo>
                  <a:lnTo>
                    <a:pt x="149" y="1808"/>
                  </a:lnTo>
                  <a:lnTo>
                    <a:pt x="1296" y="1687"/>
                  </a:lnTo>
                  <a:lnTo>
                    <a:pt x="1723" y="5716"/>
                  </a:lnTo>
                  <a:lnTo>
                    <a:pt x="574" y="5836"/>
                  </a:lnTo>
                  <a:lnTo>
                    <a:pt x="720" y="7229"/>
                  </a:lnTo>
                  <a:lnTo>
                    <a:pt x="4681" y="6811"/>
                  </a:lnTo>
                  <a:lnTo>
                    <a:pt x="4535" y="5419"/>
                  </a:lnTo>
                  <a:lnTo>
                    <a:pt x="3377" y="5541"/>
                  </a:lnTo>
                  <a:lnTo>
                    <a:pt x="2950" y="1513"/>
                  </a:lnTo>
                  <a:lnTo>
                    <a:pt x="4110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5" name="Google Shape;17495;p33"/>
            <p:cNvSpPr/>
            <p:nvPr/>
          </p:nvSpPr>
          <p:spPr>
            <a:xfrm flipH="1">
              <a:off x="7357594" y="1423282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9" y="1570"/>
                  </a:moveTo>
                  <a:cubicBezTo>
                    <a:pt x="3784" y="1570"/>
                    <a:pt x="3961" y="1596"/>
                    <a:pt x="4129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1" y="2164"/>
                    <a:pt x="5091" y="2360"/>
                    <a:pt x="5207" y="2590"/>
                  </a:cubicBezTo>
                  <a:cubicBezTo>
                    <a:pt x="5323" y="2820"/>
                    <a:pt x="5397" y="3079"/>
                    <a:pt x="5428" y="3365"/>
                  </a:cubicBezTo>
                  <a:cubicBezTo>
                    <a:pt x="5458" y="3650"/>
                    <a:pt x="5438" y="3918"/>
                    <a:pt x="5373" y="4167"/>
                  </a:cubicBezTo>
                  <a:cubicBezTo>
                    <a:pt x="5328" y="4340"/>
                    <a:pt x="5264" y="4498"/>
                    <a:pt x="5179" y="4645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19"/>
                    <a:pt x="3849" y="5529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4" y="5519"/>
                    <a:pt x="3046" y="5466"/>
                  </a:cubicBezTo>
                  <a:cubicBezTo>
                    <a:pt x="2812" y="5394"/>
                    <a:pt x="2602" y="5277"/>
                    <a:pt x="2413" y="5118"/>
                  </a:cubicBezTo>
                  <a:cubicBezTo>
                    <a:pt x="2228" y="4960"/>
                    <a:pt x="2077" y="4764"/>
                    <a:pt x="1963" y="4531"/>
                  </a:cubicBezTo>
                  <a:cubicBezTo>
                    <a:pt x="1850" y="4300"/>
                    <a:pt x="1781" y="4038"/>
                    <a:pt x="1748" y="3750"/>
                  </a:cubicBezTo>
                  <a:cubicBezTo>
                    <a:pt x="1717" y="3467"/>
                    <a:pt x="1735" y="3199"/>
                    <a:pt x="1797" y="2949"/>
                  </a:cubicBezTo>
                  <a:cubicBezTo>
                    <a:pt x="1860" y="2699"/>
                    <a:pt x="1965" y="2478"/>
                    <a:pt x="2114" y="2281"/>
                  </a:cubicBezTo>
                  <a:cubicBezTo>
                    <a:pt x="2265" y="2085"/>
                    <a:pt x="2445" y="1924"/>
                    <a:pt x="2659" y="1805"/>
                  </a:cubicBezTo>
                  <a:cubicBezTo>
                    <a:pt x="2874" y="1684"/>
                    <a:pt x="3114" y="1608"/>
                    <a:pt x="3380" y="1582"/>
                  </a:cubicBezTo>
                  <a:cubicBezTo>
                    <a:pt x="3454" y="1574"/>
                    <a:pt x="3527" y="1570"/>
                    <a:pt x="3599" y="1570"/>
                  </a:cubicBezTo>
                  <a:close/>
                  <a:moveTo>
                    <a:pt x="3655" y="1"/>
                  </a:moveTo>
                  <a:cubicBezTo>
                    <a:pt x="3512" y="1"/>
                    <a:pt x="3365" y="8"/>
                    <a:pt x="3216" y="24"/>
                  </a:cubicBezTo>
                  <a:cubicBezTo>
                    <a:pt x="2702" y="78"/>
                    <a:pt x="2242" y="217"/>
                    <a:pt x="1832" y="437"/>
                  </a:cubicBezTo>
                  <a:cubicBezTo>
                    <a:pt x="1423" y="657"/>
                    <a:pt x="1076" y="943"/>
                    <a:pt x="790" y="1296"/>
                  </a:cubicBezTo>
                  <a:cubicBezTo>
                    <a:pt x="505" y="1648"/>
                    <a:pt x="300" y="2045"/>
                    <a:pt x="167" y="2491"/>
                  </a:cubicBezTo>
                  <a:cubicBezTo>
                    <a:pt x="38" y="2936"/>
                    <a:pt x="0" y="3417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8" y="5722"/>
                    <a:pt x="973" y="6070"/>
                    <a:pt x="1323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6" y="7069"/>
                    <a:pt x="3168" y="7114"/>
                    <a:pt x="3517" y="7114"/>
                  </a:cubicBezTo>
                  <a:cubicBezTo>
                    <a:pt x="3661" y="7114"/>
                    <a:pt x="3809" y="7106"/>
                    <a:pt x="3959" y="7091"/>
                  </a:cubicBezTo>
                  <a:cubicBezTo>
                    <a:pt x="4384" y="7045"/>
                    <a:pt x="4767" y="6941"/>
                    <a:pt x="5121" y="6783"/>
                  </a:cubicBezTo>
                  <a:lnTo>
                    <a:pt x="6096" y="7849"/>
                  </a:lnTo>
                  <a:lnTo>
                    <a:pt x="7190" y="6848"/>
                  </a:lnTo>
                  <a:lnTo>
                    <a:pt x="6321" y="5893"/>
                  </a:lnTo>
                  <a:cubicBezTo>
                    <a:pt x="6341" y="5870"/>
                    <a:pt x="6365" y="5847"/>
                    <a:pt x="6385" y="5824"/>
                  </a:cubicBezTo>
                  <a:cubicBezTo>
                    <a:pt x="6667" y="5472"/>
                    <a:pt x="6874" y="5072"/>
                    <a:pt x="7002" y="4620"/>
                  </a:cubicBezTo>
                  <a:cubicBezTo>
                    <a:pt x="7127" y="4172"/>
                    <a:pt x="7163" y="3693"/>
                    <a:pt x="7111" y="3187"/>
                  </a:cubicBezTo>
                  <a:cubicBezTo>
                    <a:pt x="7058" y="2673"/>
                    <a:pt x="6922" y="2214"/>
                    <a:pt x="6703" y="1802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499" y="477"/>
                    <a:pt x="5100" y="269"/>
                    <a:pt x="4654" y="138"/>
                  </a:cubicBezTo>
                  <a:cubicBezTo>
                    <a:pt x="4338" y="47"/>
                    <a:pt x="4005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6" name="Google Shape;17496;p33"/>
            <p:cNvSpPr/>
            <p:nvPr/>
          </p:nvSpPr>
          <p:spPr>
            <a:xfrm flipH="1">
              <a:off x="7110668" y="1390784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0"/>
                  </a:moveTo>
                  <a:lnTo>
                    <a:pt x="4211" y="171"/>
                  </a:lnTo>
                  <a:lnTo>
                    <a:pt x="4646" y="4278"/>
                  </a:lnTo>
                  <a:cubicBezTo>
                    <a:pt x="4672" y="4526"/>
                    <a:pt x="4636" y="4753"/>
                    <a:pt x="4541" y="4964"/>
                  </a:cubicBezTo>
                  <a:cubicBezTo>
                    <a:pt x="4444" y="5176"/>
                    <a:pt x="4305" y="5347"/>
                    <a:pt x="4128" y="5482"/>
                  </a:cubicBezTo>
                  <a:cubicBezTo>
                    <a:pt x="3948" y="5616"/>
                    <a:pt x="3735" y="5695"/>
                    <a:pt x="3490" y="5721"/>
                  </a:cubicBezTo>
                  <a:cubicBezTo>
                    <a:pt x="3440" y="5726"/>
                    <a:pt x="3392" y="5728"/>
                    <a:pt x="3344" y="5728"/>
                  </a:cubicBezTo>
                  <a:cubicBezTo>
                    <a:pt x="3165" y="5728"/>
                    <a:pt x="2996" y="5692"/>
                    <a:pt x="2838" y="5616"/>
                  </a:cubicBezTo>
                  <a:cubicBezTo>
                    <a:pt x="2640" y="5522"/>
                    <a:pt x="2474" y="5383"/>
                    <a:pt x="2342" y="5196"/>
                  </a:cubicBezTo>
                  <a:cubicBezTo>
                    <a:pt x="2211" y="5009"/>
                    <a:pt x="2132" y="4793"/>
                    <a:pt x="2108" y="4547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2" y="4809"/>
                  </a:lnTo>
                  <a:cubicBezTo>
                    <a:pt x="497" y="5328"/>
                    <a:pt x="671" y="5777"/>
                    <a:pt x="964" y="6152"/>
                  </a:cubicBezTo>
                  <a:cubicBezTo>
                    <a:pt x="1255" y="6527"/>
                    <a:pt x="1634" y="6808"/>
                    <a:pt x="2100" y="6992"/>
                  </a:cubicBezTo>
                  <a:cubicBezTo>
                    <a:pt x="2453" y="7130"/>
                    <a:pt x="2834" y="7200"/>
                    <a:pt x="3243" y="7200"/>
                  </a:cubicBezTo>
                  <a:cubicBezTo>
                    <a:pt x="3374" y="7200"/>
                    <a:pt x="3507" y="7193"/>
                    <a:pt x="3643" y="7179"/>
                  </a:cubicBezTo>
                  <a:cubicBezTo>
                    <a:pt x="4201" y="7118"/>
                    <a:pt x="4689" y="6952"/>
                    <a:pt x="5106" y="6676"/>
                  </a:cubicBezTo>
                  <a:cubicBezTo>
                    <a:pt x="5523" y="6398"/>
                    <a:pt x="5833" y="6046"/>
                    <a:pt x="6042" y="5616"/>
                  </a:cubicBezTo>
                  <a:cubicBezTo>
                    <a:pt x="6249" y="5189"/>
                    <a:pt x="6325" y="4714"/>
                    <a:pt x="6271" y="4195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33"/>
            <p:cNvSpPr/>
            <p:nvPr/>
          </p:nvSpPr>
          <p:spPr>
            <a:xfrm flipH="1">
              <a:off x="6877496" y="136746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33"/>
            <p:cNvSpPr/>
            <p:nvPr/>
          </p:nvSpPr>
          <p:spPr>
            <a:xfrm flipH="1">
              <a:off x="6663413" y="134712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8"/>
                    <a:pt x="3761" y="4677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8"/>
                    <a:pt x="945" y="4806"/>
                  </a:cubicBezTo>
                  <a:lnTo>
                    <a:pt x="64" y="6050"/>
                  </a:lnTo>
                  <a:cubicBezTo>
                    <a:pt x="312" y="6306"/>
                    <a:pt x="589" y="6522"/>
                    <a:pt x="888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4"/>
                    <a:pt x="3124" y="7096"/>
                  </a:cubicBezTo>
                  <a:cubicBezTo>
                    <a:pt x="3644" y="7041"/>
                    <a:pt x="4093" y="6906"/>
                    <a:pt x="4474" y="6693"/>
                  </a:cubicBezTo>
                  <a:cubicBezTo>
                    <a:pt x="4855" y="6479"/>
                    <a:pt x="5143" y="6194"/>
                    <a:pt x="5338" y="5845"/>
                  </a:cubicBezTo>
                  <a:cubicBezTo>
                    <a:pt x="5535" y="5492"/>
                    <a:pt x="5607" y="5080"/>
                    <a:pt x="5558" y="4605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19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79"/>
                    <a:pt x="2961" y="2746"/>
                  </a:cubicBezTo>
                  <a:cubicBezTo>
                    <a:pt x="2803" y="2736"/>
                    <a:pt x="2649" y="2718"/>
                    <a:pt x="2503" y="2690"/>
                  </a:cubicBezTo>
                  <a:cubicBezTo>
                    <a:pt x="2354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3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7"/>
                    <a:pt x="1778" y="1792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0"/>
                    <a:pt x="2380" y="1447"/>
                    <a:pt x="2576" y="1427"/>
                  </a:cubicBezTo>
                  <a:cubicBezTo>
                    <a:pt x="2638" y="1421"/>
                    <a:pt x="2700" y="1418"/>
                    <a:pt x="2762" y="1418"/>
                  </a:cubicBezTo>
                  <a:cubicBezTo>
                    <a:pt x="2887" y="1418"/>
                    <a:pt x="3011" y="1431"/>
                    <a:pt x="3135" y="1459"/>
                  </a:cubicBezTo>
                  <a:cubicBezTo>
                    <a:pt x="3321" y="1498"/>
                    <a:pt x="3496" y="1564"/>
                    <a:pt x="3667" y="1657"/>
                  </a:cubicBezTo>
                  <a:cubicBezTo>
                    <a:pt x="3838" y="1751"/>
                    <a:pt x="4000" y="1876"/>
                    <a:pt x="4155" y="2030"/>
                  </a:cubicBezTo>
                  <a:lnTo>
                    <a:pt x="5072" y="938"/>
                  </a:lnTo>
                  <a:cubicBezTo>
                    <a:pt x="4884" y="708"/>
                    <a:pt x="4667" y="520"/>
                    <a:pt x="4417" y="369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5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33"/>
            <p:cNvSpPr/>
            <p:nvPr/>
          </p:nvSpPr>
          <p:spPr>
            <a:xfrm flipH="1">
              <a:off x="6227866" y="1296025"/>
              <a:ext cx="331819" cy="263598"/>
            </a:xfrm>
            <a:custGeom>
              <a:avLst/>
              <a:gdLst/>
              <a:ahLst/>
              <a:cxnLst/>
              <a:rect l="l" t="t" r="r" b="b"/>
              <a:pathLst>
                <a:path w="9577" h="7608" extrusionOk="0">
                  <a:moveTo>
                    <a:pt x="9576" y="0"/>
                  </a:moveTo>
                  <a:lnTo>
                    <a:pt x="7931" y="174"/>
                  </a:lnTo>
                  <a:lnTo>
                    <a:pt x="7298" y="3848"/>
                  </a:lnTo>
                  <a:cubicBezTo>
                    <a:pt x="7270" y="4015"/>
                    <a:pt x="7251" y="4163"/>
                    <a:pt x="7238" y="4293"/>
                  </a:cubicBezTo>
                  <a:cubicBezTo>
                    <a:pt x="7225" y="4422"/>
                    <a:pt x="7218" y="4539"/>
                    <a:pt x="7216" y="4645"/>
                  </a:cubicBezTo>
                  <a:cubicBezTo>
                    <a:pt x="7215" y="4690"/>
                    <a:pt x="7216" y="4731"/>
                    <a:pt x="7215" y="4774"/>
                  </a:cubicBezTo>
                  <a:cubicBezTo>
                    <a:pt x="7183" y="4681"/>
                    <a:pt x="7149" y="4585"/>
                    <a:pt x="7110" y="4488"/>
                  </a:cubicBezTo>
                  <a:cubicBezTo>
                    <a:pt x="7038" y="4306"/>
                    <a:pt x="6952" y="4110"/>
                    <a:pt x="6851" y="3906"/>
                  </a:cubicBezTo>
                  <a:lnTo>
                    <a:pt x="5576" y="1316"/>
                  </a:lnTo>
                  <a:lnTo>
                    <a:pt x="4253" y="1456"/>
                  </a:lnTo>
                  <a:lnTo>
                    <a:pt x="3524" y="4258"/>
                  </a:lnTo>
                  <a:cubicBezTo>
                    <a:pt x="3485" y="4445"/>
                    <a:pt x="3455" y="4625"/>
                    <a:pt x="3432" y="4795"/>
                  </a:cubicBezTo>
                  <a:cubicBezTo>
                    <a:pt x="3414" y="4933"/>
                    <a:pt x="3401" y="5079"/>
                    <a:pt x="3393" y="5233"/>
                  </a:cubicBezTo>
                  <a:cubicBezTo>
                    <a:pt x="3355" y="5089"/>
                    <a:pt x="3309" y="4940"/>
                    <a:pt x="3258" y="4783"/>
                  </a:cubicBezTo>
                  <a:cubicBezTo>
                    <a:pt x="3204" y="4622"/>
                    <a:pt x="3147" y="4461"/>
                    <a:pt x="3085" y="4306"/>
                  </a:cubicBezTo>
                  <a:lnTo>
                    <a:pt x="1684" y="833"/>
                  </a:lnTo>
                  <a:lnTo>
                    <a:pt x="1" y="1010"/>
                  </a:lnTo>
                  <a:lnTo>
                    <a:pt x="2763" y="7607"/>
                  </a:lnTo>
                  <a:lnTo>
                    <a:pt x="4067" y="7469"/>
                  </a:lnTo>
                  <a:lnTo>
                    <a:pt x="5082" y="3641"/>
                  </a:lnTo>
                  <a:lnTo>
                    <a:pt x="6986" y="7162"/>
                  </a:lnTo>
                  <a:lnTo>
                    <a:pt x="8252" y="7028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33"/>
            <p:cNvSpPr/>
            <p:nvPr/>
          </p:nvSpPr>
          <p:spPr>
            <a:xfrm flipH="1">
              <a:off x="5954644" y="127516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69"/>
                  </a:moveTo>
                  <a:cubicBezTo>
                    <a:pt x="3785" y="1569"/>
                    <a:pt x="3961" y="1596"/>
                    <a:pt x="4129" y="1648"/>
                  </a:cubicBezTo>
                  <a:cubicBezTo>
                    <a:pt x="4362" y="1721"/>
                    <a:pt x="4571" y="1840"/>
                    <a:pt x="4756" y="2001"/>
                  </a:cubicBezTo>
                  <a:cubicBezTo>
                    <a:pt x="4940" y="2163"/>
                    <a:pt x="5091" y="2358"/>
                    <a:pt x="5208" y="2588"/>
                  </a:cubicBezTo>
                  <a:cubicBezTo>
                    <a:pt x="5323" y="2818"/>
                    <a:pt x="5396" y="3077"/>
                    <a:pt x="5425" y="3363"/>
                  </a:cubicBezTo>
                  <a:cubicBezTo>
                    <a:pt x="5458" y="3651"/>
                    <a:pt x="5439" y="3917"/>
                    <a:pt x="5373" y="4167"/>
                  </a:cubicBezTo>
                  <a:cubicBezTo>
                    <a:pt x="5308" y="4416"/>
                    <a:pt x="5202" y="4637"/>
                    <a:pt x="5055" y="4836"/>
                  </a:cubicBezTo>
                  <a:cubicBezTo>
                    <a:pt x="4907" y="5031"/>
                    <a:pt x="4727" y="5189"/>
                    <a:pt x="4513" y="5310"/>
                  </a:cubicBezTo>
                  <a:cubicBezTo>
                    <a:pt x="4302" y="5430"/>
                    <a:pt x="4063" y="5506"/>
                    <a:pt x="3797" y="5533"/>
                  </a:cubicBezTo>
                  <a:cubicBezTo>
                    <a:pt x="3723" y="5542"/>
                    <a:pt x="3651" y="5546"/>
                    <a:pt x="3580" y="5546"/>
                  </a:cubicBezTo>
                  <a:cubicBezTo>
                    <a:pt x="3393" y="5546"/>
                    <a:pt x="3215" y="5518"/>
                    <a:pt x="3046" y="5466"/>
                  </a:cubicBezTo>
                  <a:cubicBezTo>
                    <a:pt x="2813" y="5392"/>
                    <a:pt x="2603" y="5276"/>
                    <a:pt x="2414" y="5118"/>
                  </a:cubicBezTo>
                  <a:cubicBezTo>
                    <a:pt x="2225" y="4961"/>
                    <a:pt x="2078" y="4765"/>
                    <a:pt x="1965" y="4531"/>
                  </a:cubicBezTo>
                  <a:cubicBezTo>
                    <a:pt x="1851" y="4298"/>
                    <a:pt x="1779" y="4038"/>
                    <a:pt x="1749" y="3751"/>
                  </a:cubicBezTo>
                  <a:cubicBezTo>
                    <a:pt x="1719" y="3465"/>
                    <a:pt x="1736" y="3199"/>
                    <a:pt x="1798" y="2949"/>
                  </a:cubicBezTo>
                  <a:cubicBezTo>
                    <a:pt x="1858" y="2700"/>
                    <a:pt x="1965" y="2477"/>
                    <a:pt x="2116" y="2279"/>
                  </a:cubicBezTo>
                  <a:cubicBezTo>
                    <a:pt x="2267" y="2083"/>
                    <a:pt x="2447" y="1925"/>
                    <a:pt x="2661" y="1804"/>
                  </a:cubicBezTo>
                  <a:cubicBezTo>
                    <a:pt x="2874" y="1684"/>
                    <a:pt x="3115" y="1609"/>
                    <a:pt x="3380" y="1582"/>
                  </a:cubicBezTo>
                  <a:cubicBezTo>
                    <a:pt x="3455" y="1573"/>
                    <a:pt x="3528" y="1569"/>
                    <a:pt x="3601" y="1569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9"/>
                    <a:pt x="3214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1" y="655"/>
                    <a:pt x="1075" y="942"/>
                    <a:pt x="789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1" y="3415"/>
                    <a:pt x="54" y="3928"/>
                  </a:cubicBezTo>
                  <a:cubicBezTo>
                    <a:pt x="108" y="4442"/>
                    <a:pt x="246" y="4902"/>
                    <a:pt x="465" y="5312"/>
                  </a:cubicBezTo>
                  <a:cubicBezTo>
                    <a:pt x="686" y="5723"/>
                    <a:pt x="971" y="6068"/>
                    <a:pt x="1322" y="6354"/>
                  </a:cubicBezTo>
                  <a:cubicBezTo>
                    <a:pt x="1674" y="6638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1" y="6899"/>
                    <a:pt x="5341" y="6678"/>
                  </a:cubicBezTo>
                  <a:cubicBezTo>
                    <a:pt x="5753" y="6458"/>
                    <a:pt x="6099" y="6173"/>
                    <a:pt x="6382" y="5821"/>
                  </a:cubicBezTo>
                  <a:cubicBezTo>
                    <a:pt x="6667" y="5468"/>
                    <a:pt x="6873" y="5069"/>
                    <a:pt x="7001" y="4617"/>
                  </a:cubicBezTo>
                  <a:cubicBezTo>
                    <a:pt x="7126" y="4169"/>
                    <a:pt x="7163" y="3691"/>
                    <a:pt x="7109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1" y="1047"/>
                    <a:pt x="5849" y="760"/>
                  </a:cubicBezTo>
                  <a:cubicBezTo>
                    <a:pt x="5497" y="476"/>
                    <a:pt x="5100" y="269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33"/>
            <p:cNvSpPr/>
            <p:nvPr/>
          </p:nvSpPr>
          <p:spPr>
            <a:xfrm flipH="1">
              <a:off x="5703317" y="1252093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3"/>
                  </a:moveTo>
                  <a:cubicBezTo>
                    <a:pt x="3226" y="1423"/>
                    <a:pt x="3351" y="1443"/>
                    <a:pt x="3463" y="1484"/>
                  </a:cubicBezTo>
                  <a:cubicBezTo>
                    <a:pt x="3616" y="1540"/>
                    <a:pt x="3738" y="1629"/>
                    <a:pt x="3832" y="1753"/>
                  </a:cubicBezTo>
                  <a:cubicBezTo>
                    <a:pt x="3924" y="1878"/>
                    <a:pt x="3978" y="2029"/>
                    <a:pt x="3997" y="2203"/>
                  </a:cubicBezTo>
                  <a:cubicBezTo>
                    <a:pt x="4018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8"/>
                  </a:cubicBezTo>
                  <a:cubicBezTo>
                    <a:pt x="3567" y="3116"/>
                    <a:pt x="3423" y="3168"/>
                    <a:pt x="3255" y="3187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9" y="1426"/>
                    <a:pt x="3034" y="1423"/>
                    <a:pt x="3088" y="1423"/>
                  </a:cubicBezTo>
                  <a:close/>
                  <a:moveTo>
                    <a:pt x="3371" y="0"/>
                  </a:moveTo>
                  <a:cubicBezTo>
                    <a:pt x="3272" y="0"/>
                    <a:pt x="3171" y="6"/>
                    <a:pt x="3068" y="17"/>
                  </a:cubicBezTo>
                  <a:lnTo>
                    <a:pt x="1" y="341"/>
                  </a:lnTo>
                  <a:lnTo>
                    <a:pt x="721" y="7151"/>
                  </a:lnTo>
                  <a:lnTo>
                    <a:pt x="2299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70" y="3489"/>
                    <a:pt x="5433" y="3126"/>
                  </a:cubicBezTo>
                  <a:cubicBezTo>
                    <a:pt x="5599" y="2764"/>
                    <a:pt x="5658" y="2370"/>
                    <a:pt x="5613" y="1943"/>
                  </a:cubicBezTo>
                  <a:cubicBezTo>
                    <a:pt x="5570" y="1527"/>
                    <a:pt x="5429" y="1166"/>
                    <a:pt x="5193" y="860"/>
                  </a:cubicBezTo>
                  <a:cubicBezTo>
                    <a:pt x="4959" y="552"/>
                    <a:pt x="4653" y="325"/>
                    <a:pt x="4280" y="174"/>
                  </a:cubicBezTo>
                  <a:cubicBezTo>
                    <a:pt x="3995" y="59"/>
                    <a:pt x="3692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33"/>
            <p:cNvSpPr/>
            <p:nvPr/>
          </p:nvSpPr>
          <p:spPr>
            <a:xfrm flipH="1">
              <a:off x="5444679" y="1216545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2" y="1"/>
                  </a:moveTo>
                  <a:lnTo>
                    <a:pt x="4156" y="206"/>
                  </a:lnTo>
                  <a:lnTo>
                    <a:pt x="1922" y="3008"/>
                  </a:lnTo>
                  <a:lnTo>
                    <a:pt x="1654" y="471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4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33"/>
            <p:cNvSpPr/>
            <p:nvPr/>
          </p:nvSpPr>
          <p:spPr>
            <a:xfrm flipH="1">
              <a:off x="5252564" y="1198287"/>
              <a:ext cx="194234" cy="246863"/>
            </a:xfrm>
            <a:custGeom>
              <a:avLst/>
              <a:gdLst/>
              <a:ahLst/>
              <a:cxnLst/>
              <a:rect l="l" t="t" r="r" b="b"/>
              <a:pathLst>
                <a:path w="5606" h="7125" extrusionOk="0">
                  <a:moveTo>
                    <a:pt x="2936" y="0"/>
                  </a:moveTo>
                  <a:cubicBezTo>
                    <a:pt x="2762" y="0"/>
                    <a:pt x="2577" y="11"/>
                    <a:pt x="2380" y="32"/>
                  </a:cubicBezTo>
                  <a:cubicBezTo>
                    <a:pt x="2042" y="67"/>
                    <a:pt x="1723" y="151"/>
                    <a:pt x="1424" y="285"/>
                  </a:cubicBezTo>
                  <a:cubicBezTo>
                    <a:pt x="1123" y="418"/>
                    <a:pt x="863" y="589"/>
                    <a:pt x="647" y="798"/>
                  </a:cubicBezTo>
                  <a:cubicBezTo>
                    <a:pt x="429" y="1009"/>
                    <a:pt x="263" y="1250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2"/>
                    <a:pt x="1179" y="3998"/>
                    <a:pt x="1471" y="4091"/>
                  </a:cubicBezTo>
                  <a:cubicBezTo>
                    <a:pt x="1763" y="4184"/>
                    <a:pt x="2103" y="4255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6" y="4518"/>
                    <a:pt x="3597" y="4568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9"/>
                    <a:pt x="3057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5" y="4807"/>
                  </a:cubicBezTo>
                  <a:lnTo>
                    <a:pt x="62" y="6051"/>
                  </a:lnTo>
                  <a:cubicBezTo>
                    <a:pt x="312" y="6306"/>
                    <a:pt x="587" y="6521"/>
                    <a:pt x="887" y="6697"/>
                  </a:cubicBezTo>
                  <a:cubicBezTo>
                    <a:pt x="1188" y="6871"/>
                    <a:pt x="1525" y="6993"/>
                    <a:pt x="1896" y="7063"/>
                  </a:cubicBezTo>
                  <a:cubicBezTo>
                    <a:pt x="2117" y="7104"/>
                    <a:pt x="2352" y="7124"/>
                    <a:pt x="2599" y="7124"/>
                  </a:cubicBezTo>
                  <a:cubicBezTo>
                    <a:pt x="2768" y="7124"/>
                    <a:pt x="2943" y="7115"/>
                    <a:pt x="3124" y="7095"/>
                  </a:cubicBezTo>
                  <a:cubicBezTo>
                    <a:pt x="3643" y="7042"/>
                    <a:pt x="4093" y="6907"/>
                    <a:pt x="4474" y="6692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80"/>
                    <a:pt x="5558" y="4606"/>
                  </a:cubicBezTo>
                  <a:cubicBezTo>
                    <a:pt x="5525" y="4300"/>
                    <a:pt x="5440" y="4039"/>
                    <a:pt x="5302" y="3821"/>
                  </a:cubicBezTo>
                  <a:cubicBezTo>
                    <a:pt x="5164" y="3602"/>
                    <a:pt x="4980" y="3419"/>
                    <a:pt x="4753" y="3274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6" y="2839"/>
                    <a:pt x="3323" y="2780"/>
                    <a:pt x="2960" y="2745"/>
                  </a:cubicBezTo>
                  <a:cubicBezTo>
                    <a:pt x="2801" y="2736"/>
                    <a:pt x="2649" y="2718"/>
                    <a:pt x="2502" y="2692"/>
                  </a:cubicBezTo>
                  <a:cubicBezTo>
                    <a:pt x="2354" y="2665"/>
                    <a:pt x="2223" y="2627"/>
                    <a:pt x="2107" y="2577"/>
                  </a:cubicBezTo>
                  <a:cubicBezTo>
                    <a:pt x="1989" y="2526"/>
                    <a:pt x="1894" y="2466"/>
                    <a:pt x="1822" y="2394"/>
                  </a:cubicBezTo>
                  <a:cubicBezTo>
                    <a:pt x="1749" y="2325"/>
                    <a:pt x="1707" y="2233"/>
                    <a:pt x="1694" y="2124"/>
                  </a:cubicBezTo>
                  <a:cubicBezTo>
                    <a:pt x="1683" y="1999"/>
                    <a:pt x="1709" y="1889"/>
                    <a:pt x="1778" y="1795"/>
                  </a:cubicBezTo>
                  <a:cubicBezTo>
                    <a:pt x="1850" y="1694"/>
                    <a:pt x="1950" y="1615"/>
                    <a:pt x="2085" y="1552"/>
                  </a:cubicBezTo>
                  <a:cubicBezTo>
                    <a:pt x="2219" y="1488"/>
                    <a:pt x="2383" y="1445"/>
                    <a:pt x="2577" y="1426"/>
                  </a:cubicBezTo>
                  <a:cubicBezTo>
                    <a:pt x="2641" y="1420"/>
                    <a:pt x="2705" y="1416"/>
                    <a:pt x="2769" y="1416"/>
                  </a:cubicBezTo>
                  <a:cubicBezTo>
                    <a:pt x="2892" y="1416"/>
                    <a:pt x="3014" y="1429"/>
                    <a:pt x="3137" y="1457"/>
                  </a:cubicBezTo>
                  <a:cubicBezTo>
                    <a:pt x="3322" y="1495"/>
                    <a:pt x="3497" y="1563"/>
                    <a:pt x="3669" y="1656"/>
                  </a:cubicBezTo>
                  <a:cubicBezTo>
                    <a:pt x="3840" y="1750"/>
                    <a:pt x="4001" y="1874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0" y="216"/>
                    <a:pt x="3879" y="111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33"/>
            <p:cNvSpPr/>
            <p:nvPr/>
          </p:nvSpPr>
          <p:spPr>
            <a:xfrm flipH="1">
              <a:off x="4999607" y="116887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9" y="0"/>
                  </a:moveTo>
                  <a:lnTo>
                    <a:pt x="4224" y="176"/>
                  </a:lnTo>
                  <a:lnTo>
                    <a:pt x="4505" y="2852"/>
                  </a:lnTo>
                  <a:lnTo>
                    <a:pt x="1937" y="3124"/>
                  </a:lnTo>
                  <a:lnTo>
                    <a:pt x="1654" y="448"/>
                  </a:lnTo>
                  <a:lnTo>
                    <a:pt x="0" y="622"/>
                  </a:lnTo>
                  <a:lnTo>
                    <a:pt x="719" y="7432"/>
                  </a:lnTo>
                  <a:lnTo>
                    <a:pt x="2373" y="7258"/>
                  </a:lnTo>
                  <a:lnTo>
                    <a:pt x="2093" y="4601"/>
                  </a:lnTo>
                  <a:lnTo>
                    <a:pt x="4662" y="4332"/>
                  </a:lnTo>
                  <a:lnTo>
                    <a:pt x="4943" y="6988"/>
                  </a:lnTo>
                  <a:lnTo>
                    <a:pt x="6596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5" name="Google Shape;17505;p33"/>
            <p:cNvSpPr/>
            <p:nvPr/>
          </p:nvSpPr>
          <p:spPr>
            <a:xfrm flipH="1">
              <a:off x="4722052" y="114517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602" y="1567"/>
                  </a:moveTo>
                  <a:cubicBezTo>
                    <a:pt x="3788" y="1567"/>
                    <a:pt x="3965" y="1594"/>
                    <a:pt x="4132" y="1647"/>
                  </a:cubicBezTo>
                  <a:cubicBezTo>
                    <a:pt x="4365" y="1721"/>
                    <a:pt x="4577" y="1839"/>
                    <a:pt x="4761" y="1999"/>
                  </a:cubicBezTo>
                  <a:cubicBezTo>
                    <a:pt x="4945" y="2161"/>
                    <a:pt x="5094" y="2357"/>
                    <a:pt x="5211" y="2587"/>
                  </a:cubicBezTo>
                  <a:cubicBezTo>
                    <a:pt x="5326" y="2817"/>
                    <a:pt x="5401" y="3076"/>
                    <a:pt x="5429" y="3362"/>
                  </a:cubicBezTo>
                  <a:cubicBezTo>
                    <a:pt x="5458" y="3645"/>
                    <a:pt x="5442" y="3914"/>
                    <a:pt x="5376" y="4163"/>
                  </a:cubicBezTo>
                  <a:cubicBezTo>
                    <a:pt x="5311" y="4415"/>
                    <a:pt x="5205" y="4636"/>
                    <a:pt x="5058" y="4835"/>
                  </a:cubicBezTo>
                  <a:cubicBezTo>
                    <a:pt x="4912" y="5030"/>
                    <a:pt x="4732" y="5188"/>
                    <a:pt x="4519" y="5309"/>
                  </a:cubicBezTo>
                  <a:cubicBezTo>
                    <a:pt x="4305" y="5428"/>
                    <a:pt x="4063" y="5505"/>
                    <a:pt x="3800" y="5532"/>
                  </a:cubicBezTo>
                  <a:cubicBezTo>
                    <a:pt x="3727" y="5540"/>
                    <a:pt x="3656" y="5544"/>
                    <a:pt x="3586" y="5544"/>
                  </a:cubicBezTo>
                  <a:cubicBezTo>
                    <a:pt x="3398" y="5544"/>
                    <a:pt x="3220" y="5516"/>
                    <a:pt x="3049" y="5463"/>
                  </a:cubicBezTo>
                  <a:cubicBezTo>
                    <a:pt x="2816" y="5391"/>
                    <a:pt x="2607" y="5275"/>
                    <a:pt x="2417" y="5116"/>
                  </a:cubicBezTo>
                  <a:cubicBezTo>
                    <a:pt x="2233" y="4958"/>
                    <a:pt x="2082" y="4763"/>
                    <a:pt x="1968" y="4528"/>
                  </a:cubicBezTo>
                  <a:cubicBezTo>
                    <a:pt x="1854" y="4297"/>
                    <a:pt x="1784" y="4036"/>
                    <a:pt x="1754" y="3750"/>
                  </a:cubicBezTo>
                  <a:cubicBezTo>
                    <a:pt x="1722" y="3464"/>
                    <a:pt x="1739" y="3197"/>
                    <a:pt x="1803" y="2946"/>
                  </a:cubicBezTo>
                  <a:cubicBezTo>
                    <a:pt x="1863" y="2696"/>
                    <a:pt x="1970" y="2476"/>
                    <a:pt x="2119" y="2278"/>
                  </a:cubicBezTo>
                  <a:cubicBezTo>
                    <a:pt x="2270" y="2082"/>
                    <a:pt x="2451" y="1924"/>
                    <a:pt x="2666" y="1802"/>
                  </a:cubicBezTo>
                  <a:cubicBezTo>
                    <a:pt x="2877" y="1681"/>
                    <a:pt x="3117" y="1606"/>
                    <a:pt x="3383" y="1579"/>
                  </a:cubicBezTo>
                  <a:cubicBezTo>
                    <a:pt x="3457" y="1571"/>
                    <a:pt x="3530" y="1567"/>
                    <a:pt x="3602" y="1567"/>
                  </a:cubicBezTo>
                  <a:close/>
                  <a:moveTo>
                    <a:pt x="3651" y="0"/>
                  </a:moveTo>
                  <a:cubicBezTo>
                    <a:pt x="3509" y="0"/>
                    <a:pt x="3365" y="8"/>
                    <a:pt x="3218" y="23"/>
                  </a:cubicBezTo>
                  <a:cubicBezTo>
                    <a:pt x="2703" y="78"/>
                    <a:pt x="2243" y="216"/>
                    <a:pt x="1833" y="437"/>
                  </a:cubicBezTo>
                  <a:cubicBezTo>
                    <a:pt x="1423" y="656"/>
                    <a:pt x="1077" y="942"/>
                    <a:pt x="792" y="1294"/>
                  </a:cubicBezTo>
                  <a:cubicBezTo>
                    <a:pt x="508" y="1647"/>
                    <a:pt x="300" y="2043"/>
                    <a:pt x="171" y="2489"/>
                  </a:cubicBezTo>
                  <a:cubicBezTo>
                    <a:pt x="41" y="2935"/>
                    <a:pt x="1" y="3415"/>
                    <a:pt x="56" y="3930"/>
                  </a:cubicBezTo>
                  <a:cubicBezTo>
                    <a:pt x="109" y="4442"/>
                    <a:pt x="248" y="4902"/>
                    <a:pt x="468" y="5312"/>
                  </a:cubicBezTo>
                  <a:cubicBezTo>
                    <a:pt x="688" y="5722"/>
                    <a:pt x="974" y="6068"/>
                    <a:pt x="1327" y="6355"/>
                  </a:cubicBezTo>
                  <a:cubicBezTo>
                    <a:pt x="1679" y="6638"/>
                    <a:pt x="2076" y="6845"/>
                    <a:pt x="2522" y="6976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70" y="7089"/>
                  </a:cubicBezTo>
                  <a:cubicBezTo>
                    <a:pt x="4476" y="7036"/>
                    <a:pt x="4933" y="6897"/>
                    <a:pt x="5343" y="6678"/>
                  </a:cubicBezTo>
                  <a:cubicBezTo>
                    <a:pt x="5753" y="6457"/>
                    <a:pt x="6101" y="6170"/>
                    <a:pt x="6386" y="5821"/>
                  </a:cubicBezTo>
                  <a:cubicBezTo>
                    <a:pt x="6670" y="5469"/>
                    <a:pt x="6875" y="5069"/>
                    <a:pt x="7003" y="4617"/>
                  </a:cubicBezTo>
                  <a:cubicBezTo>
                    <a:pt x="7131" y="4167"/>
                    <a:pt x="7166" y="3688"/>
                    <a:pt x="7112" y="3184"/>
                  </a:cubicBezTo>
                  <a:cubicBezTo>
                    <a:pt x="7059" y="2672"/>
                    <a:pt x="6922" y="2212"/>
                    <a:pt x="6705" y="1799"/>
                  </a:cubicBezTo>
                  <a:cubicBezTo>
                    <a:pt x="6486" y="1389"/>
                    <a:pt x="6204" y="1044"/>
                    <a:pt x="5852" y="761"/>
                  </a:cubicBezTo>
                  <a:cubicBezTo>
                    <a:pt x="5500" y="476"/>
                    <a:pt x="5101" y="267"/>
                    <a:pt x="4656" y="138"/>
                  </a:cubicBezTo>
                  <a:cubicBezTo>
                    <a:pt x="4338" y="47"/>
                    <a:pt x="4003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6" name="Google Shape;17506;p33"/>
            <p:cNvSpPr/>
            <p:nvPr/>
          </p:nvSpPr>
          <p:spPr>
            <a:xfrm flipH="1">
              <a:off x="4502636" y="1122514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6" y="1496"/>
                  </a:moveTo>
                  <a:cubicBezTo>
                    <a:pt x="3064" y="1496"/>
                    <a:pt x="3166" y="1517"/>
                    <a:pt x="3262" y="1557"/>
                  </a:cubicBezTo>
                  <a:cubicBezTo>
                    <a:pt x="3384" y="1609"/>
                    <a:pt x="3487" y="1692"/>
                    <a:pt x="3572" y="1800"/>
                  </a:cubicBezTo>
                  <a:cubicBezTo>
                    <a:pt x="3657" y="1909"/>
                    <a:pt x="3707" y="2049"/>
                    <a:pt x="3725" y="2217"/>
                  </a:cubicBezTo>
                  <a:cubicBezTo>
                    <a:pt x="3742" y="2378"/>
                    <a:pt x="3722" y="2523"/>
                    <a:pt x="3663" y="2656"/>
                  </a:cubicBezTo>
                  <a:cubicBezTo>
                    <a:pt x="3605" y="2785"/>
                    <a:pt x="3521" y="2890"/>
                    <a:pt x="3411" y="2975"/>
                  </a:cubicBezTo>
                  <a:cubicBezTo>
                    <a:pt x="3301" y="3061"/>
                    <a:pt x="3177" y="3110"/>
                    <a:pt x="3033" y="3124"/>
                  </a:cubicBezTo>
                  <a:lnTo>
                    <a:pt x="1953" y="3238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7"/>
                    <a:pt x="2926" y="1496"/>
                    <a:pt x="2956" y="1496"/>
                  </a:cubicBezTo>
                  <a:close/>
                  <a:moveTo>
                    <a:pt x="3225" y="1"/>
                  </a:moveTo>
                  <a:cubicBezTo>
                    <a:pt x="3132" y="1"/>
                    <a:pt x="3037" y="6"/>
                    <a:pt x="2940" y="17"/>
                  </a:cubicBezTo>
                  <a:lnTo>
                    <a:pt x="0" y="326"/>
                  </a:lnTo>
                  <a:lnTo>
                    <a:pt x="718" y="7138"/>
                  </a:lnTo>
                  <a:lnTo>
                    <a:pt x="2372" y="6964"/>
                  </a:lnTo>
                  <a:lnTo>
                    <a:pt x="2131" y="4686"/>
                  </a:lnTo>
                  <a:lnTo>
                    <a:pt x="3416" y="4550"/>
                  </a:lnTo>
                  <a:cubicBezTo>
                    <a:pt x="3844" y="4505"/>
                    <a:pt x="4214" y="4364"/>
                    <a:pt x="4527" y="4127"/>
                  </a:cubicBezTo>
                  <a:cubicBezTo>
                    <a:pt x="4839" y="3892"/>
                    <a:pt x="5076" y="3590"/>
                    <a:pt x="5239" y="3221"/>
                  </a:cubicBezTo>
                  <a:cubicBezTo>
                    <a:pt x="5403" y="2853"/>
                    <a:pt x="5460" y="2449"/>
                    <a:pt x="5413" y="2009"/>
                  </a:cubicBezTo>
                  <a:cubicBezTo>
                    <a:pt x="5368" y="1586"/>
                    <a:pt x="5230" y="1218"/>
                    <a:pt x="4996" y="898"/>
                  </a:cubicBezTo>
                  <a:cubicBezTo>
                    <a:pt x="4763" y="582"/>
                    <a:pt x="4468" y="345"/>
                    <a:pt x="4113" y="187"/>
                  </a:cubicBezTo>
                  <a:cubicBezTo>
                    <a:pt x="3838" y="63"/>
                    <a:pt x="3543" y="1"/>
                    <a:pt x="3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33"/>
            <p:cNvSpPr/>
            <p:nvPr/>
          </p:nvSpPr>
          <p:spPr>
            <a:xfrm flipH="1">
              <a:off x="9068938" y="1957257"/>
              <a:ext cx="87831" cy="211246"/>
            </a:xfrm>
            <a:custGeom>
              <a:avLst/>
              <a:gdLst/>
              <a:ahLst/>
              <a:cxnLst/>
              <a:rect l="l" t="t" r="r" b="b"/>
              <a:pathLst>
                <a:path w="2535" h="6097" extrusionOk="0">
                  <a:moveTo>
                    <a:pt x="2" y="0"/>
                  </a:moveTo>
                  <a:lnTo>
                    <a:pt x="2" y="587"/>
                  </a:lnTo>
                  <a:lnTo>
                    <a:pt x="255" y="396"/>
                  </a:lnTo>
                  <a:cubicBezTo>
                    <a:pt x="189" y="251"/>
                    <a:pt x="107" y="120"/>
                    <a:pt x="2" y="0"/>
                  </a:cubicBezTo>
                  <a:close/>
                  <a:moveTo>
                    <a:pt x="1383" y="2609"/>
                  </a:moveTo>
                  <a:lnTo>
                    <a:pt x="1" y="2754"/>
                  </a:lnTo>
                  <a:lnTo>
                    <a:pt x="1" y="5693"/>
                  </a:lnTo>
                  <a:cubicBezTo>
                    <a:pt x="22" y="5678"/>
                    <a:pt x="44" y="5659"/>
                    <a:pt x="64" y="5642"/>
                  </a:cubicBezTo>
                  <a:lnTo>
                    <a:pt x="608" y="6096"/>
                  </a:lnTo>
                  <a:lnTo>
                    <a:pt x="2535" y="5893"/>
                  </a:lnTo>
                  <a:lnTo>
                    <a:pt x="928" y="4507"/>
                  </a:lnTo>
                  <a:cubicBezTo>
                    <a:pt x="1038" y="4283"/>
                    <a:pt x="1131" y="4046"/>
                    <a:pt x="1203" y="3794"/>
                  </a:cubicBezTo>
                  <a:cubicBezTo>
                    <a:pt x="1309" y="3426"/>
                    <a:pt x="1368" y="3032"/>
                    <a:pt x="1383" y="26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33"/>
            <p:cNvSpPr/>
            <p:nvPr/>
          </p:nvSpPr>
          <p:spPr>
            <a:xfrm flipH="1">
              <a:off x="8771182" y="1891878"/>
              <a:ext cx="204628" cy="249670"/>
            </a:xfrm>
            <a:custGeom>
              <a:avLst/>
              <a:gdLst/>
              <a:ahLst/>
              <a:cxnLst/>
              <a:rect l="l" t="t" r="r" b="b"/>
              <a:pathLst>
                <a:path w="5906" h="7206" extrusionOk="0">
                  <a:moveTo>
                    <a:pt x="5751" y="1"/>
                  </a:moveTo>
                  <a:lnTo>
                    <a:pt x="1" y="608"/>
                  </a:lnTo>
                  <a:lnTo>
                    <a:pt x="154" y="2066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33"/>
            <p:cNvSpPr/>
            <p:nvPr/>
          </p:nvSpPr>
          <p:spPr>
            <a:xfrm flipH="1">
              <a:off x="8543206" y="187025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4"/>
                  </a:lnTo>
                  <a:lnTo>
                    <a:pt x="4592" y="2723"/>
                  </a:lnTo>
                  <a:lnTo>
                    <a:pt x="1887" y="3008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33"/>
            <p:cNvSpPr/>
            <p:nvPr/>
          </p:nvSpPr>
          <p:spPr>
            <a:xfrm flipH="1">
              <a:off x="8302134" y="1847600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3" y="78"/>
                    <a:pt x="2294" y="215"/>
                    <a:pt x="1876" y="436"/>
                  </a:cubicBezTo>
                  <a:cubicBezTo>
                    <a:pt x="1457" y="656"/>
                    <a:pt x="1104" y="942"/>
                    <a:pt x="816" y="1292"/>
                  </a:cubicBezTo>
                  <a:cubicBezTo>
                    <a:pt x="528" y="1640"/>
                    <a:pt x="316" y="2037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09" y="4435"/>
                    <a:pt x="245" y="4901"/>
                    <a:pt x="462" y="5314"/>
                  </a:cubicBezTo>
                  <a:cubicBezTo>
                    <a:pt x="681" y="5728"/>
                    <a:pt x="964" y="6075"/>
                    <a:pt x="1315" y="6356"/>
                  </a:cubicBezTo>
                  <a:cubicBezTo>
                    <a:pt x="1666" y="6637"/>
                    <a:pt x="2067" y="6842"/>
                    <a:pt x="2516" y="6968"/>
                  </a:cubicBezTo>
                  <a:cubicBezTo>
                    <a:pt x="2830" y="7056"/>
                    <a:pt x="3159" y="7100"/>
                    <a:pt x="3504" y="7100"/>
                  </a:cubicBezTo>
                  <a:cubicBezTo>
                    <a:pt x="3653" y="7100"/>
                    <a:pt x="3805" y="7092"/>
                    <a:pt x="3959" y="7075"/>
                  </a:cubicBezTo>
                  <a:cubicBezTo>
                    <a:pt x="4290" y="7041"/>
                    <a:pt x="4615" y="6966"/>
                    <a:pt x="4933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6" y="6249"/>
                    <a:pt x="6246" y="6063"/>
                    <a:pt x="6387" y="5865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70" y="5074"/>
                  </a:cubicBezTo>
                  <a:cubicBezTo>
                    <a:pt x="4920" y="5190"/>
                    <a:pt x="4758" y="5289"/>
                    <a:pt x="4574" y="5366"/>
                  </a:cubicBezTo>
                  <a:cubicBezTo>
                    <a:pt x="4392" y="5445"/>
                    <a:pt x="4197" y="5494"/>
                    <a:pt x="3990" y="5517"/>
                  </a:cubicBezTo>
                  <a:cubicBezTo>
                    <a:pt x="3887" y="5528"/>
                    <a:pt x="3786" y="5533"/>
                    <a:pt x="3688" y="5533"/>
                  </a:cubicBezTo>
                  <a:cubicBezTo>
                    <a:pt x="3496" y="5533"/>
                    <a:pt x="3314" y="5512"/>
                    <a:pt x="3143" y="5469"/>
                  </a:cubicBezTo>
                  <a:cubicBezTo>
                    <a:pt x="2884" y="5404"/>
                    <a:pt x="2658" y="5294"/>
                    <a:pt x="2464" y="5138"/>
                  </a:cubicBezTo>
                  <a:cubicBezTo>
                    <a:pt x="2270" y="4982"/>
                    <a:pt x="2112" y="4786"/>
                    <a:pt x="1989" y="4553"/>
                  </a:cubicBezTo>
                  <a:cubicBezTo>
                    <a:pt x="1867" y="4320"/>
                    <a:pt x="1790" y="4056"/>
                    <a:pt x="1756" y="3758"/>
                  </a:cubicBezTo>
                  <a:cubicBezTo>
                    <a:pt x="1725" y="3452"/>
                    <a:pt x="1745" y="3171"/>
                    <a:pt x="1817" y="2914"/>
                  </a:cubicBezTo>
                  <a:cubicBezTo>
                    <a:pt x="1892" y="2655"/>
                    <a:pt x="2005" y="2432"/>
                    <a:pt x="2158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38" y="1661"/>
                    <a:pt x="3179" y="1589"/>
                    <a:pt x="3437" y="1561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8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2" y="330"/>
                  </a:cubicBezTo>
                  <a:cubicBezTo>
                    <a:pt x="4875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33"/>
            <p:cNvSpPr/>
            <p:nvPr/>
          </p:nvSpPr>
          <p:spPr>
            <a:xfrm flipH="1">
              <a:off x="8056107" y="181846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8" y="0"/>
                  </a:moveTo>
                  <a:lnTo>
                    <a:pt x="4224" y="174"/>
                  </a:lnTo>
                  <a:lnTo>
                    <a:pt x="4506" y="2852"/>
                  </a:lnTo>
                  <a:lnTo>
                    <a:pt x="1938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4" y="4602"/>
                  </a:lnTo>
                  <a:lnTo>
                    <a:pt x="4663" y="4330"/>
                  </a:lnTo>
                  <a:lnTo>
                    <a:pt x="4943" y="6987"/>
                  </a:lnTo>
                  <a:lnTo>
                    <a:pt x="6597" y="6813"/>
                  </a:lnTo>
                  <a:lnTo>
                    <a:pt x="5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33"/>
            <p:cNvSpPr/>
            <p:nvPr/>
          </p:nvSpPr>
          <p:spPr>
            <a:xfrm flipH="1">
              <a:off x="7784338" y="1789636"/>
              <a:ext cx="237682" cy="258678"/>
            </a:xfrm>
            <a:custGeom>
              <a:avLst/>
              <a:gdLst/>
              <a:ahLst/>
              <a:cxnLst/>
              <a:rect l="l" t="t" r="r" b="b"/>
              <a:pathLst>
                <a:path w="6860" h="7466" extrusionOk="0">
                  <a:moveTo>
                    <a:pt x="6141" y="1"/>
                  </a:moveTo>
                  <a:lnTo>
                    <a:pt x="4536" y="171"/>
                  </a:lnTo>
                  <a:lnTo>
                    <a:pt x="4714" y="1853"/>
                  </a:lnTo>
                  <a:cubicBezTo>
                    <a:pt x="4743" y="2119"/>
                    <a:pt x="4769" y="2365"/>
                    <a:pt x="4796" y="2592"/>
                  </a:cubicBezTo>
                  <a:cubicBezTo>
                    <a:pt x="4824" y="2818"/>
                    <a:pt x="4853" y="3028"/>
                    <a:pt x="4883" y="3222"/>
                  </a:cubicBezTo>
                  <a:cubicBezTo>
                    <a:pt x="4913" y="3416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6"/>
                    <a:pt x="5114" y="4452"/>
                    <a:pt x="5126" y="4499"/>
                  </a:cubicBezTo>
                  <a:lnTo>
                    <a:pt x="1479" y="493"/>
                  </a:lnTo>
                  <a:lnTo>
                    <a:pt x="1" y="652"/>
                  </a:lnTo>
                  <a:lnTo>
                    <a:pt x="720" y="7466"/>
                  </a:lnTo>
                  <a:lnTo>
                    <a:pt x="2325" y="7296"/>
                  </a:lnTo>
                  <a:lnTo>
                    <a:pt x="2084" y="5018"/>
                  </a:lnTo>
                  <a:cubicBezTo>
                    <a:pt x="2069" y="4857"/>
                    <a:pt x="2050" y="4709"/>
                    <a:pt x="2033" y="4577"/>
                  </a:cubicBezTo>
                  <a:cubicBezTo>
                    <a:pt x="2014" y="4443"/>
                    <a:pt x="1997" y="4311"/>
                    <a:pt x="1975" y="4174"/>
                  </a:cubicBezTo>
                  <a:cubicBezTo>
                    <a:pt x="1954" y="4039"/>
                    <a:pt x="1926" y="3888"/>
                    <a:pt x="1892" y="3720"/>
                  </a:cubicBezTo>
                  <a:cubicBezTo>
                    <a:pt x="1857" y="3551"/>
                    <a:pt x="1818" y="3362"/>
                    <a:pt x="1774" y="3146"/>
                  </a:cubicBezTo>
                  <a:cubicBezTo>
                    <a:pt x="1767" y="3117"/>
                    <a:pt x="1761" y="3083"/>
                    <a:pt x="1754" y="3052"/>
                  </a:cubicBezTo>
                  <a:lnTo>
                    <a:pt x="1754" y="3052"/>
                  </a:lnTo>
                  <a:lnTo>
                    <a:pt x="5362" y="6972"/>
                  </a:lnTo>
                  <a:lnTo>
                    <a:pt x="6860" y="681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33"/>
            <p:cNvSpPr/>
            <p:nvPr/>
          </p:nvSpPr>
          <p:spPr>
            <a:xfrm flipH="1">
              <a:off x="7592501" y="176957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0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8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3"/>
                  </a:lnTo>
                  <a:lnTo>
                    <a:pt x="4108" y="1391"/>
                  </a:lnTo>
                  <a:lnTo>
                    <a:pt x="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33"/>
            <p:cNvSpPr/>
            <p:nvPr/>
          </p:nvSpPr>
          <p:spPr>
            <a:xfrm flipH="1">
              <a:off x="7323467" y="1746778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5" y="1568"/>
                  </a:moveTo>
                  <a:cubicBezTo>
                    <a:pt x="3781" y="1568"/>
                    <a:pt x="3959" y="1595"/>
                    <a:pt x="4128" y="1649"/>
                  </a:cubicBezTo>
                  <a:cubicBezTo>
                    <a:pt x="4362" y="1723"/>
                    <a:pt x="4569" y="1841"/>
                    <a:pt x="4755" y="2002"/>
                  </a:cubicBezTo>
                  <a:cubicBezTo>
                    <a:pt x="4939" y="2163"/>
                    <a:pt x="5090" y="2358"/>
                    <a:pt x="5205" y="2588"/>
                  </a:cubicBezTo>
                  <a:cubicBezTo>
                    <a:pt x="5321" y="2818"/>
                    <a:pt x="5394" y="3076"/>
                    <a:pt x="5423" y="3363"/>
                  </a:cubicBezTo>
                  <a:cubicBezTo>
                    <a:pt x="5456" y="3648"/>
                    <a:pt x="5440" y="3916"/>
                    <a:pt x="5373" y="4166"/>
                  </a:cubicBezTo>
                  <a:cubicBezTo>
                    <a:pt x="5327" y="4338"/>
                    <a:pt x="5262" y="4497"/>
                    <a:pt x="5177" y="4642"/>
                  </a:cubicBezTo>
                  <a:lnTo>
                    <a:pt x="4241" y="3616"/>
                  </a:lnTo>
                  <a:lnTo>
                    <a:pt x="3114" y="4591"/>
                  </a:lnTo>
                  <a:lnTo>
                    <a:pt x="3954" y="5507"/>
                  </a:lnTo>
                  <a:cubicBezTo>
                    <a:pt x="3902" y="5517"/>
                    <a:pt x="3849" y="5526"/>
                    <a:pt x="3795" y="5532"/>
                  </a:cubicBezTo>
                  <a:cubicBezTo>
                    <a:pt x="3723" y="5540"/>
                    <a:pt x="3651" y="5544"/>
                    <a:pt x="3581" y="5544"/>
                  </a:cubicBezTo>
                  <a:cubicBezTo>
                    <a:pt x="3393" y="5544"/>
                    <a:pt x="3214" y="5516"/>
                    <a:pt x="3043" y="5463"/>
                  </a:cubicBezTo>
                  <a:cubicBezTo>
                    <a:pt x="2812" y="5391"/>
                    <a:pt x="2600" y="5274"/>
                    <a:pt x="2412" y="5118"/>
                  </a:cubicBezTo>
                  <a:cubicBezTo>
                    <a:pt x="2224" y="4960"/>
                    <a:pt x="2074" y="4764"/>
                    <a:pt x="1962" y="4530"/>
                  </a:cubicBezTo>
                  <a:cubicBezTo>
                    <a:pt x="1850" y="4298"/>
                    <a:pt x="1778" y="4038"/>
                    <a:pt x="1748" y="3752"/>
                  </a:cubicBezTo>
                  <a:cubicBezTo>
                    <a:pt x="1717" y="3465"/>
                    <a:pt x="1733" y="3198"/>
                    <a:pt x="1797" y="2948"/>
                  </a:cubicBezTo>
                  <a:cubicBezTo>
                    <a:pt x="1857" y="2699"/>
                    <a:pt x="1963" y="2478"/>
                    <a:pt x="2114" y="2279"/>
                  </a:cubicBezTo>
                  <a:cubicBezTo>
                    <a:pt x="2264" y="2084"/>
                    <a:pt x="2445" y="1925"/>
                    <a:pt x="2659" y="1803"/>
                  </a:cubicBezTo>
                  <a:cubicBezTo>
                    <a:pt x="2872" y="1682"/>
                    <a:pt x="3109" y="1608"/>
                    <a:pt x="3376" y="1580"/>
                  </a:cubicBezTo>
                  <a:cubicBezTo>
                    <a:pt x="3450" y="1572"/>
                    <a:pt x="3523" y="1568"/>
                    <a:pt x="3595" y="1568"/>
                  </a:cubicBezTo>
                  <a:close/>
                  <a:moveTo>
                    <a:pt x="3648" y="0"/>
                  </a:moveTo>
                  <a:cubicBezTo>
                    <a:pt x="3506" y="0"/>
                    <a:pt x="3362" y="8"/>
                    <a:pt x="3214" y="23"/>
                  </a:cubicBezTo>
                  <a:cubicBezTo>
                    <a:pt x="2703" y="78"/>
                    <a:pt x="2242" y="216"/>
                    <a:pt x="1833" y="437"/>
                  </a:cubicBezTo>
                  <a:cubicBezTo>
                    <a:pt x="1421" y="656"/>
                    <a:pt x="1076" y="943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5"/>
                    <a:pt x="1" y="3415"/>
                    <a:pt x="55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68"/>
                    <a:pt x="1323" y="6354"/>
                  </a:cubicBezTo>
                  <a:cubicBezTo>
                    <a:pt x="1676" y="6638"/>
                    <a:pt x="2073" y="6845"/>
                    <a:pt x="2521" y="6976"/>
                  </a:cubicBezTo>
                  <a:cubicBezTo>
                    <a:pt x="2836" y="7067"/>
                    <a:pt x="3167" y="7113"/>
                    <a:pt x="3515" y="7113"/>
                  </a:cubicBezTo>
                  <a:cubicBezTo>
                    <a:pt x="3660" y="7113"/>
                    <a:pt x="3808" y="7105"/>
                    <a:pt x="3959" y="7089"/>
                  </a:cubicBezTo>
                  <a:cubicBezTo>
                    <a:pt x="4381" y="7045"/>
                    <a:pt x="4767" y="6940"/>
                    <a:pt x="5120" y="6781"/>
                  </a:cubicBezTo>
                  <a:lnTo>
                    <a:pt x="6095" y="7848"/>
                  </a:lnTo>
                  <a:lnTo>
                    <a:pt x="7191" y="6848"/>
                  </a:lnTo>
                  <a:lnTo>
                    <a:pt x="6321" y="5891"/>
                  </a:lnTo>
                  <a:cubicBezTo>
                    <a:pt x="6341" y="5867"/>
                    <a:pt x="6364" y="5844"/>
                    <a:pt x="6384" y="5821"/>
                  </a:cubicBezTo>
                  <a:cubicBezTo>
                    <a:pt x="6667" y="5469"/>
                    <a:pt x="6873" y="5069"/>
                    <a:pt x="7001" y="4619"/>
                  </a:cubicBezTo>
                  <a:cubicBezTo>
                    <a:pt x="7126" y="4169"/>
                    <a:pt x="7163" y="3691"/>
                    <a:pt x="7110" y="3184"/>
                  </a:cubicBezTo>
                  <a:cubicBezTo>
                    <a:pt x="7055" y="2672"/>
                    <a:pt x="6919" y="2212"/>
                    <a:pt x="6703" y="1800"/>
                  </a:cubicBezTo>
                  <a:cubicBezTo>
                    <a:pt x="6486" y="1389"/>
                    <a:pt x="6203" y="1045"/>
                    <a:pt x="5850" y="761"/>
                  </a:cubicBezTo>
                  <a:cubicBezTo>
                    <a:pt x="5498" y="476"/>
                    <a:pt x="5100" y="267"/>
                    <a:pt x="4654" y="139"/>
                  </a:cubicBezTo>
                  <a:cubicBezTo>
                    <a:pt x="4335" y="47"/>
                    <a:pt x="4000" y="0"/>
                    <a:pt x="3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33"/>
            <p:cNvSpPr/>
            <p:nvPr/>
          </p:nvSpPr>
          <p:spPr>
            <a:xfrm flipH="1">
              <a:off x="7076610" y="1714280"/>
              <a:ext cx="219180" cy="249393"/>
            </a:xfrm>
            <a:custGeom>
              <a:avLst/>
              <a:gdLst/>
              <a:ahLst/>
              <a:cxnLst/>
              <a:rect l="l" t="t" r="r" b="b"/>
              <a:pathLst>
                <a:path w="6326" h="7198" extrusionOk="0">
                  <a:moveTo>
                    <a:pt x="5828" y="0"/>
                  </a:moveTo>
                  <a:lnTo>
                    <a:pt x="4212" y="171"/>
                  </a:lnTo>
                  <a:lnTo>
                    <a:pt x="4645" y="4277"/>
                  </a:lnTo>
                  <a:cubicBezTo>
                    <a:pt x="4671" y="4523"/>
                    <a:pt x="4636" y="4751"/>
                    <a:pt x="4541" y="4961"/>
                  </a:cubicBezTo>
                  <a:cubicBezTo>
                    <a:pt x="4445" y="5171"/>
                    <a:pt x="4307" y="5344"/>
                    <a:pt x="4127" y="5478"/>
                  </a:cubicBezTo>
                  <a:cubicBezTo>
                    <a:pt x="3947" y="5610"/>
                    <a:pt x="3736" y="5690"/>
                    <a:pt x="3490" y="5716"/>
                  </a:cubicBezTo>
                  <a:cubicBezTo>
                    <a:pt x="3442" y="5721"/>
                    <a:pt x="3395" y="5724"/>
                    <a:pt x="3349" y="5724"/>
                  </a:cubicBezTo>
                  <a:cubicBezTo>
                    <a:pt x="3168" y="5724"/>
                    <a:pt x="2998" y="5686"/>
                    <a:pt x="2839" y="5611"/>
                  </a:cubicBezTo>
                  <a:cubicBezTo>
                    <a:pt x="2639" y="5518"/>
                    <a:pt x="2472" y="5378"/>
                    <a:pt x="2343" y="5191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7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7"/>
                    <a:pt x="672" y="5774"/>
                    <a:pt x="964" y="6149"/>
                  </a:cubicBezTo>
                  <a:cubicBezTo>
                    <a:pt x="1255" y="6525"/>
                    <a:pt x="1635" y="6805"/>
                    <a:pt x="2100" y="6989"/>
                  </a:cubicBezTo>
                  <a:cubicBezTo>
                    <a:pt x="2453" y="7127"/>
                    <a:pt x="2834" y="7197"/>
                    <a:pt x="3244" y="7197"/>
                  </a:cubicBezTo>
                  <a:cubicBezTo>
                    <a:pt x="3374" y="7197"/>
                    <a:pt x="3508" y="7190"/>
                    <a:pt x="3644" y="7176"/>
                  </a:cubicBezTo>
                  <a:cubicBezTo>
                    <a:pt x="4202" y="7117"/>
                    <a:pt x="4688" y="6949"/>
                    <a:pt x="5105" y="6673"/>
                  </a:cubicBezTo>
                  <a:cubicBezTo>
                    <a:pt x="5522" y="6395"/>
                    <a:pt x="5834" y="6043"/>
                    <a:pt x="6043" y="5614"/>
                  </a:cubicBezTo>
                  <a:cubicBezTo>
                    <a:pt x="6248" y="5186"/>
                    <a:pt x="6326" y="4711"/>
                    <a:pt x="6270" y="4192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33"/>
            <p:cNvSpPr/>
            <p:nvPr/>
          </p:nvSpPr>
          <p:spPr>
            <a:xfrm flipH="1">
              <a:off x="6843369" y="169085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33"/>
            <p:cNvSpPr/>
            <p:nvPr/>
          </p:nvSpPr>
          <p:spPr>
            <a:xfrm flipH="1">
              <a:off x="6629286" y="167055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3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798"/>
                  </a:cubicBezTo>
                  <a:cubicBezTo>
                    <a:pt x="429" y="1009"/>
                    <a:pt x="263" y="1249"/>
                    <a:pt x="152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0" y="3872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1"/>
                    <a:pt x="2762" y="4327"/>
                    <a:pt x="2895" y="4348"/>
                  </a:cubicBezTo>
                  <a:cubicBezTo>
                    <a:pt x="3028" y="4370"/>
                    <a:pt x="3156" y="4400"/>
                    <a:pt x="3279" y="4436"/>
                  </a:cubicBezTo>
                  <a:cubicBezTo>
                    <a:pt x="3401" y="4472"/>
                    <a:pt x="3506" y="4515"/>
                    <a:pt x="3596" y="4565"/>
                  </a:cubicBezTo>
                  <a:cubicBezTo>
                    <a:pt x="3686" y="4616"/>
                    <a:pt x="3760" y="4675"/>
                    <a:pt x="3818" y="4749"/>
                  </a:cubicBezTo>
                  <a:cubicBezTo>
                    <a:pt x="3875" y="4821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3"/>
                    <a:pt x="2885" y="5708"/>
                    <a:pt x="2800" y="5708"/>
                  </a:cubicBezTo>
                  <a:cubicBezTo>
                    <a:pt x="2537" y="5708"/>
                    <a:pt x="2275" y="5665"/>
                    <a:pt x="2016" y="5578"/>
                  </a:cubicBezTo>
                  <a:cubicBezTo>
                    <a:pt x="1672" y="5463"/>
                    <a:pt x="1316" y="5205"/>
                    <a:pt x="946" y="4804"/>
                  </a:cubicBezTo>
                  <a:lnTo>
                    <a:pt x="65" y="6048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8"/>
                    <a:pt x="1526" y="6990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9"/>
                    <a:pt x="4094" y="6904"/>
                    <a:pt x="4475" y="6691"/>
                  </a:cubicBezTo>
                  <a:cubicBezTo>
                    <a:pt x="4856" y="6476"/>
                    <a:pt x="5144" y="6192"/>
                    <a:pt x="5339" y="5842"/>
                  </a:cubicBezTo>
                  <a:cubicBezTo>
                    <a:pt x="5536" y="5490"/>
                    <a:pt x="5608" y="5077"/>
                    <a:pt x="5559" y="4603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0"/>
                    <a:pt x="4983" y="3416"/>
                    <a:pt x="4754" y="3271"/>
                  </a:cubicBezTo>
                  <a:cubicBezTo>
                    <a:pt x="4525" y="3126"/>
                    <a:pt x="4259" y="3009"/>
                    <a:pt x="3959" y="2923"/>
                  </a:cubicBezTo>
                  <a:cubicBezTo>
                    <a:pt x="3657" y="2837"/>
                    <a:pt x="3325" y="2777"/>
                    <a:pt x="2962" y="2743"/>
                  </a:cubicBezTo>
                  <a:cubicBezTo>
                    <a:pt x="2804" y="2733"/>
                    <a:pt x="2650" y="2716"/>
                    <a:pt x="2504" y="2687"/>
                  </a:cubicBezTo>
                  <a:cubicBezTo>
                    <a:pt x="2355" y="2660"/>
                    <a:pt x="2225" y="2623"/>
                    <a:pt x="2108" y="2572"/>
                  </a:cubicBezTo>
                  <a:cubicBezTo>
                    <a:pt x="1992" y="2522"/>
                    <a:pt x="1895" y="2463"/>
                    <a:pt x="1823" y="2391"/>
                  </a:cubicBezTo>
                  <a:cubicBezTo>
                    <a:pt x="1750" y="2319"/>
                    <a:pt x="1708" y="2229"/>
                    <a:pt x="1697" y="2119"/>
                  </a:cubicBezTo>
                  <a:cubicBezTo>
                    <a:pt x="1684" y="1996"/>
                    <a:pt x="1711" y="1885"/>
                    <a:pt x="1779" y="1790"/>
                  </a:cubicBezTo>
                  <a:cubicBezTo>
                    <a:pt x="1849" y="1695"/>
                    <a:pt x="1950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48"/>
                    <a:pt x="4002" y="1873"/>
                    <a:pt x="4157" y="2027"/>
                  </a:cubicBezTo>
                  <a:lnTo>
                    <a:pt x="5076" y="937"/>
                  </a:lnTo>
                  <a:cubicBezTo>
                    <a:pt x="4886" y="706"/>
                    <a:pt x="4669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33"/>
            <p:cNvSpPr/>
            <p:nvPr/>
          </p:nvSpPr>
          <p:spPr>
            <a:xfrm flipH="1">
              <a:off x="6193809" y="1619348"/>
              <a:ext cx="331784" cy="263598"/>
            </a:xfrm>
            <a:custGeom>
              <a:avLst/>
              <a:gdLst/>
              <a:ahLst/>
              <a:cxnLst/>
              <a:rect l="l" t="t" r="r" b="b"/>
              <a:pathLst>
                <a:path w="9576" h="7608" extrusionOk="0">
                  <a:moveTo>
                    <a:pt x="9576" y="1"/>
                  </a:moveTo>
                  <a:lnTo>
                    <a:pt x="7931" y="175"/>
                  </a:lnTo>
                  <a:lnTo>
                    <a:pt x="7299" y="3850"/>
                  </a:lnTo>
                  <a:cubicBezTo>
                    <a:pt x="7271" y="4019"/>
                    <a:pt x="7252" y="4165"/>
                    <a:pt x="7239" y="4295"/>
                  </a:cubicBezTo>
                  <a:cubicBezTo>
                    <a:pt x="7226" y="4424"/>
                    <a:pt x="7219" y="4541"/>
                    <a:pt x="7217" y="4647"/>
                  </a:cubicBezTo>
                  <a:cubicBezTo>
                    <a:pt x="7216" y="4692"/>
                    <a:pt x="7217" y="4733"/>
                    <a:pt x="7216" y="4777"/>
                  </a:cubicBezTo>
                  <a:cubicBezTo>
                    <a:pt x="7184" y="4683"/>
                    <a:pt x="7151" y="4588"/>
                    <a:pt x="7111" y="4490"/>
                  </a:cubicBezTo>
                  <a:cubicBezTo>
                    <a:pt x="7039" y="4308"/>
                    <a:pt x="6953" y="4114"/>
                    <a:pt x="6852" y="3908"/>
                  </a:cubicBezTo>
                  <a:lnTo>
                    <a:pt x="5577" y="1318"/>
                  </a:lnTo>
                  <a:lnTo>
                    <a:pt x="4254" y="1458"/>
                  </a:lnTo>
                  <a:lnTo>
                    <a:pt x="3525" y="4260"/>
                  </a:lnTo>
                  <a:cubicBezTo>
                    <a:pt x="3486" y="4449"/>
                    <a:pt x="3456" y="4627"/>
                    <a:pt x="3433" y="4797"/>
                  </a:cubicBezTo>
                  <a:cubicBezTo>
                    <a:pt x="3415" y="4935"/>
                    <a:pt x="3402" y="5083"/>
                    <a:pt x="3394" y="5235"/>
                  </a:cubicBezTo>
                  <a:cubicBezTo>
                    <a:pt x="3356" y="5091"/>
                    <a:pt x="3310" y="4942"/>
                    <a:pt x="3259" y="4784"/>
                  </a:cubicBezTo>
                  <a:cubicBezTo>
                    <a:pt x="3205" y="4623"/>
                    <a:pt x="3148" y="4462"/>
                    <a:pt x="3085" y="4306"/>
                  </a:cubicBezTo>
                  <a:lnTo>
                    <a:pt x="1684" y="834"/>
                  </a:lnTo>
                  <a:lnTo>
                    <a:pt x="0" y="1010"/>
                  </a:lnTo>
                  <a:lnTo>
                    <a:pt x="2763" y="7608"/>
                  </a:lnTo>
                  <a:lnTo>
                    <a:pt x="4067" y="7470"/>
                  </a:lnTo>
                  <a:lnTo>
                    <a:pt x="5082" y="3642"/>
                  </a:lnTo>
                  <a:lnTo>
                    <a:pt x="6986" y="7162"/>
                  </a:lnTo>
                  <a:lnTo>
                    <a:pt x="8251" y="7028"/>
                  </a:lnTo>
                  <a:lnTo>
                    <a:pt x="9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33"/>
            <p:cNvSpPr/>
            <p:nvPr/>
          </p:nvSpPr>
          <p:spPr>
            <a:xfrm flipH="1">
              <a:off x="5920517" y="1598594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1" y="1571"/>
                  </a:moveTo>
                  <a:cubicBezTo>
                    <a:pt x="3787" y="1571"/>
                    <a:pt x="3964" y="1598"/>
                    <a:pt x="4132" y="1650"/>
                  </a:cubicBezTo>
                  <a:cubicBezTo>
                    <a:pt x="4365" y="1723"/>
                    <a:pt x="4575" y="1841"/>
                    <a:pt x="4760" y="2003"/>
                  </a:cubicBezTo>
                  <a:cubicBezTo>
                    <a:pt x="4945" y="2163"/>
                    <a:pt x="5096" y="2359"/>
                    <a:pt x="5211" y="2589"/>
                  </a:cubicBezTo>
                  <a:cubicBezTo>
                    <a:pt x="5326" y="2819"/>
                    <a:pt x="5400" y="3078"/>
                    <a:pt x="5429" y="3364"/>
                  </a:cubicBezTo>
                  <a:cubicBezTo>
                    <a:pt x="5458" y="3650"/>
                    <a:pt x="5442" y="3916"/>
                    <a:pt x="5377" y="4168"/>
                  </a:cubicBezTo>
                  <a:cubicBezTo>
                    <a:pt x="5311" y="4418"/>
                    <a:pt x="5205" y="4641"/>
                    <a:pt x="5060" y="4836"/>
                  </a:cubicBezTo>
                  <a:cubicBezTo>
                    <a:pt x="4911" y="5032"/>
                    <a:pt x="4732" y="5190"/>
                    <a:pt x="4519" y="5311"/>
                  </a:cubicBezTo>
                  <a:cubicBezTo>
                    <a:pt x="4305" y="5432"/>
                    <a:pt x="4063" y="5506"/>
                    <a:pt x="3800" y="5534"/>
                  </a:cubicBezTo>
                  <a:cubicBezTo>
                    <a:pt x="3725" y="5542"/>
                    <a:pt x="3651" y="5546"/>
                    <a:pt x="3578" y="5546"/>
                  </a:cubicBezTo>
                  <a:cubicBezTo>
                    <a:pt x="3394" y="5546"/>
                    <a:pt x="3218" y="5519"/>
                    <a:pt x="3049" y="5468"/>
                  </a:cubicBezTo>
                  <a:cubicBezTo>
                    <a:pt x="2816" y="5394"/>
                    <a:pt x="2606" y="5276"/>
                    <a:pt x="2418" y="5118"/>
                  </a:cubicBezTo>
                  <a:cubicBezTo>
                    <a:pt x="2230" y="4963"/>
                    <a:pt x="2080" y="4766"/>
                    <a:pt x="1968" y="4533"/>
                  </a:cubicBezTo>
                  <a:cubicBezTo>
                    <a:pt x="1854" y="4298"/>
                    <a:pt x="1784" y="4038"/>
                    <a:pt x="1754" y="3752"/>
                  </a:cubicBezTo>
                  <a:cubicBezTo>
                    <a:pt x="1723" y="3467"/>
                    <a:pt x="1739" y="3201"/>
                    <a:pt x="1803" y="2951"/>
                  </a:cubicBezTo>
                  <a:cubicBezTo>
                    <a:pt x="1863" y="2701"/>
                    <a:pt x="1969" y="2478"/>
                    <a:pt x="2120" y="2281"/>
                  </a:cubicBezTo>
                  <a:cubicBezTo>
                    <a:pt x="2270" y="2084"/>
                    <a:pt x="2451" y="1926"/>
                    <a:pt x="2665" y="1806"/>
                  </a:cubicBezTo>
                  <a:cubicBezTo>
                    <a:pt x="2877" y="1686"/>
                    <a:pt x="3117" y="1609"/>
                    <a:pt x="3381" y="1583"/>
                  </a:cubicBezTo>
                  <a:cubicBezTo>
                    <a:pt x="3456" y="1575"/>
                    <a:pt x="3529" y="1571"/>
                    <a:pt x="3601" y="1571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8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6"/>
                    <a:pt x="1078" y="941"/>
                    <a:pt x="792" y="1293"/>
                  </a:cubicBezTo>
                  <a:cubicBezTo>
                    <a:pt x="508" y="1645"/>
                    <a:pt x="301" y="2044"/>
                    <a:pt x="170" y="2491"/>
                  </a:cubicBezTo>
                  <a:cubicBezTo>
                    <a:pt x="41" y="2937"/>
                    <a:pt x="1" y="3414"/>
                    <a:pt x="55" y="3929"/>
                  </a:cubicBezTo>
                  <a:cubicBezTo>
                    <a:pt x="111" y="4441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7" y="6353"/>
                  </a:cubicBezTo>
                  <a:cubicBezTo>
                    <a:pt x="1679" y="6638"/>
                    <a:pt x="2076" y="6844"/>
                    <a:pt x="2522" y="6976"/>
                  </a:cubicBezTo>
                  <a:cubicBezTo>
                    <a:pt x="2836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6" y="7035"/>
                    <a:pt x="4933" y="6898"/>
                    <a:pt x="5343" y="6677"/>
                  </a:cubicBezTo>
                  <a:cubicBezTo>
                    <a:pt x="5756" y="6458"/>
                    <a:pt x="6101" y="6172"/>
                    <a:pt x="6385" y="5820"/>
                  </a:cubicBezTo>
                  <a:cubicBezTo>
                    <a:pt x="6670" y="5468"/>
                    <a:pt x="6874" y="5068"/>
                    <a:pt x="7002" y="4618"/>
                  </a:cubicBezTo>
                  <a:cubicBezTo>
                    <a:pt x="7130" y="4172"/>
                    <a:pt x="7166" y="3693"/>
                    <a:pt x="7112" y="3187"/>
                  </a:cubicBezTo>
                  <a:cubicBezTo>
                    <a:pt x="7058" y="2672"/>
                    <a:pt x="6922" y="2212"/>
                    <a:pt x="6705" y="1802"/>
                  </a:cubicBezTo>
                  <a:cubicBezTo>
                    <a:pt x="6489" y="1391"/>
                    <a:pt x="6204" y="1046"/>
                    <a:pt x="5852" y="760"/>
                  </a:cubicBezTo>
                  <a:cubicBezTo>
                    <a:pt x="5500" y="476"/>
                    <a:pt x="5101" y="269"/>
                    <a:pt x="4656" y="138"/>
                  </a:cubicBezTo>
                  <a:cubicBezTo>
                    <a:pt x="4341" y="47"/>
                    <a:pt x="4009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33"/>
            <p:cNvSpPr/>
            <p:nvPr/>
          </p:nvSpPr>
          <p:spPr>
            <a:xfrm flipH="1">
              <a:off x="5669190" y="1575554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9" y="1421"/>
                  </a:moveTo>
                  <a:cubicBezTo>
                    <a:pt x="3228" y="1421"/>
                    <a:pt x="3353" y="1442"/>
                    <a:pt x="3463" y="1482"/>
                  </a:cubicBezTo>
                  <a:cubicBezTo>
                    <a:pt x="3617" y="1538"/>
                    <a:pt x="3739" y="1627"/>
                    <a:pt x="3831" y="1752"/>
                  </a:cubicBezTo>
                  <a:cubicBezTo>
                    <a:pt x="3923" y="1876"/>
                    <a:pt x="3979" y="2027"/>
                    <a:pt x="3996" y="2201"/>
                  </a:cubicBezTo>
                  <a:cubicBezTo>
                    <a:pt x="4015" y="2374"/>
                    <a:pt x="3998" y="2533"/>
                    <a:pt x="3945" y="2677"/>
                  </a:cubicBezTo>
                  <a:cubicBezTo>
                    <a:pt x="3890" y="2821"/>
                    <a:pt x="3802" y="2936"/>
                    <a:pt x="3686" y="3026"/>
                  </a:cubicBezTo>
                  <a:cubicBezTo>
                    <a:pt x="3566" y="3114"/>
                    <a:pt x="3423" y="3166"/>
                    <a:pt x="3254" y="3185"/>
                  </a:cubicBezTo>
                  <a:lnTo>
                    <a:pt x="1911" y="3327"/>
                  </a:lnTo>
                  <a:lnTo>
                    <a:pt x="1726" y="1555"/>
                  </a:lnTo>
                  <a:lnTo>
                    <a:pt x="2922" y="1430"/>
                  </a:lnTo>
                  <a:cubicBezTo>
                    <a:pt x="2980" y="1424"/>
                    <a:pt x="3036" y="1421"/>
                    <a:pt x="3089" y="1421"/>
                  </a:cubicBezTo>
                  <a:close/>
                  <a:moveTo>
                    <a:pt x="3368" y="0"/>
                  </a:moveTo>
                  <a:cubicBezTo>
                    <a:pt x="3269" y="0"/>
                    <a:pt x="3169" y="6"/>
                    <a:pt x="3067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79" y="4085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8" y="2763"/>
                    <a:pt x="5657" y="2371"/>
                    <a:pt x="5613" y="1942"/>
                  </a:cubicBezTo>
                  <a:cubicBezTo>
                    <a:pt x="5568" y="1527"/>
                    <a:pt x="5429" y="1166"/>
                    <a:pt x="5191" y="861"/>
                  </a:cubicBezTo>
                  <a:cubicBezTo>
                    <a:pt x="4958" y="553"/>
                    <a:pt x="4652" y="326"/>
                    <a:pt x="4278" y="173"/>
                  </a:cubicBezTo>
                  <a:cubicBezTo>
                    <a:pt x="3992" y="58"/>
                    <a:pt x="3688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33"/>
            <p:cNvSpPr/>
            <p:nvPr/>
          </p:nvSpPr>
          <p:spPr>
            <a:xfrm flipH="1">
              <a:off x="5410483" y="153993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33"/>
            <p:cNvSpPr/>
            <p:nvPr/>
          </p:nvSpPr>
          <p:spPr>
            <a:xfrm flipH="1">
              <a:off x="5218437" y="152164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5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3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3"/>
                    <a:pt x="728" y="3712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11"/>
                    <a:pt x="2763" y="4326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1"/>
                    <a:pt x="3907" y="4907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8"/>
                    <a:pt x="2798" y="5708"/>
                  </a:cubicBezTo>
                  <a:cubicBezTo>
                    <a:pt x="2535" y="5708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3"/>
                  </a:cubicBezTo>
                  <a:cubicBezTo>
                    <a:pt x="1188" y="6869"/>
                    <a:pt x="1525" y="6991"/>
                    <a:pt x="1896" y="7060"/>
                  </a:cubicBezTo>
                  <a:cubicBezTo>
                    <a:pt x="2118" y="7101"/>
                    <a:pt x="2353" y="7123"/>
                    <a:pt x="2602" y="7123"/>
                  </a:cubicBezTo>
                  <a:cubicBezTo>
                    <a:pt x="2770" y="7123"/>
                    <a:pt x="2943" y="7113"/>
                    <a:pt x="3124" y="7093"/>
                  </a:cubicBezTo>
                  <a:cubicBezTo>
                    <a:pt x="3643" y="7039"/>
                    <a:pt x="4093" y="6905"/>
                    <a:pt x="4474" y="6691"/>
                  </a:cubicBezTo>
                  <a:cubicBezTo>
                    <a:pt x="4855" y="6476"/>
                    <a:pt x="5143" y="6194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7"/>
                    <a:pt x="5302" y="3817"/>
                  </a:cubicBezTo>
                  <a:cubicBezTo>
                    <a:pt x="5164" y="3600"/>
                    <a:pt x="4980" y="3418"/>
                    <a:pt x="4753" y="3271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6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2" y="2689"/>
                  </a:cubicBezTo>
                  <a:cubicBezTo>
                    <a:pt x="2354" y="2663"/>
                    <a:pt x="2223" y="2624"/>
                    <a:pt x="2107" y="2574"/>
                  </a:cubicBezTo>
                  <a:cubicBezTo>
                    <a:pt x="1989" y="2523"/>
                    <a:pt x="1894" y="2464"/>
                    <a:pt x="1822" y="2392"/>
                  </a:cubicBezTo>
                  <a:cubicBezTo>
                    <a:pt x="1749" y="2320"/>
                    <a:pt x="1707" y="2231"/>
                    <a:pt x="1694" y="2121"/>
                  </a:cubicBezTo>
                  <a:cubicBezTo>
                    <a:pt x="1683" y="1997"/>
                    <a:pt x="1709" y="1888"/>
                    <a:pt x="1778" y="1793"/>
                  </a:cubicBezTo>
                  <a:cubicBezTo>
                    <a:pt x="1850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7" y="1427"/>
                  </a:cubicBezTo>
                  <a:cubicBezTo>
                    <a:pt x="2640" y="1421"/>
                    <a:pt x="2703" y="1417"/>
                    <a:pt x="2766" y="1417"/>
                  </a:cubicBezTo>
                  <a:cubicBezTo>
                    <a:pt x="2890" y="1417"/>
                    <a:pt x="3013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7"/>
                  </a:cubicBezTo>
                  <a:lnTo>
                    <a:pt x="5074" y="937"/>
                  </a:lnTo>
                  <a:cubicBezTo>
                    <a:pt x="4885" y="707"/>
                    <a:pt x="4668" y="517"/>
                    <a:pt x="4418" y="368"/>
                  </a:cubicBezTo>
                  <a:cubicBezTo>
                    <a:pt x="4170" y="217"/>
                    <a:pt x="3879" y="112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33"/>
            <p:cNvSpPr/>
            <p:nvPr/>
          </p:nvSpPr>
          <p:spPr>
            <a:xfrm flipH="1">
              <a:off x="4965480" y="1492298"/>
              <a:ext cx="228570" cy="257604"/>
            </a:xfrm>
            <a:custGeom>
              <a:avLst/>
              <a:gdLst/>
              <a:ahLst/>
              <a:cxnLst/>
              <a:rect l="l" t="t" r="r" b="b"/>
              <a:pathLst>
                <a:path w="6597" h="7435" extrusionOk="0">
                  <a:moveTo>
                    <a:pt x="5879" y="1"/>
                  </a:moveTo>
                  <a:lnTo>
                    <a:pt x="4224" y="175"/>
                  </a:lnTo>
                  <a:lnTo>
                    <a:pt x="4506" y="2851"/>
                  </a:lnTo>
                  <a:lnTo>
                    <a:pt x="1937" y="3123"/>
                  </a:lnTo>
                  <a:lnTo>
                    <a:pt x="1654" y="447"/>
                  </a:lnTo>
                  <a:lnTo>
                    <a:pt x="0" y="621"/>
                  </a:lnTo>
                  <a:lnTo>
                    <a:pt x="719" y="7434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2" y="4331"/>
                  </a:lnTo>
                  <a:lnTo>
                    <a:pt x="4943" y="6988"/>
                  </a:lnTo>
                  <a:lnTo>
                    <a:pt x="6596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33"/>
            <p:cNvSpPr/>
            <p:nvPr/>
          </p:nvSpPr>
          <p:spPr>
            <a:xfrm flipH="1">
              <a:off x="4687925" y="1468531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1" y="1570"/>
                  </a:moveTo>
                  <a:cubicBezTo>
                    <a:pt x="3779" y="1570"/>
                    <a:pt x="3958" y="1598"/>
                    <a:pt x="4129" y="1650"/>
                  </a:cubicBezTo>
                  <a:cubicBezTo>
                    <a:pt x="4362" y="1724"/>
                    <a:pt x="4571" y="1843"/>
                    <a:pt x="4756" y="2003"/>
                  </a:cubicBezTo>
                  <a:cubicBezTo>
                    <a:pt x="4940" y="2164"/>
                    <a:pt x="5091" y="2361"/>
                    <a:pt x="5208" y="2591"/>
                  </a:cubicBezTo>
                  <a:cubicBezTo>
                    <a:pt x="5323" y="2821"/>
                    <a:pt x="5396" y="3077"/>
                    <a:pt x="5425" y="3365"/>
                  </a:cubicBezTo>
                  <a:cubicBezTo>
                    <a:pt x="5458" y="3648"/>
                    <a:pt x="5439" y="3915"/>
                    <a:pt x="5373" y="4166"/>
                  </a:cubicBezTo>
                  <a:cubicBezTo>
                    <a:pt x="5308" y="4417"/>
                    <a:pt x="5202" y="4637"/>
                    <a:pt x="5055" y="4834"/>
                  </a:cubicBezTo>
                  <a:cubicBezTo>
                    <a:pt x="4907" y="5031"/>
                    <a:pt x="4728" y="5189"/>
                    <a:pt x="4516" y="5310"/>
                  </a:cubicBezTo>
                  <a:cubicBezTo>
                    <a:pt x="4302" y="5430"/>
                    <a:pt x="4060" y="5506"/>
                    <a:pt x="3797" y="5533"/>
                  </a:cubicBezTo>
                  <a:cubicBezTo>
                    <a:pt x="3723" y="5541"/>
                    <a:pt x="3651" y="5545"/>
                    <a:pt x="3579" y="5545"/>
                  </a:cubicBezTo>
                  <a:cubicBezTo>
                    <a:pt x="3393" y="5545"/>
                    <a:pt x="3216" y="5518"/>
                    <a:pt x="3046" y="5464"/>
                  </a:cubicBezTo>
                  <a:cubicBezTo>
                    <a:pt x="2814" y="5392"/>
                    <a:pt x="2604" y="5276"/>
                    <a:pt x="2414" y="5119"/>
                  </a:cubicBezTo>
                  <a:cubicBezTo>
                    <a:pt x="2225" y="4964"/>
                    <a:pt x="2079" y="4765"/>
                    <a:pt x="1965" y="4532"/>
                  </a:cubicBezTo>
                  <a:cubicBezTo>
                    <a:pt x="1851" y="4299"/>
                    <a:pt x="1780" y="4039"/>
                    <a:pt x="1749" y="3753"/>
                  </a:cubicBezTo>
                  <a:cubicBezTo>
                    <a:pt x="1719" y="3468"/>
                    <a:pt x="1736" y="3199"/>
                    <a:pt x="1798" y="2950"/>
                  </a:cubicBezTo>
                  <a:cubicBezTo>
                    <a:pt x="1859" y="2700"/>
                    <a:pt x="1965" y="2479"/>
                    <a:pt x="2116" y="2282"/>
                  </a:cubicBezTo>
                  <a:cubicBezTo>
                    <a:pt x="2267" y="2085"/>
                    <a:pt x="2447" y="1927"/>
                    <a:pt x="2661" y="1807"/>
                  </a:cubicBezTo>
                  <a:cubicBezTo>
                    <a:pt x="2874" y="1686"/>
                    <a:pt x="3116" y="1609"/>
                    <a:pt x="3380" y="1581"/>
                  </a:cubicBezTo>
                  <a:cubicBezTo>
                    <a:pt x="3452" y="1574"/>
                    <a:pt x="3522" y="1570"/>
                    <a:pt x="3591" y="1570"/>
                  </a:cubicBezTo>
                  <a:close/>
                  <a:moveTo>
                    <a:pt x="3654" y="0"/>
                  </a:moveTo>
                  <a:cubicBezTo>
                    <a:pt x="3510" y="0"/>
                    <a:pt x="3364" y="8"/>
                    <a:pt x="3215" y="24"/>
                  </a:cubicBezTo>
                  <a:cubicBezTo>
                    <a:pt x="2701" y="79"/>
                    <a:pt x="2241" y="215"/>
                    <a:pt x="1831" y="437"/>
                  </a:cubicBezTo>
                  <a:cubicBezTo>
                    <a:pt x="1422" y="657"/>
                    <a:pt x="1075" y="942"/>
                    <a:pt x="789" y="1294"/>
                  </a:cubicBezTo>
                  <a:cubicBezTo>
                    <a:pt x="506" y="1646"/>
                    <a:pt x="298" y="2043"/>
                    <a:pt x="168" y="2490"/>
                  </a:cubicBezTo>
                  <a:cubicBezTo>
                    <a:pt x="38" y="2936"/>
                    <a:pt x="1" y="3415"/>
                    <a:pt x="54" y="3930"/>
                  </a:cubicBezTo>
                  <a:cubicBezTo>
                    <a:pt x="109" y="4442"/>
                    <a:pt x="247" y="4902"/>
                    <a:pt x="465" y="5312"/>
                  </a:cubicBezTo>
                  <a:cubicBezTo>
                    <a:pt x="687" y="5721"/>
                    <a:pt x="971" y="6068"/>
                    <a:pt x="1322" y="6354"/>
                  </a:cubicBezTo>
                  <a:cubicBezTo>
                    <a:pt x="1675" y="6639"/>
                    <a:pt x="2074" y="6845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3" y="7036"/>
                    <a:pt x="4932" y="6898"/>
                    <a:pt x="5342" y="6678"/>
                  </a:cubicBezTo>
                  <a:cubicBezTo>
                    <a:pt x="5753" y="6456"/>
                    <a:pt x="6099" y="6173"/>
                    <a:pt x="6383" y="5821"/>
                  </a:cubicBezTo>
                  <a:cubicBezTo>
                    <a:pt x="6667" y="5468"/>
                    <a:pt x="6873" y="5069"/>
                    <a:pt x="7001" y="4618"/>
                  </a:cubicBezTo>
                  <a:cubicBezTo>
                    <a:pt x="7126" y="4168"/>
                    <a:pt x="7163" y="3691"/>
                    <a:pt x="7109" y="3185"/>
                  </a:cubicBezTo>
                  <a:cubicBezTo>
                    <a:pt x="7056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69"/>
                    <a:pt x="4654" y="139"/>
                  </a:cubicBezTo>
                  <a:cubicBezTo>
                    <a:pt x="4338" y="47"/>
                    <a:pt x="4004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5" name="Google Shape;17525;p33"/>
            <p:cNvSpPr/>
            <p:nvPr/>
          </p:nvSpPr>
          <p:spPr>
            <a:xfrm flipH="1">
              <a:off x="4468474" y="1445906"/>
              <a:ext cx="189245" cy="247349"/>
            </a:xfrm>
            <a:custGeom>
              <a:avLst/>
              <a:gdLst/>
              <a:ahLst/>
              <a:cxnLst/>
              <a:rect l="l" t="t" r="r" b="b"/>
              <a:pathLst>
                <a:path w="5462" h="7139" extrusionOk="0">
                  <a:moveTo>
                    <a:pt x="2960" y="1498"/>
                  </a:moveTo>
                  <a:cubicBezTo>
                    <a:pt x="3066" y="1498"/>
                    <a:pt x="3165" y="1519"/>
                    <a:pt x="3259" y="1559"/>
                  </a:cubicBezTo>
                  <a:cubicBezTo>
                    <a:pt x="3384" y="1612"/>
                    <a:pt x="3486" y="1694"/>
                    <a:pt x="3571" y="1802"/>
                  </a:cubicBezTo>
                  <a:cubicBezTo>
                    <a:pt x="3654" y="1911"/>
                    <a:pt x="3708" y="2052"/>
                    <a:pt x="3723" y="2219"/>
                  </a:cubicBezTo>
                  <a:cubicBezTo>
                    <a:pt x="3742" y="2378"/>
                    <a:pt x="3720" y="2525"/>
                    <a:pt x="3663" y="2657"/>
                  </a:cubicBezTo>
                  <a:cubicBezTo>
                    <a:pt x="3603" y="2787"/>
                    <a:pt x="3519" y="2894"/>
                    <a:pt x="3411" y="2979"/>
                  </a:cubicBezTo>
                  <a:cubicBezTo>
                    <a:pt x="3301" y="3064"/>
                    <a:pt x="3175" y="3110"/>
                    <a:pt x="3033" y="3126"/>
                  </a:cubicBezTo>
                  <a:lnTo>
                    <a:pt x="1953" y="3240"/>
                  </a:lnTo>
                  <a:lnTo>
                    <a:pt x="1782" y="1616"/>
                  </a:lnTo>
                  <a:lnTo>
                    <a:pt x="2861" y="1504"/>
                  </a:lnTo>
                  <a:cubicBezTo>
                    <a:pt x="2894" y="1500"/>
                    <a:pt x="2927" y="1498"/>
                    <a:pt x="2960" y="1498"/>
                  </a:cubicBezTo>
                  <a:close/>
                  <a:moveTo>
                    <a:pt x="3224" y="1"/>
                  </a:moveTo>
                  <a:cubicBezTo>
                    <a:pt x="3131" y="1"/>
                    <a:pt x="3036" y="6"/>
                    <a:pt x="2940" y="17"/>
                  </a:cubicBezTo>
                  <a:lnTo>
                    <a:pt x="0" y="326"/>
                  </a:lnTo>
                  <a:lnTo>
                    <a:pt x="721" y="7138"/>
                  </a:lnTo>
                  <a:lnTo>
                    <a:pt x="2374" y="6964"/>
                  </a:lnTo>
                  <a:lnTo>
                    <a:pt x="2134" y="4686"/>
                  </a:lnTo>
                  <a:lnTo>
                    <a:pt x="3417" y="4550"/>
                  </a:lnTo>
                  <a:cubicBezTo>
                    <a:pt x="3847" y="4505"/>
                    <a:pt x="4218" y="4366"/>
                    <a:pt x="4530" y="4128"/>
                  </a:cubicBezTo>
                  <a:cubicBezTo>
                    <a:pt x="4844" y="3892"/>
                    <a:pt x="5078" y="3590"/>
                    <a:pt x="5240" y="3222"/>
                  </a:cubicBezTo>
                  <a:cubicBezTo>
                    <a:pt x="5404" y="2853"/>
                    <a:pt x="5462" y="2450"/>
                    <a:pt x="5414" y="2009"/>
                  </a:cubicBezTo>
                  <a:cubicBezTo>
                    <a:pt x="5370" y="1586"/>
                    <a:pt x="5232" y="1218"/>
                    <a:pt x="4996" y="900"/>
                  </a:cubicBezTo>
                  <a:cubicBezTo>
                    <a:pt x="4764" y="584"/>
                    <a:pt x="4470" y="346"/>
                    <a:pt x="4113" y="188"/>
                  </a:cubicBezTo>
                  <a:cubicBezTo>
                    <a:pt x="3839" y="64"/>
                    <a:pt x="3542" y="1"/>
                    <a:pt x="3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6" name="Google Shape;17526;p33"/>
            <p:cNvSpPr/>
            <p:nvPr/>
          </p:nvSpPr>
          <p:spPr>
            <a:xfrm flipH="1">
              <a:off x="9034707" y="2259930"/>
              <a:ext cx="122063" cy="237543"/>
            </a:xfrm>
            <a:custGeom>
              <a:avLst/>
              <a:gdLst/>
              <a:ahLst/>
              <a:cxnLst/>
              <a:rect l="l" t="t" r="r" b="b"/>
              <a:pathLst>
                <a:path w="3523" h="6856" extrusionOk="0">
                  <a:moveTo>
                    <a:pt x="1" y="0"/>
                  </a:moveTo>
                  <a:lnTo>
                    <a:pt x="1" y="1703"/>
                  </a:lnTo>
                  <a:cubicBezTo>
                    <a:pt x="31" y="1749"/>
                    <a:pt x="60" y="1801"/>
                    <a:pt x="90" y="1854"/>
                  </a:cubicBezTo>
                  <a:lnTo>
                    <a:pt x="1239" y="994"/>
                  </a:lnTo>
                  <a:cubicBezTo>
                    <a:pt x="1128" y="744"/>
                    <a:pt x="958" y="532"/>
                    <a:pt x="728" y="358"/>
                  </a:cubicBezTo>
                  <a:cubicBezTo>
                    <a:pt x="517" y="199"/>
                    <a:pt x="274" y="78"/>
                    <a:pt x="1" y="0"/>
                  </a:cubicBezTo>
                  <a:close/>
                  <a:moveTo>
                    <a:pt x="2368" y="3207"/>
                  </a:moveTo>
                  <a:lnTo>
                    <a:pt x="918" y="3361"/>
                  </a:lnTo>
                  <a:cubicBezTo>
                    <a:pt x="915" y="3677"/>
                    <a:pt x="875" y="3966"/>
                    <a:pt x="802" y="4234"/>
                  </a:cubicBezTo>
                  <a:lnTo>
                    <a:pt x="262" y="3753"/>
                  </a:lnTo>
                  <a:cubicBezTo>
                    <a:pt x="182" y="3693"/>
                    <a:pt x="96" y="3624"/>
                    <a:pt x="2" y="3545"/>
                  </a:cubicBezTo>
                  <a:lnTo>
                    <a:pt x="2" y="5411"/>
                  </a:lnTo>
                  <a:lnTo>
                    <a:pt x="31" y="5435"/>
                  </a:lnTo>
                  <a:cubicBezTo>
                    <a:pt x="22" y="5442"/>
                    <a:pt x="12" y="5449"/>
                    <a:pt x="2" y="5455"/>
                  </a:cubicBezTo>
                  <a:lnTo>
                    <a:pt x="2" y="6855"/>
                  </a:lnTo>
                  <a:cubicBezTo>
                    <a:pt x="70" y="6831"/>
                    <a:pt x="139" y="6802"/>
                    <a:pt x="204" y="6776"/>
                  </a:cubicBezTo>
                  <a:cubicBezTo>
                    <a:pt x="514" y="6637"/>
                    <a:pt x="796" y="6460"/>
                    <a:pt x="1050" y="6238"/>
                  </a:cubicBezTo>
                  <a:lnTo>
                    <a:pt x="1597" y="6693"/>
                  </a:lnTo>
                  <a:lnTo>
                    <a:pt x="3522" y="6490"/>
                  </a:lnTo>
                  <a:lnTo>
                    <a:pt x="1915" y="5105"/>
                  </a:lnTo>
                  <a:cubicBezTo>
                    <a:pt x="2024" y="4881"/>
                    <a:pt x="2117" y="4644"/>
                    <a:pt x="2189" y="4392"/>
                  </a:cubicBezTo>
                  <a:cubicBezTo>
                    <a:pt x="2294" y="4024"/>
                    <a:pt x="2355" y="3630"/>
                    <a:pt x="2368" y="3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33"/>
            <p:cNvSpPr/>
            <p:nvPr/>
          </p:nvSpPr>
          <p:spPr>
            <a:xfrm flipH="1">
              <a:off x="8737020" y="221527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4" y="2069"/>
                  </a:lnTo>
                  <a:lnTo>
                    <a:pt x="2178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6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33"/>
            <p:cNvSpPr/>
            <p:nvPr/>
          </p:nvSpPr>
          <p:spPr>
            <a:xfrm flipH="1">
              <a:off x="8509079" y="219365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3"/>
                  </a:lnTo>
                  <a:lnTo>
                    <a:pt x="5416" y="5392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3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33"/>
            <p:cNvSpPr/>
            <p:nvPr/>
          </p:nvSpPr>
          <p:spPr>
            <a:xfrm flipH="1">
              <a:off x="8267903" y="217109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5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1"/>
                    <a:pt x="0" y="3408"/>
                    <a:pt x="53" y="3915"/>
                  </a:cubicBezTo>
                  <a:cubicBezTo>
                    <a:pt x="114" y="4432"/>
                    <a:pt x="249" y="4898"/>
                    <a:pt x="466" y="5311"/>
                  </a:cubicBezTo>
                  <a:cubicBezTo>
                    <a:pt x="683" y="5725"/>
                    <a:pt x="968" y="6072"/>
                    <a:pt x="1317" y="6353"/>
                  </a:cubicBezTo>
                  <a:cubicBezTo>
                    <a:pt x="1668" y="6634"/>
                    <a:pt x="2070" y="6839"/>
                    <a:pt x="2518" y="6965"/>
                  </a:cubicBezTo>
                  <a:cubicBezTo>
                    <a:pt x="2833" y="7053"/>
                    <a:pt x="3162" y="7097"/>
                    <a:pt x="3507" y="7097"/>
                  </a:cubicBezTo>
                  <a:cubicBezTo>
                    <a:pt x="3656" y="7097"/>
                    <a:pt x="3808" y="7089"/>
                    <a:pt x="3962" y="7072"/>
                  </a:cubicBezTo>
                  <a:cubicBezTo>
                    <a:pt x="4293" y="7039"/>
                    <a:pt x="4618" y="6963"/>
                    <a:pt x="4937" y="6847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48" y="6246"/>
                    <a:pt x="6248" y="6060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4"/>
                    <a:pt x="5074" y="5071"/>
                  </a:cubicBezTo>
                  <a:cubicBezTo>
                    <a:pt x="4924" y="5187"/>
                    <a:pt x="4760" y="5286"/>
                    <a:pt x="4577" y="5364"/>
                  </a:cubicBezTo>
                  <a:cubicBezTo>
                    <a:pt x="4395" y="5443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6" y="5135"/>
                  </a:cubicBezTo>
                  <a:cubicBezTo>
                    <a:pt x="2272" y="4979"/>
                    <a:pt x="2114" y="4783"/>
                    <a:pt x="1992" y="4552"/>
                  </a:cubicBezTo>
                  <a:cubicBezTo>
                    <a:pt x="1870" y="4317"/>
                    <a:pt x="1792" y="4053"/>
                    <a:pt x="1760" y="3755"/>
                  </a:cubicBezTo>
                  <a:cubicBezTo>
                    <a:pt x="1727" y="3449"/>
                    <a:pt x="1747" y="3168"/>
                    <a:pt x="1819" y="2912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9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1" y="1585"/>
                  </a:cubicBezTo>
                  <a:cubicBezTo>
                    <a:pt x="4218" y="1625"/>
                    <a:pt x="4393" y="1690"/>
                    <a:pt x="4557" y="1781"/>
                  </a:cubicBezTo>
                  <a:cubicBezTo>
                    <a:pt x="4720" y="1873"/>
                    <a:pt x="4879" y="1982"/>
                    <a:pt x="5029" y="2110"/>
                  </a:cubicBezTo>
                  <a:lnTo>
                    <a:pt x="5919" y="844"/>
                  </a:lnTo>
                  <a:cubicBezTo>
                    <a:pt x="5700" y="637"/>
                    <a:pt x="5449" y="468"/>
                    <a:pt x="5161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33"/>
            <p:cNvSpPr/>
            <p:nvPr/>
          </p:nvSpPr>
          <p:spPr>
            <a:xfrm flipH="1">
              <a:off x="8021980" y="2141958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599"/>
                  </a:lnTo>
                  <a:lnTo>
                    <a:pt x="4661" y="4328"/>
                  </a:lnTo>
                  <a:lnTo>
                    <a:pt x="4941" y="6984"/>
                  </a:lnTo>
                  <a:lnTo>
                    <a:pt x="6595" y="681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33"/>
            <p:cNvSpPr/>
            <p:nvPr/>
          </p:nvSpPr>
          <p:spPr>
            <a:xfrm flipH="1">
              <a:off x="7750280" y="2113097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1"/>
                  </a:moveTo>
                  <a:lnTo>
                    <a:pt x="4539" y="173"/>
                  </a:lnTo>
                  <a:lnTo>
                    <a:pt x="4716" y="1856"/>
                  </a:lnTo>
                  <a:cubicBezTo>
                    <a:pt x="4744" y="2122"/>
                    <a:pt x="4772" y="2367"/>
                    <a:pt x="4799" y="2595"/>
                  </a:cubicBezTo>
                  <a:cubicBezTo>
                    <a:pt x="4826" y="2820"/>
                    <a:pt x="4855" y="3030"/>
                    <a:pt x="4885" y="3225"/>
                  </a:cubicBezTo>
                  <a:cubicBezTo>
                    <a:pt x="4916" y="3419"/>
                    <a:pt x="4949" y="3608"/>
                    <a:pt x="4985" y="3794"/>
                  </a:cubicBezTo>
                  <a:cubicBezTo>
                    <a:pt x="5021" y="3982"/>
                    <a:pt x="5058" y="4171"/>
                    <a:pt x="5097" y="4362"/>
                  </a:cubicBezTo>
                  <a:cubicBezTo>
                    <a:pt x="5107" y="4408"/>
                    <a:pt x="5117" y="4454"/>
                    <a:pt x="5128" y="4501"/>
                  </a:cubicBezTo>
                  <a:lnTo>
                    <a:pt x="1480" y="494"/>
                  </a:lnTo>
                  <a:lnTo>
                    <a:pt x="0" y="650"/>
                  </a:lnTo>
                  <a:lnTo>
                    <a:pt x="719" y="7461"/>
                  </a:lnTo>
                  <a:lnTo>
                    <a:pt x="2326" y="7293"/>
                  </a:lnTo>
                  <a:lnTo>
                    <a:pt x="2084" y="5015"/>
                  </a:lnTo>
                  <a:cubicBezTo>
                    <a:pt x="2068" y="4854"/>
                    <a:pt x="2050" y="4706"/>
                    <a:pt x="2032" y="4573"/>
                  </a:cubicBezTo>
                  <a:cubicBezTo>
                    <a:pt x="2014" y="4440"/>
                    <a:pt x="1996" y="4307"/>
                    <a:pt x="1975" y="4171"/>
                  </a:cubicBezTo>
                  <a:cubicBezTo>
                    <a:pt x="1953" y="4036"/>
                    <a:pt x="1926" y="3885"/>
                    <a:pt x="1893" y="3715"/>
                  </a:cubicBezTo>
                  <a:cubicBezTo>
                    <a:pt x="1858" y="3548"/>
                    <a:pt x="1818" y="3358"/>
                    <a:pt x="1773" y="3143"/>
                  </a:cubicBezTo>
                  <a:cubicBezTo>
                    <a:pt x="1768" y="3114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1" y="6969"/>
                  </a:lnTo>
                  <a:lnTo>
                    <a:pt x="6861" y="6811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33"/>
            <p:cNvSpPr/>
            <p:nvPr/>
          </p:nvSpPr>
          <p:spPr>
            <a:xfrm flipH="1">
              <a:off x="7558374" y="209296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4" y="1689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33"/>
            <p:cNvSpPr/>
            <p:nvPr/>
          </p:nvSpPr>
          <p:spPr>
            <a:xfrm flipH="1">
              <a:off x="7289340" y="2070101"/>
              <a:ext cx="249150" cy="271983"/>
            </a:xfrm>
            <a:custGeom>
              <a:avLst/>
              <a:gdLst/>
              <a:ahLst/>
              <a:cxnLst/>
              <a:rect l="l" t="t" r="r" b="b"/>
              <a:pathLst>
                <a:path w="7191" h="7850" extrusionOk="0">
                  <a:moveTo>
                    <a:pt x="3590" y="1569"/>
                  </a:moveTo>
                  <a:cubicBezTo>
                    <a:pt x="3778" y="1569"/>
                    <a:pt x="3957" y="1597"/>
                    <a:pt x="4128" y="1650"/>
                  </a:cubicBezTo>
                  <a:cubicBezTo>
                    <a:pt x="4362" y="1723"/>
                    <a:pt x="4571" y="1841"/>
                    <a:pt x="4757" y="2002"/>
                  </a:cubicBezTo>
                  <a:cubicBezTo>
                    <a:pt x="4940" y="2163"/>
                    <a:pt x="5090" y="2359"/>
                    <a:pt x="5206" y="2589"/>
                  </a:cubicBezTo>
                  <a:cubicBezTo>
                    <a:pt x="5321" y="2819"/>
                    <a:pt x="5397" y="3078"/>
                    <a:pt x="5426" y="3364"/>
                  </a:cubicBezTo>
                  <a:cubicBezTo>
                    <a:pt x="5456" y="3652"/>
                    <a:pt x="5438" y="3918"/>
                    <a:pt x="5373" y="4168"/>
                  </a:cubicBezTo>
                  <a:cubicBezTo>
                    <a:pt x="5328" y="4340"/>
                    <a:pt x="5264" y="4499"/>
                    <a:pt x="5179" y="4644"/>
                  </a:cubicBezTo>
                  <a:lnTo>
                    <a:pt x="4243" y="3620"/>
                  </a:lnTo>
                  <a:lnTo>
                    <a:pt x="3115" y="4593"/>
                  </a:lnTo>
                  <a:lnTo>
                    <a:pt x="3955" y="5511"/>
                  </a:lnTo>
                  <a:cubicBezTo>
                    <a:pt x="3903" y="5520"/>
                    <a:pt x="3849" y="5528"/>
                    <a:pt x="3795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2" y="5546"/>
                    <a:pt x="3214" y="5519"/>
                    <a:pt x="3046" y="5465"/>
                  </a:cubicBezTo>
                  <a:cubicBezTo>
                    <a:pt x="2812" y="5393"/>
                    <a:pt x="2602" y="5277"/>
                    <a:pt x="2414" y="5118"/>
                  </a:cubicBezTo>
                  <a:cubicBezTo>
                    <a:pt x="2228" y="4962"/>
                    <a:pt x="2077" y="4765"/>
                    <a:pt x="1963" y="4532"/>
                  </a:cubicBezTo>
                  <a:cubicBezTo>
                    <a:pt x="1850" y="4299"/>
                    <a:pt x="1781" y="4038"/>
                    <a:pt x="1748" y="3752"/>
                  </a:cubicBezTo>
                  <a:cubicBezTo>
                    <a:pt x="1718" y="3466"/>
                    <a:pt x="1735" y="3199"/>
                    <a:pt x="1797" y="2948"/>
                  </a:cubicBezTo>
                  <a:cubicBezTo>
                    <a:pt x="1860" y="2701"/>
                    <a:pt x="1965" y="2478"/>
                    <a:pt x="2114" y="2280"/>
                  </a:cubicBezTo>
                  <a:cubicBezTo>
                    <a:pt x="2265" y="2084"/>
                    <a:pt x="2447" y="1926"/>
                    <a:pt x="2659" y="1805"/>
                  </a:cubicBezTo>
                  <a:cubicBezTo>
                    <a:pt x="2874" y="1686"/>
                    <a:pt x="3114" y="1610"/>
                    <a:pt x="3378" y="1581"/>
                  </a:cubicBezTo>
                  <a:cubicBezTo>
                    <a:pt x="3450" y="1573"/>
                    <a:pt x="3520" y="1569"/>
                    <a:pt x="3590" y="1569"/>
                  </a:cubicBezTo>
                  <a:close/>
                  <a:moveTo>
                    <a:pt x="3650" y="1"/>
                  </a:moveTo>
                  <a:cubicBezTo>
                    <a:pt x="3508" y="1"/>
                    <a:pt x="3363" y="8"/>
                    <a:pt x="3216" y="24"/>
                  </a:cubicBezTo>
                  <a:cubicBezTo>
                    <a:pt x="2703" y="80"/>
                    <a:pt x="2242" y="216"/>
                    <a:pt x="1833" y="438"/>
                  </a:cubicBezTo>
                  <a:cubicBezTo>
                    <a:pt x="1423" y="656"/>
                    <a:pt x="1076" y="942"/>
                    <a:pt x="790" y="1295"/>
                  </a:cubicBezTo>
                  <a:cubicBezTo>
                    <a:pt x="508" y="1647"/>
                    <a:pt x="300" y="2044"/>
                    <a:pt x="167" y="2490"/>
                  </a:cubicBezTo>
                  <a:cubicBezTo>
                    <a:pt x="41" y="2935"/>
                    <a:pt x="1" y="3416"/>
                    <a:pt x="55" y="3931"/>
                  </a:cubicBezTo>
                  <a:cubicBezTo>
                    <a:pt x="108" y="4442"/>
                    <a:pt x="246" y="4903"/>
                    <a:pt x="468" y="5312"/>
                  </a:cubicBezTo>
                  <a:cubicBezTo>
                    <a:pt x="688" y="5724"/>
                    <a:pt x="973" y="6069"/>
                    <a:pt x="1325" y="6355"/>
                  </a:cubicBezTo>
                  <a:cubicBezTo>
                    <a:pt x="1676" y="6638"/>
                    <a:pt x="2074" y="6845"/>
                    <a:pt x="2521" y="6976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1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9"/>
                  </a:lnTo>
                  <a:lnTo>
                    <a:pt x="7191" y="6848"/>
                  </a:lnTo>
                  <a:lnTo>
                    <a:pt x="6321" y="5895"/>
                  </a:lnTo>
                  <a:cubicBezTo>
                    <a:pt x="6341" y="5870"/>
                    <a:pt x="6365" y="5846"/>
                    <a:pt x="6385" y="5823"/>
                  </a:cubicBezTo>
                  <a:cubicBezTo>
                    <a:pt x="6667" y="5471"/>
                    <a:pt x="6874" y="5071"/>
                    <a:pt x="7002" y="4621"/>
                  </a:cubicBezTo>
                  <a:cubicBezTo>
                    <a:pt x="7127" y="4171"/>
                    <a:pt x="7163" y="3695"/>
                    <a:pt x="7111" y="3186"/>
                  </a:cubicBezTo>
                  <a:cubicBezTo>
                    <a:pt x="7058" y="2674"/>
                    <a:pt x="6922" y="2214"/>
                    <a:pt x="6703" y="1804"/>
                  </a:cubicBezTo>
                  <a:cubicBezTo>
                    <a:pt x="6486" y="1392"/>
                    <a:pt x="6204" y="1047"/>
                    <a:pt x="5852" y="761"/>
                  </a:cubicBezTo>
                  <a:cubicBezTo>
                    <a:pt x="5499" y="476"/>
                    <a:pt x="5100" y="271"/>
                    <a:pt x="4654" y="139"/>
                  </a:cubicBezTo>
                  <a:cubicBezTo>
                    <a:pt x="4336" y="47"/>
                    <a:pt x="4002" y="1"/>
                    <a:pt x="3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33"/>
            <p:cNvSpPr/>
            <p:nvPr/>
          </p:nvSpPr>
          <p:spPr>
            <a:xfrm flipH="1">
              <a:off x="7042483" y="2037706"/>
              <a:ext cx="219180" cy="249497"/>
            </a:xfrm>
            <a:custGeom>
              <a:avLst/>
              <a:gdLst/>
              <a:ahLst/>
              <a:cxnLst/>
              <a:rect l="l" t="t" r="r" b="b"/>
              <a:pathLst>
                <a:path w="6326" h="7201" extrusionOk="0">
                  <a:moveTo>
                    <a:pt x="5828" y="1"/>
                  </a:moveTo>
                  <a:lnTo>
                    <a:pt x="4212" y="172"/>
                  </a:lnTo>
                  <a:lnTo>
                    <a:pt x="4645" y="4277"/>
                  </a:lnTo>
                  <a:cubicBezTo>
                    <a:pt x="4671" y="4523"/>
                    <a:pt x="4636" y="4752"/>
                    <a:pt x="4541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3"/>
                    <a:pt x="3736" y="5692"/>
                    <a:pt x="3489" y="5717"/>
                  </a:cubicBezTo>
                  <a:cubicBezTo>
                    <a:pt x="3439" y="5722"/>
                    <a:pt x="3390" y="5725"/>
                    <a:pt x="3341" y="5725"/>
                  </a:cubicBezTo>
                  <a:cubicBezTo>
                    <a:pt x="3163" y="5725"/>
                    <a:pt x="2996" y="5688"/>
                    <a:pt x="2839" y="5613"/>
                  </a:cubicBezTo>
                  <a:cubicBezTo>
                    <a:pt x="2639" y="5520"/>
                    <a:pt x="2472" y="5379"/>
                    <a:pt x="2343" y="5195"/>
                  </a:cubicBezTo>
                  <a:cubicBezTo>
                    <a:pt x="2212" y="5008"/>
                    <a:pt x="2133" y="4792"/>
                    <a:pt x="2107" y="4545"/>
                  </a:cubicBezTo>
                  <a:lnTo>
                    <a:pt x="1674" y="439"/>
                  </a:lnTo>
                  <a:lnTo>
                    <a:pt x="0" y="616"/>
                  </a:lnTo>
                  <a:lnTo>
                    <a:pt x="443" y="4809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5" y="6528"/>
                    <a:pt x="1635" y="6808"/>
                    <a:pt x="2100" y="6992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9" y="6952"/>
                    <a:pt x="5105" y="6676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9"/>
                    <a:pt x="6326" y="4715"/>
                    <a:pt x="6270" y="4195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5" name="Google Shape;17535;p33"/>
            <p:cNvSpPr/>
            <p:nvPr/>
          </p:nvSpPr>
          <p:spPr>
            <a:xfrm flipH="1">
              <a:off x="6809242" y="201425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2"/>
                  </a:lnTo>
                  <a:lnTo>
                    <a:pt x="4735" y="4067"/>
                  </a:lnTo>
                  <a:lnTo>
                    <a:pt x="4593" y="2724"/>
                  </a:lnTo>
                  <a:lnTo>
                    <a:pt x="1888" y="3010"/>
                  </a:lnTo>
                  <a:lnTo>
                    <a:pt x="1754" y="1745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6" name="Google Shape;17536;p33"/>
            <p:cNvSpPr/>
            <p:nvPr/>
          </p:nvSpPr>
          <p:spPr>
            <a:xfrm flipH="1">
              <a:off x="6595159" y="199394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4" y="0"/>
                  </a:moveTo>
                  <a:cubicBezTo>
                    <a:pt x="2761" y="0"/>
                    <a:pt x="2577" y="11"/>
                    <a:pt x="2381" y="31"/>
                  </a:cubicBezTo>
                  <a:cubicBezTo>
                    <a:pt x="2043" y="67"/>
                    <a:pt x="1726" y="152"/>
                    <a:pt x="1424" y="285"/>
                  </a:cubicBezTo>
                  <a:cubicBezTo>
                    <a:pt x="1123" y="418"/>
                    <a:pt x="864" y="591"/>
                    <a:pt x="647" y="799"/>
                  </a:cubicBezTo>
                  <a:cubicBezTo>
                    <a:pt x="429" y="1009"/>
                    <a:pt x="263" y="1248"/>
                    <a:pt x="152" y="1520"/>
                  </a:cubicBezTo>
                  <a:cubicBezTo>
                    <a:pt x="39" y="1792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0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2" y="4328"/>
                    <a:pt x="2895" y="4350"/>
                  </a:cubicBezTo>
                  <a:cubicBezTo>
                    <a:pt x="3028" y="4371"/>
                    <a:pt x="3156" y="4403"/>
                    <a:pt x="3279" y="4439"/>
                  </a:cubicBezTo>
                  <a:cubicBezTo>
                    <a:pt x="3401" y="4475"/>
                    <a:pt x="3506" y="4518"/>
                    <a:pt x="3596" y="4568"/>
                  </a:cubicBezTo>
                  <a:cubicBezTo>
                    <a:pt x="3686" y="4619"/>
                    <a:pt x="3760" y="4678"/>
                    <a:pt x="3818" y="4751"/>
                  </a:cubicBezTo>
                  <a:cubicBezTo>
                    <a:pt x="3875" y="4823"/>
                    <a:pt x="3907" y="4909"/>
                    <a:pt x="3919" y="5007"/>
                  </a:cubicBezTo>
                  <a:cubicBezTo>
                    <a:pt x="3933" y="5136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1" y="5678"/>
                    <a:pt x="3057" y="5697"/>
                  </a:cubicBezTo>
                  <a:cubicBezTo>
                    <a:pt x="2972" y="5706"/>
                    <a:pt x="2888" y="5711"/>
                    <a:pt x="2803" y="5711"/>
                  </a:cubicBezTo>
                  <a:cubicBezTo>
                    <a:pt x="2539" y="5711"/>
                    <a:pt x="2277" y="5666"/>
                    <a:pt x="2016" y="5579"/>
                  </a:cubicBezTo>
                  <a:cubicBezTo>
                    <a:pt x="1672" y="5464"/>
                    <a:pt x="1316" y="5208"/>
                    <a:pt x="946" y="4807"/>
                  </a:cubicBezTo>
                  <a:lnTo>
                    <a:pt x="65" y="6051"/>
                  </a:lnTo>
                  <a:cubicBezTo>
                    <a:pt x="314" y="6305"/>
                    <a:pt x="590" y="6521"/>
                    <a:pt x="889" y="6697"/>
                  </a:cubicBezTo>
                  <a:cubicBezTo>
                    <a:pt x="1189" y="6871"/>
                    <a:pt x="1526" y="6993"/>
                    <a:pt x="1898" y="7063"/>
                  </a:cubicBezTo>
                  <a:cubicBezTo>
                    <a:pt x="2118" y="7103"/>
                    <a:pt x="2352" y="7124"/>
                    <a:pt x="2599" y="7124"/>
                  </a:cubicBezTo>
                  <a:cubicBezTo>
                    <a:pt x="2768" y="7124"/>
                    <a:pt x="2943" y="7114"/>
                    <a:pt x="3125" y="7095"/>
                  </a:cubicBezTo>
                  <a:cubicBezTo>
                    <a:pt x="3645" y="7042"/>
                    <a:pt x="4094" y="6907"/>
                    <a:pt x="4475" y="6692"/>
                  </a:cubicBezTo>
                  <a:cubicBezTo>
                    <a:pt x="4856" y="6478"/>
                    <a:pt x="5144" y="6195"/>
                    <a:pt x="5339" y="5844"/>
                  </a:cubicBezTo>
                  <a:cubicBezTo>
                    <a:pt x="5536" y="5492"/>
                    <a:pt x="5608" y="5080"/>
                    <a:pt x="5559" y="4606"/>
                  </a:cubicBezTo>
                  <a:cubicBezTo>
                    <a:pt x="5526" y="4299"/>
                    <a:pt x="5443" y="4039"/>
                    <a:pt x="5303" y="3821"/>
                  </a:cubicBezTo>
                  <a:cubicBezTo>
                    <a:pt x="5165" y="3602"/>
                    <a:pt x="4983" y="3419"/>
                    <a:pt x="4754" y="3274"/>
                  </a:cubicBezTo>
                  <a:cubicBezTo>
                    <a:pt x="4525" y="3127"/>
                    <a:pt x="4259" y="3011"/>
                    <a:pt x="3959" y="2925"/>
                  </a:cubicBezTo>
                  <a:cubicBezTo>
                    <a:pt x="3657" y="2838"/>
                    <a:pt x="3325" y="2779"/>
                    <a:pt x="2962" y="2745"/>
                  </a:cubicBezTo>
                  <a:cubicBezTo>
                    <a:pt x="2804" y="2736"/>
                    <a:pt x="2650" y="2718"/>
                    <a:pt x="2504" y="2692"/>
                  </a:cubicBezTo>
                  <a:cubicBezTo>
                    <a:pt x="2356" y="2664"/>
                    <a:pt x="2225" y="2624"/>
                    <a:pt x="2108" y="2577"/>
                  </a:cubicBezTo>
                  <a:cubicBezTo>
                    <a:pt x="1992" y="2526"/>
                    <a:pt x="1895" y="2466"/>
                    <a:pt x="1823" y="2394"/>
                  </a:cubicBezTo>
                  <a:cubicBezTo>
                    <a:pt x="1750" y="2322"/>
                    <a:pt x="1708" y="2233"/>
                    <a:pt x="1697" y="2124"/>
                  </a:cubicBezTo>
                  <a:cubicBezTo>
                    <a:pt x="1684" y="1999"/>
                    <a:pt x="1711" y="1889"/>
                    <a:pt x="1779" y="1794"/>
                  </a:cubicBezTo>
                  <a:cubicBezTo>
                    <a:pt x="1849" y="1698"/>
                    <a:pt x="1951" y="1616"/>
                    <a:pt x="2085" y="1554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6"/>
                  </a:cubicBezTo>
                  <a:cubicBezTo>
                    <a:pt x="3323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9"/>
                  </a:cubicBezTo>
                  <a:lnTo>
                    <a:pt x="5076" y="937"/>
                  </a:lnTo>
                  <a:cubicBezTo>
                    <a:pt x="4886" y="707"/>
                    <a:pt x="4669" y="519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7" name="Google Shape;17537;p33"/>
            <p:cNvSpPr/>
            <p:nvPr/>
          </p:nvSpPr>
          <p:spPr>
            <a:xfrm flipH="1">
              <a:off x="6159508" y="1942740"/>
              <a:ext cx="331854" cy="263598"/>
            </a:xfrm>
            <a:custGeom>
              <a:avLst/>
              <a:gdLst/>
              <a:ahLst/>
              <a:cxnLst/>
              <a:rect l="l" t="t" r="r" b="b"/>
              <a:pathLst>
                <a:path w="9578" h="7608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0" y="4167"/>
                    <a:pt x="7238" y="4296"/>
                  </a:cubicBezTo>
                  <a:cubicBezTo>
                    <a:pt x="7225" y="4426"/>
                    <a:pt x="7217" y="4544"/>
                    <a:pt x="7216" y="4649"/>
                  </a:cubicBezTo>
                  <a:cubicBezTo>
                    <a:pt x="7215" y="4695"/>
                    <a:pt x="7216" y="4735"/>
                    <a:pt x="7215" y="4778"/>
                  </a:cubicBezTo>
                  <a:cubicBezTo>
                    <a:pt x="7183" y="4685"/>
                    <a:pt x="7150" y="4590"/>
                    <a:pt x="7110" y="4493"/>
                  </a:cubicBezTo>
                  <a:cubicBezTo>
                    <a:pt x="7038" y="4309"/>
                    <a:pt x="6951" y="4115"/>
                    <a:pt x="6851" y="3911"/>
                  </a:cubicBezTo>
                  <a:lnTo>
                    <a:pt x="5575" y="1320"/>
                  </a:lnTo>
                  <a:lnTo>
                    <a:pt x="4252" y="1461"/>
                  </a:lnTo>
                  <a:lnTo>
                    <a:pt x="3523" y="4263"/>
                  </a:lnTo>
                  <a:cubicBezTo>
                    <a:pt x="3484" y="4452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2" y="5237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5"/>
                    <a:pt x="3085" y="4308"/>
                  </a:cubicBezTo>
                  <a:lnTo>
                    <a:pt x="1685" y="835"/>
                  </a:lnTo>
                  <a:lnTo>
                    <a:pt x="0" y="1013"/>
                  </a:lnTo>
                  <a:lnTo>
                    <a:pt x="2764" y="7608"/>
                  </a:lnTo>
                  <a:lnTo>
                    <a:pt x="4068" y="7469"/>
                  </a:lnTo>
                  <a:lnTo>
                    <a:pt x="5085" y="3641"/>
                  </a:lnTo>
                  <a:lnTo>
                    <a:pt x="6987" y="7161"/>
                  </a:lnTo>
                  <a:lnTo>
                    <a:pt x="8253" y="7027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8" name="Google Shape;17538;p33"/>
            <p:cNvSpPr/>
            <p:nvPr/>
          </p:nvSpPr>
          <p:spPr>
            <a:xfrm flipH="1">
              <a:off x="5886390" y="1922021"/>
              <a:ext cx="248215" cy="246344"/>
            </a:xfrm>
            <a:custGeom>
              <a:avLst/>
              <a:gdLst/>
              <a:ahLst/>
              <a:cxnLst/>
              <a:rect l="l" t="t" r="r" b="b"/>
              <a:pathLst>
                <a:path w="7164" h="7110" extrusionOk="0">
                  <a:moveTo>
                    <a:pt x="3596" y="1571"/>
                  </a:moveTo>
                  <a:cubicBezTo>
                    <a:pt x="3781" y="1571"/>
                    <a:pt x="3959" y="1597"/>
                    <a:pt x="4128" y="1650"/>
                  </a:cubicBezTo>
                  <a:cubicBezTo>
                    <a:pt x="4361" y="1722"/>
                    <a:pt x="4569" y="1841"/>
                    <a:pt x="4755" y="2002"/>
                  </a:cubicBezTo>
                  <a:cubicBezTo>
                    <a:pt x="4937" y="2164"/>
                    <a:pt x="5088" y="2359"/>
                    <a:pt x="5206" y="2589"/>
                  </a:cubicBezTo>
                  <a:cubicBezTo>
                    <a:pt x="5321" y="2819"/>
                    <a:pt x="5395" y="3078"/>
                    <a:pt x="5425" y="3364"/>
                  </a:cubicBezTo>
                  <a:cubicBezTo>
                    <a:pt x="5458" y="3649"/>
                    <a:pt x="5438" y="3918"/>
                    <a:pt x="5373" y="4167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2"/>
                    <a:pt x="4727" y="5191"/>
                    <a:pt x="4516" y="5310"/>
                  </a:cubicBezTo>
                  <a:cubicBezTo>
                    <a:pt x="4302" y="5431"/>
                    <a:pt x="4060" y="5507"/>
                    <a:pt x="3794" y="5536"/>
                  </a:cubicBezTo>
                  <a:cubicBezTo>
                    <a:pt x="3723" y="5543"/>
                    <a:pt x="3652" y="5547"/>
                    <a:pt x="3583" y="5547"/>
                  </a:cubicBezTo>
                  <a:cubicBezTo>
                    <a:pt x="3395" y="5547"/>
                    <a:pt x="3216" y="5519"/>
                    <a:pt x="3045" y="5467"/>
                  </a:cubicBezTo>
                  <a:cubicBezTo>
                    <a:pt x="2812" y="5393"/>
                    <a:pt x="2601" y="5277"/>
                    <a:pt x="2412" y="5119"/>
                  </a:cubicBezTo>
                  <a:cubicBezTo>
                    <a:pt x="2224" y="4962"/>
                    <a:pt x="2076" y="4766"/>
                    <a:pt x="1963" y="4532"/>
                  </a:cubicBezTo>
                  <a:cubicBezTo>
                    <a:pt x="1850" y="4299"/>
                    <a:pt x="1778" y="4040"/>
                    <a:pt x="1748" y="3753"/>
                  </a:cubicBezTo>
                  <a:cubicBezTo>
                    <a:pt x="1716" y="3468"/>
                    <a:pt x="1735" y="3200"/>
                    <a:pt x="1795" y="2950"/>
                  </a:cubicBezTo>
                  <a:cubicBezTo>
                    <a:pt x="1859" y="2700"/>
                    <a:pt x="1965" y="2477"/>
                    <a:pt x="2114" y="2281"/>
                  </a:cubicBezTo>
                  <a:cubicBezTo>
                    <a:pt x="2265" y="2084"/>
                    <a:pt x="2445" y="1926"/>
                    <a:pt x="2658" y="1805"/>
                  </a:cubicBezTo>
                  <a:cubicBezTo>
                    <a:pt x="2872" y="1685"/>
                    <a:pt x="3114" y="1610"/>
                    <a:pt x="3377" y="1583"/>
                  </a:cubicBezTo>
                  <a:cubicBezTo>
                    <a:pt x="3451" y="1575"/>
                    <a:pt x="3524" y="1571"/>
                    <a:pt x="3596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6"/>
                    <a:pt x="1831" y="435"/>
                  </a:cubicBezTo>
                  <a:cubicBezTo>
                    <a:pt x="1421" y="656"/>
                    <a:pt x="1075" y="943"/>
                    <a:pt x="789" y="1292"/>
                  </a:cubicBezTo>
                  <a:cubicBezTo>
                    <a:pt x="505" y="1644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1"/>
                    <a:pt x="247" y="4900"/>
                    <a:pt x="465" y="5311"/>
                  </a:cubicBezTo>
                  <a:cubicBezTo>
                    <a:pt x="687" y="5723"/>
                    <a:pt x="971" y="6069"/>
                    <a:pt x="1322" y="6351"/>
                  </a:cubicBezTo>
                  <a:cubicBezTo>
                    <a:pt x="1676" y="6636"/>
                    <a:pt x="2074" y="6841"/>
                    <a:pt x="2520" y="6972"/>
                  </a:cubicBezTo>
                  <a:cubicBezTo>
                    <a:pt x="2835" y="7064"/>
                    <a:pt x="3168" y="7110"/>
                    <a:pt x="3520" y="7110"/>
                  </a:cubicBezTo>
                  <a:cubicBezTo>
                    <a:pt x="3666" y="7110"/>
                    <a:pt x="3816" y="7102"/>
                    <a:pt x="3969" y="7086"/>
                  </a:cubicBezTo>
                  <a:cubicBezTo>
                    <a:pt x="4476" y="7033"/>
                    <a:pt x="4933" y="6896"/>
                    <a:pt x="5343" y="6675"/>
                  </a:cubicBezTo>
                  <a:cubicBezTo>
                    <a:pt x="5753" y="6456"/>
                    <a:pt x="6099" y="6168"/>
                    <a:pt x="6385" y="5817"/>
                  </a:cubicBezTo>
                  <a:cubicBezTo>
                    <a:pt x="6667" y="5465"/>
                    <a:pt x="6874" y="5065"/>
                    <a:pt x="7001" y="4615"/>
                  </a:cubicBezTo>
                  <a:cubicBezTo>
                    <a:pt x="7127" y="4171"/>
                    <a:pt x="7163" y="3692"/>
                    <a:pt x="7112" y="3186"/>
                  </a:cubicBezTo>
                  <a:cubicBezTo>
                    <a:pt x="7055" y="2671"/>
                    <a:pt x="6920" y="2211"/>
                    <a:pt x="6703" y="1801"/>
                  </a:cubicBezTo>
                  <a:cubicBezTo>
                    <a:pt x="6486" y="1391"/>
                    <a:pt x="6201" y="1045"/>
                    <a:pt x="5849" y="759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6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33"/>
            <p:cNvSpPr/>
            <p:nvPr/>
          </p:nvSpPr>
          <p:spPr>
            <a:xfrm flipH="1">
              <a:off x="5635133" y="1898946"/>
              <a:ext cx="221120" cy="247834"/>
            </a:xfrm>
            <a:custGeom>
              <a:avLst/>
              <a:gdLst/>
              <a:ahLst/>
              <a:cxnLst/>
              <a:rect l="l" t="t" r="r" b="b"/>
              <a:pathLst>
                <a:path w="6382" h="7153" extrusionOk="0">
                  <a:moveTo>
                    <a:pt x="3084" y="1422"/>
                  </a:moveTo>
                  <a:cubicBezTo>
                    <a:pt x="3224" y="1422"/>
                    <a:pt x="3350" y="1442"/>
                    <a:pt x="3463" y="1482"/>
                  </a:cubicBezTo>
                  <a:cubicBezTo>
                    <a:pt x="3616" y="1538"/>
                    <a:pt x="3738" y="1629"/>
                    <a:pt x="3832" y="1754"/>
                  </a:cubicBezTo>
                  <a:cubicBezTo>
                    <a:pt x="3924" y="1878"/>
                    <a:pt x="3978" y="2027"/>
                    <a:pt x="3997" y="2201"/>
                  </a:cubicBezTo>
                  <a:cubicBezTo>
                    <a:pt x="4019" y="2377"/>
                    <a:pt x="3998" y="2536"/>
                    <a:pt x="3945" y="2679"/>
                  </a:cubicBezTo>
                  <a:cubicBezTo>
                    <a:pt x="3891" y="2822"/>
                    <a:pt x="3804" y="2939"/>
                    <a:pt x="3686" y="3027"/>
                  </a:cubicBezTo>
                  <a:cubicBezTo>
                    <a:pt x="3568" y="3114"/>
                    <a:pt x="3423" y="3167"/>
                    <a:pt x="3256" y="3185"/>
                  </a:cubicBezTo>
                  <a:lnTo>
                    <a:pt x="1913" y="3327"/>
                  </a:lnTo>
                  <a:lnTo>
                    <a:pt x="1725" y="1557"/>
                  </a:lnTo>
                  <a:lnTo>
                    <a:pt x="2921" y="1430"/>
                  </a:lnTo>
                  <a:cubicBezTo>
                    <a:pt x="2978" y="1424"/>
                    <a:pt x="3032" y="1422"/>
                    <a:pt x="3084" y="1422"/>
                  </a:cubicBezTo>
                  <a:close/>
                  <a:moveTo>
                    <a:pt x="3362" y="1"/>
                  </a:moveTo>
                  <a:cubicBezTo>
                    <a:pt x="3265" y="1"/>
                    <a:pt x="3167" y="6"/>
                    <a:pt x="3067" y="17"/>
                  </a:cubicBezTo>
                  <a:lnTo>
                    <a:pt x="1" y="340"/>
                  </a:lnTo>
                  <a:lnTo>
                    <a:pt x="720" y="7152"/>
                  </a:lnTo>
                  <a:lnTo>
                    <a:pt x="2296" y="6987"/>
                  </a:lnTo>
                  <a:lnTo>
                    <a:pt x="2044" y="4593"/>
                  </a:lnTo>
                  <a:lnTo>
                    <a:pt x="2894" y="4502"/>
                  </a:lnTo>
                  <a:lnTo>
                    <a:pt x="4496" y="6752"/>
                  </a:lnTo>
                  <a:lnTo>
                    <a:pt x="6381" y="6554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7"/>
                  </a:cubicBezTo>
                  <a:cubicBezTo>
                    <a:pt x="5021" y="3787"/>
                    <a:pt x="5270" y="3490"/>
                    <a:pt x="5435" y="3127"/>
                  </a:cubicBezTo>
                  <a:cubicBezTo>
                    <a:pt x="5599" y="2765"/>
                    <a:pt x="5659" y="2371"/>
                    <a:pt x="5613" y="1942"/>
                  </a:cubicBezTo>
                  <a:cubicBezTo>
                    <a:pt x="5570" y="1527"/>
                    <a:pt x="5431" y="1166"/>
                    <a:pt x="5193" y="861"/>
                  </a:cubicBezTo>
                  <a:cubicBezTo>
                    <a:pt x="4958" y="553"/>
                    <a:pt x="4654" y="327"/>
                    <a:pt x="4280" y="176"/>
                  </a:cubicBezTo>
                  <a:cubicBezTo>
                    <a:pt x="3992" y="60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33"/>
            <p:cNvSpPr/>
            <p:nvPr/>
          </p:nvSpPr>
          <p:spPr>
            <a:xfrm flipH="1">
              <a:off x="5376356" y="1863330"/>
              <a:ext cx="243087" cy="258470"/>
            </a:xfrm>
            <a:custGeom>
              <a:avLst/>
              <a:gdLst/>
              <a:ahLst/>
              <a:cxnLst/>
              <a:rect l="l" t="t" r="r" b="b"/>
              <a:pathLst>
                <a:path w="7016" h="7460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9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60"/>
                  </a:lnTo>
                  <a:lnTo>
                    <a:pt x="2373" y="7284"/>
                  </a:lnTo>
                  <a:lnTo>
                    <a:pt x="2116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33"/>
            <p:cNvSpPr/>
            <p:nvPr/>
          </p:nvSpPr>
          <p:spPr>
            <a:xfrm flipH="1">
              <a:off x="5184206" y="1845071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1" y="1008"/>
                    <a:pt x="265" y="1247"/>
                    <a:pt x="153" y="1519"/>
                  </a:cubicBezTo>
                  <a:cubicBezTo>
                    <a:pt x="40" y="1790"/>
                    <a:pt x="1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6" y="3552"/>
                    <a:pt x="728" y="3712"/>
                  </a:cubicBezTo>
                  <a:cubicBezTo>
                    <a:pt x="931" y="3871"/>
                    <a:pt x="1180" y="3998"/>
                    <a:pt x="1473" y="4091"/>
                  </a:cubicBezTo>
                  <a:cubicBezTo>
                    <a:pt x="1764" y="4185"/>
                    <a:pt x="2103" y="4254"/>
                    <a:pt x="2489" y="4300"/>
                  </a:cubicBezTo>
                  <a:cubicBezTo>
                    <a:pt x="2627" y="4310"/>
                    <a:pt x="2763" y="4328"/>
                    <a:pt x="2897" y="4350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2" y="4474"/>
                    <a:pt x="3508" y="4517"/>
                    <a:pt x="3597" y="4567"/>
                  </a:cubicBezTo>
                  <a:cubicBezTo>
                    <a:pt x="3688" y="4617"/>
                    <a:pt x="3761" y="4676"/>
                    <a:pt x="3819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4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9" y="5638"/>
                    <a:pt x="3232" y="5677"/>
                    <a:pt x="3058" y="5696"/>
                  </a:cubicBezTo>
                  <a:cubicBezTo>
                    <a:pt x="2972" y="5705"/>
                    <a:pt x="2886" y="5710"/>
                    <a:pt x="2801" y="5710"/>
                  </a:cubicBezTo>
                  <a:cubicBezTo>
                    <a:pt x="2537" y="5710"/>
                    <a:pt x="2276" y="5666"/>
                    <a:pt x="2017" y="5580"/>
                  </a:cubicBezTo>
                  <a:cubicBezTo>
                    <a:pt x="1675" y="5464"/>
                    <a:pt x="1317" y="5207"/>
                    <a:pt x="946" y="4806"/>
                  </a:cubicBezTo>
                  <a:lnTo>
                    <a:pt x="64" y="6050"/>
                  </a:lnTo>
                  <a:cubicBezTo>
                    <a:pt x="313" y="6306"/>
                    <a:pt x="589" y="6521"/>
                    <a:pt x="888" y="6695"/>
                  </a:cubicBezTo>
                  <a:cubicBezTo>
                    <a:pt x="1189" y="6869"/>
                    <a:pt x="1525" y="6992"/>
                    <a:pt x="1897" y="7062"/>
                  </a:cubicBezTo>
                  <a:cubicBezTo>
                    <a:pt x="2118" y="7102"/>
                    <a:pt x="2352" y="7123"/>
                    <a:pt x="2600" y="7123"/>
                  </a:cubicBezTo>
                  <a:cubicBezTo>
                    <a:pt x="2768" y="7123"/>
                    <a:pt x="2943" y="7114"/>
                    <a:pt x="3124" y="7094"/>
                  </a:cubicBezTo>
                  <a:cubicBezTo>
                    <a:pt x="3645" y="7041"/>
                    <a:pt x="4093" y="6905"/>
                    <a:pt x="4474" y="6691"/>
                  </a:cubicBezTo>
                  <a:cubicBezTo>
                    <a:pt x="4855" y="6478"/>
                    <a:pt x="5143" y="6195"/>
                    <a:pt x="5339" y="5843"/>
                  </a:cubicBezTo>
                  <a:cubicBezTo>
                    <a:pt x="5536" y="5490"/>
                    <a:pt x="5608" y="5079"/>
                    <a:pt x="5559" y="4605"/>
                  </a:cubicBezTo>
                  <a:cubicBezTo>
                    <a:pt x="5526" y="4300"/>
                    <a:pt x="5442" y="4038"/>
                    <a:pt x="5303" y="3819"/>
                  </a:cubicBezTo>
                  <a:cubicBezTo>
                    <a:pt x="5165" y="3602"/>
                    <a:pt x="4982" y="3418"/>
                    <a:pt x="4753" y="3273"/>
                  </a:cubicBezTo>
                  <a:cubicBezTo>
                    <a:pt x="4525" y="3128"/>
                    <a:pt x="4259" y="3010"/>
                    <a:pt x="3958" y="2924"/>
                  </a:cubicBezTo>
                  <a:cubicBezTo>
                    <a:pt x="3656" y="2837"/>
                    <a:pt x="3324" y="2778"/>
                    <a:pt x="2962" y="2744"/>
                  </a:cubicBezTo>
                  <a:cubicBezTo>
                    <a:pt x="2803" y="2735"/>
                    <a:pt x="2650" y="2718"/>
                    <a:pt x="2503" y="2691"/>
                  </a:cubicBezTo>
                  <a:cubicBezTo>
                    <a:pt x="2355" y="2663"/>
                    <a:pt x="2224" y="2624"/>
                    <a:pt x="2107" y="2576"/>
                  </a:cubicBezTo>
                  <a:cubicBezTo>
                    <a:pt x="1991" y="2525"/>
                    <a:pt x="1895" y="2466"/>
                    <a:pt x="1823" y="2394"/>
                  </a:cubicBezTo>
                  <a:cubicBezTo>
                    <a:pt x="1749" y="2322"/>
                    <a:pt x="1708" y="2232"/>
                    <a:pt x="1696" y="2123"/>
                  </a:cubicBezTo>
                  <a:cubicBezTo>
                    <a:pt x="1683" y="1999"/>
                    <a:pt x="1711" y="1888"/>
                    <a:pt x="1778" y="1793"/>
                  </a:cubicBezTo>
                  <a:cubicBezTo>
                    <a:pt x="1849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8" y="1427"/>
                  </a:cubicBezTo>
                  <a:cubicBezTo>
                    <a:pt x="2641" y="1420"/>
                    <a:pt x="2705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7" y="2028"/>
                  </a:cubicBezTo>
                  <a:lnTo>
                    <a:pt x="5075" y="936"/>
                  </a:lnTo>
                  <a:cubicBezTo>
                    <a:pt x="4886" y="706"/>
                    <a:pt x="4669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33"/>
            <p:cNvSpPr/>
            <p:nvPr/>
          </p:nvSpPr>
          <p:spPr>
            <a:xfrm flipH="1">
              <a:off x="4931319" y="181572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7"/>
                  </a:lnTo>
                  <a:lnTo>
                    <a:pt x="4506" y="2852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33"/>
            <p:cNvSpPr/>
            <p:nvPr/>
          </p:nvSpPr>
          <p:spPr>
            <a:xfrm flipH="1">
              <a:off x="4653798" y="1791923"/>
              <a:ext cx="248319" cy="246482"/>
            </a:xfrm>
            <a:custGeom>
              <a:avLst/>
              <a:gdLst/>
              <a:ahLst/>
              <a:cxnLst/>
              <a:rect l="l" t="t" r="r" b="b"/>
              <a:pathLst>
                <a:path w="7167" h="7114" extrusionOk="0">
                  <a:moveTo>
                    <a:pt x="3592" y="1569"/>
                  </a:moveTo>
                  <a:cubicBezTo>
                    <a:pt x="3780" y="1569"/>
                    <a:pt x="3961" y="1597"/>
                    <a:pt x="4132" y="1649"/>
                  </a:cubicBezTo>
                  <a:cubicBezTo>
                    <a:pt x="4364" y="1722"/>
                    <a:pt x="4574" y="1842"/>
                    <a:pt x="4759" y="2001"/>
                  </a:cubicBezTo>
                  <a:cubicBezTo>
                    <a:pt x="4942" y="2162"/>
                    <a:pt x="5093" y="2359"/>
                    <a:pt x="5208" y="2590"/>
                  </a:cubicBezTo>
                  <a:cubicBezTo>
                    <a:pt x="5326" y="2820"/>
                    <a:pt x="5399" y="3078"/>
                    <a:pt x="5428" y="3363"/>
                  </a:cubicBezTo>
                  <a:cubicBezTo>
                    <a:pt x="5458" y="3651"/>
                    <a:pt x="5442" y="3917"/>
                    <a:pt x="5378" y="4166"/>
                  </a:cubicBezTo>
                  <a:cubicBezTo>
                    <a:pt x="5311" y="4417"/>
                    <a:pt x="5205" y="4639"/>
                    <a:pt x="5060" y="4836"/>
                  </a:cubicBezTo>
                  <a:cubicBezTo>
                    <a:pt x="4912" y="5031"/>
                    <a:pt x="4732" y="5189"/>
                    <a:pt x="4519" y="5310"/>
                  </a:cubicBezTo>
                  <a:cubicBezTo>
                    <a:pt x="4305" y="5431"/>
                    <a:pt x="4063" y="5506"/>
                    <a:pt x="3797" y="5533"/>
                  </a:cubicBezTo>
                  <a:cubicBezTo>
                    <a:pt x="3723" y="5541"/>
                    <a:pt x="3650" y="5545"/>
                    <a:pt x="3578" y="5545"/>
                  </a:cubicBezTo>
                  <a:cubicBezTo>
                    <a:pt x="3392" y="5545"/>
                    <a:pt x="3216" y="5519"/>
                    <a:pt x="3048" y="5467"/>
                  </a:cubicBezTo>
                  <a:cubicBezTo>
                    <a:pt x="2814" y="5394"/>
                    <a:pt x="2604" y="5276"/>
                    <a:pt x="2417" y="5118"/>
                  </a:cubicBezTo>
                  <a:cubicBezTo>
                    <a:pt x="2228" y="4962"/>
                    <a:pt x="2079" y="4764"/>
                    <a:pt x="1965" y="4532"/>
                  </a:cubicBezTo>
                  <a:cubicBezTo>
                    <a:pt x="1853" y="4298"/>
                    <a:pt x="1783" y="4038"/>
                    <a:pt x="1752" y="3751"/>
                  </a:cubicBezTo>
                  <a:cubicBezTo>
                    <a:pt x="1721" y="3467"/>
                    <a:pt x="1738" y="3201"/>
                    <a:pt x="1800" y="2950"/>
                  </a:cubicBezTo>
                  <a:cubicBezTo>
                    <a:pt x="1862" y="2700"/>
                    <a:pt x="1968" y="2477"/>
                    <a:pt x="2119" y="2280"/>
                  </a:cubicBezTo>
                  <a:cubicBezTo>
                    <a:pt x="2267" y="2083"/>
                    <a:pt x="2450" y="1925"/>
                    <a:pt x="2663" y="1806"/>
                  </a:cubicBezTo>
                  <a:cubicBezTo>
                    <a:pt x="2876" y="1685"/>
                    <a:pt x="3114" y="1609"/>
                    <a:pt x="3380" y="1580"/>
                  </a:cubicBezTo>
                  <a:cubicBezTo>
                    <a:pt x="3452" y="1572"/>
                    <a:pt x="3522" y="1569"/>
                    <a:pt x="3592" y="1569"/>
                  </a:cubicBezTo>
                  <a:close/>
                  <a:moveTo>
                    <a:pt x="3656" y="0"/>
                  </a:moveTo>
                  <a:cubicBezTo>
                    <a:pt x="3512" y="0"/>
                    <a:pt x="3366" y="8"/>
                    <a:pt x="3218" y="24"/>
                  </a:cubicBezTo>
                  <a:cubicBezTo>
                    <a:pt x="2704" y="80"/>
                    <a:pt x="2244" y="217"/>
                    <a:pt x="1833" y="437"/>
                  </a:cubicBezTo>
                  <a:cubicBezTo>
                    <a:pt x="1423" y="657"/>
                    <a:pt x="1078" y="943"/>
                    <a:pt x="792" y="1295"/>
                  </a:cubicBezTo>
                  <a:cubicBezTo>
                    <a:pt x="509" y="1648"/>
                    <a:pt x="301" y="2045"/>
                    <a:pt x="171" y="2490"/>
                  </a:cubicBezTo>
                  <a:cubicBezTo>
                    <a:pt x="41" y="2936"/>
                    <a:pt x="1" y="3416"/>
                    <a:pt x="57" y="3930"/>
                  </a:cubicBezTo>
                  <a:cubicBezTo>
                    <a:pt x="112" y="4442"/>
                    <a:pt x="248" y="4902"/>
                    <a:pt x="468" y="5312"/>
                  </a:cubicBezTo>
                  <a:cubicBezTo>
                    <a:pt x="688" y="5724"/>
                    <a:pt x="974" y="6070"/>
                    <a:pt x="1325" y="6354"/>
                  </a:cubicBezTo>
                  <a:cubicBezTo>
                    <a:pt x="1679" y="6639"/>
                    <a:pt x="2076" y="6846"/>
                    <a:pt x="2522" y="6977"/>
                  </a:cubicBezTo>
                  <a:cubicBezTo>
                    <a:pt x="2837" y="7068"/>
                    <a:pt x="3171" y="7114"/>
                    <a:pt x="3523" y="7114"/>
                  </a:cubicBezTo>
                  <a:cubicBezTo>
                    <a:pt x="3669" y="7114"/>
                    <a:pt x="3818" y="7106"/>
                    <a:pt x="3970" y="7090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9"/>
                    <a:pt x="6101" y="6173"/>
                    <a:pt x="6386" y="5821"/>
                  </a:cubicBezTo>
                  <a:cubicBezTo>
                    <a:pt x="6670" y="5468"/>
                    <a:pt x="6875" y="5070"/>
                    <a:pt x="7003" y="4619"/>
                  </a:cubicBezTo>
                  <a:cubicBezTo>
                    <a:pt x="7131" y="4171"/>
                    <a:pt x="7167" y="3692"/>
                    <a:pt x="7112" y="3188"/>
                  </a:cubicBezTo>
                  <a:cubicBezTo>
                    <a:pt x="7059" y="2673"/>
                    <a:pt x="6922" y="2213"/>
                    <a:pt x="6705" y="1803"/>
                  </a:cubicBezTo>
                  <a:cubicBezTo>
                    <a:pt x="6489" y="1392"/>
                    <a:pt x="6204" y="1047"/>
                    <a:pt x="5852" y="760"/>
                  </a:cubicBezTo>
                  <a:cubicBezTo>
                    <a:pt x="5500" y="477"/>
                    <a:pt x="5103" y="270"/>
                    <a:pt x="4656" y="139"/>
                  </a:cubicBezTo>
                  <a:cubicBezTo>
                    <a:pt x="4339" y="47"/>
                    <a:pt x="4006" y="0"/>
                    <a:pt x="3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4" name="Google Shape;17544;p33"/>
            <p:cNvSpPr/>
            <p:nvPr/>
          </p:nvSpPr>
          <p:spPr>
            <a:xfrm flipH="1">
              <a:off x="4434382" y="1769402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7" y="1496"/>
                  </a:moveTo>
                  <a:cubicBezTo>
                    <a:pt x="3065" y="1496"/>
                    <a:pt x="3166" y="1516"/>
                    <a:pt x="3262" y="1556"/>
                  </a:cubicBezTo>
                  <a:cubicBezTo>
                    <a:pt x="3384" y="1609"/>
                    <a:pt x="3488" y="1691"/>
                    <a:pt x="3572" y="1799"/>
                  </a:cubicBezTo>
                  <a:cubicBezTo>
                    <a:pt x="3657" y="1908"/>
                    <a:pt x="3706" y="2049"/>
                    <a:pt x="3725" y="2219"/>
                  </a:cubicBezTo>
                  <a:cubicBezTo>
                    <a:pt x="3742" y="2377"/>
                    <a:pt x="3722" y="2522"/>
                    <a:pt x="3663" y="2654"/>
                  </a:cubicBezTo>
                  <a:cubicBezTo>
                    <a:pt x="3605" y="2784"/>
                    <a:pt x="3521" y="2892"/>
                    <a:pt x="3411" y="2976"/>
                  </a:cubicBezTo>
                  <a:cubicBezTo>
                    <a:pt x="3303" y="3061"/>
                    <a:pt x="3177" y="3107"/>
                    <a:pt x="3033" y="3125"/>
                  </a:cubicBezTo>
                  <a:lnTo>
                    <a:pt x="1953" y="3237"/>
                  </a:lnTo>
                  <a:lnTo>
                    <a:pt x="1782" y="1615"/>
                  </a:lnTo>
                  <a:lnTo>
                    <a:pt x="2862" y="1501"/>
                  </a:lnTo>
                  <a:cubicBezTo>
                    <a:pt x="2894" y="1498"/>
                    <a:pt x="2926" y="1496"/>
                    <a:pt x="2957" y="1496"/>
                  </a:cubicBezTo>
                  <a:close/>
                  <a:moveTo>
                    <a:pt x="3218" y="1"/>
                  </a:moveTo>
                  <a:cubicBezTo>
                    <a:pt x="3127" y="1"/>
                    <a:pt x="3034" y="6"/>
                    <a:pt x="2940" y="16"/>
                  </a:cubicBezTo>
                  <a:lnTo>
                    <a:pt x="0" y="328"/>
                  </a:lnTo>
                  <a:lnTo>
                    <a:pt x="718" y="7138"/>
                  </a:lnTo>
                  <a:lnTo>
                    <a:pt x="2373" y="6964"/>
                  </a:lnTo>
                  <a:lnTo>
                    <a:pt x="2132" y="4686"/>
                  </a:lnTo>
                  <a:lnTo>
                    <a:pt x="3416" y="4550"/>
                  </a:lnTo>
                  <a:cubicBezTo>
                    <a:pt x="3844" y="4505"/>
                    <a:pt x="4214" y="4366"/>
                    <a:pt x="4527" y="4127"/>
                  </a:cubicBezTo>
                  <a:cubicBezTo>
                    <a:pt x="4842" y="3891"/>
                    <a:pt x="5077" y="3589"/>
                    <a:pt x="5239" y="3221"/>
                  </a:cubicBezTo>
                  <a:cubicBezTo>
                    <a:pt x="5403" y="2851"/>
                    <a:pt x="5460" y="2449"/>
                    <a:pt x="5413" y="2007"/>
                  </a:cubicBezTo>
                  <a:cubicBezTo>
                    <a:pt x="5368" y="1586"/>
                    <a:pt x="5232" y="1216"/>
                    <a:pt x="4996" y="898"/>
                  </a:cubicBezTo>
                  <a:cubicBezTo>
                    <a:pt x="4764" y="584"/>
                    <a:pt x="4468" y="346"/>
                    <a:pt x="4113" y="187"/>
                  </a:cubicBezTo>
                  <a:cubicBezTo>
                    <a:pt x="3836" y="62"/>
                    <a:pt x="3539" y="1"/>
                    <a:pt x="3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5" name="Google Shape;17545;p33"/>
            <p:cNvSpPr/>
            <p:nvPr/>
          </p:nvSpPr>
          <p:spPr>
            <a:xfrm flipH="1">
              <a:off x="9000579" y="2580031"/>
              <a:ext cx="156122" cy="247903"/>
            </a:xfrm>
            <a:custGeom>
              <a:avLst/>
              <a:gdLst/>
              <a:ahLst/>
              <a:cxnLst/>
              <a:rect l="l" t="t" r="r" b="b"/>
              <a:pathLst>
                <a:path w="4506" h="7155" extrusionOk="0">
                  <a:moveTo>
                    <a:pt x="281" y="1"/>
                  </a:moveTo>
                  <a:cubicBezTo>
                    <a:pt x="189" y="1"/>
                    <a:pt x="95" y="6"/>
                    <a:pt x="0" y="15"/>
                  </a:cubicBezTo>
                  <a:lnTo>
                    <a:pt x="0" y="1381"/>
                  </a:lnTo>
                  <a:cubicBezTo>
                    <a:pt x="56" y="1365"/>
                    <a:pt x="117" y="1352"/>
                    <a:pt x="184" y="1345"/>
                  </a:cubicBezTo>
                  <a:cubicBezTo>
                    <a:pt x="215" y="1342"/>
                    <a:pt x="246" y="1340"/>
                    <a:pt x="276" y="1340"/>
                  </a:cubicBezTo>
                  <a:cubicBezTo>
                    <a:pt x="414" y="1340"/>
                    <a:pt x="541" y="1373"/>
                    <a:pt x="656" y="1443"/>
                  </a:cubicBezTo>
                  <a:cubicBezTo>
                    <a:pt x="797" y="1526"/>
                    <a:pt x="935" y="1696"/>
                    <a:pt x="1073" y="1950"/>
                  </a:cubicBezTo>
                  <a:lnTo>
                    <a:pt x="2223" y="1092"/>
                  </a:lnTo>
                  <a:cubicBezTo>
                    <a:pt x="2111" y="840"/>
                    <a:pt x="1941" y="629"/>
                    <a:pt x="1713" y="455"/>
                  </a:cubicBezTo>
                  <a:cubicBezTo>
                    <a:pt x="1486" y="282"/>
                    <a:pt x="1222" y="157"/>
                    <a:pt x="926" y="80"/>
                  </a:cubicBezTo>
                  <a:cubicBezTo>
                    <a:pt x="718" y="28"/>
                    <a:pt x="504" y="1"/>
                    <a:pt x="281" y="1"/>
                  </a:cubicBezTo>
                  <a:close/>
                  <a:moveTo>
                    <a:pt x="0" y="2721"/>
                  </a:moveTo>
                  <a:lnTo>
                    <a:pt x="0" y="4664"/>
                  </a:lnTo>
                  <a:lnTo>
                    <a:pt x="1013" y="5532"/>
                  </a:lnTo>
                  <a:cubicBezTo>
                    <a:pt x="964" y="5571"/>
                    <a:pt x="912" y="5606"/>
                    <a:pt x="857" y="5637"/>
                  </a:cubicBezTo>
                  <a:cubicBezTo>
                    <a:pt x="646" y="5770"/>
                    <a:pt x="410" y="5849"/>
                    <a:pt x="151" y="5875"/>
                  </a:cubicBezTo>
                  <a:cubicBezTo>
                    <a:pt x="99" y="5880"/>
                    <a:pt x="49" y="5885"/>
                    <a:pt x="0" y="5885"/>
                  </a:cubicBezTo>
                  <a:lnTo>
                    <a:pt x="0" y="7155"/>
                  </a:lnTo>
                  <a:cubicBezTo>
                    <a:pt x="42" y="7155"/>
                    <a:pt x="85" y="7152"/>
                    <a:pt x="125" y="7146"/>
                  </a:cubicBezTo>
                  <a:cubicBezTo>
                    <a:pt x="509" y="7107"/>
                    <a:pt x="862" y="7016"/>
                    <a:pt x="1185" y="6873"/>
                  </a:cubicBezTo>
                  <a:cubicBezTo>
                    <a:pt x="1497" y="6735"/>
                    <a:pt x="1778" y="6556"/>
                    <a:pt x="2034" y="6335"/>
                  </a:cubicBezTo>
                  <a:lnTo>
                    <a:pt x="2577" y="6791"/>
                  </a:lnTo>
                  <a:lnTo>
                    <a:pt x="4505" y="6587"/>
                  </a:lnTo>
                  <a:lnTo>
                    <a:pt x="2896" y="5203"/>
                  </a:lnTo>
                  <a:cubicBezTo>
                    <a:pt x="3007" y="4979"/>
                    <a:pt x="3099" y="4742"/>
                    <a:pt x="3171" y="4490"/>
                  </a:cubicBezTo>
                  <a:cubicBezTo>
                    <a:pt x="3277" y="4120"/>
                    <a:pt x="3336" y="3728"/>
                    <a:pt x="3351" y="3305"/>
                  </a:cubicBezTo>
                  <a:lnTo>
                    <a:pt x="3351" y="3305"/>
                  </a:lnTo>
                  <a:lnTo>
                    <a:pt x="1903" y="3459"/>
                  </a:lnTo>
                  <a:cubicBezTo>
                    <a:pt x="1897" y="3774"/>
                    <a:pt x="1857" y="4066"/>
                    <a:pt x="1785" y="4332"/>
                  </a:cubicBezTo>
                  <a:lnTo>
                    <a:pt x="1244" y="3853"/>
                  </a:lnTo>
                  <a:cubicBezTo>
                    <a:pt x="1102" y="3744"/>
                    <a:pt x="941" y="3610"/>
                    <a:pt x="761" y="3456"/>
                  </a:cubicBezTo>
                  <a:cubicBezTo>
                    <a:pt x="581" y="3301"/>
                    <a:pt x="401" y="3135"/>
                    <a:pt x="226" y="2961"/>
                  </a:cubicBezTo>
                  <a:cubicBezTo>
                    <a:pt x="144" y="2879"/>
                    <a:pt x="69" y="2800"/>
                    <a:pt x="0" y="27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33"/>
            <p:cNvSpPr/>
            <p:nvPr/>
          </p:nvSpPr>
          <p:spPr>
            <a:xfrm flipH="1">
              <a:off x="8702893" y="2538662"/>
              <a:ext cx="204663" cy="249774"/>
            </a:xfrm>
            <a:custGeom>
              <a:avLst/>
              <a:gdLst/>
              <a:ahLst/>
              <a:cxnLst/>
              <a:rect l="l" t="t" r="r" b="b"/>
              <a:pathLst>
                <a:path w="5907" h="7209" extrusionOk="0">
                  <a:moveTo>
                    <a:pt x="5751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8" y="1855"/>
                  </a:lnTo>
                  <a:lnTo>
                    <a:pt x="2744" y="7208"/>
                  </a:lnTo>
                  <a:lnTo>
                    <a:pt x="4398" y="7033"/>
                  </a:lnTo>
                  <a:lnTo>
                    <a:pt x="3833" y="1681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33"/>
            <p:cNvSpPr/>
            <p:nvPr/>
          </p:nvSpPr>
          <p:spPr>
            <a:xfrm flipH="1">
              <a:off x="8474952" y="251711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5"/>
                  </a:lnTo>
                  <a:lnTo>
                    <a:pt x="4592" y="2722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33"/>
            <p:cNvSpPr/>
            <p:nvPr/>
          </p:nvSpPr>
          <p:spPr>
            <a:xfrm flipH="1">
              <a:off x="8233776" y="2494419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66" y="0"/>
                  </a:moveTo>
                  <a:cubicBezTo>
                    <a:pt x="3539" y="0"/>
                    <a:pt x="3411" y="7"/>
                    <a:pt x="3284" y="20"/>
                  </a:cubicBezTo>
                  <a:cubicBezTo>
                    <a:pt x="2765" y="76"/>
                    <a:pt x="2294" y="212"/>
                    <a:pt x="1876" y="434"/>
                  </a:cubicBezTo>
                  <a:cubicBezTo>
                    <a:pt x="1457" y="655"/>
                    <a:pt x="1104" y="940"/>
                    <a:pt x="816" y="1289"/>
                  </a:cubicBezTo>
                  <a:cubicBezTo>
                    <a:pt x="528" y="1637"/>
                    <a:pt x="316" y="2036"/>
                    <a:pt x="179" y="2483"/>
                  </a:cubicBezTo>
                  <a:cubicBezTo>
                    <a:pt x="42" y="2930"/>
                    <a:pt x="1" y="3406"/>
                    <a:pt x="55" y="3912"/>
                  </a:cubicBezTo>
                  <a:cubicBezTo>
                    <a:pt x="113" y="4434"/>
                    <a:pt x="248" y="4902"/>
                    <a:pt x="465" y="5316"/>
                  </a:cubicBezTo>
                  <a:cubicBezTo>
                    <a:pt x="682" y="5729"/>
                    <a:pt x="967" y="6077"/>
                    <a:pt x="1316" y="6358"/>
                  </a:cubicBezTo>
                  <a:cubicBezTo>
                    <a:pt x="1667" y="6639"/>
                    <a:pt x="2069" y="6843"/>
                    <a:pt x="2517" y="6970"/>
                  </a:cubicBezTo>
                  <a:cubicBezTo>
                    <a:pt x="2833" y="7057"/>
                    <a:pt x="3164" y="7101"/>
                    <a:pt x="3511" y="7101"/>
                  </a:cubicBezTo>
                  <a:cubicBezTo>
                    <a:pt x="3658" y="7101"/>
                    <a:pt x="3808" y="7093"/>
                    <a:pt x="3961" y="7077"/>
                  </a:cubicBezTo>
                  <a:cubicBezTo>
                    <a:pt x="4292" y="7043"/>
                    <a:pt x="4617" y="6968"/>
                    <a:pt x="4936" y="6850"/>
                  </a:cubicBezTo>
                  <a:cubicBezTo>
                    <a:pt x="5254" y="6735"/>
                    <a:pt x="5541" y="6591"/>
                    <a:pt x="5794" y="6422"/>
                  </a:cubicBezTo>
                  <a:cubicBezTo>
                    <a:pt x="6048" y="6251"/>
                    <a:pt x="6247" y="6065"/>
                    <a:pt x="6390" y="5865"/>
                  </a:cubicBezTo>
                  <a:lnTo>
                    <a:pt x="5458" y="4685"/>
                  </a:lnTo>
                  <a:cubicBezTo>
                    <a:pt x="5349" y="4827"/>
                    <a:pt x="5219" y="4958"/>
                    <a:pt x="5073" y="5074"/>
                  </a:cubicBezTo>
                  <a:cubicBezTo>
                    <a:pt x="4923" y="5192"/>
                    <a:pt x="4759" y="5290"/>
                    <a:pt x="4576" y="5368"/>
                  </a:cubicBezTo>
                  <a:cubicBezTo>
                    <a:pt x="4394" y="5447"/>
                    <a:pt x="4198" y="5496"/>
                    <a:pt x="3991" y="5519"/>
                  </a:cubicBezTo>
                  <a:cubicBezTo>
                    <a:pt x="3890" y="5530"/>
                    <a:pt x="3791" y="5535"/>
                    <a:pt x="3695" y="5535"/>
                  </a:cubicBezTo>
                  <a:cubicBezTo>
                    <a:pt x="3502" y="5535"/>
                    <a:pt x="3319" y="5513"/>
                    <a:pt x="3146" y="5470"/>
                  </a:cubicBezTo>
                  <a:cubicBezTo>
                    <a:pt x="2887" y="5405"/>
                    <a:pt x="2660" y="5296"/>
                    <a:pt x="2465" y="5138"/>
                  </a:cubicBezTo>
                  <a:cubicBezTo>
                    <a:pt x="2271" y="4981"/>
                    <a:pt x="2113" y="4785"/>
                    <a:pt x="1991" y="4554"/>
                  </a:cubicBezTo>
                  <a:cubicBezTo>
                    <a:pt x="1869" y="4319"/>
                    <a:pt x="1791" y="4053"/>
                    <a:pt x="1759" y="3756"/>
                  </a:cubicBezTo>
                  <a:cubicBezTo>
                    <a:pt x="1726" y="3452"/>
                    <a:pt x="1746" y="3169"/>
                    <a:pt x="1818" y="2913"/>
                  </a:cubicBezTo>
                  <a:cubicBezTo>
                    <a:pt x="1890" y="2656"/>
                    <a:pt x="2002" y="2433"/>
                    <a:pt x="2156" y="2241"/>
                  </a:cubicBezTo>
                  <a:cubicBezTo>
                    <a:pt x="2312" y="2052"/>
                    <a:pt x="2499" y="1896"/>
                    <a:pt x="2717" y="1778"/>
                  </a:cubicBezTo>
                  <a:cubicBezTo>
                    <a:pt x="2937" y="1659"/>
                    <a:pt x="3177" y="1587"/>
                    <a:pt x="3436" y="1558"/>
                  </a:cubicBezTo>
                  <a:cubicBezTo>
                    <a:pt x="3508" y="1551"/>
                    <a:pt x="3578" y="1547"/>
                    <a:pt x="3648" y="1547"/>
                  </a:cubicBezTo>
                  <a:cubicBezTo>
                    <a:pt x="3779" y="1547"/>
                    <a:pt x="3906" y="1560"/>
                    <a:pt x="4030" y="1586"/>
                  </a:cubicBezTo>
                  <a:cubicBezTo>
                    <a:pt x="4217" y="1626"/>
                    <a:pt x="4392" y="1691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8" y="845"/>
                  </a:lnTo>
                  <a:cubicBezTo>
                    <a:pt x="5700" y="638"/>
                    <a:pt x="5448" y="465"/>
                    <a:pt x="5160" y="329"/>
                  </a:cubicBezTo>
                  <a:cubicBezTo>
                    <a:pt x="4874" y="192"/>
                    <a:pt x="4571" y="97"/>
                    <a:pt x="4250" y="47"/>
                  </a:cubicBezTo>
                  <a:cubicBezTo>
                    <a:pt x="4057" y="16"/>
                    <a:pt x="3861" y="0"/>
                    <a:pt x="3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33"/>
            <p:cNvSpPr/>
            <p:nvPr/>
          </p:nvSpPr>
          <p:spPr>
            <a:xfrm flipH="1">
              <a:off x="7987853" y="246535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0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8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30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33"/>
            <p:cNvSpPr/>
            <p:nvPr/>
          </p:nvSpPr>
          <p:spPr>
            <a:xfrm flipH="1">
              <a:off x="7716049" y="2436628"/>
              <a:ext cx="237716" cy="258470"/>
            </a:xfrm>
            <a:custGeom>
              <a:avLst/>
              <a:gdLst/>
              <a:ahLst/>
              <a:cxnLst/>
              <a:rect l="l" t="t" r="r" b="b"/>
              <a:pathLst>
                <a:path w="6861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5" y="1853"/>
                  </a:lnTo>
                  <a:cubicBezTo>
                    <a:pt x="4743" y="2119"/>
                    <a:pt x="4769" y="2366"/>
                    <a:pt x="4797" y="2592"/>
                  </a:cubicBezTo>
                  <a:cubicBezTo>
                    <a:pt x="4824" y="2819"/>
                    <a:pt x="4853" y="3029"/>
                    <a:pt x="4883" y="3223"/>
                  </a:cubicBezTo>
                  <a:cubicBezTo>
                    <a:pt x="4913" y="3418"/>
                    <a:pt x="4946" y="3606"/>
                    <a:pt x="4982" y="3793"/>
                  </a:cubicBezTo>
                  <a:cubicBezTo>
                    <a:pt x="5018" y="3980"/>
                    <a:pt x="5055" y="4168"/>
                    <a:pt x="5096" y="4361"/>
                  </a:cubicBezTo>
                  <a:cubicBezTo>
                    <a:pt x="5104" y="4405"/>
                    <a:pt x="5114" y="4453"/>
                    <a:pt x="5126" y="4499"/>
                  </a:cubicBezTo>
                  <a:lnTo>
                    <a:pt x="1479" y="493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5" y="7290"/>
                  </a:lnTo>
                  <a:lnTo>
                    <a:pt x="2084" y="5014"/>
                  </a:lnTo>
                  <a:cubicBezTo>
                    <a:pt x="2069" y="4851"/>
                    <a:pt x="2050" y="4705"/>
                    <a:pt x="2033" y="4571"/>
                  </a:cubicBezTo>
                  <a:cubicBezTo>
                    <a:pt x="2014" y="4439"/>
                    <a:pt x="1997" y="4305"/>
                    <a:pt x="1975" y="4168"/>
                  </a:cubicBezTo>
                  <a:cubicBezTo>
                    <a:pt x="1954" y="4034"/>
                    <a:pt x="1926" y="3883"/>
                    <a:pt x="1892" y="3715"/>
                  </a:cubicBezTo>
                  <a:cubicBezTo>
                    <a:pt x="1857" y="3548"/>
                    <a:pt x="1818" y="3359"/>
                    <a:pt x="1774" y="3143"/>
                  </a:cubicBezTo>
                  <a:cubicBezTo>
                    <a:pt x="1767" y="3114"/>
                    <a:pt x="1761" y="3080"/>
                    <a:pt x="1754" y="3049"/>
                  </a:cubicBezTo>
                  <a:lnTo>
                    <a:pt x="1754" y="3049"/>
                  </a:lnTo>
                  <a:lnTo>
                    <a:pt x="5362" y="6969"/>
                  </a:lnTo>
                  <a:lnTo>
                    <a:pt x="6860" y="6811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33"/>
            <p:cNvSpPr/>
            <p:nvPr/>
          </p:nvSpPr>
          <p:spPr>
            <a:xfrm flipH="1">
              <a:off x="7524247" y="241636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7" y="1811"/>
                  </a:lnTo>
                  <a:lnTo>
                    <a:pt x="1294" y="1690"/>
                  </a:lnTo>
                  <a:lnTo>
                    <a:pt x="1721" y="5718"/>
                  </a:lnTo>
                  <a:lnTo>
                    <a:pt x="572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2"/>
                  </a:lnTo>
                  <a:lnTo>
                    <a:pt x="3375" y="5544"/>
                  </a:lnTo>
                  <a:lnTo>
                    <a:pt x="2948" y="1515"/>
                  </a:lnTo>
                  <a:lnTo>
                    <a:pt x="4108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2" name="Google Shape;17552;p33"/>
            <p:cNvSpPr/>
            <p:nvPr/>
          </p:nvSpPr>
          <p:spPr>
            <a:xfrm flipH="1">
              <a:off x="7255144" y="2393632"/>
              <a:ext cx="249219" cy="271879"/>
            </a:xfrm>
            <a:custGeom>
              <a:avLst/>
              <a:gdLst/>
              <a:ahLst/>
              <a:cxnLst/>
              <a:rect l="l" t="t" r="r" b="b"/>
              <a:pathLst>
                <a:path w="7193" h="7847" extrusionOk="0">
                  <a:moveTo>
                    <a:pt x="3600" y="1567"/>
                  </a:moveTo>
                  <a:cubicBezTo>
                    <a:pt x="3785" y="1567"/>
                    <a:pt x="3961" y="1594"/>
                    <a:pt x="4128" y="1646"/>
                  </a:cubicBezTo>
                  <a:cubicBezTo>
                    <a:pt x="4362" y="1719"/>
                    <a:pt x="4571" y="1839"/>
                    <a:pt x="4755" y="1998"/>
                  </a:cubicBezTo>
                  <a:cubicBezTo>
                    <a:pt x="4939" y="2159"/>
                    <a:pt x="5090" y="2356"/>
                    <a:pt x="5205" y="2586"/>
                  </a:cubicBezTo>
                  <a:cubicBezTo>
                    <a:pt x="5321" y="2817"/>
                    <a:pt x="5395" y="3075"/>
                    <a:pt x="5423" y="3360"/>
                  </a:cubicBezTo>
                  <a:cubicBezTo>
                    <a:pt x="5458" y="3648"/>
                    <a:pt x="5441" y="3914"/>
                    <a:pt x="5373" y="4165"/>
                  </a:cubicBezTo>
                  <a:cubicBezTo>
                    <a:pt x="5328" y="4336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4" y="4590"/>
                  </a:lnTo>
                  <a:lnTo>
                    <a:pt x="3955" y="5507"/>
                  </a:lnTo>
                  <a:cubicBezTo>
                    <a:pt x="3902" y="5517"/>
                    <a:pt x="3849" y="5524"/>
                    <a:pt x="3795" y="5530"/>
                  </a:cubicBezTo>
                  <a:cubicBezTo>
                    <a:pt x="3721" y="5539"/>
                    <a:pt x="3647" y="5543"/>
                    <a:pt x="3574" y="5543"/>
                  </a:cubicBezTo>
                  <a:cubicBezTo>
                    <a:pt x="3389" y="5543"/>
                    <a:pt x="3213" y="5516"/>
                    <a:pt x="3046" y="5464"/>
                  </a:cubicBezTo>
                  <a:cubicBezTo>
                    <a:pt x="2812" y="5389"/>
                    <a:pt x="2600" y="5273"/>
                    <a:pt x="2414" y="5114"/>
                  </a:cubicBezTo>
                  <a:cubicBezTo>
                    <a:pt x="2224" y="4959"/>
                    <a:pt x="2077" y="4762"/>
                    <a:pt x="1963" y="4529"/>
                  </a:cubicBezTo>
                  <a:cubicBezTo>
                    <a:pt x="1850" y="4295"/>
                    <a:pt x="1778" y="4034"/>
                    <a:pt x="1748" y="3748"/>
                  </a:cubicBezTo>
                  <a:cubicBezTo>
                    <a:pt x="1718" y="3464"/>
                    <a:pt x="1733" y="3198"/>
                    <a:pt x="1797" y="2947"/>
                  </a:cubicBezTo>
                  <a:cubicBezTo>
                    <a:pt x="1857" y="2697"/>
                    <a:pt x="1963" y="2474"/>
                    <a:pt x="2114" y="2276"/>
                  </a:cubicBezTo>
                  <a:cubicBezTo>
                    <a:pt x="2264" y="2080"/>
                    <a:pt x="2445" y="1922"/>
                    <a:pt x="2659" y="1803"/>
                  </a:cubicBezTo>
                  <a:cubicBezTo>
                    <a:pt x="2874" y="1682"/>
                    <a:pt x="3114" y="1606"/>
                    <a:pt x="3378" y="1580"/>
                  </a:cubicBezTo>
                  <a:cubicBezTo>
                    <a:pt x="3454" y="1571"/>
                    <a:pt x="3528" y="1567"/>
                    <a:pt x="3600" y="1567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8"/>
                    <a:pt x="3215" y="24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1" y="655"/>
                    <a:pt x="1076" y="941"/>
                    <a:pt x="790" y="1294"/>
                  </a:cubicBezTo>
                  <a:cubicBezTo>
                    <a:pt x="505" y="1646"/>
                    <a:pt x="300" y="2043"/>
                    <a:pt x="167" y="2489"/>
                  </a:cubicBezTo>
                  <a:cubicBezTo>
                    <a:pt x="38" y="2936"/>
                    <a:pt x="1" y="3415"/>
                    <a:pt x="55" y="3928"/>
                  </a:cubicBezTo>
                  <a:cubicBezTo>
                    <a:pt x="108" y="4441"/>
                    <a:pt x="246" y="4902"/>
                    <a:pt x="466" y="5311"/>
                  </a:cubicBezTo>
                  <a:cubicBezTo>
                    <a:pt x="688" y="5723"/>
                    <a:pt x="971" y="6068"/>
                    <a:pt x="1324" y="6354"/>
                  </a:cubicBezTo>
                  <a:cubicBezTo>
                    <a:pt x="1676" y="6637"/>
                    <a:pt x="2076" y="6844"/>
                    <a:pt x="2523" y="6975"/>
                  </a:cubicBezTo>
                  <a:cubicBezTo>
                    <a:pt x="2838" y="7067"/>
                    <a:pt x="3170" y="7112"/>
                    <a:pt x="3519" y="7112"/>
                  </a:cubicBezTo>
                  <a:cubicBezTo>
                    <a:pt x="3664" y="7112"/>
                    <a:pt x="3811" y="7104"/>
                    <a:pt x="3961" y="7089"/>
                  </a:cubicBezTo>
                  <a:cubicBezTo>
                    <a:pt x="4384" y="7044"/>
                    <a:pt x="4769" y="6939"/>
                    <a:pt x="5121" y="6781"/>
                  </a:cubicBezTo>
                  <a:lnTo>
                    <a:pt x="6098" y="7847"/>
                  </a:lnTo>
                  <a:lnTo>
                    <a:pt x="7192" y="6846"/>
                  </a:lnTo>
                  <a:lnTo>
                    <a:pt x="6321" y="5894"/>
                  </a:lnTo>
                  <a:cubicBezTo>
                    <a:pt x="6341" y="5869"/>
                    <a:pt x="6364" y="5846"/>
                    <a:pt x="6384" y="5822"/>
                  </a:cubicBezTo>
                  <a:cubicBezTo>
                    <a:pt x="6667" y="5470"/>
                    <a:pt x="6873" y="5070"/>
                    <a:pt x="7001" y="4618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0"/>
                    <a:pt x="6203" y="1045"/>
                    <a:pt x="5850" y="760"/>
                  </a:cubicBezTo>
                  <a:cubicBezTo>
                    <a:pt x="5498" y="475"/>
                    <a:pt x="5100" y="268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3" name="Google Shape;17553;p33"/>
            <p:cNvSpPr/>
            <p:nvPr/>
          </p:nvSpPr>
          <p:spPr>
            <a:xfrm flipH="1">
              <a:off x="7008286" y="2361029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0" y="171"/>
                  </a:lnTo>
                  <a:lnTo>
                    <a:pt x="4645" y="4279"/>
                  </a:lnTo>
                  <a:cubicBezTo>
                    <a:pt x="4671" y="4527"/>
                    <a:pt x="4635" y="4754"/>
                    <a:pt x="4540" y="4965"/>
                  </a:cubicBezTo>
                  <a:cubicBezTo>
                    <a:pt x="4445" y="5175"/>
                    <a:pt x="4307" y="5348"/>
                    <a:pt x="4127" y="5480"/>
                  </a:cubicBezTo>
                  <a:cubicBezTo>
                    <a:pt x="3947" y="5614"/>
                    <a:pt x="3734" y="5694"/>
                    <a:pt x="3489" y="5720"/>
                  </a:cubicBezTo>
                  <a:cubicBezTo>
                    <a:pt x="3440" y="5725"/>
                    <a:pt x="3392" y="5728"/>
                    <a:pt x="3345" y="5728"/>
                  </a:cubicBezTo>
                  <a:cubicBezTo>
                    <a:pt x="3165" y="5728"/>
                    <a:pt x="2996" y="5691"/>
                    <a:pt x="2837" y="5615"/>
                  </a:cubicBezTo>
                  <a:cubicBezTo>
                    <a:pt x="2639" y="5522"/>
                    <a:pt x="2470" y="5382"/>
                    <a:pt x="2341" y="5196"/>
                  </a:cubicBezTo>
                  <a:cubicBezTo>
                    <a:pt x="2210" y="5009"/>
                    <a:pt x="2131" y="4793"/>
                    <a:pt x="2107" y="4546"/>
                  </a:cubicBezTo>
                  <a:lnTo>
                    <a:pt x="1672" y="439"/>
                  </a:lnTo>
                  <a:lnTo>
                    <a:pt x="0" y="615"/>
                  </a:lnTo>
                  <a:lnTo>
                    <a:pt x="441" y="4809"/>
                  </a:lnTo>
                  <a:cubicBezTo>
                    <a:pt x="496" y="5328"/>
                    <a:pt x="670" y="5775"/>
                    <a:pt x="963" y="6152"/>
                  </a:cubicBezTo>
                  <a:cubicBezTo>
                    <a:pt x="1255" y="6527"/>
                    <a:pt x="1634" y="6808"/>
                    <a:pt x="2099" y="6990"/>
                  </a:cubicBezTo>
                  <a:cubicBezTo>
                    <a:pt x="2450" y="7129"/>
                    <a:pt x="2830" y="7199"/>
                    <a:pt x="3237" y="7199"/>
                  </a:cubicBezTo>
                  <a:cubicBezTo>
                    <a:pt x="3369" y="7199"/>
                    <a:pt x="3504" y="7192"/>
                    <a:pt x="3642" y="7177"/>
                  </a:cubicBezTo>
                  <a:cubicBezTo>
                    <a:pt x="4200" y="7118"/>
                    <a:pt x="4689" y="6951"/>
                    <a:pt x="5105" y="6674"/>
                  </a:cubicBezTo>
                  <a:cubicBezTo>
                    <a:pt x="5522" y="6398"/>
                    <a:pt x="5833" y="6045"/>
                    <a:pt x="6041" y="5615"/>
                  </a:cubicBezTo>
                  <a:cubicBezTo>
                    <a:pt x="6248" y="5188"/>
                    <a:pt x="6324" y="4714"/>
                    <a:pt x="6270" y="4193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33"/>
            <p:cNvSpPr/>
            <p:nvPr/>
          </p:nvSpPr>
          <p:spPr>
            <a:xfrm flipH="1">
              <a:off x="6775115" y="2337746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0" y="499"/>
                  </a:lnTo>
                  <a:lnTo>
                    <a:pt x="719" y="7313"/>
                  </a:lnTo>
                  <a:lnTo>
                    <a:pt x="5565" y="6799"/>
                  </a:lnTo>
                  <a:lnTo>
                    <a:pt x="5416" y="5389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5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4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33"/>
            <p:cNvSpPr/>
            <p:nvPr/>
          </p:nvSpPr>
          <p:spPr>
            <a:xfrm flipH="1">
              <a:off x="6561032" y="2317409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29" y="1009"/>
                    <a:pt x="265" y="1250"/>
                    <a:pt x="153" y="1519"/>
                  </a:cubicBezTo>
                  <a:cubicBezTo>
                    <a:pt x="39" y="1791"/>
                    <a:pt x="1" y="2079"/>
                    <a:pt x="32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8"/>
                    <a:pt x="3597" y="4568"/>
                  </a:cubicBezTo>
                  <a:cubicBezTo>
                    <a:pt x="3688" y="4618"/>
                    <a:pt x="3761" y="4679"/>
                    <a:pt x="3818" y="4752"/>
                  </a:cubicBezTo>
                  <a:cubicBezTo>
                    <a:pt x="3876" y="4824"/>
                    <a:pt x="3908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7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5" y="5711"/>
                    <a:pt x="2798" y="5711"/>
                  </a:cubicBezTo>
                  <a:cubicBezTo>
                    <a:pt x="2536" y="5711"/>
                    <a:pt x="2275" y="5667"/>
                    <a:pt x="2017" y="5580"/>
                  </a:cubicBezTo>
                  <a:cubicBezTo>
                    <a:pt x="1674" y="5465"/>
                    <a:pt x="1316" y="5208"/>
                    <a:pt x="945" y="4808"/>
                  </a:cubicBezTo>
                  <a:lnTo>
                    <a:pt x="64" y="6052"/>
                  </a:lnTo>
                  <a:cubicBezTo>
                    <a:pt x="313" y="6306"/>
                    <a:pt x="589" y="6522"/>
                    <a:pt x="888" y="6696"/>
                  </a:cubicBezTo>
                  <a:cubicBezTo>
                    <a:pt x="1188" y="6872"/>
                    <a:pt x="1525" y="6994"/>
                    <a:pt x="1897" y="7063"/>
                  </a:cubicBezTo>
                  <a:cubicBezTo>
                    <a:pt x="2118" y="7104"/>
                    <a:pt x="2351" y="7124"/>
                    <a:pt x="2598" y="7124"/>
                  </a:cubicBezTo>
                  <a:cubicBezTo>
                    <a:pt x="2767" y="7124"/>
                    <a:pt x="2942" y="7115"/>
                    <a:pt x="3124" y="7096"/>
                  </a:cubicBezTo>
                  <a:cubicBezTo>
                    <a:pt x="3644" y="7040"/>
                    <a:pt x="4093" y="6907"/>
                    <a:pt x="4474" y="6693"/>
                  </a:cubicBezTo>
                  <a:cubicBezTo>
                    <a:pt x="4855" y="6479"/>
                    <a:pt x="5143" y="6196"/>
                    <a:pt x="5338" y="5845"/>
                  </a:cubicBezTo>
                  <a:cubicBezTo>
                    <a:pt x="5535" y="5492"/>
                    <a:pt x="5607" y="5081"/>
                    <a:pt x="5558" y="4607"/>
                  </a:cubicBezTo>
                  <a:cubicBezTo>
                    <a:pt x="5525" y="4300"/>
                    <a:pt x="5442" y="4040"/>
                    <a:pt x="5302" y="3820"/>
                  </a:cubicBezTo>
                  <a:cubicBezTo>
                    <a:pt x="5164" y="3603"/>
                    <a:pt x="4982" y="3420"/>
                    <a:pt x="4753" y="3274"/>
                  </a:cubicBezTo>
                  <a:cubicBezTo>
                    <a:pt x="4524" y="3128"/>
                    <a:pt x="4258" y="3012"/>
                    <a:pt x="3958" y="2926"/>
                  </a:cubicBezTo>
                  <a:cubicBezTo>
                    <a:pt x="3656" y="2839"/>
                    <a:pt x="3324" y="2780"/>
                    <a:pt x="2961" y="2746"/>
                  </a:cubicBezTo>
                  <a:cubicBezTo>
                    <a:pt x="2803" y="2737"/>
                    <a:pt x="2649" y="2719"/>
                    <a:pt x="2503" y="2690"/>
                  </a:cubicBezTo>
                  <a:cubicBezTo>
                    <a:pt x="2355" y="2662"/>
                    <a:pt x="2224" y="2625"/>
                    <a:pt x="2107" y="2575"/>
                  </a:cubicBezTo>
                  <a:cubicBezTo>
                    <a:pt x="1991" y="2524"/>
                    <a:pt x="1894" y="2465"/>
                    <a:pt x="1822" y="2394"/>
                  </a:cubicBezTo>
                  <a:cubicBezTo>
                    <a:pt x="1749" y="2323"/>
                    <a:pt x="1707" y="2231"/>
                    <a:pt x="1696" y="2122"/>
                  </a:cubicBezTo>
                  <a:cubicBezTo>
                    <a:pt x="1683" y="1998"/>
                    <a:pt x="1710" y="1889"/>
                    <a:pt x="1778" y="1793"/>
                  </a:cubicBezTo>
                  <a:cubicBezTo>
                    <a:pt x="1847" y="1698"/>
                    <a:pt x="1949" y="1617"/>
                    <a:pt x="2081" y="1554"/>
                  </a:cubicBezTo>
                  <a:cubicBezTo>
                    <a:pt x="2216" y="1491"/>
                    <a:pt x="2380" y="1447"/>
                    <a:pt x="2576" y="1429"/>
                  </a:cubicBezTo>
                  <a:cubicBezTo>
                    <a:pt x="2641" y="1422"/>
                    <a:pt x="2705" y="1418"/>
                    <a:pt x="2770" y="1418"/>
                  </a:cubicBezTo>
                  <a:cubicBezTo>
                    <a:pt x="2892" y="1418"/>
                    <a:pt x="3014" y="1431"/>
                    <a:pt x="3135" y="1457"/>
                  </a:cubicBezTo>
                  <a:cubicBezTo>
                    <a:pt x="3321" y="1496"/>
                    <a:pt x="3496" y="1562"/>
                    <a:pt x="3667" y="1656"/>
                  </a:cubicBezTo>
                  <a:cubicBezTo>
                    <a:pt x="3839" y="1749"/>
                    <a:pt x="4000" y="1874"/>
                    <a:pt x="4155" y="2028"/>
                  </a:cubicBezTo>
                  <a:lnTo>
                    <a:pt x="5072" y="937"/>
                  </a:lnTo>
                  <a:cubicBezTo>
                    <a:pt x="4884" y="707"/>
                    <a:pt x="4667" y="518"/>
                    <a:pt x="4417" y="367"/>
                  </a:cubicBezTo>
                  <a:cubicBezTo>
                    <a:pt x="4171" y="216"/>
                    <a:pt x="3880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33"/>
            <p:cNvSpPr/>
            <p:nvPr/>
          </p:nvSpPr>
          <p:spPr>
            <a:xfrm flipH="1">
              <a:off x="6125381" y="2266166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0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7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1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49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3"/>
                    <a:pt x="3310" y="4944"/>
                    <a:pt x="3257" y="4786"/>
                  </a:cubicBezTo>
                  <a:cubicBezTo>
                    <a:pt x="3204" y="4623"/>
                    <a:pt x="3146" y="4464"/>
                    <a:pt x="3085" y="4307"/>
                  </a:cubicBezTo>
                  <a:lnTo>
                    <a:pt x="1685" y="834"/>
                  </a:lnTo>
                  <a:lnTo>
                    <a:pt x="0" y="1012"/>
                  </a:lnTo>
                  <a:lnTo>
                    <a:pt x="2764" y="7610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33"/>
            <p:cNvSpPr/>
            <p:nvPr/>
          </p:nvSpPr>
          <p:spPr>
            <a:xfrm flipH="1">
              <a:off x="5852263" y="2245413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7" y="1571"/>
                  </a:moveTo>
                  <a:cubicBezTo>
                    <a:pt x="3783" y="1571"/>
                    <a:pt x="3961" y="1598"/>
                    <a:pt x="4131" y="1652"/>
                  </a:cubicBezTo>
                  <a:cubicBezTo>
                    <a:pt x="4364" y="1724"/>
                    <a:pt x="4573" y="1841"/>
                    <a:pt x="4758" y="2004"/>
                  </a:cubicBezTo>
                  <a:cubicBezTo>
                    <a:pt x="4942" y="2164"/>
                    <a:pt x="5093" y="2361"/>
                    <a:pt x="5208" y="2589"/>
                  </a:cubicBezTo>
                  <a:cubicBezTo>
                    <a:pt x="5324" y="2819"/>
                    <a:pt x="5397" y="3078"/>
                    <a:pt x="5426" y="3364"/>
                  </a:cubicBezTo>
                  <a:cubicBezTo>
                    <a:pt x="5455" y="3650"/>
                    <a:pt x="5439" y="3918"/>
                    <a:pt x="5374" y="4168"/>
                  </a:cubicBezTo>
                  <a:cubicBezTo>
                    <a:pt x="5308" y="4417"/>
                    <a:pt x="5202" y="4640"/>
                    <a:pt x="5057" y="4837"/>
                  </a:cubicBezTo>
                  <a:cubicBezTo>
                    <a:pt x="4909" y="5032"/>
                    <a:pt x="4729" y="5192"/>
                    <a:pt x="4516" y="5313"/>
                  </a:cubicBezTo>
                  <a:cubicBezTo>
                    <a:pt x="4302" y="5434"/>
                    <a:pt x="4064" y="5508"/>
                    <a:pt x="3798" y="5536"/>
                  </a:cubicBezTo>
                  <a:cubicBezTo>
                    <a:pt x="3727" y="5543"/>
                    <a:pt x="3656" y="5547"/>
                    <a:pt x="3587" y="5547"/>
                  </a:cubicBezTo>
                  <a:cubicBezTo>
                    <a:pt x="3398" y="5547"/>
                    <a:pt x="3218" y="5519"/>
                    <a:pt x="3046" y="5467"/>
                  </a:cubicBezTo>
                  <a:cubicBezTo>
                    <a:pt x="2815" y="5393"/>
                    <a:pt x="2603" y="5277"/>
                    <a:pt x="2416" y="5120"/>
                  </a:cubicBezTo>
                  <a:cubicBezTo>
                    <a:pt x="2227" y="4962"/>
                    <a:pt x="2079" y="4766"/>
                    <a:pt x="1965" y="4532"/>
                  </a:cubicBezTo>
                  <a:cubicBezTo>
                    <a:pt x="1853" y="4299"/>
                    <a:pt x="1781" y="4040"/>
                    <a:pt x="1751" y="3753"/>
                  </a:cubicBezTo>
                  <a:cubicBezTo>
                    <a:pt x="1720" y="3468"/>
                    <a:pt x="1736" y="3200"/>
                    <a:pt x="1800" y="2950"/>
                  </a:cubicBezTo>
                  <a:cubicBezTo>
                    <a:pt x="1860" y="2701"/>
                    <a:pt x="1966" y="2477"/>
                    <a:pt x="2117" y="2282"/>
                  </a:cubicBezTo>
                  <a:cubicBezTo>
                    <a:pt x="2267" y="2085"/>
                    <a:pt x="2448" y="1926"/>
                    <a:pt x="2662" y="1806"/>
                  </a:cubicBezTo>
                  <a:cubicBezTo>
                    <a:pt x="2875" y="1685"/>
                    <a:pt x="3114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7" y="0"/>
                  </a:moveTo>
                  <a:cubicBezTo>
                    <a:pt x="3512" y="0"/>
                    <a:pt x="3365" y="8"/>
                    <a:pt x="3215" y="24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0" y="657"/>
                    <a:pt x="1075" y="941"/>
                    <a:pt x="789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8" y="4443"/>
                    <a:pt x="245" y="4903"/>
                    <a:pt x="465" y="5313"/>
                  </a:cubicBezTo>
                  <a:cubicBezTo>
                    <a:pt x="685" y="5723"/>
                    <a:pt x="971" y="6069"/>
                    <a:pt x="1324" y="6352"/>
                  </a:cubicBezTo>
                  <a:cubicBezTo>
                    <a:pt x="1676" y="6637"/>
                    <a:pt x="2073" y="6846"/>
                    <a:pt x="2520" y="6975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5" y="7113"/>
                    <a:pt x="3814" y="7105"/>
                    <a:pt x="3967" y="7089"/>
                  </a:cubicBezTo>
                  <a:cubicBezTo>
                    <a:pt x="4474" y="7034"/>
                    <a:pt x="4930" y="6897"/>
                    <a:pt x="5340" y="6677"/>
                  </a:cubicBezTo>
                  <a:cubicBezTo>
                    <a:pt x="5751" y="6457"/>
                    <a:pt x="6098" y="6171"/>
                    <a:pt x="6383" y="5819"/>
                  </a:cubicBezTo>
                  <a:cubicBezTo>
                    <a:pt x="6667" y="5467"/>
                    <a:pt x="6871" y="5068"/>
                    <a:pt x="6999" y="4617"/>
                  </a:cubicBezTo>
                  <a:cubicBezTo>
                    <a:pt x="7127" y="4171"/>
                    <a:pt x="7163" y="3694"/>
                    <a:pt x="7109" y="3186"/>
                  </a:cubicBezTo>
                  <a:cubicBezTo>
                    <a:pt x="7055" y="2673"/>
                    <a:pt x="6919" y="2212"/>
                    <a:pt x="6702" y="1803"/>
                  </a:cubicBezTo>
                  <a:cubicBezTo>
                    <a:pt x="6486" y="1393"/>
                    <a:pt x="6201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8" y="46"/>
                    <a:pt x="4006" y="0"/>
                    <a:pt x="3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33"/>
            <p:cNvSpPr/>
            <p:nvPr/>
          </p:nvSpPr>
          <p:spPr>
            <a:xfrm flipH="1">
              <a:off x="5600902" y="2222373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2"/>
                  </a:moveTo>
                  <a:cubicBezTo>
                    <a:pt x="3224" y="1422"/>
                    <a:pt x="3351" y="1441"/>
                    <a:pt x="3463" y="1483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8"/>
                    <a:pt x="3979" y="2026"/>
                    <a:pt x="3996" y="2202"/>
                  </a:cubicBezTo>
                  <a:cubicBezTo>
                    <a:pt x="4015" y="2377"/>
                    <a:pt x="3998" y="2535"/>
                    <a:pt x="3945" y="2678"/>
                  </a:cubicBezTo>
                  <a:cubicBezTo>
                    <a:pt x="3890" y="2821"/>
                    <a:pt x="3804" y="2938"/>
                    <a:pt x="3686" y="3026"/>
                  </a:cubicBezTo>
                  <a:cubicBezTo>
                    <a:pt x="3566" y="3115"/>
                    <a:pt x="3423" y="3168"/>
                    <a:pt x="3254" y="3184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2" y="1429"/>
                  </a:lnTo>
                  <a:cubicBezTo>
                    <a:pt x="2977" y="1424"/>
                    <a:pt x="3031" y="1422"/>
                    <a:pt x="3082" y="1422"/>
                  </a:cubicBezTo>
                  <a:close/>
                  <a:moveTo>
                    <a:pt x="3367" y="1"/>
                  </a:moveTo>
                  <a:cubicBezTo>
                    <a:pt x="3269" y="1"/>
                    <a:pt x="3169" y="6"/>
                    <a:pt x="3067" y="17"/>
                  </a:cubicBezTo>
                  <a:lnTo>
                    <a:pt x="0" y="341"/>
                  </a:lnTo>
                  <a:lnTo>
                    <a:pt x="718" y="7153"/>
                  </a:lnTo>
                  <a:lnTo>
                    <a:pt x="2297" y="6986"/>
                  </a:lnTo>
                  <a:lnTo>
                    <a:pt x="2042" y="4592"/>
                  </a:lnTo>
                  <a:lnTo>
                    <a:pt x="2893" y="4502"/>
                  </a:lnTo>
                  <a:lnTo>
                    <a:pt x="4494" y="6753"/>
                  </a:lnTo>
                  <a:lnTo>
                    <a:pt x="6382" y="6553"/>
                  </a:lnTo>
                  <a:lnTo>
                    <a:pt x="4580" y="4085"/>
                  </a:lnTo>
                  <a:cubicBezTo>
                    <a:pt x="4616" y="4064"/>
                    <a:pt x="4655" y="4042"/>
                    <a:pt x="4691" y="4018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0"/>
                    <a:pt x="5613" y="1943"/>
                  </a:cubicBezTo>
                  <a:cubicBezTo>
                    <a:pt x="5568" y="1527"/>
                    <a:pt x="5429" y="1166"/>
                    <a:pt x="5194" y="860"/>
                  </a:cubicBezTo>
                  <a:cubicBezTo>
                    <a:pt x="4958" y="555"/>
                    <a:pt x="4652" y="326"/>
                    <a:pt x="4278" y="175"/>
                  </a:cubicBezTo>
                  <a:cubicBezTo>
                    <a:pt x="3994" y="60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33"/>
            <p:cNvSpPr/>
            <p:nvPr/>
          </p:nvSpPr>
          <p:spPr>
            <a:xfrm flipH="1">
              <a:off x="5342229" y="2186826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5"/>
                  </a:lnTo>
                  <a:lnTo>
                    <a:pt x="1922" y="3008"/>
                  </a:lnTo>
                  <a:lnTo>
                    <a:pt x="1654" y="470"/>
                  </a:lnTo>
                  <a:lnTo>
                    <a:pt x="1" y="644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5"/>
                  </a:lnTo>
                  <a:lnTo>
                    <a:pt x="7015" y="6791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33"/>
            <p:cNvSpPr/>
            <p:nvPr/>
          </p:nvSpPr>
          <p:spPr>
            <a:xfrm flipH="1">
              <a:off x="5150183" y="2168463"/>
              <a:ext cx="194234" cy="246829"/>
            </a:xfrm>
            <a:custGeom>
              <a:avLst/>
              <a:gdLst/>
              <a:ahLst/>
              <a:cxnLst/>
              <a:rect l="l" t="t" r="r" b="b"/>
              <a:pathLst>
                <a:path w="5606" h="7124" extrusionOk="0">
                  <a:moveTo>
                    <a:pt x="2931" y="0"/>
                  </a:moveTo>
                  <a:cubicBezTo>
                    <a:pt x="2758" y="0"/>
                    <a:pt x="2575" y="10"/>
                    <a:pt x="2380" y="30"/>
                  </a:cubicBezTo>
                  <a:cubicBezTo>
                    <a:pt x="2042" y="66"/>
                    <a:pt x="1723" y="151"/>
                    <a:pt x="1424" y="285"/>
                  </a:cubicBezTo>
                  <a:cubicBezTo>
                    <a:pt x="1123" y="417"/>
                    <a:pt x="863" y="590"/>
                    <a:pt x="647" y="798"/>
                  </a:cubicBezTo>
                  <a:cubicBezTo>
                    <a:pt x="429" y="1008"/>
                    <a:pt x="264" y="1250"/>
                    <a:pt x="153" y="1519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69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0"/>
                    <a:pt x="2763" y="4329"/>
                    <a:pt x="2895" y="4350"/>
                  </a:cubicBezTo>
                  <a:cubicBezTo>
                    <a:pt x="3029" y="4372"/>
                    <a:pt x="3157" y="4400"/>
                    <a:pt x="3279" y="4438"/>
                  </a:cubicBezTo>
                  <a:cubicBezTo>
                    <a:pt x="3401" y="4474"/>
                    <a:pt x="3506" y="4517"/>
                    <a:pt x="3597" y="4567"/>
                  </a:cubicBezTo>
                  <a:cubicBezTo>
                    <a:pt x="3686" y="4616"/>
                    <a:pt x="3761" y="4677"/>
                    <a:pt x="3818" y="4751"/>
                  </a:cubicBezTo>
                  <a:cubicBezTo>
                    <a:pt x="3876" y="4823"/>
                    <a:pt x="3907" y="4909"/>
                    <a:pt x="3919" y="5006"/>
                  </a:cubicBezTo>
                  <a:cubicBezTo>
                    <a:pt x="3933" y="5135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6" y="5578"/>
                  </a:cubicBezTo>
                  <a:cubicBezTo>
                    <a:pt x="3388" y="5639"/>
                    <a:pt x="3232" y="5679"/>
                    <a:pt x="3058" y="5696"/>
                  </a:cubicBezTo>
                  <a:cubicBezTo>
                    <a:pt x="2971" y="5706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6" y="5580"/>
                  </a:cubicBezTo>
                  <a:cubicBezTo>
                    <a:pt x="1673" y="5465"/>
                    <a:pt x="1316" y="5207"/>
                    <a:pt x="945" y="4806"/>
                  </a:cubicBezTo>
                  <a:lnTo>
                    <a:pt x="62" y="6050"/>
                  </a:lnTo>
                  <a:cubicBezTo>
                    <a:pt x="312" y="6306"/>
                    <a:pt x="587" y="6521"/>
                    <a:pt x="888" y="6695"/>
                  </a:cubicBezTo>
                  <a:cubicBezTo>
                    <a:pt x="1188" y="6869"/>
                    <a:pt x="1525" y="6992"/>
                    <a:pt x="1896" y="7062"/>
                  </a:cubicBezTo>
                  <a:cubicBezTo>
                    <a:pt x="2117" y="7103"/>
                    <a:pt x="2352" y="7124"/>
                    <a:pt x="2600" y="7124"/>
                  </a:cubicBezTo>
                  <a:cubicBezTo>
                    <a:pt x="2768" y="7124"/>
                    <a:pt x="2943" y="7114"/>
                    <a:pt x="3124" y="7095"/>
                  </a:cubicBezTo>
                  <a:cubicBezTo>
                    <a:pt x="3643" y="7041"/>
                    <a:pt x="4093" y="6905"/>
                    <a:pt x="4474" y="6693"/>
                  </a:cubicBezTo>
                  <a:cubicBezTo>
                    <a:pt x="4855" y="6478"/>
                    <a:pt x="5143" y="6196"/>
                    <a:pt x="5338" y="5844"/>
                  </a:cubicBezTo>
                  <a:cubicBezTo>
                    <a:pt x="5534" y="5492"/>
                    <a:pt x="5606" y="5079"/>
                    <a:pt x="5558" y="4605"/>
                  </a:cubicBezTo>
                  <a:cubicBezTo>
                    <a:pt x="5525" y="4300"/>
                    <a:pt x="5440" y="4039"/>
                    <a:pt x="5302" y="3819"/>
                  </a:cubicBezTo>
                  <a:cubicBezTo>
                    <a:pt x="5164" y="3602"/>
                    <a:pt x="4980" y="3418"/>
                    <a:pt x="4753" y="3273"/>
                  </a:cubicBezTo>
                  <a:cubicBezTo>
                    <a:pt x="4524" y="3128"/>
                    <a:pt x="4258" y="3011"/>
                    <a:pt x="3958" y="2925"/>
                  </a:cubicBezTo>
                  <a:cubicBezTo>
                    <a:pt x="3657" y="2839"/>
                    <a:pt x="3324" y="2778"/>
                    <a:pt x="2960" y="2745"/>
                  </a:cubicBezTo>
                  <a:cubicBezTo>
                    <a:pt x="2802" y="2735"/>
                    <a:pt x="2649" y="2718"/>
                    <a:pt x="2502" y="2691"/>
                  </a:cubicBezTo>
                  <a:cubicBezTo>
                    <a:pt x="2354" y="2663"/>
                    <a:pt x="2224" y="2626"/>
                    <a:pt x="2107" y="2576"/>
                  </a:cubicBezTo>
                  <a:cubicBezTo>
                    <a:pt x="1989" y="2525"/>
                    <a:pt x="1894" y="2466"/>
                    <a:pt x="1822" y="2394"/>
                  </a:cubicBezTo>
                  <a:cubicBezTo>
                    <a:pt x="1749" y="2324"/>
                    <a:pt x="1707" y="2232"/>
                    <a:pt x="1694" y="2123"/>
                  </a:cubicBezTo>
                  <a:cubicBezTo>
                    <a:pt x="1683" y="1999"/>
                    <a:pt x="1709" y="1890"/>
                    <a:pt x="1778" y="1793"/>
                  </a:cubicBezTo>
                  <a:cubicBezTo>
                    <a:pt x="1850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3" y="1418"/>
                    <a:pt x="3015" y="1430"/>
                    <a:pt x="3137" y="1457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4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33"/>
            <p:cNvSpPr/>
            <p:nvPr/>
          </p:nvSpPr>
          <p:spPr>
            <a:xfrm flipH="1">
              <a:off x="4897192" y="2139221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6" y="2849"/>
                  </a:lnTo>
                  <a:lnTo>
                    <a:pt x="1937" y="3120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599"/>
                  </a:lnTo>
                  <a:lnTo>
                    <a:pt x="4662" y="4328"/>
                  </a:lnTo>
                  <a:lnTo>
                    <a:pt x="4943" y="6984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33"/>
            <p:cNvSpPr/>
            <p:nvPr/>
          </p:nvSpPr>
          <p:spPr>
            <a:xfrm flipH="1">
              <a:off x="4619671" y="2115384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8" y="1568"/>
                  </a:moveTo>
                  <a:cubicBezTo>
                    <a:pt x="3783" y="1568"/>
                    <a:pt x="3960" y="1596"/>
                    <a:pt x="4128" y="1647"/>
                  </a:cubicBezTo>
                  <a:cubicBezTo>
                    <a:pt x="4361" y="1721"/>
                    <a:pt x="4569" y="1840"/>
                    <a:pt x="4755" y="2001"/>
                  </a:cubicBezTo>
                  <a:cubicBezTo>
                    <a:pt x="4938" y="2161"/>
                    <a:pt x="5089" y="2358"/>
                    <a:pt x="5206" y="2588"/>
                  </a:cubicBezTo>
                  <a:cubicBezTo>
                    <a:pt x="5321" y="2818"/>
                    <a:pt x="5395" y="3077"/>
                    <a:pt x="5425" y="3361"/>
                  </a:cubicBezTo>
                  <a:cubicBezTo>
                    <a:pt x="5458" y="3650"/>
                    <a:pt x="5439" y="3916"/>
                    <a:pt x="5373" y="4165"/>
                  </a:cubicBezTo>
                  <a:cubicBezTo>
                    <a:pt x="5309" y="4415"/>
                    <a:pt x="5202" y="4638"/>
                    <a:pt x="5055" y="4834"/>
                  </a:cubicBezTo>
                  <a:cubicBezTo>
                    <a:pt x="4907" y="5029"/>
                    <a:pt x="4729" y="5188"/>
                    <a:pt x="4516" y="5308"/>
                  </a:cubicBezTo>
                  <a:cubicBezTo>
                    <a:pt x="4302" y="5429"/>
                    <a:pt x="4060" y="5505"/>
                    <a:pt x="3794" y="5531"/>
                  </a:cubicBezTo>
                  <a:cubicBezTo>
                    <a:pt x="3719" y="5540"/>
                    <a:pt x="3646" y="5544"/>
                    <a:pt x="3574" y="5544"/>
                  </a:cubicBezTo>
                  <a:cubicBezTo>
                    <a:pt x="3389" y="5544"/>
                    <a:pt x="3214" y="5517"/>
                    <a:pt x="3045" y="5465"/>
                  </a:cubicBezTo>
                  <a:cubicBezTo>
                    <a:pt x="2812" y="5392"/>
                    <a:pt x="2601" y="5275"/>
                    <a:pt x="2412" y="5117"/>
                  </a:cubicBezTo>
                  <a:cubicBezTo>
                    <a:pt x="2227" y="4960"/>
                    <a:pt x="2076" y="4765"/>
                    <a:pt x="1964" y="4530"/>
                  </a:cubicBezTo>
                  <a:cubicBezTo>
                    <a:pt x="1850" y="4297"/>
                    <a:pt x="1780" y="4036"/>
                    <a:pt x="1748" y="3751"/>
                  </a:cubicBezTo>
                  <a:cubicBezTo>
                    <a:pt x="1716" y="3466"/>
                    <a:pt x="1735" y="3199"/>
                    <a:pt x="1795" y="2949"/>
                  </a:cubicBezTo>
                  <a:cubicBezTo>
                    <a:pt x="1859" y="2698"/>
                    <a:pt x="1965" y="2475"/>
                    <a:pt x="2115" y="2278"/>
                  </a:cubicBezTo>
                  <a:cubicBezTo>
                    <a:pt x="2266" y="2083"/>
                    <a:pt x="2445" y="1925"/>
                    <a:pt x="2658" y="1804"/>
                  </a:cubicBezTo>
                  <a:cubicBezTo>
                    <a:pt x="2873" y="1683"/>
                    <a:pt x="3114" y="1607"/>
                    <a:pt x="3377" y="1581"/>
                  </a:cubicBezTo>
                  <a:cubicBezTo>
                    <a:pt x="3452" y="1573"/>
                    <a:pt x="3526" y="1568"/>
                    <a:pt x="3598" y="1568"/>
                  </a:cubicBezTo>
                  <a:close/>
                  <a:moveTo>
                    <a:pt x="3658" y="0"/>
                  </a:moveTo>
                  <a:cubicBezTo>
                    <a:pt x="3513" y="0"/>
                    <a:pt x="3366" y="8"/>
                    <a:pt x="3216" y="24"/>
                  </a:cubicBezTo>
                  <a:cubicBezTo>
                    <a:pt x="2701" y="78"/>
                    <a:pt x="2241" y="215"/>
                    <a:pt x="1831" y="436"/>
                  </a:cubicBezTo>
                  <a:cubicBezTo>
                    <a:pt x="1422" y="655"/>
                    <a:pt x="1075" y="943"/>
                    <a:pt x="789" y="1293"/>
                  </a:cubicBezTo>
                  <a:cubicBezTo>
                    <a:pt x="504" y="1643"/>
                    <a:pt x="299" y="2043"/>
                    <a:pt x="168" y="2488"/>
                  </a:cubicBezTo>
                  <a:cubicBezTo>
                    <a:pt x="38" y="2936"/>
                    <a:pt x="1" y="3414"/>
                    <a:pt x="54" y="3928"/>
                  </a:cubicBezTo>
                  <a:cubicBezTo>
                    <a:pt x="109" y="4440"/>
                    <a:pt x="247" y="4900"/>
                    <a:pt x="465" y="5310"/>
                  </a:cubicBezTo>
                  <a:cubicBezTo>
                    <a:pt x="687" y="5722"/>
                    <a:pt x="972" y="6068"/>
                    <a:pt x="1322" y="6352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6"/>
                    <a:pt x="3169" y="7112"/>
                    <a:pt x="3522" y="7112"/>
                  </a:cubicBezTo>
                  <a:cubicBezTo>
                    <a:pt x="3668" y="7112"/>
                    <a:pt x="3817" y="7104"/>
                    <a:pt x="3970" y="7089"/>
                  </a:cubicBezTo>
                  <a:cubicBezTo>
                    <a:pt x="4476" y="7034"/>
                    <a:pt x="4933" y="6897"/>
                    <a:pt x="5343" y="6677"/>
                  </a:cubicBezTo>
                  <a:cubicBezTo>
                    <a:pt x="5753" y="6457"/>
                    <a:pt x="6099" y="6170"/>
                    <a:pt x="6386" y="5819"/>
                  </a:cubicBezTo>
                  <a:cubicBezTo>
                    <a:pt x="6667" y="5466"/>
                    <a:pt x="6875" y="5068"/>
                    <a:pt x="7001" y="4617"/>
                  </a:cubicBezTo>
                  <a:cubicBezTo>
                    <a:pt x="7128" y="4169"/>
                    <a:pt x="7164" y="3693"/>
                    <a:pt x="7112" y="3186"/>
                  </a:cubicBezTo>
                  <a:cubicBezTo>
                    <a:pt x="7057" y="2672"/>
                    <a:pt x="6921" y="2212"/>
                    <a:pt x="6703" y="1802"/>
                  </a:cubicBezTo>
                  <a:cubicBezTo>
                    <a:pt x="6486" y="1390"/>
                    <a:pt x="6202" y="1045"/>
                    <a:pt x="5851" y="760"/>
                  </a:cubicBezTo>
                  <a:cubicBezTo>
                    <a:pt x="5498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33"/>
            <p:cNvSpPr/>
            <p:nvPr/>
          </p:nvSpPr>
          <p:spPr>
            <a:xfrm flipH="1">
              <a:off x="4400220" y="2092829"/>
              <a:ext cx="189141" cy="247314"/>
            </a:xfrm>
            <a:custGeom>
              <a:avLst/>
              <a:gdLst/>
              <a:ahLst/>
              <a:cxnLst/>
              <a:rect l="l" t="t" r="r" b="b"/>
              <a:pathLst>
                <a:path w="5459" h="7138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57" y="1555"/>
                  </a:cubicBezTo>
                  <a:cubicBezTo>
                    <a:pt x="3381" y="1606"/>
                    <a:pt x="3483" y="1688"/>
                    <a:pt x="3568" y="1796"/>
                  </a:cubicBezTo>
                  <a:cubicBezTo>
                    <a:pt x="3653" y="1907"/>
                    <a:pt x="3705" y="2047"/>
                    <a:pt x="3720" y="2216"/>
                  </a:cubicBezTo>
                  <a:cubicBezTo>
                    <a:pt x="3736" y="2377"/>
                    <a:pt x="3718" y="2522"/>
                    <a:pt x="3660" y="2655"/>
                  </a:cubicBezTo>
                  <a:cubicBezTo>
                    <a:pt x="3602" y="2784"/>
                    <a:pt x="3518" y="2892"/>
                    <a:pt x="3408" y="2975"/>
                  </a:cubicBezTo>
                  <a:cubicBezTo>
                    <a:pt x="3298" y="3060"/>
                    <a:pt x="3173" y="3108"/>
                    <a:pt x="3030" y="3124"/>
                  </a:cubicBezTo>
                  <a:lnTo>
                    <a:pt x="1950" y="3239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20" y="1"/>
                  </a:moveTo>
                  <a:cubicBezTo>
                    <a:pt x="3128" y="1"/>
                    <a:pt x="3033" y="6"/>
                    <a:pt x="2937" y="16"/>
                  </a:cubicBezTo>
                  <a:lnTo>
                    <a:pt x="0" y="327"/>
                  </a:lnTo>
                  <a:lnTo>
                    <a:pt x="716" y="7137"/>
                  </a:lnTo>
                  <a:lnTo>
                    <a:pt x="2370" y="6964"/>
                  </a:lnTo>
                  <a:lnTo>
                    <a:pt x="2130" y="4685"/>
                  </a:lnTo>
                  <a:lnTo>
                    <a:pt x="3416" y="4550"/>
                  </a:lnTo>
                  <a:cubicBezTo>
                    <a:pt x="3843" y="4504"/>
                    <a:pt x="4212" y="4366"/>
                    <a:pt x="4526" y="4129"/>
                  </a:cubicBezTo>
                  <a:cubicBezTo>
                    <a:pt x="4839" y="3893"/>
                    <a:pt x="5075" y="3589"/>
                    <a:pt x="5236" y="3220"/>
                  </a:cubicBezTo>
                  <a:cubicBezTo>
                    <a:pt x="5401" y="2853"/>
                    <a:pt x="5459" y="2448"/>
                    <a:pt x="5412" y="2008"/>
                  </a:cubicBezTo>
                  <a:cubicBezTo>
                    <a:pt x="5367" y="1585"/>
                    <a:pt x="5229" y="1217"/>
                    <a:pt x="4994" y="900"/>
                  </a:cubicBezTo>
                  <a:cubicBezTo>
                    <a:pt x="4762" y="584"/>
                    <a:pt x="4467" y="347"/>
                    <a:pt x="4110" y="186"/>
                  </a:cubicBezTo>
                  <a:cubicBezTo>
                    <a:pt x="3836" y="62"/>
                    <a:pt x="3539" y="1"/>
                    <a:pt x="3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4" name="Google Shape;17564;p33"/>
            <p:cNvSpPr/>
            <p:nvPr/>
          </p:nvSpPr>
          <p:spPr>
            <a:xfrm flipH="1">
              <a:off x="8966486" y="2903700"/>
              <a:ext cx="190215" cy="248249"/>
            </a:xfrm>
            <a:custGeom>
              <a:avLst/>
              <a:gdLst/>
              <a:ahLst/>
              <a:cxnLst/>
              <a:rect l="l" t="t" r="r" b="b"/>
              <a:pathLst>
                <a:path w="5490" h="7165" extrusionOk="0">
                  <a:moveTo>
                    <a:pt x="1278" y="0"/>
                  </a:moveTo>
                  <a:cubicBezTo>
                    <a:pt x="1177" y="0"/>
                    <a:pt x="1075" y="6"/>
                    <a:pt x="971" y="17"/>
                  </a:cubicBezTo>
                  <a:cubicBezTo>
                    <a:pt x="604" y="56"/>
                    <a:pt x="282" y="146"/>
                    <a:pt x="2" y="293"/>
                  </a:cubicBezTo>
                  <a:lnTo>
                    <a:pt x="2" y="4095"/>
                  </a:lnTo>
                  <a:cubicBezTo>
                    <a:pt x="56" y="4046"/>
                    <a:pt x="118" y="3999"/>
                    <a:pt x="187" y="3954"/>
                  </a:cubicBezTo>
                  <a:cubicBezTo>
                    <a:pt x="308" y="4066"/>
                    <a:pt x="439" y="4183"/>
                    <a:pt x="577" y="4308"/>
                  </a:cubicBezTo>
                  <a:lnTo>
                    <a:pt x="1999" y="5527"/>
                  </a:lnTo>
                  <a:cubicBezTo>
                    <a:pt x="1949" y="5568"/>
                    <a:pt x="1897" y="5602"/>
                    <a:pt x="1844" y="5634"/>
                  </a:cubicBezTo>
                  <a:cubicBezTo>
                    <a:pt x="1632" y="5765"/>
                    <a:pt x="1396" y="5844"/>
                    <a:pt x="1136" y="5871"/>
                  </a:cubicBezTo>
                  <a:cubicBezTo>
                    <a:pt x="1051" y="5880"/>
                    <a:pt x="970" y="5885"/>
                    <a:pt x="891" y="5885"/>
                  </a:cubicBezTo>
                  <a:cubicBezTo>
                    <a:pt x="712" y="5885"/>
                    <a:pt x="549" y="5861"/>
                    <a:pt x="403" y="5815"/>
                  </a:cubicBezTo>
                  <a:cubicBezTo>
                    <a:pt x="243" y="5765"/>
                    <a:pt x="108" y="5691"/>
                    <a:pt x="0" y="5591"/>
                  </a:cubicBezTo>
                  <a:lnTo>
                    <a:pt x="0" y="7082"/>
                  </a:lnTo>
                  <a:cubicBezTo>
                    <a:pt x="228" y="7137"/>
                    <a:pt x="468" y="7165"/>
                    <a:pt x="720" y="7165"/>
                  </a:cubicBezTo>
                  <a:cubicBezTo>
                    <a:pt x="848" y="7165"/>
                    <a:pt x="979" y="7158"/>
                    <a:pt x="1113" y="7144"/>
                  </a:cubicBezTo>
                  <a:cubicBezTo>
                    <a:pt x="1494" y="7102"/>
                    <a:pt x="1848" y="7013"/>
                    <a:pt x="2172" y="6869"/>
                  </a:cubicBezTo>
                  <a:cubicBezTo>
                    <a:pt x="2482" y="6730"/>
                    <a:pt x="2764" y="6553"/>
                    <a:pt x="3019" y="6331"/>
                  </a:cubicBezTo>
                  <a:lnTo>
                    <a:pt x="3565" y="6787"/>
                  </a:lnTo>
                  <a:lnTo>
                    <a:pt x="5489" y="6583"/>
                  </a:lnTo>
                  <a:lnTo>
                    <a:pt x="3883" y="5195"/>
                  </a:lnTo>
                  <a:cubicBezTo>
                    <a:pt x="3992" y="4972"/>
                    <a:pt x="4086" y="4734"/>
                    <a:pt x="4157" y="4482"/>
                  </a:cubicBezTo>
                  <a:cubicBezTo>
                    <a:pt x="4262" y="4114"/>
                    <a:pt x="4323" y="3720"/>
                    <a:pt x="4336" y="3298"/>
                  </a:cubicBezTo>
                  <a:lnTo>
                    <a:pt x="4336" y="3298"/>
                  </a:lnTo>
                  <a:lnTo>
                    <a:pt x="2888" y="3452"/>
                  </a:lnTo>
                  <a:cubicBezTo>
                    <a:pt x="2883" y="3766"/>
                    <a:pt x="2845" y="4058"/>
                    <a:pt x="2773" y="4324"/>
                  </a:cubicBezTo>
                  <a:lnTo>
                    <a:pt x="2231" y="3845"/>
                  </a:lnTo>
                  <a:cubicBezTo>
                    <a:pt x="2087" y="3736"/>
                    <a:pt x="1926" y="3603"/>
                    <a:pt x="1746" y="3448"/>
                  </a:cubicBezTo>
                  <a:cubicBezTo>
                    <a:pt x="1566" y="3293"/>
                    <a:pt x="1388" y="3130"/>
                    <a:pt x="1211" y="2956"/>
                  </a:cubicBezTo>
                  <a:cubicBezTo>
                    <a:pt x="1037" y="2781"/>
                    <a:pt x="887" y="2607"/>
                    <a:pt x="770" y="2440"/>
                  </a:cubicBezTo>
                  <a:cubicBezTo>
                    <a:pt x="650" y="2273"/>
                    <a:pt x="584" y="2127"/>
                    <a:pt x="570" y="2004"/>
                  </a:cubicBezTo>
                  <a:cubicBezTo>
                    <a:pt x="557" y="1875"/>
                    <a:pt x="571" y="1763"/>
                    <a:pt x="614" y="1671"/>
                  </a:cubicBezTo>
                  <a:cubicBezTo>
                    <a:pt x="657" y="1577"/>
                    <a:pt x="725" y="1502"/>
                    <a:pt x="818" y="1448"/>
                  </a:cubicBezTo>
                  <a:cubicBezTo>
                    <a:pt x="909" y="1392"/>
                    <a:pt x="1028" y="1356"/>
                    <a:pt x="1171" y="1341"/>
                  </a:cubicBezTo>
                  <a:cubicBezTo>
                    <a:pt x="1202" y="1338"/>
                    <a:pt x="1233" y="1337"/>
                    <a:pt x="1263" y="1337"/>
                  </a:cubicBezTo>
                  <a:cubicBezTo>
                    <a:pt x="1401" y="1337"/>
                    <a:pt x="1528" y="1370"/>
                    <a:pt x="1642" y="1439"/>
                  </a:cubicBezTo>
                  <a:cubicBezTo>
                    <a:pt x="1785" y="1523"/>
                    <a:pt x="1923" y="1692"/>
                    <a:pt x="2062" y="1947"/>
                  </a:cubicBezTo>
                  <a:lnTo>
                    <a:pt x="3213" y="1088"/>
                  </a:lnTo>
                  <a:cubicBezTo>
                    <a:pt x="3101" y="837"/>
                    <a:pt x="2929" y="627"/>
                    <a:pt x="2702" y="454"/>
                  </a:cubicBezTo>
                  <a:cubicBezTo>
                    <a:pt x="2474" y="280"/>
                    <a:pt x="2210" y="155"/>
                    <a:pt x="1913" y="80"/>
                  </a:cubicBezTo>
                  <a:cubicBezTo>
                    <a:pt x="1709" y="27"/>
                    <a:pt x="1498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5" name="Google Shape;17565;p33"/>
            <p:cNvSpPr/>
            <p:nvPr/>
          </p:nvSpPr>
          <p:spPr>
            <a:xfrm flipH="1">
              <a:off x="8668766" y="286215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4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33"/>
            <p:cNvSpPr/>
            <p:nvPr/>
          </p:nvSpPr>
          <p:spPr>
            <a:xfrm flipH="1">
              <a:off x="8440825" y="284050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5" y="6802"/>
                  </a:lnTo>
                  <a:lnTo>
                    <a:pt x="5416" y="5391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2" y="2724"/>
                  </a:lnTo>
                  <a:lnTo>
                    <a:pt x="1887" y="3009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33"/>
            <p:cNvSpPr/>
            <p:nvPr/>
          </p:nvSpPr>
          <p:spPr>
            <a:xfrm flipH="1">
              <a:off x="8199649" y="2817845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9" y="0"/>
                  </a:moveTo>
                  <a:cubicBezTo>
                    <a:pt x="3548" y="0"/>
                    <a:pt x="3416" y="8"/>
                    <a:pt x="3284" y="22"/>
                  </a:cubicBezTo>
                  <a:cubicBezTo>
                    <a:pt x="2765" y="75"/>
                    <a:pt x="2294" y="214"/>
                    <a:pt x="1876" y="434"/>
                  </a:cubicBezTo>
                  <a:cubicBezTo>
                    <a:pt x="1457" y="656"/>
                    <a:pt x="1104" y="942"/>
                    <a:pt x="816" y="1290"/>
                  </a:cubicBezTo>
                  <a:cubicBezTo>
                    <a:pt x="528" y="1639"/>
                    <a:pt x="316" y="2036"/>
                    <a:pt x="179" y="2483"/>
                  </a:cubicBezTo>
                  <a:cubicBezTo>
                    <a:pt x="42" y="2932"/>
                    <a:pt x="1" y="3408"/>
                    <a:pt x="55" y="3914"/>
                  </a:cubicBezTo>
                  <a:cubicBezTo>
                    <a:pt x="113" y="4436"/>
                    <a:pt x="248" y="4902"/>
                    <a:pt x="465" y="5315"/>
                  </a:cubicBezTo>
                  <a:cubicBezTo>
                    <a:pt x="682" y="5729"/>
                    <a:pt x="967" y="6076"/>
                    <a:pt x="1317" y="6357"/>
                  </a:cubicBezTo>
                  <a:cubicBezTo>
                    <a:pt x="1667" y="6638"/>
                    <a:pt x="2069" y="6843"/>
                    <a:pt x="2517" y="6969"/>
                  </a:cubicBezTo>
                  <a:cubicBezTo>
                    <a:pt x="2832" y="7057"/>
                    <a:pt x="3161" y="7101"/>
                    <a:pt x="3506" y="7101"/>
                  </a:cubicBezTo>
                  <a:cubicBezTo>
                    <a:pt x="3655" y="7101"/>
                    <a:pt x="3807" y="7093"/>
                    <a:pt x="3961" y="7076"/>
                  </a:cubicBezTo>
                  <a:cubicBezTo>
                    <a:pt x="4292" y="7042"/>
                    <a:pt x="4617" y="6967"/>
                    <a:pt x="4936" y="6851"/>
                  </a:cubicBezTo>
                  <a:cubicBezTo>
                    <a:pt x="5254" y="6736"/>
                    <a:pt x="5541" y="6592"/>
                    <a:pt x="5794" y="6421"/>
                  </a:cubicBezTo>
                  <a:cubicBezTo>
                    <a:pt x="6048" y="6250"/>
                    <a:pt x="6247" y="6064"/>
                    <a:pt x="6390" y="5866"/>
                  </a:cubicBezTo>
                  <a:lnTo>
                    <a:pt x="5458" y="4684"/>
                  </a:lnTo>
                  <a:cubicBezTo>
                    <a:pt x="5349" y="4826"/>
                    <a:pt x="5219" y="4957"/>
                    <a:pt x="5073" y="5075"/>
                  </a:cubicBezTo>
                  <a:cubicBezTo>
                    <a:pt x="4923" y="5191"/>
                    <a:pt x="4759" y="5290"/>
                    <a:pt x="4576" y="5367"/>
                  </a:cubicBezTo>
                  <a:cubicBezTo>
                    <a:pt x="4394" y="5446"/>
                    <a:pt x="4198" y="5496"/>
                    <a:pt x="3991" y="5518"/>
                  </a:cubicBezTo>
                  <a:cubicBezTo>
                    <a:pt x="3888" y="5529"/>
                    <a:pt x="3788" y="5534"/>
                    <a:pt x="3690" y="5534"/>
                  </a:cubicBezTo>
                  <a:cubicBezTo>
                    <a:pt x="3498" y="5534"/>
                    <a:pt x="3317" y="5513"/>
                    <a:pt x="3146" y="5470"/>
                  </a:cubicBezTo>
                  <a:cubicBezTo>
                    <a:pt x="2887" y="5405"/>
                    <a:pt x="2660" y="5295"/>
                    <a:pt x="2465" y="5137"/>
                  </a:cubicBezTo>
                  <a:cubicBezTo>
                    <a:pt x="2271" y="4981"/>
                    <a:pt x="2113" y="4784"/>
                    <a:pt x="1991" y="4553"/>
                  </a:cubicBezTo>
                  <a:cubicBezTo>
                    <a:pt x="1869" y="4320"/>
                    <a:pt x="1791" y="4055"/>
                    <a:pt x="1759" y="3756"/>
                  </a:cubicBezTo>
                  <a:cubicBezTo>
                    <a:pt x="1726" y="3451"/>
                    <a:pt x="1746" y="3171"/>
                    <a:pt x="1818" y="2913"/>
                  </a:cubicBezTo>
                  <a:cubicBezTo>
                    <a:pt x="1890" y="2656"/>
                    <a:pt x="2002" y="2433"/>
                    <a:pt x="2156" y="2243"/>
                  </a:cubicBezTo>
                  <a:cubicBezTo>
                    <a:pt x="2312" y="2052"/>
                    <a:pt x="2499" y="1898"/>
                    <a:pt x="2717" y="1779"/>
                  </a:cubicBezTo>
                  <a:cubicBezTo>
                    <a:pt x="2937" y="1661"/>
                    <a:pt x="3177" y="1589"/>
                    <a:pt x="3436" y="1560"/>
                  </a:cubicBezTo>
                  <a:cubicBezTo>
                    <a:pt x="3511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5"/>
                  </a:cubicBezTo>
                  <a:cubicBezTo>
                    <a:pt x="4217" y="1625"/>
                    <a:pt x="4392" y="1690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8" y="844"/>
                  </a:lnTo>
                  <a:cubicBezTo>
                    <a:pt x="5700" y="639"/>
                    <a:pt x="5448" y="466"/>
                    <a:pt x="5160" y="329"/>
                  </a:cubicBezTo>
                  <a:cubicBezTo>
                    <a:pt x="4874" y="193"/>
                    <a:pt x="4571" y="96"/>
                    <a:pt x="4250" y="46"/>
                  </a:cubicBezTo>
                  <a:cubicBezTo>
                    <a:pt x="4061" y="15"/>
                    <a:pt x="3871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33"/>
            <p:cNvSpPr/>
            <p:nvPr/>
          </p:nvSpPr>
          <p:spPr>
            <a:xfrm flipH="1">
              <a:off x="7953726" y="2788742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6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33"/>
            <p:cNvSpPr/>
            <p:nvPr/>
          </p:nvSpPr>
          <p:spPr>
            <a:xfrm flipH="1">
              <a:off x="7681922" y="2760020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2"/>
                  </a:lnTo>
                  <a:cubicBezTo>
                    <a:pt x="4744" y="2118"/>
                    <a:pt x="4770" y="2365"/>
                    <a:pt x="4798" y="2591"/>
                  </a:cubicBezTo>
                  <a:cubicBezTo>
                    <a:pt x="4825" y="2818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8"/>
                    <a:pt x="5056" y="4167"/>
                    <a:pt x="5097" y="4360"/>
                  </a:cubicBezTo>
                  <a:cubicBezTo>
                    <a:pt x="5105" y="4404"/>
                    <a:pt x="5115" y="4452"/>
                    <a:pt x="5127" y="4498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3"/>
                  </a:lnTo>
                  <a:lnTo>
                    <a:pt x="2085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6"/>
                    <a:pt x="1927" y="3885"/>
                    <a:pt x="1893" y="3718"/>
                  </a:cubicBezTo>
                  <a:cubicBezTo>
                    <a:pt x="1858" y="3551"/>
                    <a:pt x="1819" y="3360"/>
                    <a:pt x="1775" y="3144"/>
                  </a:cubicBezTo>
                  <a:cubicBezTo>
                    <a:pt x="1769" y="3116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33"/>
            <p:cNvSpPr/>
            <p:nvPr/>
          </p:nvSpPr>
          <p:spPr>
            <a:xfrm flipH="1">
              <a:off x="7490120" y="2739856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2" y="5839"/>
                  </a:lnTo>
                  <a:lnTo>
                    <a:pt x="719" y="7229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33"/>
            <p:cNvSpPr/>
            <p:nvPr/>
          </p:nvSpPr>
          <p:spPr>
            <a:xfrm flipH="1">
              <a:off x="7220982" y="2717024"/>
              <a:ext cx="249185" cy="271879"/>
            </a:xfrm>
            <a:custGeom>
              <a:avLst/>
              <a:gdLst/>
              <a:ahLst/>
              <a:cxnLst/>
              <a:rect l="l" t="t" r="r" b="b"/>
              <a:pathLst>
                <a:path w="7192" h="7847" extrusionOk="0">
                  <a:moveTo>
                    <a:pt x="3596" y="1568"/>
                  </a:moveTo>
                  <a:cubicBezTo>
                    <a:pt x="3782" y="1568"/>
                    <a:pt x="3959" y="1594"/>
                    <a:pt x="4126" y="1646"/>
                  </a:cubicBezTo>
                  <a:cubicBezTo>
                    <a:pt x="4360" y="1719"/>
                    <a:pt x="4570" y="1839"/>
                    <a:pt x="4756" y="2000"/>
                  </a:cubicBezTo>
                  <a:cubicBezTo>
                    <a:pt x="4938" y="2161"/>
                    <a:pt x="5088" y="2356"/>
                    <a:pt x="5204" y="2586"/>
                  </a:cubicBezTo>
                  <a:cubicBezTo>
                    <a:pt x="5319" y="2817"/>
                    <a:pt x="5395" y="3075"/>
                    <a:pt x="5423" y="3362"/>
                  </a:cubicBezTo>
                  <a:cubicBezTo>
                    <a:pt x="5454" y="3651"/>
                    <a:pt x="5439" y="3918"/>
                    <a:pt x="5371" y="4167"/>
                  </a:cubicBezTo>
                  <a:cubicBezTo>
                    <a:pt x="5326" y="4337"/>
                    <a:pt x="5262" y="4495"/>
                    <a:pt x="5177" y="4643"/>
                  </a:cubicBezTo>
                  <a:lnTo>
                    <a:pt x="4241" y="3616"/>
                  </a:lnTo>
                  <a:lnTo>
                    <a:pt x="3113" y="4590"/>
                  </a:lnTo>
                  <a:lnTo>
                    <a:pt x="3953" y="5507"/>
                  </a:lnTo>
                  <a:cubicBezTo>
                    <a:pt x="3901" y="5519"/>
                    <a:pt x="3850" y="5524"/>
                    <a:pt x="3794" y="5530"/>
                  </a:cubicBezTo>
                  <a:cubicBezTo>
                    <a:pt x="3719" y="5539"/>
                    <a:pt x="3645" y="5543"/>
                    <a:pt x="3573" y="5543"/>
                  </a:cubicBezTo>
                  <a:cubicBezTo>
                    <a:pt x="3388" y="5543"/>
                    <a:pt x="3212" y="5516"/>
                    <a:pt x="3044" y="5464"/>
                  </a:cubicBezTo>
                  <a:cubicBezTo>
                    <a:pt x="2810" y="5391"/>
                    <a:pt x="2600" y="5273"/>
                    <a:pt x="2412" y="5116"/>
                  </a:cubicBezTo>
                  <a:cubicBezTo>
                    <a:pt x="2226" y="4959"/>
                    <a:pt x="2075" y="4764"/>
                    <a:pt x="1961" y="4529"/>
                  </a:cubicBezTo>
                  <a:cubicBezTo>
                    <a:pt x="1848" y="4296"/>
                    <a:pt x="1779" y="4035"/>
                    <a:pt x="1747" y="3750"/>
                  </a:cubicBezTo>
                  <a:cubicBezTo>
                    <a:pt x="1716" y="3465"/>
                    <a:pt x="1733" y="3198"/>
                    <a:pt x="1795" y="2947"/>
                  </a:cubicBezTo>
                  <a:cubicBezTo>
                    <a:pt x="1858" y="2697"/>
                    <a:pt x="1963" y="2474"/>
                    <a:pt x="2112" y="2279"/>
                  </a:cubicBezTo>
                  <a:cubicBezTo>
                    <a:pt x="2263" y="2082"/>
                    <a:pt x="2445" y="1924"/>
                    <a:pt x="2659" y="1803"/>
                  </a:cubicBezTo>
                  <a:cubicBezTo>
                    <a:pt x="2872" y="1682"/>
                    <a:pt x="3112" y="1607"/>
                    <a:pt x="3376" y="1580"/>
                  </a:cubicBezTo>
                  <a:cubicBezTo>
                    <a:pt x="3451" y="1572"/>
                    <a:pt x="3524" y="1568"/>
                    <a:pt x="3596" y="1568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0" y="217"/>
                    <a:pt x="1831" y="437"/>
                  </a:cubicBezTo>
                  <a:cubicBezTo>
                    <a:pt x="1421" y="657"/>
                    <a:pt x="1074" y="941"/>
                    <a:pt x="791" y="1294"/>
                  </a:cubicBezTo>
                  <a:cubicBezTo>
                    <a:pt x="508" y="1646"/>
                    <a:pt x="299" y="2043"/>
                    <a:pt x="170" y="2490"/>
                  </a:cubicBezTo>
                  <a:cubicBezTo>
                    <a:pt x="40" y="2936"/>
                    <a:pt x="0" y="3415"/>
                    <a:pt x="55" y="3928"/>
                  </a:cubicBezTo>
                  <a:cubicBezTo>
                    <a:pt x="111" y="4442"/>
                    <a:pt x="246" y="4902"/>
                    <a:pt x="467" y="5313"/>
                  </a:cubicBezTo>
                  <a:cubicBezTo>
                    <a:pt x="687" y="5723"/>
                    <a:pt x="974" y="6068"/>
                    <a:pt x="1324" y="6354"/>
                  </a:cubicBezTo>
                  <a:cubicBezTo>
                    <a:pt x="1677" y="6637"/>
                    <a:pt x="2075" y="6844"/>
                    <a:pt x="2521" y="6975"/>
                  </a:cubicBezTo>
                  <a:cubicBezTo>
                    <a:pt x="2837" y="7067"/>
                    <a:pt x="3170" y="7114"/>
                    <a:pt x="3521" y="7114"/>
                  </a:cubicBezTo>
                  <a:cubicBezTo>
                    <a:pt x="3664" y="7114"/>
                    <a:pt x="3811" y="7106"/>
                    <a:pt x="3960" y="7090"/>
                  </a:cubicBezTo>
                  <a:cubicBezTo>
                    <a:pt x="4383" y="7046"/>
                    <a:pt x="4767" y="6939"/>
                    <a:pt x="5121" y="6781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19" y="5894"/>
                  </a:lnTo>
                  <a:cubicBezTo>
                    <a:pt x="6340" y="5869"/>
                    <a:pt x="6363" y="5846"/>
                    <a:pt x="6383" y="5822"/>
                  </a:cubicBezTo>
                  <a:cubicBezTo>
                    <a:pt x="6668" y="5470"/>
                    <a:pt x="6872" y="5070"/>
                    <a:pt x="7000" y="4620"/>
                  </a:cubicBezTo>
                  <a:cubicBezTo>
                    <a:pt x="7125" y="4171"/>
                    <a:pt x="7164" y="3694"/>
                    <a:pt x="7110" y="3186"/>
                  </a:cubicBezTo>
                  <a:cubicBezTo>
                    <a:pt x="7056" y="2673"/>
                    <a:pt x="6920" y="2213"/>
                    <a:pt x="6701" y="1803"/>
                  </a:cubicBezTo>
                  <a:cubicBezTo>
                    <a:pt x="6484" y="1393"/>
                    <a:pt x="6202" y="1046"/>
                    <a:pt x="5850" y="760"/>
                  </a:cubicBezTo>
                  <a:cubicBezTo>
                    <a:pt x="5498" y="474"/>
                    <a:pt x="5098" y="270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33"/>
            <p:cNvSpPr/>
            <p:nvPr/>
          </p:nvSpPr>
          <p:spPr>
            <a:xfrm flipH="1">
              <a:off x="6974159" y="2684560"/>
              <a:ext cx="219145" cy="249462"/>
            </a:xfrm>
            <a:custGeom>
              <a:avLst/>
              <a:gdLst/>
              <a:ahLst/>
              <a:cxnLst/>
              <a:rect l="l" t="t" r="r" b="b"/>
              <a:pathLst>
                <a:path w="6325" h="7200" extrusionOk="0">
                  <a:moveTo>
                    <a:pt x="5827" y="0"/>
                  </a:moveTo>
                  <a:lnTo>
                    <a:pt x="4211" y="170"/>
                  </a:lnTo>
                  <a:lnTo>
                    <a:pt x="4645" y="4276"/>
                  </a:lnTo>
                  <a:cubicBezTo>
                    <a:pt x="4671" y="4523"/>
                    <a:pt x="4635" y="4750"/>
                    <a:pt x="4540" y="4961"/>
                  </a:cubicBezTo>
                  <a:cubicBezTo>
                    <a:pt x="4443" y="5173"/>
                    <a:pt x="4304" y="5344"/>
                    <a:pt x="4127" y="5479"/>
                  </a:cubicBezTo>
                  <a:cubicBezTo>
                    <a:pt x="3947" y="5611"/>
                    <a:pt x="3735" y="5692"/>
                    <a:pt x="3489" y="5718"/>
                  </a:cubicBezTo>
                  <a:cubicBezTo>
                    <a:pt x="3439" y="5723"/>
                    <a:pt x="3391" y="5726"/>
                    <a:pt x="3343" y="5726"/>
                  </a:cubicBezTo>
                  <a:cubicBezTo>
                    <a:pt x="3163" y="5726"/>
                    <a:pt x="2995" y="5689"/>
                    <a:pt x="2837" y="5614"/>
                  </a:cubicBezTo>
                  <a:cubicBezTo>
                    <a:pt x="2639" y="5521"/>
                    <a:pt x="2473" y="5380"/>
                    <a:pt x="2341" y="5193"/>
                  </a:cubicBezTo>
                  <a:cubicBezTo>
                    <a:pt x="2210" y="5006"/>
                    <a:pt x="2131" y="4790"/>
                    <a:pt x="2107" y="4544"/>
                  </a:cubicBezTo>
                  <a:lnTo>
                    <a:pt x="1672" y="439"/>
                  </a:lnTo>
                  <a:lnTo>
                    <a:pt x="0" y="614"/>
                  </a:lnTo>
                  <a:lnTo>
                    <a:pt x="442" y="4809"/>
                  </a:lnTo>
                  <a:cubicBezTo>
                    <a:pt x="496" y="5328"/>
                    <a:pt x="670" y="5775"/>
                    <a:pt x="963" y="6151"/>
                  </a:cubicBezTo>
                  <a:cubicBezTo>
                    <a:pt x="1255" y="6527"/>
                    <a:pt x="1634" y="6808"/>
                    <a:pt x="2100" y="6991"/>
                  </a:cubicBezTo>
                  <a:cubicBezTo>
                    <a:pt x="2451" y="7130"/>
                    <a:pt x="2831" y="7199"/>
                    <a:pt x="3239" y="7199"/>
                  </a:cubicBezTo>
                  <a:cubicBezTo>
                    <a:pt x="3371" y="7199"/>
                    <a:pt x="3505" y="7192"/>
                    <a:pt x="3642" y="7177"/>
                  </a:cubicBezTo>
                  <a:cubicBezTo>
                    <a:pt x="4200" y="7118"/>
                    <a:pt x="4688" y="6950"/>
                    <a:pt x="5105" y="6674"/>
                  </a:cubicBezTo>
                  <a:cubicBezTo>
                    <a:pt x="5522" y="6398"/>
                    <a:pt x="5833" y="6046"/>
                    <a:pt x="6041" y="5616"/>
                  </a:cubicBezTo>
                  <a:cubicBezTo>
                    <a:pt x="6248" y="5187"/>
                    <a:pt x="6324" y="4713"/>
                    <a:pt x="6270" y="4194"/>
                  </a:cubicBezTo>
                  <a:lnTo>
                    <a:pt x="5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33"/>
            <p:cNvSpPr/>
            <p:nvPr/>
          </p:nvSpPr>
          <p:spPr>
            <a:xfrm flipH="1">
              <a:off x="6740988" y="266113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8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33"/>
            <p:cNvSpPr/>
            <p:nvPr/>
          </p:nvSpPr>
          <p:spPr>
            <a:xfrm flipH="1">
              <a:off x="6526905" y="264083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7" y="0"/>
                  </a:moveTo>
                  <a:cubicBezTo>
                    <a:pt x="2763" y="0"/>
                    <a:pt x="2578" y="11"/>
                    <a:pt x="2381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29" y="1011"/>
                    <a:pt x="263" y="1251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79" y="3997"/>
                    <a:pt x="1471" y="4091"/>
                  </a:cubicBezTo>
                  <a:cubicBezTo>
                    <a:pt x="1763" y="4184"/>
                    <a:pt x="2102" y="4255"/>
                    <a:pt x="2488" y="4298"/>
                  </a:cubicBezTo>
                  <a:cubicBezTo>
                    <a:pt x="2626" y="4310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0" y="4676"/>
                    <a:pt x="3818" y="4750"/>
                  </a:cubicBezTo>
                  <a:cubicBezTo>
                    <a:pt x="3876" y="4823"/>
                    <a:pt x="3907" y="4908"/>
                    <a:pt x="3919" y="5004"/>
                  </a:cubicBezTo>
                  <a:cubicBezTo>
                    <a:pt x="3933" y="5133"/>
                    <a:pt x="3904" y="5247"/>
                    <a:pt x="3835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1" y="5677"/>
                    <a:pt x="3057" y="5694"/>
                  </a:cubicBezTo>
                  <a:cubicBezTo>
                    <a:pt x="2971" y="5704"/>
                    <a:pt x="2884" y="5709"/>
                    <a:pt x="2798" y="5709"/>
                  </a:cubicBezTo>
                  <a:cubicBezTo>
                    <a:pt x="2535" y="5709"/>
                    <a:pt x="2275" y="5664"/>
                    <a:pt x="2016" y="5578"/>
                  </a:cubicBezTo>
                  <a:cubicBezTo>
                    <a:pt x="1673" y="5463"/>
                    <a:pt x="1316" y="5205"/>
                    <a:pt x="946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19" y="7101"/>
                    <a:pt x="2352" y="7122"/>
                    <a:pt x="2599" y="7122"/>
                  </a:cubicBezTo>
                  <a:cubicBezTo>
                    <a:pt x="2768" y="7122"/>
                    <a:pt x="2943" y="7112"/>
                    <a:pt x="3125" y="7093"/>
                  </a:cubicBezTo>
                  <a:cubicBezTo>
                    <a:pt x="3645" y="7037"/>
                    <a:pt x="4094" y="6905"/>
                    <a:pt x="4475" y="6691"/>
                  </a:cubicBezTo>
                  <a:cubicBezTo>
                    <a:pt x="4856" y="6477"/>
                    <a:pt x="5144" y="6193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3" y="3818"/>
                  </a:cubicBezTo>
                  <a:cubicBezTo>
                    <a:pt x="5165" y="3601"/>
                    <a:pt x="4983" y="3418"/>
                    <a:pt x="4754" y="3270"/>
                  </a:cubicBezTo>
                  <a:cubicBezTo>
                    <a:pt x="4526" y="3125"/>
                    <a:pt x="4259" y="3008"/>
                    <a:pt x="3959" y="2922"/>
                  </a:cubicBezTo>
                  <a:cubicBezTo>
                    <a:pt x="3657" y="2836"/>
                    <a:pt x="3325" y="2775"/>
                    <a:pt x="2962" y="2742"/>
                  </a:cubicBezTo>
                  <a:cubicBezTo>
                    <a:pt x="2804" y="2732"/>
                    <a:pt x="2650" y="2715"/>
                    <a:pt x="2504" y="2686"/>
                  </a:cubicBezTo>
                  <a:cubicBezTo>
                    <a:pt x="2356" y="2659"/>
                    <a:pt x="2225" y="2621"/>
                    <a:pt x="2108" y="2571"/>
                  </a:cubicBezTo>
                  <a:cubicBezTo>
                    <a:pt x="1992" y="2521"/>
                    <a:pt x="1895" y="2462"/>
                    <a:pt x="1824" y="2390"/>
                  </a:cubicBezTo>
                  <a:cubicBezTo>
                    <a:pt x="1750" y="2318"/>
                    <a:pt x="1708" y="2227"/>
                    <a:pt x="1697" y="2118"/>
                  </a:cubicBezTo>
                  <a:cubicBezTo>
                    <a:pt x="1684" y="1994"/>
                    <a:pt x="1711" y="1884"/>
                    <a:pt x="1779" y="1789"/>
                  </a:cubicBezTo>
                  <a:cubicBezTo>
                    <a:pt x="1849" y="1695"/>
                    <a:pt x="1951" y="1616"/>
                    <a:pt x="2085" y="1553"/>
                  </a:cubicBezTo>
                  <a:cubicBezTo>
                    <a:pt x="2219" y="1491"/>
                    <a:pt x="2383" y="1448"/>
                    <a:pt x="2578" y="1428"/>
                  </a:cubicBezTo>
                  <a:cubicBezTo>
                    <a:pt x="2641" y="1421"/>
                    <a:pt x="2702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7" y="2027"/>
                  </a:cubicBezTo>
                  <a:lnTo>
                    <a:pt x="5076" y="937"/>
                  </a:lnTo>
                  <a:cubicBezTo>
                    <a:pt x="4886" y="707"/>
                    <a:pt x="4669" y="518"/>
                    <a:pt x="4419" y="367"/>
                  </a:cubicBezTo>
                  <a:cubicBezTo>
                    <a:pt x="4172" y="216"/>
                    <a:pt x="3880" y="111"/>
                    <a:pt x="3549" y="50"/>
                  </a:cubicBezTo>
                  <a:cubicBezTo>
                    <a:pt x="3364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33"/>
            <p:cNvSpPr/>
            <p:nvPr/>
          </p:nvSpPr>
          <p:spPr>
            <a:xfrm flipH="1">
              <a:off x="6091254" y="2589593"/>
              <a:ext cx="331854" cy="263667"/>
            </a:xfrm>
            <a:custGeom>
              <a:avLst/>
              <a:gdLst/>
              <a:ahLst/>
              <a:cxnLst/>
              <a:rect l="l" t="t" r="r" b="b"/>
              <a:pathLst>
                <a:path w="9578" h="7610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6"/>
                    <a:pt x="7238" y="4296"/>
                  </a:cubicBezTo>
                  <a:cubicBezTo>
                    <a:pt x="7225" y="4425"/>
                    <a:pt x="7217" y="4542"/>
                    <a:pt x="7216" y="4648"/>
                  </a:cubicBezTo>
                  <a:cubicBezTo>
                    <a:pt x="7215" y="4693"/>
                    <a:pt x="7216" y="4734"/>
                    <a:pt x="7215" y="4778"/>
                  </a:cubicBezTo>
                  <a:cubicBezTo>
                    <a:pt x="7184" y="4684"/>
                    <a:pt x="7150" y="4589"/>
                    <a:pt x="7110" y="4491"/>
                  </a:cubicBezTo>
                  <a:cubicBezTo>
                    <a:pt x="7038" y="4309"/>
                    <a:pt x="6951" y="4115"/>
                    <a:pt x="6851" y="3909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1"/>
                  </a:lnTo>
                  <a:cubicBezTo>
                    <a:pt x="3484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2" y="5236"/>
                  </a:cubicBezTo>
                  <a:cubicBezTo>
                    <a:pt x="3355" y="5093"/>
                    <a:pt x="3310" y="4943"/>
                    <a:pt x="3257" y="4785"/>
                  </a:cubicBezTo>
                  <a:cubicBezTo>
                    <a:pt x="3204" y="4624"/>
                    <a:pt x="3146" y="4463"/>
                    <a:pt x="3085" y="4307"/>
                  </a:cubicBezTo>
                  <a:lnTo>
                    <a:pt x="1685" y="835"/>
                  </a:lnTo>
                  <a:lnTo>
                    <a:pt x="0" y="1011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7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6" name="Google Shape;17576;p33"/>
            <p:cNvSpPr/>
            <p:nvPr/>
          </p:nvSpPr>
          <p:spPr>
            <a:xfrm flipH="1">
              <a:off x="5818136" y="2568874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2" y="1571"/>
                  </a:moveTo>
                  <a:cubicBezTo>
                    <a:pt x="3787" y="1571"/>
                    <a:pt x="3964" y="1598"/>
                    <a:pt x="4132" y="1651"/>
                  </a:cubicBezTo>
                  <a:cubicBezTo>
                    <a:pt x="4366" y="1725"/>
                    <a:pt x="4576" y="1842"/>
                    <a:pt x="4761" y="2003"/>
                  </a:cubicBezTo>
                  <a:cubicBezTo>
                    <a:pt x="4944" y="2166"/>
                    <a:pt x="5094" y="2362"/>
                    <a:pt x="5210" y="2592"/>
                  </a:cubicBezTo>
                  <a:cubicBezTo>
                    <a:pt x="5325" y="2820"/>
                    <a:pt x="5401" y="3079"/>
                    <a:pt x="5430" y="3367"/>
                  </a:cubicBezTo>
                  <a:cubicBezTo>
                    <a:pt x="5459" y="3649"/>
                    <a:pt x="5439" y="3916"/>
                    <a:pt x="5374" y="4166"/>
                  </a:cubicBezTo>
                  <a:cubicBezTo>
                    <a:pt x="5309" y="4415"/>
                    <a:pt x="5203" y="4639"/>
                    <a:pt x="5056" y="4835"/>
                  </a:cubicBezTo>
                  <a:cubicBezTo>
                    <a:pt x="4908" y="5032"/>
                    <a:pt x="4730" y="5190"/>
                    <a:pt x="4517" y="5311"/>
                  </a:cubicBezTo>
                  <a:cubicBezTo>
                    <a:pt x="4303" y="5432"/>
                    <a:pt x="4061" y="5506"/>
                    <a:pt x="3798" y="5534"/>
                  </a:cubicBezTo>
                  <a:cubicBezTo>
                    <a:pt x="3724" y="5542"/>
                    <a:pt x="3651" y="5546"/>
                    <a:pt x="3580" y="5546"/>
                  </a:cubicBezTo>
                  <a:cubicBezTo>
                    <a:pt x="3394" y="5546"/>
                    <a:pt x="3217" y="5519"/>
                    <a:pt x="3047" y="5465"/>
                  </a:cubicBezTo>
                  <a:cubicBezTo>
                    <a:pt x="2814" y="5391"/>
                    <a:pt x="2604" y="5275"/>
                    <a:pt x="2415" y="5120"/>
                  </a:cubicBezTo>
                  <a:cubicBezTo>
                    <a:pt x="2231" y="4961"/>
                    <a:pt x="2080" y="4766"/>
                    <a:pt x="1966" y="4533"/>
                  </a:cubicBezTo>
                  <a:cubicBezTo>
                    <a:pt x="1852" y="4299"/>
                    <a:pt x="1782" y="4040"/>
                    <a:pt x="1750" y="3752"/>
                  </a:cubicBezTo>
                  <a:cubicBezTo>
                    <a:pt x="1720" y="3469"/>
                    <a:pt x="1737" y="3201"/>
                    <a:pt x="1799" y="2951"/>
                  </a:cubicBezTo>
                  <a:cubicBezTo>
                    <a:pt x="1861" y="2701"/>
                    <a:pt x="1967" y="2478"/>
                    <a:pt x="2117" y="2282"/>
                  </a:cubicBezTo>
                  <a:cubicBezTo>
                    <a:pt x="2268" y="2084"/>
                    <a:pt x="2449" y="1926"/>
                    <a:pt x="2662" y="1805"/>
                  </a:cubicBezTo>
                  <a:cubicBezTo>
                    <a:pt x="2875" y="1686"/>
                    <a:pt x="3116" y="1609"/>
                    <a:pt x="3382" y="1584"/>
                  </a:cubicBezTo>
                  <a:cubicBezTo>
                    <a:pt x="3457" y="1575"/>
                    <a:pt x="3530" y="1571"/>
                    <a:pt x="3602" y="1571"/>
                  </a:cubicBezTo>
                  <a:close/>
                  <a:moveTo>
                    <a:pt x="3665" y="0"/>
                  </a:moveTo>
                  <a:cubicBezTo>
                    <a:pt x="3518" y="0"/>
                    <a:pt x="3369" y="9"/>
                    <a:pt x="3217" y="25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2" y="658"/>
                    <a:pt x="1076" y="945"/>
                    <a:pt x="790" y="1293"/>
                  </a:cubicBezTo>
                  <a:cubicBezTo>
                    <a:pt x="508" y="1645"/>
                    <a:pt x="299" y="2045"/>
                    <a:pt x="168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5" y="6069"/>
                    <a:pt x="1326" y="6353"/>
                  </a:cubicBezTo>
                  <a:cubicBezTo>
                    <a:pt x="1676" y="6637"/>
                    <a:pt x="2075" y="6845"/>
                    <a:pt x="2521" y="6978"/>
                  </a:cubicBezTo>
                  <a:cubicBezTo>
                    <a:pt x="2835" y="7067"/>
                    <a:pt x="3168" y="7113"/>
                    <a:pt x="3519" y="7113"/>
                  </a:cubicBezTo>
                  <a:cubicBezTo>
                    <a:pt x="3666" y="7113"/>
                    <a:pt x="3817" y="7105"/>
                    <a:pt x="3971" y="7088"/>
                  </a:cubicBezTo>
                  <a:cubicBezTo>
                    <a:pt x="4475" y="7036"/>
                    <a:pt x="4934" y="6898"/>
                    <a:pt x="5342" y="6677"/>
                  </a:cubicBezTo>
                  <a:cubicBezTo>
                    <a:pt x="5752" y="6457"/>
                    <a:pt x="6100" y="6174"/>
                    <a:pt x="6385" y="5820"/>
                  </a:cubicBezTo>
                  <a:cubicBezTo>
                    <a:pt x="6668" y="5469"/>
                    <a:pt x="6874" y="5068"/>
                    <a:pt x="7002" y="4619"/>
                  </a:cubicBezTo>
                  <a:cubicBezTo>
                    <a:pt x="7128" y="4169"/>
                    <a:pt x="7164" y="3692"/>
                    <a:pt x="7113" y="3186"/>
                  </a:cubicBezTo>
                  <a:cubicBezTo>
                    <a:pt x="7058" y="2674"/>
                    <a:pt x="6921" y="2213"/>
                    <a:pt x="6704" y="1802"/>
                  </a:cubicBezTo>
                  <a:cubicBezTo>
                    <a:pt x="6487" y="1392"/>
                    <a:pt x="6202" y="1046"/>
                    <a:pt x="5851" y="760"/>
                  </a:cubicBezTo>
                  <a:cubicBezTo>
                    <a:pt x="5499" y="478"/>
                    <a:pt x="5101" y="269"/>
                    <a:pt x="4655" y="137"/>
                  </a:cubicBezTo>
                  <a:cubicBezTo>
                    <a:pt x="4342" y="46"/>
                    <a:pt x="4011" y="0"/>
                    <a:pt x="3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7" name="Google Shape;17577;p33"/>
            <p:cNvSpPr/>
            <p:nvPr/>
          </p:nvSpPr>
          <p:spPr>
            <a:xfrm flipH="1">
              <a:off x="5566740" y="2545800"/>
              <a:ext cx="221086" cy="247868"/>
            </a:xfrm>
            <a:custGeom>
              <a:avLst/>
              <a:gdLst/>
              <a:ahLst/>
              <a:cxnLst/>
              <a:rect l="l" t="t" r="r" b="b"/>
              <a:pathLst>
                <a:path w="6381" h="7154" extrusionOk="0">
                  <a:moveTo>
                    <a:pt x="3087" y="1424"/>
                  </a:moveTo>
                  <a:cubicBezTo>
                    <a:pt x="3224" y="1424"/>
                    <a:pt x="3348" y="1443"/>
                    <a:pt x="3459" y="1483"/>
                  </a:cubicBezTo>
                  <a:cubicBezTo>
                    <a:pt x="3612" y="1539"/>
                    <a:pt x="3735" y="1631"/>
                    <a:pt x="3827" y="1755"/>
                  </a:cubicBezTo>
                  <a:cubicBezTo>
                    <a:pt x="3919" y="1879"/>
                    <a:pt x="3973" y="2028"/>
                    <a:pt x="3992" y="2204"/>
                  </a:cubicBezTo>
                  <a:cubicBezTo>
                    <a:pt x="4014" y="2376"/>
                    <a:pt x="3993" y="2534"/>
                    <a:pt x="3940" y="2678"/>
                  </a:cubicBezTo>
                  <a:cubicBezTo>
                    <a:pt x="3887" y="2825"/>
                    <a:pt x="3799" y="2940"/>
                    <a:pt x="3681" y="3028"/>
                  </a:cubicBezTo>
                  <a:cubicBezTo>
                    <a:pt x="3563" y="3115"/>
                    <a:pt x="3418" y="3168"/>
                    <a:pt x="3251" y="3186"/>
                  </a:cubicBezTo>
                  <a:lnTo>
                    <a:pt x="1908" y="3328"/>
                  </a:lnTo>
                  <a:lnTo>
                    <a:pt x="1720" y="1556"/>
                  </a:lnTo>
                  <a:lnTo>
                    <a:pt x="2916" y="1433"/>
                  </a:lnTo>
                  <a:cubicBezTo>
                    <a:pt x="2975" y="1427"/>
                    <a:pt x="3032" y="1424"/>
                    <a:pt x="3087" y="1424"/>
                  </a:cubicBezTo>
                  <a:close/>
                  <a:moveTo>
                    <a:pt x="3359" y="1"/>
                  </a:moveTo>
                  <a:cubicBezTo>
                    <a:pt x="3262" y="1"/>
                    <a:pt x="3163" y="6"/>
                    <a:pt x="3063" y="16"/>
                  </a:cubicBezTo>
                  <a:lnTo>
                    <a:pt x="0" y="340"/>
                  </a:lnTo>
                  <a:lnTo>
                    <a:pt x="716" y="7153"/>
                  </a:lnTo>
                  <a:lnTo>
                    <a:pt x="2294" y="6985"/>
                  </a:lnTo>
                  <a:lnTo>
                    <a:pt x="2042" y="4592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2"/>
                  </a:lnTo>
                  <a:lnTo>
                    <a:pt x="4576" y="4084"/>
                  </a:lnTo>
                  <a:cubicBezTo>
                    <a:pt x="4613" y="4063"/>
                    <a:pt x="4652" y="4041"/>
                    <a:pt x="4688" y="4018"/>
                  </a:cubicBezTo>
                  <a:cubicBezTo>
                    <a:pt x="5016" y="3785"/>
                    <a:pt x="5265" y="3489"/>
                    <a:pt x="5430" y="3127"/>
                  </a:cubicBezTo>
                  <a:cubicBezTo>
                    <a:pt x="5594" y="2764"/>
                    <a:pt x="5654" y="2369"/>
                    <a:pt x="5608" y="1942"/>
                  </a:cubicBezTo>
                  <a:cubicBezTo>
                    <a:pt x="5565" y="1526"/>
                    <a:pt x="5426" y="1165"/>
                    <a:pt x="5188" y="859"/>
                  </a:cubicBezTo>
                  <a:cubicBezTo>
                    <a:pt x="4954" y="554"/>
                    <a:pt x="4649" y="326"/>
                    <a:pt x="4275" y="175"/>
                  </a:cubicBezTo>
                  <a:cubicBezTo>
                    <a:pt x="3988" y="58"/>
                    <a:pt x="3682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33"/>
            <p:cNvSpPr/>
            <p:nvPr/>
          </p:nvSpPr>
          <p:spPr>
            <a:xfrm flipH="1">
              <a:off x="5308102" y="251021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2" y="3008"/>
                  </a:lnTo>
                  <a:lnTo>
                    <a:pt x="1654" y="472"/>
                  </a:lnTo>
                  <a:lnTo>
                    <a:pt x="1" y="646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6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2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33"/>
            <p:cNvSpPr/>
            <p:nvPr/>
          </p:nvSpPr>
          <p:spPr>
            <a:xfrm flipH="1">
              <a:off x="5116056" y="2491924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3" y="0"/>
                  </a:moveTo>
                  <a:cubicBezTo>
                    <a:pt x="2760" y="0"/>
                    <a:pt x="2576" y="11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29" y="1009"/>
                    <a:pt x="264" y="1249"/>
                    <a:pt x="153" y="1520"/>
                  </a:cubicBezTo>
                  <a:cubicBezTo>
                    <a:pt x="39" y="1791"/>
                    <a:pt x="0" y="2079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1" y="4092"/>
                  </a:cubicBezTo>
                  <a:cubicBezTo>
                    <a:pt x="1763" y="4186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7"/>
                  </a:cubicBezTo>
                  <a:cubicBezTo>
                    <a:pt x="3686" y="4614"/>
                    <a:pt x="3761" y="4677"/>
                    <a:pt x="3818" y="4749"/>
                  </a:cubicBezTo>
                  <a:cubicBezTo>
                    <a:pt x="3876" y="4823"/>
                    <a:pt x="3907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0" y="7122"/>
                    <a:pt x="2597" y="7122"/>
                  </a:cubicBezTo>
                  <a:cubicBezTo>
                    <a:pt x="2767" y="7122"/>
                    <a:pt x="2942" y="7113"/>
                    <a:pt x="3124" y="7093"/>
                  </a:cubicBezTo>
                  <a:cubicBezTo>
                    <a:pt x="3643" y="7040"/>
                    <a:pt x="4093" y="6905"/>
                    <a:pt x="4474" y="6691"/>
                  </a:cubicBezTo>
                  <a:cubicBezTo>
                    <a:pt x="4855" y="6476"/>
                    <a:pt x="5143" y="6193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0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4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4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2" y="2391"/>
                  </a:cubicBezTo>
                  <a:cubicBezTo>
                    <a:pt x="1749" y="2319"/>
                    <a:pt x="1707" y="2230"/>
                    <a:pt x="1694" y="2119"/>
                  </a:cubicBezTo>
                  <a:cubicBezTo>
                    <a:pt x="1683" y="1996"/>
                    <a:pt x="1709" y="1888"/>
                    <a:pt x="1778" y="1791"/>
                  </a:cubicBezTo>
                  <a:cubicBezTo>
                    <a:pt x="1850" y="1695"/>
                    <a:pt x="1952" y="1616"/>
                    <a:pt x="2085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2" y="1421"/>
                    <a:pt x="2707" y="1417"/>
                    <a:pt x="2771" y="1417"/>
                  </a:cubicBezTo>
                  <a:cubicBezTo>
                    <a:pt x="2893" y="1417"/>
                    <a:pt x="3015" y="1430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33"/>
            <p:cNvSpPr/>
            <p:nvPr/>
          </p:nvSpPr>
          <p:spPr>
            <a:xfrm flipH="1">
              <a:off x="4863065" y="2462613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6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2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33"/>
            <p:cNvSpPr/>
            <p:nvPr/>
          </p:nvSpPr>
          <p:spPr>
            <a:xfrm flipH="1">
              <a:off x="4585544" y="2438776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1"/>
                  </a:moveTo>
                  <a:cubicBezTo>
                    <a:pt x="3782" y="1571"/>
                    <a:pt x="3961" y="1598"/>
                    <a:pt x="4132" y="1652"/>
                  </a:cubicBezTo>
                  <a:cubicBezTo>
                    <a:pt x="4365" y="1723"/>
                    <a:pt x="4575" y="1841"/>
                    <a:pt x="4759" y="2004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5" y="2819"/>
                    <a:pt x="5399" y="3078"/>
                    <a:pt x="5427" y="3364"/>
                  </a:cubicBezTo>
                  <a:cubicBezTo>
                    <a:pt x="5456" y="3650"/>
                    <a:pt x="5440" y="3918"/>
                    <a:pt x="5376" y="4168"/>
                  </a:cubicBezTo>
                  <a:cubicBezTo>
                    <a:pt x="5310" y="4418"/>
                    <a:pt x="5203" y="4641"/>
                    <a:pt x="5058" y="4837"/>
                  </a:cubicBezTo>
                  <a:cubicBezTo>
                    <a:pt x="4910" y="5032"/>
                    <a:pt x="4730" y="5190"/>
                    <a:pt x="4517" y="5311"/>
                  </a:cubicBezTo>
                  <a:cubicBezTo>
                    <a:pt x="4303" y="5431"/>
                    <a:pt x="4066" y="5507"/>
                    <a:pt x="3800" y="5536"/>
                  </a:cubicBezTo>
                  <a:cubicBezTo>
                    <a:pt x="3728" y="5543"/>
                    <a:pt x="3658" y="5547"/>
                    <a:pt x="3588" y="5547"/>
                  </a:cubicBezTo>
                  <a:cubicBezTo>
                    <a:pt x="3400" y="5547"/>
                    <a:pt x="3219" y="5519"/>
                    <a:pt x="3048" y="5467"/>
                  </a:cubicBezTo>
                  <a:cubicBezTo>
                    <a:pt x="2816" y="5393"/>
                    <a:pt x="2605" y="5277"/>
                    <a:pt x="2418" y="5119"/>
                  </a:cubicBezTo>
                  <a:cubicBezTo>
                    <a:pt x="2228" y="4962"/>
                    <a:pt x="2080" y="4766"/>
                    <a:pt x="1968" y="4532"/>
                  </a:cubicBezTo>
                  <a:cubicBezTo>
                    <a:pt x="1854" y="4299"/>
                    <a:pt x="1782" y="4040"/>
                    <a:pt x="1752" y="3752"/>
                  </a:cubicBezTo>
                  <a:cubicBezTo>
                    <a:pt x="1722" y="3469"/>
                    <a:pt x="1738" y="3200"/>
                    <a:pt x="1801" y="2950"/>
                  </a:cubicBezTo>
                  <a:cubicBezTo>
                    <a:pt x="1861" y="2701"/>
                    <a:pt x="1968" y="2478"/>
                    <a:pt x="2119" y="2283"/>
                  </a:cubicBezTo>
                  <a:cubicBezTo>
                    <a:pt x="2268" y="2084"/>
                    <a:pt x="2449" y="1926"/>
                    <a:pt x="2664" y="1805"/>
                  </a:cubicBezTo>
                  <a:cubicBezTo>
                    <a:pt x="2876" y="1686"/>
                    <a:pt x="3115" y="1610"/>
                    <a:pt x="3380" y="1583"/>
                  </a:cubicBezTo>
                  <a:cubicBezTo>
                    <a:pt x="3452" y="1575"/>
                    <a:pt x="3524" y="1571"/>
                    <a:pt x="3595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4" y="24"/>
                  </a:cubicBezTo>
                  <a:cubicBezTo>
                    <a:pt x="2702" y="78"/>
                    <a:pt x="2242" y="216"/>
                    <a:pt x="1832" y="436"/>
                  </a:cubicBezTo>
                  <a:cubicBezTo>
                    <a:pt x="1421" y="656"/>
                    <a:pt x="1076" y="941"/>
                    <a:pt x="790" y="1293"/>
                  </a:cubicBezTo>
                  <a:cubicBezTo>
                    <a:pt x="507" y="1646"/>
                    <a:pt x="300" y="2044"/>
                    <a:pt x="169" y="2490"/>
                  </a:cubicBezTo>
                  <a:cubicBezTo>
                    <a:pt x="39" y="2936"/>
                    <a:pt x="0" y="3416"/>
                    <a:pt x="55" y="3928"/>
                  </a:cubicBezTo>
                  <a:cubicBezTo>
                    <a:pt x="108" y="4443"/>
                    <a:pt x="248" y="4901"/>
                    <a:pt x="466" y="5313"/>
                  </a:cubicBezTo>
                  <a:cubicBezTo>
                    <a:pt x="686" y="5723"/>
                    <a:pt x="974" y="6068"/>
                    <a:pt x="1323" y="6354"/>
                  </a:cubicBezTo>
                  <a:cubicBezTo>
                    <a:pt x="1676" y="6637"/>
                    <a:pt x="2074" y="6844"/>
                    <a:pt x="2521" y="6975"/>
                  </a:cubicBezTo>
                  <a:cubicBezTo>
                    <a:pt x="2836" y="7066"/>
                    <a:pt x="3168" y="7113"/>
                    <a:pt x="3519" y="7113"/>
                  </a:cubicBezTo>
                  <a:cubicBezTo>
                    <a:pt x="3666" y="7113"/>
                    <a:pt x="3815" y="7105"/>
                    <a:pt x="3968" y="7089"/>
                  </a:cubicBezTo>
                  <a:cubicBezTo>
                    <a:pt x="4473" y="7034"/>
                    <a:pt x="4931" y="6897"/>
                    <a:pt x="5341" y="6677"/>
                  </a:cubicBezTo>
                  <a:cubicBezTo>
                    <a:pt x="5752" y="6457"/>
                    <a:pt x="6098" y="6171"/>
                    <a:pt x="6384" y="5820"/>
                  </a:cubicBezTo>
                  <a:cubicBezTo>
                    <a:pt x="6668" y="5467"/>
                    <a:pt x="6873" y="5068"/>
                    <a:pt x="7001" y="4617"/>
                  </a:cubicBezTo>
                  <a:cubicBezTo>
                    <a:pt x="7129" y="4171"/>
                    <a:pt x="7165" y="3694"/>
                    <a:pt x="7110" y="3186"/>
                  </a:cubicBezTo>
                  <a:cubicBezTo>
                    <a:pt x="7057" y="2673"/>
                    <a:pt x="6920" y="2212"/>
                    <a:pt x="6704" y="1803"/>
                  </a:cubicBezTo>
                  <a:cubicBezTo>
                    <a:pt x="6486" y="1393"/>
                    <a:pt x="6203" y="1045"/>
                    <a:pt x="5850" y="760"/>
                  </a:cubicBezTo>
                  <a:cubicBezTo>
                    <a:pt x="5498" y="475"/>
                    <a:pt x="5101" y="270"/>
                    <a:pt x="4655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33"/>
            <p:cNvSpPr/>
            <p:nvPr/>
          </p:nvSpPr>
          <p:spPr>
            <a:xfrm flipH="1">
              <a:off x="4366162" y="2416221"/>
              <a:ext cx="189175" cy="247383"/>
            </a:xfrm>
            <a:custGeom>
              <a:avLst/>
              <a:gdLst/>
              <a:ahLst/>
              <a:cxnLst/>
              <a:rect l="l" t="t" r="r" b="b"/>
              <a:pathLst>
                <a:path w="5460" h="7140" extrusionOk="0">
                  <a:moveTo>
                    <a:pt x="2955" y="1494"/>
                  </a:moveTo>
                  <a:cubicBezTo>
                    <a:pt x="3063" y="1494"/>
                    <a:pt x="3163" y="1513"/>
                    <a:pt x="3260" y="1555"/>
                  </a:cubicBezTo>
                  <a:cubicBezTo>
                    <a:pt x="3383" y="1607"/>
                    <a:pt x="3486" y="1690"/>
                    <a:pt x="3571" y="1799"/>
                  </a:cubicBezTo>
                  <a:cubicBezTo>
                    <a:pt x="3656" y="1907"/>
                    <a:pt x="3706" y="2047"/>
                    <a:pt x="3723" y="2216"/>
                  </a:cubicBezTo>
                  <a:cubicBezTo>
                    <a:pt x="3742" y="2377"/>
                    <a:pt x="3722" y="2525"/>
                    <a:pt x="3663" y="2655"/>
                  </a:cubicBezTo>
                  <a:cubicBezTo>
                    <a:pt x="3603" y="2784"/>
                    <a:pt x="3519" y="2892"/>
                    <a:pt x="3409" y="2976"/>
                  </a:cubicBezTo>
                  <a:cubicBezTo>
                    <a:pt x="3301" y="3060"/>
                    <a:pt x="3176" y="3108"/>
                    <a:pt x="3032" y="3125"/>
                  </a:cubicBezTo>
                  <a:lnTo>
                    <a:pt x="1953" y="3239"/>
                  </a:lnTo>
                  <a:lnTo>
                    <a:pt x="1781" y="1612"/>
                  </a:lnTo>
                  <a:lnTo>
                    <a:pt x="2861" y="1499"/>
                  </a:lnTo>
                  <a:cubicBezTo>
                    <a:pt x="2893" y="1495"/>
                    <a:pt x="2924" y="1494"/>
                    <a:pt x="2955" y="1494"/>
                  </a:cubicBezTo>
                  <a:close/>
                  <a:moveTo>
                    <a:pt x="3223" y="1"/>
                  </a:moveTo>
                  <a:cubicBezTo>
                    <a:pt x="3131" y="1"/>
                    <a:pt x="3036" y="6"/>
                    <a:pt x="2940" y="16"/>
                  </a:cubicBezTo>
                  <a:lnTo>
                    <a:pt x="0" y="327"/>
                  </a:lnTo>
                  <a:lnTo>
                    <a:pt x="722" y="7140"/>
                  </a:lnTo>
                  <a:lnTo>
                    <a:pt x="2376" y="6965"/>
                  </a:lnTo>
                  <a:lnTo>
                    <a:pt x="2134" y="4688"/>
                  </a:lnTo>
                  <a:lnTo>
                    <a:pt x="3419" y="4552"/>
                  </a:lnTo>
                  <a:cubicBezTo>
                    <a:pt x="3846" y="4504"/>
                    <a:pt x="4217" y="4366"/>
                    <a:pt x="4530" y="4129"/>
                  </a:cubicBezTo>
                  <a:cubicBezTo>
                    <a:pt x="4844" y="3893"/>
                    <a:pt x="5079" y="3590"/>
                    <a:pt x="5241" y="3221"/>
                  </a:cubicBezTo>
                  <a:cubicBezTo>
                    <a:pt x="5404" y="2855"/>
                    <a:pt x="5459" y="2448"/>
                    <a:pt x="5413" y="2008"/>
                  </a:cubicBezTo>
                  <a:cubicBezTo>
                    <a:pt x="5369" y="1585"/>
                    <a:pt x="5232" y="1217"/>
                    <a:pt x="4996" y="900"/>
                  </a:cubicBezTo>
                  <a:cubicBezTo>
                    <a:pt x="4765" y="584"/>
                    <a:pt x="4470" y="347"/>
                    <a:pt x="4113" y="186"/>
                  </a:cubicBezTo>
                  <a:cubicBezTo>
                    <a:pt x="3838" y="62"/>
                    <a:pt x="3542" y="1"/>
                    <a:pt x="3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33"/>
            <p:cNvSpPr/>
            <p:nvPr/>
          </p:nvSpPr>
          <p:spPr>
            <a:xfrm flipH="1">
              <a:off x="8932289" y="3227023"/>
              <a:ext cx="226214" cy="248284"/>
            </a:xfrm>
            <a:custGeom>
              <a:avLst/>
              <a:gdLst/>
              <a:ahLst/>
              <a:cxnLst/>
              <a:rect l="l" t="t" r="r" b="b"/>
              <a:pathLst>
                <a:path w="6529" h="7166" extrusionOk="0">
                  <a:moveTo>
                    <a:pt x="1226" y="3953"/>
                  </a:moveTo>
                  <a:cubicBezTo>
                    <a:pt x="1345" y="4066"/>
                    <a:pt x="1476" y="4182"/>
                    <a:pt x="1617" y="4306"/>
                  </a:cubicBezTo>
                  <a:lnTo>
                    <a:pt x="3037" y="5528"/>
                  </a:lnTo>
                  <a:cubicBezTo>
                    <a:pt x="2986" y="5567"/>
                    <a:pt x="2934" y="5600"/>
                    <a:pt x="2879" y="5633"/>
                  </a:cubicBezTo>
                  <a:cubicBezTo>
                    <a:pt x="2668" y="5764"/>
                    <a:pt x="2432" y="5843"/>
                    <a:pt x="2173" y="5870"/>
                  </a:cubicBezTo>
                  <a:cubicBezTo>
                    <a:pt x="2088" y="5879"/>
                    <a:pt x="2007" y="5884"/>
                    <a:pt x="1928" y="5884"/>
                  </a:cubicBezTo>
                  <a:cubicBezTo>
                    <a:pt x="1748" y="5884"/>
                    <a:pt x="1585" y="5860"/>
                    <a:pt x="1438" y="5814"/>
                  </a:cubicBezTo>
                  <a:cubicBezTo>
                    <a:pt x="1228" y="5748"/>
                    <a:pt x="1063" y="5640"/>
                    <a:pt x="942" y="5489"/>
                  </a:cubicBezTo>
                  <a:cubicBezTo>
                    <a:pt x="822" y="5335"/>
                    <a:pt x="748" y="5153"/>
                    <a:pt x="727" y="4931"/>
                  </a:cubicBezTo>
                  <a:cubicBezTo>
                    <a:pt x="696" y="4652"/>
                    <a:pt x="764" y="4412"/>
                    <a:pt x="926" y="4211"/>
                  </a:cubicBezTo>
                  <a:cubicBezTo>
                    <a:pt x="1003" y="4116"/>
                    <a:pt x="1103" y="4031"/>
                    <a:pt x="1226" y="3953"/>
                  </a:cubicBezTo>
                  <a:close/>
                  <a:moveTo>
                    <a:pt x="2317" y="1"/>
                  </a:moveTo>
                  <a:cubicBezTo>
                    <a:pt x="2216" y="1"/>
                    <a:pt x="2113" y="6"/>
                    <a:pt x="2008" y="18"/>
                  </a:cubicBezTo>
                  <a:cubicBezTo>
                    <a:pt x="1581" y="62"/>
                    <a:pt x="1210" y="182"/>
                    <a:pt x="899" y="376"/>
                  </a:cubicBezTo>
                  <a:cubicBezTo>
                    <a:pt x="589" y="570"/>
                    <a:pt x="356" y="811"/>
                    <a:pt x="199" y="1109"/>
                  </a:cubicBezTo>
                  <a:cubicBezTo>
                    <a:pt x="133" y="1234"/>
                    <a:pt x="82" y="1368"/>
                    <a:pt x="52" y="1502"/>
                  </a:cubicBezTo>
                  <a:cubicBezTo>
                    <a:pt x="9" y="1684"/>
                    <a:pt x="0" y="1876"/>
                    <a:pt x="19" y="2077"/>
                  </a:cubicBezTo>
                  <a:cubicBezTo>
                    <a:pt x="25" y="2134"/>
                    <a:pt x="36" y="2195"/>
                    <a:pt x="52" y="2257"/>
                  </a:cubicBezTo>
                  <a:cubicBezTo>
                    <a:pt x="69" y="2347"/>
                    <a:pt x="101" y="2439"/>
                    <a:pt x="138" y="2536"/>
                  </a:cubicBezTo>
                  <a:cubicBezTo>
                    <a:pt x="197" y="2691"/>
                    <a:pt x="284" y="2853"/>
                    <a:pt x="396" y="3023"/>
                  </a:cubicBezTo>
                  <a:cubicBezTo>
                    <a:pt x="274" y="3095"/>
                    <a:pt x="159" y="3174"/>
                    <a:pt x="54" y="3256"/>
                  </a:cubicBezTo>
                  <a:lnTo>
                    <a:pt x="54" y="6631"/>
                  </a:lnTo>
                  <a:cubicBezTo>
                    <a:pt x="255" y="6783"/>
                    <a:pt x="485" y="6904"/>
                    <a:pt x="744" y="6998"/>
                  </a:cubicBezTo>
                  <a:cubicBezTo>
                    <a:pt x="1058" y="7109"/>
                    <a:pt x="1397" y="7166"/>
                    <a:pt x="1758" y="7166"/>
                  </a:cubicBezTo>
                  <a:cubicBezTo>
                    <a:pt x="1886" y="7166"/>
                    <a:pt x="2017" y="7159"/>
                    <a:pt x="2150" y="7144"/>
                  </a:cubicBezTo>
                  <a:cubicBezTo>
                    <a:pt x="2533" y="7103"/>
                    <a:pt x="2886" y="7012"/>
                    <a:pt x="3209" y="6870"/>
                  </a:cubicBezTo>
                  <a:cubicBezTo>
                    <a:pt x="3521" y="6732"/>
                    <a:pt x="3801" y="6553"/>
                    <a:pt x="4057" y="6332"/>
                  </a:cubicBezTo>
                  <a:lnTo>
                    <a:pt x="4602" y="6789"/>
                  </a:lnTo>
                  <a:lnTo>
                    <a:pt x="6529" y="6584"/>
                  </a:lnTo>
                  <a:lnTo>
                    <a:pt x="4918" y="5197"/>
                  </a:lnTo>
                  <a:cubicBezTo>
                    <a:pt x="5029" y="4974"/>
                    <a:pt x="5123" y="4736"/>
                    <a:pt x="5193" y="4485"/>
                  </a:cubicBezTo>
                  <a:cubicBezTo>
                    <a:pt x="5299" y="4116"/>
                    <a:pt x="5358" y="3722"/>
                    <a:pt x="5373" y="3302"/>
                  </a:cubicBezTo>
                  <a:lnTo>
                    <a:pt x="5373" y="3302"/>
                  </a:lnTo>
                  <a:lnTo>
                    <a:pt x="3925" y="3453"/>
                  </a:lnTo>
                  <a:cubicBezTo>
                    <a:pt x="3920" y="3766"/>
                    <a:pt x="3879" y="4058"/>
                    <a:pt x="3807" y="4324"/>
                  </a:cubicBezTo>
                  <a:lnTo>
                    <a:pt x="3266" y="3846"/>
                  </a:lnTo>
                  <a:cubicBezTo>
                    <a:pt x="3124" y="3736"/>
                    <a:pt x="2963" y="3604"/>
                    <a:pt x="2783" y="3449"/>
                  </a:cubicBezTo>
                  <a:cubicBezTo>
                    <a:pt x="2603" y="3293"/>
                    <a:pt x="2423" y="3131"/>
                    <a:pt x="2249" y="2957"/>
                  </a:cubicBezTo>
                  <a:cubicBezTo>
                    <a:pt x="2073" y="2781"/>
                    <a:pt x="1926" y="2612"/>
                    <a:pt x="1807" y="2441"/>
                  </a:cubicBezTo>
                  <a:cubicBezTo>
                    <a:pt x="1686" y="2274"/>
                    <a:pt x="1621" y="2127"/>
                    <a:pt x="1607" y="2005"/>
                  </a:cubicBezTo>
                  <a:cubicBezTo>
                    <a:pt x="1592" y="1876"/>
                    <a:pt x="1607" y="1763"/>
                    <a:pt x="1650" y="1671"/>
                  </a:cubicBezTo>
                  <a:cubicBezTo>
                    <a:pt x="1693" y="1578"/>
                    <a:pt x="1762" y="1505"/>
                    <a:pt x="1853" y="1448"/>
                  </a:cubicBezTo>
                  <a:cubicBezTo>
                    <a:pt x="1946" y="1392"/>
                    <a:pt x="2064" y="1356"/>
                    <a:pt x="2208" y="1342"/>
                  </a:cubicBezTo>
                  <a:cubicBezTo>
                    <a:pt x="2239" y="1339"/>
                    <a:pt x="2270" y="1337"/>
                    <a:pt x="2300" y="1337"/>
                  </a:cubicBezTo>
                  <a:cubicBezTo>
                    <a:pt x="2438" y="1337"/>
                    <a:pt x="2565" y="1370"/>
                    <a:pt x="2679" y="1440"/>
                  </a:cubicBezTo>
                  <a:cubicBezTo>
                    <a:pt x="2820" y="1523"/>
                    <a:pt x="2958" y="1693"/>
                    <a:pt x="3096" y="1947"/>
                  </a:cubicBezTo>
                  <a:lnTo>
                    <a:pt x="4247" y="1089"/>
                  </a:lnTo>
                  <a:cubicBezTo>
                    <a:pt x="4136" y="837"/>
                    <a:pt x="3966" y="627"/>
                    <a:pt x="3736" y="455"/>
                  </a:cubicBezTo>
                  <a:cubicBezTo>
                    <a:pt x="3509" y="282"/>
                    <a:pt x="3246" y="156"/>
                    <a:pt x="2950" y="78"/>
                  </a:cubicBezTo>
                  <a:cubicBezTo>
                    <a:pt x="2746" y="27"/>
                    <a:pt x="2536" y="1"/>
                    <a:pt x="2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33"/>
            <p:cNvSpPr/>
            <p:nvPr/>
          </p:nvSpPr>
          <p:spPr>
            <a:xfrm flipH="1">
              <a:off x="8634639" y="3185550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9"/>
                  </a:lnTo>
                  <a:lnTo>
                    <a:pt x="156" y="2069"/>
                  </a:lnTo>
                  <a:lnTo>
                    <a:pt x="2179" y="1855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81"/>
                  </a:lnTo>
                  <a:lnTo>
                    <a:pt x="5907" y="1461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33"/>
            <p:cNvSpPr/>
            <p:nvPr/>
          </p:nvSpPr>
          <p:spPr>
            <a:xfrm flipH="1">
              <a:off x="8406698" y="3163931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6" y="5390"/>
                  </a:lnTo>
                  <a:lnTo>
                    <a:pt x="2175" y="5734"/>
                  </a:lnTo>
                  <a:lnTo>
                    <a:pt x="2029" y="4351"/>
                  </a:lnTo>
                  <a:lnTo>
                    <a:pt x="4734" y="4066"/>
                  </a:lnTo>
                  <a:lnTo>
                    <a:pt x="4592" y="2723"/>
                  </a:lnTo>
                  <a:lnTo>
                    <a:pt x="1887" y="3009"/>
                  </a:lnTo>
                  <a:lnTo>
                    <a:pt x="1755" y="1744"/>
                  </a:lnTo>
                  <a:lnTo>
                    <a:pt x="4898" y="1410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6" name="Google Shape;17586;p33"/>
            <p:cNvSpPr/>
            <p:nvPr/>
          </p:nvSpPr>
          <p:spPr>
            <a:xfrm flipH="1">
              <a:off x="8165522" y="3141341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3" y="75"/>
                    <a:pt x="2294" y="213"/>
                    <a:pt x="1875" y="434"/>
                  </a:cubicBezTo>
                  <a:cubicBezTo>
                    <a:pt x="1457" y="656"/>
                    <a:pt x="1102" y="940"/>
                    <a:pt x="814" y="1290"/>
                  </a:cubicBezTo>
                  <a:cubicBezTo>
                    <a:pt x="527" y="1638"/>
                    <a:pt x="315" y="2036"/>
                    <a:pt x="179" y="2483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4" y="4433"/>
                    <a:pt x="251" y="4899"/>
                    <a:pt x="466" y="5312"/>
                  </a:cubicBezTo>
                  <a:cubicBezTo>
                    <a:pt x="683" y="5726"/>
                    <a:pt x="968" y="6073"/>
                    <a:pt x="1318" y="6355"/>
                  </a:cubicBezTo>
                  <a:cubicBezTo>
                    <a:pt x="1668" y="6635"/>
                    <a:pt x="2070" y="6841"/>
                    <a:pt x="2518" y="6966"/>
                  </a:cubicBezTo>
                  <a:cubicBezTo>
                    <a:pt x="2833" y="7054"/>
                    <a:pt x="3162" y="7098"/>
                    <a:pt x="3507" y="7098"/>
                  </a:cubicBezTo>
                  <a:cubicBezTo>
                    <a:pt x="3656" y="7098"/>
                    <a:pt x="3808" y="7090"/>
                    <a:pt x="3962" y="7074"/>
                  </a:cubicBezTo>
                  <a:cubicBezTo>
                    <a:pt x="4293" y="7040"/>
                    <a:pt x="4618" y="6964"/>
                    <a:pt x="4936" y="6848"/>
                  </a:cubicBezTo>
                  <a:cubicBezTo>
                    <a:pt x="5255" y="6733"/>
                    <a:pt x="5542" y="6589"/>
                    <a:pt x="5795" y="6418"/>
                  </a:cubicBezTo>
                  <a:cubicBezTo>
                    <a:pt x="6049" y="6247"/>
                    <a:pt x="6248" y="6063"/>
                    <a:pt x="6391" y="5863"/>
                  </a:cubicBezTo>
                  <a:lnTo>
                    <a:pt x="5459" y="4682"/>
                  </a:lnTo>
                  <a:cubicBezTo>
                    <a:pt x="5350" y="4823"/>
                    <a:pt x="5220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199" y="5492"/>
                    <a:pt x="3992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7" y="5467"/>
                  </a:cubicBezTo>
                  <a:cubicBezTo>
                    <a:pt x="2886" y="5403"/>
                    <a:pt x="2661" y="5293"/>
                    <a:pt x="2467" y="5137"/>
                  </a:cubicBezTo>
                  <a:cubicBezTo>
                    <a:pt x="2272" y="4980"/>
                    <a:pt x="2114" y="4784"/>
                    <a:pt x="1992" y="4553"/>
                  </a:cubicBezTo>
                  <a:cubicBezTo>
                    <a:pt x="1870" y="4318"/>
                    <a:pt x="1792" y="4054"/>
                    <a:pt x="1760" y="3756"/>
                  </a:cubicBezTo>
                  <a:cubicBezTo>
                    <a:pt x="1727" y="3450"/>
                    <a:pt x="1748" y="3169"/>
                    <a:pt x="1819" y="2913"/>
                  </a:cubicBezTo>
                  <a:cubicBezTo>
                    <a:pt x="1891" y="2656"/>
                    <a:pt x="2002" y="2433"/>
                    <a:pt x="2157" y="2242"/>
                  </a:cubicBezTo>
                  <a:cubicBezTo>
                    <a:pt x="2311" y="2052"/>
                    <a:pt x="2498" y="1897"/>
                    <a:pt x="2718" y="1779"/>
                  </a:cubicBezTo>
                  <a:cubicBezTo>
                    <a:pt x="2937" y="1659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7" y="1780"/>
                  </a:cubicBezTo>
                  <a:cubicBezTo>
                    <a:pt x="4720" y="1872"/>
                    <a:pt x="4879" y="1982"/>
                    <a:pt x="5030" y="2110"/>
                  </a:cubicBezTo>
                  <a:lnTo>
                    <a:pt x="5919" y="844"/>
                  </a:lnTo>
                  <a:cubicBezTo>
                    <a:pt x="5701" y="637"/>
                    <a:pt x="5449" y="464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7" name="Google Shape;17587;p33"/>
            <p:cNvSpPr/>
            <p:nvPr/>
          </p:nvSpPr>
          <p:spPr>
            <a:xfrm flipH="1">
              <a:off x="7919599" y="3112134"/>
              <a:ext cx="228500" cy="257570"/>
            </a:xfrm>
            <a:custGeom>
              <a:avLst/>
              <a:gdLst/>
              <a:ahLst/>
              <a:cxnLst/>
              <a:rect l="l" t="t" r="r" b="b"/>
              <a:pathLst>
                <a:path w="6595" h="7434" extrusionOk="0">
                  <a:moveTo>
                    <a:pt x="5877" y="0"/>
                  </a:moveTo>
                  <a:lnTo>
                    <a:pt x="4222" y="177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2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5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33"/>
            <p:cNvSpPr/>
            <p:nvPr/>
          </p:nvSpPr>
          <p:spPr>
            <a:xfrm flipH="1">
              <a:off x="7647795" y="3083481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3"/>
                  </a:lnTo>
                  <a:cubicBezTo>
                    <a:pt x="4744" y="2119"/>
                    <a:pt x="4770" y="2365"/>
                    <a:pt x="4798" y="2592"/>
                  </a:cubicBezTo>
                  <a:cubicBezTo>
                    <a:pt x="4825" y="2818"/>
                    <a:pt x="4854" y="3027"/>
                    <a:pt x="4884" y="3222"/>
                  </a:cubicBezTo>
                  <a:cubicBezTo>
                    <a:pt x="4914" y="3416"/>
                    <a:pt x="4947" y="3606"/>
                    <a:pt x="4983" y="3792"/>
                  </a:cubicBezTo>
                  <a:cubicBezTo>
                    <a:pt x="5019" y="3979"/>
                    <a:pt x="5056" y="4168"/>
                    <a:pt x="5097" y="4360"/>
                  </a:cubicBezTo>
                  <a:cubicBezTo>
                    <a:pt x="5105" y="4405"/>
                    <a:pt x="5115" y="4451"/>
                    <a:pt x="5127" y="4499"/>
                  </a:cubicBezTo>
                  <a:lnTo>
                    <a:pt x="1480" y="492"/>
                  </a:lnTo>
                  <a:lnTo>
                    <a:pt x="0" y="648"/>
                  </a:lnTo>
                  <a:lnTo>
                    <a:pt x="719" y="7459"/>
                  </a:lnTo>
                  <a:lnTo>
                    <a:pt x="2324" y="7290"/>
                  </a:lnTo>
                  <a:lnTo>
                    <a:pt x="2084" y="5012"/>
                  </a:lnTo>
                  <a:cubicBezTo>
                    <a:pt x="2065" y="4851"/>
                    <a:pt x="2050" y="4703"/>
                    <a:pt x="2031" y="4570"/>
                  </a:cubicBezTo>
                  <a:cubicBezTo>
                    <a:pt x="2014" y="4437"/>
                    <a:pt x="1995" y="4304"/>
                    <a:pt x="1973" y="4168"/>
                  </a:cubicBezTo>
                  <a:cubicBezTo>
                    <a:pt x="1952" y="4033"/>
                    <a:pt x="1926" y="3882"/>
                    <a:pt x="1891" y="3715"/>
                  </a:cubicBezTo>
                  <a:cubicBezTo>
                    <a:pt x="1857" y="3548"/>
                    <a:pt x="1818" y="3357"/>
                    <a:pt x="1772" y="3141"/>
                  </a:cubicBezTo>
                  <a:cubicBezTo>
                    <a:pt x="1765" y="3112"/>
                    <a:pt x="1761" y="3078"/>
                    <a:pt x="1753" y="3048"/>
                  </a:cubicBezTo>
                  <a:lnTo>
                    <a:pt x="1753" y="3048"/>
                  </a:lnTo>
                  <a:lnTo>
                    <a:pt x="5360" y="6968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33"/>
            <p:cNvSpPr/>
            <p:nvPr/>
          </p:nvSpPr>
          <p:spPr>
            <a:xfrm flipH="1">
              <a:off x="7455993" y="306324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4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1"/>
                  </a:lnTo>
                  <a:lnTo>
                    <a:pt x="4533" y="5420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33"/>
            <p:cNvSpPr/>
            <p:nvPr/>
          </p:nvSpPr>
          <p:spPr>
            <a:xfrm flipH="1">
              <a:off x="7186959" y="3040450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5" y="1569"/>
                  </a:moveTo>
                  <a:cubicBezTo>
                    <a:pt x="3782" y="1569"/>
                    <a:pt x="3960" y="1596"/>
                    <a:pt x="4129" y="1648"/>
                  </a:cubicBezTo>
                  <a:cubicBezTo>
                    <a:pt x="4364" y="1721"/>
                    <a:pt x="4572" y="1839"/>
                    <a:pt x="4758" y="2002"/>
                  </a:cubicBezTo>
                  <a:cubicBezTo>
                    <a:pt x="4940" y="2161"/>
                    <a:pt x="5091" y="2360"/>
                    <a:pt x="5211" y="2587"/>
                  </a:cubicBezTo>
                  <a:cubicBezTo>
                    <a:pt x="5326" y="2817"/>
                    <a:pt x="5399" y="3076"/>
                    <a:pt x="5428" y="3362"/>
                  </a:cubicBezTo>
                  <a:cubicBezTo>
                    <a:pt x="5458" y="3650"/>
                    <a:pt x="5441" y="3917"/>
                    <a:pt x="5373" y="4166"/>
                  </a:cubicBezTo>
                  <a:cubicBezTo>
                    <a:pt x="5328" y="4337"/>
                    <a:pt x="5262" y="4495"/>
                    <a:pt x="5179" y="4642"/>
                  </a:cubicBezTo>
                  <a:lnTo>
                    <a:pt x="4241" y="3615"/>
                  </a:lnTo>
                  <a:lnTo>
                    <a:pt x="3114" y="4590"/>
                  </a:lnTo>
                  <a:lnTo>
                    <a:pt x="3955" y="5506"/>
                  </a:lnTo>
                  <a:cubicBezTo>
                    <a:pt x="3902" y="5518"/>
                    <a:pt x="3849" y="5525"/>
                    <a:pt x="3796" y="5533"/>
                  </a:cubicBezTo>
                  <a:cubicBezTo>
                    <a:pt x="3723" y="5541"/>
                    <a:pt x="3651" y="5545"/>
                    <a:pt x="3580" y="5545"/>
                  </a:cubicBezTo>
                  <a:cubicBezTo>
                    <a:pt x="3393" y="5545"/>
                    <a:pt x="3214" y="5518"/>
                    <a:pt x="3046" y="5466"/>
                  </a:cubicBezTo>
                  <a:cubicBezTo>
                    <a:pt x="2812" y="5391"/>
                    <a:pt x="2602" y="5275"/>
                    <a:pt x="2414" y="5116"/>
                  </a:cubicBezTo>
                  <a:cubicBezTo>
                    <a:pt x="2224" y="4960"/>
                    <a:pt x="2077" y="4764"/>
                    <a:pt x="1964" y="4531"/>
                  </a:cubicBezTo>
                  <a:cubicBezTo>
                    <a:pt x="1850" y="4297"/>
                    <a:pt x="1778" y="4038"/>
                    <a:pt x="1748" y="3750"/>
                  </a:cubicBezTo>
                  <a:cubicBezTo>
                    <a:pt x="1718" y="3467"/>
                    <a:pt x="1735" y="3198"/>
                    <a:pt x="1797" y="2949"/>
                  </a:cubicBezTo>
                  <a:cubicBezTo>
                    <a:pt x="1860" y="2699"/>
                    <a:pt x="1965" y="2476"/>
                    <a:pt x="2115" y="2281"/>
                  </a:cubicBezTo>
                  <a:cubicBezTo>
                    <a:pt x="2265" y="2082"/>
                    <a:pt x="2445" y="1924"/>
                    <a:pt x="2660" y="1803"/>
                  </a:cubicBezTo>
                  <a:cubicBezTo>
                    <a:pt x="2874" y="1684"/>
                    <a:pt x="3114" y="1608"/>
                    <a:pt x="3380" y="1580"/>
                  </a:cubicBezTo>
                  <a:cubicBezTo>
                    <a:pt x="3453" y="1573"/>
                    <a:pt x="3525" y="1569"/>
                    <a:pt x="3595" y="1569"/>
                  </a:cubicBezTo>
                  <a:close/>
                  <a:moveTo>
                    <a:pt x="3659" y="0"/>
                  </a:moveTo>
                  <a:cubicBezTo>
                    <a:pt x="3514" y="0"/>
                    <a:pt x="3366" y="8"/>
                    <a:pt x="3215" y="24"/>
                  </a:cubicBezTo>
                  <a:cubicBezTo>
                    <a:pt x="2703" y="78"/>
                    <a:pt x="2242" y="216"/>
                    <a:pt x="1833" y="436"/>
                  </a:cubicBezTo>
                  <a:cubicBezTo>
                    <a:pt x="1423" y="657"/>
                    <a:pt x="1076" y="940"/>
                    <a:pt x="790" y="1293"/>
                  </a:cubicBezTo>
                  <a:cubicBezTo>
                    <a:pt x="505" y="1645"/>
                    <a:pt x="300" y="2045"/>
                    <a:pt x="167" y="2491"/>
                  </a:cubicBezTo>
                  <a:cubicBezTo>
                    <a:pt x="38" y="2936"/>
                    <a:pt x="1" y="3417"/>
                    <a:pt x="55" y="3929"/>
                  </a:cubicBezTo>
                  <a:cubicBezTo>
                    <a:pt x="108" y="4442"/>
                    <a:pt x="247" y="4901"/>
                    <a:pt x="467" y="5312"/>
                  </a:cubicBezTo>
                  <a:cubicBezTo>
                    <a:pt x="688" y="5722"/>
                    <a:pt x="973" y="6070"/>
                    <a:pt x="1324" y="6353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5" y="7067"/>
                    <a:pt x="3164" y="7113"/>
                    <a:pt x="3510" y="7113"/>
                  </a:cubicBezTo>
                  <a:cubicBezTo>
                    <a:pt x="3657" y="7113"/>
                    <a:pt x="3807" y="7105"/>
                    <a:pt x="3959" y="7088"/>
                  </a:cubicBezTo>
                  <a:cubicBezTo>
                    <a:pt x="4381" y="7045"/>
                    <a:pt x="4768" y="6940"/>
                    <a:pt x="5121" y="6783"/>
                  </a:cubicBezTo>
                  <a:lnTo>
                    <a:pt x="6096" y="7847"/>
                  </a:lnTo>
                  <a:lnTo>
                    <a:pt x="7191" y="6846"/>
                  </a:lnTo>
                  <a:lnTo>
                    <a:pt x="6321" y="5893"/>
                  </a:lnTo>
                  <a:cubicBezTo>
                    <a:pt x="6341" y="5870"/>
                    <a:pt x="6364" y="5847"/>
                    <a:pt x="6384" y="5821"/>
                  </a:cubicBezTo>
                  <a:cubicBezTo>
                    <a:pt x="6667" y="5469"/>
                    <a:pt x="6874" y="5070"/>
                    <a:pt x="7002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2"/>
                    <a:pt x="6203" y="1045"/>
                    <a:pt x="5850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7"/>
                    <a:pt x="4008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33"/>
            <p:cNvSpPr/>
            <p:nvPr/>
          </p:nvSpPr>
          <p:spPr>
            <a:xfrm flipH="1">
              <a:off x="6940032" y="3007986"/>
              <a:ext cx="219145" cy="249497"/>
            </a:xfrm>
            <a:custGeom>
              <a:avLst/>
              <a:gdLst/>
              <a:ahLst/>
              <a:cxnLst/>
              <a:rect l="l" t="t" r="r" b="b"/>
              <a:pathLst>
                <a:path w="6325" h="7201" extrusionOk="0">
                  <a:moveTo>
                    <a:pt x="5827" y="1"/>
                  </a:moveTo>
                  <a:lnTo>
                    <a:pt x="4211" y="172"/>
                  </a:lnTo>
                  <a:lnTo>
                    <a:pt x="4645" y="4278"/>
                  </a:lnTo>
                  <a:cubicBezTo>
                    <a:pt x="4669" y="4523"/>
                    <a:pt x="4635" y="4752"/>
                    <a:pt x="4540" y="4962"/>
                  </a:cubicBezTo>
                  <a:cubicBezTo>
                    <a:pt x="4445" y="5173"/>
                    <a:pt x="4307" y="5346"/>
                    <a:pt x="4127" y="5478"/>
                  </a:cubicBezTo>
                  <a:cubicBezTo>
                    <a:pt x="3947" y="5612"/>
                    <a:pt x="3735" y="5693"/>
                    <a:pt x="3489" y="5717"/>
                  </a:cubicBezTo>
                  <a:cubicBezTo>
                    <a:pt x="3438" y="5723"/>
                    <a:pt x="3389" y="5725"/>
                    <a:pt x="3340" y="5725"/>
                  </a:cubicBezTo>
                  <a:cubicBezTo>
                    <a:pt x="3162" y="5725"/>
                    <a:pt x="2994" y="5688"/>
                    <a:pt x="2837" y="5613"/>
                  </a:cubicBezTo>
                  <a:cubicBezTo>
                    <a:pt x="2639" y="5520"/>
                    <a:pt x="2471" y="5379"/>
                    <a:pt x="2341" y="5195"/>
                  </a:cubicBezTo>
                  <a:cubicBezTo>
                    <a:pt x="2210" y="5008"/>
                    <a:pt x="2131" y="4792"/>
                    <a:pt x="2107" y="4545"/>
                  </a:cubicBezTo>
                  <a:lnTo>
                    <a:pt x="1672" y="439"/>
                  </a:lnTo>
                  <a:lnTo>
                    <a:pt x="0" y="616"/>
                  </a:lnTo>
                  <a:lnTo>
                    <a:pt x="442" y="4810"/>
                  </a:lnTo>
                  <a:cubicBezTo>
                    <a:pt x="496" y="5329"/>
                    <a:pt x="670" y="5777"/>
                    <a:pt x="964" y="6153"/>
                  </a:cubicBezTo>
                  <a:cubicBezTo>
                    <a:pt x="1254" y="6528"/>
                    <a:pt x="1634" y="6808"/>
                    <a:pt x="2100" y="6992"/>
                  </a:cubicBezTo>
                  <a:cubicBezTo>
                    <a:pt x="2452" y="7131"/>
                    <a:pt x="2833" y="7201"/>
                    <a:pt x="3242" y="7201"/>
                  </a:cubicBezTo>
                  <a:cubicBezTo>
                    <a:pt x="3373" y="7201"/>
                    <a:pt x="3506" y="7194"/>
                    <a:pt x="3643" y="7179"/>
                  </a:cubicBezTo>
                  <a:cubicBezTo>
                    <a:pt x="4200" y="7119"/>
                    <a:pt x="4688" y="6952"/>
                    <a:pt x="5105" y="6676"/>
                  </a:cubicBezTo>
                  <a:cubicBezTo>
                    <a:pt x="5522" y="6399"/>
                    <a:pt x="5833" y="6046"/>
                    <a:pt x="6041" y="5616"/>
                  </a:cubicBezTo>
                  <a:cubicBezTo>
                    <a:pt x="6248" y="5189"/>
                    <a:pt x="6324" y="4715"/>
                    <a:pt x="6270" y="4196"/>
                  </a:cubicBezTo>
                  <a:lnTo>
                    <a:pt x="58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33"/>
            <p:cNvSpPr/>
            <p:nvPr/>
          </p:nvSpPr>
          <p:spPr>
            <a:xfrm flipH="1">
              <a:off x="6706861" y="298453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2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6" y="5732"/>
                  </a:lnTo>
                  <a:lnTo>
                    <a:pt x="2031" y="4351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33"/>
            <p:cNvSpPr/>
            <p:nvPr/>
          </p:nvSpPr>
          <p:spPr>
            <a:xfrm flipH="1">
              <a:off x="6492744" y="2964366"/>
              <a:ext cx="194372" cy="246690"/>
            </a:xfrm>
            <a:custGeom>
              <a:avLst/>
              <a:gdLst/>
              <a:ahLst/>
              <a:cxnLst/>
              <a:rect l="l" t="t" r="r" b="b"/>
              <a:pathLst>
                <a:path w="5610" h="7120" extrusionOk="0">
                  <a:moveTo>
                    <a:pt x="2932" y="0"/>
                  </a:moveTo>
                  <a:cubicBezTo>
                    <a:pt x="2760" y="0"/>
                    <a:pt x="2576" y="10"/>
                    <a:pt x="2381" y="30"/>
                  </a:cubicBezTo>
                  <a:cubicBezTo>
                    <a:pt x="2044" y="66"/>
                    <a:pt x="1726" y="151"/>
                    <a:pt x="1424" y="285"/>
                  </a:cubicBezTo>
                  <a:cubicBezTo>
                    <a:pt x="1123" y="417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2" y="2672"/>
                    <a:pt x="134" y="2925"/>
                    <a:pt x="249" y="3144"/>
                  </a:cubicBezTo>
                  <a:cubicBezTo>
                    <a:pt x="364" y="3365"/>
                    <a:pt x="525" y="3554"/>
                    <a:pt x="728" y="3715"/>
                  </a:cubicBezTo>
                  <a:cubicBezTo>
                    <a:pt x="931" y="3873"/>
                    <a:pt x="1179" y="3999"/>
                    <a:pt x="1471" y="4093"/>
                  </a:cubicBezTo>
                  <a:cubicBezTo>
                    <a:pt x="1763" y="4186"/>
                    <a:pt x="2103" y="4257"/>
                    <a:pt x="2488" y="4301"/>
                  </a:cubicBezTo>
                  <a:cubicBezTo>
                    <a:pt x="2626" y="4313"/>
                    <a:pt x="2763" y="4330"/>
                    <a:pt x="2895" y="4352"/>
                  </a:cubicBezTo>
                  <a:cubicBezTo>
                    <a:pt x="3029" y="4373"/>
                    <a:pt x="3157" y="4405"/>
                    <a:pt x="3279" y="4441"/>
                  </a:cubicBezTo>
                  <a:cubicBezTo>
                    <a:pt x="3401" y="4477"/>
                    <a:pt x="3506" y="4520"/>
                    <a:pt x="3597" y="4570"/>
                  </a:cubicBezTo>
                  <a:cubicBezTo>
                    <a:pt x="3686" y="4621"/>
                    <a:pt x="3761" y="4679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8"/>
                    <a:pt x="3904" y="5250"/>
                    <a:pt x="3835" y="5347"/>
                  </a:cubicBezTo>
                  <a:cubicBezTo>
                    <a:pt x="3768" y="5442"/>
                    <a:pt x="3663" y="5521"/>
                    <a:pt x="3526" y="5580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2" y="5708"/>
                    <a:pt x="2888" y="5713"/>
                    <a:pt x="2804" y="5713"/>
                  </a:cubicBezTo>
                  <a:cubicBezTo>
                    <a:pt x="2539" y="5713"/>
                    <a:pt x="2277" y="5668"/>
                    <a:pt x="2016" y="5581"/>
                  </a:cubicBezTo>
                  <a:cubicBezTo>
                    <a:pt x="1673" y="5466"/>
                    <a:pt x="1316" y="5210"/>
                    <a:pt x="945" y="4809"/>
                  </a:cubicBezTo>
                  <a:lnTo>
                    <a:pt x="62" y="6053"/>
                  </a:lnTo>
                  <a:cubicBezTo>
                    <a:pt x="312" y="6307"/>
                    <a:pt x="587" y="6523"/>
                    <a:pt x="887" y="6698"/>
                  </a:cubicBezTo>
                  <a:cubicBezTo>
                    <a:pt x="1191" y="6868"/>
                    <a:pt x="1529" y="6990"/>
                    <a:pt x="1900" y="7059"/>
                  </a:cubicBezTo>
                  <a:cubicBezTo>
                    <a:pt x="2120" y="7099"/>
                    <a:pt x="2353" y="7120"/>
                    <a:pt x="2600" y="7120"/>
                  </a:cubicBezTo>
                  <a:cubicBezTo>
                    <a:pt x="2770" y="7120"/>
                    <a:pt x="2945" y="7110"/>
                    <a:pt x="3128" y="7091"/>
                  </a:cubicBezTo>
                  <a:cubicBezTo>
                    <a:pt x="3647" y="7036"/>
                    <a:pt x="4096" y="6903"/>
                    <a:pt x="4477" y="6688"/>
                  </a:cubicBezTo>
                  <a:cubicBezTo>
                    <a:pt x="4858" y="6476"/>
                    <a:pt x="5145" y="6191"/>
                    <a:pt x="5342" y="5840"/>
                  </a:cubicBezTo>
                  <a:cubicBezTo>
                    <a:pt x="5538" y="5488"/>
                    <a:pt x="5610" y="5076"/>
                    <a:pt x="5561" y="4602"/>
                  </a:cubicBezTo>
                  <a:cubicBezTo>
                    <a:pt x="5529" y="4297"/>
                    <a:pt x="5444" y="4035"/>
                    <a:pt x="5306" y="3817"/>
                  </a:cubicBezTo>
                  <a:cubicBezTo>
                    <a:pt x="5167" y="3600"/>
                    <a:pt x="4984" y="3415"/>
                    <a:pt x="4756" y="3270"/>
                  </a:cubicBezTo>
                  <a:cubicBezTo>
                    <a:pt x="4527" y="3125"/>
                    <a:pt x="4261" y="3007"/>
                    <a:pt x="3962" y="2921"/>
                  </a:cubicBezTo>
                  <a:cubicBezTo>
                    <a:pt x="3660" y="2835"/>
                    <a:pt x="3326" y="2776"/>
                    <a:pt x="2964" y="2741"/>
                  </a:cubicBezTo>
                  <a:cubicBezTo>
                    <a:pt x="2806" y="2732"/>
                    <a:pt x="2653" y="2715"/>
                    <a:pt x="2505" y="2688"/>
                  </a:cubicBezTo>
                  <a:cubicBezTo>
                    <a:pt x="2358" y="2661"/>
                    <a:pt x="2226" y="2623"/>
                    <a:pt x="2110" y="2573"/>
                  </a:cubicBezTo>
                  <a:cubicBezTo>
                    <a:pt x="1993" y="2522"/>
                    <a:pt x="1898" y="2464"/>
                    <a:pt x="1826" y="2392"/>
                  </a:cubicBezTo>
                  <a:cubicBezTo>
                    <a:pt x="1752" y="2320"/>
                    <a:pt x="1711" y="2229"/>
                    <a:pt x="1698" y="2120"/>
                  </a:cubicBezTo>
                  <a:cubicBezTo>
                    <a:pt x="1685" y="1996"/>
                    <a:pt x="1713" y="1885"/>
                    <a:pt x="1780" y="1791"/>
                  </a:cubicBezTo>
                  <a:cubicBezTo>
                    <a:pt x="1849" y="1696"/>
                    <a:pt x="1952" y="1617"/>
                    <a:pt x="2085" y="1552"/>
                  </a:cubicBezTo>
                  <a:cubicBezTo>
                    <a:pt x="2219" y="1489"/>
                    <a:pt x="2383" y="1445"/>
                    <a:pt x="2578" y="1425"/>
                  </a:cubicBezTo>
                  <a:cubicBezTo>
                    <a:pt x="2640" y="1419"/>
                    <a:pt x="2700" y="1416"/>
                    <a:pt x="2761" y="1416"/>
                  </a:cubicBezTo>
                  <a:cubicBezTo>
                    <a:pt x="2887" y="1416"/>
                    <a:pt x="3012" y="1430"/>
                    <a:pt x="3138" y="1457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9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33"/>
            <p:cNvSpPr/>
            <p:nvPr/>
          </p:nvSpPr>
          <p:spPr>
            <a:xfrm flipH="1">
              <a:off x="6057093" y="2913054"/>
              <a:ext cx="331888" cy="263598"/>
            </a:xfrm>
            <a:custGeom>
              <a:avLst/>
              <a:gdLst/>
              <a:ahLst/>
              <a:cxnLst/>
              <a:rect l="l" t="t" r="r" b="b"/>
              <a:pathLst>
                <a:path w="9579" h="7608" extrusionOk="0">
                  <a:moveTo>
                    <a:pt x="9579" y="0"/>
                  </a:moveTo>
                  <a:lnTo>
                    <a:pt x="7934" y="174"/>
                  </a:lnTo>
                  <a:lnTo>
                    <a:pt x="7298" y="3852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4" y="4685"/>
                    <a:pt x="7150" y="4589"/>
                    <a:pt x="7110" y="4492"/>
                  </a:cubicBezTo>
                  <a:cubicBezTo>
                    <a:pt x="7038" y="4308"/>
                    <a:pt x="6951" y="4114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7"/>
                  </a:cubicBezTo>
                  <a:cubicBezTo>
                    <a:pt x="3414" y="4937"/>
                    <a:pt x="3401" y="5083"/>
                    <a:pt x="3392" y="5236"/>
                  </a:cubicBezTo>
                  <a:cubicBezTo>
                    <a:pt x="3355" y="5092"/>
                    <a:pt x="3310" y="4944"/>
                    <a:pt x="3257" y="4786"/>
                  </a:cubicBezTo>
                  <a:cubicBezTo>
                    <a:pt x="3204" y="4623"/>
                    <a:pt x="3147" y="4464"/>
                    <a:pt x="3085" y="4307"/>
                  </a:cubicBezTo>
                  <a:lnTo>
                    <a:pt x="1686" y="834"/>
                  </a:lnTo>
                  <a:lnTo>
                    <a:pt x="0" y="1012"/>
                  </a:lnTo>
                  <a:lnTo>
                    <a:pt x="2764" y="7607"/>
                  </a:lnTo>
                  <a:lnTo>
                    <a:pt x="4068" y="7468"/>
                  </a:lnTo>
                  <a:lnTo>
                    <a:pt x="5085" y="3640"/>
                  </a:lnTo>
                  <a:lnTo>
                    <a:pt x="6987" y="7160"/>
                  </a:lnTo>
                  <a:lnTo>
                    <a:pt x="8253" y="7026"/>
                  </a:lnTo>
                  <a:lnTo>
                    <a:pt x="9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33"/>
            <p:cNvSpPr/>
            <p:nvPr/>
          </p:nvSpPr>
          <p:spPr>
            <a:xfrm flipH="1">
              <a:off x="5784009" y="2892266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2" y="1572"/>
                  </a:moveTo>
                  <a:cubicBezTo>
                    <a:pt x="3787" y="1572"/>
                    <a:pt x="3964" y="1598"/>
                    <a:pt x="4132" y="1651"/>
                  </a:cubicBezTo>
                  <a:cubicBezTo>
                    <a:pt x="4366" y="1723"/>
                    <a:pt x="4575" y="1844"/>
                    <a:pt x="4760" y="2004"/>
                  </a:cubicBezTo>
                  <a:cubicBezTo>
                    <a:pt x="4943" y="2166"/>
                    <a:pt x="5094" y="2362"/>
                    <a:pt x="5209" y="2592"/>
                  </a:cubicBezTo>
                  <a:cubicBezTo>
                    <a:pt x="5326" y="2822"/>
                    <a:pt x="5400" y="3079"/>
                    <a:pt x="5429" y="3367"/>
                  </a:cubicBezTo>
                  <a:cubicBezTo>
                    <a:pt x="5455" y="3649"/>
                    <a:pt x="5439" y="3918"/>
                    <a:pt x="5375" y="4166"/>
                  </a:cubicBezTo>
                  <a:cubicBezTo>
                    <a:pt x="5310" y="4417"/>
                    <a:pt x="5203" y="4639"/>
                    <a:pt x="5057" y="4835"/>
                  </a:cubicBezTo>
                  <a:cubicBezTo>
                    <a:pt x="4909" y="5033"/>
                    <a:pt x="4729" y="5192"/>
                    <a:pt x="4516" y="5311"/>
                  </a:cubicBezTo>
                  <a:cubicBezTo>
                    <a:pt x="4303" y="5432"/>
                    <a:pt x="4065" y="5507"/>
                    <a:pt x="3798" y="5534"/>
                  </a:cubicBezTo>
                  <a:cubicBezTo>
                    <a:pt x="3724" y="5542"/>
                    <a:pt x="3651" y="5546"/>
                    <a:pt x="3579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5" y="5391"/>
                    <a:pt x="2603" y="5275"/>
                    <a:pt x="2417" y="5121"/>
                  </a:cubicBezTo>
                  <a:cubicBezTo>
                    <a:pt x="2227" y="4963"/>
                    <a:pt x="2079" y="4767"/>
                    <a:pt x="1966" y="4533"/>
                  </a:cubicBezTo>
                  <a:cubicBezTo>
                    <a:pt x="1853" y="4299"/>
                    <a:pt x="1781" y="4041"/>
                    <a:pt x="1751" y="3754"/>
                  </a:cubicBezTo>
                  <a:cubicBezTo>
                    <a:pt x="1721" y="3469"/>
                    <a:pt x="1736" y="3201"/>
                    <a:pt x="1800" y="2951"/>
                  </a:cubicBezTo>
                  <a:cubicBezTo>
                    <a:pt x="1860" y="2701"/>
                    <a:pt x="1966" y="2478"/>
                    <a:pt x="2117" y="2283"/>
                  </a:cubicBezTo>
                  <a:cubicBezTo>
                    <a:pt x="2267" y="2084"/>
                    <a:pt x="2448" y="1926"/>
                    <a:pt x="2662" y="1807"/>
                  </a:cubicBezTo>
                  <a:cubicBezTo>
                    <a:pt x="2877" y="1686"/>
                    <a:pt x="3117" y="1611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58" y="1"/>
                  </a:moveTo>
                  <a:cubicBezTo>
                    <a:pt x="3513" y="1"/>
                    <a:pt x="3365" y="9"/>
                    <a:pt x="3215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0" y="658"/>
                    <a:pt x="1075" y="945"/>
                    <a:pt x="789" y="1293"/>
                  </a:cubicBezTo>
                  <a:cubicBezTo>
                    <a:pt x="505" y="1645"/>
                    <a:pt x="298" y="2045"/>
                    <a:pt x="168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9" y="4442"/>
                    <a:pt x="247" y="4903"/>
                    <a:pt x="465" y="5312"/>
                  </a:cubicBezTo>
                  <a:cubicBezTo>
                    <a:pt x="687" y="5722"/>
                    <a:pt x="971" y="6070"/>
                    <a:pt x="1322" y="6355"/>
                  </a:cubicBezTo>
                  <a:cubicBezTo>
                    <a:pt x="1675" y="6638"/>
                    <a:pt x="2074" y="6847"/>
                    <a:pt x="2520" y="6978"/>
                  </a:cubicBezTo>
                  <a:cubicBezTo>
                    <a:pt x="2832" y="7068"/>
                    <a:pt x="3161" y="7114"/>
                    <a:pt x="3509" y="7114"/>
                  </a:cubicBezTo>
                  <a:cubicBezTo>
                    <a:pt x="3658" y="7114"/>
                    <a:pt x="3811" y="7105"/>
                    <a:pt x="3967" y="7088"/>
                  </a:cubicBezTo>
                  <a:cubicBezTo>
                    <a:pt x="4473" y="7037"/>
                    <a:pt x="4930" y="6899"/>
                    <a:pt x="5341" y="6677"/>
                  </a:cubicBezTo>
                  <a:cubicBezTo>
                    <a:pt x="5753" y="6458"/>
                    <a:pt x="6096" y="6172"/>
                    <a:pt x="6383" y="5821"/>
                  </a:cubicBezTo>
                  <a:cubicBezTo>
                    <a:pt x="6667" y="5469"/>
                    <a:pt x="6871" y="5069"/>
                    <a:pt x="6999" y="4619"/>
                  </a:cubicBezTo>
                  <a:cubicBezTo>
                    <a:pt x="7127" y="4169"/>
                    <a:pt x="7163" y="3692"/>
                    <a:pt x="7109" y="3187"/>
                  </a:cubicBezTo>
                  <a:cubicBezTo>
                    <a:pt x="7056" y="2675"/>
                    <a:pt x="6919" y="2214"/>
                    <a:pt x="6703" y="1802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8"/>
                    <a:pt x="5100" y="269"/>
                    <a:pt x="4654" y="138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33"/>
            <p:cNvSpPr/>
            <p:nvPr/>
          </p:nvSpPr>
          <p:spPr>
            <a:xfrm flipH="1">
              <a:off x="5532613" y="2869226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5" y="1422"/>
                  </a:moveTo>
                  <a:cubicBezTo>
                    <a:pt x="3225" y="1422"/>
                    <a:pt x="3350" y="1442"/>
                    <a:pt x="3463" y="1482"/>
                  </a:cubicBezTo>
                  <a:cubicBezTo>
                    <a:pt x="3615" y="1538"/>
                    <a:pt x="3738" y="1630"/>
                    <a:pt x="3830" y="1754"/>
                  </a:cubicBezTo>
                  <a:cubicBezTo>
                    <a:pt x="3923" y="1878"/>
                    <a:pt x="3976" y="2027"/>
                    <a:pt x="3995" y="2203"/>
                  </a:cubicBezTo>
                  <a:cubicBezTo>
                    <a:pt x="4015" y="2377"/>
                    <a:pt x="3998" y="2533"/>
                    <a:pt x="3945" y="2677"/>
                  </a:cubicBezTo>
                  <a:cubicBezTo>
                    <a:pt x="3890" y="2824"/>
                    <a:pt x="3804" y="2939"/>
                    <a:pt x="3686" y="3027"/>
                  </a:cubicBezTo>
                  <a:cubicBezTo>
                    <a:pt x="3567" y="3114"/>
                    <a:pt x="3423" y="3169"/>
                    <a:pt x="3254" y="3185"/>
                  </a:cubicBezTo>
                  <a:lnTo>
                    <a:pt x="1913" y="3327"/>
                  </a:lnTo>
                  <a:lnTo>
                    <a:pt x="1724" y="1556"/>
                  </a:lnTo>
                  <a:lnTo>
                    <a:pt x="2919" y="1430"/>
                  </a:lnTo>
                  <a:cubicBezTo>
                    <a:pt x="2977" y="1425"/>
                    <a:pt x="3032" y="1422"/>
                    <a:pt x="3085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8" y="5"/>
                    <a:pt x="3068" y="15"/>
                  </a:cubicBezTo>
                  <a:lnTo>
                    <a:pt x="0" y="339"/>
                  </a:lnTo>
                  <a:lnTo>
                    <a:pt x="722" y="7152"/>
                  </a:lnTo>
                  <a:lnTo>
                    <a:pt x="2298" y="6985"/>
                  </a:lnTo>
                  <a:lnTo>
                    <a:pt x="2045" y="4591"/>
                  </a:lnTo>
                  <a:lnTo>
                    <a:pt x="2896" y="4501"/>
                  </a:lnTo>
                  <a:lnTo>
                    <a:pt x="4495" y="6752"/>
                  </a:lnTo>
                  <a:lnTo>
                    <a:pt x="6384" y="6551"/>
                  </a:lnTo>
                  <a:lnTo>
                    <a:pt x="4580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88"/>
                    <a:pt x="5433" y="3126"/>
                  </a:cubicBezTo>
                  <a:cubicBezTo>
                    <a:pt x="5598" y="2765"/>
                    <a:pt x="5657" y="2369"/>
                    <a:pt x="5613" y="1941"/>
                  </a:cubicBezTo>
                  <a:cubicBezTo>
                    <a:pt x="5570" y="1525"/>
                    <a:pt x="5429" y="1164"/>
                    <a:pt x="5194" y="860"/>
                  </a:cubicBezTo>
                  <a:cubicBezTo>
                    <a:pt x="4959" y="553"/>
                    <a:pt x="4652" y="325"/>
                    <a:pt x="4281" y="174"/>
                  </a:cubicBezTo>
                  <a:cubicBezTo>
                    <a:pt x="3994" y="57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7" name="Google Shape;17597;p33"/>
            <p:cNvSpPr/>
            <p:nvPr/>
          </p:nvSpPr>
          <p:spPr>
            <a:xfrm flipH="1">
              <a:off x="5273975" y="2833610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6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3" y="7283"/>
                  </a:lnTo>
                  <a:lnTo>
                    <a:pt x="2117" y="4850"/>
                  </a:lnTo>
                  <a:lnTo>
                    <a:pt x="2560" y="4312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33"/>
            <p:cNvSpPr/>
            <p:nvPr/>
          </p:nvSpPr>
          <p:spPr>
            <a:xfrm flipH="1">
              <a:off x="5081825" y="281545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9"/>
                    <a:pt x="265" y="1248"/>
                    <a:pt x="154" y="1520"/>
                  </a:cubicBezTo>
                  <a:cubicBezTo>
                    <a:pt x="41" y="1790"/>
                    <a:pt x="1" y="2078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4"/>
                    <a:pt x="525" y="3555"/>
                    <a:pt x="730" y="3713"/>
                  </a:cubicBezTo>
                  <a:cubicBezTo>
                    <a:pt x="932" y="3873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8"/>
                    <a:pt x="2897" y="4350"/>
                  </a:cubicBezTo>
                  <a:cubicBezTo>
                    <a:pt x="3030" y="4372"/>
                    <a:pt x="3157" y="4403"/>
                    <a:pt x="3279" y="4439"/>
                  </a:cubicBezTo>
                  <a:cubicBezTo>
                    <a:pt x="3401" y="4475"/>
                    <a:pt x="3508" y="4518"/>
                    <a:pt x="3598" y="4569"/>
                  </a:cubicBezTo>
                  <a:cubicBezTo>
                    <a:pt x="3688" y="4619"/>
                    <a:pt x="3761" y="4679"/>
                    <a:pt x="3818" y="4751"/>
                  </a:cubicBezTo>
                  <a:cubicBezTo>
                    <a:pt x="3876" y="4825"/>
                    <a:pt x="3909" y="4909"/>
                    <a:pt x="3919" y="5007"/>
                  </a:cubicBezTo>
                  <a:cubicBezTo>
                    <a:pt x="3933" y="5137"/>
                    <a:pt x="3905" y="5249"/>
                    <a:pt x="3837" y="5345"/>
                  </a:cubicBezTo>
                  <a:cubicBezTo>
                    <a:pt x="3772" y="5436"/>
                    <a:pt x="3670" y="5513"/>
                    <a:pt x="3531" y="5575"/>
                  </a:cubicBezTo>
                  <a:cubicBezTo>
                    <a:pt x="3393" y="5636"/>
                    <a:pt x="3236" y="5676"/>
                    <a:pt x="3062" y="5693"/>
                  </a:cubicBezTo>
                  <a:cubicBezTo>
                    <a:pt x="2976" y="5702"/>
                    <a:pt x="2890" y="5707"/>
                    <a:pt x="2805" y="5707"/>
                  </a:cubicBezTo>
                  <a:cubicBezTo>
                    <a:pt x="2541" y="5707"/>
                    <a:pt x="2280" y="5663"/>
                    <a:pt x="2021" y="5577"/>
                  </a:cubicBezTo>
                  <a:cubicBezTo>
                    <a:pt x="1677" y="5462"/>
                    <a:pt x="1321" y="5204"/>
                    <a:pt x="950" y="4803"/>
                  </a:cubicBezTo>
                  <a:lnTo>
                    <a:pt x="67" y="6047"/>
                  </a:lnTo>
                  <a:cubicBezTo>
                    <a:pt x="317" y="6303"/>
                    <a:pt x="592" y="6518"/>
                    <a:pt x="892" y="6692"/>
                  </a:cubicBezTo>
                  <a:cubicBezTo>
                    <a:pt x="1193" y="6866"/>
                    <a:pt x="1529" y="6989"/>
                    <a:pt x="1900" y="7059"/>
                  </a:cubicBezTo>
                  <a:cubicBezTo>
                    <a:pt x="2121" y="7100"/>
                    <a:pt x="2355" y="7120"/>
                    <a:pt x="2602" y="7120"/>
                  </a:cubicBezTo>
                  <a:cubicBezTo>
                    <a:pt x="2771" y="7120"/>
                    <a:pt x="2947" y="7111"/>
                    <a:pt x="3128" y="7092"/>
                  </a:cubicBezTo>
                  <a:cubicBezTo>
                    <a:pt x="3647" y="7038"/>
                    <a:pt x="4097" y="6902"/>
                    <a:pt x="4478" y="6690"/>
                  </a:cubicBezTo>
                  <a:cubicBezTo>
                    <a:pt x="4860" y="6475"/>
                    <a:pt x="5147" y="6192"/>
                    <a:pt x="5343" y="5841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0" y="4297"/>
                    <a:pt x="5446" y="4036"/>
                    <a:pt x="5307" y="3816"/>
                  </a:cubicBezTo>
                  <a:cubicBezTo>
                    <a:pt x="5169" y="3599"/>
                    <a:pt x="4986" y="3415"/>
                    <a:pt x="4757" y="3270"/>
                  </a:cubicBezTo>
                  <a:cubicBezTo>
                    <a:pt x="4529" y="3125"/>
                    <a:pt x="4263" y="3008"/>
                    <a:pt x="3962" y="2922"/>
                  </a:cubicBezTo>
                  <a:cubicBezTo>
                    <a:pt x="3660" y="2836"/>
                    <a:pt x="3328" y="2775"/>
                    <a:pt x="2966" y="2742"/>
                  </a:cubicBezTo>
                  <a:cubicBezTo>
                    <a:pt x="2808" y="2732"/>
                    <a:pt x="2654" y="2715"/>
                    <a:pt x="2507" y="2688"/>
                  </a:cubicBezTo>
                  <a:cubicBezTo>
                    <a:pt x="2359" y="2660"/>
                    <a:pt x="2228" y="2621"/>
                    <a:pt x="2112" y="2573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3" y="2320"/>
                    <a:pt x="1712" y="2229"/>
                    <a:pt x="1699" y="2120"/>
                  </a:cubicBezTo>
                  <a:cubicBezTo>
                    <a:pt x="1687" y="1996"/>
                    <a:pt x="1713" y="1888"/>
                    <a:pt x="1782" y="1790"/>
                  </a:cubicBezTo>
                  <a:cubicBezTo>
                    <a:pt x="1851" y="1695"/>
                    <a:pt x="1953" y="1615"/>
                    <a:pt x="2086" y="1552"/>
                  </a:cubicBezTo>
                  <a:cubicBezTo>
                    <a:pt x="2221" y="1488"/>
                    <a:pt x="2385" y="1445"/>
                    <a:pt x="2579" y="1427"/>
                  </a:cubicBezTo>
                  <a:cubicBezTo>
                    <a:pt x="2642" y="1420"/>
                    <a:pt x="2704" y="1416"/>
                    <a:pt x="2766" y="1416"/>
                  </a:cubicBezTo>
                  <a:cubicBezTo>
                    <a:pt x="2891" y="1416"/>
                    <a:pt x="3014" y="1430"/>
                    <a:pt x="3137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0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33"/>
            <p:cNvSpPr/>
            <p:nvPr/>
          </p:nvSpPr>
          <p:spPr>
            <a:xfrm flipH="1">
              <a:off x="4828938" y="2786005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4" y="174"/>
                  </a:lnTo>
                  <a:lnTo>
                    <a:pt x="4507" y="2850"/>
                  </a:lnTo>
                  <a:lnTo>
                    <a:pt x="1937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0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33"/>
            <p:cNvSpPr/>
            <p:nvPr/>
          </p:nvSpPr>
          <p:spPr>
            <a:xfrm flipH="1">
              <a:off x="4551417" y="2762203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596" y="1570"/>
                  </a:moveTo>
                  <a:cubicBezTo>
                    <a:pt x="3783" y="1570"/>
                    <a:pt x="3962" y="1597"/>
                    <a:pt x="4131" y="1651"/>
                  </a:cubicBezTo>
                  <a:cubicBezTo>
                    <a:pt x="4365" y="1723"/>
                    <a:pt x="4575" y="1842"/>
                    <a:pt x="4761" y="2003"/>
                  </a:cubicBezTo>
                  <a:cubicBezTo>
                    <a:pt x="4943" y="2163"/>
                    <a:pt x="5093" y="2361"/>
                    <a:pt x="5209" y="2590"/>
                  </a:cubicBezTo>
                  <a:cubicBezTo>
                    <a:pt x="5324" y="2820"/>
                    <a:pt x="5401" y="3079"/>
                    <a:pt x="5429" y="3363"/>
                  </a:cubicBezTo>
                  <a:cubicBezTo>
                    <a:pt x="5458" y="3649"/>
                    <a:pt x="5439" y="3917"/>
                    <a:pt x="5373" y="4167"/>
                  </a:cubicBezTo>
                  <a:cubicBezTo>
                    <a:pt x="5309" y="4417"/>
                    <a:pt x="5202" y="4640"/>
                    <a:pt x="5056" y="4836"/>
                  </a:cubicBezTo>
                  <a:cubicBezTo>
                    <a:pt x="4907" y="5031"/>
                    <a:pt x="4729" y="5190"/>
                    <a:pt x="4516" y="5310"/>
                  </a:cubicBezTo>
                  <a:cubicBezTo>
                    <a:pt x="4302" y="5431"/>
                    <a:pt x="4060" y="5507"/>
                    <a:pt x="3797" y="5535"/>
                  </a:cubicBezTo>
                  <a:cubicBezTo>
                    <a:pt x="3724" y="5543"/>
                    <a:pt x="3652" y="5546"/>
                    <a:pt x="3582" y="5546"/>
                  </a:cubicBezTo>
                  <a:cubicBezTo>
                    <a:pt x="3395" y="5546"/>
                    <a:pt x="3217" y="5519"/>
                    <a:pt x="3047" y="5467"/>
                  </a:cubicBezTo>
                  <a:cubicBezTo>
                    <a:pt x="2814" y="5392"/>
                    <a:pt x="2604" y="5276"/>
                    <a:pt x="2414" y="5118"/>
                  </a:cubicBezTo>
                  <a:cubicBezTo>
                    <a:pt x="2230" y="4961"/>
                    <a:pt x="2079" y="4765"/>
                    <a:pt x="1965" y="4532"/>
                  </a:cubicBezTo>
                  <a:cubicBezTo>
                    <a:pt x="1852" y="4298"/>
                    <a:pt x="1781" y="4039"/>
                    <a:pt x="1750" y="3752"/>
                  </a:cubicBezTo>
                  <a:cubicBezTo>
                    <a:pt x="1719" y="3468"/>
                    <a:pt x="1737" y="3199"/>
                    <a:pt x="1798" y="2951"/>
                  </a:cubicBezTo>
                  <a:cubicBezTo>
                    <a:pt x="1860" y="2700"/>
                    <a:pt x="1967" y="2477"/>
                    <a:pt x="2116" y="2282"/>
                  </a:cubicBezTo>
                  <a:cubicBezTo>
                    <a:pt x="2267" y="2083"/>
                    <a:pt x="2448" y="1925"/>
                    <a:pt x="2661" y="1804"/>
                  </a:cubicBezTo>
                  <a:cubicBezTo>
                    <a:pt x="2874" y="1685"/>
                    <a:pt x="3116" y="1609"/>
                    <a:pt x="3382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1" y="77"/>
                    <a:pt x="2241" y="215"/>
                    <a:pt x="1831" y="436"/>
                  </a:cubicBezTo>
                  <a:cubicBezTo>
                    <a:pt x="1422" y="657"/>
                    <a:pt x="1075" y="940"/>
                    <a:pt x="792" y="1293"/>
                  </a:cubicBezTo>
                  <a:cubicBezTo>
                    <a:pt x="507" y="1645"/>
                    <a:pt x="299" y="2045"/>
                    <a:pt x="168" y="2490"/>
                  </a:cubicBezTo>
                  <a:cubicBezTo>
                    <a:pt x="40" y="2936"/>
                    <a:pt x="1" y="3415"/>
                    <a:pt x="54" y="3928"/>
                  </a:cubicBezTo>
                  <a:cubicBezTo>
                    <a:pt x="109" y="4442"/>
                    <a:pt x="247" y="4901"/>
                    <a:pt x="468" y="5312"/>
                  </a:cubicBezTo>
                  <a:cubicBezTo>
                    <a:pt x="687" y="5722"/>
                    <a:pt x="973" y="6070"/>
                    <a:pt x="1325" y="6353"/>
                  </a:cubicBezTo>
                  <a:cubicBezTo>
                    <a:pt x="1676" y="6636"/>
                    <a:pt x="2075" y="6845"/>
                    <a:pt x="2520" y="6974"/>
                  </a:cubicBezTo>
                  <a:cubicBezTo>
                    <a:pt x="2835" y="7066"/>
                    <a:pt x="3169" y="7112"/>
                    <a:pt x="3521" y="7112"/>
                  </a:cubicBezTo>
                  <a:cubicBezTo>
                    <a:pt x="3667" y="7112"/>
                    <a:pt x="3817" y="7104"/>
                    <a:pt x="3970" y="7088"/>
                  </a:cubicBezTo>
                  <a:cubicBezTo>
                    <a:pt x="4475" y="7035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9" y="5467"/>
                    <a:pt x="6875" y="5067"/>
                    <a:pt x="7001" y="4617"/>
                  </a:cubicBezTo>
                  <a:cubicBezTo>
                    <a:pt x="7128" y="4171"/>
                    <a:pt x="7164" y="3693"/>
                    <a:pt x="7112" y="3186"/>
                  </a:cubicBezTo>
                  <a:cubicBezTo>
                    <a:pt x="7057" y="2672"/>
                    <a:pt x="6921" y="2211"/>
                    <a:pt x="6703" y="1802"/>
                  </a:cubicBezTo>
                  <a:cubicBezTo>
                    <a:pt x="6486" y="1392"/>
                    <a:pt x="6202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33"/>
            <p:cNvSpPr/>
            <p:nvPr/>
          </p:nvSpPr>
          <p:spPr>
            <a:xfrm flipH="1">
              <a:off x="4331931" y="2739648"/>
              <a:ext cx="189175" cy="247279"/>
            </a:xfrm>
            <a:custGeom>
              <a:avLst/>
              <a:gdLst/>
              <a:ahLst/>
              <a:cxnLst/>
              <a:rect l="l" t="t" r="r" b="b"/>
              <a:pathLst>
                <a:path w="5460" h="7137" extrusionOk="0">
                  <a:moveTo>
                    <a:pt x="2951" y="1493"/>
                  </a:moveTo>
                  <a:cubicBezTo>
                    <a:pt x="3059" y="1493"/>
                    <a:pt x="3162" y="1513"/>
                    <a:pt x="3257" y="1554"/>
                  </a:cubicBezTo>
                  <a:cubicBezTo>
                    <a:pt x="3381" y="1609"/>
                    <a:pt x="3485" y="1689"/>
                    <a:pt x="3569" y="1798"/>
                  </a:cubicBezTo>
                  <a:cubicBezTo>
                    <a:pt x="3654" y="1906"/>
                    <a:pt x="3705" y="2047"/>
                    <a:pt x="3720" y="2215"/>
                  </a:cubicBezTo>
                  <a:cubicBezTo>
                    <a:pt x="3739" y="2378"/>
                    <a:pt x="3719" y="2525"/>
                    <a:pt x="3660" y="2654"/>
                  </a:cubicBezTo>
                  <a:cubicBezTo>
                    <a:pt x="3603" y="2783"/>
                    <a:pt x="3518" y="2891"/>
                    <a:pt x="3408" y="2976"/>
                  </a:cubicBezTo>
                  <a:cubicBezTo>
                    <a:pt x="3298" y="3059"/>
                    <a:pt x="3174" y="3107"/>
                    <a:pt x="3030" y="3126"/>
                  </a:cubicBezTo>
                  <a:lnTo>
                    <a:pt x="1950" y="3238"/>
                  </a:lnTo>
                  <a:lnTo>
                    <a:pt x="1779" y="1611"/>
                  </a:lnTo>
                  <a:lnTo>
                    <a:pt x="2859" y="1498"/>
                  </a:lnTo>
                  <a:cubicBezTo>
                    <a:pt x="2890" y="1495"/>
                    <a:pt x="2921" y="1493"/>
                    <a:pt x="2951" y="1493"/>
                  </a:cubicBezTo>
                  <a:close/>
                  <a:moveTo>
                    <a:pt x="3213" y="1"/>
                  </a:moveTo>
                  <a:cubicBezTo>
                    <a:pt x="3123" y="1"/>
                    <a:pt x="3031" y="5"/>
                    <a:pt x="2937" y="15"/>
                  </a:cubicBezTo>
                  <a:lnTo>
                    <a:pt x="0" y="326"/>
                  </a:lnTo>
                  <a:lnTo>
                    <a:pt x="719" y="7136"/>
                  </a:lnTo>
                  <a:lnTo>
                    <a:pt x="2373" y="6964"/>
                  </a:lnTo>
                  <a:lnTo>
                    <a:pt x="2131" y="4687"/>
                  </a:lnTo>
                  <a:lnTo>
                    <a:pt x="3417" y="4551"/>
                  </a:lnTo>
                  <a:cubicBezTo>
                    <a:pt x="3844" y="4503"/>
                    <a:pt x="4215" y="4365"/>
                    <a:pt x="4527" y="4128"/>
                  </a:cubicBezTo>
                  <a:cubicBezTo>
                    <a:pt x="4841" y="3892"/>
                    <a:pt x="5078" y="3589"/>
                    <a:pt x="5238" y="3221"/>
                  </a:cubicBezTo>
                  <a:cubicBezTo>
                    <a:pt x="5401" y="2854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2" y="186"/>
                  </a:cubicBezTo>
                  <a:cubicBezTo>
                    <a:pt x="3834" y="63"/>
                    <a:pt x="3535" y="1"/>
                    <a:pt x="3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33"/>
            <p:cNvSpPr/>
            <p:nvPr/>
          </p:nvSpPr>
          <p:spPr>
            <a:xfrm flipH="1">
              <a:off x="8898161" y="3550415"/>
              <a:ext cx="255006" cy="248423"/>
            </a:xfrm>
            <a:custGeom>
              <a:avLst/>
              <a:gdLst/>
              <a:ahLst/>
              <a:cxnLst/>
              <a:rect l="l" t="t" r="r" b="b"/>
              <a:pathLst>
                <a:path w="7360" h="7170" extrusionOk="0">
                  <a:moveTo>
                    <a:pt x="2057" y="3956"/>
                  </a:moveTo>
                  <a:cubicBezTo>
                    <a:pt x="2176" y="4067"/>
                    <a:pt x="2307" y="4184"/>
                    <a:pt x="2445" y="4309"/>
                  </a:cubicBezTo>
                  <a:lnTo>
                    <a:pt x="3867" y="5531"/>
                  </a:lnTo>
                  <a:cubicBezTo>
                    <a:pt x="3815" y="5567"/>
                    <a:pt x="3765" y="5603"/>
                    <a:pt x="3710" y="5635"/>
                  </a:cubicBezTo>
                  <a:cubicBezTo>
                    <a:pt x="3499" y="5764"/>
                    <a:pt x="3263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6" y="5884"/>
                    <a:pt x="2415" y="5861"/>
                    <a:pt x="2269" y="5814"/>
                  </a:cubicBezTo>
                  <a:cubicBezTo>
                    <a:pt x="2060" y="5750"/>
                    <a:pt x="1894" y="5640"/>
                    <a:pt x="1773" y="5489"/>
                  </a:cubicBezTo>
                  <a:cubicBezTo>
                    <a:pt x="1653" y="5338"/>
                    <a:pt x="1579" y="5153"/>
                    <a:pt x="1558" y="4933"/>
                  </a:cubicBezTo>
                  <a:cubicBezTo>
                    <a:pt x="1527" y="4654"/>
                    <a:pt x="1594" y="4412"/>
                    <a:pt x="1758" y="4214"/>
                  </a:cubicBezTo>
                  <a:cubicBezTo>
                    <a:pt x="1832" y="4117"/>
                    <a:pt x="1933" y="4034"/>
                    <a:pt x="2057" y="3956"/>
                  </a:cubicBezTo>
                  <a:close/>
                  <a:moveTo>
                    <a:pt x="3145" y="1"/>
                  </a:moveTo>
                  <a:cubicBezTo>
                    <a:pt x="3044" y="1"/>
                    <a:pt x="2942" y="6"/>
                    <a:pt x="2837" y="18"/>
                  </a:cubicBezTo>
                  <a:cubicBezTo>
                    <a:pt x="2409" y="62"/>
                    <a:pt x="2041" y="182"/>
                    <a:pt x="1730" y="376"/>
                  </a:cubicBezTo>
                  <a:cubicBezTo>
                    <a:pt x="1417" y="570"/>
                    <a:pt x="1185" y="814"/>
                    <a:pt x="1028" y="1109"/>
                  </a:cubicBezTo>
                  <a:cubicBezTo>
                    <a:pt x="875" y="1405"/>
                    <a:pt x="816" y="1729"/>
                    <a:pt x="853" y="2078"/>
                  </a:cubicBezTo>
                  <a:cubicBezTo>
                    <a:pt x="867" y="2222"/>
                    <a:pt x="906" y="2375"/>
                    <a:pt x="969" y="2539"/>
                  </a:cubicBezTo>
                  <a:cubicBezTo>
                    <a:pt x="1028" y="2692"/>
                    <a:pt x="1115" y="2856"/>
                    <a:pt x="1227" y="3025"/>
                  </a:cubicBezTo>
                  <a:cubicBezTo>
                    <a:pt x="830" y="3258"/>
                    <a:pt x="528" y="3547"/>
                    <a:pt x="330" y="3890"/>
                  </a:cubicBezTo>
                  <a:cubicBezTo>
                    <a:pt x="94" y="4297"/>
                    <a:pt x="0" y="4739"/>
                    <a:pt x="51" y="5213"/>
                  </a:cubicBezTo>
                  <a:cubicBezTo>
                    <a:pt x="97" y="5627"/>
                    <a:pt x="255" y="5993"/>
                    <a:pt x="525" y="6306"/>
                  </a:cubicBezTo>
                  <a:cubicBezTo>
                    <a:pt x="797" y="6617"/>
                    <a:pt x="1148" y="6848"/>
                    <a:pt x="1573" y="7001"/>
                  </a:cubicBezTo>
                  <a:cubicBezTo>
                    <a:pt x="1889" y="7113"/>
                    <a:pt x="2229" y="7169"/>
                    <a:pt x="2593" y="7169"/>
                  </a:cubicBezTo>
                  <a:cubicBezTo>
                    <a:pt x="2719" y="7169"/>
                    <a:pt x="2849" y="7162"/>
                    <a:pt x="2981" y="7149"/>
                  </a:cubicBezTo>
                  <a:cubicBezTo>
                    <a:pt x="3364" y="7107"/>
                    <a:pt x="3716" y="7015"/>
                    <a:pt x="4040" y="6874"/>
                  </a:cubicBezTo>
                  <a:cubicBezTo>
                    <a:pt x="4350" y="6735"/>
                    <a:pt x="4632" y="6558"/>
                    <a:pt x="4888" y="6338"/>
                  </a:cubicBezTo>
                  <a:lnTo>
                    <a:pt x="5433" y="6792"/>
                  </a:lnTo>
                  <a:lnTo>
                    <a:pt x="7360" y="6588"/>
                  </a:lnTo>
                  <a:lnTo>
                    <a:pt x="5749" y="5199"/>
                  </a:lnTo>
                  <a:cubicBezTo>
                    <a:pt x="5859" y="4976"/>
                    <a:pt x="5952" y="4736"/>
                    <a:pt x="6024" y="4486"/>
                  </a:cubicBezTo>
                  <a:cubicBezTo>
                    <a:pt x="6130" y="4117"/>
                    <a:pt x="6189" y="3722"/>
                    <a:pt x="6204" y="3302"/>
                  </a:cubicBezTo>
                  <a:lnTo>
                    <a:pt x="6204" y="3302"/>
                  </a:lnTo>
                  <a:lnTo>
                    <a:pt x="4753" y="3455"/>
                  </a:lnTo>
                  <a:cubicBezTo>
                    <a:pt x="4750" y="3771"/>
                    <a:pt x="4710" y="4060"/>
                    <a:pt x="4638" y="4329"/>
                  </a:cubicBezTo>
                  <a:lnTo>
                    <a:pt x="4097" y="3849"/>
                  </a:lnTo>
                  <a:cubicBezTo>
                    <a:pt x="3953" y="3739"/>
                    <a:pt x="3792" y="3606"/>
                    <a:pt x="3614" y="3453"/>
                  </a:cubicBezTo>
                  <a:cubicBezTo>
                    <a:pt x="3434" y="3296"/>
                    <a:pt x="3254" y="3132"/>
                    <a:pt x="3078" y="2958"/>
                  </a:cubicBezTo>
                  <a:cubicBezTo>
                    <a:pt x="2904" y="2784"/>
                    <a:pt x="2754" y="2612"/>
                    <a:pt x="2636" y="2442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8" y="1765"/>
                    <a:pt x="2481" y="1673"/>
                  </a:cubicBezTo>
                  <a:cubicBezTo>
                    <a:pt x="2524" y="1579"/>
                    <a:pt x="2592" y="1506"/>
                    <a:pt x="2684" y="1450"/>
                  </a:cubicBezTo>
                  <a:cubicBezTo>
                    <a:pt x="2779" y="1395"/>
                    <a:pt x="2895" y="1359"/>
                    <a:pt x="3037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9" y="1340"/>
                    <a:pt x="3395" y="1374"/>
                    <a:pt x="3510" y="1443"/>
                  </a:cubicBezTo>
                  <a:cubicBezTo>
                    <a:pt x="3651" y="1528"/>
                    <a:pt x="3789" y="1694"/>
                    <a:pt x="3929" y="1949"/>
                  </a:cubicBezTo>
                  <a:lnTo>
                    <a:pt x="5079" y="1089"/>
                  </a:lnTo>
                  <a:cubicBezTo>
                    <a:pt x="4967" y="839"/>
                    <a:pt x="4796" y="627"/>
                    <a:pt x="4569" y="455"/>
                  </a:cubicBezTo>
                  <a:cubicBezTo>
                    <a:pt x="4340" y="282"/>
                    <a:pt x="4077" y="156"/>
                    <a:pt x="3779" y="81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33"/>
            <p:cNvSpPr/>
            <p:nvPr/>
          </p:nvSpPr>
          <p:spPr>
            <a:xfrm flipH="1">
              <a:off x="8600512" y="3508977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1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4" y="7207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33"/>
            <p:cNvSpPr/>
            <p:nvPr/>
          </p:nvSpPr>
          <p:spPr>
            <a:xfrm flipH="1">
              <a:off x="8372571" y="348739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0" y="501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0"/>
                  </a:lnTo>
                  <a:lnTo>
                    <a:pt x="2175" y="5732"/>
                  </a:lnTo>
                  <a:lnTo>
                    <a:pt x="2029" y="4350"/>
                  </a:lnTo>
                  <a:lnTo>
                    <a:pt x="4734" y="4064"/>
                  </a:lnTo>
                  <a:lnTo>
                    <a:pt x="4592" y="2721"/>
                  </a:lnTo>
                  <a:lnTo>
                    <a:pt x="1887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33"/>
            <p:cNvSpPr/>
            <p:nvPr/>
          </p:nvSpPr>
          <p:spPr>
            <a:xfrm flipH="1">
              <a:off x="8131326" y="3464664"/>
              <a:ext cx="221363" cy="246032"/>
            </a:xfrm>
            <a:custGeom>
              <a:avLst/>
              <a:gdLst/>
              <a:ahLst/>
              <a:cxnLst/>
              <a:rect l="l" t="t" r="r" b="b"/>
              <a:pathLst>
                <a:path w="6389" h="7101" extrusionOk="0">
                  <a:moveTo>
                    <a:pt x="3672" y="1"/>
                  </a:moveTo>
                  <a:cubicBezTo>
                    <a:pt x="3542" y="1"/>
                    <a:pt x="3412" y="7"/>
                    <a:pt x="3282" y="21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5" y="1291"/>
                  </a:cubicBezTo>
                  <a:cubicBezTo>
                    <a:pt x="527" y="1639"/>
                    <a:pt x="314" y="2037"/>
                    <a:pt x="178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0" y="4433"/>
                    <a:pt x="245" y="4898"/>
                    <a:pt x="462" y="5311"/>
                  </a:cubicBezTo>
                  <a:cubicBezTo>
                    <a:pt x="679" y="5728"/>
                    <a:pt x="966" y="6075"/>
                    <a:pt x="1316" y="6358"/>
                  </a:cubicBezTo>
                  <a:cubicBezTo>
                    <a:pt x="1666" y="6638"/>
                    <a:pt x="2067" y="6843"/>
                    <a:pt x="2517" y="6969"/>
                  </a:cubicBezTo>
                  <a:cubicBezTo>
                    <a:pt x="2832" y="7057"/>
                    <a:pt x="3163" y="7101"/>
                    <a:pt x="3509" y="7101"/>
                  </a:cubicBezTo>
                  <a:cubicBezTo>
                    <a:pt x="3657" y="7101"/>
                    <a:pt x="3807" y="7093"/>
                    <a:pt x="3960" y="7077"/>
                  </a:cubicBezTo>
                  <a:cubicBezTo>
                    <a:pt x="4290" y="7043"/>
                    <a:pt x="4617" y="6966"/>
                    <a:pt x="4934" y="6850"/>
                  </a:cubicBezTo>
                  <a:cubicBezTo>
                    <a:pt x="5252" y="6735"/>
                    <a:pt x="5540" y="6591"/>
                    <a:pt x="5793" y="6420"/>
                  </a:cubicBezTo>
                  <a:cubicBezTo>
                    <a:pt x="6047" y="6250"/>
                    <a:pt x="6246" y="6065"/>
                    <a:pt x="6388" y="5865"/>
                  </a:cubicBezTo>
                  <a:lnTo>
                    <a:pt x="5456" y="4684"/>
                  </a:lnTo>
                  <a:cubicBezTo>
                    <a:pt x="5347" y="4828"/>
                    <a:pt x="5218" y="4957"/>
                    <a:pt x="5071" y="5074"/>
                  </a:cubicBezTo>
                  <a:cubicBezTo>
                    <a:pt x="4922" y="5190"/>
                    <a:pt x="4758" y="5290"/>
                    <a:pt x="4575" y="5367"/>
                  </a:cubicBezTo>
                  <a:cubicBezTo>
                    <a:pt x="4394" y="5446"/>
                    <a:pt x="4197" y="5495"/>
                    <a:pt x="3991" y="5518"/>
                  </a:cubicBezTo>
                  <a:cubicBezTo>
                    <a:pt x="3890" y="5529"/>
                    <a:pt x="3791" y="5534"/>
                    <a:pt x="3694" y="5534"/>
                  </a:cubicBezTo>
                  <a:cubicBezTo>
                    <a:pt x="3500" y="5534"/>
                    <a:pt x="3317" y="5513"/>
                    <a:pt x="3144" y="5469"/>
                  </a:cubicBezTo>
                  <a:cubicBezTo>
                    <a:pt x="2885" y="5405"/>
                    <a:pt x="2658" y="5295"/>
                    <a:pt x="2464" y="5137"/>
                  </a:cubicBezTo>
                  <a:cubicBezTo>
                    <a:pt x="2270" y="4980"/>
                    <a:pt x="2112" y="4785"/>
                    <a:pt x="1989" y="4553"/>
                  </a:cubicBezTo>
                  <a:cubicBezTo>
                    <a:pt x="1867" y="4319"/>
                    <a:pt x="1791" y="4053"/>
                    <a:pt x="1758" y="3755"/>
                  </a:cubicBezTo>
                  <a:cubicBezTo>
                    <a:pt x="1726" y="3450"/>
                    <a:pt x="1745" y="3169"/>
                    <a:pt x="1817" y="2911"/>
                  </a:cubicBezTo>
                  <a:cubicBezTo>
                    <a:pt x="1889" y="2655"/>
                    <a:pt x="2001" y="2432"/>
                    <a:pt x="2155" y="2241"/>
                  </a:cubicBezTo>
                  <a:cubicBezTo>
                    <a:pt x="2310" y="2051"/>
                    <a:pt x="2497" y="1896"/>
                    <a:pt x="2716" y="1778"/>
                  </a:cubicBezTo>
                  <a:cubicBezTo>
                    <a:pt x="2936" y="1659"/>
                    <a:pt x="3176" y="1587"/>
                    <a:pt x="3435" y="1558"/>
                  </a:cubicBezTo>
                  <a:cubicBezTo>
                    <a:pt x="3508" y="1550"/>
                    <a:pt x="3580" y="1546"/>
                    <a:pt x="3651" y="1546"/>
                  </a:cubicBezTo>
                  <a:cubicBezTo>
                    <a:pt x="3780" y="1546"/>
                    <a:pt x="3906" y="1559"/>
                    <a:pt x="4029" y="1585"/>
                  </a:cubicBezTo>
                  <a:cubicBezTo>
                    <a:pt x="4215" y="1624"/>
                    <a:pt x="4391" y="1689"/>
                    <a:pt x="4555" y="1781"/>
                  </a:cubicBezTo>
                  <a:cubicBezTo>
                    <a:pt x="4719" y="1873"/>
                    <a:pt x="4877" y="1982"/>
                    <a:pt x="5028" y="2110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8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8" y="16"/>
                    <a:pt x="3865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33"/>
            <p:cNvSpPr/>
            <p:nvPr/>
          </p:nvSpPr>
          <p:spPr>
            <a:xfrm flipH="1">
              <a:off x="7885472" y="3435630"/>
              <a:ext cx="228500" cy="257466"/>
            </a:xfrm>
            <a:custGeom>
              <a:avLst/>
              <a:gdLst/>
              <a:ahLst/>
              <a:cxnLst/>
              <a:rect l="l" t="t" r="r" b="b"/>
              <a:pathLst>
                <a:path w="6595" h="7431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49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2" y="4600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5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33"/>
            <p:cNvSpPr/>
            <p:nvPr/>
          </p:nvSpPr>
          <p:spPr>
            <a:xfrm flipH="1">
              <a:off x="7613668" y="3406839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30"/>
                    <a:pt x="4884" y="3224"/>
                  </a:cubicBezTo>
                  <a:cubicBezTo>
                    <a:pt x="4914" y="3418"/>
                    <a:pt x="4947" y="3607"/>
                    <a:pt x="4983" y="3794"/>
                  </a:cubicBezTo>
                  <a:cubicBezTo>
                    <a:pt x="5019" y="3980"/>
                    <a:pt x="5056" y="4169"/>
                    <a:pt x="5097" y="4362"/>
                  </a:cubicBezTo>
                  <a:cubicBezTo>
                    <a:pt x="5105" y="4406"/>
                    <a:pt x="5115" y="4454"/>
                    <a:pt x="5127" y="4500"/>
                  </a:cubicBezTo>
                  <a:lnTo>
                    <a:pt x="1480" y="493"/>
                  </a:lnTo>
                  <a:lnTo>
                    <a:pt x="0" y="650"/>
                  </a:lnTo>
                  <a:lnTo>
                    <a:pt x="719" y="7462"/>
                  </a:lnTo>
                  <a:lnTo>
                    <a:pt x="2326" y="7294"/>
                  </a:lnTo>
                  <a:lnTo>
                    <a:pt x="2086" y="5016"/>
                  </a:lnTo>
                  <a:cubicBezTo>
                    <a:pt x="2067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7"/>
                    <a:pt x="1927" y="3886"/>
                    <a:pt x="1893" y="3717"/>
                  </a:cubicBezTo>
                  <a:cubicBezTo>
                    <a:pt x="1858" y="3551"/>
                    <a:pt x="1820" y="3361"/>
                    <a:pt x="1775" y="3145"/>
                  </a:cubicBezTo>
                  <a:cubicBezTo>
                    <a:pt x="1768" y="3116"/>
                    <a:pt x="1762" y="3082"/>
                    <a:pt x="1755" y="3052"/>
                  </a:cubicBezTo>
                  <a:lnTo>
                    <a:pt x="1755" y="3052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33"/>
            <p:cNvSpPr/>
            <p:nvPr/>
          </p:nvSpPr>
          <p:spPr>
            <a:xfrm flipH="1">
              <a:off x="7421866" y="3386640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0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4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79" y="6814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33"/>
            <p:cNvSpPr/>
            <p:nvPr/>
          </p:nvSpPr>
          <p:spPr>
            <a:xfrm flipH="1">
              <a:off x="7152763" y="3363842"/>
              <a:ext cx="249219" cy="271914"/>
            </a:xfrm>
            <a:custGeom>
              <a:avLst/>
              <a:gdLst/>
              <a:ahLst/>
              <a:cxnLst/>
              <a:rect l="l" t="t" r="r" b="b"/>
              <a:pathLst>
                <a:path w="7193" h="7848" extrusionOk="0">
                  <a:moveTo>
                    <a:pt x="3598" y="1571"/>
                  </a:moveTo>
                  <a:cubicBezTo>
                    <a:pt x="3783" y="1571"/>
                    <a:pt x="3961" y="1598"/>
                    <a:pt x="4129" y="1651"/>
                  </a:cubicBezTo>
                  <a:cubicBezTo>
                    <a:pt x="4362" y="1723"/>
                    <a:pt x="4572" y="1842"/>
                    <a:pt x="4758" y="2003"/>
                  </a:cubicBezTo>
                  <a:cubicBezTo>
                    <a:pt x="4940" y="2164"/>
                    <a:pt x="5091" y="2361"/>
                    <a:pt x="5206" y="2590"/>
                  </a:cubicBezTo>
                  <a:cubicBezTo>
                    <a:pt x="5323" y="2820"/>
                    <a:pt x="5396" y="3079"/>
                    <a:pt x="5425" y="3365"/>
                  </a:cubicBezTo>
                  <a:cubicBezTo>
                    <a:pt x="5456" y="3650"/>
                    <a:pt x="5441" y="3919"/>
                    <a:pt x="5376" y="4167"/>
                  </a:cubicBezTo>
                  <a:cubicBezTo>
                    <a:pt x="5328" y="4339"/>
                    <a:pt x="5264" y="4497"/>
                    <a:pt x="5179" y="4645"/>
                  </a:cubicBezTo>
                  <a:lnTo>
                    <a:pt x="4243" y="3618"/>
                  </a:lnTo>
                  <a:lnTo>
                    <a:pt x="3115" y="4592"/>
                  </a:lnTo>
                  <a:lnTo>
                    <a:pt x="3955" y="5511"/>
                  </a:lnTo>
                  <a:cubicBezTo>
                    <a:pt x="3903" y="5519"/>
                    <a:pt x="3850" y="5529"/>
                    <a:pt x="3797" y="5534"/>
                  </a:cubicBezTo>
                  <a:cubicBezTo>
                    <a:pt x="3724" y="5541"/>
                    <a:pt x="3652" y="5545"/>
                    <a:pt x="3581" y="5545"/>
                  </a:cubicBezTo>
                  <a:cubicBezTo>
                    <a:pt x="3393" y="5545"/>
                    <a:pt x="3215" y="5518"/>
                    <a:pt x="3045" y="5466"/>
                  </a:cubicBezTo>
                  <a:cubicBezTo>
                    <a:pt x="2812" y="5393"/>
                    <a:pt x="2602" y="5275"/>
                    <a:pt x="2415" y="5121"/>
                  </a:cubicBezTo>
                  <a:cubicBezTo>
                    <a:pt x="2228" y="4963"/>
                    <a:pt x="2077" y="4767"/>
                    <a:pt x="1964" y="4533"/>
                  </a:cubicBezTo>
                  <a:cubicBezTo>
                    <a:pt x="1850" y="4300"/>
                    <a:pt x="1781" y="4041"/>
                    <a:pt x="1749" y="3753"/>
                  </a:cubicBezTo>
                  <a:cubicBezTo>
                    <a:pt x="1719" y="3469"/>
                    <a:pt x="1735" y="3201"/>
                    <a:pt x="1798" y="2951"/>
                  </a:cubicBezTo>
                  <a:cubicBezTo>
                    <a:pt x="1859" y="2701"/>
                    <a:pt x="1965" y="2478"/>
                    <a:pt x="2116" y="2282"/>
                  </a:cubicBezTo>
                  <a:cubicBezTo>
                    <a:pt x="2266" y="2085"/>
                    <a:pt x="2447" y="1927"/>
                    <a:pt x="2661" y="1806"/>
                  </a:cubicBezTo>
                  <a:cubicBezTo>
                    <a:pt x="2872" y="1685"/>
                    <a:pt x="3113" y="1611"/>
                    <a:pt x="3379" y="1583"/>
                  </a:cubicBezTo>
                  <a:cubicBezTo>
                    <a:pt x="3453" y="1575"/>
                    <a:pt x="3526" y="1571"/>
                    <a:pt x="3598" y="1571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6" y="25"/>
                  </a:cubicBezTo>
                  <a:cubicBezTo>
                    <a:pt x="2703" y="78"/>
                    <a:pt x="2244" y="217"/>
                    <a:pt x="1833" y="436"/>
                  </a:cubicBezTo>
                  <a:cubicBezTo>
                    <a:pt x="1423" y="657"/>
                    <a:pt x="1078" y="941"/>
                    <a:pt x="792" y="1293"/>
                  </a:cubicBezTo>
                  <a:cubicBezTo>
                    <a:pt x="508" y="1645"/>
                    <a:pt x="301" y="2045"/>
                    <a:pt x="170" y="2491"/>
                  </a:cubicBezTo>
                  <a:cubicBezTo>
                    <a:pt x="41" y="2937"/>
                    <a:pt x="1" y="3417"/>
                    <a:pt x="57" y="3929"/>
                  </a:cubicBezTo>
                  <a:cubicBezTo>
                    <a:pt x="110" y="4442"/>
                    <a:pt x="247" y="4901"/>
                    <a:pt x="468" y="5312"/>
                  </a:cubicBezTo>
                  <a:cubicBezTo>
                    <a:pt x="688" y="5722"/>
                    <a:pt x="973" y="6070"/>
                    <a:pt x="1325" y="6353"/>
                  </a:cubicBezTo>
                  <a:cubicBezTo>
                    <a:pt x="1677" y="6638"/>
                    <a:pt x="2076" y="6846"/>
                    <a:pt x="2521" y="6976"/>
                  </a:cubicBezTo>
                  <a:cubicBezTo>
                    <a:pt x="2838" y="7068"/>
                    <a:pt x="3171" y="7114"/>
                    <a:pt x="3522" y="7114"/>
                  </a:cubicBezTo>
                  <a:cubicBezTo>
                    <a:pt x="3666" y="7114"/>
                    <a:pt x="3812" y="7106"/>
                    <a:pt x="3961" y="7091"/>
                  </a:cubicBezTo>
                  <a:cubicBezTo>
                    <a:pt x="4384" y="7045"/>
                    <a:pt x="4768" y="6941"/>
                    <a:pt x="5121" y="6783"/>
                  </a:cubicBezTo>
                  <a:lnTo>
                    <a:pt x="6096" y="7847"/>
                  </a:lnTo>
                  <a:lnTo>
                    <a:pt x="7192" y="6846"/>
                  </a:lnTo>
                  <a:lnTo>
                    <a:pt x="6321" y="5893"/>
                  </a:lnTo>
                  <a:cubicBezTo>
                    <a:pt x="6342" y="5870"/>
                    <a:pt x="6365" y="5847"/>
                    <a:pt x="6385" y="5821"/>
                  </a:cubicBezTo>
                  <a:cubicBezTo>
                    <a:pt x="6670" y="5469"/>
                    <a:pt x="6874" y="5071"/>
                    <a:pt x="7002" y="4620"/>
                  </a:cubicBezTo>
                  <a:cubicBezTo>
                    <a:pt x="7127" y="4172"/>
                    <a:pt x="7166" y="3693"/>
                    <a:pt x="7112" y="3187"/>
                  </a:cubicBezTo>
                  <a:cubicBezTo>
                    <a:pt x="7058" y="2675"/>
                    <a:pt x="6922" y="2212"/>
                    <a:pt x="6703" y="1802"/>
                  </a:cubicBezTo>
                  <a:cubicBezTo>
                    <a:pt x="6488" y="1392"/>
                    <a:pt x="6204" y="1046"/>
                    <a:pt x="5852" y="759"/>
                  </a:cubicBezTo>
                  <a:cubicBezTo>
                    <a:pt x="5500" y="476"/>
                    <a:pt x="5100" y="269"/>
                    <a:pt x="4654" y="138"/>
                  </a:cubicBezTo>
                  <a:cubicBezTo>
                    <a:pt x="4339" y="47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33"/>
            <p:cNvSpPr/>
            <p:nvPr/>
          </p:nvSpPr>
          <p:spPr>
            <a:xfrm flipH="1">
              <a:off x="6905975" y="3331448"/>
              <a:ext cx="219180" cy="249427"/>
            </a:xfrm>
            <a:custGeom>
              <a:avLst/>
              <a:gdLst/>
              <a:ahLst/>
              <a:cxnLst/>
              <a:rect l="l" t="t" r="r" b="b"/>
              <a:pathLst>
                <a:path w="6326" h="7199" extrusionOk="0">
                  <a:moveTo>
                    <a:pt x="5828" y="0"/>
                  </a:moveTo>
                  <a:lnTo>
                    <a:pt x="4212" y="170"/>
                  </a:lnTo>
                  <a:lnTo>
                    <a:pt x="4645" y="4278"/>
                  </a:lnTo>
                  <a:cubicBezTo>
                    <a:pt x="4672" y="4524"/>
                    <a:pt x="4636" y="4752"/>
                    <a:pt x="4541" y="4963"/>
                  </a:cubicBezTo>
                  <a:cubicBezTo>
                    <a:pt x="4445" y="5173"/>
                    <a:pt x="4307" y="5345"/>
                    <a:pt x="4127" y="5479"/>
                  </a:cubicBezTo>
                  <a:cubicBezTo>
                    <a:pt x="3948" y="5611"/>
                    <a:pt x="3736" y="5692"/>
                    <a:pt x="3489" y="5718"/>
                  </a:cubicBezTo>
                  <a:cubicBezTo>
                    <a:pt x="3440" y="5723"/>
                    <a:pt x="3392" y="5726"/>
                    <a:pt x="3344" y="5726"/>
                  </a:cubicBezTo>
                  <a:cubicBezTo>
                    <a:pt x="3165" y="5726"/>
                    <a:pt x="2997" y="5689"/>
                    <a:pt x="2839" y="5613"/>
                  </a:cubicBezTo>
                  <a:cubicBezTo>
                    <a:pt x="2639" y="5519"/>
                    <a:pt x="2474" y="5380"/>
                    <a:pt x="2343" y="5193"/>
                  </a:cubicBezTo>
                  <a:cubicBezTo>
                    <a:pt x="2212" y="5006"/>
                    <a:pt x="2133" y="4790"/>
                    <a:pt x="2107" y="4544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6" y="5328"/>
                    <a:pt x="672" y="5775"/>
                    <a:pt x="964" y="6151"/>
                  </a:cubicBezTo>
                  <a:cubicBezTo>
                    <a:pt x="1256" y="6526"/>
                    <a:pt x="1635" y="6806"/>
                    <a:pt x="2100" y="6991"/>
                  </a:cubicBezTo>
                  <a:cubicBezTo>
                    <a:pt x="2453" y="7129"/>
                    <a:pt x="2834" y="7199"/>
                    <a:pt x="3244" y="7199"/>
                  </a:cubicBezTo>
                  <a:cubicBezTo>
                    <a:pt x="3374" y="7199"/>
                    <a:pt x="3508" y="7192"/>
                    <a:pt x="3644" y="7177"/>
                  </a:cubicBezTo>
                  <a:cubicBezTo>
                    <a:pt x="4202" y="7119"/>
                    <a:pt x="4688" y="6950"/>
                    <a:pt x="5105" y="6674"/>
                  </a:cubicBezTo>
                  <a:cubicBezTo>
                    <a:pt x="5522" y="6397"/>
                    <a:pt x="5834" y="6044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33"/>
            <p:cNvSpPr/>
            <p:nvPr/>
          </p:nvSpPr>
          <p:spPr>
            <a:xfrm flipH="1">
              <a:off x="6672733" y="330792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2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29" y="4354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5"/>
                  </a:lnTo>
                  <a:lnTo>
                    <a:pt x="4899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33"/>
            <p:cNvSpPr/>
            <p:nvPr/>
          </p:nvSpPr>
          <p:spPr>
            <a:xfrm flipH="1">
              <a:off x="6458651" y="3287550"/>
              <a:ext cx="194338" cy="246933"/>
            </a:xfrm>
            <a:custGeom>
              <a:avLst/>
              <a:gdLst/>
              <a:ahLst/>
              <a:cxnLst/>
              <a:rect l="l" t="t" r="r" b="b"/>
              <a:pathLst>
                <a:path w="5609" h="7127" extrusionOk="0">
                  <a:moveTo>
                    <a:pt x="2938" y="1"/>
                  </a:moveTo>
                  <a:cubicBezTo>
                    <a:pt x="2763" y="1"/>
                    <a:pt x="2577" y="11"/>
                    <a:pt x="2380" y="32"/>
                  </a:cubicBezTo>
                  <a:cubicBezTo>
                    <a:pt x="2042" y="68"/>
                    <a:pt x="1723" y="153"/>
                    <a:pt x="1424" y="285"/>
                  </a:cubicBezTo>
                  <a:cubicBezTo>
                    <a:pt x="1123" y="419"/>
                    <a:pt x="864" y="592"/>
                    <a:pt x="647" y="801"/>
                  </a:cubicBezTo>
                  <a:cubicBezTo>
                    <a:pt x="429" y="1011"/>
                    <a:pt x="263" y="1253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4"/>
                  </a:cubicBezTo>
                  <a:cubicBezTo>
                    <a:pt x="364" y="3364"/>
                    <a:pt x="525" y="3554"/>
                    <a:pt x="728" y="3713"/>
                  </a:cubicBezTo>
                  <a:cubicBezTo>
                    <a:pt x="931" y="3872"/>
                    <a:pt x="1179" y="4000"/>
                    <a:pt x="1471" y="4093"/>
                  </a:cubicBezTo>
                  <a:cubicBezTo>
                    <a:pt x="1763" y="4187"/>
                    <a:pt x="2103" y="4256"/>
                    <a:pt x="2488" y="4302"/>
                  </a:cubicBezTo>
                  <a:cubicBezTo>
                    <a:pt x="2626" y="4312"/>
                    <a:pt x="2763" y="4330"/>
                    <a:pt x="2895" y="4352"/>
                  </a:cubicBezTo>
                  <a:cubicBezTo>
                    <a:pt x="3029" y="4373"/>
                    <a:pt x="3157" y="4402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4" y="5251"/>
                    <a:pt x="3835" y="5346"/>
                  </a:cubicBezTo>
                  <a:cubicBezTo>
                    <a:pt x="3771" y="5442"/>
                    <a:pt x="3667" y="5521"/>
                    <a:pt x="3528" y="5581"/>
                  </a:cubicBezTo>
                  <a:cubicBezTo>
                    <a:pt x="3390" y="5642"/>
                    <a:pt x="3233" y="5682"/>
                    <a:pt x="3059" y="5699"/>
                  </a:cubicBezTo>
                  <a:cubicBezTo>
                    <a:pt x="2973" y="5709"/>
                    <a:pt x="2887" y="5713"/>
                    <a:pt x="2801" y="5713"/>
                  </a:cubicBezTo>
                  <a:cubicBezTo>
                    <a:pt x="2538" y="5713"/>
                    <a:pt x="2277" y="5670"/>
                    <a:pt x="2018" y="5583"/>
                  </a:cubicBezTo>
                  <a:cubicBezTo>
                    <a:pt x="1675" y="5468"/>
                    <a:pt x="1317" y="5210"/>
                    <a:pt x="946" y="4809"/>
                  </a:cubicBezTo>
                  <a:lnTo>
                    <a:pt x="63" y="6053"/>
                  </a:lnTo>
                  <a:cubicBezTo>
                    <a:pt x="314" y="6309"/>
                    <a:pt x="588" y="6525"/>
                    <a:pt x="889" y="6699"/>
                  </a:cubicBezTo>
                  <a:cubicBezTo>
                    <a:pt x="1189" y="6873"/>
                    <a:pt x="1526" y="6995"/>
                    <a:pt x="1897" y="7065"/>
                  </a:cubicBezTo>
                  <a:cubicBezTo>
                    <a:pt x="2118" y="7106"/>
                    <a:pt x="2352" y="7127"/>
                    <a:pt x="2599" y="7127"/>
                  </a:cubicBezTo>
                  <a:cubicBezTo>
                    <a:pt x="2768" y="7127"/>
                    <a:pt x="2943" y="7117"/>
                    <a:pt x="3125" y="7099"/>
                  </a:cubicBezTo>
                  <a:cubicBezTo>
                    <a:pt x="3644" y="7042"/>
                    <a:pt x="4094" y="6909"/>
                    <a:pt x="4475" y="6696"/>
                  </a:cubicBezTo>
                  <a:cubicBezTo>
                    <a:pt x="4856" y="6482"/>
                    <a:pt x="5144" y="6197"/>
                    <a:pt x="5339" y="5847"/>
                  </a:cubicBezTo>
                  <a:cubicBezTo>
                    <a:pt x="5536" y="5495"/>
                    <a:pt x="5608" y="5082"/>
                    <a:pt x="5560" y="4608"/>
                  </a:cubicBezTo>
                  <a:cubicBezTo>
                    <a:pt x="5526" y="4303"/>
                    <a:pt x="5443" y="4043"/>
                    <a:pt x="5304" y="3823"/>
                  </a:cubicBezTo>
                  <a:cubicBezTo>
                    <a:pt x="5165" y="3606"/>
                    <a:pt x="4983" y="3422"/>
                    <a:pt x="4754" y="3275"/>
                  </a:cubicBezTo>
                  <a:cubicBezTo>
                    <a:pt x="4526" y="3130"/>
                    <a:pt x="4260" y="3012"/>
                    <a:pt x="3959" y="2925"/>
                  </a:cubicBezTo>
                  <a:cubicBezTo>
                    <a:pt x="3657" y="2839"/>
                    <a:pt x="3325" y="2780"/>
                    <a:pt x="2962" y="2746"/>
                  </a:cubicBezTo>
                  <a:cubicBezTo>
                    <a:pt x="2804" y="2737"/>
                    <a:pt x="2650" y="2720"/>
                    <a:pt x="2504" y="2691"/>
                  </a:cubicBezTo>
                  <a:cubicBezTo>
                    <a:pt x="2356" y="2664"/>
                    <a:pt x="2225" y="2626"/>
                    <a:pt x="2108" y="2576"/>
                  </a:cubicBezTo>
                  <a:cubicBezTo>
                    <a:pt x="1992" y="2526"/>
                    <a:pt x="1895" y="2465"/>
                    <a:pt x="1824" y="2393"/>
                  </a:cubicBezTo>
                  <a:cubicBezTo>
                    <a:pt x="1750" y="2324"/>
                    <a:pt x="1709" y="2232"/>
                    <a:pt x="1697" y="2123"/>
                  </a:cubicBezTo>
                  <a:cubicBezTo>
                    <a:pt x="1684" y="1998"/>
                    <a:pt x="1711" y="1889"/>
                    <a:pt x="1779" y="1794"/>
                  </a:cubicBezTo>
                  <a:cubicBezTo>
                    <a:pt x="1848" y="1699"/>
                    <a:pt x="1950" y="1617"/>
                    <a:pt x="2082" y="1555"/>
                  </a:cubicBezTo>
                  <a:cubicBezTo>
                    <a:pt x="2218" y="1492"/>
                    <a:pt x="2382" y="1449"/>
                    <a:pt x="2577" y="1428"/>
                  </a:cubicBezTo>
                  <a:cubicBezTo>
                    <a:pt x="2639" y="1422"/>
                    <a:pt x="2700" y="1419"/>
                    <a:pt x="2762" y="1419"/>
                  </a:cubicBezTo>
                  <a:cubicBezTo>
                    <a:pt x="2887" y="1419"/>
                    <a:pt x="3012" y="1432"/>
                    <a:pt x="3136" y="1457"/>
                  </a:cubicBezTo>
                  <a:cubicBezTo>
                    <a:pt x="3322" y="1497"/>
                    <a:pt x="3497" y="1564"/>
                    <a:pt x="3669" y="1657"/>
                  </a:cubicBezTo>
                  <a:cubicBezTo>
                    <a:pt x="3840" y="1751"/>
                    <a:pt x="4001" y="1874"/>
                    <a:pt x="4156" y="2030"/>
                  </a:cubicBezTo>
                  <a:lnTo>
                    <a:pt x="5073" y="938"/>
                  </a:lnTo>
                  <a:cubicBezTo>
                    <a:pt x="4885" y="708"/>
                    <a:pt x="4668" y="520"/>
                    <a:pt x="4418" y="369"/>
                  </a:cubicBezTo>
                  <a:cubicBezTo>
                    <a:pt x="4170" y="218"/>
                    <a:pt x="3878" y="113"/>
                    <a:pt x="3548" y="52"/>
                  </a:cubicBezTo>
                  <a:cubicBezTo>
                    <a:pt x="3363" y="18"/>
                    <a:pt x="3159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33"/>
            <p:cNvSpPr/>
            <p:nvPr/>
          </p:nvSpPr>
          <p:spPr>
            <a:xfrm flipH="1">
              <a:off x="6023000" y="3236446"/>
              <a:ext cx="331854" cy="263737"/>
            </a:xfrm>
            <a:custGeom>
              <a:avLst/>
              <a:gdLst/>
              <a:ahLst/>
              <a:cxnLst/>
              <a:rect l="l" t="t" r="r" b="b"/>
              <a:pathLst>
                <a:path w="9578" h="7612" extrusionOk="0">
                  <a:moveTo>
                    <a:pt x="9577" y="0"/>
                  </a:moveTo>
                  <a:lnTo>
                    <a:pt x="7934" y="176"/>
                  </a:lnTo>
                  <a:lnTo>
                    <a:pt x="7298" y="3853"/>
                  </a:lnTo>
                  <a:cubicBezTo>
                    <a:pt x="7269" y="4019"/>
                    <a:pt x="7251" y="4167"/>
                    <a:pt x="7238" y="4297"/>
                  </a:cubicBezTo>
                  <a:cubicBezTo>
                    <a:pt x="7225" y="4426"/>
                    <a:pt x="7218" y="4543"/>
                    <a:pt x="7216" y="4649"/>
                  </a:cubicBezTo>
                  <a:cubicBezTo>
                    <a:pt x="7215" y="4694"/>
                    <a:pt x="7216" y="4735"/>
                    <a:pt x="7215" y="4779"/>
                  </a:cubicBezTo>
                  <a:cubicBezTo>
                    <a:pt x="7183" y="4685"/>
                    <a:pt x="7150" y="4590"/>
                    <a:pt x="7110" y="4492"/>
                  </a:cubicBezTo>
                  <a:cubicBezTo>
                    <a:pt x="7038" y="4310"/>
                    <a:pt x="6952" y="4116"/>
                    <a:pt x="6851" y="3910"/>
                  </a:cubicBezTo>
                  <a:lnTo>
                    <a:pt x="5575" y="1320"/>
                  </a:lnTo>
                  <a:lnTo>
                    <a:pt x="4252" y="1460"/>
                  </a:lnTo>
                  <a:lnTo>
                    <a:pt x="3523" y="4262"/>
                  </a:lnTo>
                  <a:cubicBezTo>
                    <a:pt x="3484" y="4451"/>
                    <a:pt x="3454" y="4629"/>
                    <a:pt x="3433" y="4799"/>
                  </a:cubicBezTo>
                  <a:cubicBezTo>
                    <a:pt x="3414" y="4937"/>
                    <a:pt x="3401" y="5083"/>
                    <a:pt x="3392" y="5237"/>
                  </a:cubicBezTo>
                  <a:cubicBezTo>
                    <a:pt x="3355" y="5094"/>
                    <a:pt x="3310" y="4944"/>
                    <a:pt x="3257" y="4787"/>
                  </a:cubicBezTo>
                  <a:cubicBezTo>
                    <a:pt x="3204" y="4626"/>
                    <a:pt x="3147" y="4465"/>
                    <a:pt x="3085" y="4310"/>
                  </a:cubicBezTo>
                  <a:lnTo>
                    <a:pt x="1686" y="837"/>
                  </a:lnTo>
                  <a:lnTo>
                    <a:pt x="0" y="1014"/>
                  </a:lnTo>
                  <a:lnTo>
                    <a:pt x="2764" y="7611"/>
                  </a:lnTo>
                  <a:lnTo>
                    <a:pt x="4068" y="7469"/>
                  </a:lnTo>
                  <a:lnTo>
                    <a:pt x="5085" y="3643"/>
                  </a:lnTo>
                  <a:lnTo>
                    <a:pt x="6987" y="7161"/>
                  </a:lnTo>
                  <a:lnTo>
                    <a:pt x="8253" y="7029"/>
                  </a:lnTo>
                  <a:lnTo>
                    <a:pt x="9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33"/>
            <p:cNvSpPr/>
            <p:nvPr/>
          </p:nvSpPr>
          <p:spPr>
            <a:xfrm flipH="1">
              <a:off x="5749847" y="321569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8" y="1571"/>
                  </a:moveTo>
                  <a:cubicBezTo>
                    <a:pt x="3784" y="1571"/>
                    <a:pt x="3962" y="1598"/>
                    <a:pt x="4129" y="1652"/>
                  </a:cubicBezTo>
                  <a:cubicBezTo>
                    <a:pt x="4362" y="1725"/>
                    <a:pt x="4574" y="1843"/>
                    <a:pt x="4758" y="2004"/>
                  </a:cubicBezTo>
                  <a:cubicBezTo>
                    <a:pt x="4942" y="2165"/>
                    <a:pt x="5091" y="2361"/>
                    <a:pt x="5208" y="2591"/>
                  </a:cubicBezTo>
                  <a:cubicBezTo>
                    <a:pt x="5323" y="2821"/>
                    <a:pt x="5398" y="3078"/>
                    <a:pt x="5426" y="3366"/>
                  </a:cubicBezTo>
                  <a:cubicBezTo>
                    <a:pt x="5458" y="3651"/>
                    <a:pt x="5439" y="3918"/>
                    <a:pt x="5373" y="4165"/>
                  </a:cubicBezTo>
                  <a:cubicBezTo>
                    <a:pt x="5308" y="4416"/>
                    <a:pt x="5202" y="4638"/>
                    <a:pt x="5055" y="4834"/>
                  </a:cubicBezTo>
                  <a:cubicBezTo>
                    <a:pt x="4909" y="5033"/>
                    <a:pt x="4729" y="5191"/>
                    <a:pt x="4516" y="5311"/>
                  </a:cubicBezTo>
                  <a:cubicBezTo>
                    <a:pt x="4302" y="5431"/>
                    <a:pt x="4060" y="5507"/>
                    <a:pt x="3797" y="5534"/>
                  </a:cubicBezTo>
                  <a:cubicBezTo>
                    <a:pt x="3724" y="5542"/>
                    <a:pt x="3653" y="5546"/>
                    <a:pt x="3582" y="5546"/>
                  </a:cubicBezTo>
                  <a:cubicBezTo>
                    <a:pt x="3395" y="5546"/>
                    <a:pt x="3217" y="5519"/>
                    <a:pt x="3046" y="5465"/>
                  </a:cubicBezTo>
                  <a:cubicBezTo>
                    <a:pt x="2813" y="5393"/>
                    <a:pt x="2604" y="5274"/>
                    <a:pt x="2414" y="5120"/>
                  </a:cubicBezTo>
                  <a:cubicBezTo>
                    <a:pt x="2230" y="4962"/>
                    <a:pt x="2079" y="4766"/>
                    <a:pt x="1965" y="4532"/>
                  </a:cubicBezTo>
                  <a:cubicBezTo>
                    <a:pt x="1851" y="4301"/>
                    <a:pt x="1781" y="4040"/>
                    <a:pt x="1751" y="3753"/>
                  </a:cubicBezTo>
                  <a:cubicBezTo>
                    <a:pt x="1719" y="3468"/>
                    <a:pt x="1736" y="3200"/>
                    <a:pt x="1798" y="2950"/>
                  </a:cubicBezTo>
                  <a:cubicBezTo>
                    <a:pt x="1860" y="2702"/>
                    <a:pt x="1966" y="2480"/>
                    <a:pt x="2116" y="2282"/>
                  </a:cubicBezTo>
                  <a:cubicBezTo>
                    <a:pt x="2267" y="2086"/>
                    <a:pt x="2448" y="1926"/>
                    <a:pt x="2662" y="1806"/>
                  </a:cubicBezTo>
                  <a:cubicBezTo>
                    <a:pt x="2874" y="1685"/>
                    <a:pt x="3114" y="1610"/>
                    <a:pt x="3380" y="1583"/>
                  </a:cubicBezTo>
                  <a:cubicBezTo>
                    <a:pt x="3454" y="1575"/>
                    <a:pt x="3527" y="1571"/>
                    <a:pt x="3598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1" y="657"/>
                    <a:pt x="1075" y="944"/>
                    <a:pt x="792" y="1294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7" y="6639"/>
                    <a:pt x="2074" y="6846"/>
                    <a:pt x="2520" y="6977"/>
                  </a:cubicBezTo>
                  <a:cubicBezTo>
                    <a:pt x="2833" y="7068"/>
                    <a:pt x="3165" y="7114"/>
                    <a:pt x="3515" y="7114"/>
                  </a:cubicBezTo>
                  <a:cubicBezTo>
                    <a:pt x="3663" y="7114"/>
                    <a:pt x="3815" y="7106"/>
                    <a:pt x="3970" y="7089"/>
                  </a:cubicBezTo>
                  <a:cubicBezTo>
                    <a:pt x="4474" y="7037"/>
                    <a:pt x="4933" y="6898"/>
                    <a:pt x="5343" y="6679"/>
                  </a:cubicBezTo>
                  <a:cubicBezTo>
                    <a:pt x="5753" y="6458"/>
                    <a:pt x="6099" y="6171"/>
                    <a:pt x="6385" y="5822"/>
                  </a:cubicBezTo>
                  <a:cubicBezTo>
                    <a:pt x="6669" y="5468"/>
                    <a:pt x="6874" y="5068"/>
                    <a:pt x="7001" y="4618"/>
                  </a:cubicBezTo>
                  <a:cubicBezTo>
                    <a:pt x="7127" y="4170"/>
                    <a:pt x="7165" y="3691"/>
                    <a:pt x="7112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3" y="1045"/>
                    <a:pt x="5851" y="760"/>
                  </a:cubicBezTo>
                  <a:cubicBezTo>
                    <a:pt x="5498" y="477"/>
                    <a:pt x="5100" y="268"/>
                    <a:pt x="4654" y="138"/>
                  </a:cubicBezTo>
                  <a:cubicBezTo>
                    <a:pt x="4338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33"/>
            <p:cNvSpPr/>
            <p:nvPr/>
          </p:nvSpPr>
          <p:spPr>
            <a:xfrm flipH="1">
              <a:off x="5498521" y="319261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0" y="1421"/>
                  </a:moveTo>
                  <a:cubicBezTo>
                    <a:pt x="3229" y="1421"/>
                    <a:pt x="3353" y="1441"/>
                    <a:pt x="3463" y="1481"/>
                  </a:cubicBezTo>
                  <a:cubicBezTo>
                    <a:pt x="3617" y="1537"/>
                    <a:pt x="3739" y="1629"/>
                    <a:pt x="3831" y="1753"/>
                  </a:cubicBezTo>
                  <a:cubicBezTo>
                    <a:pt x="3923" y="1876"/>
                    <a:pt x="3979" y="2027"/>
                    <a:pt x="3997" y="2203"/>
                  </a:cubicBezTo>
                  <a:cubicBezTo>
                    <a:pt x="4017" y="2377"/>
                    <a:pt x="3997" y="2535"/>
                    <a:pt x="3945" y="2680"/>
                  </a:cubicBezTo>
                  <a:cubicBezTo>
                    <a:pt x="3890" y="2824"/>
                    <a:pt x="3802" y="2939"/>
                    <a:pt x="3686" y="3025"/>
                  </a:cubicBezTo>
                  <a:cubicBezTo>
                    <a:pt x="3567" y="3116"/>
                    <a:pt x="3423" y="3168"/>
                    <a:pt x="3255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2" y="1431"/>
                  </a:lnTo>
                  <a:cubicBezTo>
                    <a:pt x="2981" y="1424"/>
                    <a:pt x="3037" y="1421"/>
                    <a:pt x="3090" y="1421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8" y="17"/>
                  </a:cubicBezTo>
                  <a:lnTo>
                    <a:pt x="0" y="341"/>
                  </a:lnTo>
                  <a:lnTo>
                    <a:pt x="718" y="7152"/>
                  </a:lnTo>
                  <a:lnTo>
                    <a:pt x="2297" y="6986"/>
                  </a:lnTo>
                  <a:lnTo>
                    <a:pt x="2042" y="4593"/>
                  </a:lnTo>
                  <a:lnTo>
                    <a:pt x="2894" y="4501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0"/>
                    <a:pt x="4691" y="4017"/>
                  </a:cubicBezTo>
                  <a:cubicBezTo>
                    <a:pt x="5019" y="3786"/>
                    <a:pt x="5268" y="3490"/>
                    <a:pt x="5433" y="3126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8" y="1527"/>
                    <a:pt x="5429" y="1164"/>
                    <a:pt x="5191" y="861"/>
                  </a:cubicBezTo>
                  <a:cubicBezTo>
                    <a:pt x="4959" y="553"/>
                    <a:pt x="4652" y="325"/>
                    <a:pt x="4278" y="175"/>
                  </a:cubicBezTo>
                  <a:cubicBezTo>
                    <a:pt x="3991" y="59"/>
                    <a:pt x="3686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33"/>
            <p:cNvSpPr/>
            <p:nvPr/>
          </p:nvSpPr>
          <p:spPr>
            <a:xfrm flipH="1">
              <a:off x="5239848" y="315707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33"/>
            <p:cNvSpPr/>
            <p:nvPr/>
          </p:nvSpPr>
          <p:spPr>
            <a:xfrm flipH="1">
              <a:off x="5047698" y="3138743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0"/>
                  </a:moveTo>
                  <a:cubicBezTo>
                    <a:pt x="2760" y="0"/>
                    <a:pt x="2576" y="10"/>
                    <a:pt x="2380" y="30"/>
                  </a:cubicBezTo>
                  <a:cubicBezTo>
                    <a:pt x="2043" y="66"/>
                    <a:pt x="1725" y="151"/>
                    <a:pt x="1424" y="285"/>
                  </a:cubicBezTo>
                  <a:cubicBezTo>
                    <a:pt x="1125" y="417"/>
                    <a:pt x="863" y="590"/>
                    <a:pt x="648" y="798"/>
                  </a:cubicBezTo>
                  <a:cubicBezTo>
                    <a:pt x="431" y="1008"/>
                    <a:pt x="265" y="1250"/>
                    <a:pt x="154" y="1519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300"/>
                  </a:cubicBezTo>
                  <a:cubicBezTo>
                    <a:pt x="2628" y="4311"/>
                    <a:pt x="2764" y="4329"/>
                    <a:pt x="2897" y="4350"/>
                  </a:cubicBezTo>
                  <a:cubicBezTo>
                    <a:pt x="3030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8" y="4567"/>
                  </a:cubicBezTo>
                  <a:cubicBezTo>
                    <a:pt x="3688" y="4618"/>
                    <a:pt x="3761" y="4679"/>
                    <a:pt x="3818" y="4751"/>
                  </a:cubicBezTo>
                  <a:cubicBezTo>
                    <a:pt x="3876" y="4823"/>
                    <a:pt x="3909" y="4910"/>
                    <a:pt x="3919" y="5006"/>
                  </a:cubicBezTo>
                  <a:cubicBezTo>
                    <a:pt x="3934" y="5135"/>
                    <a:pt x="3905" y="5249"/>
                    <a:pt x="3837" y="5344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3" y="5711"/>
                  </a:cubicBezTo>
                  <a:cubicBezTo>
                    <a:pt x="2540" y="5711"/>
                    <a:pt x="2280" y="5666"/>
                    <a:pt x="2021" y="5580"/>
                  </a:cubicBezTo>
                  <a:cubicBezTo>
                    <a:pt x="1679" y="5465"/>
                    <a:pt x="1321" y="5207"/>
                    <a:pt x="950" y="4807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6"/>
                  </a:cubicBezTo>
                  <a:cubicBezTo>
                    <a:pt x="1193" y="6871"/>
                    <a:pt x="1529" y="6993"/>
                    <a:pt x="1900" y="7062"/>
                  </a:cubicBezTo>
                  <a:cubicBezTo>
                    <a:pt x="2121" y="7103"/>
                    <a:pt x="2355" y="7123"/>
                    <a:pt x="2602" y="7123"/>
                  </a:cubicBezTo>
                  <a:cubicBezTo>
                    <a:pt x="2771" y="7123"/>
                    <a:pt x="2947" y="7114"/>
                    <a:pt x="3128" y="7095"/>
                  </a:cubicBezTo>
                  <a:cubicBezTo>
                    <a:pt x="3647" y="7041"/>
                    <a:pt x="4097" y="6907"/>
                    <a:pt x="4479" y="6693"/>
                  </a:cubicBezTo>
                  <a:cubicBezTo>
                    <a:pt x="4860" y="6478"/>
                    <a:pt x="5147" y="6197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2"/>
                    <a:pt x="4986" y="3420"/>
                    <a:pt x="4757" y="3273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2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3" y="2323"/>
                    <a:pt x="1712" y="2231"/>
                    <a:pt x="1699" y="2121"/>
                  </a:cubicBezTo>
                  <a:cubicBezTo>
                    <a:pt x="1687" y="1998"/>
                    <a:pt x="1715" y="1890"/>
                    <a:pt x="1782" y="1792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70" y="1655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70" y="518"/>
                    <a:pt x="4420" y="367"/>
                  </a:cubicBezTo>
                  <a:cubicBezTo>
                    <a:pt x="4171" y="216"/>
                    <a:pt x="3880" y="112"/>
                    <a:pt x="3550" y="51"/>
                  </a:cubicBezTo>
                  <a:cubicBezTo>
                    <a:pt x="3363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33"/>
            <p:cNvSpPr/>
            <p:nvPr/>
          </p:nvSpPr>
          <p:spPr>
            <a:xfrm flipH="1">
              <a:off x="4794811" y="3109397"/>
              <a:ext cx="228604" cy="257570"/>
            </a:xfrm>
            <a:custGeom>
              <a:avLst/>
              <a:gdLst/>
              <a:ahLst/>
              <a:cxnLst/>
              <a:rect l="l" t="t" r="r" b="b"/>
              <a:pathLst>
                <a:path w="6598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7" y="3124"/>
                  </a:lnTo>
                  <a:lnTo>
                    <a:pt x="1654" y="446"/>
                  </a:lnTo>
                  <a:lnTo>
                    <a:pt x="0" y="623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2" y="4331"/>
                  </a:lnTo>
                  <a:lnTo>
                    <a:pt x="4943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33"/>
            <p:cNvSpPr/>
            <p:nvPr/>
          </p:nvSpPr>
          <p:spPr>
            <a:xfrm flipH="1">
              <a:off x="4517290" y="3085664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600" y="1571"/>
                  </a:moveTo>
                  <a:cubicBezTo>
                    <a:pt x="3785" y="1571"/>
                    <a:pt x="3963" y="1598"/>
                    <a:pt x="4131" y="1652"/>
                  </a:cubicBezTo>
                  <a:cubicBezTo>
                    <a:pt x="4365" y="1723"/>
                    <a:pt x="4574" y="1841"/>
                    <a:pt x="4758" y="2004"/>
                  </a:cubicBezTo>
                  <a:cubicBezTo>
                    <a:pt x="4942" y="2165"/>
                    <a:pt x="5093" y="2361"/>
                    <a:pt x="5208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8" y="3648"/>
                    <a:pt x="5439" y="3916"/>
                    <a:pt x="5375" y="4165"/>
                  </a:cubicBezTo>
                  <a:cubicBezTo>
                    <a:pt x="5310" y="4415"/>
                    <a:pt x="5204" y="4638"/>
                    <a:pt x="5057" y="4834"/>
                  </a:cubicBezTo>
                  <a:cubicBezTo>
                    <a:pt x="4909" y="5029"/>
                    <a:pt x="4729" y="5190"/>
                    <a:pt x="4516" y="5311"/>
                  </a:cubicBezTo>
                  <a:cubicBezTo>
                    <a:pt x="4303" y="5431"/>
                    <a:pt x="4065" y="5507"/>
                    <a:pt x="3799" y="5533"/>
                  </a:cubicBezTo>
                  <a:cubicBezTo>
                    <a:pt x="3725" y="5541"/>
                    <a:pt x="3653" y="5545"/>
                    <a:pt x="3582" y="5545"/>
                  </a:cubicBezTo>
                  <a:cubicBezTo>
                    <a:pt x="3395" y="5545"/>
                    <a:pt x="3217" y="5517"/>
                    <a:pt x="3050" y="5465"/>
                  </a:cubicBezTo>
                  <a:cubicBezTo>
                    <a:pt x="2815" y="5392"/>
                    <a:pt x="2604" y="5274"/>
                    <a:pt x="2417" y="5120"/>
                  </a:cubicBezTo>
                  <a:cubicBezTo>
                    <a:pt x="2227" y="4962"/>
                    <a:pt x="2080" y="4766"/>
                    <a:pt x="1967" y="4532"/>
                  </a:cubicBezTo>
                  <a:cubicBezTo>
                    <a:pt x="1853" y="4299"/>
                    <a:pt x="1781" y="4040"/>
                    <a:pt x="1751" y="3752"/>
                  </a:cubicBezTo>
                  <a:cubicBezTo>
                    <a:pt x="1721" y="3468"/>
                    <a:pt x="1737" y="3200"/>
                    <a:pt x="1800" y="2950"/>
                  </a:cubicBezTo>
                  <a:cubicBezTo>
                    <a:pt x="1860" y="2701"/>
                    <a:pt x="1967" y="2477"/>
                    <a:pt x="2118" y="2281"/>
                  </a:cubicBezTo>
                  <a:cubicBezTo>
                    <a:pt x="2267" y="2084"/>
                    <a:pt x="2448" y="1926"/>
                    <a:pt x="2663" y="1805"/>
                  </a:cubicBezTo>
                  <a:cubicBezTo>
                    <a:pt x="2877" y="1685"/>
                    <a:pt x="3117" y="1610"/>
                    <a:pt x="3382" y="1583"/>
                  </a:cubicBezTo>
                  <a:cubicBezTo>
                    <a:pt x="3456" y="1575"/>
                    <a:pt x="3528" y="1571"/>
                    <a:pt x="3600" y="1571"/>
                  </a:cubicBezTo>
                  <a:close/>
                  <a:moveTo>
                    <a:pt x="3658" y="0"/>
                  </a:moveTo>
                  <a:cubicBezTo>
                    <a:pt x="3513" y="0"/>
                    <a:pt x="3365" y="8"/>
                    <a:pt x="3215" y="24"/>
                  </a:cubicBezTo>
                  <a:cubicBezTo>
                    <a:pt x="2702" y="78"/>
                    <a:pt x="2241" y="216"/>
                    <a:pt x="1832" y="435"/>
                  </a:cubicBezTo>
                  <a:cubicBezTo>
                    <a:pt x="1420" y="656"/>
                    <a:pt x="1075" y="943"/>
                    <a:pt x="789" y="1294"/>
                  </a:cubicBezTo>
                  <a:cubicBezTo>
                    <a:pt x="504" y="1643"/>
                    <a:pt x="299" y="2044"/>
                    <a:pt x="168" y="2490"/>
                  </a:cubicBezTo>
                  <a:cubicBezTo>
                    <a:pt x="38" y="2936"/>
                    <a:pt x="1" y="3416"/>
                    <a:pt x="54" y="3928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2" y="6069"/>
                    <a:pt x="1322" y="6352"/>
                  </a:cubicBezTo>
                  <a:cubicBezTo>
                    <a:pt x="1675" y="6637"/>
                    <a:pt x="2075" y="6846"/>
                    <a:pt x="2520" y="6975"/>
                  </a:cubicBezTo>
                  <a:cubicBezTo>
                    <a:pt x="2835" y="7066"/>
                    <a:pt x="3168" y="7113"/>
                    <a:pt x="3519" y="7113"/>
                  </a:cubicBezTo>
                  <a:cubicBezTo>
                    <a:pt x="3665" y="7113"/>
                    <a:pt x="3815" y="7105"/>
                    <a:pt x="3967" y="7089"/>
                  </a:cubicBezTo>
                  <a:cubicBezTo>
                    <a:pt x="4473" y="7034"/>
                    <a:pt x="4930" y="6897"/>
                    <a:pt x="5342" y="6677"/>
                  </a:cubicBezTo>
                  <a:cubicBezTo>
                    <a:pt x="5753" y="6457"/>
                    <a:pt x="6097" y="6171"/>
                    <a:pt x="6383" y="5819"/>
                  </a:cubicBezTo>
                  <a:cubicBezTo>
                    <a:pt x="6668" y="5467"/>
                    <a:pt x="6873" y="5068"/>
                    <a:pt x="7000" y="4618"/>
                  </a:cubicBezTo>
                  <a:cubicBezTo>
                    <a:pt x="7128" y="4170"/>
                    <a:pt x="7164" y="3691"/>
                    <a:pt x="7109" y="3186"/>
                  </a:cubicBezTo>
                  <a:cubicBezTo>
                    <a:pt x="7056" y="2674"/>
                    <a:pt x="6919" y="2212"/>
                    <a:pt x="6703" y="1803"/>
                  </a:cubicBezTo>
                  <a:cubicBezTo>
                    <a:pt x="6486" y="1393"/>
                    <a:pt x="6202" y="1045"/>
                    <a:pt x="5849" y="760"/>
                  </a:cubicBezTo>
                  <a:cubicBezTo>
                    <a:pt x="5497" y="475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33"/>
            <p:cNvSpPr/>
            <p:nvPr/>
          </p:nvSpPr>
          <p:spPr>
            <a:xfrm flipH="1">
              <a:off x="4297804" y="3063040"/>
              <a:ext cx="189279" cy="247383"/>
            </a:xfrm>
            <a:custGeom>
              <a:avLst/>
              <a:gdLst/>
              <a:ahLst/>
              <a:cxnLst/>
              <a:rect l="l" t="t" r="r" b="b"/>
              <a:pathLst>
                <a:path w="5463" h="7140" extrusionOk="0">
                  <a:moveTo>
                    <a:pt x="2956" y="1494"/>
                  </a:moveTo>
                  <a:cubicBezTo>
                    <a:pt x="3064" y="1494"/>
                    <a:pt x="3165" y="1514"/>
                    <a:pt x="3260" y="1554"/>
                  </a:cubicBezTo>
                  <a:cubicBezTo>
                    <a:pt x="3381" y="1609"/>
                    <a:pt x="3486" y="1688"/>
                    <a:pt x="3571" y="1798"/>
                  </a:cubicBezTo>
                  <a:cubicBezTo>
                    <a:pt x="3656" y="1909"/>
                    <a:pt x="3705" y="2047"/>
                    <a:pt x="3724" y="2215"/>
                  </a:cubicBezTo>
                  <a:cubicBezTo>
                    <a:pt x="3741" y="2378"/>
                    <a:pt x="3722" y="2525"/>
                    <a:pt x="3663" y="2654"/>
                  </a:cubicBezTo>
                  <a:cubicBezTo>
                    <a:pt x="3603" y="2783"/>
                    <a:pt x="3519" y="2891"/>
                    <a:pt x="3411" y="2976"/>
                  </a:cubicBezTo>
                  <a:cubicBezTo>
                    <a:pt x="3301" y="3061"/>
                    <a:pt x="3176" y="3111"/>
                    <a:pt x="3032" y="3126"/>
                  </a:cubicBezTo>
                  <a:lnTo>
                    <a:pt x="1953" y="3239"/>
                  </a:lnTo>
                  <a:lnTo>
                    <a:pt x="1782" y="1611"/>
                  </a:lnTo>
                  <a:lnTo>
                    <a:pt x="2861" y="1499"/>
                  </a:lnTo>
                  <a:cubicBezTo>
                    <a:pt x="2893" y="1496"/>
                    <a:pt x="2925" y="1494"/>
                    <a:pt x="2956" y="1494"/>
                  </a:cubicBezTo>
                  <a:close/>
                  <a:moveTo>
                    <a:pt x="3215" y="1"/>
                  </a:moveTo>
                  <a:cubicBezTo>
                    <a:pt x="3125" y="1"/>
                    <a:pt x="3033" y="6"/>
                    <a:pt x="2940" y="15"/>
                  </a:cubicBezTo>
                  <a:lnTo>
                    <a:pt x="1" y="327"/>
                  </a:lnTo>
                  <a:lnTo>
                    <a:pt x="722" y="7139"/>
                  </a:lnTo>
                  <a:lnTo>
                    <a:pt x="2376" y="6965"/>
                  </a:lnTo>
                  <a:lnTo>
                    <a:pt x="2135" y="4687"/>
                  </a:lnTo>
                  <a:lnTo>
                    <a:pt x="3419" y="4551"/>
                  </a:lnTo>
                  <a:cubicBezTo>
                    <a:pt x="3846" y="4506"/>
                    <a:pt x="4217" y="4365"/>
                    <a:pt x="4530" y="4128"/>
                  </a:cubicBezTo>
                  <a:cubicBezTo>
                    <a:pt x="4844" y="3894"/>
                    <a:pt x="5080" y="3589"/>
                    <a:pt x="5241" y="3222"/>
                  </a:cubicBezTo>
                  <a:cubicBezTo>
                    <a:pt x="5405" y="2854"/>
                    <a:pt x="5462" y="2448"/>
                    <a:pt x="5415" y="2007"/>
                  </a:cubicBezTo>
                  <a:cubicBezTo>
                    <a:pt x="5370" y="1587"/>
                    <a:pt x="5232" y="1216"/>
                    <a:pt x="4996" y="900"/>
                  </a:cubicBezTo>
                  <a:cubicBezTo>
                    <a:pt x="4765" y="583"/>
                    <a:pt x="4470" y="346"/>
                    <a:pt x="4113" y="186"/>
                  </a:cubicBezTo>
                  <a:cubicBezTo>
                    <a:pt x="3836" y="63"/>
                    <a:pt x="3537" y="1"/>
                    <a:pt x="3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33"/>
            <p:cNvSpPr/>
            <p:nvPr/>
          </p:nvSpPr>
          <p:spPr>
            <a:xfrm flipH="1">
              <a:off x="8863999" y="3873807"/>
              <a:ext cx="255006" cy="248388"/>
            </a:xfrm>
            <a:custGeom>
              <a:avLst/>
              <a:gdLst/>
              <a:ahLst/>
              <a:cxnLst/>
              <a:rect l="l" t="t" r="r" b="b"/>
              <a:pathLst>
                <a:path w="7360" h="7169" extrusionOk="0">
                  <a:moveTo>
                    <a:pt x="2056" y="3956"/>
                  </a:moveTo>
                  <a:cubicBezTo>
                    <a:pt x="2175" y="4067"/>
                    <a:pt x="2306" y="4185"/>
                    <a:pt x="2447" y="4309"/>
                  </a:cubicBezTo>
                  <a:lnTo>
                    <a:pt x="3868" y="5531"/>
                  </a:lnTo>
                  <a:cubicBezTo>
                    <a:pt x="3816" y="5567"/>
                    <a:pt x="3764" y="5603"/>
                    <a:pt x="3712" y="5636"/>
                  </a:cubicBezTo>
                  <a:cubicBezTo>
                    <a:pt x="3498" y="5765"/>
                    <a:pt x="3262" y="5845"/>
                    <a:pt x="3003" y="5870"/>
                  </a:cubicBezTo>
                  <a:cubicBezTo>
                    <a:pt x="2917" y="5880"/>
                    <a:pt x="2833" y="5885"/>
                    <a:pt x="2753" y="5885"/>
                  </a:cubicBezTo>
                  <a:cubicBezTo>
                    <a:pt x="2575" y="5885"/>
                    <a:pt x="2413" y="5861"/>
                    <a:pt x="2268" y="5816"/>
                  </a:cubicBezTo>
                  <a:cubicBezTo>
                    <a:pt x="2059" y="5751"/>
                    <a:pt x="1893" y="5640"/>
                    <a:pt x="1772" y="5489"/>
                  </a:cubicBezTo>
                  <a:cubicBezTo>
                    <a:pt x="1652" y="5338"/>
                    <a:pt x="1580" y="5154"/>
                    <a:pt x="1557" y="4933"/>
                  </a:cubicBezTo>
                  <a:cubicBezTo>
                    <a:pt x="1526" y="4654"/>
                    <a:pt x="1594" y="4414"/>
                    <a:pt x="1757" y="4214"/>
                  </a:cubicBezTo>
                  <a:cubicBezTo>
                    <a:pt x="1833" y="4119"/>
                    <a:pt x="1933" y="4034"/>
                    <a:pt x="2056" y="3956"/>
                  </a:cubicBezTo>
                  <a:close/>
                  <a:moveTo>
                    <a:pt x="3145" y="1"/>
                  </a:moveTo>
                  <a:cubicBezTo>
                    <a:pt x="3045" y="1"/>
                    <a:pt x="2942" y="6"/>
                    <a:pt x="2838" y="18"/>
                  </a:cubicBezTo>
                  <a:cubicBezTo>
                    <a:pt x="2411" y="64"/>
                    <a:pt x="2040" y="182"/>
                    <a:pt x="1729" y="376"/>
                  </a:cubicBezTo>
                  <a:cubicBezTo>
                    <a:pt x="1417" y="570"/>
                    <a:pt x="1186" y="814"/>
                    <a:pt x="1029" y="1109"/>
                  </a:cubicBezTo>
                  <a:cubicBezTo>
                    <a:pt x="874" y="1405"/>
                    <a:pt x="813" y="1729"/>
                    <a:pt x="852" y="2078"/>
                  </a:cubicBezTo>
                  <a:cubicBezTo>
                    <a:pt x="866" y="2222"/>
                    <a:pt x="905" y="2375"/>
                    <a:pt x="969" y="2539"/>
                  </a:cubicBezTo>
                  <a:cubicBezTo>
                    <a:pt x="1027" y="2692"/>
                    <a:pt x="1117" y="2856"/>
                    <a:pt x="1226" y="3026"/>
                  </a:cubicBezTo>
                  <a:cubicBezTo>
                    <a:pt x="828" y="3258"/>
                    <a:pt x="529" y="3547"/>
                    <a:pt x="329" y="3890"/>
                  </a:cubicBezTo>
                  <a:cubicBezTo>
                    <a:pt x="94" y="4299"/>
                    <a:pt x="1" y="4740"/>
                    <a:pt x="51" y="5213"/>
                  </a:cubicBezTo>
                  <a:cubicBezTo>
                    <a:pt x="94" y="5629"/>
                    <a:pt x="254" y="5993"/>
                    <a:pt x="526" y="6305"/>
                  </a:cubicBezTo>
                  <a:cubicBezTo>
                    <a:pt x="797" y="6617"/>
                    <a:pt x="1148" y="6847"/>
                    <a:pt x="1574" y="6999"/>
                  </a:cubicBezTo>
                  <a:cubicBezTo>
                    <a:pt x="1888" y="7113"/>
                    <a:pt x="2226" y="7168"/>
                    <a:pt x="2587" y="7168"/>
                  </a:cubicBezTo>
                  <a:cubicBezTo>
                    <a:pt x="2715" y="7168"/>
                    <a:pt x="2846" y="7161"/>
                    <a:pt x="2980" y="7147"/>
                  </a:cubicBezTo>
                  <a:cubicBezTo>
                    <a:pt x="3363" y="7106"/>
                    <a:pt x="3717" y="7017"/>
                    <a:pt x="4039" y="6873"/>
                  </a:cubicBezTo>
                  <a:cubicBezTo>
                    <a:pt x="4351" y="6736"/>
                    <a:pt x="4634" y="6556"/>
                    <a:pt x="4887" y="6336"/>
                  </a:cubicBezTo>
                  <a:lnTo>
                    <a:pt x="5432" y="6791"/>
                  </a:lnTo>
                  <a:lnTo>
                    <a:pt x="7359" y="6588"/>
                  </a:lnTo>
                  <a:lnTo>
                    <a:pt x="5750" y="5199"/>
                  </a:lnTo>
                  <a:cubicBezTo>
                    <a:pt x="5859" y="4976"/>
                    <a:pt x="5953" y="4737"/>
                    <a:pt x="6023" y="4487"/>
                  </a:cubicBezTo>
                  <a:cubicBezTo>
                    <a:pt x="6130" y="4119"/>
                    <a:pt x="6188" y="3723"/>
                    <a:pt x="6203" y="3302"/>
                  </a:cubicBezTo>
                  <a:lnTo>
                    <a:pt x="6203" y="3302"/>
                  </a:lnTo>
                  <a:lnTo>
                    <a:pt x="4755" y="3455"/>
                  </a:lnTo>
                  <a:cubicBezTo>
                    <a:pt x="4750" y="3771"/>
                    <a:pt x="4709" y="4061"/>
                    <a:pt x="4637" y="4329"/>
                  </a:cubicBezTo>
                  <a:lnTo>
                    <a:pt x="4098" y="3849"/>
                  </a:lnTo>
                  <a:cubicBezTo>
                    <a:pt x="3954" y="3739"/>
                    <a:pt x="3793" y="3606"/>
                    <a:pt x="3613" y="3453"/>
                  </a:cubicBezTo>
                  <a:cubicBezTo>
                    <a:pt x="3433" y="3296"/>
                    <a:pt x="3254" y="3134"/>
                    <a:pt x="3080" y="2958"/>
                  </a:cubicBezTo>
                  <a:cubicBezTo>
                    <a:pt x="2903" y="2784"/>
                    <a:pt x="2756" y="2612"/>
                    <a:pt x="2637" y="2445"/>
                  </a:cubicBezTo>
                  <a:cubicBezTo>
                    <a:pt x="2519" y="2275"/>
                    <a:pt x="2451" y="2130"/>
                    <a:pt x="2437" y="2008"/>
                  </a:cubicBezTo>
                  <a:cubicBezTo>
                    <a:pt x="2424" y="1879"/>
                    <a:pt x="2437" y="1765"/>
                    <a:pt x="2480" y="1674"/>
                  </a:cubicBezTo>
                  <a:cubicBezTo>
                    <a:pt x="2523" y="1581"/>
                    <a:pt x="2592" y="1506"/>
                    <a:pt x="2683" y="1451"/>
                  </a:cubicBezTo>
                  <a:cubicBezTo>
                    <a:pt x="2776" y="1395"/>
                    <a:pt x="2894" y="1359"/>
                    <a:pt x="3038" y="1345"/>
                  </a:cubicBezTo>
                  <a:cubicBezTo>
                    <a:pt x="3069" y="1342"/>
                    <a:pt x="3100" y="1340"/>
                    <a:pt x="3131" y="1340"/>
                  </a:cubicBezTo>
                  <a:cubicBezTo>
                    <a:pt x="3268" y="1340"/>
                    <a:pt x="3395" y="1375"/>
                    <a:pt x="3509" y="1444"/>
                  </a:cubicBezTo>
                  <a:cubicBezTo>
                    <a:pt x="3650" y="1528"/>
                    <a:pt x="3788" y="1697"/>
                    <a:pt x="3929" y="1949"/>
                  </a:cubicBezTo>
                  <a:lnTo>
                    <a:pt x="5077" y="1089"/>
                  </a:lnTo>
                  <a:cubicBezTo>
                    <a:pt x="4966" y="840"/>
                    <a:pt x="4796" y="627"/>
                    <a:pt x="4566" y="455"/>
                  </a:cubicBezTo>
                  <a:cubicBezTo>
                    <a:pt x="4341" y="282"/>
                    <a:pt x="4077" y="157"/>
                    <a:pt x="3780" y="81"/>
                  </a:cubicBezTo>
                  <a:cubicBezTo>
                    <a:pt x="3577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33"/>
            <p:cNvSpPr/>
            <p:nvPr/>
          </p:nvSpPr>
          <p:spPr>
            <a:xfrm flipH="1">
              <a:off x="8566385" y="3832438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1" y="1"/>
                  </a:moveTo>
                  <a:lnTo>
                    <a:pt x="1" y="606"/>
                  </a:lnTo>
                  <a:lnTo>
                    <a:pt x="156" y="2066"/>
                  </a:lnTo>
                  <a:lnTo>
                    <a:pt x="2179" y="1852"/>
                  </a:lnTo>
                  <a:lnTo>
                    <a:pt x="2744" y="7205"/>
                  </a:lnTo>
                  <a:lnTo>
                    <a:pt x="4398" y="7031"/>
                  </a:lnTo>
                  <a:lnTo>
                    <a:pt x="3833" y="1678"/>
                  </a:lnTo>
                  <a:lnTo>
                    <a:pt x="5907" y="1459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33"/>
            <p:cNvSpPr/>
            <p:nvPr/>
          </p:nvSpPr>
          <p:spPr>
            <a:xfrm flipH="1">
              <a:off x="8338444" y="3810784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0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5" y="5732"/>
                  </a:lnTo>
                  <a:lnTo>
                    <a:pt x="2029" y="4352"/>
                  </a:lnTo>
                  <a:lnTo>
                    <a:pt x="4734" y="4066"/>
                  </a:lnTo>
                  <a:lnTo>
                    <a:pt x="4595" y="2724"/>
                  </a:lnTo>
                  <a:lnTo>
                    <a:pt x="1887" y="3007"/>
                  </a:lnTo>
                  <a:lnTo>
                    <a:pt x="1755" y="1743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33"/>
            <p:cNvSpPr/>
            <p:nvPr/>
          </p:nvSpPr>
          <p:spPr>
            <a:xfrm flipH="1">
              <a:off x="8097199" y="3788195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5" y="0"/>
                  </a:moveTo>
                  <a:cubicBezTo>
                    <a:pt x="3545" y="0"/>
                    <a:pt x="3413" y="7"/>
                    <a:pt x="3282" y="21"/>
                  </a:cubicBezTo>
                  <a:cubicBezTo>
                    <a:pt x="2763" y="76"/>
                    <a:pt x="2294" y="214"/>
                    <a:pt x="1874" y="435"/>
                  </a:cubicBezTo>
                  <a:cubicBezTo>
                    <a:pt x="1456" y="655"/>
                    <a:pt x="1102" y="941"/>
                    <a:pt x="815" y="1291"/>
                  </a:cubicBezTo>
                  <a:cubicBezTo>
                    <a:pt x="527" y="1639"/>
                    <a:pt x="314" y="2036"/>
                    <a:pt x="178" y="2484"/>
                  </a:cubicBezTo>
                  <a:cubicBezTo>
                    <a:pt x="41" y="2932"/>
                    <a:pt x="1" y="3408"/>
                    <a:pt x="54" y="3915"/>
                  </a:cubicBezTo>
                  <a:cubicBezTo>
                    <a:pt x="110" y="4434"/>
                    <a:pt x="247" y="4900"/>
                    <a:pt x="464" y="5313"/>
                  </a:cubicBezTo>
                  <a:cubicBezTo>
                    <a:pt x="681" y="5727"/>
                    <a:pt x="966" y="6074"/>
                    <a:pt x="1316" y="6356"/>
                  </a:cubicBezTo>
                  <a:cubicBezTo>
                    <a:pt x="1666" y="6636"/>
                    <a:pt x="2067" y="6842"/>
                    <a:pt x="2517" y="6967"/>
                  </a:cubicBezTo>
                  <a:cubicBezTo>
                    <a:pt x="2831" y="7055"/>
                    <a:pt x="3160" y="7099"/>
                    <a:pt x="3505" y="7099"/>
                  </a:cubicBezTo>
                  <a:cubicBezTo>
                    <a:pt x="3654" y="7099"/>
                    <a:pt x="3805" y="7091"/>
                    <a:pt x="3960" y="7075"/>
                  </a:cubicBezTo>
                  <a:cubicBezTo>
                    <a:pt x="4290" y="7040"/>
                    <a:pt x="4617" y="6965"/>
                    <a:pt x="4935" y="6849"/>
                  </a:cubicBezTo>
                  <a:cubicBezTo>
                    <a:pt x="5252" y="6734"/>
                    <a:pt x="5540" y="6590"/>
                    <a:pt x="5793" y="6419"/>
                  </a:cubicBezTo>
                  <a:cubicBezTo>
                    <a:pt x="6048" y="6248"/>
                    <a:pt x="6246" y="6062"/>
                    <a:pt x="6388" y="5864"/>
                  </a:cubicBezTo>
                  <a:lnTo>
                    <a:pt x="5458" y="4682"/>
                  </a:lnTo>
                  <a:cubicBezTo>
                    <a:pt x="5347" y="4824"/>
                    <a:pt x="5218" y="4955"/>
                    <a:pt x="5071" y="5073"/>
                  </a:cubicBezTo>
                  <a:cubicBezTo>
                    <a:pt x="4922" y="5189"/>
                    <a:pt x="4758" y="5289"/>
                    <a:pt x="4575" y="5365"/>
                  </a:cubicBezTo>
                  <a:cubicBezTo>
                    <a:pt x="4394" y="5444"/>
                    <a:pt x="4197" y="5494"/>
                    <a:pt x="3991" y="5516"/>
                  </a:cubicBezTo>
                  <a:cubicBezTo>
                    <a:pt x="3888" y="5527"/>
                    <a:pt x="3787" y="5533"/>
                    <a:pt x="3689" y="5533"/>
                  </a:cubicBezTo>
                  <a:cubicBezTo>
                    <a:pt x="3497" y="5533"/>
                    <a:pt x="3315" y="5511"/>
                    <a:pt x="3144" y="5468"/>
                  </a:cubicBezTo>
                  <a:cubicBezTo>
                    <a:pt x="2885" y="5404"/>
                    <a:pt x="2658" y="5293"/>
                    <a:pt x="2464" y="5135"/>
                  </a:cubicBezTo>
                  <a:cubicBezTo>
                    <a:pt x="2270" y="4979"/>
                    <a:pt x="2112" y="4782"/>
                    <a:pt x="1989" y="4551"/>
                  </a:cubicBezTo>
                  <a:cubicBezTo>
                    <a:pt x="1867" y="4318"/>
                    <a:pt x="1791" y="4053"/>
                    <a:pt x="1758" y="3754"/>
                  </a:cubicBezTo>
                  <a:cubicBezTo>
                    <a:pt x="1726" y="3449"/>
                    <a:pt x="1745" y="3169"/>
                    <a:pt x="1817" y="2912"/>
                  </a:cubicBezTo>
                  <a:cubicBezTo>
                    <a:pt x="1889" y="2654"/>
                    <a:pt x="2001" y="2431"/>
                    <a:pt x="2155" y="2241"/>
                  </a:cubicBezTo>
                  <a:cubicBezTo>
                    <a:pt x="2310" y="2050"/>
                    <a:pt x="2497" y="1896"/>
                    <a:pt x="2716" y="1780"/>
                  </a:cubicBezTo>
                  <a:cubicBezTo>
                    <a:pt x="2936" y="1660"/>
                    <a:pt x="3176" y="1589"/>
                    <a:pt x="3435" y="1560"/>
                  </a:cubicBezTo>
                  <a:cubicBezTo>
                    <a:pt x="3509" y="1552"/>
                    <a:pt x="3581" y="1548"/>
                    <a:pt x="3653" y="1548"/>
                  </a:cubicBezTo>
                  <a:cubicBezTo>
                    <a:pt x="3782" y="1548"/>
                    <a:pt x="3907" y="1561"/>
                    <a:pt x="4029" y="1586"/>
                  </a:cubicBezTo>
                  <a:cubicBezTo>
                    <a:pt x="4216" y="1625"/>
                    <a:pt x="4391" y="1689"/>
                    <a:pt x="4555" y="1781"/>
                  </a:cubicBezTo>
                  <a:cubicBezTo>
                    <a:pt x="4719" y="1873"/>
                    <a:pt x="4877" y="1983"/>
                    <a:pt x="5028" y="2111"/>
                  </a:cubicBezTo>
                  <a:lnTo>
                    <a:pt x="5918" y="845"/>
                  </a:lnTo>
                  <a:cubicBezTo>
                    <a:pt x="5698" y="638"/>
                    <a:pt x="5446" y="465"/>
                    <a:pt x="5159" y="329"/>
                  </a:cubicBezTo>
                  <a:cubicBezTo>
                    <a:pt x="4873" y="192"/>
                    <a:pt x="4569" y="97"/>
                    <a:pt x="4250" y="47"/>
                  </a:cubicBezTo>
                  <a:cubicBezTo>
                    <a:pt x="4059" y="15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33"/>
            <p:cNvSpPr/>
            <p:nvPr/>
          </p:nvSpPr>
          <p:spPr>
            <a:xfrm flipH="1">
              <a:off x="7851276" y="3759022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4" y="2852"/>
                  </a:lnTo>
                  <a:lnTo>
                    <a:pt x="1936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7"/>
                  </a:lnTo>
                  <a:lnTo>
                    <a:pt x="2092" y="4602"/>
                  </a:lnTo>
                  <a:lnTo>
                    <a:pt x="4661" y="4330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33"/>
            <p:cNvSpPr/>
            <p:nvPr/>
          </p:nvSpPr>
          <p:spPr>
            <a:xfrm flipH="1">
              <a:off x="7579541" y="3730335"/>
              <a:ext cx="237751" cy="258436"/>
            </a:xfrm>
            <a:custGeom>
              <a:avLst/>
              <a:gdLst/>
              <a:ahLst/>
              <a:cxnLst/>
              <a:rect l="l" t="t" r="r" b="b"/>
              <a:pathLst>
                <a:path w="6862" h="7459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1"/>
                  </a:lnTo>
                  <a:cubicBezTo>
                    <a:pt x="4744" y="2117"/>
                    <a:pt x="4770" y="2364"/>
                    <a:pt x="4798" y="2590"/>
                  </a:cubicBezTo>
                  <a:cubicBezTo>
                    <a:pt x="4825" y="2817"/>
                    <a:pt x="4854" y="3027"/>
                    <a:pt x="4884" y="3221"/>
                  </a:cubicBezTo>
                  <a:cubicBezTo>
                    <a:pt x="4914" y="3415"/>
                    <a:pt x="4947" y="3605"/>
                    <a:pt x="4983" y="3791"/>
                  </a:cubicBezTo>
                  <a:cubicBezTo>
                    <a:pt x="5019" y="3978"/>
                    <a:pt x="5056" y="4166"/>
                    <a:pt x="5097" y="4359"/>
                  </a:cubicBezTo>
                  <a:cubicBezTo>
                    <a:pt x="5105" y="4403"/>
                    <a:pt x="5115" y="4451"/>
                    <a:pt x="5127" y="4497"/>
                  </a:cubicBezTo>
                  <a:lnTo>
                    <a:pt x="1480" y="490"/>
                  </a:lnTo>
                  <a:lnTo>
                    <a:pt x="0" y="647"/>
                  </a:lnTo>
                  <a:lnTo>
                    <a:pt x="719" y="7459"/>
                  </a:lnTo>
                  <a:lnTo>
                    <a:pt x="2324" y="7291"/>
                  </a:lnTo>
                  <a:lnTo>
                    <a:pt x="2084" y="5013"/>
                  </a:lnTo>
                  <a:cubicBezTo>
                    <a:pt x="2067" y="4852"/>
                    <a:pt x="2050" y="4704"/>
                    <a:pt x="2031" y="4571"/>
                  </a:cubicBezTo>
                  <a:cubicBezTo>
                    <a:pt x="2014" y="4438"/>
                    <a:pt x="1995" y="4305"/>
                    <a:pt x="1973" y="4169"/>
                  </a:cubicBezTo>
                  <a:cubicBezTo>
                    <a:pt x="1952" y="4032"/>
                    <a:pt x="1926" y="3883"/>
                    <a:pt x="1891" y="3716"/>
                  </a:cubicBezTo>
                  <a:cubicBezTo>
                    <a:pt x="1857" y="3548"/>
                    <a:pt x="1818" y="3358"/>
                    <a:pt x="1772" y="3142"/>
                  </a:cubicBezTo>
                  <a:cubicBezTo>
                    <a:pt x="1765" y="3113"/>
                    <a:pt x="1761" y="3079"/>
                    <a:pt x="1753" y="3049"/>
                  </a:cubicBezTo>
                  <a:lnTo>
                    <a:pt x="1753" y="3049"/>
                  </a:lnTo>
                  <a:lnTo>
                    <a:pt x="5360" y="6969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33"/>
            <p:cNvSpPr/>
            <p:nvPr/>
          </p:nvSpPr>
          <p:spPr>
            <a:xfrm flipH="1">
              <a:off x="7387739" y="3710101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4" y="1690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2"/>
                  </a:lnTo>
                  <a:lnTo>
                    <a:pt x="4533" y="5421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33"/>
            <p:cNvSpPr/>
            <p:nvPr/>
          </p:nvSpPr>
          <p:spPr>
            <a:xfrm flipH="1">
              <a:off x="7118705" y="368726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7" y="1569"/>
                  </a:moveTo>
                  <a:cubicBezTo>
                    <a:pt x="3783" y="1569"/>
                    <a:pt x="3960" y="1596"/>
                    <a:pt x="4128" y="1649"/>
                  </a:cubicBezTo>
                  <a:cubicBezTo>
                    <a:pt x="4362" y="1720"/>
                    <a:pt x="4571" y="1840"/>
                    <a:pt x="4755" y="2001"/>
                  </a:cubicBezTo>
                  <a:cubicBezTo>
                    <a:pt x="4939" y="2162"/>
                    <a:pt x="5090" y="2359"/>
                    <a:pt x="5206" y="2589"/>
                  </a:cubicBezTo>
                  <a:cubicBezTo>
                    <a:pt x="5321" y="2818"/>
                    <a:pt x="5395" y="3077"/>
                    <a:pt x="5426" y="3364"/>
                  </a:cubicBezTo>
                  <a:cubicBezTo>
                    <a:pt x="5458" y="3650"/>
                    <a:pt x="5441" y="3918"/>
                    <a:pt x="5373" y="4168"/>
                  </a:cubicBezTo>
                  <a:cubicBezTo>
                    <a:pt x="5329" y="4338"/>
                    <a:pt x="5264" y="4496"/>
                    <a:pt x="5179" y="4644"/>
                  </a:cubicBezTo>
                  <a:lnTo>
                    <a:pt x="4241" y="3619"/>
                  </a:lnTo>
                  <a:lnTo>
                    <a:pt x="3115" y="4594"/>
                  </a:lnTo>
                  <a:lnTo>
                    <a:pt x="3955" y="5510"/>
                  </a:lnTo>
                  <a:cubicBezTo>
                    <a:pt x="3903" y="5520"/>
                    <a:pt x="3849" y="5528"/>
                    <a:pt x="3796" y="5534"/>
                  </a:cubicBezTo>
                  <a:cubicBezTo>
                    <a:pt x="3723" y="5542"/>
                    <a:pt x="3651" y="5546"/>
                    <a:pt x="3581" y="5546"/>
                  </a:cubicBezTo>
                  <a:cubicBezTo>
                    <a:pt x="3394" y="5546"/>
                    <a:pt x="3216" y="5518"/>
                    <a:pt x="3046" y="5465"/>
                  </a:cubicBezTo>
                  <a:cubicBezTo>
                    <a:pt x="2812" y="5392"/>
                    <a:pt x="2602" y="5275"/>
                    <a:pt x="2414" y="5118"/>
                  </a:cubicBezTo>
                  <a:cubicBezTo>
                    <a:pt x="2228" y="4960"/>
                    <a:pt x="2077" y="4765"/>
                    <a:pt x="1964" y="4530"/>
                  </a:cubicBezTo>
                  <a:cubicBezTo>
                    <a:pt x="1850" y="4297"/>
                    <a:pt x="1781" y="4039"/>
                    <a:pt x="1748" y="3751"/>
                  </a:cubicBezTo>
                  <a:cubicBezTo>
                    <a:pt x="1718" y="3466"/>
                    <a:pt x="1735" y="3199"/>
                    <a:pt x="1797" y="2949"/>
                  </a:cubicBezTo>
                  <a:cubicBezTo>
                    <a:pt x="1860" y="2698"/>
                    <a:pt x="1965" y="2475"/>
                    <a:pt x="2115" y="2280"/>
                  </a:cubicBezTo>
                  <a:cubicBezTo>
                    <a:pt x="2266" y="2083"/>
                    <a:pt x="2445" y="1925"/>
                    <a:pt x="2660" y="1804"/>
                  </a:cubicBezTo>
                  <a:cubicBezTo>
                    <a:pt x="2874" y="1683"/>
                    <a:pt x="3114" y="1608"/>
                    <a:pt x="3379" y="1581"/>
                  </a:cubicBezTo>
                  <a:cubicBezTo>
                    <a:pt x="3453" y="1573"/>
                    <a:pt x="3526" y="1569"/>
                    <a:pt x="3597" y="1569"/>
                  </a:cubicBezTo>
                  <a:close/>
                  <a:moveTo>
                    <a:pt x="3658" y="0"/>
                  </a:moveTo>
                  <a:cubicBezTo>
                    <a:pt x="3514" y="0"/>
                    <a:pt x="3366" y="8"/>
                    <a:pt x="3216" y="24"/>
                  </a:cubicBezTo>
                  <a:cubicBezTo>
                    <a:pt x="2703" y="78"/>
                    <a:pt x="2243" y="216"/>
                    <a:pt x="1833" y="435"/>
                  </a:cubicBezTo>
                  <a:cubicBezTo>
                    <a:pt x="1423" y="656"/>
                    <a:pt x="1076" y="944"/>
                    <a:pt x="790" y="1293"/>
                  </a:cubicBezTo>
                  <a:cubicBezTo>
                    <a:pt x="508" y="1646"/>
                    <a:pt x="300" y="2044"/>
                    <a:pt x="168" y="2490"/>
                  </a:cubicBezTo>
                  <a:cubicBezTo>
                    <a:pt x="38" y="2936"/>
                    <a:pt x="1" y="3416"/>
                    <a:pt x="55" y="3928"/>
                  </a:cubicBezTo>
                  <a:cubicBezTo>
                    <a:pt x="109" y="4443"/>
                    <a:pt x="247" y="4903"/>
                    <a:pt x="467" y="5313"/>
                  </a:cubicBezTo>
                  <a:cubicBezTo>
                    <a:pt x="688" y="5722"/>
                    <a:pt x="971" y="6069"/>
                    <a:pt x="1324" y="6352"/>
                  </a:cubicBezTo>
                  <a:cubicBezTo>
                    <a:pt x="1676" y="6637"/>
                    <a:pt x="2076" y="6846"/>
                    <a:pt x="2522" y="6976"/>
                  </a:cubicBezTo>
                  <a:cubicBezTo>
                    <a:pt x="2838" y="7067"/>
                    <a:pt x="3171" y="7113"/>
                    <a:pt x="3521" y="7113"/>
                  </a:cubicBezTo>
                  <a:cubicBezTo>
                    <a:pt x="3664" y="7113"/>
                    <a:pt x="3810" y="7105"/>
                    <a:pt x="3960" y="7090"/>
                  </a:cubicBezTo>
                  <a:cubicBezTo>
                    <a:pt x="4384" y="7045"/>
                    <a:pt x="4768" y="6940"/>
                    <a:pt x="5121" y="6782"/>
                  </a:cubicBezTo>
                  <a:lnTo>
                    <a:pt x="6096" y="7848"/>
                  </a:lnTo>
                  <a:lnTo>
                    <a:pt x="7191" y="6846"/>
                  </a:lnTo>
                  <a:lnTo>
                    <a:pt x="6321" y="5894"/>
                  </a:lnTo>
                  <a:cubicBezTo>
                    <a:pt x="6341" y="5869"/>
                    <a:pt x="6365" y="5846"/>
                    <a:pt x="6385" y="5822"/>
                  </a:cubicBezTo>
                  <a:cubicBezTo>
                    <a:pt x="6667" y="5471"/>
                    <a:pt x="6874" y="5070"/>
                    <a:pt x="7002" y="4621"/>
                  </a:cubicBezTo>
                  <a:cubicBezTo>
                    <a:pt x="7127" y="4171"/>
                    <a:pt x="7163" y="3693"/>
                    <a:pt x="7112" y="3186"/>
                  </a:cubicBezTo>
                  <a:cubicBezTo>
                    <a:pt x="7058" y="2674"/>
                    <a:pt x="6922" y="2214"/>
                    <a:pt x="6703" y="1802"/>
                  </a:cubicBezTo>
                  <a:cubicBezTo>
                    <a:pt x="6486" y="1393"/>
                    <a:pt x="6203" y="1045"/>
                    <a:pt x="5852" y="760"/>
                  </a:cubicBezTo>
                  <a:cubicBezTo>
                    <a:pt x="5500" y="477"/>
                    <a:pt x="5100" y="268"/>
                    <a:pt x="4654" y="137"/>
                  </a:cubicBezTo>
                  <a:cubicBezTo>
                    <a:pt x="4339" y="46"/>
                    <a:pt x="4007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33"/>
            <p:cNvSpPr/>
            <p:nvPr/>
          </p:nvSpPr>
          <p:spPr>
            <a:xfrm flipH="1">
              <a:off x="6871813" y="365484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8" y="0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1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2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2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2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2" y="7119"/>
                    <a:pt x="4688" y="6952"/>
                    <a:pt x="5105" y="6674"/>
                  </a:cubicBezTo>
                  <a:cubicBezTo>
                    <a:pt x="5522" y="6398"/>
                    <a:pt x="5834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33"/>
            <p:cNvSpPr/>
            <p:nvPr/>
          </p:nvSpPr>
          <p:spPr>
            <a:xfrm flipH="1">
              <a:off x="6638606" y="3631418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0"/>
                  </a:lnTo>
                  <a:lnTo>
                    <a:pt x="719" y="7313"/>
                  </a:lnTo>
                  <a:lnTo>
                    <a:pt x="5565" y="6801"/>
                  </a:lnTo>
                  <a:lnTo>
                    <a:pt x="5417" y="5392"/>
                  </a:lnTo>
                  <a:lnTo>
                    <a:pt x="2177" y="5732"/>
                  </a:lnTo>
                  <a:lnTo>
                    <a:pt x="2032" y="4351"/>
                  </a:lnTo>
                  <a:lnTo>
                    <a:pt x="4736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33"/>
            <p:cNvSpPr/>
            <p:nvPr/>
          </p:nvSpPr>
          <p:spPr>
            <a:xfrm flipH="1">
              <a:off x="6424490" y="3611046"/>
              <a:ext cx="194372" cy="246898"/>
            </a:xfrm>
            <a:custGeom>
              <a:avLst/>
              <a:gdLst/>
              <a:ahLst/>
              <a:cxnLst/>
              <a:rect l="l" t="t" r="r" b="b"/>
              <a:pathLst>
                <a:path w="5610" h="7126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69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7"/>
                    <a:pt x="2895" y="4349"/>
                  </a:cubicBezTo>
                  <a:cubicBezTo>
                    <a:pt x="3029" y="4371"/>
                    <a:pt x="3157" y="4399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7"/>
                    <a:pt x="3231" y="5678"/>
                    <a:pt x="3057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6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4" y="6874"/>
                    <a:pt x="1529" y="6995"/>
                    <a:pt x="1900" y="7065"/>
                  </a:cubicBezTo>
                  <a:cubicBezTo>
                    <a:pt x="2121" y="7105"/>
                    <a:pt x="2354" y="7126"/>
                    <a:pt x="2601" y="7126"/>
                  </a:cubicBezTo>
                  <a:cubicBezTo>
                    <a:pt x="2770" y="7126"/>
                    <a:pt x="2946" y="7116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4" y="4041"/>
                    <a:pt x="5306" y="3823"/>
                  </a:cubicBezTo>
                  <a:cubicBezTo>
                    <a:pt x="5167" y="3604"/>
                    <a:pt x="4984" y="3421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89"/>
                    <a:pt x="1780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7" y="2028"/>
                  </a:cubicBezTo>
                  <a:lnTo>
                    <a:pt x="5076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7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33"/>
            <p:cNvSpPr/>
            <p:nvPr/>
          </p:nvSpPr>
          <p:spPr>
            <a:xfrm flipH="1">
              <a:off x="5988873" y="3559873"/>
              <a:ext cx="331923" cy="263667"/>
            </a:xfrm>
            <a:custGeom>
              <a:avLst/>
              <a:gdLst/>
              <a:ahLst/>
              <a:cxnLst/>
              <a:rect l="l" t="t" r="r" b="b"/>
              <a:pathLst>
                <a:path w="9580" h="7610" extrusionOk="0">
                  <a:moveTo>
                    <a:pt x="9579" y="1"/>
                  </a:moveTo>
                  <a:lnTo>
                    <a:pt x="7936" y="175"/>
                  </a:lnTo>
                  <a:lnTo>
                    <a:pt x="7300" y="3852"/>
                  </a:lnTo>
                  <a:cubicBezTo>
                    <a:pt x="7271" y="4020"/>
                    <a:pt x="7253" y="4167"/>
                    <a:pt x="7240" y="4296"/>
                  </a:cubicBezTo>
                  <a:cubicBezTo>
                    <a:pt x="7227" y="4425"/>
                    <a:pt x="7220" y="4542"/>
                    <a:pt x="7218" y="4648"/>
                  </a:cubicBezTo>
                  <a:cubicBezTo>
                    <a:pt x="7217" y="4693"/>
                    <a:pt x="7218" y="4735"/>
                    <a:pt x="7217" y="4778"/>
                  </a:cubicBezTo>
                  <a:cubicBezTo>
                    <a:pt x="7185" y="4684"/>
                    <a:pt x="7152" y="4589"/>
                    <a:pt x="7112" y="4492"/>
                  </a:cubicBezTo>
                  <a:cubicBezTo>
                    <a:pt x="7040" y="4309"/>
                    <a:pt x="6954" y="4115"/>
                    <a:pt x="6853" y="3909"/>
                  </a:cubicBezTo>
                  <a:lnTo>
                    <a:pt x="5577" y="1319"/>
                  </a:lnTo>
                  <a:lnTo>
                    <a:pt x="4254" y="1460"/>
                  </a:lnTo>
                  <a:lnTo>
                    <a:pt x="3525" y="4261"/>
                  </a:lnTo>
                  <a:cubicBezTo>
                    <a:pt x="3487" y="4451"/>
                    <a:pt x="3456" y="4628"/>
                    <a:pt x="3435" y="4798"/>
                  </a:cubicBezTo>
                  <a:cubicBezTo>
                    <a:pt x="3416" y="4936"/>
                    <a:pt x="3403" y="5084"/>
                    <a:pt x="3394" y="5236"/>
                  </a:cubicBezTo>
                  <a:cubicBezTo>
                    <a:pt x="3357" y="5093"/>
                    <a:pt x="3313" y="4943"/>
                    <a:pt x="3259" y="4785"/>
                  </a:cubicBezTo>
                  <a:cubicBezTo>
                    <a:pt x="3206" y="4624"/>
                    <a:pt x="3149" y="4463"/>
                    <a:pt x="3085" y="4307"/>
                  </a:cubicBezTo>
                  <a:lnTo>
                    <a:pt x="1685" y="835"/>
                  </a:lnTo>
                  <a:lnTo>
                    <a:pt x="1" y="1012"/>
                  </a:lnTo>
                  <a:lnTo>
                    <a:pt x="2763" y="7609"/>
                  </a:lnTo>
                  <a:lnTo>
                    <a:pt x="4070" y="7468"/>
                  </a:lnTo>
                  <a:lnTo>
                    <a:pt x="5087" y="3642"/>
                  </a:lnTo>
                  <a:lnTo>
                    <a:pt x="6989" y="7162"/>
                  </a:lnTo>
                  <a:lnTo>
                    <a:pt x="8255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33"/>
            <p:cNvSpPr/>
            <p:nvPr/>
          </p:nvSpPr>
          <p:spPr>
            <a:xfrm flipH="1">
              <a:off x="5715755" y="3539120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73"/>
                  </a:moveTo>
                  <a:cubicBezTo>
                    <a:pt x="3783" y="1573"/>
                    <a:pt x="3960" y="1600"/>
                    <a:pt x="4130" y="1652"/>
                  </a:cubicBezTo>
                  <a:cubicBezTo>
                    <a:pt x="4363" y="1726"/>
                    <a:pt x="4572" y="1845"/>
                    <a:pt x="4757" y="2005"/>
                  </a:cubicBezTo>
                  <a:cubicBezTo>
                    <a:pt x="4940" y="2167"/>
                    <a:pt x="5092" y="2363"/>
                    <a:pt x="5206" y="2593"/>
                  </a:cubicBezTo>
                  <a:cubicBezTo>
                    <a:pt x="5324" y="2823"/>
                    <a:pt x="5397" y="3080"/>
                    <a:pt x="5426" y="3368"/>
                  </a:cubicBezTo>
                  <a:cubicBezTo>
                    <a:pt x="5459" y="3650"/>
                    <a:pt x="5440" y="3917"/>
                    <a:pt x="5376" y="4167"/>
                  </a:cubicBezTo>
                  <a:cubicBezTo>
                    <a:pt x="5311" y="4416"/>
                    <a:pt x="5204" y="4640"/>
                    <a:pt x="5058" y="4836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3"/>
                    <a:pt x="4064" y="5508"/>
                    <a:pt x="3798" y="5535"/>
                  </a:cubicBezTo>
                  <a:cubicBezTo>
                    <a:pt x="3724" y="5543"/>
                    <a:pt x="3652" y="5547"/>
                    <a:pt x="3580" y="5547"/>
                  </a:cubicBezTo>
                  <a:cubicBezTo>
                    <a:pt x="3394" y="5547"/>
                    <a:pt x="3217" y="5520"/>
                    <a:pt x="3047" y="5466"/>
                  </a:cubicBezTo>
                  <a:cubicBezTo>
                    <a:pt x="2815" y="5394"/>
                    <a:pt x="2605" y="5277"/>
                    <a:pt x="2415" y="5121"/>
                  </a:cubicBezTo>
                  <a:cubicBezTo>
                    <a:pt x="2226" y="4963"/>
                    <a:pt x="2080" y="4767"/>
                    <a:pt x="1966" y="4534"/>
                  </a:cubicBezTo>
                  <a:cubicBezTo>
                    <a:pt x="1852" y="4303"/>
                    <a:pt x="1781" y="4041"/>
                    <a:pt x="1750" y="3755"/>
                  </a:cubicBezTo>
                  <a:cubicBezTo>
                    <a:pt x="1720" y="3470"/>
                    <a:pt x="1737" y="3201"/>
                    <a:pt x="1799" y="2952"/>
                  </a:cubicBezTo>
                  <a:cubicBezTo>
                    <a:pt x="1860" y="2702"/>
                    <a:pt x="1968" y="2481"/>
                    <a:pt x="2117" y="2284"/>
                  </a:cubicBezTo>
                  <a:cubicBezTo>
                    <a:pt x="2268" y="2088"/>
                    <a:pt x="2448" y="1927"/>
                    <a:pt x="2662" y="1808"/>
                  </a:cubicBezTo>
                  <a:cubicBezTo>
                    <a:pt x="2875" y="1687"/>
                    <a:pt x="3116" y="1611"/>
                    <a:pt x="3381" y="1585"/>
                  </a:cubicBezTo>
                  <a:cubicBezTo>
                    <a:pt x="3454" y="1577"/>
                    <a:pt x="3526" y="1573"/>
                    <a:pt x="3596" y="1573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4"/>
                  </a:cubicBezTo>
                  <a:cubicBezTo>
                    <a:pt x="2702" y="78"/>
                    <a:pt x="2242" y="216"/>
                    <a:pt x="1832" y="437"/>
                  </a:cubicBezTo>
                  <a:cubicBezTo>
                    <a:pt x="1423" y="657"/>
                    <a:pt x="1076" y="942"/>
                    <a:pt x="790" y="1294"/>
                  </a:cubicBezTo>
                  <a:cubicBezTo>
                    <a:pt x="507" y="1647"/>
                    <a:pt x="299" y="2045"/>
                    <a:pt x="169" y="2491"/>
                  </a:cubicBezTo>
                  <a:cubicBezTo>
                    <a:pt x="39" y="2936"/>
                    <a:pt x="0" y="3415"/>
                    <a:pt x="55" y="3930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68"/>
                    <a:pt x="1323" y="6355"/>
                  </a:cubicBezTo>
                  <a:cubicBezTo>
                    <a:pt x="1676" y="6639"/>
                    <a:pt x="2075" y="6845"/>
                    <a:pt x="2521" y="6977"/>
                  </a:cubicBezTo>
                  <a:cubicBezTo>
                    <a:pt x="2835" y="7068"/>
                    <a:pt x="3166" y="7114"/>
                    <a:pt x="3515" y="7114"/>
                  </a:cubicBezTo>
                  <a:cubicBezTo>
                    <a:pt x="3663" y="7114"/>
                    <a:pt x="3814" y="7106"/>
                    <a:pt x="3968" y="7089"/>
                  </a:cubicBezTo>
                  <a:cubicBezTo>
                    <a:pt x="4473" y="7036"/>
                    <a:pt x="4933" y="6898"/>
                    <a:pt x="5343" y="6678"/>
                  </a:cubicBezTo>
                  <a:cubicBezTo>
                    <a:pt x="5752" y="6457"/>
                    <a:pt x="6100" y="6173"/>
                    <a:pt x="6384" y="5821"/>
                  </a:cubicBezTo>
                  <a:cubicBezTo>
                    <a:pt x="6668" y="5469"/>
                    <a:pt x="6874" y="5069"/>
                    <a:pt x="7002" y="4619"/>
                  </a:cubicBezTo>
                  <a:cubicBezTo>
                    <a:pt x="7129" y="4170"/>
                    <a:pt x="7164" y="3693"/>
                    <a:pt x="7110" y="3185"/>
                  </a:cubicBezTo>
                  <a:cubicBezTo>
                    <a:pt x="7057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61"/>
                  </a:cubicBezTo>
                  <a:cubicBezTo>
                    <a:pt x="5498" y="477"/>
                    <a:pt x="5101" y="269"/>
                    <a:pt x="4655" y="139"/>
                  </a:cubicBezTo>
                  <a:cubicBezTo>
                    <a:pt x="4339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33"/>
            <p:cNvSpPr/>
            <p:nvPr/>
          </p:nvSpPr>
          <p:spPr>
            <a:xfrm flipH="1">
              <a:off x="5464359" y="3516045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2" y="1423"/>
                  </a:moveTo>
                  <a:cubicBezTo>
                    <a:pt x="3229" y="1423"/>
                    <a:pt x="3352" y="1443"/>
                    <a:pt x="3463" y="1483"/>
                  </a:cubicBezTo>
                  <a:cubicBezTo>
                    <a:pt x="3615" y="1539"/>
                    <a:pt x="3738" y="1629"/>
                    <a:pt x="3831" y="1755"/>
                  </a:cubicBezTo>
                  <a:cubicBezTo>
                    <a:pt x="3923" y="1878"/>
                    <a:pt x="3979" y="2029"/>
                    <a:pt x="3997" y="2203"/>
                  </a:cubicBezTo>
                  <a:cubicBezTo>
                    <a:pt x="4017" y="2376"/>
                    <a:pt x="3998" y="2535"/>
                    <a:pt x="3945" y="2679"/>
                  </a:cubicBezTo>
                  <a:cubicBezTo>
                    <a:pt x="3890" y="2823"/>
                    <a:pt x="3804" y="2938"/>
                    <a:pt x="3686" y="3027"/>
                  </a:cubicBezTo>
                  <a:cubicBezTo>
                    <a:pt x="3567" y="3116"/>
                    <a:pt x="3423" y="3168"/>
                    <a:pt x="3256" y="3185"/>
                  </a:cubicBezTo>
                  <a:lnTo>
                    <a:pt x="1913" y="3329"/>
                  </a:lnTo>
                  <a:lnTo>
                    <a:pt x="1725" y="1558"/>
                  </a:lnTo>
                  <a:lnTo>
                    <a:pt x="2922" y="1432"/>
                  </a:lnTo>
                  <a:cubicBezTo>
                    <a:pt x="2981" y="1426"/>
                    <a:pt x="3038" y="1423"/>
                    <a:pt x="3092" y="1423"/>
                  </a:cubicBezTo>
                  <a:close/>
                  <a:moveTo>
                    <a:pt x="3363" y="1"/>
                  </a:moveTo>
                  <a:cubicBezTo>
                    <a:pt x="3266" y="1"/>
                    <a:pt x="3168" y="6"/>
                    <a:pt x="3068" y="16"/>
                  </a:cubicBezTo>
                  <a:lnTo>
                    <a:pt x="0" y="340"/>
                  </a:lnTo>
                  <a:lnTo>
                    <a:pt x="722" y="7151"/>
                  </a:lnTo>
                  <a:lnTo>
                    <a:pt x="2298" y="6986"/>
                  </a:lnTo>
                  <a:lnTo>
                    <a:pt x="2045" y="4592"/>
                  </a:lnTo>
                  <a:lnTo>
                    <a:pt x="2896" y="4503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9" y="4063"/>
                    <a:pt x="4655" y="4041"/>
                    <a:pt x="4691" y="4017"/>
                  </a:cubicBezTo>
                  <a:cubicBezTo>
                    <a:pt x="5022" y="3786"/>
                    <a:pt x="5269" y="3489"/>
                    <a:pt x="5433" y="3128"/>
                  </a:cubicBezTo>
                  <a:cubicBezTo>
                    <a:pt x="5598" y="2764"/>
                    <a:pt x="5659" y="2370"/>
                    <a:pt x="5613" y="1942"/>
                  </a:cubicBezTo>
                  <a:cubicBezTo>
                    <a:pt x="5570" y="1526"/>
                    <a:pt x="5429" y="1166"/>
                    <a:pt x="5194" y="860"/>
                  </a:cubicBezTo>
                  <a:cubicBezTo>
                    <a:pt x="4959" y="552"/>
                    <a:pt x="4652" y="325"/>
                    <a:pt x="4281" y="174"/>
                  </a:cubicBezTo>
                  <a:cubicBezTo>
                    <a:pt x="3994" y="58"/>
                    <a:pt x="368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33"/>
            <p:cNvSpPr/>
            <p:nvPr/>
          </p:nvSpPr>
          <p:spPr>
            <a:xfrm flipH="1">
              <a:off x="5205721" y="3480498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8"/>
                  </a:lnTo>
                  <a:lnTo>
                    <a:pt x="1656" y="470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7" y="4848"/>
                  </a:lnTo>
                  <a:lnTo>
                    <a:pt x="2560" y="4309"/>
                  </a:lnTo>
                  <a:lnTo>
                    <a:pt x="5088" y="6997"/>
                  </a:lnTo>
                  <a:lnTo>
                    <a:pt x="7015" y="6793"/>
                  </a:lnTo>
                  <a:lnTo>
                    <a:pt x="3514" y="3154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33"/>
            <p:cNvSpPr/>
            <p:nvPr/>
          </p:nvSpPr>
          <p:spPr>
            <a:xfrm flipH="1">
              <a:off x="5013571" y="3462135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8" y="1"/>
                  </a:moveTo>
                  <a:cubicBezTo>
                    <a:pt x="2763" y="1"/>
                    <a:pt x="2578" y="11"/>
                    <a:pt x="2380" y="32"/>
                  </a:cubicBezTo>
                  <a:cubicBezTo>
                    <a:pt x="2043" y="68"/>
                    <a:pt x="1725" y="151"/>
                    <a:pt x="1424" y="285"/>
                  </a:cubicBezTo>
                  <a:cubicBezTo>
                    <a:pt x="1125" y="417"/>
                    <a:pt x="866" y="590"/>
                    <a:pt x="648" y="798"/>
                  </a:cubicBezTo>
                  <a:cubicBezTo>
                    <a:pt x="431" y="1010"/>
                    <a:pt x="265" y="1248"/>
                    <a:pt x="154" y="1520"/>
                  </a:cubicBezTo>
                  <a:cubicBezTo>
                    <a:pt x="41" y="1791"/>
                    <a:pt x="1" y="2078"/>
                    <a:pt x="34" y="2384"/>
                  </a:cubicBezTo>
                  <a:cubicBezTo>
                    <a:pt x="64" y="2671"/>
                    <a:pt x="136" y="2924"/>
                    <a:pt x="251" y="3142"/>
                  </a:cubicBezTo>
                  <a:cubicBezTo>
                    <a:pt x="366" y="3364"/>
                    <a:pt x="525" y="3552"/>
                    <a:pt x="730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5" y="4185"/>
                    <a:pt x="2104" y="4255"/>
                    <a:pt x="2488" y="4298"/>
                  </a:cubicBezTo>
                  <a:cubicBezTo>
                    <a:pt x="2628" y="4310"/>
                    <a:pt x="2764" y="4327"/>
                    <a:pt x="2897" y="4349"/>
                  </a:cubicBezTo>
                  <a:cubicBezTo>
                    <a:pt x="3030" y="4370"/>
                    <a:pt x="3157" y="4401"/>
                    <a:pt x="3279" y="4437"/>
                  </a:cubicBezTo>
                  <a:cubicBezTo>
                    <a:pt x="3401" y="4472"/>
                    <a:pt x="3508" y="4516"/>
                    <a:pt x="3598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3"/>
                    <a:pt x="3909" y="4908"/>
                    <a:pt x="3919" y="5005"/>
                  </a:cubicBezTo>
                  <a:cubicBezTo>
                    <a:pt x="3934" y="5134"/>
                    <a:pt x="3905" y="5248"/>
                    <a:pt x="3837" y="5342"/>
                  </a:cubicBezTo>
                  <a:cubicBezTo>
                    <a:pt x="3774" y="5440"/>
                    <a:pt x="3670" y="5519"/>
                    <a:pt x="3531" y="5578"/>
                  </a:cubicBezTo>
                  <a:cubicBezTo>
                    <a:pt x="3393" y="5640"/>
                    <a:pt x="3236" y="5679"/>
                    <a:pt x="3062" y="5698"/>
                  </a:cubicBezTo>
                  <a:cubicBezTo>
                    <a:pt x="2977" y="5707"/>
                    <a:pt x="2893" y="5711"/>
                    <a:pt x="2808" y="5711"/>
                  </a:cubicBezTo>
                  <a:cubicBezTo>
                    <a:pt x="2544" y="5711"/>
                    <a:pt x="2282" y="5667"/>
                    <a:pt x="2021" y="5580"/>
                  </a:cubicBezTo>
                  <a:cubicBezTo>
                    <a:pt x="1679" y="5465"/>
                    <a:pt x="1321" y="5209"/>
                    <a:pt x="950" y="4808"/>
                  </a:cubicBezTo>
                  <a:lnTo>
                    <a:pt x="67" y="6051"/>
                  </a:lnTo>
                  <a:cubicBezTo>
                    <a:pt x="317" y="6306"/>
                    <a:pt x="592" y="6522"/>
                    <a:pt x="892" y="6697"/>
                  </a:cubicBezTo>
                  <a:cubicBezTo>
                    <a:pt x="1193" y="6871"/>
                    <a:pt x="1529" y="6993"/>
                    <a:pt x="1900" y="7064"/>
                  </a:cubicBezTo>
                  <a:cubicBezTo>
                    <a:pt x="2121" y="7104"/>
                    <a:pt x="2354" y="7124"/>
                    <a:pt x="2600" y="7124"/>
                  </a:cubicBezTo>
                  <a:cubicBezTo>
                    <a:pt x="2770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9" y="6693"/>
                  </a:cubicBezTo>
                  <a:cubicBezTo>
                    <a:pt x="4860" y="6478"/>
                    <a:pt x="5147" y="6195"/>
                    <a:pt x="5343" y="5844"/>
                  </a:cubicBezTo>
                  <a:cubicBezTo>
                    <a:pt x="5540" y="5492"/>
                    <a:pt x="5612" y="5081"/>
                    <a:pt x="5563" y="4606"/>
                  </a:cubicBezTo>
                  <a:cubicBezTo>
                    <a:pt x="5530" y="4300"/>
                    <a:pt x="5446" y="4040"/>
                    <a:pt x="5307" y="3821"/>
                  </a:cubicBezTo>
                  <a:cubicBezTo>
                    <a:pt x="5169" y="3602"/>
                    <a:pt x="4986" y="3420"/>
                    <a:pt x="4758" y="3275"/>
                  </a:cubicBezTo>
                  <a:cubicBezTo>
                    <a:pt x="4529" y="3128"/>
                    <a:pt x="4263" y="3011"/>
                    <a:pt x="3962" y="2925"/>
                  </a:cubicBezTo>
                  <a:cubicBezTo>
                    <a:pt x="3663" y="2839"/>
                    <a:pt x="3328" y="2780"/>
                    <a:pt x="2966" y="2745"/>
                  </a:cubicBezTo>
                  <a:cubicBezTo>
                    <a:pt x="2808" y="2737"/>
                    <a:pt x="2654" y="2718"/>
                    <a:pt x="2507" y="2689"/>
                  </a:cubicBezTo>
                  <a:cubicBezTo>
                    <a:pt x="2359" y="2663"/>
                    <a:pt x="2228" y="2625"/>
                    <a:pt x="2112" y="2574"/>
                  </a:cubicBezTo>
                  <a:cubicBezTo>
                    <a:pt x="1995" y="2524"/>
                    <a:pt x="1899" y="2465"/>
                    <a:pt x="1827" y="2393"/>
                  </a:cubicBezTo>
                  <a:cubicBezTo>
                    <a:pt x="1754" y="2321"/>
                    <a:pt x="1712" y="2232"/>
                    <a:pt x="1700" y="2121"/>
                  </a:cubicBezTo>
                  <a:cubicBezTo>
                    <a:pt x="1687" y="1998"/>
                    <a:pt x="1715" y="1890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79" y="1428"/>
                  </a:cubicBezTo>
                  <a:cubicBezTo>
                    <a:pt x="2644" y="1421"/>
                    <a:pt x="2708" y="1418"/>
                    <a:pt x="2772" y="1418"/>
                  </a:cubicBezTo>
                  <a:cubicBezTo>
                    <a:pt x="2895" y="1418"/>
                    <a:pt x="3017" y="1431"/>
                    <a:pt x="3138" y="1457"/>
                  </a:cubicBezTo>
                  <a:cubicBezTo>
                    <a:pt x="3322" y="1496"/>
                    <a:pt x="3499" y="1563"/>
                    <a:pt x="3670" y="1657"/>
                  </a:cubicBezTo>
                  <a:cubicBezTo>
                    <a:pt x="3840" y="1750"/>
                    <a:pt x="4003" y="1874"/>
                    <a:pt x="4156" y="2028"/>
                  </a:cubicBezTo>
                  <a:lnTo>
                    <a:pt x="5075" y="938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1" y="216"/>
                    <a:pt x="3880" y="111"/>
                    <a:pt x="3550" y="51"/>
                  </a:cubicBezTo>
                  <a:cubicBezTo>
                    <a:pt x="3364" y="18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33"/>
            <p:cNvSpPr/>
            <p:nvPr/>
          </p:nvSpPr>
          <p:spPr>
            <a:xfrm flipH="1">
              <a:off x="4760684" y="3432893"/>
              <a:ext cx="228604" cy="257466"/>
            </a:xfrm>
            <a:custGeom>
              <a:avLst/>
              <a:gdLst/>
              <a:ahLst/>
              <a:cxnLst/>
              <a:rect l="l" t="t" r="r" b="b"/>
              <a:pathLst>
                <a:path w="6598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0"/>
                  </a:lnTo>
                  <a:lnTo>
                    <a:pt x="1937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3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33"/>
            <p:cNvSpPr/>
            <p:nvPr/>
          </p:nvSpPr>
          <p:spPr>
            <a:xfrm flipH="1">
              <a:off x="4483094" y="3409056"/>
              <a:ext cx="248284" cy="246482"/>
            </a:xfrm>
            <a:custGeom>
              <a:avLst/>
              <a:gdLst/>
              <a:ahLst/>
              <a:cxnLst/>
              <a:rect l="l" t="t" r="r" b="b"/>
              <a:pathLst>
                <a:path w="7166" h="7114" extrusionOk="0">
                  <a:moveTo>
                    <a:pt x="3592" y="1571"/>
                  </a:moveTo>
                  <a:cubicBezTo>
                    <a:pt x="3780" y="1571"/>
                    <a:pt x="3959" y="1598"/>
                    <a:pt x="4128" y="1652"/>
                  </a:cubicBezTo>
                  <a:cubicBezTo>
                    <a:pt x="4361" y="1725"/>
                    <a:pt x="4571" y="1844"/>
                    <a:pt x="4756" y="2004"/>
                  </a:cubicBezTo>
                  <a:cubicBezTo>
                    <a:pt x="4941" y="2165"/>
                    <a:pt x="5092" y="2362"/>
                    <a:pt x="5207" y="2592"/>
                  </a:cubicBezTo>
                  <a:cubicBezTo>
                    <a:pt x="5322" y="2822"/>
                    <a:pt x="5396" y="3078"/>
                    <a:pt x="5425" y="3366"/>
                  </a:cubicBezTo>
                  <a:cubicBezTo>
                    <a:pt x="5458" y="3649"/>
                    <a:pt x="5441" y="3916"/>
                    <a:pt x="5373" y="4167"/>
                  </a:cubicBezTo>
                  <a:cubicBezTo>
                    <a:pt x="5309" y="4415"/>
                    <a:pt x="5202" y="4638"/>
                    <a:pt x="5056" y="4835"/>
                  </a:cubicBezTo>
                  <a:cubicBezTo>
                    <a:pt x="4909" y="5032"/>
                    <a:pt x="4729" y="5191"/>
                    <a:pt x="4516" y="5311"/>
                  </a:cubicBezTo>
                  <a:cubicBezTo>
                    <a:pt x="4302" y="5432"/>
                    <a:pt x="4060" y="5507"/>
                    <a:pt x="3794" y="5534"/>
                  </a:cubicBezTo>
                  <a:cubicBezTo>
                    <a:pt x="3721" y="5542"/>
                    <a:pt x="3648" y="5546"/>
                    <a:pt x="3577" y="5546"/>
                  </a:cubicBezTo>
                  <a:cubicBezTo>
                    <a:pt x="3391" y="5546"/>
                    <a:pt x="3215" y="5519"/>
                    <a:pt x="3045" y="5465"/>
                  </a:cubicBezTo>
                  <a:cubicBezTo>
                    <a:pt x="2812" y="5392"/>
                    <a:pt x="2601" y="5275"/>
                    <a:pt x="2413" y="5120"/>
                  </a:cubicBezTo>
                  <a:cubicBezTo>
                    <a:pt x="2227" y="4962"/>
                    <a:pt x="2076" y="4766"/>
                    <a:pt x="1964" y="4533"/>
                  </a:cubicBezTo>
                  <a:cubicBezTo>
                    <a:pt x="1850" y="4299"/>
                    <a:pt x="1780" y="4040"/>
                    <a:pt x="1750" y="3753"/>
                  </a:cubicBezTo>
                  <a:cubicBezTo>
                    <a:pt x="1717" y="3469"/>
                    <a:pt x="1735" y="3200"/>
                    <a:pt x="1798" y="2952"/>
                  </a:cubicBezTo>
                  <a:cubicBezTo>
                    <a:pt x="1859" y="2701"/>
                    <a:pt x="1965" y="2478"/>
                    <a:pt x="2116" y="2283"/>
                  </a:cubicBezTo>
                  <a:cubicBezTo>
                    <a:pt x="2266" y="2084"/>
                    <a:pt x="2447" y="1926"/>
                    <a:pt x="2661" y="1806"/>
                  </a:cubicBezTo>
                  <a:cubicBezTo>
                    <a:pt x="2873" y="1686"/>
                    <a:pt x="3111" y="1610"/>
                    <a:pt x="3377" y="1583"/>
                  </a:cubicBezTo>
                  <a:cubicBezTo>
                    <a:pt x="3450" y="1575"/>
                    <a:pt x="3522" y="1571"/>
                    <a:pt x="3592" y="1571"/>
                  </a:cubicBezTo>
                  <a:close/>
                  <a:moveTo>
                    <a:pt x="3664" y="1"/>
                  </a:moveTo>
                  <a:cubicBezTo>
                    <a:pt x="3518" y="1"/>
                    <a:pt x="3368" y="9"/>
                    <a:pt x="3216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2" y="657"/>
                    <a:pt x="1077" y="944"/>
                    <a:pt x="792" y="1294"/>
                  </a:cubicBezTo>
                  <a:cubicBezTo>
                    <a:pt x="507" y="1646"/>
                    <a:pt x="299" y="2044"/>
                    <a:pt x="169" y="2490"/>
                  </a:cubicBezTo>
                  <a:cubicBezTo>
                    <a:pt x="40" y="2937"/>
                    <a:pt x="1" y="3416"/>
                    <a:pt x="54" y="3928"/>
                  </a:cubicBezTo>
                  <a:cubicBezTo>
                    <a:pt x="109" y="4443"/>
                    <a:pt x="247" y="4903"/>
                    <a:pt x="468" y="5313"/>
                  </a:cubicBezTo>
                  <a:cubicBezTo>
                    <a:pt x="687" y="5723"/>
                    <a:pt x="973" y="6069"/>
                    <a:pt x="1325" y="6355"/>
                  </a:cubicBezTo>
                  <a:cubicBezTo>
                    <a:pt x="1678" y="6640"/>
                    <a:pt x="2075" y="6846"/>
                    <a:pt x="2520" y="6978"/>
                  </a:cubicBezTo>
                  <a:cubicBezTo>
                    <a:pt x="2832" y="7069"/>
                    <a:pt x="3162" y="7114"/>
                    <a:pt x="3510" y="7114"/>
                  </a:cubicBezTo>
                  <a:cubicBezTo>
                    <a:pt x="3660" y="7114"/>
                    <a:pt x="3813" y="7106"/>
                    <a:pt x="3970" y="7089"/>
                  </a:cubicBezTo>
                  <a:cubicBezTo>
                    <a:pt x="4475" y="7037"/>
                    <a:pt x="4933" y="6897"/>
                    <a:pt x="5343" y="6679"/>
                  </a:cubicBezTo>
                  <a:cubicBezTo>
                    <a:pt x="5753" y="6457"/>
                    <a:pt x="6100" y="6173"/>
                    <a:pt x="6386" y="5819"/>
                  </a:cubicBezTo>
                  <a:cubicBezTo>
                    <a:pt x="6669" y="5470"/>
                    <a:pt x="6875" y="5068"/>
                    <a:pt x="7001" y="4618"/>
                  </a:cubicBezTo>
                  <a:cubicBezTo>
                    <a:pt x="7128" y="4170"/>
                    <a:pt x="7165" y="3692"/>
                    <a:pt x="7112" y="3186"/>
                  </a:cubicBezTo>
                  <a:cubicBezTo>
                    <a:pt x="7057" y="2674"/>
                    <a:pt x="6921" y="2214"/>
                    <a:pt x="6704" y="1803"/>
                  </a:cubicBezTo>
                  <a:cubicBezTo>
                    <a:pt x="6488" y="1393"/>
                    <a:pt x="6203" y="1046"/>
                    <a:pt x="5851" y="760"/>
                  </a:cubicBezTo>
                  <a:cubicBezTo>
                    <a:pt x="5498" y="478"/>
                    <a:pt x="5100" y="270"/>
                    <a:pt x="4654" y="137"/>
                  </a:cubicBezTo>
                  <a:cubicBezTo>
                    <a:pt x="4341" y="46"/>
                    <a:pt x="4010" y="1"/>
                    <a:pt x="3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33"/>
            <p:cNvSpPr/>
            <p:nvPr/>
          </p:nvSpPr>
          <p:spPr>
            <a:xfrm flipH="1">
              <a:off x="4263677" y="3386467"/>
              <a:ext cx="189175" cy="247349"/>
            </a:xfrm>
            <a:custGeom>
              <a:avLst/>
              <a:gdLst/>
              <a:ahLst/>
              <a:cxnLst/>
              <a:rect l="l" t="t" r="r" b="b"/>
              <a:pathLst>
                <a:path w="5460" h="7139" extrusionOk="0">
                  <a:moveTo>
                    <a:pt x="2953" y="1494"/>
                  </a:moveTo>
                  <a:cubicBezTo>
                    <a:pt x="3061" y="1494"/>
                    <a:pt x="3163" y="1513"/>
                    <a:pt x="3260" y="1554"/>
                  </a:cubicBezTo>
                  <a:cubicBezTo>
                    <a:pt x="3383" y="1608"/>
                    <a:pt x="3488" y="1688"/>
                    <a:pt x="3571" y="1799"/>
                  </a:cubicBezTo>
                  <a:cubicBezTo>
                    <a:pt x="3656" y="1908"/>
                    <a:pt x="3705" y="2046"/>
                    <a:pt x="3723" y="2216"/>
                  </a:cubicBezTo>
                  <a:cubicBezTo>
                    <a:pt x="3739" y="2377"/>
                    <a:pt x="3719" y="2525"/>
                    <a:pt x="3660" y="2655"/>
                  </a:cubicBezTo>
                  <a:cubicBezTo>
                    <a:pt x="3603" y="2785"/>
                    <a:pt x="3518" y="2892"/>
                    <a:pt x="3408" y="2975"/>
                  </a:cubicBezTo>
                  <a:cubicBezTo>
                    <a:pt x="3298" y="3060"/>
                    <a:pt x="3174" y="3110"/>
                    <a:pt x="3030" y="3125"/>
                  </a:cubicBezTo>
                  <a:lnTo>
                    <a:pt x="1950" y="3238"/>
                  </a:lnTo>
                  <a:lnTo>
                    <a:pt x="1779" y="1612"/>
                  </a:lnTo>
                  <a:lnTo>
                    <a:pt x="2859" y="1498"/>
                  </a:lnTo>
                  <a:cubicBezTo>
                    <a:pt x="2891" y="1495"/>
                    <a:pt x="2922" y="1494"/>
                    <a:pt x="2953" y="1494"/>
                  </a:cubicBezTo>
                  <a:close/>
                  <a:moveTo>
                    <a:pt x="3219" y="0"/>
                  </a:moveTo>
                  <a:cubicBezTo>
                    <a:pt x="3127" y="0"/>
                    <a:pt x="3034" y="6"/>
                    <a:pt x="2938" y="16"/>
                  </a:cubicBezTo>
                  <a:lnTo>
                    <a:pt x="0" y="326"/>
                  </a:lnTo>
                  <a:lnTo>
                    <a:pt x="719" y="7138"/>
                  </a:lnTo>
                  <a:lnTo>
                    <a:pt x="2373" y="6964"/>
                  </a:lnTo>
                  <a:lnTo>
                    <a:pt x="2133" y="4686"/>
                  </a:lnTo>
                  <a:lnTo>
                    <a:pt x="3419" y="4550"/>
                  </a:lnTo>
                  <a:cubicBezTo>
                    <a:pt x="3847" y="4505"/>
                    <a:pt x="4217" y="4366"/>
                    <a:pt x="4530" y="4128"/>
                  </a:cubicBezTo>
                  <a:cubicBezTo>
                    <a:pt x="4844" y="3893"/>
                    <a:pt x="5079" y="3589"/>
                    <a:pt x="5242" y="3223"/>
                  </a:cubicBezTo>
                  <a:cubicBezTo>
                    <a:pt x="5402" y="2853"/>
                    <a:pt x="5459" y="2450"/>
                    <a:pt x="5412" y="2007"/>
                  </a:cubicBezTo>
                  <a:cubicBezTo>
                    <a:pt x="5367" y="1586"/>
                    <a:pt x="5229" y="1217"/>
                    <a:pt x="4995" y="900"/>
                  </a:cubicBezTo>
                  <a:cubicBezTo>
                    <a:pt x="4762" y="584"/>
                    <a:pt x="4467" y="347"/>
                    <a:pt x="4113" y="185"/>
                  </a:cubicBezTo>
                  <a:cubicBezTo>
                    <a:pt x="3836" y="63"/>
                    <a:pt x="3539" y="0"/>
                    <a:pt x="3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33"/>
            <p:cNvSpPr/>
            <p:nvPr/>
          </p:nvSpPr>
          <p:spPr>
            <a:xfrm flipH="1">
              <a:off x="8829872" y="4197268"/>
              <a:ext cx="255040" cy="248353"/>
            </a:xfrm>
            <a:custGeom>
              <a:avLst/>
              <a:gdLst/>
              <a:ahLst/>
              <a:cxnLst/>
              <a:rect l="l" t="t" r="r" b="b"/>
              <a:pathLst>
                <a:path w="7361" h="7168" extrusionOk="0">
                  <a:moveTo>
                    <a:pt x="2057" y="3955"/>
                  </a:moveTo>
                  <a:cubicBezTo>
                    <a:pt x="2176" y="4067"/>
                    <a:pt x="2307" y="4185"/>
                    <a:pt x="2445" y="4307"/>
                  </a:cubicBezTo>
                  <a:lnTo>
                    <a:pt x="3867" y="5529"/>
                  </a:lnTo>
                  <a:cubicBezTo>
                    <a:pt x="3815" y="5565"/>
                    <a:pt x="3765" y="5601"/>
                    <a:pt x="3710" y="5636"/>
                  </a:cubicBezTo>
                  <a:cubicBezTo>
                    <a:pt x="3499" y="5765"/>
                    <a:pt x="3263" y="5845"/>
                    <a:pt x="3004" y="5871"/>
                  </a:cubicBezTo>
                  <a:cubicBezTo>
                    <a:pt x="2919" y="5881"/>
                    <a:pt x="2837" y="5885"/>
                    <a:pt x="2758" y="5885"/>
                  </a:cubicBezTo>
                  <a:cubicBezTo>
                    <a:pt x="2579" y="5885"/>
                    <a:pt x="2415" y="5862"/>
                    <a:pt x="2270" y="5817"/>
                  </a:cubicBezTo>
                  <a:cubicBezTo>
                    <a:pt x="2060" y="5751"/>
                    <a:pt x="1894" y="5641"/>
                    <a:pt x="1773" y="5490"/>
                  </a:cubicBezTo>
                  <a:cubicBezTo>
                    <a:pt x="1653" y="5339"/>
                    <a:pt x="1579" y="5154"/>
                    <a:pt x="1558" y="4932"/>
                  </a:cubicBezTo>
                  <a:cubicBezTo>
                    <a:pt x="1528" y="4655"/>
                    <a:pt x="1595" y="4413"/>
                    <a:pt x="1758" y="4212"/>
                  </a:cubicBezTo>
                  <a:cubicBezTo>
                    <a:pt x="1832" y="4117"/>
                    <a:pt x="1934" y="4032"/>
                    <a:pt x="2057" y="3955"/>
                  </a:cubicBezTo>
                  <a:close/>
                  <a:moveTo>
                    <a:pt x="3146" y="0"/>
                  </a:moveTo>
                  <a:cubicBezTo>
                    <a:pt x="3046" y="0"/>
                    <a:pt x="2943" y="6"/>
                    <a:pt x="2839" y="17"/>
                  </a:cubicBezTo>
                  <a:cubicBezTo>
                    <a:pt x="2409" y="62"/>
                    <a:pt x="2041" y="180"/>
                    <a:pt x="1730" y="374"/>
                  </a:cubicBezTo>
                  <a:cubicBezTo>
                    <a:pt x="1420" y="568"/>
                    <a:pt x="1185" y="812"/>
                    <a:pt x="1029" y="1110"/>
                  </a:cubicBezTo>
                  <a:cubicBezTo>
                    <a:pt x="875" y="1405"/>
                    <a:pt x="816" y="1728"/>
                    <a:pt x="853" y="2076"/>
                  </a:cubicBezTo>
                  <a:cubicBezTo>
                    <a:pt x="867" y="2220"/>
                    <a:pt x="906" y="2373"/>
                    <a:pt x="970" y="2537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30" y="3256"/>
                    <a:pt x="530" y="3545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7"/>
                    <a:pt x="255" y="5992"/>
                    <a:pt x="525" y="6303"/>
                  </a:cubicBezTo>
                  <a:cubicBezTo>
                    <a:pt x="798" y="6615"/>
                    <a:pt x="1148" y="6845"/>
                    <a:pt x="1574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5" y="7167"/>
                    <a:pt x="2847" y="7160"/>
                    <a:pt x="2981" y="7145"/>
                  </a:cubicBezTo>
                  <a:cubicBezTo>
                    <a:pt x="3364" y="7104"/>
                    <a:pt x="3716" y="7015"/>
                    <a:pt x="4040" y="6872"/>
                  </a:cubicBezTo>
                  <a:cubicBezTo>
                    <a:pt x="4350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49" y="5197"/>
                  </a:lnTo>
                  <a:cubicBezTo>
                    <a:pt x="5859" y="4974"/>
                    <a:pt x="5952" y="4737"/>
                    <a:pt x="6024" y="4485"/>
                  </a:cubicBezTo>
                  <a:cubicBezTo>
                    <a:pt x="6131" y="4117"/>
                    <a:pt x="6190" y="3722"/>
                    <a:pt x="6204" y="3300"/>
                  </a:cubicBezTo>
                  <a:lnTo>
                    <a:pt x="6204" y="3300"/>
                  </a:lnTo>
                  <a:lnTo>
                    <a:pt x="4753" y="3454"/>
                  </a:lnTo>
                  <a:cubicBezTo>
                    <a:pt x="4750" y="3770"/>
                    <a:pt x="4710" y="4059"/>
                    <a:pt x="4638" y="4327"/>
                  </a:cubicBezTo>
                  <a:lnTo>
                    <a:pt x="4097" y="3847"/>
                  </a:lnTo>
                  <a:cubicBezTo>
                    <a:pt x="3953" y="3737"/>
                    <a:pt x="3794" y="3605"/>
                    <a:pt x="3614" y="3451"/>
                  </a:cubicBezTo>
                  <a:cubicBezTo>
                    <a:pt x="3434" y="3297"/>
                    <a:pt x="3255" y="3132"/>
                    <a:pt x="3078" y="2958"/>
                  </a:cubicBezTo>
                  <a:cubicBezTo>
                    <a:pt x="2904" y="2783"/>
                    <a:pt x="2757" y="2613"/>
                    <a:pt x="2636" y="2443"/>
                  </a:cubicBezTo>
                  <a:cubicBezTo>
                    <a:pt x="2517" y="2275"/>
                    <a:pt x="2452" y="2128"/>
                    <a:pt x="2438" y="2006"/>
                  </a:cubicBezTo>
                  <a:cubicBezTo>
                    <a:pt x="2423" y="1877"/>
                    <a:pt x="2438" y="1764"/>
                    <a:pt x="2481" y="1672"/>
                  </a:cubicBezTo>
                  <a:cubicBezTo>
                    <a:pt x="2524" y="1579"/>
                    <a:pt x="2592" y="1506"/>
                    <a:pt x="2685" y="1450"/>
                  </a:cubicBezTo>
                  <a:cubicBezTo>
                    <a:pt x="2779" y="1395"/>
                    <a:pt x="2895" y="1357"/>
                    <a:pt x="3039" y="1343"/>
                  </a:cubicBezTo>
                  <a:cubicBezTo>
                    <a:pt x="3069" y="1340"/>
                    <a:pt x="3099" y="1339"/>
                    <a:pt x="3129" y="1339"/>
                  </a:cubicBezTo>
                  <a:cubicBezTo>
                    <a:pt x="3267" y="1339"/>
                    <a:pt x="3395" y="1372"/>
                    <a:pt x="3512" y="1442"/>
                  </a:cubicBezTo>
                  <a:cubicBezTo>
                    <a:pt x="3651" y="1527"/>
                    <a:pt x="3789" y="1695"/>
                    <a:pt x="3929" y="1947"/>
                  </a:cubicBezTo>
                  <a:lnTo>
                    <a:pt x="5079" y="1090"/>
                  </a:lnTo>
                  <a:cubicBezTo>
                    <a:pt x="4967" y="838"/>
                    <a:pt x="4796" y="626"/>
                    <a:pt x="4569" y="453"/>
                  </a:cubicBezTo>
                  <a:cubicBezTo>
                    <a:pt x="4340" y="280"/>
                    <a:pt x="4077" y="155"/>
                    <a:pt x="3781" y="79"/>
                  </a:cubicBezTo>
                  <a:cubicBezTo>
                    <a:pt x="3577" y="27"/>
                    <a:pt x="3366" y="0"/>
                    <a:pt x="3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33"/>
            <p:cNvSpPr/>
            <p:nvPr/>
          </p:nvSpPr>
          <p:spPr>
            <a:xfrm flipH="1">
              <a:off x="8532258" y="4155865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1" y="0"/>
                  </a:moveTo>
                  <a:lnTo>
                    <a:pt x="1" y="605"/>
                  </a:lnTo>
                  <a:lnTo>
                    <a:pt x="156" y="2065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33"/>
            <p:cNvSpPr/>
            <p:nvPr/>
          </p:nvSpPr>
          <p:spPr>
            <a:xfrm flipH="1">
              <a:off x="8304317" y="4134176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0" y="502"/>
                  </a:lnTo>
                  <a:lnTo>
                    <a:pt x="719" y="7314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4" y="4067"/>
                  </a:lnTo>
                  <a:lnTo>
                    <a:pt x="4595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33"/>
            <p:cNvSpPr/>
            <p:nvPr/>
          </p:nvSpPr>
          <p:spPr>
            <a:xfrm flipH="1">
              <a:off x="8063071" y="4111517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2"/>
                  </a:cubicBezTo>
                  <a:cubicBezTo>
                    <a:pt x="2765" y="76"/>
                    <a:pt x="2294" y="214"/>
                    <a:pt x="1876" y="436"/>
                  </a:cubicBezTo>
                  <a:cubicBezTo>
                    <a:pt x="1458" y="656"/>
                    <a:pt x="1104" y="942"/>
                    <a:pt x="816" y="1292"/>
                  </a:cubicBezTo>
                  <a:cubicBezTo>
                    <a:pt x="529" y="1640"/>
                    <a:pt x="316" y="2036"/>
                    <a:pt x="179" y="2485"/>
                  </a:cubicBezTo>
                  <a:cubicBezTo>
                    <a:pt x="43" y="2932"/>
                    <a:pt x="1" y="3408"/>
                    <a:pt x="56" y="3913"/>
                  </a:cubicBezTo>
                  <a:cubicBezTo>
                    <a:pt x="113" y="4436"/>
                    <a:pt x="250" y="4902"/>
                    <a:pt x="467" y="5315"/>
                  </a:cubicBezTo>
                  <a:cubicBezTo>
                    <a:pt x="684" y="5729"/>
                    <a:pt x="969" y="6076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6"/>
                    <a:pt x="4938" y="6848"/>
                  </a:cubicBezTo>
                  <a:cubicBezTo>
                    <a:pt x="5255" y="6733"/>
                    <a:pt x="5543" y="6589"/>
                    <a:pt x="5796" y="6419"/>
                  </a:cubicBezTo>
                  <a:cubicBezTo>
                    <a:pt x="6051" y="6248"/>
                    <a:pt x="6249" y="6063"/>
                    <a:pt x="6391" y="5864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3"/>
                  </a:cubicBezTo>
                  <a:cubicBezTo>
                    <a:pt x="4925" y="5190"/>
                    <a:pt x="4761" y="5289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2" y="5527"/>
                    <a:pt x="3793" y="5533"/>
                    <a:pt x="3696" y="5533"/>
                  </a:cubicBezTo>
                  <a:cubicBezTo>
                    <a:pt x="3503" y="5533"/>
                    <a:pt x="3320" y="5511"/>
                    <a:pt x="3147" y="5469"/>
                  </a:cubicBezTo>
                  <a:cubicBezTo>
                    <a:pt x="2888" y="5403"/>
                    <a:pt x="2661" y="5293"/>
                    <a:pt x="2467" y="5138"/>
                  </a:cubicBezTo>
                  <a:cubicBezTo>
                    <a:pt x="2273" y="4981"/>
                    <a:pt x="2115" y="4786"/>
                    <a:pt x="1993" y="4553"/>
                  </a:cubicBezTo>
                  <a:cubicBezTo>
                    <a:pt x="1870" y="4320"/>
                    <a:pt x="1794" y="4055"/>
                    <a:pt x="1761" y="3758"/>
                  </a:cubicBezTo>
                  <a:cubicBezTo>
                    <a:pt x="1728" y="3451"/>
                    <a:pt x="1748" y="3171"/>
                    <a:pt x="1820" y="2914"/>
                  </a:cubicBezTo>
                  <a:cubicBezTo>
                    <a:pt x="1892" y="2658"/>
                    <a:pt x="2004" y="2435"/>
                    <a:pt x="2158" y="2243"/>
                  </a:cubicBezTo>
                  <a:cubicBezTo>
                    <a:pt x="2313" y="2054"/>
                    <a:pt x="2500" y="1898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1" y="1561"/>
                    <a:pt x="4032" y="1586"/>
                  </a:cubicBezTo>
                  <a:cubicBezTo>
                    <a:pt x="4219" y="1625"/>
                    <a:pt x="4394" y="1690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6"/>
                    <a:pt x="5162" y="330"/>
                  </a:cubicBezTo>
                  <a:cubicBezTo>
                    <a:pt x="4876" y="193"/>
                    <a:pt x="4572" y="98"/>
                    <a:pt x="4250" y="48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33"/>
            <p:cNvSpPr/>
            <p:nvPr/>
          </p:nvSpPr>
          <p:spPr>
            <a:xfrm flipH="1">
              <a:off x="7817149" y="4082414"/>
              <a:ext cx="228570" cy="257570"/>
            </a:xfrm>
            <a:custGeom>
              <a:avLst/>
              <a:gdLst/>
              <a:ahLst/>
              <a:cxnLst/>
              <a:rect l="l" t="t" r="r" b="b"/>
              <a:pathLst>
                <a:path w="6597" h="7434" extrusionOk="0">
                  <a:moveTo>
                    <a:pt x="5877" y="0"/>
                  </a:moveTo>
                  <a:lnTo>
                    <a:pt x="4222" y="176"/>
                  </a:lnTo>
                  <a:lnTo>
                    <a:pt x="4504" y="2852"/>
                  </a:lnTo>
                  <a:lnTo>
                    <a:pt x="1936" y="3124"/>
                  </a:lnTo>
                  <a:lnTo>
                    <a:pt x="1654" y="446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1" y="4332"/>
                  </a:lnTo>
                  <a:lnTo>
                    <a:pt x="4941" y="6988"/>
                  </a:lnTo>
                  <a:lnTo>
                    <a:pt x="6596" y="6814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33"/>
            <p:cNvSpPr/>
            <p:nvPr/>
          </p:nvSpPr>
          <p:spPr>
            <a:xfrm flipH="1">
              <a:off x="7545414" y="4053727"/>
              <a:ext cx="237751" cy="258540"/>
            </a:xfrm>
            <a:custGeom>
              <a:avLst/>
              <a:gdLst/>
              <a:ahLst/>
              <a:cxnLst/>
              <a:rect l="l" t="t" r="r" b="b"/>
              <a:pathLst>
                <a:path w="6862" h="7462" extrusionOk="0">
                  <a:moveTo>
                    <a:pt x="6142" y="0"/>
                  </a:moveTo>
                  <a:lnTo>
                    <a:pt x="4537" y="170"/>
                  </a:lnTo>
                  <a:lnTo>
                    <a:pt x="4716" y="1854"/>
                  </a:lnTo>
                  <a:cubicBezTo>
                    <a:pt x="4744" y="2120"/>
                    <a:pt x="4770" y="2366"/>
                    <a:pt x="4798" y="2593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7"/>
                    <a:pt x="4983" y="3794"/>
                  </a:cubicBezTo>
                  <a:cubicBezTo>
                    <a:pt x="5019" y="3981"/>
                    <a:pt x="5057" y="4169"/>
                    <a:pt x="5097" y="4362"/>
                  </a:cubicBezTo>
                  <a:cubicBezTo>
                    <a:pt x="5105" y="4406"/>
                    <a:pt x="5115" y="4452"/>
                    <a:pt x="5127" y="4500"/>
                  </a:cubicBezTo>
                  <a:lnTo>
                    <a:pt x="1480" y="493"/>
                  </a:lnTo>
                  <a:lnTo>
                    <a:pt x="1" y="649"/>
                  </a:lnTo>
                  <a:lnTo>
                    <a:pt x="720" y="7462"/>
                  </a:lnTo>
                  <a:lnTo>
                    <a:pt x="2326" y="7292"/>
                  </a:lnTo>
                  <a:lnTo>
                    <a:pt x="2086" y="5016"/>
                  </a:lnTo>
                  <a:cubicBezTo>
                    <a:pt x="2070" y="4853"/>
                    <a:pt x="2051" y="4707"/>
                    <a:pt x="2034" y="4573"/>
                  </a:cubicBezTo>
                  <a:cubicBezTo>
                    <a:pt x="2015" y="4441"/>
                    <a:pt x="1998" y="4307"/>
                    <a:pt x="1976" y="4170"/>
                  </a:cubicBezTo>
                  <a:cubicBezTo>
                    <a:pt x="1955" y="4035"/>
                    <a:pt x="1927" y="3884"/>
                    <a:pt x="1893" y="3717"/>
                  </a:cubicBezTo>
                  <a:cubicBezTo>
                    <a:pt x="1858" y="3551"/>
                    <a:pt x="1820" y="3359"/>
                    <a:pt x="1775" y="3144"/>
                  </a:cubicBezTo>
                  <a:cubicBezTo>
                    <a:pt x="1768" y="3115"/>
                    <a:pt x="1762" y="3082"/>
                    <a:pt x="1755" y="3050"/>
                  </a:cubicBezTo>
                  <a:lnTo>
                    <a:pt x="1755" y="3050"/>
                  </a:lnTo>
                  <a:lnTo>
                    <a:pt x="5363" y="6972"/>
                  </a:lnTo>
                  <a:lnTo>
                    <a:pt x="6861" y="6813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33"/>
            <p:cNvSpPr/>
            <p:nvPr/>
          </p:nvSpPr>
          <p:spPr>
            <a:xfrm flipH="1">
              <a:off x="7353612" y="4033528"/>
              <a:ext cx="162150" cy="250536"/>
            </a:xfrm>
            <a:custGeom>
              <a:avLst/>
              <a:gdLst/>
              <a:ahLst/>
              <a:cxnLst/>
              <a:rect l="l" t="t" r="r" b="b"/>
              <a:pathLst>
                <a:path w="4680" h="7231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0"/>
                  </a:lnTo>
                  <a:lnTo>
                    <a:pt x="1294" y="1689"/>
                  </a:lnTo>
                  <a:lnTo>
                    <a:pt x="1722" y="5717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1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33"/>
            <p:cNvSpPr/>
            <p:nvPr/>
          </p:nvSpPr>
          <p:spPr>
            <a:xfrm flipH="1">
              <a:off x="7084509" y="4010696"/>
              <a:ext cx="249150" cy="271948"/>
            </a:xfrm>
            <a:custGeom>
              <a:avLst/>
              <a:gdLst/>
              <a:ahLst/>
              <a:cxnLst/>
              <a:rect l="l" t="t" r="r" b="b"/>
              <a:pathLst>
                <a:path w="7191" h="7849" extrusionOk="0">
                  <a:moveTo>
                    <a:pt x="3592" y="1570"/>
                  </a:moveTo>
                  <a:cubicBezTo>
                    <a:pt x="3779" y="1570"/>
                    <a:pt x="3958" y="1597"/>
                    <a:pt x="4127" y="1651"/>
                  </a:cubicBezTo>
                  <a:cubicBezTo>
                    <a:pt x="4362" y="1722"/>
                    <a:pt x="4570" y="1843"/>
                    <a:pt x="4754" y="2003"/>
                  </a:cubicBezTo>
                  <a:cubicBezTo>
                    <a:pt x="4938" y="2164"/>
                    <a:pt x="5089" y="2361"/>
                    <a:pt x="5204" y="2591"/>
                  </a:cubicBezTo>
                  <a:cubicBezTo>
                    <a:pt x="5321" y="2821"/>
                    <a:pt x="5394" y="3077"/>
                    <a:pt x="5423" y="3365"/>
                  </a:cubicBezTo>
                  <a:cubicBezTo>
                    <a:pt x="5455" y="3649"/>
                    <a:pt x="5439" y="3917"/>
                    <a:pt x="5374" y="4167"/>
                  </a:cubicBezTo>
                  <a:cubicBezTo>
                    <a:pt x="5327" y="4340"/>
                    <a:pt x="5262" y="4496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1" y="5519"/>
                    <a:pt x="3850" y="5527"/>
                    <a:pt x="3795" y="5533"/>
                  </a:cubicBezTo>
                  <a:cubicBezTo>
                    <a:pt x="3721" y="5541"/>
                    <a:pt x="3648" y="5545"/>
                    <a:pt x="3577" y="5545"/>
                  </a:cubicBezTo>
                  <a:cubicBezTo>
                    <a:pt x="3391" y="5545"/>
                    <a:pt x="3213" y="5518"/>
                    <a:pt x="3044" y="5464"/>
                  </a:cubicBezTo>
                  <a:cubicBezTo>
                    <a:pt x="2811" y="5391"/>
                    <a:pt x="2600" y="5274"/>
                    <a:pt x="2413" y="5119"/>
                  </a:cubicBezTo>
                  <a:cubicBezTo>
                    <a:pt x="2225" y="4961"/>
                    <a:pt x="2075" y="4765"/>
                    <a:pt x="1962" y="4532"/>
                  </a:cubicBezTo>
                  <a:cubicBezTo>
                    <a:pt x="1851" y="4298"/>
                    <a:pt x="1779" y="4039"/>
                    <a:pt x="1747" y="3751"/>
                  </a:cubicBezTo>
                  <a:cubicBezTo>
                    <a:pt x="1717" y="3468"/>
                    <a:pt x="1733" y="3199"/>
                    <a:pt x="1796" y="2950"/>
                  </a:cubicBezTo>
                  <a:cubicBezTo>
                    <a:pt x="1858" y="2700"/>
                    <a:pt x="1963" y="2477"/>
                    <a:pt x="2114" y="2282"/>
                  </a:cubicBezTo>
                  <a:cubicBezTo>
                    <a:pt x="2264" y="2085"/>
                    <a:pt x="2445" y="1925"/>
                    <a:pt x="2659" y="1804"/>
                  </a:cubicBezTo>
                  <a:cubicBezTo>
                    <a:pt x="2873" y="1685"/>
                    <a:pt x="3111" y="1609"/>
                    <a:pt x="3378" y="1581"/>
                  </a:cubicBezTo>
                  <a:cubicBezTo>
                    <a:pt x="3450" y="1574"/>
                    <a:pt x="3522" y="1570"/>
                    <a:pt x="3592" y="1570"/>
                  </a:cubicBezTo>
                  <a:close/>
                  <a:moveTo>
                    <a:pt x="3655" y="0"/>
                  </a:moveTo>
                  <a:cubicBezTo>
                    <a:pt x="3511" y="0"/>
                    <a:pt x="3364" y="8"/>
                    <a:pt x="3214" y="24"/>
                  </a:cubicBezTo>
                  <a:cubicBezTo>
                    <a:pt x="2702" y="77"/>
                    <a:pt x="2242" y="215"/>
                    <a:pt x="1832" y="435"/>
                  </a:cubicBezTo>
                  <a:cubicBezTo>
                    <a:pt x="1421" y="657"/>
                    <a:pt x="1076" y="944"/>
                    <a:pt x="790" y="1294"/>
                  </a:cubicBezTo>
                  <a:cubicBezTo>
                    <a:pt x="506" y="1646"/>
                    <a:pt x="299" y="2045"/>
                    <a:pt x="168" y="2490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5" y="6636"/>
                    <a:pt x="2074" y="6845"/>
                    <a:pt x="2521" y="6977"/>
                  </a:cubicBezTo>
                  <a:cubicBezTo>
                    <a:pt x="2834" y="7068"/>
                    <a:pt x="3164" y="7113"/>
                    <a:pt x="3510" y="7113"/>
                  </a:cubicBezTo>
                  <a:cubicBezTo>
                    <a:pt x="3657" y="7113"/>
                    <a:pt x="3806" y="7105"/>
                    <a:pt x="3959" y="7089"/>
                  </a:cubicBezTo>
                  <a:cubicBezTo>
                    <a:pt x="4382" y="7044"/>
                    <a:pt x="4767" y="6941"/>
                    <a:pt x="5119" y="6783"/>
                  </a:cubicBezTo>
                  <a:lnTo>
                    <a:pt x="6094" y="7848"/>
                  </a:lnTo>
                  <a:lnTo>
                    <a:pt x="7190" y="6845"/>
                  </a:lnTo>
                  <a:lnTo>
                    <a:pt x="6320" y="5893"/>
                  </a:lnTo>
                  <a:cubicBezTo>
                    <a:pt x="6340" y="5870"/>
                    <a:pt x="6363" y="5845"/>
                    <a:pt x="6383" y="5822"/>
                  </a:cubicBezTo>
                  <a:cubicBezTo>
                    <a:pt x="6668" y="5470"/>
                    <a:pt x="6872" y="5069"/>
                    <a:pt x="7000" y="4620"/>
                  </a:cubicBezTo>
                  <a:cubicBezTo>
                    <a:pt x="7125" y="4170"/>
                    <a:pt x="7164" y="3692"/>
                    <a:pt x="7110" y="3185"/>
                  </a:cubicBezTo>
                  <a:cubicBezTo>
                    <a:pt x="7056" y="2673"/>
                    <a:pt x="6920" y="2213"/>
                    <a:pt x="6704" y="1802"/>
                  </a:cubicBezTo>
                  <a:cubicBezTo>
                    <a:pt x="6486" y="1392"/>
                    <a:pt x="6202" y="1045"/>
                    <a:pt x="5850" y="759"/>
                  </a:cubicBezTo>
                  <a:cubicBezTo>
                    <a:pt x="5498" y="477"/>
                    <a:pt x="5101" y="269"/>
                    <a:pt x="4655" y="136"/>
                  </a:cubicBezTo>
                  <a:cubicBezTo>
                    <a:pt x="4337" y="47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33"/>
            <p:cNvSpPr/>
            <p:nvPr/>
          </p:nvSpPr>
          <p:spPr>
            <a:xfrm flipH="1">
              <a:off x="6837686" y="3978266"/>
              <a:ext cx="219215" cy="249497"/>
            </a:xfrm>
            <a:custGeom>
              <a:avLst/>
              <a:gdLst/>
              <a:ahLst/>
              <a:cxnLst/>
              <a:rect l="l" t="t" r="r" b="b"/>
              <a:pathLst>
                <a:path w="6327" h="7201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9"/>
                  </a:lnTo>
                  <a:cubicBezTo>
                    <a:pt x="4671" y="4525"/>
                    <a:pt x="4636" y="4754"/>
                    <a:pt x="4542" y="4965"/>
                  </a:cubicBezTo>
                  <a:cubicBezTo>
                    <a:pt x="4447" y="5175"/>
                    <a:pt x="4307" y="5347"/>
                    <a:pt x="4127" y="5480"/>
                  </a:cubicBezTo>
                  <a:cubicBezTo>
                    <a:pt x="3948" y="5615"/>
                    <a:pt x="3736" y="5694"/>
                    <a:pt x="3490" y="5720"/>
                  </a:cubicBezTo>
                  <a:cubicBezTo>
                    <a:pt x="3442" y="5725"/>
                    <a:pt x="3394" y="5728"/>
                    <a:pt x="3347" y="5728"/>
                  </a:cubicBezTo>
                  <a:cubicBezTo>
                    <a:pt x="3167" y="5728"/>
                    <a:pt x="2997" y="5690"/>
                    <a:pt x="2839" y="5615"/>
                  </a:cubicBezTo>
                  <a:cubicBezTo>
                    <a:pt x="2639" y="5521"/>
                    <a:pt x="2472" y="5382"/>
                    <a:pt x="2343" y="5196"/>
                  </a:cubicBezTo>
                  <a:cubicBezTo>
                    <a:pt x="2212" y="5010"/>
                    <a:pt x="2133" y="4794"/>
                    <a:pt x="2107" y="4547"/>
                  </a:cubicBezTo>
                  <a:lnTo>
                    <a:pt x="1674" y="440"/>
                  </a:lnTo>
                  <a:lnTo>
                    <a:pt x="0" y="616"/>
                  </a:lnTo>
                  <a:lnTo>
                    <a:pt x="443" y="4810"/>
                  </a:lnTo>
                  <a:cubicBezTo>
                    <a:pt x="499" y="5329"/>
                    <a:pt x="672" y="5777"/>
                    <a:pt x="964" y="6153"/>
                  </a:cubicBezTo>
                  <a:cubicBezTo>
                    <a:pt x="1256" y="6528"/>
                    <a:pt x="1635" y="6808"/>
                    <a:pt x="2100" y="6993"/>
                  </a:cubicBezTo>
                  <a:cubicBezTo>
                    <a:pt x="2453" y="7131"/>
                    <a:pt x="2834" y="7201"/>
                    <a:pt x="3244" y="7201"/>
                  </a:cubicBezTo>
                  <a:cubicBezTo>
                    <a:pt x="3374" y="7201"/>
                    <a:pt x="3508" y="7194"/>
                    <a:pt x="3644" y="7179"/>
                  </a:cubicBezTo>
                  <a:cubicBezTo>
                    <a:pt x="4202" y="7119"/>
                    <a:pt x="4688" y="6952"/>
                    <a:pt x="5105" y="6676"/>
                  </a:cubicBezTo>
                  <a:cubicBezTo>
                    <a:pt x="5522" y="6399"/>
                    <a:pt x="5834" y="6046"/>
                    <a:pt x="6043" y="5616"/>
                  </a:cubicBezTo>
                  <a:cubicBezTo>
                    <a:pt x="6248" y="5188"/>
                    <a:pt x="6326" y="4715"/>
                    <a:pt x="6270" y="4196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33"/>
            <p:cNvSpPr/>
            <p:nvPr/>
          </p:nvSpPr>
          <p:spPr>
            <a:xfrm flipH="1">
              <a:off x="6604479" y="395481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3"/>
                  </a:lnTo>
                  <a:lnTo>
                    <a:pt x="5565" y="6802"/>
                  </a:lnTo>
                  <a:lnTo>
                    <a:pt x="5416" y="5392"/>
                  </a:lnTo>
                  <a:lnTo>
                    <a:pt x="2177" y="5733"/>
                  </a:lnTo>
                  <a:lnTo>
                    <a:pt x="2032" y="4351"/>
                  </a:lnTo>
                  <a:lnTo>
                    <a:pt x="4737" y="4064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900" y="1411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33"/>
            <p:cNvSpPr/>
            <p:nvPr/>
          </p:nvSpPr>
          <p:spPr>
            <a:xfrm flipH="1">
              <a:off x="6390293" y="3934612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4" y="417"/>
                    <a:pt x="865" y="589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0" y="1792"/>
                    <a:pt x="1" y="2079"/>
                    <a:pt x="32" y="2386"/>
                  </a:cubicBezTo>
                  <a:cubicBezTo>
                    <a:pt x="64" y="2670"/>
                    <a:pt x="136" y="2925"/>
                    <a:pt x="251" y="3143"/>
                  </a:cubicBezTo>
                  <a:cubicBezTo>
                    <a:pt x="366" y="3365"/>
                    <a:pt x="526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8" y="4301"/>
                  </a:cubicBezTo>
                  <a:cubicBezTo>
                    <a:pt x="2626" y="4312"/>
                    <a:pt x="2763" y="4330"/>
                    <a:pt x="2897" y="4351"/>
                  </a:cubicBezTo>
                  <a:cubicBezTo>
                    <a:pt x="3029" y="4373"/>
                    <a:pt x="3157" y="4403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9"/>
                    <a:pt x="3819" y="4752"/>
                  </a:cubicBezTo>
                  <a:cubicBezTo>
                    <a:pt x="3876" y="4826"/>
                    <a:pt x="3908" y="4911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5" y="5515"/>
                    <a:pt x="3530" y="5575"/>
                  </a:cubicBezTo>
                  <a:cubicBezTo>
                    <a:pt x="3390" y="5637"/>
                    <a:pt x="3235" y="5676"/>
                    <a:pt x="3059" y="5694"/>
                  </a:cubicBezTo>
                  <a:cubicBezTo>
                    <a:pt x="2974" y="5704"/>
                    <a:pt x="2888" y="5708"/>
                    <a:pt x="2803" y="5708"/>
                  </a:cubicBezTo>
                  <a:cubicBezTo>
                    <a:pt x="2540" y="5708"/>
                    <a:pt x="2278" y="5665"/>
                    <a:pt x="2020" y="5578"/>
                  </a:cubicBezTo>
                  <a:cubicBezTo>
                    <a:pt x="1676" y="5463"/>
                    <a:pt x="1318" y="5205"/>
                    <a:pt x="950" y="4804"/>
                  </a:cubicBezTo>
                  <a:lnTo>
                    <a:pt x="67" y="6048"/>
                  </a:lnTo>
                  <a:cubicBezTo>
                    <a:pt x="317" y="6304"/>
                    <a:pt x="592" y="6520"/>
                    <a:pt x="892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7" y="7112"/>
                    <a:pt x="3128" y="7092"/>
                  </a:cubicBezTo>
                  <a:cubicBezTo>
                    <a:pt x="3647" y="7037"/>
                    <a:pt x="4096" y="6904"/>
                    <a:pt x="4479" y="6689"/>
                  </a:cubicBezTo>
                  <a:cubicBezTo>
                    <a:pt x="4860" y="6477"/>
                    <a:pt x="5147" y="6192"/>
                    <a:pt x="5343" y="5841"/>
                  </a:cubicBezTo>
                  <a:cubicBezTo>
                    <a:pt x="5538" y="5489"/>
                    <a:pt x="5610" y="5077"/>
                    <a:pt x="5561" y="4603"/>
                  </a:cubicBezTo>
                  <a:cubicBezTo>
                    <a:pt x="5530" y="4298"/>
                    <a:pt x="5445" y="4036"/>
                    <a:pt x="5307" y="3818"/>
                  </a:cubicBezTo>
                  <a:cubicBezTo>
                    <a:pt x="5169" y="3601"/>
                    <a:pt x="4985" y="3417"/>
                    <a:pt x="4756" y="3271"/>
                  </a:cubicBezTo>
                  <a:cubicBezTo>
                    <a:pt x="4529" y="3126"/>
                    <a:pt x="4263" y="3008"/>
                    <a:pt x="3962" y="2922"/>
                  </a:cubicBezTo>
                  <a:cubicBezTo>
                    <a:pt x="3660" y="2836"/>
                    <a:pt x="3328" y="2777"/>
                    <a:pt x="2964" y="2742"/>
                  </a:cubicBezTo>
                  <a:cubicBezTo>
                    <a:pt x="2806" y="2734"/>
                    <a:pt x="2654" y="2716"/>
                    <a:pt x="2506" y="2687"/>
                  </a:cubicBezTo>
                  <a:cubicBezTo>
                    <a:pt x="2359" y="2660"/>
                    <a:pt x="2228" y="2623"/>
                    <a:pt x="2110" y="2572"/>
                  </a:cubicBezTo>
                  <a:cubicBezTo>
                    <a:pt x="1994" y="2522"/>
                    <a:pt x="1899" y="2462"/>
                    <a:pt x="1827" y="2390"/>
                  </a:cubicBezTo>
                  <a:cubicBezTo>
                    <a:pt x="1754" y="2318"/>
                    <a:pt x="1712" y="2229"/>
                    <a:pt x="1699" y="2119"/>
                  </a:cubicBezTo>
                  <a:cubicBezTo>
                    <a:pt x="1686" y="1994"/>
                    <a:pt x="1713" y="1885"/>
                    <a:pt x="1782" y="1790"/>
                  </a:cubicBezTo>
                  <a:cubicBezTo>
                    <a:pt x="1850" y="1695"/>
                    <a:pt x="1952" y="1616"/>
                    <a:pt x="2086" y="1551"/>
                  </a:cubicBezTo>
                  <a:cubicBezTo>
                    <a:pt x="2221" y="1488"/>
                    <a:pt x="2383" y="1445"/>
                    <a:pt x="2580" y="1425"/>
                  </a:cubicBezTo>
                  <a:cubicBezTo>
                    <a:pt x="2642" y="1418"/>
                    <a:pt x="2703" y="1415"/>
                    <a:pt x="2763" y="1415"/>
                  </a:cubicBezTo>
                  <a:cubicBezTo>
                    <a:pt x="2889" y="1415"/>
                    <a:pt x="3014" y="1429"/>
                    <a:pt x="3138" y="1455"/>
                  </a:cubicBezTo>
                  <a:cubicBezTo>
                    <a:pt x="3324" y="1495"/>
                    <a:pt x="3501" y="1562"/>
                    <a:pt x="3670" y="1655"/>
                  </a:cubicBezTo>
                  <a:cubicBezTo>
                    <a:pt x="3842" y="1748"/>
                    <a:pt x="4004" y="1872"/>
                    <a:pt x="4158" y="2027"/>
                  </a:cubicBezTo>
                  <a:lnTo>
                    <a:pt x="5077" y="936"/>
                  </a:lnTo>
                  <a:cubicBezTo>
                    <a:pt x="4888" y="707"/>
                    <a:pt x="4670" y="518"/>
                    <a:pt x="4421" y="367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33"/>
            <p:cNvSpPr/>
            <p:nvPr/>
          </p:nvSpPr>
          <p:spPr>
            <a:xfrm flipH="1">
              <a:off x="5954746" y="388326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2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6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33"/>
            <p:cNvSpPr/>
            <p:nvPr/>
          </p:nvSpPr>
          <p:spPr>
            <a:xfrm flipH="1">
              <a:off x="5681593" y="3862512"/>
              <a:ext cx="248249" cy="246517"/>
            </a:xfrm>
            <a:custGeom>
              <a:avLst/>
              <a:gdLst/>
              <a:ahLst/>
              <a:cxnLst/>
              <a:rect l="l" t="t" r="r" b="b"/>
              <a:pathLst>
                <a:path w="7165" h="7115" extrusionOk="0">
                  <a:moveTo>
                    <a:pt x="3594" y="1571"/>
                  </a:moveTo>
                  <a:cubicBezTo>
                    <a:pt x="3781" y="1571"/>
                    <a:pt x="3959" y="1599"/>
                    <a:pt x="4126" y="1651"/>
                  </a:cubicBezTo>
                  <a:cubicBezTo>
                    <a:pt x="4361" y="1724"/>
                    <a:pt x="4571" y="1844"/>
                    <a:pt x="4756" y="2003"/>
                  </a:cubicBezTo>
                  <a:cubicBezTo>
                    <a:pt x="4939" y="2166"/>
                    <a:pt x="5090" y="2361"/>
                    <a:pt x="5205" y="2591"/>
                  </a:cubicBezTo>
                  <a:cubicBezTo>
                    <a:pt x="5323" y="2821"/>
                    <a:pt x="5396" y="3080"/>
                    <a:pt x="5425" y="3366"/>
                  </a:cubicBezTo>
                  <a:cubicBezTo>
                    <a:pt x="5458" y="3651"/>
                    <a:pt x="5439" y="3917"/>
                    <a:pt x="5375" y="4167"/>
                  </a:cubicBezTo>
                  <a:cubicBezTo>
                    <a:pt x="5308" y="4419"/>
                    <a:pt x="5202" y="4641"/>
                    <a:pt x="5057" y="4838"/>
                  </a:cubicBezTo>
                  <a:cubicBezTo>
                    <a:pt x="4909" y="5035"/>
                    <a:pt x="4729" y="5193"/>
                    <a:pt x="4516" y="5312"/>
                  </a:cubicBezTo>
                  <a:cubicBezTo>
                    <a:pt x="4302" y="5433"/>
                    <a:pt x="4060" y="5508"/>
                    <a:pt x="3794" y="5535"/>
                  </a:cubicBezTo>
                  <a:cubicBezTo>
                    <a:pt x="3720" y="5543"/>
                    <a:pt x="3647" y="5547"/>
                    <a:pt x="3576" y="5547"/>
                  </a:cubicBezTo>
                  <a:cubicBezTo>
                    <a:pt x="3391" y="5547"/>
                    <a:pt x="3214" y="5520"/>
                    <a:pt x="3045" y="5467"/>
                  </a:cubicBezTo>
                  <a:cubicBezTo>
                    <a:pt x="2812" y="5395"/>
                    <a:pt x="2601" y="5278"/>
                    <a:pt x="2414" y="5119"/>
                  </a:cubicBezTo>
                  <a:cubicBezTo>
                    <a:pt x="2225" y="4964"/>
                    <a:pt x="2076" y="4766"/>
                    <a:pt x="1962" y="4534"/>
                  </a:cubicBezTo>
                  <a:cubicBezTo>
                    <a:pt x="1850" y="4300"/>
                    <a:pt x="1780" y="4039"/>
                    <a:pt x="1749" y="3753"/>
                  </a:cubicBezTo>
                  <a:cubicBezTo>
                    <a:pt x="1719" y="3469"/>
                    <a:pt x="1735" y="3203"/>
                    <a:pt x="1797" y="2951"/>
                  </a:cubicBezTo>
                  <a:cubicBezTo>
                    <a:pt x="1859" y="2702"/>
                    <a:pt x="1965" y="2479"/>
                    <a:pt x="2116" y="2282"/>
                  </a:cubicBezTo>
                  <a:cubicBezTo>
                    <a:pt x="2264" y="2087"/>
                    <a:pt x="2447" y="1928"/>
                    <a:pt x="2660" y="1808"/>
                  </a:cubicBezTo>
                  <a:cubicBezTo>
                    <a:pt x="2872" y="1685"/>
                    <a:pt x="3111" y="1612"/>
                    <a:pt x="3377" y="1583"/>
                  </a:cubicBezTo>
                  <a:cubicBezTo>
                    <a:pt x="3451" y="1575"/>
                    <a:pt x="3523" y="1571"/>
                    <a:pt x="3594" y="1571"/>
                  </a:cubicBezTo>
                  <a:close/>
                  <a:moveTo>
                    <a:pt x="3654" y="1"/>
                  </a:moveTo>
                  <a:cubicBezTo>
                    <a:pt x="3511" y="1"/>
                    <a:pt x="3365" y="9"/>
                    <a:pt x="3216" y="25"/>
                  </a:cubicBezTo>
                  <a:cubicBezTo>
                    <a:pt x="2701" y="78"/>
                    <a:pt x="2244" y="217"/>
                    <a:pt x="1831" y="437"/>
                  </a:cubicBezTo>
                  <a:cubicBezTo>
                    <a:pt x="1422" y="657"/>
                    <a:pt x="1076" y="943"/>
                    <a:pt x="792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40" y="2936"/>
                    <a:pt x="1" y="3417"/>
                    <a:pt x="54" y="3930"/>
                  </a:cubicBezTo>
                  <a:cubicBezTo>
                    <a:pt x="110" y="4442"/>
                    <a:pt x="247" y="4902"/>
                    <a:pt x="468" y="5312"/>
                  </a:cubicBezTo>
                  <a:cubicBezTo>
                    <a:pt x="687" y="5722"/>
                    <a:pt x="973" y="6070"/>
                    <a:pt x="1325" y="6355"/>
                  </a:cubicBezTo>
                  <a:cubicBezTo>
                    <a:pt x="1678" y="6639"/>
                    <a:pt x="2074" y="6846"/>
                    <a:pt x="2520" y="6977"/>
                  </a:cubicBezTo>
                  <a:cubicBezTo>
                    <a:pt x="2835" y="7069"/>
                    <a:pt x="3169" y="7114"/>
                    <a:pt x="3522" y="7114"/>
                  </a:cubicBezTo>
                  <a:cubicBezTo>
                    <a:pt x="3668" y="7114"/>
                    <a:pt x="3817" y="7106"/>
                    <a:pt x="3970" y="7091"/>
                  </a:cubicBezTo>
                  <a:cubicBezTo>
                    <a:pt x="4476" y="7036"/>
                    <a:pt x="4933" y="6898"/>
                    <a:pt x="5343" y="6678"/>
                  </a:cubicBezTo>
                  <a:cubicBezTo>
                    <a:pt x="5754" y="6458"/>
                    <a:pt x="6099" y="6173"/>
                    <a:pt x="6386" y="5821"/>
                  </a:cubicBezTo>
                  <a:cubicBezTo>
                    <a:pt x="6669" y="5469"/>
                    <a:pt x="6874" y="5070"/>
                    <a:pt x="7001" y="4619"/>
                  </a:cubicBezTo>
                  <a:cubicBezTo>
                    <a:pt x="7128" y="4172"/>
                    <a:pt x="7165" y="3693"/>
                    <a:pt x="7112" y="3187"/>
                  </a:cubicBezTo>
                  <a:cubicBezTo>
                    <a:pt x="7057" y="2673"/>
                    <a:pt x="6920" y="2213"/>
                    <a:pt x="6703" y="1803"/>
                  </a:cubicBezTo>
                  <a:cubicBezTo>
                    <a:pt x="6488" y="1392"/>
                    <a:pt x="6203" y="1047"/>
                    <a:pt x="5851" y="761"/>
                  </a:cubicBezTo>
                  <a:cubicBezTo>
                    <a:pt x="5498" y="477"/>
                    <a:pt x="5101" y="270"/>
                    <a:pt x="4654" y="140"/>
                  </a:cubicBezTo>
                  <a:cubicBezTo>
                    <a:pt x="4338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33"/>
            <p:cNvSpPr/>
            <p:nvPr/>
          </p:nvSpPr>
          <p:spPr>
            <a:xfrm flipH="1">
              <a:off x="5430266" y="3839506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94" y="1421"/>
                  </a:moveTo>
                  <a:cubicBezTo>
                    <a:pt x="3231" y="1421"/>
                    <a:pt x="3354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5" y="1876"/>
                    <a:pt x="3979" y="2027"/>
                    <a:pt x="3997" y="2201"/>
                  </a:cubicBezTo>
                  <a:cubicBezTo>
                    <a:pt x="4015" y="2377"/>
                    <a:pt x="3998" y="2536"/>
                    <a:pt x="3945" y="2679"/>
                  </a:cubicBezTo>
                  <a:cubicBezTo>
                    <a:pt x="3890" y="2823"/>
                    <a:pt x="3804" y="2936"/>
                    <a:pt x="3686" y="3025"/>
                  </a:cubicBezTo>
                  <a:cubicBezTo>
                    <a:pt x="3567" y="3114"/>
                    <a:pt x="3423" y="3168"/>
                    <a:pt x="3255" y="3185"/>
                  </a:cubicBezTo>
                  <a:lnTo>
                    <a:pt x="1911" y="3327"/>
                  </a:lnTo>
                  <a:lnTo>
                    <a:pt x="1726" y="1556"/>
                  </a:lnTo>
                  <a:lnTo>
                    <a:pt x="2922" y="1431"/>
                  </a:lnTo>
                  <a:cubicBezTo>
                    <a:pt x="2982" y="1424"/>
                    <a:pt x="3039" y="1421"/>
                    <a:pt x="3094" y="1421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5"/>
                    <a:pt x="3068" y="16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7" y="6987"/>
                  </a:lnTo>
                  <a:lnTo>
                    <a:pt x="2042" y="4593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2" y="6554"/>
                  </a:lnTo>
                  <a:lnTo>
                    <a:pt x="4579" y="4084"/>
                  </a:lnTo>
                  <a:cubicBezTo>
                    <a:pt x="4616" y="4062"/>
                    <a:pt x="4655" y="4042"/>
                    <a:pt x="4691" y="4017"/>
                  </a:cubicBezTo>
                  <a:cubicBezTo>
                    <a:pt x="5019" y="3787"/>
                    <a:pt x="5268" y="3488"/>
                    <a:pt x="5433" y="3127"/>
                  </a:cubicBezTo>
                  <a:cubicBezTo>
                    <a:pt x="5599" y="2765"/>
                    <a:pt x="5657" y="2371"/>
                    <a:pt x="5613" y="1942"/>
                  </a:cubicBezTo>
                  <a:cubicBezTo>
                    <a:pt x="5568" y="1528"/>
                    <a:pt x="5429" y="1166"/>
                    <a:pt x="5192" y="861"/>
                  </a:cubicBezTo>
                  <a:cubicBezTo>
                    <a:pt x="4959" y="553"/>
                    <a:pt x="4652" y="325"/>
                    <a:pt x="4278" y="174"/>
                  </a:cubicBezTo>
                  <a:cubicBezTo>
                    <a:pt x="3991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33"/>
            <p:cNvSpPr/>
            <p:nvPr/>
          </p:nvSpPr>
          <p:spPr>
            <a:xfrm flipH="1">
              <a:off x="5171594" y="3803890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1"/>
                  </a:moveTo>
                  <a:lnTo>
                    <a:pt x="4157" y="208"/>
                  </a:lnTo>
                  <a:lnTo>
                    <a:pt x="1923" y="3009"/>
                  </a:lnTo>
                  <a:lnTo>
                    <a:pt x="1656" y="473"/>
                  </a:lnTo>
                  <a:lnTo>
                    <a:pt x="1" y="647"/>
                  </a:lnTo>
                  <a:lnTo>
                    <a:pt x="720" y="7457"/>
                  </a:lnTo>
                  <a:lnTo>
                    <a:pt x="2375" y="7283"/>
                  </a:lnTo>
                  <a:lnTo>
                    <a:pt x="2118" y="4850"/>
                  </a:lnTo>
                  <a:lnTo>
                    <a:pt x="2560" y="4311"/>
                  </a:lnTo>
                  <a:lnTo>
                    <a:pt x="5088" y="6997"/>
                  </a:lnTo>
                  <a:lnTo>
                    <a:pt x="7015" y="6794"/>
                  </a:lnTo>
                  <a:lnTo>
                    <a:pt x="3514" y="3155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33"/>
            <p:cNvSpPr/>
            <p:nvPr/>
          </p:nvSpPr>
          <p:spPr>
            <a:xfrm flipH="1">
              <a:off x="4979444" y="378566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3" y="1"/>
                  </a:moveTo>
                  <a:cubicBezTo>
                    <a:pt x="2760" y="1"/>
                    <a:pt x="2576" y="11"/>
                    <a:pt x="2381" y="31"/>
                  </a:cubicBezTo>
                  <a:cubicBezTo>
                    <a:pt x="2043" y="67"/>
                    <a:pt x="1725" y="152"/>
                    <a:pt x="1424" y="285"/>
                  </a:cubicBezTo>
                  <a:cubicBezTo>
                    <a:pt x="1125" y="418"/>
                    <a:pt x="866" y="590"/>
                    <a:pt x="648" y="799"/>
                  </a:cubicBezTo>
                  <a:cubicBezTo>
                    <a:pt x="431" y="1009"/>
                    <a:pt x="265" y="1249"/>
                    <a:pt x="155" y="1519"/>
                  </a:cubicBezTo>
                  <a:cubicBezTo>
                    <a:pt x="41" y="1791"/>
                    <a:pt x="1" y="2079"/>
                    <a:pt x="34" y="2385"/>
                  </a:cubicBezTo>
                  <a:cubicBezTo>
                    <a:pt x="64" y="2670"/>
                    <a:pt x="136" y="2924"/>
                    <a:pt x="251" y="3143"/>
                  </a:cubicBezTo>
                  <a:cubicBezTo>
                    <a:pt x="366" y="3364"/>
                    <a:pt x="526" y="3553"/>
                    <a:pt x="730" y="3712"/>
                  </a:cubicBezTo>
                  <a:cubicBezTo>
                    <a:pt x="932" y="3873"/>
                    <a:pt x="1180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8" y="4312"/>
                    <a:pt x="2764" y="4329"/>
                    <a:pt x="2897" y="4351"/>
                  </a:cubicBezTo>
                  <a:cubicBezTo>
                    <a:pt x="3031" y="4372"/>
                    <a:pt x="3157" y="4401"/>
                    <a:pt x="3279" y="4438"/>
                  </a:cubicBezTo>
                  <a:cubicBezTo>
                    <a:pt x="3402" y="4474"/>
                    <a:pt x="3508" y="4517"/>
                    <a:pt x="3599" y="4568"/>
                  </a:cubicBezTo>
                  <a:cubicBezTo>
                    <a:pt x="3688" y="4617"/>
                    <a:pt x="3761" y="4680"/>
                    <a:pt x="3819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4" y="5136"/>
                    <a:pt x="3905" y="5249"/>
                    <a:pt x="3837" y="5344"/>
                  </a:cubicBezTo>
                  <a:cubicBezTo>
                    <a:pt x="3774" y="5438"/>
                    <a:pt x="3670" y="5515"/>
                    <a:pt x="3531" y="5577"/>
                  </a:cubicBezTo>
                  <a:cubicBezTo>
                    <a:pt x="3393" y="5638"/>
                    <a:pt x="3236" y="5678"/>
                    <a:pt x="3062" y="5695"/>
                  </a:cubicBezTo>
                  <a:cubicBezTo>
                    <a:pt x="2976" y="5704"/>
                    <a:pt x="2890" y="5709"/>
                    <a:pt x="2805" y="5709"/>
                  </a:cubicBezTo>
                  <a:cubicBezTo>
                    <a:pt x="2541" y="5709"/>
                    <a:pt x="2280" y="5666"/>
                    <a:pt x="2021" y="5579"/>
                  </a:cubicBezTo>
                  <a:cubicBezTo>
                    <a:pt x="1679" y="5464"/>
                    <a:pt x="1321" y="5206"/>
                    <a:pt x="950" y="4805"/>
                  </a:cubicBezTo>
                  <a:lnTo>
                    <a:pt x="68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3" y="6869"/>
                    <a:pt x="1529" y="6991"/>
                    <a:pt x="1902" y="7061"/>
                  </a:cubicBezTo>
                  <a:cubicBezTo>
                    <a:pt x="2122" y="7102"/>
                    <a:pt x="2356" y="7122"/>
                    <a:pt x="2603" y="7122"/>
                  </a:cubicBezTo>
                  <a:cubicBezTo>
                    <a:pt x="2772" y="7122"/>
                    <a:pt x="2947" y="7113"/>
                    <a:pt x="3128" y="7094"/>
                  </a:cubicBezTo>
                  <a:cubicBezTo>
                    <a:pt x="3647" y="7040"/>
                    <a:pt x="4098" y="6905"/>
                    <a:pt x="4479" y="6692"/>
                  </a:cubicBezTo>
                  <a:cubicBezTo>
                    <a:pt x="4860" y="6477"/>
                    <a:pt x="5147" y="6196"/>
                    <a:pt x="5343" y="5843"/>
                  </a:cubicBezTo>
                  <a:cubicBezTo>
                    <a:pt x="5540" y="5491"/>
                    <a:pt x="5612" y="5078"/>
                    <a:pt x="5563" y="4604"/>
                  </a:cubicBezTo>
                  <a:cubicBezTo>
                    <a:pt x="5530" y="4299"/>
                    <a:pt x="5446" y="4039"/>
                    <a:pt x="5307" y="3819"/>
                  </a:cubicBezTo>
                  <a:cubicBezTo>
                    <a:pt x="5169" y="3601"/>
                    <a:pt x="4986" y="3417"/>
                    <a:pt x="4758" y="3272"/>
                  </a:cubicBezTo>
                  <a:cubicBezTo>
                    <a:pt x="4529" y="3127"/>
                    <a:pt x="4263" y="3010"/>
                    <a:pt x="3962" y="2924"/>
                  </a:cubicBezTo>
                  <a:cubicBezTo>
                    <a:pt x="3660" y="2838"/>
                    <a:pt x="3328" y="2777"/>
                    <a:pt x="2966" y="2744"/>
                  </a:cubicBezTo>
                  <a:cubicBezTo>
                    <a:pt x="2808" y="2734"/>
                    <a:pt x="2654" y="2717"/>
                    <a:pt x="2507" y="2688"/>
                  </a:cubicBezTo>
                  <a:cubicBezTo>
                    <a:pt x="2359" y="2661"/>
                    <a:pt x="2228" y="2624"/>
                    <a:pt x="2112" y="2573"/>
                  </a:cubicBezTo>
                  <a:cubicBezTo>
                    <a:pt x="1995" y="2523"/>
                    <a:pt x="1899" y="2464"/>
                    <a:pt x="1827" y="2392"/>
                  </a:cubicBezTo>
                  <a:cubicBezTo>
                    <a:pt x="1754" y="2320"/>
                    <a:pt x="1712" y="2230"/>
                    <a:pt x="1700" y="2120"/>
                  </a:cubicBezTo>
                  <a:cubicBezTo>
                    <a:pt x="1687" y="1997"/>
                    <a:pt x="1715" y="1889"/>
                    <a:pt x="1782" y="1791"/>
                  </a:cubicBezTo>
                  <a:cubicBezTo>
                    <a:pt x="1851" y="1696"/>
                    <a:pt x="1953" y="1616"/>
                    <a:pt x="2086" y="1552"/>
                  </a:cubicBezTo>
                  <a:cubicBezTo>
                    <a:pt x="2221" y="1489"/>
                    <a:pt x="2385" y="1446"/>
                    <a:pt x="2579" y="1426"/>
                  </a:cubicBezTo>
                  <a:cubicBezTo>
                    <a:pt x="2640" y="1420"/>
                    <a:pt x="2700" y="1417"/>
                    <a:pt x="2760" y="1417"/>
                  </a:cubicBezTo>
                  <a:cubicBezTo>
                    <a:pt x="2887" y="1417"/>
                    <a:pt x="3013" y="1430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3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1" y="216"/>
                    <a:pt x="3880" y="110"/>
                    <a:pt x="3550" y="51"/>
                  </a:cubicBezTo>
                  <a:cubicBezTo>
                    <a:pt x="3363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33"/>
            <p:cNvSpPr/>
            <p:nvPr/>
          </p:nvSpPr>
          <p:spPr>
            <a:xfrm flipH="1">
              <a:off x="4726522" y="3756285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33"/>
            <p:cNvSpPr/>
            <p:nvPr/>
          </p:nvSpPr>
          <p:spPr>
            <a:xfrm flipH="1">
              <a:off x="4449036" y="373248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49"/>
                  </a:cubicBezTo>
                  <a:cubicBezTo>
                    <a:pt x="4363" y="1723"/>
                    <a:pt x="4572" y="1842"/>
                    <a:pt x="4757" y="2002"/>
                  </a:cubicBezTo>
                  <a:cubicBezTo>
                    <a:pt x="4940" y="2163"/>
                    <a:pt x="5093" y="2360"/>
                    <a:pt x="5206" y="2590"/>
                  </a:cubicBezTo>
                  <a:cubicBezTo>
                    <a:pt x="5324" y="2820"/>
                    <a:pt x="5397" y="3076"/>
                    <a:pt x="5426" y="3363"/>
                  </a:cubicBezTo>
                  <a:cubicBezTo>
                    <a:pt x="5459" y="3650"/>
                    <a:pt x="5441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1"/>
                    <a:pt x="4730" y="5190"/>
                    <a:pt x="4519" y="5310"/>
                  </a:cubicBezTo>
                  <a:cubicBezTo>
                    <a:pt x="4305" y="5431"/>
                    <a:pt x="4064" y="5506"/>
                    <a:pt x="3798" y="5533"/>
                  </a:cubicBezTo>
                  <a:cubicBezTo>
                    <a:pt x="3724" y="5541"/>
                    <a:pt x="3651" y="5545"/>
                    <a:pt x="3579" y="5545"/>
                  </a:cubicBezTo>
                  <a:cubicBezTo>
                    <a:pt x="3394" y="5545"/>
                    <a:pt x="3217" y="5519"/>
                    <a:pt x="3048" y="5466"/>
                  </a:cubicBezTo>
                  <a:cubicBezTo>
                    <a:pt x="2815" y="5394"/>
                    <a:pt x="2605" y="5274"/>
                    <a:pt x="2415" y="5118"/>
                  </a:cubicBezTo>
                  <a:cubicBezTo>
                    <a:pt x="2227" y="4960"/>
                    <a:pt x="2080" y="4764"/>
                    <a:pt x="1966" y="4531"/>
                  </a:cubicBezTo>
                  <a:cubicBezTo>
                    <a:pt x="1853" y="4298"/>
                    <a:pt x="1781" y="4038"/>
                    <a:pt x="1751" y="3750"/>
                  </a:cubicBezTo>
                  <a:cubicBezTo>
                    <a:pt x="1720" y="3467"/>
                    <a:pt x="1738" y="3198"/>
                    <a:pt x="1800" y="2949"/>
                  </a:cubicBezTo>
                  <a:cubicBezTo>
                    <a:pt x="1860" y="2699"/>
                    <a:pt x="1968" y="2476"/>
                    <a:pt x="2117" y="2281"/>
                  </a:cubicBezTo>
                  <a:cubicBezTo>
                    <a:pt x="2268" y="2084"/>
                    <a:pt x="2448" y="1924"/>
                    <a:pt x="2662" y="1803"/>
                  </a:cubicBezTo>
                  <a:cubicBezTo>
                    <a:pt x="2875" y="1684"/>
                    <a:pt x="3117" y="1608"/>
                    <a:pt x="3381" y="1580"/>
                  </a:cubicBezTo>
                  <a:cubicBezTo>
                    <a:pt x="3454" y="1572"/>
                    <a:pt x="3525" y="1569"/>
                    <a:pt x="3596" y="1569"/>
                  </a:cubicBezTo>
                  <a:close/>
                  <a:moveTo>
                    <a:pt x="3655" y="1"/>
                  </a:moveTo>
                  <a:cubicBezTo>
                    <a:pt x="3511" y="1"/>
                    <a:pt x="3364" y="8"/>
                    <a:pt x="3215" y="24"/>
                  </a:cubicBezTo>
                  <a:cubicBezTo>
                    <a:pt x="2703" y="78"/>
                    <a:pt x="2242" y="217"/>
                    <a:pt x="1833" y="436"/>
                  </a:cubicBezTo>
                  <a:cubicBezTo>
                    <a:pt x="1423" y="657"/>
                    <a:pt x="1076" y="945"/>
                    <a:pt x="790" y="1296"/>
                  </a:cubicBezTo>
                  <a:cubicBezTo>
                    <a:pt x="507" y="1648"/>
                    <a:pt x="300" y="2045"/>
                    <a:pt x="169" y="2491"/>
                  </a:cubicBezTo>
                  <a:cubicBezTo>
                    <a:pt x="39" y="2936"/>
                    <a:pt x="1" y="3417"/>
                    <a:pt x="55" y="3929"/>
                  </a:cubicBezTo>
                  <a:cubicBezTo>
                    <a:pt x="108" y="4442"/>
                    <a:pt x="248" y="4902"/>
                    <a:pt x="466" y="5312"/>
                  </a:cubicBezTo>
                  <a:cubicBezTo>
                    <a:pt x="688" y="5722"/>
                    <a:pt x="971" y="6070"/>
                    <a:pt x="1324" y="6354"/>
                  </a:cubicBezTo>
                  <a:cubicBezTo>
                    <a:pt x="1676" y="6639"/>
                    <a:pt x="2076" y="6846"/>
                    <a:pt x="2521" y="6977"/>
                  </a:cubicBezTo>
                  <a:cubicBezTo>
                    <a:pt x="2833" y="7068"/>
                    <a:pt x="3162" y="7113"/>
                    <a:pt x="3510" y="7113"/>
                  </a:cubicBezTo>
                  <a:cubicBezTo>
                    <a:pt x="3659" y="7113"/>
                    <a:pt x="3812" y="7105"/>
                    <a:pt x="3968" y="7088"/>
                  </a:cubicBezTo>
                  <a:cubicBezTo>
                    <a:pt x="4477" y="7036"/>
                    <a:pt x="4933" y="6898"/>
                    <a:pt x="5343" y="6678"/>
                  </a:cubicBezTo>
                  <a:cubicBezTo>
                    <a:pt x="5753" y="6458"/>
                    <a:pt x="6101" y="6173"/>
                    <a:pt x="6384" y="5821"/>
                  </a:cubicBezTo>
                  <a:cubicBezTo>
                    <a:pt x="6669" y="5469"/>
                    <a:pt x="6874" y="5067"/>
                    <a:pt x="7002" y="4619"/>
                  </a:cubicBezTo>
                  <a:cubicBezTo>
                    <a:pt x="7130" y="4169"/>
                    <a:pt x="7165" y="3691"/>
                    <a:pt x="7110" y="3187"/>
                  </a:cubicBezTo>
                  <a:cubicBezTo>
                    <a:pt x="7057" y="2673"/>
                    <a:pt x="6920" y="2213"/>
                    <a:pt x="6705" y="1802"/>
                  </a:cubicBezTo>
                  <a:cubicBezTo>
                    <a:pt x="6486" y="1392"/>
                    <a:pt x="6203" y="1045"/>
                    <a:pt x="5850" y="761"/>
                  </a:cubicBezTo>
                  <a:cubicBezTo>
                    <a:pt x="5498" y="477"/>
                    <a:pt x="5101" y="269"/>
                    <a:pt x="4655" y="138"/>
                  </a:cubicBezTo>
                  <a:cubicBezTo>
                    <a:pt x="4339" y="47"/>
                    <a:pt x="4006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33"/>
            <p:cNvSpPr/>
            <p:nvPr/>
          </p:nvSpPr>
          <p:spPr>
            <a:xfrm flipH="1">
              <a:off x="4229550" y="3709859"/>
              <a:ext cx="189279" cy="247349"/>
            </a:xfrm>
            <a:custGeom>
              <a:avLst/>
              <a:gdLst/>
              <a:ahLst/>
              <a:cxnLst/>
              <a:rect l="l" t="t" r="r" b="b"/>
              <a:pathLst>
                <a:path w="5463" h="7139" extrusionOk="0">
                  <a:moveTo>
                    <a:pt x="2955" y="1498"/>
                  </a:moveTo>
                  <a:cubicBezTo>
                    <a:pt x="3063" y="1498"/>
                    <a:pt x="3165" y="1518"/>
                    <a:pt x="3262" y="1560"/>
                  </a:cubicBezTo>
                  <a:cubicBezTo>
                    <a:pt x="3386" y="1612"/>
                    <a:pt x="3488" y="1691"/>
                    <a:pt x="3573" y="1802"/>
                  </a:cubicBezTo>
                  <a:cubicBezTo>
                    <a:pt x="3657" y="1913"/>
                    <a:pt x="3709" y="2052"/>
                    <a:pt x="3725" y="2219"/>
                  </a:cubicBezTo>
                  <a:cubicBezTo>
                    <a:pt x="3742" y="2377"/>
                    <a:pt x="3722" y="2525"/>
                    <a:pt x="3663" y="2656"/>
                  </a:cubicBezTo>
                  <a:cubicBezTo>
                    <a:pt x="3604" y="2790"/>
                    <a:pt x="3519" y="2893"/>
                    <a:pt x="3412" y="2978"/>
                  </a:cubicBezTo>
                  <a:cubicBezTo>
                    <a:pt x="3301" y="3063"/>
                    <a:pt x="3176" y="3110"/>
                    <a:pt x="3033" y="3128"/>
                  </a:cubicBezTo>
                  <a:lnTo>
                    <a:pt x="1953" y="3240"/>
                  </a:lnTo>
                  <a:lnTo>
                    <a:pt x="1782" y="1618"/>
                  </a:lnTo>
                  <a:lnTo>
                    <a:pt x="2861" y="1503"/>
                  </a:lnTo>
                  <a:cubicBezTo>
                    <a:pt x="2893" y="1500"/>
                    <a:pt x="2924" y="1498"/>
                    <a:pt x="2955" y="1498"/>
                  </a:cubicBezTo>
                  <a:close/>
                  <a:moveTo>
                    <a:pt x="3219" y="1"/>
                  </a:moveTo>
                  <a:cubicBezTo>
                    <a:pt x="3128" y="1"/>
                    <a:pt x="3035" y="6"/>
                    <a:pt x="2940" y="16"/>
                  </a:cubicBezTo>
                  <a:lnTo>
                    <a:pt x="1" y="326"/>
                  </a:lnTo>
                  <a:lnTo>
                    <a:pt x="722" y="7138"/>
                  </a:lnTo>
                  <a:lnTo>
                    <a:pt x="2376" y="6964"/>
                  </a:lnTo>
                  <a:lnTo>
                    <a:pt x="2135" y="4686"/>
                  </a:lnTo>
                  <a:lnTo>
                    <a:pt x="3419" y="4550"/>
                  </a:lnTo>
                  <a:cubicBezTo>
                    <a:pt x="3847" y="4505"/>
                    <a:pt x="4218" y="4366"/>
                    <a:pt x="4530" y="4129"/>
                  </a:cubicBezTo>
                  <a:cubicBezTo>
                    <a:pt x="4844" y="3893"/>
                    <a:pt x="5078" y="3591"/>
                    <a:pt x="5241" y="3223"/>
                  </a:cubicBezTo>
                  <a:cubicBezTo>
                    <a:pt x="5405" y="2854"/>
                    <a:pt x="5462" y="2452"/>
                    <a:pt x="5415" y="2007"/>
                  </a:cubicBezTo>
                  <a:cubicBezTo>
                    <a:pt x="5370" y="1586"/>
                    <a:pt x="5232" y="1217"/>
                    <a:pt x="4998" y="900"/>
                  </a:cubicBezTo>
                  <a:cubicBezTo>
                    <a:pt x="4765" y="584"/>
                    <a:pt x="4470" y="347"/>
                    <a:pt x="4113" y="188"/>
                  </a:cubicBezTo>
                  <a:cubicBezTo>
                    <a:pt x="3838" y="63"/>
                    <a:pt x="3540" y="1"/>
                    <a:pt x="3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33"/>
            <p:cNvSpPr/>
            <p:nvPr/>
          </p:nvSpPr>
          <p:spPr>
            <a:xfrm flipH="1">
              <a:off x="8795745" y="4520764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4" y="3954"/>
                  </a:moveTo>
                  <a:cubicBezTo>
                    <a:pt x="2175" y="4068"/>
                    <a:pt x="2304" y="4185"/>
                    <a:pt x="2445" y="4307"/>
                  </a:cubicBezTo>
                  <a:lnTo>
                    <a:pt x="3866" y="5529"/>
                  </a:lnTo>
                  <a:cubicBezTo>
                    <a:pt x="3814" y="5564"/>
                    <a:pt x="3762" y="5600"/>
                    <a:pt x="3710" y="5633"/>
                  </a:cubicBezTo>
                  <a:cubicBezTo>
                    <a:pt x="3496" y="5762"/>
                    <a:pt x="3262" y="5844"/>
                    <a:pt x="3001" y="5868"/>
                  </a:cubicBezTo>
                  <a:cubicBezTo>
                    <a:pt x="2914" y="5878"/>
                    <a:pt x="2831" y="5883"/>
                    <a:pt x="2751" y="5883"/>
                  </a:cubicBezTo>
                  <a:cubicBezTo>
                    <a:pt x="2573" y="5883"/>
                    <a:pt x="2413" y="5860"/>
                    <a:pt x="2268" y="5815"/>
                  </a:cubicBezTo>
                  <a:cubicBezTo>
                    <a:pt x="2057" y="5748"/>
                    <a:pt x="1891" y="5638"/>
                    <a:pt x="1770" y="5487"/>
                  </a:cubicBezTo>
                  <a:cubicBezTo>
                    <a:pt x="1650" y="5336"/>
                    <a:pt x="1578" y="5151"/>
                    <a:pt x="1555" y="4931"/>
                  </a:cubicBezTo>
                  <a:cubicBezTo>
                    <a:pt x="1525" y="4653"/>
                    <a:pt x="1592" y="4413"/>
                    <a:pt x="1755" y="4212"/>
                  </a:cubicBezTo>
                  <a:cubicBezTo>
                    <a:pt x="1831" y="4116"/>
                    <a:pt x="1931" y="4032"/>
                    <a:pt x="2054" y="3954"/>
                  </a:cubicBezTo>
                  <a:close/>
                  <a:moveTo>
                    <a:pt x="3135" y="1"/>
                  </a:moveTo>
                  <a:cubicBezTo>
                    <a:pt x="3037" y="1"/>
                    <a:pt x="2937" y="6"/>
                    <a:pt x="2836" y="17"/>
                  </a:cubicBezTo>
                  <a:cubicBezTo>
                    <a:pt x="2409" y="63"/>
                    <a:pt x="2038" y="183"/>
                    <a:pt x="1727" y="377"/>
                  </a:cubicBezTo>
                  <a:cubicBezTo>
                    <a:pt x="1415" y="571"/>
                    <a:pt x="1184" y="814"/>
                    <a:pt x="1027" y="1110"/>
                  </a:cubicBezTo>
                  <a:cubicBezTo>
                    <a:pt x="872" y="1405"/>
                    <a:pt x="811" y="1728"/>
                    <a:pt x="850" y="2078"/>
                  </a:cubicBezTo>
                  <a:cubicBezTo>
                    <a:pt x="864" y="2222"/>
                    <a:pt x="903" y="2374"/>
                    <a:pt x="967" y="2538"/>
                  </a:cubicBezTo>
                  <a:cubicBezTo>
                    <a:pt x="1026" y="2695"/>
                    <a:pt x="1115" y="2856"/>
                    <a:pt x="1225" y="3026"/>
                  </a:cubicBezTo>
                  <a:cubicBezTo>
                    <a:pt x="826" y="3257"/>
                    <a:pt x="527" y="3546"/>
                    <a:pt x="328" y="3890"/>
                  </a:cubicBezTo>
                  <a:cubicBezTo>
                    <a:pt x="92" y="4300"/>
                    <a:pt x="0" y="4740"/>
                    <a:pt x="49" y="5213"/>
                  </a:cubicBezTo>
                  <a:cubicBezTo>
                    <a:pt x="92" y="5628"/>
                    <a:pt x="252" y="5992"/>
                    <a:pt x="524" y="6306"/>
                  </a:cubicBezTo>
                  <a:cubicBezTo>
                    <a:pt x="795" y="6618"/>
                    <a:pt x="1146" y="6851"/>
                    <a:pt x="1572" y="7002"/>
                  </a:cubicBezTo>
                  <a:cubicBezTo>
                    <a:pt x="1885" y="7114"/>
                    <a:pt x="2223" y="7170"/>
                    <a:pt x="2583" y="7170"/>
                  </a:cubicBezTo>
                  <a:cubicBezTo>
                    <a:pt x="2713" y="7170"/>
                    <a:pt x="2845" y="7163"/>
                    <a:pt x="2980" y="7148"/>
                  </a:cubicBezTo>
                  <a:cubicBezTo>
                    <a:pt x="3361" y="7107"/>
                    <a:pt x="3715" y="7017"/>
                    <a:pt x="4038" y="6875"/>
                  </a:cubicBezTo>
                  <a:cubicBezTo>
                    <a:pt x="4349" y="6737"/>
                    <a:pt x="4632" y="6557"/>
                    <a:pt x="4885" y="6337"/>
                  </a:cubicBezTo>
                  <a:lnTo>
                    <a:pt x="5432" y="6793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7" y="4974"/>
                    <a:pt x="5951" y="4735"/>
                    <a:pt x="6023" y="4484"/>
                  </a:cubicBezTo>
                  <a:cubicBezTo>
                    <a:pt x="6128" y="4116"/>
                    <a:pt x="6188" y="3723"/>
                    <a:pt x="6201" y="3300"/>
                  </a:cubicBezTo>
                  <a:lnTo>
                    <a:pt x="6201" y="3300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5" y="4327"/>
                  </a:cubicBezTo>
                  <a:lnTo>
                    <a:pt x="4096" y="3847"/>
                  </a:lnTo>
                  <a:cubicBezTo>
                    <a:pt x="3952" y="3737"/>
                    <a:pt x="3791" y="3604"/>
                    <a:pt x="3611" y="3451"/>
                  </a:cubicBezTo>
                  <a:cubicBezTo>
                    <a:pt x="3431" y="3296"/>
                    <a:pt x="3253" y="3130"/>
                    <a:pt x="3076" y="2956"/>
                  </a:cubicBezTo>
                  <a:cubicBezTo>
                    <a:pt x="2901" y="2782"/>
                    <a:pt x="2753" y="2610"/>
                    <a:pt x="2635" y="2443"/>
                  </a:cubicBezTo>
                  <a:cubicBezTo>
                    <a:pt x="2515" y="2275"/>
                    <a:pt x="2449" y="2128"/>
                    <a:pt x="2435" y="2006"/>
                  </a:cubicBezTo>
                  <a:cubicBezTo>
                    <a:pt x="2422" y="1877"/>
                    <a:pt x="2436" y="1763"/>
                    <a:pt x="2479" y="1671"/>
                  </a:cubicBezTo>
                  <a:cubicBezTo>
                    <a:pt x="2521" y="1577"/>
                    <a:pt x="2590" y="1504"/>
                    <a:pt x="2684" y="1448"/>
                  </a:cubicBezTo>
                  <a:cubicBezTo>
                    <a:pt x="2774" y="1395"/>
                    <a:pt x="2892" y="1359"/>
                    <a:pt x="3036" y="1343"/>
                  </a:cubicBezTo>
                  <a:cubicBezTo>
                    <a:pt x="3067" y="1340"/>
                    <a:pt x="3098" y="1338"/>
                    <a:pt x="3129" y="1338"/>
                  </a:cubicBezTo>
                  <a:cubicBezTo>
                    <a:pt x="3267" y="1338"/>
                    <a:pt x="3393" y="1373"/>
                    <a:pt x="3508" y="1441"/>
                  </a:cubicBezTo>
                  <a:cubicBezTo>
                    <a:pt x="3650" y="1526"/>
                    <a:pt x="3787" y="1695"/>
                    <a:pt x="3927" y="1950"/>
                  </a:cubicBezTo>
                  <a:lnTo>
                    <a:pt x="5075" y="1091"/>
                  </a:lnTo>
                  <a:cubicBezTo>
                    <a:pt x="4964" y="840"/>
                    <a:pt x="4795" y="627"/>
                    <a:pt x="4567" y="454"/>
                  </a:cubicBezTo>
                  <a:cubicBezTo>
                    <a:pt x="4339" y="282"/>
                    <a:pt x="4076" y="157"/>
                    <a:pt x="3778" y="80"/>
                  </a:cubicBezTo>
                  <a:cubicBezTo>
                    <a:pt x="3572" y="29"/>
                    <a:pt x="3358" y="1"/>
                    <a:pt x="3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33"/>
            <p:cNvSpPr/>
            <p:nvPr/>
          </p:nvSpPr>
          <p:spPr>
            <a:xfrm flipH="1">
              <a:off x="8498131" y="4479257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0"/>
                  </a:moveTo>
                  <a:lnTo>
                    <a:pt x="1" y="608"/>
                  </a:lnTo>
                  <a:lnTo>
                    <a:pt x="156" y="2068"/>
                  </a:lnTo>
                  <a:lnTo>
                    <a:pt x="2179" y="1854"/>
                  </a:lnTo>
                  <a:lnTo>
                    <a:pt x="2745" y="7204"/>
                  </a:lnTo>
                  <a:lnTo>
                    <a:pt x="4398" y="7030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33"/>
            <p:cNvSpPr/>
            <p:nvPr/>
          </p:nvSpPr>
          <p:spPr>
            <a:xfrm flipH="1">
              <a:off x="8270190" y="445767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4" y="4064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33"/>
            <p:cNvSpPr/>
            <p:nvPr/>
          </p:nvSpPr>
          <p:spPr>
            <a:xfrm flipH="1">
              <a:off x="8028944" y="4435013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80" y="1"/>
                  </a:moveTo>
                  <a:cubicBezTo>
                    <a:pt x="3548" y="1"/>
                    <a:pt x="3416" y="8"/>
                    <a:pt x="3284" y="22"/>
                  </a:cubicBezTo>
                  <a:cubicBezTo>
                    <a:pt x="2765" y="75"/>
                    <a:pt x="2295" y="213"/>
                    <a:pt x="1876" y="434"/>
                  </a:cubicBezTo>
                  <a:cubicBezTo>
                    <a:pt x="1458" y="656"/>
                    <a:pt x="1104" y="942"/>
                    <a:pt x="816" y="1290"/>
                  </a:cubicBezTo>
                  <a:cubicBezTo>
                    <a:pt x="529" y="1639"/>
                    <a:pt x="316" y="2036"/>
                    <a:pt x="179" y="2484"/>
                  </a:cubicBezTo>
                  <a:cubicBezTo>
                    <a:pt x="43" y="2931"/>
                    <a:pt x="1" y="3408"/>
                    <a:pt x="56" y="3913"/>
                  </a:cubicBezTo>
                  <a:cubicBezTo>
                    <a:pt x="113" y="4434"/>
                    <a:pt x="250" y="4899"/>
                    <a:pt x="467" y="5314"/>
                  </a:cubicBezTo>
                  <a:cubicBezTo>
                    <a:pt x="684" y="5726"/>
                    <a:pt x="969" y="6073"/>
                    <a:pt x="1320" y="6356"/>
                  </a:cubicBezTo>
                  <a:cubicBezTo>
                    <a:pt x="1669" y="6637"/>
                    <a:pt x="2070" y="6841"/>
                    <a:pt x="2520" y="6967"/>
                  </a:cubicBezTo>
                  <a:cubicBezTo>
                    <a:pt x="2835" y="7055"/>
                    <a:pt x="3166" y="7099"/>
                    <a:pt x="3512" y="7099"/>
                  </a:cubicBezTo>
                  <a:cubicBezTo>
                    <a:pt x="3660" y="7099"/>
                    <a:pt x="3810" y="7091"/>
                    <a:pt x="3963" y="7075"/>
                  </a:cubicBezTo>
                  <a:cubicBezTo>
                    <a:pt x="4293" y="7041"/>
                    <a:pt x="4620" y="6964"/>
                    <a:pt x="4938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51" y="6248"/>
                    <a:pt x="6249" y="6063"/>
                    <a:pt x="6391" y="5863"/>
                  </a:cubicBezTo>
                  <a:lnTo>
                    <a:pt x="5461" y="4682"/>
                  </a:lnTo>
                  <a:cubicBezTo>
                    <a:pt x="5350" y="4825"/>
                    <a:pt x="5221" y="4956"/>
                    <a:pt x="5074" y="5072"/>
                  </a:cubicBezTo>
                  <a:cubicBezTo>
                    <a:pt x="4925" y="5188"/>
                    <a:pt x="4761" y="5288"/>
                    <a:pt x="4578" y="5365"/>
                  </a:cubicBezTo>
                  <a:cubicBezTo>
                    <a:pt x="4397" y="5444"/>
                    <a:pt x="4200" y="5493"/>
                    <a:pt x="3994" y="5516"/>
                  </a:cubicBezTo>
                  <a:cubicBezTo>
                    <a:pt x="3893" y="5527"/>
                    <a:pt x="3794" y="5532"/>
                    <a:pt x="3697" y="5532"/>
                  </a:cubicBezTo>
                  <a:cubicBezTo>
                    <a:pt x="3504" y="5532"/>
                    <a:pt x="3320" y="5511"/>
                    <a:pt x="3147" y="5467"/>
                  </a:cubicBezTo>
                  <a:cubicBezTo>
                    <a:pt x="2888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3" y="4551"/>
                  </a:cubicBezTo>
                  <a:cubicBezTo>
                    <a:pt x="1870" y="4317"/>
                    <a:pt x="1794" y="4052"/>
                    <a:pt x="1761" y="3755"/>
                  </a:cubicBezTo>
                  <a:cubicBezTo>
                    <a:pt x="1729" y="3451"/>
                    <a:pt x="1748" y="3168"/>
                    <a:pt x="1820" y="2912"/>
                  </a:cubicBezTo>
                  <a:cubicBezTo>
                    <a:pt x="1892" y="2655"/>
                    <a:pt x="2004" y="2432"/>
                    <a:pt x="2158" y="2241"/>
                  </a:cubicBezTo>
                  <a:cubicBezTo>
                    <a:pt x="2313" y="2051"/>
                    <a:pt x="2500" y="1895"/>
                    <a:pt x="2719" y="1778"/>
                  </a:cubicBezTo>
                  <a:cubicBezTo>
                    <a:pt x="2939" y="1658"/>
                    <a:pt x="3179" y="1586"/>
                    <a:pt x="3438" y="1558"/>
                  </a:cubicBezTo>
                  <a:cubicBezTo>
                    <a:pt x="3509" y="1550"/>
                    <a:pt x="3580" y="1546"/>
                    <a:pt x="3650" y="1546"/>
                  </a:cubicBezTo>
                  <a:cubicBezTo>
                    <a:pt x="3781" y="1546"/>
                    <a:pt x="3909" y="1559"/>
                    <a:pt x="4032" y="1585"/>
                  </a:cubicBezTo>
                  <a:cubicBezTo>
                    <a:pt x="4219" y="1625"/>
                    <a:pt x="4394" y="1690"/>
                    <a:pt x="4558" y="1780"/>
                  </a:cubicBezTo>
                  <a:cubicBezTo>
                    <a:pt x="4722" y="1872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50" y="465"/>
                    <a:pt x="5162" y="328"/>
                  </a:cubicBezTo>
                  <a:cubicBezTo>
                    <a:pt x="4874" y="191"/>
                    <a:pt x="4572" y="97"/>
                    <a:pt x="4250" y="46"/>
                  </a:cubicBezTo>
                  <a:cubicBezTo>
                    <a:pt x="4061" y="16"/>
                    <a:pt x="3871" y="1"/>
                    <a:pt x="3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33"/>
            <p:cNvSpPr/>
            <p:nvPr/>
          </p:nvSpPr>
          <p:spPr>
            <a:xfrm flipH="1">
              <a:off x="7783022" y="4405841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1"/>
                  </a:moveTo>
                  <a:lnTo>
                    <a:pt x="4222" y="176"/>
                  </a:lnTo>
                  <a:lnTo>
                    <a:pt x="4504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0" y="622"/>
                  </a:lnTo>
                  <a:lnTo>
                    <a:pt x="719" y="7433"/>
                  </a:lnTo>
                  <a:lnTo>
                    <a:pt x="2373" y="7259"/>
                  </a:lnTo>
                  <a:lnTo>
                    <a:pt x="2093" y="4603"/>
                  </a:lnTo>
                  <a:lnTo>
                    <a:pt x="4661" y="4331"/>
                  </a:lnTo>
                  <a:lnTo>
                    <a:pt x="4941" y="6987"/>
                  </a:lnTo>
                  <a:lnTo>
                    <a:pt x="6596" y="6813"/>
                  </a:lnTo>
                  <a:lnTo>
                    <a:pt x="58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33"/>
            <p:cNvSpPr/>
            <p:nvPr/>
          </p:nvSpPr>
          <p:spPr>
            <a:xfrm flipH="1">
              <a:off x="7511287" y="4377223"/>
              <a:ext cx="237751" cy="258505"/>
            </a:xfrm>
            <a:custGeom>
              <a:avLst/>
              <a:gdLst/>
              <a:ahLst/>
              <a:cxnLst/>
              <a:rect l="l" t="t" r="r" b="b"/>
              <a:pathLst>
                <a:path w="6862" h="7461" extrusionOk="0">
                  <a:moveTo>
                    <a:pt x="6142" y="0"/>
                  </a:moveTo>
                  <a:lnTo>
                    <a:pt x="4537" y="168"/>
                  </a:lnTo>
                  <a:lnTo>
                    <a:pt x="4716" y="1852"/>
                  </a:lnTo>
                  <a:cubicBezTo>
                    <a:pt x="4745" y="2118"/>
                    <a:pt x="4770" y="2366"/>
                    <a:pt x="4798" y="2591"/>
                  </a:cubicBezTo>
                  <a:cubicBezTo>
                    <a:pt x="4825" y="2819"/>
                    <a:pt x="4854" y="3029"/>
                    <a:pt x="4884" y="3223"/>
                  </a:cubicBezTo>
                  <a:cubicBezTo>
                    <a:pt x="4914" y="3417"/>
                    <a:pt x="4947" y="3605"/>
                    <a:pt x="4983" y="3792"/>
                  </a:cubicBezTo>
                  <a:cubicBezTo>
                    <a:pt x="5019" y="3979"/>
                    <a:pt x="5057" y="4167"/>
                    <a:pt x="5097" y="4360"/>
                  </a:cubicBezTo>
                  <a:cubicBezTo>
                    <a:pt x="5105" y="4405"/>
                    <a:pt x="5116" y="4452"/>
                    <a:pt x="5127" y="4498"/>
                  </a:cubicBezTo>
                  <a:lnTo>
                    <a:pt x="1480" y="492"/>
                  </a:lnTo>
                  <a:lnTo>
                    <a:pt x="1" y="649"/>
                  </a:lnTo>
                  <a:lnTo>
                    <a:pt x="720" y="7460"/>
                  </a:lnTo>
                  <a:lnTo>
                    <a:pt x="2324" y="7292"/>
                  </a:lnTo>
                  <a:lnTo>
                    <a:pt x="2084" y="5014"/>
                  </a:lnTo>
                  <a:cubicBezTo>
                    <a:pt x="2067" y="4853"/>
                    <a:pt x="2050" y="4705"/>
                    <a:pt x="2031" y="4573"/>
                  </a:cubicBezTo>
                  <a:cubicBezTo>
                    <a:pt x="2014" y="4439"/>
                    <a:pt x="1995" y="4307"/>
                    <a:pt x="1973" y="4170"/>
                  </a:cubicBezTo>
                  <a:cubicBezTo>
                    <a:pt x="1952" y="4035"/>
                    <a:pt x="1926" y="3884"/>
                    <a:pt x="1892" y="3717"/>
                  </a:cubicBezTo>
                  <a:cubicBezTo>
                    <a:pt x="1857" y="3549"/>
                    <a:pt x="1818" y="3359"/>
                    <a:pt x="1772" y="3144"/>
                  </a:cubicBezTo>
                  <a:cubicBezTo>
                    <a:pt x="1765" y="3115"/>
                    <a:pt x="1761" y="3080"/>
                    <a:pt x="1753" y="3050"/>
                  </a:cubicBezTo>
                  <a:lnTo>
                    <a:pt x="1753" y="3050"/>
                  </a:lnTo>
                  <a:lnTo>
                    <a:pt x="5360" y="6970"/>
                  </a:lnTo>
                  <a:lnTo>
                    <a:pt x="6861" y="6812"/>
                  </a:lnTo>
                  <a:lnTo>
                    <a:pt x="6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33"/>
            <p:cNvSpPr/>
            <p:nvPr/>
          </p:nvSpPr>
          <p:spPr>
            <a:xfrm flipH="1">
              <a:off x="7319485" y="4356920"/>
              <a:ext cx="162150" cy="250571"/>
            </a:xfrm>
            <a:custGeom>
              <a:avLst/>
              <a:gdLst/>
              <a:ahLst/>
              <a:cxnLst/>
              <a:rect l="l" t="t" r="r" b="b"/>
              <a:pathLst>
                <a:path w="4680" h="7232" extrusionOk="0">
                  <a:moveTo>
                    <a:pt x="3961" y="1"/>
                  </a:moveTo>
                  <a:lnTo>
                    <a:pt x="0" y="421"/>
                  </a:lnTo>
                  <a:lnTo>
                    <a:pt x="148" y="1811"/>
                  </a:lnTo>
                  <a:lnTo>
                    <a:pt x="1295" y="1689"/>
                  </a:lnTo>
                  <a:lnTo>
                    <a:pt x="1722" y="5720"/>
                  </a:lnTo>
                  <a:lnTo>
                    <a:pt x="573" y="5839"/>
                  </a:lnTo>
                  <a:lnTo>
                    <a:pt x="719" y="7231"/>
                  </a:lnTo>
                  <a:lnTo>
                    <a:pt x="4680" y="6814"/>
                  </a:lnTo>
                  <a:lnTo>
                    <a:pt x="4534" y="5421"/>
                  </a:lnTo>
                  <a:lnTo>
                    <a:pt x="3375" y="5543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33"/>
            <p:cNvSpPr/>
            <p:nvPr/>
          </p:nvSpPr>
          <p:spPr>
            <a:xfrm flipH="1">
              <a:off x="7050347" y="4334088"/>
              <a:ext cx="249185" cy="271948"/>
            </a:xfrm>
            <a:custGeom>
              <a:avLst/>
              <a:gdLst/>
              <a:ahLst/>
              <a:cxnLst/>
              <a:rect l="l" t="t" r="r" b="b"/>
              <a:pathLst>
                <a:path w="7192" h="7849" extrusionOk="0">
                  <a:moveTo>
                    <a:pt x="3595" y="1571"/>
                  </a:moveTo>
                  <a:cubicBezTo>
                    <a:pt x="3781" y="1571"/>
                    <a:pt x="3958" y="1598"/>
                    <a:pt x="4126" y="1651"/>
                  </a:cubicBezTo>
                  <a:cubicBezTo>
                    <a:pt x="4360" y="1724"/>
                    <a:pt x="4570" y="1843"/>
                    <a:pt x="4756" y="2003"/>
                  </a:cubicBezTo>
                  <a:cubicBezTo>
                    <a:pt x="4938" y="2165"/>
                    <a:pt x="5088" y="2361"/>
                    <a:pt x="5204" y="2591"/>
                  </a:cubicBezTo>
                  <a:cubicBezTo>
                    <a:pt x="5319" y="2821"/>
                    <a:pt x="5396" y="3079"/>
                    <a:pt x="5423" y="3366"/>
                  </a:cubicBezTo>
                  <a:cubicBezTo>
                    <a:pt x="5456" y="3649"/>
                    <a:pt x="5439" y="3917"/>
                    <a:pt x="5371" y="4167"/>
                  </a:cubicBezTo>
                  <a:cubicBezTo>
                    <a:pt x="5327" y="4340"/>
                    <a:pt x="5262" y="4498"/>
                    <a:pt x="5177" y="4643"/>
                  </a:cubicBezTo>
                  <a:lnTo>
                    <a:pt x="4241" y="3619"/>
                  </a:lnTo>
                  <a:lnTo>
                    <a:pt x="3113" y="4593"/>
                  </a:lnTo>
                  <a:lnTo>
                    <a:pt x="3953" y="5510"/>
                  </a:lnTo>
                  <a:cubicBezTo>
                    <a:pt x="3902" y="5519"/>
                    <a:pt x="3850" y="5527"/>
                    <a:pt x="3794" y="5533"/>
                  </a:cubicBezTo>
                  <a:cubicBezTo>
                    <a:pt x="3719" y="5541"/>
                    <a:pt x="3647" y="5545"/>
                    <a:pt x="3575" y="5545"/>
                  </a:cubicBezTo>
                  <a:cubicBezTo>
                    <a:pt x="3389" y="5545"/>
                    <a:pt x="3212" y="5518"/>
                    <a:pt x="3044" y="5466"/>
                  </a:cubicBezTo>
                  <a:cubicBezTo>
                    <a:pt x="2810" y="5394"/>
                    <a:pt x="2600" y="5276"/>
                    <a:pt x="2412" y="5120"/>
                  </a:cubicBezTo>
                  <a:cubicBezTo>
                    <a:pt x="2226" y="4962"/>
                    <a:pt x="2075" y="4765"/>
                    <a:pt x="1962" y="4532"/>
                  </a:cubicBezTo>
                  <a:cubicBezTo>
                    <a:pt x="1848" y="4301"/>
                    <a:pt x="1779" y="4039"/>
                    <a:pt x="1746" y="3754"/>
                  </a:cubicBezTo>
                  <a:cubicBezTo>
                    <a:pt x="1716" y="3468"/>
                    <a:pt x="1733" y="3201"/>
                    <a:pt x="1795" y="2951"/>
                  </a:cubicBezTo>
                  <a:cubicBezTo>
                    <a:pt x="1858" y="2700"/>
                    <a:pt x="1963" y="2479"/>
                    <a:pt x="2113" y="2282"/>
                  </a:cubicBezTo>
                  <a:cubicBezTo>
                    <a:pt x="2264" y="2086"/>
                    <a:pt x="2445" y="1925"/>
                    <a:pt x="2658" y="1806"/>
                  </a:cubicBezTo>
                  <a:cubicBezTo>
                    <a:pt x="2872" y="1685"/>
                    <a:pt x="3112" y="1609"/>
                    <a:pt x="3377" y="1583"/>
                  </a:cubicBezTo>
                  <a:cubicBezTo>
                    <a:pt x="3451" y="1575"/>
                    <a:pt x="3524" y="1571"/>
                    <a:pt x="3595" y="1571"/>
                  </a:cubicBezTo>
                  <a:close/>
                  <a:moveTo>
                    <a:pt x="3653" y="0"/>
                  </a:moveTo>
                  <a:cubicBezTo>
                    <a:pt x="3509" y="0"/>
                    <a:pt x="3363" y="8"/>
                    <a:pt x="3214" y="24"/>
                  </a:cubicBezTo>
                  <a:cubicBezTo>
                    <a:pt x="2701" y="77"/>
                    <a:pt x="2241" y="217"/>
                    <a:pt x="1831" y="437"/>
                  </a:cubicBezTo>
                  <a:cubicBezTo>
                    <a:pt x="1421" y="657"/>
                    <a:pt x="1074" y="945"/>
                    <a:pt x="791" y="1295"/>
                  </a:cubicBezTo>
                  <a:cubicBezTo>
                    <a:pt x="508" y="1648"/>
                    <a:pt x="299" y="2045"/>
                    <a:pt x="168" y="2490"/>
                  </a:cubicBezTo>
                  <a:cubicBezTo>
                    <a:pt x="40" y="2936"/>
                    <a:pt x="0" y="3416"/>
                    <a:pt x="55" y="3930"/>
                  </a:cubicBezTo>
                  <a:cubicBezTo>
                    <a:pt x="108" y="4442"/>
                    <a:pt x="246" y="4902"/>
                    <a:pt x="468" y="5312"/>
                  </a:cubicBezTo>
                  <a:cubicBezTo>
                    <a:pt x="688" y="5722"/>
                    <a:pt x="974" y="6070"/>
                    <a:pt x="1325" y="6354"/>
                  </a:cubicBezTo>
                  <a:cubicBezTo>
                    <a:pt x="1675" y="6639"/>
                    <a:pt x="2075" y="6846"/>
                    <a:pt x="2521" y="6977"/>
                  </a:cubicBezTo>
                  <a:cubicBezTo>
                    <a:pt x="2836" y="7068"/>
                    <a:pt x="3168" y="7114"/>
                    <a:pt x="3517" y="7114"/>
                  </a:cubicBezTo>
                  <a:cubicBezTo>
                    <a:pt x="3662" y="7114"/>
                    <a:pt x="3810" y="7106"/>
                    <a:pt x="3960" y="7091"/>
                  </a:cubicBezTo>
                  <a:cubicBezTo>
                    <a:pt x="4383" y="7045"/>
                    <a:pt x="4767" y="6941"/>
                    <a:pt x="5121" y="6783"/>
                  </a:cubicBezTo>
                  <a:lnTo>
                    <a:pt x="6096" y="7848"/>
                  </a:lnTo>
                  <a:lnTo>
                    <a:pt x="7192" y="6848"/>
                  </a:lnTo>
                  <a:lnTo>
                    <a:pt x="6319" y="5893"/>
                  </a:lnTo>
                  <a:cubicBezTo>
                    <a:pt x="6339" y="5870"/>
                    <a:pt x="6363" y="5845"/>
                    <a:pt x="6384" y="5822"/>
                  </a:cubicBezTo>
                  <a:cubicBezTo>
                    <a:pt x="6668" y="5470"/>
                    <a:pt x="6872" y="5072"/>
                    <a:pt x="7000" y="4620"/>
                  </a:cubicBezTo>
                  <a:cubicBezTo>
                    <a:pt x="7126" y="4171"/>
                    <a:pt x="7161" y="3693"/>
                    <a:pt x="7110" y="3186"/>
                  </a:cubicBezTo>
                  <a:cubicBezTo>
                    <a:pt x="7056" y="2673"/>
                    <a:pt x="6920" y="2213"/>
                    <a:pt x="6701" y="1802"/>
                  </a:cubicBezTo>
                  <a:cubicBezTo>
                    <a:pt x="6484" y="1392"/>
                    <a:pt x="6202" y="1047"/>
                    <a:pt x="5850" y="759"/>
                  </a:cubicBezTo>
                  <a:cubicBezTo>
                    <a:pt x="5498" y="477"/>
                    <a:pt x="5098" y="269"/>
                    <a:pt x="4652" y="139"/>
                  </a:cubicBezTo>
                  <a:cubicBezTo>
                    <a:pt x="4336" y="47"/>
                    <a:pt x="4003" y="0"/>
                    <a:pt x="3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33"/>
            <p:cNvSpPr/>
            <p:nvPr/>
          </p:nvSpPr>
          <p:spPr>
            <a:xfrm flipH="1">
              <a:off x="6803559" y="4301728"/>
              <a:ext cx="219215" cy="249427"/>
            </a:xfrm>
            <a:custGeom>
              <a:avLst/>
              <a:gdLst/>
              <a:ahLst/>
              <a:cxnLst/>
              <a:rect l="l" t="t" r="r" b="b"/>
              <a:pathLst>
                <a:path w="6327" h="7199" extrusionOk="0">
                  <a:moveTo>
                    <a:pt x="5829" y="1"/>
                  </a:moveTo>
                  <a:lnTo>
                    <a:pt x="4212" y="170"/>
                  </a:lnTo>
                  <a:lnTo>
                    <a:pt x="4645" y="4279"/>
                  </a:lnTo>
                  <a:cubicBezTo>
                    <a:pt x="4672" y="4524"/>
                    <a:pt x="4636" y="4752"/>
                    <a:pt x="4542" y="4963"/>
                  </a:cubicBezTo>
                  <a:cubicBezTo>
                    <a:pt x="4445" y="5173"/>
                    <a:pt x="4307" y="5346"/>
                    <a:pt x="4127" y="5479"/>
                  </a:cubicBezTo>
                  <a:cubicBezTo>
                    <a:pt x="3948" y="5612"/>
                    <a:pt x="3736" y="5692"/>
                    <a:pt x="3490" y="5718"/>
                  </a:cubicBezTo>
                  <a:cubicBezTo>
                    <a:pt x="3443" y="5723"/>
                    <a:pt x="3396" y="5725"/>
                    <a:pt x="3349" y="5725"/>
                  </a:cubicBezTo>
                  <a:cubicBezTo>
                    <a:pt x="3168" y="5725"/>
                    <a:pt x="2998" y="5687"/>
                    <a:pt x="2839" y="5613"/>
                  </a:cubicBezTo>
                  <a:cubicBezTo>
                    <a:pt x="2639" y="5520"/>
                    <a:pt x="2472" y="5380"/>
                    <a:pt x="2343" y="5193"/>
                  </a:cubicBezTo>
                  <a:cubicBezTo>
                    <a:pt x="2212" y="5006"/>
                    <a:pt x="2133" y="4790"/>
                    <a:pt x="2107" y="4545"/>
                  </a:cubicBezTo>
                  <a:lnTo>
                    <a:pt x="1674" y="436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6" y="6526"/>
                    <a:pt x="1635" y="6807"/>
                    <a:pt x="2100" y="6991"/>
                  </a:cubicBezTo>
                  <a:cubicBezTo>
                    <a:pt x="2453" y="7129"/>
                    <a:pt x="2834" y="7199"/>
                    <a:pt x="3243" y="7199"/>
                  </a:cubicBezTo>
                  <a:cubicBezTo>
                    <a:pt x="3374" y="7199"/>
                    <a:pt x="3508" y="7192"/>
                    <a:pt x="3644" y="7178"/>
                  </a:cubicBezTo>
                  <a:cubicBezTo>
                    <a:pt x="4201" y="7119"/>
                    <a:pt x="4690" y="6950"/>
                    <a:pt x="5105" y="6674"/>
                  </a:cubicBezTo>
                  <a:cubicBezTo>
                    <a:pt x="5522" y="6397"/>
                    <a:pt x="5833" y="6044"/>
                    <a:pt x="6043" y="5616"/>
                  </a:cubicBezTo>
                  <a:cubicBezTo>
                    <a:pt x="6248" y="5186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33"/>
            <p:cNvSpPr/>
            <p:nvPr/>
          </p:nvSpPr>
          <p:spPr>
            <a:xfrm flipH="1">
              <a:off x="6570352" y="4278203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0" y="1"/>
                  </a:moveTo>
                  <a:lnTo>
                    <a:pt x="0" y="503"/>
                  </a:lnTo>
                  <a:lnTo>
                    <a:pt x="719" y="7316"/>
                  </a:lnTo>
                  <a:lnTo>
                    <a:pt x="5565" y="6803"/>
                  </a:lnTo>
                  <a:lnTo>
                    <a:pt x="5417" y="5392"/>
                  </a:lnTo>
                  <a:lnTo>
                    <a:pt x="2177" y="5734"/>
                  </a:lnTo>
                  <a:lnTo>
                    <a:pt x="2032" y="4354"/>
                  </a:lnTo>
                  <a:lnTo>
                    <a:pt x="4737" y="4067"/>
                  </a:lnTo>
                  <a:lnTo>
                    <a:pt x="4595" y="2724"/>
                  </a:lnTo>
                  <a:lnTo>
                    <a:pt x="1890" y="3009"/>
                  </a:lnTo>
                  <a:lnTo>
                    <a:pt x="1758" y="1745"/>
                  </a:lnTo>
                  <a:lnTo>
                    <a:pt x="4898" y="141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33"/>
            <p:cNvSpPr/>
            <p:nvPr/>
          </p:nvSpPr>
          <p:spPr>
            <a:xfrm flipH="1">
              <a:off x="6356236" y="4257830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9" y="1"/>
                  </a:moveTo>
                  <a:cubicBezTo>
                    <a:pt x="2765" y="1"/>
                    <a:pt x="2579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3" y="419"/>
                    <a:pt x="865" y="592"/>
                    <a:pt x="647" y="802"/>
                  </a:cubicBezTo>
                  <a:cubicBezTo>
                    <a:pt x="429" y="1012"/>
                    <a:pt x="263" y="1250"/>
                    <a:pt x="153" y="1522"/>
                  </a:cubicBezTo>
                  <a:cubicBezTo>
                    <a:pt x="39" y="1794"/>
                    <a:pt x="0" y="2081"/>
                    <a:pt x="32" y="2386"/>
                  </a:cubicBezTo>
                  <a:cubicBezTo>
                    <a:pt x="62" y="2672"/>
                    <a:pt x="134" y="2926"/>
                    <a:pt x="249" y="3146"/>
                  </a:cubicBezTo>
                  <a:cubicBezTo>
                    <a:pt x="364" y="3367"/>
                    <a:pt x="525" y="3555"/>
                    <a:pt x="728" y="3715"/>
                  </a:cubicBezTo>
                  <a:cubicBezTo>
                    <a:pt x="931" y="3873"/>
                    <a:pt x="1179" y="4001"/>
                    <a:pt x="1471" y="4095"/>
                  </a:cubicBezTo>
                  <a:cubicBezTo>
                    <a:pt x="1763" y="4188"/>
                    <a:pt x="2103" y="4259"/>
                    <a:pt x="2488" y="4303"/>
                  </a:cubicBezTo>
                  <a:cubicBezTo>
                    <a:pt x="2626" y="4313"/>
                    <a:pt x="2763" y="4332"/>
                    <a:pt x="2895" y="4353"/>
                  </a:cubicBezTo>
                  <a:cubicBezTo>
                    <a:pt x="3029" y="4375"/>
                    <a:pt x="3157" y="4404"/>
                    <a:pt x="3279" y="4441"/>
                  </a:cubicBezTo>
                  <a:cubicBezTo>
                    <a:pt x="3401" y="4477"/>
                    <a:pt x="3506" y="4520"/>
                    <a:pt x="3597" y="4571"/>
                  </a:cubicBezTo>
                  <a:cubicBezTo>
                    <a:pt x="3686" y="4619"/>
                    <a:pt x="3761" y="4680"/>
                    <a:pt x="3818" y="4755"/>
                  </a:cubicBezTo>
                  <a:cubicBezTo>
                    <a:pt x="3876" y="4827"/>
                    <a:pt x="3907" y="4913"/>
                    <a:pt x="3919" y="5009"/>
                  </a:cubicBezTo>
                  <a:cubicBezTo>
                    <a:pt x="3933" y="5139"/>
                    <a:pt x="3904" y="5252"/>
                    <a:pt x="3835" y="5347"/>
                  </a:cubicBezTo>
                  <a:cubicBezTo>
                    <a:pt x="3771" y="5442"/>
                    <a:pt x="3667" y="5520"/>
                    <a:pt x="3531" y="5582"/>
                  </a:cubicBezTo>
                  <a:cubicBezTo>
                    <a:pt x="3391" y="5642"/>
                    <a:pt x="3236" y="5682"/>
                    <a:pt x="3060" y="5699"/>
                  </a:cubicBezTo>
                  <a:cubicBezTo>
                    <a:pt x="2975" y="5709"/>
                    <a:pt x="2889" y="5713"/>
                    <a:pt x="2804" y="5713"/>
                  </a:cubicBezTo>
                  <a:cubicBezTo>
                    <a:pt x="2541" y="5713"/>
                    <a:pt x="2279" y="5670"/>
                    <a:pt x="2021" y="5583"/>
                  </a:cubicBezTo>
                  <a:cubicBezTo>
                    <a:pt x="1677" y="5468"/>
                    <a:pt x="1319" y="5211"/>
                    <a:pt x="949" y="4809"/>
                  </a:cubicBezTo>
                  <a:lnTo>
                    <a:pt x="66" y="6053"/>
                  </a:lnTo>
                  <a:cubicBezTo>
                    <a:pt x="315" y="6309"/>
                    <a:pt x="591" y="6525"/>
                    <a:pt x="890" y="6699"/>
                  </a:cubicBezTo>
                  <a:cubicBezTo>
                    <a:pt x="1191" y="6873"/>
                    <a:pt x="1527" y="6995"/>
                    <a:pt x="1900" y="7066"/>
                  </a:cubicBezTo>
                  <a:cubicBezTo>
                    <a:pt x="2121" y="7107"/>
                    <a:pt x="2355" y="7127"/>
                    <a:pt x="2603" y="7127"/>
                  </a:cubicBezTo>
                  <a:cubicBezTo>
                    <a:pt x="2772" y="7127"/>
                    <a:pt x="2946" y="7118"/>
                    <a:pt x="3128" y="7099"/>
                  </a:cubicBezTo>
                  <a:cubicBezTo>
                    <a:pt x="3647" y="7043"/>
                    <a:pt x="4096" y="6909"/>
                    <a:pt x="4477" y="6696"/>
                  </a:cubicBezTo>
                  <a:cubicBezTo>
                    <a:pt x="4858" y="6482"/>
                    <a:pt x="5145" y="6197"/>
                    <a:pt x="5342" y="5848"/>
                  </a:cubicBezTo>
                  <a:cubicBezTo>
                    <a:pt x="5538" y="5495"/>
                    <a:pt x="5610" y="5083"/>
                    <a:pt x="5561" y="4608"/>
                  </a:cubicBezTo>
                  <a:cubicBezTo>
                    <a:pt x="5529" y="4303"/>
                    <a:pt x="5445" y="4043"/>
                    <a:pt x="5307" y="3823"/>
                  </a:cubicBezTo>
                  <a:cubicBezTo>
                    <a:pt x="5167" y="3606"/>
                    <a:pt x="4984" y="3422"/>
                    <a:pt x="4756" y="3275"/>
                  </a:cubicBezTo>
                  <a:cubicBezTo>
                    <a:pt x="4527" y="3130"/>
                    <a:pt x="4261" y="3012"/>
                    <a:pt x="3962" y="2926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20"/>
                    <a:pt x="2505" y="2691"/>
                  </a:cubicBezTo>
                  <a:cubicBezTo>
                    <a:pt x="2359" y="2664"/>
                    <a:pt x="2226" y="2626"/>
                    <a:pt x="2110" y="2576"/>
                  </a:cubicBezTo>
                  <a:cubicBezTo>
                    <a:pt x="1993" y="2526"/>
                    <a:pt x="1898" y="2465"/>
                    <a:pt x="1827" y="2393"/>
                  </a:cubicBezTo>
                  <a:cubicBezTo>
                    <a:pt x="1752" y="2324"/>
                    <a:pt x="1712" y="2232"/>
                    <a:pt x="1699" y="2123"/>
                  </a:cubicBezTo>
                  <a:cubicBezTo>
                    <a:pt x="1686" y="1998"/>
                    <a:pt x="1713" y="1889"/>
                    <a:pt x="1781" y="1794"/>
                  </a:cubicBezTo>
                  <a:cubicBezTo>
                    <a:pt x="1850" y="1699"/>
                    <a:pt x="1952" y="1617"/>
                    <a:pt x="2085" y="1555"/>
                  </a:cubicBezTo>
                  <a:cubicBezTo>
                    <a:pt x="2219" y="1492"/>
                    <a:pt x="2383" y="1449"/>
                    <a:pt x="2579" y="1429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8"/>
                    <a:pt x="3499" y="1564"/>
                    <a:pt x="3670" y="1657"/>
                  </a:cubicBezTo>
                  <a:cubicBezTo>
                    <a:pt x="3841" y="1751"/>
                    <a:pt x="4002" y="1874"/>
                    <a:pt x="4158" y="2030"/>
                  </a:cubicBezTo>
                  <a:lnTo>
                    <a:pt x="5076" y="938"/>
                  </a:lnTo>
                  <a:cubicBezTo>
                    <a:pt x="4887" y="708"/>
                    <a:pt x="4669" y="520"/>
                    <a:pt x="4419" y="369"/>
                  </a:cubicBezTo>
                  <a:cubicBezTo>
                    <a:pt x="4172" y="218"/>
                    <a:pt x="3880" y="111"/>
                    <a:pt x="3549" y="52"/>
                  </a:cubicBezTo>
                  <a:cubicBezTo>
                    <a:pt x="3364" y="18"/>
                    <a:pt x="3161" y="1"/>
                    <a:pt x="2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33"/>
            <p:cNvSpPr/>
            <p:nvPr/>
          </p:nvSpPr>
          <p:spPr>
            <a:xfrm flipH="1">
              <a:off x="5920619" y="4206726"/>
              <a:ext cx="331819" cy="263529"/>
            </a:xfrm>
            <a:custGeom>
              <a:avLst/>
              <a:gdLst/>
              <a:ahLst/>
              <a:cxnLst/>
              <a:rect l="l" t="t" r="r" b="b"/>
              <a:pathLst>
                <a:path w="9577" h="7606" extrusionOk="0">
                  <a:moveTo>
                    <a:pt x="9576" y="0"/>
                  </a:moveTo>
                  <a:lnTo>
                    <a:pt x="7933" y="176"/>
                  </a:lnTo>
                  <a:lnTo>
                    <a:pt x="7297" y="3853"/>
                  </a:lnTo>
                  <a:cubicBezTo>
                    <a:pt x="7268" y="4019"/>
                    <a:pt x="7250" y="4168"/>
                    <a:pt x="7237" y="4297"/>
                  </a:cubicBezTo>
                  <a:cubicBezTo>
                    <a:pt x="7224" y="4426"/>
                    <a:pt x="7217" y="4543"/>
                    <a:pt x="7215" y="4649"/>
                  </a:cubicBezTo>
                  <a:cubicBezTo>
                    <a:pt x="7214" y="4694"/>
                    <a:pt x="7215" y="4736"/>
                    <a:pt x="7214" y="4779"/>
                  </a:cubicBezTo>
                  <a:cubicBezTo>
                    <a:pt x="7184" y="4685"/>
                    <a:pt x="7149" y="4590"/>
                    <a:pt x="7109" y="4493"/>
                  </a:cubicBezTo>
                  <a:cubicBezTo>
                    <a:pt x="7037" y="4310"/>
                    <a:pt x="6951" y="4116"/>
                    <a:pt x="6850" y="3910"/>
                  </a:cubicBezTo>
                  <a:lnTo>
                    <a:pt x="5574" y="1320"/>
                  </a:lnTo>
                  <a:lnTo>
                    <a:pt x="4251" y="1460"/>
                  </a:lnTo>
                  <a:lnTo>
                    <a:pt x="3524" y="4260"/>
                  </a:lnTo>
                  <a:cubicBezTo>
                    <a:pt x="3484" y="4448"/>
                    <a:pt x="3453" y="4626"/>
                    <a:pt x="3432" y="4795"/>
                  </a:cubicBezTo>
                  <a:cubicBezTo>
                    <a:pt x="3413" y="4933"/>
                    <a:pt x="3402" y="5081"/>
                    <a:pt x="3392" y="5233"/>
                  </a:cubicBezTo>
                  <a:cubicBezTo>
                    <a:pt x="3354" y="5089"/>
                    <a:pt x="3310" y="4940"/>
                    <a:pt x="3258" y="4782"/>
                  </a:cubicBezTo>
                  <a:cubicBezTo>
                    <a:pt x="3203" y="4621"/>
                    <a:pt x="3146" y="4461"/>
                    <a:pt x="3085" y="4304"/>
                  </a:cubicBezTo>
                  <a:lnTo>
                    <a:pt x="1685" y="831"/>
                  </a:lnTo>
                  <a:lnTo>
                    <a:pt x="1" y="1008"/>
                  </a:lnTo>
                  <a:lnTo>
                    <a:pt x="2763" y="7606"/>
                  </a:lnTo>
                  <a:lnTo>
                    <a:pt x="4067" y="7469"/>
                  </a:lnTo>
                  <a:lnTo>
                    <a:pt x="5084" y="3643"/>
                  </a:lnTo>
                  <a:lnTo>
                    <a:pt x="6987" y="7161"/>
                  </a:lnTo>
                  <a:lnTo>
                    <a:pt x="8252" y="7029"/>
                  </a:lnTo>
                  <a:lnTo>
                    <a:pt x="9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33"/>
            <p:cNvSpPr/>
            <p:nvPr/>
          </p:nvSpPr>
          <p:spPr>
            <a:xfrm flipH="1">
              <a:off x="5647501" y="4185973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5" y="1570"/>
                  </a:moveTo>
                  <a:cubicBezTo>
                    <a:pt x="3790" y="1570"/>
                    <a:pt x="3966" y="1597"/>
                    <a:pt x="4133" y="1649"/>
                  </a:cubicBezTo>
                  <a:cubicBezTo>
                    <a:pt x="4368" y="1724"/>
                    <a:pt x="4576" y="1842"/>
                    <a:pt x="4762" y="2004"/>
                  </a:cubicBezTo>
                  <a:cubicBezTo>
                    <a:pt x="4946" y="2164"/>
                    <a:pt x="5095" y="2359"/>
                    <a:pt x="5212" y="2589"/>
                  </a:cubicBezTo>
                  <a:cubicBezTo>
                    <a:pt x="5327" y="2820"/>
                    <a:pt x="5402" y="3078"/>
                    <a:pt x="5432" y="3365"/>
                  </a:cubicBezTo>
                  <a:cubicBezTo>
                    <a:pt x="5459" y="3651"/>
                    <a:pt x="5440" y="3917"/>
                    <a:pt x="5376" y="4168"/>
                  </a:cubicBezTo>
                  <a:cubicBezTo>
                    <a:pt x="5311" y="4417"/>
                    <a:pt x="5205" y="4640"/>
                    <a:pt x="5058" y="4837"/>
                  </a:cubicBezTo>
                  <a:cubicBezTo>
                    <a:pt x="4910" y="5033"/>
                    <a:pt x="4730" y="5191"/>
                    <a:pt x="4519" y="5312"/>
                  </a:cubicBezTo>
                  <a:cubicBezTo>
                    <a:pt x="4304" y="5431"/>
                    <a:pt x="4064" y="5507"/>
                    <a:pt x="3800" y="5534"/>
                  </a:cubicBezTo>
                  <a:cubicBezTo>
                    <a:pt x="3726" y="5543"/>
                    <a:pt x="3654" y="5547"/>
                    <a:pt x="3583" y="5547"/>
                  </a:cubicBezTo>
                  <a:cubicBezTo>
                    <a:pt x="3397" y="5547"/>
                    <a:pt x="3219" y="5519"/>
                    <a:pt x="3050" y="5467"/>
                  </a:cubicBezTo>
                  <a:cubicBezTo>
                    <a:pt x="2816" y="5394"/>
                    <a:pt x="2606" y="5277"/>
                    <a:pt x="2418" y="5119"/>
                  </a:cubicBezTo>
                  <a:cubicBezTo>
                    <a:pt x="2232" y="4962"/>
                    <a:pt x="2081" y="4767"/>
                    <a:pt x="1968" y="4532"/>
                  </a:cubicBezTo>
                  <a:cubicBezTo>
                    <a:pt x="1854" y="4299"/>
                    <a:pt x="1785" y="4039"/>
                    <a:pt x="1752" y="3753"/>
                  </a:cubicBezTo>
                  <a:cubicBezTo>
                    <a:pt x="1722" y="3467"/>
                    <a:pt x="1739" y="3201"/>
                    <a:pt x="1801" y="2950"/>
                  </a:cubicBezTo>
                  <a:cubicBezTo>
                    <a:pt x="1864" y="2702"/>
                    <a:pt x="1969" y="2479"/>
                    <a:pt x="2119" y="2280"/>
                  </a:cubicBezTo>
                  <a:cubicBezTo>
                    <a:pt x="2270" y="2085"/>
                    <a:pt x="2449" y="1927"/>
                    <a:pt x="2664" y="1806"/>
                  </a:cubicBezTo>
                  <a:cubicBezTo>
                    <a:pt x="2878" y="1685"/>
                    <a:pt x="3118" y="1610"/>
                    <a:pt x="3384" y="1583"/>
                  </a:cubicBezTo>
                  <a:cubicBezTo>
                    <a:pt x="3459" y="1574"/>
                    <a:pt x="3533" y="1570"/>
                    <a:pt x="3605" y="1570"/>
                  </a:cubicBezTo>
                  <a:close/>
                  <a:moveTo>
                    <a:pt x="3659" y="1"/>
                  </a:moveTo>
                  <a:cubicBezTo>
                    <a:pt x="3514" y="1"/>
                    <a:pt x="3367" y="8"/>
                    <a:pt x="3217" y="24"/>
                  </a:cubicBezTo>
                  <a:cubicBezTo>
                    <a:pt x="2702" y="79"/>
                    <a:pt x="2242" y="215"/>
                    <a:pt x="1832" y="435"/>
                  </a:cubicBezTo>
                  <a:cubicBezTo>
                    <a:pt x="1423" y="655"/>
                    <a:pt x="1076" y="943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0" y="3415"/>
                    <a:pt x="55" y="3928"/>
                  </a:cubicBezTo>
                  <a:cubicBezTo>
                    <a:pt x="108" y="4440"/>
                    <a:pt x="248" y="4902"/>
                    <a:pt x="466" y="5310"/>
                  </a:cubicBezTo>
                  <a:cubicBezTo>
                    <a:pt x="688" y="5723"/>
                    <a:pt x="974" y="6068"/>
                    <a:pt x="1323" y="6353"/>
                  </a:cubicBezTo>
                  <a:cubicBezTo>
                    <a:pt x="1676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5"/>
                    <a:pt x="3971" y="7089"/>
                  </a:cubicBezTo>
                  <a:cubicBezTo>
                    <a:pt x="4475" y="7034"/>
                    <a:pt x="4934" y="6898"/>
                    <a:pt x="5343" y="6678"/>
                  </a:cubicBezTo>
                  <a:cubicBezTo>
                    <a:pt x="5752" y="6458"/>
                    <a:pt x="6100" y="6171"/>
                    <a:pt x="6385" y="5819"/>
                  </a:cubicBezTo>
                  <a:cubicBezTo>
                    <a:pt x="6668" y="5467"/>
                    <a:pt x="6874" y="5069"/>
                    <a:pt x="7002" y="4617"/>
                  </a:cubicBezTo>
                  <a:cubicBezTo>
                    <a:pt x="7130" y="4170"/>
                    <a:pt x="7165" y="3694"/>
                    <a:pt x="7113" y="3186"/>
                  </a:cubicBezTo>
                  <a:cubicBezTo>
                    <a:pt x="7058" y="2673"/>
                    <a:pt x="6922" y="2213"/>
                    <a:pt x="6704" y="1803"/>
                  </a:cubicBezTo>
                  <a:cubicBezTo>
                    <a:pt x="6487" y="1390"/>
                    <a:pt x="6203" y="1045"/>
                    <a:pt x="5852" y="760"/>
                  </a:cubicBezTo>
                  <a:cubicBezTo>
                    <a:pt x="5499" y="476"/>
                    <a:pt x="5101" y="268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33"/>
            <p:cNvSpPr/>
            <p:nvPr/>
          </p:nvSpPr>
          <p:spPr>
            <a:xfrm flipH="1">
              <a:off x="5396139" y="4162933"/>
              <a:ext cx="221155" cy="247799"/>
            </a:xfrm>
            <a:custGeom>
              <a:avLst/>
              <a:gdLst/>
              <a:ahLst/>
              <a:cxnLst/>
              <a:rect l="l" t="t" r="r" b="b"/>
              <a:pathLst>
                <a:path w="6383" h="7152" extrusionOk="0">
                  <a:moveTo>
                    <a:pt x="3091" y="1420"/>
                  </a:moveTo>
                  <a:cubicBezTo>
                    <a:pt x="3228" y="1420"/>
                    <a:pt x="3352" y="1440"/>
                    <a:pt x="3463" y="1481"/>
                  </a:cubicBezTo>
                  <a:cubicBezTo>
                    <a:pt x="3616" y="1537"/>
                    <a:pt x="3738" y="1628"/>
                    <a:pt x="3831" y="1752"/>
                  </a:cubicBezTo>
                  <a:cubicBezTo>
                    <a:pt x="3923" y="1875"/>
                    <a:pt x="3979" y="2026"/>
                    <a:pt x="3997" y="2200"/>
                  </a:cubicBezTo>
                  <a:cubicBezTo>
                    <a:pt x="4017" y="2376"/>
                    <a:pt x="3998" y="2535"/>
                    <a:pt x="3945" y="2678"/>
                  </a:cubicBezTo>
                  <a:cubicBezTo>
                    <a:pt x="3890" y="2822"/>
                    <a:pt x="3804" y="2937"/>
                    <a:pt x="3686" y="3026"/>
                  </a:cubicBezTo>
                  <a:cubicBezTo>
                    <a:pt x="3570" y="3114"/>
                    <a:pt x="3423" y="3167"/>
                    <a:pt x="3256" y="3184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2" y="1430"/>
                  </a:lnTo>
                  <a:cubicBezTo>
                    <a:pt x="2981" y="1423"/>
                    <a:pt x="3037" y="1420"/>
                    <a:pt x="3091" y="1420"/>
                  </a:cubicBezTo>
                  <a:close/>
                  <a:moveTo>
                    <a:pt x="3371" y="1"/>
                  </a:moveTo>
                  <a:cubicBezTo>
                    <a:pt x="3271" y="1"/>
                    <a:pt x="3170" y="6"/>
                    <a:pt x="3068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5" y="4503"/>
                  </a:lnTo>
                  <a:lnTo>
                    <a:pt x="4496" y="6753"/>
                  </a:lnTo>
                  <a:lnTo>
                    <a:pt x="6382" y="6553"/>
                  </a:lnTo>
                  <a:lnTo>
                    <a:pt x="4580" y="4083"/>
                  </a:lnTo>
                  <a:cubicBezTo>
                    <a:pt x="4619" y="4061"/>
                    <a:pt x="4655" y="4042"/>
                    <a:pt x="4691" y="4017"/>
                  </a:cubicBezTo>
                  <a:cubicBezTo>
                    <a:pt x="5022" y="3786"/>
                    <a:pt x="5269" y="3489"/>
                    <a:pt x="5435" y="3126"/>
                  </a:cubicBezTo>
                  <a:cubicBezTo>
                    <a:pt x="5599" y="2764"/>
                    <a:pt x="5659" y="2370"/>
                    <a:pt x="5613" y="1943"/>
                  </a:cubicBezTo>
                  <a:cubicBezTo>
                    <a:pt x="5570" y="1527"/>
                    <a:pt x="5430" y="1166"/>
                    <a:pt x="5193" y="860"/>
                  </a:cubicBezTo>
                  <a:cubicBezTo>
                    <a:pt x="4959" y="552"/>
                    <a:pt x="4654" y="325"/>
                    <a:pt x="4280" y="174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33"/>
            <p:cNvSpPr/>
            <p:nvPr/>
          </p:nvSpPr>
          <p:spPr>
            <a:xfrm flipH="1">
              <a:off x="5137466" y="4127351"/>
              <a:ext cx="243087" cy="258401"/>
            </a:xfrm>
            <a:custGeom>
              <a:avLst/>
              <a:gdLst/>
              <a:ahLst/>
              <a:cxnLst/>
              <a:rect l="l" t="t" r="r" b="b"/>
              <a:pathLst>
                <a:path w="7016" h="7458" extrusionOk="0">
                  <a:moveTo>
                    <a:pt x="6112" y="0"/>
                  </a:moveTo>
                  <a:lnTo>
                    <a:pt x="4157" y="206"/>
                  </a:lnTo>
                  <a:lnTo>
                    <a:pt x="1923" y="3007"/>
                  </a:lnTo>
                  <a:lnTo>
                    <a:pt x="1656" y="471"/>
                  </a:lnTo>
                  <a:lnTo>
                    <a:pt x="1" y="645"/>
                  </a:lnTo>
                  <a:lnTo>
                    <a:pt x="720" y="7458"/>
                  </a:lnTo>
                  <a:lnTo>
                    <a:pt x="2375" y="7284"/>
                  </a:lnTo>
                  <a:lnTo>
                    <a:pt x="2118" y="4848"/>
                  </a:lnTo>
                  <a:lnTo>
                    <a:pt x="2560" y="4310"/>
                  </a:lnTo>
                  <a:lnTo>
                    <a:pt x="5088" y="6996"/>
                  </a:lnTo>
                  <a:lnTo>
                    <a:pt x="7015" y="6792"/>
                  </a:lnTo>
                  <a:lnTo>
                    <a:pt x="3514" y="3153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4" name="Google Shape;17674;p33"/>
            <p:cNvSpPr/>
            <p:nvPr/>
          </p:nvSpPr>
          <p:spPr>
            <a:xfrm flipH="1">
              <a:off x="4945248" y="4109023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2" y="1"/>
                  </a:moveTo>
                  <a:cubicBezTo>
                    <a:pt x="2759" y="1"/>
                    <a:pt x="2575" y="10"/>
                    <a:pt x="2381" y="31"/>
                  </a:cubicBezTo>
                  <a:cubicBezTo>
                    <a:pt x="2043" y="66"/>
                    <a:pt x="1725" y="151"/>
                    <a:pt x="1425" y="285"/>
                  </a:cubicBezTo>
                  <a:cubicBezTo>
                    <a:pt x="1124" y="417"/>
                    <a:pt x="864" y="590"/>
                    <a:pt x="648" y="798"/>
                  </a:cubicBezTo>
                  <a:cubicBezTo>
                    <a:pt x="431" y="1008"/>
                    <a:pt x="266" y="1250"/>
                    <a:pt x="153" y="1519"/>
                  </a:cubicBezTo>
                  <a:cubicBezTo>
                    <a:pt x="40" y="1791"/>
                    <a:pt x="1" y="2078"/>
                    <a:pt x="33" y="2385"/>
                  </a:cubicBezTo>
                  <a:cubicBezTo>
                    <a:pt x="64" y="2669"/>
                    <a:pt x="136" y="2924"/>
                    <a:pt x="251" y="3142"/>
                  </a:cubicBezTo>
                  <a:cubicBezTo>
                    <a:pt x="366" y="3364"/>
                    <a:pt x="526" y="3552"/>
                    <a:pt x="729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4" y="4185"/>
                    <a:pt x="2103" y="4255"/>
                    <a:pt x="2489" y="4298"/>
                  </a:cubicBezTo>
                  <a:cubicBezTo>
                    <a:pt x="2627" y="4311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80" y="4437"/>
                  </a:cubicBezTo>
                  <a:cubicBezTo>
                    <a:pt x="3402" y="4472"/>
                    <a:pt x="3508" y="4516"/>
                    <a:pt x="3597" y="4566"/>
                  </a:cubicBezTo>
                  <a:cubicBezTo>
                    <a:pt x="3688" y="4615"/>
                    <a:pt x="3761" y="4678"/>
                    <a:pt x="3819" y="4750"/>
                  </a:cubicBezTo>
                  <a:cubicBezTo>
                    <a:pt x="3876" y="4822"/>
                    <a:pt x="3908" y="4908"/>
                    <a:pt x="3920" y="5005"/>
                  </a:cubicBezTo>
                  <a:cubicBezTo>
                    <a:pt x="3934" y="5134"/>
                    <a:pt x="3905" y="5248"/>
                    <a:pt x="3836" y="5342"/>
                  </a:cubicBezTo>
                  <a:cubicBezTo>
                    <a:pt x="3770" y="5440"/>
                    <a:pt x="3666" y="5516"/>
                    <a:pt x="3530" y="5578"/>
                  </a:cubicBezTo>
                  <a:cubicBezTo>
                    <a:pt x="3390" y="5639"/>
                    <a:pt x="3235" y="5678"/>
                    <a:pt x="3060" y="5696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9" y="5711"/>
                    <a:pt x="2278" y="5666"/>
                    <a:pt x="2020" y="5580"/>
                  </a:cubicBezTo>
                  <a:cubicBezTo>
                    <a:pt x="1676" y="5465"/>
                    <a:pt x="1318" y="5207"/>
                    <a:pt x="949" y="4808"/>
                  </a:cubicBezTo>
                  <a:lnTo>
                    <a:pt x="66" y="6051"/>
                  </a:lnTo>
                  <a:cubicBezTo>
                    <a:pt x="314" y="6306"/>
                    <a:pt x="591" y="6522"/>
                    <a:pt x="890" y="6696"/>
                  </a:cubicBezTo>
                  <a:cubicBezTo>
                    <a:pt x="1190" y="6871"/>
                    <a:pt x="1527" y="6993"/>
                    <a:pt x="1899" y="7062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1"/>
                    <a:pt x="4095" y="6907"/>
                    <a:pt x="4476" y="6693"/>
                  </a:cubicBezTo>
                  <a:cubicBezTo>
                    <a:pt x="4857" y="6479"/>
                    <a:pt x="5145" y="6197"/>
                    <a:pt x="5342" y="5844"/>
                  </a:cubicBezTo>
                  <a:cubicBezTo>
                    <a:pt x="5537" y="5492"/>
                    <a:pt x="5609" y="5081"/>
                    <a:pt x="5560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6" y="3603"/>
                    <a:pt x="4984" y="3420"/>
                    <a:pt x="4755" y="3273"/>
                  </a:cubicBezTo>
                  <a:cubicBezTo>
                    <a:pt x="4526" y="3128"/>
                    <a:pt x="4260" y="3011"/>
                    <a:pt x="3961" y="2925"/>
                  </a:cubicBezTo>
                  <a:cubicBezTo>
                    <a:pt x="3659" y="2839"/>
                    <a:pt x="3326" y="2780"/>
                    <a:pt x="2963" y="2745"/>
                  </a:cubicBezTo>
                  <a:cubicBezTo>
                    <a:pt x="2805" y="2737"/>
                    <a:pt x="2653" y="2718"/>
                    <a:pt x="2505" y="2689"/>
                  </a:cubicBezTo>
                  <a:cubicBezTo>
                    <a:pt x="2358" y="2662"/>
                    <a:pt x="2226" y="2625"/>
                    <a:pt x="2109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1" y="2323"/>
                    <a:pt x="1711" y="2231"/>
                    <a:pt x="1698" y="2121"/>
                  </a:cubicBezTo>
                  <a:cubicBezTo>
                    <a:pt x="1685" y="1998"/>
                    <a:pt x="1712" y="1890"/>
                    <a:pt x="1780" y="1792"/>
                  </a:cubicBezTo>
                  <a:cubicBezTo>
                    <a:pt x="1849" y="1697"/>
                    <a:pt x="1951" y="1617"/>
                    <a:pt x="2083" y="1553"/>
                  </a:cubicBezTo>
                  <a:cubicBezTo>
                    <a:pt x="2218" y="1490"/>
                    <a:pt x="2382" y="1447"/>
                    <a:pt x="2578" y="1428"/>
                  </a:cubicBezTo>
                  <a:cubicBezTo>
                    <a:pt x="2643" y="1421"/>
                    <a:pt x="2707" y="1418"/>
                    <a:pt x="2771" y="1418"/>
                  </a:cubicBezTo>
                  <a:cubicBezTo>
                    <a:pt x="2894" y="1418"/>
                    <a:pt x="3016" y="1431"/>
                    <a:pt x="3137" y="1457"/>
                  </a:cubicBezTo>
                  <a:cubicBezTo>
                    <a:pt x="3323" y="1496"/>
                    <a:pt x="3498" y="1562"/>
                    <a:pt x="3669" y="1655"/>
                  </a:cubicBezTo>
                  <a:cubicBezTo>
                    <a:pt x="3840" y="1749"/>
                    <a:pt x="4002" y="1874"/>
                    <a:pt x="4157" y="2028"/>
                  </a:cubicBezTo>
                  <a:lnTo>
                    <a:pt x="5076" y="936"/>
                  </a:lnTo>
                  <a:cubicBezTo>
                    <a:pt x="4886" y="706"/>
                    <a:pt x="4669" y="518"/>
                    <a:pt x="4419" y="367"/>
                  </a:cubicBezTo>
                  <a:cubicBezTo>
                    <a:pt x="4171" y="216"/>
                    <a:pt x="3879" y="112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5" name="Google Shape;17675;p33"/>
            <p:cNvSpPr/>
            <p:nvPr/>
          </p:nvSpPr>
          <p:spPr>
            <a:xfrm flipH="1">
              <a:off x="4692395" y="407967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5" y="177"/>
                  </a:lnTo>
                  <a:lnTo>
                    <a:pt x="4507" y="2852"/>
                  </a:lnTo>
                  <a:lnTo>
                    <a:pt x="1939" y="3124"/>
                  </a:lnTo>
                  <a:lnTo>
                    <a:pt x="1657" y="446"/>
                  </a:lnTo>
                  <a:lnTo>
                    <a:pt x="1" y="622"/>
                  </a:lnTo>
                  <a:lnTo>
                    <a:pt x="720" y="7433"/>
                  </a:lnTo>
                  <a:lnTo>
                    <a:pt x="2373" y="7259"/>
                  </a:lnTo>
                  <a:lnTo>
                    <a:pt x="2093" y="4602"/>
                  </a:lnTo>
                  <a:lnTo>
                    <a:pt x="4664" y="4332"/>
                  </a:lnTo>
                  <a:lnTo>
                    <a:pt x="4944" y="6988"/>
                  </a:lnTo>
                  <a:lnTo>
                    <a:pt x="6598" y="6814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33"/>
            <p:cNvSpPr/>
            <p:nvPr/>
          </p:nvSpPr>
          <p:spPr>
            <a:xfrm flipH="1">
              <a:off x="4414840" y="405590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3" y="1570"/>
                  </a:moveTo>
                  <a:cubicBezTo>
                    <a:pt x="3779" y="1570"/>
                    <a:pt x="3957" y="1597"/>
                    <a:pt x="4126" y="1650"/>
                  </a:cubicBezTo>
                  <a:cubicBezTo>
                    <a:pt x="4358" y="1725"/>
                    <a:pt x="4568" y="1842"/>
                    <a:pt x="4753" y="2002"/>
                  </a:cubicBezTo>
                  <a:cubicBezTo>
                    <a:pt x="4936" y="2165"/>
                    <a:pt x="5087" y="2360"/>
                    <a:pt x="5202" y="2590"/>
                  </a:cubicBezTo>
                  <a:cubicBezTo>
                    <a:pt x="5318" y="2820"/>
                    <a:pt x="5393" y="3079"/>
                    <a:pt x="5422" y="3365"/>
                  </a:cubicBezTo>
                  <a:cubicBezTo>
                    <a:pt x="5456" y="3649"/>
                    <a:pt x="5438" y="3918"/>
                    <a:pt x="5373" y="4165"/>
                  </a:cubicBezTo>
                  <a:cubicBezTo>
                    <a:pt x="5307" y="4415"/>
                    <a:pt x="5200" y="4638"/>
                    <a:pt x="5055" y="4835"/>
                  </a:cubicBezTo>
                  <a:cubicBezTo>
                    <a:pt x="4907" y="5032"/>
                    <a:pt x="4727" y="5190"/>
                    <a:pt x="4514" y="5310"/>
                  </a:cubicBezTo>
                  <a:cubicBezTo>
                    <a:pt x="4300" y="5430"/>
                    <a:pt x="4059" y="5507"/>
                    <a:pt x="3793" y="5532"/>
                  </a:cubicBezTo>
                  <a:cubicBezTo>
                    <a:pt x="3718" y="5540"/>
                    <a:pt x="3645" y="5544"/>
                    <a:pt x="3574" y="5544"/>
                  </a:cubicBezTo>
                  <a:cubicBezTo>
                    <a:pt x="3389" y="5544"/>
                    <a:pt x="3212" y="5518"/>
                    <a:pt x="3043" y="5465"/>
                  </a:cubicBezTo>
                  <a:cubicBezTo>
                    <a:pt x="2810" y="5393"/>
                    <a:pt x="2599" y="5276"/>
                    <a:pt x="2412" y="5120"/>
                  </a:cubicBezTo>
                  <a:cubicBezTo>
                    <a:pt x="2224" y="4962"/>
                    <a:pt x="2074" y="4766"/>
                    <a:pt x="1959" y="4532"/>
                  </a:cubicBezTo>
                  <a:cubicBezTo>
                    <a:pt x="1845" y="4300"/>
                    <a:pt x="1776" y="4040"/>
                    <a:pt x="1746" y="3754"/>
                  </a:cubicBezTo>
                  <a:cubicBezTo>
                    <a:pt x="1715" y="3467"/>
                    <a:pt x="1732" y="3200"/>
                    <a:pt x="1794" y="2950"/>
                  </a:cubicBezTo>
                  <a:cubicBezTo>
                    <a:pt x="1856" y="2700"/>
                    <a:pt x="1962" y="2480"/>
                    <a:pt x="2113" y="2281"/>
                  </a:cubicBezTo>
                  <a:cubicBezTo>
                    <a:pt x="2261" y="2086"/>
                    <a:pt x="2442" y="1926"/>
                    <a:pt x="2656" y="1805"/>
                  </a:cubicBezTo>
                  <a:cubicBezTo>
                    <a:pt x="2869" y="1684"/>
                    <a:pt x="3108" y="1610"/>
                    <a:pt x="3374" y="1582"/>
                  </a:cubicBezTo>
                  <a:cubicBezTo>
                    <a:pt x="3448" y="1574"/>
                    <a:pt x="3521" y="1570"/>
                    <a:pt x="3593" y="1570"/>
                  </a:cubicBezTo>
                  <a:close/>
                  <a:moveTo>
                    <a:pt x="3651" y="0"/>
                  </a:moveTo>
                  <a:cubicBezTo>
                    <a:pt x="3508" y="0"/>
                    <a:pt x="3363" y="8"/>
                    <a:pt x="3214" y="23"/>
                  </a:cubicBezTo>
                  <a:cubicBezTo>
                    <a:pt x="2700" y="78"/>
                    <a:pt x="2242" y="216"/>
                    <a:pt x="1830" y="438"/>
                  </a:cubicBezTo>
                  <a:cubicBezTo>
                    <a:pt x="1420" y="656"/>
                    <a:pt x="1075" y="942"/>
                    <a:pt x="791" y="1295"/>
                  </a:cubicBezTo>
                  <a:cubicBezTo>
                    <a:pt x="507" y="1647"/>
                    <a:pt x="301" y="2044"/>
                    <a:pt x="169" y="2490"/>
                  </a:cubicBezTo>
                  <a:cubicBezTo>
                    <a:pt x="39" y="2935"/>
                    <a:pt x="0" y="3416"/>
                    <a:pt x="57" y="3929"/>
                  </a:cubicBezTo>
                  <a:cubicBezTo>
                    <a:pt x="110" y="4442"/>
                    <a:pt x="246" y="4903"/>
                    <a:pt x="468" y="5312"/>
                  </a:cubicBezTo>
                  <a:cubicBezTo>
                    <a:pt x="686" y="5722"/>
                    <a:pt x="974" y="6069"/>
                    <a:pt x="1325" y="6355"/>
                  </a:cubicBezTo>
                  <a:cubicBezTo>
                    <a:pt x="1676" y="6640"/>
                    <a:pt x="2074" y="6845"/>
                    <a:pt x="2520" y="6976"/>
                  </a:cubicBezTo>
                  <a:cubicBezTo>
                    <a:pt x="2835" y="7068"/>
                    <a:pt x="3169" y="7113"/>
                    <a:pt x="3521" y="7113"/>
                  </a:cubicBezTo>
                  <a:cubicBezTo>
                    <a:pt x="3668" y="7113"/>
                    <a:pt x="3817" y="7105"/>
                    <a:pt x="3969" y="7090"/>
                  </a:cubicBezTo>
                  <a:cubicBezTo>
                    <a:pt x="4476" y="7035"/>
                    <a:pt x="4933" y="6897"/>
                    <a:pt x="5343" y="6678"/>
                  </a:cubicBezTo>
                  <a:cubicBezTo>
                    <a:pt x="5754" y="6457"/>
                    <a:pt x="6099" y="6172"/>
                    <a:pt x="6385" y="5820"/>
                  </a:cubicBezTo>
                  <a:cubicBezTo>
                    <a:pt x="6669" y="5468"/>
                    <a:pt x="6874" y="5069"/>
                    <a:pt x="7002" y="4618"/>
                  </a:cubicBezTo>
                  <a:cubicBezTo>
                    <a:pt x="7126" y="4169"/>
                    <a:pt x="7163" y="3690"/>
                    <a:pt x="7110" y="3186"/>
                  </a:cubicBezTo>
                  <a:cubicBezTo>
                    <a:pt x="7055" y="2674"/>
                    <a:pt x="6919" y="2213"/>
                    <a:pt x="6702" y="1801"/>
                  </a:cubicBezTo>
                  <a:cubicBezTo>
                    <a:pt x="6486" y="1391"/>
                    <a:pt x="6201" y="1046"/>
                    <a:pt x="5849" y="761"/>
                  </a:cubicBezTo>
                  <a:cubicBezTo>
                    <a:pt x="5497" y="476"/>
                    <a:pt x="5100" y="268"/>
                    <a:pt x="4652" y="138"/>
                  </a:cubicBezTo>
                  <a:cubicBezTo>
                    <a:pt x="4336" y="47"/>
                    <a:pt x="4002" y="0"/>
                    <a:pt x="3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33"/>
            <p:cNvSpPr/>
            <p:nvPr/>
          </p:nvSpPr>
          <p:spPr>
            <a:xfrm flipH="1">
              <a:off x="4195423" y="4033389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49" y="1494"/>
                  </a:moveTo>
                  <a:cubicBezTo>
                    <a:pt x="3059" y="1494"/>
                    <a:pt x="3161" y="1515"/>
                    <a:pt x="3260" y="1556"/>
                  </a:cubicBezTo>
                  <a:cubicBezTo>
                    <a:pt x="3382" y="1608"/>
                    <a:pt x="3486" y="1692"/>
                    <a:pt x="3571" y="1799"/>
                  </a:cubicBezTo>
                  <a:cubicBezTo>
                    <a:pt x="3655" y="1909"/>
                    <a:pt x="3703" y="2048"/>
                    <a:pt x="3723" y="2216"/>
                  </a:cubicBezTo>
                  <a:cubicBezTo>
                    <a:pt x="3740" y="2376"/>
                    <a:pt x="3720" y="2521"/>
                    <a:pt x="3660" y="2655"/>
                  </a:cubicBezTo>
                  <a:cubicBezTo>
                    <a:pt x="3602" y="2784"/>
                    <a:pt x="3519" y="2892"/>
                    <a:pt x="3408" y="2974"/>
                  </a:cubicBezTo>
                  <a:cubicBezTo>
                    <a:pt x="3300" y="3059"/>
                    <a:pt x="3175" y="3109"/>
                    <a:pt x="3031" y="3124"/>
                  </a:cubicBezTo>
                  <a:lnTo>
                    <a:pt x="1951" y="3237"/>
                  </a:lnTo>
                  <a:lnTo>
                    <a:pt x="1780" y="1614"/>
                  </a:lnTo>
                  <a:lnTo>
                    <a:pt x="2860" y="1499"/>
                  </a:lnTo>
                  <a:cubicBezTo>
                    <a:pt x="2890" y="1496"/>
                    <a:pt x="2920" y="1494"/>
                    <a:pt x="2949" y="1494"/>
                  </a:cubicBezTo>
                  <a:close/>
                  <a:moveTo>
                    <a:pt x="3225" y="0"/>
                  </a:moveTo>
                  <a:cubicBezTo>
                    <a:pt x="3132" y="0"/>
                    <a:pt x="3036" y="5"/>
                    <a:pt x="2939" y="16"/>
                  </a:cubicBezTo>
                  <a:lnTo>
                    <a:pt x="0" y="324"/>
                  </a:lnTo>
                  <a:lnTo>
                    <a:pt x="718" y="7137"/>
                  </a:lnTo>
                  <a:lnTo>
                    <a:pt x="2373" y="6963"/>
                  </a:lnTo>
                  <a:lnTo>
                    <a:pt x="2131" y="4685"/>
                  </a:lnTo>
                  <a:lnTo>
                    <a:pt x="3415" y="4549"/>
                  </a:lnTo>
                  <a:cubicBezTo>
                    <a:pt x="3844" y="4504"/>
                    <a:pt x="4213" y="4363"/>
                    <a:pt x="4528" y="4126"/>
                  </a:cubicBezTo>
                  <a:cubicBezTo>
                    <a:pt x="4842" y="3890"/>
                    <a:pt x="5076" y="3590"/>
                    <a:pt x="5239" y="3220"/>
                  </a:cubicBezTo>
                  <a:cubicBezTo>
                    <a:pt x="5403" y="2852"/>
                    <a:pt x="5460" y="2448"/>
                    <a:pt x="5413" y="2008"/>
                  </a:cubicBezTo>
                  <a:cubicBezTo>
                    <a:pt x="5368" y="1585"/>
                    <a:pt x="5232" y="1214"/>
                    <a:pt x="4996" y="898"/>
                  </a:cubicBezTo>
                  <a:cubicBezTo>
                    <a:pt x="4764" y="581"/>
                    <a:pt x="4469" y="344"/>
                    <a:pt x="4113" y="186"/>
                  </a:cubicBezTo>
                  <a:cubicBezTo>
                    <a:pt x="3838" y="62"/>
                    <a:pt x="3543" y="0"/>
                    <a:pt x="3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33"/>
            <p:cNvSpPr/>
            <p:nvPr/>
          </p:nvSpPr>
          <p:spPr>
            <a:xfrm flipH="1">
              <a:off x="9151746" y="5023210"/>
              <a:ext cx="4955" cy="50551"/>
            </a:xfrm>
            <a:custGeom>
              <a:avLst/>
              <a:gdLst/>
              <a:ahLst/>
              <a:cxnLst/>
              <a:rect l="l" t="t" r="r" b="b"/>
              <a:pathLst>
                <a:path w="143" h="1459" extrusionOk="0">
                  <a:moveTo>
                    <a:pt x="0" y="0"/>
                  </a:moveTo>
                  <a:lnTo>
                    <a:pt x="0" y="1458"/>
                  </a:lnTo>
                  <a:cubicBezTo>
                    <a:pt x="108" y="1166"/>
                    <a:pt x="143" y="837"/>
                    <a:pt x="105" y="470"/>
                  </a:cubicBezTo>
                  <a:cubicBezTo>
                    <a:pt x="88" y="301"/>
                    <a:pt x="52" y="14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33"/>
            <p:cNvSpPr/>
            <p:nvPr/>
          </p:nvSpPr>
          <p:spPr>
            <a:xfrm flipH="1">
              <a:off x="8761618" y="4844225"/>
              <a:ext cx="255040" cy="248319"/>
            </a:xfrm>
            <a:custGeom>
              <a:avLst/>
              <a:gdLst/>
              <a:ahLst/>
              <a:cxnLst/>
              <a:rect l="l" t="t" r="r" b="b"/>
              <a:pathLst>
                <a:path w="7361" h="7167" extrusionOk="0">
                  <a:moveTo>
                    <a:pt x="2057" y="3953"/>
                  </a:moveTo>
                  <a:cubicBezTo>
                    <a:pt x="2176" y="4066"/>
                    <a:pt x="2307" y="4183"/>
                    <a:pt x="2445" y="4305"/>
                  </a:cubicBezTo>
                  <a:lnTo>
                    <a:pt x="3867" y="5527"/>
                  </a:lnTo>
                  <a:cubicBezTo>
                    <a:pt x="3817" y="5563"/>
                    <a:pt x="3765" y="5598"/>
                    <a:pt x="3710" y="5632"/>
                  </a:cubicBezTo>
                  <a:cubicBezTo>
                    <a:pt x="3499" y="5762"/>
                    <a:pt x="3263" y="5842"/>
                    <a:pt x="3004" y="5867"/>
                  </a:cubicBezTo>
                  <a:cubicBezTo>
                    <a:pt x="2917" y="5876"/>
                    <a:pt x="2833" y="5881"/>
                    <a:pt x="2753" y="5881"/>
                  </a:cubicBezTo>
                  <a:cubicBezTo>
                    <a:pt x="2575" y="5881"/>
                    <a:pt x="2414" y="5858"/>
                    <a:pt x="2270" y="5813"/>
                  </a:cubicBezTo>
                  <a:cubicBezTo>
                    <a:pt x="2060" y="5747"/>
                    <a:pt x="1894" y="5636"/>
                    <a:pt x="1773" y="5485"/>
                  </a:cubicBezTo>
                  <a:cubicBezTo>
                    <a:pt x="1653" y="5334"/>
                    <a:pt x="1579" y="5149"/>
                    <a:pt x="1558" y="4929"/>
                  </a:cubicBezTo>
                  <a:cubicBezTo>
                    <a:pt x="1528" y="4650"/>
                    <a:pt x="1595" y="4411"/>
                    <a:pt x="1758" y="4211"/>
                  </a:cubicBezTo>
                  <a:cubicBezTo>
                    <a:pt x="1834" y="4115"/>
                    <a:pt x="1935" y="4030"/>
                    <a:pt x="2057" y="3953"/>
                  </a:cubicBezTo>
                  <a:close/>
                  <a:moveTo>
                    <a:pt x="3143" y="0"/>
                  </a:moveTo>
                  <a:cubicBezTo>
                    <a:pt x="3044" y="0"/>
                    <a:pt x="2942" y="6"/>
                    <a:pt x="2839" y="17"/>
                  </a:cubicBezTo>
                  <a:cubicBezTo>
                    <a:pt x="2412" y="61"/>
                    <a:pt x="2041" y="182"/>
                    <a:pt x="1730" y="376"/>
                  </a:cubicBezTo>
                  <a:cubicBezTo>
                    <a:pt x="1420" y="570"/>
                    <a:pt x="1185" y="812"/>
                    <a:pt x="1031" y="1110"/>
                  </a:cubicBezTo>
                  <a:cubicBezTo>
                    <a:pt x="875" y="1404"/>
                    <a:pt x="816" y="1728"/>
                    <a:pt x="853" y="2076"/>
                  </a:cubicBezTo>
                  <a:cubicBezTo>
                    <a:pt x="868" y="2220"/>
                    <a:pt x="906" y="2372"/>
                    <a:pt x="970" y="2536"/>
                  </a:cubicBezTo>
                  <a:cubicBezTo>
                    <a:pt x="1029" y="2693"/>
                    <a:pt x="1115" y="2854"/>
                    <a:pt x="1227" y="3024"/>
                  </a:cubicBezTo>
                  <a:cubicBezTo>
                    <a:pt x="829" y="3255"/>
                    <a:pt x="530" y="3544"/>
                    <a:pt x="330" y="3888"/>
                  </a:cubicBezTo>
                  <a:cubicBezTo>
                    <a:pt x="94" y="4298"/>
                    <a:pt x="0" y="4738"/>
                    <a:pt x="51" y="5211"/>
                  </a:cubicBezTo>
                  <a:cubicBezTo>
                    <a:pt x="97" y="5628"/>
                    <a:pt x="254" y="5992"/>
                    <a:pt x="525" y="6302"/>
                  </a:cubicBezTo>
                  <a:cubicBezTo>
                    <a:pt x="799" y="6614"/>
                    <a:pt x="1148" y="6847"/>
                    <a:pt x="1574" y="6998"/>
                  </a:cubicBezTo>
                  <a:cubicBezTo>
                    <a:pt x="1887" y="7110"/>
                    <a:pt x="2225" y="7167"/>
                    <a:pt x="2586" y="7167"/>
                  </a:cubicBezTo>
                  <a:cubicBezTo>
                    <a:pt x="2715" y="7167"/>
                    <a:pt x="2847" y="7159"/>
                    <a:pt x="2981" y="7145"/>
                  </a:cubicBezTo>
                  <a:cubicBezTo>
                    <a:pt x="3364" y="7103"/>
                    <a:pt x="3718" y="7014"/>
                    <a:pt x="4040" y="6872"/>
                  </a:cubicBezTo>
                  <a:cubicBezTo>
                    <a:pt x="4352" y="6734"/>
                    <a:pt x="4632" y="6554"/>
                    <a:pt x="4888" y="6334"/>
                  </a:cubicBezTo>
                  <a:lnTo>
                    <a:pt x="5433" y="6790"/>
                  </a:lnTo>
                  <a:lnTo>
                    <a:pt x="7360" y="6586"/>
                  </a:lnTo>
                  <a:lnTo>
                    <a:pt x="5750" y="5195"/>
                  </a:lnTo>
                  <a:cubicBezTo>
                    <a:pt x="5860" y="4972"/>
                    <a:pt x="5952" y="4735"/>
                    <a:pt x="6024" y="4483"/>
                  </a:cubicBezTo>
                  <a:cubicBezTo>
                    <a:pt x="6131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6" y="3451"/>
                  </a:lnTo>
                  <a:cubicBezTo>
                    <a:pt x="4750" y="3767"/>
                    <a:pt x="4710" y="4058"/>
                    <a:pt x="4638" y="4325"/>
                  </a:cubicBezTo>
                  <a:lnTo>
                    <a:pt x="4097" y="3845"/>
                  </a:lnTo>
                  <a:cubicBezTo>
                    <a:pt x="3955" y="3735"/>
                    <a:pt x="3794" y="3602"/>
                    <a:pt x="3614" y="3449"/>
                  </a:cubicBezTo>
                  <a:cubicBezTo>
                    <a:pt x="3434" y="3295"/>
                    <a:pt x="3255" y="3130"/>
                    <a:pt x="3081" y="2955"/>
                  </a:cubicBezTo>
                  <a:cubicBezTo>
                    <a:pt x="2904" y="2781"/>
                    <a:pt x="2757" y="2609"/>
                    <a:pt x="2636" y="2441"/>
                  </a:cubicBezTo>
                  <a:cubicBezTo>
                    <a:pt x="2517" y="2274"/>
                    <a:pt x="2452" y="2126"/>
                    <a:pt x="2438" y="2004"/>
                  </a:cubicBezTo>
                  <a:cubicBezTo>
                    <a:pt x="2423" y="1875"/>
                    <a:pt x="2438" y="1761"/>
                    <a:pt x="2481" y="1670"/>
                  </a:cubicBezTo>
                  <a:cubicBezTo>
                    <a:pt x="2524" y="1577"/>
                    <a:pt x="2592" y="1502"/>
                    <a:pt x="2685" y="1449"/>
                  </a:cubicBezTo>
                  <a:cubicBezTo>
                    <a:pt x="2779" y="1393"/>
                    <a:pt x="2895" y="1357"/>
                    <a:pt x="3039" y="1341"/>
                  </a:cubicBezTo>
                  <a:cubicBezTo>
                    <a:pt x="3068" y="1338"/>
                    <a:pt x="3097" y="1337"/>
                    <a:pt x="3126" y="1337"/>
                  </a:cubicBezTo>
                  <a:cubicBezTo>
                    <a:pt x="3266" y="1337"/>
                    <a:pt x="3395" y="1370"/>
                    <a:pt x="3512" y="1440"/>
                  </a:cubicBezTo>
                  <a:cubicBezTo>
                    <a:pt x="3652" y="1524"/>
                    <a:pt x="3790" y="1693"/>
                    <a:pt x="3929" y="1948"/>
                  </a:cubicBezTo>
                  <a:lnTo>
                    <a:pt x="5079" y="1089"/>
                  </a:lnTo>
                  <a:cubicBezTo>
                    <a:pt x="4967" y="838"/>
                    <a:pt x="4799" y="625"/>
                    <a:pt x="4568" y="452"/>
                  </a:cubicBezTo>
                  <a:cubicBezTo>
                    <a:pt x="4340" y="283"/>
                    <a:pt x="4077" y="155"/>
                    <a:pt x="3781" y="79"/>
                  </a:cubicBezTo>
                  <a:cubicBezTo>
                    <a:pt x="3576" y="27"/>
                    <a:pt x="3364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33"/>
            <p:cNvSpPr/>
            <p:nvPr/>
          </p:nvSpPr>
          <p:spPr>
            <a:xfrm flipH="1">
              <a:off x="8464004" y="4802684"/>
              <a:ext cx="204663" cy="249705"/>
            </a:xfrm>
            <a:custGeom>
              <a:avLst/>
              <a:gdLst/>
              <a:ahLst/>
              <a:cxnLst/>
              <a:rect l="l" t="t" r="r" b="b"/>
              <a:pathLst>
                <a:path w="5907" h="7207" extrusionOk="0">
                  <a:moveTo>
                    <a:pt x="5753" y="1"/>
                  </a:moveTo>
                  <a:lnTo>
                    <a:pt x="1" y="607"/>
                  </a:lnTo>
                  <a:lnTo>
                    <a:pt x="156" y="2067"/>
                  </a:lnTo>
                  <a:lnTo>
                    <a:pt x="2179" y="1853"/>
                  </a:lnTo>
                  <a:lnTo>
                    <a:pt x="2745" y="7206"/>
                  </a:lnTo>
                  <a:lnTo>
                    <a:pt x="4398" y="7032"/>
                  </a:lnTo>
                  <a:lnTo>
                    <a:pt x="3833" y="1679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33"/>
            <p:cNvSpPr/>
            <p:nvPr/>
          </p:nvSpPr>
          <p:spPr>
            <a:xfrm flipH="1">
              <a:off x="8236063" y="4781064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1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2"/>
                  </a:lnTo>
                  <a:lnTo>
                    <a:pt x="2176" y="5732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5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33"/>
            <p:cNvSpPr/>
            <p:nvPr/>
          </p:nvSpPr>
          <p:spPr>
            <a:xfrm flipH="1">
              <a:off x="7994817" y="4758440"/>
              <a:ext cx="221363" cy="245997"/>
            </a:xfrm>
            <a:custGeom>
              <a:avLst/>
              <a:gdLst/>
              <a:ahLst/>
              <a:cxnLst/>
              <a:rect l="l" t="t" r="r" b="b"/>
              <a:pathLst>
                <a:path w="6389" h="7100" extrusionOk="0">
                  <a:moveTo>
                    <a:pt x="3673" y="0"/>
                  </a:moveTo>
                  <a:cubicBezTo>
                    <a:pt x="3543" y="0"/>
                    <a:pt x="3413" y="7"/>
                    <a:pt x="3282" y="21"/>
                  </a:cubicBezTo>
                  <a:cubicBezTo>
                    <a:pt x="2763" y="74"/>
                    <a:pt x="2294" y="212"/>
                    <a:pt x="1875" y="434"/>
                  </a:cubicBezTo>
                  <a:cubicBezTo>
                    <a:pt x="1456" y="655"/>
                    <a:pt x="1102" y="941"/>
                    <a:pt x="815" y="1289"/>
                  </a:cubicBezTo>
                  <a:cubicBezTo>
                    <a:pt x="527" y="1639"/>
                    <a:pt x="314" y="2035"/>
                    <a:pt x="178" y="2483"/>
                  </a:cubicBezTo>
                  <a:cubicBezTo>
                    <a:pt x="41" y="2930"/>
                    <a:pt x="1" y="3407"/>
                    <a:pt x="54" y="3913"/>
                  </a:cubicBezTo>
                  <a:cubicBezTo>
                    <a:pt x="109" y="4433"/>
                    <a:pt x="245" y="4899"/>
                    <a:pt x="462" y="5313"/>
                  </a:cubicBezTo>
                  <a:cubicBezTo>
                    <a:pt x="681" y="5728"/>
                    <a:pt x="966" y="6072"/>
                    <a:pt x="1317" y="6355"/>
                  </a:cubicBezTo>
                  <a:cubicBezTo>
                    <a:pt x="1666" y="6636"/>
                    <a:pt x="2067" y="6840"/>
                    <a:pt x="2517" y="6966"/>
                  </a:cubicBezTo>
                  <a:cubicBezTo>
                    <a:pt x="2832" y="7054"/>
                    <a:pt x="3162" y="7099"/>
                    <a:pt x="3508" y="7099"/>
                  </a:cubicBezTo>
                  <a:cubicBezTo>
                    <a:pt x="3656" y="7099"/>
                    <a:pt x="3806" y="7091"/>
                    <a:pt x="3960" y="7074"/>
                  </a:cubicBezTo>
                  <a:cubicBezTo>
                    <a:pt x="4290" y="7040"/>
                    <a:pt x="4617" y="6965"/>
                    <a:pt x="4935" y="6847"/>
                  </a:cubicBezTo>
                  <a:cubicBezTo>
                    <a:pt x="5252" y="6732"/>
                    <a:pt x="5540" y="6588"/>
                    <a:pt x="5793" y="6418"/>
                  </a:cubicBezTo>
                  <a:cubicBezTo>
                    <a:pt x="6048" y="6247"/>
                    <a:pt x="6246" y="6062"/>
                    <a:pt x="6388" y="5862"/>
                  </a:cubicBezTo>
                  <a:lnTo>
                    <a:pt x="5458" y="4681"/>
                  </a:lnTo>
                  <a:cubicBezTo>
                    <a:pt x="5347" y="4824"/>
                    <a:pt x="5218" y="4955"/>
                    <a:pt x="5071" y="5071"/>
                  </a:cubicBezTo>
                  <a:cubicBezTo>
                    <a:pt x="4922" y="5189"/>
                    <a:pt x="4758" y="5287"/>
                    <a:pt x="4575" y="5364"/>
                  </a:cubicBezTo>
                  <a:cubicBezTo>
                    <a:pt x="4394" y="5444"/>
                    <a:pt x="4197" y="5494"/>
                    <a:pt x="3991" y="5515"/>
                  </a:cubicBezTo>
                  <a:cubicBezTo>
                    <a:pt x="3890" y="5526"/>
                    <a:pt x="3791" y="5531"/>
                    <a:pt x="3695" y="5531"/>
                  </a:cubicBezTo>
                  <a:cubicBezTo>
                    <a:pt x="3501" y="5531"/>
                    <a:pt x="3317" y="5510"/>
                    <a:pt x="3144" y="5467"/>
                  </a:cubicBezTo>
                  <a:cubicBezTo>
                    <a:pt x="2885" y="5402"/>
                    <a:pt x="2658" y="5293"/>
                    <a:pt x="2464" y="5134"/>
                  </a:cubicBezTo>
                  <a:cubicBezTo>
                    <a:pt x="2270" y="4978"/>
                    <a:pt x="2112" y="4782"/>
                    <a:pt x="1990" y="4551"/>
                  </a:cubicBezTo>
                  <a:cubicBezTo>
                    <a:pt x="1867" y="4316"/>
                    <a:pt x="1791" y="4052"/>
                    <a:pt x="1758" y="3754"/>
                  </a:cubicBezTo>
                  <a:cubicBezTo>
                    <a:pt x="1725" y="3448"/>
                    <a:pt x="1745" y="3167"/>
                    <a:pt x="1817" y="2911"/>
                  </a:cubicBezTo>
                  <a:cubicBezTo>
                    <a:pt x="1889" y="2654"/>
                    <a:pt x="2001" y="2431"/>
                    <a:pt x="2155" y="2240"/>
                  </a:cubicBezTo>
                  <a:cubicBezTo>
                    <a:pt x="2310" y="2050"/>
                    <a:pt x="2497" y="1895"/>
                    <a:pt x="2716" y="1778"/>
                  </a:cubicBezTo>
                  <a:cubicBezTo>
                    <a:pt x="2936" y="1660"/>
                    <a:pt x="3176" y="1588"/>
                    <a:pt x="3435" y="1559"/>
                  </a:cubicBezTo>
                  <a:cubicBezTo>
                    <a:pt x="3509" y="1552"/>
                    <a:pt x="3583" y="1548"/>
                    <a:pt x="3655" y="1548"/>
                  </a:cubicBezTo>
                  <a:cubicBezTo>
                    <a:pt x="3784" y="1548"/>
                    <a:pt x="3908" y="1560"/>
                    <a:pt x="4029" y="1584"/>
                  </a:cubicBezTo>
                  <a:cubicBezTo>
                    <a:pt x="4216" y="1624"/>
                    <a:pt x="4391" y="1689"/>
                    <a:pt x="4555" y="1779"/>
                  </a:cubicBezTo>
                  <a:cubicBezTo>
                    <a:pt x="4719" y="1872"/>
                    <a:pt x="4877" y="1981"/>
                    <a:pt x="5028" y="2109"/>
                  </a:cubicBezTo>
                  <a:lnTo>
                    <a:pt x="5918" y="843"/>
                  </a:lnTo>
                  <a:cubicBezTo>
                    <a:pt x="5698" y="636"/>
                    <a:pt x="5447" y="464"/>
                    <a:pt x="5159" y="327"/>
                  </a:cubicBezTo>
                  <a:cubicBezTo>
                    <a:pt x="4873" y="190"/>
                    <a:pt x="4569" y="96"/>
                    <a:pt x="4250" y="45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33"/>
            <p:cNvSpPr/>
            <p:nvPr/>
          </p:nvSpPr>
          <p:spPr>
            <a:xfrm flipH="1">
              <a:off x="7748895" y="4729302"/>
              <a:ext cx="228570" cy="257535"/>
            </a:xfrm>
            <a:custGeom>
              <a:avLst/>
              <a:gdLst/>
              <a:ahLst/>
              <a:cxnLst/>
              <a:rect l="l" t="t" r="r" b="b"/>
              <a:pathLst>
                <a:path w="6597" h="7433" extrusionOk="0">
                  <a:moveTo>
                    <a:pt x="5877" y="0"/>
                  </a:moveTo>
                  <a:lnTo>
                    <a:pt x="4222" y="174"/>
                  </a:lnTo>
                  <a:lnTo>
                    <a:pt x="4507" y="2852"/>
                  </a:lnTo>
                  <a:lnTo>
                    <a:pt x="1936" y="3121"/>
                  </a:lnTo>
                  <a:lnTo>
                    <a:pt x="1654" y="446"/>
                  </a:lnTo>
                  <a:lnTo>
                    <a:pt x="0" y="620"/>
                  </a:lnTo>
                  <a:lnTo>
                    <a:pt x="719" y="7432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29"/>
                  </a:lnTo>
                  <a:lnTo>
                    <a:pt x="4941" y="6985"/>
                  </a:lnTo>
                  <a:lnTo>
                    <a:pt x="6596" y="681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33"/>
            <p:cNvSpPr/>
            <p:nvPr/>
          </p:nvSpPr>
          <p:spPr>
            <a:xfrm flipH="1">
              <a:off x="7477160" y="4700545"/>
              <a:ext cx="237751" cy="258470"/>
            </a:xfrm>
            <a:custGeom>
              <a:avLst/>
              <a:gdLst/>
              <a:ahLst/>
              <a:cxnLst/>
              <a:rect l="l" t="t" r="r" b="b"/>
              <a:pathLst>
                <a:path w="6862" h="7460" extrusionOk="0">
                  <a:moveTo>
                    <a:pt x="6142" y="1"/>
                  </a:moveTo>
                  <a:lnTo>
                    <a:pt x="4537" y="169"/>
                  </a:lnTo>
                  <a:lnTo>
                    <a:pt x="4716" y="1851"/>
                  </a:lnTo>
                  <a:cubicBezTo>
                    <a:pt x="4745" y="2117"/>
                    <a:pt x="4770" y="2363"/>
                    <a:pt x="4798" y="2591"/>
                  </a:cubicBezTo>
                  <a:cubicBezTo>
                    <a:pt x="4825" y="2816"/>
                    <a:pt x="4854" y="3028"/>
                    <a:pt x="4884" y="3222"/>
                  </a:cubicBezTo>
                  <a:cubicBezTo>
                    <a:pt x="4914" y="3416"/>
                    <a:pt x="4947" y="3606"/>
                    <a:pt x="4983" y="3791"/>
                  </a:cubicBezTo>
                  <a:cubicBezTo>
                    <a:pt x="5019" y="3978"/>
                    <a:pt x="5057" y="4167"/>
                    <a:pt x="5097" y="4359"/>
                  </a:cubicBezTo>
                  <a:cubicBezTo>
                    <a:pt x="5105" y="4404"/>
                    <a:pt x="5116" y="4451"/>
                    <a:pt x="5127" y="4497"/>
                  </a:cubicBezTo>
                  <a:lnTo>
                    <a:pt x="1480" y="491"/>
                  </a:lnTo>
                  <a:lnTo>
                    <a:pt x="1" y="648"/>
                  </a:lnTo>
                  <a:lnTo>
                    <a:pt x="720" y="7460"/>
                  </a:lnTo>
                  <a:lnTo>
                    <a:pt x="2326" y="7293"/>
                  </a:lnTo>
                  <a:lnTo>
                    <a:pt x="2086" y="5015"/>
                  </a:lnTo>
                  <a:cubicBezTo>
                    <a:pt x="2067" y="4854"/>
                    <a:pt x="2051" y="4706"/>
                    <a:pt x="2034" y="4574"/>
                  </a:cubicBezTo>
                  <a:cubicBezTo>
                    <a:pt x="2015" y="4440"/>
                    <a:pt x="1998" y="4308"/>
                    <a:pt x="1976" y="4171"/>
                  </a:cubicBezTo>
                  <a:cubicBezTo>
                    <a:pt x="1955" y="4034"/>
                    <a:pt x="1927" y="3885"/>
                    <a:pt x="1893" y="3718"/>
                  </a:cubicBezTo>
                  <a:cubicBezTo>
                    <a:pt x="1858" y="3550"/>
                    <a:pt x="1820" y="3360"/>
                    <a:pt x="1775" y="3144"/>
                  </a:cubicBezTo>
                  <a:cubicBezTo>
                    <a:pt x="1769" y="3115"/>
                    <a:pt x="1762" y="3081"/>
                    <a:pt x="1755" y="3051"/>
                  </a:cubicBezTo>
                  <a:lnTo>
                    <a:pt x="1755" y="3051"/>
                  </a:lnTo>
                  <a:lnTo>
                    <a:pt x="5363" y="6971"/>
                  </a:lnTo>
                  <a:lnTo>
                    <a:pt x="6861" y="6813"/>
                  </a:lnTo>
                  <a:lnTo>
                    <a:pt x="6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33"/>
            <p:cNvSpPr/>
            <p:nvPr/>
          </p:nvSpPr>
          <p:spPr>
            <a:xfrm flipH="1">
              <a:off x="7285358" y="4680381"/>
              <a:ext cx="162150" cy="250501"/>
            </a:xfrm>
            <a:custGeom>
              <a:avLst/>
              <a:gdLst/>
              <a:ahLst/>
              <a:cxnLst/>
              <a:rect l="l" t="t" r="r" b="b"/>
              <a:pathLst>
                <a:path w="4680" h="7230" extrusionOk="0">
                  <a:moveTo>
                    <a:pt x="3961" y="0"/>
                  </a:moveTo>
                  <a:lnTo>
                    <a:pt x="0" y="419"/>
                  </a:lnTo>
                  <a:lnTo>
                    <a:pt x="148" y="1809"/>
                  </a:lnTo>
                  <a:lnTo>
                    <a:pt x="1297" y="1687"/>
                  </a:lnTo>
                  <a:lnTo>
                    <a:pt x="1722" y="5718"/>
                  </a:lnTo>
                  <a:lnTo>
                    <a:pt x="573" y="5839"/>
                  </a:lnTo>
                  <a:lnTo>
                    <a:pt x="719" y="7229"/>
                  </a:lnTo>
                  <a:lnTo>
                    <a:pt x="4680" y="6812"/>
                  </a:lnTo>
                  <a:lnTo>
                    <a:pt x="4534" y="5422"/>
                  </a:lnTo>
                  <a:lnTo>
                    <a:pt x="3375" y="5544"/>
                  </a:lnTo>
                  <a:lnTo>
                    <a:pt x="2951" y="1513"/>
                  </a:lnTo>
                  <a:lnTo>
                    <a:pt x="4109" y="1391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33"/>
            <p:cNvSpPr/>
            <p:nvPr/>
          </p:nvSpPr>
          <p:spPr>
            <a:xfrm flipH="1">
              <a:off x="7016255" y="4657549"/>
              <a:ext cx="249150" cy="271914"/>
            </a:xfrm>
            <a:custGeom>
              <a:avLst/>
              <a:gdLst/>
              <a:ahLst/>
              <a:cxnLst/>
              <a:rect l="l" t="t" r="r" b="b"/>
              <a:pathLst>
                <a:path w="7191" h="7848" extrusionOk="0">
                  <a:moveTo>
                    <a:pt x="3598" y="1568"/>
                  </a:moveTo>
                  <a:cubicBezTo>
                    <a:pt x="3784" y="1568"/>
                    <a:pt x="3961" y="1594"/>
                    <a:pt x="4130" y="1647"/>
                  </a:cubicBezTo>
                  <a:cubicBezTo>
                    <a:pt x="4363" y="1721"/>
                    <a:pt x="4572" y="1840"/>
                    <a:pt x="4757" y="2000"/>
                  </a:cubicBezTo>
                  <a:cubicBezTo>
                    <a:pt x="4940" y="2162"/>
                    <a:pt x="5091" y="2358"/>
                    <a:pt x="5206" y="2588"/>
                  </a:cubicBezTo>
                  <a:cubicBezTo>
                    <a:pt x="5324" y="2818"/>
                    <a:pt x="5397" y="3075"/>
                    <a:pt x="5426" y="3363"/>
                  </a:cubicBezTo>
                  <a:cubicBezTo>
                    <a:pt x="5456" y="3650"/>
                    <a:pt x="5439" y="3918"/>
                    <a:pt x="5374" y="4165"/>
                  </a:cubicBezTo>
                  <a:cubicBezTo>
                    <a:pt x="5328" y="4338"/>
                    <a:pt x="5262" y="4496"/>
                    <a:pt x="5177" y="4643"/>
                  </a:cubicBezTo>
                  <a:lnTo>
                    <a:pt x="4241" y="3617"/>
                  </a:lnTo>
                  <a:lnTo>
                    <a:pt x="3114" y="4592"/>
                  </a:lnTo>
                  <a:lnTo>
                    <a:pt x="3955" y="5508"/>
                  </a:lnTo>
                  <a:cubicBezTo>
                    <a:pt x="3902" y="5517"/>
                    <a:pt x="3850" y="5527"/>
                    <a:pt x="3795" y="5531"/>
                  </a:cubicBezTo>
                  <a:cubicBezTo>
                    <a:pt x="3721" y="5539"/>
                    <a:pt x="3648" y="5543"/>
                    <a:pt x="3576" y="5543"/>
                  </a:cubicBezTo>
                  <a:cubicBezTo>
                    <a:pt x="3390" y="5543"/>
                    <a:pt x="3213" y="5517"/>
                    <a:pt x="3046" y="5464"/>
                  </a:cubicBezTo>
                  <a:cubicBezTo>
                    <a:pt x="2812" y="5392"/>
                    <a:pt x="2600" y="5275"/>
                    <a:pt x="2413" y="5117"/>
                  </a:cubicBezTo>
                  <a:cubicBezTo>
                    <a:pt x="2225" y="4958"/>
                    <a:pt x="2077" y="4762"/>
                    <a:pt x="1963" y="4529"/>
                  </a:cubicBezTo>
                  <a:cubicBezTo>
                    <a:pt x="1851" y="4297"/>
                    <a:pt x="1779" y="4036"/>
                    <a:pt x="1747" y="3751"/>
                  </a:cubicBezTo>
                  <a:cubicBezTo>
                    <a:pt x="1717" y="3465"/>
                    <a:pt x="1733" y="3196"/>
                    <a:pt x="1796" y="2947"/>
                  </a:cubicBezTo>
                  <a:cubicBezTo>
                    <a:pt x="1858" y="2697"/>
                    <a:pt x="1963" y="2476"/>
                    <a:pt x="2114" y="2279"/>
                  </a:cubicBezTo>
                  <a:cubicBezTo>
                    <a:pt x="2264" y="2083"/>
                    <a:pt x="2445" y="1922"/>
                    <a:pt x="2659" y="1803"/>
                  </a:cubicBezTo>
                  <a:cubicBezTo>
                    <a:pt x="2873" y="1682"/>
                    <a:pt x="3114" y="1606"/>
                    <a:pt x="3380" y="1580"/>
                  </a:cubicBezTo>
                  <a:cubicBezTo>
                    <a:pt x="3454" y="1572"/>
                    <a:pt x="3527" y="1568"/>
                    <a:pt x="3598" y="1568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4" y="24"/>
                  </a:cubicBezTo>
                  <a:cubicBezTo>
                    <a:pt x="2702" y="78"/>
                    <a:pt x="2242" y="216"/>
                    <a:pt x="1832" y="438"/>
                  </a:cubicBezTo>
                  <a:cubicBezTo>
                    <a:pt x="1422" y="656"/>
                    <a:pt x="1076" y="943"/>
                    <a:pt x="790" y="1295"/>
                  </a:cubicBezTo>
                  <a:cubicBezTo>
                    <a:pt x="506" y="1647"/>
                    <a:pt x="299" y="2044"/>
                    <a:pt x="168" y="2490"/>
                  </a:cubicBezTo>
                  <a:cubicBezTo>
                    <a:pt x="39" y="2936"/>
                    <a:pt x="0" y="3416"/>
                    <a:pt x="55" y="3931"/>
                  </a:cubicBezTo>
                  <a:cubicBezTo>
                    <a:pt x="108" y="4443"/>
                    <a:pt x="248" y="4903"/>
                    <a:pt x="466" y="5313"/>
                  </a:cubicBezTo>
                  <a:cubicBezTo>
                    <a:pt x="688" y="5723"/>
                    <a:pt x="971" y="6069"/>
                    <a:pt x="1323" y="6355"/>
                  </a:cubicBezTo>
                  <a:cubicBezTo>
                    <a:pt x="1676" y="6639"/>
                    <a:pt x="2075" y="6846"/>
                    <a:pt x="2521" y="6976"/>
                  </a:cubicBezTo>
                  <a:cubicBezTo>
                    <a:pt x="2836" y="7068"/>
                    <a:pt x="3168" y="7114"/>
                    <a:pt x="3516" y="7114"/>
                  </a:cubicBezTo>
                  <a:cubicBezTo>
                    <a:pt x="3661" y="7114"/>
                    <a:pt x="3809" y="7106"/>
                    <a:pt x="3959" y="7090"/>
                  </a:cubicBezTo>
                  <a:cubicBezTo>
                    <a:pt x="4382" y="7045"/>
                    <a:pt x="4767" y="6941"/>
                    <a:pt x="5120" y="6782"/>
                  </a:cubicBezTo>
                  <a:lnTo>
                    <a:pt x="6096" y="7848"/>
                  </a:lnTo>
                  <a:lnTo>
                    <a:pt x="7190" y="6847"/>
                  </a:lnTo>
                  <a:lnTo>
                    <a:pt x="6320" y="5894"/>
                  </a:lnTo>
                  <a:cubicBezTo>
                    <a:pt x="6340" y="5869"/>
                    <a:pt x="6363" y="5846"/>
                    <a:pt x="6384" y="5823"/>
                  </a:cubicBezTo>
                  <a:cubicBezTo>
                    <a:pt x="6668" y="5471"/>
                    <a:pt x="6872" y="5071"/>
                    <a:pt x="7000" y="4621"/>
                  </a:cubicBezTo>
                  <a:cubicBezTo>
                    <a:pt x="7126" y="4171"/>
                    <a:pt x="7164" y="3694"/>
                    <a:pt x="7110" y="3186"/>
                  </a:cubicBezTo>
                  <a:cubicBezTo>
                    <a:pt x="7057" y="2674"/>
                    <a:pt x="6920" y="2214"/>
                    <a:pt x="6704" y="1804"/>
                  </a:cubicBezTo>
                  <a:cubicBezTo>
                    <a:pt x="6486" y="1393"/>
                    <a:pt x="6202" y="1045"/>
                    <a:pt x="5850" y="761"/>
                  </a:cubicBezTo>
                  <a:cubicBezTo>
                    <a:pt x="5498" y="477"/>
                    <a:pt x="5101" y="268"/>
                    <a:pt x="4655" y="137"/>
                  </a:cubicBezTo>
                  <a:cubicBezTo>
                    <a:pt x="4339" y="47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33"/>
            <p:cNvSpPr/>
            <p:nvPr/>
          </p:nvSpPr>
          <p:spPr>
            <a:xfrm flipH="1">
              <a:off x="6769432" y="4625120"/>
              <a:ext cx="219215" cy="249462"/>
            </a:xfrm>
            <a:custGeom>
              <a:avLst/>
              <a:gdLst/>
              <a:ahLst/>
              <a:cxnLst/>
              <a:rect l="l" t="t" r="r" b="b"/>
              <a:pathLst>
                <a:path w="6327" h="7200" extrusionOk="0">
                  <a:moveTo>
                    <a:pt x="5829" y="1"/>
                  </a:moveTo>
                  <a:lnTo>
                    <a:pt x="4212" y="172"/>
                  </a:lnTo>
                  <a:lnTo>
                    <a:pt x="4645" y="4276"/>
                  </a:lnTo>
                  <a:cubicBezTo>
                    <a:pt x="4672" y="4523"/>
                    <a:pt x="4636" y="4750"/>
                    <a:pt x="4542" y="4962"/>
                  </a:cubicBezTo>
                  <a:cubicBezTo>
                    <a:pt x="4447" y="5172"/>
                    <a:pt x="4307" y="5344"/>
                    <a:pt x="4127" y="5478"/>
                  </a:cubicBezTo>
                  <a:cubicBezTo>
                    <a:pt x="3948" y="5610"/>
                    <a:pt x="3736" y="5691"/>
                    <a:pt x="3490" y="5717"/>
                  </a:cubicBezTo>
                  <a:cubicBezTo>
                    <a:pt x="3441" y="5722"/>
                    <a:pt x="3393" y="5724"/>
                    <a:pt x="3345" y="5724"/>
                  </a:cubicBezTo>
                  <a:cubicBezTo>
                    <a:pt x="3165" y="5724"/>
                    <a:pt x="2997" y="5688"/>
                    <a:pt x="2839" y="5612"/>
                  </a:cubicBezTo>
                  <a:cubicBezTo>
                    <a:pt x="2639" y="5518"/>
                    <a:pt x="2474" y="5379"/>
                    <a:pt x="2343" y="5192"/>
                  </a:cubicBezTo>
                  <a:cubicBezTo>
                    <a:pt x="2212" y="5005"/>
                    <a:pt x="2133" y="4789"/>
                    <a:pt x="2107" y="4543"/>
                  </a:cubicBezTo>
                  <a:lnTo>
                    <a:pt x="1674" y="438"/>
                  </a:lnTo>
                  <a:lnTo>
                    <a:pt x="0" y="613"/>
                  </a:lnTo>
                  <a:lnTo>
                    <a:pt x="443" y="4806"/>
                  </a:lnTo>
                  <a:cubicBezTo>
                    <a:pt x="499" y="5328"/>
                    <a:pt x="672" y="5776"/>
                    <a:pt x="964" y="6151"/>
                  </a:cubicBezTo>
                  <a:cubicBezTo>
                    <a:pt x="1257" y="6528"/>
                    <a:pt x="1635" y="6808"/>
                    <a:pt x="2100" y="6991"/>
                  </a:cubicBezTo>
                  <a:cubicBezTo>
                    <a:pt x="2452" y="7130"/>
                    <a:pt x="2833" y="7199"/>
                    <a:pt x="3241" y="7199"/>
                  </a:cubicBezTo>
                  <a:cubicBezTo>
                    <a:pt x="3372" y="7199"/>
                    <a:pt x="3507" y="7192"/>
                    <a:pt x="3644" y="7178"/>
                  </a:cubicBezTo>
                  <a:cubicBezTo>
                    <a:pt x="4201" y="7119"/>
                    <a:pt x="4688" y="6952"/>
                    <a:pt x="5105" y="6674"/>
                  </a:cubicBezTo>
                  <a:cubicBezTo>
                    <a:pt x="5522" y="6398"/>
                    <a:pt x="5833" y="6046"/>
                    <a:pt x="6043" y="5616"/>
                  </a:cubicBezTo>
                  <a:cubicBezTo>
                    <a:pt x="6248" y="5187"/>
                    <a:pt x="6326" y="4713"/>
                    <a:pt x="6270" y="4194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33"/>
            <p:cNvSpPr/>
            <p:nvPr/>
          </p:nvSpPr>
          <p:spPr>
            <a:xfrm flipH="1">
              <a:off x="6536225" y="4601699"/>
              <a:ext cx="192744" cy="253377"/>
            </a:xfrm>
            <a:custGeom>
              <a:avLst/>
              <a:gdLst/>
              <a:ahLst/>
              <a:cxnLst/>
              <a:rect l="l" t="t" r="r" b="b"/>
              <a:pathLst>
                <a:path w="5563" h="7313" extrusionOk="0">
                  <a:moveTo>
                    <a:pt x="4747" y="1"/>
                  </a:moveTo>
                  <a:lnTo>
                    <a:pt x="0" y="500"/>
                  </a:lnTo>
                  <a:lnTo>
                    <a:pt x="716" y="7313"/>
                  </a:lnTo>
                  <a:lnTo>
                    <a:pt x="5562" y="6801"/>
                  </a:lnTo>
                  <a:lnTo>
                    <a:pt x="5416" y="5389"/>
                  </a:lnTo>
                  <a:lnTo>
                    <a:pt x="2174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1"/>
                  </a:lnTo>
                  <a:lnTo>
                    <a:pt x="1887" y="3008"/>
                  </a:lnTo>
                  <a:lnTo>
                    <a:pt x="1753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33"/>
            <p:cNvSpPr/>
            <p:nvPr/>
          </p:nvSpPr>
          <p:spPr>
            <a:xfrm flipH="1">
              <a:off x="6322109" y="458132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2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1"/>
                    <a:pt x="263" y="1250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2"/>
                  </a:cubicBezTo>
                  <a:cubicBezTo>
                    <a:pt x="1763" y="4185"/>
                    <a:pt x="2103" y="4256"/>
                    <a:pt x="2488" y="4299"/>
                  </a:cubicBezTo>
                  <a:cubicBezTo>
                    <a:pt x="2626" y="4309"/>
                    <a:pt x="2763" y="4328"/>
                    <a:pt x="2895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0"/>
                  </a:cubicBezTo>
                  <a:cubicBezTo>
                    <a:pt x="3876" y="4824"/>
                    <a:pt x="3907" y="4908"/>
                    <a:pt x="3919" y="5005"/>
                  </a:cubicBezTo>
                  <a:cubicBezTo>
                    <a:pt x="3933" y="5134"/>
                    <a:pt x="3904" y="5248"/>
                    <a:pt x="3835" y="5343"/>
                  </a:cubicBezTo>
                  <a:cubicBezTo>
                    <a:pt x="3768" y="5438"/>
                    <a:pt x="3663" y="5517"/>
                    <a:pt x="3526" y="5577"/>
                  </a:cubicBezTo>
                  <a:cubicBezTo>
                    <a:pt x="3388" y="5638"/>
                    <a:pt x="3232" y="5678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6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0"/>
                    <a:pt x="889" y="6694"/>
                  </a:cubicBezTo>
                  <a:cubicBezTo>
                    <a:pt x="1192" y="6873"/>
                    <a:pt x="1529" y="6995"/>
                    <a:pt x="1900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1" y="7127"/>
                    <a:pt x="2946" y="7117"/>
                    <a:pt x="3128" y="7097"/>
                  </a:cubicBezTo>
                  <a:cubicBezTo>
                    <a:pt x="3647" y="7041"/>
                    <a:pt x="4096" y="6909"/>
                    <a:pt x="4477" y="6694"/>
                  </a:cubicBezTo>
                  <a:cubicBezTo>
                    <a:pt x="4858" y="6480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2"/>
                    <a:pt x="5445" y="4041"/>
                    <a:pt x="5307" y="3823"/>
                  </a:cubicBezTo>
                  <a:cubicBezTo>
                    <a:pt x="5167" y="3604"/>
                    <a:pt x="4984" y="3422"/>
                    <a:pt x="4756" y="3273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0" y="2839"/>
                    <a:pt x="3326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2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2"/>
                  </a:cubicBezTo>
                  <a:cubicBezTo>
                    <a:pt x="1850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9"/>
                  </a:cubicBezTo>
                  <a:cubicBezTo>
                    <a:pt x="2642" y="1422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2" y="1874"/>
                    <a:pt x="4158" y="2028"/>
                  </a:cubicBezTo>
                  <a:lnTo>
                    <a:pt x="5076" y="937"/>
                  </a:lnTo>
                  <a:cubicBezTo>
                    <a:pt x="4887" y="707"/>
                    <a:pt x="4670" y="518"/>
                    <a:pt x="4419" y="367"/>
                  </a:cubicBezTo>
                  <a:cubicBezTo>
                    <a:pt x="4172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33"/>
            <p:cNvSpPr/>
            <p:nvPr/>
          </p:nvSpPr>
          <p:spPr>
            <a:xfrm flipH="1">
              <a:off x="5886458" y="4530153"/>
              <a:ext cx="331888" cy="263667"/>
            </a:xfrm>
            <a:custGeom>
              <a:avLst/>
              <a:gdLst/>
              <a:ahLst/>
              <a:cxnLst/>
              <a:rect l="l" t="t" r="r" b="b"/>
              <a:pathLst>
                <a:path w="9579" h="7610" extrusionOk="0">
                  <a:moveTo>
                    <a:pt x="9579" y="1"/>
                  </a:moveTo>
                  <a:lnTo>
                    <a:pt x="7934" y="175"/>
                  </a:lnTo>
                  <a:lnTo>
                    <a:pt x="7298" y="3852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5"/>
                    <a:pt x="7218" y="4542"/>
                    <a:pt x="7216" y="4648"/>
                  </a:cubicBezTo>
                  <a:cubicBezTo>
                    <a:pt x="7215" y="4693"/>
                    <a:pt x="7216" y="4735"/>
                    <a:pt x="7215" y="4778"/>
                  </a:cubicBezTo>
                  <a:cubicBezTo>
                    <a:pt x="7185" y="4684"/>
                    <a:pt x="7150" y="4589"/>
                    <a:pt x="7110" y="4492"/>
                  </a:cubicBezTo>
                  <a:cubicBezTo>
                    <a:pt x="7038" y="4309"/>
                    <a:pt x="6952" y="4115"/>
                    <a:pt x="6851" y="3909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2"/>
                  </a:lnTo>
                  <a:cubicBezTo>
                    <a:pt x="3485" y="4451"/>
                    <a:pt x="3454" y="4628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5"/>
                  </a:cubicBezTo>
                  <a:cubicBezTo>
                    <a:pt x="3204" y="4624"/>
                    <a:pt x="3147" y="4463"/>
                    <a:pt x="3085" y="4308"/>
                  </a:cubicBezTo>
                  <a:lnTo>
                    <a:pt x="1686" y="835"/>
                  </a:lnTo>
                  <a:lnTo>
                    <a:pt x="0" y="1012"/>
                  </a:lnTo>
                  <a:lnTo>
                    <a:pt x="2764" y="7609"/>
                  </a:lnTo>
                  <a:lnTo>
                    <a:pt x="4068" y="7468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33"/>
            <p:cNvSpPr/>
            <p:nvPr/>
          </p:nvSpPr>
          <p:spPr>
            <a:xfrm flipH="1">
              <a:off x="5613339" y="4509434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5" y="1568"/>
                  </a:moveTo>
                  <a:cubicBezTo>
                    <a:pt x="3782" y="1568"/>
                    <a:pt x="3960" y="1596"/>
                    <a:pt x="4129" y="1648"/>
                  </a:cubicBezTo>
                  <a:cubicBezTo>
                    <a:pt x="4363" y="1722"/>
                    <a:pt x="4572" y="1840"/>
                    <a:pt x="4756" y="2002"/>
                  </a:cubicBezTo>
                  <a:cubicBezTo>
                    <a:pt x="4940" y="2162"/>
                    <a:pt x="5091" y="2357"/>
                    <a:pt x="5206" y="2587"/>
                  </a:cubicBezTo>
                  <a:cubicBezTo>
                    <a:pt x="5322" y="2818"/>
                    <a:pt x="5396" y="3076"/>
                    <a:pt x="5424" y="3363"/>
                  </a:cubicBezTo>
                  <a:cubicBezTo>
                    <a:pt x="5456" y="3649"/>
                    <a:pt x="5437" y="3916"/>
                    <a:pt x="5373" y="4165"/>
                  </a:cubicBezTo>
                  <a:cubicBezTo>
                    <a:pt x="5307" y="4417"/>
                    <a:pt x="5200" y="4640"/>
                    <a:pt x="5055" y="4835"/>
                  </a:cubicBezTo>
                  <a:cubicBezTo>
                    <a:pt x="4907" y="5031"/>
                    <a:pt x="4727" y="5189"/>
                    <a:pt x="4514" y="5310"/>
                  </a:cubicBezTo>
                  <a:cubicBezTo>
                    <a:pt x="4300" y="5430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1" y="5545"/>
                    <a:pt x="3213" y="5518"/>
                    <a:pt x="3045" y="5466"/>
                  </a:cubicBezTo>
                  <a:cubicBezTo>
                    <a:pt x="2813" y="5392"/>
                    <a:pt x="2602" y="5275"/>
                    <a:pt x="2415" y="5117"/>
                  </a:cubicBezTo>
                  <a:cubicBezTo>
                    <a:pt x="2225" y="4960"/>
                    <a:pt x="2077" y="4765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5" y="3199"/>
                    <a:pt x="1798" y="2950"/>
                  </a:cubicBezTo>
                  <a:cubicBezTo>
                    <a:pt x="1858" y="2700"/>
                    <a:pt x="1965" y="2477"/>
                    <a:pt x="2116" y="2278"/>
                  </a:cubicBezTo>
                  <a:cubicBezTo>
                    <a:pt x="2265" y="2083"/>
                    <a:pt x="2446" y="1925"/>
                    <a:pt x="2661" y="1804"/>
                  </a:cubicBezTo>
                  <a:cubicBezTo>
                    <a:pt x="2875" y="1684"/>
                    <a:pt x="3112" y="1608"/>
                    <a:pt x="3378" y="1581"/>
                  </a:cubicBezTo>
                  <a:cubicBezTo>
                    <a:pt x="3452" y="1573"/>
                    <a:pt x="3524" y="1568"/>
                    <a:pt x="3595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5" y="9"/>
                    <a:pt x="3214" y="25"/>
                  </a:cubicBezTo>
                  <a:cubicBezTo>
                    <a:pt x="2701" y="78"/>
                    <a:pt x="2241" y="216"/>
                    <a:pt x="1832" y="436"/>
                  </a:cubicBezTo>
                  <a:cubicBezTo>
                    <a:pt x="1420" y="655"/>
                    <a:pt x="1074" y="941"/>
                    <a:pt x="790" y="1293"/>
                  </a:cubicBezTo>
                  <a:cubicBezTo>
                    <a:pt x="505" y="1646"/>
                    <a:pt x="298" y="2042"/>
                    <a:pt x="167" y="2488"/>
                  </a:cubicBezTo>
                  <a:cubicBezTo>
                    <a:pt x="38" y="2937"/>
                    <a:pt x="0" y="3414"/>
                    <a:pt x="54" y="3929"/>
                  </a:cubicBezTo>
                  <a:cubicBezTo>
                    <a:pt x="108" y="4441"/>
                    <a:pt x="246" y="4901"/>
                    <a:pt x="465" y="5311"/>
                  </a:cubicBezTo>
                  <a:cubicBezTo>
                    <a:pt x="685" y="5722"/>
                    <a:pt x="971" y="6067"/>
                    <a:pt x="1323" y="6354"/>
                  </a:cubicBezTo>
                  <a:cubicBezTo>
                    <a:pt x="1676" y="6637"/>
                    <a:pt x="2072" y="6844"/>
                    <a:pt x="2520" y="6975"/>
                  </a:cubicBezTo>
                  <a:cubicBezTo>
                    <a:pt x="2835" y="7066"/>
                    <a:pt x="3167" y="7112"/>
                    <a:pt x="3519" y="7112"/>
                  </a:cubicBezTo>
                  <a:cubicBezTo>
                    <a:pt x="3665" y="7112"/>
                    <a:pt x="3814" y="7104"/>
                    <a:pt x="3966" y="7088"/>
                  </a:cubicBezTo>
                  <a:cubicBezTo>
                    <a:pt x="4472" y="7035"/>
                    <a:pt x="4930" y="6899"/>
                    <a:pt x="5342" y="6677"/>
                  </a:cubicBezTo>
                  <a:cubicBezTo>
                    <a:pt x="5752" y="6459"/>
                    <a:pt x="6097" y="6172"/>
                    <a:pt x="6382" y="5820"/>
                  </a:cubicBezTo>
                  <a:cubicBezTo>
                    <a:pt x="6668" y="5468"/>
                    <a:pt x="6871" y="5068"/>
                    <a:pt x="6999" y="4618"/>
                  </a:cubicBezTo>
                  <a:cubicBezTo>
                    <a:pt x="7126" y="4169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7"/>
                    <a:pt x="5099" y="269"/>
                    <a:pt x="4654" y="137"/>
                  </a:cubicBezTo>
                  <a:cubicBezTo>
                    <a:pt x="4338" y="47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33"/>
            <p:cNvSpPr/>
            <p:nvPr/>
          </p:nvSpPr>
          <p:spPr>
            <a:xfrm flipH="1">
              <a:off x="5362012" y="4486360"/>
              <a:ext cx="221155" cy="247764"/>
            </a:xfrm>
            <a:custGeom>
              <a:avLst/>
              <a:gdLst/>
              <a:ahLst/>
              <a:cxnLst/>
              <a:rect l="l" t="t" r="r" b="b"/>
              <a:pathLst>
                <a:path w="6383" h="7151" extrusionOk="0">
                  <a:moveTo>
                    <a:pt x="3093" y="1422"/>
                  </a:moveTo>
                  <a:cubicBezTo>
                    <a:pt x="3231" y="1422"/>
                    <a:pt x="3354" y="1442"/>
                    <a:pt x="3463" y="1483"/>
                  </a:cubicBezTo>
                  <a:cubicBezTo>
                    <a:pt x="3617" y="1539"/>
                    <a:pt x="3739" y="1629"/>
                    <a:pt x="3831" y="1754"/>
                  </a:cubicBezTo>
                  <a:cubicBezTo>
                    <a:pt x="3925" y="1877"/>
                    <a:pt x="3979" y="2028"/>
                    <a:pt x="3997" y="2202"/>
                  </a:cubicBezTo>
                  <a:cubicBezTo>
                    <a:pt x="4015" y="2375"/>
                    <a:pt x="3998" y="2534"/>
                    <a:pt x="3945" y="2678"/>
                  </a:cubicBezTo>
                  <a:cubicBezTo>
                    <a:pt x="3890" y="2822"/>
                    <a:pt x="3804" y="2937"/>
                    <a:pt x="3686" y="3028"/>
                  </a:cubicBezTo>
                  <a:cubicBezTo>
                    <a:pt x="3567" y="3115"/>
                    <a:pt x="3423" y="3167"/>
                    <a:pt x="3255" y="3186"/>
                  </a:cubicBezTo>
                  <a:lnTo>
                    <a:pt x="1912" y="3328"/>
                  </a:lnTo>
                  <a:lnTo>
                    <a:pt x="1726" y="1557"/>
                  </a:lnTo>
                  <a:lnTo>
                    <a:pt x="2922" y="1432"/>
                  </a:lnTo>
                  <a:cubicBezTo>
                    <a:pt x="2982" y="1425"/>
                    <a:pt x="3038" y="1422"/>
                    <a:pt x="3093" y="1422"/>
                  </a:cubicBezTo>
                  <a:close/>
                  <a:moveTo>
                    <a:pt x="3368" y="0"/>
                  </a:moveTo>
                  <a:cubicBezTo>
                    <a:pt x="3270" y="0"/>
                    <a:pt x="3169" y="6"/>
                    <a:pt x="3068" y="17"/>
                  </a:cubicBezTo>
                  <a:lnTo>
                    <a:pt x="0" y="340"/>
                  </a:lnTo>
                  <a:lnTo>
                    <a:pt x="718" y="7150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2"/>
                  </a:lnTo>
                  <a:lnTo>
                    <a:pt x="6382" y="6552"/>
                  </a:lnTo>
                  <a:lnTo>
                    <a:pt x="4580" y="4083"/>
                  </a:lnTo>
                  <a:cubicBezTo>
                    <a:pt x="4616" y="4062"/>
                    <a:pt x="4655" y="4042"/>
                    <a:pt x="4691" y="4016"/>
                  </a:cubicBezTo>
                  <a:cubicBezTo>
                    <a:pt x="5019" y="3786"/>
                    <a:pt x="5268" y="3488"/>
                    <a:pt x="5433" y="3127"/>
                  </a:cubicBezTo>
                  <a:cubicBezTo>
                    <a:pt x="5599" y="2763"/>
                    <a:pt x="5658" y="2369"/>
                    <a:pt x="5613" y="1942"/>
                  </a:cubicBezTo>
                  <a:cubicBezTo>
                    <a:pt x="5568" y="1526"/>
                    <a:pt x="5429" y="1166"/>
                    <a:pt x="5195" y="859"/>
                  </a:cubicBezTo>
                  <a:cubicBezTo>
                    <a:pt x="4959" y="553"/>
                    <a:pt x="4652" y="324"/>
                    <a:pt x="4278" y="173"/>
                  </a:cubicBezTo>
                  <a:cubicBezTo>
                    <a:pt x="3995" y="58"/>
                    <a:pt x="3690" y="0"/>
                    <a:pt x="3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33"/>
            <p:cNvSpPr/>
            <p:nvPr/>
          </p:nvSpPr>
          <p:spPr>
            <a:xfrm flipH="1">
              <a:off x="5103339" y="4450812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6"/>
                  </a:lnTo>
                  <a:lnTo>
                    <a:pt x="1921" y="3007"/>
                  </a:lnTo>
                  <a:lnTo>
                    <a:pt x="1654" y="469"/>
                  </a:lnTo>
                  <a:lnTo>
                    <a:pt x="0" y="644"/>
                  </a:lnTo>
                  <a:lnTo>
                    <a:pt x="718" y="7456"/>
                  </a:lnTo>
                  <a:lnTo>
                    <a:pt x="2373" y="7282"/>
                  </a:lnTo>
                  <a:lnTo>
                    <a:pt x="2116" y="4846"/>
                  </a:lnTo>
                  <a:lnTo>
                    <a:pt x="2560" y="4308"/>
                  </a:lnTo>
                  <a:lnTo>
                    <a:pt x="5086" y="6994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33"/>
            <p:cNvSpPr/>
            <p:nvPr/>
          </p:nvSpPr>
          <p:spPr>
            <a:xfrm flipH="1">
              <a:off x="4911120" y="443241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2"/>
                  </a:cubicBezTo>
                  <a:cubicBezTo>
                    <a:pt x="2043" y="68"/>
                    <a:pt x="1723" y="151"/>
                    <a:pt x="1424" y="285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29" y="1010"/>
                    <a:pt x="264" y="1249"/>
                    <a:pt x="153" y="1520"/>
                  </a:cubicBezTo>
                  <a:cubicBezTo>
                    <a:pt x="39" y="1791"/>
                    <a:pt x="1" y="2078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3"/>
                    <a:pt x="1180" y="3998"/>
                    <a:pt x="1472" y="4091"/>
                  </a:cubicBezTo>
                  <a:cubicBezTo>
                    <a:pt x="1764" y="4185"/>
                    <a:pt x="2103" y="4255"/>
                    <a:pt x="2488" y="4299"/>
                  </a:cubicBezTo>
                  <a:cubicBezTo>
                    <a:pt x="2626" y="4310"/>
                    <a:pt x="2763" y="4327"/>
                    <a:pt x="2895" y="4349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8"/>
                    <a:pt x="3818" y="4750"/>
                  </a:cubicBezTo>
                  <a:cubicBezTo>
                    <a:pt x="3876" y="4823"/>
                    <a:pt x="3908" y="4908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71" y="5440"/>
                    <a:pt x="3667" y="5519"/>
                    <a:pt x="3531" y="5578"/>
                  </a:cubicBezTo>
                  <a:cubicBezTo>
                    <a:pt x="3391" y="5640"/>
                    <a:pt x="3236" y="5679"/>
                    <a:pt x="3061" y="5698"/>
                  </a:cubicBezTo>
                  <a:cubicBezTo>
                    <a:pt x="2976" y="5707"/>
                    <a:pt x="2892" y="5711"/>
                    <a:pt x="2807" y="5711"/>
                  </a:cubicBezTo>
                  <a:cubicBezTo>
                    <a:pt x="2543" y="5711"/>
                    <a:pt x="2280" y="5667"/>
                    <a:pt x="2021" y="5580"/>
                  </a:cubicBezTo>
                  <a:cubicBezTo>
                    <a:pt x="1677" y="5465"/>
                    <a:pt x="1319" y="5209"/>
                    <a:pt x="950" y="4808"/>
                  </a:cubicBezTo>
                  <a:lnTo>
                    <a:pt x="67" y="6051"/>
                  </a:lnTo>
                  <a:cubicBezTo>
                    <a:pt x="315" y="6306"/>
                    <a:pt x="592" y="6522"/>
                    <a:pt x="891" y="6697"/>
                  </a:cubicBezTo>
                  <a:cubicBezTo>
                    <a:pt x="1191" y="6871"/>
                    <a:pt x="1528" y="6993"/>
                    <a:pt x="1900" y="7064"/>
                  </a:cubicBezTo>
                  <a:cubicBezTo>
                    <a:pt x="2121" y="7104"/>
                    <a:pt x="2355" y="7125"/>
                    <a:pt x="2603" y="7125"/>
                  </a:cubicBezTo>
                  <a:cubicBezTo>
                    <a:pt x="2772" y="7125"/>
                    <a:pt x="2947" y="7115"/>
                    <a:pt x="3128" y="7095"/>
                  </a:cubicBezTo>
                  <a:cubicBezTo>
                    <a:pt x="3647" y="7042"/>
                    <a:pt x="4096" y="6907"/>
                    <a:pt x="4477" y="6693"/>
                  </a:cubicBezTo>
                  <a:cubicBezTo>
                    <a:pt x="4858" y="6479"/>
                    <a:pt x="5146" y="6197"/>
                    <a:pt x="5343" y="5844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30" y="4300"/>
                    <a:pt x="5445" y="4040"/>
                    <a:pt x="5307" y="3821"/>
                  </a:cubicBezTo>
                  <a:cubicBezTo>
                    <a:pt x="5167" y="3603"/>
                    <a:pt x="4985" y="3420"/>
                    <a:pt x="4756" y="3275"/>
                  </a:cubicBezTo>
                  <a:cubicBezTo>
                    <a:pt x="4527" y="3128"/>
                    <a:pt x="4261" y="3012"/>
                    <a:pt x="3962" y="2925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8"/>
                    <a:pt x="2506" y="2689"/>
                  </a:cubicBezTo>
                  <a:cubicBezTo>
                    <a:pt x="2359" y="2664"/>
                    <a:pt x="2227" y="2625"/>
                    <a:pt x="2110" y="2574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8"/>
                    <a:pt x="1713" y="1890"/>
                    <a:pt x="1781" y="1794"/>
                  </a:cubicBezTo>
                  <a:cubicBezTo>
                    <a:pt x="1850" y="1697"/>
                    <a:pt x="1952" y="1617"/>
                    <a:pt x="2086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42" y="1421"/>
                    <a:pt x="2707" y="1418"/>
                    <a:pt x="2771" y="1418"/>
                  </a:cubicBezTo>
                  <a:cubicBezTo>
                    <a:pt x="2894" y="1418"/>
                    <a:pt x="3015" y="1431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33"/>
            <p:cNvSpPr/>
            <p:nvPr/>
          </p:nvSpPr>
          <p:spPr>
            <a:xfrm flipH="1">
              <a:off x="4658268" y="4403173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49"/>
                  </a:lnTo>
                  <a:lnTo>
                    <a:pt x="1939" y="3121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3" y="7256"/>
                  </a:lnTo>
                  <a:lnTo>
                    <a:pt x="2093" y="4600"/>
                  </a:lnTo>
                  <a:lnTo>
                    <a:pt x="4664" y="4329"/>
                  </a:lnTo>
                  <a:lnTo>
                    <a:pt x="4944" y="6985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33"/>
            <p:cNvSpPr/>
            <p:nvPr/>
          </p:nvSpPr>
          <p:spPr>
            <a:xfrm flipH="1">
              <a:off x="4380782" y="4379302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7" y="1572"/>
                  </a:moveTo>
                  <a:cubicBezTo>
                    <a:pt x="3784" y="1572"/>
                    <a:pt x="3963" y="1599"/>
                    <a:pt x="4132" y="1653"/>
                  </a:cubicBezTo>
                  <a:cubicBezTo>
                    <a:pt x="4366" y="1726"/>
                    <a:pt x="4575" y="1845"/>
                    <a:pt x="4759" y="2005"/>
                  </a:cubicBezTo>
                  <a:cubicBezTo>
                    <a:pt x="4944" y="2166"/>
                    <a:pt x="5094" y="2363"/>
                    <a:pt x="5211" y="2593"/>
                  </a:cubicBezTo>
                  <a:cubicBezTo>
                    <a:pt x="5326" y="2823"/>
                    <a:pt x="5399" y="3079"/>
                    <a:pt x="5431" y="3367"/>
                  </a:cubicBezTo>
                  <a:cubicBezTo>
                    <a:pt x="5459" y="3650"/>
                    <a:pt x="5441" y="3918"/>
                    <a:pt x="5376" y="4168"/>
                  </a:cubicBezTo>
                  <a:cubicBezTo>
                    <a:pt x="5311" y="4419"/>
                    <a:pt x="5205" y="4639"/>
                    <a:pt x="5058" y="4838"/>
                  </a:cubicBezTo>
                  <a:cubicBezTo>
                    <a:pt x="4910" y="5033"/>
                    <a:pt x="4733" y="5192"/>
                    <a:pt x="4519" y="5312"/>
                  </a:cubicBezTo>
                  <a:cubicBezTo>
                    <a:pt x="4305" y="5433"/>
                    <a:pt x="4064" y="5508"/>
                    <a:pt x="3798" y="5535"/>
                  </a:cubicBezTo>
                  <a:cubicBezTo>
                    <a:pt x="3725" y="5543"/>
                    <a:pt x="3652" y="5547"/>
                    <a:pt x="3580" y="5547"/>
                  </a:cubicBezTo>
                  <a:cubicBezTo>
                    <a:pt x="3395" y="5547"/>
                    <a:pt x="3217" y="5520"/>
                    <a:pt x="3048" y="5466"/>
                  </a:cubicBezTo>
                  <a:cubicBezTo>
                    <a:pt x="2815" y="5394"/>
                    <a:pt x="2605" y="5278"/>
                    <a:pt x="2415" y="5121"/>
                  </a:cubicBezTo>
                  <a:cubicBezTo>
                    <a:pt x="2231" y="4963"/>
                    <a:pt x="2080" y="4767"/>
                    <a:pt x="1966" y="4534"/>
                  </a:cubicBezTo>
                  <a:cubicBezTo>
                    <a:pt x="1853" y="4302"/>
                    <a:pt x="1782" y="4041"/>
                    <a:pt x="1751" y="3755"/>
                  </a:cubicBezTo>
                  <a:cubicBezTo>
                    <a:pt x="1720" y="3470"/>
                    <a:pt x="1738" y="3201"/>
                    <a:pt x="1800" y="2953"/>
                  </a:cubicBezTo>
                  <a:cubicBezTo>
                    <a:pt x="1861" y="2702"/>
                    <a:pt x="1968" y="2481"/>
                    <a:pt x="2117" y="2284"/>
                  </a:cubicBezTo>
                  <a:cubicBezTo>
                    <a:pt x="2268" y="2087"/>
                    <a:pt x="2448" y="1927"/>
                    <a:pt x="2662" y="1807"/>
                  </a:cubicBezTo>
                  <a:cubicBezTo>
                    <a:pt x="2875" y="1687"/>
                    <a:pt x="3117" y="1611"/>
                    <a:pt x="3383" y="1584"/>
                  </a:cubicBezTo>
                  <a:cubicBezTo>
                    <a:pt x="3456" y="1576"/>
                    <a:pt x="3527" y="1572"/>
                    <a:pt x="3597" y="1572"/>
                  </a:cubicBezTo>
                  <a:close/>
                  <a:moveTo>
                    <a:pt x="3655" y="0"/>
                  </a:moveTo>
                  <a:cubicBezTo>
                    <a:pt x="3512" y="0"/>
                    <a:pt x="3366" y="8"/>
                    <a:pt x="3217" y="23"/>
                  </a:cubicBezTo>
                  <a:cubicBezTo>
                    <a:pt x="2703" y="78"/>
                    <a:pt x="2242" y="216"/>
                    <a:pt x="1833" y="438"/>
                  </a:cubicBezTo>
                  <a:cubicBezTo>
                    <a:pt x="1423" y="656"/>
                    <a:pt x="1076" y="944"/>
                    <a:pt x="790" y="1295"/>
                  </a:cubicBezTo>
                  <a:cubicBezTo>
                    <a:pt x="508" y="1647"/>
                    <a:pt x="300" y="2044"/>
                    <a:pt x="169" y="2490"/>
                  </a:cubicBezTo>
                  <a:cubicBezTo>
                    <a:pt x="39" y="2935"/>
                    <a:pt x="1" y="3416"/>
                    <a:pt x="55" y="3931"/>
                  </a:cubicBezTo>
                  <a:cubicBezTo>
                    <a:pt x="108" y="4442"/>
                    <a:pt x="248" y="4903"/>
                    <a:pt x="467" y="5312"/>
                  </a:cubicBezTo>
                  <a:cubicBezTo>
                    <a:pt x="688" y="5722"/>
                    <a:pt x="974" y="6069"/>
                    <a:pt x="1324" y="6355"/>
                  </a:cubicBezTo>
                  <a:cubicBezTo>
                    <a:pt x="1676" y="6638"/>
                    <a:pt x="2076" y="6845"/>
                    <a:pt x="2521" y="6976"/>
                  </a:cubicBezTo>
                  <a:cubicBezTo>
                    <a:pt x="2836" y="7068"/>
                    <a:pt x="3170" y="7114"/>
                    <a:pt x="3522" y="7114"/>
                  </a:cubicBezTo>
                  <a:cubicBezTo>
                    <a:pt x="3668" y="7114"/>
                    <a:pt x="3817" y="7106"/>
                    <a:pt x="3970" y="7090"/>
                  </a:cubicBezTo>
                  <a:cubicBezTo>
                    <a:pt x="4476" y="7037"/>
                    <a:pt x="4933" y="6897"/>
                    <a:pt x="5343" y="6679"/>
                  </a:cubicBezTo>
                  <a:cubicBezTo>
                    <a:pt x="5753" y="6457"/>
                    <a:pt x="6101" y="6174"/>
                    <a:pt x="6385" y="5822"/>
                  </a:cubicBezTo>
                  <a:cubicBezTo>
                    <a:pt x="6669" y="5469"/>
                    <a:pt x="6874" y="5069"/>
                    <a:pt x="7002" y="4618"/>
                  </a:cubicBezTo>
                  <a:cubicBezTo>
                    <a:pt x="7130" y="4171"/>
                    <a:pt x="7165" y="3693"/>
                    <a:pt x="7113" y="3186"/>
                  </a:cubicBezTo>
                  <a:cubicBezTo>
                    <a:pt x="7058" y="2674"/>
                    <a:pt x="6922" y="2214"/>
                    <a:pt x="6705" y="1804"/>
                  </a:cubicBezTo>
                  <a:cubicBezTo>
                    <a:pt x="6486" y="1392"/>
                    <a:pt x="6203" y="1047"/>
                    <a:pt x="5852" y="761"/>
                  </a:cubicBezTo>
                  <a:cubicBezTo>
                    <a:pt x="5500" y="476"/>
                    <a:pt x="5101" y="268"/>
                    <a:pt x="4655" y="137"/>
                  </a:cubicBezTo>
                  <a:cubicBezTo>
                    <a:pt x="4339" y="46"/>
                    <a:pt x="4005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33"/>
            <p:cNvSpPr/>
            <p:nvPr/>
          </p:nvSpPr>
          <p:spPr>
            <a:xfrm flipH="1">
              <a:off x="4161296" y="4356781"/>
              <a:ext cx="189175" cy="247314"/>
            </a:xfrm>
            <a:custGeom>
              <a:avLst/>
              <a:gdLst/>
              <a:ahLst/>
              <a:cxnLst/>
              <a:rect l="l" t="t" r="r" b="b"/>
              <a:pathLst>
                <a:path w="5460" h="7138" extrusionOk="0">
                  <a:moveTo>
                    <a:pt x="2956" y="1495"/>
                  </a:moveTo>
                  <a:cubicBezTo>
                    <a:pt x="3062" y="1495"/>
                    <a:pt x="3163" y="1515"/>
                    <a:pt x="3258" y="1556"/>
                  </a:cubicBezTo>
                  <a:cubicBezTo>
                    <a:pt x="3381" y="1608"/>
                    <a:pt x="3483" y="1687"/>
                    <a:pt x="3568" y="1799"/>
                  </a:cubicBezTo>
                  <a:cubicBezTo>
                    <a:pt x="3653" y="1909"/>
                    <a:pt x="3705" y="2048"/>
                    <a:pt x="3721" y="2216"/>
                  </a:cubicBezTo>
                  <a:cubicBezTo>
                    <a:pt x="3741" y="2378"/>
                    <a:pt x="3716" y="2524"/>
                    <a:pt x="3660" y="2655"/>
                  </a:cubicBezTo>
                  <a:cubicBezTo>
                    <a:pt x="3603" y="2784"/>
                    <a:pt x="3518" y="2892"/>
                    <a:pt x="3409" y="2977"/>
                  </a:cubicBezTo>
                  <a:cubicBezTo>
                    <a:pt x="3298" y="3061"/>
                    <a:pt x="3173" y="3108"/>
                    <a:pt x="3030" y="3124"/>
                  </a:cubicBezTo>
                  <a:lnTo>
                    <a:pt x="1950" y="3237"/>
                  </a:lnTo>
                  <a:lnTo>
                    <a:pt x="1779" y="1614"/>
                  </a:lnTo>
                  <a:lnTo>
                    <a:pt x="2859" y="1500"/>
                  </a:lnTo>
                  <a:cubicBezTo>
                    <a:pt x="2892" y="1497"/>
                    <a:pt x="2924" y="1495"/>
                    <a:pt x="2956" y="1495"/>
                  </a:cubicBezTo>
                  <a:close/>
                  <a:moveTo>
                    <a:pt x="3223" y="0"/>
                  </a:moveTo>
                  <a:cubicBezTo>
                    <a:pt x="3130" y="0"/>
                    <a:pt x="3034" y="6"/>
                    <a:pt x="2937" y="16"/>
                  </a:cubicBezTo>
                  <a:lnTo>
                    <a:pt x="1" y="325"/>
                  </a:lnTo>
                  <a:lnTo>
                    <a:pt x="717" y="7137"/>
                  </a:lnTo>
                  <a:lnTo>
                    <a:pt x="2370" y="6963"/>
                  </a:lnTo>
                  <a:lnTo>
                    <a:pt x="2130" y="4686"/>
                  </a:lnTo>
                  <a:lnTo>
                    <a:pt x="3416" y="4549"/>
                  </a:lnTo>
                  <a:cubicBezTo>
                    <a:pt x="3843" y="4504"/>
                    <a:pt x="4214" y="4363"/>
                    <a:pt x="4526" y="4128"/>
                  </a:cubicBezTo>
                  <a:cubicBezTo>
                    <a:pt x="4838" y="3892"/>
                    <a:pt x="5077" y="3590"/>
                    <a:pt x="5236" y="3222"/>
                  </a:cubicBezTo>
                  <a:cubicBezTo>
                    <a:pt x="5402" y="2852"/>
                    <a:pt x="5459" y="2448"/>
                    <a:pt x="5412" y="2008"/>
                  </a:cubicBezTo>
                  <a:cubicBezTo>
                    <a:pt x="5367" y="1585"/>
                    <a:pt x="5229" y="1216"/>
                    <a:pt x="4995" y="899"/>
                  </a:cubicBezTo>
                  <a:cubicBezTo>
                    <a:pt x="4762" y="583"/>
                    <a:pt x="4467" y="346"/>
                    <a:pt x="4110" y="187"/>
                  </a:cubicBezTo>
                  <a:cubicBezTo>
                    <a:pt x="3837" y="63"/>
                    <a:pt x="3541" y="0"/>
                    <a:pt x="3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33"/>
            <p:cNvSpPr/>
            <p:nvPr/>
          </p:nvSpPr>
          <p:spPr>
            <a:xfrm flipH="1">
              <a:off x="8432960" y="5126145"/>
              <a:ext cx="201475" cy="21100"/>
            </a:xfrm>
            <a:custGeom>
              <a:avLst/>
              <a:gdLst/>
              <a:ahLst/>
              <a:cxnLst/>
              <a:rect l="l" t="t" r="r" b="b"/>
              <a:pathLst>
                <a:path w="5815" h="609" extrusionOk="0">
                  <a:moveTo>
                    <a:pt x="5748" y="0"/>
                  </a:moveTo>
                  <a:lnTo>
                    <a:pt x="1" y="606"/>
                  </a:lnTo>
                  <a:lnTo>
                    <a:pt x="1" y="608"/>
                  </a:lnTo>
                  <a:lnTo>
                    <a:pt x="5815" y="608"/>
                  </a:lnTo>
                  <a:lnTo>
                    <a:pt x="5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33"/>
            <p:cNvSpPr/>
            <p:nvPr/>
          </p:nvSpPr>
          <p:spPr>
            <a:xfrm flipH="1">
              <a:off x="8225704" y="5104456"/>
              <a:ext cx="169080" cy="42790"/>
            </a:xfrm>
            <a:custGeom>
              <a:avLst/>
              <a:gdLst/>
              <a:ahLst/>
              <a:cxnLst/>
              <a:rect l="l" t="t" r="r" b="b"/>
              <a:pathLst>
                <a:path w="4880" h="1235" extrusionOk="0">
                  <a:moveTo>
                    <a:pt x="4749" y="1"/>
                  </a:moveTo>
                  <a:lnTo>
                    <a:pt x="1" y="502"/>
                  </a:lnTo>
                  <a:lnTo>
                    <a:pt x="80" y="1234"/>
                  </a:lnTo>
                  <a:lnTo>
                    <a:pt x="4880" y="1234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33"/>
            <p:cNvSpPr/>
            <p:nvPr/>
          </p:nvSpPr>
          <p:spPr>
            <a:xfrm flipH="1">
              <a:off x="7976871" y="5081936"/>
              <a:ext cx="190561" cy="73141"/>
            </a:xfrm>
            <a:custGeom>
              <a:avLst/>
              <a:gdLst/>
              <a:ahLst/>
              <a:cxnLst/>
              <a:rect l="l" t="t" r="r" b="b"/>
              <a:pathLst>
                <a:path w="5500" h="2111" extrusionOk="0">
                  <a:moveTo>
                    <a:pt x="3250" y="1"/>
                  </a:moveTo>
                  <a:cubicBezTo>
                    <a:pt x="3120" y="1"/>
                    <a:pt x="2991" y="8"/>
                    <a:pt x="2860" y="22"/>
                  </a:cubicBezTo>
                  <a:cubicBezTo>
                    <a:pt x="2343" y="75"/>
                    <a:pt x="1874" y="216"/>
                    <a:pt x="1455" y="436"/>
                  </a:cubicBezTo>
                  <a:cubicBezTo>
                    <a:pt x="1034" y="656"/>
                    <a:pt x="680" y="943"/>
                    <a:pt x="393" y="1291"/>
                  </a:cubicBezTo>
                  <a:cubicBezTo>
                    <a:pt x="240" y="1475"/>
                    <a:pt x="109" y="1673"/>
                    <a:pt x="0" y="1886"/>
                  </a:cubicBezTo>
                  <a:lnTo>
                    <a:pt x="2121" y="1886"/>
                  </a:lnTo>
                  <a:cubicBezTo>
                    <a:pt x="2177" y="1844"/>
                    <a:pt x="2235" y="1812"/>
                    <a:pt x="2294" y="1778"/>
                  </a:cubicBezTo>
                  <a:cubicBezTo>
                    <a:pt x="2517" y="1662"/>
                    <a:pt x="2755" y="1590"/>
                    <a:pt x="3014" y="1561"/>
                  </a:cubicBezTo>
                  <a:cubicBezTo>
                    <a:pt x="3090" y="1552"/>
                    <a:pt x="3165" y="1548"/>
                    <a:pt x="3238" y="1548"/>
                  </a:cubicBezTo>
                  <a:cubicBezTo>
                    <a:pt x="3366" y="1548"/>
                    <a:pt x="3489" y="1561"/>
                    <a:pt x="3608" y="1585"/>
                  </a:cubicBezTo>
                  <a:cubicBezTo>
                    <a:pt x="3797" y="1624"/>
                    <a:pt x="3973" y="1690"/>
                    <a:pt x="4136" y="1781"/>
                  </a:cubicBezTo>
                  <a:cubicBezTo>
                    <a:pt x="4195" y="1814"/>
                    <a:pt x="4249" y="1847"/>
                    <a:pt x="4306" y="1886"/>
                  </a:cubicBezTo>
                  <a:cubicBezTo>
                    <a:pt x="4411" y="1952"/>
                    <a:pt x="4511" y="2025"/>
                    <a:pt x="4609" y="2110"/>
                  </a:cubicBezTo>
                  <a:lnTo>
                    <a:pt x="4767" y="1886"/>
                  </a:lnTo>
                  <a:lnTo>
                    <a:pt x="5499" y="845"/>
                  </a:lnTo>
                  <a:cubicBezTo>
                    <a:pt x="5281" y="638"/>
                    <a:pt x="5029" y="465"/>
                    <a:pt x="4738" y="328"/>
                  </a:cubicBezTo>
                  <a:cubicBezTo>
                    <a:pt x="4451" y="192"/>
                    <a:pt x="4147" y="97"/>
                    <a:pt x="3828" y="47"/>
                  </a:cubicBezTo>
                  <a:cubicBezTo>
                    <a:pt x="3636" y="16"/>
                    <a:pt x="3443" y="1"/>
                    <a:pt x="3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33"/>
            <p:cNvSpPr/>
            <p:nvPr/>
          </p:nvSpPr>
          <p:spPr>
            <a:xfrm flipH="1">
              <a:off x="7877680" y="5068077"/>
              <a:ext cx="65657" cy="79170"/>
            </a:xfrm>
            <a:custGeom>
              <a:avLst/>
              <a:gdLst/>
              <a:ahLst/>
              <a:cxnLst/>
              <a:rect l="l" t="t" r="r" b="b"/>
              <a:pathLst>
                <a:path w="1895" h="2285" extrusionOk="0">
                  <a:moveTo>
                    <a:pt x="1654" y="1"/>
                  </a:moveTo>
                  <a:lnTo>
                    <a:pt x="0" y="178"/>
                  </a:lnTo>
                  <a:lnTo>
                    <a:pt x="223" y="2284"/>
                  </a:lnTo>
                  <a:lnTo>
                    <a:pt x="1894" y="228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33"/>
            <p:cNvSpPr/>
            <p:nvPr/>
          </p:nvSpPr>
          <p:spPr>
            <a:xfrm flipH="1">
              <a:off x="7729635" y="5052694"/>
              <a:ext cx="67424" cy="94553"/>
            </a:xfrm>
            <a:custGeom>
              <a:avLst/>
              <a:gdLst/>
              <a:ahLst/>
              <a:cxnLst/>
              <a:rect l="l" t="t" r="r" b="b"/>
              <a:pathLst>
                <a:path w="1946" h="2729" extrusionOk="0">
                  <a:moveTo>
                    <a:pt x="1655" y="1"/>
                  </a:moveTo>
                  <a:lnTo>
                    <a:pt x="0" y="176"/>
                  </a:lnTo>
                  <a:lnTo>
                    <a:pt x="271" y="2728"/>
                  </a:lnTo>
                  <a:lnTo>
                    <a:pt x="1946" y="2728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33"/>
            <p:cNvSpPr/>
            <p:nvPr/>
          </p:nvSpPr>
          <p:spPr>
            <a:xfrm flipH="1">
              <a:off x="7532805" y="5041053"/>
              <a:ext cx="147910" cy="106229"/>
            </a:xfrm>
            <a:custGeom>
              <a:avLst/>
              <a:gdLst/>
              <a:ahLst/>
              <a:cxnLst/>
              <a:rect l="l" t="t" r="r" b="b"/>
              <a:pathLst>
                <a:path w="4269" h="3066" extrusionOk="0">
                  <a:moveTo>
                    <a:pt x="1480" y="0"/>
                  </a:moveTo>
                  <a:lnTo>
                    <a:pt x="0" y="157"/>
                  </a:lnTo>
                  <a:lnTo>
                    <a:pt x="308" y="3066"/>
                  </a:lnTo>
                  <a:lnTo>
                    <a:pt x="1861" y="3066"/>
                  </a:lnTo>
                  <a:cubicBezTo>
                    <a:pt x="1833" y="2938"/>
                    <a:pt x="1806" y="2803"/>
                    <a:pt x="1775" y="2652"/>
                  </a:cubicBezTo>
                  <a:cubicBezTo>
                    <a:pt x="1767" y="2621"/>
                    <a:pt x="1760" y="2591"/>
                    <a:pt x="1754" y="2558"/>
                  </a:cubicBezTo>
                  <a:lnTo>
                    <a:pt x="1754" y="2558"/>
                  </a:lnTo>
                  <a:lnTo>
                    <a:pt x="2220" y="3066"/>
                  </a:lnTo>
                  <a:lnTo>
                    <a:pt x="4268" y="306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33"/>
            <p:cNvSpPr/>
            <p:nvPr/>
          </p:nvSpPr>
          <p:spPr>
            <a:xfrm flipH="1">
              <a:off x="7454990" y="5024007"/>
              <a:ext cx="68637" cy="123241"/>
            </a:xfrm>
            <a:custGeom>
              <a:avLst/>
              <a:gdLst/>
              <a:ahLst/>
              <a:cxnLst/>
              <a:rect l="l" t="t" r="r" b="b"/>
              <a:pathLst>
                <a:path w="1981" h="3557" extrusionOk="0">
                  <a:moveTo>
                    <a:pt x="1605" y="0"/>
                  </a:moveTo>
                  <a:lnTo>
                    <a:pt x="0" y="168"/>
                  </a:lnTo>
                  <a:lnTo>
                    <a:pt x="176" y="1854"/>
                  </a:lnTo>
                  <a:cubicBezTo>
                    <a:pt x="204" y="2120"/>
                    <a:pt x="232" y="2366"/>
                    <a:pt x="260" y="2593"/>
                  </a:cubicBezTo>
                  <a:cubicBezTo>
                    <a:pt x="288" y="2819"/>
                    <a:pt x="316" y="3029"/>
                    <a:pt x="347" y="3223"/>
                  </a:cubicBezTo>
                  <a:cubicBezTo>
                    <a:pt x="362" y="3335"/>
                    <a:pt x="383" y="3446"/>
                    <a:pt x="403" y="3556"/>
                  </a:cubicBezTo>
                  <a:lnTo>
                    <a:pt x="1980" y="3556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33"/>
            <p:cNvSpPr/>
            <p:nvPr/>
          </p:nvSpPr>
          <p:spPr>
            <a:xfrm flipH="1">
              <a:off x="7271014" y="5003808"/>
              <a:ext cx="142367" cy="143441"/>
            </a:xfrm>
            <a:custGeom>
              <a:avLst/>
              <a:gdLst/>
              <a:ahLst/>
              <a:cxnLst/>
              <a:rect l="l" t="t" r="r" b="b"/>
              <a:pathLst>
                <a:path w="4109" h="4140" extrusionOk="0">
                  <a:moveTo>
                    <a:pt x="3961" y="1"/>
                  </a:moveTo>
                  <a:lnTo>
                    <a:pt x="0" y="418"/>
                  </a:lnTo>
                  <a:lnTo>
                    <a:pt x="148" y="1811"/>
                  </a:lnTo>
                  <a:lnTo>
                    <a:pt x="1295" y="1686"/>
                  </a:lnTo>
                  <a:lnTo>
                    <a:pt x="1553" y="4139"/>
                  </a:lnTo>
                  <a:lnTo>
                    <a:pt x="3227" y="4139"/>
                  </a:lnTo>
                  <a:lnTo>
                    <a:pt x="2951" y="1515"/>
                  </a:lnTo>
                  <a:lnTo>
                    <a:pt x="4109" y="1393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33"/>
            <p:cNvSpPr/>
            <p:nvPr/>
          </p:nvSpPr>
          <p:spPr>
            <a:xfrm flipH="1">
              <a:off x="6983028" y="4980976"/>
              <a:ext cx="248319" cy="166169"/>
            </a:xfrm>
            <a:custGeom>
              <a:avLst/>
              <a:gdLst/>
              <a:ahLst/>
              <a:cxnLst/>
              <a:rect l="l" t="t" r="r" b="b"/>
              <a:pathLst>
                <a:path w="7167" h="4796" extrusionOk="0">
                  <a:moveTo>
                    <a:pt x="3659" y="0"/>
                  </a:moveTo>
                  <a:cubicBezTo>
                    <a:pt x="3514" y="0"/>
                    <a:pt x="3367" y="8"/>
                    <a:pt x="3216" y="24"/>
                  </a:cubicBezTo>
                  <a:cubicBezTo>
                    <a:pt x="2703" y="79"/>
                    <a:pt x="2244" y="215"/>
                    <a:pt x="1833" y="437"/>
                  </a:cubicBezTo>
                  <a:cubicBezTo>
                    <a:pt x="1423" y="657"/>
                    <a:pt x="1076" y="942"/>
                    <a:pt x="792" y="1294"/>
                  </a:cubicBezTo>
                  <a:cubicBezTo>
                    <a:pt x="508" y="1646"/>
                    <a:pt x="300" y="2045"/>
                    <a:pt x="171" y="2490"/>
                  </a:cubicBezTo>
                  <a:cubicBezTo>
                    <a:pt x="41" y="2936"/>
                    <a:pt x="1" y="3415"/>
                    <a:pt x="55" y="3930"/>
                  </a:cubicBezTo>
                  <a:cubicBezTo>
                    <a:pt x="87" y="4238"/>
                    <a:pt x="150" y="4527"/>
                    <a:pt x="244" y="4796"/>
                  </a:cubicBezTo>
                  <a:lnTo>
                    <a:pt x="2122" y="4796"/>
                  </a:lnTo>
                  <a:cubicBezTo>
                    <a:pt x="2063" y="4714"/>
                    <a:pt x="2011" y="4623"/>
                    <a:pt x="1964" y="4528"/>
                  </a:cubicBezTo>
                  <a:cubicBezTo>
                    <a:pt x="1850" y="4297"/>
                    <a:pt x="1781" y="4036"/>
                    <a:pt x="1749" y="3750"/>
                  </a:cubicBezTo>
                  <a:cubicBezTo>
                    <a:pt x="1718" y="3464"/>
                    <a:pt x="1735" y="3196"/>
                    <a:pt x="1798" y="2946"/>
                  </a:cubicBezTo>
                  <a:cubicBezTo>
                    <a:pt x="1860" y="2699"/>
                    <a:pt x="1965" y="2476"/>
                    <a:pt x="2116" y="2278"/>
                  </a:cubicBezTo>
                  <a:cubicBezTo>
                    <a:pt x="2266" y="2082"/>
                    <a:pt x="2447" y="1924"/>
                    <a:pt x="2661" y="1803"/>
                  </a:cubicBezTo>
                  <a:cubicBezTo>
                    <a:pt x="2874" y="1682"/>
                    <a:pt x="3113" y="1607"/>
                    <a:pt x="3379" y="1579"/>
                  </a:cubicBezTo>
                  <a:cubicBezTo>
                    <a:pt x="3452" y="1571"/>
                    <a:pt x="3524" y="1567"/>
                    <a:pt x="3594" y="1567"/>
                  </a:cubicBezTo>
                  <a:cubicBezTo>
                    <a:pt x="3781" y="1567"/>
                    <a:pt x="3960" y="1594"/>
                    <a:pt x="4128" y="1646"/>
                  </a:cubicBezTo>
                  <a:cubicBezTo>
                    <a:pt x="4362" y="1721"/>
                    <a:pt x="4572" y="1839"/>
                    <a:pt x="4758" y="1999"/>
                  </a:cubicBezTo>
                  <a:cubicBezTo>
                    <a:pt x="4940" y="2161"/>
                    <a:pt x="5090" y="2357"/>
                    <a:pt x="5206" y="2587"/>
                  </a:cubicBezTo>
                  <a:cubicBezTo>
                    <a:pt x="5321" y="2817"/>
                    <a:pt x="5396" y="3076"/>
                    <a:pt x="5425" y="3362"/>
                  </a:cubicBezTo>
                  <a:cubicBezTo>
                    <a:pt x="5457" y="3645"/>
                    <a:pt x="5438" y="3914"/>
                    <a:pt x="5372" y="4163"/>
                  </a:cubicBezTo>
                  <a:cubicBezTo>
                    <a:pt x="5327" y="4335"/>
                    <a:pt x="5262" y="4494"/>
                    <a:pt x="5178" y="4640"/>
                  </a:cubicBezTo>
                  <a:lnTo>
                    <a:pt x="4242" y="3615"/>
                  </a:lnTo>
                  <a:lnTo>
                    <a:pt x="3114" y="4590"/>
                  </a:lnTo>
                  <a:lnTo>
                    <a:pt x="3304" y="4796"/>
                  </a:lnTo>
                  <a:lnTo>
                    <a:pt x="6942" y="4796"/>
                  </a:lnTo>
                  <a:cubicBezTo>
                    <a:pt x="6962" y="4737"/>
                    <a:pt x="6982" y="4678"/>
                    <a:pt x="6998" y="4619"/>
                  </a:cubicBezTo>
                  <a:cubicBezTo>
                    <a:pt x="7128" y="4169"/>
                    <a:pt x="7166" y="3694"/>
                    <a:pt x="7112" y="3185"/>
                  </a:cubicBezTo>
                  <a:cubicBezTo>
                    <a:pt x="7059" y="2673"/>
                    <a:pt x="6922" y="2213"/>
                    <a:pt x="6703" y="1803"/>
                  </a:cubicBezTo>
                  <a:cubicBezTo>
                    <a:pt x="6486" y="1392"/>
                    <a:pt x="6204" y="1047"/>
                    <a:pt x="5852" y="760"/>
                  </a:cubicBezTo>
                  <a:cubicBezTo>
                    <a:pt x="5500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33"/>
            <p:cNvSpPr/>
            <p:nvPr/>
          </p:nvSpPr>
          <p:spPr>
            <a:xfrm flipH="1">
              <a:off x="6735305" y="4948512"/>
              <a:ext cx="219180" cy="198738"/>
            </a:xfrm>
            <a:custGeom>
              <a:avLst/>
              <a:gdLst/>
              <a:ahLst/>
              <a:cxnLst/>
              <a:rect l="l" t="t" r="r" b="b"/>
              <a:pathLst>
                <a:path w="6326" h="5736" extrusionOk="0">
                  <a:moveTo>
                    <a:pt x="5828" y="1"/>
                  </a:moveTo>
                  <a:lnTo>
                    <a:pt x="4213" y="170"/>
                  </a:lnTo>
                  <a:lnTo>
                    <a:pt x="4647" y="4277"/>
                  </a:lnTo>
                  <a:cubicBezTo>
                    <a:pt x="4671" y="4523"/>
                    <a:pt x="4637" y="4752"/>
                    <a:pt x="4541" y="4962"/>
                  </a:cubicBezTo>
                  <a:cubicBezTo>
                    <a:pt x="4446" y="5172"/>
                    <a:pt x="4306" y="5343"/>
                    <a:pt x="4126" y="5478"/>
                  </a:cubicBezTo>
                  <a:cubicBezTo>
                    <a:pt x="3950" y="5613"/>
                    <a:pt x="3735" y="5692"/>
                    <a:pt x="3489" y="5718"/>
                  </a:cubicBezTo>
                  <a:cubicBezTo>
                    <a:pt x="3440" y="5723"/>
                    <a:pt x="3391" y="5726"/>
                    <a:pt x="3344" y="5726"/>
                  </a:cubicBezTo>
                  <a:cubicBezTo>
                    <a:pt x="3165" y="5726"/>
                    <a:pt x="2997" y="5690"/>
                    <a:pt x="2838" y="5615"/>
                  </a:cubicBezTo>
                  <a:cubicBezTo>
                    <a:pt x="2641" y="5521"/>
                    <a:pt x="2473" y="5380"/>
                    <a:pt x="2342" y="5196"/>
                  </a:cubicBezTo>
                  <a:cubicBezTo>
                    <a:pt x="2212" y="5011"/>
                    <a:pt x="2133" y="4794"/>
                    <a:pt x="2106" y="4546"/>
                  </a:cubicBezTo>
                  <a:lnTo>
                    <a:pt x="1673" y="439"/>
                  </a:lnTo>
                  <a:lnTo>
                    <a:pt x="1" y="616"/>
                  </a:lnTo>
                  <a:lnTo>
                    <a:pt x="444" y="4811"/>
                  </a:lnTo>
                  <a:cubicBezTo>
                    <a:pt x="480" y="5149"/>
                    <a:pt x="565" y="5458"/>
                    <a:pt x="703" y="5735"/>
                  </a:cubicBezTo>
                  <a:lnTo>
                    <a:pt x="5980" y="5735"/>
                  </a:lnTo>
                  <a:cubicBezTo>
                    <a:pt x="6002" y="5695"/>
                    <a:pt x="6023" y="5658"/>
                    <a:pt x="6043" y="5616"/>
                  </a:cubicBezTo>
                  <a:cubicBezTo>
                    <a:pt x="6249" y="5188"/>
                    <a:pt x="6325" y="4714"/>
                    <a:pt x="6269" y="4194"/>
                  </a:cubicBezTo>
                  <a:lnTo>
                    <a:pt x="5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33"/>
            <p:cNvSpPr/>
            <p:nvPr/>
          </p:nvSpPr>
          <p:spPr>
            <a:xfrm flipH="1">
              <a:off x="6503450" y="4925091"/>
              <a:ext cx="191393" cy="222160"/>
            </a:xfrm>
            <a:custGeom>
              <a:avLst/>
              <a:gdLst/>
              <a:ahLst/>
              <a:cxnLst/>
              <a:rect l="l" t="t" r="r" b="b"/>
              <a:pathLst>
                <a:path w="5524" h="6412" extrusionOk="0">
                  <a:moveTo>
                    <a:pt x="4747" y="1"/>
                  </a:moveTo>
                  <a:lnTo>
                    <a:pt x="0" y="501"/>
                  </a:lnTo>
                  <a:lnTo>
                    <a:pt x="623" y="6411"/>
                  </a:lnTo>
                  <a:lnTo>
                    <a:pt x="5524" y="6411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29" y="4351"/>
                  </a:lnTo>
                  <a:lnTo>
                    <a:pt x="4734" y="4065"/>
                  </a:lnTo>
                  <a:lnTo>
                    <a:pt x="4592" y="2723"/>
                  </a:lnTo>
                  <a:lnTo>
                    <a:pt x="1885" y="3008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33"/>
            <p:cNvSpPr/>
            <p:nvPr/>
          </p:nvSpPr>
          <p:spPr>
            <a:xfrm flipH="1">
              <a:off x="6287912" y="4904857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5" y="1248"/>
                    <a:pt x="153" y="1519"/>
                  </a:cubicBezTo>
                  <a:cubicBezTo>
                    <a:pt x="40" y="1791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6"/>
                    <a:pt x="2489" y="4301"/>
                  </a:cubicBezTo>
                  <a:cubicBezTo>
                    <a:pt x="2627" y="4311"/>
                    <a:pt x="2763" y="4329"/>
                    <a:pt x="2897" y="4351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7"/>
                    <a:pt x="3761" y="4677"/>
                    <a:pt x="3819" y="4752"/>
                  </a:cubicBezTo>
                  <a:cubicBezTo>
                    <a:pt x="3876" y="4825"/>
                    <a:pt x="3908" y="4910"/>
                    <a:pt x="3919" y="5007"/>
                  </a:cubicBezTo>
                  <a:cubicBezTo>
                    <a:pt x="3934" y="5136"/>
                    <a:pt x="3905" y="5250"/>
                    <a:pt x="3836" y="5345"/>
                  </a:cubicBezTo>
                  <a:cubicBezTo>
                    <a:pt x="3770" y="5437"/>
                    <a:pt x="3666" y="5516"/>
                    <a:pt x="3530" y="5576"/>
                  </a:cubicBezTo>
                  <a:cubicBezTo>
                    <a:pt x="3390" y="5638"/>
                    <a:pt x="3235" y="5677"/>
                    <a:pt x="3059" y="5695"/>
                  </a:cubicBezTo>
                  <a:cubicBezTo>
                    <a:pt x="2974" y="5705"/>
                    <a:pt x="2890" y="5709"/>
                    <a:pt x="2805" y="5709"/>
                  </a:cubicBezTo>
                  <a:cubicBezTo>
                    <a:pt x="2541" y="5709"/>
                    <a:pt x="2279" y="5665"/>
                    <a:pt x="2020" y="5579"/>
                  </a:cubicBezTo>
                  <a:cubicBezTo>
                    <a:pt x="1676" y="5464"/>
                    <a:pt x="1318" y="5207"/>
                    <a:pt x="950" y="4805"/>
                  </a:cubicBezTo>
                  <a:lnTo>
                    <a:pt x="67" y="6049"/>
                  </a:lnTo>
                  <a:cubicBezTo>
                    <a:pt x="317" y="6305"/>
                    <a:pt x="592" y="6521"/>
                    <a:pt x="892" y="6695"/>
                  </a:cubicBezTo>
                  <a:cubicBezTo>
                    <a:pt x="1191" y="6869"/>
                    <a:pt x="1528" y="6991"/>
                    <a:pt x="1900" y="7062"/>
                  </a:cubicBezTo>
                  <a:cubicBezTo>
                    <a:pt x="2122" y="7102"/>
                    <a:pt x="2356" y="7123"/>
                    <a:pt x="2604" y="7123"/>
                  </a:cubicBezTo>
                  <a:cubicBezTo>
                    <a:pt x="2772" y="7123"/>
                    <a:pt x="2947" y="7113"/>
                    <a:pt x="3128" y="7093"/>
                  </a:cubicBezTo>
                  <a:cubicBezTo>
                    <a:pt x="3648" y="7037"/>
                    <a:pt x="4096" y="6905"/>
                    <a:pt x="4479" y="6691"/>
                  </a:cubicBezTo>
                  <a:cubicBezTo>
                    <a:pt x="4860" y="6478"/>
                    <a:pt x="5147" y="6193"/>
                    <a:pt x="5343" y="5842"/>
                  </a:cubicBezTo>
                  <a:cubicBezTo>
                    <a:pt x="5539" y="5490"/>
                    <a:pt x="5610" y="5079"/>
                    <a:pt x="5562" y="4604"/>
                  </a:cubicBezTo>
                  <a:cubicBezTo>
                    <a:pt x="5530" y="4298"/>
                    <a:pt x="5445" y="4037"/>
                    <a:pt x="5307" y="3819"/>
                  </a:cubicBezTo>
                  <a:cubicBezTo>
                    <a:pt x="5169" y="3600"/>
                    <a:pt x="4985" y="3418"/>
                    <a:pt x="4756" y="3272"/>
                  </a:cubicBezTo>
                  <a:cubicBezTo>
                    <a:pt x="4529" y="3126"/>
                    <a:pt x="4263" y="3009"/>
                    <a:pt x="3962" y="2923"/>
                  </a:cubicBezTo>
                  <a:cubicBezTo>
                    <a:pt x="3661" y="2837"/>
                    <a:pt x="3328" y="2778"/>
                    <a:pt x="2965" y="2743"/>
                  </a:cubicBezTo>
                  <a:cubicBezTo>
                    <a:pt x="2806" y="2735"/>
                    <a:pt x="2654" y="2716"/>
                    <a:pt x="2506" y="2687"/>
                  </a:cubicBezTo>
                  <a:cubicBezTo>
                    <a:pt x="2359" y="2661"/>
                    <a:pt x="2228" y="2622"/>
                    <a:pt x="2110" y="2572"/>
                  </a:cubicBezTo>
                  <a:cubicBezTo>
                    <a:pt x="1994" y="2523"/>
                    <a:pt x="1899" y="2463"/>
                    <a:pt x="1827" y="2391"/>
                  </a:cubicBezTo>
                  <a:cubicBezTo>
                    <a:pt x="1752" y="2319"/>
                    <a:pt x="1712" y="2230"/>
                    <a:pt x="1699" y="2119"/>
                  </a:cubicBezTo>
                  <a:cubicBezTo>
                    <a:pt x="1686" y="1995"/>
                    <a:pt x="1713" y="1886"/>
                    <a:pt x="1782" y="1791"/>
                  </a:cubicBezTo>
                  <a:cubicBezTo>
                    <a:pt x="1850" y="1696"/>
                    <a:pt x="1952" y="1616"/>
                    <a:pt x="2086" y="1553"/>
                  </a:cubicBezTo>
                  <a:cubicBezTo>
                    <a:pt x="2220" y="1489"/>
                    <a:pt x="2384" y="1446"/>
                    <a:pt x="2579" y="1426"/>
                  </a:cubicBezTo>
                  <a:cubicBezTo>
                    <a:pt x="2641" y="1419"/>
                    <a:pt x="2702" y="1416"/>
                    <a:pt x="2763" y="1416"/>
                  </a:cubicBezTo>
                  <a:cubicBezTo>
                    <a:pt x="2890" y="1416"/>
                    <a:pt x="3014" y="1430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8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4" y="18"/>
                    <a:pt x="3157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33"/>
            <p:cNvSpPr/>
            <p:nvPr/>
          </p:nvSpPr>
          <p:spPr>
            <a:xfrm flipH="1">
              <a:off x="5852365" y="4853545"/>
              <a:ext cx="331854" cy="263702"/>
            </a:xfrm>
            <a:custGeom>
              <a:avLst/>
              <a:gdLst/>
              <a:ahLst/>
              <a:cxnLst/>
              <a:rect l="l" t="t" r="r" b="b"/>
              <a:pathLst>
                <a:path w="9578" h="7611" extrusionOk="0">
                  <a:moveTo>
                    <a:pt x="9577" y="1"/>
                  </a:moveTo>
                  <a:lnTo>
                    <a:pt x="7934" y="175"/>
                  </a:lnTo>
                  <a:lnTo>
                    <a:pt x="7298" y="3853"/>
                  </a:lnTo>
                  <a:cubicBezTo>
                    <a:pt x="7269" y="4020"/>
                    <a:pt x="7251" y="4167"/>
                    <a:pt x="7238" y="4296"/>
                  </a:cubicBezTo>
                  <a:cubicBezTo>
                    <a:pt x="7225" y="4426"/>
                    <a:pt x="7218" y="4543"/>
                    <a:pt x="7216" y="4648"/>
                  </a:cubicBezTo>
                  <a:cubicBezTo>
                    <a:pt x="7215" y="4694"/>
                    <a:pt x="7216" y="4735"/>
                    <a:pt x="7215" y="4778"/>
                  </a:cubicBezTo>
                  <a:cubicBezTo>
                    <a:pt x="7183" y="4684"/>
                    <a:pt x="7150" y="4589"/>
                    <a:pt x="7110" y="4493"/>
                  </a:cubicBezTo>
                  <a:cubicBezTo>
                    <a:pt x="7038" y="4309"/>
                    <a:pt x="6952" y="4115"/>
                    <a:pt x="6851" y="3911"/>
                  </a:cubicBezTo>
                  <a:lnTo>
                    <a:pt x="5575" y="1319"/>
                  </a:lnTo>
                  <a:lnTo>
                    <a:pt x="4253" y="1460"/>
                  </a:lnTo>
                  <a:lnTo>
                    <a:pt x="3523" y="4263"/>
                  </a:lnTo>
                  <a:cubicBezTo>
                    <a:pt x="3485" y="4451"/>
                    <a:pt x="3454" y="4630"/>
                    <a:pt x="3433" y="4798"/>
                  </a:cubicBezTo>
                  <a:cubicBezTo>
                    <a:pt x="3414" y="4936"/>
                    <a:pt x="3401" y="5084"/>
                    <a:pt x="3393" y="5237"/>
                  </a:cubicBezTo>
                  <a:cubicBezTo>
                    <a:pt x="3355" y="5093"/>
                    <a:pt x="3311" y="4943"/>
                    <a:pt x="3257" y="4788"/>
                  </a:cubicBezTo>
                  <a:cubicBezTo>
                    <a:pt x="3204" y="4625"/>
                    <a:pt x="3147" y="4466"/>
                    <a:pt x="3085" y="4309"/>
                  </a:cubicBezTo>
                  <a:lnTo>
                    <a:pt x="1686" y="836"/>
                  </a:lnTo>
                  <a:lnTo>
                    <a:pt x="0" y="1015"/>
                  </a:lnTo>
                  <a:lnTo>
                    <a:pt x="2764" y="7611"/>
                  </a:lnTo>
                  <a:lnTo>
                    <a:pt x="4068" y="7470"/>
                  </a:lnTo>
                  <a:lnTo>
                    <a:pt x="5085" y="3642"/>
                  </a:lnTo>
                  <a:lnTo>
                    <a:pt x="6988" y="7162"/>
                  </a:lnTo>
                  <a:lnTo>
                    <a:pt x="8253" y="7028"/>
                  </a:lnTo>
                  <a:lnTo>
                    <a:pt x="9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33"/>
            <p:cNvSpPr/>
            <p:nvPr/>
          </p:nvSpPr>
          <p:spPr>
            <a:xfrm flipH="1">
              <a:off x="5579247" y="4832861"/>
              <a:ext cx="248215" cy="246413"/>
            </a:xfrm>
            <a:custGeom>
              <a:avLst/>
              <a:gdLst/>
              <a:ahLst/>
              <a:cxnLst/>
              <a:rect l="l" t="t" r="r" b="b"/>
              <a:pathLst>
                <a:path w="7164" h="7112" extrusionOk="0">
                  <a:moveTo>
                    <a:pt x="3600" y="1569"/>
                  </a:moveTo>
                  <a:cubicBezTo>
                    <a:pt x="3786" y="1569"/>
                    <a:pt x="3963" y="1596"/>
                    <a:pt x="4131" y="1649"/>
                  </a:cubicBezTo>
                  <a:cubicBezTo>
                    <a:pt x="4365" y="1721"/>
                    <a:pt x="4575" y="1840"/>
                    <a:pt x="4761" y="2001"/>
                  </a:cubicBezTo>
                  <a:cubicBezTo>
                    <a:pt x="4943" y="2161"/>
                    <a:pt x="5093" y="2358"/>
                    <a:pt x="5209" y="2588"/>
                  </a:cubicBezTo>
                  <a:cubicBezTo>
                    <a:pt x="5324" y="2818"/>
                    <a:pt x="5401" y="3077"/>
                    <a:pt x="5429" y="3362"/>
                  </a:cubicBezTo>
                  <a:cubicBezTo>
                    <a:pt x="5458" y="3649"/>
                    <a:pt x="5439" y="3918"/>
                    <a:pt x="5375" y="4165"/>
                  </a:cubicBezTo>
                  <a:cubicBezTo>
                    <a:pt x="5310" y="4416"/>
                    <a:pt x="5204" y="4639"/>
                    <a:pt x="5057" y="4834"/>
                  </a:cubicBezTo>
                  <a:cubicBezTo>
                    <a:pt x="4909" y="5030"/>
                    <a:pt x="4732" y="5188"/>
                    <a:pt x="4518" y="5309"/>
                  </a:cubicBezTo>
                  <a:cubicBezTo>
                    <a:pt x="4303" y="5430"/>
                    <a:pt x="4063" y="5504"/>
                    <a:pt x="3799" y="5533"/>
                  </a:cubicBezTo>
                  <a:cubicBezTo>
                    <a:pt x="3726" y="5541"/>
                    <a:pt x="3654" y="5545"/>
                    <a:pt x="3583" y="5545"/>
                  </a:cubicBezTo>
                  <a:cubicBezTo>
                    <a:pt x="3397" y="5545"/>
                    <a:pt x="3219" y="5518"/>
                    <a:pt x="3049" y="5465"/>
                  </a:cubicBezTo>
                  <a:cubicBezTo>
                    <a:pt x="2815" y="5392"/>
                    <a:pt x="2605" y="5274"/>
                    <a:pt x="2417" y="5116"/>
                  </a:cubicBezTo>
                  <a:cubicBezTo>
                    <a:pt x="2231" y="4961"/>
                    <a:pt x="2080" y="4764"/>
                    <a:pt x="1967" y="4531"/>
                  </a:cubicBezTo>
                  <a:cubicBezTo>
                    <a:pt x="1853" y="4296"/>
                    <a:pt x="1784" y="4036"/>
                    <a:pt x="1751" y="3750"/>
                  </a:cubicBezTo>
                  <a:cubicBezTo>
                    <a:pt x="1721" y="3467"/>
                    <a:pt x="1738" y="3199"/>
                    <a:pt x="1800" y="2949"/>
                  </a:cubicBezTo>
                  <a:cubicBezTo>
                    <a:pt x="1863" y="2699"/>
                    <a:pt x="1968" y="2476"/>
                    <a:pt x="2118" y="2279"/>
                  </a:cubicBezTo>
                  <a:cubicBezTo>
                    <a:pt x="2269" y="2082"/>
                    <a:pt x="2450" y="1924"/>
                    <a:pt x="2663" y="1804"/>
                  </a:cubicBezTo>
                  <a:cubicBezTo>
                    <a:pt x="2877" y="1684"/>
                    <a:pt x="3117" y="1607"/>
                    <a:pt x="3382" y="1581"/>
                  </a:cubicBezTo>
                  <a:cubicBezTo>
                    <a:pt x="3456" y="1573"/>
                    <a:pt x="3529" y="1569"/>
                    <a:pt x="3600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8"/>
                    <a:pt x="3216" y="24"/>
                  </a:cubicBezTo>
                  <a:cubicBezTo>
                    <a:pt x="2701" y="79"/>
                    <a:pt x="2241" y="217"/>
                    <a:pt x="1831" y="435"/>
                  </a:cubicBezTo>
                  <a:cubicBezTo>
                    <a:pt x="1422" y="657"/>
                    <a:pt x="1075" y="941"/>
                    <a:pt x="789" y="1294"/>
                  </a:cubicBezTo>
                  <a:cubicBezTo>
                    <a:pt x="507" y="1646"/>
                    <a:pt x="299" y="2043"/>
                    <a:pt x="168" y="2490"/>
                  </a:cubicBezTo>
                  <a:cubicBezTo>
                    <a:pt x="40" y="2936"/>
                    <a:pt x="1" y="3416"/>
                    <a:pt x="54" y="3928"/>
                  </a:cubicBezTo>
                  <a:cubicBezTo>
                    <a:pt x="109" y="4443"/>
                    <a:pt x="247" y="4900"/>
                    <a:pt x="468" y="5313"/>
                  </a:cubicBezTo>
                  <a:cubicBezTo>
                    <a:pt x="687" y="5721"/>
                    <a:pt x="973" y="6068"/>
                    <a:pt x="1325" y="6353"/>
                  </a:cubicBezTo>
                  <a:cubicBezTo>
                    <a:pt x="1676" y="6637"/>
                    <a:pt x="2075" y="6843"/>
                    <a:pt x="2520" y="6975"/>
                  </a:cubicBezTo>
                  <a:cubicBezTo>
                    <a:pt x="2834" y="7066"/>
                    <a:pt x="3166" y="7112"/>
                    <a:pt x="3516" y="7112"/>
                  </a:cubicBezTo>
                  <a:cubicBezTo>
                    <a:pt x="3664" y="7112"/>
                    <a:pt x="3815" y="7104"/>
                    <a:pt x="3970" y="7088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3" y="6458"/>
                    <a:pt x="6099" y="6172"/>
                    <a:pt x="6386" y="5819"/>
                  </a:cubicBezTo>
                  <a:cubicBezTo>
                    <a:pt x="6667" y="5467"/>
                    <a:pt x="6873" y="5069"/>
                    <a:pt x="7001" y="4617"/>
                  </a:cubicBezTo>
                  <a:cubicBezTo>
                    <a:pt x="7129" y="4170"/>
                    <a:pt x="7164" y="3691"/>
                    <a:pt x="7112" y="3186"/>
                  </a:cubicBezTo>
                  <a:cubicBezTo>
                    <a:pt x="7057" y="2671"/>
                    <a:pt x="6921" y="2211"/>
                    <a:pt x="6703" y="1801"/>
                  </a:cubicBezTo>
                  <a:cubicBezTo>
                    <a:pt x="6486" y="1390"/>
                    <a:pt x="6203" y="1045"/>
                    <a:pt x="5851" y="759"/>
                  </a:cubicBezTo>
                  <a:cubicBezTo>
                    <a:pt x="5498" y="476"/>
                    <a:pt x="5100" y="269"/>
                    <a:pt x="4654" y="138"/>
                  </a:cubicBezTo>
                  <a:cubicBezTo>
                    <a:pt x="4339" y="46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33"/>
            <p:cNvSpPr/>
            <p:nvPr/>
          </p:nvSpPr>
          <p:spPr>
            <a:xfrm flipH="1">
              <a:off x="5327781" y="4809752"/>
              <a:ext cx="221120" cy="247799"/>
            </a:xfrm>
            <a:custGeom>
              <a:avLst/>
              <a:gdLst/>
              <a:ahLst/>
              <a:cxnLst/>
              <a:rect l="l" t="t" r="r" b="b"/>
              <a:pathLst>
                <a:path w="6382" h="7152" extrusionOk="0">
                  <a:moveTo>
                    <a:pt x="3084" y="1423"/>
                  </a:moveTo>
                  <a:cubicBezTo>
                    <a:pt x="3223" y="1423"/>
                    <a:pt x="3349" y="1443"/>
                    <a:pt x="3459" y="1483"/>
                  </a:cubicBezTo>
                  <a:cubicBezTo>
                    <a:pt x="3613" y="1539"/>
                    <a:pt x="3735" y="1629"/>
                    <a:pt x="3827" y="1755"/>
                  </a:cubicBezTo>
                  <a:cubicBezTo>
                    <a:pt x="3919" y="1879"/>
                    <a:pt x="3975" y="2028"/>
                    <a:pt x="3993" y="2202"/>
                  </a:cubicBezTo>
                  <a:cubicBezTo>
                    <a:pt x="4013" y="2375"/>
                    <a:pt x="3994" y="2536"/>
                    <a:pt x="3941" y="2680"/>
                  </a:cubicBezTo>
                  <a:cubicBezTo>
                    <a:pt x="3889" y="2824"/>
                    <a:pt x="3800" y="2940"/>
                    <a:pt x="3682" y="3028"/>
                  </a:cubicBezTo>
                  <a:cubicBezTo>
                    <a:pt x="3566" y="3116"/>
                    <a:pt x="3419" y="3167"/>
                    <a:pt x="3252" y="3186"/>
                  </a:cubicBezTo>
                  <a:lnTo>
                    <a:pt x="1909" y="3328"/>
                  </a:lnTo>
                  <a:lnTo>
                    <a:pt x="1721" y="1557"/>
                  </a:lnTo>
                  <a:lnTo>
                    <a:pt x="2918" y="1432"/>
                  </a:lnTo>
                  <a:cubicBezTo>
                    <a:pt x="2976" y="1426"/>
                    <a:pt x="3031" y="1423"/>
                    <a:pt x="3084" y="1423"/>
                  </a:cubicBezTo>
                  <a:close/>
                  <a:moveTo>
                    <a:pt x="3361" y="1"/>
                  </a:moveTo>
                  <a:cubicBezTo>
                    <a:pt x="3264" y="1"/>
                    <a:pt x="3165" y="6"/>
                    <a:pt x="3064" y="17"/>
                  </a:cubicBezTo>
                  <a:lnTo>
                    <a:pt x="1" y="340"/>
                  </a:lnTo>
                  <a:lnTo>
                    <a:pt x="718" y="7152"/>
                  </a:lnTo>
                  <a:lnTo>
                    <a:pt x="2296" y="6987"/>
                  </a:lnTo>
                  <a:lnTo>
                    <a:pt x="2043" y="4591"/>
                  </a:lnTo>
                  <a:lnTo>
                    <a:pt x="2893" y="4502"/>
                  </a:lnTo>
                  <a:lnTo>
                    <a:pt x="4495" y="6752"/>
                  </a:lnTo>
                  <a:lnTo>
                    <a:pt x="6381" y="6552"/>
                  </a:lnTo>
                  <a:lnTo>
                    <a:pt x="4577" y="4085"/>
                  </a:lnTo>
                  <a:cubicBezTo>
                    <a:pt x="4615" y="4062"/>
                    <a:pt x="4653" y="4042"/>
                    <a:pt x="4689" y="4017"/>
                  </a:cubicBezTo>
                  <a:cubicBezTo>
                    <a:pt x="5018" y="3787"/>
                    <a:pt x="5265" y="3488"/>
                    <a:pt x="5431" y="3127"/>
                  </a:cubicBezTo>
                  <a:cubicBezTo>
                    <a:pt x="5595" y="2763"/>
                    <a:pt x="5655" y="2371"/>
                    <a:pt x="5609" y="1942"/>
                  </a:cubicBezTo>
                  <a:cubicBezTo>
                    <a:pt x="5566" y="1527"/>
                    <a:pt x="5428" y="1166"/>
                    <a:pt x="5191" y="861"/>
                  </a:cubicBezTo>
                  <a:cubicBezTo>
                    <a:pt x="4955" y="553"/>
                    <a:pt x="4651" y="326"/>
                    <a:pt x="4277" y="175"/>
                  </a:cubicBezTo>
                  <a:cubicBezTo>
                    <a:pt x="3989" y="59"/>
                    <a:pt x="3684" y="1"/>
                    <a:pt x="3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33"/>
            <p:cNvSpPr/>
            <p:nvPr/>
          </p:nvSpPr>
          <p:spPr>
            <a:xfrm flipH="1">
              <a:off x="5069212" y="4774204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10" y="0"/>
                  </a:moveTo>
                  <a:lnTo>
                    <a:pt x="4155" y="207"/>
                  </a:lnTo>
                  <a:lnTo>
                    <a:pt x="1921" y="3008"/>
                  </a:lnTo>
                  <a:lnTo>
                    <a:pt x="1654" y="470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6" y="4849"/>
                  </a:lnTo>
                  <a:lnTo>
                    <a:pt x="2560" y="4310"/>
                  </a:lnTo>
                  <a:lnTo>
                    <a:pt x="5087" y="6996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33"/>
            <p:cNvSpPr/>
            <p:nvPr/>
          </p:nvSpPr>
          <p:spPr>
            <a:xfrm flipH="1">
              <a:off x="4876993" y="4755980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1" y="30"/>
                  </a:cubicBezTo>
                  <a:cubicBezTo>
                    <a:pt x="2043" y="66"/>
                    <a:pt x="1723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29" y="1008"/>
                    <a:pt x="264" y="1249"/>
                    <a:pt x="153" y="1518"/>
                  </a:cubicBezTo>
                  <a:cubicBezTo>
                    <a:pt x="39" y="1790"/>
                    <a:pt x="1" y="2078"/>
                    <a:pt x="32" y="2384"/>
                  </a:cubicBezTo>
                  <a:cubicBezTo>
                    <a:pt x="62" y="2669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1"/>
                  </a:cubicBezTo>
                  <a:cubicBezTo>
                    <a:pt x="931" y="3872"/>
                    <a:pt x="1180" y="3997"/>
                    <a:pt x="1472" y="4091"/>
                  </a:cubicBezTo>
                  <a:cubicBezTo>
                    <a:pt x="1764" y="4184"/>
                    <a:pt x="2103" y="4255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9"/>
                    <a:pt x="3819" y="4751"/>
                  </a:cubicBezTo>
                  <a:cubicBezTo>
                    <a:pt x="3876" y="4824"/>
                    <a:pt x="3908" y="4909"/>
                    <a:pt x="3919" y="5005"/>
                  </a:cubicBezTo>
                  <a:cubicBezTo>
                    <a:pt x="3934" y="5135"/>
                    <a:pt x="3905" y="5248"/>
                    <a:pt x="3836" y="5343"/>
                  </a:cubicBezTo>
                  <a:cubicBezTo>
                    <a:pt x="3771" y="5437"/>
                    <a:pt x="3668" y="5515"/>
                    <a:pt x="3531" y="5576"/>
                  </a:cubicBezTo>
                  <a:cubicBezTo>
                    <a:pt x="3391" y="5637"/>
                    <a:pt x="3236" y="5677"/>
                    <a:pt x="3061" y="5694"/>
                  </a:cubicBezTo>
                  <a:cubicBezTo>
                    <a:pt x="2975" y="5703"/>
                    <a:pt x="2889" y="5708"/>
                    <a:pt x="2804" y="5708"/>
                  </a:cubicBezTo>
                  <a:cubicBezTo>
                    <a:pt x="2541" y="5708"/>
                    <a:pt x="2279" y="5665"/>
                    <a:pt x="2021" y="5578"/>
                  </a:cubicBezTo>
                  <a:cubicBezTo>
                    <a:pt x="1677" y="5463"/>
                    <a:pt x="1319" y="5205"/>
                    <a:pt x="950" y="4804"/>
                  </a:cubicBezTo>
                  <a:lnTo>
                    <a:pt x="67" y="6048"/>
                  </a:lnTo>
                  <a:cubicBezTo>
                    <a:pt x="316" y="6304"/>
                    <a:pt x="592" y="6520"/>
                    <a:pt x="891" y="6694"/>
                  </a:cubicBezTo>
                  <a:cubicBezTo>
                    <a:pt x="1191" y="6868"/>
                    <a:pt x="1528" y="6990"/>
                    <a:pt x="1900" y="7060"/>
                  </a:cubicBezTo>
                  <a:cubicBezTo>
                    <a:pt x="2121" y="7101"/>
                    <a:pt x="2354" y="7122"/>
                    <a:pt x="2601" y="7122"/>
                  </a:cubicBezTo>
                  <a:cubicBezTo>
                    <a:pt x="2771" y="7122"/>
                    <a:pt x="2946" y="7112"/>
                    <a:pt x="3128" y="7093"/>
                  </a:cubicBezTo>
                  <a:cubicBezTo>
                    <a:pt x="3647" y="7039"/>
                    <a:pt x="4096" y="6904"/>
                    <a:pt x="4477" y="6691"/>
                  </a:cubicBezTo>
                  <a:cubicBezTo>
                    <a:pt x="4858" y="6477"/>
                    <a:pt x="5146" y="6195"/>
                    <a:pt x="5343" y="5842"/>
                  </a:cubicBezTo>
                  <a:cubicBezTo>
                    <a:pt x="5538" y="5490"/>
                    <a:pt x="5610" y="5077"/>
                    <a:pt x="5561" y="4603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7" y="3601"/>
                    <a:pt x="4985" y="3416"/>
                    <a:pt x="4756" y="3271"/>
                  </a:cubicBezTo>
                  <a:cubicBezTo>
                    <a:pt x="4527" y="3126"/>
                    <a:pt x="4261" y="3010"/>
                    <a:pt x="3962" y="2923"/>
                  </a:cubicBezTo>
                  <a:cubicBezTo>
                    <a:pt x="3660" y="2837"/>
                    <a:pt x="3327" y="2777"/>
                    <a:pt x="2964" y="2743"/>
                  </a:cubicBezTo>
                  <a:cubicBezTo>
                    <a:pt x="2806" y="2733"/>
                    <a:pt x="2654" y="2716"/>
                    <a:pt x="2506" y="2687"/>
                  </a:cubicBezTo>
                  <a:cubicBezTo>
                    <a:pt x="2359" y="2660"/>
                    <a:pt x="2227" y="2623"/>
                    <a:pt x="2110" y="2572"/>
                  </a:cubicBezTo>
                  <a:cubicBezTo>
                    <a:pt x="1994" y="2522"/>
                    <a:pt x="1899" y="2463"/>
                    <a:pt x="1827" y="2391"/>
                  </a:cubicBezTo>
                  <a:cubicBezTo>
                    <a:pt x="1752" y="2319"/>
                    <a:pt x="1712" y="2229"/>
                    <a:pt x="1699" y="2119"/>
                  </a:cubicBezTo>
                  <a:cubicBezTo>
                    <a:pt x="1686" y="1996"/>
                    <a:pt x="1713" y="1888"/>
                    <a:pt x="1781" y="1790"/>
                  </a:cubicBezTo>
                  <a:cubicBezTo>
                    <a:pt x="1850" y="1694"/>
                    <a:pt x="1952" y="1615"/>
                    <a:pt x="2086" y="1551"/>
                  </a:cubicBezTo>
                  <a:cubicBezTo>
                    <a:pt x="2219" y="1488"/>
                    <a:pt x="2383" y="1445"/>
                    <a:pt x="2578" y="1425"/>
                  </a:cubicBezTo>
                  <a:cubicBezTo>
                    <a:pt x="2640" y="1419"/>
                    <a:pt x="2702" y="1415"/>
                    <a:pt x="2764" y="1415"/>
                  </a:cubicBezTo>
                  <a:cubicBezTo>
                    <a:pt x="2889" y="1415"/>
                    <a:pt x="3013" y="1429"/>
                    <a:pt x="3137" y="1456"/>
                  </a:cubicBezTo>
                  <a:cubicBezTo>
                    <a:pt x="3322" y="1495"/>
                    <a:pt x="3498" y="1561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4" y="936"/>
                  </a:lnTo>
                  <a:cubicBezTo>
                    <a:pt x="4886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1" y="17"/>
                    <a:pt x="3156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33"/>
            <p:cNvSpPr/>
            <p:nvPr/>
          </p:nvSpPr>
          <p:spPr>
            <a:xfrm flipH="1">
              <a:off x="4624141" y="4726565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0"/>
                  </a:moveTo>
                  <a:lnTo>
                    <a:pt x="4225" y="174"/>
                  </a:lnTo>
                  <a:lnTo>
                    <a:pt x="4507" y="2852"/>
                  </a:lnTo>
                  <a:lnTo>
                    <a:pt x="1939" y="3122"/>
                  </a:lnTo>
                  <a:lnTo>
                    <a:pt x="1657" y="446"/>
                  </a:lnTo>
                  <a:lnTo>
                    <a:pt x="1" y="620"/>
                  </a:lnTo>
                  <a:lnTo>
                    <a:pt x="720" y="7432"/>
                  </a:lnTo>
                  <a:lnTo>
                    <a:pt x="2376" y="7257"/>
                  </a:lnTo>
                  <a:lnTo>
                    <a:pt x="2096" y="4601"/>
                  </a:lnTo>
                  <a:lnTo>
                    <a:pt x="4664" y="4330"/>
                  </a:lnTo>
                  <a:lnTo>
                    <a:pt x="4944" y="6988"/>
                  </a:lnTo>
                  <a:lnTo>
                    <a:pt x="6598" y="6811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33"/>
            <p:cNvSpPr/>
            <p:nvPr/>
          </p:nvSpPr>
          <p:spPr>
            <a:xfrm flipH="1">
              <a:off x="4346585" y="470272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1" y="1571"/>
                  </a:moveTo>
                  <a:cubicBezTo>
                    <a:pt x="3785" y="1571"/>
                    <a:pt x="3962" y="1599"/>
                    <a:pt x="4129" y="1650"/>
                  </a:cubicBezTo>
                  <a:cubicBezTo>
                    <a:pt x="4363" y="1724"/>
                    <a:pt x="4572" y="1843"/>
                    <a:pt x="4756" y="2003"/>
                  </a:cubicBezTo>
                  <a:cubicBezTo>
                    <a:pt x="4940" y="2164"/>
                    <a:pt x="5091" y="2361"/>
                    <a:pt x="5206" y="2591"/>
                  </a:cubicBezTo>
                  <a:cubicBezTo>
                    <a:pt x="5323" y="2821"/>
                    <a:pt x="5396" y="3080"/>
                    <a:pt x="5425" y="3364"/>
                  </a:cubicBezTo>
                  <a:cubicBezTo>
                    <a:pt x="5456" y="3649"/>
                    <a:pt x="5438" y="3917"/>
                    <a:pt x="5373" y="4167"/>
                  </a:cubicBezTo>
                  <a:cubicBezTo>
                    <a:pt x="5307" y="4419"/>
                    <a:pt x="5202" y="4640"/>
                    <a:pt x="5055" y="4837"/>
                  </a:cubicBezTo>
                  <a:cubicBezTo>
                    <a:pt x="4907" y="5033"/>
                    <a:pt x="4727" y="5191"/>
                    <a:pt x="4514" y="5312"/>
                  </a:cubicBezTo>
                  <a:cubicBezTo>
                    <a:pt x="4300" y="5432"/>
                    <a:pt x="4063" y="5507"/>
                    <a:pt x="3797" y="5534"/>
                  </a:cubicBezTo>
                  <a:cubicBezTo>
                    <a:pt x="3723" y="5542"/>
                    <a:pt x="3650" y="5546"/>
                    <a:pt x="3578" y="5546"/>
                  </a:cubicBezTo>
                  <a:cubicBezTo>
                    <a:pt x="3392" y="5546"/>
                    <a:pt x="3214" y="5520"/>
                    <a:pt x="3045" y="5467"/>
                  </a:cubicBezTo>
                  <a:cubicBezTo>
                    <a:pt x="2813" y="5395"/>
                    <a:pt x="2602" y="5277"/>
                    <a:pt x="2415" y="5119"/>
                  </a:cubicBezTo>
                  <a:cubicBezTo>
                    <a:pt x="2225" y="4964"/>
                    <a:pt x="2077" y="4765"/>
                    <a:pt x="1965" y="4534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5" y="3202"/>
                    <a:pt x="1798" y="2950"/>
                  </a:cubicBezTo>
                  <a:cubicBezTo>
                    <a:pt x="1858" y="2702"/>
                    <a:pt x="1965" y="2479"/>
                    <a:pt x="2116" y="2282"/>
                  </a:cubicBezTo>
                  <a:cubicBezTo>
                    <a:pt x="2265" y="2085"/>
                    <a:pt x="2447" y="1926"/>
                    <a:pt x="2661" y="1807"/>
                  </a:cubicBezTo>
                  <a:cubicBezTo>
                    <a:pt x="2875" y="1686"/>
                    <a:pt x="3112" y="1610"/>
                    <a:pt x="3378" y="1584"/>
                  </a:cubicBezTo>
                  <a:cubicBezTo>
                    <a:pt x="3454" y="1575"/>
                    <a:pt x="3528" y="1571"/>
                    <a:pt x="3601" y="1571"/>
                  </a:cubicBezTo>
                  <a:close/>
                  <a:moveTo>
                    <a:pt x="3659" y="1"/>
                  </a:moveTo>
                  <a:cubicBezTo>
                    <a:pt x="3514" y="1"/>
                    <a:pt x="3366" y="9"/>
                    <a:pt x="3214" y="25"/>
                  </a:cubicBezTo>
                  <a:cubicBezTo>
                    <a:pt x="2703" y="79"/>
                    <a:pt x="2242" y="215"/>
                    <a:pt x="1833" y="437"/>
                  </a:cubicBezTo>
                  <a:cubicBezTo>
                    <a:pt x="1420" y="655"/>
                    <a:pt x="1075" y="941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5"/>
                    <a:pt x="1" y="3415"/>
                    <a:pt x="54" y="3930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3"/>
                    <a:pt x="971" y="6068"/>
                    <a:pt x="1324" y="6354"/>
                  </a:cubicBezTo>
                  <a:cubicBezTo>
                    <a:pt x="1676" y="6637"/>
                    <a:pt x="2073" y="6844"/>
                    <a:pt x="2520" y="6977"/>
                  </a:cubicBezTo>
                  <a:cubicBezTo>
                    <a:pt x="2833" y="7068"/>
                    <a:pt x="3165" y="7113"/>
                    <a:pt x="3515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6"/>
                    <a:pt x="4931" y="6896"/>
                    <a:pt x="5343" y="6678"/>
                  </a:cubicBezTo>
                  <a:cubicBezTo>
                    <a:pt x="5753" y="6458"/>
                    <a:pt x="6098" y="6173"/>
                    <a:pt x="6381" y="5821"/>
                  </a:cubicBezTo>
                  <a:cubicBezTo>
                    <a:pt x="6666" y="5468"/>
                    <a:pt x="6870" y="5069"/>
                    <a:pt x="6998" y="4618"/>
                  </a:cubicBezTo>
                  <a:cubicBezTo>
                    <a:pt x="7126" y="4170"/>
                    <a:pt x="7163" y="3694"/>
                    <a:pt x="7110" y="3185"/>
                  </a:cubicBezTo>
                  <a:cubicBezTo>
                    <a:pt x="7055" y="2673"/>
                    <a:pt x="6919" y="2213"/>
                    <a:pt x="6703" y="1803"/>
                  </a:cubicBezTo>
                  <a:cubicBezTo>
                    <a:pt x="6486" y="1392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8" y="48"/>
                    <a:pt x="4007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33"/>
            <p:cNvSpPr/>
            <p:nvPr/>
          </p:nvSpPr>
          <p:spPr>
            <a:xfrm flipH="1">
              <a:off x="4127169" y="4680208"/>
              <a:ext cx="189210" cy="247314"/>
            </a:xfrm>
            <a:custGeom>
              <a:avLst/>
              <a:gdLst/>
              <a:ahLst/>
              <a:cxnLst/>
              <a:rect l="l" t="t" r="r" b="b"/>
              <a:pathLst>
                <a:path w="5461" h="7138" extrusionOk="0">
                  <a:moveTo>
                    <a:pt x="2952" y="1495"/>
                  </a:moveTo>
                  <a:cubicBezTo>
                    <a:pt x="3061" y="1495"/>
                    <a:pt x="3162" y="1515"/>
                    <a:pt x="3260" y="1555"/>
                  </a:cubicBezTo>
                  <a:cubicBezTo>
                    <a:pt x="3382" y="1607"/>
                    <a:pt x="3486" y="1691"/>
                    <a:pt x="3571" y="1799"/>
                  </a:cubicBezTo>
                  <a:cubicBezTo>
                    <a:pt x="3656" y="1908"/>
                    <a:pt x="3706" y="2049"/>
                    <a:pt x="3723" y="2216"/>
                  </a:cubicBezTo>
                  <a:cubicBezTo>
                    <a:pt x="3739" y="2378"/>
                    <a:pt x="3720" y="2523"/>
                    <a:pt x="3663" y="2654"/>
                  </a:cubicBezTo>
                  <a:cubicBezTo>
                    <a:pt x="3604" y="2784"/>
                    <a:pt x="3519" y="2891"/>
                    <a:pt x="3410" y="2976"/>
                  </a:cubicBezTo>
                  <a:cubicBezTo>
                    <a:pt x="3302" y="3061"/>
                    <a:pt x="3175" y="3107"/>
                    <a:pt x="3031" y="3123"/>
                  </a:cubicBezTo>
                  <a:lnTo>
                    <a:pt x="1953" y="3237"/>
                  </a:lnTo>
                  <a:lnTo>
                    <a:pt x="1780" y="1613"/>
                  </a:lnTo>
                  <a:lnTo>
                    <a:pt x="2860" y="1499"/>
                  </a:lnTo>
                  <a:cubicBezTo>
                    <a:pt x="2892" y="1496"/>
                    <a:pt x="2922" y="1495"/>
                    <a:pt x="2952" y="1495"/>
                  </a:cubicBezTo>
                  <a:close/>
                  <a:moveTo>
                    <a:pt x="3220" y="0"/>
                  </a:moveTo>
                  <a:cubicBezTo>
                    <a:pt x="3128" y="0"/>
                    <a:pt x="3035" y="5"/>
                    <a:pt x="2939" y="15"/>
                  </a:cubicBezTo>
                  <a:lnTo>
                    <a:pt x="0" y="325"/>
                  </a:lnTo>
                  <a:lnTo>
                    <a:pt x="718" y="7138"/>
                  </a:lnTo>
                  <a:lnTo>
                    <a:pt x="2373" y="6962"/>
                  </a:lnTo>
                  <a:lnTo>
                    <a:pt x="2133" y="4685"/>
                  </a:lnTo>
                  <a:lnTo>
                    <a:pt x="3415" y="4548"/>
                  </a:lnTo>
                  <a:cubicBezTo>
                    <a:pt x="3844" y="4503"/>
                    <a:pt x="4213" y="4365"/>
                    <a:pt x="4528" y="4127"/>
                  </a:cubicBezTo>
                  <a:cubicBezTo>
                    <a:pt x="4842" y="3891"/>
                    <a:pt x="5076" y="3589"/>
                    <a:pt x="5239" y="3221"/>
                  </a:cubicBezTo>
                  <a:cubicBezTo>
                    <a:pt x="5404" y="2853"/>
                    <a:pt x="5460" y="2447"/>
                    <a:pt x="5413" y="2007"/>
                  </a:cubicBezTo>
                  <a:cubicBezTo>
                    <a:pt x="5368" y="1584"/>
                    <a:pt x="5232" y="1216"/>
                    <a:pt x="4996" y="898"/>
                  </a:cubicBezTo>
                  <a:cubicBezTo>
                    <a:pt x="4764" y="582"/>
                    <a:pt x="4469" y="346"/>
                    <a:pt x="4113" y="187"/>
                  </a:cubicBezTo>
                  <a:cubicBezTo>
                    <a:pt x="3837" y="62"/>
                    <a:pt x="3540" y="0"/>
                    <a:pt x="3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33"/>
            <p:cNvSpPr/>
            <p:nvPr/>
          </p:nvSpPr>
          <p:spPr>
            <a:xfrm flipH="1">
              <a:off x="5351758" y="5133178"/>
              <a:ext cx="163155" cy="14067"/>
            </a:xfrm>
            <a:custGeom>
              <a:avLst/>
              <a:gdLst/>
              <a:ahLst/>
              <a:cxnLst/>
              <a:rect l="l" t="t" r="r" b="b"/>
              <a:pathLst>
                <a:path w="4709" h="406" extrusionOk="0">
                  <a:moveTo>
                    <a:pt x="3368" y="1"/>
                  </a:moveTo>
                  <a:cubicBezTo>
                    <a:pt x="3269" y="1"/>
                    <a:pt x="3169" y="6"/>
                    <a:pt x="3068" y="17"/>
                  </a:cubicBezTo>
                  <a:lnTo>
                    <a:pt x="0" y="341"/>
                  </a:lnTo>
                  <a:lnTo>
                    <a:pt x="8" y="405"/>
                  </a:lnTo>
                  <a:lnTo>
                    <a:pt x="4709" y="405"/>
                  </a:lnTo>
                  <a:cubicBezTo>
                    <a:pt x="4579" y="315"/>
                    <a:pt x="4435" y="237"/>
                    <a:pt x="4281" y="175"/>
                  </a:cubicBezTo>
                  <a:cubicBezTo>
                    <a:pt x="3995" y="60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33"/>
            <p:cNvSpPr/>
            <p:nvPr/>
          </p:nvSpPr>
          <p:spPr>
            <a:xfrm flipH="1">
              <a:off x="5217227" y="5113915"/>
              <a:ext cx="60945" cy="33331"/>
            </a:xfrm>
            <a:custGeom>
              <a:avLst/>
              <a:gdLst/>
              <a:ahLst/>
              <a:cxnLst/>
              <a:rect l="l" t="t" r="r" b="b"/>
              <a:pathLst>
                <a:path w="1759" h="962" extrusionOk="0">
                  <a:moveTo>
                    <a:pt x="1656" y="1"/>
                  </a:moveTo>
                  <a:lnTo>
                    <a:pt x="1" y="175"/>
                  </a:lnTo>
                  <a:lnTo>
                    <a:pt x="84" y="961"/>
                  </a:lnTo>
                  <a:lnTo>
                    <a:pt x="1758" y="961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33"/>
            <p:cNvSpPr/>
            <p:nvPr/>
          </p:nvSpPr>
          <p:spPr>
            <a:xfrm flipH="1">
              <a:off x="5066375" y="5097631"/>
              <a:ext cx="101621" cy="49615"/>
            </a:xfrm>
            <a:custGeom>
              <a:avLst/>
              <a:gdLst/>
              <a:ahLst/>
              <a:cxnLst/>
              <a:rect l="l" t="t" r="r" b="b"/>
              <a:pathLst>
                <a:path w="2933" h="1432" extrusionOk="0">
                  <a:moveTo>
                    <a:pt x="2932" y="1"/>
                  </a:moveTo>
                  <a:lnTo>
                    <a:pt x="977" y="206"/>
                  </a:lnTo>
                  <a:lnTo>
                    <a:pt x="0" y="1431"/>
                  </a:lnTo>
                  <a:lnTo>
                    <a:pt x="1755" y="1431"/>
                  </a:lnTo>
                  <a:lnTo>
                    <a:pt x="2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33"/>
            <p:cNvSpPr/>
            <p:nvPr/>
          </p:nvSpPr>
          <p:spPr>
            <a:xfrm flipH="1">
              <a:off x="4861368" y="5079164"/>
              <a:ext cx="174554" cy="70404"/>
            </a:xfrm>
            <a:custGeom>
              <a:avLst/>
              <a:gdLst/>
              <a:ahLst/>
              <a:cxnLst/>
              <a:rect l="l" t="t" r="r" b="b"/>
              <a:pathLst>
                <a:path w="5038" h="2032" extrusionOk="0">
                  <a:moveTo>
                    <a:pt x="2906" y="0"/>
                  </a:moveTo>
                  <a:cubicBezTo>
                    <a:pt x="2730" y="0"/>
                    <a:pt x="2543" y="11"/>
                    <a:pt x="2346" y="32"/>
                  </a:cubicBezTo>
                  <a:cubicBezTo>
                    <a:pt x="2008" y="68"/>
                    <a:pt x="1690" y="154"/>
                    <a:pt x="1388" y="285"/>
                  </a:cubicBezTo>
                  <a:cubicBezTo>
                    <a:pt x="1086" y="420"/>
                    <a:pt x="827" y="590"/>
                    <a:pt x="610" y="801"/>
                  </a:cubicBezTo>
                  <a:cubicBezTo>
                    <a:pt x="392" y="1011"/>
                    <a:pt x="229" y="1251"/>
                    <a:pt x="116" y="1523"/>
                  </a:cubicBezTo>
                  <a:cubicBezTo>
                    <a:pt x="58" y="1664"/>
                    <a:pt x="19" y="1811"/>
                    <a:pt x="0" y="1962"/>
                  </a:cubicBezTo>
                  <a:lnTo>
                    <a:pt x="1669" y="1962"/>
                  </a:lnTo>
                  <a:cubicBezTo>
                    <a:pt x="1680" y="1903"/>
                    <a:pt x="1705" y="1846"/>
                    <a:pt x="1742" y="1795"/>
                  </a:cubicBezTo>
                  <a:cubicBezTo>
                    <a:pt x="1812" y="1697"/>
                    <a:pt x="1913" y="1616"/>
                    <a:pt x="2048" y="1553"/>
                  </a:cubicBezTo>
                  <a:cubicBezTo>
                    <a:pt x="2180" y="1491"/>
                    <a:pt x="2346" y="1450"/>
                    <a:pt x="2540" y="1429"/>
                  </a:cubicBezTo>
                  <a:cubicBezTo>
                    <a:pt x="2603" y="1423"/>
                    <a:pt x="2666" y="1420"/>
                    <a:pt x="2729" y="1420"/>
                  </a:cubicBezTo>
                  <a:cubicBezTo>
                    <a:pt x="2854" y="1420"/>
                    <a:pt x="2978" y="1433"/>
                    <a:pt x="3101" y="1460"/>
                  </a:cubicBezTo>
                  <a:cubicBezTo>
                    <a:pt x="3285" y="1500"/>
                    <a:pt x="3463" y="1566"/>
                    <a:pt x="3633" y="1660"/>
                  </a:cubicBezTo>
                  <a:cubicBezTo>
                    <a:pt x="3777" y="1739"/>
                    <a:pt x="3916" y="1839"/>
                    <a:pt x="4047" y="1963"/>
                  </a:cubicBezTo>
                  <a:cubicBezTo>
                    <a:pt x="4071" y="1983"/>
                    <a:pt x="4097" y="2009"/>
                    <a:pt x="4120" y="2032"/>
                  </a:cubicBezTo>
                  <a:lnTo>
                    <a:pt x="4178" y="1963"/>
                  </a:lnTo>
                  <a:lnTo>
                    <a:pt x="5038" y="941"/>
                  </a:lnTo>
                  <a:cubicBezTo>
                    <a:pt x="4848" y="713"/>
                    <a:pt x="4631" y="522"/>
                    <a:pt x="4382" y="367"/>
                  </a:cubicBezTo>
                  <a:cubicBezTo>
                    <a:pt x="4135" y="216"/>
                    <a:pt x="3843" y="111"/>
                    <a:pt x="3512" y="50"/>
                  </a:cubicBezTo>
                  <a:cubicBezTo>
                    <a:pt x="3329" y="17"/>
                    <a:pt x="3126" y="0"/>
                    <a:pt x="2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33"/>
            <p:cNvSpPr/>
            <p:nvPr/>
          </p:nvSpPr>
          <p:spPr>
            <a:xfrm flipH="1">
              <a:off x="4752649" y="5065410"/>
              <a:ext cx="66003" cy="81837"/>
            </a:xfrm>
            <a:custGeom>
              <a:avLst/>
              <a:gdLst/>
              <a:ahLst/>
              <a:cxnLst/>
              <a:rect l="l" t="t" r="r" b="b"/>
              <a:pathLst>
                <a:path w="1905" h="2362" extrusionOk="0">
                  <a:moveTo>
                    <a:pt x="1654" y="0"/>
                  </a:moveTo>
                  <a:lnTo>
                    <a:pt x="1" y="176"/>
                  </a:lnTo>
                  <a:lnTo>
                    <a:pt x="234" y="2361"/>
                  </a:lnTo>
                  <a:lnTo>
                    <a:pt x="1905" y="236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33"/>
            <p:cNvSpPr/>
            <p:nvPr/>
          </p:nvSpPr>
          <p:spPr>
            <a:xfrm flipH="1">
              <a:off x="4604673" y="5049957"/>
              <a:ext cx="67632" cy="97290"/>
            </a:xfrm>
            <a:custGeom>
              <a:avLst/>
              <a:gdLst/>
              <a:ahLst/>
              <a:cxnLst/>
              <a:rect l="l" t="t" r="r" b="b"/>
              <a:pathLst>
                <a:path w="1952" h="2808" extrusionOk="0">
                  <a:moveTo>
                    <a:pt x="1655" y="0"/>
                  </a:moveTo>
                  <a:lnTo>
                    <a:pt x="0" y="174"/>
                  </a:lnTo>
                  <a:lnTo>
                    <a:pt x="278" y="2807"/>
                  </a:lnTo>
                  <a:lnTo>
                    <a:pt x="1951" y="280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33"/>
            <p:cNvSpPr/>
            <p:nvPr/>
          </p:nvSpPr>
          <p:spPr>
            <a:xfrm flipH="1">
              <a:off x="4313671" y="5026224"/>
              <a:ext cx="245997" cy="121024"/>
            </a:xfrm>
            <a:custGeom>
              <a:avLst/>
              <a:gdLst/>
              <a:ahLst/>
              <a:cxnLst/>
              <a:rect l="l" t="t" r="r" b="b"/>
              <a:pathLst>
                <a:path w="7100" h="3493" extrusionOk="0">
                  <a:moveTo>
                    <a:pt x="3631" y="0"/>
                  </a:moveTo>
                  <a:cubicBezTo>
                    <a:pt x="3485" y="0"/>
                    <a:pt x="3337" y="8"/>
                    <a:pt x="3186" y="24"/>
                  </a:cubicBezTo>
                  <a:cubicBezTo>
                    <a:pt x="2671" y="79"/>
                    <a:pt x="2211" y="217"/>
                    <a:pt x="1801" y="437"/>
                  </a:cubicBezTo>
                  <a:cubicBezTo>
                    <a:pt x="1391" y="655"/>
                    <a:pt x="1044" y="941"/>
                    <a:pt x="762" y="1294"/>
                  </a:cubicBezTo>
                  <a:cubicBezTo>
                    <a:pt x="478" y="1646"/>
                    <a:pt x="269" y="2043"/>
                    <a:pt x="138" y="2489"/>
                  </a:cubicBezTo>
                  <a:cubicBezTo>
                    <a:pt x="46" y="2806"/>
                    <a:pt x="0" y="3142"/>
                    <a:pt x="0" y="3492"/>
                  </a:cubicBezTo>
                  <a:lnTo>
                    <a:pt x="1702" y="3492"/>
                  </a:lnTo>
                  <a:cubicBezTo>
                    <a:pt x="1702" y="3301"/>
                    <a:pt x="1722" y="3121"/>
                    <a:pt x="1765" y="2949"/>
                  </a:cubicBezTo>
                  <a:cubicBezTo>
                    <a:pt x="1828" y="2699"/>
                    <a:pt x="1934" y="2476"/>
                    <a:pt x="2083" y="2279"/>
                  </a:cubicBezTo>
                  <a:cubicBezTo>
                    <a:pt x="2234" y="2083"/>
                    <a:pt x="2416" y="1925"/>
                    <a:pt x="2628" y="1804"/>
                  </a:cubicBezTo>
                  <a:cubicBezTo>
                    <a:pt x="2842" y="1683"/>
                    <a:pt x="3081" y="1609"/>
                    <a:pt x="3347" y="1581"/>
                  </a:cubicBezTo>
                  <a:cubicBezTo>
                    <a:pt x="3421" y="1573"/>
                    <a:pt x="3495" y="1569"/>
                    <a:pt x="3568" y="1569"/>
                  </a:cubicBezTo>
                  <a:cubicBezTo>
                    <a:pt x="3752" y="1569"/>
                    <a:pt x="3929" y="1596"/>
                    <a:pt x="4097" y="1647"/>
                  </a:cubicBezTo>
                  <a:cubicBezTo>
                    <a:pt x="4330" y="1721"/>
                    <a:pt x="4540" y="1840"/>
                    <a:pt x="4726" y="2001"/>
                  </a:cubicBezTo>
                  <a:cubicBezTo>
                    <a:pt x="4910" y="2162"/>
                    <a:pt x="5058" y="2358"/>
                    <a:pt x="5176" y="2588"/>
                  </a:cubicBezTo>
                  <a:cubicBezTo>
                    <a:pt x="5291" y="2818"/>
                    <a:pt x="5366" y="3077"/>
                    <a:pt x="5394" y="3363"/>
                  </a:cubicBezTo>
                  <a:cubicBezTo>
                    <a:pt x="5399" y="3408"/>
                    <a:pt x="5401" y="3451"/>
                    <a:pt x="5403" y="3492"/>
                  </a:cubicBezTo>
                  <a:lnTo>
                    <a:pt x="7098" y="3492"/>
                  </a:lnTo>
                  <a:cubicBezTo>
                    <a:pt x="7100" y="3392"/>
                    <a:pt x="7093" y="3291"/>
                    <a:pt x="7081" y="3186"/>
                  </a:cubicBezTo>
                  <a:cubicBezTo>
                    <a:pt x="7026" y="2673"/>
                    <a:pt x="6890" y="2213"/>
                    <a:pt x="6673" y="1803"/>
                  </a:cubicBezTo>
                  <a:cubicBezTo>
                    <a:pt x="6454" y="1390"/>
                    <a:pt x="6172" y="1045"/>
                    <a:pt x="5820" y="760"/>
                  </a:cubicBezTo>
                  <a:cubicBezTo>
                    <a:pt x="5468" y="475"/>
                    <a:pt x="5069" y="268"/>
                    <a:pt x="4624" y="138"/>
                  </a:cubicBezTo>
                  <a:cubicBezTo>
                    <a:pt x="4310" y="45"/>
                    <a:pt x="3978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33"/>
            <p:cNvSpPr/>
            <p:nvPr/>
          </p:nvSpPr>
          <p:spPr>
            <a:xfrm flipH="1">
              <a:off x="4093042" y="5003600"/>
              <a:ext cx="189175" cy="143683"/>
            </a:xfrm>
            <a:custGeom>
              <a:avLst/>
              <a:gdLst/>
              <a:ahLst/>
              <a:cxnLst/>
              <a:rect l="l" t="t" r="r" b="b"/>
              <a:pathLst>
                <a:path w="5460" h="4147" extrusionOk="0">
                  <a:moveTo>
                    <a:pt x="2954" y="1495"/>
                  </a:moveTo>
                  <a:cubicBezTo>
                    <a:pt x="3061" y="1495"/>
                    <a:pt x="3163" y="1514"/>
                    <a:pt x="3258" y="1554"/>
                  </a:cubicBezTo>
                  <a:cubicBezTo>
                    <a:pt x="3381" y="1607"/>
                    <a:pt x="3485" y="1689"/>
                    <a:pt x="3570" y="1799"/>
                  </a:cubicBezTo>
                  <a:cubicBezTo>
                    <a:pt x="3655" y="1906"/>
                    <a:pt x="3703" y="2047"/>
                    <a:pt x="3721" y="2216"/>
                  </a:cubicBezTo>
                  <a:cubicBezTo>
                    <a:pt x="3741" y="2378"/>
                    <a:pt x="3719" y="2525"/>
                    <a:pt x="3660" y="2654"/>
                  </a:cubicBezTo>
                  <a:cubicBezTo>
                    <a:pt x="3603" y="2784"/>
                    <a:pt x="3518" y="2891"/>
                    <a:pt x="3409" y="2976"/>
                  </a:cubicBezTo>
                  <a:cubicBezTo>
                    <a:pt x="3298" y="3061"/>
                    <a:pt x="3174" y="3107"/>
                    <a:pt x="3030" y="3124"/>
                  </a:cubicBezTo>
                  <a:lnTo>
                    <a:pt x="1951" y="3238"/>
                  </a:lnTo>
                  <a:lnTo>
                    <a:pt x="1779" y="1612"/>
                  </a:lnTo>
                  <a:lnTo>
                    <a:pt x="2859" y="1499"/>
                  </a:lnTo>
                  <a:cubicBezTo>
                    <a:pt x="2891" y="1496"/>
                    <a:pt x="2923" y="1495"/>
                    <a:pt x="2954" y="1495"/>
                  </a:cubicBezTo>
                  <a:close/>
                  <a:moveTo>
                    <a:pt x="3216" y="1"/>
                  </a:moveTo>
                  <a:cubicBezTo>
                    <a:pt x="3125" y="1"/>
                    <a:pt x="3032" y="6"/>
                    <a:pt x="2937" y="15"/>
                  </a:cubicBezTo>
                  <a:lnTo>
                    <a:pt x="1" y="326"/>
                  </a:lnTo>
                  <a:lnTo>
                    <a:pt x="403" y="4147"/>
                  </a:lnTo>
                  <a:lnTo>
                    <a:pt x="4504" y="4147"/>
                  </a:lnTo>
                  <a:cubicBezTo>
                    <a:pt x="4512" y="4141"/>
                    <a:pt x="4520" y="4135"/>
                    <a:pt x="4527" y="4130"/>
                  </a:cubicBezTo>
                  <a:cubicBezTo>
                    <a:pt x="4841" y="3895"/>
                    <a:pt x="5078" y="3590"/>
                    <a:pt x="5239" y="3222"/>
                  </a:cubicBezTo>
                  <a:cubicBezTo>
                    <a:pt x="5402" y="2853"/>
                    <a:pt x="5459" y="2447"/>
                    <a:pt x="5412" y="2007"/>
                  </a:cubicBezTo>
                  <a:cubicBezTo>
                    <a:pt x="5367" y="1584"/>
                    <a:pt x="5229" y="1216"/>
                    <a:pt x="4995" y="900"/>
                  </a:cubicBezTo>
                  <a:cubicBezTo>
                    <a:pt x="4762" y="583"/>
                    <a:pt x="4467" y="346"/>
                    <a:pt x="4113" y="187"/>
                  </a:cubicBezTo>
                  <a:cubicBezTo>
                    <a:pt x="3835" y="62"/>
                    <a:pt x="3537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33"/>
            <p:cNvSpPr/>
            <p:nvPr/>
          </p:nvSpPr>
          <p:spPr>
            <a:xfrm flipH="1">
              <a:off x="4338965" y="-8873"/>
              <a:ext cx="184983" cy="48749"/>
            </a:xfrm>
            <a:custGeom>
              <a:avLst/>
              <a:gdLst/>
              <a:ahLst/>
              <a:cxnLst/>
              <a:rect l="l" t="t" r="r" b="b"/>
              <a:pathLst>
                <a:path w="5339" h="1407" extrusionOk="0">
                  <a:moveTo>
                    <a:pt x="236" y="1"/>
                  </a:moveTo>
                  <a:lnTo>
                    <a:pt x="0" y="333"/>
                  </a:lnTo>
                  <a:cubicBezTo>
                    <a:pt x="251" y="587"/>
                    <a:pt x="525" y="803"/>
                    <a:pt x="826" y="978"/>
                  </a:cubicBezTo>
                  <a:cubicBezTo>
                    <a:pt x="1128" y="1152"/>
                    <a:pt x="1461" y="1275"/>
                    <a:pt x="1834" y="1344"/>
                  </a:cubicBezTo>
                  <a:cubicBezTo>
                    <a:pt x="2055" y="1385"/>
                    <a:pt x="2289" y="1407"/>
                    <a:pt x="2536" y="1407"/>
                  </a:cubicBezTo>
                  <a:cubicBezTo>
                    <a:pt x="2705" y="1407"/>
                    <a:pt x="2881" y="1397"/>
                    <a:pt x="3062" y="1377"/>
                  </a:cubicBezTo>
                  <a:cubicBezTo>
                    <a:pt x="3580" y="1324"/>
                    <a:pt x="4031" y="1185"/>
                    <a:pt x="4412" y="973"/>
                  </a:cubicBezTo>
                  <a:cubicBezTo>
                    <a:pt x="4793" y="758"/>
                    <a:pt x="5081" y="477"/>
                    <a:pt x="5276" y="124"/>
                  </a:cubicBezTo>
                  <a:cubicBezTo>
                    <a:pt x="5298" y="84"/>
                    <a:pt x="5321" y="44"/>
                    <a:pt x="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33"/>
            <p:cNvSpPr/>
            <p:nvPr/>
          </p:nvSpPr>
          <p:spPr>
            <a:xfrm flipH="1">
              <a:off x="4114559" y="-8873"/>
              <a:ext cx="147494" cy="22902"/>
            </a:xfrm>
            <a:custGeom>
              <a:avLst/>
              <a:gdLst/>
              <a:ahLst/>
              <a:cxnLst/>
              <a:rect l="l" t="t" r="r" b="b"/>
              <a:pathLst>
                <a:path w="4257" h="661" extrusionOk="0">
                  <a:moveTo>
                    <a:pt x="1" y="1"/>
                  </a:moveTo>
                  <a:cubicBezTo>
                    <a:pt x="320" y="234"/>
                    <a:pt x="677" y="410"/>
                    <a:pt x="1069" y="525"/>
                  </a:cubicBezTo>
                  <a:cubicBezTo>
                    <a:pt x="1383" y="615"/>
                    <a:pt x="1717" y="661"/>
                    <a:pt x="2068" y="661"/>
                  </a:cubicBezTo>
                  <a:cubicBezTo>
                    <a:pt x="2215" y="661"/>
                    <a:pt x="2365" y="653"/>
                    <a:pt x="2519" y="636"/>
                  </a:cubicBezTo>
                  <a:cubicBezTo>
                    <a:pt x="3025" y="583"/>
                    <a:pt x="3482" y="445"/>
                    <a:pt x="3892" y="225"/>
                  </a:cubicBezTo>
                  <a:cubicBezTo>
                    <a:pt x="4020" y="156"/>
                    <a:pt x="4142" y="81"/>
                    <a:pt x="4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33"/>
            <p:cNvSpPr/>
            <p:nvPr/>
          </p:nvSpPr>
          <p:spPr>
            <a:xfrm flipH="1">
              <a:off x="4297735" y="11647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0"/>
                    <a:pt x="647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5" y="2923"/>
                    <a:pt x="250" y="3143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79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6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4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39"/>
                    <a:pt x="3664" y="5518"/>
                    <a:pt x="3528" y="5579"/>
                  </a:cubicBezTo>
                  <a:cubicBezTo>
                    <a:pt x="3391" y="5638"/>
                    <a:pt x="3233" y="5679"/>
                    <a:pt x="3057" y="5696"/>
                  </a:cubicBezTo>
                  <a:cubicBezTo>
                    <a:pt x="2972" y="5706"/>
                    <a:pt x="2886" y="5710"/>
                    <a:pt x="2801" y="5710"/>
                  </a:cubicBezTo>
                  <a:cubicBezTo>
                    <a:pt x="2538" y="5710"/>
                    <a:pt x="2276" y="5667"/>
                    <a:pt x="2018" y="5580"/>
                  </a:cubicBezTo>
                  <a:cubicBezTo>
                    <a:pt x="1674" y="5465"/>
                    <a:pt x="1316" y="5208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0"/>
                    <a:pt x="1526" y="6992"/>
                    <a:pt x="1898" y="7063"/>
                  </a:cubicBezTo>
                  <a:cubicBezTo>
                    <a:pt x="2120" y="7104"/>
                    <a:pt x="2354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0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9"/>
                    <a:pt x="4757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3" y="2718"/>
                    <a:pt x="2507" y="2690"/>
                  </a:cubicBezTo>
                  <a:cubicBezTo>
                    <a:pt x="2359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3" y="2323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3"/>
                    <a:pt x="1950" y="1614"/>
                    <a:pt x="2085" y="1552"/>
                  </a:cubicBezTo>
                  <a:cubicBezTo>
                    <a:pt x="2221" y="1489"/>
                    <a:pt x="2384" y="1446"/>
                    <a:pt x="2580" y="1426"/>
                  </a:cubicBezTo>
                  <a:cubicBezTo>
                    <a:pt x="2643" y="1419"/>
                    <a:pt x="2705" y="1416"/>
                    <a:pt x="2768" y="1416"/>
                  </a:cubicBezTo>
                  <a:cubicBezTo>
                    <a:pt x="2892" y="1416"/>
                    <a:pt x="3016" y="1429"/>
                    <a:pt x="3139" y="1456"/>
                  </a:cubicBezTo>
                  <a:cubicBezTo>
                    <a:pt x="3324" y="1496"/>
                    <a:pt x="3500" y="1562"/>
                    <a:pt x="3671" y="1656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33"/>
            <p:cNvSpPr/>
            <p:nvPr/>
          </p:nvSpPr>
          <p:spPr>
            <a:xfrm flipH="1">
              <a:off x="4030018" y="90979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31" y="1650"/>
                  </a:cubicBezTo>
                  <a:cubicBezTo>
                    <a:pt x="4364" y="1723"/>
                    <a:pt x="4573" y="1842"/>
                    <a:pt x="4758" y="2002"/>
                  </a:cubicBezTo>
                  <a:cubicBezTo>
                    <a:pt x="4942" y="2163"/>
                    <a:pt x="5093" y="2360"/>
                    <a:pt x="5211" y="2590"/>
                  </a:cubicBezTo>
                  <a:cubicBezTo>
                    <a:pt x="5326" y="2820"/>
                    <a:pt x="5400" y="3076"/>
                    <a:pt x="5431" y="3364"/>
                  </a:cubicBezTo>
                  <a:cubicBezTo>
                    <a:pt x="5458" y="3649"/>
                    <a:pt x="5439" y="3916"/>
                    <a:pt x="5374" y="4166"/>
                  </a:cubicBezTo>
                  <a:cubicBezTo>
                    <a:pt x="5310" y="4416"/>
                    <a:pt x="5203" y="4639"/>
                    <a:pt x="5057" y="4835"/>
                  </a:cubicBezTo>
                  <a:cubicBezTo>
                    <a:pt x="4909" y="5032"/>
                    <a:pt x="4729" y="5190"/>
                    <a:pt x="4517" y="5311"/>
                  </a:cubicBezTo>
                  <a:cubicBezTo>
                    <a:pt x="4303" y="5432"/>
                    <a:pt x="4063" y="5506"/>
                    <a:pt x="3796" y="5534"/>
                  </a:cubicBezTo>
                  <a:cubicBezTo>
                    <a:pt x="3722" y="5542"/>
                    <a:pt x="3649" y="5546"/>
                    <a:pt x="3578" y="5546"/>
                  </a:cubicBezTo>
                  <a:cubicBezTo>
                    <a:pt x="3393" y="5546"/>
                    <a:pt x="3215" y="5519"/>
                    <a:pt x="3046" y="5466"/>
                  </a:cubicBezTo>
                  <a:cubicBezTo>
                    <a:pt x="2813" y="5394"/>
                    <a:pt x="2602" y="5275"/>
                    <a:pt x="2414" y="5118"/>
                  </a:cubicBezTo>
                  <a:cubicBezTo>
                    <a:pt x="2225" y="4960"/>
                    <a:pt x="2077" y="4764"/>
                    <a:pt x="1965" y="4531"/>
                  </a:cubicBezTo>
                  <a:cubicBezTo>
                    <a:pt x="1851" y="4298"/>
                    <a:pt x="1781" y="4038"/>
                    <a:pt x="1749" y="3751"/>
                  </a:cubicBezTo>
                  <a:cubicBezTo>
                    <a:pt x="1718" y="3467"/>
                    <a:pt x="1736" y="3198"/>
                    <a:pt x="1797" y="2950"/>
                  </a:cubicBezTo>
                  <a:cubicBezTo>
                    <a:pt x="1860" y="2699"/>
                    <a:pt x="1966" y="2478"/>
                    <a:pt x="2116" y="2281"/>
                  </a:cubicBezTo>
                  <a:cubicBezTo>
                    <a:pt x="2267" y="2084"/>
                    <a:pt x="2447" y="1924"/>
                    <a:pt x="2659" y="1804"/>
                  </a:cubicBezTo>
                  <a:cubicBezTo>
                    <a:pt x="2874" y="1684"/>
                    <a:pt x="3115" y="1608"/>
                    <a:pt x="3381" y="1581"/>
                  </a:cubicBezTo>
                  <a:cubicBezTo>
                    <a:pt x="3454" y="1573"/>
                    <a:pt x="3525" y="1569"/>
                    <a:pt x="3596" y="1569"/>
                  </a:cubicBezTo>
                  <a:close/>
                  <a:moveTo>
                    <a:pt x="3654" y="1"/>
                  </a:moveTo>
                  <a:cubicBezTo>
                    <a:pt x="3510" y="1"/>
                    <a:pt x="3363" y="9"/>
                    <a:pt x="3213" y="25"/>
                  </a:cubicBezTo>
                  <a:cubicBezTo>
                    <a:pt x="2701" y="78"/>
                    <a:pt x="2241" y="217"/>
                    <a:pt x="1831" y="437"/>
                  </a:cubicBezTo>
                  <a:cubicBezTo>
                    <a:pt x="1421" y="657"/>
                    <a:pt x="1075" y="942"/>
                    <a:pt x="789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1" y="3417"/>
                    <a:pt x="54" y="3929"/>
                  </a:cubicBezTo>
                  <a:cubicBezTo>
                    <a:pt x="108" y="4442"/>
                    <a:pt x="247" y="4902"/>
                    <a:pt x="465" y="5312"/>
                  </a:cubicBezTo>
                  <a:cubicBezTo>
                    <a:pt x="687" y="5722"/>
                    <a:pt x="973" y="6070"/>
                    <a:pt x="1324" y="6355"/>
                  </a:cubicBezTo>
                  <a:cubicBezTo>
                    <a:pt x="1676" y="6640"/>
                    <a:pt x="2074" y="6847"/>
                    <a:pt x="2520" y="6977"/>
                  </a:cubicBezTo>
                  <a:cubicBezTo>
                    <a:pt x="2832" y="7068"/>
                    <a:pt x="3162" y="7113"/>
                    <a:pt x="3510" y="7113"/>
                  </a:cubicBezTo>
                  <a:cubicBezTo>
                    <a:pt x="3660" y="7113"/>
                    <a:pt x="3813" y="7105"/>
                    <a:pt x="3970" y="7088"/>
                  </a:cubicBezTo>
                  <a:cubicBezTo>
                    <a:pt x="4474" y="7036"/>
                    <a:pt x="4933" y="6898"/>
                    <a:pt x="5343" y="6678"/>
                  </a:cubicBezTo>
                  <a:cubicBezTo>
                    <a:pt x="5753" y="6458"/>
                    <a:pt x="6099" y="6174"/>
                    <a:pt x="6381" y="5821"/>
                  </a:cubicBezTo>
                  <a:cubicBezTo>
                    <a:pt x="6664" y="5469"/>
                    <a:pt x="6871" y="5071"/>
                    <a:pt x="6999" y="4619"/>
                  </a:cubicBezTo>
                  <a:cubicBezTo>
                    <a:pt x="7127" y="4169"/>
                    <a:pt x="7163" y="3692"/>
                    <a:pt x="7112" y="3187"/>
                  </a:cubicBezTo>
                  <a:cubicBezTo>
                    <a:pt x="7057" y="2674"/>
                    <a:pt x="6919" y="2213"/>
                    <a:pt x="6703" y="1802"/>
                  </a:cubicBezTo>
                  <a:cubicBezTo>
                    <a:pt x="6485" y="1392"/>
                    <a:pt x="6201" y="1046"/>
                    <a:pt x="5849" y="760"/>
                  </a:cubicBezTo>
                  <a:cubicBezTo>
                    <a:pt x="5498" y="478"/>
                    <a:pt x="5100" y="269"/>
                    <a:pt x="4654" y="138"/>
                  </a:cubicBezTo>
                  <a:cubicBezTo>
                    <a:pt x="4338" y="48"/>
                    <a:pt x="4005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33"/>
            <p:cNvSpPr/>
            <p:nvPr/>
          </p:nvSpPr>
          <p:spPr>
            <a:xfrm flipH="1">
              <a:off x="3783057" y="62673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5" y="435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5"/>
                  </a:cubicBezTo>
                  <a:cubicBezTo>
                    <a:pt x="1666" y="6635"/>
                    <a:pt x="2065" y="6840"/>
                    <a:pt x="2515" y="6966"/>
                  </a:cubicBezTo>
                  <a:cubicBezTo>
                    <a:pt x="2830" y="7054"/>
                    <a:pt x="3161" y="7098"/>
                    <a:pt x="3508" y="7098"/>
                  </a:cubicBezTo>
                  <a:cubicBezTo>
                    <a:pt x="3656" y="7098"/>
                    <a:pt x="3806" y="7090"/>
                    <a:pt x="3959" y="7074"/>
                  </a:cubicBezTo>
                  <a:cubicBezTo>
                    <a:pt x="4290" y="7040"/>
                    <a:pt x="4615" y="6963"/>
                    <a:pt x="4933" y="6847"/>
                  </a:cubicBezTo>
                  <a:cubicBezTo>
                    <a:pt x="5250" y="6732"/>
                    <a:pt x="5538" y="6588"/>
                    <a:pt x="5793" y="6417"/>
                  </a:cubicBezTo>
                  <a:cubicBezTo>
                    <a:pt x="6046" y="6247"/>
                    <a:pt x="6246" y="6062"/>
                    <a:pt x="6387" y="5862"/>
                  </a:cubicBezTo>
                  <a:lnTo>
                    <a:pt x="5456" y="4681"/>
                  </a:lnTo>
                  <a:cubicBezTo>
                    <a:pt x="5347" y="4824"/>
                    <a:pt x="5217" y="4954"/>
                    <a:pt x="5069" y="5071"/>
                  </a:cubicBezTo>
                  <a:cubicBezTo>
                    <a:pt x="4920" y="5187"/>
                    <a:pt x="4757" y="5287"/>
                    <a:pt x="4573" y="5364"/>
                  </a:cubicBezTo>
                  <a:cubicBezTo>
                    <a:pt x="4392" y="5443"/>
                    <a:pt x="4196" y="5492"/>
                    <a:pt x="3989" y="5515"/>
                  </a:cubicBezTo>
                  <a:cubicBezTo>
                    <a:pt x="3888" y="5526"/>
                    <a:pt x="3789" y="5531"/>
                    <a:pt x="3693" y="5531"/>
                  </a:cubicBezTo>
                  <a:cubicBezTo>
                    <a:pt x="3499" y="5531"/>
                    <a:pt x="3315" y="5510"/>
                    <a:pt x="3142" y="5466"/>
                  </a:cubicBezTo>
                  <a:cubicBezTo>
                    <a:pt x="2884" y="5402"/>
                    <a:pt x="2658" y="5292"/>
                    <a:pt x="2464" y="5136"/>
                  </a:cubicBezTo>
                  <a:cubicBezTo>
                    <a:pt x="2270" y="4979"/>
                    <a:pt x="2111" y="4783"/>
                    <a:pt x="1989" y="4552"/>
                  </a:cubicBezTo>
                  <a:cubicBezTo>
                    <a:pt x="1867" y="4317"/>
                    <a:pt x="1789" y="4051"/>
                    <a:pt x="1756" y="3755"/>
                  </a:cubicBezTo>
                  <a:cubicBezTo>
                    <a:pt x="1724" y="3449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4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5" y="1661"/>
                    <a:pt x="3175" y="1590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4"/>
                    <a:pt x="4875" y="1985"/>
                    <a:pt x="5026" y="2112"/>
                  </a:cubicBezTo>
                  <a:lnTo>
                    <a:pt x="5916" y="846"/>
                  </a:lnTo>
                  <a:cubicBezTo>
                    <a:pt x="5696" y="640"/>
                    <a:pt x="5445" y="469"/>
                    <a:pt x="5157" y="331"/>
                  </a:cubicBezTo>
                  <a:cubicBezTo>
                    <a:pt x="4874" y="193"/>
                    <a:pt x="4570" y="100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33"/>
            <p:cNvSpPr/>
            <p:nvPr/>
          </p:nvSpPr>
          <p:spPr>
            <a:xfrm flipH="1">
              <a:off x="3549192" y="3797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6" y="0"/>
                  </a:moveTo>
                  <a:cubicBezTo>
                    <a:pt x="3544" y="0"/>
                    <a:pt x="3413" y="7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4" y="2036"/>
                    <a:pt x="177" y="2484"/>
                  </a:cubicBezTo>
                  <a:cubicBezTo>
                    <a:pt x="41" y="2931"/>
                    <a:pt x="0" y="3408"/>
                    <a:pt x="54" y="3915"/>
                  </a:cubicBezTo>
                  <a:cubicBezTo>
                    <a:pt x="108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3"/>
                  </a:cubicBezTo>
                  <a:cubicBezTo>
                    <a:pt x="1664" y="6634"/>
                    <a:pt x="2065" y="6839"/>
                    <a:pt x="2514" y="6965"/>
                  </a:cubicBezTo>
                  <a:cubicBezTo>
                    <a:pt x="2828" y="7053"/>
                    <a:pt x="3158" y="7097"/>
                    <a:pt x="3503" y="7097"/>
                  </a:cubicBezTo>
                  <a:cubicBezTo>
                    <a:pt x="3652" y="7097"/>
                    <a:pt x="3803" y="7089"/>
                    <a:pt x="3958" y="7072"/>
                  </a:cubicBezTo>
                  <a:cubicBezTo>
                    <a:pt x="4288" y="7039"/>
                    <a:pt x="4613" y="6963"/>
                    <a:pt x="4933" y="6847"/>
                  </a:cubicBezTo>
                  <a:cubicBezTo>
                    <a:pt x="5250" y="6732"/>
                    <a:pt x="5538" y="6588"/>
                    <a:pt x="5791" y="6417"/>
                  </a:cubicBezTo>
                  <a:cubicBezTo>
                    <a:pt x="6044" y="6246"/>
                    <a:pt x="6244" y="6061"/>
                    <a:pt x="6386" y="5862"/>
                  </a:cubicBezTo>
                  <a:lnTo>
                    <a:pt x="5455" y="4681"/>
                  </a:lnTo>
                  <a:cubicBezTo>
                    <a:pt x="5345" y="4822"/>
                    <a:pt x="5216" y="4954"/>
                    <a:pt x="5069" y="5071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1" y="5443"/>
                    <a:pt x="4195" y="5491"/>
                    <a:pt x="3988" y="5515"/>
                  </a:cubicBezTo>
                  <a:cubicBezTo>
                    <a:pt x="3887" y="5526"/>
                    <a:pt x="3788" y="5531"/>
                    <a:pt x="3692" y="5531"/>
                  </a:cubicBezTo>
                  <a:cubicBezTo>
                    <a:pt x="3499" y="5531"/>
                    <a:pt x="3315" y="5509"/>
                    <a:pt x="3142" y="5466"/>
                  </a:cubicBezTo>
                  <a:cubicBezTo>
                    <a:pt x="2884" y="5401"/>
                    <a:pt x="2656" y="5291"/>
                    <a:pt x="2462" y="5135"/>
                  </a:cubicBezTo>
                  <a:cubicBezTo>
                    <a:pt x="2268" y="4979"/>
                    <a:pt x="2110" y="4783"/>
                    <a:pt x="1988" y="4552"/>
                  </a:cubicBezTo>
                  <a:cubicBezTo>
                    <a:pt x="1865" y="4317"/>
                    <a:pt x="1788" y="4051"/>
                    <a:pt x="1756" y="3753"/>
                  </a:cubicBezTo>
                  <a:cubicBezTo>
                    <a:pt x="1724" y="3447"/>
                    <a:pt x="1743" y="3167"/>
                    <a:pt x="1815" y="2909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1" y="2051"/>
                    <a:pt x="2498" y="1896"/>
                    <a:pt x="2718" y="1779"/>
                  </a:cubicBezTo>
                  <a:cubicBezTo>
                    <a:pt x="2938" y="1661"/>
                    <a:pt x="3178" y="1589"/>
                    <a:pt x="3437" y="1561"/>
                  </a:cubicBezTo>
                  <a:cubicBezTo>
                    <a:pt x="3512" y="1553"/>
                    <a:pt x="3584" y="1549"/>
                    <a:pt x="3656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7"/>
                    <a:pt x="4393" y="1691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8"/>
                    <a:pt x="5160" y="328"/>
                  </a:cubicBezTo>
                  <a:cubicBezTo>
                    <a:pt x="4872" y="192"/>
                    <a:pt x="4570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33"/>
            <p:cNvSpPr/>
            <p:nvPr/>
          </p:nvSpPr>
          <p:spPr>
            <a:xfrm flipH="1">
              <a:off x="3338956" y="12885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2"/>
                  </a:lnTo>
                  <a:lnTo>
                    <a:pt x="2176" y="5733"/>
                  </a:lnTo>
                  <a:lnTo>
                    <a:pt x="2030" y="4351"/>
                  </a:lnTo>
                  <a:lnTo>
                    <a:pt x="4736" y="4068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5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33"/>
            <p:cNvSpPr/>
            <p:nvPr/>
          </p:nvSpPr>
          <p:spPr>
            <a:xfrm flipH="1">
              <a:off x="3093275" y="-4403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1" y="1421"/>
                  </a:moveTo>
                  <a:cubicBezTo>
                    <a:pt x="3223" y="1421"/>
                    <a:pt x="3349" y="1441"/>
                    <a:pt x="3462" y="1482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5" y="1878"/>
                    <a:pt x="3978" y="2026"/>
                    <a:pt x="3996" y="2201"/>
                  </a:cubicBezTo>
                  <a:cubicBezTo>
                    <a:pt x="4014" y="2377"/>
                    <a:pt x="3998" y="2535"/>
                    <a:pt x="3943" y="2677"/>
                  </a:cubicBezTo>
                  <a:cubicBezTo>
                    <a:pt x="3890" y="2822"/>
                    <a:pt x="3802" y="2937"/>
                    <a:pt x="3684" y="3025"/>
                  </a:cubicBezTo>
                  <a:cubicBezTo>
                    <a:pt x="3566" y="3114"/>
                    <a:pt x="3423" y="3167"/>
                    <a:pt x="3253" y="3183"/>
                  </a:cubicBezTo>
                  <a:lnTo>
                    <a:pt x="1911" y="3326"/>
                  </a:lnTo>
                  <a:lnTo>
                    <a:pt x="1726" y="1555"/>
                  </a:lnTo>
                  <a:lnTo>
                    <a:pt x="2921" y="1429"/>
                  </a:lnTo>
                  <a:cubicBezTo>
                    <a:pt x="2976" y="1424"/>
                    <a:pt x="3029" y="1421"/>
                    <a:pt x="3081" y="1421"/>
                  </a:cubicBezTo>
                  <a:close/>
                  <a:moveTo>
                    <a:pt x="3366" y="0"/>
                  </a:moveTo>
                  <a:cubicBezTo>
                    <a:pt x="3268" y="0"/>
                    <a:pt x="3168" y="6"/>
                    <a:pt x="3066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5" y="6985"/>
                  </a:lnTo>
                  <a:lnTo>
                    <a:pt x="2042" y="4591"/>
                  </a:lnTo>
                  <a:lnTo>
                    <a:pt x="2892" y="4500"/>
                  </a:lnTo>
                  <a:lnTo>
                    <a:pt x="4494" y="6752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2"/>
                    <a:pt x="4654" y="4042"/>
                    <a:pt x="4690" y="4017"/>
                  </a:cubicBezTo>
                  <a:cubicBezTo>
                    <a:pt x="5019" y="3786"/>
                    <a:pt x="5266" y="3490"/>
                    <a:pt x="5432" y="3126"/>
                  </a:cubicBezTo>
                  <a:cubicBezTo>
                    <a:pt x="5597" y="2765"/>
                    <a:pt x="5657" y="2369"/>
                    <a:pt x="5611" y="1941"/>
                  </a:cubicBezTo>
                  <a:cubicBezTo>
                    <a:pt x="5567" y="1527"/>
                    <a:pt x="5429" y="1164"/>
                    <a:pt x="5191" y="859"/>
                  </a:cubicBezTo>
                  <a:cubicBezTo>
                    <a:pt x="4957" y="553"/>
                    <a:pt x="4652" y="326"/>
                    <a:pt x="4278" y="175"/>
                  </a:cubicBezTo>
                  <a:cubicBezTo>
                    <a:pt x="3992" y="59"/>
                    <a:pt x="3688" y="0"/>
                    <a:pt x="3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33"/>
            <p:cNvSpPr/>
            <p:nvPr/>
          </p:nvSpPr>
          <p:spPr>
            <a:xfrm flipH="1">
              <a:off x="2780243" y="-8769"/>
              <a:ext cx="194303" cy="211939"/>
            </a:xfrm>
            <a:custGeom>
              <a:avLst/>
              <a:gdLst/>
              <a:ahLst/>
              <a:cxnLst/>
              <a:rect l="l" t="t" r="r" b="b"/>
              <a:pathLst>
                <a:path w="5608" h="6117" extrusionOk="0">
                  <a:moveTo>
                    <a:pt x="461" y="0"/>
                  </a:moveTo>
                  <a:cubicBezTo>
                    <a:pt x="332" y="157"/>
                    <a:pt x="230" y="331"/>
                    <a:pt x="153" y="517"/>
                  </a:cubicBezTo>
                  <a:cubicBezTo>
                    <a:pt x="41" y="788"/>
                    <a:pt x="1" y="1073"/>
                    <a:pt x="34" y="1379"/>
                  </a:cubicBezTo>
                  <a:cubicBezTo>
                    <a:pt x="63" y="1666"/>
                    <a:pt x="136" y="1919"/>
                    <a:pt x="251" y="2137"/>
                  </a:cubicBezTo>
                  <a:cubicBezTo>
                    <a:pt x="366" y="2359"/>
                    <a:pt x="526" y="2550"/>
                    <a:pt x="728" y="2708"/>
                  </a:cubicBezTo>
                  <a:cubicBezTo>
                    <a:pt x="934" y="2868"/>
                    <a:pt x="1180" y="2993"/>
                    <a:pt x="1473" y="3086"/>
                  </a:cubicBezTo>
                  <a:cubicBezTo>
                    <a:pt x="1764" y="3183"/>
                    <a:pt x="2105" y="3250"/>
                    <a:pt x="2489" y="3295"/>
                  </a:cubicBezTo>
                  <a:cubicBezTo>
                    <a:pt x="2627" y="3306"/>
                    <a:pt x="2766" y="3324"/>
                    <a:pt x="2897" y="3345"/>
                  </a:cubicBezTo>
                  <a:cubicBezTo>
                    <a:pt x="3029" y="3370"/>
                    <a:pt x="3159" y="3396"/>
                    <a:pt x="3280" y="3434"/>
                  </a:cubicBezTo>
                  <a:cubicBezTo>
                    <a:pt x="3402" y="3467"/>
                    <a:pt x="3508" y="3513"/>
                    <a:pt x="3600" y="3561"/>
                  </a:cubicBezTo>
                  <a:cubicBezTo>
                    <a:pt x="3689" y="3610"/>
                    <a:pt x="3763" y="3672"/>
                    <a:pt x="3819" y="3745"/>
                  </a:cubicBezTo>
                  <a:cubicBezTo>
                    <a:pt x="3876" y="3818"/>
                    <a:pt x="3911" y="3902"/>
                    <a:pt x="3921" y="4000"/>
                  </a:cubicBezTo>
                  <a:cubicBezTo>
                    <a:pt x="3934" y="4129"/>
                    <a:pt x="3905" y="4241"/>
                    <a:pt x="3837" y="4337"/>
                  </a:cubicBezTo>
                  <a:cubicBezTo>
                    <a:pt x="3768" y="4431"/>
                    <a:pt x="3666" y="4510"/>
                    <a:pt x="3528" y="4572"/>
                  </a:cubicBezTo>
                  <a:cubicBezTo>
                    <a:pt x="3389" y="4631"/>
                    <a:pt x="3233" y="4671"/>
                    <a:pt x="3057" y="4688"/>
                  </a:cubicBezTo>
                  <a:cubicBezTo>
                    <a:pt x="2971" y="4698"/>
                    <a:pt x="2886" y="4702"/>
                    <a:pt x="2800" y="4702"/>
                  </a:cubicBezTo>
                  <a:cubicBezTo>
                    <a:pt x="2538" y="4702"/>
                    <a:pt x="2276" y="4659"/>
                    <a:pt x="2018" y="4573"/>
                  </a:cubicBezTo>
                  <a:cubicBezTo>
                    <a:pt x="1675" y="4457"/>
                    <a:pt x="1318" y="4201"/>
                    <a:pt x="949" y="3798"/>
                  </a:cubicBezTo>
                  <a:lnTo>
                    <a:pt x="64" y="5042"/>
                  </a:lnTo>
                  <a:cubicBezTo>
                    <a:pt x="314" y="5299"/>
                    <a:pt x="589" y="5514"/>
                    <a:pt x="890" y="5688"/>
                  </a:cubicBezTo>
                  <a:cubicBezTo>
                    <a:pt x="1192" y="5865"/>
                    <a:pt x="1527" y="5987"/>
                    <a:pt x="1898" y="6054"/>
                  </a:cubicBezTo>
                  <a:cubicBezTo>
                    <a:pt x="2119" y="6096"/>
                    <a:pt x="2354" y="6117"/>
                    <a:pt x="2603" y="6117"/>
                  </a:cubicBezTo>
                  <a:cubicBezTo>
                    <a:pt x="2771" y="6117"/>
                    <a:pt x="2946" y="6108"/>
                    <a:pt x="3126" y="6089"/>
                  </a:cubicBezTo>
                  <a:cubicBezTo>
                    <a:pt x="3643" y="6033"/>
                    <a:pt x="4093" y="5898"/>
                    <a:pt x="4474" y="5685"/>
                  </a:cubicBezTo>
                  <a:cubicBezTo>
                    <a:pt x="4856" y="5471"/>
                    <a:pt x="5143" y="5189"/>
                    <a:pt x="5340" y="4836"/>
                  </a:cubicBezTo>
                  <a:cubicBezTo>
                    <a:pt x="5536" y="4484"/>
                    <a:pt x="5608" y="4070"/>
                    <a:pt x="5560" y="3597"/>
                  </a:cubicBezTo>
                  <a:cubicBezTo>
                    <a:pt x="5529" y="3292"/>
                    <a:pt x="5444" y="3032"/>
                    <a:pt x="5306" y="2812"/>
                  </a:cubicBezTo>
                  <a:cubicBezTo>
                    <a:pt x="5169" y="2595"/>
                    <a:pt x="4985" y="2413"/>
                    <a:pt x="4758" y="2265"/>
                  </a:cubicBezTo>
                  <a:cubicBezTo>
                    <a:pt x="4529" y="2119"/>
                    <a:pt x="4265" y="2004"/>
                    <a:pt x="3963" y="1914"/>
                  </a:cubicBezTo>
                  <a:cubicBezTo>
                    <a:pt x="3661" y="1831"/>
                    <a:pt x="3328" y="1771"/>
                    <a:pt x="2963" y="1738"/>
                  </a:cubicBezTo>
                  <a:cubicBezTo>
                    <a:pt x="2805" y="1726"/>
                    <a:pt x="2653" y="1710"/>
                    <a:pt x="2504" y="1681"/>
                  </a:cubicBezTo>
                  <a:cubicBezTo>
                    <a:pt x="2359" y="1656"/>
                    <a:pt x="2227" y="1617"/>
                    <a:pt x="2109" y="1566"/>
                  </a:cubicBezTo>
                  <a:cubicBezTo>
                    <a:pt x="1992" y="1516"/>
                    <a:pt x="1898" y="1454"/>
                    <a:pt x="1826" y="1385"/>
                  </a:cubicBezTo>
                  <a:cubicBezTo>
                    <a:pt x="1754" y="1315"/>
                    <a:pt x="1711" y="1224"/>
                    <a:pt x="1699" y="1113"/>
                  </a:cubicBezTo>
                  <a:cubicBezTo>
                    <a:pt x="1688" y="991"/>
                    <a:pt x="1716" y="882"/>
                    <a:pt x="1783" y="786"/>
                  </a:cubicBezTo>
                  <a:cubicBezTo>
                    <a:pt x="1853" y="689"/>
                    <a:pt x="1954" y="609"/>
                    <a:pt x="2087" y="545"/>
                  </a:cubicBezTo>
                  <a:cubicBezTo>
                    <a:pt x="2221" y="482"/>
                    <a:pt x="2387" y="439"/>
                    <a:pt x="2581" y="419"/>
                  </a:cubicBezTo>
                  <a:cubicBezTo>
                    <a:pt x="2641" y="413"/>
                    <a:pt x="2701" y="410"/>
                    <a:pt x="2761" y="410"/>
                  </a:cubicBezTo>
                  <a:cubicBezTo>
                    <a:pt x="2888" y="410"/>
                    <a:pt x="3015" y="423"/>
                    <a:pt x="3140" y="451"/>
                  </a:cubicBezTo>
                  <a:cubicBezTo>
                    <a:pt x="3324" y="491"/>
                    <a:pt x="3501" y="555"/>
                    <a:pt x="3672" y="652"/>
                  </a:cubicBezTo>
                  <a:cubicBezTo>
                    <a:pt x="3842" y="745"/>
                    <a:pt x="4004" y="869"/>
                    <a:pt x="4158" y="1023"/>
                  </a:cubicBezTo>
                  <a:lnTo>
                    <a:pt x="5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33"/>
            <p:cNvSpPr/>
            <p:nvPr/>
          </p:nvSpPr>
          <p:spPr>
            <a:xfrm flipH="1">
              <a:off x="2512942" y="-8873"/>
              <a:ext cx="238583" cy="193333"/>
            </a:xfrm>
            <a:custGeom>
              <a:avLst/>
              <a:gdLst/>
              <a:ahLst/>
              <a:cxnLst/>
              <a:rect l="l" t="t" r="r" b="b"/>
              <a:pathLst>
                <a:path w="6886" h="5580" extrusionOk="0">
                  <a:moveTo>
                    <a:pt x="0" y="1"/>
                  </a:moveTo>
                  <a:lnTo>
                    <a:pt x="590" y="5580"/>
                  </a:lnTo>
                  <a:lnTo>
                    <a:pt x="2244" y="5405"/>
                  </a:lnTo>
                  <a:lnTo>
                    <a:pt x="1988" y="2971"/>
                  </a:lnTo>
                  <a:lnTo>
                    <a:pt x="2429" y="2432"/>
                  </a:lnTo>
                  <a:lnTo>
                    <a:pt x="4959" y="5118"/>
                  </a:lnTo>
                  <a:lnTo>
                    <a:pt x="6886" y="4914"/>
                  </a:lnTo>
                  <a:lnTo>
                    <a:pt x="3384" y="1276"/>
                  </a:lnTo>
                  <a:lnTo>
                    <a:pt x="4435" y="1"/>
                  </a:lnTo>
                  <a:lnTo>
                    <a:pt x="2694" y="1"/>
                  </a:lnTo>
                  <a:lnTo>
                    <a:pt x="1794" y="1131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33"/>
            <p:cNvSpPr/>
            <p:nvPr/>
          </p:nvSpPr>
          <p:spPr>
            <a:xfrm flipH="1">
              <a:off x="2349481" y="-8873"/>
              <a:ext cx="142332" cy="167486"/>
            </a:xfrm>
            <a:custGeom>
              <a:avLst/>
              <a:gdLst/>
              <a:ahLst/>
              <a:cxnLst/>
              <a:rect l="l" t="t" r="r" b="b"/>
              <a:pathLst>
                <a:path w="4108" h="4834" extrusionOk="0">
                  <a:moveTo>
                    <a:pt x="799" y="1"/>
                  </a:moveTo>
                  <a:lnTo>
                    <a:pt x="1151" y="3322"/>
                  </a:lnTo>
                  <a:lnTo>
                    <a:pt x="1" y="3442"/>
                  </a:lnTo>
                  <a:lnTo>
                    <a:pt x="147" y="4834"/>
                  </a:lnTo>
                  <a:lnTo>
                    <a:pt x="4108" y="4418"/>
                  </a:lnTo>
                  <a:lnTo>
                    <a:pt x="3962" y="3028"/>
                  </a:lnTo>
                  <a:lnTo>
                    <a:pt x="2805" y="3147"/>
                  </a:lnTo>
                  <a:lnTo>
                    <a:pt x="24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33"/>
            <p:cNvSpPr/>
            <p:nvPr/>
          </p:nvSpPr>
          <p:spPr>
            <a:xfrm flipH="1">
              <a:off x="2132315" y="-8873"/>
              <a:ext cx="178054" cy="147321"/>
            </a:xfrm>
            <a:custGeom>
              <a:avLst/>
              <a:gdLst/>
              <a:ahLst/>
              <a:cxnLst/>
              <a:rect l="l" t="t" r="r" b="b"/>
              <a:pathLst>
                <a:path w="5139" h="4252" extrusionOk="0">
                  <a:moveTo>
                    <a:pt x="1" y="1"/>
                  </a:moveTo>
                  <a:lnTo>
                    <a:pt x="450" y="4251"/>
                  </a:lnTo>
                  <a:lnTo>
                    <a:pt x="5139" y="3755"/>
                  </a:lnTo>
                  <a:lnTo>
                    <a:pt x="4984" y="2297"/>
                  </a:lnTo>
                  <a:lnTo>
                    <a:pt x="1948" y="2618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33"/>
            <p:cNvSpPr/>
            <p:nvPr/>
          </p:nvSpPr>
          <p:spPr>
            <a:xfrm flipH="1">
              <a:off x="1926998" y="-8873"/>
              <a:ext cx="175732" cy="125632"/>
            </a:xfrm>
            <a:custGeom>
              <a:avLst/>
              <a:gdLst/>
              <a:ahLst/>
              <a:cxnLst/>
              <a:rect l="l" t="t" r="r" b="b"/>
              <a:pathLst>
                <a:path w="5072" h="3626" extrusionOk="0">
                  <a:moveTo>
                    <a:pt x="0" y="1"/>
                  </a:moveTo>
                  <a:lnTo>
                    <a:pt x="381" y="3626"/>
                  </a:lnTo>
                  <a:lnTo>
                    <a:pt x="5072" y="3130"/>
                  </a:lnTo>
                  <a:lnTo>
                    <a:pt x="4918" y="1670"/>
                  </a:lnTo>
                  <a:lnTo>
                    <a:pt x="1881" y="1992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33"/>
            <p:cNvSpPr/>
            <p:nvPr/>
          </p:nvSpPr>
          <p:spPr>
            <a:xfrm flipH="1">
              <a:off x="1719533" y="-8769"/>
              <a:ext cx="192086" cy="99993"/>
            </a:xfrm>
            <a:custGeom>
              <a:avLst/>
              <a:gdLst/>
              <a:ahLst/>
              <a:cxnLst/>
              <a:rect l="l" t="t" r="r" b="b"/>
              <a:pathLst>
                <a:path w="5544" h="2886" extrusionOk="0">
                  <a:moveTo>
                    <a:pt x="2000" y="0"/>
                  </a:moveTo>
                  <a:cubicBezTo>
                    <a:pt x="2136" y="25"/>
                    <a:pt x="2275" y="46"/>
                    <a:pt x="2423" y="64"/>
                  </a:cubicBezTo>
                  <a:cubicBezTo>
                    <a:pt x="2563" y="74"/>
                    <a:pt x="2699" y="92"/>
                    <a:pt x="2833" y="114"/>
                  </a:cubicBezTo>
                  <a:cubicBezTo>
                    <a:pt x="2965" y="137"/>
                    <a:pt x="3095" y="166"/>
                    <a:pt x="3216" y="202"/>
                  </a:cubicBezTo>
                  <a:cubicBezTo>
                    <a:pt x="3338" y="238"/>
                    <a:pt x="3444" y="281"/>
                    <a:pt x="3533" y="330"/>
                  </a:cubicBezTo>
                  <a:cubicBezTo>
                    <a:pt x="3625" y="377"/>
                    <a:pt x="3699" y="440"/>
                    <a:pt x="3755" y="512"/>
                  </a:cubicBezTo>
                  <a:cubicBezTo>
                    <a:pt x="3812" y="586"/>
                    <a:pt x="3847" y="671"/>
                    <a:pt x="3856" y="768"/>
                  </a:cubicBezTo>
                  <a:cubicBezTo>
                    <a:pt x="3870" y="898"/>
                    <a:pt x="3841" y="1008"/>
                    <a:pt x="3774" y="1106"/>
                  </a:cubicBezTo>
                  <a:cubicBezTo>
                    <a:pt x="3705" y="1200"/>
                    <a:pt x="3602" y="1279"/>
                    <a:pt x="3462" y="1339"/>
                  </a:cubicBezTo>
                  <a:cubicBezTo>
                    <a:pt x="3323" y="1398"/>
                    <a:pt x="3167" y="1440"/>
                    <a:pt x="2993" y="1459"/>
                  </a:cubicBezTo>
                  <a:cubicBezTo>
                    <a:pt x="2909" y="1467"/>
                    <a:pt x="2826" y="1472"/>
                    <a:pt x="2742" y="1472"/>
                  </a:cubicBezTo>
                  <a:cubicBezTo>
                    <a:pt x="2478" y="1472"/>
                    <a:pt x="2214" y="1428"/>
                    <a:pt x="1954" y="1341"/>
                  </a:cubicBezTo>
                  <a:cubicBezTo>
                    <a:pt x="1611" y="1224"/>
                    <a:pt x="1253" y="970"/>
                    <a:pt x="883" y="568"/>
                  </a:cubicBezTo>
                  <a:lnTo>
                    <a:pt x="0" y="1811"/>
                  </a:lnTo>
                  <a:cubicBezTo>
                    <a:pt x="248" y="2068"/>
                    <a:pt x="524" y="2284"/>
                    <a:pt x="826" y="2458"/>
                  </a:cubicBezTo>
                  <a:cubicBezTo>
                    <a:pt x="1125" y="2632"/>
                    <a:pt x="1461" y="2754"/>
                    <a:pt x="1834" y="2823"/>
                  </a:cubicBezTo>
                  <a:cubicBezTo>
                    <a:pt x="2051" y="2865"/>
                    <a:pt x="2282" y="2886"/>
                    <a:pt x="2527" y="2886"/>
                  </a:cubicBezTo>
                  <a:cubicBezTo>
                    <a:pt x="2698" y="2886"/>
                    <a:pt x="2877" y="2876"/>
                    <a:pt x="3062" y="2856"/>
                  </a:cubicBezTo>
                  <a:cubicBezTo>
                    <a:pt x="3579" y="2803"/>
                    <a:pt x="4030" y="2666"/>
                    <a:pt x="4411" y="2452"/>
                  </a:cubicBezTo>
                  <a:cubicBezTo>
                    <a:pt x="4790" y="2238"/>
                    <a:pt x="5078" y="1956"/>
                    <a:pt x="5276" y="1604"/>
                  </a:cubicBezTo>
                  <a:cubicBezTo>
                    <a:pt x="5470" y="1251"/>
                    <a:pt x="5544" y="840"/>
                    <a:pt x="5495" y="369"/>
                  </a:cubicBezTo>
                  <a:cubicBezTo>
                    <a:pt x="5482" y="238"/>
                    <a:pt x="5459" y="115"/>
                    <a:pt x="5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33"/>
            <p:cNvSpPr/>
            <p:nvPr/>
          </p:nvSpPr>
          <p:spPr>
            <a:xfrm flipH="1">
              <a:off x="1329860" y="-8907"/>
              <a:ext cx="252927" cy="65657"/>
            </a:xfrm>
            <a:custGeom>
              <a:avLst/>
              <a:gdLst/>
              <a:ahLst/>
              <a:cxnLst/>
              <a:rect l="l" t="t" r="r" b="b"/>
              <a:pathLst>
                <a:path w="7300" h="1895" extrusionOk="0">
                  <a:moveTo>
                    <a:pt x="0" y="0"/>
                  </a:moveTo>
                  <a:cubicBezTo>
                    <a:pt x="52" y="391"/>
                    <a:pt x="206" y="733"/>
                    <a:pt x="465" y="1028"/>
                  </a:cubicBezTo>
                  <a:cubicBezTo>
                    <a:pt x="739" y="1342"/>
                    <a:pt x="1087" y="1573"/>
                    <a:pt x="1513" y="1726"/>
                  </a:cubicBezTo>
                  <a:cubicBezTo>
                    <a:pt x="1829" y="1838"/>
                    <a:pt x="2169" y="1894"/>
                    <a:pt x="2533" y="1894"/>
                  </a:cubicBezTo>
                  <a:cubicBezTo>
                    <a:pt x="2659" y="1894"/>
                    <a:pt x="2789" y="1888"/>
                    <a:pt x="2921" y="1874"/>
                  </a:cubicBezTo>
                  <a:cubicBezTo>
                    <a:pt x="3303" y="1832"/>
                    <a:pt x="3655" y="1743"/>
                    <a:pt x="3979" y="1599"/>
                  </a:cubicBezTo>
                  <a:cubicBezTo>
                    <a:pt x="4290" y="1460"/>
                    <a:pt x="4573" y="1283"/>
                    <a:pt x="4827" y="1061"/>
                  </a:cubicBezTo>
                  <a:lnTo>
                    <a:pt x="5372" y="1516"/>
                  </a:lnTo>
                  <a:lnTo>
                    <a:pt x="7299" y="1313"/>
                  </a:lnTo>
                  <a:lnTo>
                    <a:pt x="5774" y="2"/>
                  </a:lnTo>
                  <a:lnTo>
                    <a:pt x="3504" y="2"/>
                  </a:lnTo>
                  <a:lnTo>
                    <a:pt x="3805" y="258"/>
                  </a:lnTo>
                  <a:cubicBezTo>
                    <a:pt x="3755" y="298"/>
                    <a:pt x="3704" y="332"/>
                    <a:pt x="3651" y="364"/>
                  </a:cubicBezTo>
                  <a:cubicBezTo>
                    <a:pt x="3438" y="495"/>
                    <a:pt x="3202" y="574"/>
                    <a:pt x="2942" y="601"/>
                  </a:cubicBezTo>
                  <a:cubicBezTo>
                    <a:pt x="2856" y="611"/>
                    <a:pt x="2773" y="615"/>
                    <a:pt x="2694" y="615"/>
                  </a:cubicBezTo>
                  <a:cubicBezTo>
                    <a:pt x="2516" y="615"/>
                    <a:pt x="2354" y="592"/>
                    <a:pt x="2209" y="545"/>
                  </a:cubicBezTo>
                  <a:cubicBezTo>
                    <a:pt x="1999" y="479"/>
                    <a:pt x="1834" y="371"/>
                    <a:pt x="1713" y="220"/>
                  </a:cubicBezTo>
                  <a:cubicBezTo>
                    <a:pt x="1661" y="154"/>
                    <a:pt x="1616" y="79"/>
                    <a:pt x="1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33"/>
            <p:cNvSpPr/>
            <p:nvPr/>
          </p:nvSpPr>
          <p:spPr>
            <a:xfrm flipH="1">
              <a:off x="1084461" y="-8873"/>
              <a:ext cx="60113" cy="25605"/>
            </a:xfrm>
            <a:custGeom>
              <a:avLst/>
              <a:gdLst/>
              <a:ahLst/>
              <a:cxnLst/>
              <a:rect l="l" t="t" r="r" b="b"/>
              <a:pathLst>
                <a:path w="1735" h="739" extrusionOk="0">
                  <a:moveTo>
                    <a:pt x="1" y="1"/>
                  </a:moveTo>
                  <a:lnTo>
                    <a:pt x="80" y="738"/>
                  </a:lnTo>
                  <a:lnTo>
                    <a:pt x="1735" y="563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33"/>
            <p:cNvSpPr/>
            <p:nvPr/>
          </p:nvSpPr>
          <p:spPr>
            <a:xfrm flipH="1">
              <a:off x="898893" y="-8873"/>
              <a:ext cx="74146" cy="7761"/>
            </a:xfrm>
            <a:custGeom>
              <a:avLst/>
              <a:gdLst/>
              <a:ahLst/>
              <a:cxnLst/>
              <a:rect l="l" t="t" r="r" b="b"/>
              <a:pathLst>
                <a:path w="2140" h="224" extrusionOk="0">
                  <a:moveTo>
                    <a:pt x="1" y="1"/>
                  </a:moveTo>
                  <a:lnTo>
                    <a:pt x="24" y="223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33"/>
            <p:cNvSpPr/>
            <p:nvPr/>
          </p:nvSpPr>
          <p:spPr>
            <a:xfrm flipH="1">
              <a:off x="4263608" y="439802"/>
              <a:ext cx="194372" cy="246794"/>
            </a:xfrm>
            <a:custGeom>
              <a:avLst/>
              <a:gdLst/>
              <a:ahLst/>
              <a:cxnLst/>
              <a:rect l="l" t="t" r="r" b="b"/>
              <a:pathLst>
                <a:path w="5610" h="7123" extrusionOk="0">
                  <a:moveTo>
                    <a:pt x="2931" y="1"/>
                  </a:moveTo>
                  <a:cubicBezTo>
                    <a:pt x="2759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3" y="418"/>
                    <a:pt x="865" y="591"/>
                    <a:pt x="647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79" y="3999"/>
                    <a:pt x="1473" y="4092"/>
                  </a:cubicBezTo>
                  <a:cubicBezTo>
                    <a:pt x="1766" y="4186"/>
                    <a:pt x="2104" y="4255"/>
                    <a:pt x="2488" y="4298"/>
                  </a:cubicBezTo>
                  <a:cubicBezTo>
                    <a:pt x="2626" y="4311"/>
                    <a:pt x="2763" y="4327"/>
                    <a:pt x="2896" y="4348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4"/>
                    <a:pt x="3761" y="4676"/>
                    <a:pt x="3818" y="4749"/>
                  </a:cubicBezTo>
                  <a:cubicBezTo>
                    <a:pt x="3876" y="4821"/>
                    <a:pt x="3909" y="4908"/>
                    <a:pt x="3919" y="5005"/>
                  </a:cubicBezTo>
                  <a:cubicBezTo>
                    <a:pt x="3933" y="5135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88" y="5638"/>
                    <a:pt x="3233" y="5677"/>
                    <a:pt x="3058" y="5696"/>
                  </a:cubicBezTo>
                  <a:cubicBezTo>
                    <a:pt x="2973" y="5705"/>
                    <a:pt x="2889" y="5709"/>
                    <a:pt x="2804" y="5709"/>
                  </a:cubicBezTo>
                  <a:cubicBezTo>
                    <a:pt x="2540" y="5709"/>
                    <a:pt x="2277" y="5665"/>
                    <a:pt x="2018" y="5578"/>
                  </a:cubicBezTo>
                  <a:cubicBezTo>
                    <a:pt x="1674" y="5463"/>
                    <a:pt x="1316" y="5207"/>
                    <a:pt x="948" y="4806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5"/>
                  </a:cubicBezTo>
                  <a:cubicBezTo>
                    <a:pt x="1191" y="6869"/>
                    <a:pt x="1526" y="6991"/>
                    <a:pt x="1898" y="7062"/>
                  </a:cubicBezTo>
                  <a:cubicBezTo>
                    <a:pt x="2120" y="7102"/>
                    <a:pt x="2353" y="7122"/>
                    <a:pt x="2601" y="7122"/>
                  </a:cubicBezTo>
                  <a:cubicBezTo>
                    <a:pt x="2770" y="7122"/>
                    <a:pt x="2946" y="7113"/>
                    <a:pt x="3128" y="7093"/>
                  </a:cubicBezTo>
                  <a:cubicBezTo>
                    <a:pt x="3647" y="7040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2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29" y="4298"/>
                    <a:pt x="5445" y="4038"/>
                    <a:pt x="5307" y="3819"/>
                  </a:cubicBezTo>
                  <a:cubicBezTo>
                    <a:pt x="5168" y="3601"/>
                    <a:pt x="4984" y="3418"/>
                    <a:pt x="4757" y="3273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1" y="2837"/>
                    <a:pt x="3328" y="2778"/>
                    <a:pt x="2964" y="2743"/>
                  </a:cubicBezTo>
                  <a:cubicBezTo>
                    <a:pt x="2806" y="2735"/>
                    <a:pt x="2653" y="2716"/>
                    <a:pt x="2507" y="2687"/>
                  </a:cubicBezTo>
                  <a:cubicBezTo>
                    <a:pt x="2359" y="2662"/>
                    <a:pt x="2228" y="2623"/>
                    <a:pt x="2111" y="2572"/>
                  </a:cubicBezTo>
                  <a:cubicBezTo>
                    <a:pt x="1993" y="2522"/>
                    <a:pt x="1898" y="2463"/>
                    <a:pt x="1827" y="2391"/>
                  </a:cubicBezTo>
                  <a:cubicBezTo>
                    <a:pt x="1753" y="2321"/>
                    <a:pt x="1712" y="2230"/>
                    <a:pt x="1699" y="2119"/>
                  </a:cubicBezTo>
                  <a:cubicBezTo>
                    <a:pt x="1687" y="1996"/>
                    <a:pt x="1713" y="1886"/>
                    <a:pt x="1782" y="1792"/>
                  </a:cubicBezTo>
                  <a:cubicBezTo>
                    <a:pt x="1850" y="1697"/>
                    <a:pt x="1950" y="1618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8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2" y="217"/>
                    <a:pt x="3881" y="110"/>
                    <a:pt x="3551" y="52"/>
                  </a:cubicBezTo>
                  <a:cubicBezTo>
                    <a:pt x="3363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33"/>
            <p:cNvSpPr/>
            <p:nvPr/>
          </p:nvSpPr>
          <p:spPr>
            <a:xfrm flipH="1">
              <a:off x="3995857" y="414406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6" y="1569"/>
                  </a:moveTo>
                  <a:cubicBezTo>
                    <a:pt x="3782" y="1569"/>
                    <a:pt x="3960" y="1596"/>
                    <a:pt x="4129" y="1649"/>
                  </a:cubicBezTo>
                  <a:cubicBezTo>
                    <a:pt x="4360" y="1722"/>
                    <a:pt x="4570" y="1841"/>
                    <a:pt x="4756" y="2001"/>
                  </a:cubicBezTo>
                  <a:cubicBezTo>
                    <a:pt x="4940" y="2164"/>
                    <a:pt x="5091" y="2359"/>
                    <a:pt x="5206" y="2589"/>
                  </a:cubicBezTo>
                  <a:cubicBezTo>
                    <a:pt x="5322" y="2819"/>
                    <a:pt x="5395" y="3077"/>
                    <a:pt x="5424" y="3364"/>
                  </a:cubicBezTo>
                  <a:cubicBezTo>
                    <a:pt x="5456" y="3648"/>
                    <a:pt x="5437" y="3915"/>
                    <a:pt x="5372" y="4165"/>
                  </a:cubicBezTo>
                  <a:cubicBezTo>
                    <a:pt x="5306" y="4415"/>
                    <a:pt x="5200" y="4638"/>
                    <a:pt x="5055" y="4834"/>
                  </a:cubicBezTo>
                  <a:cubicBezTo>
                    <a:pt x="4907" y="5032"/>
                    <a:pt x="4727" y="5191"/>
                    <a:pt x="4513" y="5310"/>
                  </a:cubicBezTo>
                  <a:cubicBezTo>
                    <a:pt x="4300" y="5431"/>
                    <a:pt x="4062" y="5507"/>
                    <a:pt x="3796" y="5533"/>
                  </a:cubicBezTo>
                  <a:cubicBezTo>
                    <a:pt x="3721" y="5541"/>
                    <a:pt x="3648" y="5545"/>
                    <a:pt x="3576" y="5545"/>
                  </a:cubicBezTo>
                  <a:cubicBezTo>
                    <a:pt x="3390" y="5545"/>
                    <a:pt x="3213" y="5518"/>
                    <a:pt x="3044" y="5465"/>
                  </a:cubicBezTo>
                  <a:cubicBezTo>
                    <a:pt x="2811" y="5393"/>
                    <a:pt x="2600" y="5277"/>
                    <a:pt x="2413" y="5119"/>
                  </a:cubicBezTo>
                  <a:cubicBezTo>
                    <a:pt x="2225" y="4960"/>
                    <a:pt x="2077" y="4763"/>
                    <a:pt x="1963" y="4531"/>
                  </a:cubicBezTo>
                  <a:cubicBezTo>
                    <a:pt x="1849" y="4299"/>
                    <a:pt x="1779" y="4037"/>
                    <a:pt x="1749" y="3750"/>
                  </a:cubicBezTo>
                  <a:cubicBezTo>
                    <a:pt x="1719" y="3466"/>
                    <a:pt x="1734" y="3199"/>
                    <a:pt x="1798" y="2949"/>
                  </a:cubicBezTo>
                  <a:cubicBezTo>
                    <a:pt x="1858" y="2699"/>
                    <a:pt x="1964" y="2477"/>
                    <a:pt x="2115" y="2280"/>
                  </a:cubicBezTo>
                  <a:cubicBezTo>
                    <a:pt x="2265" y="2084"/>
                    <a:pt x="2446" y="1923"/>
                    <a:pt x="2660" y="1804"/>
                  </a:cubicBezTo>
                  <a:cubicBezTo>
                    <a:pt x="2873" y="1683"/>
                    <a:pt x="3112" y="1607"/>
                    <a:pt x="3377" y="1581"/>
                  </a:cubicBezTo>
                  <a:cubicBezTo>
                    <a:pt x="3451" y="1573"/>
                    <a:pt x="3524" y="1569"/>
                    <a:pt x="3596" y="1569"/>
                  </a:cubicBezTo>
                  <a:close/>
                  <a:moveTo>
                    <a:pt x="3652" y="1"/>
                  </a:moveTo>
                  <a:cubicBezTo>
                    <a:pt x="3509" y="1"/>
                    <a:pt x="3363" y="8"/>
                    <a:pt x="3214" y="24"/>
                  </a:cubicBezTo>
                  <a:cubicBezTo>
                    <a:pt x="2701" y="78"/>
                    <a:pt x="2241" y="217"/>
                    <a:pt x="1831" y="438"/>
                  </a:cubicBezTo>
                  <a:cubicBezTo>
                    <a:pt x="1419" y="657"/>
                    <a:pt x="1074" y="943"/>
                    <a:pt x="788" y="1295"/>
                  </a:cubicBezTo>
                  <a:cubicBezTo>
                    <a:pt x="505" y="1647"/>
                    <a:pt x="298" y="2044"/>
                    <a:pt x="167" y="2490"/>
                  </a:cubicBezTo>
                  <a:cubicBezTo>
                    <a:pt x="37" y="2936"/>
                    <a:pt x="0" y="3416"/>
                    <a:pt x="53" y="3929"/>
                  </a:cubicBezTo>
                  <a:cubicBezTo>
                    <a:pt x="108" y="4443"/>
                    <a:pt x="245" y="4902"/>
                    <a:pt x="465" y="5313"/>
                  </a:cubicBezTo>
                  <a:cubicBezTo>
                    <a:pt x="685" y="5723"/>
                    <a:pt x="971" y="6069"/>
                    <a:pt x="1323" y="6355"/>
                  </a:cubicBezTo>
                  <a:cubicBezTo>
                    <a:pt x="1675" y="6639"/>
                    <a:pt x="2072" y="6846"/>
                    <a:pt x="2519" y="6977"/>
                  </a:cubicBezTo>
                  <a:cubicBezTo>
                    <a:pt x="2835" y="7068"/>
                    <a:pt x="3168" y="7114"/>
                    <a:pt x="3520" y="7114"/>
                  </a:cubicBezTo>
                  <a:cubicBezTo>
                    <a:pt x="3666" y="7114"/>
                    <a:pt x="3815" y="7106"/>
                    <a:pt x="3968" y="7090"/>
                  </a:cubicBezTo>
                  <a:cubicBezTo>
                    <a:pt x="4472" y="7036"/>
                    <a:pt x="4931" y="6897"/>
                    <a:pt x="5341" y="6677"/>
                  </a:cubicBezTo>
                  <a:cubicBezTo>
                    <a:pt x="5752" y="6457"/>
                    <a:pt x="6097" y="6173"/>
                    <a:pt x="6383" y="5820"/>
                  </a:cubicBezTo>
                  <a:cubicBezTo>
                    <a:pt x="6667" y="5468"/>
                    <a:pt x="6872" y="5070"/>
                    <a:pt x="6999" y="4618"/>
                  </a:cubicBezTo>
                  <a:cubicBezTo>
                    <a:pt x="7125" y="4168"/>
                    <a:pt x="7163" y="3691"/>
                    <a:pt x="7110" y="3186"/>
                  </a:cubicBezTo>
                  <a:cubicBezTo>
                    <a:pt x="7055" y="2674"/>
                    <a:pt x="6918" y="2214"/>
                    <a:pt x="6701" y="1801"/>
                  </a:cubicBezTo>
                  <a:cubicBezTo>
                    <a:pt x="6485" y="1391"/>
                    <a:pt x="6201" y="1045"/>
                    <a:pt x="5848" y="762"/>
                  </a:cubicBezTo>
                  <a:cubicBezTo>
                    <a:pt x="5496" y="477"/>
                    <a:pt x="5099" y="268"/>
                    <a:pt x="4652" y="137"/>
                  </a:cubicBezTo>
                  <a:cubicBezTo>
                    <a:pt x="4336" y="47"/>
                    <a:pt x="4002" y="1"/>
                    <a:pt x="3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33"/>
            <p:cNvSpPr/>
            <p:nvPr/>
          </p:nvSpPr>
          <p:spPr>
            <a:xfrm flipH="1">
              <a:off x="3749034" y="386099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6"/>
                    <a:pt x="2293" y="214"/>
                    <a:pt x="1874" y="435"/>
                  </a:cubicBezTo>
                  <a:cubicBezTo>
                    <a:pt x="1456" y="655"/>
                    <a:pt x="1102" y="941"/>
                    <a:pt x="814" y="1291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3"/>
                  </a:cubicBezTo>
                  <a:cubicBezTo>
                    <a:pt x="679" y="5727"/>
                    <a:pt x="964" y="6074"/>
                    <a:pt x="1313" y="6356"/>
                  </a:cubicBezTo>
                  <a:cubicBezTo>
                    <a:pt x="1664" y="6636"/>
                    <a:pt x="2065" y="6842"/>
                    <a:pt x="2514" y="6967"/>
                  </a:cubicBezTo>
                  <a:cubicBezTo>
                    <a:pt x="2828" y="7055"/>
                    <a:pt x="3158" y="7099"/>
                    <a:pt x="3503" y="7099"/>
                  </a:cubicBezTo>
                  <a:cubicBezTo>
                    <a:pt x="3652" y="7099"/>
                    <a:pt x="3803" y="7091"/>
                    <a:pt x="3958" y="7075"/>
                  </a:cubicBezTo>
                  <a:cubicBezTo>
                    <a:pt x="4289" y="7040"/>
                    <a:pt x="4614" y="6965"/>
                    <a:pt x="4931" y="6849"/>
                  </a:cubicBezTo>
                  <a:cubicBezTo>
                    <a:pt x="5251" y="6734"/>
                    <a:pt x="5538" y="6590"/>
                    <a:pt x="5791" y="6419"/>
                  </a:cubicBezTo>
                  <a:cubicBezTo>
                    <a:pt x="6044" y="6248"/>
                    <a:pt x="6244" y="6062"/>
                    <a:pt x="6387" y="5862"/>
                  </a:cubicBezTo>
                  <a:lnTo>
                    <a:pt x="5455" y="4682"/>
                  </a:lnTo>
                  <a:cubicBezTo>
                    <a:pt x="5346" y="4824"/>
                    <a:pt x="5216" y="4955"/>
                    <a:pt x="5069" y="5071"/>
                  </a:cubicBezTo>
                  <a:cubicBezTo>
                    <a:pt x="4920" y="5189"/>
                    <a:pt x="4756" y="5287"/>
                    <a:pt x="4572" y="5365"/>
                  </a:cubicBezTo>
                  <a:cubicBezTo>
                    <a:pt x="4391" y="5444"/>
                    <a:pt x="4195" y="5494"/>
                    <a:pt x="3988" y="5516"/>
                  </a:cubicBezTo>
                  <a:cubicBezTo>
                    <a:pt x="3885" y="5527"/>
                    <a:pt x="3785" y="5532"/>
                    <a:pt x="3688" y="5532"/>
                  </a:cubicBezTo>
                  <a:cubicBezTo>
                    <a:pt x="3495" y="5532"/>
                    <a:pt x="3313" y="5511"/>
                    <a:pt x="3141" y="5467"/>
                  </a:cubicBezTo>
                  <a:cubicBezTo>
                    <a:pt x="2882" y="5404"/>
                    <a:pt x="2656" y="5293"/>
                    <a:pt x="2462" y="5136"/>
                  </a:cubicBezTo>
                  <a:cubicBezTo>
                    <a:pt x="2268" y="4981"/>
                    <a:pt x="2110" y="4784"/>
                    <a:pt x="1988" y="4552"/>
                  </a:cubicBezTo>
                  <a:cubicBezTo>
                    <a:pt x="1866" y="4319"/>
                    <a:pt x="1788" y="4055"/>
                    <a:pt x="1756" y="3756"/>
                  </a:cubicBezTo>
                  <a:cubicBezTo>
                    <a:pt x="1723" y="3451"/>
                    <a:pt x="1743" y="3170"/>
                    <a:pt x="1815" y="2913"/>
                  </a:cubicBezTo>
                  <a:cubicBezTo>
                    <a:pt x="1891" y="2654"/>
                    <a:pt x="2002" y="2430"/>
                    <a:pt x="2157" y="2241"/>
                  </a:cubicBezTo>
                  <a:cubicBezTo>
                    <a:pt x="2310" y="2050"/>
                    <a:pt x="2498" y="1896"/>
                    <a:pt x="2718" y="1780"/>
                  </a:cubicBezTo>
                  <a:cubicBezTo>
                    <a:pt x="2937" y="1660"/>
                    <a:pt x="3178" y="1589"/>
                    <a:pt x="3437" y="1560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3" y="1548"/>
                    <a:pt x="3909" y="1561"/>
                    <a:pt x="4030" y="1586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4" y="192"/>
                    <a:pt x="4570" y="97"/>
                    <a:pt x="4248" y="47"/>
                  </a:cubicBezTo>
                  <a:cubicBezTo>
                    <a:pt x="4058" y="15"/>
                    <a:pt x="386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33"/>
            <p:cNvSpPr/>
            <p:nvPr/>
          </p:nvSpPr>
          <p:spPr>
            <a:xfrm flipH="1">
              <a:off x="3514926" y="361431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6"/>
                    <a:pt x="2294" y="214"/>
                    <a:pt x="1875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5"/>
                    <a:pt x="245" y="4900"/>
                    <a:pt x="463" y="5313"/>
                  </a:cubicBezTo>
                  <a:cubicBezTo>
                    <a:pt x="680" y="5727"/>
                    <a:pt x="964" y="6074"/>
                    <a:pt x="1315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3" y="6849"/>
                  </a:cubicBezTo>
                  <a:cubicBezTo>
                    <a:pt x="5252" y="6734"/>
                    <a:pt x="5539" y="6590"/>
                    <a:pt x="5793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90"/>
                    <a:pt x="4757" y="5289"/>
                    <a:pt x="4573" y="5365"/>
                  </a:cubicBezTo>
                  <a:cubicBezTo>
                    <a:pt x="4392" y="5444"/>
                    <a:pt x="4196" y="5493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6" y="5533"/>
                    <a:pt x="3314" y="5511"/>
                    <a:pt x="3142" y="5469"/>
                  </a:cubicBezTo>
                  <a:cubicBezTo>
                    <a:pt x="2883" y="5404"/>
                    <a:pt x="2658" y="5293"/>
                    <a:pt x="2464" y="5136"/>
                  </a:cubicBezTo>
                  <a:cubicBezTo>
                    <a:pt x="2269" y="4981"/>
                    <a:pt x="2111" y="4785"/>
                    <a:pt x="1989" y="4553"/>
                  </a:cubicBezTo>
                  <a:cubicBezTo>
                    <a:pt x="1867" y="4320"/>
                    <a:pt x="1789" y="4055"/>
                    <a:pt x="1757" y="3754"/>
                  </a:cubicBezTo>
                  <a:cubicBezTo>
                    <a:pt x="1724" y="3450"/>
                    <a:pt x="1745" y="3169"/>
                    <a:pt x="1816" y="2912"/>
                  </a:cubicBezTo>
                  <a:cubicBezTo>
                    <a:pt x="1888" y="2654"/>
                    <a:pt x="1999" y="2431"/>
                    <a:pt x="2154" y="2242"/>
                  </a:cubicBezTo>
                  <a:cubicBezTo>
                    <a:pt x="2307" y="2050"/>
                    <a:pt x="2495" y="1897"/>
                    <a:pt x="2715" y="1779"/>
                  </a:cubicBezTo>
                  <a:cubicBezTo>
                    <a:pt x="2934" y="1661"/>
                    <a:pt x="3175" y="1589"/>
                    <a:pt x="3434" y="1560"/>
                  </a:cubicBezTo>
                  <a:cubicBezTo>
                    <a:pt x="3509" y="1552"/>
                    <a:pt x="3582" y="1548"/>
                    <a:pt x="3654" y="1548"/>
                  </a:cubicBezTo>
                  <a:cubicBezTo>
                    <a:pt x="3782" y="1548"/>
                    <a:pt x="3906" y="1561"/>
                    <a:pt x="4027" y="1584"/>
                  </a:cubicBezTo>
                  <a:cubicBezTo>
                    <a:pt x="4214" y="1625"/>
                    <a:pt x="4390" y="1689"/>
                    <a:pt x="4554" y="1781"/>
                  </a:cubicBezTo>
                  <a:cubicBezTo>
                    <a:pt x="4717" y="1872"/>
                    <a:pt x="4875" y="1983"/>
                    <a:pt x="5026" y="2109"/>
                  </a:cubicBezTo>
                  <a:lnTo>
                    <a:pt x="5916" y="844"/>
                  </a:lnTo>
                  <a:cubicBezTo>
                    <a:pt x="5698" y="638"/>
                    <a:pt x="5446" y="467"/>
                    <a:pt x="5158" y="329"/>
                  </a:cubicBezTo>
                  <a:cubicBezTo>
                    <a:pt x="4874" y="192"/>
                    <a:pt x="4570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33"/>
            <p:cNvSpPr/>
            <p:nvPr/>
          </p:nvSpPr>
          <p:spPr>
            <a:xfrm flipH="1">
              <a:off x="3304829" y="33631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7" y="5735"/>
                  </a:lnTo>
                  <a:lnTo>
                    <a:pt x="2030" y="4353"/>
                  </a:lnTo>
                  <a:lnTo>
                    <a:pt x="4735" y="4067"/>
                  </a:lnTo>
                  <a:lnTo>
                    <a:pt x="4595" y="2724"/>
                  </a:lnTo>
                  <a:lnTo>
                    <a:pt x="1890" y="3010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33"/>
            <p:cNvSpPr/>
            <p:nvPr/>
          </p:nvSpPr>
          <p:spPr>
            <a:xfrm flipH="1">
              <a:off x="3059148" y="318989"/>
              <a:ext cx="221155" cy="247868"/>
            </a:xfrm>
            <a:custGeom>
              <a:avLst/>
              <a:gdLst/>
              <a:ahLst/>
              <a:cxnLst/>
              <a:rect l="l" t="t" r="r" b="b"/>
              <a:pathLst>
                <a:path w="6383" h="7154" extrusionOk="0">
                  <a:moveTo>
                    <a:pt x="3086" y="1423"/>
                  </a:moveTo>
                  <a:cubicBezTo>
                    <a:pt x="3226" y="1423"/>
                    <a:pt x="3351" y="1443"/>
                    <a:pt x="3462" y="1484"/>
                  </a:cubicBezTo>
                  <a:cubicBezTo>
                    <a:pt x="3615" y="1540"/>
                    <a:pt x="3737" y="1632"/>
                    <a:pt x="3830" y="1755"/>
                  </a:cubicBezTo>
                  <a:cubicBezTo>
                    <a:pt x="3922" y="1879"/>
                    <a:pt x="3978" y="2029"/>
                    <a:pt x="3996" y="2203"/>
                  </a:cubicBezTo>
                  <a:cubicBezTo>
                    <a:pt x="4017" y="2377"/>
                    <a:pt x="3997" y="2535"/>
                    <a:pt x="3944" y="2679"/>
                  </a:cubicBezTo>
                  <a:cubicBezTo>
                    <a:pt x="3889" y="2825"/>
                    <a:pt x="3804" y="2940"/>
                    <a:pt x="3685" y="3028"/>
                  </a:cubicBezTo>
                  <a:cubicBezTo>
                    <a:pt x="3569" y="3116"/>
                    <a:pt x="3422" y="3170"/>
                    <a:pt x="3255" y="3186"/>
                  </a:cubicBezTo>
                  <a:lnTo>
                    <a:pt x="1912" y="3329"/>
                  </a:lnTo>
                  <a:lnTo>
                    <a:pt x="1724" y="1557"/>
                  </a:lnTo>
                  <a:lnTo>
                    <a:pt x="2921" y="1432"/>
                  </a:lnTo>
                  <a:cubicBezTo>
                    <a:pt x="2978" y="1426"/>
                    <a:pt x="3033" y="1423"/>
                    <a:pt x="3086" y="1423"/>
                  </a:cubicBezTo>
                  <a:close/>
                  <a:moveTo>
                    <a:pt x="3365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1" y="340"/>
                  </a:lnTo>
                  <a:lnTo>
                    <a:pt x="721" y="7154"/>
                  </a:lnTo>
                  <a:lnTo>
                    <a:pt x="2297" y="6985"/>
                  </a:lnTo>
                  <a:lnTo>
                    <a:pt x="2046" y="4591"/>
                  </a:lnTo>
                  <a:lnTo>
                    <a:pt x="2896" y="4502"/>
                  </a:lnTo>
                  <a:lnTo>
                    <a:pt x="4497" y="6754"/>
                  </a:lnTo>
                  <a:lnTo>
                    <a:pt x="6383" y="6553"/>
                  </a:lnTo>
                  <a:lnTo>
                    <a:pt x="4581" y="4085"/>
                  </a:lnTo>
                  <a:cubicBezTo>
                    <a:pt x="4618" y="4063"/>
                    <a:pt x="4654" y="4042"/>
                    <a:pt x="4690" y="4019"/>
                  </a:cubicBezTo>
                  <a:cubicBezTo>
                    <a:pt x="5021" y="3786"/>
                    <a:pt x="5268" y="3490"/>
                    <a:pt x="5434" y="3127"/>
                  </a:cubicBezTo>
                  <a:cubicBezTo>
                    <a:pt x="5598" y="2765"/>
                    <a:pt x="5659" y="2369"/>
                    <a:pt x="5612" y="1942"/>
                  </a:cubicBezTo>
                  <a:cubicBezTo>
                    <a:pt x="5569" y="1527"/>
                    <a:pt x="5431" y="1166"/>
                    <a:pt x="5193" y="860"/>
                  </a:cubicBezTo>
                  <a:cubicBezTo>
                    <a:pt x="4958" y="555"/>
                    <a:pt x="4654" y="326"/>
                    <a:pt x="4280" y="175"/>
                  </a:cubicBezTo>
                  <a:cubicBezTo>
                    <a:pt x="3993" y="59"/>
                    <a:pt x="3688" y="1"/>
                    <a:pt x="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33"/>
            <p:cNvSpPr/>
            <p:nvPr/>
          </p:nvSpPr>
          <p:spPr>
            <a:xfrm flipH="1">
              <a:off x="2746116" y="279665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1" y="0"/>
                  </a:moveTo>
                  <a:cubicBezTo>
                    <a:pt x="2759" y="0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3"/>
                  </a:cubicBezTo>
                  <a:cubicBezTo>
                    <a:pt x="1124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39" y="1790"/>
                    <a:pt x="0" y="2078"/>
                    <a:pt x="32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3" y="4091"/>
                  </a:cubicBezTo>
                  <a:cubicBezTo>
                    <a:pt x="1765" y="4185"/>
                    <a:pt x="2103" y="4255"/>
                    <a:pt x="2488" y="4298"/>
                  </a:cubicBezTo>
                  <a:cubicBezTo>
                    <a:pt x="2626" y="4310"/>
                    <a:pt x="2763" y="4327"/>
                    <a:pt x="2897" y="4349"/>
                  </a:cubicBezTo>
                  <a:cubicBezTo>
                    <a:pt x="3029" y="4370"/>
                    <a:pt x="3157" y="4399"/>
                    <a:pt x="3279" y="4436"/>
                  </a:cubicBezTo>
                  <a:cubicBezTo>
                    <a:pt x="3401" y="4472"/>
                    <a:pt x="3508" y="4515"/>
                    <a:pt x="3597" y="4566"/>
                  </a:cubicBezTo>
                  <a:cubicBezTo>
                    <a:pt x="3688" y="4615"/>
                    <a:pt x="3761" y="4675"/>
                    <a:pt x="3818" y="4748"/>
                  </a:cubicBezTo>
                  <a:cubicBezTo>
                    <a:pt x="3876" y="4820"/>
                    <a:pt x="3908" y="4906"/>
                    <a:pt x="3919" y="5004"/>
                  </a:cubicBezTo>
                  <a:cubicBezTo>
                    <a:pt x="3933" y="5134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2" y="5676"/>
                    <a:pt x="3058" y="5695"/>
                  </a:cubicBezTo>
                  <a:cubicBezTo>
                    <a:pt x="2972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5" y="4804"/>
                  </a:cubicBezTo>
                  <a:lnTo>
                    <a:pt x="62" y="6048"/>
                  </a:lnTo>
                  <a:cubicBezTo>
                    <a:pt x="313" y="6304"/>
                    <a:pt x="589" y="6520"/>
                    <a:pt x="888" y="6694"/>
                  </a:cubicBezTo>
                  <a:cubicBezTo>
                    <a:pt x="1188" y="6868"/>
                    <a:pt x="1525" y="6990"/>
                    <a:pt x="1896" y="7061"/>
                  </a:cubicBezTo>
                  <a:cubicBezTo>
                    <a:pt x="2117" y="7101"/>
                    <a:pt x="2352" y="7122"/>
                    <a:pt x="2600" y="7122"/>
                  </a:cubicBezTo>
                  <a:cubicBezTo>
                    <a:pt x="2769" y="7122"/>
                    <a:pt x="2944" y="7112"/>
                    <a:pt x="3125" y="7092"/>
                  </a:cubicBezTo>
                  <a:cubicBezTo>
                    <a:pt x="3646" y="7038"/>
                    <a:pt x="4094" y="6904"/>
                    <a:pt x="4476" y="6690"/>
                  </a:cubicBezTo>
                  <a:cubicBezTo>
                    <a:pt x="4857" y="6477"/>
                    <a:pt x="5144" y="6193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6"/>
                    <a:pt x="5305" y="3818"/>
                  </a:cubicBezTo>
                  <a:cubicBezTo>
                    <a:pt x="5166" y="3601"/>
                    <a:pt x="4983" y="3417"/>
                    <a:pt x="4754" y="3271"/>
                  </a:cubicBezTo>
                  <a:cubicBezTo>
                    <a:pt x="4526" y="3126"/>
                    <a:pt x="4260" y="3008"/>
                    <a:pt x="3959" y="2922"/>
                  </a:cubicBezTo>
                  <a:cubicBezTo>
                    <a:pt x="3657" y="2836"/>
                    <a:pt x="3325" y="2777"/>
                    <a:pt x="2963" y="2742"/>
                  </a:cubicBezTo>
                  <a:cubicBezTo>
                    <a:pt x="2805" y="2734"/>
                    <a:pt x="2651" y="2716"/>
                    <a:pt x="2504" y="2688"/>
                  </a:cubicBezTo>
                  <a:cubicBezTo>
                    <a:pt x="2356" y="2660"/>
                    <a:pt x="2225" y="2623"/>
                    <a:pt x="2109" y="2573"/>
                  </a:cubicBezTo>
                  <a:cubicBezTo>
                    <a:pt x="1992" y="2522"/>
                    <a:pt x="1896" y="2462"/>
                    <a:pt x="1824" y="2390"/>
                  </a:cubicBezTo>
                  <a:cubicBezTo>
                    <a:pt x="1751" y="2321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7"/>
                    <a:pt x="1949" y="1618"/>
                    <a:pt x="2084" y="1553"/>
                  </a:cubicBezTo>
                  <a:cubicBezTo>
                    <a:pt x="2218" y="1490"/>
                    <a:pt x="2382" y="1447"/>
                    <a:pt x="2577" y="1427"/>
                  </a:cubicBezTo>
                  <a:cubicBezTo>
                    <a:pt x="2641" y="1420"/>
                    <a:pt x="2704" y="1417"/>
                    <a:pt x="2767" y="1417"/>
                  </a:cubicBezTo>
                  <a:cubicBezTo>
                    <a:pt x="2891" y="1417"/>
                    <a:pt x="3014" y="1430"/>
                    <a:pt x="3137" y="1455"/>
                  </a:cubicBezTo>
                  <a:cubicBezTo>
                    <a:pt x="3322" y="1496"/>
                    <a:pt x="3498" y="1562"/>
                    <a:pt x="3669" y="1655"/>
                  </a:cubicBezTo>
                  <a:cubicBezTo>
                    <a:pt x="3840" y="1749"/>
                    <a:pt x="4001" y="1872"/>
                    <a:pt x="4156" y="2028"/>
                  </a:cubicBezTo>
                  <a:lnTo>
                    <a:pt x="5075" y="936"/>
                  </a:lnTo>
                  <a:cubicBezTo>
                    <a:pt x="4885" y="706"/>
                    <a:pt x="4668" y="518"/>
                    <a:pt x="4418" y="367"/>
                  </a:cubicBezTo>
                  <a:cubicBezTo>
                    <a:pt x="4171" y="216"/>
                    <a:pt x="3879" y="109"/>
                    <a:pt x="3548" y="50"/>
                  </a:cubicBezTo>
                  <a:cubicBezTo>
                    <a:pt x="3361" y="17"/>
                    <a:pt x="3155" y="0"/>
                    <a:pt x="2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33"/>
            <p:cNvSpPr/>
            <p:nvPr/>
          </p:nvSpPr>
          <p:spPr>
            <a:xfrm flipH="1">
              <a:off x="2478815" y="249522"/>
              <a:ext cx="243087" cy="258366"/>
            </a:xfrm>
            <a:custGeom>
              <a:avLst/>
              <a:gdLst/>
              <a:ahLst/>
              <a:cxnLst/>
              <a:rect l="l" t="t" r="r" b="b"/>
              <a:pathLst>
                <a:path w="7016" h="7457" extrusionOk="0">
                  <a:moveTo>
                    <a:pt x="6111" y="0"/>
                  </a:moveTo>
                  <a:lnTo>
                    <a:pt x="4155" y="207"/>
                  </a:lnTo>
                  <a:lnTo>
                    <a:pt x="1924" y="3007"/>
                  </a:lnTo>
                  <a:lnTo>
                    <a:pt x="1655" y="470"/>
                  </a:lnTo>
                  <a:lnTo>
                    <a:pt x="1" y="646"/>
                  </a:lnTo>
                  <a:lnTo>
                    <a:pt x="720" y="7456"/>
                  </a:lnTo>
                  <a:lnTo>
                    <a:pt x="2374" y="7282"/>
                  </a:lnTo>
                  <a:lnTo>
                    <a:pt x="2118" y="4848"/>
                  </a:lnTo>
                  <a:lnTo>
                    <a:pt x="2561" y="4308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4" y="3152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33"/>
            <p:cNvSpPr/>
            <p:nvPr/>
          </p:nvSpPr>
          <p:spPr>
            <a:xfrm flipH="1">
              <a:off x="2315284" y="23157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4" y="1689"/>
                  </a:lnTo>
                  <a:lnTo>
                    <a:pt x="1720" y="5716"/>
                  </a:lnTo>
                  <a:lnTo>
                    <a:pt x="571" y="5839"/>
                  </a:lnTo>
                  <a:lnTo>
                    <a:pt x="716" y="7229"/>
                  </a:lnTo>
                  <a:lnTo>
                    <a:pt x="4678" y="6811"/>
                  </a:lnTo>
                  <a:lnTo>
                    <a:pt x="4531" y="5420"/>
                  </a:lnTo>
                  <a:lnTo>
                    <a:pt x="3374" y="5542"/>
                  </a:lnTo>
                  <a:lnTo>
                    <a:pt x="2948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33"/>
            <p:cNvSpPr/>
            <p:nvPr/>
          </p:nvSpPr>
          <p:spPr>
            <a:xfrm flipH="1">
              <a:off x="2098187" y="21972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4" y="5032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33"/>
            <p:cNvSpPr/>
            <p:nvPr/>
          </p:nvSpPr>
          <p:spPr>
            <a:xfrm flipH="1">
              <a:off x="1892871" y="198037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5" y="5034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33"/>
            <p:cNvSpPr/>
            <p:nvPr/>
          </p:nvSpPr>
          <p:spPr>
            <a:xfrm flipH="1">
              <a:off x="1685406" y="167721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3" y="0"/>
                  </a:moveTo>
                  <a:cubicBezTo>
                    <a:pt x="2760" y="0"/>
                    <a:pt x="2575" y="11"/>
                    <a:pt x="2380" y="31"/>
                  </a:cubicBezTo>
                  <a:cubicBezTo>
                    <a:pt x="2042" y="67"/>
                    <a:pt x="1723" y="152"/>
                    <a:pt x="1424" y="285"/>
                  </a:cubicBezTo>
                  <a:cubicBezTo>
                    <a:pt x="1123" y="417"/>
                    <a:pt x="864" y="591"/>
                    <a:pt x="647" y="801"/>
                  </a:cubicBezTo>
                  <a:cubicBezTo>
                    <a:pt x="429" y="1011"/>
                    <a:pt x="263" y="1249"/>
                    <a:pt x="153" y="1521"/>
                  </a:cubicBezTo>
                  <a:cubicBezTo>
                    <a:pt x="39" y="1793"/>
                    <a:pt x="0" y="2081"/>
                    <a:pt x="32" y="2385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4" y="3555"/>
                    <a:pt x="728" y="3714"/>
                  </a:cubicBezTo>
                  <a:cubicBezTo>
                    <a:pt x="931" y="3872"/>
                    <a:pt x="1179" y="4000"/>
                    <a:pt x="1471" y="4094"/>
                  </a:cubicBezTo>
                  <a:cubicBezTo>
                    <a:pt x="1763" y="4187"/>
                    <a:pt x="2102" y="4258"/>
                    <a:pt x="2486" y="4301"/>
                  </a:cubicBezTo>
                  <a:cubicBezTo>
                    <a:pt x="2626" y="4312"/>
                    <a:pt x="2763" y="4330"/>
                    <a:pt x="2896" y="4351"/>
                  </a:cubicBezTo>
                  <a:cubicBezTo>
                    <a:pt x="3030" y="4373"/>
                    <a:pt x="3158" y="4402"/>
                    <a:pt x="3280" y="4439"/>
                  </a:cubicBezTo>
                  <a:cubicBezTo>
                    <a:pt x="3402" y="4476"/>
                    <a:pt x="3507" y="4518"/>
                    <a:pt x="3598" y="4568"/>
                  </a:cubicBezTo>
                  <a:cubicBezTo>
                    <a:pt x="3687" y="4619"/>
                    <a:pt x="3762" y="4678"/>
                    <a:pt x="3819" y="4751"/>
                  </a:cubicBezTo>
                  <a:cubicBezTo>
                    <a:pt x="3877" y="4823"/>
                    <a:pt x="3909" y="4909"/>
                    <a:pt x="3920" y="5007"/>
                  </a:cubicBezTo>
                  <a:cubicBezTo>
                    <a:pt x="3934" y="5136"/>
                    <a:pt x="3906" y="5250"/>
                    <a:pt x="3837" y="5345"/>
                  </a:cubicBezTo>
                  <a:cubicBezTo>
                    <a:pt x="3769" y="5440"/>
                    <a:pt x="3664" y="5519"/>
                    <a:pt x="3528" y="5578"/>
                  </a:cubicBezTo>
                  <a:cubicBezTo>
                    <a:pt x="3389" y="5640"/>
                    <a:pt x="3233" y="5679"/>
                    <a:pt x="3059" y="5697"/>
                  </a:cubicBezTo>
                  <a:cubicBezTo>
                    <a:pt x="2973" y="5706"/>
                    <a:pt x="2887" y="5711"/>
                    <a:pt x="2801" y="5711"/>
                  </a:cubicBezTo>
                  <a:cubicBezTo>
                    <a:pt x="2538" y="5711"/>
                    <a:pt x="2277" y="5668"/>
                    <a:pt x="2018" y="5581"/>
                  </a:cubicBezTo>
                  <a:cubicBezTo>
                    <a:pt x="1674" y="5466"/>
                    <a:pt x="1317" y="5208"/>
                    <a:pt x="948" y="4807"/>
                  </a:cubicBezTo>
                  <a:lnTo>
                    <a:pt x="66" y="6051"/>
                  </a:lnTo>
                  <a:cubicBezTo>
                    <a:pt x="315" y="6307"/>
                    <a:pt x="591" y="6523"/>
                    <a:pt x="890" y="6697"/>
                  </a:cubicBezTo>
                  <a:cubicBezTo>
                    <a:pt x="1191" y="6871"/>
                    <a:pt x="1527" y="6993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5" y="7115"/>
                    <a:pt x="3126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9"/>
                    <a:pt x="5145" y="6196"/>
                    <a:pt x="5341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8" y="4301"/>
                    <a:pt x="5444" y="4039"/>
                    <a:pt x="5305" y="3821"/>
                  </a:cubicBezTo>
                  <a:cubicBezTo>
                    <a:pt x="5167" y="3603"/>
                    <a:pt x="4984" y="3419"/>
                    <a:pt x="4756" y="3274"/>
                  </a:cubicBezTo>
                  <a:cubicBezTo>
                    <a:pt x="4527" y="3129"/>
                    <a:pt x="4261" y="3011"/>
                    <a:pt x="3960" y="2925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6" y="2626"/>
                    <a:pt x="2110" y="2575"/>
                  </a:cubicBezTo>
                  <a:cubicBezTo>
                    <a:pt x="1993" y="2525"/>
                    <a:pt x="1897" y="2465"/>
                    <a:pt x="1825" y="2393"/>
                  </a:cubicBezTo>
                  <a:cubicBezTo>
                    <a:pt x="1752" y="2324"/>
                    <a:pt x="1710" y="2232"/>
                    <a:pt x="1698" y="2122"/>
                  </a:cubicBezTo>
                  <a:cubicBezTo>
                    <a:pt x="1685" y="1997"/>
                    <a:pt x="1713" y="1888"/>
                    <a:pt x="1780" y="1793"/>
                  </a:cubicBezTo>
                  <a:cubicBezTo>
                    <a:pt x="1849" y="1698"/>
                    <a:pt x="1951" y="1619"/>
                    <a:pt x="2084" y="1554"/>
                  </a:cubicBezTo>
                  <a:cubicBezTo>
                    <a:pt x="2219" y="1491"/>
                    <a:pt x="2383" y="1448"/>
                    <a:pt x="2577" y="1428"/>
                  </a:cubicBezTo>
                  <a:cubicBezTo>
                    <a:pt x="2640" y="1421"/>
                    <a:pt x="2703" y="1418"/>
                    <a:pt x="2766" y="1418"/>
                  </a:cubicBezTo>
                  <a:cubicBezTo>
                    <a:pt x="2890" y="1418"/>
                    <a:pt x="3013" y="1431"/>
                    <a:pt x="3136" y="1457"/>
                  </a:cubicBezTo>
                  <a:cubicBezTo>
                    <a:pt x="3320" y="1497"/>
                    <a:pt x="3497" y="1563"/>
                    <a:pt x="3668" y="1656"/>
                  </a:cubicBezTo>
                  <a:cubicBezTo>
                    <a:pt x="3838" y="1750"/>
                    <a:pt x="4001" y="1874"/>
                    <a:pt x="4155" y="2029"/>
                  </a:cubicBezTo>
                  <a:lnTo>
                    <a:pt x="5073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0" y="217"/>
                    <a:pt x="3878" y="112"/>
                    <a:pt x="3548" y="52"/>
                  </a:cubicBezTo>
                  <a:cubicBezTo>
                    <a:pt x="3361" y="18"/>
                    <a:pt x="3156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33"/>
            <p:cNvSpPr/>
            <p:nvPr/>
          </p:nvSpPr>
          <p:spPr>
            <a:xfrm flipH="1">
              <a:off x="1295733" y="132001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5" y="3954"/>
                  </a:moveTo>
                  <a:cubicBezTo>
                    <a:pt x="2175" y="4066"/>
                    <a:pt x="2304" y="4183"/>
                    <a:pt x="2445" y="4307"/>
                  </a:cubicBezTo>
                  <a:lnTo>
                    <a:pt x="3867" y="5529"/>
                  </a:lnTo>
                  <a:cubicBezTo>
                    <a:pt x="3814" y="5563"/>
                    <a:pt x="3762" y="5599"/>
                    <a:pt x="3711" y="5634"/>
                  </a:cubicBezTo>
                  <a:cubicBezTo>
                    <a:pt x="3496" y="5763"/>
                    <a:pt x="3263" y="5842"/>
                    <a:pt x="3002" y="5868"/>
                  </a:cubicBezTo>
                  <a:cubicBezTo>
                    <a:pt x="2915" y="5878"/>
                    <a:pt x="2832" y="5883"/>
                    <a:pt x="2752" y="5883"/>
                  </a:cubicBezTo>
                  <a:cubicBezTo>
                    <a:pt x="2575" y="5883"/>
                    <a:pt x="2414" y="5859"/>
                    <a:pt x="2267" y="5814"/>
                  </a:cubicBezTo>
                  <a:cubicBezTo>
                    <a:pt x="2057" y="5746"/>
                    <a:pt x="1892" y="5638"/>
                    <a:pt x="1771" y="5487"/>
                  </a:cubicBezTo>
                  <a:cubicBezTo>
                    <a:pt x="1650" y="5335"/>
                    <a:pt x="1578" y="5149"/>
                    <a:pt x="1555" y="4931"/>
                  </a:cubicBezTo>
                  <a:cubicBezTo>
                    <a:pt x="1525" y="4652"/>
                    <a:pt x="1592" y="4412"/>
                    <a:pt x="1755" y="4212"/>
                  </a:cubicBezTo>
                  <a:cubicBezTo>
                    <a:pt x="1833" y="4117"/>
                    <a:pt x="1933" y="4032"/>
                    <a:pt x="2055" y="3954"/>
                  </a:cubicBezTo>
                  <a:close/>
                  <a:moveTo>
                    <a:pt x="3139" y="0"/>
                  </a:moveTo>
                  <a:cubicBezTo>
                    <a:pt x="3040" y="0"/>
                    <a:pt x="2939" y="6"/>
                    <a:pt x="2836" y="17"/>
                  </a:cubicBezTo>
                  <a:cubicBezTo>
                    <a:pt x="2409" y="63"/>
                    <a:pt x="2038" y="181"/>
                    <a:pt x="1728" y="375"/>
                  </a:cubicBezTo>
                  <a:cubicBezTo>
                    <a:pt x="1417" y="569"/>
                    <a:pt x="1184" y="812"/>
                    <a:pt x="1029" y="1108"/>
                  </a:cubicBezTo>
                  <a:cubicBezTo>
                    <a:pt x="872" y="1405"/>
                    <a:pt x="813" y="1727"/>
                    <a:pt x="850" y="2078"/>
                  </a:cubicBezTo>
                  <a:cubicBezTo>
                    <a:pt x="865" y="2220"/>
                    <a:pt x="904" y="2374"/>
                    <a:pt x="967" y="2538"/>
                  </a:cubicBezTo>
                  <a:cubicBezTo>
                    <a:pt x="1026" y="2692"/>
                    <a:pt x="1115" y="2856"/>
                    <a:pt x="1224" y="3025"/>
                  </a:cubicBezTo>
                  <a:cubicBezTo>
                    <a:pt x="827" y="3257"/>
                    <a:pt x="527" y="3544"/>
                    <a:pt x="327" y="3888"/>
                  </a:cubicBezTo>
                  <a:cubicBezTo>
                    <a:pt x="94" y="4298"/>
                    <a:pt x="1" y="4738"/>
                    <a:pt x="51" y="5213"/>
                  </a:cubicBezTo>
                  <a:cubicBezTo>
                    <a:pt x="94" y="5628"/>
                    <a:pt x="252" y="5992"/>
                    <a:pt x="525" y="6303"/>
                  </a:cubicBezTo>
                  <a:cubicBezTo>
                    <a:pt x="796" y="6615"/>
                    <a:pt x="1147" y="6846"/>
                    <a:pt x="1572" y="6999"/>
                  </a:cubicBezTo>
                  <a:cubicBezTo>
                    <a:pt x="1889" y="7110"/>
                    <a:pt x="2228" y="7168"/>
                    <a:pt x="2591" y="7168"/>
                  </a:cubicBezTo>
                  <a:cubicBezTo>
                    <a:pt x="2718" y="7168"/>
                    <a:pt x="2848" y="7161"/>
                    <a:pt x="2980" y="7147"/>
                  </a:cubicBezTo>
                  <a:cubicBezTo>
                    <a:pt x="3361" y="7105"/>
                    <a:pt x="3715" y="7016"/>
                    <a:pt x="4038" y="6872"/>
                  </a:cubicBezTo>
                  <a:cubicBezTo>
                    <a:pt x="4351" y="6734"/>
                    <a:pt x="4632" y="6556"/>
                    <a:pt x="4885" y="6334"/>
                  </a:cubicBezTo>
                  <a:lnTo>
                    <a:pt x="5432" y="6791"/>
                  </a:lnTo>
                  <a:lnTo>
                    <a:pt x="7357" y="6586"/>
                  </a:lnTo>
                  <a:lnTo>
                    <a:pt x="5748" y="5197"/>
                  </a:lnTo>
                  <a:cubicBezTo>
                    <a:pt x="5859" y="4974"/>
                    <a:pt x="5952" y="4734"/>
                    <a:pt x="6024" y="4485"/>
                  </a:cubicBezTo>
                  <a:cubicBezTo>
                    <a:pt x="6128" y="4114"/>
                    <a:pt x="6187" y="3721"/>
                    <a:pt x="6201" y="3300"/>
                  </a:cubicBezTo>
                  <a:lnTo>
                    <a:pt x="6201" y="3300"/>
                  </a:lnTo>
                  <a:lnTo>
                    <a:pt x="4753" y="3452"/>
                  </a:lnTo>
                  <a:cubicBezTo>
                    <a:pt x="4749" y="3769"/>
                    <a:pt x="4710" y="4059"/>
                    <a:pt x="4635" y="4327"/>
                  </a:cubicBezTo>
                  <a:lnTo>
                    <a:pt x="4096" y="3846"/>
                  </a:lnTo>
                  <a:cubicBezTo>
                    <a:pt x="3952" y="3737"/>
                    <a:pt x="3791" y="3603"/>
                    <a:pt x="3611" y="3450"/>
                  </a:cubicBezTo>
                  <a:cubicBezTo>
                    <a:pt x="3432" y="3294"/>
                    <a:pt x="3253" y="3130"/>
                    <a:pt x="3078" y="2956"/>
                  </a:cubicBezTo>
                  <a:cubicBezTo>
                    <a:pt x="2901" y="2782"/>
                    <a:pt x="2754" y="2610"/>
                    <a:pt x="2635" y="2440"/>
                  </a:cubicBezTo>
                  <a:cubicBezTo>
                    <a:pt x="2517" y="2273"/>
                    <a:pt x="2449" y="2128"/>
                    <a:pt x="2435" y="2006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1" y="1577"/>
                    <a:pt x="2590" y="1504"/>
                    <a:pt x="2682" y="1448"/>
                  </a:cubicBezTo>
                  <a:cubicBezTo>
                    <a:pt x="2776" y="1393"/>
                    <a:pt x="2892" y="1357"/>
                    <a:pt x="3036" y="1343"/>
                  </a:cubicBezTo>
                  <a:cubicBezTo>
                    <a:pt x="3068" y="1339"/>
                    <a:pt x="3099" y="1338"/>
                    <a:pt x="3129" y="1338"/>
                  </a:cubicBezTo>
                  <a:cubicBezTo>
                    <a:pt x="3267" y="1338"/>
                    <a:pt x="3394" y="1372"/>
                    <a:pt x="3509" y="1439"/>
                  </a:cubicBezTo>
                  <a:cubicBezTo>
                    <a:pt x="3650" y="1524"/>
                    <a:pt x="3787" y="1692"/>
                    <a:pt x="3928" y="1948"/>
                  </a:cubicBezTo>
                  <a:lnTo>
                    <a:pt x="5077" y="1088"/>
                  </a:lnTo>
                  <a:cubicBezTo>
                    <a:pt x="4965" y="837"/>
                    <a:pt x="4796" y="627"/>
                    <a:pt x="4566" y="454"/>
                  </a:cubicBezTo>
                  <a:cubicBezTo>
                    <a:pt x="4339" y="282"/>
                    <a:pt x="4077" y="157"/>
                    <a:pt x="3778" y="80"/>
                  </a:cubicBezTo>
                  <a:cubicBezTo>
                    <a:pt x="3574" y="28"/>
                    <a:pt x="3361" y="0"/>
                    <a:pt x="3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33"/>
            <p:cNvSpPr/>
            <p:nvPr/>
          </p:nvSpPr>
          <p:spPr>
            <a:xfrm flipH="1">
              <a:off x="998084" y="9052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0" y="0"/>
                  </a:moveTo>
                  <a:lnTo>
                    <a:pt x="1" y="606"/>
                  </a:lnTo>
                  <a:lnTo>
                    <a:pt x="154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9"/>
                  </a:lnTo>
                  <a:lnTo>
                    <a:pt x="5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33"/>
            <p:cNvSpPr/>
            <p:nvPr/>
          </p:nvSpPr>
          <p:spPr>
            <a:xfrm flipH="1">
              <a:off x="770178" y="68840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6" y="5390"/>
                  </a:lnTo>
                  <a:lnTo>
                    <a:pt x="2175" y="5733"/>
                  </a:lnTo>
                  <a:lnTo>
                    <a:pt x="2030" y="4352"/>
                  </a:lnTo>
                  <a:lnTo>
                    <a:pt x="4735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33"/>
            <p:cNvSpPr/>
            <p:nvPr/>
          </p:nvSpPr>
          <p:spPr>
            <a:xfrm flipH="1">
              <a:off x="528932" y="46250"/>
              <a:ext cx="221294" cy="245928"/>
            </a:xfrm>
            <a:custGeom>
              <a:avLst/>
              <a:gdLst/>
              <a:ahLst/>
              <a:cxnLst/>
              <a:rect l="l" t="t" r="r" b="b"/>
              <a:pathLst>
                <a:path w="6387" h="7098" extrusionOk="0">
                  <a:moveTo>
                    <a:pt x="3679" y="0"/>
                  </a:moveTo>
                  <a:cubicBezTo>
                    <a:pt x="3548" y="0"/>
                    <a:pt x="3416" y="7"/>
                    <a:pt x="3284" y="22"/>
                  </a:cubicBezTo>
                  <a:cubicBezTo>
                    <a:pt x="2763" y="75"/>
                    <a:pt x="2294" y="214"/>
                    <a:pt x="1876" y="434"/>
                  </a:cubicBezTo>
                  <a:cubicBezTo>
                    <a:pt x="1457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2" y="2932"/>
                    <a:pt x="1" y="3408"/>
                    <a:pt x="55" y="3913"/>
                  </a:cubicBezTo>
                  <a:cubicBezTo>
                    <a:pt x="110" y="4432"/>
                    <a:pt x="245" y="4898"/>
                    <a:pt x="462" y="5312"/>
                  </a:cubicBezTo>
                  <a:cubicBezTo>
                    <a:pt x="681" y="5725"/>
                    <a:pt x="964" y="6071"/>
                    <a:pt x="1315" y="6355"/>
                  </a:cubicBezTo>
                  <a:cubicBezTo>
                    <a:pt x="1666" y="6635"/>
                    <a:pt x="2066" y="6839"/>
                    <a:pt x="2516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5" y="7098"/>
                    <a:pt x="3806" y="7090"/>
                    <a:pt x="3959" y="7074"/>
                  </a:cubicBezTo>
                  <a:cubicBezTo>
                    <a:pt x="4290" y="7039"/>
                    <a:pt x="4615" y="6963"/>
                    <a:pt x="4933" y="6846"/>
                  </a:cubicBezTo>
                  <a:cubicBezTo>
                    <a:pt x="5251" y="6731"/>
                    <a:pt x="5538" y="6587"/>
                    <a:pt x="5793" y="6416"/>
                  </a:cubicBezTo>
                  <a:cubicBezTo>
                    <a:pt x="6046" y="6247"/>
                    <a:pt x="6246" y="6061"/>
                    <a:pt x="6387" y="5861"/>
                  </a:cubicBezTo>
                  <a:lnTo>
                    <a:pt x="5456" y="4681"/>
                  </a:lnTo>
                  <a:cubicBezTo>
                    <a:pt x="5347" y="4823"/>
                    <a:pt x="5218" y="4954"/>
                    <a:pt x="5070" y="5070"/>
                  </a:cubicBezTo>
                  <a:cubicBezTo>
                    <a:pt x="4920" y="5187"/>
                    <a:pt x="4757" y="5286"/>
                    <a:pt x="4573" y="5364"/>
                  </a:cubicBezTo>
                  <a:cubicBezTo>
                    <a:pt x="4392" y="5443"/>
                    <a:pt x="4197" y="5492"/>
                    <a:pt x="3990" y="5515"/>
                  </a:cubicBezTo>
                  <a:cubicBezTo>
                    <a:pt x="3888" y="5525"/>
                    <a:pt x="3789" y="5530"/>
                    <a:pt x="3693" y="5530"/>
                  </a:cubicBezTo>
                  <a:cubicBezTo>
                    <a:pt x="3499" y="5530"/>
                    <a:pt x="3316" y="5509"/>
                    <a:pt x="3143" y="5466"/>
                  </a:cubicBezTo>
                  <a:cubicBezTo>
                    <a:pt x="2884" y="5401"/>
                    <a:pt x="2658" y="5292"/>
                    <a:pt x="2464" y="5134"/>
                  </a:cubicBezTo>
                  <a:cubicBezTo>
                    <a:pt x="2270" y="4977"/>
                    <a:pt x="2112" y="4781"/>
                    <a:pt x="1989" y="4548"/>
                  </a:cubicBezTo>
                  <a:cubicBezTo>
                    <a:pt x="1867" y="4315"/>
                    <a:pt x="1789" y="4051"/>
                    <a:pt x="1756" y="3753"/>
                  </a:cubicBezTo>
                  <a:cubicBezTo>
                    <a:pt x="1725" y="3447"/>
                    <a:pt x="1745" y="3166"/>
                    <a:pt x="1817" y="2911"/>
                  </a:cubicBezTo>
                  <a:cubicBezTo>
                    <a:pt x="1889" y="2653"/>
                    <a:pt x="1999" y="2430"/>
                    <a:pt x="2155" y="2239"/>
                  </a:cubicBezTo>
                  <a:cubicBezTo>
                    <a:pt x="2307" y="2049"/>
                    <a:pt x="2495" y="1894"/>
                    <a:pt x="2715" y="1777"/>
                  </a:cubicBezTo>
                  <a:cubicBezTo>
                    <a:pt x="2934" y="1658"/>
                    <a:pt x="3176" y="1586"/>
                    <a:pt x="3434" y="1559"/>
                  </a:cubicBezTo>
                  <a:cubicBezTo>
                    <a:pt x="3509" y="1551"/>
                    <a:pt x="3582" y="1547"/>
                    <a:pt x="3654" y="1547"/>
                  </a:cubicBezTo>
                  <a:cubicBezTo>
                    <a:pt x="3782" y="1547"/>
                    <a:pt x="3906" y="1559"/>
                    <a:pt x="4027" y="1583"/>
                  </a:cubicBezTo>
                  <a:cubicBezTo>
                    <a:pt x="4214" y="1622"/>
                    <a:pt x="4391" y="1688"/>
                    <a:pt x="4553" y="1779"/>
                  </a:cubicBezTo>
                  <a:cubicBezTo>
                    <a:pt x="4717" y="1871"/>
                    <a:pt x="4875" y="1980"/>
                    <a:pt x="5026" y="2108"/>
                  </a:cubicBezTo>
                  <a:lnTo>
                    <a:pt x="5916" y="843"/>
                  </a:lnTo>
                  <a:cubicBezTo>
                    <a:pt x="5696" y="636"/>
                    <a:pt x="5445" y="466"/>
                    <a:pt x="5157" y="326"/>
                  </a:cubicBezTo>
                  <a:cubicBezTo>
                    <a:pt x="4874" y="194"/>
                    <a:pt x="4571" y="99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33"/>
            <p:cNvSpPr/>
            <p:nvPr/>
          </p:nvSpPr>
          <p:spPr>
            <a:xfrm flipH="1">
              <a:off x="282940" y="17078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5"/>
                  </a:lnTo>
                  <a:lnTo>
                    <a:pt x="4506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58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3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33"/>
            <p:cNvSpPr/>
            <p:nvPr/>
          </p:nvSpPr>
          <p:spPr>
            <a:xfrm flipH="1">
              <a:off x="11275" y="-11575"/>
              <a:ext cx="237682" cy="258470"/>
            </a:xfrm>
            <a:custGeom>
              <a:avLst/>
              <a:gdLst/>
              <a:ahLst/>
              <a:cxnLst/>
              <a:rect l="l" t="t" r="r" b="b"/>
              <a:pathLst>
                <a:path w="6860" h="7460" extrusionOk="0">
                  <a:moveTo>
                    <a:pt x="6141" y="1"/>
                  </a:moveTo>
                  <a:lnTo>
                    <a:pt x="4536" y="169"/>
                  </a:lnTo>
                  <a:lnTo>
                    <a:pt x="4714" y="1854"/>
                  </a:lnTo>
                  <a:cubicBezTo>
                    <a:pt x="4743" y="2121"/>
                    <a:pt x="4770" y="2366"/>
                    <a:pt x="4796" y="2592"/>
                  </a:cubicBezTo>
                  <a:cubicBezTo>
                    <a:pt x="4823" y="2819"/>
                    <a:pt x="4852" y="3029"/>
                    <a:pt x="4882" y="3223"/>
                  </a:cubicBezTo>
                  <a:cubicBezTo>
                    <a:pt x="4914" y="3418"/>
                    <a:pt x="4946" y="3606"/>
                    <a:pt x="4982" y="3793"/>
                  </a:cubicBezTo>
                  <a:cubicBezTo>
                    <a:pt x="5017" y="3980"/>
                    <a:pt x="5055" y="4170"/>
                    <a:pt x="5095" y="4361"/>
                  </a:cubicBezTo>
                  <a:cubicBezTo>
                    <a:pt x="5104" y="4407"/>
                    <a:pt x="5115" y="4453"/>
                    <a:pt x="5125" y="4500"/>
                  </a:cubicBezTo>
                  <a:lnTo>
                    <a:pt x="1480" y="491"/>
                  </a:lnTo>
                  <a:lnTo>
                    <a:pt x="0" y="648"/>
                  </a:lnTo>
                  <a:lnTo>
                    <a:pt x="719" y="7460"/>
                  </a:lnTo>
                  <a:lnTo>
                    <a:pt x="2326" y="7292"/>
                  </a:lnTo>
                  <a:lnTo>
                    <a:pt x="2084" y="5014"/>
                  </a:lnTo>
                  <a:cubicBezTo>
                    <a:pt x="2068" y="4853"/>
                    <a:pt x="2049" y="4705"/>
                    <a:pt x="2032" y="4572"/>
                  </a:cubicBezTo>
                  <a:cubicBezTo>
                    <a:pt x="2013" y="4439"/>
                    <a:pt x="1996" y="4306"/>
                    <a:pt x="1975" y="4170"/>
                  </a:cubicBezTo>
                  <a:cubicBezTo>
                    <a:pt x="1953" y="4034"/>
                    <a:pt x="1926" y="3884"/>
                    <a:pt x="1891" y="3717"/>
                  </a:cubicBezTo>
                  <a:cubicBezTo>
                    <a:pt x="1858" y="3548"/>
                    <a:pt x="1818" y="3359"/>
                    <a:pt x="1773" y="3143"/>
                  </a:cubicBezTo>
                  <a:cubicBezTo>
                    <a:pt x="1768" y="3114"/>
                    <a:pt x="1760" y="3080"/>
                    <a:pt x="1753" y="3049"/>
                  </a:cubicBezTo>
                  <a:lnTo>
                    <a:pt x="1753" y="3049"/>
                  </a:lnTo>
                  <a:lnTo>
                    <a:pt x="5361" y="6971"/>
                  </a:lnTo>
                  <a:lnTo>
                    <a:pt x="6860" y="681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33"/>
            <p:cNvSpPr/>
            <p:nvPr/>
          </p:nvSpPr>
          <p:spPr>
            <a:xfrm flipH="1">
              <a:off x="4229515" y="763228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2" y="1"/>
                  </a:moveTo>
                  <a:cubicBezTo>
                    <a:pt x="2759" y="1"/>
                    <a:pt x="2575" y="10"/>
                    <a:pt x="2380" y="30"/>
                  </a:cubicBezTo>
                  <a:cubicBezTo>
                    <a:pt x="2042" y="66"/>
                    <a:pt x="1725" y="151"/>
                    <a:pt x="1424" y="285"/>
                  </a:cubicBezTo>
                  <a:cubicBezTo>
                    <a:pt x="1123" y="417"/>
                    <a:pt x="865" y="590"/>
                    <a:pt x="647" y="798"/>
                  </a:cubicBezTo>
                  <a:cubicBezTo>
                    <a:pt x="430" y="1008"/>
                    <a:pt x="265" y="1247"/>
                    <a:pt x="153" y="1519"/>
                  </a:cubicBezTo>
                  <a:cubicBezTo>
                    <a:pt x="41" y="1791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5"/>
                    <a:pt x="2488" y="4298"/>
                  </a:cubicBezTo>
                  <a:cubicBezTo>
                    <a:pt x="2626" y="4309"/>
                    <a:pt x="2763" y="4327"/>
                    <a:pt x="2896" y="4349"/>
                  </a:cubicBezTo>
                  <a:cubicBezTo>
                    <a:pt x="3029" y="4370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6"/>
                    <a:pt x="3761" y="4677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8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1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8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4"/>
                    <a:pt x="590" y="6520"/>
                    <a:pt x="890" y="6694"/>
                  </a:cubicBezTo>
                  <a:cubicBezTo>
                    <a:pt x="1191" y="6868"/>
                    <a:pt x="1526" y="6990"/>
                    <a:pt x="1899" y="7061"/>
                  </a:cubicBezTo>
                  <a:cubicBezTo>
                    <a:pt x="2120" y="7102"/>
                    <a:pt x="2353" y="7122"/>
                    <a:pt x="2600" y="7122"/>
                  </a:cubicBezTo>
                  <a:cubicBezTo>
                    <a:pt x="2769" y="7122"/>
                    <a:pt x="2944" y="7113"/>
                    <a:pt x="3127" y="7094"/>
                  </a:cubicBezTo>
                  <a:cubicBezTo>
                    <a:pt x="3646" y="7039"/>
                    <a:pt x="4094" y="6904"/>
                    <a:pt x="4475" y="6690"/>
                  </a:cubicBezTo>
                  <a:cubicBezTo>
                    <a:pt x="4858" y="6477"/>
                    <a:pt x="5146" y="6195"/>
                    <a:pt x="5341" y="5841"/>
                  </a:cubicBezTo>
                  <a:cubicBezTo>
                    <a:pt x="5537" y="5489"/>
                    <a:pt x="5609" y="5078"/>
                    <a:pt x="5560" y="4603"/>
                  </a:cubicBezTo>
                  <a:cubicBezTo>
                    <a:pt x="5528" y="4298"/>
                    <a:pt x="5443" y="4037"/>
                    <a:pt x="5305" y="3818"/>
                  </a:cubicBezTo>
                  <a:cubicBezTo>
                    <a:pt x="5166" y="3601"/>
                    <a:pt x="4983" y="3417"/>
                    <a:pt x="4754" y="3272"/>
                  </a:cubicBezTo>
                  <a:cubicBezTo>
                    <a:pt x="4526" y="3126"/>
                    <a:pt x="4260" y="3009"/>
                    <a:pt x="3961" y="2922"/>
                  </a:cubicBezTo>
                  <a:cubicBezTo>
                    <a:pt x="3660" y="2836"/>
                    <a:pt x="3325" y="2777"/>
                    <a:pt x="2963" y="2743"/>
                  </a:cubicBezTo>
                  <a:cubicBezTo>
                    <a:pt x="2804" y="2734"/>
                    <a:pt x="2652" y="2717"/>
                    <a:pt x="2504" y="2688"/>
                  </a:cubicBezTo>
                  <a:cubicBezTo>
                    <a:pt x="2357" y="2661"/>
                    <a:pt x="2225" y="2623"/>
                    <a:pt x="2108" y="2573"/>
                  </a:cubicBezTo>
                  <a:cubicBezTo>
                    <a:pt x="1992" y="2523"/>
                    <a:pt x="1897" y="2462"/>
                    <a:pt x="1825" y="2390"/>
                  </a:cubicBezTo>
                  <a:cubicBezTo>
                    <a:pt x="1750" y="2318"/>
                    <a:pt x="1710" y="2229"/>
                    <a:pt x="1697" y="2120"/>
                  </a:cubicBezTo>
                  <a:cubicBezTo>
                    <a:pt x="1684" y="1995"/>
                    <a:pt x="1712" y="1885"/>
                    <a:pt x="1779" y="1791"/>
                  </a:cubicBezTo>
                  <a:cubicBezTo>
                    <a:pt x="1850" y="1697"/>
                    <a:pt x="1950" y="1617"/>
                    <a:pt x="2085" y="1553"/>
                  </a:cubicBezTo>
                  <a:cubicBezTo>
                    <a:pt x="2221" y="1490"/>
                    <a:pt x="2385" y="1447"/>
                    <a:pt x="2579" y="1428"/>
                  </a:cubicBezTo>
                  <a:cubicBezTo>
                    <a:pt x="2643" y="1421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7" y="1457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2" y="17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33"/>
            <p:cNvSpPr/>
            <p:nvPr/>
          </p:nvSpPr>
          <p:spPr>
            <a:xfrm flipH="1">
              <a:off x="3961764" y="737798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7" y="1571"/>
                  </a:moveTo>
                  <a:cubicBezTo>
                    <a:pt x="3782" y="1571"/>
                    <a:pt x="3960" y="1598"/>
                    <a:pt x="4129" y="1652"/>
                  </a:cubicBezTo>
                  <a:cubicBezTo>
                    <a:pt x="4362" y="1725"/>
                    <a:pt x="4571" y="1843"/>
                    <a:pt x="4758" y="2004"/>
                  </a:cubicBezTo>
                  <a:cubicBezTo>
                    <a:pt x="4942" y="2165"/>
                    <a:pt x="5090" y="2361"/>
                    <a:pt x="5208" y="2591"/>
                  </a:cubicBezTo>
                  <a:cubicBezTo>
                    <a:pt x="5323" y="2821"/>
                    <a:pt x="5398" y="3080"/>
                    <a:pt x="5426" y="3366"/>
                  </a:cubicBezTo>
                  <a:cubicBezTo>
                    <a:pt x="5458" y="3651"/>
                    <a:pt x="5439" y="3918"/>
                    <a:pt x="5375" y="4165"/>
                  </a:cubicBezTo>
                  <a:cubicBezTo>
                    <a:pt x="5310" y="4417"/>
                    <a:pt x="5203" y="4638"/>
                    <a:pt x="5057" y="4837"/>
                  </a:cubicBezTo>
                  <a:cubicBezTo>
                    <a:pt x="4909" y="5032"/>
                    <a:pt x="4730" y="5191"/>
                    <a:pt x="4517" y="5311"/>
                  </a:cubicBezTo>
                  <a:cubicBezTo>
                    <a:pt x="4303" y="5431"/>
                    <a:pt x="4063" y="5507"/>
                    <a:pt x="3796" y="5534"/>
                  </a:cubicBezTo>
                  <a:cubicBezTo>
                    <a:pt x="3724" y="5541"/>
                    <a:pt x="3653" y="5545"/>
                    <a:pt x="3584" y="5545"/>
                  </a:cubicBezTo>
                  <a:cubicBezTo>
                    <a:pt x="3397" y="5545"/>
                    <a:pt x="3218" y="5519"/>
                    <a:pt x="3046" y="5465"/>
                  </a:cubicBezTo>
                  <a:cubicBezTo>
                    <a:pt x="2813" y="5393"/>
                    <a:pt x="2602" y="5277"/>
                    <a:pt x="2414" y="5120"/>
                  </a:cubicBezTo>
                  <a:cubicBezTo>
                    <a:pt x="2228" y="4962"/>
                    <a:pt x="2077" y="4766"/>
                    <a:pt x="1965" y="4532"/>
                  </a:cubicBezTo>
                  <a:cubicBezTo>
                    <a:pt x="1851" y="4301"/>
                    <a:pt x="1781" y="4040"/>
                    <a:pt x="1749" y="3754"/>
                  </a:cubicBezTo>
                  <a:cubicBezTo>
                    <a:pt x="1718" y="3468"/>
                    <a:pt x="1736" y="3200"/>
                    <a:pt x="1797" y="2950"/>
                  </a:cubicBezTo>
                  <a:cubicBezTo>
                    <a:pt x="1860" y="2701"/>
                    <a:pt x="1966" y="2480"/>
                    <a:pt x="2116" y="2282"/>
                  </a:cubicBezTo>
                  <a:cubicBezTo>
                    <a:pt x="2267" y="2086"/>
                    <a:pt x="2448" y="1928"/>
                    <a:pt x="2660" y="1806"/>
                  </a:cubicBezTo>
                  <a:cubicBezTo>
                    <a:pt x="2874" y="1685"/>
                    <a:pt x="3115" y="1610"/>
                    <a:pt x="3379" y="1583"/>
                  </a:cubicBezTo>
                  <a:cubicBezTo>
                    <a:pt x="3452" y="1575"/>
                    <a:pt x="3525" y="1571"/>
                    <a:pt x="3597" y="1571"/>
                  </a:cubicBezTo>
                  <a:close/>
                  <a:moveTo>
                    <a:pt x="3653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9"/>
                    <a:pt x="2241" y="217"/>
                    <a:pt x="1831" y="438"/>
                  </a:cubicBezTo>
                  <a:cubicBezTo>
                    <a:pt x="1421" y="657"/>
                    <a:pt x="1075" y="944"/>
                    <a:pt x="789" y="1295"/>
                  </a:cubicBezTo>
                  <a:cubicBezTo>
                    <a:pt x="507" y="1647"/>
                    <a:pt x="298" y="2044"/>
                    <a:pt x="167" y="2490"/>
                  </a:cubicBezTo>
                  <a:cubicBezTo>
                    <a:pt x="40" y="2936"/>
                    <a:pt x="1" y="3416"/>
                    <a:pt x="54" y="3931"/>
                  </a:cubicBezTo>
                  <a:cubicBezTo>
                    <a:pt x="109" y="4443"/>
                    <a:pt x="247" y="4903"/>
                    <a:pt x="465" y="5313"/>
                  </a:cubicBezTo>
                  <a:cubicBezTo>
                    <a:pt x="687" y="5723"/>
                    <a:pt x="974" y="6069"/>
                    <a:pt x="1325" y="6355"/>
                  </a:cubicBezTo>
                  <a:cubicBezTo>
                    <a:pt x="1675" y="6639"/>
                    <a:pt x="2074" y="6846"/>
                    <a:pt x="2520" y="6977"/>
                  </a:cubicBezTo>
                  <a:cubicBezTo>
                    <a:pt x="2835" y="7068"/>
                    <a:pt x="3168" y="7114"/>
                    <a:pt x="3521" y="7114"/>
                  </a:cubicBezTo>
                  <a:cubicBezTo>
                    <a:pt x="3667" y="7114"/>
                    <a:pt x="3817" y="7106"/>
                    <a:pt x="3970" y="7090"/>
                  </a:cubicBezTo>
                  <a:cubicBezTo>
                    <a:pt x="4474" y="7037"/>
                    <a:pt x="4933" y="6898"/>
                    <a:pt x="5341" y="6679"/>
                  </a:cubicBezTo>
                  <a:cubicBezTo>
                    <a:pt x="5751" y="6458"/>
                    <a:pt x="6099" y="6174"/>
                    <a:pt x="6384" y="5820"/>
                  </a:cubicBezTo>
                  <a:cubicBezTo>
                    <a:pt x="6667" y="5468"/>
                    <a:pt x="6874" y="5070"/>
                    <a:pt x="7001" y="4618"/>
                  </a:cubicBezTo>
                  <a:cubicBezTo>
                    <a:pt x="7129" y="4170"/>
                    <a:pt x="7163" y="3691"/>
                    <a:pt x="7112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3"/>
                    <a:pt x="6201" y="1048"/>
                    <a:pt x="5850" y="762"/>
                  </a:cubicBezTo>
                  <a:cubicBezTo>
                    <a:pt x="5498" y="477"/>
                    <a:pt x="5100" y="268"/>
                    <a:pt x="4654" y="139"/>
                  </a:cubicBezTo>
                  <a:cubicBezTo>
                    <a:pt x="4337" y="47"/>
                    <a:pt x="4003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33"/>
            <p:cNvSpPr/>
            <p:nvPr/>
          </p:nvSpPr>
          <p:spPr>
            <a:xfrm flipH="1">
              <a:off x="3714907" y="70952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67" y="1"/>
                  </a:moveTo>
                  <a:cubicBezTo>
                    <a:pt x="3539" y="1"/>
                    <a:pt x="3410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4"/>
                    <a:pt x="1102" y="941"/>
                    <a:pt x="814" y="1290"/>
                  </a:cubicBezTo>
                  <a:cubicBezTo>
                    <a:pt x="527" y="1638"/>
                    <a:pt x="314" y="2035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3" y="6355"/>
                  </a:cubicBezTo>
                  <a:cubicBezTo>
                    <a:pt x="1664" y="6635"/>
                    <a:pt x="2065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39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4" y="6247"/>
                    <a:pt x="6244" y="6061"/>
                    <a:pt x="6387" y="5863"/>
                  </a:cubicBezTo>
                  <a:lnTo>
                    <a:pt x="5455" y="4681"/>
                  </a:lnTo>
                  <a:cubicBezTo>
                    <a:pt x="5346" y="4823"/>
                    <a:pt x="5216" y="4954"/>
                    <a:pt x="5069" y="5072"/>
                  </a:cubicBezTo>
                  <a:cubicBezTo>
                    <a:pt x="4920" y="5188"/>
                    <a:pt x="4756" y="5288"/>
                    <a:pt x="4573" y="5364"/>
                  </a:cubicBezTo>
                  <a:cubicBezTo>
                    <a:pt x="4391" y="5443"/>
                    <a:pt x="4195" y="5492"/>
                    <a:pt x="3988" y="5515"/>
                  </a:cubicBezTo>
                  <a:cubicBezTo>
                    <a:pt x="3885" y="5526"/>
                    <a:pt x="3785" y="5532"/>
                    <a:pt x="3687" y="5532"/>
                  </a:cubicBezTo>
                  <a:cubicBezTo>
                    <a:pt x="3495" y="5532"/>
                    <a:pt x="3314" y="5510"/>
                    <a:pt x="3143" y="5467"/>
                  </a:cubicBezTo>
                  <a:cubicBezTo>
                    <a:pt x="2884" y="5403"/>
                    <a:pt x="2657" y="5292"/>
                    <a:pt x="2462" y="5137"/>
                  </a:cubicBezTo>
                  <a:cubicBezTo>
                    <a:pt x="2268" y="4980"/>
                    <a:pt x="2110" y="4784"/>
                    <a:pt x="1988" y="4551"/>
                  </a:cubicBezTo>
                  <a:cubicBezTo>
                    <a:pt x="1866" y="4318"/>
                    <a:pt x="1788" y="4054"/>
                    <a:pt x="1756" y="3756"/>
                  </a:cubicBezTo>
                  <a:cubicBezTo>
                    <a:pt x="1723" y="3450"/>
                    <a:pt x="1743" y="3169"/>
                    <a:pt x="1815" y="2912"/>
                  </a:cubicBezTo>
                  <a:cubicBezTo>
                    <a:pt x="1891" y="2655"/>
                    <a:pt x="2002" y="2432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09" y="1551"/>
                    <a:pt x="3580" y="1548"/>
                    <a:pt x="3650" y="1548"/>
                  </a:cubicBezTo>
                  <a:cubicBezTo>
                    <a:pt x="3780" y="1548"/>
                    <a:pt x="3907" y="1560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0" y="96"/>
                    <a:pt x="4248" y="46"/>
                  </a:cubicBezTo>
                  <a:cubicBezTo>
                    <a:pt x="4056" y="16"/>
                    <a:pt x="3862" y="1"/>
                    <a:pt x="3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33"/>
            <p:cNvSpPr/>
            <p:nvPr/>
          </p:nvSpPr>
          <p:spPr>
            <a:xfrm flipH="1">
              <a:off x="3480938" y="684754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1"/>
                  </a:moveTo>
                  <a:cubicBezTo>
                    <a:pt x="3545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3"/>
                    <a:pt x="0" y="3408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4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5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2"/>
                  </a:cubicBezTo>
                  <a:cubicBezTo>
                    <a:pt x="2310" y="2051"/>
                    <a:pt x="2498" y="1899"/>
                    <a:pt x="2718" y="1781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7"/>
                  </a:cubicBezTo>
                  <a:cubicBezTo>
                    <a:pt x="4217" y="1625"/>
                    <a:pt x="4393" y="1690"/>
                    <a:pt x="4557" y="1782"/>
                  </a:cubicBezTo>
                  <a:cubicBezTo>
                    <a:pt x="4720" y="1874"/>
                    <a:pt x="4878" y="1983"/>
                    <a:pt x="5029" y="2111"/>
                  </a:cubicBezTo>
                  <a:lnTo>
                    <a:pt x="5919" y="846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0" y="97"/>
                    <a:pt x="4250" y="48"/>
                  </a:cubicBezTo>
                  <a:cubicBezTo>
                    <a:pt x="4059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33"/>
            <p:cNvSpPr/>
            <p:nvPr/>
          </p:nvSpPr>
          <p:spPr>
            <a:xfrm flipH="1">
              <a:off x="3270702" y="659773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1" y="1"/>
                  </a:moveTo>
                  <a:lnTo>
                    <a:pt x="1" y="503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2"/>
                  </a:lnTo>
                  <a:lnTo>
                    <a:pt x="2178" y="5733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5" y="2722"/>
                  </a:lnTo>
                  <a:lnTo>
                    <a:pt x="1890" y="3008"/>
                  </a:lnTo>
                  <a:lnTo>
                    <a:pt x="1755" y="1742"/>
                  </a:lnTo>
                  <a:lnTo>
                    <a:pt x="4899" y="141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33"/>
            <p:cNvSpPr/>
            <p:nvPr/>
          </p:nvSpPr>
          <p:spPr>
            <a:xfrm flipH="1">
              <a:off x="3025021" y="642416"/>
              <a:ext cx="221086" cy="247834"/>
            </a:xfrm>
            <a:custGeom>
              <a:avLst/>
              <a:gdLst/>
              <a:ahLst/>
              <a:cxnLst/>
              <a:rect l="l" t="t" r="r" b="b"/>
              <a:pathLst>
                <a:path w="6381" h="7153" extrusionOk="0">
                  <a:moveTo>
                    <a:pt x="3089" y="1423"/>
                  </a:moveTo>
                  <a:cubicBezTo>
                    <a:pt x="3228" y="1423"/>
                    <a:pt x="3352" y="1443"/>
                    <a:pt x="3462" y="1483"/>
                  </a:cubicBezTo>
                  <a:cubicBezTo>
                    <a:pt x="3617" y="1539"/>
                    <a:pt x="3739" y="1631"/>
                    <a:pt x="3831" y="1754"/>
                  </a:cubicBezTo>
                  <a:cubicBezTo>
                    <a:pt x="3925" y="1878"/>
                    <a:pt x="3978" y="2029"/>
                    <a:pt x="3997" y="2205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4"/>
                    <a:pt x="3804" y="2939"/>
                    <a:pt x="3684" y="3027"/>
                  </a:cubicBezTo>
                  <a:cubicBezTo>
                    <a:pt x="3567" y="3115"/>
                    <a:pt x="3423" y="3169"/>
                    <a:pt x="3253" y="3185"/>
                  </a:cubicBezTo>
                  <a:lnTo>
                    <a:pt x="1911" y="3328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9" y="1423"/>
                  </a:cubicBezTo>
                  <a:close/>
                  <a:moveTo>
                    <a:pt x="3362" y="1"/>
                  </a:moveTo>
                  <a:cubicBezTo>
                    <a:pt x="3265" y="1"/>
                    <a:pt x="3166" y="6"/>
                    <a:pt x="3066" y="16"/>
                  </a:cubicBezTo>
                  <a:lnTo>
                    <a:pt x="0" y="339"/>
                  </a:lnTo>
                  <a:lnTo>
                    <a:pt x="718" y="7153"/>
                  </a:lnTo>
                  <a:lnTo>
                    <a:pt x="2295" y="6986"/>
                  </a:lnTo>
                  <a:lnTo>
                    <a:pt x="2042" y="4593"/>
                  </a:lnTo>
                  <a:lnTo>
                    <a:pt x="2892" y="4501"/>
                  </a:lnTo>
                  <a:lnTo>
                    <a:pt x="4494" y="6753"/>
                  </a:lnTo>
                  <a:lnTo>
                    <a:pt x="6381" y="6555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90" y="4018"/>
                  </a:cubicBezTo>
                  <a:cubicBezTo>
                    <a:pt x="5019" y="3786"/>
                    <a:pt x="5266" y="3489"/>
                    <a:pt x="5432" y="3126"/>
                  </a:cubicBezTo>
                  <a:cubicBezTo>
                    <a:pt x="5597" y="2765"/>
                    <a:pt x="5657" y="2370"/>
                    <a:pt x="5611" y="1941"/>
                  </a:cubicBezTo>
                  <a:cubicBezTo>
                    <a:pt x="5567" y="1526"/>
                    <a:pt x="5429" y="1165"/>
                    <a:pt x="5193" y="860"/>
                  </a:cubicBezTo>
                  <a:cubicBezTo>
                    <a:pt x="4957" y="554"/>
                    <a:pt x="4652" y="325"/>
                    <a:pt x="4278" y="174"/>
                  </a:cubicBezTo>
                  <a:cubicBezTo>
                    <a:pt x="3992" y="58"/>
                    <a:pt x="3686" y="1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33"/>
            <p:cNvSpPr/>
            <p:nvPr/>
          </p:nvSpPr>
          <p:spPr>
            <a:xfrm flipH="1">
              <a:off x="2711989" y="603126"/>
              <a:ext cx="194338" cy="246759"/>
            </a:xfrm>
            <a:custGeom>
              <a:avLst/>
              <a:gdLst/>
              <a:ahLst/>
              <a:cxnLst/>
              <a:rect l="l" t="t" r="r" b="b"/>
              <a:pathLst>
                <a:path w="5609" h="7122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39" y="1790"/>
                    <a:pt x="0" y="2077"/>
                    <a:pt x="32" y="2384"/>
                  </a:cubicBezTo>
                  <a:cubicBezTo>
                    <a:pt x="64" y="2668"/>
                    <a:pt x="136" y="2923"/>
                    <a:pt x="251" y="3142"/>
                  </a:cubicBezTo>
                  <a:cubicBezTo>
                    <a:pt x="366" y="3363"/>
                    <a:pt x="525" y="3551"/>
                    <a:pt x="728" y="3711"/>
                  </a:cubicBezTo>
                  <a:cubicBezTo>
                    <a:pt x="931" y="3872"/>
                    <a:pt x="1180" y="3997"/>
                    <a:pt x="1473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8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6"/>
                  </a:cubicBezTo>
                  <a:cubicBezTo>
                    <a:pt x="3401" y="4472"/>
                    <a:pt x="3508" y="4515"/>
                    <a:pt x="3597" y="4565"/>
                  </a:cubicBezTo>
                  <a:cubicBezTo>
                    <a:pt x="3688" y="4616"/>
                    <a:pt x="3761" y="4677"/>
                    <a:pt x="3818" y="4749"/>
                  </a:cubicBezTo>
                  <a:cubicBezTo>
                    <a:pt x="3876" y="4821"/>
                    <a:pt x="3908" y="4907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7"/>
                    <a:pt x="3663" y="5516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2" y="5703"/>
                    <a:pt x="2886" y="5708"/>
                    <a:pt x="2800" y="5708"/>
                  </a:cubicBezTo>
                  <a:cubicBezTo>
                    <a:pt x="2537" y="5708"/>
                    <a:pt x="2276" y="5664"/>
                    <a:pt x="2017" y="5578"/>
                  </a:cubicBezTo>
                  <a:cubicBezTo>
                    <a:pt x="1673" y="5463"/>
                    <a:pt x="1316" y="5205"/>
                    <a:pt x="947" y="4804"/>
                  </a:cubicBezTo>
                  <a:lnTo>
                    <a:pt x="65" y="6048"/>
                  </a:lnTo>
                  <a:cubicBezTo>
                    <a:pt x="314" y="6304"/>
                    <a:pt x="590" y="6519"/>
                    <a:pt x="889" y="6693"/>
                  </a:cubicBezTo>
                  <a:cubicBezTo>
                    <a:pt x="1190" y="6867"/>
                    <a:pt x="1526" y="6990"/>
                    <a:pt x="1899" y="7060"/>
                  </a:cubicBezTo>
                  <a:cubicBezTo>
                    <a:pt x="2120" y="7101"/>
                    <a:pt x="2355" y="7122"/>
                    <a:pt x="2602" y="7122"/>
                  </a:cubicBezTo>
                  <a:cubicBezTo>
                    <a:pt x="2770" y="7122"/>
                    <a:pt x="2944" y="7112"/>
                    <a:pt x="3125" y="7093"/>
                  </a:cubicBezTo>
                  <a:cubicBezTo>
                    <a:pt x="3646" y="7037"/>
                    <a:pt x="4094" y="6903"/>
                    <a:pt x="4476" y="6691"/>
                  </a:cubicBezTo>
                  <a:cubicBezTo>
                    <a:pt x="4857" y="6476"/>
                    <a:pt x="5144" y="6194"/>
                    <a:pt x="5340" y="5842"/>
                  </a:cubicBezTo>
                  <a:cubicBezTo>
                    <a:pt x="5537" y="5490"/>
                    <a:pt x="5609" y="5077"/>
                    <a:pt x="5560" y="4603"/>
                  </a:cubicBezTo>
                  <a:cubicBezTo>
                    <a:pt x="5528" y="4298"/>
                    <a:pt x="5443" y="4037"/>
                    <a:pt x="5304" y="3817"/>
                  </a:cubicBezTo>
                  <a:cubicBezTo>
                    <a:pt x="5166" y="3600"/>
                    <a:pt x="4983" y="3416"/>
                    <a:pt x="4755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60" y="2837"/>
                    <a:pt x="3325" y="2776"/>
                    <a:pt x="2963" y="2743"/>
                  </a:cubicBezTo>
                  <a:cubicBezTo>
                    <a:pt x="2805" y="2733"/>
                    <a:pt x="2651" y="2716"/>
                    <a:pt x="2504" y="2687"/>
                  </a:cubicBezTo>
                  <a:cubicBezTo>
                    <a:pt x="2356" y="2660"/>
                    <a:pt x="2225" y="2622"/>
                    <a:pt x="2109" y="2572"/>
                  </a:cubicBezTo>
                  <a:cubicBezTo>
                    <a:pt x="1992" y="2522"/>
                    <a:pt x="1896" y="2463"/>
                    <a:pt x="1824" y="2391"/>
                  </a:cubicBezTo>
                  <a:cubicBezTo>
                    <a:pt x="1751" y="2319"/>
                    <a:pt x="1709" y="2228"/>
                    <a:pt x="1697" y="2119"/>
                  </a:cubicBezTo>
                  <a:cubicBezTo>
                    <a:pt x="1684" y="1995"/>
                    <a:pt x="1712" y="1885"/>
                    <a:pt x="1779" y="1790"/>
                  </a:cubicBezTo>
                  <a:cubicBezTo>
                    <a:pt x="1848" y="1695"/>
                    <a:pt x="1949" y="1616"/>
                    <a:pt x="2084" y="1553"/>
                  </a:cubicBezTo>
                  <a:cubicBezTo>
                    <a:pt x="2218" y="1491"/>
                    <a:pt x="2382" y="1446"/>
                    <a:pt x="2577" y="1427"/>
                  </a:cubicBezTo>
                  <a:cubicBezTo>
                    <a:pt x="2643" y="1421"/>
                    <a:pt x="2707" y="1417"/>
                    <a:pt x="2772" y="1417"/>
                  </a:cubicBezTo>
                  <a:cubicBezTo>
                    <a:pt x="2894" y="1417"/>
                    <a:pt x="3015" y="1430"/>
                    <a:pt x="3137" y="1456"/>
                  </a:cubicBezTo>
                  <a:cubicBezTo>
                    <a:pt x="3322" y="1495"/>
                    <a:pt x="3498" y="1563"/>
                    <a:pt x="3669" y="1655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5" y="936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1" y="215"/>
                    <a:pt x="3879" y="109"/>
                    <a:pt x="3548" y="50"/>
                  </a:cubicBezTo>
                  <a:cubicBezTo>
                    <a:pt x="3363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33"/>
            <p:cNvSpPr/>
            <p:nvPr/>
          </p:nvSpPr>
          <p:spPr>
            <a:xfrm flipH="1">
              <a:off x="2444688" y="57291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0" y="0"/>
                  </a:moveTo>
                  <a:lnTo>
                    <a:pt x="4154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33"/>
            <p:cNvSpPr/>
            <p:nvPr/>
          </p:nvSpPr>
          <p:spPr>
            <a:xfrm flipH="1">
              <a:off x="2281157" y="55496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0"/>
                  </a:moveTo>
                  <a:lnTo>
                    <a:pt x="0" y="419"/>
                  </a:lnTo>
                  <a:lnTo>
                    <a:pt x="146" y="1811"/>
                  </a:lnTo>
                  <a:lnTo>
                    <a:pt x="1294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5"/>
                  </a:lnTo>
                  <a:lnTo>
                    <a:pt x="4107" y="1392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33"/>
            <p:cNvSpPr/>
            <p:nvPr/>
          </p:nvSpPr>
          <p:spPr>
            <a:xfrm flipH="1">
              <a:off x="2064060" y="543222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4"/>
                  </a:lnTo>
                  <a:lnTo>
                    <a:pt x="5409" y="6491"/>
                  </a:lnTo>
                  <a:lnTo>
                    <a:pt x="5254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33"/>
            <p:cNvSpPr/>
            <p:nvPr/>
          </p:nvSpPr>
          <p:spPr>
            <a:xfrm flipH="1">
              <a:off x="1858744" y="521533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5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33"/>
            <p:cNvSpPr/>
            <p:nvPr/>
          </p:nvSpPr>
          <p:spPr>
            <a:xfrm flipH="1">
              <a:off x="1651383" y="49114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6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5"/>
                  </a:cubicBezTo>
                  <a:cubicBezTo>
                    <a:pt x="64" y="2671"/>
                    <a:pt x="135" y="2924"/>
                    <a:pt x="250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1"/>
                    <a:pt x="1179" y="3999"/>
                    <a:pt x="1473" y="4093"/>
                  </a:cubicBezTo>
                  <a:cubicBezTo>
                    <a:pt x="1765" y="4186"/>
                    <a:pt x="2104" y="4257"/>
                    <a:pt x="2488" y="4300"/>
                  </a:cubicBezTo>
                  <a:cubicBezTo>
                    <a:pt x="2628" y="4310"/>
                    <a:pt x="2763" y="4329"/>
                    <a:pt x="2898" y="4350"/>
                  </a:cubicBezTo>
                  <a:cubicBezTo>
                    <a:pt x="3032" y="4372"/>
                    <a:pt x="3158" y="4402"/>
                    <a:pt x="3280" y="4438"/>
                  </a:cubicBezTo>
                  <a:cubicBezTo>
                    <a:pt x="3403" y="4474"/>
                    <a:pt x="3509" y="4517"/>
                    <a:pt x="3600" y="4567"/>
                  </a:cubicBezTo>
                  <a:cubicBezTo>
                    <a:pt x="3689" y="4618"/>
                    <a:pt x="3764" y="4680"/>
                    <a:pt x="3820" y="4752"/>
                  </a:cubicBezTo>
                  <a:cubicBezTo>
                    <a:pt x="3877" y="4823"/>
                    <a:pt x="3910" y="4910"/>
                    <a:pt x="3920" y="5006"/>
                  </a:cubicBezTo>
                  <a:cubicBezTo>
                    <a:pt x="3935" y="5135"/>
                    <a:pt x="3907" y="5249"/>
                    <a:pt x="3838" y="5344"/>
                  </a:cubicBezTo>
                  <a:cubicBezTo>
                    <a:pt x="3769" y="5439"/>
                    <a:pt x="3666" y="5518"/>
                    <a:pt x="3529" y="5578"/>
                  </a:cubicBezTo>
                  <a:cubicBezTo>
                    <a:pt x="3391" y="5639"/>
                    <a:pt x="3234" y="5679"/>
                    <a:pt x="3060" y="5696"/>
                  </a:cubicBezTo>
                  <a:cubicBezTo>
                    <a:pt x="2974" y="5705"/>
                    <a:pt x="2888" y="5710"/>
                    <a:pt x="2803" y="5710"/>
                  </a:cubicBezTo>
                  <a:cubicBezTo>
                    <a:pt x="2540" y="5710"/>
                    <a:pt x="2279" y="5667"/>
                    <a:pt x="2019" y="5580"/>
                  </a:cubicBezTo>
                  <a:cubicBezTo>
                    <a:pt x="1676" y="5465"/>
                    <a:pt x="1317" y="5207"/>
                    <a:pt x="949" y="4806"/>
                  </a:cubicBezTo>
                  <a:lnTo>
                    <a:pt x="66" y="6050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0"/>
                    <a:pt x="1529" y="6992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3" y="7124"/>
                    <a:pt x="2947" y="7115"/>
                    <a:pt x="3128" y="7095"/>
                  </a:cubicBezTo>
                  <a:cubicBezTo>
                    <a:pt x="3647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4"/>
                  </a:cubicBezTo>
                  <a:cubicBezTo>
                    <a:pt x="5538" y="5492"/>
                    <a:pt x="5610" y="5079"/>
                    <a:pt x="5562" y="4605"/>
                  </a:cubicBezTo>
                  <a:cubicBezTo>
                    <a:pt x="5529" y="4300"/>
                    <a:pt x="5445" y="4040"/>
                    <a:pt x="5307" y="3820"/>
                  </a:cubicBezTo>
                  <a:cubicBezTo>
                    <a:pt x="5168" y="3603"/>
                    <a:pt x="4984" y="3418"/>
                    <a:pt x="4757" y="3273"/>
                  </a:cubicBezTo>
                  <a:cubicBezTo>
                    <a:pt x="4529" y="3128"/>
                    <a:pt x="4263" y="3010"/>
                    <a:pt x="3962" y="2924"/>
                  </a:cubicBezTo>
                  <a:cubicBezTo>
                    <a:pt x="3661" y="2838"/>
                    <a:pt x="3328" y="2779"/>
                    <a:pt x="2964" y="2744"/>
                  </a:cubicBezTo>
                  <a:cubicBezTo>
                    <a:pt x="2806" y="2735"/>
                    <a:pt x="2653" y="2718"/>
                    <a:pt x="2507" y="2689"/>
                  </a:cubicBezTo>
                  <a:cubicBezTo>
                    <a:pt x="2359" y="2662"/>
                    <a:pt x="2228" y="2625"/>
                    <a:pt x="2111" y="2574"/>
                  </a:cubicBezTo>
                  <a:cubicBezTo>
                    <a:pt x="1993" y="2524"/>
                    <a:pt x="1898" y="2464"/>
                    <a:pt x="1827" y="2392"/>
                  </a:cubicBezTo>
                  <a:cubicBezTo>
                    <a:pt x="1753" y="2320"/>
                    <a:pt x="1711" y="2231"/>
                    <a:pt x="1699" y="2121"/>
                  </a:cubicBezTo>
                  <a:cubicBezTo>
                    <a:pt x="1687" y="1996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5" y="1553"/>
                  </a:cubicBezTo>
                  <a:cubicBezTo>
                    <a:pt x="2221" y="1490"/>
                    <a:pt x="2384" y="1447"/>
                    <a:pt x="2579" y="1427"/>
                  </a:cubicBezTo>
                  <a:cubicBezTo>
                    <a:pt x="2642" y="1421"/>
                    <a:pt x="2705" y="1417"/>
                    <a:pt x="2768" y="1417"/>
                  </a:cubicBezTo>
                  <a:cubicBezTo>
                    <a:pt x="2892" y="1417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5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6"/>
                  </a:lnTo>
                  <a:cubicBezTo>
                    <a:pt x="4887" y="706"/>
                    <a:pt x="4668" y="518"/>
                    <a:pt x="4419" y="367"/>
                  </a:cubicBezTo>
                  <a:cubicBezTo>
                    <a:pt x="4173" y="217"/>
                    <a:pt x="3881" y="111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33"/>
            <p:cNvSpPr/>
            <p:nvPr/>
          </p:nvSpPr>
          <p:spPr>
            <a:xfrm flipH="1">
              <a:off x="1261606" y="455427"/>
              <a:ext cx="254971" cy="248388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2057" y="3953"/>
                  </a:moveTo>
                  <a:cubicBezTo>
                    <a:pt x="2174" y="4066"/>
                    <a:pt x="2305" y="4182"/>
                    <a:pt x="2445" y="4306"/>
                  </a:cubicBezTo>
                  <a:lnTo>
                    <a:pt x="3866" y="5528"/>
                  </a:lnTo>
                  <a:cubicBezTo>
                    <a:pt x="3815" y="5564"/>
                    <a:pt x="3763" y="5598"/>
                    <a:pt x="3710" y="5633"/>
                  </a:cubicBezTo>
                  <a:cubicBezTo>
                    <a:pt x="3497" y="5762"/>
                    <a:pt x="3262" y="5841"/>
                    <a:pt x="3003" y="5869"/>
                  </a:cubicBezTo>
                  <a:cubicBezTo>
                    <a:pt x="2918" y="5878"/>
                    <a:pt x="2837" y="5882"/>
                    <a:pt x="2758" y="5882"/>
                  </a:cubicBezTo>
                  <a:cubicBezTo>
                    <a:pt x="2578" y="5882"/>
                    <a:pt x="2414" y="5859"/>
                    <a:pt x="2268" y="5813"/>
                  </a:cubicBezTo>
                  <a:cubicBezTo>
                    <a:pt x="2058" y="5748"/>
                    <a:pt x="1893" y="5639"/>
                    <a:pt x="1772" y="5488"/>
                  </a:cubicBezTo>
                  <a:cubicBezTo>
                    <a:pt x="1651" y="5337"/>
                    <a:pt x="1578" y="5151"/>
                    <a:pt x="1556" y="4930"/>
                  </a:cubicBezTo>
                  <a:cubicBezTo>
                    <a:pt x="1526" y="4651"/>
                    <a:pt x="1593" y="4411"/>
                    <a:pt x="1756" y="4211"/>
                  </a:cubicBezTo>
                  <a:cubicBezTo>
                    <a:pt x="1834" y="4116"/>
                    <a:pt x="1934" y="4031"/>
                    <a:pt x="2057" y="3953"/>
                  </a:cubicBezTo>
                  <a:close/>
                  <a:moveTo>
                    <a:pt x="3146" y="1"/>
                  </a:moveTo>
                  <a:cubicBezTo>
                    <a:pt x="3045" y="1"/>
                    <a:pt x="2942" y="6"/>
                    <a:pt x="2837" y="18"/>
                  </a:cubicBezTo>
                  <a:cubicBezTo>
                    <a:pt x="2410" y="62"/>
                    <a:pt x="2039" y="180"/>
                    <a:pt x="1729" y="374"/>
                  </a:cubicBezTo>
                  <a:cubicBezTo>
                    <a:pt x="1418" y="568"/>
                    <a:pt x="1184" y="814"/>
                    <a:pt x="1030" y="1108"/>
                  </a:cubicBezTo>
                  <a:cubicBezTo>
                    <a:pt x="873" y="1405"/>
                    <a:pt x="814" y="1726"/>
                    <a:pt x="851" y="2077"/>
                  </a:cubicBezTo>
                  <a:cubicBezTo>
                    <a:pt x="866" y="2221"/>
                    <a:pt x="906" y="2373"/>
                    <a:pt x="968" y="2537"/>
                  </a:cubicBezTo>
                  <a:cubicBezTo>
                    <a:pt x="1028" y="2692"/>
                    <a:pt x="1115" y="2855"/>
                    <a:pt x="1225" y="3024"/>
                  </a:cubicBezTo>
                  <a:cubicBezTo>
                    <a:pt x="828" y="3256"/>
                    <a:pt x="528" y="3545"/>
                    <a:pt x="328" y="3889"/>
                  </a:cubicBezTo>
                  <a:cubicBezTo>
                    <a:pt x="94" y="4297"/>
                    <a:pt x="0" y="4737"/>
                    <a:pt x="50" y="5212"/>
                  </a:cubicBezTo>
                  <a:cubicBezTo>
                    <a:pt x="95" y="5627"/>
                    <a:pt x="253" y="5992"/>
                    <a:pt x="525" y="6304"/>
                  </a:cubicBezTo>
                  <a:cubicBezTo>
                    <a:pt x="798" y="6615"/>
                    <a:pt x="1146" y="6848"/>
                    <a:pt x="1572" y="7000"/>
                  </a:cubicBezTo>
                  <a:cubicBezTo>
                    <a:pt x="1887" y="7112"/>
                    <a:pt x="2226" y="7169"/>
                    <a:pt x="2587" y="7169"/>
                  </a:cubicBezTo>
                  <a:cubicBezTo>
                    <a:pt x="2715" y="7169"/>
                    <a:pt x="2846" y="7161"/>
                    <a:pt x="2980" y="7147"/>
                  </a:cubicBezTo>
                  <a:cubicBezTo>
                    <a:pt x="3362" y="7107"/>
                    <a:pt x="3715" y="7016"/>
                    <a:pt x="4038" y="6873"/>
                  </a:cubicBezTo>
                  <a:cubicBezTo>
                    <a:pt x="4352" y="6736"/>
                    <a:pt x="4632" y="6556"/>
                    <a:pt x="4886" y="6338"/>
                  </a:cubicBezTo>
                  <a:lnTo>
                    <a:pt x="5432" y="6792"/>
                  </a:lnTo>
                  <a:lnTo>
                    <a:pt x="7358" y="6586"/>
                  </a:lnTo>
                  <a:lnTo>
                    <a:pt x="5748" y="5196"/>
                  </a:lnTo>
                  <a:cubicBezTo>
                    <a:pt x="5857" y="4973"/>
                    <a:pt x="5951" y="4734"/>
                    <a:pt x="6023" y="4484"/>
                  </a:cubicBezTo>
                  <a:cubicBezTo>
                    <a:pt x="6129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2"/>
                  </a:lnTo>
                  <a:cubicBezTo>
                    <a:pt x="4748" y="3768"/>
                    <a:pt x="4710" y="4058"/>
                    <a:pt x="4638" y="4326"/>
                  </a:cubicBezTo>
                  <a:lnTo>
                    <a:pt x="4096" y="3846"/>
                  </a:lnTo>
                  <a:cubicBezTo>
                    <a:pt x="3952" y="3736"/>
                    <a:pt x="3792" y="3602"/>
                    <a:pt x="3612" y="3450"/>
                  </a:cubicBezTo>
                  <a:cubicBezTo>
                    <a:pt x="3433" y="3293"/>
                    <a:pt x="3253" y="3131"/>
                    <a:pt x="3077" y="2955"/>
                  </a:cubicBezTo>
                  <a:cubicBezTo>
                    <a:pt x="2902" y="2781"/>
                    <a:pt x="2755" y="2609"/>
                    <a:pt x="2635" y="2441"/>
                  </a:cubicBezTo>
                  <a:cubicBezTo>
                    <a:pt x="2517" y="2272"/>
                    <a:pt x="2452" y="2127"/>
                    <a:pt x="2438" y="2005"/>
                  </a:cubicBezTo>
                  <a:cubicBezTo>
                    <a:pt x="2423" y="1875"/>
                    <a:pt x="2438" y="1762"/>
                    <a:pt x="2481" y="1671"/>
                  </a:cubicBezTo>
                  <a:cubicBezTo>
                    <a:pt x="2524" y="1579"/>
                    <a:pt x="2590" y="1503"/>
                    <a:pt x="2683" y="1448"/>
                  </a:cubicBezTo>
                  <a:cubicBezTo>
                    <a:pt x="2777" y="1392"/>
                    <a:pt x="2893" y="1356"/>
                    <a:pt x="3037" y="1342"/>
                  </a:cubicBezTo>
                  <a:cubicBezTo>
                    <a:pt x="3069" y="1339"/>
                    <a:pt x="3100" y="1337"/>
                    <a:pt x="3130" y="1337"/>
                  </a:cubicBezTo>
                  <a:cubicBezTo>
                    <a:pt x="3268" y="1337"/>
                    <a:pt x="3395" y="1372"/>
                    <a:pt x="3510" y="1441"/>
                  </a:cubicBezTo>
                  <a:cubicBezTo>
                    <a:pt x="3650" y="1525"/>
                    <a:pt x="3789" y="1693"/>
                    <a:pt x="3927" y="1947"/>
                  </a:cubicBezTo>
                  <a:lnTo>
                    <a:pt x="5078" y="1089"/>
                  </a:lnTo>
                  <a:cubicBezTo>
                    <a:pt x="4966" y="839"/>
                    <a:pt x="4797" y="626"/>
                    <a:pt x="4567" y="453"/>
                  </a:cubicBezTo>
                  <a:cubicBezTo>
                    <a:pt x="4339" y="281"/>
                    <a:pt x="4077" y="156"/>
                    <a:pt x="3779" y="79"/>
                  </a:cubicBezTo>
                  <a:cubicBezTo>
                    <a:pt x="3575" y="27"/>
                    <a:pt x="3365" y="1"/>
                    <a:pt x="3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33"/>
            <p:cNvSpPr/>
            <p:nvPr/>
          </p:nvSpPr>
          <p:spPr>
            <a:xfrm flipH="1">
              <a:off x="963957" y="41392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7"/>
                  </a:lnTo>
                  <a:lnTo>
                    <a:pt x="154" y="2067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7" y="7031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33"/>
            <p:cNvSpPr/>
            <p:nvPr/>
          </p:nvSpPr>
          <p:spPr>
            <a:xfrm flipH="1">
              <a:off x="736051" y="392301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5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33"/>
            <p:cNvSpPr/>
            <p:nvPr/>
          </p:nvSpPr>
          <p:spPr>
            <a:xfrm flipH="1">
              <a:off x="494840" y="369642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5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6" y="1639"/>
                    <a:pt x="315" y="2036"/>
                    <a:pt x="178" y="2483"/>
                  </a:cubicBezTo>
                  <a:cubicBezTo>
                    <a:pt x="42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4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4" y="7090"/>
                    <a:pt x="3958" y="7074"/>
                  </a:cubicBezTo>
                  <a:cubicBezTo>
                    <a:pt x="4288" y="7039"/>
                    <a:pt x="4615" y="6963"/>
                    <a:pt x="4932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6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2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7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0" y="2655"/>
                    <a:pt x="2002" y="2432"/>
                    <a:pt x="2157" y="2242"/>
                  </a:cubicBezTo>
                  <a:cubicBezTo>
                    <a:pt x="2310" y="2051"/>
                    <a:pt x="2497" y="1898"/>
                    <a:pt x="2718" y="1780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09" y="1561"/>
                    <a:pt x="4029" y="1585"/>
                  </a:cubicBezTo>
                  <a:cubicBezTo>
                    <a:pt x="4216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700" y="639"/>
                    <a:pt x="5449" y="467"/>
                    <a:pt x="5161" y="329"/>
                  </a:cubicBezTo>
                  <a:cubicBezTo>
                    <a:pt x="4875" y="193"/>
                    <a:pt x="4572" y="96"/>
                    <a:pt x="4249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33"/>
            <p:cNvSpPr/>
            <p:nvPr/>
          </p:nvSpPr>
          <p:spPr>
            <a:xfrm flipH="1">
              <a:off x="248813" y="34047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3" y="178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2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33"/>
            <p:cNvSpPr/>
            <p:nvPr/>
          </p:nvSpPr>
          <p:spPr>
            <a:xfrm flipH="1">
              <a:off x="-9755" y="311678"/>
              <a:ext cx="224654" cy="258678"/>
            </a:xfrm>
            <a:custGeom>
              <a:avLst/>
              <a:gdLst/>
              <a:ahLst/>
              <a:cxnLst/>
              <a:rect l="l" t="t" r="r" b="b"/>
              <a:pathLst>
                <a:path w="6484" h="7466" extrusionOk="0">
                  <a:moveTo>
                    <a:pt x="6140" y="1"/>
                  </a:moveTo>
                  <a:lnTo>
                    <a:pt x="4535" y="172"/>
                  </a:lnTo>
                  <a:lnTo>
                    <a:pt x="4712" y="1854"/>
                  </a:lnTo>
                  <a:cubicBezTo>
                    <a:pt x="4741" y="2122"/>
                    <a:pt x="4769" y="2369"/>
                    <a:pt x="4795" y="2595"/>
                  </a:cubicBezTo>
                  <a:cubicBezTo>
                    <a:pt x="4824" y="2822"/>
                    <a:pt x="4851" y="3032"/>
                    <a:pt x="4883" y="3226"/>
                  </a:cubicBezTo>
                  <a:cubicBezTo>
                    <a:pt x="4913" y="3420"/>
                    <a:pt x="4946" y="3610"/>
                    <a:pt x="4982" y="3796"/>
                  </a:cubicBezTo>
                  <a:cubicBezTo>
                    <a:pt x="5018" y="3982"/>
                    <a:pt x="5055" y="4172"/>
                    <a:pt x="5096" y="4365"/>
                  </a:cubicBezTo>
                  <a:cubicBezTo>
                    <a:pt x="5106" y="4411"/>
                    <a:pt x="5117" y="4457"/>
                    <a:pt x="5127" y="4504"/>
                  </a:cubicBezTo>
                  <a:lnTo>
                    <a:pt x="1482" y="498"/>
                  </a:lnTo>
                  <a:lnTo>
                    <a:pt x="1" y="654"/>
                  </a:lnTo>
                  <a:lnTo>
                    <a:pt x="721" y="7465"/>
                  </a:lnTo>
                  <a:lnTo>
                    <a:pt x="2328" y="7296"/>
                  </a:lnTo>
                  <a:lnTo>
                    <a:pt x="2086" y="5018"/>
                  </a:lnTo>
                  <a:cubicBezTo>
                    <a:pt x="2070" y="4857"/>
                    <a:pt x="2050" y="4709"/>
                    <a:pt x="2034" y="4578"/>
                  </a:cubicBezTo>
                  <a:cubicBezTo>
                    <a:pt x="2018" y="4443"/>
                    <a:pt x="1997" y="4310"/>
                    <a:pt x="1977" y="4174"/>
                  </a:cubicBezTo>
                  <a:cubicBezTo>
                    <a:pt x="1955" y="4037"/>
                    <a:pt x="1928" y="3886"/>
                    <a:pt x="1893" y="3718"/>
                  </a:cubicBezTo>
                  <a:cubicBezTo>
                    <a:pt x="1862" y="3553"/>
                    <a:pt x="1820" y="3361"/>
                    <a:pt x="1775" y="3147"/>
                  </a:cubicBezTo>
                  <a:cubicBezTo>
                    <a:pt x="1768" y="3117"/>
                    <a:pt x="1762" y="3084"/>
                    <a:pt x="1755" y="3052"/>
                  </a:cubicBezTo>
                  <a:lnTo>
                    <a:pt x="1755" y="3052"/>
                  </a:lnTo>
                  <a:lnTo>
                    <a:pt x="5363" y="6974"/>
                  </a:lnTo>
                  <a:lnTo>
                    <a:pt x="6483" y="6857"/>
                  </a:lnTo>
                  <a:lnTo>
                    <a:pt x="6483" y="3226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33"/>
            <p:cNvSpPr/>
            <p:nvPr/>
          </p:nvSpPr>
          <p:spPr>
            <a:xfrm flipH="1">
              <a:off x="4195423" y="1086690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1"/>
                  </a:cubicBezTo>
                  <a:cubicBezTo>
                    <a:pt x="2044" y="67"/>
                    <a:pt x="1727" y="152"/>
                    <a:pt x="1425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1" y="1009"/>
                    <a:pt x="266" y="1249"/>
                    <a:pt x="153" y="1520"/>
                  </a:cubicBezTo>
                  <a:cubicBezTo>
                    <a:pt x="40" y="1790"/>
                    <a:pt x="1" y="2078"/>
                    <a:pt x="33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6" y="3552"/>
                    <a:pt x="729" y="3713"/>
                  </a:cubicBezTo>
                  <a:cubicBezTo>
                    <a:pt x="931" y="3871"/>
                    <a:pt x="1180" y="3997"/>
                    <a:pt x="1473" y="4091"/>
                  </a:cubicBezTo>
                  <a:cubicBezTo>
                    <a:pt x="1764" y="4184"/>
                    <a:pt x="2103" y="4255"/>
                    <a:pt x="2489" y="4299"/>
                  </a:cubicBezTo>
                  <a:cubicBezTo>
                    <a:pt x="2627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80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9"/>
                    <a:pt x="3761" y="4678"/>
                    <a:pt x="3819" y="4751"/>
                  </a:cubicBezTo>
                  <a:cubicBezTo>
                    <a:pt x="3876" y="4823"/>
                    <a:pt x="3908" y="4909"/>
                    <a:pt x="3919" y="5007"/>
                  </a:cubicBezTo>
                  <a:cubicBezTo>
                    <a:pt x="3934" y="5136"/>
                    <a:pt x="3905" y="5248"/>
                    <a:pt x="3836" y="5345"/>
                  </a:cubicBezTo>
                  <a:cubicBezTo>
                    <a:pt x="3769" y="5440"/>
                    <a:pt x="3664" y="5519"/>
                    <a:pt x="3527" y="5578"/>
                  </a:cubicBezTo>
                  <a:cubicBezTo>
                    <a:pt x="3389" y="5640"/>
                    <a:pt x="3232" y="5678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8" y="5666"/>
                    <a:pt x="2017" y="5579"/>
                  </a:cubicBezTo>
                  <a:cubicBezTo>
                    <a:pt x="1675" y="5464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5"/>
                    <a:pt x="591" y="6521"/>
                    <a:pt x="891" y="6697"/>
                  </a:cubicBezTo>
                  <a:cubicBezTo>
                    <a:pt x="1190" y="6871"/>
                    <a:pt x="1527" y="6993"/>
                    <a:pt x="1899" y="7063"/>
                  </a:cubicBezTo>
                  <a:cubicBezTo>
                    <a:pt x="2120" y="7103"/>
                    <a:pt x="2353" y="7124"/>
                    <a:pt x="2600" y="7124"/>
                  </a:cubicBezTo>
                  <a:cubicBezTo>
                    <a:pt x="2769" y="7124"/>
                    <a:pt x="2944" y="7114"/>
                    <a:pt x="3126" y="7095"/>
                  </a:cubicBezTo>
                  <a:cubicBezTo>
                    <a:pt x="3646" y="7042"/>
                    <a:pt x="4095" y="6907"/>
                    <a:pt x="4476" y="6692"/>
                  </a:cubicBezTo>
                  <a:cubicBezTo>
                    <a:pt x="4857" y="6478"/>
                    <a:pt x="5145" y="6196"/>
                    <a:pt x="5342" y="5844"/>
                  </a:cubicBezTo>
                  <a:cubicBezTo>
                    <a:pt x="5537" y="5492"/>
                    <a:pt x="5609" y="5080"/>
                    <a:pt x="5560" y="4606"/>
                  </a:cubicBezTo>
                  <a:cubicBezTo>
                    <a:pt x="5529" y="4299"/>
                    <a:pt x="5444" y="4039"/>
                    <a:pt x="5306" y="3821"/>
                  </a:cubicBezTo>
                  <a:cubicBezTo>
                    <a:pt x="5166" y="3602"/>
                    <a:pt x="4984" y="3419"/>
                    <a:pt x="4755" y="3274"/>
                  </a:cubicBezTo>
                  <a:cubicBezTo>
                    <a:pt x="4526" y="3127"/>
                    <a:pt x="4263" y="3011"/>
                    <a:pt x="3960" y="2925"/>
                  </a:cubicBezTo>
                  <a:cubicBezTo>
                    <a:pt x="3659" y="2838"/>
                    <a:pt x="3326" y="2779"/>
                    <a:pt x="2963" y="2745"/>
                  </a:cubicBezTo>
                  <a:cubicBezTo>
                    <a:pt x="2805" y="2736"/>
                    <a:pt x="2653" y="2718"/>
                    <a:pt x="2504" y="2689"/>
                  </a:cubicBezTo>
                  <a:cubicBezTo>
                    <a:pt x="2356" y="2663"/>
                    <a:pt x="2226" y="2624"/>
                    <a:pt x="2109" y="2574"/>
                  </a:cubicBezTo>
                  <a:cubicBezTo>
                    <a:pt x="1993" y="2523"/>
                    <a:pt x="1898" y="2465"/>
                    <a:pt x="1826" y="2393"/>
                  </a:cubicBezTo>
                  <a:cubicBezTo>
                    <a:pt x="1751" y="2322"/>
                    <a:pt x="1711" y="2232"/>
                    <a:pt x="1698" y="2121"/>
                  </a:cubicBezTo>
                  <a:cubicBezTo>
                    <a:pt x="1685" y="1997"/>
                    <a:pt x="1712" y="1888"/>
                    <a:pt x="1780" y="1793"/>
                  </a:cubicBezTo>
                  <a:cubicBezTo>
                    <a:pt x="1852" y="1695"/>
                    <a:pt x="1952" y="1616"/>
                    <a:pt x="2087" y="1551"/>
                  </a:cubicBezTo>
                  <a:cubicBezTo>
                    <a:pt x="2223" y="1490"/>
                    <a:pt x="2387" y="1446"/>
                    <a:pt x="2581" y="1426"/>
                  </a:cubicBezTo>
                  <a:cubicBezTo>
                    <a:pt x="2645" y="1419"/>
                    <a:pt x="2709" y="1416"/>
                    <a:pt x="2772" y="1416"/>
                  </a:cubicBezTo>
                  <a:cubicBezTo>
                    <a:pt x="2895" y="1416"/>
                    <a:pt x="3016" y="1429"/>
                    <a:pt x="3139" y="1456"/>
                  </a:cubicBezTo>
                  <a:cubicBezTo>
                    <a:pt x="3324" y="1495"/>
                    <a:pt x="3501" y="1563"/>
                    <a:pt x="3671" y="1656"/>
                  </a:cubicBezTo>
                  <a:cubicBezTo>
                    <a:pt x="3842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9" y="707"/>
                    <a:pt x="4670" y="517"/>
                    <a:pt x="4421" y="368"/>
                  </a:cubicBezTo>
                  <a:cubicBezTo>
                    <a:pt x="4173" y="215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33"/>
            <p:cNvSpPr/>
            <p:nvPr/>
          </p:nvSpPr>
          <p:spPr>
            <a:xfrm flipH="1">
              <a:off x="3927603" y="1061259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591" y="1569"/>
                  </a:moveTo>
                  <a:cubicBezTo>
                    <a:pt x="3779" y="1569"/>
                    <a:pt x="3960" y="1597"/>
                    <a:pt x="4130" y="1650"/>
                  </a:cubicBezTo>
                  <a:cubicBezTo>
                    <a:pt x="4365" y="1723"/>
                    <a:pt x="4573" y="1842"/>
                    <a:pt x="4759" y="2002"/>
                  </a:cubicBezTo>
                  <a:cubicBezTo>
                    <a:pt x="4941" y="2163"/>
                    <a:pt x="5092" y="2360"/>
                    <a:pt x="5207" y="2590"/>
                  </a:cubicBezTo>
                  <a:cubicBezTo>
                    <a:pt x="5324" y="2820"/>
                    <a:pt x="5398" y="3079"/>
                    <a:pt x="5427" y="3364"/>
                  </a:cubicBezTo>
                  <a:cubicBezTo>
                    <a:pt x="5457" y="3650"/>
                    <a:pt x="5437" y="3916"/>
                    <a:pt x="5373" y="4166"/>
                  </a:cubicBezTo>
                  <a:cubicBezTo>
                    <a:pt x="5308" y="4418"/>
                    <a:pt x="5201" y="4639"/>
                    <a:pt x="5055" y="4836"/>
                  </a:cubicBezTo>
                  <a:cubicBezTo>
                    <a:pt x="4907" y="5032"/>
                    <a:pt x="4727" y="5190"/>
                    <a:pt x="4513" y="5311"/>
                  </a:cubicBezTo>
                  <a:cubicBezTo>
                    <a:pt x="4301" y="5432"/>
                    <a:pt x="4063" y="5507"/>
                    <a:pt x="3796" y="5534"/>
                  </a:cubicBezTo>
                  <a:cubicBezTo>
                    <a:pt x="3722" y="5542"/>
                    <a:pt x="3649" y="5546"/>
                    <a:pt x="3577" y="5546"/>
                  </a:cubicBezTo>
                  <a:cubicBezTo>
                    <a:pt x="3391" y="5546"/>
                    <a:pt x="3213" y="5519"/>
                    <a:pt x="3044" y="5468"/>
                  </a:cubicBezTo>
                  <a:cubicBezTo>
                    <a:pt x="2813" y="5394"/>
                    <a:pt x="2600" y="5276"/>
                    <a:pt x="2413" y="5118"/>
                  </a:cubicBezTo>
                  <a:cubicBezTo>
                    <a:pt x="2225" y="4963"/>
                    <a:pt x="2077" y="4765"/>
                    <a:pt x="1964" y="4533"/>
                  </a:cubicBezTo>
                  <a:cubicBezTo>
                    <a:pt x="1851" y="4299"/>
                    <a:pt x="1779" y="4038"/>
                    <a:pt x="1749" y="3752"/>
                  </a:cubicBezTo>
                  <a:cubicBezTo>
                    <a:pt x="1719" y="3467"/>
                    <a:pt x="1734" y="3201"/>
                    <a:pt x="1798" y="2950"/>
                  </a:cubicBezTo>
                  <a:cubicBezTo>
                    <a:pt x="1858" y="2701"/>
                    <a:pt x="1964" y="2478"/>
                    <a:pt x="2115" y="2281"/>
                  </a:cubicBezTo>
                  <a:cubicBezTo>
                    <a:pt x="2265" y="2084"/>
                    <a:pt x="2446" y="1926"/>
                    <a:pt x="2660" y="1807"/>
                  </a:cubicBezTo>
                  <a:cubicBezTo>
                    <a:pt x="2875" y="1686"/>
                    <a:pt x="3115" y="1610"/>
                    <a:pt x="3381" y="1581"/>
                  </a:cubicBezTo>
                  <a:cubicBezTo>
                    <a:pt x="3452" y="1573"/>
                    <a:pt x="3522" y="1569"/>
                    <a:pt x="3591" y="1569"/>
                  </a:cubicBezTo>
                  <a:close/>
                  <a:moveTo>
                    <a:pt x="3659" y="0"/>
                  </a:moveTo>
                  <a:cubicBezTo>
                    <a:pt x="3513" y="0"/>
                    <a:pt x="3365" y="8"/>
                    <a:pt x="3214" y="25"/>
                  </a:cubicBezTo>
                  <a:cubicBezTo>
                    <a:pt x="2701" y="78"/>
                    <a:pt x="2241" y="215"/>
                    <a:pt x="1832" y="436"/>
                  </a:cubicBezTo>
                  <a:cubicBezTo>
                    <a:pt x="1419" y="655"/>
                    <a:pt x="1074" y="941"/>
                    <a:pt x="790" y="1293"/>
                  </a:cubicBezTo>
                  <a:cubicBezTo>
                    <a:pt x="505" y="1645"/>
                    <a:pt x="298" y="2042"/>
                    <a:pt x="167" y="2488"/>
                  </a:cubicBezTo>
                  <a:cubicBezTo>
                    <a:pt x="38" y="2935"/>
                    <a:pt x="0" y="3414"/>
                    <a:pt x="53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2" y="6067"/>
                    <a:pt x="1323" y="6353"/>
                  </a:cubicBezTo>
                  <a:cubicBezTo>
                    <a:pt x="1675" y="6638"/>
                    <a:pt x="2074" y="6844"/>
                    <a:pt x="2520" y="6975"/>
                  </a:cubicBezTo>
                  <a:cubicBezTo>
                    <a:pt x="2834" y="7066"/>
                    <a:pt x="3167" y="7112"/>
                    <a:pt x="3519" y="7112"/>
                  </a:cubicBezTo>
                  <a:cubicBezTo>
                    <a:pt x="3665" y="7112"/>
                    <a:pt x="3815" y="7104"/>
                    <a:pt x="3968" y="7088"/>
                  </a:cubicBezTo>
                  <a:cubicBezTo>
                    <a:pt x="4472" y="7035"/>
                    <a:pt x="4931" y="6897"/>
                    <a:pt x="5342" y="6677"/>
                  </a:cubicBezTo>
                  <a:cubicBezTo>
                    <a:pt x="5752" y="6456"/>
                    <a:pt x="6097" y="6172"/>
                    <a:pt x="6381" y="5820"/>
                  </a:cubicBezTo>
                  <a:cubicBezTo>
                    <a:pt x="6665" y="5468"/>
                    <a:pt x="6870" y="5068"/>
                    <a:pt x="6997" y="4616"/>
                  </a:cubicBezTo>
                  <a:cubicBezTo>
                    <a:pt x="7125" y="4169"/>
                    <a:pt x="7163" y="3693"/>
                    <a:pt x="7110" y="3187"/>
                  </a:cubicBezTo>
                  <a:cubicBezTo>
                    <a:pt x="7055" y="2672"/>
                    <a:pt x="6918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6" y="475"/>
                    <a:pt x="5099" y="269"/>
                    <a:pt x="4654" y="138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33"/>
            <p:cNvSpPr/>
            <p:nvPr/>
          </p:nvSpPr>
          <p:spPr>
            <a:xfrm flipH="1">
              <a:off x="3680676" y="1032953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7" y="0"/>
                  </a:moveTo>
                  <a:cubicBezTo>
                    <a:pt x="3546" y="0"/>
                    <a:pt x="3415" y="8"/>
                    <a:pt x="3283" y="22"/>
                  </a:cubicBezTo>
                  <a:cubicBezTo>
                    <a:pt x="2763" y="75"/>
                    <a:pt x="2294" y="215"/>
                    <a:pt x="1876" y="435"/>
                  </a:cubicBezTo>
                  <a:cubicBezTo>
                    <a:pt x="1457" y="656"/>
                    <a:pt x="1102" y="943"/>
                    <a:pt x="814" y="1291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1" y="5727"/>
                    <a:pt x="964" y="6075"/>
                    <a:pt x="1315" y="6357"/>
                  </a:cubicBezTo>
                  <a:cubicBezTo>
                    <a:pt x="1666" y="6637"/>
                    <a:pt x="2065" y="6841"/>
                    <a:pt x="2515" y="6968"/>
                  </a:cubicBezTo>
                  <a:cubicBezTo>
                    <a:pt x="2830" y="7056"/>
                    <a:pt x="3161" y="7099"/>
                    <a:pt x="3508" y="7099"/>
                  </a:cubicBezTo>
                  <a:cubicBezTo>
                    <a:pt x="3656" y="7099"/>
                    <a:pt x="3806" y="7091"/>
                    <a:pt x="3959" y="7076"/>
                  </a:cubicBezTo>
                  <a:cubicBezTo>
                    <a:pt x="4290" y="7041"/>
                    <a:pt x="4615" y="6966"/>
                    <a:pt x="4933" y="6848"/>
                  </a:cubicBezTo>
                  <a:cubicBezTo>
                    <a:pt x="5251" y="6733"/>
                    <a:pt x="5538" y="6590"/>
                    <a:pt x="5793" y="6420"/>
                  </a:cubicBezTo>
                  <a:cubicBezTo>
                    <a:pt x="6046" y="6249"/>
                    <a:pt x="6246" y="6063"/>
                    <a:pt x="6387" y="5863"/>
                  </a:cubicBezTo>
                  <a:lnTo>
                    <a:pt x="5456" y="4683"/>
                  </a:lnTo>
                  <a:cubicBezTo>
                    <a:pt x="5347" y="4825"/>
                    <a:pt x="5218" y="4956"/>
                    <a:pt x="5069" y="5072"/>
                  </a:cubicBezTo>
                  <a:cubicBezTo>
                    <a:pt x="4920" y="5190"/>
                    <a:pt x="4757" y="5288"/>
                    <a:pt x="4573" y="5366"/>
                  </a:cubicBezTo>
                  <a:cubicBezTo>
                    <a:pt x="4392" y="5445"/>
                    <a:pt x="4197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2"/>
                    <a:pt x="2111" y="4785"/>
                    <a:pt x="1989" y="4553"/>
                  </a:cubicBezTo>
                  <a:cubicBezTo>
                    <a:pt x="1867" y="4320"/>
                    <a:pt x="1789" y="4054"/>
                    <a:pt x="1756" y="3755"/>
                  </a:cubicBezTo>
                  <a:cubicBezTo>
                    <a:pt x="1725" y="3452"/>
                    <a:pt x="1745" y="3170"/>
                    <a:pt x="1817" y="2913"/>
                  </a:cubicBezTo>
                  <a:cubicBezTo>
                    <a:pt x="1889" y="2655"/>
                    <a:pt x="1999" y="2432"/>
                    <a:pt x="2155" y="2242"/>
                  </a:cubicBezTo>
                  <a:cubicBezTo>
                    <a:pt x="2307" y="2051"/>
                    <a:pt x="2495" y="1897"/>
                    <a:pt x="2715" y="1779"/>
                  </a:cubicBezTo>
                  <a:cubicBezTo>
                    <a:pt x="2934" y="1662"/>
                    <a:pt x="3176" y="1590"/>
                    <a:pt x="3434" y="1561"/>
                  </a:cubicBezTo>
                  <a:cubicBezTo>
                    <a:pt x="3507" y="1553"/>
                    <a:pt x="3579" y="1549"/>
                    <a:pt x="3650" y="1549"/>
                  </a:cubicBezTo>
                  <a:cubicBezTo>
                    <a:pt x="3779" y="1549"/>
                    <a:pt x="3905" y="1562"/>
                    <a:pt x="4027" y="1588"/>
                  </a:cubicBezTo>
                  <a:cubicBezTo>
                    <a:pt x="4214" y="1627"/>
                    <a:pt x="4391" y="1692"/>
                    <a:pt x="4553" y="1784"/>
                  </a:cubicBezTo>
                  <a:cubicBezTo>
                    <a:pt x="4717" y="1876"/>
                    <a:pt x="4875" y="1985"/>
                    <a:pt x="5026" y="2113"/>
                  </a:cubicBezTo>
                  <a:lnTo>
                    <a:pt x="5916" y="848"/>
                  </a:lnTo>
                  <a:cubicBezTo>
                    <a:pt x="5696" y="641"/>
                    <a:pt x="5445" y="469"/>
                    <a:pt x="5157" y="331"/>
                  </a:cubicBezTo>
                  <a:cubicBezTo>
                    <a:pt x="4874" y="193"/>
                    <a:pt x="4570" y="97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33"/>
            <p:cNvSpPr/>
            <p:nvPr/>
          </p:nvSpPr>
          <p:spPr>
            <a:xfrm flipH="1">
              <a:off x="3446810" y="1008250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2" y="22"/>
                  </a:cubicBezTo>
                  <a:cubicBezTo>
                    <a:pt x="2763" y="75"/>
                    <a:pt x="2294" y="213"/>
                    <a:pt x="1876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8"/>
                    <a:pt x="315" y="2037"/>
                    <a:pt x="179" y="2484"/>
                  </a:cubicBezTo>
                  <a:cubicBezTo>
                    <a:pt x="42" y="2931"/>
                    <a:pt x="0" y="3408"/>
                    <a:pt x="54" y="3915"/>
                  </a:cubicBezTo>
                  <a:cubicBezTo>
                    <a:pt x="110" y="4434"/>
                    <a:pt x="245" y="4900"/>
                    <a:pt x="462" y="5314"/>
                  </a:cubicBezTo>
                  <a:cubicBezTo>
                    <a:pt x="679" y="5726"/>
                    <a:pt x="964" y="6073"/>
                    <a:pt x="1315" y="6356"/>
                  </a:cubicBezTo>
                  <a:cubicBezTo>
                    <a:pt x="1664" y="6637"/>
                    <a:pt x="2065" y="6841"/>
                    <a:pt x="2515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5" y="6965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6" y="6248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5" y="4825"/>
                    <a:pt x="5216" y="4956"/>
                    <a:pt x="5069" y="5072"/>
                  </a:cubicBezTo>
                  <a:cubicBezTo>
                    <a:pt x="4920" y="5189"/>
                    <a:pt x="4756" y="5288"/>
                    <a:pt x="4573" y="5366"/>
                  </a:cubicBezTo>
                  <a:cubicBezTo>
                    <a:pt x="4392" y="5445"/>
                    <a:pt x="4195" y="5494"/>
                    <a:pt x="3989" y="5517"/>
                  </a:cubicBezTo>
                  <a:cubicBezTo>
                    <a:pt x="3888" y="5527"/>
                    <a:pt x="3789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0"/>
                    <a:pt x="2110" y="4785"/>
                    <a:pt x="1988" y="4553"/>
                  </a:cubicBezTo>
                  <a:cubicBezTo>
                    <a:pt x="1866" y="4319"/>
                    <a:pt x="1789" y="4053"/>
                    <a:pt x="1756" y="3755"/>
                  </a:cubicBezTo>
                  <a:cubicBezTo>
                    <a:pt x="1725" y="3452"/>
                    <a:pt x="1743" y="3168"/>
                    <a:pt x="1815" y="2912"/>
                  </a:cubicBezTo>
                  <a:cubicBezTo>
                    <a:pt x="1891" y="2655"/>
                    <a:pt x="2002" y="2431"/>
                    <a:pt x="2157" y="2241"/>
                  </a:cubicBezTo>
                  <a:cubicBezTo>
                    <a:pt x="2310" y="2051"/>
                    <a:pt x="2498" y="1896"/>
                    <a:pt x="2718" y="1779"/>
                  </a:cubicBezTo>
                  <a:cubicBezTo>
                    <a:pt x="2937" y="1661"/>
                    <a:pt x="3178" y="1589"/>
                    <a:pt x="3437" y="1561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2"/>
                    <a:pt x="4030" y="1586"/>
                  </a:cubicBezTo>
                  <a:cubicBezTo>
                    <a:pt x="4217" y="1627"/>
                    <a:pt x="4394" y="1691"/>
                    <a:pt x="4557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33"/>
            <p:cNvSpPr/>
            <p:nvPr/>
          </p:nvSpPr>
          <p:spPr>
            <a:xfrm flipH="1">
              <a:off x="3236575" y="98320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5" y="2722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33"/>
            <p:cNvSpPr/>
            <p:nvPr/>
          </p:nvSpPr>
          <p:spPr>
            <a:xfrm flipH="1">
              <a:off x="2990790" y="965842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88" y="1421"/>
                  </a:moveTo>
                  <a:cubicBezTo>
                    <a:pt x="3227" y="1421"/>
                    <a:pt x="3352" y="1441"/>
                    <a:pt x="3462" y="1480"/>
                  </a:cubicBezTo>
                  <a:cubicBezTo>
                    <a:pt x="3617" y="1536"/>
                    <a:pt x="3738" y="1628"/>
                    <a:pt x="3831" y="1752"/>
                  </a:cubicBezTo>
                  <a:cubicBezTo>
                    <a:pt x="3922" y="1876"/>
                    <a:pt x="3978" y="2027"/>
                    <a:pt x="3997" y="2202"/>
                  </a:cubicBezTo>
                  <a:cubicBezTo>
                    <a:pt x="4015" y="2376"/>
                    <a:pt x="3997" y="2534"/>
                    <a:pt x="3942" y="2680"/>
                  </a:cubicBezTo>
                  <a:cubicBezTo>
                    <a:pt x="3890" y="2823"/>
                    <a:pt x="3802" y="2938"/>
                    <a:pt x="3683" y="3025"/>
                  </a:cubicBezTo>
                  <a:cubicBezTo>
                    <a:pt x="3567" y="3115"/>
                    <a:pt x="3421" y="3167"/>
                    <a:pt x="3253" y="3183"/>
                  </a:cubicBezTo>
                  <a:lnTo>
                    <a:pt x="1911" y="3327"/>
                  </a:lnTo>
                  <a:lnTo>
                    <a:pt x="1722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8" y="1421"/>
                  </a:cubicBezTo>
                  <a:close/>
                  <a:moveTo>
                    <a:pt x="3363" y="0"/>
                  </a:moveTo>
                  <a:cubicBezTo>
                    <a:pt x="3265" y="0"/>
                    <a:pt x="3166" y="6"/>
                    <a:pt x="3065" y="16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5" y="6986"/>
                  </a:lnTo>
                  <a:lnTo>
                    <a:pt x="2044" y="4592"/>
                  </a:lnTo>
                  <a:lnTo>
                    <a:pt x="2894" y="4500"/>
                  </a:lnTo>
                  <a:lnTo>
                    <a:pt x="4496" y="6753"/>
                  </a:lnTo>
                  <a:lnTo>
                    <a:pt x="6384" y="6554"/>
                  </a:lnTo>
                  <a:lnTo>
                    <a:pt x="4578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5"/>
                    <a:pt x="5266" y="3489"/>
                    <a:pt x="5432" y="3125"/>
                  </a:cubicBezTo>
                  <a:cubicBezTo>
                    <a:pt x="5596" y="2764"/>
                    <a:pt x="5656" y="2370"/>
                    <a:pt x="5611" y="1940"/>
                  </a:cubicBezTo>
                  <a:cubicBezTo>
                    <a:pt x="5567" y="1526"/>
                    <a:pt x="5429" y="1164"/>
                    <a:pt x="5192" y="861"/>
                  </a:cubicBezTo>
                  <a:cubicBezTo>
                    <a:pt x="4956" y="553"/>
                    <a:pt x="4652" y="326"/>
                    <a:pt x="4278" y="175"/>
                  </a:cubicBezTo>
                  <a:cubicBezTo>
                    <a:pt x="3991" y="59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33"/>
            <p:cNvSpPr/>
            <p:nvPr/>
          </p:nvSpPr>
          <p:spPr>
            <a:xfrm flipH="1">
              <a:off x="2677862" y="92658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1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1"/>
                    <a:pt x="1424" y="284"/>
                  </a:cubicBezTo>
                  <a:cubicBezTo>
                    <a:pt x="1124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39" y="1791"/>
                    <a:pt x="1" y="2078"/>
                    <a:pt x="32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3"/>
                    <a:pt x="525" y="3552"/>
                    <a:pt x="728" y="3712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4"/>
                    <a:pt x="2488" y="4300"/>
                  </a:cubicBezTo>
                  <a:cubicBezTo>
                    <a:pt x="2626" y="4310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8" y="4616"/>
                    <a:pt x="3761" y="4677"/>
                    <a:pt x="3818" y="4750"/>
                  </a:cubicBezTo>
                  <a:cubicBezTo>
                    <a:pt x="3876" y="4822"/>
                    <a:pt x="3908" y="4908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39"/>
                    <a:pt x="3663" y="5518"/>
                    <a:pt x="3527" y="5577"/>
                  </a:cubicBezTo>
                  <a:cubicBezTo>
                    <a:pt x="3388" y="5639"/>
                    <a:pt x="3232" y="5678"/>
                    <a:pt x="3058" y="5696"/>
                  </a:cubicBezTo>
                  <a:cubicBezTo>
                    <a:pt x="2972" y="5706"/>
                    <a:pt x="2886" y="5710"/>
                    <a:pt x="2800" y="5710"/>
                  </a:cubicBezTo>
                  <a:cubicBezTo>
                    <a:pt x="2537" y="5710"/>
                    <a:pt x="2276" y="5667"/>
                    <a:pt x="2017" y="5580"/>
                  </a:cubicBezTo>
                  <a:cubicBezTo>
                    <a:pt x="1674" y="5465"/>
                    <a:pt x="1316" y="5207"/>
                    <a:pt x="948" y="4806"/>
                  </a:cubicBezTo>
                  <a:lnTo>
                    <a:pt x="65" y="6050"/>
                  </a:lnTo>
                  <a:cubicBezTo>
                    <a:pt x="315" y="6306"/>
                    <a:pt x="590" y="6522"/>
                    <a:pt x="891" y="6696"/>
                  </a:cubicBezTo>
                  <a:cubicBezTo>
                    <a:pt x="1190" y="6870"/>
                    <a:pt x="1526" y="6992"/>
                    <a:pt x="1899" y="7063"/>
                  </a:cubicBezTo>
                  <a:cubicBezTo>
                    <a:pt x="2120" y="7103"/>
                    <a:pt x="2354" y="7124"/>
                    <a:pt x="2602" y="7124"/>
                  </a:cubicBezTo>
                  <a:cubicBezTo>
                    <a:pt x="2770" y="7124"/>
                    <a:pt x="2944" y="7114"/>
                    <a:pt x="3125" y="7094"/>
                  </a:cubicBezTo>
                  <a:cubicBezTo>
                    <a:pt x="3646" y="7040"/>
                    <a:pt x="4095" y="6906"/>
                    <a:pt x="4476" y="6692"/>
                  </a:cubicBezTo>
                  <a:cubicBezTo>
                    <a:pt x="4857" y="6479"/>
                    <a:pt x="5144" y="6195"/>
                    <a:pt x="5341" y="5843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38"/>
                    <a:pt x="5305" y="3820"/>
                  </a:cubicBezTo>
                  <a:cubicBezTo>
                    <a:pt x="5166" y="3603"/>
                    <a:pt x="4983" y="3419"/>
                    <a:pt x="4755" y="3273"/>
                  </a:cubicBezTo>
                  <a:cubicBezTo>
                    <a:pt x="4526" y="3128"/>
                    <a:pt x="4263" y="3010"/>
                    <a:pt x="3959" y="2924"/>
                  </a:cubicBezTo>
                  <a:cubicBezTo>
                    <a:pt x="3660" y="2838"/>
                    <a:pt x="3325" y="2779"/>
                    <a:pt x="2963" y="2744"/>
                  </a:cubicBezTo>
                  <a:cubicBezTo>
                    <a:pt x="2805" y="2736"/>
                    <a:pt x="2652" y="2718"/>
                    <a:pt x="2504" y="2690"/>
                  </a:cubicBezTo>
                  <a:cubicBezTo>
                    <a:pt x="2356" y="2662"/>
                    <a:pt x="2225" y="2625"/>
                    <a:pt x="2109" y="2575"/>
                  </a:cubicBezTo>
                  <a:cubicBezTo>
                    <a:pt x="1992" y="2524"/>
                    <a:pt x="1897" y="2464"/>
                    <a:pt x="1825" y="2392"/>
                  </a:cubicBezTo>
                  <a:cubicBezTo>
                    <a:pt x="1751" y="2323"/>
                    <a:pt x="1710" y="2231"/>
                    <a:pt x="1697" y="2122"/>
                  </a:cubicBezTo>
                  <a:cubicBezTo>
                    <a:pt x="1684" y="1996"/>
                    <a:pt x="1712" y="1887"/>
                    <a:pt x="1779" y="1792"/>
                  </a:cubicBezTo>
                  <a:cubicBezTo>
                    <a:pt x="1848" y="1696"/>
                    <a:pt x="1949" y="1614"/>
                    <a:pt x="2084" y="1552"/>
                  </a:cubicBezTo>
                  <a:cubicBezTo>
                    <a:pt x="2218" y="1489"/>
                    <a:pt x="2382" y="1446"/>
                    <a:pt x="2577" y="1426"/>
                  </a:cubicBezTo>
                  <a:cubicBezTo>
                    <a:pt x="2641" y="1419"/>
                    <a:pt x="2703" y="1415"/>
                    <a:pt x="2766" y="1415"/>
                  </a:cubicBezTo>
                  <a:cubicBezTo>
                    <a:pt x="2890" y="1415"/>
                    <a:pt x="3013" y="1429"/>
                    <a:pt x="3137" y="1456"/>
                  </a:cubicBezTo>
                  <a:cubicBezTo>
                    <a:pt x="3322" y="1496"/>
                    <a:pt x="3498" y="1562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5" y="937"/>
                  </a:lnTo>
                  <a:cubicBezTo>
                    <a:pt x="4885" y="707"/>
                    <a:pt x="4668" y="518"/>
                    <a:pt x="4418" y="367"/>
                  </a:cubicBezTo>
                  <a:cubicBezTo>
                    <a:pt x="4171" y="216"/>
                    <a:pt x="3879" y="110"/>
                    <a:pt x="3548" y="51"/>
                  </a:cubicBezTo>
                  <a:cubicBezTo>
                    <a:pt x="3361" y="18"/>
                    <a:pt x="3156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33"/>
            <p:cNvSpPr/>
            <p:nvPr/>
          </p:nvSpPr>
          <p:spPr>
            <a:xfrm flipH="1">
              <a:off x="2410561" y="89630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4" y="207"/>
                  </a:lnTo>
                  <a:lnTo>
                    <a:pt x="1923" y="3008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4"/>
                  </a:lnTo>
                  <a:lnTo>
                    <a:pt x="2117" y="4848"/>
                  </a:lnTo>
                  <a:lnTo>
                    <a:pt x="2560" y="4311"/>
                  </a:lnTo>
                  <a:lnTo>
                    <a:pt x="5088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33"/>
            <p:cNvSpPr/>
            <p:nvPr/>
          </p:nvSpPr>
          <p:spPr>
            <a:xfrm flipH="1">
              <a:off x="2247030" y="878359"/>
              <a:ext cx="162116" cy="250605"/>
            </a:xfrm>
            <a:custGeom>
              <a:avLst/>
              <a:gdLst/>
              <a:ahLst/>
              <a:cxnLst/>
              <a:rect l="l" t="t" r="r" b="b"/>
              <a:pathLst>
                <a:path w="4679" h="7233" extrusionOk="0">
                  <a:moveTo>
                    <a:pt x="3959" y="0"/>
                  </a:moveTo>
                  <a:lnTo>
                    <a:pt x="0" y="420"/>
                  </a:lnTo>
                  <a:lnTo>
                    <a:pt x="146" y="1811"/>
                  </a:lnTo>
                  <a:lnTo>
                    <a:pt x="1295" y="1690"/>
                  </a:lnTo>
                  <a:lnTo>
                    <a:pt x="1720" y="5719"/>
                  </a:lnTo>
                  <a:lnTo>
                    <a:pt x="571" y="5839"/>
                  </a:lnTo>
                  <a:lnTo>
                    <a:pt x="719" y="7232"/>
                  </a:lnTo>
                  <a:lnTo>
                    <a:pt x="4678" y="6814"/>
                  </a:lnTo>
                  <a:lnTo>
                    <a:pt x="4531" y="5422"/>
                  </a:lnTo>
                  <a:lnTo>
                    <a:pt x="3374" y="5544"/>
                  </a:lnTo>
                  <a:lnTo>
                    <a:pt x="2948" y="1516"/>
                  </a:lnTo>
                  <a:lnTo>
                    <a:pt x="4107" y="1394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33"/>
            <p:cNvSpPr/>
            <p:nvPr/>
          </p:nvSpPr>
          <p:spPr>
            <a:xfrm flipH="1">
              <a:off x="2029933" y="866614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18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33"/>
            <p:cNvSpPr/>
            <p:nvPr/>
          </p:nvSpPr>
          <p:spPr>
            <a:xfrm flipH="1">
              <a:off x="1824617" y="844925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33"/>
            <p:cNvSpPr/>
            <p:nvPr/>
          </p:nvSpPr>
          <p:spPr>
            <a:xfrm flipH="1">
              <a:off x="1617325" y="814644"/>
              <a:ext cx="194372" cy="246967"/>
            </a:xfrm>
            <a:custGeom>
              <a:avLst/>
              <a:gdLst/>
              <a:ahLst/>
              <a:cxnLst/>
              <a:rect l="l" t="t" r="r" b="b"/>
              <a:pathLst>
                <a:path w="5610" h="7128" extrusionOk="0">
                  <a:moveTo>
                    <a:pt x="2936" y="1"/>
                  </a:moveTo>
                  <a:cubicBezTo>
                    <a:pt x="2763" y="1"/>
                    <a:pt x="2578" y="11"/>
                    <a:pt x="2382" y="32"/>
                  </a:cubicBezTo>
                  <a:cubicBezTo>
                    <a:pt x="2044" y="68"/>
                    <a:pt x="1726" y="153"/>
                    <a:pt x="1424" y="285"/>
                  </a:cubicBezTo>
                  <a:cubicBezTo>
                    <a:pt x="1124" y="419"/>
                    <a:pt x="865" y="591"/>
                    <a:pt x="648" y="801"/>
                  </a:cubicBezTo>
                  <a:cubicBezTo>
                    <a:pt x="431" y="1011"/>
                    <a:pt x="265" y="1250"/>
                    <a:pt x="153" y="1522"/>
                  </a:cubicBezTo>
                  <a:cubicBezTo>
                    <a:pt x="41" y="1793"/>
                    <a:pt x="1" y="2081"/>
                    <a:pt x="34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7"/>
                    <a:pt x="526" y="3555"/>
                    <a:pt x="728" y="3715"/>
                  </a:cubicBezTo>
                  <a:cubicBezTo>
                    <a:pt x="933" y="3873"/>
                    <a:pt x="1180" y="4001"/>
                    <a:pt x="1473" y="4094"/>
                  </a:cubicBezTo>
                  <a:cubicBezTo>
                    <a:pt x="1767" y="4188"/>
                    <a:pt x="2105" y="4257"/>
                    <a:pt x="2489" y="4303"/>
                  </a:cubicBezTo>
                  <a:cubicBezTo>
                    <a:pt x="2627" y="4313"/>
                    <a:pt x="2763" y="4332"/>
                    <a:pt x="2897" y="4353"/>
                  </a:cubicBezTo>
                  <a:cubicBezTo>
                    <a:pt x="3029" y="4375"/>
                    <a:pt x="3157" y="4403"/>
                    <a:pt x="3280" y="4441"/>
                  </a:cubicBezTo>
                  <a:cubicBezTo>
                    <a:pt x="3402" y="4477"/>
                    <a:pt x="3508" y="4520"/>
                    <a:pt x="3597" y="4570"/>
                  </a:cubicBezTo>
                  <a:cubicBezTo>
                    <a:pt x="3688" y="4619"/>
                    <a:pt x="3761" y="4680"/>
                    <a:pt x="3819" y="4754"/>
                  </a:cubicBezTo>
                  <a:cubicBezTo>
                    <a:pt x="3876" y="4826"/>
                    <a:pt x="3909" y="4913"/>
                    <a:pt x="3919" y="5009"/>
                  </a:cubicBezTo>
                  <a:cubicBezTo>
                    <a:pt x="3934" y="5138"/>
                    <a:pt x="3905" y="5252"/>
                    <a:pt x="3837" y="5347"/>
                  </a:cubicBezTo>
                  <a:cubicBezTo>
                    <a:pt x="3768" y="5442"/>
                    <a:pt x="3665" y="5521"/>
                    <a:pt x="3528" y="5581"/>
                  </a:cubicBezTo>
                  <a:cubicBezTo>
                    <a:pt x="3389" y="5642"/>
                    <a:pt x="3233" y="5682"/>
                    <a:pt x="3058" y="5699"/>
                  </a:cubicBezTo>
                  <a:cubicBezTo>
                    <a:pt x="2972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5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6" y="6309"/>
                    <a:pt x="590" y="6525"/>
                    <a:pt x="891" y="6699"/>
                  </a:cubicBezTo>
                  <a:cubicBezTo>
                    <a:pt x="1192" y="6873"/>
                    <a:pt x="1527" y="6995"/>
                    <a:pt x="1899" y="7065"/>
                  </a:cubicBezTo>
                  <a:cubicBezTo>
                    <a:pt x="2121" y="7106"/>
                    <a:pt x="2355" y="7127"/>
                    <a:pt x="2603" y="7127"/>
                  </a:cubicBezTo>
                  <a:cubicBezTo>
                    <a:pt x="2772" y="7127"/>
                    <a:pt x="2946" y="7117"/>
                    <a:pt x="3127" y="7098"/>
                  </a:cubicBezTo>
                  <a:cubicBezTo>
                    <a:pt x="3646" y="7044"/>
                    <a:pt x="4096" y="6908"/>
                    <a:pt x="4477" y="6696"/>
                  </a:cubicBezTo>
                  <a:cubicBezTo>
                    <a:pt x="4858" y="6481"/>
                    <a:pt x="5146" y="6200"/>
                    <a:pt x="5342" y="5847"/>
                  </a:cubicBezTo>
                  <a:cubicBezTo>
                    <a:pt x="5537" y="5495"/>
                    <a:pt x="5609" y="5082"/>
                    <a:pt x="5560" y="4608"/>
                  </a:cubicBezTo>
                  <a:cubicBezTo>
                    <a:pt x="5529" y="4303"/>
                    <a:pt x="5444" y="4041"/>
                    <a:pt x="5306" y="3823"/>
                  </a:cubicBezTo>
                  <a:cubicBezTo>
                    <a:pt x="5168" y="3605"/>
                    <a:pt x="4984" y="3421"/>
                    <a:pt x="4755" y="3276"/>
                  </a:cubicBezTo>
                  <a:cubicBezTo>
                    <a:pt x="4528" y="3131"/>
                    <a:pt x="4263" y="3013"/>
                    <a:pt x="3961" y="2927"/>
                  </a:cubicBezTo>
                  <a:cubicBezTo>
                    <a:pt x="3659" y="2840"/>
                    <a:pt x="3327" y="2781"/>
                    <a:pt x="2963" y="2747"/>
                  </a:cubicBezTo>
                  <a:cubicBezTo>
                    <a:pt x="2805" y="2738"/>
                    <a:pt x="2653" y="2721"/>
                    <a:pt x="2504" y="2692"/>
                  </a:cubicBezTo>
                  <a:cubicBezTo>
                    <a:pt x="2358" y="2665"/>
                    <a:pt x="2227" y="2628"/>
                    <a:pt x="2109" y="2577"/>
                  </a:cubicBezTo>
                  <a:cubicBezTo>
                    <a:pt x="1993" y="2527"/>
                    <a:pt x="1898" y="2466"/>
                    <a:pt x="1826" y="2395"/>
                  </a:cubicBezTo>
                  <a:cubicBezTo>
                    <a:pt x="1752" y="2326"/>
                    <a:pt x="1711" y="2234"/>
                    <a:pt x="1698" y="2124"/>
                  </a:cubicBezTo>
                  <a:cubicBezTo>
                    <a:pt x="1685" y="1999"/>
                    <a:pt x="1712" y="1890"/>
                    <a:pt x="1781" y="1795"/>
                  </a:cubicBezTo>
                  <a:cubicBezTo>
                    <a:pt x="1853" y="1694"/>
                    <a:pt x="1955" y="1615"/>
                    <a:pt x="2087" y="1552"/>
                  </a:cubicBezTo>
                  <a:cubicBezTo>
                    <a:pt x="2223" y="1490"/>
                    <a:pt x="2387" y="1447"/>
                    <a:pt x="2581" y="1427"/>
                  </a:cubicBezTo>
                  <a:cubicBezTo>
                    <a:pt x="2645" y="1420"/>
                    <a:pt x="2709" y="1416"/>
                    <a:pt x="2773" y="1416"/>
                  </a:cubicBezTo>
                  <a:cubicBezTo>
                    <a:pt x="2896" y="1416"/>
                    <a:pt x="3018" y="1430"/>
                    <a:pt x="3140" y="1457"/>
                  </a:cubicBezTo>
                  <a:cubicBezTo>
                    <a:pt x="3324" y="1497"/>
                    <a:pt x="3501" y="1563"/>
                    <a:pt x="3672" y="1657"/>
                  </a:cubicBezTo>
                  <a:cubicBezTo>
                    <a:pt x="3842" y="1750"/>
                    <a:pt x="4004" y="1874"/>
                    <a:pt x="4158" y="2029"/>
                  </a:cubicBezTo>
                  <a:lnTo>
                    <a:pt x="5077" y="938"/>
                  </a:lnTo>
                  <a:cubicBezTo>
                    <a:pt x="4889" y="708"/>
                    <a:pt x="4672" y="519"/>
                    <a:pt x="4421" y="368"/>
                  </a:cubicBezTo>
                  <a:cubicBezTo>
                    <a:pt x="4173" y="217"/>
                    <a:pt x="3882" y="111"/>
                    <a:pt x="3551" y="52"/>
                  </a:cubicBezTo>
                  <a:cubicBezTo>
                    <a:pt x="3365" y="18"/>
                    <a:pt x="3160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33"/>
            <p:cNvSpPr/>
            <p:nvPr/>
          </p:nvSpPr>
          <p:spPr>
            <a:xfrm flipH="1">
              <a:off x="1227479" y="778785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6" y="3953"/>
                  </a:moveTo>
                  <a:cubicBezTo>
                    <a:pt x="2175" y="4065"/>
                    <a:pt x="2307" y="4182"/>
                    <a:pt x="2445" y="4305"/>
                  </a:cubicBezTo>
                  <a:lnTo>
                    <a:pt x="3867" y="5528"/>
                  </a:lnTo>
                  <a:cubicBezTo>
                    <a:pt x="3814" y="5566"/>
                    <a:pt x="3762" y="5600"/>
                    <a:pt x="3711" y="5634"/>
                  </a:cubicBezTo>
                  <a:cubicBezTo>
                    <a:pt x="3498" y="5763"/>
                    <a:pt x="3263" y="5843"/>
                    <a:pt x="3002" y="5870"/>
                  </a:cubicBezTo>
                  <a:cubicBezTo>
                    <a:pt x="2917" y="5879"/>
                    <a:pt x="2836" y="5884"/>
                    <a:pt x="2758" y="5884"/>
                  </a:cubicBezTo>
                  <a:cubicBezTo>
                    <a:pt x="2579" y="5884"/>
                    <a:pt x="2415" y="5860"/>
                    <a:pt x="2268" y="5814"/>
                  </a:cubicBezTo>
                  <a:cubicBezTo>
                    <a:pt x="2058" y="5749"/>
                    <a:pt x="1892" y="5640"/>
                    <a:pt x="1772" y="5489"/>
                  </a:cubicBezTo>
                  <a:cubicBezTo>
                    <a:pt x="1653" y="5338"/>
                    <a:pt x="1578" y="5152"/>
                    <a:pt x="1555" y="4931"/>
                  </a:cubicBezTo>
                  <a:cubicBezTo>
                    <a:pt x="1525" y="4653"/>
                    <a:pt x="1593" y="4412"/>
                    <a:pt x="1756" y="4210"/>
                  </a:cubicBezTo>
                  <a:cubicBezTo>
                    <a:pt x="1833" y="4115"/>
                    <a:pt x="1933" y="4031"/>
                    <a:pt x="2056" y="3953"/>
                  </a:cubicBezTo>
                  <a:close/>
                  <a:moveTo>
                    <a:pt x="3144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4" y="814"/>
                    <a:pt x="1029" y="1109"/>
                  </a:cubicBezTo>
                  <a:cubicBezTo>
                    <a:pt x="872" y="1405"/>
                    <a:pt x="813" y="1728"/>
                    <a:pt x="850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28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4" y="5627"/>
                    <a:pt x="252" y="5992"/>
                    <a:pt x="526" y="6304"/>
                  </a:cubicBezTo>
                  <a:cubicBezTo>
                    <a:pt x="796" y="6618"/>
                    <a:pt x="1147" y="6848"/>
                    <a:pt x="1572" y="7000"/>
                  </a:cubicBezTo>
                  <a:cubicBezTo>
                    <a:pt x="1888" y="7113"/>
                    <a:pt x="2227" y="7169"/>
                    <a:pt x="2589" y="7169"/>
                  </a:cubicBezTo>
                  <a:cubicBezTo>
                    <a:pt x="2717" y="7169"/>
                    <a:pt x="2847" y="7162"/>
                    <a:pt x="2980" y="7148"/>
                  </a:cubicBezTo>
                  <a:cubicBezTo>
                    <a:pt x="3361" y="7107"/>
                    <a:pt x="3715" y="7016"/>
                    <a:pt x="4039" y="6874"/>
                  </a:cubicBezTo>
                  <a:cubicBezTo>
                    <a:pt x="4351" y="6736"/>
                    <a:pt x="4632" y="6556"/>
                    <a:pt x="4886" y="6337"/>
                  </a:cubicBezTo>
                  <a:lnTo>
                    <a:pt x="5432" y="6792"/>
                  </a:lnTo>
                  <a:lnTo>
                    <a:pt x="7357" y="6589"/>
                  </a:lnTo>
                  <a:lnTo>
                    <a:pt x="5748" y="5197"/>
                  </a:lnTo>
                  <a:cubicBezTo>
                    <a:pt x="5859" y="4974"/>
                    <a:pt x="5953" y="4735"/>
                    <a:pt x="6024" y="4485"/>
                  </a:cubicBezTo>
                  <a:cubicBezTo>
                    <a:pt x="6128" y="4117"/>
                    <a:pt x="6190" y="3721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8" y="3848"/>
                  </a:lnTo>
                  <a:cubicBezTo>
                    <a:pt x="3954" y="3737"/>
                    <a:pt x="3791" y="3605"/>
                    <a:pt x="3611" y="3453"/>
                  </a:cubicBezTo>
                  <a:cubicBezTo>
                    <a:pt x="3432" y="3297"/>
                    <a:pt x="3253" y="3132"/>
                    <a:pt x="3078" y="2958"/>
                  </a:cubicBezTo>
                  <a:cubicBezTo>
                    <a:pt x="2903" y="2784"/>
                    <a:pt x="2754" y="2613"/>
                    <a:pt x="2635" y="2443"/>
                  </a:cubicBezTo>
                  <a:cubicBezTo>
                    <a:pt x="2517" y="2275"/>
                    <a:pt x="2450" y="2130"/>
                    <a:pt x="2435" y="2007"/>
                  </a:cubicBezTo>
                  <a:cubicBezTo>
                    <a:pt x="2424" y="1878"/>
                    <a:pt x="2438" y="1764"/>
                    <a:pt x="2481" y="1672"/>
                  </a:cubicBezTo>
                  <a:cubicBezTo>
                    <a:pt x="2524" y="1580"/>
                    <a:pt x="2590" y="1506"/>
                    <a:pt x="2684" y="1449"/>
                  </a:cubicBezTo>
                  <a:cubicBezTo>
                    <a:pt x="2776" y="1393"/>
                    <a:pt x="2894" y="1357"/>
                    <a:pt x="3036" y="1343"/>
                  </a:cubicBezTo>
                  <a:cubicBezTo>
                    <a:pt x="3067" y="1340"/>
                    <a:pt x="3097" y="1338"/>
                    <a:pt x="3126" y="1338"/>
                  </a:cubicBezTo>
                  <a:cubicBezTo>
                    <a:pt x="3265" y="1338"/>
                    <a:pt x="3393" y="1372"/>
                    <a:pt x="3509" y="1442"/>
                  </a:cubicBezTo>
                  <a:cubicBezTo>
                    <a:pt x="3650" y="1527"/>
                    <a:pt x="3790" y="1695"/>
                    <a:pt x="3928" y="1947"/>
                  </a:cubicBezTo>
                  <a:lnTo>
                    <a:pt x="5078" y="1088"/>
                  </a:lnTo>
                  <a:cubicBezTo>
                    <a:pt x="4966" y="838"/>
                    <a:pt x="4796" y="627"/>
                    <a:pt x="4568" y="454"/>
                  </a:cubicBezTo>
                  <a:cubicBezTo>
                    <a:pt x="4339" y="282"/>
                    <a:pt x="4077" y="155"/>
                    <a:pt x="3778" y="80"/>
                  </a:cubicBezTo>
                  <a:cubicBezTo>
                    <a:pt x="3575" y="27"/>
                    <a:pt x="3364" y="0"/>
                    <a:pt x="3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33"/>
            <p:cNvSpPr/>
            <p:nvPr/>
          </p:nvSpPr>
          <p:spPr>
            <a:xfrm flipH="1">
              <a:off x="929830" y="737313"/>
              <a:ext cx="204628" cy="249705"/>
            </a:xfrm>
            <a:custGeom>
              <a:avLst/>
              <a:gdLst/>
              <a:ahLst/>
              <a:cxnLst/>
              <a:rect l="l" t="t" r="r" b="b"/>
              <a:pathLst>
                <a:path w="5906" h="7207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6"/>
                  </a:lnTo>
                  <a:lnTo>
                    <a:pt x="4397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33"/>
            <p:cNvSpPr/>
            <p:nvPr/>
          </p:nvSpPr>
          <p:spPr>
            <a:xfrm flipH="1">
              <a:off x="701924" y="71569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4"/>
                  </a:lnTo>
                  <a:lnTo>
                    <a:pt x="2030" y="4350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9"/>
                  </a:lnTo>
                  <a:lnTo>
                    <a:pt x="1755" y="1743"/>
                  </a:lnTo>
                  <a:lnTo>
                    <a:pt x="4899" y="1413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33"/>
            <p:cNvSpPr/>
            <p:nvPr/>
          </p:nvSpPr>
          <p:spPr>
            <a:xfrm flipH="1">
              <a:off x="460678" y="693104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7" y="1"/>
                  </a:moveTo>
                  <a:cubicBezTo>
                    <a:pt x="3546" y="1"/>
                    <a:pt x="3415" y="8"/>
                    <a:pt x="3284" y="23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7" y="657"/>
                    <a:pt x="1102" y="943"/>
                    <a:pt x="815" y="1291"/>
                  </a:cubicBezTo>
                  <a:cubicBezTo>
                    <a:pt x="527" y="1640"/>
                    <a:pt x="316" y="2037"/>
                    <a:pt x="179" y="2484"/>
                  </a:cubicBezTo>
                  <a:cubicBezTo>
                    <a:pt x="42" y="2932"/>
                    <a:pt x="1" y="3409"/>
                    <a:pt x="55" y="3914"/>
                  </a:cubicBezTo>
                  <a:cubicBezTo>
                    <a:pt x="110" y="4433"/>
                    <a:pt x="245" y="4899"/>
                    <a:pt x="462" y="5312"/>
                  </a:cubicBezTo>
                  <a:cubicBezTo>
                    <a:pt x="681" y="5726"/>
                    <a:pt x="964" y="6072"/>
                    <a:pt x="1315" y="6354"/>
                  </a:cubicBezTo>
                  <a:cubicBezTo>
                    <a:pt x="1666" y="6635"/>
                    <a:pt x="2066" y="6840"/>
                    <a:pt x="2516" y="6965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9" y="7073"/>
                  </a:cubicBezTo>
                  <a:cubicBezTo>
                    <a:pt x="4290" y="7039"/>
                    <a:pt x="4615" y="6964"/>
                    <a:pt x="4933" y="6847"/>
                  </a:cubicBezTo>
                  <a:cubicBezTo>
                    <a:pt x="5251" y="6732"/>
                    <a:pt x="5538" y="6588"/>
                    <a:pt x="5793" y="6417"/>
                  </a:cubicBezTo>
                  <a:cubicBezTo>
                    <a:pt x="6046" y="6246"/>
                    <a:pt x="6246" y="6062"/>
                    <a:pt x="6387" y="5862"/>
                  </a:cubicBezTo>
                  <a:lnTo>
                    <a:pt x="5456" y="4680"/>
                  </a:lnTo>
                  <a:cubicBezTo>
                    <a:pt x="5347" y="4823"/>
                    <a:pt x="5218" y="4953"/>
                    <a:pt x="5070" y="5071"/>
                  </a:cubicBezTo>
                  <a:cubicBezTo>
                    <a:pt x="4920" y="5188"/>
                    <a:pt x="4758" y="5287"/>
                    <a:pt x="4573" y="5363"/>
                  </a:cubicBezTo>
                  <a:cubicBezTo>
                    <a:pt x="4392" y="5442"/>
                    <a:pt x="4197" y="5491"/>
                    <a:pt x="3990" y="5514"/>
                  </a:cubicBezTo>
                  <a:cubicBezTo>
                    <a:pt x="3886" y="5525"/>
                    <a:pt x="3785" y="5531"/>
                    <a:pt x="3687" y="5531"/>
                  </a:cubicBezTo>
                  <a:cubicBezTo>
                    <a:pt x="3495" y="5531"/>
                    <a:pt x="3314" y="5510"/>
                    <a:pt x="3143" y="5467"/>
                  </a:cubicBezTo>
                  <a:cubicBezTo>
                    <a:pt x="2884" y="5402"/>
                    <a:pt x="2658" y="5291"/>
                    <a:pt x="2464" y="5133"/>
                  </a:cubicBezTo>
                  <a:cubicBezTo>
                    <a:pt x="2270" y="4978"/>
                    <a:pt x="2112" y="4781"/>
                    <a:pt x="1989" y="4549"/>
                  </a:cubicBezTo>
                  <a:cubicBezTo>
                    <a:pt x="1867" y="4316"/>
                    <a:pt x="1789" y="4050"/>
                    <a:pt x="1756" y="3751"/>
                  </a:cubicBezTo>
                  <a:cubicBezTo>
                    <a:pt x="1725" y="3448"/>
                    <a:pt x="1745" y="3166"/>
                    <a:pt x="1817" y="2909"/>
                  </a:cubicBezTo>
                  <a:cubicBezTo>
                    <a:pt x="1889" y="2651"/>
                    <a:pt x="1999" y="2428"/>
                    <a:pt x="2155" y="2239"/>
                  </a:cubicBezTo>
                  <a:cubicBezTo>
                    <a:pt x="2307" y="2047"/>
                    <a:pt x="2494" y="1893"/>
                    <a:pt x="2716" y="1775"/>
                  </a:cubicBezTo>
                  <a:cubicBezTo>
                    <a:pt x="2934" y="1658"/>
                    <a:pt x="3176" y="1586"/>
                    <a:pt x="3435" y="1557"/>
                  </a:cubicBezTo>
                  <a:cubicBezTo>
                    <a:pt x="3507" y="1549"/>
                    <a:pt x="3579" y="1545"/>
                    <a:pt x="3650" y="1545"/>
                  </a:cubicBezTo>
                  <a:cubicBezTo>
                    <a:pt x="3779" y="1545"/>
                    <a:pt x="3905" y="1558"/>
                    <a:pt x="4027" y="1584"/>
                  </a:cubicBezTo>
                  <a:cubicBezTo>
                    <a:pt x="4214" y="1623"/>
                    <a:pt x="4391" y="1688"/>
                    <a:pt x="4553" y="1780"/>
                  </a:cubicBezTo>
                  <a:cubicBezTo>
                    <a:pt x="4717" y="1872"/>
                    <a:pt x="4875" y="1981"/>
                    <a:pt x="5026" y="2109"/>
                  </a:cubicBezTo>
                  <a:lnTo>
                    <a:pt x="5917" y="844"/>
                  </a:lnTo>
                  <a:cubicBezTo>
                    <a:pt x="5697" y="637"/>
                    <a:pt x="5445" y="465"/>
                    <a:pt x="5157" y="327"/>
                  </a:cubicBezTo>
                  <a:cubicBezTo>
                    <a:pt x="4874" y="192"/>
                    <a:pt x="4572" y="99"/>
                    <a:pt x="4250" y="47"/>
                  </a:cubicBezTo>
                  <a:cubicBezTo>
                    <a:pt x="4060" y="16"/>
                    <a:pt x="3869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33"/>
            <p:cNvSpPr/>
            <p:nvPr/>
          </p:nvSpPr>
          <p:spPr>
            <a:xfrm flipH="1">
              <a:off x="214686" y="663966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5" y="175"/>
                  </a:lnTo>
                  <a:lnTo>
                    <a:pt x="4507" y="2849"/>
                  </a:lnTo>
                  <a:lnTo>
                    <a:pt x="1936" y="3121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0"/>
                  </a:lnTo>
                  <a:lnTo>
                    <a:pt x="4661" y="4329"/>
                  </a:lnTo>
                  <a:lnTo>
                    <a:pt x="4942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33"/>
            <p:cNvSpPr/>
            <p:nvPr/>
          </p:nvSpPr>
          <p:spPr>
            <a:xfrm flipH="1">
              <a:off x="-9754" y="637669"/>
              <a:ext cx="190457" cy="256080"/>
            </a:xfrm>
            <a:custGeom>
              <a:avLst/>
              <a:gdLst/>
              <a:ahLst/>
              <a:cxnLst/>
              <a:rect l="l" t="t" r="r" b="b"/>
              <a:pathLst>
                <a:path w="5497" h="7391" extrusionOk="0">
                  <a:moveTo>
                    <a:pt x="5496" y="1"/>
                  </a:moveTo>
                  <a:lnTo>
                    <a:pt x="4534" y="95"/>
                  </a:lnTo>
                  <a:lnTo>
                    <a:pt x="4710" y="1781"/>
                  </a:lnTo>
                  <a:cubicBezTo>
                    <a:pt x="4739" y="2047"/>
                    <a:pt x="4766" y="2293"/>
                    <a:pt x="4795" y="2518"/>
                  </a:cubicBezTo>
                  <a:cubicBezTo>
                    <a:pt x="4822" y="2746"/>
                    <a:pt x="4851" y="2956"/>
                    <a:pt x="4881" y="3150"/>
                  </a:cubicBezTo>
                  <a:cubicBezTo>
                    <a:pt x="4911" y="3344"/>
                    <a:pt x="4944" y="3535"/>
                    <a:pt x="4982" y="3719"/>
                  </a:cubicBezTo>
                  <a:cubicBezTo>
                    <a:pt x="5018" y="3909"/>
                    <a:pt x="5055" y="4096"/>
                    <a:pt x="5095" y="4290"/>
                  </a:cubicBezTo>
                  <a:cubicBezTo>
                    <a:pt x="5105" y="4335"/>
                    <a:pt x="5117" y="4381"/>
                    <a:pt x="5125" y="4428"/>
                  </a:cubicBezTo>
                  <a:lnTo>
                    <a:pt x="1480" y="422"/>
                  </a:lnTo>
                  <a:lnTo>
                    <a:pt x="0" y="577"/>
                  </a:lnTo>
                  <a:lnTo>
                    <a:pt x="719" y="7390"/>
                  </a:lnTo>
                  <a:lnTo>
                    <a:pt x="2327" y="7221"/>
                  </a:lnTo>
                  <a:lnTo>
                    <a:pt x="2084" y="4941"/>
                  </a:lnTo>
                  <a:cubicBezTo>
                    <a:pt x="2068" y="4780"/>
                    <a:pt x="2050" y="4632"/>
                    <a:pt x="2034" y="4501"/>
                  </a:cubicBezTo>
                  <a:cubicBezTo>
                    <a:pt x="2016" y="4366"/>
                    <a:pt x="1996" y="4234"/>
                    <a:pt x="1976" y="4097"/>
                  </a:cubicBezTo>
                  <a:cubicBezTo>
                    <a:pt x="1955" y="3964"/>
                    <a:pt x="1927" y="3811"/>
                    <a:pt x="1894" y="3646"/>
                  </a:cubicBezTo>
                  <a:cubicBezTo>
                    <a:pt x="1860" y="3479"/>
                    <a:pt x="1819" y="3286"/>
                    <a:pt x="1773" y="3072"/>
                  </a:cubicBezTo>
                  <a:cubicBezTo>
                    <a:pt x="1768" y="3042"/>
                    <a:pt x="1760" y="3010"/>
                    <a:pt x="1755" y="2979"/>
                  </a:cubicBezTo>
                  <a:lnTo>
                    <a:pt x="1755" y="2979"/>
                  </a:lnTo>
                  <a:lnTo>
                    <a:pt x="5363" y="6900"/>
                  </a:lnTo>
                  <a:lnTo>
                    <a:pt x="5496" y="6886"/>
                  </a:lnTo>
                  <a:lnTo>
                    <a:pt x="54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33"/>
            <p:cNvSpPr/>
            <p:nvPr/>
          </p:nvSpPr>
          <p:spPr>
            <a:xfrm flipH="1">
              <a:off x="4161296" y="1410116"/>
              <a:ext cx="194303" cy="246759"/>
            </a:xfrm>
            <a:custGeom>
              <a:avLst/>
              <a:gdLst/>
              <a:ahLst/>
              <a:cxnLst/>
              <a:rect l="l" t="t" r="r" b="b"/>
              <a:pathLst>
                <a:path w="5608" h="7122" extrusionOk="0">
                  <a:moveTo>
                    <a:pt x="2934" y="1"/>
                  </a:moveTo>
                  <a:cubicBezTo>
                    <a:pt x="2761" y="1"/>
                    <a:pt x="2577" y="10"/>
                    <a:pt x="2382" y="30"/>
                  </a:cubicBezTo>
                  <a:cubicBezTo>
                    <a:pt x="2044" y="66"/>
                    <a:pt x="1726" y="151"/>
                    <a:pt x="1424" y="284"/>
                  </a:cubicBezTo>
                  <a:cubicBezTo>
                    <a:pt x="1123" y="417"/>
                    <a:pt x="865" y="590"/>
                    <a:pt x="648" y="798"/>
                  </a:cubicBezTo>
                  <a:cubicBezTo>
                    <a:pt x="430" y="1008"/>
                    <a:pt x="265" y="1250"/>
                    <a:pt x="153" y="1519"/>
                  </a:cubicBezTo>
                  <a:cubicBezTo>
                    <a:pt x="42" y="1789"/>
                    <a:pt x="0" y="2078"/>
                    <a:pt x="33" y="2383"/>
                  </a:cubicBezTo>
                  <a:cubicBezTo>
                    <a:pt x="64" y="2669"/>
                    <a:pt x="136" y="2922"/>
                    <a:pt x="251" y="3142"/>
                  </a:cubicBezTo>
                  <a:cubicBezTo>
                    <a:pt x="366" y="3364"/>
                    <a:pt x="525" y="3552"/>
                    <a:pt x="728" y="3712"/>
                  </a:cubicBezTo>
                  <a:cubicBezTo>
                    <a:pt x="932" y="3870"/>
                    <a:pt x="1180" y="3998"/>
                    <a:pt x="1473" y="4091"/>
                  </a:cubicBezTo>
                  <a:cubicBezTo>
                    <a:pt x="1763" y="4185"/>
                    <a:pt x="2104" y="4254"/>
                    <a:pt x="2488" y="4297"/>
                  </a:cubicBezTo>
                  <a:cubicBezTo>
                    <a:pt x="2626" y="4310"/>
                    <a:pt x="2763" y="4326"/>
                    <a:pt x="2897" y="4347"/>
                  </a:cubicBezTo>
                  <a:cubicBezTo>
                    <a:pt x="3029" y="4369"/>
                    <a:pt x="3157" y="4399"/>
                    <a:pt x="3279" y="4437"/>
                  </a:cubicBezTo>
                  <a:cubicBezTo>
                    <a:pt x="3401" y="4472"/>
                    <a:pt x="3508" y="4516"/>
                    <a:pt x="3597" y="4566"/>
                  </a:cubicBezTo>
                  <a:cubicBezTo>
                    <a:pt x="3687" y="4613"/>
                    <a:pt x="3761" y="4675"/>
                    <a:pt x="3818" y="4749"/>
                  </a:cubicBezTo>
                  <a:cubicBezTo>
                    <a:pt x="3876" y="4820"/>
                    <a:pt x="3909" y="4907"/>
                    <a:pt x="3919" y="5005"/>
                  </a:cubicBezTo>
                  <a:cubicBezTo>
                    <a:pt x="3933" y="5134"/>
                    <a:pt x="3905" y="5246"/>
                    <a:pt x="3837" y="5342"/>
                  </a:cubicBezTo>
                  <a:cubicBezTo>
                    <a:pt x="3768" y="5437"/>
                    <a:pt x="3664" y="5516"/>
                    <a:pt x="3528" y="5575"/>
                  </a:cubicBezTo>
                  <a:cubicBezTo>
                    <a:pt x="3388" y="5637"/>
                    <a:pt x="3233" y="5676"/>
                    <a:pt x="3058" y="5695"/>
                  </a:cubicBezTo>
                  <a:cubicBezTo>
                    <a:pt x="2973" y="5704"/>
                    <a:pt x="2889" y="5708"/>
                    <a:pt x="2804" y="5708"/>
                  </a:cubicBezTo>
                  <a:cubicBezTo>
                    <a:pt x="2540" y="5708"/>
                    <a:pt x="2277" y="5664"/>
                    <a:pt x="2018" y="5577"/>
                  </a:cubicBezTo>
                  <a:cubicBezTo>
                    <a:pt x="1674" y="5462"/>
                    <a:pt x="1316" y="5206"/>
                    <a:pt x="947" y="4805"/>
                  </a:cubicBezTo>
                  <a:lnTo>
                    <a:pt x="64" y="6049"/>
                  </a:lnTo>
                  <a:cubicBezTo>
                    <a:pt x="312" y="6303"/>
                    <a:pt x="589" y="6519"/>
                    <a:pt x="888" y="6694"/>
                  </a:cubicBezTo>
                  <a:cubicBezTo>
                    <a:pt x="1188" y="6868"/>
                    <a:pt x="1525" y="6990"/>
                    <a:pt x="1897" y="7061"/>
                  </a:cubicBezTo>
                  <a:cubicBezTo>
                    <a:pt x="2118" y="7101"/>
                    <a:pt x="2351" y="7121"/>
                    <a:pt x="2598" y="7121"/>
                  </a:cubicBezTo>
                  <a:cubicBezTo>
                    <a:pt x="2767" y="7121"/>
                    <a:pt x="2942" y="7112"/>
                    <a:pt x="3124" y="7093"/>
                  </a:cubicBezTo>
                  <a:cubicBezTo>
                    <a:pt x="3644" y="7039"/>
                    <a:pt x="4093" y="6904"/>
                    <a:pt x="4474" y="6690"/>
                  </a:cubicBezTo>
                  <a:cubicBezTo>
                    <a:pt x="4855" y="6476"/>
                    <a:pt x="5143" y="6194"/>
                    <a:pt x="5338" y="5841"/>
                  </a:cubicBezTo>
                  <a:cubicBezTo>
                    <a:pt x="5535" y="5489"/>
                    <a:pt x="5607" y="5078"/>
                    <a:pt x="5558" y="4603"/>
                  </a:cubicBezTo>
                  <a:cubicBezTo>
                    <a:pt x="5527" y="4297"/>
                    <a:pt x="5442" y="4037"/>
                    <a:pt x="5302" y="3818"/>
                  </a:cubicBezTo>
                  <a:cubicBezTo>
                    <a:pt x="5164" y="3601"/>
                    <a:pt x="4982" y="3417"/>
                    <a:pt x="4753" y="3272"/>
                  </a:cubicBezTo>
                  <a:cubicBezTo>
                    <a:pt x="4524" y="3125"/>
                    <a:pt x="4258" y="3009"/>
                    <a:pt x="3958" y="2922"/>
                  </a:cubicBezTo>
                  <a:cubicBezTo>
                    <a:pt x="3656" y="2836"/>
                    <a:pt x="3324" y="2777"/>
                    <a:pt x="2961" y="2743"/>
                  </a:cubicBezTo>
                  <a:cubicBezTo>
                    <a:pt x="2803" y="2734"/>
                    <a:pt x="2649" y="2715"/>
                    <a:pt x="2503" y="2686"/>
                  </a:cubicBezTo>
                  <a:cubicBezTo>
                    <a:pt x="2354" y="2661"/>
                    <a:pt x="2224" y="2622"/>
                    <a:pt x="2107" y="2571"/>
                  </a:cubicBezTo>
                  <a:cubicBezTo>
                    <a:pt x="1991" y="2521"/>
                    <a:pt x="1894" y="2462"/>
                    <a:pt x="1822" y="2390"/>
                  </a:cubicBezTo>
                  <a:cubicBezTo>
                    <a:pt x="1749" y="2318"/>
                    <a:pt x="1707" y="2229"/>
                    <a:pt x="1696" y="2118"/>
                  </a:cubicBezTo>
                  <a:cubicBezTo>
                    <a:pt x="1683" y="1995"/>
                    <a:pt x="1710" y="1886"/>
                    <a:pt x="1778" y="1791"/>
                  </a:cubicBezTo>
                  <a:cubicBezTo>
                    <a:pt x="1850" y="1696"/>
                    <a:pt x="1950" y="1617"/>
                    <a:pt x="2086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4" y="1496"/>
                    <a:pt x="3501" y="1562"/>
                    <a:pt x="3672" y="1655"/>
                  </a:cubicBezTo>
                  <a:cubicBezTo>
                    <a:pt x="3841" y="1749"/>
                    <a:pt x="4004" y="1873"/>
                    <a:pt x="4158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33"/>
            <p:cNvSpPr/>
            <p:nvPr/>
          </p:nvSpPr>
          <p:spPr>
            <a:xfrm flipH="1">
              <a:off x="3893510" y="1384686"/>
              <a:ext cx="248249" cy="246448"/>
            </a:xfrm>
            <a:custGeom>
              <a:avLst/>
              <a:gdLst/>
              <a:ahLst/>
              <a:cxnLst/>
              <a:rect l="l" t="t" r="r" b="b"/>
              <a:pathLst>
                <a:path w="7165" h="7113" extrusionOk="0">
                  <a:moveTo>
                    <a:pt x="3603" y="1570"/>
                  </a:moveTo>
                  <a:cubicBezTo>
                    <a:pt x="3788" y="1570"/>
                    <a:pt x="3964" y="1597"/>
                    <a:pt x="4132" y="1649"/>
                  </a:cubicBezTo>
                  <a:cubicBezTo>
                    <a:pt x="4366" y="1722"/>
                    <a:pt x="4576" y="1842"/>
                    <a:pt x="4762" y="2001"/>
                  </a:cubicBezTo>
                  <a:cubicBezTo>
                    <a:pt x="4944" y="2162"/>
                    <a:pt x="5094" y="2359"/>
                    <a:pt x="5210" y="2589"/>
                  </a:cubicBezTo>
                  <a:cubicBezTo>
                    <a:pt x="5325" y="2819"/>
                    <a:pt x="5401" y="3078"/>
                    <a:pt x="5430" y="3363"/>
                  </a:cubicBezTo>
                  <a:cubicBezTo>
                    <a:pt x="5458" y="3649"/>
                    <a:pt x="5442" y="3915"/>
                    <a:pt x="5376" y="4167"/>
                  </a:cubicBezTo>
                  <a:cubicBezTo>
                    <a:pt x="5311" y="4417"/>
                    <a:pt x="5204" y="4638"/>
                    <a:pt x="5058" y="4835"/>
                  </a:cubicBezTo>
                  <a:cubicBezTo>
                    <a:pt x="4910" y="5032"/>
                    <a:pt x="4733" y="5189"/>
                    <a:pt x="4519" y="5310"/>
                  </a:cubicBezTo>
                  <a:cubicBezTo>
                    <a:pt x="4304" y="5431"/>
                    <a:pt x="4064" y="5507"/>
                    <a:pt x="3798" y="5533"/>
                  </a:cubicBezTo>
                  <a:cubicBezTo>
                    <a:pt x="3724" y="5541"/>
                    <a:pt x="3650" y="5545"/>
                    <a:pt x="3578" y="5545"/>
                  </a:cubicBezTo>
                  <a:cubicBezTo>
                    <a:pt x="3393" y="5545"/>
                    <a:pt x="3216" y="5519"/>
                    <a:pt x="3047" y="5467"/>
                  </a:cubicBezTo>
                  <a:cubicBezTo>
                    <a:pt x="2814" y="5393"/>
                    <a:pt x="2603" y="5277"/>
                    <a:pt x="2415" y="5119"/>
                  </a:cubicBezTo>
                  <a:cubicBezTo>
                    <a:pt x="2229" y="4962"/>
                    <a:pt x="2078" y="4764"/>
                    <a:pt x="1966" y="4532"/>
                  </a:cubicBezTo>
                  <a:cubicBezTo>
                    <a:pt x="1852" y="4299"/>
                    <a:pt x="1782" y="4037"/>
                    <a:pt x="1752" y="3753"/>
                  </a:cubicBezTo>
                  <a:cubicBezTo>
                    <a:pt x="1719" y="3466"/>
                    <a:pt x="1737" y="3200"/>
                    <a:pt x="1798" y="2950"/>
                  </a:cubicBezTo>
                  <a:cubicBezTo>
                    <a:pt x="1861" y="2700"/>
                    <a:pt x="1968" y="2477"/>
                    <a:pt x="2117" y="2280"/>
                  </a:cubicBezTo>
                  <a:cubicBezTo>
                    <a:pt x="2268" y="2085"/>
                    <a:pt x="2449" y="1926"/>
                    <a:pt x="2661" y="1806"/>
                  </a:cubicBezTo>
                  <a:cubicBezTo>
                    <a:pt x="2875" y="1685"/>
                    <a:pt x="3116" y="1610"/>
                    <a:pt x="3383" y="1583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7" y="1"/>
                  </a:moveTo>
                  <a:cubicBezTo>
                    <a:pt x="3512" y="1"/>
                    <a:pt x="3365" y="8"/>
                    <a:pt x="3214" y="24"/>
                  </a:cubicBezTo>
                  <a:cubicBezTo>
                    <a:pt x="2701" y="79"/>
                    <a:pt x="2241" y="215"/>
                    <a:pt x="1831" y="435"/>
                  </a:cubicBezTo>
                  <a:cubicBezTo>
                    <a:pt x="1421" y="655"/>
                    <a:pt x="1075" y="941"/>
                    <a:pt x="791" y="1294"/>
                  </a:cubicBezTo>
                  <a:cubicBezTo>
                    <a:pt x="508" y="1646"/>
                    <a:pt x="299" y="2043"/>
                    <a:pt x="170" y="2489"/>
                  </a:cubicBezTo>
                  <a:cubicBezTo>
                    <a:pt x="41" y="2936"/>
                    <a:pt x="0" y="3415"/>
                    <a:pt x="55" y="3928"/>
                  </a:cubicBezTo>
                  <a:cubicBezTo>
                    <a:pt x="108" y="4440"/>
                    <a:pt x="248" y="4900"/>
                    <a:pt x="468" y="5310"/>
                  </a:cubicBezTo>
                  <a:cubicBezTo>
                    <a:pt x="688" y="5723"/>
                    <a:pt x="975" y="6068"/>
                    <a:pt x="1326" y="6353"/>
                  </a:cubicBezTo>
                  <a:cubicBezTo>
                    <a:pt x="1678" y="6637"/>
                    <a:pt x="2075" y="6844"/>
                    <a:pt x="2521" y="6975"/>
                  </a:cubicBezTo>
                  <a:cubicBezTo>
                    <a:pt x="2836" y="7067"/>
                    <a:pt x="3170" y="7112"/>
                    <a:pt x="3523" y="7112"/>
                  </a:cubicBezTo>
                  <a:cubicBezTo>
                    <a:pt x="3669" y="7112"/>
                    <a:pt x="3818" y="7104"/>
                    <a:pt x="3971" y="7089"/>
                  </a:cubicBezTo>
                  <a:cubicBezTo>
                    <a:pt x="4477" y="7034"/>
                    <a:pt x="4934" y="6896"/>
                    <a:pt x="5344" y="6676"/>
                  </a:cubicBezTo>
                  <a:cubicBezTo>
                    <a:pt x="5752" y="6458"/>
                    <a:pt x="6100" y="6171"/>
                    <a:pt x="6386" y="5819"/>
                  </a:cubicBezTo>
                  <a:cubicBezTo>
                    <a:pt x="6670" y="5467"/>
                    <a:pt x="6875" y="5068"/>
                    <a:pt x="7002" y="4617"/>
                  </a:cubicBezTo>
                  <a:cubicBezTo>
                    <a:pt x="7130" y="4171"/>
                    <a:pt x="7164" y="3692"/>
                    <a:pt x="7111" y="3186"/>
                  </a:cubicBezTo>
                  <a:cubicBezTo>
                    <a:pt x="7058" y="2671"/>
                    <a:pt x="6921" y="2211"/>
                    <a:pt x="6704" y="1801"/>
                  </a:cubicBezTo>
                  <a:cubicBezTo>
                    <a:pt x="6486" y="1390"/>
                    <a:pt x="6204" y="1045"/>
                    <a:pt x="5852" y="759"/>
                  </a:cubicBezTo>
                  <a:cubicBezTo>
                    <a:pt x="5499" y="475"/>
                    <a:pt x="5101" y="268"/>
                    <a:pt x="4652" y="138"/>
                  </a:cubicBezTo>
                  <a:cubicBezTo>
                    <a:pt x="4337" y="46"/>
                    <a:pt x="4005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33"/>
            <p:cNvSpPr/>
            <p:nvPr/>
          </p:nvSpPr>
          <p:spPr>
            <a:xfrm flipH="1">
              <a:off x="3646653" y="1356379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6" y="0"/>
                  </a:moveTo>
                  <a:cubicBezTo>
                    <a:pt x="3545" y="0"/>
                    <a:pt x="3414" y="7"/>
                    <a:pt x="3283" y="21"/>
                  </a:cubicBezTo>
                  <a:cubicBezTo>
                    <a:pt x="2764" y="76"/>
                    <a:pt x="2294" y="214"/>
                    <a:pt x="1875" y="435"/>
                  </a:cubicBezTo>
                  <a:cubicBezTo>
                    <a:pt x="1457" y="655"/>
                    <a:pt x="1103" y="942"/>
                    <a:pt x="815" y="1291"/>
                  </a:cubicBezTo>
                  <a:cubicBezTo>
                    <a:pt x="528" y="1639"/>
                    <a:pt x="315" y="2036"/>
                    <a:pt x="178" y="2485"/>
                  </a:cubicBezTo>
                  <a:cubicBezTo>
                    <a:pt x="42" y="2932"/>
                    <a:pt x="0" y="3408"/>
                    <a:pt x="55" y="3915"/>
                  </a:cubicBezTo>
                  <a:cubicBezTo>
                    <a:pt x="111" y="4434"/>
                    <a:pt x="246" y="4900"/>
                    <a:pt x="463" y="5313"/>
                  </a:cubicBezTo>
                  <a:cubicBezTo>
                    <a:pt x="680" y="5727"/>
                    <a:pt x="965" y="6074"/>
                    <a:pt x="1314" y="6356"/>
                  </a:cubicBezTo>
                  <a:cubicBezTo>
                    <a:pt x="1665" y="6636"/>
                    <a:pt x="2067" y="6842"/>
                    <a:pt x="2515" y="6967"/>
                  </a:cubicBezTo>
                  <a:cubicBezTo>
                    <a:pt x="2830" y="7055"/>
                    <a:pt x="3159" y="7099"/>
                    <a:pt x="3504" y="7099"/>
                  </a:cubicBezTo>
                  <a:cubicBezTo>
                    <a:pt x="3653" y="7099"/>
                    <a:pt x="3805" y="7091"/>
                    <a:pt x="3959" y="7075"/>
                  </a:cubicBezTo>
                  <a:cubicBezTo>
                    <a:pt x="4290" y="7040"/>
                    <a:pt x="4615" y="6965"/>
                    <a:pt x="4932" y="6849"/>
                  </a:cubicBezTo>
                  <a:cubicBezTo>
                    <a:pt x="5252" y="6734"/>
                    <a:pt x="5539" y="6590"/>
                    <a:pt x="5792" y="6419"/>
                  </a:cubicBezTo>
                  <a:cubicBezTo>
                    <a:pt x="6046" y="6248"/>
                    <a:pt x="6245" y="6062"/>
                    <a:pt x="6388" y="5864"/>
                  </a:cubicBezTo>
                  <a:lnTo>
                    <a:pt x="5456" y="4682"/>
                  </a:lnTo>
                  <a:cubicBezTo>
                    <a:pt x="5347" y="4824"/>
                    <a:pt x="5217" y="4955"/>
                    <a:pt x="5069" y="5073"/>
                  </a:cubicBezTo>
                  <a:cubicBezTo>
                    <a:pt x="4921" y="5189"/>
                    <a:pt x="4757" y="5289"/>
                    <a:pt x="4573" y="5365"/>
                  </a:cubicBezTo>
                  <a:cubicBezTo>
                    <a:pt x="4392" y="5444"/>
                    <a:pt x="4196" y="5494"/>
                    <a:pt x="3989" y="5516"/>
                  </a:cubicBezTo>
                  <a:cubicBezTo>
                    <a:pt x="3886" y="5527"/>
                    <a:pt x="3785" y="5533"/>
                    <a:pt x="3687" y="5533"/>
                  </a:cubicBezTo>
                  <a:cubicBezTo>
                    <a:pt x="3495" y="5533"/>
                    <a:pt x="3313" y="5511"/>
                    <a:pt x="3142" y="5468"/>
                  </a:cubicBezTo>
                  <a:cubicBezTo>
                    <a:pt x="2883" y="5404"/>
                    <a:pt x="2658" y="5293"/>
                    <a:pt x="2463" y="5138"/>
                  </a:cubicBezTo>
                  <a:cubicBezTo>
                    <a:pt x="2269" y="4981"/>
                    <a:pt x="2111" y="4785"/>
                    <a:pt x="1989" y="4552"/>
                  </a:cubicBezTo>
                  <a:cubicBezTo>
                    <a:pt x="1867" y="4319"/>
                    <a:pt x="1789" y="4055"/>
                    <a:pt x="1757" y="3757"/>
                  </a:cubicBezTo>
                  <a:cubicBezTo>
                    <a:pt x="1724" y="3451"/>
                    <a:pt x="1744" y="3170"/>
                    <a:pt x="1816" y="2913"/>
                  </a:cubicBezTo>
                  <a:cubicBezTo>
                    <a:pt x="1893" y="2653"/>
                    <a:pt x="2003" y="2430"/>
                    <a:pt x="2157" y="2242"/>
                  </a:cubicBezTo>
                  <a:cubicBezTo>
                    <a:pt x="2311" y="2050"/>
                    <a:pt x="2499" y="1896"/>
                    <a:pt x="2719" y="1780"/>
                  </a:cubicBezTo>
                  <a:cubicBezTo>
                    <a:pt x="2939" y="1661"/>
                    <a:pt x="3180" y="1589"/>
                    <a:pt x="3438" y="1560"/>
                  </a:cubicBezTo>
                  <a:cubicBezTo>
                    <a:pt x="3513" y="1552"/>
                    <a:pt x="3586" y="1548"/>
                    <a:pt x="3657" y="1548"/>
                  </a:cubicBezTo>
                  <a:cubicBezTo>
                    <a:pt x="3786" y="1548"/>
                    <a:pt x="3910" y="1561"/>
                    <a:pt x="4031" y="1586"/>
                  </a:cubicBezTo>
                  <a:cubicBezTo>
                    <a:pt x="4219" y="1625"/>
                    <a:pt x="4395" y="1689"/>
                    <a:pt x="4557" y="1781"/>
                  </a:cubicBezTo>
                  <a:cubicBezTo>
                    <a:pt x="4721" y="1873"/>
                    <a:pt x="4879" y="1983"/>
                    <a:pt x="5030" y="2111"/>
                  </a:cubicBezTo>
                  <a:lnTo>
                    <a:pt x="5920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4" y="192"/>
                    <a:pt x="4572" y="97"/>
                    <a:pt x="4249" y="47"/>
                  </a:cubicBezTo>
                  <a:cubicBezTo>
                    <a:pt x="4060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33"/>
            <p:cNvSpPr/>
            <p:nvPr/>
          </p:nvSpPr>
          <p:spPr>
            <a:xfrm flipH="1">
              <a:off x="3412683" y="1331642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5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9" y="2484"/>
                  </a:cubicBezTo>
                  <a:cubicBezTo>
                    <a:pt x="41" y="2933"/>
                    <a:pt x="0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6"/>
                  </a:cubicBezTo>
                  <a:cubicBezTo>
                    <a:pt x="1664" y="6637"/>
                    <a:pt x="2065" y="6841"/>
                    <a:pt x="2516" y="6968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69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9" y="5517"/>
                  </a:cubicBezTo>
                  <a:cubicBezTo>
                    <a:pt x="3888" y="5528"/>
                    <a:pt x="3789" y="5533"/>
                    <a:pt x="3693" y="5533"/>
                  </a:cubicBezTo>
                  <a:cubicBezTo>
                    <a:pt x="3499" y="5533"/>
                    <a:pt x="3315" y="5511"/>
                    <a:pt x="3142" y="5468"/>
                  </a:cubicBezTo>
                  <a:cubicBezTo>
                    <a:pt x="2884" y="5403"/>
                    <a:pt x="2656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40" y="1661"/>
                    <a:pt x="3178" y="1589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7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2" y="193"/>
                    <a:pt x="4570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33"/>
            <p:cNvSpPr/>
            <p:nvPr/>
          </p:nvSpPr>
          <p:spPr>
            <a:xfrm flipH="1">
              <a:off x="3202448" y="1306592"/>
              <a:ext cx="192848" cy="253481"/>
            </a:xfrm>
            <a:custGeom>
              <a:avLst/>
              <a:gdLst/>
              <a:ahLst/>
              <a:cxnLst/>
              <a:rect l="l" t="t" r="r" b="b"/>
              <a:pathLst>
                <a:path w="5566" h="7316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5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33"/>
            <p:cNvSpPr/>
            <p:nvPr/>
          </p:nvSpPr>
          <p:spPr>
            <a:xfrm flipH="1">
              <a:off x="2956663" y="1289269"/>
              <a:ext cx="221190" cy="247764"/>
            </a:xfrm>
            <a:custGeom>
              <a:avLst/>
              <a:gdLst/>
              <a:ahLst/>
              <a:cxnLst/>
              <a:rect l="l" t="t" r="r" b="b"/>
              <a:pathLst>
                <a:path w="6384" h="7151" extrusionOk="0">
                  <a:moveTo>
                    <a:pt x="3093" y="1423"/>
                  </a:moveTo>
                  <a:cubicBezTo>
                    <a:pt x="3230" y="1423"/>
                    <a:pt x="3354" y="1442"/>
                    <a:pt x="3465" y="1482"/>
                  </a:cubicBezTo>
                  <a:cubicBezTo>
                    <a:pt x="3617" y="1538"/>
                    <a:pt x="3739" y="1629"/>
                    <a:pt x="3831" y="1754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4" y="2377"/>
                    <a:pt x="3998" y="2535"/>
                    <a:pt x="3943" y="2679"/>
                  </a:cubicBezTo>
                  <a:cubicBezTo>
                    <a:pt x="3890" y="2822"/>
                    <a:pt x="3804" y="2938"/>
                    <a:pt x="3685" y="3027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0" y="3329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80" y="1426"/>
                    <a:pt x="3038" y="1423"/>
                    <a:pt x="3093" y="1423"/>
                  </a:cubicBezTo>
                  <a:close/>
                  <a:moveTo>
                    <a:pt x="3363" y="0"/>
                  </a:moveTo>
                  <a:cubicBezTo>
                    <a:pt x="3265" y="0"/>
                    <a:pt x="3167" y="5"/>
                    <a:pt x="3066" y="16"/>
                  </a:cubicBezTo>
                  <a:lnTo>
                    <a:pt x="0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1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0" y="4084"/>
                  </a:lnTo>
                  <a:cubicBezTo>
                    <a:pt x="4616" y="4062"/>
                    <a:pt x="4654" y="4040"/>
                    <a:pt x="4690" y="4016"/>
                  </a:cubicBezTo>
                  <a:cubicBezTo>
                    <a:pt x="5019" y="3786"/>
                    <a:pt x="5266" y="3488"/>
                    <a:pt x="5432" y="3124"/>
                  </a:cubicBezTo>
                  <a:cubicBezTo>
                    <a:pt x="5597" y="2764"/>
                    <a:pt x="5657" y="2370"/>
                    <a:pt x="5611" y="1942"/>
                  </a:cubicBezTo>
                  <a:cubicBezTo>
                    <a:pt x="5567" y="1525"/>
                    <a:pt x="5429" y="1163"/>
                    <a:pt x="5193" y="860"/>
                  </a:cubicBezTo>
                  <a:cubicBezTo>
                    <a:pt x="4957" y="553"/>
                    <a:pt x="4652" y="325"/>
                    <a:pt x="4278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33"/>
            <p:cNvSpPr/>
            <p:nvPr/>
          </p:nvSpPr>
          <p:spPr>
            <a:xfrm flipH="1">
              <a:off x="2643838" y="1249910"/>
              <a:ext cx="194234" cy="246794"/>
            </a:xfrm>
            <a:custGeom>
              <a:avLst/>
              <a:gdLst/>
              <a:ahLst/>
              <a:cxnLst/>
              <a:rect l="l" t="t" r="r" b="b"/>
              <a:pathLst>
                <a:path w="5606" h="7123" extrusionOk="0">
                  <a:moveTo>
                    <a:pt x="2936" y="1"/>
                  </a:moveTo>
                  <a:cubicBezTo>
                    <a:pt x="2762" y="1"/>
                    <a:pt x="2577" y="11"/>
                    <a:pt x="2380" y="31"/>
                  </a:cubicBezTo>
                  <a:cubicBezTo>
                    <a:pt x="2043" y="67"/>
                    <a:pt x="1725" y="152"/>
                    <a:pt x="1424" y="284"/>
                  </a:cubicBezTo>
                  <a:cubicBezTo>
                    <a:pt x="1124" y="418"/>
                    <a:pt x="863" y="591"/>
                    <a:pt x="648" y="799"/>
                  </a:cubicBezTo>
                  <a:cubicBezTo>
                    <a:pt x="431" y="1009"/>
                    <a:pt x="265" y="1249"/>
                    <a:pt x="153" y="1520"/>
                  </a:cubicBezTo>
                  <a:cubicBezTo>
                    <a:pt x="42" y="1789"/>
                    <a:pt x="1" y="2079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8" y="4298"/>
                  </a:cubicBezTo>
                  <a:cubicBezTo>
                    <a:pt x="2626" y="4311"/>
                    <a:pt x="2763" y="4327"/>
                    <a:pt x="2897" y="4348"/>
                  </a:cubicBezTo>
                  <a:cubicBezTo>
                    <a:pt x="3029" y="4370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1"/>
                    <a:pt x="3908" y="4908"/>
                    <a:pt x="3919" y="5005"/>
                  </a:cubicBezTo>
                  <a:cubicBezTo>
                    <a:pt x="3933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8" y="5638"/>
                    <a:pt x="3232" y="5677"/>
                    <a:pt x="3058" y="5696"/>
                  </a:cubicBezTo>
                  <a:cubicBezTo>
                    <a:pt x="2973" y="5705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7" y="5578"/>
                  </a:cubicBezTo>
                  <a:cubicBezTo>
                    <a:pt x="1673" y="5463"/>
                    <a:pt x="1316" y="5207"/>
                    <a:pt x="945" y="4805"/>
                  </a:cubicBezTo>
                  <a:lnTo>
                    <a:pt x="62" y="6049"/>
                  </a:lnTo>
                  <a:cubicBezTo>
                    <a:pt x="313" y="6304"/>
                    <a:pt x="589" y="6520"/>
                    <a:pt x="888" y="6695"/>
                  </a:cubicBezTo>
                  <a:cubicBezTo>
                    <a:pt x="1188" y="6869"/>
                    <a:pt x="1525" y="6991"/>
                    <a:pt x="1896" y="7062"/>
                  </a:cubicBezTo>
                  <a:cubicBezTo>
                    <a:pt x="2117" y="7102"/>
                    <a:pt x="2352" y="7123"/>
                    <a:pt x="2600" y="7123"/>
                  </a:cubicBezTo>
                  <a:cubicBezTo>
                    <a:pt x="2768" y="7123"/>
                    <a:pt x="2943" y="7113"/>
                    <a:pt x="3124" y="7093"/>
                  </a:cubicBezTo>
                  <a:cubicBezTo>
                    <a:pt x="3643" y="7037"/>
                    <a:pt x="4093" y="6905"/>
                    <a:pt x="4474" y="6691"/>
                  </a:cubicBezTo>
                  <a:cubicBezTo>
                    <a:pt x="4855" y="6476"/>
                    <a:pt x="5143" y="6195"/>
                    <a:pt x="5338" y="5842"/>
                  </a:cubicBezTo>
                  <a:cubicBezTo>
                    <a:pt x="5534" y="5490"/>
                    <a:pt x="5606" y="5079"/>
                    <a:pt x="5558" y="4604"/>
                  </a:cubicBezTo>
                  <a:cubicBezTo>
                    <a:pt x="5525" y="4298"/>
                    <a:pt x="5442" y="4038"/>
                    <a:pt x="5302" y="3819"/>
                  </a:cubicBezTo>
                  <a:cubicBezTo>
                    <a:pt x="5164" y="3600"/>
                    <a:pt x="4980" y="3418"/>
                    <a:pt x="4753" y="3273"/>
                  </a:cubicBezTo>
                  <a:cubicBezTo>
                    <a:pt x="4525" y="3126"/>
                    <a:pt x="4258" y="3009"/>
                    <a:pt x="3958" y="2923"/>
                  </a:cubicBezTo>
                  <a:cubicBezTo>
                    <a:pt x="3657" y="2837"/>
                    <a:pt x="3324" y="2778"/>
                    <a:pt x="2960" y="2743"/>
                  </a:cubicBezTo>
                  <a:cubicBezTo>
                    <a:pt x="2802" y="2735"/>
                    <a:pt x="2649" y="2716"/>
                    <a:pt x="2503" y="2687"/>
                  </a:cubicBezTo>
                  <a:cubicBezTo>
                    <a:pt x="2355" y="2661"/>
                    <a:pt x="2224" y="2623"/>
                    <a:pt x="2107" y="2572"/>
                  </a:cubicBezTo>
                  <a:cubicBezTo>
                    <a:pt x="1989" y="2522"/>
                    <a:pt x="1894" y="2463"/>
                    <a:pt x="1823" y="2391"/>
                  </a:cubicBezTo>
                  <a:cubicBezTo>
                    <a:pt x="1749" y="2319"/>
                    <a:pt x="1707" y="2230"/>
                    <a:pt x="1695" y="2119"/>
                  </a:cubicBezTo>
                  <a:cubicBezTo>
                    <a:pt x="1683" y="1996"/>
                    <a:pt x="1709" y="1886"/>
                    <a:pt x="1778" y="1791"/>
                  </a:cubicBezTo>
                  <a:cubicBezTo>
                    <a:pt x="1848" y="1698"/>
                    <a:pt x="1950" y="1616"/>
                    <a:pt x="2084" y="1554"/>
                  </a:cubicBezTo>
                  <a:cubicBezTo>
                    <a:pt x="2218" y="1491"/>
                    <a:pt x="2382" y="1448"/>
                    <a:pt x="2577" y="1428"/>
                  </a:cubicBezTo>
                  <a:cubicBezTo>
                    <a:pt x="2641" y="1421"/>
                    <a:pt x="2704" y="1418"/>
                    <a:pt x="2767" y="1418"/>
                  </a:cubicBezTo>
                  <a:cubicBezTo>
                    <a:pt x="2891" y="1418"/>
                    <a:pt x="3014" y="1431"/>
                    <a:pt x="3137" y="1456"/>
                  </a:cubicBezTo>
                  <a:cubicBezTo>
                    <a:pt x="3322" y="1497"/>
                    <a:pt x="3498" y="1563"/>
                    <a:pt x="3669" y="1656"/>
                  </a:cubicBezTo>
                  <a:cubicBezTo>
                    <a:pt x="3840" y="1750"/>
                    <a:pt x="4001" y="1873"/>
                    <a:pt x="4156" y="2029"/>
                  </a:cubicBezTo>
                  <a:lnTo>
                    <a:pt x="5075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3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33"/>
            <p:cNvSpPr/>
            <p:nvPr/>
          </p:nvSpPr>
          <p:spPr>
            <a:xfrm flipH="1">
              <a:off x="2376434" y="1219802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4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8" y="6995"/>
                  </a:lnTo>
                  <a:lnTo>
                    <a:pt x="7015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33"/>
            <p:cNvSpPr/>
            <p:nvPr/>
          </p:nvSpPr>
          <p:spPr>
            <a:xfrm flipH="1">
              <a:off x="2212903" y="120185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0" y="417"/>
                  </a:lnTo>
                  <a:lnTo>
                    <a:pt x="146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33"/>
            <p:cNvSpPr/>
            <p:nvPr/>
          </p:nvSpPr>
          <p:spPr>
            <a:xfrm flipH="1">
              <a:off x="1995806" y="1190006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33"/>
            <p:cNvSpPr/>
            <p:nvPr/>
          </p:nvSpPr>
          <p:spPr>
            <a:xfrm flipH="1">
              <a:off x="1790455" y="1168317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5" y="5032"/>
                  </a:lnTo>
                  <a:lnTo>
                    <a:pt x="2218" y="5354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33"/>
            <p:cNvSpPr/>
            <p:nvPr/>
          </p:nvSpPr>
          <p:spPr>
            <a:xfrm flipH="1">
              <a:off x="1583198" y="1138001"/>
              <a:ext cx="194303" cy="246863"/>
            </a:xfrm>
            <a:custGeom>
              <a:avLst/>
              <a:gdLst/>
              <a:ahLst/>
              <a:cxnLst/>
              <a:rect l="l" t="t" r="r" b="b"/>
              <a:pathLst>
                <a:path w="5608" h="7125" extrusionOk="0">
                  <a:moveTo>
                    <a:pt x="2936" y="1"/>
                  </a:moveTo>
                  <a:cubicBezTo>
                    <a:pt x="2763" y="1"/>
                    <a:pt x="2578" y="11"/>
                    <a:pt x="2383" y="32"/>
                  </a:cubicBezTo>
                  <a:cubicBezTo>
                    <a:pt x="2045" y="68"/>
                    <a:pt x="1726" y="152"/>
                    <a:pt x="1424" y="285"/>
                  </a:cubicBezTo>
                  <a:cubicBezTo>
                    <a:pt x="1125" y="418"/>
                    <a:pt x="866" y="591"/>
                    <a:pt x="647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3"/>
                    <a:pt x="0" y="2081"/>
                    <a:pt x="33" y="2386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5" y="3555"/>
                    <a:pt x="729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5" y="4187"/>
                    <a:pt x="2104" y="4256"/>
                    <a:pt x="2488" y="4300"/>
                  </a:cubicBezTo>
                  <a:cubicBezTo>
                    <a:pt x="2628" y="4312"/>
                    <a:pt x="2764" y="4328"/>
                    <a:pt x="2896" y="4350"/>
                  </a:cubicBezTo>
                  <a:cubicBezTo>
                    <a:pt x="3030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4" y="5519"/>
                    <a:pt x="3528" y="5578"/>
                  </a:cubicBezTo>
                  <a:cubicBezTo>
                    <a:pt x="3390" y="5640"/>
                    <a:pt x="3233" y="5679"/>
                    <a:pt x="3059" y="5697"/>
                  </a:cubicBezTo>
                  <a:cubicBezTo>
                    <a:pt x="2974" y="5706"/>
                    <a:pt x="2890" y="5711"/>
                    <a:pt x="2805" y="5711"/>
                  </a:cubicBezTo>
                  <a:cubicBezTo>
                    <a:pt x="2541" y="5711"/>
                    <a:pt x="2278" y="5667"/>
                    <a:pt x="2018" y="5579"/>
                  </a:cubicBezTo>
                  <a:cubicBezTo>
                    <a:pt x="1674" y="5464"/>
                    <a:pt x="1316" y="5208"/>
                    <a:pt x="947" y="4807"/>
                  </a:cubicBezTo>
                  <a:lnTo>
                    <a:pt x="64" y="6051"/>
                  </a:lnTo>
                  <a:cubicBezTo>
                    <a:pt x="314" y="6306"/>
                    <a:pt x="588" y="6521"/>
                    <a:pt x="889" y="6697"/>
                  </a:cubicBezTo>
                  <a:cubicBezTo>
                    <a:pt x="1190" y="6871"/>
                    <a:pt x="1525" y="6993"/>
                    <a:pt x="1897" y="7063"/>
                  </a:cubicBezTo>
                  <a:cubicBezTo>
                    <a:pt x="2119" y="7104"/>
                    <a:pt x="2353" y="7124"/>
                    <a:pt x="2601" y="7124"/>
                  </a:cubicBezTo>
                  <a:cubicBezTo>
                    <a:pt x="2769" y="7124"/>
                    <a:pt x="2944" y="7115"/>
                    <a:pt x="3125" y="7095"/>
                  </a:cubicBezTo>
                  <a:cubicBezTo>
                    <a:pt x="3644" y="7042"/>
                    <a:pt x="4094" y="6907"/>
                    <a:pt x="4475" y="6692"/>
                  </a:cubicBezTo>
                  <a:cubicBezTo>
                    <a:pt x="4856" y="6478"/>
                    <a:pt x="5144" y="6196"/>
                    <a:pt x="5340" y="5844"/>
                  </a:cubicBezTo>
                  <a:cubicBezTo>
                    <a:pt x="5535" y="5492"/>
                    <a:pt x="5607" y="5080"/>
                    <a:pt x="5558" y="4606"/>
                  </a:cubicBezTo>
                  <a:cubicBezTo>
                    <a:pt x="5527" y="4300"/>
                    <a:pt x="5442" y="4039"/>
                    <a:pt x="5304" y="3821"/>
                  </a:cubicBezTo>
                  <a:cubicBezTo>
                    <a:pt x="5166" y="3602"/>
                    <a:pt x="4982" y="3419"/>
                    <a:pt x="4753" y="3274"/>
                  </a:cubicBezTo>
                  <a:cubicBezTo>
                    <a:pt x="4526" y="3128"/>
                    <a:pt x="4260" y="3011"/>
                    <a:pt x="3959" y="2925"/>
                  </a:cubicBezTo>
                  <a:cubicBezTo>
                    <a:pt x="3657" y="2839"/>
                    <a:pt x="3325" y="2780"/>
                    <a:pt x="2961" y="2745"/>
                  </a:cubicBezTo>
                  <a:cubicBezTo>
                    <a:pt x="2803" y="2736"/>
                    <a:pt x="2651" y="2718"/>
                    <a:pt x="2502" y="2689"/>
                  </a:cubicBezTo>
                  <a:cubicBezTo>
                    <a:pt x="2356" y="2663"/>
                    <a:pt x="2225" y="2624"/>
                    <a:pt x="2107" y="2574"/>
                  </a:cubicBezTo>
                  <a:cubicBezTo>
                    <a:pt x="1991" y="2524"/>
                    <a:pt x="1896" y="2465"/>
                    <a:pt x="1824" y="2393"/>
                  </a:cubicBezTo>
                  <a:cubicBezTo>
                    <a:pt x="1750" y="2321"/>
                    <a:pt x="1709" y="2232"/>
                    <a:pt x="1696" y="2121"/>
                  </a:cubicBezTo>
                  <a:cubicBezTo>
                    <a:pt x="1683" y="1997"/>
                    <a:pt x="1710" y="1888"/>
                    <a:pt x="1779" y="1793"/>
                  </a:cubicBezTo>
                  <a:cubicBezTo>
                    <a:pt x="1851" y="1695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7"/>
                  </a:cubicBezTo>
                  <a:cubicBezTo>
                    <a:pt x="3325" y="1495"/>
                    <a:pt x="3500" y="1563"/>
                    <a:pt x="3672" y="1657"/>
                  </a:cubicBezTo>
                  <a:cubicBezTo>
                    <a:pt x="3843" y="1750"/>
                    <a:pt x="4004" y="1874"/>
                    <a:pt x="4159" y="2028"/>
                  </a:cubicBezTo>
                  <a:lnTo>
                    <a:pt x="5076" y="938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3" y="217"/>
                    <a:pt x="3882" y="112"/>
                    <a:pt x="3551" y="52"/>
                  </a:cubicBezTo>
                  <a:cubicBezTo>
                    <a:pt x="3364" y="18"/>
                    <a:pt x="3159" y="1"/>
                    <a:pt x="2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33"/>
            <p:cNvSpPr/>
            <p:nvPr/>
          </p:nvSpPr>
          <p:spPr>
            <a:xfrm flipH="1">
              <a:off x="1193352" y="1102177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6" y="3955"/>
                  </a:moveTo>
                  <a:cubicBezTo>
                    <a:pt x="2173" y="4065"/>
                    <a:pt x="2304" y="4182"/>
                    <a:pt x="2444" y="4307"/>
                  </a:cubicBezTo>
                  <a:lnTo>
                    <a:pt x="3865" y="5529"/>
                  </a:lnTo>
                  <a:cubicBezTo>
                    <a:pt x="3814" y="5567"/>
                    <a:pt x="3762" y="5602"/>
                    <a:pt x="3709" y="5634"/>
                  </a:cubicBezTo>
                  <a:cubicBezTo>
                    <a:pt x="3496" y="5764"/>
                    <a:pt x="3261" y="5843"/>
                    <a:pt x="3002" y="5870"/>
                  </a:cubicBezTo>
                  <a:cubicBezTo>
                    <a:pt x="2917" y="5879"/>
                    <a:pt x="2836" y="5884"/>
                    <a:pt x="2757" y="5884"/>
                  </a:cubicBezTo>
                  <a:cubicBezTo>
                    <a:pt x="2577" y="5884"/>
                    <a:pt x="2413" y="5860"/>
                    <a:pt x="2267" y="5814"/>
                  </a:cubicBezTo>
                  <a:cubicBezTo>
                    <a:pt x="2057" y="5749"/>
                    <a:pt x="1892" y="5640"/>
                    <a:pt x="1771" y="5489"/>
                  </a:cubicBezTo>
                  <a:cubicBezTo>
                    <a:pt x="1650" y="5338"/>
                    <a:pt x="1577" y="5152"/>
                    <a:pt x="1555" y="4932"/>
                  </a:cubicBezTo>
                  <a:cubicBezTo>
                    <a:pt x="1525" y="4653"/>
                    <a:pt x="1593" y="4412"/>
                    <a:pt x="1755" y="4210"/>
                  </a:cubicBezTo>
                  <a:cubicBezTo>
                    <a:pt x="1834" y="4116"/>
                    <a:pt x="1933" y="4031"/>
                    <a:pt x="2056" y="3955"/>
                  </a:cubicBezTo>
                  <a:close/>
                  <a:moveTo>
                    <a:pt x="3143" y="0"/>
                  </a:moveTo>
                  <a:cubicBezTo>
                    <a:pt x="3043" y="0"/>
                    <a:pt x="2941" y="6"/>
                    <a:pt x="2836" y="17"/>
                  </a:cubicBezTo>
                  <a:cubicBezTo>
                    <a:pt x="2409" y="62"/>
                    <a:pt x="2038" y="181"/>
                    <a:pt x="1728" y="375"/>
                  </a:cubicBezTo>
                  <a:cubicBezTo>
                    <a:pt x="1417" y="569"/>
                    <a:pt x="1183" y="814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2"/>
                    <a:pt x="1112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1" y="4297"/>
                    <a:pt x="1" y="4740"/>
                    <a:pt x="48" y="5211"/>
                  </a:cubicBezTo>
                  <a:cubicBezTo>
                    <a:pt x="94" y="5627"/>
                    <a:pt x="252" y="5992"/>
                    <a:pt x="523" y="6303"/>
                  </a:cubicBezTo>
                  <a:cubicBezTo>
                    <a:pt x="796" y="6616"/>
                    <a:pt x="1145" y="6846"/>
                    <a:pt x="1571" y="6999"/>
                  </a:cubicBezTo>
                  <a:cubicBezTo>
                    <a:pt x="1884" y="7111"/>
                    <a:pt x="2223" y="7167"/>
                    <a:pt x="2583" y="7167"/>
                  </a:cubicBezTo>
                  <a:cubicBezTo>
                    <a:pt x="2712" y="7167"/>
                    <a:pt x="2844" y="7160"/>
                    <a:pt x="2979" y="7145"/>
                  </a:cubicBezTo>
                  <a:cubicBezTo>
                    <a:pt x="3361" y="7105"/>
                    <a:pt x="3715" y="7015"/>
                    <a:pt x="4037" y="6872"/>
                  </a:cubicBezTo>
                  <a:cubicBezTo>
                    <a:pt x="4351" y="6734"/>
                    <a:pt x="4631" y="6554"/>
                    <a:pt x="4886" y="6336"/>
                  </a:cubicBezTo>
                  <a:lnTo>
                    <a:pt x="5431" y="6790"/>
                  </a:lnTo>
                  <a:lnTo>
                    <a:pt x="7357" y="6587"/>
                  </a:lnTo>
                  <a:lnTo>
                    <a:pt x="5747" y="5197"/>
                  </a:lnTo>
                  <a:cubicBezTo>
                    <a:pt x="5859" y="4974"/>
                    <a:pt x="5950" y="4735"/>
                    <a:pt x="6022" y="4487"/>
                  </a:cubicBezTo>
                  <a:cubicBezTo>
                    <a:pt x="6128" y="4117"/>
                    <a:pt x="6187" y="3722"/>
                    <a:pt x="6201" y="3302"/>
                  </a:cubicBezTo>
                  <a:lnTo>
                    <a:pt x="6201" y="3302"/>
                  </a:lnTo>
                  <a:lnTo>
                    <a:pt x="4753" y="3454"/>
                  </a:lnTo>
                  <a:cubicBezTo>
                    <a:pt x="4748" y="3770"/>
                    <a:pt x="4707" y="4059"/>
                    <a:pt x="4635" y="4327"/>
                  </a:cubicBezTo>
                  <a:lnTo>
                    <a:pt x="4095" y="3848"/>
                  </a:lnTo>
                  <a:cubicBezTo>
                    <a:pt x="3952" y="3739"/>
                    <a:pt x="3791" y="3605"/>
                    <a:pt x="3611" y="3453"/>
                  </a:cubicBezTo>
                  <a:cubicBezTo>
                    <a:pt x="3432" y="3297"/>
                    <a:pt x="3252" y="3132"/>
                    <a:pt x="3078" y="2958"/>
                  </a:cubicBezTo>
                  <a:cubicBezTo>
                    <a:pt x="2901" y="2784"/>
                    <a:pt x="2754" y="2613"/>
                    <a:pt x="2635" y="2445"/>
                  </a:cubicBezTo>
                  <a:cubicBezTo>
                    <a:pt x="2514" y="2275"/>
                    <a:pt x="2450" y="2130"/>
                    <a:pt x="2435" y="2007"/>
                  </a:cubicBezTo>
                  <a:cubicBezTo>
                    <a:pt x="2421" y="1878"/>
                    <a:pt x="2435" y="1764"/>
                    <a:pt x="2478" y="1672"/>
                  </a:cubicBezTo>
                  <a:cubicBezTo>
                    <a:pt x="2521" y="1579"/>
                    <a:pt x="2589" y="1506"/>
                    <a:pt x="2683" y="1450"/>
                  </a:cubicBezTo>
                  <a:cubicBezTo>
                    <a:pt x="2776" y="1395"/>
                    <a:pt x="2892" y="1359"/>
                    <a:pt x="3036" y="1343"/>
                  </a:cubicBezTo>
                  <a:cubicBezTo>
                    <a:pt x="3066" y="1340"/>
                    <a:pt x="3095" y="1339"/>
                    <a:pt x="3124" y="1339"/>
                  </a:cubicBezTo>
                  <a:cubicBezTo>
                    <a:pt x="3264" y="1339"/>
                    <a:pt x="3393" y="1373"/>
                    <a:pt x="3509" y="1442"/>
                  </a:cubicBezTo>
                  <a:cubicBezTo>
                    <a:pt x="3649" y="1527"/>
                    <a:pt x="3787" y="1695"/>
                    <a:pt x="3926" y="1947"/>
                  </a:cubicBezTo>
                  <a:lnTo>
                    <a:pt x="5077" y="1089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8" y="282"/>
                    <a:pt x="4075" y="155"/>
                    <a:pt x="3778" y="81"/>
                  </a:cubicBezTo>
                  <a:cubicBezTo>
                    <a:pt x="3574" y="27"/>
                    <a:pt x="3363" y="0"/>
                    <a:pt x="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33"/>
            <p:cNvSpPr/>
            <p:nvPr/>
          </p:nvSpPr>
          <p:spPr>
            <a:xfrm flipH="1">
              <a:off x="895703" y="1060809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0"/>
                  </a:moveTo>
                  <a:lnTo>
                    <a:pt x="1" y="606"/>
                  </a:lnTo>
                  <a:lnTo>
                    <a:pt x="155" y="2065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7" y="7029"/>
                  </a:lnTo>
                  <a:lnTo>
                    <a:pt x="3833" y="1677"/>
                  </a:lnTo>
                  <a:lnTo>
                    <a:pt x="5905" y="1457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33"/>
            <p:cNvSpPr/>
            <p:nvPr/>
          </p:nvSpPr>
          <p:spPr>
            <a:xfrm flipH="1">
              <a:off x="667797" y="1039120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49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1"/>
                  </a:lnTo>
                  <a:lnTo>
                    <a:pt x="2178" y="5733"/>
                  </a:lnTo>
                  <a:lnTo>
                    <a:pt x="2031" y="4351"/>
                  </a:lnTo>
                  <a:lnTo>
                    <a:pt x="4738" y="4066"/>
                  </a:lnTo>
                  <a:lnTo>
                    <a:pt x="4595" y="2723"/>
                  </a:lnTo>
                  <a:lnTo>
                    <a:pt x="1890" y="3008"/>
                  </a:lnTo>
                  <a:lnTo>
                    <a:pt x="1755" y="1744"/>
                  </a:lnTo>
                  <a:lnTo>
                    <a:pt x="4899" y="1412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33"/>
            <p:cNvSpPr/>
            <p:nvPr/>
          </p:nvSpPr>
          <p:spPr>
            <a:xfrm flipH="1">
              <a:off x="426586" y="1016530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5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4"/>
                  </a:cubicBezTo>
                  <a:cubicBezTo>
                    <a:pt x="40" y="2932"/>
                    <a:pt x="0" y="3408"/>
                    <a:pt x="53" y="3913"/>
                  </a:cubicBezTo>
                  <a:cubicBezTo>
                    <a:pt x="109" y="4432"/>
                    <a:pt x="245" y="4898"/>
                    <a:pt x="462" y="5312"/>
                  </a:cubicBezTo>
                  <a:cubicBezTo>
                    <a:pt x="679" y="5725"/>
                    <a:pt x="964" y="6071"/>
                    <a:pt x="1315" y="6355"/>
                  </a:cubicBezTo>
                  <a:cubicBezTo>
                    <a:pt x="1664" y="6635"/>
                    <a:pt x="2065" y="6839"/>
                    <a:pt x="2515" y="6966"/>
                  </a:cubicBezTo>
                  <a:cubicBezTo>
                    <a:pt x="2830" y="7053"/>
                    <a:pt x="3161" y="7098"/>
                    <a:pt x="3507" y="7098"/>
                  </a:cubicBezTo>
                  <a:cubicBezTo>
                    <a:pt x="3654" y="7098"/>
                    <a:pt x="3805" y="7090"/>
                    <a:pt x="3958" y="7074"/>
                  </a:cubicBezTo>
                  <a:cubicBezTo>
                    <a:pt x="4288" y="7039"/>
                    <a:pt x="4613" y="6963"/>
                    <a:pt x="4933" y="6846"/>
                  </a:cubicBezTo>
                  <a:cubicBezTo>
                    <a:pt x="5250" y="6731"/>
                    <a:pt x="5538" y="6588"/>
                    <a:pt x="5791" y="6416"/>
                  </a:cubicBezTo>
                  <a:cubicBezTo>
                    <a:pt x="6044" y="6247"/>
                    <a:pt x="6244" y="6061"/>
                    <a:pt x="6386" y="5861"/>
                  </a:cubicBezTo>
                  <a:lnTo>
                    <a:pt x="5456" y="4681"/>
                  </a:lnTo>
                  <a:cubicBezTo>
                    <a:pt x="5345" y="4823"/>
                    <a:pt x="5216" y="4954"/>
                    <a:pt x="5069" y="5070"/>
                  </a:cubicBezTo>
                  <a:cubicBezTo>
                    <a:pt x="4920" y="5187"/>
                    <a:pt x="4756" y="5286"/>
                    <a:pt x="4573" y="5364"/>
                  </a:cubicBezTo>
                  <a:cubicBezTo>
                    <a:pt x="4390" y="5443"/>
                    <a:pt x="4195" y="5492"/>
                    <a:pt x="3989" y="5515"/>
                  </a:cubicBezTo>
                  <a:cubicBezTo>
                    <a:pt x="3888" y="5525"/>
                    <a:pt x="3789" y="5531"/>
                    <a:pt x="3692" y="5531"/>
                  </a:cubicBezTo>
                  <a:cubicBezTo>
                    <a:pt x="3498" y="5531"/>
                    <a:pt x="3315" y="5509"/>
                    <a:pt x="3142" y="5466"/>
                  </a:cubicBezTo>
                  <a:cubicBezTo>
                    <a:pt x="2883" y="5401"/>
                    <a:pt x="2656" y="5292"/>
                    <a:pt x="2462" y="5134"/>
                  </a:cubicBezTo>
                  <a:cubicBezTo>
                    <a:pt x="2268" y="4977"/>
                    <a:pt x="2110" y="4781"/>
                    <a:pt x="1988" y="4550"/>
                  </a:cubicBezTo>
                  <a:cubicBezTo>
                    <a:pt x="1865" y="4316"/>
                    <a:pt x="1789" y="4051"/>
                    <a:pt x="1756" y="3753"/>
                  </a:cubicBezTo>
                  <a:cubicBezTo>
                    <a:pt x="1724" y="3447"/>
                    <a:pt x="1743" y="3167"/>
                    <a:pt x="1815" y="2911"/>
                  </a:cubicBezTo>
                  <a:cubicBezTo>
                    <a:pt x="1891" y="2655"/>
                    <a:pt x="2002" y="2432"/>
                    <a:pt x="2157" y="2240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9" y="1661"/>
                    <a:pt x="3178" y="1589"/>
                    <a:pt x="3437" y="1560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29" y="1585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7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33"/>
            <p:cNvSpPr/>
            <p:nvPr/>
          </p:nvSpPr>
          <p:spPr>
            <a:xfrm flipH="1">
              <a:off x="180559" y="987358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6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1" y="4331"/>
                  </a:lnTo>
                  <a:lnTo>
                    <a:pt x="4942" y="6988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33"/>
            <p:cNvSpPr/>
            <p:nvPr/>
          </p:nvSpPr>
          <p:spPr>
            <a:xfrm flipH="1">
              <a:off x="-9788" y="975716"/>
              <a:ext cx="156260" cy="241458"/>
            </a:xfrm>
            <a:custGeom>
              <a:avLst/>
              <a:gdLst/>
              <a:ahLst/>
              <a:cxnLst/>
              <a:rect l="l" t="t" r="r" b="b"/>
              <a:pathLst>
                <a:path w="451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1"/>
                  </a:lnTo>
                  <a:cubicBezTo>
                    <a:pt x="2065" y="4359"/>
                    <a:pt x="2045" y="4212"/>
                    <a:pt x="2029" y="4081"/>
                  </a:cubicBezTo>
                  <a:cubicBezTo>
                    <a:pt x="2013" y="3948"/>
                    <a:pt x="1993" y="3812"/>
                    <a:pt x="1972" y="3676"/>
                  </a:cubicBezTo>
                  <a:cubicBezTo>
                    <a:pt x="1950" y="3544"/>
                    <a:pt x="1923" y="3391"/>
                    <a:pt x="1888" y="3226"/>
                  </a:cubicBezTo>
                  <a:cubicBezTo>
                    <a:pt x="1857" y="3058"/>
                    <a:pt x="1816" y="2866"/>
                    <a:pt x="1770" y="2652"/>
                  </a:cubicBezTo>
                  <a:cubicBezTo>
                    <a:pt x="1765" y="2622"/>
                    <a:pt x="1758" y="2589"/>
                    <a:pt x="1750" y="2559"/>
                  </a:cubicBezTo>
                  <a:lnTo>
                    <a:pt x="1750" y="2559"/>
                  </a:lnTo>
                  <a:lnTo>
                    <a:pt x="4508" y="5552"/>
                  </a:lnTo>
                  <a:lnTo>
                    <a:pt x="4510" y="5552"/>
                  </a:lnTo>
                  <a:lnTo>
                    <a:pt x="4510" y="3329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33"/>
            <p:cNvSpPr/>
            <p:nvPr/>
          </p:nvSpPr>
          <p:spPr>
            <a:xfrm flipH="1">
              <a:off x="4127065" y="1733578"/>
              <a:ext cx="194407" cy="246759"/>
            </a:xfrm>
            <a:custGeom>
              <a:avLst/>
              <a:gdLst/>
              <a:ahLst/>
              <a:cxnLst/>
              <a:rect l="l" t="t" r="r" b="b"/>
              <a:pathLst>
                <a:path w="5611" h="7122" extrusionOk="0">
                  <a:moveTo>
                    <a:pt x="2939" y="0"/>
                  </a:moveTo>
                  <a:cubicBezTo>
                    <a:pt x="2765" y="0"/>
                    <a:pt x="2579" y="11"/>
                    <a:pt x="2382" y="31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4" y="417"/>
                    <a:pt x="865" y="589"/>
                    <a:pt x="648" y="798"/>
                  </a:cubicBezTo>
                  <a:cubicBezTo>
                    <a:pt x="430" y="1008"/>
                    <a:pt x="265" y="1248"/>
                    <a:pt x="153" y="1518"/>
                  </a:cubicBezTo>
                  <a:cubicBezTo>
                    <a:pt x="41" y="1790"/>
                    <a:pt x="0" y="2078"/>
                    <a:pt x="34" y="2384"/>
                  </a:cubicBezTo>
                  <a:cubicBezTo>
                    <a:pt x="64" y="2669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28" y="3711"/>
                  </a:cubicBezTo>
                  <a:cubicBezTo>
                    <a:pt x="932" y="3869"/>
                    <a:pt x="1180" y="3997"/>
                    <a:pt x="1473" y="4091"/>
                  </a:cubicBezTo>
                  <a:cubicBezTo>
                    <a:pt x="1763" y="4184"/>
                    <a:pt x="2104" y="4255"/>
                    <a:pt x="2488" y="4299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8" y="4517"/>
                    <a:pt x="3597" y="4567"/>
                  </a:cubicBezTo>
                  <a:cubicBezTo>
                    <a:pt x="3687" y="4617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5"/>
                  </a:cubicBezTo>
                  <a:cubicBezTo>
                    <a:pt x="3933" y="5135"/>
                    <a:pt x="3905" y="5249"/>
                    <a:pt x="3837" y="5343"/>
                  </a:cubicBezTo>
                  <a:cubicBezTo>
                    <a:pt x="3768" y="5440"/>
                    <a:pt x="3664" y="5519"/>
                    <a:pt x="3526" y="5578"/>
                  </a:cubicBezTo>
                  <a:cubicBezTo>
                    <a:pt x="3388" y="5638"/>
                    <a:pt x="3233" y="5678"/>
                    <a:pt x="3058" y="5696"/>
                  </a:cubicBezTo>
                  <a:cubicBezTo>
                    <a:pt x="2971" y="5705"/>
                    <a:pt x="2884" y="5710"/>
                    <a:pt x="2798" y="5710"/>
                  </a:cubicBezTo>
                  <a:cubicBezTo>
                    <a:pt x="2536" y="5710"/>
                    <a:pt x="2275" y="5666"/>
                    <a:pt x="2017" y="5579"/>
                  </a:cubicBezTo>
                  <a:cubicBezTo>
                    <a:pt x="1674" y="5464"/>
                    <a:pt x="1316" y="5207"/>
                    <a:pt x="948" y="4807"/>
                  </a:cubicBezTo>
                  <a:lnTo>
                    <a:pt x="65" y="6051"/>
                  </a:lnTo>
                  <a:cubicBezTo>
                    <a:pt x="315" y="6305"/>
                    <a:pt x="590" y="6521"/>
                    <a:pt x="891" y="6695"/>
                  </a:cubicBezTo>
                  <a:cubicBezTo>
                    <a:pt x="1193" y="6871"/>
                    <a:pt x="1529" y="6993"/>
                    <a:pt x="1900" y="7060"/>
                  </a:cubicBezTo>
                  <a:cubicBezTo>
                    <a:pt x="2121" y="7101"/>
                    <a:pt x="2355" y="7122"/>
                    <a:pt x="2602" y="7122"/>
                  </a:cubicBezTo>
                  <a:cubicBezTo>
                    <a:pt x="2771" y="7122"/>
                    <a:pt x="2947" y="7112"/>
                    <a:pt x="3128" y="7093"/>
                  </a:cubicBezTo>
                  <a:cubicBezTo>
                    <a:pt x="3647" y="7039"/>
                    <a:pt x="4097" y="6905"/>
                    <a:pt x="4478" y="6691"/>
                  </a:cubicBezTo>
                  <a:cubicBezTo>
                    <a:pt x="4859" y="6477"/>
                    <a:pt x="5147" y="6195"/>
                    <a:pt x="5343" y="5842"/>
                  </a:cubicBezTo>
                  <a:cubicBezTo>
                    <a:pt x="5538" y="5490"/>
                    <a:pt x="5610" y="5079"/>
                    <a:pt x="5563" y="4604"/>
                  </a:cubicBezTo>
                  <a:cubicBezTo>
                    <a:pt x="5530" y="4298"/>
                    <a:pt x="5445" y="4038"/>
                    <a:pt x="5307" y="3818"/>
                  </a:cubicBezTo>
                  <a:cubicBezTo>
                    <a:pt x="5169" y="3601"/>
                    <a:pt x="4985" y="3418"/>
                    <a:pt x="4756" y="3271"/>
                  </a:cubicBezTo>
                  <a:cubicBezTo>
                    <a:pt x="4529" y="3126"/>
                    <a:pt x="4263" y="3010"/>
                    <a:pt x="3962" y="2923"/>
                  </a:cubicBezTo>
                  <a:cubicBezTo>
                    <a:pt x="3660" y="2837"/>
                    <a:pt x="3328" y="2778"/>
                    <a:pt x="2964" y="2744"/>
                  </a:cubicBezTo>
                  <a:cubicBezTo>
                    <a:pt x="2806" y="2735"/>
                    <a:pt x="2654" y="2716"/>
                    <a:pt x="2505" y="2689"/>
                  </a:cubicBezTo>
                  <a:cubicBezTo>
                    <a:pt x="2359" y="2663"/>
                    <a:pt x="2228" y="2623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3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21" y="1491"/>
                    <a:pt x="2383" y="1446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7" y="1430"/>
                    <a:pt x="3138" y="1457"/>
                  </a:cubicBezTo>
                  <a:cubicBezTo>
                    <a:pt x="3324" y="1495"/>
                    <a:pt x="3501" y="1563"/>
                    <a:pt x="3670" y="1655"/>
                  </a:cubicBezTo>
                  <a:cubicBezTo>
                    <a:pt x="3841" y="1748"/>
                    <a:pt x="4004" y="1874"/>
                    <a:pt x="4158" y="2027"/>
                  </a:cubicBezTo>
                  <a:lnTo>
                    <a:pt x="5077" y="936"/>
                  </a:lnTo>
                  <a:cubicBezTo>
                    <a:pt x="4888" y="706"/>
                    <a:pt x="4671" y="517"/>
                    <a:pt x="4421" y="366"/>
                  </a:cubicBezTo>
                  <a:cubicBezTo>
                    <a:pt x="4172" y="216"/>
                    <a:pt x="3882" y="109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33"/>
            <p:cNvSpPr/>
            <p:nvPr/>
          </p:nvSpPr>
          <p:spPr>
            <a:xfrm flipH="1">
              <a:off x="3859349" y="1708078"/>
              <a:ext cx="248180" cy="246448"/>
            </a:xfrm>
            <a:custGeom>
              <a:avLst/>
              <a:gdLst/>
              <a:ahLst/>
              <a:cxnLst/>
              <a:rect l="l" t="t" r="r" b="b"/>
              <a:pathLst>
                <a:path w="7163" h="7113" extrusionOk="0">
                  <a:moveTo>
                    <a:pt x="3601" y="1571"/>
                  </a:moveTo>
                  <a:cubicBezTo>
                    <a:pt x="3786" y="1571"/>
                    <a:pt x="3962" y="1597"/>
                    <a:pt x="4130" y="1649"/>
                  </a:cubicBezTo>
                  <a:cubicBezTo>
                    <a:pt x="4365" y="1724"/>
                    <a:pt x="4573" y="1842"/>
                    <a:pt x="4757" y="2004"/>
                  </a:cubicBezTo>
                  <a:cubicBezTo>
                    <a:pt x="4941" y="2164"/>
                    <a:pt x="5092" y="2359"/>
                    <a:pt x="5207" y="2589"/>
                  </a:cubicBezTo>
                  <a:cubicBezTo>
                    <a:pt x="5324" y="2819"/>
                    <a:pt x="5398" y="3078"/>
                    <a:pt x="5427" y="3364"/>
                  </a:cubicBezTo>
                  <a:cubicBezTo>
                    <a:pt x="5457" y="3651"/>
                    <a:pt x="5437" y="3918"/>
                    <a:pt x="5373" y="4168"/>
                  </a:cubicBezTo>
                  <a:cubicBezTo>
                    <a:pt x="5308" y="4417"/>
                    <a:pt x="5201" y="4640"/>
                    <a:pt x="5055" y="4837"/>
                  </a:cubicBezTo>
                  <a:cubicBezTo>
                    <a:pt x="4907" y="5033"/>
                    <a:pt x="4727" y="5191"/>
                    <a:pt x="4516" y="5312"/>
                  </a:cubicBezTo>
                  <a:cubicBezTo>
                    <a:pt x="4301" y="5431"/>
                    <a:pt x="4061" y="5507"/>
                    <a:pt x="3797" y="5534"/>
                  </a:cubicBezTo>
                  <a:cubicBezTo>
                    <a:pt x="3723" y="5543"/>
                    <a:pt x="3651" y="5547"/>
                    <a:pt x="3580" y="5547"/>
                  </a:cubicBezTo>
                  <a:cubicBezTo>
                    <a:pt x="3393" y="5547"/>
                    <a:pt x="3215" y="5519"/>
                    <a:pt x="3046" y="5467"/>
                  </a:cubicBezTo>
                  <a:cubicBezTo>
                    <a:pt x="2813" y="5393"/>
                    <a:pt x="2603" y="5277"/>
                    <a:pt x="2413" y="5119"/>
                  </a:cubicBezTo>
                  <a:cubicBezTo>
                    <a:pt x="2225" y="4962"/>
                    <a:pt x="2078" y="4767"/>
                    <a:pt x="1965" y="4532"/>
                  </a:cubicBezTo>
                  <a:cubicBezTo>
                    <a:pt x="1851" y="4299"/>
                    <a:pt x="1779" y="4039"/>
                    <a:pt x="1749" y="3753"/>
                  </a:cubicBezTo>
                  <a:cubicBezTo>
                    <a:pt x="1719" y="3468"/>
                    <a:pt x="1736" y="3201"/>
                    <a:pt x="1798" y="2950"/>
                  </a:cubicBezTo>
                  <a:cubicBezTo>
                    <a:pt x="1860" y="2702"/>
                    <a:pt x="1965" y="2479"/>
                    <a:pt x="2116" y="2282"/>
                  </a:cubicBezTo>
                  <a:cubicBezTo>
                    <a:pt x="2267" y="2085"/>
                    <a:pt x="2446" y="1926"/>
                    <a:pt x="2661" y="1806"/>
                  </a:cubicBezTo>
                  <a:cubicBezTo>
                    <a:pt x="2873" y="1685"/>
                    <a:pt x="3115" y="1610"/>
                    <a:pt x="3381" y="1583"/>
                  </a:cubicBezTo>
                  <a:cubicBezTo>
                    <a:pt x="3455" y="1575"/>
                    <a:pt x="3529" y="1571"/>
                    <a:pt x="3601" y="1571"/>
                  </a:cubicBezTo>
                  <a:close/>
                  <a:moveTo>
                    <a:pt x="3661" y="0"/>
                  </a:moveTo>
                  <a:cubicBezTo>
                    <a:pt x="3515" y="0"/>
                    <a:pt x="3366" y="8"/>
                    <a:pt x="3214" y="24"/>
                  </a:cubicBezTo>
                  <a:cubicBezTo>
                    <a:pt x="2702" y="79"/>
                    <a:pt x="2241" y="217"/>
                    <a:pt x="1832" y="437"/>
                  </a:cubicBezTo>
                  <a:cubicBezTo>
                    <a:pt x="1422" y="655"/>
                    <a:pt x="1074" y="943"/>
                    <a:pt x="790" y="1294"/>
                  </a:cubicBezTo>
                  <a:cubicBezTo>
                    <a:pt x="505" y="1646"/>
                    <a:pt x="298" y="2043"/>
                    <a:pt x="167" y="2489"/>
                  </a:cubicBezTo>
                  <a:cubicBezTo>
                    <a:pt x="38" y="2936"/>
                    <a:pt x="0" y="3415"/>
                    <a:pt x="53" y="3928"/>
                  </a:cubicBezTo>
                  <a:cubicBezTo>
                    <a:pt x="108" y="4440"/>
                    <a:pt x="246" y="4900"/>
                    <a:pt x="466" y="5310"/>
                  </a:cubicBezTo>
                  <a:cubicBezTo>
                    <a:pt x="686" y="5723"/>
                    <a:pt x="972" y="6068"/>
                    <a:pt x="1323" y="6353"/>
                  </a:cubicBezTo>
                  <a:cubicBezTo>
                    <a:pt x="1676" y="6637"/>
                    <a:pt x="2074" y="6844"/>
                    <a:pt x="2520" y="6975"/>
                  </a:cubicBezTo>
                  <a:cubicBezTo>
                    <a:pt x="2835" y="7067"/>
                    <a:pt x="3168" y="7112"/>
                    <a:pt x="3520" y="7112"/>
                  </a:cubicBezTo>
                  <a:cubicBezTo>
                    <a:pt x="3666" y="7112"/>
                    <a:pt x="3815" y="7104"/>
                    <a:pt x="3968" y="7089"/>
                  </a:cubicBezTo>
                  <a:cubicBezTo>
                    <a:pt x="4474" y="7034"/>
                    <a:pt x="4931" y="6898"/>
                    <a:pt x="5342" y="6676"/>
                  </a:cubicBezTo>
                  <a:cubicBezTo>
                    <a:pt x="5752" y="6458"/>
                    <a:pt x="6097" y="6171"/>
                    <a:pt x="6381" y="5819"/>
                  </a:cubicBezTo>
                  <a:cubicBezTo>
                    <a:pt x="6665" y="5467"/>
                    <a:pt x="6872" y="5069"/>
                    <a:pt x="6999" y="4617"/>
                  </a:cubicBezTo>
                  <a:cubicBezTo>
                    <a:pt x="7126" y="4171"/>
                    <a:pt x="7163" y="3694"/>
                    <a:pt x="7110" y="3186"/>
                  </a:cubicBezTo>
                  <a:cubicBezTo>
                    <a:pt x="7055" y="2673"/>
                    <a:pt x="6918" y="2213"/>
                    <a:pt x="6703" y="1803"/>
                  </a:cubicBezTo>
                  <a:cubicBezTo>
                    <a:pt x="6486" y="1390"/>
                    <a:pt x="6201" y="1045"/>
                    <a:pt x="5849" y="760"/>
                  </a:cubicBezTo>
                  <a:cubicBezTo>
                    <a:pt x="5496" y="476"/>
                    <a:pt x="5099" y="268"/>
                    <a:pt x="4654" y="138"/>
                  </a:cubicBezTo>
                  <a:cubicBezTo>
                    <a:pt x="4340" y="45"/>
                    <a:pt x="4008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33"/>
            <p:cNvSpPr/>
            <p:nvPr/>
          </p:nvSpPr>
          <p:spPr>
            <a:xfrm flipH="1">
              <a:off x="3612526" y="1679806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3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08" y="4434"/>
                    <a:pt x="245" y="4899"/>
                    <a:pt x="462" y="5312"/>
                  </a:cubicBezTo>
                  <a:cubicBezTo>
                    <a:pt x="679" y="5726"/>
                    <a:pt x="964" y="6073"/>
                    <a:pt x="1314" y="6355"/>
                  </a:cubicBezTo>
                  <a:cubicBezTo>
                    <a:pt x="1664" y="6635"/>
                    <a:pt x="2066" y="6841"/>
                    <a:pt x="2514" y="6966"/>
                  </a:cubicBezTo>
                  <a:cubicBezTo>
                    <a:pt x="2829" y="7054"/>
                    <a:pt x="3158" y="7098"/>
                    <a:pt x="3503" y="7098"/>
                  </a:cubicBezTo>
                  <a:cubicBezTo>
                    <a:pt x="3652" y="7098"/>
                    <a:pt x="3804" y="7090"/>
                    <a:pt x="3958" y="7074"/>
                  </a:cubicBezTo>
                  <a:cubicBezTo>
                    <a:pt x="4289" y="7041"/>
                    <a:pt x="4614" y="6964"/>
                    <a:pt x="4933" y="6848"/>
                  </a:cubicBezTo>
                  <a:cubicBezTo>
                    <a:pt x="5251" y="6733"/>
                    <a:pt x="5538" y="6589"/>
                    <a:pt x="5791" y="6418"/>
                  </a:cubicBezTo>
                  <a:cubicBezTo>
                    <a:pt x="6045" y="6247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3"/>
                    <a:pt x="5216" y="4956"/>
                    <a:pt x="5070" y="5072"/>
                  </a:cubicBezTo>
                  <a:cubicBezTo>
                    <a:pt x="4920" y="5189"/>
                    <a:pt x="4756" y="5288"/>
                    <a:pt x="4573" y="5365"/>
                  </a:cubicBezTo>
                  <a:cubicBezTo>
                    <a:pt x="4391" y="5444"/>
                    <a:pt x="4195" y="5492"/>
                    <a:pt x="3988" y="5516"/>
                  </a:cubicBezTo>
                  <a:cubicBezTo>
                    <a:pt x="3887" y="5527"/>
                    <a:pt x="3788" y="5532"/>
                    <a:pt x="3692" y="5532"/>
                  </a:cubicBezTo>
                  <a:cubicBezTo>
                    <a:pt x="3498" y="5532"/>
                    <a:pt x="3315" y="5511"/>
                    <a:pt x="3143" y="5467"/>
                  </a:cubicBezTo>
                  <a:cubicBezTo>
                    <a:pt x="2884" y="5403"/>
                    <a:pt x="2657" y="5293"/>
                    <a:pt x="2462" y="5137"/>
                  </a:cubicBezTo>
                  <a:cubicBezTo>
                    <a:pt x="2268" y="4980"/>
                    <a:pt x="2110" y="4784"/>
                    <a:pt x="1988" y="4553"/>
                  </a:cubicBezTo>
                  <a:cubicBezTo>
                    <a:pt x="1866" y="4319"/>
                    <a:pt x="1788" y="4054"/>
                    <a:pt x="1756" y="3756"/>
                  </a:cubicBezTo>
                  <a:cubicBezTo>
                    <a:pt x="1723" y="3450"/>
                    <a:pt x="1743" y="3170"/>
                    <a:pt x="1815" y="2914"/>
                  </a:cubicBezTo>
                  <a:cubicBezTo>
                    <a:pt x="1890" y="2655"/>
                    <a:pt x="2002" y="2429"/>
                    <a:pt x="2158" y="2241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8" y="1660"/>
                    <a:pt x="3179" y="1588"/>
                    <a:pt x="3437" y="1559"/>
                  </a:cubicBezTo>
                  <a:cubicBezTo>
                    <a:pt x="3510" y="1551"/>
                    <a:pt x="3582" y="1548"/>
                    <a:pt x="3651" y="1548"/>
                  </a:cubicBezTo>
                  <a:cubicBezTo>
                    <a:pt x="3782" y="1548"/>
                    <a:pt x="3907" y="1561"/>
                    <a:pt x="4030" y="1585"/>
                  </a:cubicBezTo>
                  <a:cubicBezTo>
                    <a:pt x="4218" y="1622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3" y="191"/>
                    <a:pt x="4571" y="97"/>
                    <a:pt x="4248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33"/>
            <p:cNvSpPr/>
            <p:nvPr/>
          </p:nvSpPr>
          <p:spPr>
            <a:xfrm flipH="1">
              <a:off x="3378556" y="1654999"/>
              <a:ext cx="221294" cy="245963"/>
            </a:xfrm>
            <a:custGeom>
              <a:avLst/>
              <a:gdLst/>
              <a:ahLst/>
              <a:cxnLst/>
              <a:rect l="l" t="t" r="r" b="b"/>
              <a:pathLst>
                <a:path w="6387" h="7099" extrusionOk="0">
                  <a:moveTo>
                    <a:pt x="3678" y="0"/>
                  </a:moveTo>
                  <a:cubicBezTo>
                    <a:pt x="3546" y="0"/>
                    <a:pt x="3414" y="8"/>
                    <a:pt x="3282" y="22"/>
                  </a:cubicBezTo>
                  <a:cubicBezTo>
                    <a:pt x="2763" y="75"/>
                    <a:pt x="2294" y="214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4"/>
                  </a:cubicBezTo>
                  <a:cubicBezTo>
                    <a:pt x="41" y="2932"/>
                    <a:pt x="0" y="3408"/>
                    <a:pt x="54" y="3914"/>
                  </a:cubicBezTo>
                  <a:cubicBezTo>
                    <a:pt x="108" y="4435"/>
                    <a:pt x="245" y="4899"/>
                    <a:pt x="462" y="5313"/>
                  </a:cubicBezTo>
                  <a:cubicBezTo>
                    <a:pt x="679" y="5726"/>
                    <a:pt x="964" y="6074"/>
                    <a:pt x="1315" y="6356"/>
                  </a:cubicBezTo>
                  <a:cubicBezTo>
                    <a:pt x="1664" y="6636"/>
                    <a:pt x="2065" y="6841"/>
                    <a:pt x="2514" y="6967"/>
                  </a:cubicBezTo>
                  <a:cubicBezTo>
                    <a:pt x="2830" y="7055"/>
                    <a:pt x="3161" y="7099"/>
                    <a:pt x="3508" y="7099"/>
                  </a:cubicBezTo>
                  <a:cubicBezTo>
                    <a:pt x="3655" y="7099"/>
                    <a:pt x="3805" y="7091"/>
                    <a:pt x="3958" y="7075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19"/>
                  </a:cubicBezTo>
                  <a:cubicBezTo>
                    <a:pt x="6044" y="6248"/>
                    <a:pt x="6244" y="6063"/>
                    <a:pt x="6387" y="5863"/>
                  </a:cubicBezTo>
                  <a:lnTo>
                    <a:pt x="5455" y="4682"/>
                  </a:lnTo>
                  <a:cubicBezTo>
                    <a:pt x="5346" y="4825"/>
                    <a:pt x="5216" y="4955"/>
                    <a:pt x="5069" y="5072"/>
                  </a:cubicBezTo>
                  <a:cubicBezTo>
                    <a:pt x="4920" y="5190"/>
                    <a:pt x="4756" y="5288"/>
                    <a:pt x="4573" y="5365"/>
                  </a:cubicBezTo>
                  <a:cubicBezTo>
                    <a:pt x="4391" y="5444"/>
                    <a:pt x="4195" y="5493"/>
                    <a:pt x="3988" y="5516"/>
                  </a:cubicBezTo>
                  <a:cubicBezTo>
                    <a:pt x="3887" y="5527"/>
                    <a:pt x="3788" y="5533"/>
                    <a:pt x="3692" y="5533"/>
                  </a:cubicBezTo>
                  <a:cubicBezTo>
                    <a:pt x="3499" y="5533"/>
                    <a:pt x="3315" y="5511"/>
                    <a:pt x="3143" y="5467"/>
                  </a:cubicBezTo>
                  <a:cubicBezTo>
                    <a:pt x="2884" y="5403"/>
                    <a:pt x="2656" y="5293"/>
                    <a:pt x="2462" y="5137"/>
                  </a:cubicBezTo>
                  <a:cubicBezTo>
                    <a:pt x="2268" y="4981"/>
                    <a:pt x="2110" y="4784"/>
                    <a:pt x="1988" y="4553"/>
                  </a:cubicBezTo>
                  <a:cubicBezTo>
                    <a:pt x="1866" y="4320"/>
                    <a:pt x="1788" y="4055"/>
                    <a:pt x="1756" y="3755"/>
                  </a:cubicBezTo>
                  <a:cubicBezTo>
                    <a:pt x="1725" y="3450"/>
                    <a:pt x="1743" y="3169"/>
                    <a:pt x="1815" y="2912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0" y="2052"/>
                    <a:pt x="2498" y="1900"/>
                    <a:pt x="2718" y="1782"/>
                  </a:cubicBezTo>
                  <a:cubicBezTo>
                    <a:pt x="2938" y="1662"/>
                    <a:pt x="3178" y="1591"/>
                    <a:pt x="3437" y="1562"/>
                  </a:cubicBezTo>
                  <a:cubicBezTo>
                    <a:pt x="3512" y="1554"/>
                    <a:pt x="3585" y="1550"/>
                    <a:pt x="3656" y="1550"/>
                  </a:cubicBezTo>
                  <a:cubicBezTo>
                    <a:pt x="3785" y="1550"/>
                    <a:pt x="3909" y="1563"/>
                    <a:pt x="4030" y="1588"/>
                  </a:cubicBezTo>
                  <a:cubicBezTo>
                    <a:pt x="4220" y="1625"/>
                    <a:pt x="4394" y="1691"/>
                    <a:pt x="4556" y="1782"/>
                  </a:cubicBezTo>
                  <a:cubicBezTo>
                    <a:pt x="4720" y="1872"/>
                    <a:pt x="4878" y="1983"/>
                    <a:pt x="5029" y="2110"/>
                  </a:cubicBezTo>
                  <a:lnTo>
                    <a:pt x="5919" y="844"/>
                  </a:lnTo>
                  <a:cubicBezTo>
                    <a:pt x="5699" y="639"/>
                    <a:pt x="5448" y="467"/>
                    <a:pt x="5160" y="329"/>
                  </a:cubicBezTo>
                  <a:cubicBezTo>
                    <a:pt x="4872" y="193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33"/>
            <p:cNvSpPr/>
            <p:nvPr/>
          </p:nvSpPr>
          <p:spPr>
            <a:xfrm flipH="1">
              <a:off x="3168286" y="1630088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49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800"/>
                  </a:lnTo>
                  <a:lnTo>
                    <a:pt x="5416" y="5388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1"/>
                  </a:lnTo>
                  <a:lnTo>
                    <a:pt x="1890" y="3007"/>
                  </a:lnTo>
                  <a:lnTo>
                    <a:pt x="1755" y="1741"/>
                  </a:lnTo>
                  <a:lnTo>
                    <a:pt x="4899" y="1409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33"/>
            <p:cNvSpPr/>
            <p:nvPr/>
          </p:nvSpPr>
          <p:spPr>
            <a:xfrm flipH="1">
              <a:off x="2922640" y="1612730"/>
              <a:ext cx="221086" cy="247799"/>
            </a:xfrm>
            <a:custGeom>
              <a:avLst/>
              <a:gdLst/>
              <a:ahLst/>
              <a:cxnLst/>
              <a:rect l="l" t="t" r="r" b="b"/>
              <a:pathLst>
                <a:path w="6381" h="7152" extrusionOk="0">
                  <a:moveTo>
                    <a:pt x="3092" y="1421"/>
                  </a:moveTo>
                  <a:cubicBezTo>
                    <a:pt x="3230" y="1421"/>
                    <a:pt x="3353" y="1440"/>
                    <a:pt x="3462" y="1480"/>
                  </a:cubicBezTo>
                  <a:cubicBezTo>
                    <a:pt x="3617" y="1536"/>
                    <a:pt x="3739" y="1628"/>
                    <a:pt x="3831" y="1752"/>
                  </a:cubicBezTo>
                  <a:cubicBezTo>
                    <a:pt x="3922" y="1876"/>
                    <a:pt x="3978" y="2027"/>
                    <a:pt x="3997" y="2201"/>
                  </a:cubicBezTo>
                  <a:cubicBezTo>
                    <a:pt x="4015" y="2376"/>
                    <a:pt x="3997" y="2536"/>
                    <a:pt x="3943" y="2678"/>
                  </a:cubicBezTo>
                  <a:cubicBezTo>
                    <a:pt x="3890" y="2822"/>
                    <a:pt x="3802" y="2937"/>
                    <a:pt x="3685" y="3025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80" y="1424"/>
                    <a:pt x="3038" y="1421"/>
                    <a:pt x="3092" y="1421"/>
                  </a:cubicBezTo>
                  <a:close/>
                  <a:moveTo>
                    <a:pt x="3373" y="1"/>
                  </a:moveTo>
                  <a:cubicBezTo>
                    <a:pt x="3272" y="1"/>
                    <a:pt x="3170" y="7"/>
                    <a:pt x="3066" y="18"/>
                  </a:cubicBezTo>
                  <a:lnTo>
                    <a:pt x="0" y="339"/>
                  </a:lnTo>
                  <a:lnTo>
                    <a:pt x="718" y="7152"/>
                  </a:lnTo>
                  <a:lnTo>
                    <a:pt x="2295" y="6986"/>
                  </a:lnTo>
                  <a:lnTo>
                    <a:pt x="2042" y="4592"/>
                  </a:lnTo>
                  <a:lnTo>
                    <a:pt x="2892" y="4502"/>
                  </a:lnTo>
                  <a:lnTo>
                    <a:pt x="4494" y="6752"/>
                  </a:lnTo>
                  <a:lnTo>
                    <a:pt x="6381" y="6554"/>
                  </a:lnTo>
                  <a:lnTo>
                    <a:pt x="4579" y="4083"/>
                  </a:lnTo>
                  <a:cubicBezTo>
                    <a:pt x="4616" y="4062"/>
                    <a:pt x="4654" y="4040"/>
                    <a:pt x="4690" y="4017"/>
                  </a:cubicBezTo>
                  <a:cubicBezTo>
                    <a:pt x="5019" y="3787"/>
                    <a:pt x="5266" y="3488"/>
                    <a:pt x="5432" y="3127"/>
                  </a:cubicBezTo>
                  <a:cubicBezTo>
                    <a:pt x="5597" y="2764"/>
                    <a:pt x="5658" y="2370"/>
                    <a:pt x="5611" y="1942"/>
                  </a:cubicBezTo>
                  <a:cubicBezTo>
                    <a:pt x="5567" y="1528"/>
                    <a:pt x="5429" y="1165"/>
                    <a:pt x="5192" y="861"/>
                  </a:cubicBezTo>
                  <a:cubicBezTo>
                    <a:pt x="4957" y="553"/>
                    <a:pt x="4652" y="324"/>
                    <a:pt x="4278" y="173"/>
                  </a:cubicBezTo>
                  <a:cubicBezTo>
                    <a:pt x="3994" y="58"/>
                    <a:pt x="3692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33"/>
            <p:cNvSpPr/>
            <p:nvPr/>
          </p:nvSpPr>
          <p:spPr>
            <a:xfrm flipH="1">
              <a:off x="2609642" y="1573406"/>
              <a:ext cx="194338" cy="246794"/>
            </a:xfrm>
            <a:custGeom>
              <a:avLst/>
              <a:gdLst/>
              <a:ahLst/>
              <a:cxnLst/>
              <a:rect l="l" t="t" r="r" b="b"/>
              <a:pathLst>
                <a:path w="5609" h="7123" extrusionOk="0">
                  <a:moveTo>
                    <a:pt x="2936" y="0"/>
                  </a:moveTo>
                  <a:cubicBezTo>
                    <a:pt x="2762" y="0"/>
                    <a:pt x="2577" y="10"/>
                    <a:pt x="2380" y="31"/>
                  </a:cubicBezTo>
                  <a:cubicBezTo>
                    <a:pt x="2042" y="67"/>
                    <a:pt x="1723" y="151"/>
                    <a:pt x="1424" y="284"/>
                  </a:cubicBezTo>
                  <a:cubicBezTo>
                    <a:pt x="1123" y="417"/>
                    <a:pt x="863" y="589"/>
                    <a:pt x="647" y="798"/>
                  </a:cubicBezTo>
                  <a:cubicBezTo>
                    <a:pt x="429" y="1009"/>
                    <a:pt x="263" y="1248"/>
                    <a:pt x="153" y="1520"/>
                  </a:cubicBezTo>
                  <a:cubicBezTo>
                    <a:pt x="39" y="1790"/>
                    <a:pt x="0" y="2078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4" y="3551"/>
                    <a:pt x="728" y="3711"/>
                  </a:cubicBezTo>
                  <a:cubicBezTo>
                    <a:pt x="931" y="3872"/>
                    <a:pt x="1179" y="3997"/>
                    <a:pt x="1471" y="4091"/>
                  </a:cubicBezTo>
                  <a:cubicBezTo>
                    <a:pt x="1763" y="4184"/>
                    <a:pt x="2103" y="4255"/>
                    <a:pt x="2486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1"/>
                    <a:pt x="3277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7"/>
                    <a:pt x="3761" y="4677"/>
                    <a:pt x="3817" y="4751"/>
                  </a:cubicBezTo>
                  <a:cubicBezTo>
                    <a:pt x="3876" y="4823"/>
                    <a:pt x="3907" y="4909"/>
                    <a:pt x="3919" y="5005"/>
                  </a:cubicBezTo>
                  <a:cubicBezTo>
                    <a:pt x="3932" y="5135"/>
                    <a:pt x="3904" y="5248"/>
                    <a:pt x="3835" y="5343"/>
                  </a:cubicBezTo>
                  <a:cubicBezTo>
                    <a:pt x="3769" y="5438"/>
                    <a:pt x="3667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8"/>
                    <a:pt x="2799" y="5708"/>
                  </a:cubicBezTo>
                  <a:cubicBezTo>
                    <a:pt x="2537" y="5708"/>
                    <a:pt x="2276" y="5664"/>
                    <a:pt x="2018" y="5578"/>
                  </a:cubicBezTo>
                  <a:cubicBezTo>
                    <a:pt x="1675" y="5463"/>
                    <a:pt x="1317" y="5205"/>
                    <a:pt x="946" y="4805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89" y="6869"/>
                    <a:pt x="1526" y="6991"/>
                    <a:pt x="1898" y="7060"/>
                  </a:cubicBezTo>
                  <a:cubicBezTo>
                    <a:pt x="2120" y="7101"/>
                    <a:pt x="2355" y="7123"/>
                    <a:pt x="2603" y="7123"/>
                  </a:cubicBezTo>
                  <a:cubicBezTo>
                    <a:pt x="2771" y="7123"/>
                    <a:pt x="2945" y="7113"/>
                    <a:pt x="3125" y="7093"/>
                  </a:cubicBezTo>
                  <a:cubicBezTo>
                    <a:pt x="3644" y="7037"/>
                    <a:pt x="4094" y="6905"/>
                    <a:pt x="4475" y="6691"/>
                  </a:cubicBezTo>
                  <a:cubicBezTo>
                    <a:pt x="4856" y="6476"/>
                    <a:pt x="5144" y="6195"/>
                    <a:pt x="5339" y="5842"/>
                  </a:cubicBezTo>
                  <a:cubicBezTo>
                    <a:pt x="5536" y="5490"/>
                    <a:pt x="5608" y="5079"/>
                    <a:pt x="5559" y="4604"/>
                  </a:cubicBezTo>
                  <a:cubicBezTo>
                    <a:pt x="5526" y="4298"/>
                    <a:pt x="5443" y="4038"/>
                    <a:pt x="5304" y="3818"/>
                  </a:cubicBezTo>
                  <a:cubicBezTo>
                    <a:pt x="5165" y="3600"/>
                    <a:pt x="4983" y="3418"/>
                    <a:pt x="4754" y="3271"/>
                  </a:cubicBezTo>
                  <a:cubicBezTo>
                    <a:pt x="4526" y="3126"/>
                    <a:pt x="4260" y="3009"/>
                    <a:pt x="3959" y="2923"/>
                  </a:cubicBezTo>
                  <a:cubicBezTo>
                    <a:pt x="3658" y="2837"/>
                    <a:pt x="3325" y="2778"/>
                    <a:pt x="2961" y="2743"/>
                  </a:cubicBezTo>
                  <a:cubicBezTo>
                    <a:pt x="2804" y="2735"/>
                    <a:pt x="2650" y="2716"/>
                    <a:pt x="2504" y="2689"/>
                  </a:cubicBezTo>
                  <a:cubicBezTo>
                    <a:pt x="2356" y="2663"/>
                    <a:pt x="2225" y="2623"/>
                    <a:pt x="2108" y="2574"/>
                  </a:cubicBezTo>
                  <a:cubicBezTo>
                    <a:pt x="1990" y="2523"/>
                    <a:pt x="1895" y="2464"/>
                    <a:pt x="1824" y="2392"/>
                  </a:cubicBezTo>
                  <a:cubicBezTo>
                    <a:pt x="1750" y="2321"/>
                    <a:pt x="1708" y="2231"/>
                    <a:pt x="1696" y="2121"/>
                  </a:cubicBezTo>
                  <a:cubicBezTo>
                    <a:pt x="1684" y="1997"/>
                    <a:pt x="1710" y="1888"/>
                    <a:pt x="1779" y="1793"/>
                  </a:cubicBezTo>
                  <a:cubicBezTo>
                    <a:pt x="1847" y="1696"/>
                    <a:pt x="1950" y="1617"/>
                    <a:pt x="2082" y="1553"/>
                  </a:cubicBezTo>
                  <a:cubicBezTo>
                    <a:pt x="2218" y="1491"/>
                    <a:pt x="2381" y="1448"/>
                    <a:pt x="2577" y="1428"/>
                  </a:cubicBezTo>
                  <a:cubicBezTo>
                    <a:pt x="2642" y="1421"/>
                    <a:pt x="2706" y="1417"/>
                    <a:pt x="2771" y="1417"/>
                  </a:cubicBezTo>
                  <a:cubicBezTo>
                    <a:pt x="2893" y="1417"/>
                    <a:pt x="3015" y="1430"/>
                    <a:pt x="3136" y="1456"/>
                  </a:cubicBezTo>
                  <a:cubicBezTo>
                    <a:pt x="3321" y="1495"/>
                    <a:pt x="3497" y="1563"/>
                    <a:pt x="3668" y="1656"/>
                  </a:cubicBezTo>
                  <a:cubicBezTo>
                    <a:pt x="3840" y="1748"/>
                    <a:pt x="4001" y="1873"/>
                    <a:pt x="4156" y="2027"/>
                  </a:cubicBezTo>
                  <a:lnTo>
                    <a:pt x="5073" y="937"/>
                  </a:lnTo>
                  <a:cubicBezTo>
                    <a:pt x="4885" y="706"/>
                    <a:pt x="4668" y="517"/>
                    <a:pt x="4418" y="366"/>
                  </a:cubicBezTo>
                  <a:cubicBezTo>
                    <a:pt x="4170" y="215"/>
                    <a:pt x="3878" y="110"/>
                    <a:pt x="3548" y="50"/>
                  </a:cubicBezTo>
                  <a:cubicBezTo>
                    <a:pt x="3362" y="17"/>
                    <a:pt x="3158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33"/>
            <p:cNvSpPr/>
            <p:nvPr/>
          </p:nvSpPr>
          <p:spPr>
            <a:xfrm flipH="1">
              <a:off x="2342307" y="1543194"/>
              <a:ext cx="243052" cy="258366"/>
            </a:xfrm>
            <a:custGeom>
              <a:avLst/>
              <a:gdLst/>
              <a:ahLst/>
              <a:cxnLst/>
              <a:rect l="l" t="t" r="r" b="b"/>
              <a:pathLst>
                <a:path w="7015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8"/>
                  </a:lnTo>
                  <a:lnTo>
                    <a:pt x="2560" y="4308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33"/>
            <p:cNvSpPr/>
            <p:nvPr/>
          </p:nvSpPr>
          <p:spPr>
            <a:xfrm flipH="1">
              <a:off x="2178776" y="152524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9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18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33"/>
            <p:cNvSpPr/>
            <p:nvPr/>
          </p:nvSpPr>
          <p:spPr>
            <a:xfrm flipH="1">
              <a:off x="1961645" y="1513433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33"/>
            <p:cNvSpPr/>
            <p:nvPr/>
          </p:nvSpPr>
          <p:spPr>
            <a:xfrm flipH="1">
              <a:off x="1756328" y="1491779"/>
              <a:ext cx="187443" cy="242047"/>
            </a:xfrm>
            <a:custGeom>
              <a:avLst/>
              <a:gdLst/>
              <a:ahLst/>
              <a:cxnLst/>
              <a:rect l="l" t="t" r="r" b="b"/>
              <a:pathLst>
                <a:path w="5410" h="6986" extrusionOk="0">
                  <a:moveTo>
                    <a:pt x="1654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33"/>
            <p:cNvSpPr/>
            <p:nvPr/>
          </p:nvSpPr>
          <p:spPr>
            <a:xfrm flipH="1">
              <a:off x="1549036" y="1461428"/>
              <a:ext cx="194338" cy="246898"/>
            </a:xfrm>
            <a:custGeom>
              <a:avLst/>
              <a:gdLst/>
              <a:ahLst/>
              <a:cxnLst/>
              <a:rect l="l" t="t" r="r" b="b"/>
              <a:pathLst>
                <a:path w="5609" h="7126" extrusionOk="0">
                  <a:moveTo>
                    <a:pt x="2934" y="1"/>
                  </a:moveTo>
                  <a:cubicBezTo>
                    <a:pt x="2761" y="1"/>
                    <a:pt x="2578" y="11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0"/>
                  </a:cubicBezTo>
                  <a:cubicBezTo>
                    <a:pt x="41" y="1792"/>
                    <a:pt x="0" y="2080"/>
                    <a:pt x="33" y="2386"/>
                  </a:cubicBezTo>
                  <a:cubicBezTo>
                    <a:pt x="64" y="2671"/>
                    <a:pt x="136" y="2925"/>
                    <a:pt x="251" y="3144"/>
                  </a:cubicBezTo>
                  <a:cubicBezTo>
                    <a:pt x="366" y="3365"/>
                    <a:pt x="525" y="3554"/>
                    <a:pt x="729" y="3713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6"/>
                    <a:pt x="2104" y="4257"/>
                    <a:pt x="2488" y="4302"/>
                  </a:cubicBezTo>
                  <a:cubicBezTo>
                    <a:pt x="2628" y="4312"/>
                    <a:pt x="2764" y="4330"/>
                    <a:pt x="2897" y="4352"/>
                  </a:cubicBezTo>
                  <a:cubicBezTo>
                    <a:pt x="3030" y="4373"/>
                    <a:pt x="3157" y="4404"/>
                    <a:pt x="3279" y="4440"/>
                  </a:cubicBezTo>
                  <a:cubicBezTo>
                    <a:pt x="3401" y="4475"/>
                    <a:pt x="3508" y="4519"/>
                    <a:pt x="3598" y="4569"/>
                  </a:cubicBezTo>
                  <a:cubicBezTo>
                    <a:pt x="3687" y="4619"/>
                    <a:pt x="3761" y="4678"/>
                    <a:pt x="3818" y="4753"/>
                  </a:cubicBezTo>
                  <a:cubicBezTo>
                    <a:pt x="3876" y="4825"/>
                    <a:pt x="3909" y="4911"/>
                    <a:pt x="3919" y="5008"/>
                  </a:cubicBezTo>
                  <a:cubicBezTo>
                    <a:pt x="3933" y="5137"/>
                    <a:pt x="3905" y="5251"/>
                    <a:pt x="3837" y="5345"/>
                  </a:cubicBezTo>
                  <a:cubicBezTo>
                    <a:pt x="3768" y="5440"/>
                    <a:pt x="3664" y="5519"/>
                    <a:pt x="3528" y="5580"/>
                  </a:cubicBezTo>
                  <a:cubicBezTo>
                    <a:pt x="3390" y="5640"/>
                    <a:pt x="3233" y="5681"/>
                    <a:pt x="3059" y="5698"/>
                  </a:cubicBezTo>
                  <a:cubicBezTo>
                    <a:pt x="2973" y="5707"/>
                    <a:pt x="2887" y="5712"/>
                    <a:pt x="2802" y="5712"/>
                  </a:cubicBezTo>
                  <a:cubicBezTo>
                    <a:pt x="2538" y="5712"/>
                    <a:pt x="2277" y="5668"/>
                    <a:pt x="2018" y="5581"/>
                  </a:cubicBezTo>
                  <a:cubicBezTo>
                    <a:pt x="1674" y="5466"/>
                    <a:pt x="1316" y="5209"/>
                    <a:pt x="948" y="4808"/>
                  </a:cubicBezTo>
                  <a:lnTo>
                    <a:pt x="65" y="6052"/>
                  </a:lnTo>
                  <a:cubicBezTo>
                    <a:pt x="315" y="6308"/>
                    <a:pt x="590" y="6523"/>
                    <a:pt x="890" y="6697"/>
                  </a:cubicBezTo>
                  <a:cubicBezTo>
                    <a:pt x="1191" y="6871"/>
                    <a:pt x="1528" y="6993"/>
                    <a:pt x="1899" y="7064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7" y="7097"/>
                  </a:cubicBezTo>
                  <a:cubicBezTo>
                    <a:pt x="3646" y="7042"/>
                    <a:pt x="4096" y="6907"/>
                    <a:pt x="4477" y="6694"/>
                  </a:cubicBezTo>
                  <a:cubicBezTo>
                    <a:pt x="4858" y="6480"/>
                    <a:pt x="5146" y="6198"/>
                    <a:pt x="5341" y="5846"/>
                  </a:cubicBezTo>
                  <a:cubicBezTo>
                    <a:pt x="5537" y="5494"/>
                    <a:pt x="5609" y="5081"/>
                    <a:pt x="5561" y="4606"/>
                  </a:cubicBezTo>
                  <a:cubicBezTo>
                    <a:pt x="5528" y="4302"/>
                    <a:pt x="5443" y="4041"/>
                    <a:pt x="5305" y="3821"/>
                  </a:cubicBezTo>
                  <a:cubicBezTo>
                    <a:pt x="5167" y="3604"/>
                    <a:pt x="4983" y="3420"/>
                    <a:pt x="4756" y="3275"/>
                  </a:cubicBezTo>
                  <a:cubicBezTo>
                    <a:pt x="4527" y="3130"/>
                    <a:pt x="4261" y="3013"/>
                    <a:pt x="3961" y="2927"/>
                  </a:cubicBezTo>
                  <a:cubicBezTo>
                    <a:pt x="3660" y="2840"/>
                    <a:pt x="3326" y="2780"/>
                    <a:pt x="2963" y="2747"/>
                  </a:cubicBezTo>
                  <a:cubicBezTo>
                    <a:pt x="2804" y="2737"/>
                    <a:pt x="2652" y="2720"/>
                    <a:pt x="2504" y="2692"/>
                  </a:cubicBezTo>
                  <a:cubicBezTo>
                    <a:pt x="2357" y="2665"/>
                    <a:pt x="2226" y="2626"/>
                    <a:pt x="2108" y="2577"/>
                  </a:cubicBezTo>
                  <a:cubicBezTo>
                    <a:pt x="1992" y="2527"/>
                    <a:pt x="1897" y="2468"/>
                    <a:pt x="1825" y="2396"/>
                  </a:cubicBezTo>
                  <a:cubicBezTo>
                    <a:pt x="1752" y="2324"/>
                    <a:pt x="1710" y="2234"/>
                    <a:pt x="1697" y="2124"/>
                  </a:cubicBezTo>
                  <a:cubicBezTo>
                    <a:pt x="1684" y="2001"/>
                    <a:pt x="1712" y="1891"/>
                    <a:pt x="1781" y="1795"/>
                  </a:cubicBezTo>
                  <a:cubicBezTo>
                    <a:pt x="1851" y="1697"/>
                    <a:pt x="1953" y="1617"/>
                    <a:pt x="2085" y="1553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3" y="1421"/>
                    <a:pt x="2706" y="1417"/>
                    <a:pt x="2769" y="1417"/>
                  </a:cubicBezTo>
                  <a:cubicBezTo>
                    <a:pt x="2893" y="1417"/>
                    <a:pt x="3016" y="1430"/>
                    <a:pt x="3140" y="1456"/>
                  </a:cubicBezTo>
                  <a:cubicBezTo>
                    <a:pt x="3325" y="1496"/>
                    <a:pt x="3500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3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33"/>
            <p:cNvSpPr/>
            <p:nvPr/>
          </p:nvSpPr>
          <p:spPr>
            <a:xfrm flipH="1">
              <a:off x="1159190" y="1425604"/>
              <a:ext cx="254971" cy="248319"/>
            </a:xfrm>
            <a:custGeom>
              <a:avLst/>
              <a:gdLst/>
              <a:ahLst/>
              <a:cxnLst/>
              <a:rect l="l" t="t" r="r" b="b"/>
              <a:pathLst>
                <a:path w="7359" h="7167" extrusionOk="0">
                  <a:moveTo>
                    <a:pt x="2056" y="3954"/>
                  </a:moveTo>
                  <a:cubicBezTo>
                    <a:pt x="2175" y="4064"/>
                    <a:pt x="2307" y="4184"/>
                    <a:pt x="2445" y="4306"/>
                  </a:cubicBezTo>
                  <a:lnTo>
                    <a:pt x="3867" y="5528"/>
                  </a:lnTo>
                  <a:cubicBezTo>
                    <a:pt x="3814" y="5566"/>
                    <a:pt x="3764" y="5602"/>
                    <a:pt x="3711" y="5635"/>
                  </a:cubicBezTo>
                  <a:cubicBezTo>
                    <a:pt x="3498" y="5764"/>
                    <a:pt x="3264" y="5845"/>
                    <a:pt x="3002" y="5869"/>
                  </a:cubicBezTo>
                  <a:cubicBezTo>
                    <a:pt x="2915" y="5879"/>
                    <a:pt x="2832" y="5884"/>
                    <a:pt x="2751" y="5884"/>
                  </a:cubicBezTo>
                  <a:cubicBezTo>
                    <a:pt x="2575" y="5884"/>
                    <a:pt x="2414" y="5860"/>
                    <a:pt x="2268" y="5816"/>
                  </a:cubicBezTo>
                  <a:cubicBezTo>
                    <a:pt x="2058" y="5750"/>
                    <a:pt x="1893" y="5639"/>
                    <a:pt x="1772" y="5488"/>
                  </a:cubicBezTo>
                  <a:cubicBezTo>
                    <a:pt x="1653" y="5337"/>
                    <a:pt x="1578" y="5153"/>
                    <a:pt x="1555" y="4931"/>
                  </a:cubicBezTo>
                  <a:cubicBezTo>
                    <a:pt x="1526" y="4652"/>
                    <a:pt x="1593" y="4412"/>
                    <a:pt x="1757" y="4211"/>
                  </a:cubicBezTo>
                  <a:cubicBezTo>
                    <a:pt x="1833" y="4115"/>
                    <a:pt x="1933" y="4031"/>
                    <a:pt x="2056" y="3954"/>
                  </a:cubicBezTo>
                  <a:close/>
                  <a:moveTo>
                    <a:pt x="3136" y="0"/>
                  </a:moveTo>
                  <a:cubicBezTo>
                    <a:pt x="3038" y="0"/>
                    <a:pt x="2938" y="5"/>
                    <a:pt x="2836" y="16"/>
                  </a:cubicBezTo>
                  <a:cubicBezTo>
                    <a:pt x="2409" y="62"/>
                    <a:pt x="2041" y="180"/>
                    <a:pt x="1728" y="376"/>
                  </a:cubicBezTo>
                  <a:cubicBezTo>
                    <a:pt x="1417" y="570"/>
                    <a:pt x="1184" y="813"/>
                    <a:pt x="1029" y="1109"/>
                  </a:cubicBezTo>
                  <a:cubicBezTo>
                    <a:pt x="874" y="1404"/>
                    <a:pt x="815" y="1728"/>
                    <a:pt x="851" y="2077"/>
                  </a:cubicBezTo>
                  <a:cubicBezTo>
                    <a:pt x="866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5"/>
                  </a:cubicBezTo>
                  <a:cubicBezTo>
                    <a:pt x="828" y="3256"/>
                    <a:pt x="527" y="3545"/>
                    <a:pt x="330" y="3889"/>
                  </a:cubicBezTo>
                  <a:cubicBezTo>
                    <a:pt x="94" y="4299"/>
                    <a:pt x="1" y="4739"/>
                    <a:pt x="51" y="5212"/>
                  </a:cubicBezTo>
                  <a:cubicBezTo>
                    <a:pt x="96" y="5626"/>
                    <a:pt x="254" y="5991"/>
                    <a:pt x="526" y="6302"/>
                  </a:cubicBezTo>
                  <a:cubicBezTo>
                    <a:pt x="797" y="6615"/>
                    <a:pt x="1147" y="6845"/>
                    <a:pt x="1572" y="6998"/>
                  </a:cubicBezTo>
                  <a:cubicBezTo>
                    <a:pt x="1888" y="7111"/>
                    <a:pt x="2227" y="7167"/>
                    <a:pt x="2590" y="7167"/>
                  </a:cubicBezTo>
                  <a:cubicBezTo>
                    <a:pt x="2717" y="7167"/>
                    <a:pt x="2847" y="7160"/>
                    <a:pt x="2980" y="7146"/>
                  </a:cubicBezTo>
                  <a:cubicBezTo>
                    <a:pt x="3363" y="7104"/>
                    <a:pt x="3715" y="7014"/>
                    <a:pt x="4039" y="6873"/>
                  </a:cubicBezTo>
                  <a:cubicBezTo>
                    <a:pt x="4351" y="6733"/>
                    <a:pt x="4633" y="6553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8" y="5197"/>
                  </a:lnTo>
                  <a:cubicBezTo>
                    <a:pt x="5859" y="4975"/>
                    <a:pt x="5953" y="4737"/>
                    <a:pt x="6024" y="4486"/>
                  </a:cubicBezTo>
                  <a:cubicBezTo>
                    <a:pt x="6128" y="4118"/>
                    <a:pt x="6190" y="3724"/>
                    <a:pt x="6204" y="3301"/>
                  </a:cubicBezTo>
                  <a:lnTo>
                    <a:pt x="6204" y="3301"/>
                  </a:lnTo>
                  <a:lnTo>
                    <a:pt x="4753" y="3453"/>
                  </a:lnTo>
                  <a:cubicBezTo>
                    <a:pt x="4749" y="3770"/>
                    <a:pt x="4710" y="4060"/>
                    <a:pt x="4638" y="4327"/>
                  </a:cubicBezTo>
                  <a:lnTo>
                    <a:pt x="4098" y="3847"/>
                  </a:lnTo>
                  <a:cubicBezTo>
                    <a:pt x="3954" y="3738"/>
                    <a:pt x="3791" y="3604"/>
                    <a:pt x="3612" y="3452"/>
                  </a:cubicBezTo>
                  <a:cubicBezTo>
                    <a:pt x="3432" y="3298"/>
                    <a:pt x="3253" y="3132"/>
                    <a:pt x="3078" y="2957"/>
                  </a:cubicBezTo>
                  <a:cubicBezTo>
                    <a:pt x="2903" y="2783"/>
                    <a:pt x="2754" y="2612"/>
                    <a:pt x="2635" y="2444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3"/>
                  </a:cubicBezTo>
                  <a:cubicBezTo>
                    <a:pt x="2524" y="1579"/>
                    <a:pt x="2591" y="1505"/>
                    <a:pt x="2684" y="1450"/>
                  </a:cubicBezTo>
                  <a:cubicBezTo>
                    <a:pt x="2776" y="1395"/>
                    <a:pt x="2894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8" y="1339"/>
                    <a:pt x="3394" y="1373"/>
                    <a:pt x="3511" y="1443"/>
                  </a:cubicBezTo>
                  <a:cubicBezTo>
                    <a:pt x="3650" y="1526"/>
                    <a:pt x="3790" y="1696"/>
                    <a:pt x="3928" y="1948"/>
                  </a:cubicBezTo>
                  <a:lnTo>
                    <a:pt x="5078" y="1091"/>
                  </a:lnTo>
                  <a:cubicBezTo>
                    <a:pt x="4966" y="839"/>
                    <a:pt x="4796" y="626"/>
                    <a:pt x="4568" y="453"/>
                  </a:cubicBezTo>
                  <a:cubicBezTo>
                    <a:pt x="4339" y="281"/>
                    <a:pt x="4077" y="156"/>
                    <a:pt x="3778" y="80"/>
                  </a:cubicBezTo>
                  <a:cubicBezTo>
                    <a:pt x="3573" y="28"/>
                    <a:pt x="3359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33"/>
            <p:cNvSpPr/>
            <p:nvPr/>
          </p:nvSpPr>
          <p:spPr>
            <a:xfrm flipH="1">
              <a:off x="861576" y="1384201"/>
              <a:ext cx="204628" cy="249635"/>
            </a:xfrm>
            <a:custGeom>
              <a:avLst/>
              <a:gdLst/>
              <a:ahLst/>
              <a:cxnLst/>
              <a:rect l="l" t="t" r="r" b="b"/>
              <a:pathLst>
                <a:path w="5906" h="7205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77"/>
                  </a:lnTo>
                  <a:lnTo>
                    <a:pt x="5905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33"/>
            <p:cNvSpPr/>
            <p:nvPr/>
          </p:nvSpPr>
          <p:spPr>
            <a:xfrm flipH="1">
              <a:off x="633635" y="1362547"/>
              <a:ext cx="192883" cy="253412"/>
            </a:xfrm>
            <a:custGeom>
              <a:avLst/>
              <a:gdLst/>
              <a:ahLst/>
              <a:cxnLst/>
              <a:rect l="l" t="t" r="r" b="b"/>
              <a:pathLst>
                <a:path w="5567" h="7314" extrusionOk="0">
                  <a:moveTo>
                    <a:pt x="4749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8" y="5732"/>
                  </a:lnTo>
                  <a:lnTo>
                    <a:pt x="2031" y="4351"/>
                  </a:lnTo>
                  <a:lnTo>
                    <a:pt x="4738" y="4065"/>
                  </a:lnTo>
                  <a:lnTo>
                    <a:pt x="4595" y="2724"/>
                  </a:lnTo>
                  <a:lnTo>
                    <a:pt x="1890" y="3008"/>
                  </a:lnTo>
                  <a:lnTo>
                    <a:pt x="1757" y="1743"/>
                  </a:lnTo>
                  <a:lnTo>
                    <a:pt x="4899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33"/>
            <p:cNvSpPr/>
            <p:nvPr/>
          </p:nvSpPr>
          <p:spPr>
            <a:xfrm flipH="1">
              <a:off x="392424" y="1339922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6"/>
                    <a:pt x="2294" y="214"/>
                    <a:pt x="1876" y="436"/>
                  </a:cubicBezTo>
                  <a:cubicBezTo>
                    <a:pt x="1457" y="656"/>
                    <a:pt x="1103" y="942"/>
                    <a:pt x="816" y="1291"/>
                  </a:cubicBezTo>
                  <a:cubicBezTo>
                    <a:pt x="528" y="1639"/>
                    <a:pt x="315" y="2036"/>
                    <a:pt x="179" y="2485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4"/>
                    <a:pt x="1319" y="6356"/>
                  </a:cubicBezTo>
                  <a:cubicBezTo>
                    <a:pt x="1670" y="6637"/>
                    <a:pt x="2070" y="6842"/>
                    <a:pt x="2520" y="6967"/>
                  </a:cubicBezTo>
                  <a:cubicBezTo>
                    <a:pt x="2833" y="7056"/>
                    <a:pt x="3162" y="7100"/>
                    <a:pt x="3506" y="7100"/>
                  </a:cubicBezTo>
                  <a:cubicBezTo>
                    <a:pt x="3655" y="7100"/>
                    <a:pt x="3807" y="7092"/>
                    <a:pt x="3962" y="7075"/>
                  </a:cubicBezTo>
                  <a:cubicBezTo>
                    <a:pt x="4293" y="7041"/>
                    <a:pt x="4619" y="6966"/>
                    <a:pt x="4937" y="6849"/>
                  </a:cubicBezTo>
                  <a:cubicBezTo>
                    <a:pt x="5255" y="6734"/>
                    <a:pt x="5542" y="6591"/>
                    <a:pt x="5796" y="6419"/>
                  </a:cubicBezTo>
                  <a:cubicBezTo>
                    <a:pt x="6050" y="6248"/>
                    <a:pt x="6248" y="6063"/>
                    <a:pt x="6391" y="5864"/>
                  </a:cubicBezTo>
                  <a:lnTo>
                    <a:pt x="5460" y="4682"/>
                  </a:lnTo>
                  <a:cubicBezTo>
                    <a:pt x="5350" y="4825"/>
                    <a:pt x="5222" y="4956"/>
                    <a:pt x="5074" y="5073"/>
                  </a:cubicBezTo>
                  <a:cubicBezTo>
                    <a:pt x="4924" y="5190"/>
                    <a:pt x="4762" y="5289"/>
                    <a:pt x="4578" y="5365"/>
                  </a:cubicBezTo>
                  <a:cubicBezTo>
                    <a:pt x="4396" y="5444"/>
                    <a:pt x="4199" y="5493"/>
                    <a:pt x="3994" y="5516"/>
                  </a:cubicBezTo>
                  <a:cubicBezTo>
                    <a:pt x="3890" y="5528"/>
                    <a:pt x="3789" y="5533"/>
                    <a:pt x="3691" y="5533"/>
                  </a:cubicBezTo>
                  <a:cubicBezTo>
                    <a:pt x="3499" y="5533"/>
                    <a:pt x="3318" y="5512"/>
                    <a:pt x="3147" y="5469"/>
                  </a:cubicBezTo>
                  <a:cubicBezTo>
                    <a:pt x="2888" y="5404"/>
                    <a:pt x="2661" y="5293"/>
                    <a:pt x="2468" y="5135"/>
                  </a:cubicBezTo>
                  <a:cubicBezTo>
                    <a:pt x="2274" y="4980"/>
                    <a:pt x="2114" y="4783"/>
                    <a:pt x="1993" y="4551"/>
                  </a:cubicBezTo>
                  <a:cubicBezTo>
                    <a:pt x="1871" y="4318"/>
                    <a:pt x="1794" y="4054"/>
                    <a:pt x="1760" y="3755"/>
                  </a:cubicBezTo>
                  <a:cubicBezTo>
                    <a:pt x="1729" y="3450"/>
                    <a:pt x="1749" y="3170"/>
                    <a:pt x="1821" y="2912"/>
                  </a:cubicBezTo>
                  <a:cubicBezTo>
                    <a:pt x="1893" y="2655"/>
                    <a:pt x="2003" y="2432"/>
                    <a:pt x="2157" y="2242"/>
                  </a:cubicBezTo>
                  <a:cubicBezTo>
                    <a:pt x="2311" y="2051"/>
                    <a:pt x="2500" y="1898"/>
                    <a:pt x="2720" y="1780"/>
                  </a:cubicBezTo>
                  <a:cubicBezTo>
                    <a:pt x="2940" y="1661"/>
                    <a:pt x="3180" y="1589"/>
                    <a:pt x="3439" y="1560"/>
                  </a:cubicBezTo>
                  <a:cubicBezTo>
                    <a:pt x="3513" y="1553"/>
                    <a:pt x="3586" y="1549"/>
                    <a:pt x="3657" y="1549"/>
                  </a:cubicBezTo>
                  <a:cubicBezTo>
                    <a:pt x="3786" y="1549"/>
                    <a:pt x="3910" y="1561"/>
                    <a:pt x="4031" y="1586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4"/>
                    <a:pt x="4880" y="1983"/>
                    <a:pt x="5030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29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33"/>
            <p:cNvSpPr/>
            <p:nvPr/>
          </p:nvSpPr>
          <p:spPr>
            <a:xfrm flipH="1">
              <a:off x="146432" y="1310750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2"/>
                  </a:lnTo>
                  <a:lnTo>
                    <a:pt x="1939" y="3123"/>
                  </a:lnTo>
                  <a:lnTo>
                    <a:pt x="1654" y="447"/>
                  </a:lnTo>
                  <a:lnTo>
                    <a:pt x="1" y="621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1"/>
                  </a:lnTo>
                  <a:lnTo>
                    <a:pt x="4942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33"/>
            <p:cNvSpPr/>
            <p:nvPr/>
          </p:nvSpPr>
          <p:spPr>
            <a:xfrm flipH="1">
              <a:off x="-9753" y="1299212"/>
              <a:ext cx="122202" cy="241458"/>
            </a:xfrm>
            <a:custGeom>
              <a:avLst/>
              <a:gdLst/>
              <a:ahLst/>
              <a:cxnLst/>
              <a:rect l="l" t="t" r="r" b="b"/>
              <a:pathLst>
                <a:path w="3527" h="6969" extrusionOk="0">
                  <a:moveTo>
                    <a:pt x="1480" y="0"/>
                  </a:moveTo>
                  <a:lnTo>
                    <a:pt x="0" y="156"/>
                  </a:lnTo>
                  <a:lnTo>
                    <a:pt x="722" y="6969"/>
                  </a:lnTo>
                  <a:lnTo>
                    <a:pt x="2327" y="6799"/>
                  </a:lnTo>
                  <a:lnTo>
                    <a:pt x="2086" y="4523"/>
                  </a:lnTo>
                  <a:cubicBezTo>
                    <a:pt x="2068" y="4360"/>
                    <a:pt x="2050" y="4211"/>
                    <a:pt x="2034" y="4080"/>
                  </a:cubicBezTo>
                  <a:cubicBezTo>
                    <a:pt x="2018" y="3948"/>
                    <a:pt x="1996" y="3814"/>
                    <a:pt x="1976" y="3677"/>
                  </a:cubicBezTo>
                  <a:cubicBezTo>
                    <a:pt x="1955" y="3541"/>
                    <a:pt x="1927" y="3390"/>
                    <a:pt x="1894" y="3223"/>
                  </a:cubicBezTo>
                  <a:cubicBezTo>
                    <a:pt x="1861" y="3055"/>
                    <a:pt x="1819" y="2863"/>
                    <a:pt x="1775" y="2649"/>
                  </a:cubicBezTo>
                  <a:cubicBezTo>
                    <a:pt x="1768" y="2619"/>
                    <a:pt x="1761" y="2586"/>
                    <a:pt x="1755" y="2556"/>
                  </a:cubicBezTo>
                  <a:lnTo>
                    <a:pt x="1755" y="2556"/>
                  </a:lnTo>
                  <a:lnTo>
                    <a:pt x="3526" y="4480"/>
                  </a:lnTo>
                  <a:lnTo>
                    <a:pt x="3526" y="2246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33"/>
            <p:cNvSpPr/>
            <p:nvPr/>
          </p:nvSpPr>
          <p:spPr>
            <a:xfrm flipH="1">
              <a:off x="4092938" y="2056970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6" y="0"/>
                  </a:moveTo>
                  <a:cubicBezTo>
                    <a:pt x="2762" y="0"/>
                    <a:pt x="2578" y="11"/>
                    <a:pt x="2382" y="32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799"/>
                  </a:cubicBezTo>
                  <a:cubicBezTo>
                    <a:pt x="430" y="1009"/>
                    <a:pt x="265" y="1249"/>
                    <a:pt x="153" y="1520"/>
                  </a:cubicBezTo>
                  <a:cubicBezTo>
                    <a:pt x="41" y="1792"/>
                    <a:pt x="0" y="2079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3"/>
                    <a:pt x="728" y="3713"/>
                  </a:cubicBezTo>
                  <a:cubicBezTo>
                    <a:pt x="932" y="3871"/>
                    <a:pt x="1180" y="3998"/>
                    <a:pt x="1473" y="4091"/>
                  </a:cubicBezTo>
                  <a:cubicBezTo>
                    <a:pt x="1763" y="4184"/>
                    <a:pt x="2104" y="4255"/>
                    <a:pt x="2488" y="4300"/>
                  </a:cubicBezTo>
                  <a:cubicBezTo>
                    <a:pt x="2626" y="4311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8" y="4518"/>
                    <a:pt x="3597" y="4568"/>
                  </a:cubicBezTo>
                  <a:cubicBezTo>
                    <a:pt x="3688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5" y="5249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91" y="5637"/>
                    <a:pt x="3233" y="5679"/>
                    <a:pt x="3058" y="5697"/>
                  </a:cubicBezTo>
                  <a:cubicBezTo>
                    <a:pt x="2973" y="5706"/>
                    <a:pt x="2889" y="5711"/>
                    <a:pt x="2804" y="5711"/>
                  </a:cubicBezTo>
                  <a:cubicBezTo>
                    <a:pt x="2540" y="5711"/>
                    <a:pt x="2277" y="5667"/>
                    <a:pt x="2018" y="5579"/>
                  </a:cubicBezTo>
                  <a:cubicBezTo>
                    <a:pt x="1674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5" y="6306"/>
                    <a:pt x="590" y="6521"/>
                    <a:pt x="891" y="6697"/>
                  </a:cubicBezTo>
                  <a:cubicBezTo>
                    <a:pt x="1193" y="6871"/>
                    <a:pt x="1529" y="6993"/>
                    <a:pt x="1900" y="7063"/>
                  </a:cubicBezTo>
                  <a:cubicBezTo>
                    <a:pt x="2121" y="7103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5"/>
                  </a:cubicBezTo>
                  <a:cubicBezTo>
                    <a:pt x="3647" y="7042"/>
                    <a:pt x="4097" y="6907"/>
                    <a:pt x="4478" y="6692"/>
                  </a:cubicBezTo>
                  <a:cubicBezTo>
                    <a:pt x="4859" y="6480"/>
                    <a:pt x="5147" y="6196"/>
                    <a:pt x="5343" y="5844"/>
                  </a:cubicBezTo>
                  <a:cubicBezTo>
                    <a:pt x="5538" y="5492"/>
                    <a:pt x="5610" y="5080"/>
                    <a:pt x="5563" y="4606"/>
                  </a:cubicBezTo>
                  <a:cubicBezTo>
                    <a:pt x="5530" y="4301"/>
                    <a:pt x="5445" y="4039"/>
                    <a:pt x="5307" y="3821"/>
                  </a:cubicBezTo>
                  <a:cubicBezTo>
                    <a:pt x="5169" y="3604"/>
                    <a:pt x="4985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80"/>
                    <a:pt x="2964" y="2745"/>
                  </a:cubicBezTo>
                  <a:cubicBezTo>
                    <a:pt x="2806" y="2736"/>
                    <a:pt x="2654" y="2719"/>
                    <a:pt x="2505" y="2690"/>
                  </a:cubicBezTo>
                  <a:cubicBezTo>
                    <a:pt x="2359" y="2663"/>
                    <a:pt x="2228" y="2626"/>
                    <a:pt x="2110" y="2575"/>
                  </a:cubicBezTo>
                  <a:cubicBezTo>
                    <a:pt x="1994" y="2525"/>
                    <a:pt x="1899" y="2465"/>
                    <a:pt x="1827" y="2393"/>
                  </a:cubicBezTo>
                  <a:cubicBezTo>
                    <a:pt x="1753" y="2324"/>
                    <a:pt x="1712" y="2232"/>
                    <a:pt x="1699" y="2122"/>
                  </a:cubicBezTo>
                  <a:cubicBezTo>
                    <a:pt x="1686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6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4" y="1421"/>
                    <a:pt x="2707" y="1418"/>
                    <a:pt x="2769" y="1418"/>
                  </a:cubicBezTo>
                  <a:cubicBezTo>
                    <a:pt x="2893" y="1418"/>
                    <a:pt x="3016" y="1431"/>
                    <a:pt x="3140" y="1457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1" y="1750"/>
                    <a:pt x="4004" y="1874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8"/>
                  </a:cubicBezTo>
                  <a:cubicBezTo>
                    <a:pt x="4172" y="217"/>
                    <a:pt x="3882" y="111"/>
                    <a:pt x="3551" y="52"/>
                  </a:cubicBezTo>
                  <a:cubicBezTo>
                    <a:pt x="3365" y="18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33"/>
            <p:cNvSpPr/>
            <p:nvPr/>
          </p:nvSpPr>
          <p:spPr>
            <a:xfrm flipH="1">
              <a:off x="3825221" y="2031539"/>
              <a:ext cx="248284" cy="246448"/>
            </a:xfrm>
            <a:custGeom>
              <a:avLst/>
              <a:gdLst/>
              <a:ahLst/>
              <a:cxnLst/>
              <a:rect l="l" t="t" r="r" b="b"/>
              <a:pathLst>
                <a:path w="7166" h="7113" extrusionOk="0">
                  <a:moveTo>
                    <a:pt x="3602" y="1572"/>
                  </a:moveTo>
                  <a:cubicBezTo>
                    <a:pt x="3787" y="1572"/>
                    <a:pt x="3965" y="1598"/>
                    <a:pt x="4133" y="1651"/>
                  </a:cubicBezTo>
                  <a:cubicBezTo>
                    <a:pt x="4365" y="1723"/>
                    <a:pt x="4576" y="1843"/>
                    <a:pt x="4760" y="2004"/>
                  </a:cubicBezTo>
                  <a:cubicBezTo>
                    <a:pt x="4944" y="2163"/>
                    <a:pt x="5095" y="2360"/>
                    <a:pt x="5210" y="2590"/>
                  </a:cubicBezTo>
                  <a:cubicBezTo>
                    <a:pt x="5327" y="2820"/>
                    <a:pt x="5400" y="3079"/>
                    <a:pt x="5429" y="3364"/>
                  </a:cubicBezTo>
                  <a:cubicBezTo>
                    <a:pt x="5459" y="3649"/>
                    <a:pt x="5442" y="3916"/>
                    <a:pt x="5376" y="4166"/>
                  </a:cubicBezTo>
                  <a:cubicBezTo>
                    <a:pt x="5311" y="4417"/>
                    <a:pt x="5205" y="4639"/>
                    <a:pt x="5058" y="4835"/>
                  </a:cubicBezTo>
                  <a:cubicBezTo>
                    <a:pt x="4911" y="5031"/>
                    <a:pt x="4731" y="5189"/>
                    <a:pt x="4519" y="5310"/>
                  </a:cubicBezTo>
                  <a:cubicBezTo>
                    <a:pt x="4304" y="5429"/>
                    <a:pt x="4063" y="5507"/>
                    <a:pt x="3800" y="5534"/>
                  </a:cubicBezTo>
                  <a:cubicBezTo>
                    <a:pt x="3728" y="5542"/>
                    <a:pt x="3658" y="5545"/>
                    <a:pt x="3588" y="5545"/>
                  </a:cubicBezTo>
                  <a:cubicBezTo>
                    <a:pt x="3400" y="5545"/>
                    <a:pt x="3220" y="5517"/>
                    <a:pt x="3049" y="5465"/>
                  </a:cubicBezTo>
                  <a:cubicBezTo>
                    <a:pt x="2816" y="5392"/>
                    <a:pt x="2606" y="5275"/>
                    <a:pt x="2416" y="5121"/>
                  </a:cubicBezTo>
                  <a:cubicBezTo>
                    <a:pt x="2232" y="4962"/>
                    <a:pt x="2081" y="4766"/>
                    <a:pt x="1968" y="4533"/>
                  </a:cubicBezTo>
                  <a:cubicBezTo>
                    <a:pt x="1854" y="4299"/>
                    <a:pt x="1784" y="4040"/>
                    <a:pt x="1753" y="3752"/>
                  </a:cubicBezTo>
                  <a:cubicBezTo>
                    <a:pt x="1723" y="3469"/>
                    <a:pt x="1739" y="3201"/>
                    <a:pt x="1802" y="2951"/>
                  </a:cubicBezTo>
                  <a:cubicBezTo>
                    <a:pt x="1863" y="2701"/>
                    <a:pt x="1969" y="2478"/>
                    <a:pt x="2120" y="2283"/>
                  </a:cubicBezTo>
                  <a:cubicBezTo>
                    <a:pt x="2270" y="2084"/>
                    <a:pt x="2451" y="1926"/>
                    <a:pt x="2665" y="1807"/>
                  </a:cubicBezTo>
                  <a:cubicBezTo>
                    <a:pt x="2876" y="1686"/>
                    <a:pt x="3117" y="1610"/>
                    <a:pt x="3383" y="1584"/>
                  </a:cubicBezTo>
                  <a:cubicBezTo>
                    <a:pt x="3457" y="1576"/>
                    <a:pt x="3530" y="1572"/>
                    <a:pt x="3602" y="1572"/>
                  </a:cubicBezTo>
                  <a:close/>
                  <a:moveTo>
                    <a:pt x="3660" y="1"/>
                  </a:moveTo>
                  <a:cubicBezTo>
                    <a:pt x="3515" y="1"/>
                    <a:pt x="3368" y="9"/>
                    <a:pt x="3217" y="25"/>
                  </a:cubicBezTo>
                  <a:cubicBezTo>
                    <a:pt x="2702" y="78"/>
                    <a:pt x="2244" y="216"/>
                    <a:pt x="1832" y="436"/>
                  </a:cubicBezTo>
                  <a:cubicBezTo>
                    <a:pt x="1423" y="658"/>
                    <a:pt x="1077" y="941"/>
                    <a:pt x="791" y="1293"/>
                  </a:cubicBezTo>
                  <a:cubicBezTo>
                    <a:pt x="508" y="1646"/>
                    <a:pt x="301" y="2045"/>
                    <a:pt x="170" y="2491"/>
                  </a:cubicBezTo>
                  <a:cubicBezTo>
                    <a:pt x="41" y="2937"/>
                    <a:pt x="0" y="3416"/>
                    <a:pt x="55" y="3929"/>
                  </a:cubicBezTo>
                  <a:cubicBezTo>
                    <a:pt x="108" y="4442"/>
                    <a:pt x="248" y="4901"/>
                    <a:pt x="468" y="5312"/>
                  </a:cubicBezTo>
                  <a:cubicBezTo>
                    <a:pt x="688" y="5722"/>
                    <a:pt x="974" y="6067"/>
                    <a:pt x="1326" y="6354"/>
                  </a:cubicBezTo>
                  <a:cubicBezTo>
                    <a:pt x="1679" y="6638"/>
                    <a:pt x="2075" y="6844"/>
                    <a:pt x="2521" y="6975"/>
                  </a:cubicBezTo>
                  <a:cubicBezTo>
                    <a:pt x="2836" y="7066"/>
                    <a:pt x="3170" y="7112"/>
                    <a:pt x="3522" y="7112"/>
                  </a:cubicBezTo>
                  <a:cubicBezTo>
                    <a:pt x="3668" y="7112"/>
                    <a:pt x="3818" y="7104"/>
                    <a:pt x="3971" y="7088"/>
                  </a:cubicBezTo>
                  <a:cubicBezTo>
                    <a:pt x="4475" y="7035"/>
                    <a:pt x="4934" y="6899"/>
                    <a:pt x="5344" y="6677"/>
                  </a:cubicBezTo>
                  <a:cubicBezTo>
                    <a:pt x="5755" y="6459"/>
                    <a:pt x="6100" y="6172"/>
                    <a:pt x="6387" y="5820"/>
                  </a:cubicBezTo>
                  <a:cubicBezTo>
                    <a:pt x="6670" y="5468"/>
                    <a:pt x="6875" y="5068"/>
                    <a:pt x="7002" y="4618"/>
                  </a:cubicBezTo>
                  <a:cubicBezTo>
                    <a:pt x="7129" y="4169"/>
                    <a:pt x="7166" y="3692"/>
                    <a:pt x="7113" y="3187"/>
                  </a:cubicBezTo>
                  <a:cubicBezTo>
                    <a:pt x="7058" y="2672"/>
                    <a:pt x="6921" y="2212"/>
                    <a:pt x="6704" y="1802"/>
                  </a:cubicBezTo>
                  <a:cubicBezTo>
                    <a:pt x="6489" y="1392"/>
                    <a:pt x="6204" y="1046"/>
                    <a:pt x="5852" y="760"/>
                  </a:cubicBezTo>
                  <a:cubicBezTo>
                    <a:pt x="5499" y="476"/>
                    <a:pt x="5101" y="269"/>
                    <a:pt x="4655" y="139"/>
                  </a:cubicBezTo>
                  <a:cubicBezTo>
                    <a:pt x="4340" y="47"/>
                    <a:pt x="4008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33"/>
            <p:cNvSpPr/>
            <p:nvPr/>
          </p:nvSpPr>
          <p:spPr>
            <a:xfrm flipH="1">
              <a:off x="3578295" y="200319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6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5"/>
                    <a:pt x="2293" y="213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5"/>
                  </a:cubicBezTo>
                  <a:cubicBezTo>
                    <a:pt x="109" y="4434"/>
                    <a:pt x="245" y="4900"/>
                    <a:pt x="462" y="5314"/>
                  </a:cubicBezTo>
                  <a:cubicBezTo>
                    <a:pt x="681" y="5726"/>
                    <a:pt x="966" y="6073"/>
                    <a:pt x="1318" y="6353"/>
                  </a:cubicBezTo>
                  <a:cubicBezTo>
                    <a:pt x="1669" y="6637"/>
                    <a:pt x="2068" y="6839"/>
                    <a:pt x="2519" y="6965"/>
                  </a:cubicBezTo>
                  <a:cubicBezTo>
                    <a:pt x="2832" y="7053"/>
                    <a:pt x="3161" y="7097"/>
                    <a:pt x="3506" y="7097"/>
                  </a:cubicBezTo>
                  <a:cubicBezTo>
                    <a:pt x="3655" y="7097"/>
                    <a:pt x="3807" y="7089"/>
                    <a:pt x="3961" y="7072"/>
                  </a:cubicBezTo>
                  <a:cubicBezTo>
                    <a:pt x="4292" y="7039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4" y="6417"/>
                  </a:cubicBezTo>
                  <a:cubicBezTo>
                    <a:pt x="6049" y="6246"/>
                    <a:pt x="6249" y="6061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4"/>
                    <a:pt x="5072" y="5071"/>
                  </a:cubicBezTo>
                  <a:cubicBezTo>
                    <a:pt x="4923" y="5187"/>
                    <a:pt x="4760" y="5286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2" y="4051"/>
                    <a:pt x="1759" y="3753"/>
                  </a:cubicBezTo>
                  <a:cubicBezTo>
                    <a:pt x="1728" y="3449"/>
                    <a:pt x="1748" y="3167"/>
                    <a:pt x="1820" y="2909"/>
                  </a:cubicBezTo>
                  <a:cubicBezTo>
                    <a:pt x="1892" y="2653"/>
                    <a:pt x="2002" y="2430"/>
                    <a:pt x="2158" y="2239"/>
                  </a:cubicBezTo>
                  <a:cubicBezTo>
                    <a:pt x="2310" y="2049"/>
                    <a:pt x="2498" y="1894"/>
                    <a:pt x="2718" y="1778"/>
                  </a:cubicBezTo>
                  <a:cubicBezTo>
                    <a:pt x="2938" y="1658"/>
                    <a:pt x="3179" y="1586"/>
                    <a:pt x="3437" y="1558"/>
                  </a:cubicBezTo>
                  <a:cubicBezTo>
                    <a:pt x="3510" y="1550"/>
                    <a:pt x="3580" y="1546"/>
                    <a:pt x="3650" y="1546"/>
                  </a:cubicBezTo>
                  <a:cubicBezTo>
                    <a:pt x="3781" y="1546"/>
                    <a:pt x="3907" y="1560"/>
                    <a:pt x="4030" y="1585"/>
                  </a:cubicBezTo>
                  <a:cubicBezTo>
                    <a:pt x="4217" y="1625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59" y="16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33"/>
            <p:cNvSpPr/>
            <p:nvPr/>
          </p:nvSpPr>
          <p:spPr>
            <a:xfrm flipH="1">
              <a:off x="3344291" y="1978530"/>
              <a:ext cx="221328" cy="245997"/>
            </a:xfrm>
            <a:custGeom>
              <a:avLst/>
              <a:gdLst/>
              <a:ahLst/>
              <a:cxnLst/>
              <a:rect l="l" t="t" r="r" b="b"/>
              <a:pathLst>
                <a:path w="6388" h="7100" extrusionOk="0">
                  <a:moveTo>
                    <a:pt x="3678" y="0"/>
                  </a:moveTo>
                  <a:cubicBezTo>
                    <a:pt x="3547" y="0"/>
                    <a:pt x="3415" y="7"/>
                    <a:pt x="3283" y="22"/>
                  </a:cubicBezTo>
                  <a:cubicBezTo>
                    <a:pt x="2764" y="75"/>
                    <a:pt x="2294" y="213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1"/>
                    <a:pt x="0" y="3409"/>
                    <a:pt x="55" y="3915"/>
                  </a:cubicBezTo>
                  <a:cubicBezTo>
                    <a:pt x="108" y="4434"/>
                    <a:pt x="245" y="4900"/>
                    <a:pt x="463" y="5314"/>
                  </a:cubicBezTo>
                  <a:cubicBezTo>
                    <a:pt x="681" y="5727"/>
                    <a:pt x="964" y="6073"/>
                    <a:pt x="1315" y="6356"/>
                  </a:cubicBezTo>
                  <a:cubicBezTo>
                    <a:pt x="1666" y="6637"/>
                    <a:pt x="2067" y="6841"/>
                    <a:pt x="2515" y="6968"/>
                  </a:cubicBezTo>
                  <a:cubicBezTo>
                    <a:pt x="2831" y="7055"/>
                    <a:pt x="3163" y="7099"/>
                    <a:pt x="3509" y="7099"/>
                  </a:cubicBezTo>
                  <a:cubicBezTo>
                    <a:pt x="3656" y="7099"/>
                    <a:pt x="3806" y="7091"/>
                    <a:pt x="3959" y="7075"/>
                  </a:cubicBezTo>
                  <a:cubicBezTo>
                    <a:pt x="4290" y="7041"/>
                    <a:pt x="4615" y="6965"/>
                    <a:pt x="4933" y="6848"/>
                  </a:cubicBezTo>
                  <a:cubicBezTo>
                    <a:pt x="5252" y="6733"/>
                    <a:pt x="5540" y="6589"/>
                    <a:pt x="5793" y="6418"/>
                  </a:cubicBezTo>
                  <a:cubicBezTo>
                    <a:pt x="6046" y="6249"/>
                    <a:pt x="6246" y="6063"/>
                    <a:pt x="6388" y="5863"/>
                  </a:cubicBezTo>
                  <a:lnTo>
                    <a:pt x="5456" y="4683"/>
                  </a:lnTo>
                  <a:cubicBezTo>
                    <a:pt x="5347" y="4825"/>
                    <a:pt x="5217" y="4956"/>
                    <a:pt x="5069" y="5072"/>
                  </a:cubicBezTo>
                  <a:cubicBezTo>
                    <a:pt x="4921" y="5189"/>
                    <a:pt x="4757" y="5288"/>
                    <a:pt x="4573" y="5366"/>
                  </a:cubicBezTo>
                  <a:cubicBezTo>
                    <a:pt x="4392" y="5445"/>
                    <a:pt x="4196" y="5494"/>
                    <a:pt x="3989" y="5517"/>
                  </a:cubicBezTo>
                  <a:cubicBezTo>
                    <a:pt x="3888" y="5527"/>
                    <a:pt x="3790" y="5532"/>
                    <a:pt x="3693" y="5532"/>
                  </a:cubicBezTo>
                  <a:cubicBezTo>
                    <a:pt x="3499" y="5532"/>
                    <a:pt x="3315" y="5511"/>
                    <a:pt x="3142" y="5468"/>
                  </a:cubicBezTo>
                  <a:cubicBezTo>
                    <a:pt x="2884" y="5403"/>
                    <a:pt x="2658" y="5294"/>
                    <a:pt x="2464" y="5137"/>
                  </a:cubicBezTo>
                  <a:cubicBezTo>
                    <a:pt x="2270" y="4980"/>
                    <a:pt x="2111" y="4785"/>
                    <a:pt x="1989" y="4553"/>
                  </a:cubicBezTo>
                  <a:cubicBezTo>
                    <a:pt x="1867" y="4319"/>
                    <a:pt x="1789" y="4053"/>
                    <a:pt x="1758" y="3755"/>
                  </a:cubicBezTo>
                  <a:cubicBezTo>
                    <a:pt x="1725" y="3452"/>
                    <a:pt x="1745" y="3168"/>
                    <a:pt x="1817" y="2912"/>
                  </a:cubicBezTo>
                  <a:cubicBezTo>
                    <a:pt x="1888" y="2655"/>
                    <a:pt x="1999" y="2432"/>
                    <a:pt x="2155" y="2241"/>
                  </a:cubicBezTo>
                  <a:cubicBezTo>
                    <a:pt x="2307" y="2051"/>
                    <a:pt x="2495" y="1896"/>
                    <a:pt x="2715" y="1779"/>
                  </a:cubicBezTo>
                  <a:cubicBezTo>
                    <a:pt x="2937" y="1661"/>
                    <a:pt x="3176" y="1589"/>
                    <a:pt x="3434" y="1561"/>
                  </a:cubicBezTo>
                  <a:cubicBezTo>
                    <a:pt x="3509" y="1553"/>
                    <a:pt x="3582" y="1549"/>
                    <a:pt x="3653" y="1549"/>
                  </a:cubicBezTo>
                  <a:cubicBezTo>
                    <a:pt x="3782" y="1549"/>
                    <a:pt x="3906" y="1562"/>
                    <a:pt x="4027" y="1587"/>
                  </a:cubicBezTo>
                  <a:cubicBezTo>
                    <a:pt x="4214" y="1627"/>
                    <a:pt x="4391" y="1692"/>
                    <a:pt x="4555" y="1781"/>
                  </a:cubicBezTo>
                  <a:cubicBezTo>
                    <a:pt x="4717" y="1873"/>
                    <a:pt x="4875" y="1982"/>
                    <a:pt x="5026" y="2110"/>
                  </a:cubicBezTo>
                  <a:lnTo>
                    <a:pt x="5916" y="845"/>
                  </a:lnTo>
                  <a:cubicBezTo>
                    <a:pt x="5698" y="637"/>
                    <a:pt x="5446" y="468"/>
                    <a:pt x="5159" y="328"/>
                  </a:cubicBezTo>
                  <a:cubicBezTo>
                    <a:pt x="4874" y="192"/>
                    <a:pt x="4570" y="98"/>
                    <a:pt x="4250" y="46"/>
                  </a:cubicBezTo>
                  <a:cubicBezTo>
                    <a:pt x="4060" y="16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33"/>
            <p:cNvSpPr/>
            <p:nvPr/>
          </p:nvSpPr>
          <p:spPr>
            <a:xfrm flipH="1">
              <a:off x="3134159" y="1953480"/>
              <a:ext cx="192883" cy="253377"/>
            </a:xfrm>
            <a:custGeom>
              <a:avLst/>
              <a:gdLst/>
              <a:ahLst/>
              <a:cxnLst/>
              <a:rect l="l" t="t" r="r" b="b"/>
              <a:pathLst>
                <a:path w="5567" h="7313" extrusionOk="0">
                  <a:moveTo>
                    <a:pt x="4751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8" y="5732"/>
                  </a:lnTo>
                  <a:lnTo>
                    <a:pt x="2033" y="4350"/>
                  </a:lnTo>
                  <a:lnTo>
                    <a:pt x="4738" y="4064"/>
                  </a:lnTo>
                  <a:lnTo>
                    <a:pt x="4595" y="2722"/>
                  </a:lnTo>
                  <a:lnTo>
                    <a:pt x="1891" y="3007"/>
                  </a:lnTo>
                  <a:lnTo>
                    <a:pt x="1757" y="1742"/>
                  </a:lnTo>
                  <a:lnTo>
                    <a:pt x="4899" y="1411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33"/>
            <p:cNvSpPr/>
            <p:nvPr/>
          </p:nvSpPr>
          <p:spPr>
            <a:xfrm flipH="1">
              <a:off x="2888513" y="1936157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92" y="1418"/>
                  </a:moveTo>
                  <a:cubicBezTo>
                    <a:pt x="3229" y="1418"/>
                    <a:pt x="3352" y="1438"/>
                    <a:pt x="3462" y="1478"/>
                  </a:cubicBezTo>
                  <a:cubicBezTo>
                    <a:pt x="3616" y="1536"/>
                    <a:pt x="3738" y="1626"/>
                    <a:pt x="3831" y="1750"/>
                  </a:cubicBezTo>
                  <a:cubicBezTo>
                    <a:pt x="3922" y="1873"/>
                    <a:pt x="3978" y="2024"/>
                    <a:pt x="3997" y="2198"/>
                  </a:cubicBezTo>
                  <a:cubicBezTo>
                    <a:pt x="4014" y="2375"/>
                    <a:pt x="3998" y="2535"/>
                    <a:pt x="3943" y="2677"/>
                  </a:cubicBezTo>
                  <a:cubicBezTo>
                    <a:pt x="3890" y="2821"/>
                    <a:pt x="3804" y="2936"/>
                    <a:pt x="3685" y="3022"/>
                  </a:cubicBezTo>
                  <a:cubicBezTo>
                    <a:pt x="3567" y="3112"/>
                    <a:pt x="3423" y="3165"/>
                    <a:pt x="3253" y="3182"/>
                  </a:cubicBezTo>
                  <a:lnTo>
                    <a:pt x="1913" y="3324"/>
                  </a:lnTo>
                  <a:lnTo>
                    <a:pt x="1725" y="1554"/>
                  </a:lnTo>
                  <a:lnTo>
                    <a:pt x="2921" y="1428"/>
                  </a:lnTo>
                  <a:cubicBezTo>
                    <a:pt x="2980" y="1422"/>
                    <a:pt x="3037" y="1418"/>
                    <a:pt x="3092" y="1418"/>
                  </a:cubicBezTo>
                  <a:close/>
                  <a:moveTo>
                    <a:pt x="3370" y="0"/>
                  </a:moveTo>
                  <a:cubicBezTo>
                    <a:pt x="3271" y="0"/>
                    <a:pt x="3169" y="6"/>
                    <a:pt x="3066" y="17"/>
                  </a:cubicBezTo>
                  <a:lnTo>
                    <a:pt x="0" y="341"/>
                  </a:lnTo>
                  <a:lnTo>
                    <a:pt x="719" y="7151"/>
                  </a:lnTo>
                  <a:lnTo>
                    <a:pt x="2295" y="6986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80" y="4082"/>
                  </a:lnTo>
                  <a:cubicBezTo>
                    <a:pt x="4618" y="4061"/>
                    <a:pt x="4654" y="4042"/>
                    <a:pt x="4690" y="4016"/>
                  </a:cubicBezTo>
                  <a:cubicBezTo>
                    <a:pt x="5021" y="3786"/>
                    <a:pt x="5269" y="3488"/>
                    <a:pt x="5432" y="3126"/>
                  </a:cubicBezTo>
                  <a:cubicBezTo>
                    <a:pt x="5597" y="2764"/>
                    <a:pt x="5658" y="2370"/>
                    <a:pt x="5612" y="1942"/>
                  </a:cubicBezTo>
                  <a:cubicBezTo>
                    <a:pt x="5568" y="1527"/>
                    <a:pt x="5429" y="1166"/>
                    <a:pt x="5193" y="860"/>
                  </a:cubicBezTo>
                  <a:cubicBezTo>
                    <a:pt x="4957" y="552"/>
                    <a:pt x="4652" y="325"/>
                    <a:pt x="4280" y="174"/>
                  </a:cubicBezTo>
                  <a:cubicBezTo>
                    <a:pt x="3994" y="58"/>
                    <a:pt x="3691" y="0"/>
                    <a:pt x="3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33"/>
            <p:cNvSpPr/>
            <p:nvPr/>
          </p:nvSpPr>
          <p:spPr>
            <a:xfrm flipH="1">
              <a:off x="2575584" y="1896798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6" y="0"/>
                  </a:moveTo>
                  <a:cubicBezTo>
                    <a:pt x="2763" y="0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1"/>
                    <a:pt x="647" y="799"/>
                  </a:cubicBezTo>
                  <a:cubicBezTo>
                    <a:pt x="430" y="1009"/>
                    <a:pt x="265" y="1249"/>
                    <a:pt x="154" y="1520"/>
                  </a:cubicBezTo>
                  <a:cubicBezTo>
                    <a:pt x="41" y="1791"/>
                    <a:pt x="0" y="2079"/>
                    <a:pt x="33" y="2384"/>
                  </a:cubicBezTo>
                  <a:cubicBezTo>
                    <a:pt x="64" y="2670"/>
                    <a:pt x="135" y="2923"/>
                    <a:pt x="251" y="3143"/>
                  </a:cubicBezTo>
                  <a:cubicBezTo>
                    <a:pt x="366" y="3363"/>
                    <a:pt x="525" y="3553"/>
                    <a:pt x="729" y="3713"/>
                  </a:cubicBezTo>
                  <a:cubicBezTo>
                    <a:pt x="932" y="3871"/>
                    <a:pt x="1179" y="3997"/>
                    <a:pt x="1473" y="4091"/>
                  </a:cubicBezTo>
                  <a:cubicBezTo>
                    <a:pt x="1765" y="4184"/>
                    <a:pt x="2104" y="4255"/>
                    <a:pt x="2488" y="4299"/>
                  </a:cubicBezTo>
                  <a:cubicBezTo>
                    <a:pt x="2628" y="4311"/>
                    <a:pt x="2763" y="4328"/>
                    <a:pt x="2896" y="4350"/>
                  </a:cubicBezTo>
                  <a:cubicBezTo>
                    <a:pt x="3030" y="4371"/>
                    <a:pt x="3157" y="4401"/>
                    <a:pt x="3279" y="4439"/>
                  </a:cubicBezTo>
                  <a:cubicBezTo>
                    <a:pt x="3401" y="4475"/>
                    <a:pt x="3508" y="4518"/>
                    <a:pt x="3598" y="4568"/>
                  </a:cubicBezTo>
                  <a:cubicBezTo>
                    <a:pt x="3687" y="4616"/>
                    <a:pt x="3761" y="4678"/>
                    <a:pt x="3818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3" y="5136"/>
                    <a:pt x="3904" y="5248"/>
                    <a:pt x="3837" y="5345"/>
                  </a:cubicBezTo>
                  <a:cubicBezTo>
                    <a:pt x="3772" y="5440"/>
                    <a:pt x="3670" y="5517"/>
                    <a:pt x="3531" y="5578"/>
                  </a:cubicBezTo>
                  <a:cubicBezTo>
                    <a:pt x="3393" y="5640"/>
                    <a:pt x="3236" y="5678"/>
                    <a:pt x="3062" y="5697"/>
                  </a:cubicBezTo>
                  <a:cubicBezTo>
                    <a:pt x="2976" y="5706"/>
                    <a:pt x="2890" y="5711"/>
                    <a:pt x="2804" y="5711"/>
                  </a:cubicBezTo>
                  <a:cubicBezTo>
                    <a:pt x="2541" y="5711"/>
                    <a:pt x="2280" y="5667"/>
                    <a:pt x="2021" y="5581"/>
                  </a:cubicBezTo>
                  <a:cubicBezTo>
                    <a:pt x="1678" y="5466"/>
                    <a:pt x="1320" y="5208"/>
                    <a:pt x="949" y="4807"/>
                  </a:cubicBezTo>
                  <a:lnTo>
                    <a:pt x="66" y="6051"/>
                  </a:lnTo>
                  <a:cubicBezTo>
                    <a:pt x="317" y="6307"/>
                    <a:pt x="593" y="6522"/>
                    <a:pt x="892" y="6696"/>
                  </a:cubicBezTo>
                  <a:cubicBezTo>
                    <a:pt x="1192" y="6870"/>
                    <a:pt x="1529" y="6993"/>
                    <a:pt x="1900" y="7063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7" y="7115"/>
                    <a:pt x="3128" y="7095"/>
                  </a:cubicBezTo>
                  <a:cubicBezTo>
                    <a:pt x="3647" y="7040"/>
                    <a:pt x="4097" y="6906"/>
                    <a:pt x="4478" y="6692"/>
                  </a:cubicBezTo>
                  <a:cubicBezTo>
                    <a:pt x="4859" y="6479"/>
                    <a:pt x="5147" y="6196"/>
                    <a:pt x="5342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29" y="4301"/>
                    <a:pt x="5446" y="4039"/>
                    <a:pt x="5307" y="3820"/>
                  </a:cubicBezTo>
                  <a:cubicBezTo>
                    <a:pt x="5168" y="3603"/>
                    <a:pt x="4986" y="3419"/>
                    <a:pt x="4757" y="3274"/>
                  </a:cubicBezTo>
                  <a:cubicBezTo>
                    <a:pt x="4529" y="3129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3" y="2719"/>
                    <a:pt x="2507" y="2690"/>
                  </a:cubicBezTo>
                  <a:cubicBezTo>
                    <a:pt x="2359" y="2663"/>
                    <a:pt x="2228" y="2625"/>
                    <a:pt x="2111" y="2575"/>
                  </a:cubicBezTo>
                  <a:cubicBezTo>
                    <a:pt x="1993" y="2525"/>
                    <a:pt x="1898" y="2464"/>
                    <a:pt x="1827" y="2393"/>
                  </a:cubicBezTo>
                  <a:cubicBezTo>
                    <a:pt x="1753" y="2324"/>
                    <a:pt x="1712" y="2231"/>
                    <a:pt x="1699" y="2122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0" y="1698"/>
                    <a:pt x="1953" y="1616"/>
                    <a:pt x="2085" y="1554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1"/>
                    <a:pt x="3139" y="1456"/>
                  </a:cubicBezTo>
                  <a:cubicBezTo>
                    <a:pt x="3324" y="1497"/>
                    <a:pt x="3500" y="1563"/>
                    <a:pt x="3672" y="1656"/>
                  </a:cubicBezTo>
                  <a:cubicBezTo>
                    <a:pt x="3841" y="1750"/>
                    <a:pt x="4004" y="1873"/>
                    <a:pt x="4159" y="2029"/>
                  </a:cubicBezTo>
                  <a:lnTo>
                    <a:pt x="5076" y="937"/>
                  </a:lnTo>
                  <a:cubicBezTo>
                    <a:pt x="4888" y="707"/>
                    <a:pt x="4671" y="519"/>
                    <a:pt x="4421" y="368"/>
                  </a:cubicBezTo>
                  <a:cubicBezTo>
                    <a:pt x="4173" y="217"/>
                    <a:pt x="3881" y="112"/>
                    <a:pt x="3551" y="51"/>
                  </a:cubicBezTo>
                  <a:cubicBezTo>
                    <a:pt x="3364" y="17"/>
                    <a:pt x="3159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33"/>
            <p:cNvSpPr/>
            <p:nvPr/>
          </p:nvSpPr>
          <p:spPr>
            <a:xfrm flipH="1">
              <a:off x="2308180" y="1866586"/>
              <a:ext cx="243052" cy="258470"/>
            </a:xfrm>
            <a:custGeom>
              <a:avLst/>
              <a:gdLst/>
              <a:ahLst/>
              <a:cxnLst/>
              <a:rect l="l" t="t" r="r" b="b"/>
              <a:pathLst>
                <a:path w="7015" h="7460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9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1"/>
                  </a:lnTo>
                  <a:lnTo>
                    <a:pt x="5089" y="6996"/>
                  </a:lnTo>
                  <a:lnTo>
                    <a:pt x="7015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33"/>
            <p:cNvSpPr/>
            <p:nvPr/>
          </p:nvSpPr>
          <p:spPr>
            <a:xfrm flipH="1">
              <a:off x="2144649" y="184863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20"/>
                  </a:lnTo>
                  <a:lnTo>
                    <a:pt x="147" y="1811"/>
                  </a:lnTo>
                  <a:lnTo>
                    <a:pt x="1295" y="1690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4"/>
                  </a:lnTo>
                  <a:lnTo>
                    <a:pt x="4532" y="5422"/>
                  </a:lnTo>
                  <a:lnTo>
                    <a:pt x="3374" y="5544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33"/>
            <p:cNvSpPr/>
            <p:nvPr/>
          </p:nvSpPr>
          <p:spPr>
            <a:xfrm flipH="1">
              <a:off x="1927518" y="1836894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33"/>
            <p:cNvSpPr/>
            <p:nvPr/>
          </p:nvSpPr>
          <p:spPr>
            <a:xfrm flipH="1">
              <a:off x="1722201" y="1815205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4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1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33"/>
            <p:cNvSpPr/>
            <p:nvPr/>
          </p:nvSpPr>
          <p:spPr>
            <a:xfrm flipH="1">
              <a:off x="1514806" y="17848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1"/>
                    <a:pt x="2383" y="32"/>
                  </a:cubicBezTo>
                  <a:cubicBezTo>
                    <a:pt x="2045" y="68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801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3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29" y="3714"/>
                  </a:cubicBezTo>
                  <a:cubicBezTo>
                    <a:pt x="932" y="3872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7" y="4351"/>
                  </a:cubicBezTo>
                  <a:cubicBezTo>
                    <a:pt x="3030" y="4373"/>
                    <a:pt x="3157" y="4402"/>
                    <a:pt x="3279" y="4440"/>
                  </a:cubicBezTo>
                  <a:cubicBezTo>
                    <a:pt x="3401" y="4476"/>
                    <a:pt x="3508" y="4520"/>
                    <a:pt x="3598" y="4570"/>
                  </a:cubicBezTo>
                  <a:cubicBezTo>
                    <a:pt x="3687" y="4617"/>
                    <a:pt x="3761" y="4679"/>
                    <a:pt x="3818" y="4753"/>
                  </a:cubicBezTo>
                  <a:cubicBezTo>
                    <a:pt x="3876" y="4824"/>
                    <a:pt x="3909" y="4911"/>
                    <a:pt x="3919" y="5009"/>
                  </a:cubicBezTo>
                  <a:cubicBezTo>
                    <a:pt x="3933" y="5138"/>
                    <a:pt x="3905" y="5250"/>
                    <a:pt x="3837" y="5346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41"/>
                    <a:pt x="3233" y="5680"/>
                    <a:pt x="3059" y="5699"/>
                  </a:cubicBezTo>
                  <a:cubicBezTo>
                    <a:pt x="2974" y="5708"/>
                    <a:pt x="2890" y="5712"/>
                    <a:pt x="2805" y="5712"/>
                  </a:cubicBezTo>
                  <a:cubicBezTo>
                    <a:pt x="2541" y="5712"/>
                    <a:pt x="2278" y="5668"/>
                    <a:pt x="2018" y="5581"/>
                  </a:cubicBezTo>
                  <a:cubicBezTo>
                    <a:pt x="1674" y="5466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7"/>
                    <a:pt x="590" y="6523"/>
                    <a:pt x="891" y="6698"/>
                  </a:cubicBezTo>
                  <a:cubicBezTo>
                    <a:pt x="1191" y="6872"/>
                    <a:pt x="1526" y="6994"/>
                    <a:pt x="1899" y="7065"/>
                  </a:cubicBezTo>
                  <a:cubicBezTo>
                    <a:pt x="2120" y="7105"/>
                    <a:pt x="2355" y="7126"/>
                    <a:pt x="2603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3"/>
                    <a:pt x="4097" y="6908"/>
                    <a:pt x="4478" y="6694"/>
                  </a:cubicBezTo>
                  <a:cubicBezTo>
                    <a:pt x="4859" y="6480"/>
                    <a:pt x="5147" y="6198"/>
                    <a:pt x="5343" y="5845"/>
                  </a:cubicBezTo>
                  <a:cubicBezTo>
                    <a:pt x="5540" y="5493"/>
                    <a:pt x="5611" y="5082"/>
                    <a:pt x="5563" y="4607"/>
                  </a:cubicBezTo>
                  <a:cubicBezTo>
                    <a:pt x="5530" y="4301"/>
                    <a:pt x="5446" y="4041"/>
                    <a:pt x="5307" y="3822"/>
                  </a:cubicBezTo>
                  <a:cubicBezTo>
                    <a:pt x="5169" y="3604"/>
                    <a:pt x="4986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7" y="2738"/>
                    <a:pt x="2654" y="2719"/>
                    <a:pt x="2507" y="2690"/>
                  </a:cubicBezTo>
                  <a:cubicBezTo>
                    <a:pt x="2359" y="2665"/>
                    <a:pt x="2228" y="2626"/>
                    <a:pt x="2111" y="2575"/>
                  </a:cubicBezTo>
                  <a:cubicBezTo>
                    <a:pt x="1993" y="2525"/>
                    <a:pt x="1899" y="2466"/>
                    <a:pt x="1827" y="2394"/>
                  </a:cubicBezTo>
                  <a:cubicBezTo>
                    <a:pt x="1753" y="2324"/>
                    <a:pt x="1712" y="2233"/>
                    <a:pt x="1699" y="2122"/>
                  </a:cubicBezTo>
                  <a:cubicBezTo>
                    <a:pt x="1687" y="1999"/>
                    <a:pt x="1713" y="1889"/>
                    <a:pt x="1782" y="1795"/>
                  </a:cubicBezTo>
                  <a:cubicBezTo>
                    <a:pt x="1850" y="1698"/>
                    <a:pt x="1953" y="1618"/>
                    <a:pt x="2086" y="1554"/>
                  </a:cubicBezTo>
                  <a:cubicBezTo>
                    <a:pt x="2221" y="1493"/>
                    <a:pt x="2385" y="1449"/>
                    <a:pt x="2580" y="1429"/>
                  </a:cubicBezTo>
                  <a:cubicBezTo>
                    <a:pt x="2645" y="1422"/>
                    <a:pt x="2709" y="1419"/>
                    <a:pt x="2774" y="1419"/>
                  </a:cubicBezTo>
                  <a:cubicBezTo>
                    <a:pt x="2896" y="1419"/>
                    <a:pt x="3018" y="1432"/>
                    <a:pt x="3140" y="1458"/>
                  </a:cubicBezTo>
                  <a:cubicBezTo>
                    <a:pt x="3324" y="1497"/>
                    <a:pt x="3501" y="1564"/>
                    <a:pt x="3672" y="1658"/>
                  </a:cubicBezTo>
                  <a:cubicBezTo>
                    <a:pt x="3843" y="1751"/>
                    <a:pt x="4004" y="1875"/>
                    <a:pt x="4159" y="2029"/>
                  </a:cubicBezTo>
                  <a:lnTo>
                    <a:pt x="5077" y="939"/>
                  </a:lnTo>
                  <a:cubicBezTo>
                    <a:pt x="4888" y="709"/>
                    <a:pt x="4671" y="519"/>
                    <a:pt x="4421" y="368"/>
                  </a:cubicBezTo>
                  <a:cubicBezTo>
                    <a:pt x="4173" y="216"/>
                    <a:pt x="3883" y="111"/>
                    <a:pt x="3551" y="50"/>
                  </a:cubicBezTo>
                  <a:cubicBezTo>
                    <a:pt x="3365" y="17"/>
                    <a:pt x="316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33"/>
            <p:cNvSpPr/>
            <p:nvPr/>
          </p:nvSpPr>
          <p:spPr>
            <a:xfrm flipH="1">
              <a:off x="1125098" y="1749065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6"/>
                  </a:moveTo>
                  <a:cubicBezTo>
                    <a:pt x="2174" y="4068"/>
                    <a:pt x="2304" y="4186"/>
                    <a:pt x="2445" y="4307"/>
                  </a:cubicBezTo>
                  <a:lnTo>
                    <a:pt x="3868" y="5529"/>
                  </a:lnTo>
                  <a:cubicBezTo>
                    <a:pt x="3814" y="5564"/>
                    <a:pt x="3763" y="5600"/>
                    <a:pt x="3711" y="5634"/>
                  </a:cubicBezTo>
                  <a:cubicBezTo>
                    <a:pt x="3497" y="5764"/>
                    <a:pt x="3261" y="5844"/>
                    <a:pt x="3002" y="5870"/>
                  </a:cubicBezTo>
                  <a:cubicBezTo>
                    <a:pt x="2917" y="5879"/>
                    <a:pt x="2835" y="5884"/>
                    <a:pt x="2756" y="5884"/>
                  </a:cubicBezTo>
                  <a:cubicBezTo>
                    <a:pt x="2577" y="5884"/>
                    <a:pt x="2413" y="5860"/>
                    <a:pt x="2267" y="5815"/>
                  </a:cubicBezTo>
                  <a:cubicBezTo>
                    <a:pt x="2057" y="5749"/>
                    <a:pt x="1892" y="5641"/>
                    <a:pt x="1771" y="5489"/>
                  </a:cubicBezTo>
                  <a:cubicBezTo>
                    <a:pt x="1650" y="5338"/>
                    <a:pt x="1578" y="5152"/>
                    <a:pt x="1555" y="4931"/>
                  </a:cubicBezTo>
                  <a:cubicBezTo>
                    <a:pt x="1525" y="4655"/>
                    <a:pt x="1593" y="4413"/>
                    <a:pt x="1755" y="4215"/>
                  </a:cubicBezTo>
                  <a:cubicBezTo>
                    <a:pt x="1833" y="4117"/>
                    <a:pt x="1933" y="4032"/>
                    <a:pt x="2056" y="3956"/>
                  </a:cubicBezTo>
                  <a:close/>
                  <a:moveTo>
                    <a:pt x="3139" y="1"/>
                  </a:moveTo>
                  <a:cubicBezTo>
                    <a:pt x="3040" y="1"/>
                    <a:pt x="2939" y="6"/>
                    <a:pt x="2836" y="17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4" y="814"/>
                    <a:pt x="1029" y="1110"/>
                  </a:cubicBezTo>
                  <a:cubicBezTo>
                    <a:pt x="872" y="1404"/>
                    <a:pt x="813" y="1729"/>
                    <a:pt x="851" y="2076"/>
                  </a:cubicBezTo>
                  <a:cubicBezTo>
                    <a:pt x="865" y="2220"/>
                    <a:pt x="904" y="2374"/>
                    <a:pt x="967" y="2537"/>
                  </a:cubicBezTo>
                  <a:cubicBezTo>
                    <a:pt x="1026" y="2693"/>
                    <a:pt x="1115" y="2856"/>
                    <a:pt x="1224" y="3024"/>
                  </a:cubicBezTo>
                  <a:cubicBezTo>
                    <a:pt x="828" y="3256"/>
                    <a:pt x="527" y="3546"/>
                    <a:pt x="327" y="3888"/>
                  </a:cubicBezTo>
                  <a:cubicBezTo>
                    <a:pt x="94" y="4298"/>
                    <a:pt x="1" y="4740"/>
                    <a:pt x="51" y="5211"/>
                  </a:cubicBezTo>
                  <a:cubicBezTo>
                    <a:pt x="94" y="5628"/>
                    <a:pt x="252" y="5992"/>
                    <a:pt x="526" y="6304"/>
                  </a:cubicBezTo>
                  <a:cubicBezTo>
                    <a:pt x="796" y="6618"/>
                    <a:pt x="1147" y="6849"/>
                    <a:pt x="1572" y="7000"/>
                  </a:cubicBezTo>
                  <a:cubicBezTo>
                    <a:pt x="1887" y="7112"/>
                    <a:pt x="2224" y="7169"/>
                    <a:pt x="2583" y="7169"/>
                  </a:cubicBezTo>
                  <a:cubicBezTo>
                    <a:pt x="2712" y="7169"/>
                    <a:pt x="2844" y="7161"/>
                    <a:pt x="2979" y="7147"/>
                  </a:cubicBezTo>
                  <a:cubicBezTo>
                    <a:pt x="3361" y="7107"/>
                    <a:pt x="3715" y="7015"/>
                    <a:pt x="4037" y="6875"/>
                  </a:cubicBezTo>
                  <a:cubicBezTo>
                    <a:pt x="4351" y="6736"/>
                    <a:pt x="4633" y="6556"/>
                    <a:pt x="4886" y="6337"/>
                  </a:cubicBezTo>
                  <a:lnTo>
                    <a:pt x="5431" y="6792"/>
                  </a:lnTo>
                  <a:lnTo>
                    <a:pt x="7358" y="6589"/>
                  </a:lnTo>
                  <a:lnTo>
                    <a:pt x="5747" y="5196"/>
                  </a:lnTo>
                  <a:cubicBezTo>
                    <a:pt x="5859" y="4973"/>
                    <a:pt x="5953" y="4735"/>
                    <a:pt x="6022" y="4484"/>
                  </a:cubicBezTo>
                  <a:cubicBezTo>
                    <a:pt x="6128" y="4116"/>
                    <a:pt x="6187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07" y="4058"/>
                    <a:pt x="4635" y="4326"/>
                  </a:cubicBezTo>
                  <a:lnTo>
                    <a:pt x="4096" y="3845"/>
                  </a:lnTo>
                  <a:cubicBezTo>
                    <a:pt x="3952" y="3736"/>
                    <a:pt x="3791" y="3604"/>
                    <a:pt x="3612" y="3450"/>
                  </a:cubicBezTo>
                  <a:cubicBezTo>
                    <a:pt x="3432" y="3296"/>
                    <a:pt x="3252" y="3131"/>
                    <a:pt x="3078" y="2957"/>
                  </a:cubicBezTo>
                  <a:cubicBezTo>
                    <a:pt x="2901" y="2781"/>
                    <a:pt x="2755" y="2609"/>
                    <a:pt x="2635" y="2442"/>
                  </a:cubicBezTo>
                  <a:cubicBezTo>
                    <a:pt x="2514" y="2275"/>
                    <a:pt x="2450" y="2127"/>
                    <a:pt x="2435" y="2005"/>
                  </a:cubicBezTo>
                  <a:cubicBezTo>
                    <a:pt x="2424" y="1875"/>
                    <a:pt x="2435" y="1763"/>
                    <a:pt x="2478" y="1671"/>
                  </a:cubicBezTo>
                  <a:cubicBezTo>
                    <a:pt x="2522" y="1579"/>
                    <a:pt x="2591" y="1504"/>
                    <a:pt x="2683" y="1448"/>
                  </a:cubicBezTo>
                  <a:cubicBezTo>
                    <a:pt x="2776" y="1393"/>
                    <a:pt x="2893" y="1357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49" y="1526"/>
                    <a:pt x="3787" y="1694"/>
                    <a:pt x="3928" y="1950"/>
                  </a:cubicBezTo>
                  <a:lnTo>
                    <a:pt x="5077" y="1090"/>
                  </a:lnTo>
                  <a:cubicBezTo>
                    <a:pt x="4965" y="838"/>
                    <a:pt x="4796" y="627"/>
                    <a:pt x="4566" y="454"/>
                  </a:cubicBezTo>
                  <a:cubicBezTo>
                    <a:pt x="4339" y="282"/>
                    <a:pt x="4077" y="155"/>
                    <a:pt x="3778" y="81"/>
                  </a:cubicBezTo>
                  <a:cubicBezTo>
                    <a:pt x="3573" y="28"/>
                    <a:pt x="3360" y="1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33"/>
            <p:cNvSpPr/>
            <p:nvPr/>
          </p:nvSpPr>
          <p:spPr>
            <a:xfrm flipH="1">
              <a:off x="827414" y="1707593"/>
              <a:ext cx="204663" cy="249635"/>
            </a:xfrm>
            <a:custGeom>
              <a:avLst/>
              <a:gdLst/>
              <a:ahLst/>
              <a:cxnLst/>
              <a:rect l="l" t="t" r="r" b="b"/>
              <a:pathLst>
                <a:path w="5907" h="7205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8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33"/>
            <p:cNvSpPr/>
            <p:nvPr/>
          </p:nvSpPr>
          <p:spPr>
            <a:xfrm flipH="1">
              <a:off x="599508" y="1685973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1"/>
                  </a:moveTo>
                  <a:lnTo>
                    <a:pt x="0" y="501"/>
                  </a:lnTo>
                  <a:lnTo>
                    <a:pt x="718" y="7313"/>
                  </a:lnTo>
                  <a:lnTo>
                    <a:pt x="5564" y="6801"/>
                  </a:lnTo>
                  <a:lnTo>
                    <a:pt x="5416" y="5392"/>
                  </a:lnTo>
                  <a:lnTo>
                    <a:pt x="2176" y="5734"/>
                  </a:lnTo>
                  <a:lnTo>
                    <a:pt x="2029" y="4350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3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33"/>
            <p:cNvSpPr/>
            <p:nvPr/>
          </p:nvSpPr>
          <p:spPr>
            <a:xfrm flipH="1">
              <a:off x="358297" y="1663314"/>
              <a:ext cx="221398" cy="246032"/>
            </a:xfrm>
            <a:custGeom>
              <a:avLst/>
              <a:gdLst/>
              <a:ahLst/>
              <a:cxnLst/>
              <a:rect l="l" t="t" r="r" b="b"/>
              <a:pathLst>
                <a:path w="6390" h="7101" extrusionOk="0">
                  <a:moveTo>
                    <a:pt x="3669" y="0"/>
                  </a:moveTo>
                  <a:cubicBezTo>
                    <a:pt x="3541" y="0"/>
                    <a:pt x="3412" y="7"/>
                    <a:pt x="3282" y="22"/>
                  </a:cubicBezTo>
                  <a:cubicBezTo>
                    <a:pt x="2763" y="76"/>
                    <a:pt x="2293" y="214"/>
                    <a:pt x="1875" y="436"/>
                  </a:cubicBezTo>
                  <a:cubicBezTo>
                    <a:pt x="1456" y="657"/>
                    <a:pt x="1102" y="942"/>
                    <a:pt x="815" y="1292"/>
                  </a:cubicBezTo>
                  <a:cubicBezTo>
                    <a:pt x="527" y="1640"/>
                    <a:pt x="314" y="2038"/>
                    <a:pt x="178" y="2485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12" y="4435"/>
                    <a:pt x="248" y="4901"/>
                    <a:pt x="465" y="5314"/>
                  </a:cubicBezTo>
                  <a:cubicBezTo>
                    <a:pt x="684" y="5728"/>
                    <a:pt x="967" y="6074"/>
                    <a:pt x="1318" y="6356"/>
                  </a:cubicBezTo>
                  <a:cubicBezTo>
                    <a:pt x="1669" y="6637"/>
                    <a:pt x="2069" y="6842"/>
                    <a:pt x="2519" y="6967"/>
                  </a:cubicBezTo>
                  <a:cubicBezTo>
                    <a:pt x="2832" y="7056"/>
                    <a:pt x="3161" y="7101"/>
                    <a:pt x="3506" y="7101"/>
                  </a:cubicBezTo>
                  <a:cubicBezTo>
                    <a:pt x="3655" y="7101"/>
                    <a:pt x="3807" y="7092"/>
                    <a:pt x="3963" y="7075"/>
                  </a:cubicBezTo>
                  <a:cubicBezTo>
                    <a:pt x="4292" y="7042"/>
                    <a:pt x="4618" y="6966"/>
                    <a:pt x="4936" y="6849"/>
                  </a:cubicBezTo>
                  <a:cubicBezTo>
                    <a:pt x="5254" y="6734"/>
                    <a:pt x="5541" y="6591"/>
                    <a:pt x="5796" y="6419"/>
                  </a:cubicBezTo>
                  <a:cubicBezTo>
                    <a:pt x="6049" y="6248"/>
                    <a:pt x="6249" y="6063"/>
                    <a:pt x="6390" y="5864"/>
                  </a:cubicBezTo>
                  <a:lnTo>
                    <a:pt x="5459" y="4684"/>
                  </a:lnTo>
                  <a:cubicBezTo>
                    <a:pt x="5350" y="4825"/>
                    <a:pt x="5221" y="4957"/>
                    <a:pt x="5073" y="5073"/>
                  </a:cubicBezTo>
                  <a:cubicBezTo>
                    <a:pt x="4923" y="5190"/>
                    <a:pt x="4761" y="5289"/>
                    <a:pt x="4577" y="5367"/>
                  </a:cubicBezTo>
                  <a:cubicBezTo>
                    <a:pt x="4395" y="5446"/>
                    <a:pt x="4200" y="5493"/>
                    <a:pt x="3993" y="5518"/>
                  </a:cubicBezTo>
                  <a:cubicBezTo>
                    <a:pt x="3891" y="5528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7"/>
                  </a:cubicBezTo>
                  <a:cubicBezTo>
                    <a:pt x="2273" y="4980"/>
                    <a:pt x="2115" y="4784"/>
                    <a:pt x="1992" y="4551"/>
                  </a:cubicBezTo>
                  <a:cubicBezTo>
                    <a:pt x="1870" y="4319"/>
                    <a:pt x="1793" y="4053"/>
                    <a:pt x="1760" y="3753"/>
                  </a:cubicBezTo>
                  <a:cubicBezTo>
                    <a:pt x="1728" y="3450"/>
                    <a:pt x="1748" y="3168"/>
                    <a:pt x="1820" y="2911"/>
                  </a:cubicBezTo>
                  <a:cubicBezTo>
                    <a:pt x="1892" y="2653"/>
                    <a:pt x="2003" y="2430"/>
                    <a:pt x="2158" y="2241"/>
                  </a:cubicBezTo>
                  <a:cubicBezTo>
                    <a:pt x="2310" y="2049"/>
                    <a:pt x="2499" y="1896"/>
                    <a:pt x="2719" y="1779"/>
                  </a:cubicBezTo>
                  <a:cubicBezTo>
                    <a:pt x="2939" y="1660"/>
                    <a:pt x="3179" y="1588"/>
                    <a:pt x="3438" y="1559"/>
                  </a:cubicBezTo>
                  <a:cubicBezTo>
                    <a:pt x="3512" y="1551"/>
                    <a:pt x="3584" y="1548"/>
                    <a:pt x="3655" y="1548"/>
                  </a:cubicBezTo>
                  <a:cubicBezTo>
                    <a:pt x="3784" y="1548"/>
                    <a:pt x="3908" y="1560"/>
                    <a:pt x="4030" y="1586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4"/>
                    <a:pt x="4879" y="1983"/>
                    <a:pt x="5030" y="2111"/>
                  </a:cubicBezTo>
                  <a:lnTo>
                    <a:pt x="5920" y="846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3" y="193"/>
                    <a:pt x="4571" y="98"/>
                    <a:pt x="4249" y="48"/>
                  </a:cubicBezTo>
                  <a:cubicBezTo>
                    <a:pt x="4057" y="17"/>
                    <a:pt x="3863" y="0"/>
                    <a:pt x="3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33"/>
            <p:cNvSpPr/>
            <p:nvPr/>
          </p:nvSpPr>
          <p:spPr>
            <a:xfrm flipH="1">
              <a:off x="112305" y="1634142"/>
              <a:ext cx="228639" cy="257604"/>
            </a:xfrm>
            <a:custGeom>
              <a:avLst/>
              <a:gdLst/>
              <a:ahLst/>
              <a:cxnLst/>
              <a:rect l="l" t="t" r="r" b="b"/>
              <a:pathLst>
                <a:path w="6599" h="7435" extrusionOk="0">
                  <a:moveTo>
                    <a:pt x="5879" y="1"/>
                  </a:moveTo>
                  <a:lnTo>
                    <a:pt x="4226" y="178"/>
                  </a:lnTo>
                  <a:lnTo>
                    <a:pt x="4507" y="2853"/>
                  </a:lnTo>
                  <a:lnTo>
                    <a:pt x="1939" y="3124"/>
                  </a:lnTo>
                  <a:lnTo>
                    <a:pt x="1654" y="447"/>
                  </a:lnTo>
                  <a:lnTo>
                    <a:pt x="1" y="622"/>
                  </a:lnTo>
                  <a:lnTo>
                    <a:pt x="720" y="7434"/>
                  </a:lnTo>
                  <a:lnTo>
                    <a:pt x="2373" y="7260"/>
                  </a:lnTo>
                  <a:lnTo>
                    <a:pt x="2093" y="4603"/>
                  </a:lnTo>
                  <a:lnTo>
                    <a:pt x="4664" y="4332"/>
                  </a:lnTo>
                  <a:lnTo>
                    <a:pt x="4945" y="6988"/>
                  </a:lnTo>
                  <a:lnTo>
                    <a:pt x="6598" y="6814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33"/>
            <p:cNvSpPr/>
            <p:nvPr/>
          </p:nvSpPr>
          <p:spPr>
            <a:xfrm flipH="1">
              <a:off x="-9787" y="1622604"/>
              <a:ext cx="88005" cy="241458"/>
            </a:xfrm>
            <a:custGeom>
              <a:avLst/>
              <a:gdLst/>
              <a:ahLst/>
              <a:cxnLst/>
              <a:rect l="l" t="t" r="r" b="b"/>
              <a:pathLst>
                <a:path w="2540" h="6969" extrusionOk="0">
                  <a:moveTo>
                    <a:pt x="1479" y="0"/>
                  </a:moveTo>
                  <a:lnTo>
                    <a:pt x="0" y="157"/>
                  </a:lnTo>
                  <a:lnTo>
                    <a:pt x="716" y="6969"/>
                  </a:lnTo>
                  <a:lnTo>
                    <a:pt x="2323" y="6801"/>
                  </a:lnTo>
                  <a:lnTo>
                    <a:pt x="2081" y="4523"/>
                  </a:lnTo>
                  <a:cubicBezTo>
                    <a:pt x="2065" y="4360"/>
                    <a:pt x="2047" y="4212"/>
                    <a:pt x="2029" y="4080"/>
                  </a:cubicBezTo>
                  <a:cubicBezTo>
                    <a:pt x="2014" y="3948"/>
                    <a:pt x="1993" y="3814"/>
                    <a:pt x="1973" y="3677"/>
                  </a:cubicBezTo>
                  <a:cubicBezTo>
                    <a:pt x="1950" y="3541"/>
                    <a:pt x="1924" y="3390"/>
                    <a:pt x="1888" y="3223"/>
                  </a:cubicBezTo>
                  <a:cubicBezTo>
                    <a:pt x="1857" y="3056"/>
                    <a:pt x="1817" y="2865"/>
                    <a:pt x="1771" y="2649"/>
                  </a:cubicBezTo>
                  <a:cubicBezTo>
                    <a:pt x="1765" y="2619"/>
                    <a:pt x="1758" y="2589"/>
                    <a:pt x="1752" y="2556"/>
                  </a:cubicBezTo>
                  <a:lnTo>
                    <a:pt x="1752" y="2556"/>
                  </a:lnTo>
                  <a:lnTo>
                    <a:pt x="2538" y="3410"/>
                  </a:lnTo>
                  <a:lnTo>
                    <a:pt x="2540" y="3410"/>
                  </a:lnTo>
                  <a:lnTo>
                    <a:pt x="2540" y="116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33"/>
            <p:cNvSpPr/>
            <p:nvPr/>
          </p:nvSpPr>
          <p:spPr>
            <a:xfrm flipH="1">
              <a:off x="4058707" y="2380327"/>
              <a:ext cx="194476" cy="246829"/>
            </a:xfrm>
            <a:custGeom>
              <a:avLst/>
              <a:gdLst/>
              <a:ahLst/>
              <a:cxnLst/>
              <a:rect l="l" t="t" r="r" b="b"/>
              <a:pathLst>
                <a:path w="5613" h="7124" extrusionOk="0">
                  <a:moveTo>
                    <a:pt x="2937" y="0"/>
                  </a:moveTo>
                  <a:cubicBezTo>
                    <a:pt x="2763" y="0"/>
                    <a:pt x="2579" y="10"/>
                    <a:pt x="2384" y="31"/>
                  </a:cubicBezTo>
                  <a:cubicBezTo>
                    <a:pt x="2046" y="67"/>
                    <a:pt x="1727" y="152"/>
                    <a:pt x="1425" y="284"/>
                  </a:cubicBezTo>
                  <a:cubicBezTo>
                    <a:pt x="1125" y="418"/>
                    <a:pt x="867" y="591"/>
                    <a:pt x="648" y="799"/>
                  </a:cubicBezTo>
                  <a:cubicBezTo>
                    <a:pt x="431" y="1009"/>
                    <a:pt x="266" y="1249"/>
                    <a:pt x="155" y="1519"/>
                  </a:cubicBezTo>
                  <a:cubicBezTo>
                    <a:pt x="41" y="1791"/>
                    <a:pt x="1" y="2079"/>
                    <a:pt x="34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30" y="3712"/>
                  </a:cubicBezTo>
                  <a:cubicBezTo>
                    <a:pt x="933" y="3871"/>
                    <a:pt x="1180" y="3999"/>
                    <a:pt x="1473" y="4092"/>
                  </a:cubicBezTo>
                  <a:cubicBezTo>
                    <a:pt x="1765" y="4186"/>
                    <a:pt x="2105" y="4255"/>
                    <a:pt x="2489" y="4298"/>
                  </a:cubicBezTo>
                  <a:cubicBezTo>
                    <a:pt x="2628" y="4309"/>
                    <a:pt x="2765" y="4326"/>
                    <a:pt x="2897" y="4348"/>
                  </a:cubicBezTo>
                  <a:cubicBezTo>
                    <a:pt x="3031" y="4370"/>
                    <a:pt x="3157" y="4401"/>
                    <a:pt x="3280" y="4437"/>
                  </a:cubicBezTo>
                  <a:cubicBezTo>
                    <a:pt x="3402" y="4473"/>
                    <a:pt x="3508" y="4516"/>
                    <a:pt x="3599" y="4567"/>
                  </a:cubicBezTo>
                  <a:cubicBezTo>
                    <a:pt x="3688" y="4614"/>
                    <a:pt x="3761" y="4677"/>
                    <a:pt x="3819" y="4749"/>
                  </a:cubicBezTo>
                  <a:cubicBezTo>
                    <a:pt x="3876" y="4823"/>
                    <a:pt x="3909" y="4907"/>
                    <a:pt x="3920" y="5005"/>
                  </a:cubicBezTo>
                  <a:cubicBezTo>
                    <a:pt x="3934" y="5135"/>
                    <a:pt x="3905" y="5247"/>
                    <a:pt x="3838" y="5343"/>
                  </a:cubicBezTo>
                  <a:cubicBezTo>
                    <a:pt x="3769" y="5439"/>
                    <a:pt x="3666" y="5519"/>
                    <a:pt x="3528" y="5578"/>
                  </a:cubicBezTo>
                  <a:cubicBezTo>
                    <a:pt x="3389" y="5639"/>
                    <a:pt x="3234" y="5678"/>
                    <a:pt x="3060" y="5697"/>
                  </a:cubicBezTo>
                  <a:cubicBezTo>
                    <a:pt x="2974" y="5706"/>
                    <a:pt x="2888" y="5711"/>
                    <a:pt x="2802" y="5711"/>
                  </a:cubicBezTo>
                  <a:cubicBezTo>
                    <a:pt x="2539" y="5711"/>
                    <a:pt x="2278" y="5667"/>
                    <a:pt x="2018" y="5580"/>
                  </a:cubicBezTo>
                  <a:cubicBezTo>
                    <a:pt x="1675" y="5465"/>
                    <a:pt x="1317" y="5208"/>
                    <a:pt x="949" y="4807"/>
                  </a:cubicBezTo>
                  <a:lnTo>
                    <a:pt x="66" y="6051"/>
                  </a:lnTo>
                  <a:cubicBezTo>
                    <a:pt x="316" y="6307"/>
                    <a:pt x="591" y="6522"/>
                    <a:pt x="891" y="6696"/>
                  </a:cubicBezTo>
                  <a:cubicBezTo>
                    <a:pt x="1192" y="6870"/>
                    <a:pt x="1527" y="6993"/>
                    <a:pt x="1899" y="7063"/>
                  </a:cubicBezTo>
                  <a:cubicBezTo>
                    <a:pt x="2120" y="7103"/>
                    <a:pt x="2354" y="7123"/>
                    <a:pt x="2601" y="7123"/>
                  </a:cubicBezTo>
                  <a:cubicBezTo>
                    <a:pt x="2771" y="7123"/>
                    <a:pt x="2946" y="7114"/>
                    <a:pt x="3129" y="7095"/>
                  </a:cubicBezTo>
                  <a:cubicBezTo>
                    <a:pt x="3648" y="7041"/>
                    <a:pt x="4098" y="6906"/>
                    <a:pt x="4479" y="6692"/>
                  </a:cubicBezTo>
                  <a:cubicBezTo>
                    <a:pt x="4860" y="6479"/>
                    <a:pt x="5148" y="6194"/>
                    <a:pt x="5343" y="5844"/>
                  </a:cubicBezTo>
                  <a:cubicBezTo>
                    <a:pt x="5540" y="5491"/>
                    <a:pt x="5612" y="5080"/>
                    <a:pt x="5563" y="4605"/>
                  </a:cubicBezTo>
                  <a:cubicBezTo>
                    <a:pt x="5530" y="4301"/>
                    <a:pt x="5447" y="4039"/>
                    <a:pt x="5307" y="3820"/>
                  </a:cubicBezTo>
                  <a:cubicBezTo>
                    <a:pt x="5169" y="3603"/>
                    <a:pt x="4986" y="3419"/>
                    <a:pt x="4758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8" y="2736"/>
                    <a:pt x="2654" y="2719"/>
                    <a:pt x="2507" y="2690"/>
                  </a:cubicBezTo>
                  <a:cubicBezTo>
                    <a:pt x="2359" y="2663"/>
                    <a:pt x="2228" y="2625"/>
                    <a:pt x="2112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8" y="1997"/>
                    <a:pt x="1714" y="1888"/>
                    <a:pt x="1783" y="1793"/>
                  </a:cubicBezTo>
                  <a:cubicBezTo>
                    <a:pt x="1850" y="1698"/>
                    <a:pt x="1954" y="1619"/>
                    <a:pt x="2086" y="1554"/>
                  </a:cubicBezTo>
                  <a:cubicBezTo>
                    <a:pt x="2221" y="1491"/>
                    <a:pt x="2385" y="1448"/>
                    <a:pt x="2581" y="1427"/>
                  </a:cubicBezTo>
                  <a:cubicBezTo>
                    <a:pt x="2644" y="1421"/>
                    <a:pt x="2707" y="1417"/>
                    <a:pt x="2770" y="1417"/>
                  </a:cubicBezTo>
                  <a:cubicBezTo>
                    <a:pt x="2894" y="1417"/>
                    <a:pt x="3017" y="1430"/>
                    <a:pt x="3140" y="1456"/>
                  </a:cubicBezTo>
                  <a:cubicBezTo>
                    <a:pt x="3324" y="1496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60" y="2029"/>
                  </a:cubicBezTo>
                  <a:lnTo>
                    <a:pt x="5077" y="937"/>
                  </a:lnTo>
                  <a:cubicBezTo>
                    <a:pt x="4889" y="707"/>
                    <a:pt x="4672" y="519"/>
                    <a:pt x="4421" y="368"/>
                  </a:cubicBezTo>
                  <a:cubicBezTo>
                    <a:pt x="4174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33"/>
            <p:cNvSpPr/>
            <p:nvPr/>
          </p:nvSpPr>
          <p:spPr>
            <a:xfrm flipH="1">
              <a:off x="3791094" y="2354931"/>
              <a:ext cx="248180" cy="246482"/>
            </a:xfrm>
            <a:custGeom>
              <a:avLst/>
              <a:gdLst/>
              <a:ahLst/>
              <a:cxnLst/>
              <a:rect l="l" t="t" r="r" b="b"/>
              <a:pathLst>
                <a:path w="7163" h="7114" extrusionOk="0">
                  <a:moveTo>
                    <a:pt x="3591" y="1569"/>
                  </a:moveTo>
                  <a:cubicBezTo>
                    <a:pt x="3778" y="1569"/>
                    <a:pt x="3957" y="1597"/>
                    <a:pt x="4127" y="1650"/>
                  </a:cubicBezTo>
                  <a:cubicBezTo>
                    <a:pt x="4360" y="1722"/>
                    <a:pt x="4569" y="1841"/>
                    <a:pt x="4754" y="2002"/>
                  </a:cubicBezTo>
                  <a:cubicBezTo>
                    <a:pt x="4938" y="2162"/>
                    <a:pt x="5088" y="2360"/>
                    <a:pt x="5206" y="2589"/>
                  </a:cubicBezTo>
                  <a:cubicBezTo>
                    <a:pt x="5321" y="2819"/>
                    <a:pt x="5394" y="3078"/>
                    <a:pt x="5424" y="3363"/>
                  </a:cubicBezTo>
                  <a:cubicBezTo>
                    <a:pt x="5458" y="3649"/>
                    <a:pt x="5437" y="3919"/>
                    <a:pt x="5373" y="4166"/>
                  </a:cubicBezTo>
                  <a:cubicBezTo>
                    <a:pt x="5308" y="4417"/>
                    <a:pt x="5202" y="4640"/>
                    <a:pt x="5055" y="4835"/>
                  </a:cubicBezTo>
                  <a:cubicBezTo>
                    <a:pt x="4907" y="5031"/>
                    <a:pt x="4727" y="5190"/>
                    <a:pt x="4516" y="5311"/>
                  </a:cubicBezTo>
                  <a:cubicBezTo>
                    <a:pt x="4301" y="5432"/>
                    <a:pt x="4061" y="5507"/>
                    <a:pt x="3794" y="5534"/>
                  </a:cubicBezTo>
                  <a:cubicBezTo>
                    <a:pt x="3720" y="5542"/>
                    <a:pt x="3647" y="5546"/>
                    <a:pt x="3576" y="5546"/>
                  </a:cubicBezTo>
                  <a:cubicBezTo>
                    <a:pt x="3391" y="5546"/>
                    <a:pt x="3214" y="5519"/>
                    <a:pt x="3045" y="5466"/>
                  </a:cubicBezTo>
                  <a:cubicBezTo>
                    <a:pt x="2812" y="5392"/>
                    <a:pt x="2600" y="5275"/>
                    <a:pt x="2412" y="5118"/>
                  </a:cubicBezTo>
                  <a:cubicBezTo>
                    <a:pt x="2223" y="4960"/>
                    <a:pt x="2075" y="4765"/>
                    <a:pt x="1963" y="4532"/>
                  </a:cubicBezTo>
                  <a:cubicBezTo>
                    <a:pt x="1850" y="4297"/>
                    <a:pt x="1779" y="4038"/>
                    <a:pt x="1747" y="3751"/>
                  </a:cubicBezTo>
                  <a:cubicBezTo>
                    <a:pt x="1716" y="3468"/>
                    <a:pt x="1735" y="3199"/>
                    <a:pt x="1795" y="2950"/>
                  </a:cubicBezTo>
                  <a:cubicBezTo>
                    <a:pt x="1858" y="2700"/>
                    <a:pt x="1965" y="2477"/>
                    <a:pt x="2114" y="2281"/>
                  </a:cubicBezTo>
                  <a:cubicBezTo>
                    <a:pt x="2265" y="2083"/>
                    <a:pt x="2445" y="1925"/>
                    <a:pt x="2658" y="1804"/>
                  </a:cubicBezTo>
                  <a:cubicBezTo>
                    <a:pt x="2872" y="1684"/>
                    <a:pt x="3114" y="1608"/>
                    <a:pt x="3377" y="1581"/>
                  </a:cubicBezTo>
                  <a:cubicBezTo>
                    <a:pt x="3449" y="1573"/>
                    <a:pt x="3521" y="1569"/>
                    <a:pt x="3591" y="1569"/>
                  </a:cubicBezTo>
                  <a:close/>
                  <a:moveTo>
                    <a:pt x="3658" y="1"/>
                  </a:moveTo>
                  <a:cubicBezTo>
                    <a:pt x="3514" y="1"/>
                    <a:pt x="3366" y="9"/>
                    <a:pt x="3216" y="25"/>
                  </a:cubicBezTo>
                  <a:cubicBezTo>
                    <a:pt x="2701" y="78"/>
                    <a:pt x="2241" y="218"/>
                    <a:pt x="1831" y="436"/>
                  </a:cubicBezTo>
                  <a:cubicBezTo>
                    <a:pt x="1421" y="658"/>
                    <a:pt x="1074" y="941"/>
                    <a:pt x="788" y="1293"/>
                  </a:cubicBezTo>
                  <a:cubicBezTo>
                    <a:pt x="505" y="1646"/>
                    <a:pt x="298" y="2045"/>
                    <a:pt x="167" y="2491"/>
                  </a:cubicBezTo>
                  <a:cubicBezTo>
                    <a:pt x="38" y="2937"/>
                    <a:pt x="0" y="3417"/>
                    <a:pt x="53" y="3929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2"/>
                    <a:pt x="971" y="6070"/>
                    <a:pt x="1323" y="6354"/>
                  </a:cubicBezTo>
                  <a:cubicBezTo>
                    <a:pt x="1676" y="6638"/>
                    <a:pt x="2074" y="6847"/>
                    <a:pt x="2520" y="6978"/>
                  </a:cubicBezTo>
                  <a:cubicBezTo>
                    <a:pt x="2833" y="7068"/>
                    <a:pt x="3165" y="7113"/>
                    <a:pt x="3514" y="7113"/>
                  </a:cubicBezTo>
                  <a:cubicBezTo>
                    <a:pt x="3663" y="7113"/>
                    <a:pt x="3814" y="7105"/>
                    <a:pt x="3969" y="7088"/>
                  </a:cubicBezTo>
                  <a:cubicBezTo>
                    <a:pt x="4475" y="7035"/>
                    <a:pt x="4933" y="6899"/>
                    <a:pt x="5342" y="6677"/>
                  </a:cubicBezTo>
                  <a:cubicBezTo>
                    <a:pt x="5752" y="6459"/>
                    <a:pt x="6099" y="6171"/>
                    <a:pt x="6385" y="5820"/>
                  </a:cubicBezTo>
                  <a:cubicBezTo>
                    <a:pt x="6667" y="5469"/>
                    <a:pt x="6874" y="5068"/>
                    <a:pt x="7000" y="4619"/>
                  </a:cubicBezTo>
                  <a:cubicBezTo>
                    <a:pt x="7127" y="4171"/>
                    <a:pt x="7163" y="3692"/>
                    <a:pt x="7111" y="3187"/>
                  </a:cubicBezTo>
                  <a:cubicBezTo>
                    <a:pt x="7055" y="2674"/>
                    <a:pt x="6919" y="2214"/>
                    <a:pt x="6703" y="1802"/>
                  </a:cubicBezTo>
                  <a:cubicBezTo>
                    <a:pt x="6486" y="1393"/>
                    <a:pt x="6201" y="1046"/>
                    <a:pt x="5849" y="760"/>
                  </a:cubicBezTo>
                  <a:cubicBezTo>
                    <a:pt x="5498" y="477"/>
                    <a:pt x="5099" y="269"/>
                    <a:pt x="4654" y="139"/>
                  </a:cubicBezTo>
                  <a:cubicBezTo>
                    <a:pt x="4339" y="47"/>
                    <a:pt x="4007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33"/>
            <p:cNvSpPr/>
            <p:nvPr/>
          </p:nvSpPr>
          <p:spPr>
            <a:xfrm flipH="1">
              <a:off x="3544202" y="2326659"/>
              <a:ext cx="221467" cy="245963"/>
            </a:xfrm>
            <a:custGeom>
              <a:avLst/>
              <a:gdLst/>
              <a:ahLst/>
              <a:cxnLst/>
              <a:rect l="l" t="t" r="r" b="b"/>
              <a:pathLst>
                <a:path w="6392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4" y="21"/>
                  </a:cubicBezTo>
                  <a:cubicBezTo>
                    <a:pt x="2763" y="76"/>
                    <a:pt x="2294" y="214"/>
                    <a:pt x="1876" y="435"/>
                  </a:cubicBezTo>
                  <a:cubicBezTo>
                    <a:pt x="1458" y="656"/>
                    <a:pt x="1102" y="942"/>
                    <a:pt x="815" y="1291"/>
                  </a:cubicBezTo>
                  <a:cubicBezTo>
                    <a:pt x="527" y="1639"/>
                    <a:pt x="316" y="2036"/>
                    <a:pt x="179" y="2485"/>
                  </a:cubicBezTo>
                  <a:cubicBezTo>
                    <a:pt x="43" y="2932"/>
                    <a:pt x="1" y="3408"/>
                    <a:pt x="55" y="3915"/>
                  </a:cubicBezTo>
                  <a:cubicBezTo>
                    <a:pt x="114" y="4433"/>
                    <a:pt x="250" y="4898"/>
                    <a:pt x="467" y="5312"/>
                  </a:cubicBezTo>
                  <a:cubicBezTo>
                    <a:pt x="684" y="5724"/>
                    <a:pt x="969" y="6072"/>
                    <a:pt x="1319" y="6354"/>
                  </a:cubicBezTo>
                  <a:cubicBezTo>
                    <a:pt x="1669" y="6635"/>
                    <a:pt x="2070" y="6839"/>
                    <a:pt x="2519" y="6965"/>
                  </a:cubicBezTo>
                  <a:cubicBezTo>
                    <a:pt x="2834" y="7053"/>
                    <a:pt x="3165" y="7098"/>
                    <a:pt x="3511" y="7098"/>
                  </a:cubicBezTo>
                  <a:cubicBezTo>
                    <a:pt x="3659" y="7098"/>
                    <a:pt x="3809" y="7090"/>
                    <a:pt x="3963" y="7073"/>
                  </a:cubicBezTo>
                  <a:cubicBezTo>
                    <a:pt x="4293" y="7039"/>
                    <a:pt x="4618" y="6963"/>
                    <a:pt x="4937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1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4" y="5070"/>
                  </a:cubicBezTo>
                  <a:cubicBezTo>
                    <a:pt x="4925" y="5188"/>
                    <a:pt x="4761" y="5286"/>
                    <a:pt x="4578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6"/>
                  </a:cubicBezTo>
                  <a:cubicBezTo>
                    <a:pt x="2888" y="5401"/>
                    <a:pt x="2661" y="5292"/>
                    <a:pt x="2467" y="5135"/>
                  </a:cubicBezTo>
                  <a:cubicBezTo>
                    <a:pt x="2273" y="4980"/>
                    <a:pt x="2115" y="4783"/>
                    <a:pt x="1992" y="4551"/>
                  </a:cubicBezTo>
                  <a:cubicBezTo>
                    <a:pt x="1870" y="4318"/>
                    <a:pt x="1793" y="4054"/>
                    <a:pt x="1761" y="3754"/>
                  </a:cubicBezTo>
                  <a:cubicBezTo>
                    <a:pt x="1729" y="3450"/>
                    <a:pt x="1748" y="3169"/>
                    <a:pt x="1820" y="2912"/>
                  </a:cubicBezTo>
                  <a:cubicBezTo>
                    <a:pt x="1892" y="2654"/>
                    <a:pt x="2004" y="2431"/>
                    <a:pt x="2158" y="2242"/>
                  </a:cubicBezTo>
                  <a:cubicBezTo>
                    <a:pt x="2310" y="2050"/>
                    <a:pt x="2500" y="1897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2" y="1586"/>
                  </a:cubicBezTo>
                  <a:cubicBezTo>
                    <a:pt x="4218" y="1625"/>
                    <a:pt x="4394" y="1689"/>
                    <a:pt x="4558" y="1781"/>
                  </a:cubicBezTo>
                  <a:cubicBezTo>
                    <a:pt x="4722" y="1873"/>
                    <a:pt x="4880" y="1983"/>
                    <a:pt x="5031" y="2111"/>
                  </a:cubicBezTo>
                  <a:lnTo>
                    <a:pt x="5920" y="845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2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33"/>
            <p:cNvSpPr/>
            <p:nvPr/>
          </p:nvSpPr>
          <p:spPr>
            <a:xfrm flipH="1">
              <a:off x="3310302" y="2301922"/>
              <a:ext cx="221294" cy="246032"/>
            </a:xfrm>
            <a:custGeom>
              <a:avLst/>
              <a:gdLst/>
              <a:ahLst/>
              <a:cxnLst/>
              <a:rect l="l" t="t" r="r" b="b"/>
              <a:pathLst>
                <a:path w="6387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5"/>
                    <a:pt x="2294" y="213"/>
                    <a:pt x="1874" y="435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40"/>
                    <a:pt x="315" y="2037"/>
                    <a:pt x="177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08" y="4435"/>
                    <a:pt x="245" y="4900"/>
                    <a:pt x="462" y="5314"/>
                  </a:cubicBezTo>
                  <a:cubicBezTo>
                    <a:pt x="679" y="5727"/>
                    <a:pt x="964" y="6075"/>
                    <a:pt x="1315" y="6357"/>
                  </a:cubicBezTo>
                  <a:cubicBezTo>
                    <a:pt x="1664" y="6637"/>
                    <a:pt x="2066" y="6841"/>
                    <a:pt x="2514" y="6968"/>
                  </a:cubicBezTo>
                  <a:cubicBezTo>
                    <a:pt x="2829" y="7055"/>
                    <a:pt x="3160" y="7101"/>
                    <a:pt x="3506" y="7101"/>
                  </a:cubicBezTo>
                  <a:cubicBezTo>
                    <a:pt x="3654" y="7101"/>
                    <a:pt x="3805" y="7092"/>
                    <a:pt x="3958" y="7076"/>
                  </a:cubicBezTo>
                  <a:cubicBezTo>
                    <a:pt x="4289" y="7041"/>
                    <a:pt x="4614" y="6966"/>
                    <a:pt x="4933" y="6848"/>
                  </a:cubicBezTo>
                  <a:cubicBezTo>
                    <a:pt x="5251" y="6733"/>
                    <a:pt x="5538" y="6589"/>
                    <a:pt x="5791" y="6420"/>
                  </a:cubicBezTo>
                  <a:cubicBezTo>
                    <a:pt x="6044" y="6249"/>
                    <a:pt x="6244" y="6063"/>
                    <a:pt x="6387" y="5863"/>
                  </a:cubicBezTo>
                  <a:lnTo>
                    <a:pt x="5456" y="4683"/>
                  </a:lnTo>
                  <a:cubicBezTo>
                    <a:pt x="5346" y="4825"/>
                    <a:pt x="5216" y="4956"/>
                    <a:pt x="5070" y="5072"/>
                  </a:cubicBezTo>
                  <a:cubicBezTo>
                    <a:pt x="4920" y="5190"/>
                    <a:pt x="4756" y="5288"/>
                    <a:pt x="4573" y="5366"/>
                  </a:cubicBezTo>
                  <a:cubicBezTo>
                    <a:pt x="4391" y="5445"/>
                    <a:pt x="4195" y="5494"/>
                    <a:pt x="3988" y="5517"/>
                  </a:cubicBezTo>
                  <a:cubicBezTo>
                    <a:pt x="3887" y="5528"/>
                    <a:pt x="3788" y="5533"/>
                    <a:pt x="3692" y="5533"/>
                  </a:cubicBezTo>
                  <a:cubicBezTo>
                    <a:pt x="3499" y="5533"/>
                    <a:pt x="3316" y="5511"/>
                    <a:pt x="3143" y="5468"/>
                  </a:cubicBezTo>
                  <a:cubicBezTo>
                    <a:pt x="2884" y="5403"/>
                    <a:pt x="2657" y="5294"/>
                    <a:pt x="2462" y="5137"/>
                  </a:cubicBezTo>
                  <a:cubicBezTo>
                    <a:pt x="2268" y="4982"/>
                    <a:pt x="2110" y="4785"/>
                    <a:pt x="1988" y="4553"/>
                  </a:cubicBezTo>
                  <a:cubicBezTo>
                    <a:pt x="1866" y="4320"/>
                    <a:pt x="1789" y="4056"/>
                    <a:pt x="1756" y="3755"/>
                  </a:cubicBezTo>
                  <a:cubicBezTo>
                    <a:pt x="1725" y="3450"/>
                    <a:pt x="1743" y="3170"/>
                    <a:pt x="1815" y="2912"/>
                  </a:cubicBezTo>
                  <a:cubicBezTo>
                    <a:pt x="1892" y="2655"/>
                    <a:pt x="2005" y="2431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1"/>
                    <a:pt x="3179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8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8"/>
                    <a:pt x="5160" y="330"/>
                  </a:cubicBezTo>
                  <a:cubicBezTo>
                    <a:pt x="4873" y="193"/>
                    <a:pt x="4571" y="97"/>
                    <a:pt x="4250" y="47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33"/>
            <p:cNvSpPr/>
            <p:nvPr/>
          </p:nvSpPr>
          <p:spPr>
            <a:xfrm flipH="1">
              <a:off x="3100032" y="2276872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9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7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7"/>
                  </a:lnTo>
                  <a:lnTo>
                    <a:pt x="4593" y="2722"/>
                  </a:lnTo>
                  <a:lnTo>
                    <a:pt x="1889" y="3009"/>
                  </a:lnTo>
                  <a:lnTo>
                    <a:pt x="1755" y="1745"/>
                  </a:lnTo>
                  <a:lnTo>
                    <a:pt x="4897" y="1412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33"/>
            <p:cNvSpPr/>
            <p:nvPr/>
          </p:nvSpPr>
          <p:spPr>
            <a:xfrm flipH="1">
              <a:off x="2854386" y="2259549"/>
              <a:ext cx="221086" cy="247764"/>
            </a:xfrm>
            <a:custGeom>
              <a:avLst/>
              <a:gdLst/>
              <a:ahLst/>
              <a:cxnLst/>
              <a:rect l="l" t="t" r="r" b="b"/>
              <a:pathLst>
                <a:path w="6381" h="7151" extrusionOk="0">
                  <a:moveTo>
                    <a:pt x="3088" y="1423"/>
                  </a:moveTo>
                  <a:cubicBezTo>
                    <a:pt x="3227" y="1423"/>
                    <a:pt x="3352" y="1443"/>
                    <a:pt x="3462" y="1484"/>
                  </a:cubicBezTo>
                  <a:cubicBezTo>
                    <a:pt x="3617" y="1540"/>
                    <a:pt x="3739" y="1629"/>
                    <a:pt x="3831" y="1753"/>
                  </a:cubicBezTo>
                  <a:cubicBezTo>
                    <a:pt x="3925" y="1878"/>
                    <a:pt x="3978" y="2029"/>
                    <a:pt x="3997" y="2203"/>
                  </a:cubicBezTo>
                  <a:cubicBezTo>
                    <a:pt x="4015" y="2375"/>
                    <a:pt x="3998" y="2535"/>
                    <a:pt x="3943" y="2679"/>
                  </a:cubicBezTo>
                  <a:cubicBezTo>
                    <a:pt x="3890" y="2823"/>
                    <a:pt x="3804" y="2938"/>
                    <a:pt x="3685" y="3028"/>
                  </a:cubicBezTo>
                  <a:cubicBezTo>
                    <a:pt x="3567" y="3116"/>
                    <a:pt x="3423" y="3168"/>
                    <a:pt x="3253" y="3186"/>
                  </a:cubicBezTo>
                  <a:lnTo>
                    <a:pt x="1912" y="3327"/>
                  </a:lnTo>
                  <a:lnTo>
                    <a:pt x="1726" y="1557"/>
                  </a:lnTo>
                  <a:lnTo>
                    <a:pt x="2921" y="1432"/>
                  </a:lnTo>
                  <a:cubicBezTo>
                    <a:pt x="2979" y="1426"/>
                    <a:pt x="3035" y="1423"/>
                    <a:pt x="3088" y="1423"/>
                  </a:cubicBezTo>
                  <a:close/>
                  <a:moveTo>
                    <a:pt x="3367" y="1"/>
                  </a:moveTo>
                  <a:cubicBezTo>
                    <a:pt x="3269" y="1"/>
                    <a:pt x="3168" y="6"/>
                    <a:pt x="3066" y="17"/>
                  </a:cubicBezTo>
                  <a:lnTo>
                    <a:pt x="0" y="341"/>
                  </a:lnTo>
                  <a:lnTo>
                    <a:pt x="718" y="7151"/>
                  </a:lnTo>
                  <a:lnTo>
                    <a:pt x="2296" y="6986"/>
                  </a:lnTo>
                  <a:lnTo>
                    <a:pt x="2042" y="4591"/>
                  </a:lnTo>
                  <a:lnTo>
                    <a:pt x="2892" y="4502"/>
                  </a:lnTo>
                  <a:lnTo>
                    <a:pt x="4494" y="6753"/>
                  </a:lnTo>
                  <a:lnTo>
                    <a:pt x="6381" y="6553"/>
                  </a:lnTo>
                  <a:lnTo>
                    <a:pt x="4579" y="4085"/>
                  </a:lnTo>
                  <a:cubicBezTo>
                    <a:pt x="4616" y="4061"/>
                    <a:pt x="4654" y="4042"/>
                    <a:pt x="4690" y="4016"/>
                  </a:cubicBezTo>
                  <a:cubicBezTo>
                    <a:pt x="5019" y="3786"/>
                    <a:pt x="5266" y="3488"/>
                    <a:pt x="5432" y="3126"/>
                  </a:cubicBezTo>
                  <a:cubicBezTo>
                    <a:pt x="5597" y="2764"/>
                    <a:pt x="5658" y="2370"/>
                    <a:pt x="5612" y="1943"/>
                  </a:cubicBezTo>
                  <a:cubicBezTo>
                    <a:pt x="5567" y="1527"/>
                    <a:pt x="5429" y="1166"/>
                    <a:pt x="5192" y="860"/>
                  </a:cubicBezTo>
                  <a:cubicBezTo>
                    <a:pt x="4957" y="553"/>
                    <a:pt x="4652" y="325"/>
                    <a:pt x="4279" y="174"/>
                  </a:cubicBezTo>
                  <a:cubicBezTo>
                    <a:pt x="3992" y="58"/>
                    <a:pt x="3689" y="1"/>
                    <a:pt x="3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33"/>
            <p:cNvSpPr/>
            <p:nvPr/>
          </p:nvSpPr>
          <p:spPr>
            <a:xfrm flipH="1">
              <a:off x="2541353" y="2220225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2" y="0"/>
                  </a:moveTo>
                  <a:cubicBezTo>
                    <a:pt x="2760" y="0"/>
                    <a:pt x="2576" y="10"/>
                    <a:pt x="2382" y="30"/>
                  </a:cubicBezTo>
                  <a:cubicBezTo>
                    <a:pt x="2044" y="66"/>
                    <a:pt x="1726" y="151"/>
                    <a:pt x="1424" y="283"/>
                  </a:cubicBezTo>
                  <a:cubicBezTo>
                    <a:pt x="1123" y="417"/>
                    <a:pt x="864" y="590"/>
                    <a:pt x="647" y="798"/>
                  </a:cubicBezTo>
                  <a:cubicBezTo>
                    <a:pt x="429" y="1008"/>
                    <a:pt x="263" y="1250"/>
                    <a:pt x="153" y="1519"/>
                  </a:cubicBezTo>
                  <a:cubicBezTo>
                    <a:pt x="39" y="1791"/>
                    <a:pt x="0" y="2078"/>
                    <a:pt x="32" y="2383"/>
                  </a:cubicBezTo>
                  <a:cubicBezTo>
                    <a:pt x="62" y="2669"/>
                    <a:pt x="134" y="2922"/>
                    <a:pt x="249" y="3142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298"/>
                  </a:cubicBezTo>
                  <a:cubicBezTo>
                    <a:pt x="2626" y="4308"/>
                    <a:pt x="2763" y="4327"/>
                    <a:pt x="2895" y="4349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6"/>
                    <a:pt x="3597" y="4566"/>
                  </a:cubicBezTo>
                  <a:cubicBezTo>
                    <a:pt x="3686" y="4615"/>
                    <a:pt x="3761" y="4675"/>
                    <a:pt x="3818" y="4748"/>
                  </a:cubicBezTo>
                  <a:cubicBezTo>
                    <a:pt x="3876" y="4820"/>
                    <a:pt x="3907" y="4907"/>
                    <a:pt x="3919" y="5004"/>
                  </a:cubicBezTo>
                  <a:cubicBezTo>
                    <a:pt x="3933" y="5134"/>
                    <a:pt x="3904" y="5247"/>
                    <a:pt x="3835" y="5342"/>
                  </a:cubicBezTo>
                  <a:cubicBezTo>
                    <a:pt x="3768" y="5437"/>
                    <a:pt x="3663" y="5516"/>
                    <a:pt x="3526" y="5575"/>
                  </a:cubicBezTo>
                  <a:cubicBezTo>
                    <a:pt x="3388" y="5637"/>
                    <a:pt x="3231" y="5676"/>
                    <a:pt x="3057" y="5695"/>
                  </a:cubicBezTo>
                  <a:cubicBezTo>
                    <a:pt x="2971" y="5704"/>
                    <a:pt x="2886" y="5708"/>
                    <a:pt x="2800" y="5708"/>
                  </a:cubicBezTo>
                  <a:cubicBezTo>
                    <a:pt x="2537" y="5708"/>
                    <a:pt x="2276" y="5665"/>
                    <a:pt x="2016" y="5578"/>
                  </a:cubicBezTo>
                  <a:cubicBezTo>
                    <a:pt x="1673" y="5463"/>
                    <a:pt x="1316" y="5206"/>
                    <a:pt x="945" y="4805"/>
                  </a:cubicBezTo>
                  <a:lnTo>
                    <a:pt x="62" y="6048"/>
                  </a:lnTo>
                  <a:cubicBezTo>
                    <a:pt x="312" y="6304"/>
                    <a:pt x="587" y="6520"/>
                    <a:pt x="887" y="6694"/>
                  </a:cubicBezTo>
                  <a:cubicBezTo>
                    <a:pt x="1194" y="6872"/>
                    <a:pt x="1527" y="6993"/>
                    <a:pt x="1900" y="7062"/>
                  </a:cubicBezTo>
                  <a:cubicBezTo>
                    <a:pt x="2122" y="7103"/>
                    <a:pt x="2356" y="7124"/>
                    <a:pt x="2604" y="7124"/>
                  </a:cubicBezTo>
                  <a:cubicBezTo>
                    <a:pt x="2772" y="7124"/>
                    <a:pt x="2946" y="7115"/>
                    <a:pt x="3128" y="7095"/>
                  </a:cubicBezTo>
                  <a:cubicBezTo>
                    <a:pt x="3647" y="7039"/>
                    <a:pt x="4096" y="6905"/>
                    <a:pt x="4477" y="6693"/>
                  </a:cubicBezTo>
                  <a:cubicBezTo>
                    <a:pt x="4858" y="6478"/>
                    <a:pt x="5145" y="6194"/>
                    <a:pt x="5342" y="5844"/>
                  </a:cubicBezTo>
                  <a:cubicBezTo>
                    <a:pt x="5538" y="5492"/>
                    <a:pt x="5610" y="5079"/>
                    <a:pt x="5561" y="4605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2"/>
                    <a:pt x="4984" y="3418"/>
                    <a:pt x="4756" y="3273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0" y="2839"/>
                    <a:pt x="3326" y="2778"/>
                    <a:pt x="2964" y="2745"/>
                  </a:cubicBezTo>
                  <a:cubicBezTo>
                    <a:pt x="2806" y="2735"/>
                    <a:pt x="2653" y="2718"/>
                    <a:pt x="2505" y="2689"/>
                  </a:cubicBezTo>
                  <a:cubicBezTo>
                    <a:pt x="2357" y="2662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1"/>
                  </a:cubicBezTo>
                  <a:cubicBezTo>
                    <a:pt x="1686" y="1998"/>
                    <a:pt x="1713" y="1887"/>
                    <a:pt x="1780" y="1792"/>
                  </a:cubicBezTo>
                  <a:cubicBezTo>
                    <a:pt x="1849" y="1697"/>
                    <a:pt x="1952" y="1618"/>
                    <a:pt x="2085" y="1553"/>
                  </a:cubicBezTo>
                  <a:cubicBezTo>
                    <a:pt x="2219" y="1490"/>
                    <a:pt x="2383" y="1447"/>
                    <a:pt x="2579" y="1427"/>
                  </a:cubicBezTo>
                  <a:cubicBezTo>
                    <a:pt x="2642" y="1420"/>
                    <a:pt x="2706" y="1417"/>
                    <a:pt x="2768" y="1417"/>
                  </a:cubicBezTo>
                  <a:cubicBezTo>
                    <a:pt x="2892" y="1417"/>
                    <a:pt x="3015" y="1430"/>
                    <a:pt x="3138" y="1455"/>
                  </a:cubicBezTo>
                  <a:cubicBezTo>
                    <a:pt x="3323" y="1496"/>
                    <a:pt x="3499" y="1562"/>
                    <a:pt x="3670" y="1655"/>
                  </a:cubicBezTo>
                  <a:cubicBezTo>
                    <a:pt x="3841" y="1749"/>
                    <a:pt x="4002" y="1872"/>
                    <a:pt x="4157" y="2028"/>
                  </a:cubicBezTo>
                  <a:lnTo>
                    <a:pt x="5076" y="936"/>
                  </a:lnTo>
                  <a:cubicBezTo>
                    <a:pt x="4887" y="706"/>
                    <a:pt x="4669" y="518"/>
                    <a:pt x="4419" y="367"/>
                  </a:cubicBezTo>
                  <a:cubicBezTo>
                    <a:pt x="4172" y="216"/>
                    <a:pt x="3880" y="109"/>
                    <a:pt x="3549" y="51"/>
                  </a:cubicBezTo>
                  <a:cubicBezTo>
                    <a:pt x="3362" y="17"/>
                    <a:pt x="3157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33"/>
            <p:cNvSpPr/>
            <p:nvPr/>
          </p:nvSpPr>
          <p:spPr>
            <a:xfrm flipH="1">
              <a:off x="2273984" y="2190082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4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3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8"/>
                  </a:lnTo>
                  <a:lnTo>
                    <a:pt x="5089" y="6995"/>
                  </a:lnTo>
                  <a:lnTo>
                    <a:pt x="7016" y="6790"/>
                  </a:lnTo>
                  <a:lnTo>
                    <a:pt x="3513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33"/>
            <p:cNvSpPr/>
            <p:nvPr/>
          </p:nvSpPr>
          <p:spPr>
            <a:xfrm flipH="1">
              <a:off x="2110522" y="2172135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08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29"/>
                  </a:lnTo>
                  <a:lnTo>
                    <a:pt x="4678" y="6811"/>
                  </a:lnTo>
                  <a:lnTo>
                    <a:pt x="4532" y="5420"/>
                  </a:lnTo>
                  <a:lnTo>
                    <a:pt x="3374" y="5541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33"/>
            <p:cNvSpPr/>
            <p:nvPr/>
          </p:nvSpPr>
          <p:spPr>
            <a:xfrm flipH="1">
              <a:off x="1893390" y="2160286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1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33"/>
            <p:cNvSpPr/>
            <p:nvPr/>
          </p:nvSpPr>
          <p:spPr>
            <a:xfrm flipH="1">
              <a:off x="1688074" y="2138597"/>
              <a:ext cx="187443" cy="242151"/>
            </a:xfrm>
            <a:custGeom>
              <a:avLst/>
              <a:gdLst/>
              <a:ahLst/>
              <a:cxnLst/>
              <a:rect l="l" t="t" r="r" b="b"/>
              <a:pathLst>
                <a:path w="5410" h="6989" extrusionOk="0">
                  <a:moveTo>
                    <a:pt x="1654" y="1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33"/>
            <p:cNvSpPr/>
            <p:nvPr/>
          </p:nvSpPr>
          <p:spPr>
            <a:xfrm flipH="1">
              <a:off x="1480644" y="2108282"/>
              <a:ext cx="194372" cy="246863"/>
            </a:xfrm>
            <a:custGeom>
              <a:avLst/>
              <a:gdLst/>
              <a:ahLst/>
              <a:cxnLst/>
              <a:rect l="l" t="t" r="r" b="b"/>
              <a:pathLst>
                <a:path w="5610" h="7125" extrusionOk="0">
                  <a:moveTo>
                    <a:pt x="2935" y="1"/>
                  </a:moveTo>
                  <a:cubicBezTo>
                    <a:pt x="2761" y="1"/>
                    <a:pt x="2577" y="11"/>
                    <a:pt x="2382" y="32"/>
                  </a:cubicBezTo>
                  <a:cubicBezTo>
                    <a:pt x="2044" y="68"/>
                    <a:pt x="1726" y="152"/>
                    <a:pt x="1424" y="285"/>
                  </a:cubicBezTo>
                  <a:cubicBezTo>
                    <a:pt x="1123" y="418"/>
                    <a:pt x="865" y="591"/>
                    <a:pt x="647" y="801"/>
                  </a:cubicBezTo>
                  <a:cubicBezTo>
                    <a:pt x="429" y="1011"/>
                    <a:pt x="263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2" y="2672"/>
                    <a:pt x="134" y="2925"/>
                    <a:pt x="249" y="3145"/>
                  </a:cubicBezTo>
                  <a:cubicBezTo>
                    <a:pt x="364" y="3366"/>
                    <a:pt x="525" y="3555"/>
                    <a:pt x="728" y="3714"/>
                  </a:cubicBezTo>
                  <a:cubicBezTo>
                    <a:pt x="931" y="3873"/>
                    <a:pt x="1179" y="4001"/>
                    <a:pt x="1471" y="4094"/>
                  </a:cubicBezTo>
                  <a:cubicBezTo>
                    <a:pt x="1763" y="4187"/>
                    <a:pt x="2103" y="4257"/>
                    <a:pt x="2488" y="4300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2"/>
                    <a:pt x="3157" y="4403"/>
                    <a:pt x="3279" y="4439"/>
                  </a:cubicBezTo>
                  <a:cubicBezTo>
                    <a:pt x="3401" y="4475"/>
                    <a:pt x="3506" y="4518"/>
                    <a:pt x="3597" y="4569"/>
                  </a:cubicBezTo>
                  <a:cubicBezTo>
                    <a:pt x="3686" y="4616"/>
                    <a:pt x="3761" y="4678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7"/>
                  </a:cubicBezTo>
                  <a:cubicBezTo>
                    <a:pt x="2973" y="5706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79"/>
                  </a:cubicBezTo>
                  <a:cubicBezTo>
                    <a:pt x="1673" y="5464"/>
                    <a:pt x="1316" y="5208"/>
                    <a:pt x="947" y="4807"/>
                  </a:cubicBezTo>
                  <a:lnTo>
                    <a:pt x="65" y="6051"/>
                  </a:lnTo>
                  <a:cubicBezTo>
                    <a:pt x="314" y="6306"/>
                    <a:pt x="590" y="6521"/>
                    <a:pt x="889" y="6697"/>
                  </a:cubicBezTo>
                  <a:cubicBezTo>
                    <a:pt x="1190" y="6871"/>
                    <a:pt x="1526" y="6993"/>
                    <a:pt x="1898" y="7063"/>
                  </a:cubicBezTo>
                  <a:cubicBezTo>
                    <a:pt x="2119" y="7104"/>
                    <a:pt x="2353" y="7125"/>
                    <a:pt x="2601" y="7125"/>
                  </a:cubicBezTo>
                  <a:cubicBezTo>
                    <a:pt x="2770" y="7125"/>
                    <a:pt x="2946" y="7115"/>
                    <a:pt x="3128" y="7095"/>
                  </a:cubicBezTo>
                  <a:cubicBezTo>
                    <a:pt x="3647" y="7042"/>
                    <a:pt x="4096" y="6907"/>
                    <a:pt x="4477" y="6692"/>
                  </a:cubicBezTo>
                  <a:cubicBezTo>
                    <a:pt x="4858" y="6478"/>
                    <a:pt x="5145" y="6195"/>
                    <a:pt x="5342" y="5844"/>
                  </a:cubicBezTo>
                  <a:cubicBezTo>
                    <a:pt x="5538" y="5492"/>
                    <a:pt x="5610" y="5080"/>
                    <a:pt x="5561" y="4606"/>
                  </a:cubicBezTo>
                  <a:cubicBezTo>
                    <a:pt x="5529" y="4300"/>
                    <a:pt x="5445" y="4039"/>
                    <a:pt x="5307" y="3821"/>
                  </a:cubicBezTo>
                  <a:cubicBezTo>
                    <a:pt x="5167" y="3602"/>
                    <a:pt x="4984" y="3420"/>
                    <a:pt x="4756" y="3274"/>
                  </a:cubicBezTo>
                  <a:cubicBezTo>
                    <a:pt x="4527" y="3128"/>
                    <a:pt x="4261" y="3011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9" y="2663"/>
                    <a:pt x="2226" y="2624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48" y="1695"/>
                    <a:pt x="1950" y="1616"/>
                    <a:pt x="2085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6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6" y="938"/>
                  </a:lnTo>
                  <a:cubicBezTo>
                    <a:pt x="4887" y="708"/>
                    <a:pt x="4670" y="518"/>
                    <a:pt x="4419" y="368"/>
                  </a:cubicBezTo>
                  <a:cubicBezTo>
                    <a:pt x="4172" y="217"/>
                    <a:pt x="3880" y="111"/>
                    <a:pt x="3549" y="52"/>
                  </a:cubicBezTo>
                  <a:cubicBezTo>
                    <a:pt x="3363" y="18"/>
                    <a:pt x="3158" y="1"/>
                    <a:pt x="2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33"/>
            <p:cNvSpPr/>
            <p:nvPr/>
          </p:nvSpPr>
          <p:spPr>
            <a:xfrm flipH="1">
              <a:off x="1090901" y="2072561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2"/>
                    <a:pt x="2445" y="4305"/>
                  </a:cubicBezTo>
                  <a:lnTo>
                    <a:pt x="3868" y="5526"/>
                  </a:lnTo>
                  <a:cubicBezTo>
                    <a:pt x="3814" y="5564"/>
                    <a:pt x="3764" y="5600"/>
                    <a:pt x="3711" y="5631"/>
                  </a:cubicBezTo>
                  <a:cubicBezTo>
                    <a:pt x="3498" y="5761"/>
                    <a:pt x="3264" y="5843"/>
                    <a:pt x="3005" y="5868"/>
                  </a:cubicBezTo>
                  <a:cubicBezTo>
                    <a:pt x="2920" y="5877"/>
                    <a:pt x="2838" y="5882"/>
                    <a:pt x="2759" y="5882"/>
                  </a:cubicBezTo>
                  <a:cubicBezTo>
                    <a:pt x="2579" y="5882"/>
                    <a:pt x="2416" y="5859"/>
                    <a:pt x="2268" y="5814"/>
                  </a:cubicBezTo>
                  <a:cubicBezTo>
                    <a:pt x="2059" y="5746"/>
                    <a:pt x="1893" y="5638"/>
                    <a:pt x="1772" y="5486"/>
                  </a:cubicBezTo>
                  <a:cubicBezTo>
                    <a:pt x="1653" y="5335"/>
                    <a:pt x="1578" y="5149"/>
                    <a:pt x="1557" y="4931"/>
                  </a:cubicBezTo>
                  <a:cubicBezTo>
                    <a:pt x="1526" y="4652"/>
                    <a:pt x="1593" y="4412"/>
                    <a:pt x="1757" y="4210"/>
                  </a:cubicBezTo>
                  <a:cubicBezTo>
                    <a:pt x="1833" y="4113"/>
                    <a:pt x="1935" y="4028"/>
                    <a:pt x="2057" y="3952"/>
                  </a:cubicBezTo>
                  <a:close/>
                  <a:moveTo>
                    <a:pt x="3136" y="1"/>
                  </a:moveTo>
                  <a:cubicBezTo>
                    <a:pt x="3039" y="1"/>
                    <a:pt x="2940" y="6"/>
                    <a:pt x="2839" y="16"/>
                  </a:cubicBezTo>
                  <a:cubicBezTo>
                    <a:pt x="2409" y="63"/>
                    <a:pt x="2041" y="181"/>
                    <a:pt x="1729" y="375"/>
                  </a:cubicBezTo>
                  <a:cubicBezTo>
                    <a:pt x="1419" y="569"/>
                    <a:pt x="1186" y="812"/>
                    <a:pt x="1029" y="1109"/>
                  </a:cubicBezTo>
                  <a:cubicBezTo>
                    <a:pt x="874" y="1406"/>
                    <a:pt x="815" y="1727"/>
                    <a:pt x="852" y="2076"/>
                  </a:cubicBezTo>
                  <a:cubicBezTo>
                    <a:pt x="866" y="2220"/>
                    <a:pt x="907" y="2374"/>
                    <a:pt x="970" y="2538"/>
                  </a:cubicBezTo>
                  <a:cubicBezTo>
                    <a:pt x="1029" y="2693"/>
                    <a:pt x="1115" y="2854"/>
                    <a:pt x="1226" y="3026"/>
                  </a:cubicBezTo>
                  <a:cubicBezTo>
                    <a:pt x="829" y="3257"/>
                    <a:pt x="527" y="3545"/>
                    <a:pt x="330" y="3888"/>
                  </a:cubicBezTo>
                  <a:cubicBezTo>
                    <a:pt x="94" y="4298"/>
                    <a:pt x="1" y="4738"/>
                    <a:pt x="51" y="5211"/>
                  </a:cubicBezTo>
                  <a:cubicBezTo>
                    <a:pt x="96" y="5628"/>
                    <a:pt x="254" y="5991"/>
                    <a:pt x="526" y="6303"/>
                  </a:cubicBezTo>
                  <a:cubicBezTo>
                    <a:pt x="797" y="6613"/>
                    <a:pt x="1147" y="6846"/>
                    <a:pt x="1573" y="6997"/>
                  </a:cubicBezTo>
                  <a:cubicBezTo>
                    <a:pt x="1889" y="7110"/>
                    <a:pt x="2228" y="7166"/>
                    <a:pt x="2590" y="7166"/>
                  </a:cubicBezTo>
                  <a:cubicBezTo>
                    <a:pt x="2717" y="7166"/>
                    <a:pt x="2848" y="7159"/>
                    <a:pt x="2980" y="7145"/>
                  </a:cubicBezTo>
                  <a:cubicBezTo>
                    <a:pt x="3363" y="7105"/>
                    <a:pt x="3715" y="7013"/>
                    <a:pt x="4039" y="6872"/>
                  </a:cubicBezTo>
                  <a:cubicBezTo>
                    <a:pt x="4352" y="6734"/>
                    <a:pt x="4633" y="6554"/>
                    <a:pt x="4887" y="6334"/>
                  </a:cubicBezTo>
                  <a:lnTo>
                    <a:pt x="5432" y="6789"/>
                  </a:lnTo>
                  <a:lnTo>
                    <a:pt x="7359" y="6586"/>
                  </a:lnTo>
                  <a:lnTo>
                    <a:pt x="5748" y="5197"/>
                  </a:lnTo>
                  <a:cubicBezTo>
                    <a:pt x="5859" y="4973"/>
                    <a:pt x="5951" y="4735"/>
                    <a:pt x="6023" y="4484"/>
                  </a:cubicBezTo>
                  <a:cubicBezTo>
                    <a:pt x="6130" y="4114"/>
                    <a:pt x="6190" y="3722"/>
                    <a:pt x="6203" y="3299"/>
                  </a:cubicBezTo>
                  <a:lnTo>
                    <a:pt x="6203" y="3299"/>
                  </a:lnTo>
                  <a:lnTo>
                    <a:pt x="4753" y="3453"/>
                  </a:lnTo>
                  <a:cubicBezTo>
                    <a:pt x="4749" y="3768"/>
                    <a:pt x="4710" y="4057"/>
                    <a:pt x="4638" y="4325"/>
                  </a:cubicBezTo>
                  <a:lnTo>
                    <a:pt x="4096" y="3845"/>
                  </a:lnTo>
                  <a:cubicBezTo>
                    <a:pt x="3952" y="3737"/>
                    <a:pt x="3793" y="3602"/>
                    <a:pt x="3613" y="3450"/>
                  </a:cubicBezTo>
                  <a:cubicBezTo>
                    <a:pt x="3433" y="3294"/>
                    <a:pt x="3254" y="3129"/>
                    <a:pt x="3078" y="2955"/>
                  </a:cubicBezTo>
                  <a:cubicBezTo>
                    <a:pt x="2903" y="2781"/>
                    <a:pt x="2755" y="2609"/>
                    <a:pt x="2635" y="2442"/>
                  </a:cubicBezTo>
                  <a:cubicBezTo>
                    <a:pt x="2517" y="2273"/>
                    <a:pt x="2453" y="2127"/>
                    <a:pt x="2438" y="2005"/>
                  </a:cubicBezTo>
                  <a:cubicBezTo>
                    <a:pt x="2424" y="1877"/>
                    <a:pt x="2438" y="1766"/>
                    <a:pt x="2481" y="1672"/>
                  </a:cubicBezTo>
                  <a:cubicBezTo>
                    <a:pt x="2524" y="1579"/>
                    <a:pt x="2591" y="1504"/>
                    <a:pt x="2684" y="1449"/>
                  </a:cubicBezTo>
                  <a:cubicBezTo>
                    <a:pt x="2778" y="1393"/>
                    <a:pt x="2894" y="1357"/>
                    <a:pt x="3038" y="1343"/>
                  </a:cubicBezTo>
                  <a:cubicBezTo>
                    <a:pt x="3070" y="1340"/>
                    <a:pt x="3102" y="1338"/>
                    <a:pt x="3133" y="1338"/>
                  </a:cubicBezTo>
                  <a:cubicBezTo>
                    <a:pt x="3270" y="1338"/>
                    <a:pt x="3395" y="1371"/>
                    <a:pt x="3511" y="1439"/>
                  </a:cubicBezTo>
                  <a:cubicBezTo>
                    <a:pt x="3650" y="1524"/>
                    <a:pt x="3790" y="1694"/>
                    <a:pt x="3928" y="1948"/>
                  </a:cubicBezTo>
                  <a:lnTo>
                    <a:pt x="5078" y="1090"/>
                  </a:lnTo>
                  <a:cubicBezTo>
                    <a:pt x="4966" y="838"/>
                    <a:pt x="4797" y="626"/>
                    <a:pt x="4568" y="453"/>
                  </a:cubicBezTo>
                  <a:cubicBezTo>
                    <a:pt x="4339" y="282"/>
                    <a:pt x="4078" y="155"/>
                    <a:pt x="3781" y="79"/>
                  </a:cubicBezTo>
                  <a:cubicBezTo>
                    <a:pt x="3573" y="27"/>
                    <a:pt x="3359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33"/>
            <p:cNvSpPr/>
            <p:nvPr/>
          </p:nvSpPr>
          <p:spPr>
            <a:xfrm flipH="1">
              <a:off x="793287" y="2030985"/>
              <a:ext cx="204663" cy="249739"/>
            </a:xfrm>
            <a:custGeom>
              <a:avLst/>
              <a:gdLst/>
              <a:ahLst/>
              <a:cxnLst/>
              <a:rect l="l" t="t" r="r" b="b"/>
              <a:pathLst>
                <a:path w="5907" h="7208" extrusionOk="0">
                  <a:moveTo>
                    <a:pt x="5753" y="1"/>
                  </a:moveTo>
                  <a:lnTo>
                    <a:pt x="1" y="609"/>
                  </a:lnTo>
                  <a:lnTo>
                    <a:pt x="155" y="2069"/>
                  </a:lnTo>
                  <a:lnTo>
                    <a:pt x="2179" y="1854"/>
                  </a:lnTo>
                  <a:lnTo>
                    <a:pt x="2743" y="7208"/>
                  </a:lnTo>
                  <a:lnTo>
                    <a:pt x="4398" y="7033"/>
                  </a:lnTo>
                  <a:lnTo>
                    <a:pt x="3833" y="1680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33"/>
            <p:cNvSpPr/>
            <p:nvPr/>
          </p:nvSpPr>
          <p:spPr>
            <a:xfrm flipH="1">
              <a:off x="565347" y="200943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0"/>
                  </a:moveTo>
                  <a:lnTo>
                    <a:pt x="0" y="500"/>
                  </a:lnTo>
                  <a:lnTo>
                    <a:pt x="718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29" y="4350"/>
                  </a:lnTo>
                  <a:lnTo>
                    <a:pt x="4736" y="4064"/>
                  </a:lnTo>
                  <a:lnTo>
                    <a:pt x="4593" y="2721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33"/>
            <p:cNvSpPr/>
            <p:nvPr/>
          </p:nvSpPr>
          <p:spPr>
            <a:xfrm flipH="1">
              <a:off x="324170" y="1986776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5"/>
                    <a:pt x="2294" y="213"/>
                    <a:pt x="1876" y="434"/>
                  </a:cubicBezTo>
                  <a:cubicBezTo>
                    <a:pt x="1457" y="655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0"/>
                    <a:pt x="0" y="3408"/>
                    <a:pt x="55" y="3914"/>
                  </a:cubicBezTo>
                  <a:cubicBezTo>
                    <a:pt x="113" y="4433"/>
                    <a:pt x="249" y="4900"/>
                    <a:pt x="466" y="5313"/>
                  </a:cubicBezTo>
                  <a:cubicBezTo>
                    <a:pt x="685" y="5726"/>
                    <a:pt x="968" y="6072"/>
                    <a:pt x="1319" y="6356"/>
                  </a:cubicBezTo>
                  <a:cubicBezTo>
                    <a:pt x="1670" y="6636"/>
                    <a:pt x="2070" y="6840"/>
                    <a:pt x="2520" y="6967"/>
                  </a:cubicBezTo>
                  <a:cubicBezTo>
                    <a:pt x="2834" y="7055"/>
                    <a:pt x="3165" y="7099"/>
                    <a:pt x="3511" y="7099"/>
                  </a:cubicBezTo>
                  <a:cubicBezTo>
                    <a:pt x="3659" y="7099"/>
                    <a:pt x="3809" y="7091"/>
                    <a:pt x="3962" y="7075"/>
                  </a:cubicBezTo>
                  <a:cubicBezTo>
                    <a:pt x="4293" y="7040"/>
                    <a:pt x="4619" y="6964"/>
                    <a:pt x="4937" y="6847"/>
                  </a:cubicBezTo>
                  <a:cubicBezTo>
                    <a:pt x="5255" y="6732"/>
                    <a:pt x="5542" y="6589"/>
                    <a:pt x="5796" y="6418"/>
                  </a:cubicBezTo>
                  <a:cubicBezTo>
                    <a:pt x="6050" y="6248"/>
                    <a:pt x="6250" y="6062"/>
                    <a:pt x="6391" y="5862"/>
                  </a:cubicBezTo>
                  <a:lnTo>
                    <a:pt x="5461" y="4682"/>
                  </a:lnTo>
                  <a:cubicBezTo>
                    <a:pt x="5351" y="4824"/>
                    <a:pt x="5222" y="4955"/>
                    <a:pt x="5074" y="5072"/>
                  </a:cubicBezTo>
                  <a:cubicBezTo>
                    <a:pt x="4924" y="5188"/>
                    <a:pt x="4762" y="5287"/>
                    <a:pt x="4578" y="5365"/>
                  </a:cubicBezTo>
                  <a:cubicBezTo>
                    <a:pt x="4396" y="5444"/>
                    <a:pt x="4201" y="5493"/>
                    <a:pt x="3994" y="5516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7"/>
                  </a:cubicBezTo>
                  <a:cubicBezTo>
                    <a:pt x="2888" y="5402"/>
                    <a:pt x="2661" y="5293"/>
                    <a:pt x="2468" y="5135"/>
                  </a:cubicBezTo>
                  <a:cubicBezTo>
                    <a:pt x="2274" y="4978"/>
                    <a:pt x="2116" y="4783"/>
                    <a:pt x="1993" y="4551"/>
                  </a:cubicBezTo>
                  <a:cubicBezTo>
                    <a:pt x="1871" y="4317"/>
                    <a:pt x="1794" y="4052"/>
                    <a:pt x="1761" y="3754"/>
                  </a:cubicBezTo>
                  <a:cubicBezTo>
                    <a:pt x="1729" y="3448"/>
                    <a:pt x="1749" y="3168"/>
                    <a:pt x="1821" y="2912"/>
                  </a:cubicBezTo>
                  <a:cubicBezTo>
                    <a:pt x="1893" y="2654"/>
                    <a:pt x="2004" y="2431"/>
                    <a:pt x="2157" y="2240"/>
                  </a:cubicBezTo>
                  <a:cubicBezTo>
                    <a:pt x="2311" y="2050"/>
                    <a:pt x="2500" y="1895"/>
                    <a:pt x="2720" y="1779"/>
                  </a:cubicBezTo>
                  <a:cubicBezTo>
                    <a:pt x="2938" y="1661"/>
                    <a:pt x="3180" y="1589"/>
                    <a:pt x="3439" y="1560"/>
                  </a:cubicBezTo>
                  <a:cubicBezTo>
                    <a:pt x="3514" y="1552"/>
                    <a:pt x="3587" y="1548"/>
                    <a:pt x="3659" y="1548"/>
                  </a:cubicBezTo>
                  <a:cubicBezTo>
                    <a:pt x="3787" y="1548"/>
                    <a:pt x="3911" y="1560"/>
                    <a:pt x="4031" y="1584"/>
                  </a:cubicBezTo>
                  <a:cubicBezTo>
                    <a:pt x="4218" y="1625"/>
                    <a:pt x="4395" y="1689"/>
                    <a:pt x="4557" y="1780"/>
                  </a:cubicBezTo>
                  <a:cubicBezTo>
                    <a:pt x="4721" y="1872"/>
                    <a:pt x="4880" y="1981"/>
                    <a:pt x="5031" y="2109"/>
                  </a:cubicBezTo>
                  <a:lnTo>
                    <a:pt x="5921" y="844"/>
                  </a:lnTo>
                  <a:cubicBezTo>
                    <a:pt x="5701" y="637"/>
                    <a:pt x="5449" y="467"/>
                    <a:pt x="5161" y="328"/>
                  </a:cubicBezTo>
                  <a:cubicBezTo>
                    <a:pt x="4874" y="191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33"/>
            <p:cNvSpPr/>
            <p:nvPr/>
          </p:nvSpPr>
          <p:spPr>
            <a:xfrm flipH="1">
              <a:off x="78178" y="1957638"/>
              <a:ext cx="228639" cy="257500"/>
            </a:xfrm>
            <a:custGeom>
              <a:avLst/>
              <a:gdLst/>
              <a:ahLst/>
              <a:cxnLst/>
              <a:rect l="l" t="t" r="r" b="b"/>
              <a:pathLst>
                <a:path w="6599" h="7432" extrusionOk="0">
                  <a:moveTo>
                    <a:pt x="5879" y="1"/>
                  </a:moveTo>
                  <a:lnTo>
                    <a:pt x="4226" y="175"/>
                  </a:lnTo>
                  <a:lnTo>
                    <a:pt x="4507" y="2851"/>
                  </a:lnTo>
                  <a:lnTo>
                    <a:pt x="1939" y="3121"/>
                  </a:lnTo>
                  <a:lnTo>
                    <a:pt x="1656" y="447"/>
                  </a:lnTo>
                  <a:lnTo>
                    <a:pt x="1" y="621"/>
                  </a:lnTo>
                  <a:lnTo>
                    <a:pt x="720" y="7431"/>
                  </a:lnTo>
                  <a:lnTo>
                    <a:pt x="2373" y="7257"/>
                  </a:lnTo>
                  <a:lnTo>
                    <a:pt x="2093" y="4601"/>
                  </a:lnTo>
                  <a:lnTo>
                    <a:pt x="4664" y="4329"/>
                  </a:lnTo>
                  <a:lnTo>
                    <a:pt x="4945" y="6985"/>
                  </a:lnTo>
                  <a:lnTo>
                    <a:pt x="6598" y="6811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33"/>
            <p:cNvSpPr/>
            <p:nvPr/>
          </p:nvSpPr>
          <p:spPr>
            <a:xfrm flipH="1">
              <a:off x="-9751" y="1945997"/>
              <a:ext cx="53946" cy="241424"/>
            </a:xfrm>
            <a:custGeom>
              <a:avLst/>
              <a:gdLst/>
              <a:ahLst/>
              <a:cxnLst/>
              <a:rect l="l" t="t" r="r" b="b"/>
              <a:pathLst>
                <a:path w="1557" h="6968" extrusionOk="0">
                  <a:moveTo>
                    <a:pt x="1482" y="0"/>
                  </a:moveTo>
                  <a:lnTo>
                    <a:pt x="0" y="156"/>
                  </a:lnTo>
                  <a:lnTo>
                    <a:pt x="722" y="6968"/>
                  </a:lnTo>
                  <a:lnTo>
                    <a:pt x="1556" y="6881"/>
                  </a:lnTo>
                  <a:lnTo>
                    <a:pt x="1556" y="81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33"/>
            <p:cNvSpPr/>
            <p:nvPr/>
          </p:nvSpPr>
          <p:spPr>
            <a:xfrm flipH="1">
              <a:off x="4024684" y="2703858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8" y="11"/>
                    <a:pt x="2381" y="32"/>
                  </a:cubicBezTo>
                  <a:cubicBezTo>
                    <a:pt x="2044" y="67"/>
                    <a:pt x="1726" y="151"/>
                    <a:pt x="1424" y="285"/>
                  </a:cubicBezTo>
                  <a:cubicBezTo>
                    <a:pt x="1123" y="417"/>
                    <a:pt x="864" y="589"/>
                    <a:pt x="647" y="801"/>
                  </a:cubicBezTo>
                  <a:cubicBezTo>
                    <a:pt x="430" y="1011"/>
                    <a:pt x="265" y="1250"/>
                    <a:pt x="153" y="1521"/>
                  </a:cubicBezTo>
                  <a:cubicBezTo>
                    <a:pt x="39" y="1793"/>
                    <a:pt x="0" y="2081"/>
                    <a:pt x="32" y="2386"/>
                  </a:cubicBezTo>
                  <a:cubicBezTo>
                    <a:pt x="63" y="2672"/>
                    <a:pt x="135" y="2925"/>
                    <a:pt x="250" y="3145"/>
                  </a:cubicBezTo>
                  <a:cubicBezTo>
                    <a:pt x="365" y="3365"/>
                    <a:pt x="525" y="3556"/>
                    <a:pt x="728" y="3714"/>
                  </a:cubicBezTo>
                  <a:cubicBezTo>
                    <a:pt x="930" y="3874"/>
                    <a:pt x="1179" y="4000"/>
                    <a:pt x="1473" y="4094"/>
                  </a:cubicBezTo>
                  <a:cubicBezTo>
                    <a:pt x="1763" y="4187"/>
                    <a:pt x="2102" y="4256"/>
                    <a:pt x="2488" y="4302"/>
                  </a:cubicBezTo>
                  <a:cubicBezTo>
                    <a:pt x="2626" y="4312"/>
                    <a:pt x="2763" y="4331"/>
                    <a:pt x="2896" y="4353"/>
                  </a:cubicBezTo>
                  <a:cubicBezTo>
                    <a:pt x="3029" y="4374"/>
                    <a:pt x="3157" y="4404"/>
                    <a:pt x="3279" y="4440"/>
                  </a:cubicBezTo>
                  <a:cubicBezTo>
                    <a:pt x="3401" y="4476"/>
                    <a:pt x="3507" y="4520"/>
                    <a:pt x="3597" y="4570"/>
                  </a:cubicBezTo>
                  <a:cubicBezTo>
                    <a:pt x="3687" y="4620"/>
                    <a:pt x="3760" y="4681"/>
                    <a:pt x="3818" y="4752"/>
                  </a:cubicBezTo>
                  <a:cubicBezTo>
                    <a:pt x="3876" y="4827"/>
                    <a:pt x="3907" y="4911"/>
                    <a:pt x="3919" y="5008"/>
                  </a:cubicBezTo>
                  <a:cubicBezTo>
                    <a:pt x="3933" y="5138"/>
                    <a:pt x="3904" y="5251"/>
                    <a:pt x="3835" y="5346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41"/>
                    <a:pt x="3231" y="5680"/>
                    <a:pt x="3057" y="5699"/>
                  </a:cubicBezTo>
                  <a:cubicBezTo>
                    <a:pt x="2971" y="5708"/>
                    <a:pt x="2885" y="5712"/>
                    <a:pt x="2800" y="5712"/>
                  </a:cubicBezTo>
                  <a:cubicBezTo>
                    <a:pt x="2537" y="5712"/>
                    <a:pt x="2276" y="5669"/>
                    <a:pt x="2016" y="5582"/>
                  </a:cubicBezTo>
                  <a:cubicBezTo>
                    <a:pt x="1674" y="5467"/>
                    <a:pt x="1316" y="5210"/>
                    <a:pt x="948" y="4809"/>
                  </a:cubicBezTo>
                  <a:lnTo>
                    <a:pt x="65" y="6052"/>
                  </a:lnTo>
                  <a:cubicBezTo>
                    <a:pt x="315" y="6308"/>
                    <a:pt x="590" y="6524"/>
                    <a:pt x="890" y="6698"/>
                  </a:cubicBezTo>
                  <a:cubicBezTo>
                    <a:pt x="1194" y="6871"/>
                    <a:pt x="1530" y="6993"/>
                    <a:pt x="1901" y="7060"/>
                  </a:cubicBezTo>
                  <a:cubicBezTo>
                    <a:pt x="2122" y="7101"/>
                    <a:pt x="2356" y="7122"/>
                    <a:pt x="2603" y="7122"/>
                  </a:cubicBezTo>
                  <a:cubicBezTo>
                    <a:pt x="2772" y="7122"/>
                    <a:pt x="2948" y="7112"/>
                    <a:pt x="3129" y="7094"/>
                  </a:cubicBezTo>
                  <a:cubicBezTo>
                    <a:pt x="3648" y="7039"/>
                    <a:pt x="4098" y="6905"/>
                    <a:pt x="4479" y="6691"/>
                  </a:cubicBezTo>
                  <a:cubicBezTo>
                    <a:pt x="4861" y="6477"/>
                    <a:pt x="5148" y="6195"/>
                    <a:pt x="5344" y="5842"/>
                  </a:cubicBezTo>
                  <a:cubicBezTo>
                    <a:pt x="5539" y="5490"/>
                    <a:pt x="5611" y="5079"/>
                    <a:pt x="5564" y="4604"/>
                  </a:cubicBezTo>
                  <a:cubicBezTo>
                    <a:pt x="5531" y="4298"/>
                    <a:pt x="5446" y="4038"/>
                    <a:pt x="5308" y="3818"/>
                  </a:cubicBezTo>
                  <a:cubicBezTo>
                    <a:pt x="5170" y="3601"/>
                    <a:pt x="4986" y="3418"/>
                    <a:pt x="4758" y="3271"/>
                  </a:cubicBezTo>
                  <a:cubicBezTo>
                    <a:pt x="4530" y="3126"/>
                    <a:pt x="4264" y="3010"/>
                    <a:pt x="3963" y="2923"/>
                  </a:cubicBezTo>
                  <a:cubicBezTo>
                    <a:pt x="3663" y="2837"/>
                    <a:pt x="3329" y="2778"/>
                    <a:pt x="2965" y="2744"/>
                  </a:cubicBezTo>
                  <a:cubicBezTo>
                    <a:pt x="2807" y="2735"/>
                    <a:pt x="2655" y="2716"/>
                    <a:pt x="2508" y="2689"/>
                  </a:cubicBezTo>
                  <a:cubicBezTo>
                    <a:pt x="2360" y="2663"/>
                    <a:pt x="2229" y="2623"/>
                    <a:pt x="2113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4" y="2321"/>
                    <a:pt x="1713" y="2232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7"/>
                    <a:pt x="1954" y="1618"/>
                    <a:pt x="2087" y="1553"/>
                  </a:cubicBezTo>
                  <a:cubicBezTo>
                    <a:pt x="2222" y="1491"/>
                    <a:pt x="2386" y="1448"/>
                    <a:pt x="2580" y="1428"/>
                  </a:cubicBezTo>
                  <a:cubicBezTo>
                    <a:pt x="2642" y="1421"/>
                    <a:pt x="2703" y="1418"/>
                    <a:pt x="2764" y="1418"/>
                  </a:cubicBezTo>
                  <a:cubicBezTo>
                    <a:pt x="2889" y="1418"/>
                    <a:pt x="3013" y="1431"/>
                    <a:pt x="3138" y="1457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3" y="1874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1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33"/>
            <p:cNvSpPr/>
            <p:nvPr/>
          </p:nvSpPr>
          <p:spPr>
            <a:xfrm flipH="1">
              <a:off x="3756933" y="2678358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594" y="1571"/>
                  </a:moveTo>
                  <a:cubicBezTo>
                    <a:pt x="3780" y="1571"/>
                    <a:pt x="3958" y="1598"/>
                    <a:pt x="4127" y="1652"/>
                  </a:cubicBezTo>
                  <a:cubicBezTo>
                    <a:pt x="4359" y="1724"/>
                    <a:pt x="4569" y="1842"/>
                    <a:pt x="4754" y="2004"/>
                  </a:cubicBezTo>
                  <a:cubicBezTo>
                    <a:pt x="4937" y="2164"/>
                    <a:pt x="5088" y="2361"/>
                    <a:pt x="5203" y="2589"/>
                  </a:cubicBezTo>
                  <a:cubicBezTo>
                    <a:pt x="5321" y="2820"/>
                    <a:pt x="5394" y="3078"/>
                    <a:pt x="5423" y="3365"/>
                  </a:cubicBezTo>
                  <a:cubicBezTo>
                    <a:pt x="5456" y="3651"/>
                    <a:pt x="5439" y="3918"/>
                    <a:pt x="5374" y="4166"/>
                  </a:cubicBezTo>
                  <a:cubicBezTo>
                    <a:pt x="5308" y="4416"/>
                    <a:pt x="5202" y="4639"/>
                    <a:pt x="5056" y="4834"/>
                  </a:cubicBezTo>
                  <a:cubicBezTo>
                    <a:pt x="4908" y="5030"/>
                    <a:pt x="4728" y="5191"/>
                    <a:pt x="4516" y="5310"/>
                  </a:cubicBezTo>
                  <a:cubicBezTo>
                    <a:pt x="4301" y="5431"/>
                    <a:pt x="4061" y="5507"/>
                    <a:pt x="3794" y="5533"/>
                  </a:cubicBezTo>
                  <a:cubicBezTo>
                    <a:pt x="3720" y="5541"/>
                    <a:pt x="3648" y="5545"/>
                    <a:pt x="3576" y="5545"/>
                  </a:cubicBezTo>
                  <a:cubicBezTo>
                    <a:pt x="3392" y="5545"/>
                    <a:pt x="3214" y="5518"/>
                    <a:pt x="3045" y="5465"/>
                  </a:cubicBezTo>
                  <a:cubicBezTo>
                    <a:pt x="2812" y="5392"/>
                    <a:pt x="2600" y="5274"/>
                    <a:pt x="2413" y="5120"/>
                  </a:cubicBezTo>
                  <a:cubicBezTo>
                    <a:pt x="2225" y="4962"/>
                    <a:pt x="2075" y="4767"/>
                    <a:pt x="1960" y="4532"/>
                  </a:cubicBezTo>
                  <a:cubicBezTo>
                    <a:pt x="1848" y="4299"/>
                    <a:pt x="1778" y="4040"/>
                    <a:pt x="1747" y="3753"/>
                  </a:cubicBezTo>
                  <a:cubicBezTo>
                    <a:pt x="1716" y="3468"/>
                    <a:pt x="1733" y="3201"/>
                    <a:pt x="1795" y="2950"/>
                  </a:cubicBezTo>
                  <a:cubicBezTo>
                    <a:pt x="1857" y="2702"/>
                    <a:pt x="1963" y="2477"/>
                    <a:pt x="2114" y="2282"/>
                  </a:cubicBezTo>
                  <a:cubicBezTo>
                    <a:pt x="2262" y="2085"/>
                    <a:pt x="2445" y="1927"/>
                    <a:pt x="2658" y="1806"/>
                  </a:cubicBezTo>
                  <a:cubicBezTo>
                    <a:pt x="2871" y="1685"/>
                    <a:pt x="3109" y="1610"/>
                    <a:pt x="3375" y="1583"/>
                  </a:cubicBezTo>
                  <a:cubicBezTo>
                    <a:pt x="3449" y="1575"/>
                    <a:pt x="3522" y="1571"/>
                    <a:pt x="3594" y="1571"/>
                  </a:cubicBezTo>
                  <a:close/>
                  <a:moveTo>
                    <a:pt x="3656" y="1"/>
                  </a:moveTo>
                  <a:cubicBezTo>
                    <a:pt x="3512" y="1"/>
                    <a:pt x="3364" y="8"/>
                    <a:pt x="3214" y="24"/>
                  </a:cubicBezTo>
                  <a:cubicBezTo>
                    <a:pt x="2701" y="79"/>
                    <a:pt x="2241" y="217"/>
                    <a:pt x="1832" y="435"/>
                  </a:cubicBezTo>
                  <a:cubicBezTo>
                    <a:pt x="1420" y="657"/>
                    <a:pt x="1075" y="942"/>
                    <a:pt x="790" y="1294"/>
                  </a:cubicBezTo>
                  <a:cubicBezTo>
                    <a:pt x="505" y="1646"/>
                    <a:pt x="298" y="2044"/>
                    <a:pt x="167" y="2490"/>
                  </a:cubicBezTo>
                  <a:cubicBezTo>
                    <a:pt x="38" y="2936"/>
                    <a:pt x="0" y="3416"/>
                    <a:pt x="54" y="3928"/>
                  </a:cubicBezTo>
                  <a:cubicBezTo>
                    <a:pt x="108" y="4443"/>
                    <a:pt x="245" y="4903"/>
                    <a:pt x="466" y="5313"/>
                  </a:cubicBezTo>
                  <a:cubicBezTo>
                    <a:pt x="685" y="5723"/>
                    <a:pt x="972" y="6069"/>
                    <a:pt x="1323" y="6353"/>
                  </a:cubicBezTo>
                  <a:cubicBezTo>
                    <a:pt x="1676" y="6637"/>
                    <a:pt x="2072" y="6846"/>
                    <a:pt x="2523" y="6975"/>
                  </a:cubicBezTo>
                  <a:cubicBezTo>
                    <a:pt x="2837" y="7067"/>
                    <a:pt x="3170" y="7113"/>
                    <a:pt x="3522" y="7113"/>
                  </a:cubicBezTo>
                  <a:cubicBezTo>
                    <a:pt x="3668" y="7113"/>
                    <a:pt x="3817" y="7105"/>
                    <a:pt x="3969" y="7089"/>
                  </a:cubicBezTo>
                  <a:cubicBezTo>
                    <a:pt x="4475" y="7034"/>
                    <a:pt x="4933" y="6898"/>
                    <a:pt x="5343" y="6676"/>
                  </a:cubicBezTo>
                  <a:cubicBezTo>
                    <a:pt x="5754" y="6458"/>
                    <a:pt x="6099" y="6172"/>
                    <a:pt x="6385" y="5819"/>
                  </a:cubicBezTo>
                  <a:cubicBezTo>
                    <a:pt x="6668" y="5470"/>
                    <a:pt x="6874" y="5069"/>
                    <a:pt x="7002" y="4619"/>
                  </a:cubicBezTo>
                  <a:cubicBezTo>
                    <a:pt x="7126" y="4170"/>
                    <a:pt x="7163" y="3691"/>
                    <a:pt x="7110" y="3186"/>
                  </a:cubicBezTo>
                  <a:cubicBezTo>
                    <a:pt x="7055" y="2674"/>
                    <a:pt x="6919" y="2214"/>
                    <a:pt x="6701" y="1803"/>
                  </a:cubicBezTo>
                  <a:cubicBezTo>
                    <a:pt x="6486" y="1392"/>
                    <a:pt x="6201" y="1045"/>
                    <a:pt x="5849" y="760"/>
                  </a:cubicBezTo>
                  <a:cubicBezTo>
                    <a:pt x="5496" y="476"/>
                    <a:pt x="5099" y="269"/>
                    <a:pt x="4652" y="138"/>
                  </a:cubicBezTo>
                  <a:cubicBezTo>
                    <a:pt x="4337" y="46"/>
                    <a:pt x="4005" y="1"/>
                    <a:pt x="3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33"/>
            <p:cNvSpPr/>
            <p:nvPr/>
          </p:nvSpPr>
          <p:spPr>
            <a:xfrm flipH="1">
              <a:off x="3510041" y="2650086"/>
              <a:ext cx="221432" cy="245928"/>
            </a:xfrm>
            <a:custGeom>
              <a:avLst/>
              <a:gdLst/>
              <a:ahLst/>
              <a:cxnLst/>
              <a:rect l="l" t="t" r="r" b="b"/>
              <a:pathLst>
                <a:path w="6391" h="7098" extrusionOk="0">
                  <a:moveTo>
                    <a:pt x="3673" y="0"/>
                  </a:moveTo>
                  <a:cubicBezTo>
                    <a:pt x="3543" y="0"/>
                    <a:pt x="3413" y="7"/>
                    <a:pt x="3283" y="20"/>
                  </a:cubicBezTo>
                  <a:cubicBezTo>
                    <a:pt x="2764" y="77"/>
                    <a:pt x="2294" y="213"/>
                    <a:pt x="1875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3"/>
                  </a:cubicBezTo>
                  <a:cubicBezTo>
                    <a:pt x="111" y="4432"/>
                    <a:pt x="245" y="4898"/>
                    <a:pt x="463" y="5311"/>
                  </a:cubicBezTo>
                  <a:cubicBezTo>
                    <a:pt x="682" y="5725"/>
                    <a:pt x="967" y="6072"/>
                    <a:pt x="1319" y="6353"/>
                  </a:cubicBezTo>
                  <a:cubicBezTo>
                    <a:pt x="1668" y="6634"/>
                    <a:pt x="2070" y="6839"/>
                    <a:pt x="2520" y="6965"/>
                  </a:cubicBezTo>
                  <a:cubicBezTo>
                    <a:pt x="2833" y="7053"/>
                    <a:pt x="3162" y="7098"/>
                    <a:pt x="3506" y="7098"/>
                  </a:cubicBezTo>
                  <a:cubicBezTo>
                    <a:pt x="3655" y="7098"/>
                    <a:pt x="3807" y="7089"/>
                    <a:pt x="3962" y="7072"/>
                  </a:cubicBezTo>
                  <a:cubicBezTo>
                    <a:pt x="4293" y="7038"/>
                    <a:pt x="4619" y="6963"/>
                    <a:pt x="4937" y="6845"/>
                  </a:cubicBezTo>
                  <a:cubicBezTo>
                    <a:pt x="5255" y="6732"/>
                    <a:pt x="5542" y="6588"/>
                    <a:pt x="5795" y="6417"/>
                  </a:cubicBezTo>
                  <a:cubicBezTo>
                    <a:pt x="6050" y="6246"/>
                    <a:pt x="6248" y="6060"/>
                    <a:pt x="6391" y="5862"/>
                  </a:cubicBezTo>
                  <a:lnTo>
                    <a:pt x="5460" y="4680"/>
                  </a:lnTo>
                  <a:cubicBezTo>
                    <a:pt x="5350" y="4822"/>
                    <a:pt x="5222" y="4953"/>
                    <a:pt x="5074" y="5071"/>
                  </a:cubicBezTo>
                  <a:cubicBezTo>
                    <a:pt x="4924" y="5187"/>
                    <a:pt x="4760" y="5286"/>
                    <a:pt x="4577" y="5363"/>
                  </a:cubicBezTo>
                  <a:cubicBezTo>
                    <a:pt x="4396" y="5442"/>
                    <a:pt x="4199" y="5491"/>
                    <a:pt x="3994" y="5514"/>
                  </a:cubicBezTo>
                  <a:cubicBezTo>
                    <a:pt x="3890" y="5525"/>
                    <a:pt x="3789" y="5530"/>
                    <a:pt x="3691" y="5530"/>
                  </a:cubicBezTo>
                  <a:cubicBezTo>
                    <a:pt x="3499" y="5530"/>
                    <a:pt x="3318" y="5509"/>
                    <a:pt x="3147" y="5466"/>
                  </a:cubicBezTo>
                  <a:cubicBezTo>
                    <a:pt x="2888" y="5401"/>
                    <a:pt x="2661" y="5291"/>
                    <a:pt x="2466" y="5135"/>
                  </a:cubicBezTo>
                  <a:cubicBezTo>
                    <a:pt x="2274" y="4979"/>
                    <a:pt x="2114" y="4783"/>
                    <a:pt x="1992" y="4550"/>
                  </a:cubicBezTo>
                  <a:cubicBezTo>
                    <a:pt x="1871" y="4317"/>
                    <a:pt x="1793" y="4053"/>
                    <a:pt x="1760" y="3755"/>
                  </a:cubicBezTo>
                  <a:cubicBezTo>
                    <a:pt x="1729" y="3449"/>
                    <a:pt x="1747" y="3168"/>
                    <a:pt x="1819" y="2911"/>
                  </a:cubicBezTo>
                  <a:cubicBezTo>
                    <a:pt x="1891" y="2655"/>
                    <a:pt x="2003" y="2432"/>
                    <a:pt x="2157" y="2241"/>
                  </a:cubicBezTo>
                  <a:cubicBezTo>
                    <a:pt x="2311" y="2051"/>
                    <a:pt x="2498" y="1897"/>
                    <a:pt x="2718" y="1779"/>
                  </a:cubicBezTo>
                  <a:cubicBezTo>
                    <a:pt x="2938" y="1660"/>
                    <a:pt x="3178" y="1588"/>
                    <a:pt x="3437" y="1559"/>
                  </a:cubicBezTo>
                  <a:cubicBezTo>
                    <a:pt x="3509" y="1552"/>
                    <a:pt x="3581" y="1548"/>
                    <a:pt x="3651" y="1548"/>
                  </a:cubicBezTo>
                  <a:cubicBezTo>
                    <a:pt x="3782" y="1548"/>
                    <a:pt x="3908" y="1561"/>
                    <a:pt x="4031" y="1585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1" y="328"/>
                  </a:cubicBezTo>
                  <a:cubicBezTo>
                    <a:pt x="4875" y="192"/>
                    <a:pt x="4572" y="97"/>
                    <a:pt x="4250" y="46"/>
                  </a:cubicBezTo>
                  <a:cubicBezTo>
                    <a:pt x="4059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33"/>
            <p:cNvSpPr/>
            <p:nvPr/>
          </p:nvSpPr>
          <p:spPr>
            <a:xfrm flipH="1">
              <a:off x="3276071" y="2625418"/>
              <a:ext cx="221398" cy="245928"/>
            </a:xfrm>
            <a:custGeom>
              <a:avLst/>
              <a:gdLst/>
              <a:ahLst/>
              <a:cxnLst/>
              <a:rect l="l" t="t" r="r" b="b"/>
              <a:pathLst>
                <a:path w="6390" h="7098" extrusionOk="0">
                  <a:moveTo>
                    <a:pt x="3673" y="1"/>
                  </a:moveTo>
                  <a:cubicBezTo>
                    <a:pt x="3543" y="1"/>
                    <a:pt x="3413" y="7"/>
                    <a:pt x="3282" y="21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7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2"/>
                    <a:pt x="246" y="4897"/>
                    <a:pt x="464" y="5311"/>
                  </a:cubicBezTo>
                  <a:cubicBezTo>
                    <a:pt x="682" y="5724"/>
                    <a:pt x="965" y="6072"/>
                    <a:pt x="1318" y="6354"/>
                  </a:cubicBezTo>
                  <a:cubicBezTo>
                    <a:pt x="1669" y="6634"/>
                    <a:pt x="2068" y="6838"/>
                    <a:pt x="2519" y="6965"/>
                  </a:cubicBezTo>
                  <a:cubicBezTo>
                    <a:pt x="2833" y="7052"/>
                    <a:pt x="3163" y="7098"/>
                    <a:pt x="3510" y="7098"/>
                  </a:cubicBezTo>
                  <a:cubicBezTo>
                    <a:pt x="3658" y="7098"/>
                    <a:pt x="3809" y="7089"/>
                    <a:pt x="3962" y="7073"/>
                  </a:cubicBezTo>
                  <a:cubicBezTo>
                    <a:pt x="4293" y="7038"/>
                    <a:pt x="4618" y="6963"/>
                    <a:pt x="4936" y="6845"/>
                  </a:cubicBezTo>
                  <a:cubicBezTo>
                    <a:pt x="5255" y="6730"/>
                    <a:pt x="5543" y="6587"/>
                    <a:pt x="5796" y="6417"/>
                  </a:cubicBezTo>
                  <a:cubicBezTo>
                    <a:pt x="6049" y="6246"/>
                    <a:pt x="6249" y="6060"/>
                    <a:pt x="6390" y="5862"/>
                  </a:cubicBezTo>
                  <a:lnTo>
                    <a:pt x="5459" y="4680"/>
                  </a:lnTo>
                  <a:cubicBezTo>
                    <a:pt x="5350" y="4822"/>
                    <a:pt x="5221" y="4953"/>
                    <a:pt x="5072" y="5071"/>
                  </a:cubicBezTo>
                  <a:cubicBezTo>
                    <a:pt x="4926" y="5187"/>
                    <a:pt x="4760" y="5287"/>
                    <a:pt x="4576" y="5363"/>
                  </a:cubicBezTo>
                  <a:cubicBezTo>
                    <a:pt x="4395" y="5442"/>
                    <a:pt x="4200" y="5491"/>
                    <a:pt x="3992" y="5514"/>
                  </a:cubicBezTo>
                  <a:cubicBezTo>
                    <a:pt x="3890" y="5525"/>
                    <a:pt x="3791" y="5530"/>
                    <a:pt x="3694" y="5530"/>
                  </a:cubicBezTo>
                  <a:cubicBezTo>
                    <a:pt x="3501" y="5530"/>
                    <a:pt x="3318" y="5509"/>
                    <a:pt x="3145" y="5466"/>
                  </a:cubicBezTo>
                  <a:cubicBezTo>
                    <a:pt x="2887" y="5400"/>
                    <a:pt x="2661" y="5291"/>
                    <a:pt x="2467" y="5136"/>
                  </a:cubicBezTo>
                  <a:cubicBezTo>
                    <a:pt x="2273" y="4979"/>
                    <a:pt x="2114" y="4783"/>
                    <a:pt x="1992" y="4550"/>
                  </a:cubicBezTo>
                  <a:cubicBezTo>
                    <a:pt x="1870" y="4317"/>
                    <a:pt x="1792" y="4053"/>
                    <a:pt x="1761" y="3755"/>
                  </a:cubicBezTo>
                  <a:cubicBezTo>
                    <a:pt x="1728" y="3449"/>
                    <a:pt x="1748" y="3168"/>
                    <a:pt x="1820" y="2911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9" y="1588"/>
                    <a:pt x="3437" y="1559"/>
                  </a:cubicBezTo>
                  <a:cubicBezTo>
                    <a:pt x="3510" y="1552"/>
                    <a:pt x="3581" y="1548"/>
                    <a:pt x="3651" y="1548"/>
                  </a:cubicBezTo>
                  <a:cubicBezTo>
                    <a:pt x="3781" y="1548"/>
                    <a:pt x="3907" y="1561"/>
                    <a:pt x="4030" y="1585"/>
                  </a:cubicBezTo>
                  <a:cubicBezTo>
                    <a:pt x="4217" y="1624"/>
                    <a:pt x="4394" y="1689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699" y="638"/>
                    <a:pt x="5448" y="466"/>
                    <a:pt x="5160" y="328"/>
                  </a:cubicBezTo>
                  <a:cubicBezTo>
                    <a:pt x="4875" y="192"/>
                    <a:pt x="4571" y="97"/>
                    <a:pt x="4250" y="46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33"/>
            <p:cNvSpPr/>
            <p:nvPr/>
          </p:nvSpPr>
          <p:spPr>
            <a:xfrm flipH="1">
              <a:off x="3065905" y="2600299"/>
              <a:ext cx="192813" cy="253446"/>
            </a:xfrm>
            <a:custGeom>
              <a:avLst/>
              <a:gdLst/>
              <a:ahLst/>
              <a:cxnLst/>
              <a:rect l="l" t="t" r="r" b="b"/>
              <a:pathLst>
                <a:path w="5565" h="7315" extrusionOk="0">
                  <a:moveTo>
                    <a:pt x="4749" y="1"/>
                  </a:moveTo>
                  <a:lnTo>
                    <a:pt x="0" y="501"/>
                  </a:lnTo>
                  <a:lnTo>
                    <a:pt x="718" y="7314"/>
                  </a:lnTo>
                  <a:lnTo>
                    <a:pt x="5564" y="6802"/>
                  </a:lnTo>
                  <a:lnTo>
                    <a:pt x="5417" y="5390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3" y="2723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1"/>
                  </a:lnTo>
                  <a:lnTo>
                    <a:pt x="4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33"/>
            <p:cNvSpPr/>
            <p:nvPr/>
          </p:nvSpPr>
          <p:spPr>
            <a:xfrm flipH="1">
              <a:off x="2820155" y="258294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4" y="1423"/>
                  </a:moveTo>
                  <a:cubicBezTo>
                    <a:pt x="3224" y="1423"/>
                    <a:pt x="3350" y="1444"/>
                    <a:pt x="3462" y="1484"/>
                  </a:cubicBezTo>
                  <a:cubicBezTo>
                    <a:pt x="3616" y="1540"/>
                    <a:pt x="3738" y="1629"/>
                    <a:pt x="3831" y="1754"/>
                  </a:cubicBezTo>
                  <a:cubicBezTo>
                    <a:pt x="3922" y="1879"/>
                    <a:pt x="3978" y="2029"/>
                    <a:pt x="3997" y="2203"/>
                  </a:cubicBezTo>
                  <a:cubicBezTo>
                    <a:pt x="4015" y="2375"/>
                    <a:pt x="3998" y="2537"/>
                    <a:pt x="3944" y="2680"/>
                  </a:cubicBezTo>
                  <a:cubicBezTo>
                    <a:pt x="3890" y="2824"/>
                    <a:pt x="3804" y="2939"/>
                    <a:pt x="3685" y="3028"/>
                  </a:cubicBezTo>
                  <a:cubicBezTo>
                    <a:pt x="3568" y="3116"/>
                    <a:pt x="3423" y="3169"/>
                    <a:pt x="3256" y="3186"/>
                  </a:cubicBezTo>
                  <a:lnTo>
                    <a:pt x="1913" y="3329"/>
                  </a:lnTo>
                  <a:lnTo>
                    <a:pt x="1725" y="1557"/>
                  </a:lnTo>
                  <a:lnTo>
                    <a:pt x="2921" y="1432"/>
                  </a:lnTo>
                  <a:cubicBezTo>
                    <a:pt x="2977" y="1426"/>
                    <a:pt x="3032" y="1423"/>
                    <a:pt x="3084" y="1423"/>
                  </a:cubicBezTo>
                  <a:close/>
                  <a:moveTo>
                    <a:pt x="3368" y="1"/>
                  </a:moveTo>
                  <a:cubicBezTo>
                    <a:pt x="3269" y="1"/>
                    <a:pt x="3169" y="6"/>
                    <a:pt x="3066" y="17"/>
                  </a:cubicBezTo>
                  <a:lnTo>
                    <a:pt x="1" y="341"/>
                  </a:lnTo>
                  <a:lnTo>
                    <a:pt x="721" y="7152"/>
                  </a:lnTo>
                  <a:lnTo>
                    <a:pt x="2297" y="6987"/>
                  </a:lnTo>
                  <a:lnTo>
                    <a:pt x="2045" y="4593"/>
                  </a:lnTo>
                  <a:lnTo>
                    <a:pt x="2897" y="4502"/>
                  </a:lnTo>
                  <a:lnTo>
                    <a:pt x="4497" y="6753"/>
                  </a:lnTo>
                  <a:lnTo>
                    <a:pt x="6384" y="6553"/>
                  </a:lnTo>
                  <a:lnTo>
                    <a:pt x="4581" y="4085"/>
                  </a:lnTo>
                  <a:cubicBezTo>
                    <a:pt x="4618" y="4062"/>
                    <a:pt x="4654" y="4042"/>
                    <a:pt x="4690" y="4018"/>
                  </a:cubicBezTo>
                  <a:cubicBezTo>
                    <a:pt x="5021" y="3786"/>
                    <a:pt x="5269" y="3488"/>
                    <a:pt x="5435" y="3128"/>
                  </a:cubicBezTo>
                  <a:cubicBezTo>
                    <a:pt x="5597" y="2764"/>
                    <a:pt x="5659" y="2370"/>
                    <a:pt x="5612" y="1943"/>
                  </a:cubicBezTo>
                  <a:cubicBezTo>
                    <a:pt x="5568" y="1527"/>
                    <a:pt x="5430" y="1166"/>
                    <a:pt x="5193" y="861"/>
                  </a:cubicBezTo>
                  <a:cubicBezTo>
                    <a:pt x="4957" y="553"/>
                    <a:pt x="4654" y="326"/>
                    <a:pt x="4280" y="174"/>
                  </a:cubicBezTo>
                  <a:cubicBezTo>
                    <a:pt x="3994" y="58"/>
                    <a:pt x="3690" y="1"/>
                    <a:pt x="3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33"/>
            <p:cNvSpPr/>
            <p:nvPr/>
          </p:nvSpPr>
          <p:spPr>
            <a:xfrm flipH="1">
              <a:off x="2507226" y="2543825"/>
              <a:ext cx="194442" cy="246725"/>
            </a:xfrm>
            <a:custGeom>
              <a:avLst/>
              <a:gdLst/>
              <a:ahLst/>
              <a:cxnLst/>
              <a:rect l="l" t="t" r="r" b="b"/>
              <a:pathLst>
                <a:path w="5612" h="7121" extrusionOk="0">
                  <a:moveTo>
                    <a:pt x="2933" y="0"/>
                  </a:moveTo>
                  <a:cubicBezTo>
                    <a:pt x="2760" y="0"/>
                    <a:pt x="2577" y="10"/>
                    <a:pt x="2382" y="30"/>
                  </a:cubicBezTo>
                  <a:cubicBezTo>
                    <a:pt x="2044" y="66"/>
                    <a:pt x="1725" y="151"/>
                    <a:pt x="1426" y="283"/>
                  </a:cubicBezTo>
                  <a:cubicBezTo>
                    <a:pt x="1125" y="417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5" y="1520"/>
                  </a:cubicBezTo>
                  <a:cubicBezTo>
                    <a:pt x="41" y="1792"/>
                    <a:pt x="1" y="2079"/>
                    <a:pt x="34" y="2386"/>
                  </a:cubicBezTo>
                  <a:cubicBezTo>
                    <a:pt x="64" y="2670"/>
                    <a:pt x="136" y="2925"/>
                    <a:pt x="251" y="3144"/>
                  </a:cubicBezTo>
                  <a:cubicBezTo>
                    <a:pt x="366" y="3365"/>
                    <a:pt x="526" y="3553"/>
                    <a:pt x="730" y="3713"/>
                  </a:cubicBezTo>
                  <a:cubicBezTo>
                    <a:pt x="933" y="3871"/>
                    <a:pt x="1181" y="3999"/>
                    <a:pt x="1473" y="4093"/>
                  </a:cubicBezTo>
                  <a:cubicBezTo>
                    <a:pt x="1765" y="4186"/>
                    <a:pt x="2105" y="4257"/>
                    <a:pt x="2489" y="4301"/>
                  </a:cubicBezTo>
                  <a:cubicBezTo>
                    <a:pt x="2628" y="4313"/>
                    <a:pt x="2765" y="4330"/>
                    <a:pt x="2897" y="4351"/>
                  </a:cubicBezTo>
                  <a:cubicBezTo>
                    <a:pt x="3031" y="4373"/>
                    <a:pt x="3159" y="4403"/>
                    <a:pt x="3279" y="4439"/>
                  </a:cubicBezTo>
                  <a:cubicBezTo>
                    <a:pt x="3402" y="4475"/>
                    <a:pt x="3508" y="4518"/>
                    <a:pt x="3599" y="4569"/>
                  </a:cubicBezTo>
                  <a:cubicBezTo>
                    <a:pt x="3688" y="4619"/>
                    <a:pt x="3763" y="4679"/>
                    <a:pt x="3819" y="4753"/>
                  </a:cubicBezTo>
                  <a:cubicBezTo>
                    <a:pt x="3876" y="4826"/>
                    <a:pt x="3909" y="4911"/>
                    <a:pt x="3919" y="5007"/>
                  </a:cubicBezTo>
                  <a:cubicBezTo>
                    <a:pt x="3934" y="5137"/>
                    <a:pt x="3906" y="5250"/>
                    <a:pt x="3837" y="5345"/>
                  </a:cubicBezTo>
                  <a:cubicBezTo>
                    <a:pt x="3770" y="5441"/>
                    <a:pt x="3665" y="5521"/>
                    <a:pt x="3528" y="5579"/>
                  </a:cubicBezTo>
                  <a:cubicBezTo>
                    <a:pt x="3390" y="5640"/>
                    <a:pt x="3233" y="5680"/>
                    <a:pt x="3059" y="5697"/>
                  </a:cubicBezTo>
                  <a:cubicBezTo>
                    <a:pt x="2973" y="5707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1"/>
                  </a:cubicBezTo>
                  <a:cubicBezTo>
                    <a:pt x="1675" y="5466"/>
                    <a:pt x="1317" y="5208"/>
                    <a:pt x="948" y="4809"/>
                  </a:cubicBezTo>
                  <a:lnTo>
                    <a:pt x="66" y="6053"/>
                  </a:lnTo>
                  <a:cubicBezTo>
                    <a:pt x="316" y="6307"/>
                    <a:pt x="590" y="6523"/>
                    <a:pt x="891" y="6697"/>
                  </a:cubicBezTo>
                  <a:cubicBezTo>
                    <a:pt x="1193" y="6866"/>
                    <a:pt x="1529" y="6989"/>
                    <a:pt x="1902" y="7059"/>
                  </a:cubicBezTo>
                  <a:cubicBezTo>
                    <a:pt x="2123" y="7099"/>
                    <a:pt x="2357" y="7120"/>
                    <a:pt x="2605" y="7120"/>
                  </a:cubicBezTo>
                  <a:cubicBezTo>
                    <a:pt x="2773" y="7120"/>
                    <a:pt x="2947" y="7111"/>
                    <a:pt x="3128" y="7091"/>
                  </a:cubicBezTo>
                  <a:cubicBezTo>
                    <a:pt x="3649" y="7035"/>
                    <a:pt x="4098" y="6902"/>
                    <a:pt x="4479" y="6688"/>
                  </a:cubicBezTo>
                  <a:cubicBezTo>
                    <a:pt x="4860" y="6474"/>
                    <a:pt x="5147" y="6191"/>
                    <a:pt x="5344" y="5840"/>
                  </a:cubicBezTo>
                  <a:cubicBezTo>
                    <a:pt x="5540" y="5487"/>
                    <a:pt x="5612" y="5076"/>
                    <a:pt x="5563" y="4602"/>
                  </a:cubicBezTo>
                  <a:cubicBezTo>
                    <a:pt x="5531" y="4295"/>
                    <a:pt x="5447" y="4035"/>
                    <a:pt x="5308" y="3816"/>
                  </a:cubicBezTo>
                  <a:cubicBezTo>
                    <a:pt x="5169" y="3598"/>
                    <a:pt x="4986" y="3415"/>
                    <a:pt x="4758" y="3270"/>
                  </a:cubicBezTo>
                  <a:cubicBezTo>
                    <a:pt x="4529" y="3123"/>
                    <a:pt x="4263" y="3007"/>
                    <a:pt x="3963" y="2921"/>
                  </a:cubicBezTo>
                  <a:cubicBezTo>
                    <a:pt x="3663" y="2834"/>
                    <a:pt x="3328" y="2775"/>
                    <a:pt x="2966" y="2741"/>
                  </a:cubicBezTo>
                  <a:cubicBezTo>
                    <a:pt x="2808" y="2732"/>
                    <a:pt x="2655" y="2714"/>
                    <a:pt x="2507" y="2688"/>
                  </a:cubicBezTo>
                  <a:cubicBezTo>
                    <a:pt x="2359" y="2660"/>
                    <a:pt x="2228" y="2623"/>
                    <a:pt x="2112" y="2573"/>
                  </a:cubicBezTo>
                  <a:cubicBezTo>
                    <a:pt x="1995" y="2522"/>
                    <a:pt x="1900" y="2462"/>
                    <a:pt x="1829" y="2390"/>
                  </a:cubicBezTo>
                  <a:cubicBezTo>
                    <a:pt x="1754" y="2318"/>
                    <a:pt x="1713" y="2229"/>
                    <a:pt x="1701" y="2120"/>
                  </a:cubicBezTo>
                  <a:cubicBezTo>
                    <a:pt x="1688" y="1995"/>
                    <a:pt x="1715" y="1885"/>
                    <a:pt x="1782" y="1790"/>
                  </a:cubicBezTo>
                  <a:cubicBezTo>
                    <a:pt x="1852" y="1695"/>
                    <a:pt x="1954" y="1616"/>
                    <a:pt x="2086" y="1552"/>
                  </a:cubicBezTo>
                  <a:cubicBezTo>
                    <a:pt x="2221" y="1488"/>
                    <a:pt x="2385" y="1445"/>
                    <a:pt x="2579" y="1425"/>
                  </a:cubicBezTo>
                  <a:cubicBezTo>
                    <a:pt x="2640" y="1419"/>
                    <a:pt x="2701" y="1415"/>
                    <a:pt x="2762" y="1415"/>
                  </a:cubicBezTo>
                  <a:cubicBezTo>
                    <a:pt x="2888" y="1415"/>
                    <a:pt x="3013" y="1429"/>
                    <a:pt x="3139" y="1455"/>
                  </a:cubicBezTo>
                  <a:cubicBezTo>
                    <a:pt x="3323" y="1496"/>
                    <a:pt x="3499" y="1562"/>
                    <a:pt x="3671" y="1655"/>
                  </a:cubicBezTo>
                  <a:cubicBezTo>
                    <a:pt x="3842" y="1749"/>
                    <a:pt x="4003" y="1872"/>
                    <a:pt x="4158" y="2028"/>
                  </a:cubicBezTo>
                  <a:lnTo>
                    <a:pt x="5076" y="936"/>
                  </a:lnTo>
                  <a:cubicBezTo>
                    <a:pt x="4887" y="708"/>
                    <a:pt x="4670" y="518"/>
                    <a:pt x="4420" y="367"/>
                  </a:cubicBezTo>
                  <a:cubicBezTo>
                    <a:pt x="4172" y="216"/>
                    <a:pt x="3881" y="109"/>
                    <a:pt x="3550" y="50"/>
                  </a:cubicBezTo>
                  <a:cubicBezTo>
                    <a:pt x="3363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33"/>
            <p:cNvSpPr/>
            <p:nvPr/>
          </p:nvSpPr>
          <p:spPr>
            <a:xfrm flipH="1">
              <a:off x="2239857" y="251347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7"/>
                  </a:lnTo>
                  <a:lnTo>
                    <a:pt x="1654" y="469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33"/>
            <p:cNvSpPr/>
            <p:nvPr/>
          </p:nvSpPr>
          <p:spPr>
            <a:xfrm flipH="1">
              <a:off x="2076395" y="249552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0" y="418"/>
                  </a:lnTo>
                  <a:lnTo>
                    <a:pt x="147" y="1810"/>
                  </a:lnTo>
                  <a:lnTo>
                    <a:pt x="1295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19" y="7231"/>
                  </a:lnTo>
                  <a:lnTo>
                    <a:pt x="4678" y="6811"/>
                  </a:lnTo>
                  <a:lnTo>
                    <a:pt x="4533" y="5420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33"/>
            <p:cNvSpPr/>
            <p:nvPr/>
          </p:nvSpPr>
          <p:spPr>
            <a:xfrm flipH="1">
              <a:off x="1859229" y="2483678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4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33"/>
            <p:cNvSpPr/>
            <p:nvPr/>
          </p:nvSpPr>
          <p:spPr>
            <a:xfrm flipH="1">
              <a:off x="1653947" y="2462059"/>
              <a:ext cx="187443" cy="242082"/>
            </a:xfrm>
            <a:custGeom>
              <a:avLst/>
              <a:gdLst/>
              <a:ahLst/>
              <a:cxnLst/>
              <a:rect l="l" t="t" r="r" b="b"/>
              <a:pathLst>
                <a:path w="5410" h="6987" extrusionOk="0">
                  <a:moveTo>
                    <a:pt x="1655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09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33"/>
            <p:cNvSpPr/>
            <p:nvPr/>
          </p:nvSpPr>
          <p:spPr>
            <a:xfrm flipH="1">
              <a:off x="1446586" y="2431777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4" y="0"/>
                  </a:moveTo>
                  <a:cubicBezTo>
                    <a:pt x="2761" y="0"/>
                    <a:pt x="2578" y="10"/>
                    <a:pt x="2383" y="30"/>
                  </a:cubicBezTo>
                  <a:cubicBezTo>
                    <a:pt x="2045" y="66"/>
                    <a:pt x="1726" y="151"/>
                    <a:pt x="1424" y="285"/>
                  </a:cubicBezTo>
                  <a:cubicBezTo>
                    <a:pt x="1125" y="417"/>
                    <a:pt x="866" y="590"/>
                    <a:pt x="648" y="799"/>
                  </a:cubicBezTo>
                  <a:cubicBezTo>
                    <a:pt x="430" y="1011"/>
                    <a:pt x="265" y="1250"/>
                    <a:pt x="154" y="1521"/>
                  </a:cubicBezTo>
                  <a:cubicBezTo>
                    <a:pt x="41" y="1792"/>
                    <a:pt x="0" y="2079"/>
                    <a:pt x="34" y="2386"/>
                  </a:cubicBezTo>
                  <a:cubicBezTo>
                    <a:pt x="64" y="2672"/>
                    <a:pt x="136" y="2925"/>
                    <a:pt x="251" y="3143"/>
                  </a:cubicBezTo>
                  <a:cubicBezTo>
                    <a:pt x="366" y="3365"/>
                    <a:pt x="525" y="3553"/>
                    <a:pt x="730" y="3714"/>
                  </a:cubicBezTo>
                  <a:cubicBezTo>
                    <a:pt x="932" y="3873"/>
                    <a:pt x="1180" y="3999"/>
                    <a:pt x="1473" y="4093"/>
                  </a:cubicBezTo>
                  <a:cubicBezTo>
                    <a:pt x="1765" y="4186"/>
                    <a:pt x="2104" y="4256"/>
                    <a:pt x="2488" y="4301"/>
                  </a:cubicBezTo>
                  <a:cubicBezTo>
                    <a:pt x="2628" y="4313"/>
                    <a:pt x="2764" y="4330"/>
                    <a:pt x="2898" y="4351"/>
                  </a:cubicBezTo>
                  <a:cubicBezTo>
                    <a:pt x="3032" y="4373"/>
                    <a:pt x="3160" y="4405"/>
                    <a:pt x="3282" y="4441"/>
                  </a:cubicBezTo>
                  <a:cubicBezTo>
                    <a:pt x="3403" y="4476"/>
                    <a:pt x="3509" y="4520"/>
                    <a:pt x="3600" y="4570"/>
                  </a:cubicBezTo>
                  <a:cubicBezTo>
                    <a:pt x="3689" y="4620"/>
                    <a:pt x="3764" y="4679"/>
                    <a:pt x="3821" y="4753"/>
                  </a:cubicBezTo>
                  <a:cubicBezTo>
                    <a:pt x="3879" y="4826"/>
                    <a:pt x="3910" y="4911"/>
                    <a:pt x="3922" y="5009"/>
                  </a:cubicBezTo>
                  <a:cubicBezTo>
                    <a:pt x="3935" y="5138"/>
                    <a:pt x="3908" y="5250"/>
                    <a:pt x="3838" y="5346"/>
                  </a:cubicBezTo>
                  <a:cubicBezTo>
                    <a:pt x="3771" y="5441"/>
                    <a:pt x="3666" y="5520"/>
                    <a:pt x="3529" y="5579"/>
                  </a:cubicBezTo>
                  <a:cubicBezTo>
                    <a:pt x="3391" y="5641"/>
                    <a:pt x="3235" y="5680"/>
                    <a:pt x="3061" y="5699"/>
                  </a:cubicBezTo>
                  <a:cubicBezTo>
                    <a:pt x="2976" y="5708"/>
                    <a:pt x="2891" y="5712"/>
                    <a:pt x="2807" y="5712"/>
                  </a:cubicBezTo>
                  <a:cubicBezTo>
                    <a:pt x="2542" y="5712"/>
                    <a:pt x="2280" y="5668"/>
                    <a:pt x="2019" y="5581"/>
                  </a:cubicBezTo>
                  <a:cubicBezTo>
                    <a:pt x="1676" y="5466"/>
                    <a:pt x="1318" y="5210"/>
                    <a:pt x="950" y="4809"/>
                  </a:cubicBezTo>
                  <a:lnTo>
                    <a:pt x="67" y="6053"/>
                  </a:lnTo>
                  <a:cubicBezTo>
                    <a:pt x="317" y="6307"/>
                    <a:pt x="591" y="6523"/>
                    <a:pt x="892" y="6698"/>
                  </a:cubicBezTo>
                  <a:cubicBezTo>
                    <a:pt x="1193" y="6872"/>
                    <a:pt x="1529" y="6994"/>
                    <a:pt x="1900" y="7065"/>
                  </a:cubicBezTo>
                  <a:cubicBezTo>
                    <a:pt x="2121" y="7105"/>
                    <a:pt x="2354" y="7125"/>
                    <a:pt x="2600" y="7125"/>
                  </a:cubicBezTo>
                  <a:cubicBezTo>
                    <a:pt x="2770" y="7125"/>
                    <a:pt x="2946" y="7115"/>
                    <a:pt x="3128" y="7097"/>
                  </a:cubicBezTo>
                  <a:cubicBezTo>
                    <a:pt x="3647" y="7040"/>
                    <a:pt x="4097" y="6908"/>
                    <a:pt x="4478" y="6694"/>
                  </a:cubicBezTo>
                  <a:cubicBezTo>
                    <a:pt x="4859" y="6480"/>
                    <a:pt x="5147" y="6196"/>
                    <a:pt x="5343" y="5845"/>
                  </a:cubicBezTo>
                  <a:cubicBezTo>
                    <a:pt x="5538" y="5493"/>
                    <a:pt x="5610" y="5082"/>
                    <a:pt x="5563" y="4607"/>
                  </a:cubicBezTo>
                  <a:cubicBezTo>
                    <a:pt x="5530" y="4301"/>
                    <a:pt x="5445" y="4041"/>
                    <a:pt x="5307" y="3822"/>
                  </a:cubicBezTo>
                  <a:cubicBezTo>
                    <a:pt x="5169" y="3604"/>
                    <a:pt x="4985" y="3421"/>
                    <a:pt x="4757" y="3276"/>
                  </a:cubicBezTo>
                  <a:cubicBezTo>
                    <a:pt x="4529" y="3129"/>
                    <a:pt x="4263" y="3013"/>
                    <a:pt x="3962" y="2926"/>
                  </a:cubicBezTo>
                  <a:cubicBezTo>
                    <a:pt x="3662" y="2840"/>
                    <a:pt x="3328" y="2781"/>
                    <a:pt x="2964" y="2747"/>
                  </a:cubicBezTo>
                  <a:cubicBezTo>
                    <a:pt x="2806" y="2738"/>
                    <a:pt x="2654" y="2719"/>
                    <a:pt x="2507" y="2693"/>
                  </a:cubicBezTo>
                  <a:cubicBezTo>
                    <a:pt x="2359" y="2666"/>
                    <a:pt x="2228" y="2629"/>
                    <a:pt x="2111" y="2578"/>
                  </a:cubicBezTo>
                  <a:cubicBezTo>
                    <a:pt x="1994" y="2528"/>
                    <a:pt x="1899" y="2468"/>
                    <a:pt x="1827" y="2396"/>
                  </a:cubicBezTo>
                  <a:cubicBezTo>
                    <a:pt x="1753" y="2324"/>
                    <a:pt x="1712" y="2235"/>
                    <a:pt x="1699" y="2125"/>
                  </a:cubicBezTo>
                  <a:cubicBezTo>
                    <a:pt x="1687" y="2000"/>
                    <a:pt x="1713" y="1891"/>
                    <a:pt x="1782" y="1796"/>
                  </a:cubicBezTo>
                  <a:cubicBezTo>
                    <a:pt x="1851" y="1695"/>
                    <a:pt x="1953" y="1615"/>
                    <a:pt x="2088" y="1552"/>
                  </a:cubicBezTo>
                  <a:cubicBezTo>
                    <a:pt x="2222" y="1488"/>
                    <a:pt x="2386" y="1445"/>
                    <a:pt x="2580" y="1425"/>
                  </a:cubicBezTo>
                  <a:cubicBezTo>
                    <a:pt x="2641" y="1419"/>
                    <a:pt x="2701" y="1416"/>
                    <a:pt x="2762" y="1416"/>
                  </a:cubicBezTo>
                  <a:cubicBezTo>
                    <a:pt x="2888" y="1416"/>
                    <a:pt x="3014" y="1429"/>
                    <a:pt x="3140" y="1457"/>
                  </a:cubicBezTo>
                  <a:cubicBezTo>
                    <a:pt x="3324" y="1495"/>
                    <a:pt x="3501" y="1562"/>
                    <a:pt x="3672" y="1655"/>
                  </a:cubicBezTo>
                  <a:cubicBezTo>
                    <a:pt x="3843" y="1749"/>
                    <a:pt x="4004" y="1874"/>
                    <a:pt x="4159" y="2028"/>
                  </a:cubicBezTo>
                  <a:lnTo>
                    <a:pt x="5077" y="936"/>
                  </a:lnTo>
                  <a:cubicBezTo>
                    <a:pt x="4888" y="706"/>
                    <a:pt x="4671" y="518"/>
                    <a:pt x="4421" y="367"/>
                  </a:cubicBezTo>
                  <a:cubicBezTo>
                    <a:pt x="4174" y="216"/>
                    <a:pt x="3882" y="109"/>
                    <a:pt x="3551" y="50"/>
                  </a:cubicBezTo>
                  <a:cubicBezTo>
                    <a:pt x="3364" y="17"/>
                    <a:pt x="3158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33"/>
            <p:cNvSpPr/>
            <p:nvPr/>
          </p:nvSpPr>
          <p:spPr>
            <a:xfrm flipH="1">
              <a:off x="1056844" y="2395987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6" y="3951"/>
                  </a:moveTo>
                  <a:cubicBezTo>
                    <a:pt x="2175" y="4064"/>
                    <a:pt x="2304" y="4181"/>
                    <a:pt x="2445" y="4304"/>
                  </a:cubicBezTo>
                  <a:lnTo>
                    <a:pt x="3868" y="5525"/>
                  </a:lnTo>
                  <a:cubicBezTo>
                    <a:pt x="3814" y="5564"/>
                    <a:pt x="3763" y="5599"/>
                    <a:pt x="3711" y="5632"/>
                  </a:cubicBezTo>
                  <a:cubicBezTo>
                    <a:pt x="3498" y="5761"/>
                    <a:pt x="3264" y="5842"/>
                    <a:pt x="3002" y="5869"/>
                  </a:cubicBezTo>
                  <a:cubicBezTo>
                    <a:pt x="2919" y="5878"/>
                    <a:pt x="2839" y="5882"/>
                    <a:pt x="2763" y="5882"/>
                  </a:cubicBezTo>
                  <a:cubicBezTo>
                    <a:pt x="2581" y="5882"/>
                    <a:pt x="2416" y="5858"/>
                    <a:pt x="2267" y="5813"/>
                  </a:cubicBezTo>
                  <a:cubicBezTo>
                    <a:pt x="2057" y="5747"/>
                    <a:pt x="1892" y="5639"/>
                    <a:pt x="1771" y="5485"/>
                  </a:cubicBezTo>
                  <a:cubicBezTo>
                    <a:pt x="1650" y="5334"/>
                    <a:pt x="1578" y="5150"/>
                    <a:pt x="1555" y="4930"/>
                  </a:cubicBezTo>
                  <a:cubicBezTo>
                    <a:pt x="1525" y="4651"/>
                    <a:pt x="1593" y="4411"/>
                    <a:pt x="1755" y="4210"/>
                  </a:cubicBezTo>
                  <a:cubicBezTo>
                    <a:pt x="1833" y="4112"/>
                    <a:pt x="1933" y="4027"/>
                    <a:pt x="2056" y="3951"/>
                  </a:cubicBezTo>
                  <a:close/>
                  <a:moveTo>
                    <a:pt x="3140" y="0"/>
                  </a:moveTo>
                  <a:cubicBezTo>
                    <a:pt x="3041" y="0"/>
                    <a:pt x="2940" y="6"/>
                    <a:pt x="2837" y="16"/>
                  </a:cubicBezTo>
                  <a:cubicBezTo>
                    <a:pt x="2409" y="62"/>
                    <a:pt x="2038" y="182"/>
                    <a:pt x="1728" y="376"/>
                  </a:cubicBezTo>
                  <a:cubicBezTo>
                    <a:pt x="1417" y="570"/>
                    <a:pt x="1184" y="812"/>
                    <a:pt x="1029" y="1109"/>
                  </a:cubicBezTo>
                  <a:cubicBezTo>
                    <a:pt x="872" y="1405"/>
                    <a:pt x="813" y="1728"/>
                    <a:pt x="851" y="2076"/>
                  </a:cubicBezTo>
                  <a:cubicBezTo>
                    <a:pt x="865" y="2219"/>
                    <a:pt x="904" y="2372"/>
                    <a:pt x="967" y="2537"/>
                  </a:cubicBezTo>
                  <a:cubicBezTo>
                    <a:pt x="1026" y="2692"/>
                    <a:pt x="1115" y="2853"/>
                    <a:pt x="1226" y="3025"/>
                  </a:cubicBezTo>
                  <a:cubicBezTo>
                    <a:pt x="825" y="3256"/>
                    <a:pt x="527" y="3544"/>
                    <a:pt x="327" y="3887"/>
                  </a:cubicBezTo>
                  <a:cubicBezTo>
                    <a:pt x="94" y="4297"/>
                    <a:pt x="1" y="4737"/>
                    <a:pt x="51" y="5210"/>
                  </a:cubicBezTo>
                  <a:cubicBezTo>
                    <a:pt x="94" y="5627"/>
                    <a:pt x="252" y="5991"/>
                    <a:pt x="526" y="6302"/>
                  </a:cubicBezTo>
                  <a:cubicBezTo>
                    <a:pt x="796" y="6614"/>
                    <a:pt x="1147" y="6847"/>
                    <a:pt x="1573" y="6998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4"/>
                  </a:cubicBezTo>
                  <a:cubicBezTo>
                    <a:pt x="3361" y="7106"/>
                    <a:pt x="3715" y="7014"/>
                    <a:pt x="4039" y="6871"/>
                  </a:cubicBezTo>
                  <a:cubicBezTo>
                    <a:pt x="4351" y="6733"/>
                    <a:pt x="4633" y="6555"/>
                    <a:pt x="4886" y="6333"/>
                  </a:cubicBezTo>
                  <a:lnTo>
                    <a:pt x="5431" y="6789"/>
                  </a:lnTo>
                  <a:lnTo>
                    <a:pt x="7358" y="6585"/>
                  </a:lnTo>
                  <a:lnTo>
                    <a:pt x="5748" y="5196"/>
                  </a:lnTo>
                  <a:cubicBezTo>
                    <a:pt x="5859" y="4972"/>
                    <a:pt x="5953" y="4734"/>
                    <a:pt x="6025" y="4483"/>
                  </a:cubicBezTo>
                  <a:cubicBezTo>
                    <a:pt x="6128" y="4115"/>
                    <a:pt x="6187" y="3721"/>
                    <a:pt x="6201" y="3298"/>
                  </a:cubicBezTo>
                  <a:lnTo>
                    <a:pt x="6201" y="3298"/>
                  </a:lnTo>
                  <a:lnTo>
                    <a:pt x="4753" y="3453"/>
                  </a:lnTo>
                  <a:cubicBezTo>
                    <a:pt x="4749" y="3767"/>
                    <a:pt x="4710" y="4057"/>
                    <a:pt x="4637" y="4325"/>
                  </a:cubicBezTo>
                  <a:lnTo>
                    <a:pt x="4098" y="3844"/>
                  </a:lnTo>
                  <a:cubicBezTo>
                    <a:pt x="3954" y="3736"/>
                    <a:pt x="3791" y="3601"/>
                    <a:pt x="3612" y="3449"/>
                  </a:cubicBezTo>
                  <a:cubicBezTo>
                    <a:pt x="3432" y="3295"/>
                    <a:pt x="3254" y="3130"/>
                    <a:pt x="3078" y="2954"/>
                  </a:cubicBezTo>
                  <a:cubicBezTo>
                    <a:pt x="2901" y="2780"/>
                    <a:pt x="2755" y="2609"/>
                    <a:pt x="2635" y="2441"/>
                  </a:cubicBezTo>
                  <a:cubicBezTo>
                    <a:pt x="2517" y="2274"/>
                    <a:pt x="2450" y="2127"/>
                    <a:pt x="2435" y="2004"/>
                  </a:cubicBezTo>
                  <a:cubicBezTo>
                    <a:pt x="2424" y="1876"/>
                    <a:pt x="2435" y="1763"/>
                    <a:pt x="2478" y="1671"/>
                  </a:cubicBezTo>
                  <a:cubicBezTo>
                    <a:pt x="2522" y="1578"/>
                    <a:pt x="2591" y="1505"/>
                    <a:pt x="2683" y="1449"/>
                  </a:cubicBezTo>
                  <a:cubicBezTo>
                    <a:pt x="2776" y="1392"/>
                    <a:pt x="2893" y="1357"/>
                    <a:pt x="3036" y="1342"/>
                  </a:cubicBezTo>
                  <a:cubicBezTo>
                    <a:pt x="3068" y="1339"/>
                    <a:pt x="3098" y="1337"/>
                    <a:pt x="3129" y="1337"/>
                  </a:cubicBezTo>
                  <a:cubicBezTo>
                    <a:pt x="3267" y="1337"/>
                    <a:pt x="3394" y="1370"/>
                    <a:pt x="3510" y="1440"/>
                  </a:cubicBezTo>
                  <a:cubicBezTo>
                    <a:pt x="3650" y="1523"/>
                    <a:pt x="3787" y="1693"/>
                    <a:pt x="3928" y="1948"/>
                  </a:cubicBezTo>
                  <a:lnTo>
                    <a:pt x="5077" y="1089"/>
                  </a:lnTo>
                  <a:cubicBezTo>
                    <a:pt x="4965" y="837"/>
                    <a:pt x="4797" y="625"/>
                    <a:pt x="4566" y="452"/>
                  </a:cubicBezTo>
                  <a:cubicBezTo>
                    <a:pt x="4339" y="282"/>
                    <a:pt x="4078" y="154"/>
                    <a:pt x="3778" y="78"/>
                  </a:cubicBezTo>
                  <a:cubicBezTo>
                    <a:pt x="3574" y="27"/>
                    <a:pt x="3362" y="0"/>
                    <a:pt x="3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33"/>
            <p:cNvSpPr/>
            <p:nvPr/>
          </p:nvSpPr>
          <p:spPr>
            <a:xfrm flipH="1">
              <a:off x="759160" y="2354481"/>
              <a:ext cx="204663" cy="249670"/>
            </a:xfrm>
            <a:custGeom>
              <a:avLst/>
              <a:gdLst/>
              <a:ahLst/>
              <a:cxnLst/>
              <a:rect l="l" t="t" r="r" b="b"/>
              <a:pathLst>
                <a:path w="5907" h="7206" extrusionOk="0">
                  <a:moveTo>
                    <a:pt x="5753" y="1"/>
                  </a:moveTo>
                  <a:lnTo>
                    <a:pt x="1" y="606"/>
                  </a:lnTo>
                  <a:lnTo>
                    <a:pt x="155" y="2066"/>
                  </a:lnTo>
                  <a:lnTo>
                    <a:pt x="2179" y="1851"/>
                  </a:lnTo>
                  <a:lnTo>
                    <a:pt x="2743" y="7205"/>
                  </a:lnTo>
                  <a:lnTo>
                    <a:pt x="4398" y="7031"/>
                  </a:lnTo>
                  <a:lnTo>
                    <a:pt x="3835" y="1677"/>
                  </a:lnTo>
                  <a:lnTo>
                    <a:pt x="5907" y="1460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33"/>
            <p:cNvSpPr/>
            <p:nvPr/>
          </p:nvSpPr>
          <p:spPr>
            <a:xfrm flipH="1">
              <a:off x="531254" y="2332827"/>
              <a:ext cx="192813" cy="253377"/>
            </a:xfrm>
            <a:custGeom>
              <a:avLst/>
              <a:gdLst/>
              <a:ahLst/>
              <a:cxnLst/>
              <a:rect l="l" t="t" r="r" b="b"/>
              <a:pathLst>
                <a:path w="5565" h="7313" extrusionOk="0">
                  <a:moveTo>
                    <a:pt x="4747" y="0"/>
                  </a:moveTo>
                  <a:lnTo>
                    <a:pt x="0" y="502"/>
                  </a:lnTo>
                  <a:lnTo>
                    <a:pt x="718" y="7312"/>
                  </a:lnTo>
                  <a:lnTo>
                    <a:pt x="5564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5"/>
                  </a:lnTo>
                  <a:lnTo>
                    <a:pt x="4593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33"/>
            <p:cNvSpPr/>
            <p:nvPr/>
          </p:nvSpPr>
          <p:spPr>
            <a:xfrm flipH="1">
              <a:off x="289974" y="2310306"/>
              <a:ext cx="221398" cy="245893"/>
            </a:xfrm>
            <a:custGeom>
              <a:avLst/>
              <a:gdLst/>
              <a:ahLst/>
              <a:cxnLst/>
              <a:rect l="l" t="t" r="r" b="b"/>
              <a:pathLst>
                <a:path w="6390" h="7097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5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0" y="3407"/>
                    <a:pt x="54" y="3913"/>
                  </a:cubicBezTo>
                  <a:cubicBezTo>
                    <a:pt x="110" y="4429"/>
                    <a:pt x="246" y="4897"/>
                    <a:pt x="463" y="5311"/>
                  </a:cubicBezTo>
                  <a:cubicBezTo>
                    <a:pt x="682" y="5723"/>
                    <a:pt x="965" y="6071"/>
                    <a:pt x="1318" y="6353"/>
                  </a:cubicBezTo>
                  <a:cubicBezTo>
                    <a:pt x="1668" y="6634"/>
                    <a:pt x="2068" y="6838"/>
                    <a:pt x="2518" y="6964"/>
                  </a:cubicBezTo>
                  <a:cubicBezTo>
                    <a:pt x="2833" y="7052"/>
                    <a:pt x="3164" y="7096"/>
                    <a:pt x="3511" y="7096"/>
                  </a:cubicBezTo>
                  <a:cubicBezTo>
                    <a:pt x="3658" y="7096"/>
                    <a:pt x="3809" y="7088"/>
                    <a:pt x="3962" y="7072"/>
                  </a:cubicBezTo>
                  <a:cubicBezTo>
                    <a:pt x="4293" y="7036"/>
                    <a:pt x="4618" y="6963"/>
                    <a:pt x="4936" y="6845"/>
                  </a:cubicBezTo>
                  <a:cubicBezTo>
                    <a:pt x="5255" y="6730"/>
                    <a:pt x="5542" y="6586"/>
                    <a:pt x="5795" y="6416"/>
                  </a:cubicBezTo>
                  <a:cubicBezTo>
                    <a:pt x="6049" y="6245"/>
                    <a:pt x="6248" y="6060"/>
                    <a:pt x="6389" y="5861"/>
                  </a:cubicBezTo>
                  <a:lnTo>
                    <a:pt x="5459" y="4679"/>
                  </a:lnTo>
                  <a:cubicBezTo>
                    <a:pt x="5350" y="4822"/>
                    <a:pt x="5220" y="4953"/>
                    <a:pt x="5072" y="5071"/>
                  </a:cubicBezTo>
                  <a:cubicBezTo>
                    <a:pt x="4924" y="5187"/>
                    <a:pt x="4760" y="5286"/>
                    <a:pt x="4576" y="5362"/>
                  </a:cubicBezTo>
                  <a:cubicBezTo>
                    <a:pt x="4395" y="5442"/>
                    <a:pt x="4199" y="5490"/>
                    <a:pt x="3992" y="5513"/>
                  </a:cubicBezTo>
                  <a:cubicBezTo>
                    <a:pt x="3890" y="5524"/>
                    <a:pt x="3791" y="5530"/>
                    <a:pt x="3694" y="5530"/>
                  </a:cubicBezTo>
                  <a:cubicBezTo>
                    <a:pt x="3501" y="5530"/>
                    <a:pt x="3318" y="5508"/>
                    <a:pt x="3145" y="5466"/>
                  </a:cubicBezTo>
                  <a:cubicBezTo>
                    <a:pt x="2886" y="5400"/>
                    <a:pt x="2661" y="5291"/>
                    <a:pt x="2467" y="5135"/>
                  </a:cubicBezTo>
                  <a:cubicBezTo>
                    <a:pt x="2272" y="4978"/>
                    <a:pt x="2114" y="4783"/>
                    <a:pt x="1992" y="4550"/>
                  </a:cubicBezTo>
                  <a:cubicBezTo>
                    <a:pt x="1870" y="4317"/>
                    <a:pt x="1792" y="4052"/>
                    <a:pt x="1760" y="3755"/>
                  </a:cubicBezTo>
                  <a:cubicBezTo>
                    <a:pt x="1727" y="3448"/>
                    <a:pt x="1748" y="3168"/>
                    <a:pt x="1819" y="2911"/>
                  </a:cubicBezTo>
                  <a:cubicBezTo>
                    <a:pt x="1891" y="2655"/>
                    <a:pt x="2002" y="2432"/>
                    <a:pt x="2157" y="2241"/>
                  </a:cubicBezTo>
                  <a:cubicBezTo>
                    <a:pt x="2310" y="2051"/>
                    <a:pt x="2497" y="1897"/>
                    <a:pt x="2718" y="1779"/>
                  </a:cubicBezTo>
                  <a:cubicBezTo>
                    <a:pt x="2937" y="1660"/>
                    <a:pt x="3178" y="1588"/>
                    <a:pt x="3437" y="1559"/>
                  </a:cubicBezTo>
                  <a:cubicBezTo>
                    <a:pt x="3509" y="1551"/>
                    <a:pt x="3581" y="1548"/>
                    <a:pt x="3650" y="1548"/>
                  </a:cubicBezTo>
                  <a:cubicBezTo>
                    <a:pt x="3781" y="1548"/>
                    <a:pt x="3907" y="1560"/>
                    <a:pt x="4030" y="1585"/>
                  </a:cubicBezTo>
                  <a:cubicBezTo>
                    <a:pt x="4217" y="1624"/>
                    <a:pt x="4393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7" y="466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33"/>
            <p:cNvSpPr/>
            <p:nvPr/>
          </p:nvSpPr>
          <p:spPr>
            <a:xfrm flipH="1">
              <a:off x="44051" y="2281064"/>
              <a:ext cx="228639" cy="257466"/>
            </a:xfrm>
            <a:custGeom>
              <a:avLst/>
              <a:gdLst/>
              <a:ahLst/>
              <a:cxnLst/>
              <a:rect l="l" t="t" r="r" b="b"/>
              <a:pathLst>
                <a:path w="6599" h="7431" extrusionOk="0">
                  <a:moveTo>
                    <a:pt x="5879" y="0"/>
                  </a:moveTo>
                  <a:lnTo>
                    <a:pt x="4226" y="174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6" y="446"/>
                  </a:lnTo>
                  <a:lnTo>
                    <a:pt x="1" y="620"/>
                  </a:lnTo>
                  <a:lnTo>
                    <a:pt x="720" y="7430"/>
                  </a:lnTo>
                  <a:lnTo>
                    <a:pt x="2374" y="7256"/>
                  </a:lnTo>
                  <a:lnTo>
                    <a:pt x="2095" y="4602"/>
                  </a:lnTo>
                  <a:lnTo>
                    <a:pt x="4664" y="4330"/>
                  </a:lnTo>
                  <a:lnTo>
                    <a:pt x="4945" y="6987"/>
                  </a:lnTo>
                  <a:lnTo>
                    <a:pt x="6598" y="6810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33"/>
            <p:cNvSpPr/>
            <p:nvPr/>
          </p:nvSpPr>
          <p:spPr>
            <a:xfrm flipH="1">
              <a:off x="-9751" y="2272715"/>
              <a:ext cx="19818" cy="189210"/>
            </a:xfrm>
            <a:custGeom>
              <a:avLst/>
              <a:gdLst/>
              <a:ahLst/>
              <a:cxnLst/>
              <a:rect l="l" t="t" r="r" b="b"/>
              <a:pathLst>
                <a:path w="572" h="5461" extrusionOk="0">
                  <a:moveTo>
                    <a:pt x="571" y="1"/>
                  </a:moveTo>
                  <a:lnTo>
                    <a:pt x="1" y="61"/>
                  </a:lnTo>
                  <a:lnTo>
                    <a:pt x="571" y="5461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33"/>
            <p:cNvSpPr/>
            <p:nvPr/>
          </p:nvSpPr>
          <p:spPr>
            <a:xfrm flipH="1">
              <a:off x="3990557" y="3027215"/>
              <a:ext cx="194442" cy="246794"/>
            </a:xfrm>
            <a:custGeom>
              <a:avLst/>
              <a:gdLst/>
              <a:ahLst/>
              <a:cxnLst/>
              <a:rect l="l" t="t" r="r" b="b"/>
              <a:pathLst>
                <a:path w="5612" h="7123" extrusionOk="0">
                  <a:moveTo>
                    <a:pt x="2938" y="0"/>
                  </a:moveTo>
                  <a:cubicBezTo>
                    <a:pt x="2764" y="0"/>
                    <a:pt x="2578" y="10"/>
                    <a:pt x="2381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3" y="417"/>
                    <a:pt x="864" y="589"/>
                    <a:pt x="647" y="800"/>
                  </a:cubicBezTo>
                  <a:cubicBezTo>
                    <a:pt x="430" y="1010"/>
                    <a:pt x="265" y="1251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3" y="2670"/>
                    <a:pt x="135" y="2923"/>
                    <a:pt x="250" y="3142"/>
                  </a:cubicBezTo>
                  <a:cubicBezTo>
                    <a:pt x="365" y="3363"/>
                    <a:pt x="525" y="3551"/>
                    <a:pt x="728" y="3712"/>
                  </a:cubicBezTo>
                  <a:cubicBezTo>
                    <a:pt x="931" y="3871"/>
                    <a:pt x="1179" y="3997"/>
                    <a:pt x="1473" y="4091"/>
                  </a:cubicBezTo>
                  <a:cubicBezTo>
                    <a:pt x="1763" y="4184"/>
                    <a:pt x="2102" y="4255"/>
                    <a:pt x="2488" y="4299"/>
                  </a:cubicBezTo>
                  <a:cubicBezTo>
                    <a:pt x="2626" y="4311"/>
                    <a:pt x="2763" y="4328"/>
                    <a:pt x="2896" y="4349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1" y="4475"/>
                    <a:pt x="3507" y="4518"/>
                    <a:pt x="3597" y="4568"/>
                  </a:cubicBezTo>
                  <a:cubicBezTo>
                    <a:pt x="3687" y="4616"/>
                    <a:pt x="3761" y="4679"/>
                    <a:pt x="3818" y="4751"/>
                  </a:cubicBezTo>
                  <a:cubicBezTo>
                    <a:pt x="3876" y="4823"/>
                    <a:pt x="3907" y="4909"/>
                    <a:pt x="3919" y="5007"/>
                  </a:cubicBezTo>
                  <a:cubicBezTo>
                    <a:pt x="3933" y="5136"/>
                    <a:pt x="3904" y="5248"/>
                    <a:pt x="3835" y="5345"/>
                  </a:cubicBezTo>
                  <a:cubicBezTo>
                    <a:pt x="3771" y="5439"/>
                    <a:pt x="3668" y="5517"/>
                    <a:pt x="3530" y="5578"/>
                  </a:cubicBezTo>
                  <a:cubicBezTo>
                    <a:pt x="3392" y="5638"/>
                    <a:pt x="3236" y="5678"/>
                    <a:pt x="3062" y="5697"/>
                  </a:cubicBezTo>
                  <a:cubicBezTo>
                    <a:pt x="2977" y="5706"/>
                    <a:pt x="2892" y="5710"/>
                    <a:pt x="2808" y="5710"/>
                  </a:cubicBezTo>
                  <a:cubicBezTo>
                    <a:pt x="2543" y="5710"/>
                    <a:pt x="2281" y="5666"/>
                    <a:pt x="2021" y="5579"/>
                  </a:cubicBezTo>
                  <a:cubicBezTo>
                    <a:pt x="1677" y="5464"/>
                    <a:pt x="1319" y="5208"/>
                    <a:pt x="951" y="4807"/>
                  </a:cubicBezTo>
                  <a:lnTo>
                    <a:pt x="68" y="6051"/>
                  </a:lnTo>
                  <a:cubicBezTo>
                    <a:pt x="318" y="6305"/>
                    <a:pt x="593" y="6521"/>
                    <a:pt x="893" y="6696"/>
                  </a:cubicBezTo>
                  <a:cubicBezTo>
                    <a:pt x="1194" y="6870"/>
                    <a:pt x="1529" y="6993"/>
                    <a:pt x="1901" y="7062"/>
                  </a:cubicBezTo>
                  <a:cubicBezTo>
                    <a:pt x="2122" y="7103"/>
                    <a:pt x="2356" y="7123"/>
                    <a:pt x="2603" y="7123"/>
                  </a:cubicBezTo>
                  <a:cubicBezTo>
                    <a:pt x="2772" y="7123"/>
                    <a:pt x="2948" y="7113"/>
                    <a:pt x="3129" y="7095"/>
                  </a:cubicBezTo>
                  <a:cubicBezTo>
                    <a:pt x="3648" y="7040"/>
                    <a:pt x="4098" y="6906"/>
                    <a:pt x="4480" y="6692"/>
                  </a:cubicBezTo>
                  <a:cubicBezTo>
                    <a:pt x="4861" y="6478"/>
                    <a:pt x="5148" y="6196"/>
                    <a:pt x="5344" y="5844"/>
                  </a:cubicBezTo>
                  <a:cubicBezTo>
                    <a:pt x="5539" y="5491"/>
                    <a:pt x="5611" y="5080"/>
                    <a:pt x="5564" y="4605"/>
                  </a:cubicBezTo>
                  <a:cubicBezTo>
                    <a:pt x="5531" y="4299"/>
                    <a:pt x="5446" y="4039"/>
                    <a:pt x="5308" y="3820"/>
                  </a:cubicBezTo>
                  <a:cubicBezTo>
                    <a:pt x="5170" y="3602"/>
                    <a:pt x="4986" y="3419"/>
                    <a:pt x="4758" y="3274"/>
                  </a:cubicBezTo>
                  <a:cubicBezTo>
                    <a:pt x="4530" y="3127"/>
                    <a:pt x="4265" y="3011"/>
                    <a:pt x="3963" y="2924"/>
                  </a:cubicBezTo>
                  <a:cubicBezTo>
                    <a:pt x="3661" y="2838"/>
                    <a:pt x="3329" y="2779"/>
                    <a:pt x="2965" y="2745"/>
                  </a:cubicBezTo>
                  <a:cubicBezTo>
                    <a:pt x="2807" y="2736"/>
                    <a:pt x="2655" y="2717"/>
                    <a:pt x="2507" y="2689"/>
                  </a:cubicBezTo>
                  <a:cubicBezTo>
                    <a:pt x="2360" y="2663"/>
                    <a:pt x="2229" y="2624"/>
                    <a:pt x="2111" y="2574"/>
                  </a:cubicBezTo>
                  <a:cubicBezTo>
                    <a:pt x="1995" y="2523"/>
                    <a:pt x="1900" y="2464"/>
                    <a:pt x="1828" y="2392"/>
                  </a:cubicBezTo>
                  <a:cubicBezTo>
                    <a:pt x="1754" y="2320"/>
                    <a:pt x="1713" y="2231"/>
                    <a:pt x="1700" y="2121"/>
                  </a:cubicBezTo>
                  <a:cubicBezTo>
                    <a:pt x="1687" y="1997"/>
                    <a:pt x="1714" y="1889"/>
                    <a:pt x="1783" y="1793"/>
                  </a:cubicBezTo>
                  <a:cubicBezTo>
                    <a:pt x="1851" y="1696"/>
                    <a:pt x="1954" y="1616"/>
                    <a:pt x="2087" y="1553"/>
                  </a:cubicBezTo>
                  <a:cubicBezTo>
                    <a:pt x="2222" y="1491"/>
                    <a:pt x="2386" y="1448"/>
                    <a:pt x="2578" y="1427"/>
                  </a:cubicBezTo>
                  <a:cubicBezTo>
                    <a:pt x="2644" y="1421"/>
                    <a:pt x="2708" y="1417"/>
                    <a:pt x="2773" y="1417"/>
                  </a:cubicBezTo>
                  <a:cubicBezTo>
                    <a:pt x="2895" y="1417"/>
                    <a:pt x="3016" y="1430"/>
                    <a:pt x="3138" y="1456"/>
                  </a:cubicBezTo>
                  <a:cubicBezTo>
                    <a:pt x="3323" y="1495"/>
                    <a:pt x="3500" y="1563"/>
                    <a:pt x="3670" y="1656"/>
                  </a:cubicBezTo>
                  <a:cubicBezTo>
                    <a:pt x="3841" y="1750"/>
                    <a:pt x="4004" y="1873"/>
                    <a:pt x="4157" y="2027"/>
                  </a:cubicBezTo>
                  <a:lnTo>
                    <a:pt x="5076" y="937"/>
                  </a:lnTo>
                  <a:cubicBezTo>
                    <a:pt x="4888" y="707"/>
                    <a:pt x="4669" y="517"/>
                    <a:pt x="4421" y="366"/>
                  </a:cubicBezTo>
                  <a:cubicBezTo>
                    <a:pt x="4172" y="215"/>
                    <a:pt x="3881" y="112"/>
                    <a:pt x="3551" y="50"/>
                  </a:cubicBezTo>
                  <a:cubicBezTo>
                    <a:pt x="3365" y="17"/>
                    <a:pt x="3161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33"/>
            <p:cNvSpPr/>
            <p:nvPr/>
          </p:nvSpPr>
          <p:spPr>
            <a:xfrm flipH="1">
              <a:off x="3722806" y="3001750"/>
              <a:ext cx="248215" cy="246517"/>
            </a:xfrm>
            <a:custGeom>
              <a:avLst/>
              <a:gdLst/>
              <a:ahLst/>
              <a:cxnLst/>
              <a:rect l="l" t="t" r="r" b="b"/>
              <a:pathLst>
                <a:path w="7164" h="7115" extrusionOk="0">
                  <a:moveTo>
                    <a:pt x="3598" y="1574"/>
                  </a:moveTo>
                  <a:cubicBezTo>
                    <a:pt x="3784" y="1574"/>
                    <a:pt x="3961" y="1601"/>
                    <a:pt x="4129" y="1653"/>
                  </a:cubicBezTo>
                  <a:cubicBezTo>
                    <a:pt x="4363" y="1725"/>
                    <a:pt x="4572" y="1846"/>
                    <a:pt x="4759" y="2006"/>
                  </a:cubicBezTo>
                  <a:cubicBezTo>
                    <a:pt x="4941" y="2168"/>
                    <a:pt x="5091" y="2364"/>
                    <a:pt x="5207" y="2594"/>
                  </a:cubicBezTo>
                  <a:cubicBezTo>
                    <a:pt x="5322" y="2824"/>
                    <a:pt x="5399" y="3081"/>
                    <a:pt x="5427" y="3369"/>
                  </a:cubicBezTo>
                  <a:cubicBezTo>
                    <a:pt x="5458" y="3651"/>
                    <a:pt x="5437" y="3918"/>
                    <a:pt x="5373" y="4168"/>
                  </a:cubicBezTo>
                  <a:cubicBezTo>
                    <a:pt x="5308" y="4419"/>
                    <a:pt x="5202" y="4642"/>
                    <a:pt x="5055" y="4837"/>
                  </a:cubicBezTo>
                  <a:cubicBezTo>
                    <a:pt x="4907" y="5034"/>
                    <a:pt x="4730" y="5192"/>
                    <a:pt x="4516" y="5313"/>
                  </a:cubicBezTo>
                  <a:cubicBezTo>
                    <a:pt x="4301" y="5434"/>
                    <a:pt x="4061" y="5509"/>
                    <a:pt x="3795" y="5536"/>
                  </a:cubicBezTo>
                  <a:cubicBezTo>
                    <a:pt x="3721" y="5544"/>
                    <a:pt x="3648" y="5548"/>
                    <a:pt x="3576" y="5548"/>
                  </a:cubicBezTo>
                  <a:cubicBezTo>
                    <a:pt x="3391" y="5548"/>
                    <a:pt x="3214" y="5521"/>
                    <a:pt x="3045" y="5468"/>
                  </a:cubicBezTo>
                  <a:cubicBezTo>
                    <a:pt x="2812" y="5394"/>
                    <a:pt x="2600" y="5277"/>
                    <a:pt x="2412" y="5123"/>
                  </a:cubicBezTo>
                  <a:cubicBezTo>
                    <a:pt x="2226" y="4965"/>
                    <a:pt x="2075" y="4768"/>
                    <a:pt x="1963" y="4535"/>
                  </a:cubicBezTo>
                  <a:cubicBezTo>
                    <a:pt x="1850" y="4301"/>
                    <a:pt x="1779" y="4042"/>
                    <a:pt x="1748" y="3754"/>
                  </a:cubicBezTo>
                  <a:cubicBezTo>
                    <a:pt x="1716" y="3471"/>
                    <a:pt x="1735" y="3204"/>
                    <a:pt x="1795" y="2953"/>
                  </a:cubicBezTo>
                  <a:cubicBezTo>
                    <a:pt x="1858" y="2703"/>
                    <a:pt x="1965" y="2480"/>
                    <a:pt x="2114" y="2285"/>
                  </a:cubicBezTo>
                  <a:cubicBezTo>
                    <a:pt x="2265" y="2089"/>
                    <a:pt x="2445" y="1928"/>
                    <a:pt x="2658" y="1809"/>
                  </a:cubicBezTo>
                  <a:cubicBezTo>
                    <a:pt x="2872" y="1688"/>
                    <a:pt x="3114" y="1612"/>
                    <a:pt x="3380" y="1586"/>
                  </a:cubicBezTo>
                  <a:cubicBezTo>
                    <a:pt x="3454" y="1578"/>
                    <a:pt x="3527" y="1574"/>
                    <a:pt x="3598" y="1574"/>
                  </a:cubicBezTo>
                  <a:close/>
                  <a:moveTo>
                    <a:pt x="3657" y="1"/>
                  </a:moveTo>
                  <a:cubicBezTo>
                    <a:pt x="3513" y="1"/>
                    <a:pt x="3366" y="9"/>
                    <a:pt x="3216" y="24"/>
                  </a:cubicBezTo>
                  <a:cubicBezTo>
                    <a:pt x="2701" y="79"/>
                    <a:pt x="2241" y="217"/>
                    <a:pt x="1831" y="437"/>
                  </a:cubicBezTo>
                  <a:cubicBezTo>
                    <a:pt x="1423" y="657"/>
                    <a:pt x="1075" y="944"/>
                    <a:pt x="788" y="1294"/>
                  </a:cubicBezTo>
                  <a:cubicBezTo>
                    <a:pt x="507" y="1648"/>
                    <a:pt x="298" y="2045"/>
                    <a:pt x="167" y="2490"/>
                  </a:cubicBezTo>
                  <a:cubicBezTo>
                    <a:pt x="39" y="2938"/>
                    <a:pt x="0" y="3416"/>
                    <a:pt x="54" y="3928"/>
                  </a:cubicBezTo>
                  <a:cubicBezTo>
                    <a:pt x="108" y="4443"/>
                    <a:pt x="246" y="4903"/>
                    <a:pt x="465" y="5313"/>
                  </a:cubicBezTo>
                  <a:cubicBezTo>
                    <a:pt x="686" y="5723"/>
                    <a:pt x="974" y="6070"/>
                    <a:pt x="1325" y="6356"/>
                  </a:cubicBezTo>
                  <a:cubicBezTo>
                    <a:pt x="1676" y="6638"/>
                    <a:pt x="2074" y="6846"/>
                    <a:pt x="2520" y="6978"/>
                  </a:cubicBezTo>
                  <a:cubicBezTo>
                    <a:pt x="2831" y="7069"/>
                    <a:pt x="3161" y="7114"/>
                    <a:pt x="3510" y="7114"/>
                  </a:cubicBezTo>
                  <a:cubicBezTo>
                    <a:pt x="3660" y="7114"/>
                    <a:pt x="3813" y="7106"/>
                    <a:pt x="3969" y="7089"/>
                  </a:cubicBezTo>
                  <a:cubicBezTo>
                    <a:pt x="4475" y="7037"/>
                    <a:pt x="4933" y="6898"/>
                    <a:pt x="5343" y="6678"/>
                  </a:cubicBezTo>
                  <a:cubicBezTo>
                    <a:pt x="5752" y="6458"/>
                    <a:pt x="6099" y="6174"/>
                    <a:pt x="6385" y="5822"/>
                  </a:cubicBezTo>
                  <a:cubicBezTo>
                    <a:pt x="6667" y="5470"/>
                    <a:pt x="6874" y="5069"/>
                    <a:pt x="7001" y="4620"/>
                  </a:cubicBezTo>
                  <a:cubicBezTo>
                    <a:pt x="7127" y="4171"/>
                    <a:pt x="7163" y="3694"/>
                    <a:pt x="7111" y="3186"/>
                  </a:cubicBezTo>
                  <a:cubicBezTo>
                    <a:pt x="7057" y="2674"/>
                    <a:pt x="6920" y="2214"/>
                    <a:pt x="6703" y="1803"/>
                  </a:cubicBezTo>
                  <a:cubicBezTo>
                    <a:pt x="6486" y="1393"/>
                    <a:pt x="6201" y="1045"/>
                    <a:pt x="5850" y="760"/>
                  </a:cubicBezTo>
                  <a:cubicBezTo>
                    <a:pt x="5498" y="479"/>
                    <a:pt x="5100" y="270"/>
                    <a:pt x="4654" y="138"/>
                  </a:cubicBezTo>
                  <a:cubicBezTo>
                    <a:pt x="4339" y="46"/>
                    <a:pt x="4006" y="1"/>
                    <a:pt x="3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33"/>
            <p:cNvSpPr/>
            <p:nvPr/>
          </p:nvSpPr>
          <p:spPr>
            <a:xfrm flipH="1">
              <a:off x="3475914" y="2973409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3" y="1"/>
                  </a:moveTo>
                  <a:cubicBezTo>
                    <a:pt x="3543" y="1"/>
                    <a:pt x="3413" y="8"/>
                    <a:pt x="3283" y="21"/>
                  </a:cubicBezTo>
                  <a:cubicBezTo>
                    <a:pt x="2764" y="77"/>
                    <a:pt x="2294" y="214"/>
                    <a:pt x="1875" y="435"/>
                  </a:cubicBezTo>
                  <a:cubicBezTo>
                    <a:pt x="1457" y="657"/>
                    <a:pt x="1103" y="941"/>
                    <a:pt x="816" y="1291"/>
                  </a:cubicBezTo>
                  <a:cubicBezTo>
                    <a:pt x="528" y="1639"/>
                    <a:pt x="315" y="2037"/>
                    <a:pt x="179" y="2484"/>
                  </a:cubicBezTo>
                  <a:cubicBezTo>
                    <a:pt x="42" y="2932"/>
                    <a:pt x="0" y="3408"/>
                    <a:pt x="55" y="3914"/>
                  </a:cubicBezTo>
                  <a:cubicBezTo>
                    <a:pt x="112" y="4434"/>
                    <a:pt x="248" y="4902"/>
                    <a:pt x="465" y="5313"/>
                  </a:cubicBezTo>
                  <a:cubicBezTo>
                    <a:pt x="682" y="5727"/>
                    <a:pt x="967" y="6074"/>
                    <a:pt x="1319" y="6355"/>
                  </a:cubicBezTo>
                  <a:cubicBezTo>
                    <a:pt x="1670" y="6639"/>
                    <a:pt x="2070" y="6842"/>
                    <a:pt x="2520" y="6967"/>
                  </a:cubicBezTo>
                  <a:cubicBezTo>
                    <a:pt x="2833" y="7055"/>
                    <a:pt x="3162" y="7100"/>
                    <a:pt x="3506" y="7100"/>
                  </a:cubicBezTo>
                  <a:cubicBezTo>
                    <a:pt x="3655" y="7100"/>
                    <a:pt x="3807" y="7091"/>
                    <a:pt x="3962" y="7074"/>
                  </a:cubicBezTo>
                  <a:cubicBezTo>
                    <a:pt x="4293" y="7041"/>
                    <a:pt x="4619" y="6965"/>
                    <a:pt x="4937" y="6849"/>
                  </a:cubicBezTo>
                  <a:cubicBezTo>
                    <a:pt x="5255" y="6732"/>
                    <a:pt x="5542" y="6590"/>
                    <a:pt x="5795" y="6419"/>
                  </a:cubicBezTo>
                  <a:cubicBezTo>
                    <a:pt x="6050" y="6248"/>
                    <a:pt x="6250" y="6064"/>
                    <a:pt x="6391" y="5864"/>
                  </a:cubicBezTo>
                  <a:lnTo>
                    <a:pt x="5460" y="4683"/>
                  </a:lnTo>
                  <a:cubicBezTo>
                    <a:pt x="5351" y="4824"/>
                    <a:pt x="5222" y="4956"/>
                    <a:pt x="5074" y="5073"/>
                  </a:cubicBezTo>
                  <a:cubicBezTo>
                    <a:pt x="4924" y="5189"/>
                    <a:pt x="4762" y="5288"/>
                    <a:pt x="4577" y="5366"/>
                  </a:cubicBezTo>
                  <a:cubicBezTo>
                    <a:pt x="4396" y="5445"/>
                    <a:pt x="4201" y="5493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4"/>
                    <a:pt x="2661" y="5294"/>
                    <a:pt x="2468" y="5136"/>
                  </a:cubicBezTo>
                  <a:cubicBezTo>
                    <a:pt x="2274" y="4979"/>
                    <a:pt x="2116" y="4784"/>
                    <a:pt x="1993" y="4551"/>
                  </a:cubicBezTo>
                  <a:cubicBezTo>
                    <a:pt x="1871" y="4318"/>
                    <a:pt x="1793" y="4052"/>
                    <a:pt x="1760" y="3753"/>
                  </a:cubicBezTo>
                  <a:cubicBezTo>
                    <a:pt x="1729" y="3449"/>
                    <a:pt x="1749" y="3167"/>
                    <a:pt x="1821" y="2910"/>
                  </a:cubicBezTo>
                  <a:cubicBezTo>
                    <a:pt x="1893" y="2653"/>
                    <a:pt x="2003" y="2430"/>
                    <a:pt x="2157" y="2240"/>
                  </a:cubicBezTo>
                  <a:cubicBezTo>
                    <a:pt x="2313" y="2049"/>
                    <a:pt x="2500" y="1895"/>
                    <a:pt x="2720" y="1778"/>
                  </a:cubicBezTo>
                  <a:cubicBezTo>
                    <a:pt x="2938" y="1659"/>
                    <a:pt x="3180" y="1587"/>
                    <a:pt x="3439" y="1558"/>
                  </a:cubicBezTo>
                  <a:cubicBezTo>
                    <a:pt x="3511" y="1551"/>
                    <a:pt x="3583" y="1547"/>
                    <a:pt x="3654" y="1547"/>
                  </a:cubicBezTo>
                  <a:cubicBezTo>
                    <a:pt x="3784" y="1547"/>
                    <a:pt x="3909" y="1560"/>
                    <a:pt x="4031" y="1586"/>
                  </a:cubicBezTo>
                  <a:cubicBezTo>
                    <a:pt x="4218" y="1624"/>
                    <a:pt x="4395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9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33"/>
            <p:cNvSpPr/>
            <p:nvPr/>
          </p:nvSpPr>
          <p:spPr>
            <a:xfrm flipH="1">
              <a:off x="3241944" y="2948775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3" y="0"/>
                  </a:moveTo>
                  <a:cubicBezTo>
                    <a:pt x="3543" y="0"/>
                    <a:pt x="3413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5" y="1290"/>
                  </a:cubicBezTo>
                  <a:cubicBezTo>
                    <a:pt x="527" y="1638"/>
                    <a:pt x="314" y="2036"/>
                    <a:pt x="177" y="2484"/>
                  </a:cubicBezTo>
                  <a:cubicBezTo>
                    <a:pt x="41" y="2931"/>
                    <a:pt x="1" y="3407"/>
                    <a:pt x="54" y="3913"/>
                  </a:cubicBezTo>
                  <a:cubicBezTo>
                    <a:pt x="111" y="4433"/>
                    <a:pt x="247" y="4899"/>
                    <a:pt x="464" y="5312"/>
                  </a:cubicBezTo>
                  <a:cubicBezTo>
                    <a:pt x="682" y="5726"/>
                    <a:pt x="966" y="6073"/>
                    <a:pt x="1318" y="6355"/>
                  </a:cubicBezTo>
                  <a:cubicBezTo>
                    <a:pt x="1669" y="6638"/>
                    <a:pt x="2068" y="6841"/>
                    <a:pt x="2519" y="6966"/>
                  </a:cubicBezTo>
                  <a:cubicBezTo>
                    <a:pt x="2832" y="7054"/>
                    <a:pt x="3161" y="7099"/>
                    <a:pt x="3506" y="7099"/>
                  </a:cubicBezTo>
                  <a:cubicBezTo>
                    <a:pt x="3655" y="7099"/>
                    <a:pt x="3807" y="7091"/>
                    <a:pt x="3962" y="7074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4" y="6731"/>
                    <a:pt x="5541" y="6589"/>
                    <a:pt x="5796" y="6418"/>
                  </a:cubicBezTo>
                  <a:cubicBezTo>
                    <a:pt x="6049" y="6247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3"/>
                    <a:pt x="5221" y="4955"/>
                    <a:pt x="5072" y="5072"/>
                  </a:cubicBezTo>
                  <a:cubicBezTo>
                    <a:pt x="4924" y="5188"/>
                    <a:pt x="4760" y="5288"/>
                    <a:pt x="4576" y="5365"/>
                  </a:cubicBezTo>
                  <a:cubicBezTo>
                    <a:pt x="4395" y="5444"/>
                    <a:pt x="4200" y="5492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8"/>
                    <a:pt x="2114" y="4783"/>
                    <a:pt x="1992" y="4550"/>
                  </a:cubicBezTo>
                  <a:cubicBezTo>
                    <a:pt x="1870" y="4317"/>
                    <a:pt x="1792" y="4051"/>
                    <a:pt x="1761" y="3752"/>
                  </a:cubicBezTo>
                  <a:cubicBezTo>
                    <a:pt x="1728" y="3448"/>
                    <a:pt x="1748" y="3167"/>
                    <a:pt x="1820" y="2909"/>
                  </a:cubicBezTo>
                  <a:cubicBezTo>
                    <a:pt x="1892" y="2652"/>
                    <a:pt x="2002" y="2429"/>
                    <a:pt x="2158" y="2239"/>
                  </a:cubicBezTo>
                  <a:cubicBezTo>
                    <a:pt x="2310" y="2048"/>
                    <a:pt x="2498" y="1894"/>
                    <a:pt x="2718" y="1777"/>
                  </a:cubicBezTo>
                  <a:cubicBezTo>
                    <a:pt x="2937" y="1658"/>
                    <a:pt x="3179" y="1586"/>
                    <a:pt x="3437" y="1557"/>
                  </a:cubicBezTo>
                  <a:cubicBezTo>
                    <a:pt x="3510" y="1550"/>
                    <a:pt x="3582" y="1546"/>
                    <a:pt x="3653" y="1546"/>
                  </a:cubicBezTo>
                  <a:cubicBezTo>
                    <a:pt x="3782" y="1546"/>
                    <a:pt x="3908" y="1559"/>
                    <a:pt x="4030" y="1585"/>
                  </a:cubicBezTo>
                  <a:cubicBezTo>
                    <a:pt x="4217" y="1624"/>
                    <a:pt x="4394" y="1688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6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33"/>
            <p:cNvSpPr/>
            <p:nvPr/>
          </p:nvSpPr>
          <p:spPr>
            <a:xfrm flipH="1">
              <a:off x="3031743" y="2923760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9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1"/>
                  </a:lnTo>
                  <a:lnTo>
                    <a:pt x="5417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33"/>
            <p:cNvSpPr/>
            <p:nvPr/>
          </p:nvSpPr>
          <p:spPr>
            <a:xfrm flipH="1">
              <a:off x="2786028" y="2906368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82" y="1423"/>
                  </a:moveTo>
                  <a:cubicBezTo>
                    <a:pt x="3223" y="1423"/>
                    <a:pt x="3349" y="1443"/>
                    <a:pt x="3461" y="1483"/>
                  </a:cubicBezTo>
                  <a:cubicBezTo>
                    <a:pt x="3616" y="1539"/>
                    <a:pt x="3738" y="1630"/>
                    <a:pt x="3830" y="1753"/>
                  </a:cubicBezTo>
                  <a:cubicBezTo>
                    <a:pt x="3924" y="1878"/>
                    <a:pt x="3977" y="2028"/>
                    <a:pt x="3996" y="2202"/>
                  </a:cubicBezTo>
                  <a:cubicBezTo>
                    <a:pt x="4014" y="2377"/>
                    <a:pt x="3997" y="2536"/>
                    <a:pt x="3943" y="2679"/>
                  </a:cubicBezTo>
                  <a:cubicBezTo>
                    <a:pt x="3889" y="2823"/>
                    <a:pt x="3803" y="2940"/>
                    <a:pt x="3684" y="3027"/>
                  </a:cubicBezTo>
                  <a:cubicBezTo>
                    <a:pt x="3566" y="3115"/>
                    <a:pt x="3422" y="3170"/>
                    <a:pt x="3252" y="3186"/>
                  </a:cubicBezTo>
                  <a:lnTo>
                    <a:pt x="1911" y="3328"/>
                  </a:lnTo>
                  <a:lnTo>
                    <a:pt x="1725" y="1558"/>
                  </a:lnTo>
                  <a:lnTo>
                    <a:pt x="2920" y="1431"/>
                  </a:lnTo>
                  <a:cubicBezTo>
                    <a:pt x="2976" y="1426"/>
                    <a:pt x="3030" y="1423"/>
                    <a:pt x="3082" y="1423"/>
                  </a:cubicBezTo>
                  <a:close/>
                  <a:moveTo>
                    <a:pt x="3371" y="1"/>
                  </a:moveTo>
                  <a:cubicBezTo>
                    <a:pt x="3271" y="1"/>
                    <a:pt x="3169" y="6"/>
                    <a:pt x="3065" y="18"/>
                  </a:cubicBezTo>
                  <a:lnTo>
                    <a:pt x="1" y="341"/>
                  </a:lnTo>
                  <a:lnTo>
                    <a:pt x="719" y="7153"/>
                  </a:lnTo>
                  <a:lnTo>
                    <a:pt x="2296" y="6986"/>
                  </a:lnTo>
                  <a:lnTo>
                    <a:pt x="2043" y="4592"/>
                  </a:lnTo>
                  <a:lnTo>
                    <a:pt x="2893" y="4501"/>
                  </a:lnTo>
                  <a:lnTo>
                    <a:pt x="4495" y="6752"/>
                  </a:lnTo>
                  <a:lnTo>
                    <a:pt x="6383" y="6553"/>
                  </a:lnTo>
                  <a:lnTo>
                    <a:pt x="4580" y="4084"/>
                  </a:lnTo>
                  <a:cubicBezTo>
                    <a:pt x="4616" y="4061"/>
                    <a:pt x="4653" y="4041"/>
                    <a:pt x="4689" y="4018"/>
                  </a:cubicBezTo>
                  <a:cubicBezTo>
                    <a:pt x="5018" y="3787"/>
                    <a:pt x="5266" y="3488"/>
                    <a:pt x="5431" y="3127"/>
                  </a:cubicBezTo>
                  <a:cubicBezTo>
                    <a:pt x="5596" y="2766"/>
                    <a:pt x="5657" y="2370"/>
                    <a:pt x="5611" y="1942"/>
                  </a:cubicBezTo>
                  <a:cubicBezTo>
                    <a:pt x="5566" y="1528"/>
                    <a:pt x="5428" y="1165"/>
                    <a:pt x="5192" y="860"/>
                  </a:cubicBezTo>
                  <a:cubicBezTo>
                    <a:pt x="4956" y="554"/>
                    <a:pt x="4651" y="327"/>
                    <a:pt x="4278" y="176"/>
                  </a:cubicBezTo>
                  <a:cubicBezTo>
                    <a:pt x="3994" y="59"/>
                    <a:pt x="3691" y="1"/>
                    <a:pt x="3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33"/>
            <p:cNvSpPr/>
            <p:nvPr/>
          </p:nvSpPr>
          <p:spPr>
            <a:xfrm flipH="1">
              <a:off x="2473099" y="2867009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41" y="0"/>
                  </a:moveTo>
                  <a:cubicBezTo>
                    <a:pt x="2765" y="0"/>
                    <a:pt x="2578" y="11"/>
                    <a:pt x="2380" y="32"/>
                  </a:cubicBezTo>
                  <a:cubicBezTo>
                    <a:pt x="2042" y="68"/>
                    <a:pt x="1723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3" y="1251"/>
                    <a:pt x="153" y="1522"/>
                  </a:cubicBezTo>
                  <a:cubicBezTo>
                    <a:pt x="39" y="1794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4" y="3552"/>
                    <a:pt x="728" y="3713"/>
                  </a:cubicBezTo>
                  <a:cubicBezTo>
                    <a:pt x="931" y="3871"/>
                    <a:pt x="1179" y="3998"/>
                    <a:pt x="1471" y="4091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1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39"/>
                  </a:cubicBezTo>
                  <a:cubicBezTo>
                    <a:pt x="3400" y="4475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3"/>
                    <a:pt x="3907" y="4910"/>
                    <a:pt x="3919" y="5007"/>
                  </a:cubicBezTo>
                  <a:cubicBezTo>
                    <a:pt x="3933" y="5137"/>
                    <a:pt x="3904" y="5249"/>
                    <a:pt x="3835" y="5345"/>
                  </a:cubicBezTo>
                  <a:cubicBezTo>
                    <a:pt x="3771" y="5440"/>
                    <a:pt x="3667" y="5519"/>
                    <a:pt x="3528" y="5580"/>
                  </a:cubicBezTo>
                  <a:cubicBezTo>
                    <a:pt x="3390" y="5642"/>
                    <a:pt x="3233" y="5680"/>
                    <a:pt x="3059" y="5699"/>
                  </a:cubicBezTo>
                  <a:cubicBezTo>
                    <a:pt x="2973" y="5708"/>
                    <a:pt x="2887" y="5713"/>
                    <a:pt x="2801" y="5713"/>
                  </a:cubicBezTo>
                  <a:cubicBezTo>
                    <a:pt x="2538" y="5713"/>
                    <a:pt x="2277" y="5669"/>
                    <a:pt x="2018" y="5583"/>
                  </a:cubicBezTo>
                  <a:cubicBezTo>
                    <a:pt x="1676" y="5468"/>
                    <a:pt x="1317" y="5210"/>
                    <a:pt x="949" y="4809"/>
                  </a:cubicBezTo>
                  <a:lnTo>
                    <a:pt x="66" y="6053"/>
                  </a:lnTo>
                  <a:cubicBezTo>
                    <a:pt x="317" y="6309"/>
                    <a:pt x="591" y="6525"/>
                    <a:pt x="892" y="6699"/>
                  </a:cubicBezTo>
                  <a:cubicBezTo>
                    <a:pt x="1191" y="6873"/>
                    <a:pt x="1527" y="6995"/>
                    <a:pt x="1900" y="7065"/>
                  </a:cubicBezTo>
                  <a:cubicBezTo>
                    <a:pt x="2122" y="7105"/>
                    <a:pt x="2355" y="7126"/>
                    <a:pt x="2603" y="7126"/>
                  </a:cubicBezTo>
                  <a:cubicBezTo>
                    <a:pt x="2771" y="7126"/>
                    <a:pt x="2946" y="7117"/>
                    <a:pt x="3128" y="7097"/>
                  </a:cubicBezTo>
                  <a:cubicBezTo>
                    <a:pt x="3647" y="7042"/>
                    <a:pt x="4096" y="6909"/>
                    <a:pt x="4477" y="6694"/>
                  </a:cubicBezTo>
                  <a:cubicBezTo>
                    <a:pt x="4858" y="6481"/>
                    <a:pt x="5145" y="6197"/>
                    <a:pt x="5342" y="5846"/>
                  </a:cubicBezTo>
                  <a:cubicBezTo>
                    <a:pt x="5538" y="5494"/>
                    <a:pt x="5610" y="5082"/>
                    <a:pt x="5561" y="4608"/>
                  </a:cubicBezTo>
                  <a:cubicBezTo>
                    <a:pt x="5529" y="4303"/>
                    <a:pt x="5445" y="4041"/>
                    <a:pt x="5307" y="3823"/>
                  </a:cubicBezTo>
                  <a:cubicBezTo>
                    <a:pt x="5167" y="3605"/>
                    <a:pt x="4984" y="3421"/>
                    <a:pt x="4756" y="3275"/>
                  </a:cubicBezTo>
                  <a:cubicBezTo>
                    <a:pt x="4527" y="3128"/>
                    <a:pt x="4264" y="3012"/>
                    <a:pt x="3962" y="2925"/>
                  </a:cubicBezTo>
                  <a:cubicBezTo>
                    <a:pt x="3661" y="2839"/>
                    <a:pt x="3326" y="2780"/>
                    <a:pt x="2964" y="2745"/>
                  </a:cubicBezTo>
                  <a:cubicBezTo>
                    <a:pt x="2806" y="2737"/>
                    <a:pt x="2653" y="2718"/>
                    <a:pt x="2505" y="2689"/>
                  </a:cubicBezTo>
                  <a:cubicBezTo>
                    <a:pt x="2357" y="2664"/>
                    <a:pt x="2226" y="2625"/>
                    <a:pt x="2110" y="2574"/>
                  </a:cubicBezTo>
                  <a:cubicBezTo>
                    <a:pt x="1993" y="2524"/>
                    <a:pt x="1898" y="2465"/>
                    <a:pt x="1827" y="2393"/>
                  </a:cubicBezTo>
                  <a:cubicBezTo>
                    <a:pt x="1752" y="2323"/>
                    <a:pt x="1712" y="2232"/>
                    <a:pt x="1699" y="2121"/>
                  </a:cubicBezTo>
                  <a:cubicBezTo>
                    <a:pt x="1686" y="1998"/>
                    <a:pt x="1713" y="1888"/>
                    <a:pt x="1781" y="1794"/>
                  </a:cubicBezTo>
                  <a:cubicBezTo>
                    <a:pt x="1850" y="1697"/>
                    <a:pt x="1952" y="1617"/>
                    <a:pt x="2085" y="1553"/>
                  </a:cubicBezTo>
                  <a:cubicBezTo>
                    <a:pt x="2219" y="1492"/>
                    <a:pt x="2383" y="1448"/>
                    <a:pt x="2577" y="1428"/>
                  </a:cubicBezTo>
                  <a:cubicBezTo>
                    <a:pt x="2639" y="1422"/>
                    <a:pt x="2700" y="1418"/>
                    <a:pt x="2762" y="1418"/>
                  </a:cubicBezTo>
                  <a:cubicBezTo>
                    <a:pt x="2887" y="1418"/>
                    <a:pt x="3012" y="1432"/>
                    <a:pt x="3137" y="1457"/>
                  </a:cubicBezTo>
                  <a:cubicBezTo>
                    <a:pt x="3322" y="1496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6" y="2028"/>
                  </a:cubicBezTo>
                  <a:lnTo>
                    <a:pt x="5074" y="938"/>
                  </a:lnTo>
                  <a:cubicBezTo>
                    <a:pt x="4885" y="708"/>
                    <a:pt x="4668" y="518"/>
                    <a:pt x="4418" y="367"/>
                  </a:cubicBezTo>
                  <a:cubicBezTo>
                    <a:pt x="4170" y="216"/>
                    <a:pt x="3879" y="113"/>
                    <a:pt x="3548" y="51"/>
                  </a:cubicBezTo>
                  <a:cubicBezTo>
                    <a:pt x="3364" y="17"/>
                    <a:pt x="3161" y="0"/>
                    <a:pt x="2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33"/>
            <p:cNvSpPr/>
            <p:nvPr/>
          </p:nvSpPr>
          <p:spPr>
            <a:xfrm flipH="1">
              <a:off x="2205730" y="283686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3" y="3009"/>
                  </a:lnTo>
                  <a:lnTo>
                    <a:pt x="1654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7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33"/>
            <p:cNvSpPr/>
            <p:nvPr/>
          </p:nvSpPr>
          <p:spPr>
            <a:xfrm flipH="1">
              <a:off x="2042268" y="2818919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59" y="1"/>
                  </a:moveTo>
                  <a:lnTo>
                    <a:pt x="1" y="421"/>
                  </a:lnTo>
                  <a:lnTo>
                    <a:pt x="147" y="1811"/>
                  </a:lnTo>
                  <a:lnTo>
                    <a:pt x="1295" y="1689"/>
                  </a:lnTo>
                  <a:lnTo>
                    <a:pt x="1720" y="5720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4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7" y="1393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33"/>
            <p:cNvSpPr/>
            <p:nvPr/>
          </p:nvSpPr>
          <p:spPr>
            <a:xfrm flipH="1">
              <a:off x="1825102" y="2807105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3"/>
                  </a:lnTo>
                  <a:lnTo>
                    <a:pt x="5257" y="5034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33"/>
            <p:cNvSpPr/>
            <p:nvPr/>
          </p:nvSpPr>
          <p:spPr>
            <a:xfrm flipH="1">
              <a:off x="1619820" y="2785451"/>
              <a:ext cx="187443" cy="242117"/>
            </a:xfrm>
            <a:custGeom>
              <a:avLst/>
              <a:gdLst/>
              <a:ahLst/>
              <a:cxnLst/>
              <a:rect l="l" t="t" r="r" b="b"/>
              <a:pathLst>
                <a:path w="5410" h="6988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8"/>
                  </a:lnTo>
                  <a:lnTo>
                    <a:pt x="5409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33"/>
            <p:cNvSpPr/>
            <p:nvPr/>
          </p:nvSpPr>
          <p:spPr>
            <a:xfrm flipH="1">
              <a:off x="1412459" y="2755100"/>
              <a:ext cx="194303" cy="246829"/>
            </a:xfrm>
            <a:custGeom>
              <a:avLst/>
              <a:gdLst/>
              <a:ahLst/>
              <a:cxnLst/>
              <a:rect l="l" t="t" r="r" b="b"/>
              <a:pathLst>
                <a:path w="5608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5" y="590"/>
                    <a:pt x="647" y="800"/>
                  </a:cubicBezTo>
                  <a:cubicBezTo>
                    <a:pt x="429" y="1010"/>
                    <a:pt x="264" y="1252"/>
                    <a:pt x="153" y="1522"/>
                  </a:cubicBezTo>
                  <a:cubicBezTo>
                    <a:pt x="39" y="1792"/>
                    <a:pt x="0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2"/>
                    <a:pt x="728" y="3712"/>
                  </a:cubicBezTo>
                  <a:cubicBezTo>
                    <a:pt x="931" y="3870"/>
                    <a:pt x="1180" y="3998"/>
                    <a:pt x="1471" y="4092"/>
                  </a:cubicBezTo>
                  <a:cubicBezTo>
                    <a:pt x="1763" y="4185"/>
                    <a:pt x="2103" y="4256"/>
                    <a:pt x="2488" y="4300"/>
                  </a:cubicBezTo>
                  <a:cubicBezTo>
                    <a:pt x="2626" y="4312"/>
                    <a:pt x="2763" y="4329"/>
                    <a:pt x="2895" y="4351"/>
                  </a:cubicBezTo>
                  <a:cubicBezTo>
                    <a:pt x="3029" y="4372"/>
                    <a:pt x="3157" y="4401"/>
                    <a:pt x="3279" y="4438"/>
                  </a:cubicBezTo>
                  <a:cubicBezTo>
                    <a:pt x="3401" y="4474"/>
                    <a:pt x="3506" y="4517"/>
                    <a:pt x="3597" y="4568"/>
                  </a:cubicBezTo>
                  <a:cubicBezTo>
                    <a:pt x="3686" y="4618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6"/>
                  </a:cubicBezTo>
                  <a:cubicBezTo>
                    <a:pt x="3933" y="5136"/>
                    <a:pt x="3905" y="5249"/>
                    <a:pt x="3836" y="5344"/>
                  </a:cubicBezTo>
                  <a:cubicBezTo>
                    <a:pt x="3768" y="5441"/>
                    <a:pt x="3663" y="5520"/>
                    <a:pt x="3526" y="5579"/>
                  </a:cubicBezTo>
                  <a:cubicBezTo>
                    <a:pt x="3388" y="5639"/>
                    <a:pt x="3232" y="5679"/>
                    <a:pt x="3058" y="5697"/>
                  </a:cubicBezTo>
                  <a:cubicBezTo>
                    <a:pt x="2971" y="5706"/>
                    <a:pt x="2884" y="5711"/>
                    <a:pt x="2798" y="5711"/>
                  </a:cubicBezTo>
                  <a:cubicBezTo>
                    <a:pt x="2536" y="5711"/>
                    <a:pt x="2275" y="5667"/>
                    <a:pt x="2016" y="5580"/>
                  </a:cubicBezTo>
                  <a:cubicBezTo>
                    <a:pt x="1673" y="5465"/>
                    <a:pt x="1316" y="5208"/>
                    <a:pt x="947" y="4808"/>
                  </a:cubicBezTo>
                  <a:lnTo>
                    <a:pt x="65" y="6052"/>
                  </a:lnTo>
                  <a:cubicBezTo>
                    <a:pt x="314" y="6306"/>
                    <a:pt x="590" y="6522"/>
                    <a:pt x="889" y="6696"/>
                  </a:cubicBezTo>
                  <a:cubicBezTo>
                    <a:pt x="1190" y="6870"/>
                    <a:pt x="1526" y="6994"/>
                    <a:pt x="1899" y="7063"/>
                  </a:cubicBezTo>
                  <a:cubicBezTo>
                    <a:pt x="2119" y="7104"/>
                    <a:pt x="2352" y="7124"/>
                    <a:pt x="2600" y="7124"/>
                  </a:cubicBezTo>
                  <a:cubicBezTo>
                    <a:pt x="2768" y="7124"/>
                    <a:pt x="2944" y="7114"/>
                    <a:pt x="3125" y="7096"/>
                  </a:cubicBezTo>
                  <a:cubicBezTo>
                    <a:pt x="3644" y="7040"/>
                    <a:pt x="4094" y="6906"/>
                    <a:pt x="4475" y="6693"/>
                  </a:cubicBezTo>
                  <a:cubicBezTo>
                    <a:pt x="4857" y="6479"/>
                    <a:pt x="5144" y="6196"/>
                    <a:pt x="5340" y="5845"/>
                  </a:cubicBezTo>
                  <a:cubicBezTo>
                    <a:pt x="5535" y="5492"/>
                    <a:pt x="5607" y="5081"/>
                    <a:pt x="5560" y="4607"/>
                  </a:cubicBezTo>
                  <a:cubicBezTo>
                    <a:pt x="5527" y="4300"/>
                    <a:pt x="5443" y="4040"/>
                    <a:pt x="5304" y="3820"/>
                  </a:cubicBezTo>
                  <a:cubicBezTo>
                    <a:pt x="5166" y="3603"/>
                    <a:pt x="4983" y="3420"/>
                    <a:pt x="4754" y="3272"/>
                  </a:cubicBezTo>
                  <a:cubicBezTo>
                    <a:pt x="4526" y="3127"/>
                    <a:pt x="4261" y="3010"/>
                    <a:pt x="3959" y="2924"/>
                  </a:cubicBezTo>
                  <a:cubicBezTo>
                    <a:pt x="3657" y="2838"/>
                    <a:pt x="3325" y="2777"/>
                    <a:pt x="2961" y="2744"/>
                  </a:cubicBezTo>
                  <a:cubicBezTo>
                    <a:pt x="2803" y="2734"/>
                    <a:pt x="2651" y="2717"/>
                    <a:pt x="2504" y="2688"/>
                  </a:cubicBezTo>
                  <a:cubicBezTo>
                    <a:pt x="2356" y="2661"/>
                    <a:pt x="2225" y="2624"/>
                    <a:pt x="2108" y="2573"/>
                  </a:cubicBezTo>
                  <a:cubicBezTo>
                    <a:pt x="1991" y="2523"/>
                    <a:pt x="1896" y="2464"/>
                    <a:pt x="1824" y="2392"/>
                  </a:cubicBezTo>
                  <a:cubicBezTo>
                    <a:pt x="1750" y="2322"/>
                    <a:pt x="1709" y="2230"/>
                    <a:pt x="1696" y="2120"/>
                  </a:cubicBezTo>
                  <a:cubicBezTo>
                    <a:pt x="1684" y="1997"/>
                    <a:pt x="1710" y="1886"/>
                    <a:pt x="1779" y="1791"/>
                  </a:cubicBezTo>
                  <a:cubicBezTo>
                    <a:pt x="1847" y="1696"/>
                    <a:pt x="1950" y="1615"/>
                    <a:pt x="2083" y="1552"/>
                  </a:cubicBezTo>
                  <a:cubicBezTo>
                    <a:pt x="2218" y="1489"/>
                    <a:pt x="2382" y="1446"/>
                    <a:pt x="2576" y="1426"/>
                  </a:cubicBezTo>
                  <a:cubicBezTo>
                    <a:pt x="2639" y="1419"/>
                    <a:pt x="2702" y="1416"/>
                    <a:pt x="2765" y="1416"/>
                  </a:cubicBezTo>
                  <a:cubicBezTo>
                    <a:pt x="2889" y="1416"/>
                    <a:pt x="3012" y="1429"/>
                    <a:pt x="3134" y="1454"/>
                  </a:cubicBezTo>
                  <a:cubicBezTo>
                    <a:pt x="3319" y="1495"/>
                    <a:pt x="3496" y="1561"/>
                    <a:pt x="3666" y="1654"/>
                  </a:cubicBezTo>
                  <a:cubicBezTo>
                    <a:pt x="3837" y="1748"/>
                    <a:pt x="3999" y="1871"/>
                    <a:pt x="4153" y="2027"/>
                  </a:cubicBezTo>
                  <a:lnTo>
                    <a:pt x="5072" y="935"/>
                  </a:lnTo>
                  <a:cubicBezTo>
                    <a:pt x="4884" y="705"/>
                    <a:pt x="4667" y="517"/>
                    <a:pt x="4416" y="366"/>
                  </a:cubicBezTo>
                  <a:cubicBezTo>
                    <a:pt x="4171" y="216"/>
                    <a:pt x="3880" y="111"/>
                    <a:pt x="3549" y="51"/>
                  </a:cubicBezTo>
                  <a:cubicBezTo>
                    <a:pt x="3362" y="18"/>
                    <a:pt x="3157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33"/>
            <p:cNvSpPr/>
            <p:nvPr/>
          </p:nvSpPr>
          <p:spPr>
            <a:xfrm flipH="1">
              <a:off x="1022647" y="271938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7" y="3952"/>
                  </a:moveTo>
                  <a:cubicBezTo>
                    <a:pt x="2175" y="4064"/>
                    <a:pt x="2307" y="4181"/>
                    <a:pt x="2445" y="4304"/>
                  </a:cubicBezTo>
                  <a:lnTo>
                    <a:pt x="3868" y="5525"/>
                  </a:lnTo>
                  <a:cubicBezTo>
                    <a:pt x="3817" y="5564"/>
                    <a:pt x="3764" y="5599"/>
                    <a:pt x="3711" y="5632"/>
                  </a:cubicBezTo>
                  <a:cubicBezTo>
                    <a:pt x="3498" y="5763"/>
                    <a:pt x="3264" y="5842"/>
                    <a:pt x="3005" y="5869"/>
                  </a:cubicBezTo>
                  <a:cubicBezTo>
                    <a:pt x="2920" y="5878"/>
                    <a:pt x="2838" y="5883"/>
                    <a:pt x="2760" y="5883"/>
                  </a:cubicBezTo>
                  <a:cubicBezTo>
                    <a:pt x="2580" y="5883"/>
                    <a:pt x="2416" y="5859"/>
                    <a:pt x="2269" y="5813"/>
                  </a:cubicBezTo>
                  <a:cubicBezTo>
                    <a:pt x="2059" y="5747"/>
                    <a:pt x="1893" y="5639"/>
                    <a:pt x="1772" y="5488"/>
                  </a:cubicBezTo>
                  <a:cubicBezTo>
                    <a:pt x="1653" y="5334"/>
                    <a:pt x="1578" y="5150"/>
                    <a:pt x="1557" y="4930"/>
                  </a:cubicBezTo>
                  <a:cubicBezTo>
                    <a:pt x="1527" y="4651"/>
                    <a:pt x="1596" y="4411"/>
                    <a:pt x="1757" y="4210"/>
                  </a:cubicBezTo>
                  <a:cubicBezTo>
                    <a:pt x="1834" y="4112"/>
                    <a:pt x="1935" y="4030"/>
                    <a:pt x="2057" y="3952"/>
                  </a:cubicBezTo>
                  <a:close/>
                  <a:moveTo>
                    <a:pt x="3141" y="0"/>
                  </a:moveTo>
                  <a:cubicBezTo>
                    <a:pt x="3042" y="0"/>
                    <a:pt x="2941" y="6"/>
                    <a:pt x="2838" y="16"/>
                  </a:cubicBezTo>
                  <a:cubicBezTo>
                    <a:pt x="2411" y="62"/>
                    <a:pt x="2040" y="182"/>
                    <a:pt x="1729" y="376"/>
                  </a:cubicBezTo>
                  <a:cubicBezTo>
                    <a:pt x="1419" y="570"/>
                    <a:pt x="1184" y="813"/>
                    <a:pt x="1030" y="1109"/>
                  </a:cubicBezTo>
                  <a:cubicBezTo>
                    <a:pt x="874" y="1405"/>
                    <a:pt x="815" y="1728"/>
                    <a:pt x="852" y="2076"/>
                  </a:cubicBezTo>
                  <a:cubicBezTo>
                    <a:pt x="867" y="2219"/>
                    <a:pt x="907" y="2375"/>
                    <a:pt x="969" y="2539"/>
                  </a:cubicBezTo>
                  <a:cubicBezTo>
                    <a:pt x="1029" y="2692"/>
                    <a:pt x="1115" y="2855"/>
                    <a:pt x="1226" y="3025"/>
                  </a:cubicBezTo>
                  <a:cubicBezTo>
                    <a:pt x="829" y="3258"/>
                    <a:pt x="529" y="3545"/>
                    <a:pt x="329" y="3887"/>
                  </a:cubicBezTo>
                  <a:cubicBezTo>
                    <a:pt x="94" y="4297"/>
                    <a:pt x="1" y="4739"/>
                    <a:pt x="51" y="5213"/>
                  </a:cubicBezTo>
                  <a:cubicBezTo>
                    <a:pt x="96" y="5627"/>
                    <a:pt x="254" y="5991"/>
                    <a:pt x="526" y="6302"/>
                  </a:cubicBezTo>
                  <a:cubicBezTo>
                    <a:pt x="799" y="6615"/>
                    <a:pt x="1147" y="6847"/>
                    <a:pt x="1573" y="6999"/>
                  </a:cubicBezTo>
                  <a:cubicBezTo>
                    <a:pt x="1887" y="7110"/>
                    <a:pt x="2224" y="7166"/>
                    <a:pt x="2584" y="7166"/>
                  </a:cubicBezTo>
                  <a:cubicBezTo>
                    <a:pt x="2713" y="7166"/>
                    <a:pt x="2845" y="7159"/>
                    <a:pt x="2980" y="7145"/>
                  </a:cubicBezTo>
                  <a:cubicBezTo>
                    <a:pt x="3363" y="7106"/>
                    <a:pt x="3715" y="7015"/>
                    <a:pt x="4039" y="6871"/>
                  </a:cubicBezTo>
                  <a:cubicBezTo>
                    <a:pt x="4352" y="6733"/>
                    <a:pt x="4633" y="6555"/>
                    <a:pt x="4887" y="6335"/>
                  </a:cubicBezTo>
                  <a:lnTo>
                    <a:pt x="5432" y="6789"/>
                  </a:lnTo>
                  <a:lnTo>
                    <a:pt x="7359" y="6587"/>
                  </a:lnTo>
                  <a:lnTo>
                    <a:pt x="5749" y="5196"/>
                  </a:lnTo>
                  <a:cubicBezTo>
                    <a:pt x="5861" y="4972"/>
                    <a:pt x="5953" y="4734"/>
                    <a:pt x="6025" y="4483"/>
                  </a:cubicBezTo>
                  <a:cubicBezTo>
                    <a:pt x="6130" y="4115"/>
                    <a:pt x="6190" y="3721"/>
                    <a:pt x="6204" y="3298"/>
                  </a:cubicBezTo>
                  <a:lnTo>
                    <a:pt x="6204" y="3298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6" y="3847"/>
                  </a:lnTo>
                  <a:cubicBezTo>
                    <a:pt x="3952" y="3736"/>
                    <a:pt x="3793" y="3604"/>
                    <a:pt x="3613" y="3449"/>
                  </a:cubicBezTo>
                  <a:cubicBezTo>
                    <a:pt x="3433" y="3295"/>
                    <a:pt x="3254" y="3130"/>
                    <a:pt x="3080" y="2956"/>
                  </a:cubicBezTo>
                  <a:cubicBezTo>
                    <a:pt x="2903" y="2780"/>
                    <a:pt x="2756" y="2608"/>
                    <a:pt x="2635" y="2441"/>
                  </a:cubicBezTo>
                  <a:cubicBezTo>
                    <a:pt x="2517" y="2274"/>
                    <a:pt x="2453" y="2129"/>
                    <a:pt x="2438" y="2004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8" y="1393"/>
                    <a:pt x="2894" y="1357"/>
                    <a:pt x="3038" y="1342"/>
                  </a:cubicBezTo>
                  <a:cubicBezTo>
                    <a:pt x="3069" y="1339"/>
                    <a:pt x="3100" y="1338"/>
                    <a:pt x="3130" y="1338"/>
                  </a:cubicBezTo>
                  <a:cubicBezTo>
                    <a:pt x="3268" y="1338"/>
                    <a:pt x="3395" y="1370"/>
                    <a:pt x="3511" y="1440"/>
                  </a:cubicBezTo>
                  <a:cubicBezTo>
                    <a:pt x="3650" y="1523"/>
                    <a:pt x="3790" y="1693"/>
                    <a:pt x="3928" y="1949"/>
                  </a:cubicBezTo>
                  <a:lnTo>
                    <a:pt x="5078" y="1089"/>
                  </a:lnTo>
                  <a:cubicBezTo>
                    <a:pt x="4966" y="837"/>
                    <a:pt x="4798" y="625"/>
                    <a:pt x="4568" y="455"/>
                  </a:cubicBezTo>
                  <a:cubicBezTo>
                    <a:pt x="4339" y="282"/>
                    <a:pt x="4078" y="156"/>
                    <a:pt x="3780" y="80"/>
                  </a:cubicBezTo>
                  <a:cubicBezTo>
                    <a:pt x="3574" y="27"/>
                    <a:pt x="3362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33"/>
            <p:cNvSpPr/>
            <p:nvPr/>
          </p:nvSpPr>
          <p:spPr>
            <a:xfrm flipH="1">
              <a:off x="725033" y="267787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33"/>
            <p:cNvSpPr/>
            <p:nvPr/>
          </p:nvSpPr>
          <p:spPr>
            <a:xfrm flipH="1">
              <a:off x="497093" y="2656253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47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2"/>
                  </a:lnTo>
                  <a:lnTo>
                    <a:pt x="4897" y="1410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33"/>
            <p:cNvSpPr/>
            <p:nvPr/>
          </p:nvSpPr>
          <p:spPr>
            <a:xfrm flipH="1">
              <a:off x="255812" y="2633456"/>
              <a:ext cx="221432" cy="246101"/>
            </a:xfrm>
            <a:custGeom>
              <a:avLst/>
              <a:gdLst/>
              <a:ahLst/>
              <a:cxnLst/>
              <a:rect l="l" t="t" r="r" b="b"/>
              <a:pathLst>
                <a:path w="6391" h="7103" extrusionOk="0">
                  <a:moveTo>
                    <a:pt x="3678" y="0"/>
                  </a:moveTo>
                  <a:cubicBezTo>
                    <a:pt x="3546" y="0"/>
                    <a:pt x="3414" y="7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5" y="2036"/>
                    <a:pt x="179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10" y="4433"/>
                    <a:pt x="245" y="4899"/>
                    <a:pt x="462" y="5313"/>
                  </a:cubicBezTo>
                  <a:cubicBezTo>
                    <a:pt x="682" y="5732"/>
                    <a:pt x="965" y="6078"/>
                    <a:pt x="1318" y="6359"/>
                  </a:cubicBezTo>
                  <a:cubicBezTo>
                    <a:pt x="1668" y="6639"/>
                    <a:pt x="2070" y="6845"/>
                    <a:pt x="2518" y="6970"/>
                  </a:cubicBezTo>
                  <a:cubicBezTo>
                    <a:pt x="2833" y="7058"/>
                    <a:pt x="3162" y="7103"/>
                    <a:pt x="3507" y="7103"/>
                  </a:cubicBezTo>
                  <a:cubicBezTo>
                    <a:pt x="3656" y="7103"/>
                    <a:pt x="3808" y="7094"/>
                    <a:pt x="3962" y="7078"/>
                  </a:cubicBezTo>
                  <a:cubicBezTo>
                    <a:pt x="4293" y="7042"/>
                    <a:pt x="4618" y="6969"/>
                    <a:pt x="4936" y="6852"/>
                  </a:cubicBezTo>
                  <a:cubicBezTo>
                    <a:pt x="5255" y="6734"/>
                    <a:pt x="5542" y="6593"/>
                    <a:pt x="5796" y="6422"/>
                  </a:cubicBezTo>
                  <a:cubicBezTo>
                    <a:pt x="6049" y="6251"/>
                    <a:pt x="6248" y="6065"/>
                    <a:pt x="6391" y="5867"/>
                  </a:cubicBezTo>
                  <a:lnTo>
                    <a:pt x="5459" y="4685"/>
                  </a:lnTo>
                  <a:cubicBezTo>
                    <a:pt x="5350" y="4829"/>
                    <a:pt x="5220" y="4958"/>
                    <a:pt x="5072" y="5076"/>
                  </a:cubicBezTo>
                  <a:cubicBezTo>
                    <a:pt x="4924" y="5193"/>
                    <a:pt x="4760" y="5292"/>
                    <a:pt x="4576" y="5368"/>
                  </a:cubicBezTo>
                  <a:cubicBezTo>
                    <a:pt x="4395" y="5447"/>
                    <a:pt x="4199" y="5496"/>
                    <a:pt x="3992" y="5519"/>
                  </a:cubicBezTo>
                  <a:cubicBezTo>
                    <a:pt x="3889" y="5530"/>
                    <a:pt x="3789" y="5536"/>
                    <a:pt x="3690" y="5536"/>
                  </a:cubicBezTo>
                  <a:cubicBezTo>
                    <a:pt x="3499" y="5536"/>
                    <a:pt x="3317" y="5514"/>
                    <a:pt x="3145" y="5472"/>
                  </a:cubicBezTo>
                  <a:cubicBezTo>
                    <a:pt x="2886" y="5407"/>
                    <a:pt x="2661" y="5296"/>
                    <a:pt x="2467" y="5138"/>
                  </a:cubicBezTo>
                  <a:cubicBezTo>
                    <a:pt x="2272" y="4980"/>
                    <a:pt x="2114" y="4786"/>
                    <a:pt x="1992" y="4554"/>
                  </a:cubicBezTo>
                  <a:cubicBezTo>
                    <a:pt x="1870" y="4321"/>
                    <a:pt x="1792" y="4055"/>
                    <a:pt x="1760" y="3756"/>
                  </a:cubicBezTo>
                  <a:cubicBezTo>
                    <a:pt x="1727" y="3453"/>
                    <a:pt x="1748" y="3171"/>
                    <a:pt x="1819" y="2913"/>
                  </a:cubicBezTo>
                  <a:cubicBezTo>
                    <a:pt x="1891" y="2656"/>
                    <a:pt x="2002" y="2433"/>
                    <a:pt x="2157" y="2243"/>
                  </a:cubicBezTo>
                  <a:cubicBezTo>
                    <a:pt x="2311" y="2052"/>
                    <a:pt x="2498" y="1898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1" y="1553"/>
                    <a:pt x="3584" y="1549"/>
                    <a:pt x="3655" y="1549"/>
                  </a:cubicBezTo>
                  <a:cubicBezTo>
                    <a:pt x="3784" y="1549"/>
                    <a:pt x="3909" y="1561"/>
                    <a:pt x="4030" y="1586"/>
                  </a:cubicBezTo>
                  <a:cubicBezTo>
                    <a:pt x="4217" y="1626"/>
                    <a:pt x="4393" y="1691"/>
                    <a:pt x="4557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33"/>
            <p:cNvSpPr/>
            <p:nvPr/>
          </p:nvSpPr>
          <p:spPr>
            <a:xfrm flipH="1">
              <a:off x="9924" y="2604457"/>
              <a:ext cx="228639" cy="257570"/>
            </a:xfrm>
            <a:custGeom>
              <a:avLst/>
              <a:gdLst/>
              <a:ahLst/>
              <a:cxnLst/>
              <a:rect l="l" t="t" r="r" b="b"/>
              <a:pathLst>
                <a:path w="6599" h="7434" extrusionOk="0">
                  <a:moveTo>
                    <a:pt x="5879" y="0"/>
                  </a:moveTo>
                  <a:lnTo>
                    <a:pt x="4226" y="176"/>
                  </a:lnTo>
                  <a:lnTo>
                    <a:pt x="4508" y="2852"/>
                  </a:lnTo>
                  <a:lnTo>
                    <a:pt x="1939" y="3123"/>
                  </a:lnTo>
                  <a:lnTo>
                    <a:pt x="1656" y="446"/>
                  </a:lnTo>
                  <a:lnTo>
                    <a:pt x="1" y="621"/>
                  </a:lnTo>
                  <a:lnTo>
                    <a:pt x="720" y="7433"/>
                  </a:lnTo>
                  <a:lnTo>
                    <a:pt x="2375" y="7259"/>
                  </a:lnTo>
                  <a:lnTo>
                    <a:pt x="2095" y="4602"/>
                  </a:lnTo>
                  <a:lnTo>
                    <a:pt x="4664" y="4331"/>
                  </a:lnTo>
                  <a:lnTo>
                    <a:pt x="4945" y="6987"/>
                  </a:lnTo>
                  <a:lnTo>
                    <a:pt x="6598" y="6813"/>
                  </a:lnTo>
                  <a:lnTo>
                    <a:pt x="5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33"/>
            <p:cNvSpPr/>
            <p:nvPr/>
          </p:nvSpPr>
          <p:spPr>
            <a:xfrm flipH="1">
              <a:off x="3956430" y="3350677"/>
              <a:ext cx="194407" cy="246829"/>
            </a:xfrm>
            <a:custGeom>
              <a:avLst/>
              <a:gdLst/>
              <a:ahLst/>
              <a:cxnLst/>
              <a:rect l="l" t="t" r="r" b="b"/>
              <a:pathLst>
                <a:path w="5611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1" y="1792"/>
                    <a:pt x="1" y="2080"/>
                    <a:pt x="34" y="2383"/>
                  </a:cubicBezTo>
                  <a:cubicBezTo>
                    <a:pt x="64" y="2669"/>
                    <a:pt x="136" y="2923"/>
                    <a:pt x="251" y="3143"/>
                  </a:cubicBezTo>
                  <a:cubicBezTo>
                    <a:pt x="366" y="3364"/>
                    <a:pt x="525" y="3554"/>
                    <a:pt x="728" y="3712"/>
                  </a:cubicBezTo>
                  <a:cubicBezTo>
                    <a:pt x="932" y="3870"/>
                    <a:pt x="1180" y="3998"/>
                    <a:pt x="1473" y="4092"/>
                  </a:cubicBezTo>
                  <a:cubicBezTo>
                    <a:pt x="1764" y="4185"/>
                    <a:pt x="2104" y="4256"/>
                    <a:pt x="2488" y="4299"/>
                  </a:cubicBezTo>
                  <a:cubicBezTo>
                    <a:pt x="2626" y="4309"/>
                    <a:pt x="2763" y="4327"/>
                    <a:pt x="2897" y="4349"/>
                  </a:cubicBezTo>
                  <a:cubicBezTo>
                    <a:pt x="3029" y="4371"/>
                    <a:pt x="3157" y="4401"/>
                    <a:pt x="3279" y="4437"/>
                  </a:cubicBezTo>
                  <a:cubicBezTo>
                    <a:pt x="3401" y="4473"/>
                    <a:pt x="3508" y="4516"/>
                    <a:pt x="3597" y="4566"/>
                  </a:cubicBezTo>
                  <a:cubicBezTo>
                    <a:pt x="3688" y="4615"/>
                    <a:pt x="3761" y="4677"/>
                    <a:pt x="3819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4" y="5134"/>
                    <a:pt x="3905" y="5248"/>
                    <a:pt x="3837" y="5343"/>
                  </a:cubicBezTo>
                  <a:cubicBezTo>
                    <a:pt x="3768" y="5438"/>
                    <a:pt x="3665" y="5517"/>
                    <a:pt x="3527" y="5576"/>
                  </a:cubicBezTo>
                  <a:cubicBezTo>
                    <a:pt x="3389" y="5637"/>
                    <a:pt x="3233" y="5676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5"/>
                    <a:pt x="2017" y="5578"/>
                  </a:cubicBezTo>
                  <a:cubicBezTo>
                    <a:pt x="1674" y="5463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6" y="6305"/>
                    <a:pt x="590" y="6520"/>
                    <a:pt x="891" y="6694"/>
                  </a:cubicBezTo>
                  <a:cubicBezTo>
                    <a:pt x="1193" y="6873"/>
                    <a:pt x="1529" y="6992"/>
                    <a:pt x="1900" y="7063"/>
                  </a:cubicBezTo>
                  <a:cubicBezTo>
                    <a:pt x="2121" y="7104"/>
                    <a:pt x="2355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1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38" y="5492"/>
                    <a:pt x="5610" y="5080"/>
                    <a:pt x="5563" y="4605"/>
                  </a:cubicBezTo>
                  <a:cubicBezTo>
                    <a:pt x="5530" y="4300"/>
                    <a:pt x="5445" y="4040"/>
                    <a:pt x="5307" y="3820"/>
                  </a:cubicBezTo>
                  <a:cubicBezTo>
                    <a:pt x="5169" y="3603"/>
                    <a:pt x="4985" y="3419"/>
                    <a:pt x="4756" y="3273"/>
                  </a:cubicBezTo>
                  <a:cubicBezTo>
                    <a:pt x="4529" y="3128"/>
                    <a:pt x="4263" y="3012"/>
                    <a:pt x="3962" y="2925"/>
                  </a:cubicBezTo>
                  <a:cubicBezTo>
                    <a:pt x="3660" y="2839"/>
                    <a:pt x="3328" y="2779"/>
                    <a:pt x="2964" y="2746"/>
                  </a:cubicBezTo>
                  <a:cubicBezTo>
                    <a:pt x="2806" y="2736"/>
                    <a:pt x="2654" y="2718"/>
                    <a:pt x="2506" y="2690"/>
                  </a:cubicBezTo>
                  <a:cubicBezTo>
                    <a:pt x="2359" y="2662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1"/>
                    <a:pt x="1712" y="2231"/>
                    <a:pt x="1699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50" y="1697"/>
                    <a:pt x="1952" y="1618"/>
                    <a:pt x="2086" y="1554"/>
                  </a:cubicBezTo>
                  <a:cubicBezTo>
                    <a:pt x="2221" y="1490"/>
                    <a:pt x="2383" y="1447"/>
                    <a:pt x="2580" y="1427"/>
                  </a:cubicBezTo>
                  <a:cubicBezTo>
                    <a:pt x="2644" y="1421"/>
                    <a:pt x="2707" y="1417"/>
                    <a:pt x="2769" y="1417"/>
                  </a:cubicBezTo>
                  <a:cubicBezTo>
                    <a:pt x="2893" y="1417"/>
                    <a:pt x="3016" y="1430"/>
                    <a:pt x="3138" y="1456"/>
                  </a:cubicBezTo>
                  <a:cubicBezTo>
                    <a:pt x="3324" y="1496"/>
                    <a:pt x="3501" y="1562"/>
                    <a:pt x="3670" y="1656"/>
                  </a:cubicBezTo>
                  <a:cubicBezTo>
                    <a:pt x="3842" y="1749"/>
                    <a:pt x="4004" y="1873"/>
                    <a:pt x="4158" y="2028"/>
                  </a:cubicBezTo>
                  <a:lnTo>
                    <a:pt x="5077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2" y="216"/>
                    <a:pt x="3882" y="110"/>
                    <a:pt x="3551" y="51"/>
                  </a:cubicBezTo>
                  <a:cubicBezTo>
                    <a:pt x="3364" y="17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33"/>
            <p:cNvSpPr/>
            <p:nvPr/>
          </p:nvSpPr>
          <p:spPr>
            <a:xfrm flipH="1">
              <a:off x="3688679" y="3325177"/>
              <a:ext cx="248215" cy="246482"/>
            </a:xfrm>
            <a:custGeom>
              <a:avLst/>
              <a:gdLst/>
              <a:ahLst/>
              <a:cxnLst/>
              <a:rect l="l" t="t" r="r" b="b"/>
              <a:pathLst>
                <a:path w="7164" h="7114" extrusionOk="0">
                  <a:moveTo>
                    <a:pt x="3603" y="1571"/>
                  </a:moveTo>
                  <a:cubicBezTo>
                    <a:pt x="3788" y="1571"/>
                    <a:pt x="3965" y="1598"/>
                    <a:pt x="4133" y="1651"/>
                  </a:cubicBezTo>
                  <a:cubicBezTo>
                    <a:pt x="4366" y="1724"/>
                    <a:pt x="4575" y="1844"/>
                    <a:pt x="4760" y="2003"/>
                  </a:cubicBezTo>
                  <a:cubicBezTo>
                    <a:pt x="4943" y="2166"/>
                    <a:pt x="5094" y="2361"/>
                    <a:pt x="5209" y="2592"/>
                  </a:cubicBezTo>
                  <a:cubicBezTo>
                    <a:pt x="5327" y="2822"/>
                    <a:pt x="5400" y="3079"/>
                    <a:pt x="5429" y="3367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5" y="4641"/>
                    <a:pt x="5056" y="4836"/>
                  </a:cubicBezTo>
                  <a:cubicBezTo>
                    <a:pt x="4908" y="5035"/>
                    <a:pt x="4729" y="5193"/>
                    <a:pt x="4516" y="5312"/>
                  </a:cubicBezTo>
                  <a:cubicBezTo>
                    <a:pt x="4303" y="5433"/>
                    <a:pt x="4063" y="5508"/>
                    <a:pt x="3798" y="5535"/>
                  </a:cubicBezTo>
                  <a:cubicBezTo>
                    <a:pt x="3724" y="5543"/>
                    <a:pt x="3651" y="5547"/>
                    <a:pt x="3579" y="5547"/>
                  </a:cubicBezTo>
                  <a:cubicBezTo>
                    <a:pt x="3393" y="5547"/>
                    <a:pt x="3216" y="5520"/>
                    <a:pt x="3048" y="5468"/>
                  </a:cubicBezTo>
                  <a:cubicBezTo>
                    <a:pt x="2815" y="5396"/>
                    <a:pt x="2603" y="5278"/>
                    <a:pt x="2416" y="5120"/>
                  </a:cubicBezTo>
                  <a:cubicBezTo>
                    <a:pt x="2228" y="4961"/>
                    <a:pt x="2078" y="4766"/>
                    <a:pt x="1966" y="4533"/>
                  </a:cubicBezTo>
                  <a:cubicBezTo>
                    <a:pt x="1854" y="4300"/>
                    <a:pt x="1782" y="4040"/>
                    <a:pt x="1750" y="3753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9"/>
                    <a:pt x="2117" y="2282"/>
                  </a:cubicBezTo>
                  <a:cubicBezTo>
                    <a:pt x="2267" y="2087"/>
                    <a:pt x="2448" y="1926"/>
                    <a:pt x="2662" y="1805"/>
                  </a:cubicBezTo>
                  <a:cubicBezTo>
                    <a:pt x="2876" y="1686"/>
                    <a:pt x="3117" y="1609"/>
                    <a:pt x="3383" y="1583"/>
                  </a:cubicBezTo>
                  <a:cubicBezTo>
                    <a:pt x="3457" y="1575"/>
                    <a:pt x="3531" y="1571"/>
                    <a:pt x="3603" y="1571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9"/>
                    <a:pt x="3214" y="25"/>
                  </a:cubicBezTo>
                  <a:cubicBezTo>
                    <a:pt x="2702" y="78"/>
                    <a:pt x="2241" y="217"/>
                    <a:pt x="1832" y="437"/>
                  </a:cubicBezTo>
                  <a:cubicBezTo>
                    <a:pt x="1420" y="657"/>
                    <a:pt x="1075" y="944"/>
                    <a:pt x="790" y="1296"/>
                  </a:cubicBezTo>
                  <a:cubicBezTo>
                    <a:pt x="505" y="1648"/>
                    <a:pt x="298" y="2045"/>
                    <a:pt x="167" y="2491"/>
                  </a:cubicBezTo>
                  <a:cubicBezTo>
                    <a:pt x="38" y="2937"/>
                    <a:pt x="0" y="3417"/>
                    <a:pt x="54" y="3929"/>
                  </a:cubicBezTo>
                  <a:cubicBezTo>
                    <a:pt x="108" y="4442"/>
                    <a:pt x="246" y="4902"/>
                    <a:pt x="466" y="5312"/>
                  </a:cubicBezTo>
                  <a:cubicBezTo>
                    <a:pt x="685" y="5722"/>
                    <a:pt x="971" y="6070"/>
                    <a:pt x="1323" y="6355"/>
                  </a:cubicBezTo>
                  <a:cubicBezTo>
                    <a:pt x="1676" y="6639"/>
                    <a:pt x="2074" y="6847"/>
                    <a:pt x="2520" y="6977"/>
                  </a:cubicBezTo>
                  <a:cubicBezTo>
                    <a:pt x="2832" y="7068"/>
                    <a:pt x="3161" y="7113"/>
                    <a:pt x="3509" y="7113"/>
                  </a:cubicBezTo>
                  <a:cubicBezTo>
                    <a:pt x="3658" y="7113"/>
                    <a:pt x="3811" y="7105"/>
                    <a:pt x="3968" y="7088"/>
                  </a:cubicBezTo>
                  <a:cubicBezTo>
                    <a:pt x="4474" y="7036"/>
                    <a:pt x="4931" y="6898"/>
                    <a:pt x="5343" y="6678"/>
                  </a:cubicBezTo>
                  <a:cubicBezTo>
                    <a:pt x="5752" y="6457"/>
                    <a:pt x="6098" y="6174"/>
                    <a:pt x="6381" y="5821"/>
                  </a:cubicBezTo>
                  <a:cubicBezTo>
                    <a:pt x="6666" y="5469"/>
                    <a:pt x="6870" y="5068"/>
                    <a:pt x="6998" y="4619"/>
                  </a:cubicBezTo>
                  <a:cubicBezTo>
                    <a:pt x="7126" y="4172"/>
                    <a:pt x="7163" y="3693"/>
                    <a:pt x="7110" y="3187"/>
                  </a:cubicBezTo>
                  <a:cubicBezTo>
                    <a:pt x="7055" y="2673"/>
                    <a:pt x="6919" y="2213"/>
                    <a:pt x="6703" y="1802"/>
                  </a:cubicBezTo>
                  <a:cubicBezTo>
                    <a:pt x="6486" y="1392"/>
                    <a:pt x="6201" y="1046"/>
                    <a:pt x="5849" y="759"/>
                  </a:cubicBezTo>
                  <a:cubicBezTo>
                    <a:pt x="5496" y="478"/>
                    <a:pt x="5100" y="269"/>
                    <a:pt x="4654" y="138"/>
                  </a:cubicBezTo>
                  <a:cubicBezTo>
                    <a:pt x="4337" y="48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33"/>
            <p:cNvSpPr/>
            <p:nvPr/>
          </p:nvSpPr>
          <p:spPr>
            <a:xfrm flipH="1">
              <a:off x="3441787" y="3296870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5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13" y="4435"/>
                    <a:pt x="249" y="4900"/>
                    <a:pt x="466" y="5314"/>
                  </a:cubicBezTo>
                  <a:cubicBezTo>
                    <a:pt x="685" y="5727"/>
                    <a:pt x="968" y="6075"/>
                    <a:pt x="1319" y="6356"/>
                  </a:cubicBezTo>
                  <a:cubicBezTo>
                    <a:pt x="1670" y="6637"/>
                    <a:pt x="2070" y="6841"/>
                    <a:pt x="2520" y="6968"/>
                  </a:cubicBezTo>
                  <a:cubicBezTo>
                    <a:pt x="2834" y="7055"/>
                    <a:pt x="3164" y="7100"/>
                    <a:pt x="3510" y="7100"/>
                  </a:cubicBezTo>
                  <a:cubicBezTo>
                    <a:pt x="3658" y="7100"/>
                    <a:pt x="3809" y="7092"/>
                    <a:pt x="3962" y="7075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2" y="6589"/>
                    <a:pt x="5795" y="6420"/>
                  </a:cubicBezTo>
                  <a:cubicBezTo>
                    <a:pt x="6050" y="6249"/>
                    <a:pt x="6248" y="6063"/>
                    <a:pt x="6391" y="5863"/>
                  </a:cubicBezTo>
                  <a:lnTo>
                    <a:pt x="5460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2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3" y="4552"/>
                  </a:cubicBezTo>
                  <a:cubicBezTo>
                    <a:pt x="1871" y="4317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3" y="2432"/>
                    <a:pt x="2157" y="2242"/>
                  </a:cubicBezTo>
                  <a:cubicBezTo>
                    <a:pt x="2313" y="2051"/>
                    <a:pt x="2500" y="1899"/>
                    <a:pt x="2718" y="1779"/>
                  </a:cubicBezTo>
                  <a:cubicBezTo>
                    <a:pt x="2940" y="1661"/>
                    <a:pt x="3180" y="1589"/>
                    <a:pt x="3437" y="1561"/>
                  </a:cubicBezTo>
                  <a:cubicBezTo>
                    <a:pt x="3513" y="1553"/>
                    <a:pt x="3587" y="1549"/>
                    <a:pt x="3659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9" y="1624"/>
                    <a:pt x="4395" y="1690"/>
                    <a:pt x="4557" y="1782"/>
                  </a:cubicBezTo>
                  <a:cubicBezTo>
                    <a:pt x="4721" y="1873"/>
                    <a:pt x="4879" y="1983"/>
                    <a:pt x="5030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7"/>
                    <a:pt x="4250" y="46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33"/>
            <p:cNvSpPr/>
            <p:nvPr/>
          </p:nvSpPr>
          <p:spPr>
            <a:xfrm flipH="1">
              <a:off x="3207817" y="3272167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6"/>
                    <a:pt x="178" y="2484"/>
                  </a:cubicBezTo>
                  <a:cubicBezTo>
                    <a:pt x="41" y="2931"/>
                    <a:pt x="1" y="3408"/>
                    <a:pt x="54" y="3914"/>
                  </a:cubicBezTo>
                  <a:cubicBezTo>
                    <a:pt x="111" y="4434"/>
                    <a:pt x="248" y="4899"/>
                    <a:pt x="467" y="5314"/>
                  </a:cubicBezTo>
                  <a:cubicBezTo>
                    <a:pt x="684" y="5726"/>
                    <a:pt x="967" y="6073"/>
                    <a:pt x="1318" y="6356"/>
                  </a:cubicBezTo>
                  <a:cubicBezTo>
                    <a:pt x="1669" y="6637"/>
                    <a:pt x="2070" y="6841"/>
                    <a:pt x="2519" y="6967"/>
                  </a:cubicBezTo>
                  <a:cubicBezTo>
                    <a:pt x="2834" y="7055"/>
                    <a:pt x="3164" y="7100"/>
                    <a:pt x="3511" y="7100"/>
                  </a:cubicBezTo>
                  <a:cubicBezTo>
                    <a:pt x="3658" y="7100"/>
                    <a:pt x="3809" y="7091"/>
                    <a:pt x="3962" y="7075"/>
                  </a:cubicBezTo>
                  <a:cubicBezTo>
                    <a:pt x="4293" y="7041"/>
                    <a:pt x="4618" y="6964"/>
                    <a:pt x="4936" y="6848"/>
                  </a:cubicBezTo>
                  <a:cubicBezTo>
                    <a:pt x="5255" y="6733"/>
                    <a:pt x="5543" y="6589"/>
                    <a:pt x="5796" y="6418"/>
                  </a:cubicBezTo>
                  <a:cubicBezTo>
                    <a:pt x="6049" y="6248"/>
                    <a:pt x="6249" y="6063"/>
                    <a:pt x="6390" y="5863"/>
                  </a:cubicBezTo>
                  <a:lnTo>
                    <a:pt x="5459" y="4682"/>
                  </a:lnTo>
                  <a:cubicBezTo>
                    <a:pt x="5350" y="4825"/>
                    <a:pt x="5221" y="4956"/>
                    <a:pt x="5072" y="5072"/>
                  </a:cubicBezTo>
                  <a:cubicBezTo>
                    <a:pt x="4924" y="5189"/>
                    <a:pt x="4760" y="5288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3" y="5532"/>
                    <a:pt x="3696" y="5532"/>
                  </a:cubicBezTo>
                  <a:cubicBezTo>
                    <a:pt x="3502" y="5532"/>
                    <a:pt x="3319" y="5511"/>
                    <a:pt x="3146" y="5467"/>
                  </a:cubicBezTo>
                  <a:cubicBezTo>
                    <a:pt x="2887" y="5403"/>
                    <a:pt x="2661" y="5293"/>
                    <a:pt x="2467" y="5135"/>
                  </a:cubicBezTo>
                  <a:cubicBezTo>
                    <a:pt x="2273" y="4979"/>
                    <a:pt x="2115" y="4783"/>
                    <a:pt x="1992" y="4551"/>
                  </a:cubicBezTo>
                  <a:cubicBezTo>
                    <a:pt x="1870" y="4317"/>
                    <a:pt x="1792" y="4052"/>
                    <a:pt x="1761" y="3755"/>
                  </a:cubicBezTo>
                  <a:cubicBezTo>
                    <a:pt x="1728" y="3449"/>
                    <a:pt x="1748" y="3168"/>
                    <a:pt x="1820" y="2912"/>
                  </a:cubicBezTo>
                  <a:cubicBezTo>
                    <a:pt x="1892" y="2655"/>
                    <a:pt x="2002" y="2432"/>
                    <a:pt x="2158" y="2241"/>
                  </a:cubicBezTo>
                  <a:cubicBezTo>
                    <a:pt x="2310" y="2051"/>
                    <a:pt x="2498" y="1898"/>
                    <a:pt x="2718" y="1779"/>
                  </a:cubicBezTo>
                  <a:cubicBezTo>
                    <a:pt x="2938" y="1661"/>
                    <a:pt x="3179" y="1589"/>
                    <a:pt x="3437" y="1560"/>
                  </a:cubicBezTo>
                  <a:cubicBezTo>
                    <a:pt x="3513" y="1553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20" y="1625"/>
                    <a:pt x="4394" y="1690"/>
                    <a:pt x="4556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8"/>
                    <a:pt x="5160" y="328"/>
                  </a:cubicBezTo>
                  <a:cubicBezTo>
                    <a:pt x="4873" y="191"/>
                    <a:pt x="4571" y="97"/>
                    <a:pt x="4250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33"/>
            <p:cNvSpPr/>
            <p:nvPr/>
          </p:nvSpPr>
          <p:spPr>
            <a:xfrm flipH="1">
              <a:off x="2997616" y="324715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8" y="5391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2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897" y="141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33"/>
            <p:cNvSpPr/>
            <p:nvPr/>
          </p:nvSpPr>
          <p:spPr>
            <a:xfrm flipH="1">
              <a:off x="2751832" y="3229794"/>
              <a:ext cx="221155" cy="247834"/>
            </a:xfrm>
            <a:custGeom>
              <a:avLst/>
              <a:gdLst/>
              <a:ahLst/>
              <a:cxnLst/>
              <a:rect l="l" t="t" r="r" b="b"/>
              <a:pathLst>
                <a:path w="6383" h="7153" extrusionOk="0">
                  <a:moveTo>
                    <a:pt x="3077" y="1423"/>
                  </a:moveTo>
                  <a:cubicBezTo>
                    <a:pt x="3219" y="1423"/>
                    <a:pt x="3347" y="1442"/>
                    <a:pt x="3459" y="1483"/>
                  </a:cubicBezTo>
                  <a:cubicBezTo>
                    <a:pt x="3613" y="1538"/>
                    <a:pt x="3736" y="1630"/>
                    <a:pt x="3828" y="1754"/>
                  </a:cubicBezTo>
                  <a:cubicBezTo>
                    <a:pt x="3919" y="1879"/>
                    <a:pt x="3975" y="2027"/>
                    <a:pt x="3994" y="2202"/>
                  </a:cubicBezTo>
                  <a:cubicBezTo>
                    <a:pt x="4012" y="2376"/>
                    <a:pt x="3995" y="2535"/>
                    <a:pt x="3941" y="2678"/>
                  </a:cubicBezTo>
                  <a:cubicBezTo>
                    <a:pt x="3889" y="2822"/>
                    <a:pt x="3801" y="2939"/>
                    <a:pt x="3682" y="3026"/>
                  </a:cubicBezTo>
                  <a:cubicBezTo>
                    <a:pt x="3565" y="3116"/>
                    <a:pt x="3420" y="3169"/>
                    <a:pt x="3253" y="3186"/>
                  </a:cubicBezTo>
                  <a:lnTo>
                    <a:pt x="1910" y="3327"/>
                  </a:lnTo>
                  <a:lnTo>
                    <a:pt x="1722" y="1557"/>
                  </a:lnTo>
                  <a:lnTo>
                    <a:pt x="2918" y="1430"/>
                  </a:lnTo>
                  <a:cubicBezTo>
                    <a:pt x="2973" y="1425"/>
                    <a:pt x="3026" y="1423"/>
                    <a:pt x="3077" y="1423"/>
                  </a:cubicBezTo>
                  <a:close/>
                  <a:moveTo>
                    <a:pt x="3364" y="0"/>
                  </a:moveTo>
                  <a:cubicBezTo>
                    <a:pt x="3266" y="0"/>
                    <a:pt x="3165" y="6"/>
                    <a:pt x="3063" y="17"/>
                  </a:cubicBezTo>
                  <a:lnTo>
                    <a:pt x="0" y="340"/>
                  </a:lnTo>
                  <a:lnTo>
                    <a:pt x="718" y="7152"/>
                  </a:lnTo>
                  <a:lnTo>
                    <a:pt x="2297" y="6985"/>
                  </a:lnTo>
                  <a:lnTo>
                    <a:pt x="2042" y="4591"/>
                  </a:lnTo>
                  <a:lnTo>
                    <a:pt x="2894" y="4502"/>
                  </a:lnTo>
                  <a:lnTo>
                    <a:pt x="4494" y="6754"/>
                  </a:lnTo>
                  <a:lnTo>
                    <a:pt x="6382" y="6552"/>
                  </a:lnTo>
                  <a:lnTo>
                    <a:pt x="4578" y="4085"/>
                  </a:lnTo>
                  <a:cubicBezTo>
                    <a:pt x="4615" y="4063"/>
                    <a:pt x="4652" y="4042"/>
                    <a:pt x="4688" y="4017"/>
                  </a:cubicBezTo>
                  <a:cubicBezTo>
                    <a:pt x="5018" y="3786"/>
                    <a:pt x="5266" y="3489"/>
                    <a:pt x="5432" y="3126"/>
                  </a:cubicBezTo>
                  <a:cubicBezTo>
                    <a:pt x="5594" y="2765"/>
                    <a:pt x="5656" y="2369"/>
                    <a:pt x="5612" y="1942"/>
                  </a:cubicBezTo>
                  <a:cubicBezTo>
                    <a:pt x="5566" y="1527"/>
                    <a:pt x="5427" y="1166"/>
                    <a:pt x="5190" y="859"/>
                  </a:cubicBezTo>
                  <a:cubicBezTo>
                    <a:pt x="4954" y="555"/>
                    <a:pt x="4651" y="326"/>
                    <a:pt x="4277" y="175"/>
                  </a:cubicBezTo>
                  <a:cubicBezTo>
                    <a:pt x="3991" y="59"/>
                    <a:pt x="3687" y="0"/>
                    <a:pt x="3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33"/>
            <p:cNvSpPr/>
            <p:nvPr/>
          </p:nvSpPr>
          <p:spPr>
            <a:xfrm flipH="1">
              <a:off x="2438972" y="3190436"/>
              <a:ext cx="194372" cy="246933"/>
            </a:xfrm>
            <a:custGeom>
              <a:avLst/>
              <a:gdLst/>
              <a:ahLst/>
              <a:cxnLst/>
              <a:rect l="l" t="t" r="r" b="b"/>
              <a:pathLst>
                <a:path w="5610" h="7127" extrusionOk="0">
                  <a:moveTo>
                    <a:pt x="2933" y="0"/>
                  </a:moveTo>
                  <a:cubicBezTo>
                    <a:pt x="2760" y="0"/>
                    <a:pt x="2576" y="10"/>
                    <a:pt x="2380" y="31"/>
                  </a:cubicBezTo>
                  <a:cubicBezTo>
                    <a:pt x="2042" y="67"/>
                    <a:pt x="1723" y="152"/>
                    <a:pt x="1424" y="284"/>
                  </a:cubicBezTo>
                  <a:cubicBezTo>
                    <a:pt x="1123" y="418"/>
                    <a:pt x="863" y="590"/>
                    <a:pt x="647" y="800"/>
                  </a:cubicBezTo>
                  <a:cubicBezTo>
                    <a:pt x="429" y="1010"/>
                    <a:pt x="263" y="1249"/>
                    <a:pt x="153" y="1521"/>
                  </a:cubicBezTo>
                  <a:cubicBezTo>
                    <a:pt x="39" y="1793"/>
                    <a:pt x="0" y="2080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3"/>
                    <a:pt x="524" y="3553"/>
                    <a:pt x="728" y="3712"/>
                  </a:cubicBezTo>
                  <a:cubicBezTo>
                    <a:pt x="931" y="3871"/>
                    <a:pt x="1179" y="3999"/>
                    <a:pt x="1471" y="4092"/>
                  </a:cubicBezTo>
                  <a:cubicBezTo>
                    <a:pt x="1763" y="4185"/>
                    <a:pt x="2103" y="4254"/>
                    <a:pt x="2487" y="4298"/>
                  </a:cubicBezTo>
                  <a:cubicBezTo>
                    <a:pt x="2626" y="4309"/>
                    <a:pt x="2763" y="4326"/>
                    <a:pt x="2895" y="4348"/>
                  </a:cubicBezTo>
                  <a:cubicBezTo>
                    <a:pt x="3029" y="4370"/>
                    <a:pt x="3157" y="4401"/>
                    <a:pt x="3278" y="4437"/>
                  </a:cubicBezTo>
                  <a:cubicBezTo>
                    <a:pt x="3400" y="4473"/>
                    <a:pt x="3506" y="4516"/>
                    <a:pt x="3597" y="4567"/>
                  </a:cubicBezTo>
                  <a:cubicBezTo>
                    <a:pt x="3686" y="4614"/>
                    <a:pt x="3761" y="4676"/>
                    <a:pt x="3817" y="4749"/>
                  </a:cubicBezTo>
                  <a:cubicBezTo>
                    <a:pt x="3876" y="4822"/>
                    <a:pt x="3907" y="4907"/>
                    <a:pt x="3919" y="5005"/>
                  </a:cubicBezTo>
                  <a:cubicBezTo>
                    <a:pt x="3932" y="5135"/>
                    <a:pt x="3904" y="5247"/>
                    <a:pt x="3835" y="5343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8"/>
                    <a:pt x="3232" y="5677"/>
                    <a:pt x="3058" y="5695"/>
                  </a:cubicBezTo>
                  <a:cubicBezTo>
                    <a:pt x="2973" y="5704"/>
                    <a:pt x="2888" y="5709"/>
                    <a:pt x="2804" y="5709"/>
                  </a:cubicBezTo>
                  <a:cubicBezTo>
                    <a:pt x="2539" y="5709"/>
                    <a:pt x="2277" y="5665"/>
                    <a:pt x="2016" y="5577"/>
                  </a:cubicBezTo>
                  <a:cubicBezTo>
                    <a:pt x="1673" y="5462"/>
                    <a:pt x="1315" y="5206"/>
                    <a:pt x="945" y="4805"/>
                  </a:cubicBezTo>
                  <a:lnTo>
                    <a:pt x="62" y="6049"/>
                  </a:lnTo>
                  <a:cubicBezTo>
                    <a:pt x="312" y="6304"/>
                    <a:pt x="587" y="6519"/>
                    <a:pt x="888" y="6695"/>
                  </a:cubicBezTo>
                  <a:cubicBezTo>
                    <a:pt x="1194" y="6875"/>
                    <a:pt x="1529" y="6997"/>
                    <a:pt x="1900" y="7064"/>
                  </a:cubicBezTo>
                  <a:cubicBezTo>
                    <a:pt x="2122" y="7105"/>
                    <a:pt x="2356" y="7126"/>
                    <a:pt x="2604" y="7126"/>
                  </a:cubicBezTo>
                  <a:cubicBezTo>
                    <a:pt x="2772" y="7126"/>
                    <a:pt x="2947" y="7117"/>
                    <a:pt x="3128" y="7097"/>
                  </a:cubicBezTo>
                  <a:cubicBezTo>
                    <a:pt x="3647" y="7041"/>
                    <a:pt x="4096" y="6908"/>
                    <a:pt x="4477" y="6695"/>
                  </a:cubicBezTo>
                  <a:cubicBezTo>
                    <a:pt x="4858" y="6481"/>
                    <a:pt x="5145" y="6196"/>
                    <a:pt x="5342" y="5846"/>
                  </a:cubicBezTo>
                  <a:cubicBezTo>
                    <a:pt x="5538" y="5494"/>
                    <a:pt x="5610" y="5081"/>
                    <a:pt x="5561" y="4607"/>
                  </a:cubicBezTo>
                  <a:cubicBezTo>
                    <a:pt x="5529" y="4302"/>
                    <a:pt x="5445" y="4042"/>
                    <a:pt x="5307" y="3822"/>
                  </a:cubicBezTo>
                  <a:cubicBezTo>
                    <a:pt x="5167" y="3604"/>
                    <a:pt x="4984" y="3420"/>
                    <a:pt x="4756" y="3274"/>
                  </a:cubicBezTo>
                  <a:cubicBezTo>
                    <a:pt x="4527" y="3129"/>
                    <a:pt x="4264" y="3011"/>
                    <a:pt x="3961" y="2924"/>
                  </a:cubicBezTo>
                  <a:cubicBezTo>
                    <a:pt x="3661" y="2838"/>
                    <a:pt x="3326" y="2779"/>
                    <a:pt x="2964" y="2745"/>
                  </a:cubicBezTo>
                  <a:cubicBezTo>
                    <a:pt x="2806" y="2736"/>
                    <a:pt x="2653" y="2719"/>
                    <a:pt x="2505" y="2690"/>
                  </a:cubicBezTo>
                  <a:cubicBezTo>
                    <a:pt x="2357" y="2663"/>
                    <a:pt x="2226" y="2625"/>
                    <a:pt x="2110" y="2575"/>
                  </a:cubicBezTo>
                  <a:cubicBezTo>
                    <a:pt x="1993" y="2525"/>
                    <a:pt x="1898" y="2464"/>
                    <a:pt x="1827" y="2392"/>
                  </a:cubicBezTo>
                  <a:cubicBezTo>
                    <a:pt x="1752" y="2320"/>
                    <a:pt x="1712" y="2231"/>
                    <a:pt x="1699" y="2122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8"/>
                    <a:pt x="1952" y="1619"/>
                    <a:pt x="2085" y="1554"/>
                  </a:cubicBezTo>
                  <a:cubicBezTo>
                    <a:pt x="2219" y="1491"/>
                    <a:pt x="2383" y="1447"/>
                    <a:pt x="2577" y="1427"/>
                  </a:cubicBezTo>
                  <a:cubicBezTo>
                    <a:pt x="2639" y="1421"/>
                    <a:pt x="2700" y="1418"/>
                    <a:pt x="2762" y="1418"/>
                  </a:cubicBezTo>
                  <a:cubicBezTo>
                    <a:pt x="2887" y="1418"/>
                    <a:pt x="3012" y="1431"/>
                    <a:pt x="3137" y="1456"/>
                  </a:cubicBezTo>
                  <a:cubicBezTo>
                    <a:pt x="3321" y="1496"/>
                    <a:pt x="3498" y="1563"/>
                    <a:pt x="3669" y="1656"/>
                  </a:cubicBezTo>
                  <a:cubicBezTo>
                    <a:pt x="3840" y="1749"/>
                    <a:pt x="4001" y="1873"/>
                    <a:pt x="4156" y="2028"/>
                  </a:cubicBezTo>
                  <a:lnTo>
                    <a:pt x="5074" y="937"/>
                  </a:lnTo>
                  <a:cubicBezTo>
                    <a:pt x="4885" y="707"/>
                    <a:pt x="4668" y="519"/>
                    <a:pt x="4418" y="368"/>
                  </a:cubicBezTo>
                  <a:cubicBezTo>
                    <a:pt x="4171" y="217"/>
                    <a:pt x="3879" y="110"/>
                    <a:pt x="3548" y="51"/>
                  </a:cubicBezTo>
                  <a:cubicBezTo>
                    <a:pt x="3362" y="17"/>
                    <a:pt x="3157" y="0"/>
                    <a:pt x="2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33"/>
            <p:cNvSpPr/>
            <p:nvPr/>
          </p:nvSpPr>
          <p:spPr>
            <a:xfrm flipH="1">
              <a:off x="2171602" y="3160293"/>
              <a:ext cx="243122" cy="258436"/>
            </a:xfrm>
            <a:custGeom>
              <a:avLst/>
              <a:gdLst/>
              <a:ahLst/>
              <a:cxnLst/>
              <a:rect l="l" t="t" r="r" b="b"/>
              <a:pathLst>
                <a:path w="7017" h="7459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3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8"/>
                  </a:lnTo>
                  <a:lnTo>
                    <a:pt x="2373" y="7281"/>
                  </a:lnTo>
                  <a:lnTo>
                    <a:pt x="2118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3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33"/>
            <p:cNvSpPr/>
            <p:nvPr/>
          </p:nvSpPr>
          <p:spPr>
            <a:xfrm flipH="1">
              <a:off x="2008141" y="3142381"/>
              <a:ext cx="162116" cy="250501"/>
            </a:xfrm>
            <a:custGeom>
              <a:avLst/>
              <a:gdLst/>
              <a:ahLst/>
              <a:cxnLst/>
              <a:rect l="l" t="t" r="r" b="b"/>
              <a:pathLst>
                <a:path w="4679" h="7230" extrusionOk="0">
                  <a:moveTo>
                    <a:pt x="3959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90"/>
                  </a:lnTo>
                  <a:lnTo>
                    <a:pt x="1720" y="5718"/>
                  </a:lnTo>
                  <a:lnTo>
                    <a:pt x="571" y="5838"/>
                  </a:lnTo>
                  <a:lnTo>
                    <a:pt x="720" y="7229"/>
                  </a:lnTo>
                  <a:lnTo>
                    <a:pt x="4678" y="6812"/>
                  </a:lnTo>
                  <a:lnTo>
                    <a:pt x="4533" y="5421"/>
                  </a:lnTo>
                  <a:lnTo>
                    <a:pt x="3374" y="5544"/>
                  </a:lnTo>
                  <a:lnTo>
                    <a:pt x="2950" y="1513"/>
                  </a:lnTo>
                  <a:lnTo>
                    <a:pt x="4107" y="1391"/>
                  </a:lnTo>
                  <a:lnTo>
                    <a:pt x="3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33"/>
            <p:cNvSpPr/>
            <p:nvPr/>
          </p:nvSpPr>
          <p:spPr>
            <a:xfrm flipH="1">
              <a:off x="1790975" y="3130566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6"/>
                  </a:lnTo>
                  <a:lnTo>
                    <a:pt x="720" y="6986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0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4" name="Google Shape;17914;p33"/>
            <p:cNvSpPr/>
            <p:nvPr/>
          </p:nvSpPr>
          <p:spPr>
            <a:xfrm flipH="1">
              <a:off x="1585658" y="310887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2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33"/>
            <p:cNvSpPr/>
            <p:nvPr/>
          </p:nvSpPr>
          <p:spPr>
            <a:xfrm flipH="1">
              <a:off x="1378297" y="3078527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39" y="0"/>
                  </a:moveTo>
                  <a:cubicBezTo>
                    <a:pt x="2765" y="0"/>
                    <a:pt x="2580" y="10"/>
                    <a:pt x="2383" y="31"/>
                  </a:cubicBezTo>
                  <a:cubicBezTo>
                    <a:pt x="2045" y="67"/>
                    <a:pt x="1726" y="151"/>
                    <a:pt x="1424" y="284"/>
                  </a:cubicBezTo>
                  <a:cubicBezTo>
                    <a:pt x="1125" y="417"/>
                    <a:pt x="866" y="589"/>
                    <a:pt x="648" y="801"/>
                  </a:cubicBezTo>
                  <a:cubicBezTo>
                    <a:pt x="430" y="1011"/>
                    <a:pt x="265" y="1249"/>
                    <a:pt x="154" y="1521"/>
                  </a:cubicBezTo>
                  <a:cubicBezTo>
                    <a:pt x="41" y="1793"/>
                    <a:pt x="1" y="2080"/>
                    <a:pt x="34" y="2384"/>
                  </a:cubicBezTo>
                  <a:cubicBezTo>
                    <a:pt x="64" y="2670"/>
                    <a:pt x="136" y="2923"/>
                    <a:pt x="251" y="3142"/>
                  </a:cubicBezTo>
                  <a:cubicBezTo>
                    <a:pt x="366" y="3363"/>
                    <a:pt x="525" y="3552"/>
                    <a:pt x="730" y="3713"/>
                  </a:cubicBezTo>
                  <a:cubicBezTo>
                    <a:pt x="932" y="3871"/>
                    <a:pt x="1180" y="3997"/>
                    <a:pt x="1473" y="4091"/>
                  </a:cubicBezTo>
                  <a:cubicBezTo>
                    <a:pt x="1765" y="4184"/>
                    <a:pt x="2104" y="4255"/>
                    <a:pt x="2488" y="4298"/>
                  </a:cubicBezTo>
                  <a:cubicBezTo>
                    <a:pt x="2628" y="4309"/>
                    <a:pt x="2764" y="4327"/>
                    <a:pt x="2897" y="4348"/>
                  </a:cubicBezTo>
                  <a:cubicBezTo>
                    <a:pt x="3030" y="4370"/>
                    <a:pt x="3157" y="4400"/>
                    <a:pt x="3279" y="4436"/>
                  </a:cubicBezTo>
                  <a:cubicBezTo>
                    <a:pt x="3401" y="4472"/>
                    <a:pt x="3508" y="4515"/>
                    <a:pt x="3598" y="4565"/>
                  </a:cubicBezTo>
                  <a:cubicBezTo>
                    <a:pt x="3688" y="4614"/>
                    <a:pt x="3761" y="4676"/>
                    <a:pt x="3818" y="4749"/>
                  </a:cubicBezTo>
                  <a:cubicBezTo>
                    <a:pt x="3876" y="4823"/>
                    <a:pt x="3909" y="4908"/>
                    <a:pt x="3919" y="5004"/>
                  </a:cubicBezTo>
                  <a:cubicBezTo>
                    <a:pt x="3933" y="5133"/>
                    <a:pt x="3905" y="5247"/>
                    <a:pt x="3837" y="5342"/>
                  </a:cubicBezTo>
                  <a:cubicBezTo>
                    <a:pt x="3768" y="5438"/>
                    <a:pt x="3665" y="5517"/>
                    <a:pt x="3528" y="5576"/>
                  </a:cubicBezTo>
                  <a:cubicBezTo>
                    <a:pt x="3390" y="5637"/>
                    <a:pt x="3233" y="5677"/>
                    <a:pt x="3059" y="5694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7" y="5664"/>
                    <a:pt x="2018" y="5578"/>
                  </a:cubicBezTo>
                  <a:cubicBezTo>
                    <a:pt x="1674" y="5463"/>
                    <a:pt x="1316" y="5205"/>
                    <a:pt x="947" y="4805"/>
                  </a:cubicBezTo>
                  <a:lnTo>
                    <a:pt x="64" y="6049"/>
                  </a:lnTo>
                  <a:cubicBezTo>
                    <a:pt x="314" y="6304"/>
                    <a:pt x="589" y="6520"/>
                    <a:pt x="889" y="6694"/>
                  </a:cubicBezTo>
                  <a:cubicBezTo>
                    <a:pt x="1194" y="6873"/>
                    <a:pt x="1531" y="6994"/>
                    <a:pt x="1902" y="7065"/>
                  </a:cubicBezTo>
                  <a:cubicBezTo>
                    <a:pt x="2122" y="7105"/>
                    <a:pt x="2355" y="7125"/>
                    <a:pt x="2602" y="7125"/>
                  </a:cubicBezTo>
                  <a:cubicBezTo>
                    <a:pt x="2771" y="7125"/>
                    <a:pt x="2946" y="7116"/>
                    <a:pt x="3128" y="7096"/>
                  </a:cubicBezTo>
                  <a:cubicBezTo>
                    <a:pt x="3649" y="7042"/>
                    <a:pt x="4097" y="6908"/>
                    <a:pt x="4478" y="6694"/>
                  </a:cubicBezTo>
                  <a:cubicBezTo>
                    <a:pt x="4860" y="6481"/>
                    <a:pt x="5147" y="6196"/>
                    <a:pt x="5343" y="5845"/>
                  </a:cubicBezTo>
                  <a:cubicBezTo>
                    <a:pt x="5540" y="5493"/>
                    <a:pt x="5612" y="5082"/>
                    <a:pt x="5563" y="4607"/>
                  </a:cubicBezTo>
                  <a:cubicBezTo>
                    <a:pt x="5530" y="4302"/>
                    <a:pt x="5446" y="4040"/>
                    <a:pt x="5307" y="3822"/>
                  </a:cubicBezTo>
                  <a:cubicBezTo>
                    <a:pt x="5169" y="3605"/>
                    <a:pt x="4986" y="3421"/>
                    <a:pt x="4757" y="3274"/>
                  </a:cubicBezTo>
                  <a:cubicBezTo>
                    <a:pt x="4529" y="3127"/>
                    <a:pt x="4264" y="3011"/>
                    <a:pt x="3962" y="2925"/>
                  </a:cubicBezTo>
                  <a:cubicBezTo>
                    <a:pt x="3660" y="2838"/>
                    <a:pt x="3328" y="2779"/>
                    <a:pt x="2966" y="2745"/>
                  </a:cubicBezTo>
                  <a:cubicBezTo>
                    <a:pt x="2808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5" y="2523"/>
                    <a:pt x="1899" y="2464"/>
                    <a:pt x="1827" y="2393"/>
                  </a:cubicBezTo>
                  <a:cubicBezTo>
                    <a:pt x="1753" y="2321"/>
                    <a:pt x="1712" y="2231"/>
                    <a:pt x="1700" y="2121"/>
                  </a:cubicBezTo>
                  <a:cubicBezTo>
                    <a:pt x="1687" y="1997"/>
                    <a:pt x="1713" y="1888"/>
                    <a:pt x="1782" y="1793"/>
                  </a:cubicBezTo>
                  <a:cubicBezTo>
                    <a:pt x="1851" y="1697"/>
                    <a:pt x="1953" y="1617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5" y="1495"/>
                    <a:pt x="3501" y="1563"/>
                    <a:pt x="3672" y="1656"/>
                  </a:cubicBezTo>
                  <a:cubicBezTo>
                    <a:pt x="3843" y="1750"/>
                    <a:pt x="4004" y="1873"/>
                    <a:pt x="4159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33"/>
            <p:cNvSpPr/>
            <p:nvPr/>
          </p:nvSpPr>
          <p:spPr>
            <a:xfrm flipH="1">
              <a:off x="988590" y="3042772"/>
              <a:ext cx="254936" cy="248388"/>
            </a:xfrm>
            <a:custGeom>
              <a:avLst/>
              <a:gdLst/>
              <a:ahLst/>
              <a:cxnLst/>
              <a:rect l="l" t="t" r="r" b="b"/>
              <a:pathLst>
                <a:path w="7358" h="7169" extrusionOk="0">
                  <a:moveTo>
                    <a:pt x="2056" y="3952"/>
                  </a:moveTo>
                  <a:cubicBezTo>
                    <a:pt x="2175" y="4064"/>
                    <a:pt x="2305" y="4181"/>
                    <a:pt x="2445" y="4306"/>
                  </a:cubicBezTo>
                  <a:lnTo>
                    <a:pt x="3868" y="5525"/>
                  </a:lnTo>
                  <a:cubicBezTo>
                    <a:pt x="3814" y="5566"/>
                    <a:pt x="3763" y="5602"/>
                    <a:pt x="3711" y="5633"/>
                  </a:cubicBezTo>
                  <a:cubicBezTo>
                    <a:pt x="3498" y="5763"/>
                    <a:pt x="3264" y="5842"/>
                    <a:pt x="3002" y="5869"/>
                  </a:cubicBezTo>
                  <a:cubicBezTo>
                    <a:pt x="2916" y="5878"/>
                    <a:pt x="2834" y="5883"/>
                    <a:pt x="2754" y="5883"/>
                  </a:cubicBezTo>
                  <a:cubicBezTo>
                    <a:pt x="2577" y="5883"/>
                    <a:pt x="2415" y="5860"/>
                    <a:pt x="2269" y="5813"/>
                  </a:cubicBezTo>
                  <a:cubicBezTo>
                    <a:pt x="2059" y="5747"/>
                    <a:pt x="1892" y="5639"/>
                    <a:pt x="1772" y="5488"/>
                  </a:cubicBezTo>
                  <a:cubicBezTo>
                    <a:pt x="1653" y="5336"/>
                    <a:pt x="1578" y="5150"/>
                    <a:pt x="1555" y="4932"/>
                  </a:cubicBezTo>
                  <a:cubicBezTo>
                    <a:pt x="1527" y="4653"/>
                    <a:pt x="1593" y="4411"/>
                    <a:pt x="1757" y="4210"/>
                  </a:cubicBezTo>
                  <a:cubicBezTo>
                    <a:pt x="1833" y="4115"/>
                    <a:pt x="1934" y="4030"/>
                    <a:pt x="2056" y="3952"/>
                  </a:cubicBezTo>
                  <a:close/>
                  <a:moveTo>
                    <a:pt x="3145" y="1"/>
                  </a:moveTo>
                  <a:cubicBezTo>
                    <a:pt x="3044" y="1"/>
                    <a:pt x="2941" y="7"/>
                    <a:pt x="2837" y="18"/>
                  </a:cubicBezTo>
                  <a:cubicBezTo>
                    <a:pt x="2410" y="64"/>
                    <a:pt x="2039" y="182"/>
                    <a:pt x="1728" y="376"/>
                  </a:cubicBezTo>
                  <a:cubicBezTo>
                    <a:pt x="1417" y="570"/>
                    <a:pt x="1184" y="815"/>
                    <a:pt x="1029" y="1109"/>
                  </a:cubicBezTo>
                  <a:cubicBezTo>
                    <a:pt x="872" y="1406"/>
                    <a:pt x="813" y="1728"/>
                    <a:pt x="851" y="2079"/>
                  </a:cubicBezTo>
                  <a:cubicBezTo>
                    <a:pt x="865" y="2221"/>
                    <a:pt x="904" y="2375"/>
                    <a:pt x="967" y="2539"/>
                  </a:cubicBezTo>
                  <a:cubicBezTo>
                    <a:pt x="1029" y="2693"/>
                    <a:pt x="1115" y="2856"/>
                    <a:pt x="1226" y="3026"/>
                  </a:cubicBezTo>
                  <a:cubicBezTo>
                    <a:pt x="828" y="3258"/>
                    <a:pt x="527" y="3545"/>
                    <a:pt x="329" y="3889"/>
                  </a:cubicBezTo>
                  <a:cubicBezTo>
                    <a:pt x="94" y="4299"/>
                    <a:pt x="1" y="4739"/>
                    <a:pt x="51" y="5213"/>
                  </a:cubicBezTo>
                  <a:cubicBezTo>
                    <a:pt x="94" y="5629"/>
                    <a:pt x="253" y="5993"/>
                    <a:pt x="526" y="6302"/>
                  </a:cubicBezTo>
                  <a:cubicBezTo>
                    <a:pt x="796" y="6615"/>
                    <a:pt x="1147" y="6847"/>
                    <a:pt x="1573" y="6999"/>
                  </a:cubicBezTo>
                  <a:cubicBezTo>
                    <a:pt x="1890" y="7111"/>
                    <a:pt x="2229" y="7168"/>
                    <a:pt x="2593" y="7168"/>
                  </a:cubicBezTo>
                  <a:cubicBezTo>
                    <a:pt x="2719" y="7168"/>
                    <a:pt x="2848" y="7161"/>
                    <a:pt x="2980" y="7147"/>
                  </a:cubicBezTo>
                  <a:cubicBezTo>
                    <a:pt x="3361" y="7106"/>
                    <a:pt x="3715" y="7017"/>
                    <a:pt x="4039" y="6873"/>
                  </a:cubicBezTo>
                  <a:cubicBezTo>
                    <a:pt x="4351" y="6733"/>
                    <a:pt x="4633" y="6556"/>
                    <a:pt x="4887" y="6335"/>
                  </a:cubicBezTo>
                  <a:lnTo>
                    <a:pt x="5432" y="6791"/>
                  </a:lnTo>
                  <a:lnTo>
                    <a:pt x="7358" y="6587"/>
                  </a:lnTo>
                  <a:lnTo>
                    <a:pt x="5749" y="5198"/>
                  </a:lnTo>
                  <a:cubicBezTo>
                    <a:pt x="5859" y="4975"/>
                    <a:pt x="5953" y="4735"/>
                    <a:pt x="6025" y="4486"/>
                  </a:cubicBezTo>
                  <a:cubicBezTo>
                    <a:pt x="6128" y="4115"/>
                    <a:pt x="6190" y="3721"/>
                    <a:pt x="6202" y="3301"/>
                  </a:cubicBezTo>
                  <a:lnTo>
                    <a:pt x="6202" y="3301"/>
                  </a:lnTo>
                  <a:lnTo>
                    <a:pt x="4753" y="3453"/>
                  </a:lnTo>
                  <a:cubicBezTo>
                    <a:pt x="4749" y="3768"/>
                    <a:pt x="4710" y="4059"/>
                    <a:pt x="4638" y="4325"/>
                  </a:cubicBezTo>
                  <a:lnTo>
                    <a:pt x="4098" y="3847"/>
                  </a:lnTo>
                  <a:cubicBezTo>
                    <a:pt x="3954" y="3737"/>
                    <a:pt x="3791" y="3604"/>
                    <a:pt x="3612" y="3449"/>
                  </a:cubicBezTo>
                  <a:cubicBezTo>
                    <a:pt x="3432" y="3295"/>
                    <a:pt x="3254" y="3131"/>
                    <a:pt x="3078" y="2957"/>
                  </a:cubicBezTo>
                  <a:cubicBezTo>
                    <a:pt x="2903" y="2783"/>
                    <a:pt x="2755" y="2609"/>
                    <a:pt x="2635" y="2441"/>
                  </a:cubicBezTo>
                  <a:cubicBezTo>
                    <a:pt x="2517" y="2274"/>
                    <a:pt x="2451" y="2129"/>
                    <a:pt x="2435" y="2007"/>
                  </a:cubicBezTo>
                  <a:cubicBezTo>
                    <a:pt x="2424" y="1877"/>
                    <a:pt x="2438" y="1764"/>
                    <a:pt x="2481" y="1672"/>
                  </a:cubicBezTo>
                  <a:cubicBezTo>
                    <a:pt x="2525" y="1578"/>
                    <a:pt x="2591" y="1505"/>
                    <a:pt x="2684" y="1449"/>
                  </a:cubicBezTo>
                  <a:cubicBezTo>
                    <a:pt x="2776" y="1394"/>
                    <a:pt x="2893" y="1358"/>
                    <a:pt x="3036" y="1344"/>
                  </a:cubicBezTo>
                  <a:cubicBezTo>
                    <a:pt x="3068" y="1340"/>
                    <a:pt x="3099" y="1339"/>
                    <a:pt x="3130" y="1339"/>
                  </a:cubicBezTo>
                  <a:cubicBezTo>
                    <a:pt x="3267" y="1339"/>
                    <a:pt x="3394" y="1373"/>
                    <a:pt x="3510" y="1440"/>
                  </a:cubicBezTo>
                  <a:cubicBezTo>
                    <a:pt x="3651" y="1525"/>
                    <a:pt x="3787" y="1693"/>
                    <a:pt x="3928" y="1949"/>
                  </a:cubicBezTo>
                  <a:lnTo>
                    <a:pt x="5078" y="1089"/>
                  </a:lnTo>
                  <a:cubicBezTo>
                    <a:pt x="4966" y="838"/>
                    <a:pt x="4797" y="628"/>
                    <a:pt x="4568" y="455"/>
                  </a:cubicBezTo>
                  <a:cubicBezTo>
                    <a:pt x="4339" y="282"/>
                    <a:pt x="4078" y="156"/>
                    <a:pt x="3778" y="80"/>
                  </a:cubicBezTo>
                  <a:cubicBezTo>
                    <a:pt x="3576" y="28"/>
                    <a:pt x="3365" y="1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33"/>
            <p:cNvSpPr/>
            <p:nvPr/>
          </p:nvSpPr>
          <p:spPr>
            <a:xfrm flipH="1">
              <a:off x="690906" y="3001265"/>
              <a:ext cx="204593" cy="249774"/>
            </a:xfrm>
            <a:custGeom>
              <a:avLst/>
              <a:gdLst/>
              <a:ahLst/>
              <a:cxnLst/>
              <a:rect l="l" t="t" r="r" b="b"/>
              <a:pathLst>
                <a:path w="5905" h="7209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7" y="1854"/>
                  </a:lnTo>
                  <a:lnTo>
                    <a:pt x="2743" y="7208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33"/>
            <p:cNvSpPr/>
            <p:nvPr/>
          </p:nvSpPr>
          <p:spPr>
            <a:xfrm flipH="1">
              <a:off x="462965" y="297971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1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0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33"/>
            <p:cNvSpPr/>
            <p:nvPr/>
          </p:nvSpPr>
          <p:spPr>
            <a:xfrm flipH="1">
              <a:off x="221789" y="2956986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3" y="0"/>
                  </a:moveTo>
                  <a:cubicBezTo>
                    <a:pt x="3544" y="0"/>
                    <a:pt x="3414" y="7"/>
                    <a:pt x="3283" y="21"/>
                  </a:cubicBezTo>
                  <a:cubicBezTo>
                    <a:pt x="2764" y="77"/>
                    <a:pt x="2294" y="213"/>
                    <a:pt x="1876" y="435"/>
                  </a:cubicBezTo>
                  <a:cubicBezTo>
                    <a:pt x="1457" y="656"/>
                    <a:pt x="1103" y="941"/>
                    <a:pt x="816" y="1290"/>
                  </a:cubicBezTo>
                  <a:cubicBezTo>
                    <a:pt x="528" y="1638"/>
                    <a:pt x="315" y="2037"/>
                    <a:pt x="179" y="2484"/>
                  </a:cubicBezTo>
                  <a:cubicBezTo>
                    <a:pt x="42" y="2931"/>
                    <a:pt x="1" y="3407"/>
                    <a:pt x="55" y="3915"/>
                  </a:cubicBezTo>
                  <a:cubicBezTo>
                    <a:pt x="114" y="4435"/>
                    <a:pt x="249" y="4901"/>
                    <a:pt x="466" y="5315"/>
                  </a:cubicBezTo>
                  <a:cubicBezTo>
                    <a:pt x="685" y="5728"/>
                    <a:pt x="968" y="6075"/>
                    <a:pt x="1319" y="6358"/>
                  </a:cubicBezTo>
                  <a:cubicBezTo>
                    <a:pt x="1670" y="6638"/>
                    <a:pt x="2070" y="6842"/>
                    <a:pt x="2520" y="6969"/>
                  </a:cubicBezTo>
                  <a:cubicBezTo>
                    <a:pt x="2835" y="7057"/>
                    <a:pt x="3166" y="7101"/>
                    <a:pt x="3512" y="7101"/>
                  </a:cubicBezTo>
                  <a:cubicBezTo>
                    <a:pt x="3659" y="7101"/>
                    <a:pt x="3809" y="7093"/>
                    <a:pt x="3962" y="7077"/>
                  </a:cubicBezTo>
                  <a:cubicBezTo>
                    <a:pt x="4293" y="7041"/>
                    <a:pt x="4619" y="6966"/>
                    <a:pt x="4937" y="6850"/>
                  </a:cubicBezTo>
                  <a:cubicBezTo>
                    <a:pt x="5255" y="6735"/>
                    <a:pt x="5543" y="6591"/>
                    <a:pt x="5796" y="6420"/>
                  </a:cubicBezTo>
                  <a:cubicBezTo>
                    <a:pt x="6050" y="6250"/>
                    <a:pt x="6249" y="6064"/>
                    <a:pt x="6391" y="5865"/>
                  </a:cubicBezTo>
                  <a:lnTo>
                    <a:pt x="5461" y="4684"/>
                  </a:lnTo>
                  <a:cubicBezTo>
                    <a:pt x="5350" y="4826"/>
                    <a:pt x="5222" y="4957"/>
                    <a:pt x="5074" y="5074"/>
                  </a:cubicBezTo>
                  <a:cubicBezTo>
                    <a:pt x="4924" y="5190"/>
                    <a:pt x="4762" y="5289"/>
                    <a:pt x="4578" y="5367"/>
                  </a:cubicBezTo>
                  <a:cubicBezTo>
                    <a:pt x="4396" y="5446"/>
                    <a:pt x="4199" y="5495"/>
                    <a:pt x="3994" y="5518"/>
                  </a:cubicBezTo>
                  <a:cubicBezTo>
                    <a:pt x="3892" y="5528"/>
                    <a:pt x="3793" y="5534"/>
                    <a:pt x="3697" y="5534"/>
                  </a:cubicBezTo>
                  <a:cubicBezTo>
                    <a:pt x="3503" y="5534"/>
                    <a:pt x="3320" y="5512"/>
                    <a:pt x="3147" y="5469"/>
                  </a:cubicBezTo>
                  <a:cubicBezTo>
                    <a:pt x="2888" y="5404"/>
                    <a:pt x="2661" y="5295"/>
                    <a:pt x="2468" y="5137"/>
                  </a:cubicBezTo>
                  <a:cubicBezTo>
                    <a:pt x="2274" y="4980"/>
                    <a:pt x="2114" y="4785"/>
                    <a:pt x="1994" y="4553"/>
                  </a:cubicBezTo>
                  <a:cubicBezTo>
                    <a:pt x="1871" y="4319"/>
                    <a:pt x="1794" y="4053"/>
                    <a:pt x="1761" y="3755"/>
                  </a:cubicBezTo>
                  <a:cubicBezTo>
                    <a:pt x="1729" y="3449"/>
                    <a:pt x="1749" y="3168"/>
                    <a:pt x="1821" y="2911"/>
                  </a:cubicBezTo>
                  <a:cubicBezTo>
                    <a:pt x="1893" y="2655"/>
                    <a:pt x="2004" y="2432"/>
                    <a:pt x="2158" y="2241"/>
                  </a:cubicBezTo>
                  <a:cubicBezTo>
                    <a:pt x="2313" y="2051"/>
                    <a:pt x="2500" y="1896"/>
                    <a:pt x="2720" y="1779"/>
                  </a:cubicBezTo>
                  <a:cubicBezTo>
                    <a:pt x="2940" y="1660"/>
                    <a:pt x="3180" y="1588"/>
                    <a:pt x="3439" y="1559"/>
                  </a:cubicBezTo>
                  <a:cubicBezTo>
                    <a:pt x="3512" y="1552"/>
                    <a:pt x="3583" y="1548"/>
                    <a:pt x="3653" y="1548"/>
                  </a:cubicBezTo>
                  <a:cubicBezTo>
                    <a:pt x="3783" y="1548"/>
                    <a:pt x="3909" y="1561"/>
                    <a:pt x="4031" y="1585"/>
                  </a:cubicBezTo>
                  <a:cubicBezTo>
                    <a:pt x="4220" y="1622"/>
                    <a:pt x="4395" y="1689"/>
                    <a:pt x="4558" y="1781"/>
                  </a:cubicBezTo>
                  <a:cubicBezTo>
                    <a:pt x="4721" y="1873"/>
                    <a:pt x="4880" y="1982"/>
                    <a:pt x="5031" y="2110"/>
                  </a:cubicBezTo>
                  <a:lnTo>
                    <a:pt x="5921" y="844"/>
                  </a:lnTo>
                  <a:cubicBezTo>
                    <a:pt x="5701" y="637"/>
                    <a:pt x="5449" y="466"/>
                    <a:pt x="5162" y="328"/>
                  </a:cubicBezTo>
                  <a:cubicBezTo>
                    <a:pt x="4874" y="192"/>
                    <a:pt x="4572" y="97"/>
                    <a:pt x="4250" y="46"/>
                  </a:cubicBezTo>
                  <a:cubicBezTo>
                    <a:pt x="4059" y="15"/>
                    <a:pt x="3867" y="0"/>
                    <a:pt x="3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33"/>
            <p:cNvSpPr/>
            <p:nvPr/>
          </p:nvSpPr>
          <p:spPr>
            <a:xfrm flipH="1">
              <a:off x="-9755" y="2927883"/>
              <a:ext cx="214191" cy="257535"/>
            </a:xfrm>
            <a:custGeom>
              <a:avLst/>
              <a:gdLst/>
              <a:ahLst/>
              <a:cxnLst/>
              <a:rect l="l" t="t" r="r" b="b"/>
              <a:pathLst>
                <a:path w="6182" h="7433" extrusionOk="0">
                  <a:moveTo>
                    <a:pt x="5881" y="1"/>
                  </a:moveTo>
                  <a:lnTo>
                    <a:pt x="4223" y="176"/>
                  </a:lnTo>
                  <a:lnTo>
                    <a:pt x="4508" y="2852"/>
                  </a:lnTo>
                  <a:lnTo>
                    <a:pt x="1939" y="3122"/>
                  </a:lnTo>
                  <a:lnTo>
                    <a:pt x="1655" y="448"/>
                  </a:lnTo>
                  <a:lnTo>
                    <a:pt x="1" y="622"/>
                  </a:lnTo>
                  <a:lnTo>
                    <a:pt x="721" y="7432"/>
                  </a:lnTo>
                  <a:lnTo>
                    <a:pt x="2375" y="7260"/>
                  </a:lnTo>
                  <a:lnTo>
                    <a:pt x="2095" y="4602"/>
                  </a:lnTo>
                  <a:lnTo>
                    <a:pt x="4664" y="4332"/>
                  </a:lnTo>
                  <a:lnTo>
                    <a:pt x="4945" y="6986"/>
                  </a:lnTo>
                  <a:lnTo>
                    <a:pt x="6181" y="6857"/>
                  </a:lnTo>
                  <a:lnTo>
                    <a:pt x="6181" y="2859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33"/>
            <p:cNvSpPr/>
            <p:nvPr/>
          </p:nvSpPr>
          <p:spPr>
            <a:xfrm flipH="1">
              <a:off x="3922372" y="3674069"/>
              <a:ext cx="194372" cy="246829"/>
            </a:xfrm>
            <a:custGeom>
              <a:avLst/>
              <a:gdLst/>
              <a:ahLst/>
              <a:cxnLst/>
              <a:rect l="l" t="t" r="r" b="b"/>
              <a:pathLst>
                <a:path w="5610" h="7124" extrusionOk="0">
                  <a:moveTo>
                    <a:pt x="2933" y="1"/>
                  </a:moveTo>
                  <a:cubicBezTo>
                    <a:pt x="2760" y="1"/>
                    <a:pt x="2576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3" y="418"/>
                    <a:pt x="864" y="590"/>
                    <a:pt x="647" y="800"/>
                  </a:cubicBezTo>
                  <a:cubicBezTo>
                    <a:pt x="430" y="1011"/>
                    <a:pt x="265" y="1250"/>
                    <a:pt x="153" y="1522"/>
                  </a:cubicBezTo>
                  <a:cubicBezTo>
                    <a:pt x="39" y="1792"/>
                    <a:pt x="0" y="2080"/>
                    <a:pt x="32" y="2386"/>
                  </a:cubicBezTo>
                  <a:cubicBezTo>
                    <a:pt x="63" y="2672"/>
                    <a:pt x="135" y="2925"/>
                    <a:pt x="250" y="3144"/>
                  </a:cubicBezTo>
                  <a:cubicBezTo>
                    <a:pt x="365" y="3365"/>
                    <a:pt x="525" y="3557"/>
                    <a:pt x="728" y="3715"/>
                  </a:cubicBezTo>
                  <a:cubicBezTo>
                    <a:pt x="931" y="3875"/>
                    <a:pt x="1179" y="4000"/>
                    <a:pt x="1473" y="4093"/>
                  </a:cubicBezTo>
                  <a:cubicBezTo>
                    <a:pt x="1763" y="4187"/>
                    <a:pt x="2103" y="4257"/>
                    <a:pt x="2488" y="4302"/>
                  </a:cubicBezTo>
                  <a:cubicBezTo>
                    <a:pt x="2626" y="4313"/>
                    <a:pt x="2763" y="4330"/>
                    <a:pt x="2896" y="4352"/>
                  </a:cubicBezTo>
                  <a:cubicBezTo>
                    <a:pt x="3029" y="4374"/>
                    <a:pt x="3157" y="4405"/>
                    <a:pt x="3279" y="4441"/>
                  </a:cubicBezTo>
                  <a:cubicBezTo>
                    <a:pt x="3401" y="4477"/>
                    <a:pt x="3507" y="4520"/>
                    <a:pt x="3597" y="4571"/>
                  </a:cubicBezTo>
                  <a:cubicBezTo>
                    <a:pt x="3687" y="4618"/>
                    <a:pt x="3761" y="4680"/>
                    <a:pt x="3818" y="4753"/>
                  </a:cubicBezTo>
                  <a:cubicBezTo>
                    <a:pt x="3876" y="4826"/>
                    <a:pt x="3907" y="4911"/>
                    <a:pt x="3919" y="5009"/>
                  </a:cubicBezTo>
                  <a:cubicBezTo>
                    <a:pt x="3933" y="5139"/>
                    <a:pt x="3904" y="5251"/>
                    <a:pt x="3835" y="5347"/>
                  </a:cubicBezTo>
                  <a:cubicBezTo>
                    <a:pt x="3771" y="5438"/>
                    <a:pt x="3669" y="5517"/>
                    <a:pt x="3530" y="5579"/>
                  </a:cubicBezTo>
                  <a:cubicBezTo>
                    <a:pt x="3392" y="5639"/>
                    <a:pt x="3236" y="5679"/>
                    <a:pt x="3062" y="5696"/>
                  </a:cubicBezTo>
                  <a:cubicBezTo>
                    <a:pt x="2975" y="5706"/>
                    <a:pt x="2889" y="5711"/>
                    <a:pt x="2802" y="5711"/>
                  </a:cubicBezTo>
                  <a:cubicBezTo>
                    <a:pt x="2540" y="5711"/>
                    <a:pt x="2279" y="5667"/>
                    <a:pt x="2021" y="5580"/>
                  </a:cubicBezTo>
                  <a:cubicBezTo>
                    <a:pt x="1677" y="5465"/>
                    <a:pt x="1319" y="5208"/>
                    <a:pt x="949" y="4808"/>
                  </a:cubicBezTo>
                  <a:lnTo>
                    <a:pt x="66" y="6052"/>
                  </a:lnTo>
                  <a:cubicBezTo>
                    <a:pt x="317" y="6306"/>
                    <a:pt x="591" y="6522"/>
                    <a:pt x="892" y="6696"/>
                  </a:cubicBezTo>
                  <a:cubicBezTo>
                    <a:pt x="1192" y="6871"/>
                    <a:pt x="1527" y="6994"/>
                    <a:pt x="1900" y="7063"/>
                  </a:cubicBezTo>
                  <a:cubicBezTo>
                    <a:pt x="2121" y="7104"/>
                    <a:pt x="2355" y="7124"/>
                    <a:pt x="2602" y="7124"/>
                  </a:cubicBezTo>
                  <a:cubicBezTo>
                    <a:pt x="2771" y="7124"/>
                    <a:pt x="2946" y="7114"/>
                    <a:pt x="3128" y="7096"/>
                  </a:cubicBezTo>
                  <a:cubicBezTo>
                    <a:pt x="3647" y="7041"/>
                    <a:pt x="4096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8" y="5492"/>
                    <a:pt x="5610" y="5081"/>
                    <a:pt x="5561" y="4606"/>
                  </a:cubicBezTo>
                  <a:cubicBezTo>
                    <a:pt x="5529" y="4300"/>
                    <a:pt x="5444" y="4040"/>
                    <a:pt x="5306" y="3820"/>
                  </a:cubicBezTo>
                  <a:cubicBezTo>
                    <a:pt x="5167" y="3603"/>
                    <a:pt x="4984" y="3420"/>
                    <a:pt x="4756" y="3273"/>
                  </a:cubicBezTo>
                  <a:cubicBezTo>
                    <a:pt x="4527" y="3128"/>
                    <a:pt x="4262" y="3012"/>
                    <a:pt x="3962" y="2925"/>
                  </a:cubicBezTo>
                  <a:cubicBezTo>
                    <a:pt x="3660" y="2839"/>
                    <a:pt x="3328" y="2780"/>
                    <a:pt x="2964" y="2746"/>
                  </a:cubicBezTo>
                  <a:cubicBezTo>
                    <a:pt x="2806" y="2737"/>
                    <a:pt x="2653" y="2718"/>
                    <a:pt x="2505" y="2690"/>
                  </a:cubicBezTo>
                  <a:cubicBezTo>
                    <a:pt x="2359" y="2662"/>
                    <a:pt x="2226" y="2625"/>
                    <a:pt x="2110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2" y="2321"/>
                    <a:pt x="1711" y="2231"/>
                    <a:pt x="1698" y="2122"/>
                  </a:cubicBezTo>
                  <a:cubicBezTo>
                    <a:pt x="1686" y="1998"/>
                    <a:pt x="1713" y="1890"/>
                    <a:pt x="1782" y="1792"/>
                  </a:cubicBezTo>
                  <a:cubicBezTo>
                    <a:pt x="1849" y="1697"/>
                    <a:pt x="1952" y="1618"/>
                    <a:pt x="2085" y="1554"/>
                  </a:cubicBezTo>
                  <a:cubicBezTo>
                    <a:pt x="2219" y="1490"/>
                    <a:pt x="2383" y="1447"/>
                    <a:pt x="2579" y="1428"/>
                  </a:cubicBezTo>
                  <a:cubicBezTo>
                    <a:pt x="2642" y="1422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3" y="1496"/>
                    <a:pt x="3500" y="1562"/>
                    <a:pt x="3670" y="1656"/>
                  </a:cubicBezTo>
                  <a:cubicBezTo>
                    <a:pt x="3841" y="1749"/>
                    <a:pt x="4004" y="1874"/>
                    <a:pt x="4157" y="2028"/>
                  </a:cubicBezTo>
                  <a:lnTo>
                    <a:pt x="5076" y="937"/>
                  </a:lnTo>
                  <a:cubicBezTo>
                    <a:pt x="4888" y="707"/>
                    <a:pt x="4669" y="518"/>
                    <a:pt x="4421" y="367"/>
                  </a:cubicBezTo>
                  <a:cubicBezTo>
                    <a:pt x="4172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33"/>
            <p:cNvSpPr/>
            <p:nvPr/>
          </p:nvSpPr>
          <p:spPr>
            <a:xfrm flipH="1">
              <a:off x="3654517" y="3648603"/>
              <a:ext cx="248249" cy="246482"/>
            </a:xfrm>
            <a:custGeom>
              <a:avLst/>
              <a:gdLst/>
              <a:ahLst/>
              <a:cxnLst/>
              <a:rect l="l" t="t" r="r" b="b"/>
              <a:pathLst>
                <a:path w="7165" h="7114" extrusionOk="0">
                  <a:moveTo>
                    <a:pt x="3595" y="1572"/>
                  </a:moveTo>
                  <a:cubicBezTo>
                    <a:pt x="3781" y="1572"/>
                    <a:pt x="3958" y="1599"/>
                    <a:pt x="4127" y="1653"/>
                  </a:cubicBezTo>
                  <a:cubicBezTo>
                    <a:pt x="4360" y="1726"/>
                    <a:pt x="4570" y="1844"/>
                    <a:pt x="4756" y="2005"/>
                  </a:cubicBezTo>
                  <a:cubicBezTo>
                    <a:pt x="4940" y="2166"/>
                    <a:pt x="5088" y="2362"/>
                    <a:pt x="5206" y="2592"/>
                  </a:cubicBezTo>
                  <a:cubicBezTo>
                    <a:pt x="5321" y="2822"/>
                    <a:pt x="5396" y="3081"/>
                    <a:pt x="5425" y="3367"/>
                  </a:cubicBezTo>
                  <a:cubicBezTo>
                    <a:pt x="5458" y="3649"/>
                    <a:pt x="5439" y="3918"/>
                    <a:pt x="5373" y="4167"/>
                  </a:cubicBezTo>
                  <a:cubicBezTo>
                    <a:pt x="5308" y="4418"/>
                    <a:pt x="5202" y="4640"/>
                    <a:pt x="5055" y="4838"/>
                  </a:cubicBezTo>
                  <a:cubicBezTo>
                    <a:pt x="4908" y="5034"/>
                    <a:pt x="4729" y="5192"/>
                    <a:pt x="4516" y="5313"/>
                  </a:cubicBezTo>
                  <a:cubicBezTo>
                    <a:pt x="4301" y="5432"/>
                    <a:pt x="4060" y="5508"/>
                    <a:pt x="3794" y="5534"/>
                  </a:cubicBezTo>
                  <a:cubicBezTo>
                    <a:pt x="3719" y="5543"/>
                    <a:pt x="3646" y="5547"/>
                    <a:pt x="3574" y="5547"/>
                  </a:cubicBezTo>
                  <a:cubicBezTo>
                    <a:pt x="3389" y="5547"/>
                    <a:pt x="3213" y="5519"/>
                    <a:pt x="3045" y="5467"/>
                  </a:cubicBezTo>
                  <a:cubicBezTo>
                    <a:pt x="2812" y="5395"/>
                    <a:pt x="2600" y="5278"/>
                    <a:pt x="2412" y="5121"/>
                  </a:cubicBezTo>
                  <a:cubicBezTo>
                    <a:pt x="2226" y="4963"/>
                    <a:pt x="2075" y="4768"/>
                    <a:pt x="1963" y="4533"/>
                  </a:cubicBezTo>
                  <a:cubicBezTo>
                    <a:pt x="1850" y="4302"/>
                    <a:pt x="1779" y="4042"/>
                    <a:pt x="1749" y="3754"/>
                  </a:cubicBezTo>
                  <a:cubicBezTo>
                    <a:pt x="1716" y="3469"/>
                    <a:pt x="1735" y="3202"/>
                    <a:pt x="1795" y="2952"/>
                  </a:cubicBezTo>
                  <a:cubicBezTo>
                    <a:pt x="1858" y="2703"/>
                    <a:pt x="1965" y="2481"/>
                    <a:pt x="2114" y="2283"/>
                  </a:cubicBezTo>
                  <a:cubicBezTo>
                    <a:pt x="2265" y="2087"/>
                    <a:pt x="2446" y="1929"/>
                    <a:pt x="2661" y="1807"/>
                  </a:cubicBezTo>
                  <a:cubicBezTo>
                    <a:pt x="2872" y="1686"/>
                    <a:pt x="3111" y="1611"/>
                    <a:pt x="3377" y="1584"/>
                  </a:cubicBezTo>
                  <a:cubicBezTo>
                    <a:pt x="3451" y="1576"/>
                    <a:pt x="3523" y="1572"/>
                    <a:pt x="3595" y="1572"/>
                  </a:cubicBezTo>
                  <a:close/>
                  <a:moveTo>
                    <a:pt x="3654" y="1"/>
                  </a:moveTo>
                  <a:cubicBezTo>
                    <a:pt x="3510" y="1"/>
                    <a:pt x="3364" y="8"/>
                    <a:pt x="3216" y="24"/>
                  </a:cubicBezTo>
                  <a:cubicBezTo>
                    <a:pt x="2701" y="78"/>
                    <a:pt x="2241" y="216"/>
                    <a:pt x="1831" y="438"/>
                  </a:cubicBezTo>
                  <a:cubicBezTo>
                    <a:pt x="1423" y="656"/>
                    <a:pt x="1075" y="943"/>
                    <a:pt x="791" y="1295"/>
                  </a:cubicBezTo>
                  <a:cubicBezTo>
                    <a:pt x="507" y="1647"/>
                    <a:pt x="298" y="2044"/>
                    <a:pt x="169" y="2490"/>
                  </a:cubicBezTo>
                  <a:cubicBezTo>
                    <a:pt x="39" y="2936"/>
                    <a:pt x="0" y="3416"/>
                    <a:pt x="54" y="3929"/>
                  </a:cubicBezTo>
                  <a:cubicBezTo>
                    <a:pt x="108" y="4443"/>
                    <a:pt x="246" y="4903"/>
                    <a:pt x="468" y="5313"/>
                  </a:cubicBezTo>
                  <a:cubicBezTo>
                    <a:pt x="686" y="5723"/>
                    <a:pt x="973" y="6069"/>
                    <a:pt x="1325" y="6355"/>
                  </a:cubicBezTo>
                  <a:cubicBezTo>
                    <a:pt x="1677" y="6640"/>
                    <a:pt x="2074" y="6846"/>
                    <a:pt x="2520" y="6976"/>
                  </a:cubicBezTo>
                  <a:cubicBezTo>
                    <a:pt x="2835" y="7068"/>
                    <a:pt x="3170" y="7113"/>
                    <a:pt x="3522" y="7113"/>
                  </a:cubicBezTo>
                  <a:cubicBezTo>
                    <a:pt x="3668" y="7113"/>
                    <a:pt x="3817" y="7106"/>
                    <a:pt x="3969" y="7090"/>
                  </a:cubicBezTo>
                  <a:cubicBezTo>
                    <a:pt x="4474" y="7035"/>
                    <a:pt x="4933" y="6897"/>
                    <a:pt x="5343" y="6679"/>
                  </a:cubicBezTo>
                  <a:cubicBezTo>
                    <a:pt x="5752" y="6457"/>
                    <a:pt x="6099" y="6173"/>
                    <a:pt x="6385" y="5820"/>
                  </a:cubicBezTo>
                  <a:cubicBezTo>
                    <a:pt x="6668" y="5468"/>
                    <a:pt x="6874" y="5070"/>
                    <a:pt x="7002" y="4618"/>
                  </a:cubicBezTo>
                  <a:cubicBezTo>
                    <a:pt x="7127" y="4171"/>
                    <a:pt x="7165" y="3692"/>
                    <a:pt x="7111" y="3186"/>
                  </a:cubicBezTo>
                  <a:cubicBezTo>
                    <a:pt x="7057" y="2674"/>
                    <a:pt x="6920" y="2214"/>
                    <a:pt x="6703" y="1804"/>
                  </a:cubicBezTo>
                  <a:cubicBezTo>
                    <a:pt x="6486" y="1391"/>
                    <a:pt x="6204" y="1046"/>
                    <a:pt x="5852" y="761"/>
                  </a:cubicBezTo>
                  <a:cubicBezTo>
                    <a:pt x="5498" y="477"/>
                    <a:pt x="5100" y="268"/>
                    <a:pt x="4654" y="137"/>
                  </a:cubicBezTo>
                  <a:cubicBezTo>
                    <a:pt x="4337" y="47"/>
                    <a:pt x="4004" y="1"/>
                    <a:pt x="3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33"/>
            <p:cNvSpPr/>
            <p:nvPr/>
          </p:nvSpPr>
          <p:spPr>
            <a:xfrm flipH="1">
              <a:off x="3407660" y="3620262"/>
              <a:ext cx="221432" cy="245997"/>
            </a:xfrm>
            <a:custGeom>
              <a:avLst/>
              <a:gdLst/>
              <a:ahLst/>
              <a:cxnLst/>
              <a:rect l="l" t="t" r="r" b="b"/>
              <a:pathLst>
                <a:path w="6391" h="7100" extrusionOk="0">
                  <a:moveTo>
                    <a:pt x="3676" y="1"/>
                  </a:moveTo>
                  <a:cubicBezTo>
                    <a:pt x="3546" y="1"/>
                    <a:pt x="3414" y="8"/>
                    <a:pt x="3283" y="22"/>
                  </a:cubicBezTo>
                  <a:cubicBezTo>
                    <a:pt x="2764" y="78"/>
                    <a:pt x="2294" y="215"/>
                    <a:pt x="1876" y="436"/>
                  </a:cubicBezTo>
                  <a:cubicBezTo>
                    <a:pt x="1457" y="656"/>
                    <a:pt x="1103" y="942"/>
                    <a:pt x="816" y="1292"/>
                  </a:cubicBezTo>
                  <a:cubicBezTo>
                    <a:pt x="528" y="1640"/>
                    <a:pt x="315" y="2037"/>
                    <a:pt x="179" y="2485"/>
                  </a:cubicBezTo>
                  <a:cubicBezTo>
                    <a:pt x="42" y="2933"/>
                    <a:pt x="0" y="3409"/>
                    <a:pt x="55" y="3913"/>
                  </a:cubicBezTo>
                  <a:cubicBezTo>
                    <a:pt x="113" y="4435"/>
                    <a:pt x="249" y="4901"/>
                    <a:pt x="466" y="5314"/>
                  </a:cubicBezTo>
                  <a:cubicBezTo>
                    <a:pt x="685" y="5728"/>
                    <a:pt x="968" y="6075"/>
                    <a:pt x="1319" y="6355"/>
                  </a:cubicBezTo>
                  <a:cubicBezTo>
                    <a:pt x="1668" y="6637"/>
                    <a:pt x="2070" y="6840"/>
                    <a:pt x="2520" y="6966"/>
                  </a:cubicBezTo>
                  <a:cubicBezTo>
                    <a:pt x="2834" y="7054"/>
                    <a:pt x="3165" y="7099"/>
                    <a:pt x="3510" y="7099"/>
                  </a:cubicBezTo>
                  <a:cubicBezTo>
                    <a:pt x="3658" y="7099"/>
                    <a:pt x="3809" y="7091"/>
                    <a:pt x="3962" y="7074"/>
                  </a:cubicBezTo>
                  <a:cubicBezTo>
                    <a:pt x="4293" y="7040"/>
                    <a:pt x="4619" y="6963"/>
                    <a:pt x="4937" y="6847"/>
                  </a:cubicBezTo>
                  <a:cubicBezTo>
                    <a:pt x="5255" y="6732"/>
                    <a:pt x="5542" y="6588"/>
                    <a:pt x="5796" y="6418"/>
                  </a:cubicBezTo>
                  <a:cubicBezTo>
                    <a:pt x="6050" y="6247"/>
                    <a:pt x="6248" y="6062"/>
                    <a:pt x="6391" y="5862"/>
                  </a:cubicBezTo>
                  <a:lnTo>
                    <a:pt x="5460" y="4681"/>
                  </a:lnTo>
                  <a:cubicBezTo>
                    <a:pt x="5350" y="4824"/>
                    <a:pt x="5220" y="4954"/>
                    <a:pt x="5074" y="5071"/>
                  </a:cubicBezTo>
                  <a:cubicBezTo>
                    <a:pt x="4926" y="5189"/>
                    <a:pt x="4760" y="5287"/>
                    <a:pt x="4578" y="5364"/>
                  </a:cubicBezTo>
                  <a:cubicBezTo>
                    <a:pt x="4396" y="5443"/>
                    <a:pt x="4199" y="5492"/>
                    <a:pt x="3994" y="5515"/>
                  </a:cubicBezTo>
                  <a:cubicBezTo>
                    <a:pt x="3892" y="5526"/>
                    <a:pt x="3793" y="5532"/>
                    <a:pt x="3697" y="5532"/>
                  </a:cubicBezTo>
                  <a:cubicBezTo>
                    <a:pt x="3503" y="5532"/>
                    <a:pt x="3320" y="5510"/>
                    <a:pt x="3147" y="5466"/>
                  </a:cubicBezTo>
                  <a:cubicBezTo>
                    <a:pt x="2888" y="5402"/>
                    <a:pt x="2661" y="5292"/>
                    <a:pt x="2467" y="5136"/>
                  </a:cubicBezTo>
                  <a:cubicBezTo>
                    <a:pt x="2272" y="4980"/>
                    <a:pt x="2114" y="4783"/>
                    <a:pt x="1992" y="4552"/>
                  </a:cubicBezTo>
                  <a:cubicBezTo>
                    <a:pt x="1871" y="4319"/>
                    <a:pt x="1794" y="4054"/>
                    <a:pt x="1760" y="3755"/>
                  </a:cubicBezTo>
                  <a:cubicBezTo>
                    <a:pt x="1729" y="3450"/>
                    <a:pt x="1748" y="3170"/>
                    <a:pt x="1819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3" y="2051"/>
                    <a:pt x="2500" y="1897"/>
                    <a:pt x="2718" y="1781"/>
                  </a:cubicBezTo>
                  <a:cubicBezTo>
                    <a:pt x="2940" y="1661"/>
                    <a:pt x="3178" y="1590"/>
                    <a:pt x="3437" y="1561"/>
                  </a:cubicBezTo>
                  <a:cubicBezTo>
                    <a:pt x="3512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7"/>
                  </a:cubicBezTo>
                  <a:cubicBezTo>
                    <a:pt x="4219" y="1625"/>
                    <a:pt x="4393" y="1690"/>
                    <a:pt x="4557" y="1782"/>
                  </a:cubicBezTo>
                  <a:cubicBezTo>
                    <a:pt x="4721" y="1874"/>
                    <a:pt x="4880" y="1984"/>
                    <a:pt x="5031" y="2111"/>
                  </a:cubicBezTo>
                  <a:lnTo>
                    <a:pt x="5921" y="846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4" y="193"/>
                    <a:pt x="4572" y="98"/>
                    <a:pt x="4250" y="48"/>
                  </a:cubicBezTo>
                  <a:cubicBezTo>
                    <a:pt x="4060" y="16"/>
                    <a:pt x="3868" y="1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33"/>
            <p:cNvSpPr/>
            <p:nvPr/>
          </p:nvSpPr>
          <p:spPr>
            <a:xfrm flipH="1">
              <a:off x="3173690" y="3595628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5" y="0"/>
                  </a:moveTo>
                  <a:cubicBezTo>
                    <a:pt x="3544" y="0"/>
                    <a:pt x="3413" y="7"/>
                    <a:pt x="3282" y="21"/>
                  </a:cubicBezTo>
                  <a:cubicBezTo>
                    <a:pt x="2763" y="77"/>
                    <a:pt x="2294" y="214"/>
                    <a:pt x="1874" y="435"/>
                  </a:cubicBezTo>
                  <a:cubicBezTo>
                    <a:pt x="1456" y="655"/>
                    <a:pt x="1102" y="942"/>
                    <a:pt x="815" y="1291"/>
                  </a:cubicBezTo>
                  <a:cubicBezTo>
                    <a:pt x="527" y="1639"/>
                    <a:pt x="314" y="2036"/>
                    <a:pt x="178" y="2485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0" y="4433"/>
                    <a:pt x="245" y="4898"/>
                    <a:pt x="462" y="5312"/>
                  </a:cubicBezTo>
                  <a:cubicBezTo>
                    <a:pt x="682" y="5727"/>
                    <a:pt x="967" y="6074"/>
                    <a:pt x="1318" y="6354"/>
                  </a:cubicBezTo>
                  <a:cubicBezTo>
                    <a:pt x="1669" y="6636"/>
                    <a:pt x="2069" y="6839"/>
                    <a:pt x="2519" y="6965"/>
                  </a:cubicBezTo>
                  <a:cubicBezTo>
                    <a:pt x="2833" y="7053"/>
                    <a:pt x="3163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8" y="6964"/>
                    <a:pt x="4936" y="6846"/>
                  </a:cubicBezTo>
                  <a:cubicBezTo>
                    <a:pt x="5255" y="6731"/>
                    <a:pt x="5543" y="6587"/>
                    <a:pt x="5796" y="6418"/>
                  </a:cubicBezTo>
                  <a:cubicBezTo>
                    <a:pt x="6049" y="6246"/>
                    <a:pt x="6249" y="6061"/>
                    <a:pt x="6390" y="5861"/>
                  </a:cubicBezTo>
                  <a:lnTo>
                    <a:pt x="5459" y="4680"/>
                  </a:lnTo>
                  <a:cubicBezTo>
                    <a:pt x="5350" y="4823"/>
                    <a:pt x="5221" y="4954"/>
                    <a:pt x="5073" y="5070"/>
                  </a:cubicBezTo>
                  <a:cubicBezTo>
                    <a:pt x="4924" y="5188"/>
                    <a:pt x="4760" y="5286"/>
                    <a:pt x="4576" y="5363"/>
                  </a:cubicBezTo>
                  <a:cubicBezTo>
                    <a:pt x="4395" y="5443"/>
                    <a:pt x="4200" y="5491"/>
                    <a:pt x="3993" y="5514"/>
                  </a:cubicBezTo>
                  <a:cubicBezTo>
                    <a:pt x="3891" y="5525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80"/>
                    <a:pt x="2115" y="4782"/>
                    <a:pt x="1992" y="4551"/>
                  </a:cubicBezTo>
                  <a:cubicBezTo>
                    <a:pt x="1870" y="4318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8" y="1896"/>
                    <a:pt x="2719" y="1780"/>
                  </a:cubicBezTo>
                  <a:cubicBezTo>
                    <a:pt x="2939" y="1661"/>
                    <a:pt x="3179" y="1589"/>
                    <a:pt x="3438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09" y="1561"/>
                    <a:pt x="4030" y="1586"/>
                  </a:cubicBezTo>
                  <a:cubicBezTo>
                    <a:pt x="4218" y="1625"/>
                    <a:pt x="4394" y="1689"/>
                    <a:pt x="4556" y="1781"/>
                  </a:cubicBezTo>
                  <a:cubicBezTo>
                    <a:pt x="4720" y="1873"/>
                    <a:pt x="4878" y="1983"/>
                    <a:pt x="5029" y="2111"/>
                  </a:cubicBezTo>
                  <a:lnTo>
                    <a:pt x="5919" y="845"/>
                  </a:lnTo>
                  <a:cubicBezTo>
                    <a:pt x="5699" y="638"/>
                    <a:pt x="5448" y="467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59" y="16"/>
                    <a:pt x="3868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33"/>
            <p:cNvSpPr/>
            <p:nvPr/>
          </p:nvSpPr>
          <p:spPr>
            <a:xfrm flipH="1">
              <a:off x="2963489" y="357057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0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33"/>
            <p:cNvSpPr/>
            <p:nvPr/>
          </p:nvSpPr>
          <p:spPr>
            <a:xfrm flipH="1">
              <a:off x="2717774" y="3553256"/>
              <a:ext cx="221190" cy="247868"/>
            </a:xfrm>
            <a:custGeom>
              <a:avLst/>
              <a:gdLst/>
              <a:ahLst/>
              <a:cxnLst/>
              <a:rect l="l" t="t" r="r" b="b"/>
              <a:pathLst>
                <a:path w="6384" h="7154" extrusionOk="0">
                  <a:moveTo>
                    <a:pt x="3087" y="1421"/>
                  </a:moveTo>
                  <a:cubicBezTo>
                    <a:pt x="3227" y="1421"/>
                    <a:pt x="3352" y="1441"/>
                    <a:pt x="3465" y="1482"/>
                  </a:cubicBezTo>
                  <a:cubicBezTo>
                    <a:pt x="3617" y="1538"/>
                    <a:pt x="3739" y="1628"/>
                    <a:pt x="3833" y="1753"/>
                  </a:cubicBezTo>
                  <a:cubicBezTo>
                    <a:pt x="3925" y="1877"/>
                    <a:pt x="3980" y="2027"/>
                    <a:pt x="3997" y="2202"/>
                  </a:cubicBezTo>
                  <a:cubicBezTo>
                    <a:pt x="4016" y="2377"/>
                    <a:pt x="3998" y="2536"/>
                    <a:pt x="3944" y="2677"/>
                  </a:cubicBezTo>
                  <a:cubicBezTo>
                    <a:pt x="3890" y="2823"/>
                    <a:pt x="3804" y="2938"/>
                    <a:pt x="3685" y="3026"/>
                  </a:cubicBezTo>
                  <a:cubicBezTo>
                    <a:pt x="3567" y="3114"/>
                    <a:pt x="3423" y="3167"/>
                    <a:pt x="3253" y="3184"/>
                  </a:cubicBezTo>
                  <a:lnTo>
                    <a:pt x="1912" y="3325"/>
                  </a:lnTo>
                  <a:lnTo>
                    <a:pt x="1726" y="1555"/>
                  </a:lnTo>
                  <a:lnTo>
                    <a:pt x="2921" y="1430"/>
                  </a:lnTo>
                  <a:cubicBezTo>
                    <a:pt x="2979" y="1424"/>
                    <a:pt x="3034" y="1421"/>
                    <a:pt x="3087" y="1421"/>
                  </a:cubicBezTo>
                  <a:close/>
                  <a:moveTo>
                    <a:pt x="3365" y="0"/>
                  </a:moveTo>
                  <a:cubicBezTo>
                    <a:pt x="3267" y="0"/>
                    <a:pt x="3168" y="6"/>
                    <a:pt x="3066" y="16"/>
                  </a:cubicBezTo>
                  <a:lnTo>
                    <a:pt x="1" y="340"/>
                  </a:lnTo>
                  <a:lnTo>
                    <a:pt x="721" y="7153"/>
                  </a:lnTo>
                  <a:lnTo>
                    <a:pt x="2297" y="6986"/>
                  </a:lnTo>
                  <a:lnTo>
                    <a:pt x="2044" y="4593"/>
                  </a:lnTo>
                  <a:lnTo>
                    <a:pt x="2897" y="4501"/>
                  </a:lnTo>
                  <a:lnTo>
                    <a:pt x="4496" y="6753"/>
                  </a:lnTo>
                  <a:lnTo>
                    <a:pt x="6384" y="6552"/>
                  </a:lnTo>
                  <a:lnTo>
                    <a:pt x="4581" y="4084"/>
                  </a:lnTo>
                  <a:cubicBezTo>
                    <a:pt x="4617" y="4063"/>
                    <a:pt x="4654" y="4041"/>
                    <a:pt x="4690" y="4018"/>
                  </a:cubicBezTo>
                  <a:cubicBezTo>
                    <a:pt x="5019" y="3787"/>
                    <a:pt x="5267" y="3489"/>
                    <a:pt x="5432" y="3127"/>
                  </a:cubicBezTo>
                  <a:cubicBezTo>
                    <a:pt x="5597" y="2766"/>
                    <a:pt x="5658" y="2370"/>
                    <a:pt x="5612" y="1942"/>
                  </a:cubicBezTo>
                  <a:cubicBezTo>
                    <a:pt x="5567" y="1526"/>
                    <a:pt x="5429" y="1165"/>
                    <a:pt x="5193" y="862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3" y="58"/>
                    <a:pt x="3688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33"/>
            <p:cNvSpPr/>
            <p:nvPr/>
          </p:nvSpPr>
          <p:spPr>
            <a:xfrm flipH="1">
              <a:off x="2404845" y="3513966"/>
              <a:ext cx="194442" cy="246759"/>
            </a:xfrm>
            <a:custGeom>
              <a:avLst/>
              <a:gdLst/>
              <a:ahLst/>
              <a:cxnLst/>
              <a:rect l="l" t="t" r="r" b="b"/>
              <a:pathLst>
                <a:path w="5612" h="7122" extrusionOk="0">
                  <a:moveTo>
                    <a:pt x="2938" y="0"/>
                  </a:moveTo>
                  <a:cubicBezTo>
                    <a:pt x="2764" y="0"/>
                    <a:pt x="2579" y="11"/>
                    <a:pt x="2382" y="31"/>
                  </a:cubicBezTo>
                  <a:cubicBezTo>
                    <a:pt x="2044" y="67"/>
                    <a:pt x="1725" y="151"/>
                    <a:pt x="1426" y="285"/>
                  </a:cubicBezTo>
                  <a:cubicBezTo>
                    <a:pt x="1125" y="417"/>
                    <a:pt x="864" y="589"/>
                    <a:pt x="648" y="801"/>
                  </a:cubicBezTo>
                  <a:cubicBezTo>
                    <a:pt x="431" y="1011"/>
                    <a:pt x="266" y="1249"/>
                    <a:pt x="155" y="1521"/>
                  </a:cubicBezTo>
                  <a:cubicBezTo>
                    <a:pt x="41" y="1793"/>
                    <a:pt x="1" y="2081"/>
                    <a:pt x="34" y="2385"/>
                  </a:cubicBezTo>
                  <a:cubicBezTo>
                    <a:pt x="64" y="2672"/>
                    <a:pt x="136" y="2925"/>
                    <a:pt x="251" y="3145"/>
                  </a:cubicBezTo>
                  <a:cubicBezTo>
                    <a:pt x="366" y="3365"/>
                    <a:pt x="526" y="3555"/>
                    <a:pt x="730" y="3714"/>
                  </a:cubicBezTo>
                  <a:cubicBezTo>
                    <a:pt x="933" y="3872"/>
                    <a:pt x="1180" y="4000"/>
                    <a:pt x="1473" y="4094"/>
                  </a:cubicBezTo>
                  <a:cubicBezTo>
                    <a:pt x="1765" y="4187"/>
                    <a:pt x="2105" y="4256"/>
                    <a:pt x="2489" y="4302"/>
                  </a:cubicBezTo>
                  <a:cubicBezTo>
                    <a:pt x="2628" y="4312"/>
                    <a:pt x="2765" y="4331"/>
                    <a:pt x="2898" y="4353"/>
                  </a:cubicBezTo>
                  <a:cubicBezTo>
                    <a:pt x="3032" y="4374"/>
                    <a:pt x="3160" y="4404"/>
                    <a:pt x="3282" y="4440"/>
                  </a:cubicBezTo>
                  <a:cubicBezTo>
                    <a:pt x="3405" y="4476"/>
                    <a:pt x="3510" y="4519"/>
                    <a:pt x="3600" y="4570"/>
                  </a:cubicBezTo>
                  <a:cubicBezTo>
                    <a:pt x="3689" y="4619"/>
                    <a:pt x="3764" y="4679"/>
                    <a:pt x="3822" y="4752"/>
                  </a:cubicBezTo>
                  <a:cubicBezTo>
                    <a:pt x="3879" y="4827"/>
                    <a:pt x="3911" y="4911"/>
                    <a:pt x="3922" y="5008"/>
                  </a:cubicBezTo>
                  <a:cubicBezTo>
                    <a:pt x="3937" y="5138"/>
                    <a:pt x="3908" y="5251"/>
                    <a:pt x="3839" y="5346"/>
                  </a:cubicBezTo>
                  <a:cubicBezTo>
                    <a:pt x="3773" y="5438"/>
                    <a:pt x="3669" y="5515"/>
                    <a:pt x="3533" y="5576"/>
                  </a:cubicBezTo>
                  <a:cubicBezTo>
                    <a:pt x="3393" y="5637"/>
                    <a:pt x="3238" y="5677"/>
                    <a:pt x="3062" y="5694"/>
                  </a:cubicBezTo>
                  <a:cubicBezTo>
                    <a:pt x="2976" y="5704"/>
                    <a:pt x="2890" y="5709"/>
                    <a:pt x="2804" y="5709"/>
                  </a:cubicBezTo>
                  <a:cubicBezTo>
                    <a:pt x="2541" y="5709"/>
                    <a:pt x="2280" y="5664"/>
                    <a:pt x="2023" y="5578"/>
                  </a:cubicBezTo>
                  <a:cubicBezTo>
                    <a:pt x="1679" y="5463"/>
                    <a:pt x="1321" y="5205"/>
                    <a:pt x="951" y="4806"/>
                  </a:cubicBezTo>
                  <a:lnTo>
                    <a:pt x="68" y="6049"/>
                  </a:lnTo>
                  <a:cubicBezTo>
                    <a:pt x="317" y="6304"/>
                    <a:pt x="593" y="6520"/>
                    <a:pt x="892" y="6694"/>
                  </a:cubicBezTo>
                  <a:cubicBezTo>
                    <a:pt x="1193" y="6868"/>
                    <a:pt x="1530" y="6991"/>
                    <a:pt x="1902" y="7060"/>
                  </a:cubicBezTo>
                  <a:cubicBezTo>
                    <a:pt x="2123" y="7101"/>
                    <a:pt x="2357" y="7122"/>
                    <a:pt x="2603" y="7122"/>
                  </a:cubicBezTo>
                  <a:cubicBezTo>
                    <a:pt x="2772" y="7122"/>
                    <a:pt x="2947" y="7112"/>
                    <a:pt x="3129" y="7093"/>
                  </a:cubicBezTo>
                  <a:cubicBezTo>
                    <a:pt x="3649" y="7037"/>
                    <a:pt x="4098" y="6904"/>
                    <a:pt x="4479" y="6691"/>
                  </a:cubicBezTo>
                  <a:cubicBezTo>
                    <a:pt x="4860" y="6477"/>
                    <a:pt x="5148" y="6193"/>
                    <a:pt x="5345" y="5842"/>
                  </a:cubicBezTo>
                  <a:cubicBezTo>
                    <a:pt x="5540" y="5490"/>
                    <a:pt x="5612" y="5079"/>
                    <a:pt x="5563" y="4604"/>
                  </a:cubicBezTo>
                  <a:cubicBezTo>
                    <a:pt x="5531" y="4298"/>
                    <a:pt x="5447" y="4038"/>
                    <a:pt x="5309" y="3818"/>
                  </a:cubicBezTo>
                  <a:cubicBezTo>
                    <a:pt x="5169" y="3601"/>
                    <a:pt x="4986" y="3418"/>
                    <a:pt x="4758" y="3271"/>
                  </a:cubicBezTo>
                  <a:cubicBezTo>
                    <a:pt x="4529" y="3126"/>
                    <a:pt x="4263" y="3010"/>
                    <a:pt x="3963" y="2923"/>
                  </a:cubicBezTo>
                  <a:cubicBezTo>
                    <a:pt x="3664" y="2837"/>
                    <a:pt x="3328" y="2778"/>
                    <a:pt x="2966" y="2744"/>
                  </a:cubicBezTo>
                  <a:cubicBezTo>
                    <a:pt x="2808" y="2735"/>
                    <a:pt x="2654" y="2716"/>
                    <a:pt x="2507" y="2687"/>
                  </a:cubicBezTo>
                  <a:cubicBezTo>
                    <a:pt x="2359" y="2660"/>
                    <a:pt x="2228" y="2623"/>
                    <a:pt x="2112" y="2572"/>
                  </a:cubicBezTo>
                  <a:cubicBezTo>
                    <a:pt x="1995" y="2522"/>
                    <a:pt x="1899" y="2463"/>
                    <a:pt x="1827" y="2391"/>
                  </a:cubicBezTo>
                  <a:cubicBezTo>
                    <a:pt x="1754" y="2319"/>
                    <a:pt x="1714" y="2229"/>
                    <a:pt x="1701" y="2119"/>
                  </a:cubicBezTo>
                  <a:cubicBezTo>
                    <a:pt x="1688" y="1996"/>
                    <a:pt x="1715" y="1886"/>
                    <a:pt x="1783" y="1790"/>
                  </a:cubicBezTo>
                  <a:cubicBezTo>
                    <a:pt x="1852" y="1695"/>
                    <a:pt x="1954" y="1616"/>
                    <a:pt x="2086" y="1551"/>
                  </a:cubicBezTo>
                  <a:cubicBezTo>
                    <a:pt x="2221" y="1488"/>
                    <a:pt x="2385" y="1445"/>
                    <a:pt x="2579" y="1426"/>
                  </a:cubicBezTo>
                  <a:cubicBezTo>
                    <a:pt x="2642" y="1420"/>
                    <a:pt x="2705" y="1416"/>
                    <a:pt x="2767" y="1416"/>
                  </a:cubicBezTo>
                  <a:cubicBezTo>
                    <a:pt x="2891" y="1416"/>
                    <a:pt x="3015" y="1430"/>
                    <a:pt x="3139" y="1457"/>
                  </a:cubicBezTo>
                  <a:cubicBezTo>
                    <a:pt x="3323" y="1495"/>
                    <a:pt x="3500" y="1563"/>
                    <a:pt x="3671" y="1656"/>
                  </a:cubicBezTo>
                  <a:cubicBezTo>
                    <a:pt x="3840" y="1750"/>
                    <a:pt x="4003" y="1874"/>
                    <a:pt x="4158" y="2027"/>
                  </a:cubicBezTo>
                  <a:lnTo>
                    <a:pt x="5076" y="937"/>
                  </a:lnTo>
                  <a:cubicBezTo>
                    <a:pt x="4887" y="709"/>
                    <a:pt x="4670" y="517"/>
                    <a:pt x="4420" y="367"/>
                  </a:cubicBezTo>
                  <a:cubicBezTo>
                    <a:pt x="4173" y="216"/>
                    <a:pt x="3881" y="111"/>
                    <a:pt x="3550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33"/>
            <p:cNvSpPr/>
            <p:nvPr/>
          </p:nvSpPr>
          <p:spPr>
            <a:xfrm flipH="1">
              <a:off x="2137475" y="3483754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6"/>
                  </a:lnTo>
                  <a:lnTo>
                    <a:pt x="1924" y="3007"/>
                  </a:lnTo>
                  <a:lnTo>
                    <a:pt x="1657" y="469"/>
                  </a:lnTo>
                  <a:lnTo>
                    <a:pt x="0" y="645"/>
                  </a:lnTo>
                  <a:lnTo>
                    <a:pt x="719" y="7456"/>
                  </a:lnTo>
                  <a:lnTo>
                    <a:pt x="2373" y="7282"/>
                  </a:lnTo>
                  <a:lnTo>
                    <a:pt x="2118" y="4846"/>
                  </a:lnTo>
                  <a:lnTo>
                    <a:pt x="2560" y="4309"/>
                  </a:lnTo>
                  <a:lnTo>
                    <a:pt x="5089" y="6995"/>
                  </a:lnTo>
                  <a:lnTo>
                    <a:pt x="7016" y="6792"/>
                  </a:lnTo>
                  <a:lnTo>
                    <a:pt x="3513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33"/>
            <p:cNvSpPr/>
            <p:nvPr/>
          </p:nvSpPr>
          <p:spPr>
            <a:xfrm flipH="1">
              <a:off x="1974014" y="3465807"/>
              <a:ext cx="162116" cy="250536"/>
            </a:xfrm>
            <a:custGeom>
              <a:avLst/>
              <a:gdLst/>
              <a:ahLst/>
              <a:cxnLst/>
              <a:rect l="l" t="t" r="r" b="b"/>
              <a:pathLst>
                <a:path w="4679" h="7231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1" y="5839"/>
                  </a:lnTo>
                  <a:lnTo>
                    <a:pt x="720" y="7231"/>
                  </a:lnTo>
                  <a:lnTo>
                    <a:pt x="4678" y="6811"/>
                  </a:lnTo>
                  <a:lnTo>
                    <a:pt x="4533" y="5421"/>
                  </a:lnTo>
                  <a:lnTo>
                    <a:pt x="3374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33"/>
            <p:cNvSpPr/>
            <p:nvPr/>
          </p:nvSpPr>
          <p:spPr>
            <a:xfrm flipH="1">
              <a:off x="1756848" y="3453993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5"/>
                  </a:lnTo>
                  <a:lnTo>
                    <a:pt x="720" y="6987"/>
                  </a:lnTo>
                  <a:lnTo>
                    <a:pt x="5411" y="6491"/>
                  </a:lnTo>
                  <a:lnTo>
                    <a:pt x="5257" y="5031"/>
                  </a:lnTo>
                  <a:lnTo>
                    <a:pt x="2220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33"/>
            <p:cNvSpPr/>
            <p:nvPr/>
          </p:nvSpPr>
          <p:spPr>
            <a:xfrm flipH="1">
              <a:off x="1551531" y="3432339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6"/>
                  </a:lnTo>
                  <a:lnTo>
                    <a:pt x="5411" y="6490"/>
                  </a:lnTo>
                  <a:lnTo>
                    <a:pt x="5257" y="5030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33"/>
            <p:cNvSpPr/>
            <p:nvPr/>
          </p:nvSpPr>
          <p:spPr>
            <a:xfrm flipH="1">
              <a:off x="1344170" y="3401988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2" y="1"/>
                    <a:pt x="2578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8" y="800"/>
                  </a:cubicBezTo>
                  <a:cubicBezTo>
                    <a:pt x="431" y="1010"/>
                    <a:pt x="265" y="1250"/>
                    <a:pt x="154" y="1521"/>
                  </a:cubicBezTo>
                  <a:cubicBezTo>
                    <a:pt x="41" y="1792"/>
                    <a:pt x="1" y="2080"/>
                    <a:pt x="34" y="2386"/>
                  </a:cubicBezTo>
                  <a:cubicBezTo>
                    <a:pt x="64" y="2671"/>
                    <a:pt x="136" y="2926"/>
                    <a:pt x="251" y="3144"/>
                  </a:cubicBezTo>
                  <a:cubicBezTo>
                    <a:pt x="366" y="3366"/>
                    <a:pt x="525" y="3554"/>
                    <a:pt x="730" y="3714"/>
                  </a:cubicBezTo>
                  <a:cubicBezTo>
                    <a:pt x="932" y="3872"/>
                    <a:pt x="1180" y="4000"/>
                    <a:pt x="1473" y="4093"/>
                  </a:cubicBezTo>
                  <a:cubicBezTo>
                    <a:pt x="1765" y="4187"/>
                    <a:pt x="2104" y="4257"/>
                    <a:pt x="2488" y="4302"/>
                  </a:cubicBezTo>
                  <a:cubicBezTo>
                    <a:pt x="2628" y="4313"/>
                    <a:pt x="2764" y="4330"/>
                    <a:pt x="2897" y="4352"/>
                  </a:cubicBezTo>
                  <a:cubicBezTo>
                    <a:pt x="3030" y="4374"/>
                    <a:pt x="3157" y="4404"/>
                    <a:pt x="3279" y="4440"/>
                  </a:cubicBezTo>
                  <a:cubicBezTo>
                    <a:pt x="3401" y="4476"/>
                    <a:pt x="3508" y="4519"/>
                    <a:pt x="3598" y="4569"/>
                  </a:cubicBezTo>
                  <a:cubicBezTo>
                    <a:pt x="3688" y="4618"/>
                    <a:pt x="3761" y="4680"/>
                    <a:pt x="3818" y="4753"/>
                  </a:cubicBezTo>
                  <a:cubicBezTo>
                    <a:pt x="3876" y="4827"/>
                    <a:pt x="3909" y="4911"/>
                    <a:pt x="3919" y="5008"/>
                  </a:cubicBezTo>
                  <a:cubicBezTo>
                    <a:pt x="3934" y="5137"/>
                    <a:pt x="3905" y="5251"/>
                    <a:pt x="3837" y="5346"/>
                  </a:cubicBezTo>
                  <a:cubicBezTo>
                    <a:pt x="3768" y="5442"/>
                    <a:pt x="3665" y="5521"/>
                    <a:pt x="3528" y="5580"/>
                  </a:cubicBezTo>
                  <a:cubicBezTo>
                    <a:pt x="3389" y="5640"/>
                    <a:pt x="3233" y="5681"/>
                    <a:pt x="3059" y="5698"/>
                  </a:cubicBezTo>
                  <a:cubicBezTo>
                    <a:pt x="2972" y="5708"/>
                    <a:pt x="2886" y="5712"/>
                    <a:pt x="2800" y="5712"/>
                  </a:cubicBezTo>
                  <a:cubicBezTo>
                    <a:pt x="2537" y="5712"/>
                    <a:pt x="2277" y="5668"/>
                    <a:pt x="2018" y="5582"/>
                  </a:cubicBezTo>
                  <a:cubicBezTo>
                    <a:pt x="1674" y="5466"/>
                    <a:pt x="1316" y="5209"/>
                    <a:pt x="947" y="4809"/>
                  </a:cubicBezTo>
                  <a:lnTo>
                    <a:pt x="64" y="6053"/>
                  </a:lnTo>
                  <a:cubicBezTo>
                    <a:pt x="314" y="6308"/>
                    <a:pt x="589" y="6523"/>
                    <a:pt x="889" y="6697"/>
                  </a:cubicBezTo>
                  <a:cubicBezTo>
                    <a:pt x="1194" y="6873"/>
                    <a:pt x="1531" y="6995"/>
                    <a:pt x="1902" y="7063"/>
                  </a:cubicBezTo>
                  <a:cubicBezTo>
                    <a:pt x="2122" y="7104"/>
                    <a:pt x="2356" y="7124"/>
                    <a:pt x="2603" y="7124"/>
                  </a:cubicBezTo>
                  <a:cubicBezTo>
                    <a:pt x="2771" y="7124"/>
                    <a:pt x="2947" y="7114"/>
                    <a:pt x="3128" y="7096"/>
                  </a:cubicBezTo>
                  <a:cubicBezTo>
                    <a:pt x="3647" y="7040"/>
                    <a:pt x="4097" y="6906"/>
                    <a:pt x="4479" y="6693"/>
                  </a:cubicBezTo>
                  <a:cubicBezTo>
                    <a:pt x="4860" y="6479"/>
                    <a:pt x="5147" y="6194"/>
                    <a:pt x="5343" y="5845"/>
                  </a:cubicBezTo>
                  <a:cubicBezTo>
                    <a:pt x="5540" y="5492"/>
                    <a:pt x="5612" y="5080"/>
                    <a:pt x="5563" y="4605"/>
                  </a:cubicBezTo>
                  <a:cubicBezTo>
                    <a:pt x="5530" y="4300"/>
                    <a:pt x="5446" y="4040"/>
                    <a:pt x="5307" y="3820"/>
                  </a:cubicBezTo>
                  <a:cubicBezTo>
                    <a:pt x="5169" y="3603"/>
                    <a:pt x="4986" y="3419"/>
                    <a:pt x="4757" y="3274"/>
                  </a:cubicBezTo>
                  <a:cubicBezTo>
                    <a:pt x="4529" y="3128"/>
                    <a:pt x="4263" y="3012"/>
                    <a:pt x="3962" y="2926"/>
                  </a:cubicBezTo>
                  <a:cubicBezTo>
                    <a:pt x="3662" y="2839"/>
                    <a:pt x="3328" y="2779"/>
                    <a:pt x="2964" y="2746"/>
                  </a:cubicBezTo>
                  <a:cubicBezTo>
                    <a:pt x="2808" y="2736"/>
                    <a:pt x="2654" y="2718"/>
                    <a:pt x="2507" y="2690"/>
                  </a:cubicBezTo>
                  <a:cubicBezTo>
                    <a:pt x="2359" y="2662"/>
                    <a:pt x="2228" y="2625"/>
                    <a:pt x="2112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3" y="2322"/>
                    <a:pt x="1712" y="2231"/>
                    <a:pt x="1699" y="2122"/>
                  </a:cubicBezTo>
                  <a:cubicBezTo>
                    <a:pt x="1687" y="1998"/>
                    <a:pt x="1713" y="1887"/>
                    <a:pt x="1782" y="1792"/>
                  </a:cubicBezTo>
                  <a:cubicBezTo>
                    <a:pt x="1850" y="1697"/>
                    <a:pt x="1953" y="1618"/>
                    <a:pt x="2086" y="1554"/>
                  </a:cubicBezTo>
                  <a:cubicBezTo>
                    <a:pt x="2221" y="1490"/>
                    <a:pt x="2385" y="1447"/>
                    <a:pt x="2580" y="1427"/>
                  </a:cubicBezTo>
                  <a:cubicBezTo>
                    <a:pt x="2642" y="1421"/>
                    <a:pt x="2703" y="1418"/>
                    <a:pt x="2765" y="1418"/>
                  </a:cubicBezTo>
                  <a:cubicBezTo>
                    <a:pt x="2890" y="1418"/>
                    <a:pt x="3015" y="1431"/>
                    <a:pt x="3140" y="1456"/>
                  </a:cubicBezTo>
                  <a:cubicBezTo>
                    <a:pt x="3324" y="1496"/>
                    <a:pt x="3501" y="1562"/>
                    <a:pt x="3672" y="1656"/>
                  </a:cubicBezTo>
                  <a:cubicBezTo>
                    <a:pt x="3843" y="1749"/>
                    <a:pt x="4004" y="1873"/>
                    <a:pt x="4159" y="2028"/>
                  </a:cubicBezTo>
                  <a:lnTo>
                    <a:pt x="5077" y="937"/>
                  </a:lnTo>
                  <a:cubicBezTo>
                    <a:pt x="4888" y="708"/>
                    <a:pt x="4671" y="518"/>
                    <a:pt x="4421" y="367"/>
                  </a:cubicBezTo>
                  <a:cubicBezTo>
                    <a:pt x="4174" y="216"/>
                    <a:pt x="3882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33"/>
            <p:cNvSpPr/>
            <p:nvPr/>
          </p:nvSpPr>
          <p:spPr>
            <a:xfrm flipH="1">
              <a:off x="954393" y="3366233"/>
              <a:ext cx="254936" cy="248319"/>
            </a:xfrm>
            <a:custGeom>
              <a:avLst/>
              <a:gdLst/>
              <a:ahLst/>
              <a:cxnLst/>
              <a:rect l="l" t="t" r="r" b="b"/>
              <a:pathLst>
                <a:path w="7358" h="7167" extrusionOk="0">
                  <a:moveTo>
                    <a:pt x="2055" y="3952"/>
                  </a:moveTo>
                  <a:cubicBezTo>
                    <a:pt x="2173" y="4062"/>
                    <a:pt x="2305" y="4179"/>
                    <a:pt x="2443" y="4304"/>
                  </a:cubicBezTo>
                  <a:lnTo>
                    <a:pt x="3866" y="5526"/>
                  </a:lnTo>
                  <a:cubicBezTo>
                    <a:pt x="3815" y="5564"/>
                    <a:pt x="3762" y="5600"/>
                    <a:pt x="3709" y="5633"/>
                  </a:cubicBezTo>
                  <a:cubicBezTo>
                    <a:pt x="3496" y="5762"/>
                    <a:pt x="3262" y="5841"/>
                    <a:pt x="3003" y="5867"/>
                  </a:cubicBezTo>
                  <a:cubicBezTo>
                    <a:pt x="2916" y="5877"/>
                    <a:pt x="2833" y="5882"/>
                    <a:pt x="2752" y="5882"/>
                  </a:cubicBezTo>
                  <a:cubicBezTo>
                    <a:pt x="2574" y="5882"/>
                    <a:pt x="2412" y="5858"/>
                    <a:pt x="2267" y="5813"/>
                  </a:cubicBezTo>
                  <a:cubicBezTo>
                    <a:pt x="2057" y="5745"/>
                    <a:pt x="1891" y="5637"/>
                    <a:pt x="1771" y="5486"/>
                  </a:cubicBezTo>
                  <a:cubicBezTo>
                    <a:pt x="1651" y="5334"/>
                    <a:pt x="1576" y="5151"/>
                    <a:pt x="1555" y="4930"/>
                  </a:cubicBezTo>
                  <a:cubicBezTo>
                    <a:pt x="1525" y="4651"/>
                    <a:pt x="1594" y="4410"/>
                    <a:pt x="1755" y="4209"/>
                  </a:cubicBezTo>
                  <a:cubicBezTo>
                    <a:pt x="1832" y="4113"/>
                    <a:pt x="1933" y="4029"/>
                    <a:pt x="2055" y="3952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6" y="17"/>
                  </a:cubicBezTo>
                  <a:cubicBezTo>
                    <a:pt x="2409" y="62"/>
                    <a:pt x="2039" y="180"/>
                    <a:pt x="1727" y="374"/>
                  </a:cubicBezTo>
                  <a:cubicBezTo>
                    <a:pt x="1417" y="568"/>
                    <a:pt x="1185" y="813"/>
                    <a:pt x="1029" y="1107"/>
                  </a:cubicBezTo>
                  <a:cubicBezTo>
                    <a:pt x="872" y="1405"/>
                    <a:pt x="813" y="1726"/>
                    <a:pt x="850" y="2077"/>
                  </a:cubicBezTo>
                  <a:cubicBezTo>
                    <a:pt x="865" y="2220"/>
                    <a:pt x="905" y="2373"/>
                    <a:pt x="967" y="2537"/>
                  </a:cubicBezTo>
                  <a:cubicBezTo>
                    <a:pt x="1027" y="2692"/>
                    <a:pt x="1113" y="2855"/>
                    <a:pt x="1224" y="3024"/>
                  </a:cubicBezTo>
                  <a:cubicBezTo>
                    <a:pt x="827" y="3256"/>
                    <a:pt x="527" y="3545"/>
                    <a:pt x="327" y="3888"/>
                  </a:cubicBezTo>
                  <a:cubicBezTo>
                    <a:pt x="92" y="4297"/>
                    <a:pt x="0" y="4737"/>
                    <a:pt x="49" y="5211"/>
                  </a:cubicBezTo>
                  <a:cubicBezTo>
                    <a:pt x="94" y="5627"/>
                    <a:pt x="252" y="5992"/>
                    <a:pt x="524" y="6303"/>
                  </a:cubicBezTo>
                  <a:cubicBezTo>
                    <a:pt x="797" y="6614"/>
                    <a:pt x="1146" y="6845"/>
                    <a:pt x="1574" y="6999"/>
                  </a:cubicBezTo>
                  <a:cubicBezTo>
                    <a:pt x="1888" y="7110"/>
                    <a:pt x="2226" y="7167"/>
                    <a:pt x="2586" y="7167"/>
                  </a:cubicBezTo>
                  <a:cubicBezTo>
                    <a:pt x="2714" y="7167"/>
                    <a:pt x="2845" y="7160"/>
                    <a:pt x="2978" y="7146"/>
                  </a:cubicBezTo>
                  <a:cubicBezTo>
                    <a:pt x="3361" y="7104"/>
                    <a:pt x="3716" y="7015"/>
                    <a:pt x="4037" y="6871"/>
                  </a:cubicBezTo>
                  <a:cubicBezTo>
                    <a:pt x="4350" y="6733"/>
                    <a:pt x="4631" y="6555"/>
                    <a:pt x="4885" y="6335"/>
                  </a:cubicBezTo>
                  <a:lnTo>
                    <a:pt x="5430" y="6790"/>
                  </a:lnTo>
                  <a:lnTo>
                    <a:pt x="7357" y="6585"/>
                  </a:lnTo>
                  <a:lnTo>
                    <a:pt x="5747" y="5196"/>
                  </a:lnTo>
                  <a:cubicBezTo>
                    <a:pt x="5859" y="4973"/>
                    <a:pt x="5951" y="4734"/>
                    <a:pt x="6023" y="4484"/>
                  </a:cubicBezTo>
                  <a:cubicBezTo>
                    <a:pt x="6128" y="4116"/>
                    <a:pt x="6188" y="3720"/>
                    <a:pt x="6202" y="3299"/>
                  </a:cubicBezTo>
                  <a:lnTo>
                    <a:pt x="6202" y="3299"/>
                  </a:lnTo>
                  <a:lnTo>
                    <a:pt x="4753" y="3451"/>
                  </a:lnTo>
                  <a:cubicBezTo>
                    <a:pt x="4749" y="3766"/>
                    <a:pt x="4708" y="4058"/>
                    <a:pt x="4636" y="4326"/>
                  </a:cubicBezTo>
                  <a:lnTo>
                    <a:pt x="4094" y="3845"/>
                  </a:lnTo>
                  <a:cubicBezTo>
                    <a:pt x="3953" y="3736"/>
                    <a:pt x="3791" y="3602"/>
                    <a:pt x="3611" y="3450"/>
                  </a:cubicBezTo>
                  <a:cubicBezTo>
                    <a:pt x="3431" y="3293"/>
                    <a:pt x="3252" y="3131"/>
                    <a:pt x="3078" y="2955"/>
                  </a:cubicBezTo>
                  <a:cubicBezTo>
                    <a:pt x="2902" y="2781"/>
                    <a:pt x="2754" y="2609"/>
                    <a:pt x="2635" y="2440"/>
                  </a:cubicBezTo>
                  <a:cubicBezTo>
                    <a:pt x="2515" y="2272"/>
                    <a:pt x="2451" y="2127"/>
                    <a:pt x="2436" y="2005"/>
                  </a:cubicBezTo>
                  <a:cubicBezTo>
                    <a:pt x="2422" y="1875"/>
                    <a:pt x="2436" y="1762"/>
                    <a:pt x="2479" y="1671"/>
                  </a:cubicBezTo>
                  <a:cubicBezTo>
                    <a:pt x="2523" y="1579"/>
                    <a:pt x="2589" y="1503"/>
                    <a:pt x="2682" y="1448"/>
                  </a:cubicBezTo>
                  <a:cubicBezTo>
                    <a:pt x="2776" y="1392"/>
                    <a:pt x="2892" y="1356"/>
                    <a:pt x="3036" y="1342"/>
                  </a:cubicBezTo>
                  <a:cubicBezTo>
                    <a:pt x="3068" y="1338"/>
                    <a:pt x="3099" y="1337"/>
                    <a:pt x="3129" y="1337"/>
                  </a:cubicBezTo>
                  <a:cubicBezTo>
                    <a:pt x="3267" y="1337"/>
                    <a:pt x="3394" y="1371"/>
                    <a:pt x="3509" y="1438"/>
                  </a:cubicBezTo>
                  <a:cubicBezTo>
                    <a:pt x="3649" y="1524"/>
                    <a:pt x="3788" y="1693"/>
                    <a:pt x="3926" y="1947"/>
                  </a:cubicBezTo>
                  <a:lnTo>
                    <a:pt x="5076" y="1089"/>
                  </a:lnTo>
                  <a:cubicBezTo>
                    <a:pt x="4964" y="838"/>
                    <a:pt x="4796" y="626"/>
                    <a:pt x="4566" y="453"/>
                  </a:cubicBezTo>
                  <a:cubicBezTo>
                    <a:pt x="4337" y="281"/>
                    <a:pt x="4076" y="155"/>
                    <a:pt x="3778" y="79"/>
                  </a:cubicBezTo>
                  <a:cubicBezTo>
                    <a:pt x="3574" y="27"/>
                    <a:pt x="3364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33"/>
            <p:cNvSpPr/>
            <p:nvPr/>
          </p:nvSpPr>
          <p:spPr>
            <a:xfrm flipH="1">
              <a:off x="656779" y="332472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3" y="2067"/>
                  </a:lnTo>
                  <a:lnTo>
                    <a:pt x="2177" y="1852"/>
                  </a:lnTo>
                  <a:lnTo>
                    <a:pt x="2743" y="7206"/>
                  </a:lnTo>
                  <a:lnTo>
                    <a:pt x="4396" y="7032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33"/>
            <p:cNvSpPr/>
            <p:nvPr/>
          </p:nvSpPr>
          <p:spPr>
            <a:xfrm flipH="1">
              <a:off x="428838" y="330310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2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5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3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33"/>
            <p:cNvSpPr/>
            <p:nvPr/>
          </p:nvSpPr>
          <p:spPr>
            <a:xfrm flipH="1">
              <a:off x="187627" y="3280378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8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3" y="77"/>
                    <a:pt x="2293" y="213"/>
                    <a:pt x="1875" y="435"/>
                  </a:cubicBezTo>
                  <a:cubicBezTo>
                    <a:pt x="1456" y="656"/>
                    <a:pt x="1103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5"/>
                  </a:cubicBezTo>
                  <a:cubicBezTo>
                    <a:pt x="113" y="4437"/>
                    <a:pt x="248" y="4904"/>
                    <a:pt x="465" y="5317"/>
                  </a:cubicBezTo>
                  <a:cubicBezTo>
                    <a:pt x="684" y="5731"/>
                    <a:pt x="967" y="6077"/>
                    <a:pt x="1318" y="6358"/>
                  </a:cubicBezTo>
                  <a:cubicBezTo>
                    <a:pt x="1669" y="6638"/>
                    <a:pt x="2069" y="6842"/>
                    <a:pt x="2519" y="6969"/>
                  </a:cubicBezTo>
                  <a:cubicBezTo>
                    <a:pt x="2834" y="7057"/>
                    <a:pt x="3165" y="7101"/>
                    <a:pt x="3512" y="7101"/>
                  </a:cubicBezTo>
                  <a:cubicBezTo>
                    <a:pt x="3659" y="7101"/>
                    <a:pt x="3810" y="7093"/>
                    <a:pt x="3963" y="7077"/>
                  </a:cubicBezTo>
                  <a:cubicBezTo>
                    <a:pt x="4292" y="7041"/>
                    <a:pt x="4618" y="6966"/>
                    <a:pt x="4936" y="6850"/>
                  </a:cubicBezTo>
                  <a:cubicBezTo>
                    <a:pt x="5254" y="6735"/>
                    <a:pt x="5542" y="6591"/>
                    <a:pt x="5796" y="6420"/>
                  </a:cubicBezTo>
                  <a:cubicBezTo>
                    <a:pt x="6049" y="6250"/>
                    <a:pt x="6249" y="6065"/>
                    <a:pt x="6390" y="5865"/>
                  </a:cubicBezTo>
                  <a:lnTo>
                    <a:pt x="5460" y="4684"/>
                  </a:lnTo>
                  <a:cubicBezTo>
                    <a:pt x="5350" y="4826"/>
                    <a:pt x="5221" y="4957"/>
                    <a:pt x="5073" y="5074"/>
                  </a:cubicBezTo>
                  <a:cubicBezTo>
                    <a:pt x="4923" y="5192"/>
                    <a:pt x="4761" y="5289"/>
                    <a:pt x="4577" y="5367"/>
                  </a:cubicBezTo>
                  <a:cubicBezTo>
                    <a:pt x="4396" y="5446"/>
                    <a:pt x="4200" y="5495"/>
                    <a:pt x="3993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9" y="5512"/>
                    <a:pt x="3146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3"/>
                    <a:pt x="2115" y="4786"/>
                    <a:pt x="1993" y="4555"/>
                  </a:cubicBezTo>
                  <a:cubicBezTo>
                    <a:pt x="1870" y="4322"/>
                    <a:pt x="1793" y="4056"/>
                    <a:pt x="1760" y="3757"/>
                  </a:cubicBezTo>
                  <a:cubicBezTo>
                    <a:pt x="1728" y="3452"/>
                    <a:pt x="1748" y="3171"/>
                    <a:pt x="1820" y="2914"/>
                  </a:cubicBezTo>
                  <a:cubicBezTo>
                    <a:pt x="1892" y="2656"/>
                    <a:pt x="2003" y="2434"/>
                    <a:pt x="2158" y="2244"/>
                  </a:cubicBezTo>
                  <a:cubicBezTo>
                    <a:pt x="2312" y="2052"/>
                    <a:pt x="2499" y="1899"/>
                    <a:pt x="2719" y="1781"/>
                  </a:cubicBezTo>
                  <a:cubicBezTo>
                    <a:pt x="2939" y="1663"/>
                    <a:pt x="3179" y="1591"/>
                    <a:pt x="3438" y="1562"/>
                  </a:cubicBezTo>
                  <a:cubicBezTo>
                    <a:pt x="3513" y="1554"/>
                    <a:pt x="3586" y="1551"/>
                    <a:pt x="3658" y="1551"/>
                  </a:cubicBezTo>
                  <a:cubicBezTo>
                    <a:pt x="3786" y="1551"/>
                    <a:pt x="3910" y="1563"/>
                    <a:pt x="4030" y="1587"/>
                  </a:cubicBezTo>
                  <a:cubicBezTo>
                    <a:pt x="4219" y="1627"/>
                    <a:pt x="4394" y="1692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20" y="845"/>
                  </a:lnTo>
                  <a:cubicBezTo>
                    <a:pt x="5700" y="637"/>
                    <a:pt x="5448" y="468"/>
                    <a:pt x="5161" y="328"/>
                  </a:cubicBezTo>
                  <a:cubicBezTo>
                    <a:pt x="4873" y="192"/>
                    <a:pt x="4571" y="97"/>
                    <a:pt x="4249" y="46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33"/>
            <p:cNvSpPr/>
            <p:nvPr/>
          </p:nvSpPr>
          <p:spPr>
            <a:xfrm flipH="1">
              <a:off x="-9754" y="3253839"/>
              <a:ext cx="179994" cy="255006"/>
            </a:xfrm>
            <a:custGeom>
              <a:avLst/>
              <a:gdLst/>
              <a:ahLst/>
              <a:cxnLst/>
              <a:rect l="l" t="t" r="r" b="b"/>
              <a:pathLst>
                <a:path w="5195" h="7360" extrusionOk="0">
                  <a:moveTo>
                    <a:pt x="5194" y="0"/>
                  </a:moveTo>
                  <a:lnTo>
                    <a:pt x="4224" y="102"/>
                  </a:lnTo>
                  <a:lnTo>
                    <a:pt x="4506" y="2780"/>
                  </a:lnTo>
                  <a:lnTo>
                    <a:pt x="1937" y="3049"/>
                  </a:lnTo>
                  <a:lnTo>
                    <a:pt x="1654" y="374"/>
                  </a:lnTo>
                  <a:lnTo>
                    <a:pt x="0" y="548"/>
                  </a:lnTo>
                  <a:lnTo>
                    <a:pt x="718" y="7360"/>
                  </a:lnTo>
                  <a:lnTo>
                    <a:pt x="2372" y="7187"/>
                  </a:lnTo>
                  <a:lnTo>
                    <a:pt x="2093" y="4528"/>
                  </a:lnTo>
                  <a:lnTo>
                    <a:pt x="4662" y="4258"/>
                  </a:lnTo>
                  <a:lnTo>
                    <a:pt x="4940" y="6915"/>
                  </a:lnTo>
                  <a:lnTo>
                    <a:pt x="5194" y="6888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33"/>
            <p:cNvSpPr/>
            <p:nvPr/>
          </p:nvSpPr>
          <p:spPr>
            <a:xfrm flipH="1">
              <a:off x="3888176" y="3997495"/>
              <a:ext cx="194407" cy="246863"/>
            </a:xfrm>
            <a:custGeom>
              <a:avLst/>
              <a:gdLst/>
              <a:ahLst/>
              <a:cxnLst/>
              <a:rect l="l" t="t" r="r" b="b"/>
              <a:pathLst>
                <a:path w="5611" h="7125" extrusionOk="0">
                  <a:moveTo>
                    <a:pt x="2939" y="0"/>
                  </a:moveTo>
                  <a:cubicBezTo>
                    <a:pt x="2765" y="0"/>
                    <a:pt x="2579" y="10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31" y="1011"/>
                    <a:pt x="265" y="1251"/>
                    <a:pt x="153" y="1521"/>
                  </a:cubicBezTo>
                  <a:cubicBezTo>
                    <a:pt x="41" y="1793"/>
                    <a:pt x="1" y="2080"/>
                    <a:pt x="34" y="2385"/>
                  </a:cubicBezTo>
                  <a:cubicBezTo>
                    <a:pt x="64" y="2671"/>
                    <a:pt x="136" y="2925"/>
                    <a:pt x="251" y="3145"/>
                  </a:cubicBezTo>
                  <a:cubicBezTo>
                    <a:pt x="366" y="3365"/>
                    <a:pt x="526" y="3554"/>
                    <a:pt x="728" y="3714"/>
                  </a:cubicBezTo>
                  <a:cubicBezTo>
                    <a:pt x="932" y="3872"/>
                    <a:pt x="1180" y="4000"/>
                    <a:pt x="1473" y="4094"/>
                  </a:cubicBezTo>
                  <a:cubicBezTo>
                    <a:pt x="1767" y="4187"/>
                    <a:pt x="2104" y="4256"/>
                    <a:pt x="2488" y="4299"/>
                  </a:cubicBezTo>
                  <a:cubicBezTo>
                    <a:pt x="2626" y="4312"/>
                    <a:pt x="2763" y="4328"/>
                    <a:pt x="2897" y="4350"/>
                  </a:cubicBezTo>
                  <a:cubicBezTo>
                    <a:pt x="3029" y="4371"/>
                    <a:pt x="3157" y="4400"/>
                    <a:pt x="3279" y="4439"/>
                  </a:cubicBezTo>
                  <a:cubicBezTo>
                    <a:pt x="3402" y="4475"/>
                    <a:pt x="3508" y="4518"/>
                    <a:pt x="3597" y="4568"/>
                  </a:cubicBezTo>
                  <a:cubicBezTo>
                    <a:pt x="3688" y="4616"/>
                    <a:pt x="3761" y="4677"/>
                    <a:pt x="3819" y="4751"/>
                  </a:cubicBezTo>
                  <a:cubicBezTo>
                    <a:pt x="3876" y="4823"/>
                    <a:pt x="3909" y="4909"/>
                    <a:pt x="3919" y="5007"/>
                  </a:cubicBezTo>
                  <a:cubicBezTo>
                    <a:pt x="3934" y="5136"/>
                    <a:pt x="3905" y="5248"/>
                    <a:pt x="3837" y="5345"/>
                  </a:cubicBezTo>
                  <a:cubicBezTo>
                    <a:pt x="3768" y="5440"/>
                    <a:pt x="3665" y="5519"/>
                    <a:pt x="3528" y="5578"/>
                  </a:cubicBezTo>
                  <a:cubicBezTo>
                    <a:pt x="3389" y="5639"/>
                    <a:pt x="3233" y="5677"/>
                    <a:pt x="3058" y="5697"/>
                  </a:cubicBezTo>
                  <a:cubicBezTo>
                    <a:pt x="2973" y="5706"/>
                    <a:pt x="2889" y="5711"/>
                    <a:pt x="2805" y="5711"/>
                  </a:cubicBezTo>
                  <a:cubicBezTo>
                    <a:pt x="2540" y="5711"/>
                    <a:pt x="2278" y="5666"/>
                    <a:pt x="2018" y="5579"/>
                  </a:cubicBezTo>
                  <a:cubicBezTo>
                    <a:pt x="1675" y="5464"/>
                    <a:pt x="1316" y="5208"/>
                    <a:pt x="948" y="4807"/>
                  </a:cubicBezTo>
                  <a:lnTo>
                    <a:pt x="65" y="6051"/>
                  </a:lnTo>
                  <a:cubicBezTo>
                    <a:pt x="316" y="6305"/>
                    <a:pt x="590" y="6521"/>
                    <a:pt x="891" y="6696"/>
                  </a:cubicBezTo>
                  <a:cubicBezTo>
                    <a:pt x="1191" y="6870"/>
                    <a:pt x="1526" y="6993"/>
                    <a:pt x="1899" y="7063"/>
                  </a:cubicBezTo>
                  <a:cubicBezTo>
                    <a:pt x="2120" y="7104"/>
                    <a:pt x="2353" y="7125"/>
                    <a:pt x="2599" y="7125"/>
                  </a:cubicBezTo>
                  <a:cubicBezTo>
                    <a:pt x="2769" y="7125"/>
                    <a:pt x="2946" y="7115"/>
                    <a:pt x="3128" y="7095"/>
                  </a:cubicBezTo>
                  <a:cubicBezTo>
                    <a:pt x="3647" y="7042"/>
                    <a:pt x="4098" y="6906"/>
                    <a:pt x="4479" y="6692"/>
                  </a:cubicBezTo>
                  <a:cubicBezTo>
                    <a:pt x="4860" y="6478"/>
                    <a:pt x="5147" y="6196"/>
                    <a:pt x="5343" y="5844"/>
                  </a:cubicBezTo>
                  <a:cubicBezTo>
                    <a:pt x="5538" y="5491"/>
                    <a:pt x="5610" y="5080"/>
                    <a:pt x="5563" y="4606"/>
                  </a:cubicBezTo>
                  <a:cubicBezTo>
                    <a:pt x="5530" y="4299"/>
                    <a:pt x="5445" y="4039"/>
                    <a:pt x="5307" y="3820"/>
                  </a:cubicBezTo>
                  <a:cubicBezTo>
                    <a:pt x="5169" y="3602"/>
                    <a:pt x="4985" y="3419"/>
                    <a:pt x="4758" y="3274"/>
                  </a:cubicBezTo>
                  <a:cubicBezTo>
                    <a:pt x="4529" y="3127"/>
                    <a:pt x="4263" y="3011"/>
                    <a:pt x="3962" y="2925"/>
                  </a:cubicBezTo>
                  <a:cubicBezTo>
                    <a:pt x="3660" y="2838"/>
                    <a:pt x="3328" y="2779"/>
                    <a:pt x="2964" y="2745"/>
                  </a:cubicBezTo>
                  <a:cubicBezTo>
                    <a:pt x="2806" y="2736"/>
                    <a:pt x="2654" y="2717"/>
                    <a:pt x="2507" y="2689"/>
                  </a:cubicBezTo>
                  <a:cubicBezTo>
                    <a:pt x="2359" y="2663"/>
                    <a:pt x="2228" y="2624"/>
                    <a:pt x="2112" y="2574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4" y="2321"/>
                    <a:pt x="1712" y="2231"/>
                    <a:pt x="1699" y="2121"/>
                  </a:cubicBezTo>
                  <a:cubicBezTo>
                    <a:pt x="1687" y="1997"/>
                    <a:pt x="1713" y="1889"/>
                    <a:pt x="1782" y="1793"/>
                  </a:cubicBezTo>
                  <a:cubicBezTo>
                    <a:pt x="1850" y="1696"/>
                    <a:pt x="1953" y="1616"/>
                    <a:pt x="2086" y="1553"/>
                  </a:cubicBezTo>
                  <a:cubicBezTo>
                    <a:pt x="2221" y="1491"/>
                    <a:pt x="2385" y="1448"/>
                    <a:pt x="2580" y="1428"/>
                  </a:cubicBezTo>
                  <a:cubicBezTo>
                    <a:pt x="2645" y="1421"/>
                    <a:pt x="2710" y="1417"/>
                    <a:pt x="2774" y="1417"/>
                  </a:cubicBezTo>
                  <a:cubicBezTo>
                    <a:pt x="2896" y="1417"/>
                    <a:pt x="3018" y="1430"/>
                    <a:pt x="3140" y="1456"/>
                  </a:cubicBezTo>
                  <a:cubicBezTo>
                    <a:pt x="3324" y="1495"/>
                    <a:pt x="3501" y="1563"/>
                    <a:pt x="3672" y="1656"/>
                  </a:cubicBezTo>
                  <a:cubicBezTo>
                    <a:pt x="3842" y="1750"/>
                    <a:pt x="4004" y="1873"/>
                    <a:pt x="4158" y="2027"/>
                  </a:cubicBezTo>
                  <a:lnTo>
                    <a:pt x="5077" y="937"/>
                  </a:lnTo>
                  <a:cubicBezTo>
                    <a:pt x="4888" y="707"/>
                    <a:pt x="4671" y="517"/>
                    <a:pt x="4421" y="366"/>
                  </a:cubicBezTo>
                  <a:cubicBezTo>
                    <a:pt x="4172" y="215"/>
                    <a:pt x="3882" y="112"/>
                    <a:pt x="3551" y="50"/>
                  </a:cubicBezTo>
                  <a:cubicBezTo>
                    <a:pt x="3366" y="17"/>
                    <a:pt x="3162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33"/>
            <p:cNvSpPr/>
            <p:nvPr/>
          </p:nvSpPr>
          <p:spPr>
            <a:xfrm flipH="1">
              <a:off x="3620425" y="3972099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92" y="1568"/>
                  </a:moveTo>
                  <a:cubicBezTo>
                    <a:pt x="3781" y="1568"/>
                    <a:pt x="3960" y="1596"/>
                    <a:pt x="4130" y="1649"/>
                  </a:cubicBezTo>
                  <a:cubicBezTo>
                    <a:pt x="4365" y="1722"/>
                    <a:pt x="4573" y="1840"/>
                    <a:pt x="4759" y="2001"/>
                  </a:cubicBezTo>
                  <a:cubicBezTo>
                    <a:pt x="4941" y="2162"/>
                    <a:pt x="5092" y="2358"/>
                    <a:pt x="5207" y="2588"/>
                  </a:cubicBezTo>
                  <a:cubicBezTo>
                    <a:pt x="5324" y="2818"/>
                    <a:pt x="5399" y="3077"/>
                    <a:pt x="5427" y="3363"/>
                  </a:cubicBezTo>
                  <a:cubicBezTo>
                    <a:pt x="5458" y="3649"/>
                    <a:pt x="5439" y="3915"/>
                    <a:pt x="5374" y="4165"/>
                  </a:cubicBezTo>
                  <a:cubicBezTo>
                    <a:pt x="5310" y="4417"/>
                    <a:pt x="5205" y="4637"/>
                    <a:pt x="5056" y="4835"/>
                  </a:cubicBezTo>
                  <a:cubicBezTo>
                    <a:pt x="4908" y="5031"/>
                    <a:pt x="4729" y="5189"/>
                    <a:pt x="4517" y="5310"/>
                  </a:cubicBezTo>
                  <a:cubicBezTo>
                    <a:pt x="4303" y="5431"/>
                    <a:pt x="4063" y="5505"/>
                    <a:pt x="3797" y="5533"/>
                  </a:cubicBezTo>
                  <a:cubicBezTo>
                    <a:pt x="3722" y="5541"/>
                    <a:pt x="3649" y="5545"/>
                    <a:pt x="3577" y="5545"/>
                  </a:cubicBezTo>
                  <a:cubicBezTo>
                    <a:pt x="3392" y="5545"/>
                    <a:pt x="3215" y="5518"/>
                    <a:pt x="3046" y="5467"/>
                  </a:cubicBezTo>
                  <a:cubicBezTo>
                    <a:pt x="2813" y="5392"/>
                    <a:pt x="2603" y="5275"/>
                    <a:pt x="2413" y="5117"/>
                  </a:cubicBezTo>
                  <a:cubicBezTo>
                    <a:pt x="2225" y="4960"/>
                    <a:pt x="2078" y="4763"/>
                    <a:pt x="1965" y="4532"/>
                  </a:cubicBezTo>
                  <a:cubicBezTo>
                    <a:pt x="1851" y="4297"/>
                    <a:pt x="1779" y="4037"/>
                    <a:pt x="1749" y="3751"/>
                  </a:cubicBezTo>
                  <a:cubicBezTo>
                    <a:pt x="1719" y="3465"/>
                    <a:pt x="1736" y="3199"/>
                    <a:pt x="1798" y="2947"/>
                  </a:cubicBezTo>
                  <a:cubicBezTo>
                    <a:pt x="1860" y="2698"/>
                    <a:pt x="1965" y="2477"/>
                    <a:pt x="2116" y="2278"/>
                  </a:cubicBezTo>
                  <a:cubicBezTo>
                    <a:pt x="2267" y="2083"/>
                    <a:pt x="2446" y="1925"/>
                    <a:pt x="2661" y="1804"/>
                  </a:cubicBezTo>
                  <a:cubicBezTo>
                    <a:pt x="2874" y="1685"/>
                    <a:pt x="3115" y="1608"/>
                    <a:pt x="3381" y="1580"/>
                  </a:cubicBezTo>
                  <a:cubicBezTo>
                    <a:pt x="3453" y="1572"/>
                    <a:pt x="3523" y="1568"/>
                    <a:pt x="3592" y="1568"/>
                  </a:cubicBezTo>
                  <a:close/>
                  <a:moveTo>
                    <a:pt x="3659" y="0"/>
                  </a:moveTo>
                  <a:cubicBezTo>
                    <a:pt x="3514" y="0"/>
                    <a:pt x="3365" y="9"/>
                    <a:pt x="3214" y="25"/>
                  </a:cubicBezTo>
                  <a:cubicBezTo>
                    <a:pt x="2702" y="78"/>
                    <a:pt x="2242" y="215"/>
                    <a:pt x="1832" y="436"/>
                  </a:cubicBezTo>
                  <a:cubicBezTo>
                    <a:pt x="1423" y="655"/>
                    <a:pt x="1075" y="943"/>
                    <a:pt x="790" y="1293"/>
                  </a:cubicBezTo>
                  <a:cubicBezTo>
                    <a:pt x="505" y="1646"/>
                    <a:pt x="298" y="2043"/>
                    <a:pt x="167" y="2488"/>
                  </a:cubicBezTo>
                  <a:cubicBezTo>
                    <a:pt x="38" y="2936"/>
                    <a:pt x="0" y="3414"/>
                    <a:pt x="54" y="3929"/>
                  </a:cubicBezTo>
                  <a:cubicBezTo>
                    <a:pt x="108" y="4441"/>
                    <a:pt x="246" y="4901"/>
                    <a:pt x="466" y="5311"/>
                  </a:cubicBezTo>
                  <a:cubicBezTo>
                    <a:pt x="686" y="5722"/>
                    <a:pt x="971" y="6068"/>
                    <a:pt x="1323" y="6354"/>
                  </a:cubicBezTo>
                  <a:cubicBezTo>
                    <a:pt x="1676" y="6640"/>
                    <a:pt x="2074" y="6844"/>
                    <a:pt x="2520" y="6976"/>
                  </a:cubicBezTo>
                  <a:cubicBezTo>
                    <a:pt x="2833" y="7067"/>
                    <a:pt x="3164" y="7113"/>
                    <a:pt x="3514" y="7113"/>
                  </a:cubicBezTo>
                  <a:cubicBezTo>
                    <a:pt x="3662" y="7113"/>
                    <a:pt x="3813" y="7105"/>
                    <a:pt x="3968" y="7089"/>
                  </a:cubicBezTo>
                  <a:cubicBezTo>
                    <a:pt x="4473" y="7035"/>
                    <a:pt x="4931" y="6897"/>
                    <a:pt x="5343" y="6677"/>
                  </a:cubicBezTo>
                  <a:cubicBezTo>
                    <a:pt x="5752" y="6459"/>
                    <a:pt x="6099" y="6173"/>
                    <a:pt x="6384" y="5820"/>
                  </a:cubicBezTo>
                  <a:cubicBezTo>
                    <a:pt x="6667" y="5468"/>
                    <a:pt x="6874" y="5068"/>
                    <a:pt x="7002" y="4618"/>
                  </a:cubicBezTo>
                  <a:cubicBezTo>
                    <a:pt x="7126" y="4168"/>
                    <a:pt x="7163" y="3692"/>
                    <a:pt x="7110" y="3187"/>
                  </a:cubicBezTo>
                  <a:cubicBezTo>
                    <a:pt x="7055" y="2672"/>
                    <a:pt x="6919" y="2212"/>
                    <a:pt x="6703" y="1802"/>
                  </a:cubicBezTo>
                  <a:cubicBezTo>
                    <a:pt x="6486" y="1391"/>
                    <a:pt x="6201" y="1046"/>
                    <a:pt x="5849" y="760"/>
                  </a:cubicBezTo>
                  <a:cubicBezTo>
                    <a:pt x="5497" y="477"/>
                    <a:pt x="5100" y="270"/>
                    <a:pt x="4654" y="139"/>
                  </a:cubicBezTo>
                  <a:cubicBezTo>
                    <a:pt x="4339" y="47"/>
                    <a:pt x="4007" y="0"/>
                    <a:pt x="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33"/>
            <p:cNvSpPr/>
            <p:nvPr/>
          </p:nvSpPr>
          <p:spPr>
            <a:xfrm flipH="1">
              <a:off x="3373533" y="3943828"/>
              <a:ext cx="221432" cy="245859"/>
            </a:xfrm>
            <a:custGeom>
              <a:avLst/>
              <a:gdLst/>
              <a:ahLst/>
              <a:cxnLst/>
              <a:rect l="l" t="t" r="r" b="b"/>
              <a:pathLst>
                <a:path w="6391" h="7096" extrusionOk="0">
                  <a:moveTo>
                    <a:pt x="3679" y="0"/>
                  </a:moveTo>
                  <a:cubicBezTo>
                    <a:pt x="3547" y="0"/>
                    <a:pt x="3415" y="7"/>
                    <a:pt x="3283" y="21"/>
                  </a:cubicBezTo>
                  <a:cubicBezTo>
                    <a:pt x="2764" y="78"/>
                    <a:pt x="2294" y="214"/>
                    <a:pt x="1876" y="434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39"/>
                    <a:pt x="315" y="2036"/>
                    <a:pt x="179" y="2483"/>
                  </a:cubicBezTo>
                  <a:cubicBezTo>
                    <a:pt x="42" y="2932"/>
                    <a:pt x="0" y="3408"/>
                    <a:pt x="55" y="3913"/>
                  </a:cubicBezTo>
                  <a:cubicBezTo>
                    <a:pt x="113" y="4430"/>
                    <a:pt x="249" y="4898"/>
                    <a:pt x="466" y="5309"/>
                  </a:cubicBezTo>
                  <a:cubicBezTo>
                    <a:pt x="685" y="5723"/>
                    <a:pt x="968" y="6070"/>
                    <a:pt x="1319" y="6352"/>
                  </a:cubicBezTo>
                  <a:cubicBezTo>
                    <a:pt x="1670" y="6632"/>
                    <a:pt x="2070" y="6838"/>
                    <a:pt x="2520" y="6963"/>
                  </a:cubicBezTo>
                  <a:cubicBezTo>
                    <a:pt x="2833" y="7051"/>
                    <a:pt x="3162" y="7096"/>
                    <a:pt x="3506" y="7096"/>
                  </a:cubicBezTo>
                  <a:cubicBezTo>
                    <a:pt x="3656" y="7096"/>
                    <a:pt x="3807" y="7087"/>
                    <a:pt x="3962" y="7071"/>
                  </a:cubicBezTo>
                  <a:cubicBezTo>
                    <a:pt x="4293" y="7037"/>
                    <a:pt x="4619" y="6961"/>
                    <a:pt x="4937" y="6845"/>
                  </a:cubicBezTo>
                  <a:cubicBezTo>
                    <a:pt x="5255" y="6730"/>
                    <a:pt x="5542" y="6586"/>
                    <a:pt x="5796" y="6415"/>
                  </a:cubicBezTo>
                  <a:cubicBezTo>
                    <a:pt x="6050" y="6244"/>
                    <a:pt x="6249" y="6060"/>
                    <a:pt x="6391" y="5860"/>
                  </a:cubicBezTo>
                  <a:lnTo>
                    <a:pt x="5461" y="4679"/>
                  </a:lnTo>
                  <a:cubicBezTo>
                    <a:pt x="5350" y="4820"/>
                    <a:pt x="5222" y="4952"/>
                    <a:pt x="5074" y="5069"/>
                  </a:cubicBezTo>
                  <a:cubicBezTo>
                    <a:pt x="4926" y="5185"/>
                    <a:pt x="4762" y="5285"/>
                    <a:pt x="4578" y="5362"/>
                  </a:cubicBezTo>
                  <a:cubicBezTo>
                    <a:pt x="4396" y="5441"/>
                    <a:pt x="4199" y="5489"/>
                    <a:pt x="3994" y="5513"/>
                  </a:cubicBezTo>
                  <a:cubicBezTo>
                    <a:pt x="3892" y="5524"/>
                    <a:pt x="3793" y="5529"/>
                    <a:pt x="3697" y="5529"/>
                  </a:cubicBezTo>
                  <a:cubicBezTo>
                    <a:pt x="3503" y="5529"/>
                    <a:pt x="3320" y="5508"/>
                    <a:pt x="3147" y="5464"/>
                  </a:cubicBezTo>
                  <a:cubicBezTo>
                    <a:pt x="2888" y="5400"/>
                    <a:pt x="2661" y="5290"/>
                    <a:pt x="2468" y="5134"/>
                  </a:cubicBezTo>
                  <a:cubicBezTo>
                    <a:pt x="2274" y="4977"/>
                    <a:pt x="2114" y="4781"/>
                    <a:pt x="1993" y="4550"/>
                  </a:cubicBezTo>
                  <a:cubicBezTo>
                    <a:pt x="1871" y="4315"/>
                    <a:pt x="1794" y="4051"/>
                    <a:pt x="1761" y="3753"/>
                  </a:cubicBezTo>
                  <a:cubicBezTo>
                    <a:pt x="1729" y="3450"/>
                    <a:pt x="1749" y="3166"/>
                    <a:pt x="1821" y="2910"/>
                  </a:cubicBezTo>
                  <a:cubicBezTo>
                    <a:pt x="1893" y="2653"/>
                    <a:pt x="2004" y="2430"/>
                    <a:pt x="2157" y="2239"/>
                  </a:cubicBezTo>
                  <a:cubicBezTo>
                    <a:pt x="2313" y="2049"/>
                    <a:pt x="2500" y="1894"/>
                    <a:pt x="2720" y="1777"/>
                  </a:cubicBezTo>
                  <a:cubicBezTo>
                    <a:pt x="2940" y="1659"/>
                    <a:pt x="3180" y="1587"/>
                    <a:pt x="3439" y="1559"/>
                  </a:cubicBezTo>
                  <a:cubicBezTo>
                    <a:pt x="3513" y="1551"/>
                    <a:pt x="3586" y="1547"/>
                    <a:pt x="3657" y="1547"/>
                  </a:cubicBezTo>
                  <a:cubicBezTo>
                    <a:pt x="3786" y="1547"/>
                    <a:pt x="3910" y="1560"/>
                    <a:pt x="4031" y="1585"/>
                  </a:cubicBezTo>
                  <a:cubicBezTo>
                    <a:pt x="4220" y="1625"/>
                    <a:pt x="4395" y="1690"/>
                    <a:pt x="4557" y="1782"/>
                  </a:cubicBezTo>
                  <a:cubicBezTo>
                    <a:pt x="4721" y="1872"/>
                    <a:pt x="4880" y="1983"/>
                    <a:pt x="5031" y="2109"/>
                  </a:cubicBezTo>
                  <a:lnTo>
                    <a:pt x="5921" y="844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4" y="193"/>
                    <a:pt x="4572" y="96"/>
                    <a:pt x="4250" y="46"/>
                  </a:cubicBezTo>
                  <a:cubicBezTo>
                    <a:pt x="4061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33"/>
            <p:cNvSpPr/>
            <p:nvPr/>
          </p:nvSpPr>
          <p:spPr>
            <a:xfrm flipH="1">
              <a:off x="3139563" y="3919090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7"/>
                    <a:pt x="2294" y="213"/>
                    <a:pt x="1874" y="435"/>
                  </a:cubicBezTo>
                  <a:cubicBezTo>
                    <a:pt x="1456" y="656"/>
                    <a:pt x="1102" y="943"/>
                    <a:pt x="815" y="1291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1"/>
                    <a:pt x="1" y="3409"/>
                    <a:pt x="54" y="3913"/>
                  </a:cubicBezTo>
                  <a:cubicBezTo>
                    <a:pt x="111" y="4433"/>
                    <a:pt x="248" y="4898"/>
                    <a:pt x="465" y="5311"/>
                  </a:cubicBezTo>
                  <a:cubicBezTo>
                    <a:pt x="684" y="5725"/>
                    <a:pt x="967" y="6072"/>
                    <a:pt x="1318" y="6354"/>
                  </a:cubicBezTo>
                  <a:cubicBezTo>
                    <a:pt x="1669" y="6634"/>
                    <a:pt x="2069" y="6840"/>
                    <a:pt x="2519" y="6965"/>
                  </a:cubicBezTo>
                  <a:cubicBezTo>
                    <a:pt x="2832" y="7053"/>
                    <a:pt x="3161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3"/>
                    <a:pt x="4936" y="6847"/>
                  </a:cubicBezTo>
                  <a:cubicBezTo>
                    <a:pt x="5254" y="6732"/>
                    <a:pt x="5541" y="6588"/>
                    <a:pt x="5796" y="6417"/>
                  </a:cubicBezTo>
                  <a:cubicBezTo>
                    <a:pt x="6049" y="6246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2"/>
                    <a:pt x="5221" y="4955"/>
                    <a:pt x="5073" y="5071"/>
                  </a:cubicBezTo>
                  <a:cubicBezTo>
                    <a:pt x="4923" y="5188"/>
                    <a:pt x="4761" y="5287"/>
                    <a:pt x="4576" y="5364"/>
                  </a:cubicBezTo>
                  <a:cubicBezTo>
                    <a:pt x="4395" y="5443"/>
                    <a:pt x="4200" y="5491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6" y="5466"/>
                  </a:cubicBezTo>
                  <a:cubicBezTo>
                    <a:pt x="2887" y="5402"/>
                    <a:pt x="2661" y="5292"/>
                    <a:pt x="2467" y="5134"/>
                  </a:cubicBezTo>
                  <a:cubicBezTo>
                    <a:pt x="2273" y="4978"/>
                    <a:pt x="2115" y="4782"/>
                    <a:pt x="1992" y="4549"/>
                  </a:cubicBezTo>
                  <a:cubicBezTo>
                    <a:pt x="1870" y="4316"/>
                    <a:pt x="1792" y="4051"/>
                    <a:pt x="1759" y="3754"/>
                  </a:cubicBezTo>
                  <a:cubicBezTo>
                    <a:pt x="1728" y="3449"/>
                    <a:pt x="1748" y="3167"/>
                    <a:pt x="1820" y="2910"/>
                  </a:cubicBezTo>
                  <a:cubicBezTo>
                    <a:pt x="1892" y="2654"/>
                    <a:pt x="2002" y="2431"/>
                    <a:pt x="2158" y="2240"/>
                  </a:cubicBezTo>
                  <a:cubicBezTo>
                    <a:pt x="2310" y="2050"/>
                    <a:pt x="2499" y="1894"/>
                    <a:pt x="2719" y="1778"/>
                  </a:cubicBezTo>
                  <a:cubicBezTo>
                    <a:pt x="2939" y="1659"/>
                    <a:pt x="3179" y="1587"/>
                    <a:pt x="3438" y="1558"/>
                  </a:cubicBezTo>
                  <a:cubicBezTo>
                    <a:pt x="3510" y="1551"/>
                    <a:pt x="3580" y="1547"/>
                    <a:pt x="3650" y="1547"/>
                  </a:cubicBezTo>
                  <a:cubicBezTo>
                    <a:pt x="3781" y="1547"/>
                    <a:pt x="3907" y="1560"/>
                    <a:pt x="4030" y="1585"/>
                  </a:cubicBezTo>
                  <a:cubicBezTo>
                    <a:pt x="4218" y="1626"/>
                    <a:pt x="4394" y="1690"/>
                    <a:pt x="4556" y="1781"/>
                  </a:cubicBezTo>
                  <a:cubicBezTo>
                    <a:pt x="4720" y="1873"/>
                    <a:pt x="4878" y="1982"/>
                    <a:pt x="5029" y="2110"/>
                  </a:cubicBezTo>
                  <a:lnTo>
                    <a:pt x="5920" y="845"/>
                  </a:lnTo>
                  <a:cubicBezTo>
                    <a:pt x="5700" y="638"/>
                    <a:pt x="5448" y="468"/>
                    <a:pt x="5160" y="329"/>
                  </a:cubicBezTo>
                  <a:cubicBezTo>
                    <a:pt x="4873" y="192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33"/>
            <p:cNvSpPr/>
            <p:nvPr/>
          </p:nvSpPr>
          <p:spPr>
            <a:xfrm flipH="1">
              <a:off x="2929362" y="389397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2"/>
                  </a:lnTo>
                  <a:lnTo>
                    <a:pt x="2176" y="5734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4"/>
                  </a:lnTo>
                  <a:lnTo>
                    <a:pt x="1889" y="3009"/>
                  </a:lnTo>
                  <a:lnTo>
                    <a:pt x="1755" y="1744"/>
                  </a:lnTo>
                  <a:lnTo>
                    <a:pt x="4897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33"/>
            <p:cNvSpPr/>
            <p:nvPr/>
          </p:nvSpPr>
          <p:spPr>
            <a:xfrm flipH="1">
              <a:off x="2683578" y="3876682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89" y="1421"/>
                  </a:moveTo>
                  <a:cubicBezTo>
                    <a:pt x="3228" y="1421"/>
                    <a:pt x="3352" y="1441"/>
                    <a:pt x="3463" y="1481"/>
                  </a:cubicBezTo>
                  <a:cubicBezTo>
                    <a:pt x="3617" y="1537"/>
                    <a:pt x="3739" y="1629"/>
                    <a:pt x="3831" y="1752"/>
                  </a:cubicBezTo>
                  <a:cubicBezTo>
                    <a:pt x="3923" y="1876"/>
                    <a:pt x="3978" y="2027"/>
                    <a:pt x="3996" y="2202"/>
                  </a:cubicBezTo>
                  <a:cubicBezTo>
                    <a:pt x="4014" y="2376"/>
                    <a:pt x="3996" y="2535"/>
                    <a:pt x="3945" y="2678"/>
                  </a:cubicBezTo>
                  <a:cubicBezTo>
                    <a:pt x="3890" y="2822"/>
                    <a:pt x="3802" y="2937"/>
                    <a:pt x="3686" y="3025"/>
                  </a:cubicBezTo>
                  <a:cubicBezTo>
                    <a:pt x="3566" y="3113"/>
                    <a:pt x="3423" y="3167"/>
                    <a:pt x="3254" y="3183"/>
                  </a:cubicBezTo>
                  <a:lnTo>
                    <a:pt x="1911" y="3327"/>
                  </a:lnTo>
                  <a:lnTo>
                    <a:pt x="1726" y="1557"/>
                  </a:lnTo>
                  <a:lnTo>
                    <a:pt x="2921" y="1430"/>
                  </a:lnTo>
                  <a:cubicBezTo>
                    <a:pt x="2979" y="1424"/>
                    <a:pt x="3035" y="1421"/>
                    <a:pt x="3089" y="1421"/>
                  </a:cubicBezTo>
                  <a:close/>
                  <a:moveTo>
                    <a:pt x="3364" y="1"/>
                  </a:moveTo>
                  <a:cubicBezTo>
                    <a:pt x="3267" y="1"/>
                    <a:pt x="3168" y="6"/>
                    <a:pt x="3067" y="17"/>
                  </a:cubicBezTo>
                  <a:lnTo>
                    <a:pt x="0" y="340"/>
                  </a:lnTo>
                  <a:lnTo>
                    <a:pt x="719" y="7152"/>
                  </a:lnTo>
                  <a:lnTo>
                    <a:pt x="2298" y="6987"/>
                  </a:lnTo>
                  <a:lnTo>
                    <a:pt x="2043" y="4592"/>
                  </a:lnTo>
                  <a:lnTo>
                    <a:pt x="2895" y="4500"/>
                  </a:lnTo>
                  <a:lnTo>
                    <a:pt x="4495" y="6754"/>
                  </a:lnTo>
                  <a:lnTo>
                    <a:pt x="6383" y="6554"/>
                  </a:lnTo>
                  <a:lnTo>
                    <a:pt x="4579" y="4083"/>
                  </a:lnTo>
                  <a:cubicBezTo>
                    <a:pt x="4616" y="4062"/>
                    <a:pt x="4653" y="4040"/>
                    <a:pt x="4689" y="4017"/>
                  </a:cubicBezTo>
                  <a:cubicBezTo>
                    <a:pt x="5019" y="3787"/>
                    <a:pt x="5267" y="3490"/>
                    <a:pt x="5433" y="3127"/>
                  </a:cubicBezTo>
                  <a:cubicBezTo>
                    <a:pt x="5598" y="2765"/>
                    <a:pt x="5657" y="2371"/>
                    <a:pt x="5613" y="1941"/>
                  </a:cubicBezTo>
                  <a:cubicBezTo>
                    <a:pt x="5567" y="1527"/>
                    <a:pt x="5429" y="1164"/>
                    <a:pt x="5191" y="861"/>
                  </a:cubicBezTo>
                  <a:cubicBezTo>
                    <a:pt x="4958" y="553"/>
                    <a:pt x="4652" y="326"/>
                    <a:pt x="4278" y="175"/>
                  </a:cubicBezTo>
                  <a:cubicBezTo>
                    <a:pt x="3991" y="59"/>
                    <a:pt x="3686" y="1"/>
                    <a:pt x="3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33"/>
            <p:cNvSpPr/>
            <p:nvPr/>
          </p:nvSpPr>
          <p:spPr>
            <a:xfrm flipH="1">
              <a:off x="2370649" y="3837289"/>
              <a:ext cx="194442" cy="246898"/>
            </a:xfrm>
            <a:custGeom>
              <a:avLst/>
              <a:gdLst/>
              <a:ahLst/>
              <a:cxnLst/>
              <a:rect l="l" t="t" r="r" b="b"/>
              <a:pathLst>
                <a:path w="5612" h="7126" extrusionOk="0">
                  <a:moveTo>
                    <a:pt x="2942" y="0"/>
                  </a:moveTo>
                  <a:cubicBezTo>
                    <a:pt x="2767" y="0"/>
                    <a:pt x="2580" y="11"/>
                    <a:pt x="2382" y="32"/>
                  </a:cubicBezTo>
                  <a:cubicBezTo>
                    <a:pt x="2044" y="68"/>
                    <a:pt x="1726" y="151"/>
                    <a:pt x="1424" y="285"/>
                  </a:cubicBezTo>
                  <a:cubicBezTo>
                    <a:pt x="1123" y="417"/>
                    <a:pt x="865" y="590"/>
                    <a:pt x="647" y="801"/>
                  </a:cubicBezTo>
                  <a:cubicBezTo>
                    <a:pt x="429" y="1011"/>
                    <a:pt x="264" y="1252"/>
                    <a:pt x="153" y="1522"/>
                  </a:cubicBezTo>
                  <a:cubicBezTo>
                    <a:pt x="41" y="1791"/>
                    <a:pt x="0" y="2081"/>
                    <a:pt x="32" y="2385"/>
                  </a:cubicBezTo>
                  <a:cubicBezTo>
                    <a:pt x="62" y="2671"/>
                    <a:pt x="134" y="2924"/>
                    <a:pt x="249" y="3142"/>
                  </a:cubicBezTo>
                  <a:cubicBezTo>
                    <a:pt x="364" y="3364"/>
                    <a:pt x="525" y="3552"/>
                    <a:pt x="728" y="3713"/>
                  </a:cubicBezTo>
                  <a:cubicBezTo>
                    <a:pt x="931" y="3872"/>
                    <a:pt x="1180" y="3998"/>
                    <a:pt x="1471" y="4092"/>
                  </a:cubicBezTo>
                  <a:cubicBezTo>
                    <a:pt x="1763" y="4185"/>
                    <a:pt x="2103" y="4255"/>
                    <a:pt x="2488" y="4300"/>
                  </a:cubicBezTo>
                  <a:cubicBezTo>
                    <a:pt x="2626" y="4312"/>
                    <a:pt x="2763" y="4329"/>
                    <a:pt x="2895" y="4350"/>
                  </a:cubicBezTo>
                  <a:cubicBezTo>
                    <a:pt x="3029" y="4372"/>
                    <a:pt x="3157" y="4401"/>
                    <a:pt x="3279" y="4440"/>
                  </a:cubicBezTo>
                  <a:cubicBezTo>
                    <a:pt x="3401" y="4476"/>
                    <a:pt x="3506" y="4519"/>
                    <a:pt x="3597" y="4569"/>
                  </a:cubicBezTo>
                  <a:cubicBezTo>
                    <a:pt x="3686" y="4616"/>
                    <a:pt x="3761" y="4678"/>
                    <a:pt x="3818" y="4752"/>
                  </a:cubicBezTo>
                  <a:cubicBezTo>
                    <a:pt x="3876" y="4824"/>
                    <a:pt x="3907" y="4910"/>
                    <a:pt x="3919" y="5008"/>
                  </a:cubicBezTo>
                  <a:cubicBezTo>
                    <a:pt x="3933" y="5137"/>
                    <a:pt x="3905" y="5249"/>
                    <a:pt x="3836" y="5346"/>
                  </a:cubicBezTo>
                  <a:cubicBezTo>
                    <a:pt x="3768" y="5440"/>
                    <a:pt x="3663" y="5519"/>
                    <a:pt x="3526" y="5578"/>
                  </a:cubicBezTo>
                  <a:cubicBezTo>
                    <a:pt x="3388" y="5640"/>
                    <a:pt x="3232" y="5679"/>
                    <a:pt x="3058" y="5698"/>
                  </a:cubicBezTo>
                  <a:cubicBezTo>
                    <a:pt x="2973" y="5707"/>
                    <a:pt x="2888" y="5711"/>
                    <a:pt x="2804" y="5711"/>
                  </a:cubicBezTo>
                  <a:cubicBezTo>
                    <a:pt x="2539" y="5711"/>
                    <a:pt x="2277" y="5667"/>
                    <a:pt x="2016" y="5580"/>
                  </a:cubicBezTo>
                  <a:cubicBezTo>
                    <a:pt x="1673" y="5465"/>
                    <a:pt x="1316" y="5209"/>
                    <a:pt x="945" y="4808"/>
                  </a:cubicBezTo>
                  <a:lnTo>
                    <a:pt x="62" y="6052"/>
                  </a:lnTo>
                  <a:cubicBezTo>
                    <a:pt x="312" y="6306"/>
                    <a:pt x="587" y="6522"/>
                    <a:pt x="888" y="6697"/>
                  </a:cubicBezTo>
                  <a:cubicBezTo>
                    <a:pt x="1188" y="6871"/>
                    <a:pt x="1523" y="6993"/>
                    <a:pt x="1896" y="7064"/>
                  </a:cubicBezTo>
                  <a:cubicBezTo>
                    <a:pt x="2120" y="7105"/>
                    <a:pt x="2356" y="7126"/>
                    <a:pt x="2605" y="7126"/>
                  </a:cubicBezTo>
                  <a:cubicBezTo>
                    <a:pt x="2774" y="7126"/>
                    <a:pt x="2949" y="7116"/>
                    <a:pt x="3129" y="7097"/>
                  </a:cubicBezTo>
                  <a:cubicBezTo>
                    <a:pt x="3649" y="7042"/>
                    <a:pt x="4099" y="6909"/>
                    <a:pt x="4480" y="6694"/>
                  </a:cubicBezTo>
                  <a:cubicBezTo>
                    <a:pt x="4861" y="6482"/>
                    <a:pt x="5148" y="6197"/>
                    <a:pt x="5344" y="5846"/>
                  </a:cubicBezTo>
                  <a:cubicBezTo>
                    <a:pt x="5540" y="5494"/>
                    <a:pt x="5611" y="5082"/>
                    <a:pt x="5563" y="4608"/>
                  </a:cubicBezTo>
                  <a:cubicBezTo>
                    <a:pt x="5531" y="4303"/>
                    <a:pt x="5446" y="4041"/>
                    <a:pt x="5308" y="3823"/>
                  </a:cubicBezTo>
                  <a:cubicBezTo>
                    <a:pt x="5170" y="3606"/>
                    <a:pt x="4986" y="3421"/>
                    <a:pt x="4757" y="3275"/>
                  </a:cubicBezTo>
                  <a:cubicBezTo>
                    <a:pt x="4530" y="3128"/>
                    <a:pt x="4264" y="3012"/>
                    <a:pt x="3964" y="2925"/>
                  </a:cubicBezTo>
                  <a:cubicBezTo>
                    <a:pt x="3663" y="2839"/>
                    <a:pt x="3329" y="2780"/>
                    <a:pt x="2966" y="2746"/>
                  </a:cubicBezTo>
                  <a:cubicBezTo>
                    <a:pt x="2807" y="2737"/>
                    <a:pt x="2655" y="2718"/>
                    <a:pt x="2507" y="2690"/>
                  </a:cubicBezTo>
                  <a:cubicBezTo>
                    <a:pt x="2360" y="2664"/>
                    <a:pt x="2229" y="2625"/>
                    <a:pt x="2111" y="2574"/>
                  </a:cubicBezTo>
                  <a:cubicBezTo>
                    <a:pt x="1995" y="2524"/>
                    <a:pt x="1900" y="2465"/>
                    <a:pt x="1828" y="2393"/>
                  </a:cubicBezTo>
                  <a:cubicBezTo>
                    <a:pt x="1755" y="2323"/>
                    <a:pt x="1713" y="2232"/>
                    <a:pt x="1700" y="2122"/>
                  </a:cubicBezTo>
                  <a:cubicBezTo>
                    <a:pt x="1687" y="1998"/>
                    <a:pt x="1714" y="1889"/>
                    <a:pt x="1784" y="1794"/>
                  </a:cubicBezTo>
                  <a:cubicBezTo>
                    <a:pt x="1851" y="1697"/>
                    <a:pt x="1953" y="1617"/>
                    <a:pt x="2087" y="1553"/>
                  </a:cubicBezTo>
                  <a:cubicBezTo>
                    <a:pt x="2222" y="1492"/>
                    <a:pt x="2385" y="1449"/>
                    <a:pt x="2579" y="1428"/>
                  </a:cubicBezTo>
                  <a:cubicBezTo>
                    <a:pt x="2641" y="1422"/>
                    <a:pt x="2703" y="1419"/>
                    <a:pt x="2764" y="1419"/>
                  </a:cubicBezTo>
                  <a:cubicBezTo>
                    <a:pt x="2889" y="1419"/>
                    <a:pt x="3013" y="1432"/>
                    <a:pt x="3138" y="1457"/>
                  </a:cubicBezTo>
                  <a:cubicBezTo>
                    <a:pt x="3324" y="1496"/>
                    <a:pt x="3499" y="1564"/>
                    <a:pt x="3670" y="1657"/>
                  </a:cubicBezTo>
                  <a:cubicBezTo>
                    <a:pt x="3841" y="1750"/>
                    <a:pt x="4002" y="1874"/>
                    <a:pt x="4158" y="2028"/>
                  </a:cubicBezTo>
                  <a:lnTo>
                    <a:pt x="5077" y="938"/>
                  </a:lnTo>
                  <a:cubicBezTo>
                    <a:pt x="4887" y="708"/>
                    <a:pt x="4670" y="518"/>
                    <a:pt x="4419" y="367"/>
                  </a:cubicBezTo>
                  <a:cubicBezTo>
                    <a:pt x="4172" y="216"/>
                    <a:pt x="3880" y="111"/>
                    <a:pt x="3549" y="51"/>
                  </a:cubicBezTo>
                  <a:cubicBezTo>
                    <a:pt x="3365" y="17"/>
                    <a:pt x="3163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33"/>
            <p:cNvSpPr/>
            <p:nvPr/>
          </p:nvSpPr>
          <p:spPr>
            <a:xfrm flipH="1">
              <a:off x="2103348" y="3807146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0"/>
                  </a:moveTo>
                  <a:lnTo>
                    <a:pt x="4156" y="208"/>
                  </a:lnTo>
                  <a:lnTo>
                    <a:pt x="1924" y="3009"/>
                  </a:lnTo>
                  <a:lnTo>
                    <a:pt x="1657" y="472"/>
                  </a:lnTo>
                  <a:lnTo>
                    <a:pt x="0" y="646"/>
                  </a:lnTo>
                  <a:lnTo>
                    <a:pt x="719" y="7456"/>
                  </a:lnTo>
                  <a:lnTo>
                    <a:pt x="2376" y="7282"/>
                  </a:lnTo>
                  <a:lnTo>
                    <a:pt x="2119" y="4849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4"/>
                  </a:lnTo>
                  <a:lnTo>
                    <a:pt x="3515" y="3154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33"/>
            <p:cNvSpPr/>
            <p:nvPr/>
          </p:nvSpPr>
          <p:spPr>
            <a:xfrm flipH="1">
              <a:off x="1939783" y="378919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1"/>
                  </a:lnTo>
                  <a:lnTo>
                    <a:pt x="1296" y="1689"/>
                  </a:lnTo>
                  <a:lnTo>
                    <a:pt x="1720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33"/>
            <p:cNvSpPr/>
            <p:nvPr/>
          </p:nvSpPr>
          <p:spPr>
            <a:xfrm flipH="1">
              <a:off x="1722721" y="3777385"/>
              <a:ext cx="187408" cy="242151"/>
            </a:xfrm>
            <a:custGeom>
              <a:avLst/>
              <a:gdLst/>
              <a:ahLst/>
              <a:cxnLst/>
              <a:rect l="l" t="t" r="r" b="b"/>
              <a:pathLst>
                <a:path w="5409" h="6989" extrusionOk="0">
                  <a:moveTo>
                    <a:pt x="1654" y="1"/>
                  </a:moveTo>
                  <a:lnTo>
                    <a:pt x="0" y="175"/>
                  </a:lnTo>
                  <a:lnTo>
                    <a:pt x="718" y="6988"/>
                  </a:lnTo>
                  <a:lnTo>
                    <a:pt x="5409" y="6494"/>
                  </a:lnTo>
                  <a:lnTo>
                    <a:pt x="5255" y="5034"/>
                  </a:lnTo>
                  <a:lnTo>
                    <a:pt x="2218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33"/>
            <p:cNvSpPr/>
            <p:nvPr/>
          </p:nvSpPr>
          <p:spPr>
            <a:xfrm flipH="1">
              <a:off x="1517404" y="3755731"/>
              <a:ext cx="187478" cy="242117"/>
            </a:xfrm>
            <a:custGeom>
              <a:avLst/>
              <a:gdLst/>
              <a:ahLst/>
              <a:cxnLst/>
              <a:rect l="l" t="t" r="r" b="b"/>
              <a:pathLst>
                <a:path w="5411" h="6988" extrusionOk="0">
                  <a:moveTo>
                    <a:pt x="1656" y="0"/>
                  </a:moveTo>
                  <a:lnTo>
                    <a:pt x="1" y="174"/>
                  </a:lnTo>
                  <a:lnTo>
                    <a:pt x="720" y="6988"/>
                  </a:lnTo>
                  <a:lnTo>
                    <a:pt x="5411" y="6493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33"/>
            <p:cNvSpPr/>
            <p:nvPr/>
          </p:nvSpPr>
          <p:spPr>
            <a:xfrm flipH="1">
              <a:off x="1309974" y="3725311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7" y="1"/>
                    <a:pt x="2580" y="11"/>
                    <a:pt x="2382" y="31"/>
                  </a:cubicBezTo>
                  <a:cubicBezTo>
                    <a:pt x="2044" y="67"/>
                    <a:pt x="1726" y="152"/>
                    <a:pt x="1424" y="285"/>
                  </a:cubicBezTo>
                  <a:cubicBezTo>
                    <a:pt x="1124" y="418"/>
                    <a:pt x="865" y="591"/>
                    <a:pt x="648" y="801"/>
                  </a:cubicBezTo>
                  <a:cubicBezTo>
                    <a:pt x="429" y="1011"/>
                    <a:pt x="264" y="1252"/>
                    <a:pt x="153" y="1521"/>
                  </a:cubicBezTo>
                  <a:cubicBezTo>
                    <a:pt x="39" y="1793"/>
                    <a:pt x="0" y="2081"/>
                    <a:pt x="32" y="2384"/>
                  </a:cubicBezTo>
                  <a:cubicBezTo>
                    <a:pt x="62" y="2670"/>
                    <a:pt x="134" y="2923"/>
                    <a:pt x="249" y="3143"/>
                  </a:cubicBezTo>
                  <a:cubicBezTo>
                    <a:pt x="364" y="3365"/>
                    <a:pt x="525" y="3553"/>
                    <a:pt x="728" y="3713"/>
                  </a:cubicBezTo>
                  <a:cubicBezTo>
                    <a:pt x="931" y="3871"/>
                    <a:pt x="1180" y="3999"/>
                    <a:pt x="1472" y="4092"/>
                  </a:cubicBezTo>
                  <a:cubicBezTo>
                    <a:pt x="1763" y="4186"/>
                    <a:pt x="2103" y="4256"/>
                    <a:pt x="2488" y="4299"/>
                  </a:cubicBezTo>
                  <a:cubicBezTo>
                    <a:pt x="2626" y="4311"/>
                    <a:pt x="2763" y="4328"/>
                    <a:pt x="2895" y="4350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7"/>
                    <a:pt x="3597" y="4567"/>
                  </a:cubicBezTo>
                  <a:cubicBezTo>
                    <a:pt x="3686" y="4616"/>
                    <a:pt x="3761" y="4676"/>
                    <a:pt x="3818" y="4750"/>
                  </a:cubicBezTo>
                  <a:cubicBezTo>
                    <a:pt x="3876" y="4821"/>
                    <a:pt x="3908" y="4908"/>
                    <a:pt x="3919" y="5006"/>
                  </a:cubicBezTo>
                  <a:cubicBezTo>
                    <a:pt x="3933" y="5135"/>
                    <a:pt x="3905" y="5249"/>
                    <a:pt x="3836" y="5343"/>
                  </a:cubicBezTo>
                  <a:cubicBezTo>
                    <a:pt x="3769" y="5443"/>
                    <a:pt x="3665" y="5519"/>
                    <a:pt x="3528" y="5581"/>
                  </a:cubicBezTo>
                  <a:cubicBezTo>
                    <a:pt x="3390" y="5641"/>
                    <a:pt x="3233" y="5680"/>
                    <a:pt x="3059" y="5699"/>
                  </a:cubicBezTo>
                  <a:cubicBezTo>
                    <a:pt x="2972" y="5708"/>
                    <a:pt x="2886" y="5713"/>
                    <a:pt x="2800" y="5713"/>
                  </a:cubicBezTo>
                  <a:cubicBezTo>
                    <a:pt x="2537" y="5713"/>
                    <a:pt x="2277" y="5669"/>
                    <a:pt x="2018" y="5582"/>
                  </a:cubicBezTo>
                  <a:cubicBezTo>
                    <a:pt x="1676" y="5467"/>
                    <a:pt x="1318" y="5210"/>
                    <a:pt x="950" y="4810"/>
                  </a:cubicBezTo>
                  <a:lnTo>
                    <a:pt x="67" y="6054"/>
                  </a:lnTo>
                  <a:cubicBezTo>
                    <a:pt x="315" y="6308"/>
                    <a:pt x="591" y="6524"/>
                    <a:pt x="891" y="6698"/>
                  </a:cubicBezTo>
                  <a:cubicBezTo>
                    <a:pt x="1191" y="6873"/>
                    <a:pt x="1528" y="6996"/>
                    <a:pt x="1900" y="7065"/>
                  </a:cubicBezTo>
                  <a:cubicBezTo>
                    <a:pt x="2121" y="7106"/>
                    <a:pt x="2355" y="7126"/>
                    <a:pt x="2601" y="7126"/>
                  </a:cubicBezTo>
                  <a:cubicBezTo>
                    <a:pt x="2770" y="7126"/>
                    <a:pt x="2945" y="7116"/>
                    <a:pt x="3127" y="7098"/>
                  </a:cubicBezTo>
                  <a:cubicBezTo>
                    <a:pt x="3647" y="7042"/>
                    <a:pt x="4096" y="6909"/>
                    <a:pt x="4477" y="6695"/>
                  </a:cubicBezTo>
                  <a:cubicBezTo>
                    <a:pt x="4858" y="6481"/>
                    <a:pt x="5146" y="6198"/>
                    <a:pt x="5343" y="5847"/>
                  </a:cubicBezTo>
                  <a:cubicBezTo>
                    <a:pt x="5538" y="5494"/>
                    <a:pt x="5610" y="5083"/>
                    <a:pt x="5561" y="4609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7" y="3605"/>
                    <a:pt x="4985" y="3422"/>
                    <a:pt x="4756" y="3274"/>
                  </a:cubicBezTo>
                  <a:cubicBezTo>
                    <a:pt x="4527" y="3129"/>
                    <a:pt x="4261" y="3012"/>
                    <a:pt x="3961" y="2926"/>
                  </a:cubicBezTo>
                  <a:cubicBezTo>
                    <a:pt x="3662" y="2840"/>
                    <a:pt x="3327" y="2779"/>
                    <a:pt x="2964" y="2746"/>
                  </a:cubicBezTo>
                  <a:cubicBezTo>
                    <a:pt x="2806" y="2736"/>
                    <a:pt x="2652" y="2719"/>
                    <a:pt x="2505" y="2690"/>
                  </a:cubicBezTo>
                  <a:cubicBezTo>
                    <a:pt x="2357" y="2663"/>
                    <a:pt x="2227" y="2626"/>
                    <a:pt x="2110" y="2575"/>
                  </a:cubicBezTo>
                  <a:cubicBezTo>
                    <a:pt x="1994" y="2525"/>
                    <a:pt x="1897" y="2466"/>
                    <a:pt x="1825" y="2394"/>
                  </a:cubicBezTo>
                  <a:cubicBezTo>
                    <a:pt x="1752" y="2324"/>
                    <a:pt x="1712" y="2232"/>
                    <a:pt x="1699" y="2122"/>
                  </a:cubicBezTo>
                  <a:cubicBezTo>
                    <a:pt x="1686" y="1999"/>
                    <a:pt x="1713" y="1888"/>
                    <a:pt x="1781" y="1793"/>
                  </a:cubicBezTo>
                  <a:cubicBezTo>
                    <a:pt x="1850" y="1698"/>
                    <a:pt x="1952" y="1618"/>
                    <a:pt x="2084" y="1554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2" y="1421"/>
                    <a:pt x="2705" y="1418"/>
                    <a:pt x="2768" y="1418"/>
                  </a:cubicBezTo>
                  <a:cubicBezTo>
                    <a:pt x="2892" y="1418"/>
                    <a:pt x="3015" y="1431"/>
                    <a:pt x="3138" y="1457"/>
                  </a:cubicBezTo>
                  <a:cubicBezTo>
                    <a:pt x="3324" y="1497"/>
                    <a:pt x="3499" y="1563"/>
                    <a:pt x="3670" y="1656"/>
                  </a:cubicBezTo>
                  <a:cubicBezTo>
                    <a:pt x="3841" y="1750"/>
                    <a:pt x="4002" y="1874"/>
                    <a:pt x="4158" y="2029"/>
                  </a:cubicBezTo>
                  <a:lnTo>
                    <a:pt x="5077" y="937"/>
                  </a:lnTo>
                  <a:cubicBezTo>
                    <a:pt x="4887" y="707"/>
                    <a:pt x="4670" y="519"/>
                    <a:pt x="4419" y="368"/>
                  </a:cubicBezTo>
                  <a:cubicBezTo>
                    <a:pt x="4172" y="217"/>
                    <a:pt x="3880" y="112"/>
                    <a:pt x="3549" y="52"/>
                  </a:cubicBezTo>
                  <a:cubicBezTo>
                    <a:pt x="3365" y="17"/>
                    <a:pt x="3163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33"/>
            <p:cNvSpPr/>
            <p:nvPr/>
          </p:nvSpPr>
          <p:spPr>
            <a:xfrm flipH="1">
              <a:off x="920266" y="3689590"/>
              <a:ext cx="255006" cy="248319"/>
            </a:xfrm>
            <a:custGeom>
              <a:avLst/>
              <a:gdLst/>
              <a:ahLst/>
              <a:cxnLst/>
              <a:rect l="l" t="t" r="r" b="b"/>
              <a:pathLst>
                <a:path w="7360" h="7167" extrusionOk="0">
                  <a:moveTo>
                    <a:pt x="2056" y="3954"/>
                  </a:moveTo>
                  <a:cubicBezTo>
                    <a:pt x="2175" y="4066"/>
                    <a:pt x="2307" y="4183"/>
                    <a:pt x="2446" y="4307"/>
                  </a:cubicBezTo>
                  <a:lnTo>
                    <a:pt x="3868" y="5529"/>
                  </a:lnTo>
                  <a:cubicBezTo>
                    <a:pt x="3815" y="5565"/>
                    <a:pt x="3764" y="5601"/>
                    <a:pt x="3711" y="5635"/>
                  </a:cubicBezTo>
                  <a:cubicBezTo>
                    <a:pt x="3498" y="5765"/>
                    <a:pt x="3264" y="5844"/>
                    <a:pt x="3002" y="5871"/>
                  </a:cubicBezTo>
                  <a:cubicBezTo>
                    <a:pt x="2918" y="5880"/>
                    <a:pt x="2836" y="5885"/>
                    <a:pt x="2758" y="5885"/>
                  </a:cubicBezTo>
                  <a:cubicBezTo>
                    <a:pt x="2579" y="5885"/>
                    <a:pt x="2416" y="5861"/>
                    <a:pt x="2269" y="5815"/>
                  </a:cubicBezTo>
                  <a:cubicBezTo>
                    <a:pt x="2059" y="5750"/>
                    <a:pt x="1893" y="5641"/>
                    <a:pt x="1773" y="5490"/>
                  </a:cubicBezTo>
                  <a:cubicBezTo>
                    <a:pt x="1653" y="5339"/>
                    <a:pt x="1578" y="5154"/>
                    <a:pt x="1557" y="4932"/>
                  </a:cubicBezTo>
                  <a:cubicBezTo>
                    <a:pt x="1527" y="4655"/>
                    <a:pt x="1593" y="4413"/>
                    <a:pt x="1757" y="4212"/>
                  </a:cubicBezTo>
                  <a:cubicBezTo>
                    <a:pt x="1833" y="4117"/>
                    <a:pt x="1934" y="4032"/>
                    <a:pt x="2056" y="3954"/>
                  </a:cubicBezTo>
                  <a:close/>
                  <a:moveTo>
                    <a:pt x="3145" y="0"/>
                  </a:moveTo>
                  <a:cubicBezTo>
                    <a:pt x="3044" y="0"/>
                    <a:pt x="2941" y="6"/>
                    <a:pt x="2837" y="17"/>
                  </a:cubicBezTo>
                  <a:cubicBezTo>
                    <a:pt x="2410" y="62"/>
                    <a:pt x="2040" y="180"/>
                    <a:pt x="1728" y="374"/>
                  </a:cubicBezTo>
                  <a:cubicBezTo>
                    <a:pt x="1417" y="568"/>
                    <a:pt x="1184" y="812"/>
                    <a:pt x="1029" y="1107"/>
                  </a:cubicBezTo>
                  <a:cubicBezTo>
                    <a:pt x="874" y="1405"/>
                    <a:pt x="815" y="1728"/>
                    <a:pt x="851" y="2076"/>
                  </a:cubicBezTo>
                  <a:cubicBezTo>
                    <a:pt x="867" y="2220"/>
                    <a:pt x="907" y="2372"/>
                    <a:pt x="969" y="2536"/>
                  </a:cubicBezTo>
                  <a:cubicBezTo>
                    <a:pt x="1029" y="2692"/>
                    <a:pt x="1115" y="2854"/>
                    <a:pt x="1226" y="3024"/>
                  </a:cubicBezTo>
                  <a:cubicBezTo>
                    <a:pt x="829" y="3255"/>
                    <a:pt x="527" y="3544"/>
                    <a:pt x="329" y="3888"/>
                  </a:cubicBezTo>
                  <a:cubicBezTo>
                    <a:pt x="94" y="4297"/>
                    <a:pt x="1" y="4737"/>
                    <a:pt x="51" y="5211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6" y="6615"/>
                    <a:pt x="1147" y="6845"/>
                    <a:pt x="1573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5"/>
                  </a:cubicBezTo>
                  <a:cubicBezTo>
                    <a:pt x="3363" y="7104"/>
                    <a:pt x="3715" y="7013"/>
                    <a:pt x="4039" y="6872"/>
                  </a:cubicBezTo>
                  <a:cubicBezTo>
                    <a:pt x="4351" y="6734"/>
                    <a:pt x="4633" y="6554"/>
                    <a:pt x="4887" y="6334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7"/>
                  </a:lnTo>
                  <a:cubicBezTo>
                    <a:pt x="5859" y="4974"/>
                    <a:pt x="5951" y="4735"/>
                    <a:pt x="6023" y="4485"/>
                  </a:cubicBezTo>
                  <a:cubicBezTo>
                    <a:pt x="6130" y="4117"/>
                    <a:pt x="6190" y="3721"/>
                    <a:pt x="6203" y="3300"/>
                  </a:cubicBezTo>
                  <a:lnTo>
                    <a:pt x="6203" y="3300"/>
                  </a:lnTo>
                  <a:lnTo>
                    <a:pt x="4754" y="3454"/>
                  </a:lnTo>
                  <a:cubicBezTo>
                    <a:pt x="4749" y="3770"/>
                    <a:pt x="4710" y="4059"/>
                    <a:pt x="4638" y="4327"/>
                  </a:cubicBezTo>
                  <a:lnTo>
                    <a:pt x="4096" y="3846"/>
                  </a:lnTo>
                  <a:cubicBezTo>
                    <a:pt x="3953" y="3737"/>
                    <a:pt x="3792" y="3605"/>
                    <a:pt x="3612" y="3451"/>
                  </a:cubicBezTo>
                  <a:cubicBezTo>
                    <a:pt x="3433" y="3297"/>
                    <a:pt x="3254" y="3132"/>
                    <a:pt x="3078" y="2958"/>
                  </a:cubicBezTo>
                  <a:cubicBezTo>
                    <a:pt x="2903" y="2782"/>
                    <a:pt x="2755" y="2613"/>
                    <a:pt x="2635" y="2443"/>
                  </a:cubicBezTo>
                  <a:cubicBezTo>
                    <a:pt x="2517" y="2275"/>
                    <a:pt x="2450" y="2128"/>
                    <a:pt x="2435" y="2006"/>
                  </a:cubicBezTo>
                  <a:cubicBezTo>
                    <a:pt x="2424" y="1876"/>
                    <a:pt x="2438" y="1764"/>
                    <a:pt x="2481" y="1672"/>
                  </a:cubicBezTo>
                  <a:cubicBezTo>
                    <a:pt x="2525" y="1579"/>
                    <a:pt x="2591" y="1505"/>
                    <a:pt x="2684" y="1449"/>
                  </a:cubicBezTo>
                  <a:cubicBezTo>
                    <a:pt x="2776" y="1393"/>
                    <a:pt x="2894" y="1357"/>
                    <a:pt x="3037" y="1343"/>
                  </a:cubicBezTo>
                  <a:cubicBezTo>
                    <a:pt x="3067" y="1340"/>
                    <a:pt x="3097" y="1338"/>
                    <a:pt x="3127" y="1338"/>
                  </a:cubicBezTo>
                  <a:cubicBezTo>
                    <a:pt x="3266" y="1338"/>
                    <a:pt x="3394" y="1372"/>
                    <a:pt x="3511" y="1442"/>
                  </a:cubicBezTo>
                  <a:cubicBezTo>
                    <a:pt x="3651" y="1527"/>
                    <a:pt x="3790" y="1694"/>
                    <a:pt x="3928" y="1947"/>
                  </a:cubicBezTo>
                  <a:lnTo>
                    <a:pt x="5079" y="1088"/>
                  </a:lnTo>
                  <a:cubicBezTo>
                    <a:pt x="4966" y="838"/>
                    <a:pt x="4797" y="625"/>
                    <a:pt x="4568" y="453"/>
                  </a:cubicBezTo>
                  <a:cubicBezTo>
                    <a:pt x="4339" y="280"/>
                    <a:pt x="4078" y="155"/>
                    <a:pt x="3779" y="79"/>
                  </a:cubicBezTo>
                  <a:cubicBezTo>
                    <a:pt x="3576" y="27"/>
                    <a:pt x="3365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33"/>
            <p:cNvSpPr/>
            <p:nvPr/>
          </p:nvSpPr>
          <p:spPr>
            <a:xfrm flipH="1">
              <a:off x="622652" y="364815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3" y="2066"/>
                  </a:lnTo>
                  <a:lnTo>
                    <a:pt x="2178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33"/>
            <p:cNvSpPr/>
            <p:nvPr/>
          </p:nvSpPr>
          <p:spPr>
            <a:xfrm flipH="1">
              <a:off x="394711" y="362649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4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5"/>
                  </a:lnTo>
                  <a:lnTo>
                    <a:pt x="2030" y="4352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10"/>
                  </a:lnTo>
                  <a:lnTo>
                    <a:pt x="1755" y="1745"/>
                  </a:lnTo>
                  <a:lnTo>
                    <a:pt x="4897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33"/>
            <p:cNvSpPr/>
            <p:nvPr/>
          </p:nvSpPr>
          <p:spPr>
            <a:xfrm flipH="1">
              <a:off x="153500" y="3603840"/>
              <a:ext cx="221467" cy="246067"/>
            </a:xfrm>
            <a:custGeom>
              <a:avLst/>
              <a:gdLst/>
              <a:ahLst/>
              <a:cxnLst/>
              <a:rect l="l" t="t" r="r" b="b"/>
              <a:pathLst>
                <a:path w="6392" h="7102" extrusionOk="0">
                  <a:moveTo>
                    <a:pt x="3677" y="0"/>
                  </a:moveTo>
                  <a:cubicBezTo>
                    <a:pt x="3546" y="0"/>
                    <a:pt x="3415" y="8"/>
                    <a:pt x="3284" y="22"/>
                  </a:cubicBezTo>
                  <a:cubicBezTo>
                    <a:pt x="2764" y="78"/>
                    <a:pt x="2294" y="214"/>
                    <a:pt x="1876" y="436"/>
                  </a:cubicBezTo>
                  <a:cubicBezTo>
                    <a:pt x="1457" y="656"/>
                    <a:pt x="1104" y="942"/>
                    <a:pt x="816" y="1291"/>
                  </a:cubicBezTo>
                  <a:cubicBezTo>
                    <a:pt x="528" y="1639"/>
                    <a:pt x="316" y="2036"/>
                    <a:pt x="179" y="2485"/>
                  </a:cubicBezTo>
                  <a:cubicBezTo>
                    <a:pt x="42" y="2932"/>
                    <a:pt x="1" y="3408"/>
                    <a:pt x="55" y="3916"/>
                  </a:cubicBezTo>
                  <a:cubicBezTo>
                    <a:pt x="114" y="4436"/>
                    <a:pt x="249" y="4902"/>
                    <a:pt x="466" y="5315"/>
                  </a:cubicBezTo>
                  <a:cubicBezTo>
                    <a:pt x="685" y="5729"/>
                    <a:pt x="968" y="6076"/>
                    <a:pt x="1319" y="6357"/>
                  </a:cubicBezTo>
                  <a:cubicBezTo>
                    <a:pt x="1670" y="6638"/>
                    <a:pt x="2070" y="6843"/>
                    <a:pt x="2520" y="6969"/>
                  </a:cubicBezTo>
                  <a:cubicBezTo>
                    <a:pt x="2833" y="7057"/>
                    <a:pt x="3163" y="7101"/>
                    <a:pt x="3507" y="7101"/>
                  </a:cubicBezTo>
                  <a:cubicBezTo>
                    <a:pt x="3656" y="7101"/>
                    <a:pt x="3808" y="7093"/>
                    <a:pt x="3962" y="7076"/>
                  </a:cubicBezTo>
                  <a:cubicBezTo>
                    <a:pt x="4293" y="7040"/>
                    <a:pt x="4619" y="6967"/>
                    <a:pt x="4937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50" y="6250"/>
                    <a:pt x="6250" y="6065"/>
                    <a:pt x="6391" y="5866"/>
                  </a:cubicBezTo>
                  <a:lnTo>
                    <a:pt x="5461" y="4685"/>
                  </a:lnTo>
                  <a:cubicBezTo>
                    <a:pt x="5351" y="4826"/>
                    <a:pt x="5222" y="4958"/>
                    <a:pt x="5074" y="5075"/>
                  </a:cubicBezTo>
                  <a:cubicBezTo>
                    <a:pt x="4924" y="5191"/>
                    <a:pt x="4762" y="5290"/>
                    <a:pt x="4578" y="5368"/>
                  </a:cubicBezTo>
                  <a:cubicBezTo>
                    <a:pt x="4397" y="5447"/>
                    <a:pt x="4201" y="5495"/>
                    <a:pt x="3994" y="5519"/>
                  </a:cubicBezTo>
                  <a:cubicBezTo>
                    <a:pt x="3892" y="5530"/>
                    <a:pt x="3793" y="5535"/>
                    <a:pt x="3697" y="5535"/>
                  </a:cubicBezTo>
                  <a:cubicBezTo>
                    <a:pt x="3503" y="5535"/>
                    <a:pt x="3320" y="5513"/>
                    <a:pt x="3147" y="5470"/>
                  </a:cubicBezTo>
                  <a:cubicBezTo>
                    <a:pt x="2888" y="5405"/>
                    <a:pt x="2661" y="5296"/>
                    <a:pt x="2468" y="5138"/>
                  </a:cubicBezTo>
                  <a:cubicBezTo>
                    <a:pt x="2274" y="4981"/>
                    <a:pt x="2116" y="4786"/>
                    <a:pt x="1994" y="4553"/>
                  </a:cubicBezTo>
                  <a:cubicBezTo>
                    <a:pt x="1871" y="4320"/>
                    <a:pt x="1794" y="4054"/>
                    <a:pt x="1761" y="3755"/>
                  </a:cubicBezTo>
                  <a:cubicBezTo>
                    <a:pt x="1729" y="3451"/>
                    <a:pt x="1749" y="3169"/>
                    <a:pt x="1821" y="2912"/>
                  </a:cubicBezTo>
                  <a:cubicBezTo>
                    <a:pt x="1893" y="2655"/>
                    <a:pt x="2004" y="2432"/>
                    <a:pt x="2158" y="2242"/>
                  </a:cubicBezTo>
                  <a:cubicBezTo>
                    <a:pt x="2313" y="2051"/>
                    <a:pt x="2500" y="1897"/>
                    <a:pt x="2720" y="1780"/>
                  </a:cubicBezTo>
                  <a:cubicBezTo>
                    <a:pt x="2940" y="1661"/>
                    <a:pt x="3180" y="1588"/>
                    <a:pt x="3439" y="1560"/>
                  </a:cubicBezTo>
                  <a:cubicBezTo>
                    <a:pt x="3513" y="1553"/>
                    <a:pt x="3585" y="1549"/>
                    <a:pt x="3656" y="1549"/>
                  </a:cubicBezTo>
                  <a:cubicBezTo>
                    <a:pt x="3785" y="1549"/>
                    <a:pt x="3910" y="1562"/>
                    <a:pt x="4031" y="1588"/>
                  </a:cubicBezTo>
                  <a:cubicBezTo>
                    <a:pt x="4220" y="1626"/>
                    <a:pt x="4395" y="1691"/>
                    <a:pt x="4558" y="1782"/>
                  </a:cubicBezTo>
                  <a:cubicBezTo>
                    <a:pt x="4722" y="1874"/>
                    <a:pt x="4880" y="1983"/>
                    <a:pt x="5031" y="2111"/>
                  </a:cubicBezTo>
                  <a:lnTo>
                    <a:pt x="5921" y="846"/>
                  </a:lnTo>
                  <a:cubicBezTo>
                    <a:pt x="5701" y="638"/>
                    <a:pt x="5449" y="467"/>
                    <a:pt x="5162" y="329"/>
                  </a:cubicBezTo>
                  <a:cubicBezTo>
                    <a:pt x="4874" y="193"/>
                    <a:pt x="4572" y="98"/>
                    <a:pt x="4250" y="47"/>
                  </a:cubicBezTo>
                  <a:cubicBezTo>
                    <a:pt x="4060" y="16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33"/>
            <p:cNvSpPr/>
            <p:nvPr/>
          </p:nvSpPr>
          <p:spPr>
            <a:xfrm flipH="1">
              <a:off x="-9753" y="3590154"/>
              <a:ext cx="145935" cy="242151"/>
            </a:xfrm>
            <a:custGeom>
              <a:avLst/>
              <a:gdLst/>
              <a:ahLst/>
              <a:cxnLst/>
              <a:rect l="l" t="t" r="r" b="b"/>
              <a:pathLst>
                <a:path w="4212" h="6989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375" y="6814"/>
                  </a:lnTo>
                  <a:lnTo>
                    <a:pt x="2093" y="4157"/>
                  </a:lnTo>
                  <a:lnTo>
                    <a:pt x="4211" y="3934"/>
                  </a:lnTo>
                  <a:lnTo>
                    <a:pt x="4211" y="2438"/>
                  </a:lnTo>
                  <a:lnTo>
                    <a:pt x="1939" y="2679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33"/>
            <p:cNvSpPr/>
            <p:nvPr/>
          </p:nvSpPr>
          <p:spPr>
            <a:xfrm flipH="1">
              <a:off x="3853945" y="4320957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4" y="1"/>
                  </a:moveTo>
                  <a:cubicBezTo>
                    <a:pt x="2761" y="1"/>
                    <a:pt x="2577" y="11"/>
                    <a:pt x="2383" y="31"/>
                  </a:cubicBezTo>
                  <a:cubicBezTo>
                    <a:pt x="2045" y="67"/>
                    <a:pt x="1726" y="152"/>
                    <a:pt x="1424" y="284"/>
                  </a:cubicBezTo>
                  <a:cubicBezTo>
                    <a:pt x="1125" y="418"/>
                    <a:pt x="866" y="590"/>
                    <a:pt x="647" y="800"/>
                  </a:cubicBezTo>
                  <a:cubicBezTo>
                    <a:pt x="430" y="1010"/>
                    <a:pt x="265" y="1250"/>
                    <a:pt x="154" y="1521"/>
                  </a:cubicBezTo>
                  <a:cubicBezTo>
                    <a:pt x="40" y="1792"/>
                    <a:pt x="0" y="2080"/>
                    <a:pt x="33" y="2383"/>
                  </a:cubicBezTo>
                  <a:cubicBezTo>
                    <a:pt x="63" y="2670"/>
                    <a:pt x="135" y="2923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2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299"/>
                  </a:cubicBezTo>
                  <a:cubicBezTo>
                    <a:pt x="2627" y="4309"/>
                    <a:pt x="2764" y="4328"/>
                    <a:pt x="2896" y="4349"/>
                  </a:cubicBezTo>
                  <a:cubicBezTo>
                    <a:pt x="3030" y="4371"/>
                    <a:pt x="3157" y="4401"/>
                    <a:pt x="3279" y="4437"/>
                  </a:cubicBezTo>
                  <a:cubicBezTo>
                    <a:pt x="3401" y="4473"/>
                    <a:pt x="3507" y="4516"/>
                    <a:pt x="3598" y="4566"/>
                  </a:cubicBezTo>
                  <a:cubicBezTo>
                    <a:pt x="3687" y="4615"/>
                    <a:pt x="3761" y="4677"/>
                    <a:pt x="3818" y="4749"/>
                  </a:cubicBezTo>
                  <a:cubicBezTo>
                    <a:pt x="3876" y="4824"/>
                    <a:pt x="3909" y="4907"/>
                    <a:pt x="3919" y="5005"/>
                  </a:cubicBezTo>
                  <a:cubicBezTo>
                    <a:pt x="3933" y="5134"/>
                    <a:pt x="3904" y="5248"/>
                    <a:pt x="3837" y="5343"/>
                  </a:cubicBezTo>
                  <a:cubicBezTo>
                    <a:pt x="3768" y="5438"/>
                    <a:pt x="3664" y="5517"/>
                    <a:pt x="3528" y="5576"/>
                  </a:cubicBezTo>
                  <a:cubicBezTo>
                    <a:pt x="3390" y="5638"/>
                    <a:pt x="3233" y="5676"/>
                    <a:pt x="3059" y="5695"/>
                  </a:cubicBezTo>
                  <a:cubicBezTo>
                    <a:pt x="2973" y="5704"/>
                    <a:pt x="2887" y="5709"/>
                    <a:pt x="2801" y="5709"/>
                  </a:cubicBezTo>
                  <a:cubicBezTo>
                    <a:pt x="2538" y="5709"/>
                    <a:pt x="2277" y="5665"/>
                    <a:pt x="2018" y="5579"/>
                  </a:cubicBezTo>
                  <a:cubicBezTo>
                    <a:pt x="1674" y="5464"/>
                    <a:pt x="1316" y="5206"/>
                    <a:pt x="948" y="4805"/>
                  </a:cubicBezTo>
                  <a:lnTo>
                    <a:pt x="65" y="6049"/>
                  </a:lnTo>
                  <a:cubicBezTo>
                    <a:pt x="315" y="6305"/>
                    <a:pt x="590" y="6520"/>
                    <a:pt x="890" y="6694"/>
                  </a:cubicBezTo>
                  <a:cubicBezTo>
                    <a:pt x="1191" y="6868"/>
                    <a:pt x="1527" y="6991"/>
                    <a:pt x="1898" y="7061"/>
                  </a:cubicBezTo>
                  <a:cubicBezTo>
                    <a:pt x="2120" y="7103"/>
                    <a:pt x="2356" y="7124"/>
                    <a:pt x="2604" y="7124"/>
                  </a:cubicBezTo>
                  <a:cubicBezTo>
                    <a:pt x="2773" y="7124"/>
                    <a:pt x="2947" y="7114"/>
                    <a:pt x="3128" y="7096"/>
                  </a:cubicBezTo>
                  <a:cubicBezTo>
                    <a:pt x="3648" y="7041"/>
                    <a:pt x="4097" y="6906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0"/>
                    <a:pt x="5562" y="4605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19"/>
                    <a:pt x="4757" y="3273"/>
                  </a:cubicBezTo>
                  <a:cubicBezTo>
                    <a:pt x="4528" y="3128"/>
                    <a:pt x="4262" y="3012"/>
                    <a:pt x="3962" y="2925"/>
                  </a:cubicBezTo>
                  <a:cubicBezTo>
                    <a:pt x="3660" y="2839"/>
                    <a:pt x="3328" y="2779"/>
                    <a:pt x="2965" y="2746"/>
                  </a:cubicBezTo>
                  <a:cubicBezTo>
                    <a:pt x="2807" y="2736"/>
                    <a:pt x="2653" y="2718"/>
                    <a:pt x="2507" y="2690"/>
                  </a:cubicBezTo>
                  <a:cubicBezTo>
                    <a:pt x="2358" y="2661"/>
                    <a:pt x="2228" y="2625"/>
                    <a:pt x="2111" y="2575"/>
                  </a:cubicBezTo>
                  <a:cubicBezTo>
                    <a:pt x="1995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4" y="1890"/>
                    <a:pt x="1782" y="1792"/>
                  </a:cubicBezTo>
                  <a:cubicBezTo>
                    <a:pt x="1851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80" y="1427"/>
                  </a:cubicBezTo>
                  <a:cubicBezTo>
                    <a:pt x="2643" y="1421"/>
                    <a:pt x="2706" y="1418"/>
                    <a:pt x="2769" y="1418"/>
                  </a:cubicBezTo>
                  <a:cubicBezTo>
                    <a:pt x="2893" y="1418"/>
                    <a:pt x="3016" y="1430"/>
                    <a:pt x="3139" y="1456"/>
                  </a:cubicBezTo>
                  <a:cubicBezTo>
                    <a:pt x="3325" y="1496"/>
                    <a:pt x="3500" y="1562"/>
                    <a:pt x="3671" y="1656"/>
                  </a:cubicBezTo>
                  <a:cubicBezTo>
                    <a:pt x="3842" y="1749"/>
                    <a:pt x="4004" y="1873"/>
                    <a:pt x="4159" y="2028"/>
                  </a:cubicBezTo>
                  <a:lnTo>
                    <a:pt x="5076" y="937"/>
                  </a:lnTo>
                  <a:cubicBezTo>
                    <a:pt x="4888" y="707"/>
                    <a:pt x="4671" y="518"/>
                    <a:pt x="4421" y="367"/>
                  </a:cubicBezTo>
                  <a:cubicBezTo>
                    <a:pt x="4173" y="216"/>
                    <a:pt x="3881" y="110"/>
                    <a:pt x="3551" y="51"/>
                  </a:cubicBezTo>
                  <a:cubicBezTo>
                    <a:pt x="3364" y="18"/>
                    <a:pt x="3158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33"/>
            <p:cNvSpPr/>
            <p:nvPr/>
          </p:nvSpPr>
          <p:spPr>
            <a:xfrm flipH="1">
              <a:off x="3586263" y="4295491"/>
              <a:ext cx="248215" cy="246448"/>
            </a:xfrm>
            <a:custGeom>
              <a:avLst/>
              <a:gdLst/>
              <a:ahLst/>
              <a:cxnLst/>
              <a:rect l="l" t="t" r="r" b="b"/>
              <a:pathLst>
                <a:path w="7164" h="7113" extrusionOk="0">
                  <a:moveTo>
                    <a:pt x="3587" y="1568"/>
                  </a:moveTo>
                  <a:cubicBezTo>
                    <a:pt x="3776" y="1568"/>
                    <a:pt x="3957" y="1596"/>
                    <a:pt x="4128" y="1649"/>
                  </a:cubicBezTo>
                  <a:cubicBezTo>
                    <a:pt x="4360" y="1722"/>
                    <a:pt x="4569" y="1841"/>
                    <a:pt x="4755" y="2001"/>
                  </a:cubicBezTo>
                  <a:cubicBezTo>
                    <a:pt x="4939" y="2162"/>
                    <a:pt x="5090" y="2359"/>
                    <a:pt x="5205" y="2589"/>
                  </a:cubicBezTo>
                  <a:cubicBezTo>
                    <a:pt x="5322" y="2819"/>
                    <a:pt x="5395" y="3078"/>
                    <a:pt x="5424" y="3363"/>
                  </a:cubicBezTo>
                  <a:cubicBezTo>
                    <a:pt x="5457" y="3649"/>
                    <a:pt x="5438" y="3915"/>
                    <a:pt x="5372" y="4165"/>
                  </a:cubicBezTo>
                  <a:cubicBezTo>
                    <a:pt x="5307" y="4417"/>
                    <a:pt x="5201" y="4638"/>
                    <a:pt x="5054" y="4835"/>
                  </a:cubicBezTo>
                  <a:cubicBezTo>
                    <a:pt x="4907" y="5031"/>
                    <a:pt x="4728" y="5189"/>
                    <a:pt x="4515" y="5310"/>
                  </a:cubicBezTo>
                  <a:cubicBezTo>
                    <a:pt x="4301" y="5431"/>
                    <a:pt x="4060" y="5505"/>
                    <a:pt x="3793" y="5533"/>
                  </a:cubicBezTo>
                  <a:cubicBezTo>
                    <a:pt x="3718" y="5541"/>
                    <a:pt x="3645" y="5545"/>
                    <a:pt x="3574" y="5545"/>
                  </a:cubicBezTo>
                  <a:cubicBezTo>
                    <a:pt x="3389" y="5545"/>
                    <a:pt x="3213" y="5518"/>
                    <a:pt x="3044" y="5467"/>
                  </a:cubicBezTo>
                  <a:cubicBezTo>
                    <a:pt x="2811" y="5393"/>
                    <a:pt x="2599" y="5275"/>
                    <a:pt x="2411" y="5117"/>
                  </a:cubicBezTo>
                  <a:cubicBezTo>
                    <a:pt x="2226" y="4962"/>
                    <a:pt x="2075" y="4763"/>
                    <a:pt x="1962" y="4532"/>
                  </a:cubicBezTo>
                  <a:cubicBezTo>
                    <a:pt x="1849" y="4298"/>
                    <a:pt x="1778" y="4037"/>
                    <a:pt x="1748" y="3751"/>
                  </a:cubicBezTo>
                  <a:cubicBezTo>
                    <a:pt x="1718" y="3466"/>
                    <a:pt x="1734" y="3200"/>
                    <a:pt x="1797" y="2950"/>
                  </a:cubicBezTo>
                  <a:cubicBezTo>
                    <a:pt x="1857" y="2700"/>
                    <a:pt x="1964" y="2477"/>
                    <a:pt x="2115" y="2280"/>
                  </a:cubicBezTo>
                  <a:cubicBezTo>
                    <a:pt x="2264" y="2083"/>
                    <a:pt x="2446" y="1925"/>
                    <a:pt x="2660" y="1805"/>
                  </a:cubicBezTo>
                  <a:cubicBezTo>
                    <a:pt x="2871" y="1685"/>
                    <a:pt x="3113" y="1608"/>
                    <a:pt x="3376" y="1580"/>
                  </a:cubicBezTo>
                  <a:cubicBezTo>
                    <a:pt x="3447" y="1572"/>
                    <a:pt x="3518" y="1568"/>
                    <a:pt x="3587" y="1568"/>
                  </a:cubicBezTo>
                  <a:close/>
                  <a:moveTo>
                    <a:pt x="3659" y="1"/>
                  </a:moveTo>
                  <a:cubicBezTo>
                    <a:pt x="3513" y="1"/>
                    <a:pt x="3366" y="9"/>
                    <a:pt x="3215" y="25"/>
                  </a:cubicBezTo>
                  <a:cubicBezTo>
                    <a:pt x="2700" y="78"/>
                    <a:pt x="2243" y="216"/>
                    <a:pt x="1832" y="436"/>
                  </a:cubicBezTo>
                  <a:cubicBezTo>
                    <a:pt x="1422" y="656"/>
                    <a:pt x="1077" y="944"/>
                    <a:pt x="792" y="1294"/>
                  </a:cubicBezTo>
                  <a:cubicBezTo>
                    <a:pt x="509" y="1646"/>
                    <a:pt x="301" y="2044"/>
                    <a:pt x="171" y="2490"/>
                  </a:cubicBezTo>
                  <a:cubicBezTo>
                    <a:pt x="40" y="2936"/>
                    <a:pt x="1" y="3415"/>
                    <a:pt x="57" y="3929"/>
                  </a:cubicBezTo>
                  <a:cubicBezTo>
                    <a:pt x="110" y="4441"/>
                    <a:pt x="247" y="4901"/>
                    <a:pt x="468" y="5311"/>
                  </a:cubicBezTo>
                  <a:cubicBezTo>
                    <a:pt x="688" y="5723"/>
                    <a:pt x="976" y="6068"/>
                    <a:pt x="1325" y="6354"/>
                  </a:cubicBezTo>
                  <a:cubicBezTo>
                    <a:pt x="1678" y="6639"/>
                    <a:pt x="2076" y="6844"/>
                    <a:pt x="2522" y="6977"/>
                  </a:cubicBezTo>
                  <a:cubicBezTo>
                    <a:pt x="2835" y="7067"/>
                    <a:pt x="3167" y="7113"/>
                    <a:pt x="3517" y="7113"/>
                  </a:cubicBezTo>
                  <a:cubicBezTo>
                    <a:pt x="3665" y="7113"/>
                    <a:pt x="3816" y="7105"/>
                    <a:pt x="3970" y="7089"/>
                  </a:cubicBezTo>
                  <a:cubicBezTo>
                    <a:pt x="4475" y="7035"/>
                    <a:pt x="4933" y="6897"/>
                    <a:pt x="5343" y="6677"/>
                  </a:cubicBezTo>
                  <a:cubicBezTo>
                    <a:pt x="5754" y="6459"/>
                    <a:pt x="6099" y="6171"/>
                    <a:pt x="6386" y="5820"/>
                  </a:cubicBezTo>
                  <a:cubicBezTo>
                    <a:pt x="6670" y="5468"/>
                    <a:pt x="6875" y="5070"/>
                    <a:pt x="7003" y="4618"/>
                  </a:cubicBezTo>
                  <a:cubicBezTo>
                    <a:pt x="7126" y="4171"/>
                    <a:pt x="7164" y="3692"/>
                    <a:pt x="7110" y="3187"/>
                  </a:cubicBezTo>
                  <a:cubicBezTo>
                    <a:pt x="7056" y="2673"/>
                    <a:pt x="6919" y="2212"/>
                    <a:pt x="6702" y="1803"/>
                  </a:cubicBezTo>
                  <a:cubicBezTo>
                    <a:pt x="6486" y="1391"/>
                    <a:pt x="6203" y="1046"/>
                    <a:pt x="5851" y="760"/>
                  </a:cubicBezTo>
                  <a:cubicBezTo>
                    <a:pt x="5498" y="477"/>
                    <a:pt x="5099" y="270"/>
                    <a:pt x="4653" y="139"/>
                  </a:cubicBezTo>
                  <a:cubicBezTo>
                    <a:pt x="4338" y="47"/>
                    <a:pt x="4006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33"/>
            <p:cNvSpPr/>
            <p:nvPr/>
          </p:nvSpPr>
          <p:spPr>
            <a:xfrm flipH="1">
              <a:off x="3339406" y="426715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3" y="22"/>
                  </a:cubicBezTo>
                  <a:cubicBezTo>
                    <a:pt x="2764" y="78"/>
                    <a:pt x="2294" y="215"/>
                    <a:pt x="1876" y="435"/>
                  </a:cubicBezTo>
                  <a:cubicBezTo>
                    <a:pt x="1457" y="656"/>
                    <a:pt x="1103" y="942"/>
                    <a:pt x="816" y="1290"/>
                  </a:cubicBezTo>
                  <a:cubicBezTo>
                    <a:pt x="528" y="1640"/>
                    <a:pt x="315" y="2037"/>
                    <a:pt x="179" y="2484"/>
                  </a:cubicBezTo>
                  <a:cubicBezTo>
                    <a:pt x="42" y="2933"/>
                    <a:pt x="0" y="3409"/>
                    <a:pt x="55" y="3915"/>
                  </a:cubicBezTo>
                  <a:cubicBezTo>
                    <a:pt x="108" y="4435"/>
                    <a:pt x="245" y="4900"/>
                    <a:pt x="463" y="5314"/>
                  </a:cubicBezTo>
                  <a:cubicBezTo>
                    <a:pt x="685" y="5727"/>
                    <a:pt x="968" y="6075"/>
                    <a:pt x="1319" y="6355"/>
                  </a:cubicBezTo>
                  <a:cubicBezTo>
                    <a:pt x="1669" y="6635"/>
                    <a:pt x="2070" y="6840"/>
                    <a:pt x="2520" y="6966"/>
                  </a:cubicBezTo>
                  <a:cubicBezTo>
                    <a:pt x="2836" y="7054"/>
                    <a:pt x="3169" y="7099"/>
                    <a:pt x="3517" y="7099"/>
                  </a:cubicBezTo>
                  <a:cubicBezTo>
                    <a:pt x="3663" y="7099"/>
                    <a:pt x="3811" y="7091"/>
                    <a:pt x="3962" y="7076"/>
                  </a:cubicBezTo>
                  <a:cubicBezTo>
                    <a:pt x="4293" y="7041"/>
                    <a:pt x="4619" y="6966"/>
                    <a:pt x="4937" y="6848"/>
                  </a:cubicBezTo>
                  <a:cubicBezTo>
                    <a:pt x="5255" y="6733"/>
                    <a:pt x="5543" y="6589"/>
                    <a:pt x="5796" y="6420"/>
                  </a:cubicBezTo>
                  <a:cubicBezTo>
                    <a:pt x="6050" y="6249"/>
                    <a:pt x="6249" y="6063"/>
                    <a:pt x="6391" y="5863"/>
                  </a:cubicBezTo>
                  <a:lnTo>
                    <a:pt x="5461" y="4683"/>
                  </a:lnTo>
                  <a:cubicBezTo>
                    <a:pt x="5350" y="4825"/>
                    <a:pt x="5222" y="4956"/>
                    <a:pt x="5074" y="5072"/>
                  </a:cubicBezTo>
                  <a:cubicBezTo>
                    <a:pt x="4924" y="5190"/>
                    <a:pt x="4760" y="5288"/>
                    <a:pt x="4578" y="5366"/>
                  </a:cubicBezTo>
                  <a:cubicBezTo>
                    <a:pt x="4396" y="5445"/>
                    <a:pt x="4199" y="5494"/>
                    <a:pt x="3994" y="5517"/>
                  </a:cubicBezTo>
                  <a:cubicBezTo>
                    <a:pt x="3892" y="5528"/>
                    <a:pt x="3793" y="5533"/>
                    <a:pt x="3697" y="5533"/>
                  </a:cubicBezTo>
                  <a:cubicBezTo>
                    <a:pt x="3503" y="5533"/>
                    <a:pt x="3320" y="5511"/>
                    <a:pt x="3147" y="5468"/>
                  </a:cubicBezTo>
                  <a:cubicBezTo>
                    <a:pt x="2888" y="5403"/>
                    <a:pt x="2661" y="5294"/>
                    <a:pt x="2467" y="5136"/>
                  </a:cubicBezTo>
                  <a:cubicBezTo>
                    <a:pt x="2274" y="4979"/>
                    <a:pt x="2114" y="4783"/>
                    <a:pt x="1992" y="4552"/>
                  </a:cubicBezTo>
                  <a:cubicBezTo>
                    <a:pt x="1871" y="4317"/>
                    <a:pt x="1794" y="4054"/>
                    <a:pt x="1761" y="3755"/>
                  </a:cubicBezTo>
                  <a:cubicBezTo>
                    <a:pt x="1729" y="3450"/>
                    <a:pt x="1748" y="3170"/>
                    <a:pt x="1820" y="2912"/>
                  </a:cubicBezTo>
                  <a:cubicBezTo>
                    <a:pt x="1891" y="2655"/>
                    <a:pt x="2004" y="2432"/>
                    <a:pt x="2157" y="2242"/>
                  </a:cubicBezTo>
                  <a:cubicBezTo>
                    <a:pt x="2311" y="2051"/>
                    <a:pt x="2500" y="1899"/>
                    <a:pt x="2718" y="1779"/>
                  </a:cubicBezTo>
                  <a:cubicBezTo>
                    <a:pt x="2938" y="1661"/>
                    <a:pt x="3178" y="1590"/>
                    <a:pt x="3437" y="1561"/>
                  </a:cubicBezTo>
                  <a:cubicBezTo>
                    <a:pt x="3512" y="1553"/>
                    <a:pt x="3586" y="1549"/>
                    <a:pt x="3658" y="1549"/>
                  </a:cubicBezTo>
                  <a:cubicBezTo>
                    <a:pt x="3787" y="1549"/>
                    <a:pt x="3911" y="1561"/>
                    <a:pt x="4031" y="1585"/>
                  </a:cubicBezTo>
                  <a:cubicBezTo>
                    <a:pt x="4218" y="1625"/>
                    <a:pt x="4395" y="1690"/>
                    <a:pt x="4557" y="1782"/>
                  </a:cubicBezTo>
                  <a:cubicBezTo>
                    <a:pt x="4721" y="1873"/>
                    <a:pt x="4880" y="1984"/>
                    <a:pt x="5031" y="2110"/>
                  </a:cubicBezTo>
                  <a:lnTo>
                    <a:pt x="5921" y="845"/>
                  </a:lnTo>
                  <a:cubicBezTo>
                    <a:pt x="5701" y="639"/>
                    <a:pt x="5449" y="468"/>
                    <a:pt x="5161" y="330"/>
                  </a:cubicBezTo>
                  <a:cubicBezTo>
                    <a:pt x="4875" y="193"/>
                    <a:pt x="4572" y="97"/>
                    <a:pt x="4250" y="47"/>
                  </a:cubicBezTo>
                  <a:cubicBezTo>
                    <a:pt x="4061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33"/>
            <p:cNvSpPr/>
            <p:nvPr/>
          </p:nvSpPr>
          <p:spPr>
            <a:xfrm flipH="1">
              <a:off x="3105436" y="4242516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0"/>
                  </a:moveTo>
                  <a:cubicBezTo>
                    <a:pt x="3547" y="0"/>
                    <a:pt x="3415" y="7"/>
                    <a:pt x="3282" y="21"/>
                  </a:cubicBezTo>
                  <a:cubicBezTo>
                    <a:pt x="2763" y="77"/>
                    <a:pt x="2294" y="214"/>
                    <a:pt x="1874" y="434"/>
                  </a:cubicBezTo>
                  <a:cubicBezTo>
                    <a:pt x="1456" y="655"/>
                    <a:pt x="1102" y="942"/>
                    <a:pt x="815" y="1290"/>
                  </a:cubicBezTo>
                  <a:cubicBezTo>
                    <a:pt x="527" y="1639"/>
                    <a:pt x="314" y="2036"/>
                    <a:pt x="178" y="2483"/>
                  </a:cubicBezTo>
                  <a:cubicBezTo>
                    <a:pt x="41" y="2932"/>
                    <a:pt x="1" y="3408"/>
                    <a:pt x="54" y="3914"/>
                  </a:cubicBezTo>
                  <a:cubicBezTo>
                    <a:pt x="109" y="4435"/>
                    <a:pt x="245" y="4899"/>
                    <a:pt x="462" y="5313"/>
                  </a:cubicBezTo>
                  <a:cubicBezTo>
                    <a:pt x="684" y="5724"/>
                    <a:pt x="967" y="6071"/>
                    <a:pt x="1318" y="6354"/>
                  </a:cubicBezTo>
                  <a:cubicBezTo>
                    <a:pt x="1669" y="6635"/>
                    <a:pt x="2069" y="6839"/>
                    <a:pt x="2519" y="6965"/>
                  </a:cubicBezTo>
                  <a:cubicBezTo>
                    <a:pt x="2835" y="7054"/>
                    <a:pt x="3168" y="7098"/>
                    <a:pt x="3516" y="7098"/>
                  </a:cubicBezTo>
                  <a:cubicBezTo>
                    <a:pt x="3662" y="7098"/>
                    <a:pt x="3811" y="7090"/>
                    <a:pt x="3962" y="7075"/>
                  </a:cubicBezTo>
                  <a:cubicBezTo>
                    <a:pt x="4293" y="7040"/>
                    <a:pt x="4618" y="6965"/>
                    <a:pt x="4936" y="6847"/>
                  </a:cubicBezTo>
                  <a:cubicBezTo>
                    <a:pt x="5255" y="6732"/>
                    <a:pt x="5543" y="6589"/>
                    <a:pt x="5796" y="6419"/>
                  </a:cubicBezTo>
                  <a:cubicBezTo>
                    <a:pt x="6049" y="6248"/>
                    <a:pt x="6249" y="6062"/>
                    <a:pt x="6390" y="5862"/>
                  </a:cubicBezTo>
                  <a:lnTo>
                    <a:pt x="5459" y="4682"/>
                  </a:lnTo>
                  <a:cubicBezTo>
                    <a:pt x="5350" y="4824"/>
                    <a:pt x="5221" y="4955"/>
                    <a:pt x="5073" y="5072"/>
                  </a:cubicBezTo>
                  <a:cubicBezTo>
                    <a:pt x="4924" y="5189"/>
                    <a:pt x="4761" y="5287"/>
                    <a:pt x="4576" y="5365"/>
                  </a:cubicBezTo>
                  <a:cubicBezTo>
                    <a:pt x="4395" y="5444"/>
                    <a:pt x="4200" y="5493"/>
                    <a:pt x="3993" y="5516"/>
                  </a:cubicBezTo>
                  <a:cubicBezTo>
                    <a:pt x="3891" y="5527"/>
                    <a:pt x="3792" y="5532"/>
                    <a:pt x="3696" y="5532"/>
                  </a:cubicBezTo>
                  <a:cubicBezTo>
                    <a:pt x="3502" y="5532"/>
                    <a:pt x="3319" y="5510"/>
                    <a:pt x="3146" y="5467"/>
                  </a:cubicBezTo>
                  <a:cubicBezTo>
                    <a:pt x="2887" y="5402"/>
                    <a:pt x="2661" y="5293"/>
                    <a:pt x="2467" y="5135"/>
                  </a:cubicBezTo>
                  <a:cubicBezTo>
                    <a:pt x="2273" y="4978"/>
                    <a:pt x="2115" y="4783"/>
                    <a:pt x="1992" y="4551"/>
                  </a:cubicBezTo>
                  <a:cubicBezTo>
                    <a:pt x="1870" y="4317"/>
                    <a:pt x="1792" y="4053"/>
                    <a:pt x="1761" y="3754"/>
                  </a:cubicBezTo>
                  <a:cubicBezTo>
                    <a:pt x="1728" y="3449"/>
                    <a:pt x="1748" y="3169"/>
                    <a:pt x="1820" y="2912"/>
                  </a:cubicBezTo>
                  <a:cubicBezTo>
                    <a:pt x="1892" y="2654"/>
                    <a:pt x="2002" y="2431"/>
                    <a:pt x="2158" y="2242"/>
                  </a:cubicBezTo>
                  <a:cubicBezTo>
                    <a:pt x="2310" y="2050"/>
                    <a:pt x="2499" y="1898"/>
                    <a:pt x="2719" y="1779"/>
                  </a:cubicBezTo>
                  <a:cubicBezTo>
                    <a:pt x="2937" y="1661"/>
                    <a:pt x="3179" y="1589"/>
                    <a:pt x="3438" y="1560"/>
                  </a:cubicBezTo>
                  <a:cubicBezTo>
                    <a:pt x="3513" y="1552"/>
                    <a:pt x="3586" y="1548"/>
                    <a:pt x="3658" y="1548"/>
                  </a:cubicBezTo>
                  <a:cubicBezTo>
                    <a:pt x="3786" y="1548"/>
                    <a:pt x="3910" y="1560"/>
                    <a:pt x="4030" y="1584"/>
                  </a:cubicBezTo>
                  <a:cubicBezTo>
                    <a:pt x="4217" y="1625"/>
                    <a:pt x="4394" y="1689"/>
                    <a:pt x="4556" y="1781"/>
                  </a:cubicBezTo>
                  <a:cubicBezTo>
                    <a:pt x="4720" y="1872"/>
                    <a:pt x="4878" y="1983"/>
                    <a:pt x="5029" y="2109"/>
                  </a:cubicBezTo>
                  <a:lnTo>
                    <a:pt x="5920" y="844"/>
                  </a:lnTo>
                  <a:cubicBezTo>
                    <a:pt x="5700" y="638"/>
                    <a:pt x="5448" y="467"/>
                    <a:pt x="5160" y="329"/>
                  </a:cubicBezTo>
                  <a:cubicBezTo>
                    <a:pt x="4876" y="192"/>
                    <a:pt x="4571" y="96"/>
                    <a:pt x="4250" y="46"/>
                  </a:cubicBezTo>
                  <a:cubicBezTo>
                    <a:pt x="4060" y="15"/>
                    <a:pt x="3870" y="0"/>
                    <a:pt x="3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33"/>
            <p:cNvSpPr/>
            <p:nvPr/>
          </p:nvSpPr>
          <p:spPr>
            <a:xfrm flipH="1">
              <a:off x="2895235" y="4217432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1"/>
                  </a:lnTo>
                  <a:lnTo>
                    <a:pt x="5418" y="5390"/>
                  </a:lnTo>
                  <a:lnTo>
                    <a:pt x="2176" y="5734"/>
                  </a:lnTo>
                  <a:lnTo>
                    <a:pt x="2031" y="4350"/>
                  </a:lnTo>
                  <a:lnTo>
                    <a:pt x="4736" y="4066"/>
                  </a:lnTo>
                  <a:lnTo>
                    <a:pt x="4594" y="2723"/>
                  </a:lnTo>
                  <a:lnTo>
                    <a:pt x="1889" y="3009"/>
                  </a:lnTo>
                  <a:lnTo>
                    <a:pt x="1755" y="1743"/>
                  </a:lnTo>
                  <a:lnTo>
                    <a:pt x="4900" y="1413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33"/>
            <p:cNvSpPr/>
            <p:nvPr/>
          </p:nvSpPr>
          <p:spPr>
            <a:xfrm flipH="1">
              <a:off x="2649520" y="4200109"/>
              <a:ext cx="221190" cy="247799"/>
            </a:xfrm>
            <a:custGeom>
              <a:avLst/>
              <a:gdLst/>
              <a:ahLst/>
              <a:cxnLst/>
              <a:rect l="l" t="t" r="r" b="b"/>
              <a:pathLst>
                <a:path w="6384" h="7152" extrusionOk="0">
                  <a:moveTo>
                    <a:pt x="3093" y="1422"/>
                  </a:moveTo>
                  <a:cubicBezTo>
                    <a:pt x="3230" y="1422"/>
                    <a:pt x="3354" y="1441"/>
                    <a:pt x="3465" y="1481"/>
                  </a:cubicBezTo>
                  <a:cubicBezTo>
                    <a:pt x="3617" y="1536"/>
                    <a:pt x="3739" y="1628"/>
                    <a:pt x="3833" y="1751"/>
                  </a:cubicBezTo>
                  <a:cubicBezTo>
                    <a:pt x="3925" y="1877"/>
                    <a:pt x="3980" y="2028"/>
                    <a:pt x="3998" y="2202"/>
                  </a:cubicBezTo>
                  <a:cubicBezTo>
                    <a:pt x="4018" y="2376"/>
                    <a:pt x="3998" y="2535"/>
                    <a:pt x="3944" y="2679"/>
                  </a:cubicBezTo>
                  <a:cubicBezTo>
                    <a:pt x="3890" y="2823"/>
                    <a:pt x="3804" y="2938"/>
                    <a:pt x="3685" y="3024"/>
                  </a:cubicBezTo>
                  <a:cubicBezTo>
                    <a:pt x="3567" y="3115"/>
                    <a:pt x="3423" y="3166"/>
                    <a:pt x="3256" y="3182"/>
                  </a:cubicBezTo>
                  <a:lnTo>
                    <a:pt x="1913" y="3326"/>
                  </a:lnTo>
                  <a:lnTo>
                    <a:pt x="1725" y="1556"/>
                  </a:lnTo>
                  <a:lnTo>
                    <a:pt x="2923" y="1431"/>
                  </a:lnTo>
                  <a:cubicBezTo>
                    <a:pt x="2982" y="1425"/>
                    <a:pt x="3039" y="1422"/>
                    <a:pt x="3093" y="1422"/>
                  </a:cubicBezTo>
                  <a:close/>
                  <a:moveTo>
                    <a:pt x="3363" y="0"/>
                  </a:moveTo>
                  <a:cubicBezTo>
                    <a:pt x="3266" y="0"/>
                    <a:pt x="3167" y="6"/>
                    <a:pt x="3066" y="16"/>
                  </a:cubicBezTo>
                  <a:lnTo>
                    <a:pt x="1" y="339"/>
                  </a:lnTo>
                  <a:lnTo>
                    <a:pt x="721" y="7151"/>
                  </a:lnTo>
                  <a:lnTo>
                    <a:pt x="2297" y="6986"/>
                  </a:lnTo>
                  <a:lnTo>
                    <a:pt x="2044" y="4592"/>
                  </a:lnTo>
                  <a:lnTo>
                    <a:pt x="2897" y="4502"/>
                  </a:lnTo>
                  <a:lnTo>
                    <a:pt x="4496" y="6753"/>
                  </a:lnTo>
                  <a:lnTo>
                    <a:pt x="6384" y="6553"/>
                  </a:lnTo>
                  <a:lnTo>
                    <a:pt x="4581" y="4084"/>
                  </a:lnTo>
                  <a:cubicBezTo>
                    <a:pt x="4618" y="4062"/>
                    <a:pt x="4654" y="4041"/>
                    <a:pt x="4690" y="4016"/>
                  </a:cubicBezTo>
                  <a:cubicBezTo>
                    <a:pt x="5021" y="3786"/>
                    <a:pt x="5270" y="3489"/>
                    <a:pt x="5432" y="3125"/>
                  </a:cubicBezTo>
                  <a:cubicBezTo>
                    <a:pt x="5597" y="2764"/>
                    <a:pt x="5659" y="2370"/>
                    <a:pt x="5612" y="1941"/>
                  </a:cubicBezTo>
                  <a:cubicBezTo>
                    <a:pt x="5569" y="1526"/>
                    <a:pt x="5429" y="1165"/>
                    <a:pt x="5193" y="860"/>
                  </a:cubicBezTo>
                  <a:cubicBezTo>
                    <a:pt x="4957" y="554"/>
                    <a:pt x="4653" y="325"/>
                    <a:pt x="4280" y="174"/>
                  </a:cubicBezTo>
                  <a:cubicBezTo>
                    <a:pt x="3992" y="58"/>
                    <a:pt x="3687" y="0"/>
                    <a:pt x="3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33"/>
            <p:cNvSpPr/>
            <p:nvPr/>
          </p:nvSpPr>
          <p:spPr>
            <a:xfrm flipH="1">
              <a:off x="2336522" y="4160716"/>
              <a:ext cx="194407" cy="246933"/>
            </a:xfrm>
            <a:custGeom>
              <a:avLst/>
              <a:gdLst/>
              <a:ahLst/>
              <a:cxnLst/>
              <a:rect l="l" t="t" r="r" b="b"/>
              <a:pathLst>
                <a:path w="5611" h="7127" extrusionOk="0">
                  <a:moveTo>
                    <a:pt x="2936" y="0"/>
                  </a:moveTo>
                  <a:cubicBezTo>
                    <a:pt x="2762" y="0"/>
                    <a:pt x="2577" y="10"/>
                    <a:pt x="2382" y="31"/>
                  </a:cubicBezTo>
                  <a:cubicBezTo>
                    <a:pt x="2044" y="67"/>
                    <a:pt x="1726" y="152"/>
                    <a:pt x="1424" y="284"/>
                  </a:cubicBezTo>
                  <a:cubicBezTo>
                    <a:pt x="1124" y="418"/>
                    <a:pt x="865" y="591"/>
                    <a:pt x="648" y="800"/>
                  </a:cubicBezTo>
                  <a:cubicBezTo>
                    <a:pt x="431" y="1010"/>
                    <a:pt x="265" y="1249"/>
                    <a:pt x="153" y="1521"/>
                  </a:cubicBezTo>
                  <a:cubicBezTo>
                    <a:pt x="40" y="1793"/>
                    <a:pt x="1" y="2080"/>
                    <a:pt x="32" y="2384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3"/>
                    <a:pt x="526" y="3553"/>
                    <a:pt x="728" y="3712"/>
                  </a:cubicBezTo>
                  <a:cubicBezTo>
                    <a:pt x="931" y="3871"/>
                    <a:pt x="1180" y="3999"/>
                    <a:pt x="1473" y="4092"/>
                  </a:cubicBezTo>
                  <a:cubicBezTo>
                    <a:pt x="1764" y="4186"/>
                    <a:pt x="2103" y="4255"/>
                    <a:pt x="2489" y="4298"/>
                  </a:cubicBezTo>
                  <a:cubicBezTo>
                    <a:pt x="2627" y="4309"/>
                    <a:pt x="2763" y="4326"/>
                    <a:pt x="2897" y="4348"/>
                  </a:cubicBezTo>
                  <a:cubicBezTo>
                    <a:pt x="3029" y="4370"/>
                    <a:pt x="3157" y="4398"/>
                    <a:pt x="3279" y="4437"/>
                  </a:cubicBezTo>
                  <a:cubicBezTo>
                    <a:pt x="3402" y="4473"/>
                    <a:pt x="3508" y="4516"/>
                    <a:pt x="3597" y="4567"/>
                  </a:cubicBezTo>
                  <a:cubicBezTo>
                    <a:pt x="3688" y="4614"/>
                    <a:pt x="3761" y="4676"/>
                    <a:pt x="3819" y="4749"/>
                  </a:cubicBezTo>
                  <a:cubicBezTo>
                    <a:pt x="3876" y="4823"/>
                    <a:pt x="3908" y="4907"/>
                    <a:pt x="3919" y="5005"/>
                  </a:cubicBezTo>
                  <a:cubicBezTo>
                    <a:pt x="3934" y="5135"/>
                    <a:pt x="3905" y="5247"/>
                    <a:pt x="3836" y="5343"/>
                  </a:cubicBezTo>
                  <a:cubicBezTo>
                    <a:pt x="3768" y="5438"/>
                    <a:pt x="3663" y="5517"/>
                    <a:pt x="3527" y="5576"/>
                  </a:cubicBezTo>
                  <a:cubicBezTo>
                    <a:pt x="3389" y="5638"/>
                    <a:pt x="3232" y="5677"/>
                    <a:pt x="3058" y="5695"/>
                  </a:cubicBezTo>
                  <a:cubicBezTo>
                    <a:pt x="2973" y="5704"/>
                    <a:pt x="2889" y="5709"/>
                    <a:pt x="2804" y="5709"/>
                  </a:cubicBezTo>
                  <a:cubicBezTo>
                    <a:pt x="2540" y="5709"/>
                    <a:pt x="2278" y="5665"/>
                    <a:pt x="2017" y="5578"/>
                  </a:cubicBezTo>
                  <a:cubicBezTo>
                    <a:pt x="1675" y="5462"/>
                    <a:pt x="1317" y="5207"/>
                    <a:pt x="946" y="4805"/>
                  </a:cubicBezTo>
                  <a:lnTo>
                    <a:pt x="64" y="6049"/>
                  </a:lnTo>
                  <a:cubicBezTo>
                    <a:pt x="313" y="6304"/>
                    <a:pt x="589" y="6519"/>
                    <a:pt x="888" y="6695"/>
                  </a:cubicBezTo>
                  <a:cubicBezTo>
                    <a:pt x="1189" y="6869"/>
                    <a:pt x="1525" y="6991"/>
                    <a:pt x="1898" y="7062"/>
                  </a:cubicBezTo>
                  <a:cubicBezTo>
                    <a:pt x="2122" y="7105"/>
                    <a:pt x="2359" y="7126"/>
                    <a:pt x="2609" y="7126"/>
                  </a:cubicBezTo>
                  <a:cubicBezTo>
                    <a:pt x="2776" y="7126"/>
                    <a:pt x="2949" y="7117"/>
                    <a:pt x="3129" y="7097"/>
                  </a:cubicBezTo>
                  <a:cubicBezTo>
                    <a:pt x="3648" y="7041"/>
                    <a:pt x="4098" y="6908"/>
                    <a:pt x="4479" y="6695"/>
                  </a:cubicBezTo>
                  <a:cubicBezTo>
                    <a:pt x="4860" y="6481"/>
                    <a:pt x="5147" y="6196"/>
                    <a:pt x="5343" y="5846"/>
                  </a:cubicBezTo>
                  <a:cubicBezTo>
                    <a:pt x="5539" y="5494"/>
                    <a:pt x="5611" y="5081"/>
                    <a:pt x="5562" y="4607"/>
                  </a:cubicBezTo>
                  <a:cubicBezTo>
                    <a:pt x="5530" y="4302"/>
                    <a:pt x="5445" y="4042"/>
                    <a:pt x="5307" y="3822"/>
                  </a:cubicBezTo>
                  <a:cubicBezTo>
                    <a:pt x="5169" y="3605"/>
                    <a:pt x="4985" y="3421"/>
                    <a:pt x="4756" y="3274"/>
                  </a:cubicBezTo>
                  <a:cubicBezTo>
                    <a:pt x="4529" y="3129"/>
                    <a:pt x="4263" y="3011"/>
                    <a:pt x="3963" y="2924"/>
                  </a:cubicBezTo>
                  <a:cubicBezTo>
                    <a:pt x="3661" y="2838"/>
                    <a:pt x="3328" y="2779"/>
                    <a:pt x="2965" y="2745"/>
                  </a:cubicBezTo>
                  <a:cubicBezTo>
                    <a:pt x="2806" y="2736"/>
                    <a:pt x="2654" y="2719"/>
                    <a:pt x="2506" y="2690"/>
                  </a:cubicBezTo>
                  <a:cubicBezTo>
                    <a:pt x="2359" y="2663"/>
                    <a:pt x="2228" y="2625"/>
                    <a:pt x="2110" y="2575"/>
                  </a:cubicBezTo>
                  <a:cubicBezTo>
                    <a:pt x="1994" y="2525"/>
                    <a:pt x="1899" y="2464"/>
                    <a:pt x="1827" y="2392"/>
                  </a:cubicBezTo>
                  <a:cubicBezTo>
                    <a:pt x="1754" y="2320"/>
                    <a:pt x="1712" y="2231"/>
                    <a:pt x="1699" y="2122"/>
                  </a:cubicBezTo>
                  <a:cubicBezTo>
                    <a:pt x="1686" y="1997"/>
                    <a:pt x="1714" y="1888"/>
                    <a:pt x="1783" y="1793"/>
                  </a:cubicBezTo>
                  <a:cubicBezTo>
                    <a:pt x="1850" y="1698"/>
                    <a:pt x="1951" y="1619"/>
                    <a:pt x="2086" y="1554"/>
                  </a:cubicBezTo>
                  <a:cubicBezTo>
                    <a:pt x="2221" y="1491"/>
                    <a:pt x="2384" y="1448"/>
                    <a:pt x="2581" y="1427"/>
                  </a:cubicBezTo>
                  <a:cubicBezTo>
                    <a:pt x="2642" y="1421"/>
                    <a:pt x="2704" y="1418"/>
                    <a:pt x="2765" y="1418"/>
                  </a:cubicBezTo>
                  <a:cubicBezTo>
                    <a:pt x="2891" y="1418"/>
                    <a:pt x="3015" y="1431"/>
                    <a:pt x="3139" y="1456"/>
                  </a:cubicBezTo>
                  <a:cubicBezTo>
                    <a:pt x="3324" y="1496"/>
                    <a:pt x="3501" y="1563"/>
                    <a:pt x="3671" y="1656"/>
                  </a:cubicBezTo>
                  <a:cubicBezTo>
                    <a:pt x="3842" y="1750"/>
                    <a:pt x="4004" y="1873"/>
                    <a:pt x="4158" y="2029"/>
                  </a:cubicBezTo>
                  <a:lnTo>
                    <a:pt x="5077" y="937"/>
                  </a:lnTo>
                  <a:cubicBezTo>
                    <a:pt x="4889" y="707"/>
                    <a:pt x="4670" y="519"/>
                    <a:pt x="4421" y="368"/>
                  </a:cubicBezTo>
                  <a:cubicBezTo>
                    <a:pt x="4172" y="217"/>
                    <a:pt x="3882" y="110"/>
                    <a:pt x="3551" y="51"/>
                  </a:cubicBezTo>
                  <a:cubicBezTo>
                    <a:pt x="3365" y="17"/>
                    <a:pt x="3160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33"/>
            <p:cNvSpPr/>
            <p:nvPr/>
          </p:nvSpPr>
          <p:spPr>
            <a:xfrm flipH="1">
              <a:off x="2069221" y="4130573"/>
              <a:ext cx="243122" cy="258366"/>
            </a:xfrm>
            <a:custGeom>
              <a:avLst/>
              <a:gdLst/>
              <a:ahLst/>
              <a:cxnLst/>
              <a:rect l="l" t="t" r="r" b="b"/>
              <a:pathLst>
                <a:path w="7017" h="7457" extrusionOk="0">
                  <a:moveTo>
                    <a:pt x="6112" y="1"/>
                  </a:moveTo>
                  <a:lnTo>
                    <a:pt x="4156" y="207"/>
                  </a:lnTo>
                  <a:lnTo>
                    <a:pt x="1924" y="3008"/>
                  </a:lnTo>
                  <a:lnTo>
                    <a:pt x="1657" y="471"/>
                  </a:lnTo>
                  <a:lnTo>
                    <a:pt x="0" y="645"/>
                  </a:lnTo>
                  <a:lnTo>
                    <a:pt x="719" y="7457"/>
                  </a:lnTo>
                  <a:lnTo>
                    <a:pt x="2376" y="7282"/>
                  </a:lnTo>
                  <a:lnTo>
                    <a:pt x="2119" y="4848"/>
                  </a:lnTo>
                  <a:lnTo>
                    <a:pt x="2560" y="4311"/>
                  </a:lnTo>
                  <a:lnTo>
                    <a:pt x="5089" y="6997"/>
                  </a:lnTo>
                  <a:lnTo>
                    <a:pt x="7016" y="6793"/>
                  </a:lnTo>
                  <a:lnTo>
                    <a:pt x="3515" y="3153"/>
                  </a:lnTo>
                  <a:lnTo>
                    <a:pt x="6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33"/>
            <p:cNvSpPr/>
            <p:nvPr/>
          </p:nvSpPr>
          <p:spPr>
            <a:xfrm flipH="1">
              <a:off x="1905656" y="4112661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09"/>
                  </a:lnTo>
                  <a:lnTo>
                    <a:pt x="1296" y="1687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3"/>
                  </a:lnTo>
                  <a:lnTo>
                    <a:pt x="4108" y="139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33"/>
            <p:cNvSpPr/>
            <p:nvPr/>
          </p:nvSpPr>
          <p:spPr>
            <a:xfrm flipH="1">
              <a:off x="1688594" y="4100812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7"/>
                  </a:lnTo>
                  <a:lnTo>
                    <a:pt x="719" y="6987"/>
                  </a:lnTo>
                  <a:lnTo>
                    <a:pt x="5409" y="6493"/>
                  </a:lnTo>
                  <a:lnTo>
                    <a:pt x="5255" y="5033"/>
                  </a:lnTo>
                  <a:lnTo>
                    <a:pt x="2218" y="5354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33"/>
            <p:cNvSpPr/>
            <p:nvPr/>
          </p:nvSpPr>
          <p:spPr>
            <a:xfrm flipH="1">
              <a:off x="1483277" y="4079157"/>
              <a:ext cx="187478" cy="242082"/>
            </a:xfrm>
            <a:custGeom>
              <a:avLst/>
              <a:gdLst/>
              <a:ahLst/>
              <a:cxnLst/>
              <a:rect l="l" t="t" r="r" b="b"/>
              <a:pathLst>
                <a:path w="5411" h="6987" extrusionOk="0">
                  <a:moveTo>
                    <a:pt x="1656" y="1"/>
                  </a:moveTo>
                  <a:lnTo>
                    <a:pt x="1" y="176"/>
                  </a:lnTo>
                  <a:lnTo>
                    <a:pt x="720" y="6987"/>
                  </a:lnTo>
                  <a:lnTo>
                    <a:pt x="5411" y="6492"/>
                  </a:lnTo>
                  <a:lnTo>
                    <a:pt x="5257" y="5033"/>
                  </a:lnTo>
                  <a:lnTo>
                    <a:pt x="2221" y="5353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33"/>
            <p:cNvSpPr/>
            <p:nvPr/>
          </p:nvSpPr>
          <p:spPr>
            <a:xfrm flipH="1">
              <a:off x="1275847" y="4048807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0"/>
                  </a:moveTo>
                  <a:cubicBezTo>
                    <a:pt x="2764" y="0"/>
                    <a:pt x="2578" y="11"/>
                    <a:pt x="2382" y="31"/>
                  </a:cubicBezTo>
                  <a:cubicBezTo>
                    <a:pt x="2044" y="67"/>
                    <a:pt x="1726" y="151"/>
                    <a:pt x="1424" y="284"/>
                  </a:cubicBezTo>
                  <a:cubicBezTo>
                    <a:pt x="1124" y="417"/>
                    <a:pt x="865" y="589"/>
                    <a:pt x="648" y="801"/>
                  </a:cubicBezTo>
                  <a:cubicBezTo>
                    <a:pt x="429" y="1011"/>
                    <a:pt x="264" y="1249"/>
                    <a:pt x="153" y="1521"/>
                  </a:cubicBezTo>
                  <a:cubicBezTo>
                    <a:pt x="39" y="1793"/>
                    <a:pt x="1" y="2081"/>
                    <a:pt x="32" y="2384"/>
                  </a:cubicBezTo>
                  <a:cubicBezTo>
                    <a:pt x="62" y="2670"/>
                    <a:pt x="134" y="2923"/>
                    <a:pt x="249" y="3142"/>
                  </a:cubicBezTo>
                  <a:cubicBezTo>
                    <a:pt x="364" y="3363"/>
                    <a:pt x="525" y="3552"/>
                    <a:pt x="728" y="3713"/>
                  </a:cubicBezTo>
                  <a:cubicBezTo>
                    <a:pt x="931" y="3871"/>
                    <a:pt x="1180" y="3997"/>
                    <a:pt x="1472" y="4091"/>
                  </a:cubicBezTo>
                  <a:cubicBezTo>
                    <a:pt x="1763" y="4184"/>
                    <a:pt x="2103" y="4255"/>
                    <a:pt x="2488" y="4298"/>
                  </a:cubicBezTo>
                  <a:cubicBezTo>
                    <a:pt x="2626" y="4309"/>
                    <a:pt x="2763" y="4327"/>
                    <a:pt x="2895" y="4348"/>
                  </a:cubicBezTo>
                  <a:cubicBezTo>
                    <a:pt x="3029" y="4370"/>
                    <a:pt x="3157" y="4400"/>
                    <a:pt x="3279" y="4436"/>
                  </a:cubicBezTo>
                  <a:cubicBezTo>
                    <a:pt x="3401" y="4472"/>
                    <a:pt x="3506" y="4515"/>
                    <a:pt x="3597" y="4565"/>
                  </a:cubicBezTo>
                  <a:cubicBezTo>
                    <a:pt x="3686" y="4614"/>
                    <a:pt x="3761" y="4676"/>
                    <a:pt x="3818" y="4749"/>
                  </a:cubicBezTo>
                  <a:cubicBezTo>
                    <a:pt x="3876" y="4823"/>
                    <a:pt x="3908" y="4908"/>
                    <a:pt x="3919" y="5004"/>
                  </a:cubicBezTo>
                  <a:cubicBezTo>
                    <a:pt x="3933" y="5133"/>
                    <a:pt x="3905" y="5247"/>
                    <a:pt x="3836" y="5342"/>
                  </a:cubicBezTo>
                  <a:cubicBezTo>
                    <a:pt x="3768" y="5438"/>
                    <a:pt x="3663" y="5517"/>
                    <a:pt x="3526" y="5576"/>
                  </a:cubicBezTo>
                  <a:cubicBezTo>
                    <a:pt x="3388" y="5637"/>
                    <a:pt x="3232" y="5677"/>
                    <a:pt x="3058" y="5694"/>
                  </a:cubicBezTo>
                  <a:cubicBezTo>
                    <a:pt x="2971" y="5704"/>
                    <a:pt x="2885" y="5709"/>
                    <a:pt x="2798" y="5709"/>
                  </a:cubicBezTo>
                  <a:cubicBezTo>
                    <a:pt x="2536" y="5709"/>
                    <a:pt x="2275" y="5664"/>
                    <a:pt x="2017" y="5578"/>
                  </a:cubicBezTo>
                  <a:cubicBezTo>
                    <a:pt x="1673" y="5463"/>
                    <a:pt x="1316" y="5205"/>
                    <a:pt x="947" y="4806"/>
                  </a:cubicBezTo>
                  <a:lnTo>
                    <a:pt x="65" y="6049"/>
                  </a:lnTo>
                  <a:cubicBezTo>
                    <a:pt x="314" y="6304"/>
                    <a:pt x="590" y="6520"/>
                    <a:pt x="889" y="6694"/>
                  </a:cubicBezTo>
                  <a:cubicBezTo>
                    <a:pt x="1191" y="6872"/>
                    <a:pt x="1528" y="6994"/>
                    <a:pt x="1899" y="7065"/>
                  </a:cubicBezTo>
                  <a:cubicBezTo>
                    <a:pt x="2119" y="7105"/>
                    <a:pt x="2353" y="7126"/>
                    <a:pt x="2602" y="7126"/>
                  </a:cubicBezTo>
                  <a:cubicBezTo>
                    <a:pt x="2771" y="7126"/>
                    <a:pt x="2946" y="7116"/>
                    <a:pt x="3128" y="7096"/>
                  </a:cubicBezTo>
                  <a:cubicBezTo>
                    <a:pt x="3647" y="7042"/>
                    <a:pt x="4096" y="6908"/>
                    <a:pt x="4477" y="6694"/>
                  </a:cubicBezTo>
                  <a:cubicBezTo>
                    <a:pt x="4858" y="6481"/>
                    <a:pt x="5146" y="6196"/>
                    <a:pt x="5343" y="5845"/>
                  </a:cubicBezTo>
                  <a:cubicBezTo>
                    <a:pt x="5538" y="5493"/>
                    <a:pt x="5610" y="5082"/>
                    <a:pt x="5561" y="4607"/>
                  </a:cubicBezTo>
                  <a:cubicBezTo>
                    <a:pt x="5530" y="4302"/>
                    <a:pt x="5445" y="4041"/>
                    <a:pt x="5307" y="3822"/>
                  </a:cubicBezTo>
                  <a:cubicBezTo>
                    <a:pt x="5167" y="3605"/>
                    <a:pt x="4985" y="3421"/>
                    <a:pt x="4756" y="3274"/>
                  </a:cubicBezTo>
                  <a:cubicBezTo>
                    <a:pt x="4527" y="3127"/>
                    <a:pt x="4261" y="3011"/>
                    <a:pt x="3962" y="2925"/>
                  </a:cubicBezTo>
                  <a:cubicBezTo>
                    <a:pt x="3662" y="2838"/>
                    <a:pt x="3327" y="2779"/>
                    <a:pt x="2964" y="2745"/>
                  </a:cubicBezTo>
                  <a:cubicBezTo>
                    <a:pt x="2806" y="2736"/>
                    <a:pt x="2654" y="2718"/>
                    <a:pt x="2506" y="2689"/>
                  </a:cubicBezTo>
                  <a:cubicBezTo>
                    <a:pt x="2357" y="2663"/>
                    <a:pt x="2227" y="2624"/>
                    <a:pt x="2110" y="2574"/>
                  </a:cubicBezTo>
                  <a:cubicBezTo>
                    <a:pt x="1994" y="2523"/>
                    <a:pt x="1899" y="2465"/>
                    <a:pt x="1827" y="2393"/>
                  </a:cubicBezTo>
                  <a:cubicBezTo>
                    <a:pt x="1752" y="2321"/>
                    <a:pt x="1712" y="2232"/>
                    <a:pt x="1699" y="2121"/>
                  </a:cubicBezTo>
                  <a:cubicBezTo>
                    <a:pt x="1686" y="1997"/>
                    <a:pt x="1713" y="1888"/>
                    <a:pt x="1781" y="1793"/>
                  </a:cubicBezTo>
                  <a:cubicBezTo>
                    <a:pt x="1850" y="1697"/>
                    <a:pt x="1952" y="1618"/>
                    <a:pt x="2086" y="1553"/>
                  </a:cubicBezTo>
                  <a:cubicBezTo>
                    <a:pt x="2219" y="1491"/>
                    <a:pt x="2383" y="1448"/>
                    <a:pt x="2579" y="1428"/>
                  </a:cubicBezTo>
                  <a:cubicBezTo>
                    <a:pt x="2644" y="1421"/>
                    <a:pt x="2709" y="1417"/>
                    <a:pt x="2773" y="1417"/>
                  </a:cubicBezTo>
                  <a:cubicBezTo>
                    <a:pt x="2895" y="1417"/>
                    <a:pt x="3017" y="1430"/>
                    <a:pt x="3138" y="1456"/>
                  </a:cubicBezTo>
                  <a:cubicBezTo>
                    <a:pt x="3324" y="1495"/>
                    <a:pt x="3499" y="1563"/>
                    <a:pt x="3670" y="1656"/>
                  </a:cubicBezTo>
                  <a:cubicBezTo>
                    <a:pt x="3841" y="1750"/>
                    <a:pt x="4002" y="1873"/>
                    <a:pt x="4158" y="2027"/>
                  </a:cubicBezTo>
                  <a:lnTo>
                    <a:pt x="5077" y="937"/>
                  </a:lnTo>
                  <a:cubicBezTo>
                    <a:pt x="4887" y="707"/>
                    <a:pt x="4670" y="517"/>
                    <a:pt x="4419" y="366"/>
                  </a:cubicBezTo>
                  <a:cubicBezTo>
                    <a:pt x="4172" y="215"/>
                    <a:pt x="3880" y="110"/>
                    <a:pt x="3549" y="50"/>
                  </a:cubicBezTo>
                  <a:cubicBezTo>
                    <a:pt x="3364" y="17"/>
                    <a:pt x="3160" y="0"/>
                    <a:pt x="2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33"/>
            <p:cNvSpPr/>
            <p:nvPr/>
          </p:nvSpPr>
          <p:spPr>
            <a:xfrm flipH="1">
              <a:off x="886139" y="4013017"/>
              <a:ext cx="254936" cy="248423"/>
            </a:xfrm>
            <a:custGeom>
              <a:avLst/>
              <a:gdLst/>
              <a:ahLst/>
              <a:cxnLst/>
              <a:rect l="l" t="t" r="r" b="b"/>
              <a:pathLst>
                <a:path w="7358" h="7170" extrusionOk="0">
                  <a:moveTo>
                    <a:pt x="2055" y="3956"/>
                  </a:moveTo>
                  <a:cubicBezTo>
                    <a:pt x="2173" y="4067"/>
                    <a:pt x="2306" y="4183"/>
                    <a:pt x="2445" y="4309"/>
                  </a:cubicBezTo>
                  <a:lnTo>
                    <a:pt x="3867" y="5531"/>
                  </a:lnTo>
                  <a:cubicBezTo>
                    <a:pt x="3813" y="5565"/>
                    <a:pt x="3762" y="5601"/>
                    <a:pt x="3710" y="5634"/>
                  </a:cubicBezTo>
                  <a:cubicBezTo>
                    <a:pt x="3496" y="5764"/>
                    <a:pt x="3262" y="5843"/>
                    <a:pt x="3003" y="5870"/>
                  </a:cubicBezTo>
                  <a:cubicBezTo>
                    <a:pt x="2917" y="5880"/>
                    <a:pt x="2834" y="5884"/>
                    <a:pt x="2754" y="5884"/>
                  </a:cubicBezTo>
                  <a:cubicBezTo>
                    <a:pt x="2575" y="5884"/>
                    <a:pt x="2413" y="5861"/>
                    <a:pt x="2267" y="5814"/>
                  </a:cubicBezTo>
                  <a:cubicBezTo>
                    <a:pt x="2057" y="5749"/>
                    <a:pt x="1891" y="5640"/>
                    <a:pt x="1771" y="5489"/>
                  </a:cubicBezTo>
                  <a:cubicBezTo>
                    <a:pt x="1651" y="5338"/>
                    <a:pt x="1579" y="5153"/>
                    <a:pt x="1555" y="4933"/>
                  </a:cubicBezTo>
                  <a:cubicBezTo>
                    <a:pt x="1525" y="4654"/>
                    <a:pt x="1594" y="4412"/>
                    <a:pt x="1755" y="4214"/>
                  </a:cubicBezTo>
                  <a:cubicBezTo>
                    <a:pt x="1832" y="4117"/>
                    <a:pt x="1933" y="4034"/>
                    <a:pt x="2055" y="3956"/>
                  </a:cubicBezTo>
                  <a:close/>
                  <a:moveTo>
                    <a:pt x="3144" y="1"/>
                  </a:moveTo>
                  <a:cubicBezTo>
                    <a:pt x="3044" y="1"/>
                    <a:pt x="2942" y="6"/>
                    <a:pt x="2838" y="18"/>
                  </a:cubicBezTo>
                  <a:cubicBezTo>
                    <a:pt x="2409" y="62"/>
                    <a:pt x="2039" y="181"/>
                    <a:pt x="1727" y="376"/>
                  </a:cubicBezTo>
                  <a:cubicBezTo>
                    <a:pt x="1417" y="570"/>
                    <a:pt x="1185" y="814"/>
                    <a:pt x="1029" y="1109"/>
                  </a:cubicBezTo>
                  <a:cubicBezTo>
                    <a:pt x="872" y="1405"/>
                    <a:pt x="813" y="1729"/>
                    <a:pt x="850" y="2078"/>
                  </a:cubicBezTo>
                  <a:cubicBezTo>
                    <a:pt x="865" y="2222"/>
                    <a:pt x="905" y="2374"/>
                    <a:pt x="968" y="2538"/>
                  </a:cubicBezTo>
                  <a:cubicBezTo>
                    <a:pt x="1027" y="2692"/>
                    <a:pt x="1115" y="2856"/>
                    <a:pt x="1224" y="3024"/>
                  </a:cubicBezTo>
                  <a:cubicBezTo>
                    <a:pt x="827" y="3257"/>
                    <a:pt x="527" y="3546"/>
                    <a:pt x="327" y="3890"/>
                  </a:cubicBezTo>
                  <a:cubicBezTo>
                    <a:pt x="94" y="4297"/>
                    <a:pt x="0" y="4740"/>
                    <a:pt x="51" y="5213"/>
                  </a:cubicBezTo>
                  <a:cubicBezTo>
                    <a:pt x="94" y="5627"/>
                    <a:pt x="252" y="5992"/>
                    <a:pt x="525" y="6306"/>
                  </a:cubicBezTo>
                  <a:cubicBezTo>
                    <a:pt x="797" y="6618"/>
                    <a:pt x="1148" y="6848"/>
                    <a:pt x="1574" y="7000"/>
                  </a:cubicBezTo>
                  <a:cubicBezTo>
                    <a:pt x="1888" y="7114"/>
                    <a:pt x="2225" y="7170"/>
                    <a:pt x="2585" y="7170"/>
                  </a:cubicBezTo>
                  <a:cubicBezTo>
                    <a:pt x="2714" y="7170"/>
                    <a:pt x="2845" y="7163"/>
                    <a:pt x="2979" y="7149"/>
                  </a:cubicBezTo>
                  <a:cubicBezTo>
                    <a:pt x="3361" y="7107"/>
                    <a:pt x="3716" y="7018"/>
                    <a:pt x="4037" y="6874"/>
                  </a:cubicBezTo>
                  <a:cubicBezTo>
                    <a:pt x="4350" y="6737"/>
                    <a:pt x="4632" y="6558"/>
                    <a:pt x="4887" y="6338"/>
                  </a:cubicBezTo>
                  <a:lnTo>
                    <a:pt x="5430" y="6792"/>
                  </a:lnTo>
                  <a:lnTo>
                    <a:pt x="7357" y="6589"/>
                  </a:lnTo>
                  <a:lnTo>
                    <a:pt x="5750" y="5199"/>
                  </a:lnTo>
                  <a:cubicBezTo>
                    <a:pt x="5859" y="4976"/>
                    <a:pt x="5952" y="4736"/>
                    <a:pt x="6023" y="4487"/>
                  </a:cubicBezTo>
                  <a:cubicBezTo>
                    <a:pt x="6128" y="4117"/>
                    <a:pt x="6188" y="3722"/>
                    <a:pt x="6203" y="3302"/>
                  </a:cubicBezTo>
                  <a:lnTo>
                    <a:pt x="6203" y="3302"/>
                  </a:lnTo>
                  <a:lnTo>
                    <a:pt x="4753" y="3454"/>
                  </a:lnTo>
                  <a:cubicBezTo>
                    <a:pt x="4750" y="3771"/>
                    <a:pt x="4708" y="4060"/>
                    <a:pt x="4637" y="4329"/>
                  </a:cubicBezTo>
                  <a:lnTo>
                    <a:pt x="4097" y="3848"/>
                  </a:lnTo>
                  <a:cubicBezTo>
                    <a:pt x="3953" y="3739"/>
                    <a:pt x="3791" y="3605"/>
                    <a:pt x="3611" y="3453"/>
                  </a:cubicBezTo>
                  <a:cubicBezTo>
                    <a:pt x="3431" y="3298"/>
                    <a:pt x="3252" y="3132"/>
                    <a:pt x="3078" y="2958"/>
                  </a:cubicBezTo>
                  <a:cubicBezTo>
                    <a:pt x="2902" y="2784"/>
                    <a:pt x="2754" y="2612"/>
                    <a:pt x="2636" y="2445"/>
                  </a:cubicBezTo>
                  <a:cubicBezTo>
                    <a:pt x="2517" y="2275"/>
                    <a:pt x="2451" y="2130"/>
                    <a:pt x="2436" y="2008"/>
                  </a:cubicBezTo>
                  <a:cubicBezTo>
                    <a:pt x="2423" y="1878"/>
                    <a:pt x="2436" y="1765"/>
                    <a:pt x="2480" y="1673"/>
                  </a:cubicBezTo>
                  <a:cubicBezTo>
                    <a:pt x="2523" y="1579"/>
                    <a:pt x="2590" y="1506"/>
                    <a:pt x="2682" y="1450"/>
                  </a:cubicBezTo>
                  <a:cubicBezTo>
                    <a:pt x="2776" y="1395"/>
                    <a:pt x="2892" y="1359"/>
                    <a:pt x="3036" y="1345"/>
                  </a:cubicBezTo>
                  <a:cubicBezTo>
                    <a:pt x="3068" y="1341"/>
                    <a:pt x="3099" y="1340"/>
                    <a:pt x="3130" y="1340"/>
                  </a:cubicBezTo>
                  <a:cubicBezTo>
                    <a:pt x="3268" y="1340"/>
                    <a:pt x="3395" y="1374"/>
                    <a:pt x="3509" y="1443"/>
                  </a:cubicBezTo>
                  <a:cubicBezTo>
                    <a:pt x="3649" y="1527"/>
                    <a:pt x="3788" y="1697"/>
                    <a:pt x="3928" y="1949"/>
                  </a:cubicBezTo>
                  <a:lnTo>
                    <a:pt x="5077" y="1089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3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33"/>
            <p:cNvSpPr/>
            <p:nvPr/>
          </p:nvSpPr>
          <p:spPr>
            <a:xfrm flipH="1">
              <a:off x="588525" y="3971545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9"/>
                  </a:lnTo>
                  <a:lnTo>
                    <a:pt x="153" y="2069"/>
                  </a:lnTo>
                  <a:lnTo>
                    <a:pt x="2179" y="1854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80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33"/>
            <p:cNvSpPr/>
            <p:nvPr/>
          </p:nvSpPr>
          <p:spPr>
            <a:xfrm flipH="1">
              <a:off x="360584" y="3949995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499"/>
                  </a:lnTo>
                  <a:lnTo>
                    <a:pt x="720" y="7312"/>
                  </a:lnTo>
                  <a:lnTo>
                    <a:pt x="5566" y="6799"/>
                  </a:lnTo>
                  <a:lnTo>
                    <a:pt x="5416" y="5388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8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33"/>
            <p:cNvSpPr/>
            <p:nvPr/>
          </p:nvSpPr>
          <p:spPr>
            <a:xfrm flipH="1">
              <a:off x="119339" y="3927336"/>
              <a:ext cx="221398" cy="245997"/>
            </a:xfrm>
            <a:custGeom>
              <a:avLst/>
              <a:gdLst/>
              <a:ahLst/>
              <a:cxnLst/>
              <a:rect l="l" t="t" r="r" b="b"/>
              <a:pathLst>
                <a:path w="6390" h="7100" extrusionOk="0">
                  <a:moveTo>
                    <a:pt x="3678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2"/>
                    <a:pt x="814" y="1290"/>
                  </a:cubicBezTo>
                  <a:cubicBezTo>
                    <a:pt x="527" y="1639"/>
                    <a:pt x="314" y="2036"/>
                    <a:pt x="177" y="2483"/>
                  </a:cubicBezTo>
                  <a:cubicBezTo>
                    <a:pt x="41" y="2931"/>
                    <a:pt x="0" y="3408"/>
                    <a:pt x="54" y="3914"/>
                  </a:cubicBezTo>
                  <a:cubicBezTo>
                    <a:pt x="108" y="4433"/>
                    <a:pt x="245" y="4899"/>
                    <a:pt x="462" y="5313"/>
                  </a:cubicBezTo>
                  <a:cubicBezTo>
                    <a:pt x="682" y="5726"/>
                    <a:pt x="965" y="6073"/>
                    <a:pt x="1318" y="6356"/>
                  </a:cubicBezTo>
                  <a:cubicBezTo>
                    <a:pt x="1669" y="6636"/>
                    <a:pt x="2068" y="6840"/>
                    <a:pt x="2518" y="6967"/>
                  </a:cubicBezTo>
                  <a:cubicBezTo>
                    <a:pt x="2835" y="7055"/>
                    <a:pt x="3167" y="7100"/>
                    <a:pt x="3516" y="7100"/>
                  </a:cubicBezTo>
                  <a:cubicBezTo>
                    <a:pt x="3662" y="7100"/>
                    <a:pt x="3811" y="7092"/>
                    <a:pt x="3962" y="7076"/>
                  </a:cubicBezTo>
                  <a:cubicBezTo>
                    <a:pt x="4293" y="7040"/>
                    <a:pt x="4618" y="6967"/>
                    <a:pt x="4936" y="6849"/>
                  </a:cubicBezTo>
                  <a:cubicBezTo>
                    <a:pt x="5255" y="6734"/>
                    <a:pt x="5543" y="6590"/>
                    <a:pt x="5796" y="6421"/>
                  </a:cubicBezTo>
                  <a:cubicBezTo>
                    <a:pt x="6049" y="6249"/>
                    <a:pt x="6249" y="6064"/>
                    <a:pt x="6390" y="5864"/>
                  </a:cubicBezTo>
                  <a:lnTo>
                    <a:pt x="5459" y="4683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1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2" y="5534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6"/>
                  </a:cubicBezTo>
                  <a:cubicBezTo>
                    <a:pt x="2273" y="4980"/>
                    <a:pt x="2114" y="4784"/>
                    <a:pt x="1992" y="4553"/>
                  </a:cubicBezTo>
                  <a:cubicBezTo>
                    <a:pt x="1870" y="4318"/>
                    <a:pt x="1792" y="4052"/>
                    <a:pt x="1761" y="3755"/>
                  </a:cubicBezTo>
                  <a:cubicBezTo>
                    <a:pt x="1728" y="3448"/>
                    <a:pt x="1748" y="3168"/>
                    <a:pt x="1820" y="2912"/>
                  </a:cubicBezTo>
                  <a:cubicBezTo>
                    <a:pt x="1891" y="2654"/>
                    <a:pt x="2002" y="2432"/>
                    <a:pt x="2157" y="2240"/>
                  </a:cubicBezTo>
                  <a:cubicBezTo>
                    <a:pt x="2310" y="2051"/>
                    <a:pt x="2498" y="1895"/>
                    <a:pt x="2718" y="1779"/>
                  </a:cubicBezTo>
                  <a:cubicBezTo>
                    <a:pt x="2937" y="1661"/>
                    <a:pt x="3178" y="1589"/>
                    <a:pt x="3437" y="1560"/>
                  </a:cubicBezTo>
                  <a:cubicBezTo>
                    <a:pt x="3512" y="1552"/>
                    <a:pt x="3586" y="1549"/>
                    <a:pt x="3658" y="1549"/>
                  </a:cubicBezTo>
                  <a:cubicBezTo>
                    <a:pt x="3786" y="1549"/>
                    <a:pt x="3909" y="1561"/>
                    <a:pt x="4030" y="1585"/>
                  </a:cubicBezTo>
                  <a:cubicBezTo>
                    <a:pt x="4217" y="1625"/>
                    <a:pt x="4394" y="1690"/>
                    <a:pt x="4556" y="1780"/>
                  </a:cubicBezTo>
                  <a:cubicBezTo>
                    <a:pt x="4720" y="1872"/>
                    <a:pt x="4878" y="1981"/>
                    <a:pt x="5029" y="2109"/>
                  </a:cubicBezTo>
                  <a:lnTo>
                    <a:pt x="5919" y="844"/>
                  </a:lnTo>
                  <a:cubicBezTo>
                    <a:pt x="5699" y="637"/>
                    <a:pt x="5448" y="467"/>
                    <a:pt x="5160" y="328"/>
                  </a:cubicBezTo>
                  <a:cubicBezTo>
                    <a:pt x="4875" y="191"/>
                    <a:pt x="4570" y="96"/>
                    <a:pt x="4250" y="46"/>
                  </a:cubicBezTo>
                  <a:cubicBezTo>
                    <a:pt x="4060" y="15"/>
                    <a:pt x="3869" y="0"/>
                    <a:pt x="3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33"/>
            <p:cNvSpPr/>
            <p:nvPr/>
          </p:nvSpPr>
          <p:spPr>
            <a:xfrm flipH="1">
              <a:off x="-9753" y="3913616"/>
              <a:ext cx="111738" cy="242082"/>
            </a:xfrm>
            <a:custGeom>
              <a:avLst/>
              <a:gdLst/>
              <a:ahLst/>
              <a:cxnLst/>
              <a:rect l="l" t="t" r="r" b="b"/>
              <a:pathLst>
                <a:path w="3225" h="6987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6"/>
                  </a:lnTo>
                  <a:lnTo>
                    <a:pt x="2373" y="6812"/>
                  </a:lnTo>
                  <a:lnTo>
                    <a:pt x="2093" y="4156"/>
                  </a:lnTo>
                  <a:lnTo>
                    <a:pt x="3224" y="4037"/>
                  </a:lnTo>
                  <a:lnTo>
                    <a:pt x="3224" y="2541"/>
                  </a:lnTo>
                  <a:lnTo>
                    <a:pt x="1937" y="267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33"/>
            <p:cNvSpPr/>
            <p:nvPr/>
          </p:nvSpPr>
          <p:spPr>
            <a:xfrm flipH="1">
              <a:off x="3819818" y="4644349"/>
              <a:ext cx="194442" cy="246829"/>
            </a:xfrm>
            <a:custGeom>
              <a:avLst/>
              <a:gdLst/>
              <a:ahLst/>
              <a:cxnLst/>
              <a:rect l="l" t="t" r="r" b="b"/>
              <a:pathLst>
                <a:path w="5612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4" y="152"/>
                    <a:pt x="1424" y="285"/>
                  </a:cubicBezTo>
                  <a:cubicBezTo>
                    <a:pt x="1125" y="418"/>
                    <a:pt x="866" y="590"/>
                    <a:pt x="647" y="799"/>
                  </a:cubicBezTo>
                  <a:cubicBezTo>
                    <a:pt x="430" y="1009"/>
                    <a:pt x="265" y="1250"/>
                    <a:pt x="154" y="1519"/>
                  </a:cubicBezTo>
                  <a:cubicBezTo>
                    <a:pt x="40" y="1791"/>
                    <a:pt x="0" y="2079"/>
                    <a:pt x="33" y="2385"/>
                  </a:cubicBezTo>
                  <a:cubicBezTo>
                    <a:pt x="63" y="2670"/>
                    <a:pt x="135" y="2924"/>
                    <a:pt x="250" y="3143"/>
                  </a:cubicBezTo>
                  <a:cubicBezTo>
                    <a:pt x="365" y="3364"/>
                    <a:pt x="525" y="3554"/>
                    <a:pt x="729" y="3712"/>
                  </a:cubicBezTo>
                  <a:cubicBezTo>
                    <a:pt x="932" y="3873"/>
                    <a:pt x="1179" y="3998"/>
                    <a:pt x="1473" y="4092"/>
                  </a:cubicBezTo>
                  <a:cubicBezTo>
                    <a:pt x="1765" y="4185"/>
                    <a:pt x="2104" y="4256"/>
                    <a:pt x="2488" y="4300"/>
                  </a:cubicBezTo>
                  <a:cubicBezTo>
                    <a:pt x="2627" y="4312"/>
                    <a:pt x="2763" y="4329"/>
                    <a:pt x="2896" y="4351"/>
                  </a:cubicBezTo>
                  <a:cubicBezTo>
                    <a:pt x="3030" y="4372"/>
                    <a:pt x="3157" y="4402"/>
                    <a:pt x="3279" y="4438"/>
                  </a:cubicBezTo>
                  <a:cubicBezTo>
                    <a:pt x="3401" y="4474"/>
                    <a:pt x="3507" y="4517"/>
                    <a:pt x="3598" y="4568"/>
                  </a:cubicBezTo>
                  <a:cubicBezTo>
                    <a:pt x="3687" y="4618"/>
                    <a:pt x="3761" y="4678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4" y="5249"/>
                    <a:pt x="3837" y="5344"/>
                  </a:cubicBezTo>
                  <a:cubicBezTo>
                    <a:pt x="3768" y="5441"/>
                    <a:pt x="3664" y="5520"/>
                    <a:pt x="3528" y="5579"/>
                  </a:cubicBezTo>
                  <a:cubicBezTo>
                    <a:pt x="3388" y="5639"/>
                    <a:pt x="3233" y="5679"/>
                    <a:pt x="3057" y="5697"/>
                  </a:cubicBezTo>
                  <a:cubicBezTo>
                    <a:pt x="2971" y="5706"/>
                    <a:pt x="2885" y="5711"/>
                    <a:pt x="2799" y="5711"/>
                  </a:cubicBezTo>
                  <a:cubicBezTo>
                    <a:pt x="2536" y="5711"/>
                    <a:pt x="2275" y="5667"/>
                    <a:pt x="2018" y="5580"/>
                  </a:cubicBezTo>
                  <a:cubicBezTo>
                    <a:pt x="1674" y="5465"/>
                    <a:pt x="1316" y="5208"/>
                    <a:pt x="948" y="4808"/>
                  </a:cubicBezTo>
                  <a:lnTo>
                    <a:pt x="65" y="6052"/>
                  </a:lnTo>
                  <a:cubicBezTo>
                    <a:pt x="315" y="6306"/>
                    <a:pt x="590" y="6522"/>
                    <a:pt x="890" y="6696"/>
                  </a:cubicBezTo>
                  <a:cubicBezTo>
                    <a:pt x="1191" y="6871"/>
                    <a:pt x="1526" y="6994"/>
                    <a:pt x="1898" y="7063"/>
                  </a:cubicBezTo>
                  <a:cubicBezTo>
                    <a:pt x="2120" y="7104"/>
                    <a:pt x="2353" y="7124"/>
                    <a:pt x="2601" y="7124"/>
                  </a:cubicBezTo>
                  <a:cubicBezTo>
                    <a:pt x="2770" y="7124"/>
                    <a:pt x="2946" y="7114"/>
                    <a:pt x="3128" y="7096"/>
                  </a:cubicBezTo>
                  <a:cubicBezTo>
                    <a:pt x="3647" y="7041"/>
                    <a:pt x="4097" y="6907"/>
                    <a:pt x="4478" y="6693"/>
                  </a:cubicBezTo>
                  <a:cubicBezTo>
                    <a:pt x="4859" y="6479"/>
                    <a:pt x="5147" y="6197"/>
                    <a:pt x="5342" y="5845"/>
                  </a:cubicBezTo>
                  <a:cubicBezTo>
                    <a:pt x="5539" y="5492"/>
                    <a:pt x="5611" y="5081"/>
                    <a:pt x="5562" y="4607"/>
                  </a:cubicBezTo>
                  <a:cubicBezTo>
                    <a:pt x="5529" y="4300"/>
                    <a:pt x="5446" y="4040"/>
                    <a:pt x="5306" y="3820"/>
                  </a:cubicBezTo>
                  <a:cubicBezTo>
                    <a:pt x="5168" y="3603"/>
                    <a:pt x="4986" y="3420"/>
                    <a:pt x="4757" y="3274"/>
                  </a:cubicBezTo>
                  <a:cubicBezTo>
                    <a:pt x="4528" y="3128"/>
                    <a:pt x="4262" y="3012"/>
                    <a:pt x="3962" y="2926"/>
                  </a:cubicBezTo>
                  <a:cubicBezTo>
                    <a:pt x="3661" y="2839"/>
                    <a:pt x="3328" y="2780"/>
                    <a:pt x="2964" y="2746"/>
                  </a:cubicBezTo>
                  <a:cubicBezTo>
                    <a:pt x="2807" y="2737"/>
                    <a:pt x="2653" y="2718"/>
                    <a:pt x="2507" y="2690"/>
                  </a:cubicBezTo>
                  <a:cubicBezTo>
                    <a:pt x="2358" y="2662"/>
                    <a:pt x="2228" y="2625"/>
                    <a:pt x="2111" y="2575"/>
                  </a:cubicBezTo>
                  <a:cubicBezTo>
                    <a:pt x="1993" y="2524"/>
                    <a:pt x="1898" y="2465"/>
                    <a:pt x="1826" y="2393"/>
                  </a:cubicBezTo>
                  <a:cubicBezTo>
                    <a:pt x="1753" y="2322"/>
                    <a:pt x="1711" y="2231"/>
                    <a:pt x="1700" y="2122"/>
                  </a:cubicBezTo>
                  <a:cubicBezTo>
                    <a:pt x="1687" y="1998"/>
                    <a:pt x="1713" y="1890"/>
                    <a:pt x="1782" y="1792"/>
                  </a:cubicBezTo>
                  <a:cubicBezTo>
                    <a:pt x="1849" y="1697"/>
                    <a:pt x="1953" y="1618"/>
                    <a:pt x="2085" y="1554"/>
                  </a:cubicBezTo>
                  <a:cubicBezTo>
                    <a:pt x="2220" y="1490"/>
                    <a:pt x="2384" y="1447"/>
                    <a:pt x="2579" y="1429"/>
                  </a:cubicBezTo>
                  <a:cubicBezTo>
                    <a:pt x="2643" y="1422"/>
                    <a:pt x="2708" y="1418"/>
                    <a:pt x="2772" y="1418"/>
                  </a:cubicBezTo>
                  <a:cubicBezTo>
                    <a:pt x="2895" y="1418"/>
                    <a:pt x="3016" y="1431"/>
                    <a:pt x="3138" y="1457"/>
                  </a:cubicBezTo>
                  <a:cubicBezTo>
                    <a:pt x="3322" y="1496"/>
                    <a:pt x="3499" y="1562"/>
                    <a:pt x="3670" y="1656"/>
                  </a:cubicBezTo>
                  <a:cubicBezTo>
                    <a:pt x="3840" y="1749"/>
                    <a:pt x="4002" y="1874"/>
                    <a:pt x="4156" y="2028"/>
                  </a:cubicBezTo>
                  <a:lnTo>
                    <a:pt x="5075" y="937"/>
                  </a:lnTo>
                  <a:cubicBezTo>
                    <a:pt x="4887" y="707"/>
                    <a:pt x="4669" y="518"/>
                    <a:pt x="4419" y="367"/>
                  </a:cubicBezTo>
                  <a:cubicBezTo>
                    <a:pt x="4170" y="216"/>
                    <a:pt x="3880" y="110"/>
                    <a:pt x="3549" y="51"/>
                  </a:cubicBezTo>
                  <a:cubicBezTo>
                    <a:pt x="3362" y="18"/>
                    <a:pt x="3157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33"/>
            <p:cNvSpPr/>
            <p:nvPr/>
          </p:nvSpPr>
          <p:spPr>
            <a:xfrm flipH="1">
              <a:off x="3552171" y="4618918"/>
              <a:ext cx="248319" cy="246448"/>
            </a:xfrm>
            <a:custGeom>
              <a:avLst/>
              <a:gdLst/>
              <a:ahLst/>
              <a:cxnLst/>
              <a:rect l="l" t="t" r="r" b="b"/>
              <a:pathLst>
                <a:path w="7167" h="7113" extrusionOk="0">
                  <a:moveTo>
                    <a:pt x="3603" y="1570"/>
                  </a:moveTo>
                  <a:cubicBezTo>
                    <a:pt x="3788" y="1570"/>
                    <a:pt x="3964" y="1596"/>
                    <a:pt x="4132" y="1648"/>
                  </a:cubicBezTo>
                  <a:cubicBezTo>
                    <a:pt x="4366" y="1721"/>
                    <a:pt x="4575" y="1840"/>
                    <a:pt x="4759" y="2002"/>
                  </a:cubicBezTo>
                  <a:cubicBezTo>
                    <a:pt x="4943" y="2161"/>
                    <a:pt x="5094" y="2358"/>
                    <a:pt x="5212" y="2588"/>
                  </a:cubicBezTo>
                  <a:cubicBezTo>
                    <a:pt x="5327" y="2818"/>
                    <a:pt x="5402" y="3077"/>
                    <a:pt x="5432" y="3363"/>
                  </a:cubicBezTo>
                  <a:cubicBezTo>
                    <a:pt x="5461" y="3651"/>
                    <a:pt x="5442" y="3917"/>
                    <a:pt x="5376" y="4166"/>
                  </a:cubicBezTo>
                  <a:cubicBezTo>
                    <a:pt x="5311" y="4416"/>
                    <a:pt x="5205" y="4639"/>
                    <a:pt x="5058" y="4834"/>
                  </a:cubicBezTo>
                  <a:cubicBezTo>
                    <a:pt x="4910" y="5030"/>
                    <a:pt x="4733" y="5190"/>
                    <a:pt x="4519" y="5309"/>
                  </a:cubicBezTo>
                  <a:cubicBezTo>
                    <a:pt x="4305" y="5430"/>
                    <a:pt x="4064" y="5504"/>
                    <a:pt x="3798" y="5532"/>
                  </a:cubicBezTo>
                  <a:cubicBezTo>
                    <a:pt x="3724" y="5540"/>
                    <a:pt x="3650" y="5544"/>
                    <a:pt x="3577" y="5544"/>
                  </a:cubicBezTo>
                  <a:cubicBezTo>
                    <a:pt x="3393" y="5544"/>
                    <a:pt x="3216" y="5517"/>
                    <a:pt x="3048" y="5466"/>
                  </a:cubicBezTo>
                  <a:cubicBezTo>
                    <a:pt x="2815" y="5392"/>
                    <a:pt x="2603" y="5274"/>
                    <a:pt x="2415" y="5118"/>
                  </a:cubicBezTo>
                  <a:cubicBezTo>
                    <a:pt x="2227" y="4961"/>
                    <a:pt x="2079" y="4764"/>
                    <a:pt x="1966" y="4531"/>
                  </a:cubicBezTo>
                  <a:cubicBezTo>
                    <a:pt x="1853" y="4297"/>
                    <a:pt x="1781" y="4036"/>
                    <a:pt x="1751" y="3752"/>
                  </a:cubicBezTo>
                  <a:cubicBezTo>
                    <a:pt x="1719" y="3465"/>
                    <a:pt x="1738" y="3199"/>
                    <a:pt x="1798" y="2949"/>
                  </a:cubicBezTo>
                  <a:cubicBezTo>
                    <a:pt x="1861" y="2699"/>
                    <a:pt x="1968" y="2476"/>
                    <a:pt x="2117" y="2279"/>
                  </a:cubicBezTo>
                  <a:cubicBezTo>
                    <a:pt x="2268" y="2082"/>
                    <a:pt x="2448" y="1924"/>
                    <a:pt x="2661" y="1805"/>
                  </a:cubicBezTo>
                  <a:cubicBezTo>
                    <a:pt x="2875" y="1684"/>
                    <a:pt x="3117" y="1609"/>
                    <a:pt x="3383" y="1582"/>
                  </a:cubicBezTo>
                  <a:cubicBezTo>
                    <a:pt x="3457" y="1574"/>
                    <a:pt x="3531" y="1570"/>
                    <a:pt x="3603" y="1570"/>
                  </a:cubicBezTo>
                  <a:close/>
                  <a:moveTo>
                    <a:pt x="3659" y="1"/>
                  </a:moveTo>
                  <a:cubicBezTo>
                    <a:pt x="3515" y="1"/>
                    <a:pt x="3367" y="9"/>
                    <a:pt x="3217" y="24"/>
                  </a:cubicBezTo>
                  <a:cubicBezTo>
                    <a:pt x="2703" y="79"/>
                    <a:pt x="2242" y="216"/>
                    <a:pt x="1833" y="436"/>
                  </a:cubicBezTo>
                  <a:cubicBezTo>
                    <a:pt x="1423" y="656"/>
                    <a:pt x="1076" y="942"/>
                    <a:pt x="790" y="1294"/>
                  </a:cubicBezTo>
                  <a:cubicBezTo>
                    <a:pt x="507" y="1646"/>
                    <a:pt x="300" y="2043"/>
                    <a:pt x="169" y="2489"/>
                  </a:cubicBezTo>
                  <a:cubicBezTo>
                    <a:pt x="39" y="2936"/>
                    <a:pt x="1" y="3415"/>
                    <a:pt x="55" y="3928"/>
                  </a:cubicBezTo>
                  <a:cubicBezTo>
                    <a:pt x="108" y="4440"/>
                    <a:pt x="248" y="4902"/>
                    <a:pt x="467" y="5310"/>
                  </a:cubicBezTo>
                  <a:cubicBezTo>
                    <a:pt x="688" y="5723"/>
                    <a:pt x="974" y="6068"/>
                    <a:pt x="1324" y="6353"/>
                  </a:cubicBezTo>
                  <a:cubicBezTo>
                    <a:pt x="1677" y="6638"/>
                    <a:pt x="2076" y="6845"/>
                    <a:pt x="2521" y="6976"/>
                  </a:cubicBezTo>
                  <a:cubicBezTo>
                    <a:pt x="2837" y="7067"/>
                    <a:pt x="3171" y="7113"/>
                    <a:pt x="3523" y="7113"/>
                  </a:cubicBezTo>
                  <a:cubicBezTo>
                    <a:pt x="3669" y="7113"/>
                    <a:pt x="3818" y="7105"/>
                    <a:pt x="3971" y="7089"/>
                  </a:cubicBezTo>
                  <a:cubicBezTo>
                    <a:pt x="4477" y="7035"/>
                    <a:pt x="4934" y="6898"/>
                    <a:pt x="5344" y="6678"/>
                  </a:cubicBezTo>
                  <a:cubicBezTo>
                    <a:pt x="5753" y="6458"/>
                    <a:pt x="6101" y="6170"/>
                    <a:pt x="6387" y="5819"/>
                  </a:cubicBezTo>
                  <a:cubicBezTo>
                    <a:pt x="6669" y="5467"/>
                    <a:pt x="6876" y="5069"/>
                    <a:pt x="7002" y="4617"/>
                  </a:cubicBezTo>
                  <a:cubicBezTo>
                    <a:pt x="7130" y="4170"/>
                    <a:pt x="7166" y="3691"/>
                    <a:pt x="7114" y="3186"/>
                  </a:cubicBezTo>
                  <a:cubicBezTo>
                    <a:pt x="7058" y="2673"/>
                    <a:pt x="6923" y="2213"/>
                    <a:pt x="6706" y="1803"/>
                  </a:cubicBezTo>
                  <a:cubicBezTo>
                    <a:pt x="6489" y="1390"/>
                    <a:pt x="6204" y="1045"/>
                    <a:pt x="5853" y="761"/>
                  </a:cubicBezTo>
                  <a:cubicBezTo>
                    <a:pt x="5501" y="476"/>
                    <a:pt x="5103" y="269"/>
                    <a:pt x="4655" y="138"/>
                  </a:cubicBezTo>
                  <a:cubicBezTo>
                    <a:pt x="4340" y="46"/>
                    <a:pt x="4008" y="1"/>
                    <a:pt x="3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33"/>
            <p:cNvSpPr/>
            <p:nvPr/>
          </p:nvSpPr>
          <p:spPr>
            <a:xfrm flipH="1">
              <a:off x="3305279" y="4590577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7" y="0"/>
                  </a:moveTo>
                  <a:cubicBezTo>
                    <a:pt x="3546" y="0"/>
                    <a:pt x="3415" y="7"/>
                    <a:pt x="3283" y="21"/>
                  </a:cubicBezTo>
                  <a:cubicBezTo>
                    <a:pt x="2764" y="77"/>
                    <a:pt x="2294" y="214"/>
                    <a:pt x="1876" y="435"/>
                  </a:cubicBezTo>
                  <a:cubicBezTo>
                    <a:pt x="1457" y="655"/>
                    <a:pt x="1103" y="941"/>
                    <a:pt x="816" y="1291"/>
                  </a:cubicBezTo>
                  <a:cubicBezTo>
                    <a:pt x="528" y="1639"/>
                    <a:pt x="315" y="2036"/>
                    <a:pt x="179" y="2484"/>
                  </a:cubicBezTo>
                  <a:cubicBezTo>
                    <a:pt x="42" y="2932"/>
                    <a:pt x="0" y="3408"/>
                    <a:pt x="55" y="3912"/>
                  </a:cubicBezTo>
                  <a:cubicBezTo>
                    <a:pt x="113" y="4434"/>
                    <a:pt x="249" y="4900"/>
                    <a:pt x="466" y="5313"/>
                  </a:cubicBezTo>
                  <a:cubicBezTo>
                    <a:pt x="685" y="5727"/>
                    <a:pt x="968" y="6074"/>
                    <a:pt x="1319" y="6354"/>
                  </a:cubicBezTo>
                  <a:cubicBezTo>
                    <a:pt x="1670" y="6636"/>
                    <a:pt x="2070" y="6839"/>
                    <a:pt x="2520" y="6965"/>
                  </a:cubicBezTo>
                  <a:cubicBezTo>
                    <a:pt x="2834" y="7053"/>
                    <a:pt x="3165" y="7098"/>
                    <a:pt x="3510" y="7098"/>
                  </a:cubicBezTo>
                  <a:cubicBezTo>
                    <a:pt x="3658" y="7098"/>
                    <a:pt x="3809" y="7090"/>
                    <a:pt x="3962" y="7073"/>
                  </a:cubicBezTo>
                  <a:cubicBezTo>
                    <a:pt x="4293" y="7039"/>
                    <a:pt x="4619" y="6962"/>
                    <a:pt x="4937" y="6846"/>
                  </a:cubicBezTo>
                  <a:cubicBezTo>
                    <a:pt x="5255" y="6731"/>
                    <a:pt x="5543" y="6587"/>
                    <a:pt x="5796" y="6417"/>
                  </a:cubicBezTo>
                  <a:cubicBezTo>
                    <a:pt x="6050" y="6246"/>
                    <a:pt x="6250" y="6061"/>
                    <a:pt x="6391" y="5861"/>
                  </a:cubicBezTo>
                  <a:lnTo>
                    <a:pt x="5461" y="4680"/>
                  </a:lnTo>
                  <a:cubicBezTo>
                    <a:pt x="5351" y="4823"/>
                    <a:pt x="5222" y="4954"/>
                    <a:pt x="5074" y="5070"/>
                  </a:cubicBezTo>
                  <a:cubicBezTo>
                    <a:pt x="4926" y="5188"/>
                    <a:pt x="4762" y="5286"/>
                    <a:pt x="4578" y="5363"/>
                  </a:cubicBezTo>
                  <a:cubicBezTo>
                    <a:pt x="4396" y="5442"/>
                    <a:pt x="4201" y="5491"/>
                    <a:pt x="3994" y="5514"/>
                  </a:cubicBezTo>
                  <a:cubicBezTo>
                    <a:pt x="3892" y="5525"/>
                    <a:pt x="3793" y="5531"/>
                    <a:pt x="3697" y="5531"/>
                  </a:cubicBezTo>
                  <a:cubicBezTo>
                    <a:pt x="3503" y="5531"/>
                    <a:pt x="3320" y="5509"/>
                    <a:pt x="3147" y="5465"/>
                  </a:cubicBezTo>
                  <a:cubicBezTo>
                    <a:pt x="2888" y="5401"/>
                    <a:pt x="2661" y="5291"/>
                    <a:pt x="2468" y="5135"/>
                  </a:cubicBezTo>
                  <a:cubicBezTo>
                    <a:pt x="2274" y="4979"/>
                    <a:pt x="2116" y="4782"/>
                    <a:pt x="1994" y="4551"/>
                  </a:cubicBezTo>
                  <a:cubicBezTo>
                    <a:pt x="1871" y="4318"/>
                    <a:pt x="1794" y="4052"/>
                    <a:pt x="1761" y="3754"/>
                  </a:cubicBezTo>
                  <a:cubicBezTo>
                    <a:pt x="1729" y="3449"/>
                    <a:pt x="1749" y="3169"/>
                    <a:pt x="1821" y="2912"/>
                  </a:cubicBezTo>
                  <a:cubicBezTo>
                    <a:pt x="1893" y="2654"/>
                    <a:pt x="2004" y="2431"/>
                    <a:pt x="2157" y="2241"/>
                  </a:cubicBezTo>
                  <a:cubicBezTo>
                    <a:pt x="2311" y="2050"/>
                    <a:pt x="2500" y="1896"/>
                    <a:pt x="2720" y="1780"/>
                  </a:cubicBezTo>
                  <a:cubicBezTo>
                    <a:pt x="2938" y="1660"/>
                    <a:pt x="3180" y="1589"/>
                    <a:pt x="3439" y="1560"/>
                  </a:cubicBezTo>
                  <a:cubicBezTo>
                    <a:pt x="3512" y="1552"/>
                    <a:pt x="3585" y="1548"/>
                    <a:pt x="3656" y="1548"/>
                  </a:cubicBezTo>
                  <a:cubicBezTo>
                    <a:pt x="3785" y="1548"/>
                    <a:pt x="3910" y="1561"/>
                    <a:pt x="4031" y="1586"/>
                  </a:cubicBezTo>
                  <a:cubicBezTo>
                    <a:pt x="4218" y="1625"/>
                    <a:pt x="4395" y="1689"/>
                    <a:pt x="4558" y="1781"/>
                  </a:cubicBezTo>
                  <a:cubicBezTo>
                    <a:pt x="4721" y="1873"/>
                    <a:pt x="4880" y="1983"/>
                    <a:pt x="5031" y="2111"/>
                  </a:cubicBezTo>
                  <a:lnTo>
                    <a:pt x="5921" y="845"/>
                  </a:lnTo>
                  <a:cubicBezTo>
                    <a:pt x="5701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60" y="15"/>
                    <a:pt x="3869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33"/>
            <p:cNvSpPr/>
            <p:nvPr/>
          </p:nvSpPr>
          <p:spPr>
            <a:xfrm flipH="1">
              <a:off x="3071309" y="4565839"/>
              <a:ext cx="221398" cy="245963"/>
            </a:xfrm>
            <a:custGeom>
              <a:avLst/>
              <a:gdLst/>
              <a:ahLst/>
              <a:cxnLst/>
              <a:rect l="l" t="t" r="r" b="b"/>
              <a:pathLst>
                <a:path w="6390" h="7099" extrusionOk="0">
                  <a:moveTo>
                    <a:pt x="3679" y="1"/>
                  </a:moveTo>
                  <a:cubicBezTo>
                    <a:pt x="3547" y="1"/>
                    <a:pt x="3415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2"/>
                    <a:pt x="815" y="1290"/>
                  </a:cubicBezTo>
                  <a:cubicBezTo>
                    <a:pt x="527" y="1640"/>
                    <a:pt x="314" y="2037"/>
                    <a:pt x="178" y="2484"/>
                  </a:cubicBezTo>
                  <a:cubicBezTo>
                    <a:pt x="41" y="2932"/>
                    <a:pt x="1" y="3408"/>
                    <a:pt x="54" y="3913"/>
                  </a:cubicBezTo>
                  <a:cubicBezTo>
                    <a:pt x="112" y="4435"/>
                    <a:pt x="248" y="4903"/>
                    <a:pt x="467" y="5314"/>
                  </a:cubicBezTo>
                  <a:cubicBezTo>
                    <a:pt x="684" y="5726"/>
                    <a:pt x="967" y="6074"/>
                    <a:pt x="1318" y="6355"/>
                  </a:cubicBezTo>
                  <a:cubicBezTo>
                    <a:pt x="1669" y="6637"/>
                    <a:pt x="2069" y="6839"/>
                    <a:pt x="2519" y="6966"/>
                  </a:cubicBezTo>
                  <a:cubicBezTo>
                    <a:pt x="2833" y="7054"/>
                    <a:pt x="3164" y="7098"/>
                    <a:pt x="3511" y="7098"/>
                  </a:cubicBezTo>
                  <a:cubicBezTo>
                    <a:pt x="3658" y="7098"/>
                    <a:pt x="3809" y="7090"/>
                    <a:pt x="3962" y="7074"/>
                  </a:cubicBezTo>
                  <a:cubicBezTo>
                    <a:pt x="4293" y="7039"/>
                    <a:pt x="4618" y="6963"/>
                    <a:pt x="4936" y="6847"/>
                  </a:cubicBezTo>
                  <a:cubicBezTo>
                    <a:pt x="5254" y="6730"/>
                    <a:pt x="5541" y="6588"/>
                    <a:pt x="5796" y="6417"/>
                  </a:cubicBezTo>
                  <a:cubicBezTo>
                    <a:pt x="6049" y="6247"/>
                    <a:pt x="6249" y="6062"/>
                    <a:pt x="6390" y="5862"/>
                  </a:cubicBezTo>
                  <a:lnTo>
                    <a:pt x="5459" y="4681"/>
                  </a:lnTo>
                  <a:cubicBezTo>
                    <a:pt x="5350" y="4823"/>
                    <a:pt x="5221" y="4954"/>
                    <a:pt x="5073" y="5071"/>
                  </a:cubicBezTo>
                  <a:cubicBezTo>
                    <a:pt x="4924" y="5187"/>
                    <a:pt x="4761" y="5286"/>
                    <a:pt x="4577" y="5364"/>
                  </a:cubicBezTo>
                  <a:cubicBezTo>
                    <a:pt x="4395" y="5443"/>
                    <a:pt x="4200" y="5492"/>
                    <a:pt x="3993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09"/>
                    <a:pt x="3146" y="5466"/>
                  </a:cubicBezTo>
                  <a:cubicBezTo>
                    <a:pt x="2887" y="5401"/>
                    <a:pt x="2661" y="5292"/>
                    <a:pt x="2467" y="5135"/>
                  </a:cubicBezTo>
                  <a:cubicBezTo>
                    <a:pt x="2273" y="4979"/>
                    <a:pt x="2115" y="4783"/>
                    <a:pt x="1992" y="4552"/>
                  </a:cubicBezTo>
                  <a:cubicBezTo>
                    <a:pt x="1870" y="4317"/>
                    <a:pt x="1793" y="4051"/>
                    <a:pt x="1761" y="3755"/>
                  </a:cubicBezTo>
                  <a:cubicBezTo>
                    <a:pt x="1728" y="3450"/>
                    <a:pt x="1748" y="3170"/>
                    <a:pt x="1820" y="2912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7" y="1897"/>
                    <a:pt x="2719" y="1779"/>
                  </a:cubicBezTo>
                  <a:cubicBezTo>
                    <a:pt x="2937" y="1661"/>
                    <a:pt x="3179" y="1589"/>
                    <a:pt x="3438" y="1561"/>
                  </a:cubicBezTo>
                  <a:cubicBezTo>
                    <a:pt x="3512" y="1553"/>
                    <a:pt x="3585" y="1549"/>
                    <a:pt x="3657" y="1549"/>
                  </a:cubicBezTo>
                  <a:cubicBezTo>
                    <a:pt x="3785" y="1549"/>
                    <a:pt x="3910" y="1561"/>
                    <a:pt x="4030" y="1585"/>
                  </a:cubicBezTo>
                  <a:cubicBezTo>
                    <a:pt x="4217" y="1625"/>
                    <a:pt x="4394" y="1690"/>
                    <a:pt x="4556" y="1782"/>
                  </a:cubicBezTo>
                  <a:cubicBezTo>
                    <a:pt x="4720" y="1873"/>
                    <a:pt x="4878" y="1983"/>
                    <a:pt x="5029" y="2110"/>
                  </a:cubicBezTo>
                  <a:lnTo>
                    <a:pt x="5920" y="844"/>
                  </a:lnTo>
                  <a:cubicBezTo>
                    <a:pt x="5700" y="639"/>
                    <a:pt x="5448" y="468"/>
                    <a:pt x="5160" y="330"/>
                  </a:cubicBezTo>
                  <a:cubicBezTo>
                    <a:pt x="4876" y="193"/>
                    <a:pt x="4571" y="97"/>
                    <a:pt x="4250" y="46"/>
                  </a:cubicBezTo>
                  <a:cubicBezTo>
                    <a:pt x="4060" y="16"/>
                    <a:pt x="3870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33"/>
            <p:cNvSpPr/>
            <p:nvPr/>
          </p:nvSpPr>
          <p:spPr>
            <a:xfrm flipH="1">
              <a:off x="2861108" y="4540859"/>
              <a:ext cx="192848" cy="253412"/>
            </a:xfrm>
            <a:custGeom>
              <a:avLst/>
              <a:gdLst/>
              <a:ahLst/>
              <a:cxnLst/>
              <a:rect l="l" t="t" r="r" b="b"/>
              <a:pathLst>
                <a:path w="5566" h="7314" extrusionOk="0">
                  <a:moveTo>
                    <a:pt x="4750" y="1"/>
                  </a:moveTo>
                  <a:lnTo>
                    <a:pt x="1" y="501"/>
                  </a:lnTo>
                  <a:lnTo>
                    <a:pt x="720" y="7313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1"/>
                  </a:lnTo>
                  <a:lnTo>
                    <a:pt x="4736" y="4065"/>
                  </a:lnTo>
                  <a:lnTo>
                    <a:pt x="4594" y="2722"/>
                  </a:lnTo>
                  <a:lnTo>
                    <a:pt x="1889" y="3008"/>
                  </a:lnTo>
                  <a:lnTo>
                    <a:pt x="1755" y="1742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33"/>
            <p:cNvSpPr/>
            <p:nvPr/>
          </p:nvSpPr>
          <p:spPr>
            <a:xfrm flipH="1">
              <a:off x="2615324" y="4523501"/>
              <a:ext cx="221190" cy="247834"/>
            </a:xfrm>
            <a:custGeom>
              <a:avLst/>
              <a:gdLst/>
              <a:ahLst/>
              <a:cxnLst/>
              <a:rect l="l" t="t" r="r" b="b"/>
              <a:pathLst>
                <a:path w="6384" h="7153" extrusionOk="0">
                  <a:moveTo>
                    <a:pt x="3092" y="1422"/>
                  </a:moveTo>
                  <a:cubicBezTo>
                    <a:pt x="3230" y="1422"/>
                    <a:pt x="3353" y="1441"/>
                    <a:pt x="3463" y="1481"/>
                  </a:cubicBezTo>
                  <a:cubicBezTo>
                    <a:pt x="3617" y="1537"/>
                    <a:pt x="3739" y="1628"/>
                    <a:pt x="3831" y="1753"/>
                  </a:cubicBezTo>
                  <a:cubicBezTo>
                    <a:pt x="3924" y="1877"/>
                    <a:pt x="3978" y="2028"/>
                    <a:pt x="3996" y="2202"/>
                  </a:cubicBezTo>
                  <a:cubicBezTo>
                    <a:pt x="4014" y="2376"/>
                    <a:pt x="3998" y="2537"/>
                    <a:pt x="3945" y="2680"/>
                  </a:cubicBezTo>
                  <a:cubicBezTo>
                    <a:pt x="3890" y="2824"/>
                    <a:pt x="3804" y="2939"/>
                    <a:pt x="3686" y="3026"/>
                  </a:cubicBezTo>
                  <a:cubicBezTo>
                    <a:pt x="3566" y="3115"/>
                    <a:pt x="3423" y="3167"/>
                    <a:pt x="3254" y="3185"/>
                  </a:cubicBezTo>
                  <a:lnTo>
                    <a:pt x="1911" y="3326"/>
                  </a:lnTo>
                  <a:lnTo>
                    <a:pt x="1726" y="1556"/>
                  </a:lnTo>
                  <a:lnTo>
                    <a:pt x="2921" y="1431"/>
                  </a:lnTo>
                  <a:cubicBezTo>
                    <a:pt x="2980" y="1425"/>
                    <a:pt x="3037" y="1422"/>
                    <a:pt x="3092" y="1422"/>
                  </a:cubicBezTo>
                  <a:close/>
                  <a:moveTo>
                    <a:pt x="3362" y="0"/>
                  </a:moveTo>
                  <a:cubicBezTo>
                    <a:pt x="3266" y="0"/>
                    <a:pt x="3167" y="6"/>
                    <a:pt x="3067" y="16"/>
                  </a:cubicBezTo>
                  <a:lnTo>
                    <a:pt x="0" y="339"/>
                  </a:lnTo>
                  <a:lnTo>
                    <a:pt x="719" y="7153"/>
                  </a:lnTo>
                  <a:lnTo>
                    <a:pt x="2298" y="6987"/>
                  </a:lnTo>
                  <a:lnTo>
                    <a:pt x="2044" y="4593"/>
                  </a:lnTo>
                  <a:lnTo>
                    <a:pt x="2895" y="4502"/>
                  </a:lnTo>
                  <a:lnTo>
                    <a:pt x="4495" y="6753"/>
                  </a:lnTo>
                  <a:lnTo>
                    <a:pt x="6383" y="6553"/>
                  </a:lnTo>
                  <a:lnTo>
                    <a:pt x="4579" y="4084"/>
                  </a:lnTo>
                  <a:cubicBezTo>
                    <a:pt x="4616" y="4062"/>
                    <a:pt x="4654" y="4041"/>
                    <a:pt x="4689" y="4018"/>
                  </a:cubicBezTo>
                  <a:cubicBezTo>
                    <a:pt x="5019" y="3788"/>
                    <a:pt x="5268" y="3489"/>
                    <a:pt x="5433" y="3128"/>
                  </a:cubicBezTo>
                  <a:cubicBezTo>
                    <a:pt x="5598" y="2764"/>
                    <a:pt x="5657" y="2371"/>
                    <a:pt x="5613" y="1943"/>
                  </a:cubicBezTo>
                  <a:cubicBezTo>
                    <a:pt x="5567" y="1526"/>
                    <a:pt x="5429" y="1166"/>
                    <a:pt x="5191" y="861"/>
                  </a:cubicBezTo>
                  <a:cubicBezTo>
                    <a:pt x="4958" y="554"/>
                    <a:pt x="4652" y="325"/>
                    <a:pt x="4278" y="174"/>
                  </a:cubicBezTo>
                  <a:cubicBezTo>
                    <a:pt x="3992" y="58"/>
                    <a:pt x="3685" y="0"/>
                    <a:pt x="3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33"/>
            <p:cNvSpPr/>
            <p:nvPr/>
          </p:nvSpPr>
          <p:spPr>
            <a:xfrm flipH="1">
              <a:off x="2302395" y="4484281"/>
              <a:ext cx="194407" cy="246794"/>
            </a:xfrm>
            <a:custGeom>
              <a:avLst/>
              <a:gdLst/>
              <a:ahLst/>
              <a:cxnLst/>
              <a:rect l="l" t="t" r="r" b="b"/>
              <a:pathLst>
                <a:path w="5611" h="7123" extrusionOk="0">
                  <a:moveTo>
                    <a:pt x="2934" y="1"/>
                  </a:moveTo>
                  <a:cubicBezTo>
                    <a:pt x="2760" y="1"/>
                    <a:pt x="2576" y="11"/>
                    <a:pt x="2381" y="32"/>
                  </a:cubicBezTo>
                  <a:cubicBezTo>
                    <a:pt x="2043" y="68"/>
                    <a:pt x="1725" y="153"/>
                    <a:pt x="1425" y="285"/>
                  </a:cubicBezTo>
                  <a:cubicBezTo>
                    <a:pt x="1124" y="419"/>
                    <a:pt x="865" y="591"/>
                    <a:pt x="648" y="800"/>
                  </a:cubicBezTo>
                  <a:cubicBezTo>
                    <a:pt x="431" y="1010"/>
                    <a:pt x="265" y="1250"/>
                    <a:pt x="153" y="1520"/>
                  </a:cubicBezTo>
                  <a:cubicBezTo>
                    <a:pt x="40" y="1792"/>
                    <a:pt x="1" y="2080"/>
                    <a:pt x="33" y="2385"/>
                  </a:cubicBezTo>
                  <a:cubicBezTo>
                    <a:pt x="64" y="2671"/>
                    <a:pt x="136" y="2924"/>
                    <a:pt x="251" y="3144"/>
                  </a:cubicBezTo>
                  <a:cubicBezTo>
                    <a:pt x="366" y="3364"/>
                    <a:pt x="526" y="3554"/>
                    <a:pt x="729" y="3713"/>
                  </a:cubicBezTo>
                  <a:cubicBezTo>
                    <a:pt x="931" y="3871"/>
                    <a:pt x="1180" y="3999"/>
                    <a:pt x="1473" y="4093"/>
                  </a:cubicBezTo>
                  <a:cubicBezTo>
                    <a:pt x="1764" y="4186"/>
                    <a:pt x="2103" y="4255"/>
                    <a:pt x="2489" y="4301"/>
                  </a:cubicBezTo>
                  <a:cubicBezTo>
                    <a:pt x="2627" y="4311"/>
                    <a:pt x="2763" y="4330"/>
                    <a:pt x="2897" y="4352"/>
                  </a:cubicBezTo>
                  <a:cubicBezTo>
                    <a:pt x="3029" y="4373"/>
                    <a:pt x="3157" y="4404"/>
                    <a:pt x="3280" y="4439"/>
                  </a:cubicBezTo>
                  <a:cubicBezTo>
                    <a:pt x="3402" y="4475"/>
                    <a:pt x="3508" y="4519"/>
                    <a:pt x="3597" y="4569"/>
                  </a:cubicBezTo>
                  <a:cubicBezTo>
                    <a:pt x="3688" y="4618"/>
                    <a:pt x="3761" y="4678"/>
                    <a:pt x="3819" y="4752"/>
                  </a:cubicBezTo>
                  <a:cubicBezTo>
                    <a:pt x="3876" y="4826"/>
                    <a:pt x="3908" y="4910"/>
                    <a:pt x="3919" y="5007"/>
                  </a:cubicBezTo>
                  <a:cubicBezTo>
                    <a:pt x="3934" y="5137"/>
                    <a:pt x="3905" y="5250"/>
                    <a:pt x="3836" y="5345"/>
                  </a:cubicBezTo>
                  <a:cubicBezTo>
                    <a:pt x="3768" y="5440"/>
                    <a:pt x="3663" y="5519"/>
                    <a:pt x="3527" y="5578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2" y="5707"/>
                    <a:pt x="2886" y="5711"/>
                    <a:pt x="2801" y="5711"/>
                  </a:cubicBezTo>
                  <a:cubicBezTo>
                    <a:pt x="2537" y="5711"/>
                    <a:pt x="2276" y="5668"/>
                    <a:pt x="2017" y="5581"/>
                  </a:cubicBezTo>
                  <a:cubicBezTo>
                    <a:pt x="1673" y="5466"/>
                    <a:pt x="1317" y="5209"/>
                    <a:pt x="949" y="4808"/>
                  </a:cubicBezTo>
                  <a:lnTo>
                    <a:pt x="66" y="6051"/>
                  </a:lnTo>
                  <a:cubicBezTo>
                    <a:pt x="314" y="6307"/>
                    <a:pt x="590" y="6523"/>
                    <a:pt x="890" y="6697"/>
                  </a:cubicBezTo>
                  <a:cubicBezTo>
                    <a:pt x="1190" y="6871"/>
                    <a:pt x="1527" y="6993"/>
                    <a:pt x="1899" y="7064"/>
                  </a:cubicBezTo>
                  <a:cubicBezTo>
                    <a:pt x="2119" y="7103"/>
                    <a:pt x="2353" y="7123"/>
                    <a:pt x="2599" y="7123"/>
                  </a:cubicBezTo>
                  <a:cubicBezTo>
                    <a:pt x="2769" y="7123"/>
                    <a:pt x="2946" y="7113"/>
                    <a:pt x="3129" y="7094"/>
                  </a:cubicBezTo>
                  <a:cubicBezTo>
                    <a:pt x="3648" y="7038"/>
                    <a:pt x="4098" y="6906"/>
                    <a:pt x="4479" y="6691"/>
                  </a:cubicBezTo>
                  <a:cubicBezTo>
                    <a:pt x="4860" y="6477"/>
                    <a:pt x="5147" y="6194"/>
                    <a:pt x="5343" y="5843"/>
                  </a:cubicBezTo>
                  <a:cubicBezTo>
                    <a:pt x="5539" y="5491"/>
                    <a:pt x="5611" y="5079"/>
                    <a:pt x="5562" y="4605"/>
                  </a:cubicBezTo>
                  <a:cubicBezTo>
                    <a:pt x="5530" y="4299"/>
                    <a:pt x="5445" y="4038"/>
                    <a:pt x="5307" y="3820"/>
                  </a:cubicBezTo>
                  <a:cubicBezTo>
                    <a:pt x="5169" y="3601"/>
                    <a:pt x="4985" y="3418"/>
                    <a:pt x="4756" y="3273"/>
                  </a:cubicBezTo>
                  <a:cubicBezTo>
                    <a:pt x="4529" y="3127"/>
                    <a:pt x="4263" y="3010"/>
                    <a:pt x="3963" y="2924"/>
                  </a:cubicBezTo>
                  <a:cubicBezTo>
                    <a:pt x="3662" y="2838"/>
                    <a:pt x="3328" y="2779"/>
                    <a:pt x="2965" y="2744"/>
                  </a:cubicBezTo>
                  <a:cubicBezTo>
                    <a:pt x="2806" y="2735"/>
                    <a:pt x="2654" y="2717"/>
                    <a:pt x="2506" y="2688"/>
                  </a:cubicBezTo>
                  <a:cubicBezTo>
                    <a:pt x="2359" y="2662"/>
                    <a:pt x="2228" y="2623"/>
                    <a:pt x="2110" y="2573"/>
                  </a:cubicBezTo>
                  <a:cubicBezTo>
                    <a:pt x="1994" y="2523"/>
                    <a:pt x="1899" y="2464"/>
                    <a:pt x="1827" y="2392"/>
                  </a:cubicBezTo>
                  <a:cubicBezTo>
                    <a:pt x="1755" y="2320"/>
                    <a:pt x="1712" y="2231"/>
                    <a:pt x="1699" y="2120"/>
                  </a:cubicBezTo>
                  <a:cubicBezTo>
                    <a:pt x="1686" y="1996"/>
                    <a:pt x="1714" y="1887"/>
                    <a:pt x="1783" y="1792"/>
                  </a:cubicBezTo>
                  <a:cubicBezTo>
                    <a:pt x="1850" y="1696"/>
                    <a:pt x="1951" y="1617"/>
                    <a:pt x="2086" y="1552"/>
                  </a:cubicBezTo>
                  <a:cubicBezTo>
                    <a:pt x="2221" y="1490"/>
                    <a:pt x="2384" y="1447"/>
                    <a:pt x="2578" y="1427"/>
                  </a:cubicBezTo>
                  <a:cubicBezTo>
                    <a:pt x="2640" y="1420"/>
                    <a:pt x="2701" y="1417"/>
                    <a:pt x="2762" y="1417"/>
                  </a:cubicBezTo>
                  <a:cubicBezTo>
                    <a:pt x="2888" y="1417"/>
                    <a:pt x="3012" y="1431"/>
                    <a:pt x="3137" y="1457"/>
                  </a:cubicBezTo>
                  <a:cubicBezTo>
                    <a:pt x="3323" y="1497"/>
                    <a:pt x="3498" y="1563"/>
                    <a:pt x="3669" y="1657"/>
                  </a:cubicBezTo>
                  <a:cubicBezTo>
                    <a:pt x="3840" y="1750"/>
                    <a:pt x="4001" y="1874"/>
                    <a:pt x="4157" y="2029"/>
                  </a:cubicBezTo>
                  <a:lnTo>
                    <a:pt x="5076" y="938"/>
                  </a:lnTo>
                  <a:cubicBezTo>
                    <a:pt x="4886" y="709"/>
                    <a:pt x="4669" y="519"/>
                    <a:pt x="4418" y="368"/>
                  </a:cubicBezTo>
                  <a:cubicBezTo>
                    <a:pt x="4171" y="217"/>
                    <a:pt x="3879" y="111"/>
                    <a:pt x="3548" y="52"/>
                  </a:cubicBezTo>
                  <a:cubicBezTo>
                    <a:pt x="3362" y="18"/>
                    <a:pt x="3157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33"/>
            <p:cNvSpPr/>
            <p:nvPr/>
          </p:nvSpPr>
          <p:spPr>
            <a:xfrm flipH="1">
              <a:off x="2035094" y="4454000"/>
              <a:ext cx="243122" cy="258401"/>
            </a:xfrm>
            <a:custGeom>
              <a:avLst/>
              <a:gdLst/>
              <a:ahLst/>
              <a:cxnLst/>
              <a:rect l="l" t="t" r="r" b="b"/>
              <a:pathLst>
                <a:path w="7017" h="7458" extrusionOk="0">
                  <a:moveTo>
                    <a:pt x="6112" y="0"/>
                  </a:moveTo>
                  <a:lnTo>
                    <a:pt x="4156" y="207"/>
                  </a:lnTo>
                  <a:lnTo>
                    <a:pt x="1924" y="3007"/>
                  </a:lnTo>
                  <a:lnTo>
                    <a:pt x="1657" y="470"/>
                  </a:lnTo>
                  <a:lnTo>
                    <a:pt x="0" y="646"/>
                  </a:lnTo>
                  <a:lnTo>
                    <a:pt x="719" y="7458"/>
                  </a:lnTo>
                  <a:lnTo>
                    <a:pt x="2376" y="7284"/>
                  </a:lnTo>
                  <a:lnTo>
                    <a:pt x="2119" y="4848"/>
                  </a:lnTo>
                  <a:lnTo>
                    <a:pt x="2560" y="4310"/>
                  </a:lnTo>
                  <a:lnTo>
                    <a:pt x="5089" y="6996"/>
                  </a:lnTo>
                  <a:lnTo>
                    <a:pt x="7016" y="6793"/>
                  </a:lnTo>
                  <a:lnTo>
                    <a:pt x="3515" y="3152"/>
                  </a:lnTo>
                  <a:lnTo>
                    <a:pt x="6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33"/>
            <p:cNvSpPr/>
            <p:nvPr/>
          </p:nvSpPr>
          <p:spPr>
            <a:xfrm flipH="1">
              <a:off x="1871529" y="4436053"/>
              <a:ext cx="162220" cy="250501"/>
            </a:xfrm>
            <a:custGeom>
              <a:avLst/>
              <a:gdLst/>
              <a:ahLst/>
              <a:cxnLst/>
              <a:rect l="l" t="t" r="r" b="b"/>
              <a:pathLst>
                <a:path w="4682" h="7230" extrusionOk="0">
                  <a:moveTo>
                    <a:pt x="3962" y="0"/>
                  </a:moveTo>
                  <a:lnTo>
                    <a:pt x="1" y="419"/>
                  </a:lnTo>
                  <a:lnTo>
                    <a:pt x="147" y="1811"/>
                  </a:lnTo>
                  <a:lnTo>
                    <a:pt x="1296" y="1690"/>
                  </a:lnTo>
                  <a:lnTo>
                    <a:pt x="1721" y="5718"/>
                  </a:lnTo>
                  <a:lnTo>
                    <a:pt x="573" y="5839"/>
                  </a:lnTo>
                  <a:lnTo>
                    <a:pt x="720" y="7229"/>
                  </a:lnTo>
                  <a:lnTo>
                    <a:pt x="4681" y="6812"/>
                  </a:lnTo>
                  <a:lnTo>
                    <a:pt x="4533" y="5422"/>
                  </a:lnTo>
                  <a:lnTo>
                    <a:pt x="3376" y="5544"/>
                  </a:lnTo>
                  <a:lnTo>
                    <a:pt x="2950" y="1516"/>
                  </a:lnTo>
                  <a:lnTo>
                    <a:pt x="4108" y="1394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33"/>
            <p:cNvSpPr/>
            <p:nvPr/>
          </p:nvSpPr>
          <p:spPr>
            <a:xfrm flipH="1">
              <a:off x="1654467" y="4424273"/>
              <a:ext cx="187408" cy="242047"/>
            </a:xfrm>
            <a:custGeom>
              <a:avLst/>
              <a:gdLst/>
              <a:ahLst/>
              <a:cxnLst/>
              <a:rect l="l" t="t" r="r" b="b"/>
              <a:pathLst>
                <a:path w="5409" h="6986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5"/>
                  </a:lnTo>
                  <a:lnTo>
                    <a:pt x="5409" y="6491"/>
                  </a:lnTo>
                  <a:lnTo>
                    <a:pt x="5255" y="5031"/>
                  </a:lnTo>
                  <a:lnTo>
                    <a:pt x="2218" y="5352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33"/>
            <p:cNvSpPr/>
            <p:nvPr/>
          </p:nvSpPr>
          <p:spPr>
            <a:xfrm flipH="1">
              <a:off x="1449150" y="4402619"/>
              <a:ext cx="187408" cy="242013"/>
            </a:xfrm>
            <a:custGeom>
              <a:avLst/>
              <a:gdLst/>
              <a:ahLst/>
              <a:cxnLst/>
              <a:rect l="l" t="t" r="r" b="b"/>
              <a:pathLst>
                <a:path w="5409" h="6985" extrusionOk="0">
                  <a:moveTo>
                    <a:pt x="1654" y="0"/>
                  </a:moveTo>
                  <a:lnTo>
                    <a:pt x="0" y="174"/>
                  </a:lnTo>
                  <a:lnTo>
                    <a:pt x="718" y="6985"/>
                  </a:lnTo>
                  <a:lnTo>
                    <a:pt x="5409" y="6490"/>
                  </a:lnTo>
                  <a:lnTo>
                    <a:pt x="5255" y="5031"/>
                  </a:lnTo>
                  <a:lnTo>
                    <a:pt x="2219" y="5351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33"/>
            <p:cNvSpPr/>
            <p:nvPr/>
          </p:nvSpPr>
          <p:spPr>
            <a:xfrm flipH="1">
              <a:off x="1241685" y="4372268"/>
              <a:ext cx="194338" cy="246829"/>
            </a:xfrm>
            <a:custGeom>
              <a:avLst/>
              <a:gdLst/>
              <a:ahLst/>
              <a:cxnLst/>
              <a:rect l="l" t="t" r="r" b="b"/>
              <a:pathLst>
                <a:path w="5609" h="7124" extrusionOk="0">
                  <a:moveTo>
                    <a:pt x="2932" y="1"/>
                  </a:moveTo>
                  <a:cubicBezTo>
                    <a:pt x="2759" y="1"/>
                    <a:pt x="2575" y="11"/>
                    <a:pt x="2380" y="31"/>
                  </a:cubicBezTo>
                  <a:cubicBezTo>
                    <a:pt x="2042" y="67"/>
                    <a:pt x="1725" y="152"/>
                    <a:pt x="1424" y="284"/>
                  </a:cubicBezTo>
                  <a:cubicBezTo>
                    <a:pt x="1123" y="418"/>
                    <a:pt x="865" y="590"/>
                    <a:pt x="648" y="799"/>
                  </a:cubicBezTo>
                  <a:cubicBezTo>
                    <a:pt x="430" y="1009"/>
                    <a:pt x="265" y="1250"/>
                    <a:pt x="153" y="1519"/>
                  </a:cubicBezTo>
                  <a:cubicBezTo>
                    <a:pt x="41" y="1791"/>
                    <a:pt x="0" y="2079"/>
                    <a:pt x="32" y="2383"/>
                  </a:cubicBezTo>
                  <a:cubicBezTo>
                    <a:pt x="64" y="2670"/>
                    <a:pt x="136" y="2923"/>
                    <a:pt x="251" y="3143"/>
                  </a:cubicBezTo>
                  <a:cubicBezTo>
                    <a:pt x="366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3" y="4092"/>
                  </a:cubicBezTo>
                  <a:cubicBezTo>
                    <a:pt x="1763" y="4185"/>
                    <a:pt x="2104" y="4256"/>
                    <a:pt x="2488" y="4300"/>
                  </a:cubicBezTo>
                  <a:cubicBezTo>
                    <a:pt x="2626" y="4310"/>
                    <a:pt x="2763" y="4329"/>
                    <a:pt x="2897" y="4351"/>
                  </a:cubicBezTo>
                  <a:cubicBezTo>
                    <a:pt x="3029" y="4372"/>
                    <a:pt x="3157" y="4402"/>
                    <a:pt x="3279" y="4438"/>
                  </a:cubicBezTo>
                  <a:cubicBezTo>
                    <a:pt x="3401" y="4474"/>
                    <a:pt x="3508" y="4517"/>
                    <a:pt x="3597" y="4568"/>
                  </a:cubicBezTo>
                  <a:cubicBezTo>
                    <a:pt x="3687" y="4617"/>
                    <a:pt x="3761" y="4677"/>
                    <a:pt x="3818" y="4752"/>
                  </a:cubicBezTo>
                  <a:cubicBezTo>
                    <a:pt x="3876" y="4825"/>
                    <a:pt x="3909" y="4910"/>
                    <a:pt x="3919" y="5006"/>
                  </a:cubicBezTo>
                  <a:cubicBezTo>
                    <a:pt x="3933" y="5136"/>
                    <a:pt x="3905" y="5249"/>
                    <a:pt x="3837" y="5344"/>
                  </a:cubicBezTo>
                  <a:cubicBezTo>
                    <a:pt x="3767" y="5438"/>
                    <a:pt x="3664" y="5517"/>
                    <a:pt x="3525" y="5579"/>
                  </a:cubicBezTo>
                  <a:cubicBezTo>
                    <a:pt x="3387" y="5639"/>
                    <a:pt x="3230" y="5679"/>
                    <a:pt x="3056" y="5697"/>
                  </a:cubicBezTo>
                  <a:cubicBezTo>
                    <a:pt x="2970" y="5706"/>
                    <a:pt x="2884" y="5710"/>
                    <a:pt x="2799" y="5710"/>
                  </a:cubicBezTo>
                  <a:cubicBezTo>
                    <a:pt x="2535" y="5710"/>
                    <a:pt x="2274" y="5667"/>
                    <a:pt x="2015" y="5580"/>
                  </a:cubicBezTo>
                  <a:cubicBezTo>
                    <a:pt x="1673" y="5465"/>
                    <a:pt x="1315" y="5208"/>
                    <a:pt x="947" y="4807"/>
                  </a:cubicBezTo>
                  <a:lnTo>
                    <a:pt x="64" y="6050"/>
                  </a:lnTo>
                  <a:cubicBezTo>
                    <a:pt x="314" y="6306"/>
                    <a:pt x="589" y="6522"/>
                    <a:pt x="889" y="6696"/>
                  </a:cubicBezTo>
                  <a:cubicBezTo>
                    <a:pt x="1188" y="6870"/>
                    <a:pt x="1525" y="6992"/>
                    <a:pt x="1897" y="7063"/>
                  </a:cubicBezTo>
                  <a:cubicBezTo>
                    <a:pt x="2118" y="7104"/>
                    <a:pt x="2352" y="7124"/>
                    <a:pt x="2599" y="7124"/>
                  </a:cubicBezTo>
                  <a:cubicBezTo>
                    <a:pt x="2768" y="7124"/>
                    <a:pt x="2944" y="7115"/>
                    <a:pt x="3127" y="7096"/>
                  </a:cubicBezTo>
                  <a:cubicBezTo>
                    <a:pt x="3646" y="7040"/>
                    <a:pt x="4094" y="6906"/>
                    <a:pt x="4477" y="6693"/>
                  </a:cubicBezTo>
                  <a:cubicBezTo>
                    <a:pt x="4858" y="6479"/>
                    <a:pt x="5146" y="6194"/>
                    <a:pt x="5341" y="5845"/>
                  </a:cubicBezTo>
                  <a:cubicBezTo>
                    <a:pt x="5537" y="5492"/>
                    <a:pt x="5609" y="5080"/>
                    <a:pt x="5560" y="4605"/>
                  </a:cubicBezTo>
                  <a:cubicBezTo>
                    <a:pt x="5528" y="4300"/>
                    <a:pt x="5443" y="4040"/>
                    <a:pt x="5305" y="3820"/>
                  </a:cubicBezTo>
                  <a:cubicBezTo>
                    <a:pt x="5167" y="3603"/>
                    <a:pt x="4983" y="3419"/>
                    <a:pt x="4754" y="3274"/>
                  </a:cubicBezTo>
                  <a:cubicBezTo>
                    <a:pt x="4526" y="3128"/>
                    <a:pt x="4261" y="3012"/>
                    <a:pt x="3961" y="2926"/>
                  </a:cubicBezTo>
                  <a:cubicBezTo>
                    <a:pt x="3660" y="2839"/>
                    <a:pt x="3327" y="2779"/>
                    <a:pt x="2963" y="2746"/>
                  </a:cubicBezTo>
                  <a:cubicBezTo>
                    <a:pt x="2805" y="2736"/>
                    <a:pt x="2652" y="2719"/>
                    <a:pt x="2504" y="2690"/>
                  </a:cubicBezTo>
                  <a:cubicBezTo>
                    <a:pt x="2357" y="2662"/>
                    <a:pt x="2225" y="2625"/>
                    <a:pt x="2109" y="2575"/>
                  </a:cubicBezTo>
                  <a:cubicBezTo>
                    <a:pt x="1992" y="2524"/>
                    <a:pt x="1897" y="2465"/>
                    <a:pt x="1825" y="2394"/>
                  </a:cubicBezTo>
                  <a:cubicBezTo>
                    <a:pt x="1752" y="2322"/>
                    <a:pt x="1710" y="2231"/>
                    <a:pt x="1697" y="2122"/>
                  </a:cubicBezTo>
                  <a:cubicBezTo>
                    <a:pt x="1684" y="1998"/>
                    <a:pt x="1712" y="1887"/>
                    <a:pt x="1781" y="1792"/>
                  </a:cubicBezTo>
                  <a:cubicBezTo>
                    <a:pt x="1848" y="1698"/>
                    <a:pt x="1950" y="1618"/>
                    <a:pt x="2084" y="1554"/>
                  </a:cubicBezTo>
                  <a:cubicBezTo>
                    <a:pt x="2219" y="1490"/>
                    <a:pt x="2382" y="1447"/>
                    <a:pt x="2579" y="1427"/>
                  </a:cubicBezTo>
                  <a:cubicBezTo>
                    <a:pt x="2642" y="1421"/>
                    <a:pt x="2705" y="1418"/>
                    <a:pt x="2767" y="1418"/>
                  </a:cubicBezTo>
                  <a:cubicBezTo>
                    <a:pt x="2891" y="1418"/>
                    <a:pt x="3014" y="1430"/>
                    <a:pt x="3137" y="1456"/>
                  </a:cubicBezTo>
                  <a:cubicBezTo>
                    <a:pt x="3322" y="1496"/>
                    <a:pt x="3499" y="1562"/>
                    <a:pt x="3669" y="1656"/>
                  </a:cubicBezTo>
                  <a:cubicBezTo>
                    <a:pt x="3840" y="1749"/>
                    <a:pt x="4002" y="1873"/>
                    <a:pt x="4156" y="2028"/>
                  </a:cubicBezTo>
                  <a:lnTo>
                    <a:pt x="5075" y="937"/>
                  </a:lnTo>
                  <a:cubicBezTo>
                    <a:pt x="4887" y="708"/>
                    <a:pt x="4668" y="518"/>
                    <a:pt x="4419" y="367"/>
                  </a:cubicBezTo>
                  <a:cubicBezTo>
                    <a:pt x="4171" y="216"/>
                    <a:pt x="3880" y="110"/>
                    <a:pt x="3549" y="51"/>
                  </a:cubicBezTo>
                  <a:cubicBezTo>
                    <a:pt x="3363" y="18"/>
                    <a:pt x="315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33"/>
            <p:cNvSpPr/>
            <p:nvPr/>
          </p:nvSpPr>
          <p:spPr>
            <a:xfrm flipH="1">
              <a:off x="852012" y="4336513"/>
              <a:ext cx="255006" cy="248353"/>
            </a:xfrm>
            <a:custGeom>
              <a:avLst/>
              <a:gdLst/>
              <a:ahLst/>
              <a:cxnLst/>
              <a:rect l="l" t="t" r="r" b="b"/>
              <a:pathLst>
                <a:path w="7360" h="7168" extrusionOk="0">
                  <a:moveTo>
                    <a:pt x="2057" y="3952"/>
                  </a:moveTo>
                  <a:cubicBezTo>
                    <a:pt x="2175" y="4063"/>
                    <a:pt x="2308" y="4182"/>
                    <a:pt x="2446" y="4304"/>
                  </a:cubicBezTo>
                  <a:lnTo>
                    <a:pt x="3868" y="5526"/>
                  </a:lnTo>
                  <a:cubicBezTo>
                    <a:pt x="3815" y="5564"/>
                    <a:pt x="3764" y="5598"/>
                    <a:pt x="3711" y="5633"/>
                  </a:cubicBezTo>
                  <a:cubicBezTo>
                    <a:pt x="3498" y="5762"/>
                    <a:pt x="3264" y="5843"/>
                    <a:pt x="3005" y="5867"/>
                  </a:cubicBezTo>
                  <a:cubicBezTo>
                    <a:pt x="2918" y="5877"/>
                    <a:pt x="2834" y="5882"/>
                    <a:pt x="2753" y="5882"/>
                  </a:cubicBezTo>
                  <a:cubicBezTo>
                    <a:pt x="2576" y="5882"/>
                    <a:pt x="2414" y="5859"/>
                    <a:pt x="2269" y="5814"/>
                  </a:cubicBezTo>
                  <a:cubicBezTo>
                    <a:pt x="2059" y="5748"/>
                    <a:pt x="1893" y="5637"/>
                    <a:pt x="1773" y="5486"/>
                  </a:cubicBezTo>
                  <a:cubicBezTo>
                    <a:pt x="1653" y="5335"/>
                    <a:pt x="1578" y="5151"/>
                    <a:pt x="1557" y="4930"/>
                  </a:cubicBezTo>
                  <a:cubicBezTo>
                    <a:pt x="1527" y="4651"/>
                    <a:pt x="1593" y="4411"/>
                    <a:pt x="1757" y="4209"/>
                  </a:cubicBezTo>
                  <a:cubicBezTo>
                    <a:pt x="1833" y="4113"/>
                    <a:pt x="1935" y="4030"/>
                    <a:pt x="2057" y="3952"/>
                  </a:cubicBezTo>
                  <a:close/>
                  <a:moveTo>
                    <a:pt x="3143" y="1"/>
                  </a:moveTo>
                  <a:cubicBezTo>
                    <a:pt x="3043" y="1"/>
                    <a:pt x="2942" y="6"/>
                    <a:pt x="2840" y="17"/>
                  </a:cubicBezTo>
                  <a:cubicBezTo>
                    <a:pt x="2410" y="62"/>
                    <a:pt x="2042" y="180"/>
                    <a:pt x="1729" y="377"/>
                  </a:cubicBezTo>
                  <a:cubicBezTo>
                    <a:pt x="1419" y="571"/>
                    <a:pt x="1186" y="813"/>
                    <a:pt x="1029" y="1107"/>
                  </a:cubicBezTo>
                  <a:cubicBezTo>
                    <a:pt x="874" y="1405"/>
                    <a:pt x="815" y="1729"/>
                    <a:pt x="852" y="2077"/>
                  </a:cubicBezTo>
                  <a:cubicBezTo>
                    <a:pt x="867" y="2221"/>
                    <a:pt x="907" y="2373"/>
                    <a:pt x="970" y="2537"/>
                  </a:cubicBezTo>
                  <a:cubicBezTo>
                    <a:pt x="1029" y="2694"/>
                    <a:pt x="1115" y="2855"/>
                    <a:pt x="1226" y="3024"/>
                  </a:cubicBezTo>
                  <a:cubicBezTo>
                    <a:pt x="829" y="3256"/>
                    <a:pt x="529" y="3545"/>
                    <a:pt x="330" y="3889"/>
                  </a:cubicBezTo>
                  <a:cubicBezTo>
                    <a:pt x="94" y="4298"/>
                    <a:pt x="1" y="4738"/>
                    <a:pt x="51" y="5212"/>
                  </a:cubicBezTo>
                  <a:cubicBezTo>
                    <a:pt x="96" y="5627"/>
                    <a:pt x="254" y="5992"/>
                    <a:pt x="526" y="6303"/>
                  </a:cubicBezTo>
                  <a:cubicBezTo>
                    <a:pt x="798" y="6615"/>
                    <a:pt x="1147" y="6845"/>
                    <a:pt x="1573" y="6999"/>
                  </a:cubicBezTo>
                  <a:cubicBezTo>
                    <a:pt x="1887" y="7111"/>
                    <a:pt x="2225" y="7167"/>
                    <a:pt x="2585" y="7167"/>
                  </a:cubicBezTo>
                  <a:cubicBezTo>
                    <a:pt x="2714" y="7167"/>
                    <a:pt x="2846" y="7160"/>
                    <a:pt x="2981" y="7146"/>
                  </a:cubicBezTo>
                  <a:cubicBezTo>
                    <a:pt x="3363" y="7104"/>
                    <a:pt x="3715" y="7015"/>
                    <a:pt x="4039" y="6872"/>
                  </a:cubicBezTo>
                  <a:cubicBezTo>
                    <a:pt x="4351" y="6734"/>
                    <a:pt x="4633" y="6555"/>
                    <a:pt x="4887" y="6335"/>
                  </a:cubicBezTo>
                  <a:lnTo>
                    <a:pt x="5432" y="6790"/>
                  </a:lnTo>
                  <a:lnTo>
                    <a:pt x="7359" y="6586"/>
                  </a:lnTo>
                  <a:lnTo>
                    <a:pt x="5749" y="5196"/>
                  </a:lnTo>
                  <a:cubicBezTo>
                    <a:pt x="5859" y="4973"/>
                    <a:pt x="5953" y="4736"/>
                    <a:pt x="6025" y="4484"/>
                  </a:cubicBezTo>
                  <a:cubicBezTo>
                    <a:pt x="6130" y="4116"/>
                    <a:pt x="6190" y="3720"/>
                    <a:pt x="6205" y="3299"/>
                  </a:cubicBezTo>
                  <a:lnTo>
                    <a:pt x="6205" y="3299"/>
                  </a:lnTo>
                  <a:lnTo>
                    <a:pt x="4754" y="3451"/>
                  </a:lnTo>
                  <a:cubicBezTo>
                    <a:pt x="4749" y="3768"/>
                    <a:pt x="4710" y="4058"/>
                    <a:pt x="4639" y="4326"/>
                  </a:cubicBezTo>
                  <a:lnTo>
                    <a:pt x="4096" y="3845"/>
                  </a:lnTo>
                  <a:cubicBezTo>
                    <a:pt x="3953" y="3736"/>
                    <a:pt x="3793" y="3602"/>
                    <a:pt x="3613" y="3450"/>
                  </a:cubicBezTo>
                  <a:cubicBezTo>
                    <a:pt x="3434" y="3298"/>
                    <a:pt x="3254" y="3131"/>
                    <a:pt x="3078" y="2955"/>
                  </a:cubicBezTo>
                  <a:cubicBezTo>
                    <a:pt x="2903" y="2781"/>
                    <a:pt x="2755" y="2610"/>
                    <a:pt x="2635" y="2442"/>
                  </a:cubicBezTo>
                  <a:cubicBezTo>
                    <a:pt x="2517" y="2272"/>
                    <a:pt x="2453" y="2127"/>
                    <a:pt x="2438" y="2005"/>
                  </a:cubicBezTo>
                  <a:cubicBezTo>
                    <a:pt x="2424" y="1875"/>
                    <a:pt x="2438" y="1762"/>
                    <a:pt x="2482" y="1671"/>
                  </a:cubicBezTo>
                  <a:cubicBezTo>
                    <a:pt x="2525" y="1579"/>
                    <a:pt x="2591" y="1503"/>
                    <a:pt x="2684" y="1448"/>
                  </a:cubicBezTo>
                  <a:cubicBezTo>
                    <a:pt x="2778" y="1394"/>
                    <a:pt x="2894" y="1356"/>
                    <a:pt x="3038" y="1342"/>
                  </a:cubicBezTo>
                  <a:cubicBezTo>
                    <a:pt x="3070" y="1339"/>
                    <a:pt x="3101" y="1337"/>
                    <a:pt x="3131" y="1337"/>
                  </a:cubicBezTo>
                  <a:cubicBezTo>
                    <a:pt x="3269" y="1337"/>
                    <a:pt x="3394" y="1372"/>
                    <a:pt x="3511" y="1441"/>
                  </a:cubicBezTo>
                  <a:cubicBezTo>
                    <a:pt x="3651" y="1525"/>
                    <a:pt x="3790" y="1694"/>
                    <a:pt x="3928" y="1947"/>
                  </a:cubicBezTo>
                  <a:lnTo>
                    <a:pt x="5079" y="1090"/>
                  </a:lnTo>
                  <a:cubicBezTo>
                    <a:pt x="4966" y="839"/>
                    <a:pt x="4798" y="626"/>
                    <a:pt x="4568" y="453"/>
                  </a:cubicBezTo>
                  <a:cubicBezTo>
                    <a:pt x="4339" y="281"/>
                    <a:pt x="4078" y="156"/>
                    <a:pt x="3782" y="79"/>
                  </a:cubicBezTo>
                  <a:cubicBezTo>
                    <a:pt x="3575" y="28"/>
                    <a:pt x="3363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33"/>
            <p:cNvSpPr/>
            <p:nvPr/>
          </p:nvSpPr>
          <p:spPr>
            <a:xfrm flipH="1">
              <a:off x="554398" y="4295006"/>
              <a:ext cx="204593" cy="249705"/>
            </a:xfrm>
            <a:custGeom>
              <a:avLst/>
              <a:gdLst/>
              <a:ahLst/>
              <a:cxnLst/>
              <a:rect l="l" t="t" r="r" b="b"/>
              <a:pathLst>
                <a:path w="5905" h="7207" extrusionOk="0">
                  <a:moveTo>
                    <a:pt x="5751" y="0"/>
                  </a:moveTo>
                  <a:lnTo>
                    <a:pt x="0" y="607"/>
                  </a:lnTo>
                  <a:lnTo>
                    <a:pt x="154" y="2067"/>
                  </a:lnTo>
                  <a:lnTo>
                    <a:pt x="2179" y="1853"/>
                  </a:lnTo>
                  <a:lnTo>
                    <a:pt x="2743" y="7206"/>
                  </a:lnTo>
                  <a:lnTo>
                    <a:pt x="4396" y="7029"/>
                  </a:lnTo>
                  <a:lnTo>
                    <a:pt x="3833" y="1679"/>
                  </a:lnTo>
                  <a:lnTo>
                    <a:pt x="5905" y="1460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33"/>
            <p:cNvSpPr/>
            <p:nvPr/>
          </p:nvSpPr>
          <p:spPr>
            <a:xfrm flipH="1">
              <a:off x="326457" y="4273387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4"/>
                  </a:lnTo>
                  <a:lnTo>
                    <a:pt x="4594" y="2721"/>
                  </a:lnTo>
                  <a:lnTo>
                    <a:pt x="1889" y="3007"/>
                  </a:lnTo>
                  <a:lnTo>
                    <a:pt x="1755" y="1742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33"/>
            <p:cNvSpPr/>
            <p:nvPr/>
          </p:nvSpPr>
          <p:spPr>
            <a:xfrm flipH="1">
              <a:off x="85177" y="4250624"/>
              <a:ext cx="221432" cy="246032"/>
            </a:xfrm>
            <a:custGeom>
              <a:avLst/>
              <a:gdLst/>
              <a:ahLst/>
              <a:cxnLst/>
              <a:rect l="l" t="t" r="r" b="b"/>
              <a:pathLst>
                <a:path w="6391" h="7101" extrusionOk="0">
                  <a:moveTo>
                    <a:pt x="3672" y="0"/>
                  </a:moveTo>
                  <a:cubicBezTo>
                    <a:pt x="3542" y="0"/>
                    <a:pt x="3412" y="7"/>
                    <a:pt x="3282" y="20"/>
                  </a:cubicBezTo>
                  <a:cubicBezTo>
                    <a:pt x="2763" y="76"/>
                    <a:pt x="2294" y="213"/>
                    <a:pt x="1874" y="434"/>
                  </a:cubicBezTo>
                  <a:cubicBezTo>
                    <a:pt x="1456" y="656"/>
                    <a:pt x="1102" y="941"/>
                    <a:pt x="814" y="1290"/>
                  </a:cubicBezTo>
                  <a:cubicBezTo>
                    <a:pt x="527" y="1638"/>
                    <a:pt x="315" y="2036"/>
                    <a:pt x="179" y="2484"/>
                  </a:cubicBezTo>
                  <a:cubicBezTo>
                    <a:pt x="41" y="2931"/>
                    <a:pt x="1" y="3407"/>
                    <a:pt x="54" y="3914"/>
                  </a:cubicBezTo>
                  <a:cubicBezTo>
                    <a:pt x="111" y="4438"/>
                    <a:pt x="246" y="4905"/>
                    <a:pt x="466" y="5316"/>
                  </a:cubicBezTo>
                  <a:cubicBezTo>
                    <a:pt x="684" y="5729"/>
                    <a:pt x="967" y="6077"/>
                    <a:pt x="1318" y="6358"/>
                  </a:cubicBezTo>
                  <a:cubicBezTo>
                    <a:pt x="1669" y="6638"/>
                    <a:pt x="2070" y="6842"/>
                    <a:pt x="2518" y="6969"/>
                  </a:cubicBezTo>
                  <a:cubicBezTo>
                    <a:pt x="2834" y="7056"/>
                    <a:pt x="3166" y="7100"/>
                    <a:pt x="3512" y="7100"/>
                  </a:cubicBezTo>
                  <a:cubicBezTo>
                    <a:pt x="3659" y="7100"/>
                    <a:pt x="3809" y="7092"/>
                    <a:pt x="3962" y="7077"/>
                  </a:cubicBezTo>
                  <a:cubicBezTo>
                    <a:pt x="4293" y="7041"/>
                    <a:pt x="4618" y="6966"/>
                    <a:pt x="4936" y="6849"/>
                  </a:cubicBezTo>
                  <a:cubicBezTo>
                    <a:pt x="5255" y="6733"/>
                    <a:pt x="5543" y="6590"/>
                    <a:pt x="5796" y="6419"/>
                  </a:cubicBezTo>
                  <a:cubicBezTo>
                    <a:pt x="6049" y="6250"/>
                    <a:pt x="6249" y="6064"/>
                    <a:pt x="6391" y="5864"/>
                  </a:cubicBezTo>
                  <a:lnTo>
                    <a:pt x="5459" y="4684"/>
                  </a:lnTo>
                  <a:cubicBezTo>
                    <a:pt x="5350" y="4826"/>
                    <a:pt x="5220" y="4957"/>
                    <a:pt x="5072" y="5073"/>
                  </a:cubicBezTo>
                  <a:cubicBezTo>
                    <a:pt x="4924" y="5190"/>
                    <a:pt x="4760" y="5289"/>
                    <a:pt x="4576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8"/>
                    <a:pt x="3793" y="5533"/>
                    <a:pt x="3696" y="5533"/>
                  </a:cubicBezTo>
                  <a:cubicBezTo>
                    <a:pt x="3502" y="5533"/>
                    <a:pt x="3318" y="5512"/>
                    <a:pt x="3145" y="5469"/>
                  </a:cubicBezTo>
                  <a:cubicBezTo>
                    <a:pt x="2887" y="5404"/>
                    <a:pt x="2661" y="5295"/>
                    <a:pt x="2467" y="5138"/>
                  </a:cubicBezTo>
                  <a:cubicBezTo>
                    <a:pt x="2273" y="4981"/>
                    <a:pt x="2114" y="4786"/>
                    <a:pt x="1992" y="4554"/>
                  </a:cubicBezTo>
                  <a:cubicBezTo>
                    <a:pt x="1870" y="4320"/>
                    <a:pt x="1792" y="4054"/>
                    <a:pt x="1761" y="3756"/>
                  </a:cubicBezTo>
                  <a:cubicBezTo>
                    <a:pt x="1728" y="3450"/>
                    <a:pt x="1748" y="3169"/>
                    <a:pt x="1820" y="2914"/>
                  </a:cubicBezTo>
                  <a:cubicBezTo>
                    <a:pt x="1891" y="2656"/>
                    <a:pt x="2002" y="2433"/>
                    <a:pt x="2158" y="2242"/>
                  </a:cubicBezTo>
                  <a:cubicBezTo>
                    <a:pt x="2310" y="2052"/>
                    <a:pt x="2498" y="1897"/>
                    <a:pt x="2718" y="1780"/>
                  </a:cubicBezTo>
                  <a:cubicBezTo>
                    <a:pt x="2937" y="1662"/>
                    <a:pt x="3179" y="1591"/>
                    <a:pt x="3437" y="1562"/>
                  </a:cubicBezTo>
                  <a:cubicBezTo>
                    <a:pt x="3512" y="1554"/>
                    <a:pt x="3585" y="1550"/>
                    <a:pt x="3657" y="1550"/>
                  </a:cubicBezTo>
                  <a:cubicBezTo>
                    <a:pt x="3785" y="1550"/>
                    <a:pt x="3909" y="1562"/>
                    <a:pt x="4030" y="1586"/>
                  </a:cubicBezTo>
                  <a:cubicBezTo>
                    <a:pt x="4217" y="1626"/>
                    <a:pt x="4394" y="1691"/>
                    <a:pt x="4558" y="1780"/>
                  </a:cubicBezTo>
                  <a:cubicBezTo>
                    <a:pt x="4720" y="1872"/>
                    <a:pt x="4878" y="1982"/>
                    <a:pt x="5029" y="2110"/>
                  </a:cubicBezTo>
                  <a:lnTo>
                    <a:pt x="5919" y="844"/>
                  </a:lnTo>
                  <a:cubicBezTo>
                    <a:pt x="5699" y="637"/>
                    <a:pt x="5448" y="466"/>
                    <a:pt x="5160" y="328"/>
                  </a:cubicBezTo>
                  <a:cubicBezTo>
                    <a:pt x="4875" y="191"/>
                    <a:pt x="4571" y="96"/>
                    <a:pt x="4250" y="46"/>
                  </a:cubicBezTo>
                  <a:cubicBezTo>
                    <a:pt x="4058" y="15"/>
                    <a:pt x="3865" y="0"/>
                    <a:pt x="3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33"/>
            <p:cNvSpPr/>
            <p:nvPr/>
          </p:nvSpPr>
          <p:spPr>
            <a:xfrm flipH="1">
              <a:off x="-14395" y="4237008"/>
              <a:ext cx="82322" cy="242117"/>
            </a:xfrm>
            <a:custGeom>
              <a:avLst/>
              <a:gdLst/>
              <a:ahLst/>
              <a:cxnLst/>
              <a:rect l="l" t="t" r="r" b="b"/>
              <a:pathLst>
                <a:path w="2376" h="6988" extrusionOk="0">
                  <a:moveTo>
                    <a:pt x="1656" y="1"/>
                  </a:moveTo>
                  <a:lnTo>
                    <a:pt x="1" y="176"/>
                  </a:lnTo>
                  <a:lnTo>
                    <a:pt x="721" y="6988"/>
                  </a:lnTo>
                  <a:lnTo>
                    <a:pt x="2241" y="6827"/>
                  </a:lnTo>
                  <a:lnTo>
                    <a:pt x="2375" y="6812"/>
                  </a:lnTo>
                  <a:lnTo>
                    <a:pt x="2241" y="5545"/>
                  </a:lnTo>
                  <a:lnTo>
                    <a:pt x="2093" y="4156"/>
                  </a:lnTo>
                  <a:lnTo>
                    <a:pt x="2241" y="4142"/>
                  </a:lnTo>
                  <a:lnTo>
                    <a:pt x="2241" y="2646"/>
                  </a:lnTo>
                  <a:lnTo>
                    <a:pt x="1939" y="2678"/>
                  </a:ln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33"/>
            <p:cNvSpPr/>
            <p:nvPr/>
          </p:nvSpPr>
          <p:spPr>
            <a:xfrm flipH="1">
              <a:off x="3933775" y="5134287"/>
              <a:ext cx="22694" cy="12958"/>
            </a:xfrm>
            <a:custGeom>
              <a:avLst/>
              <a:gdLst/>
              <a:ahLst/>
              <a:cxnLst/>
              <a:rect l="l" t="t" r="r" b="b"/>
              <a:pathLst>
                <a:path w="655" h="374" extrusionOk="0">
                  <a:moveTo>
                    <a:pt x="265" y="1"/>
                  </a:moveTo>
                  <a:lnTo>
                    <a:pt x="0" y="373"/>
                  </a:lnTo>
                  <a:lnTo>
                    <a:pt x="655" y="373"/>
                  </a:lnTo>
                  <a:cubicBezTo>
                    <a:pt x="528" y="267"/>
                    <a:pt x="397" y="145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33"/>
            <p:cNvSpPr/>
            <p:nvPr/>
          </p:nvSpPr>
          <p:spPr>
            <a:xfrm flipH="1">
              <a:off x="3786696" y="4967671"/>
              <a:ext cx="193437" cy="179578"/>
            </a:xfrm>
            <a:custGeom>
              <a:avLst/>
              <a:gdLst/>
              <a:ahLst/>
              <a:cxnLst/>
              <a:rect l="l" t="t" r="r" b="b"/>
              <a:pathLst>
                <a:path w="5583" h="5183" extrusionOk="0">
                  <a:moveTo>
                    <a:pt x="2943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5" y="67"/>
                    <a:pt x="1726" y="154"/>
                    <a:pt x="1424" y="285"/>
                  </a:cubicBezTo>
                  <a:cubicBezTo>
                    <a:pt x="1125" y="420"/>
                    <a:pt x="863" y="592"/>
                    <a:pt x="647" y="801"/>
                  </a:cubicBezTo>
                  <a:cubicBezTo>
                    <a:pt x="430" y="1011"/>
                    <a:pt x="265" y="1252"/>
                    <a:pt x="154" y="1524"/>
                  </a:cubicBezTo>
                  <a:cubicBezTo>
                    <a:pt x="40" y="1794"/>
                    <a:pt x="0" y="2081"/>
                    <a:pt x="33" y="2388"/>
                  </a:cubicBezTo>
                  <a:cubicBezTo>
                    <a:pt x="62" y="2672"/>
                    <a:pt x="135" y="2926"/>
                    <a:pt x="250" y="3146"/>
                  </a:cubicBezTo>
                  <a:cubicBezTo>
                    <a:pt x="365" y="3366"/>
                    <a:pt x="525" y="3556"/>
                    <a:pt x="729" y="3717"/>
                  </a:cubicBezTo>
                  <a:cubicBezTo>
                    <a:pt x="933" y="3875"/>
                    <a:pt x="1182" y="4000"/>
                    <a:pt x="1473" y="4094"/>
                  </a:cubicBezTo>
                  <a:cubicBezTo>
                    <a:pt x="1765" y="4190"/>
                    <a:pt x="2104" y="4258"/>
                    <a:pt x="2488" y="4302"/>
                  </a:cubicBezTo>
                  <a:cubicBezTo>
                    <a:pt x="2629" y="4314"/>
                    <a:pt x="2764" y="4331"/>
                    <a:pt x="2898" y="4353"/>
                  </a:cubicBezTo>
                  <a:cubicBezTo>
                    <a:pt x="3029" y="4376"/>
                    <a:pt x="3159" y="4404"/>
                    <a:pt x="3280" y="4440"/>
                  </a:cubicBezTo>
                  <a:cubicBezTo>
                    <a:pt x="3401" y="4476"/>
                    <a:pt x="3507" y="4519"/>
                    <a:pt x="3600" y="4568"/>
                  </a:cubicBezTo>
                  <a:cubicBezTo>
                    <a:pt x="3689" y="4617"/>
                    <a:pt x="3762" y="4681"/>
                    <a:pt x="3820" y="4752"/>
                  </a:cubicBezTo>
                  <a:cubicBezTo>
                    <a:pt x="3876" y="4826"/>
                    <a:pt x="3910" y="4911"/>
                    <a:pt x="3920" y="5007"/>
                  </a:cubicBezTo>
                  <a:cubicBezTo>
                    <a:pt x="3926" y="5070"/>
                    <a:pt x="3925" y="5128"/>
                    <a:pt x="3910" y="5182"/>
                  </a:cubicBezTo>
                  <a:lnTo>
                    <a:pt x="5557" y="5182"/>
                  </a:lnTo>
                  <a:cubicBezTo>
                    <a:pt x="5580" y="5003"/>
                    <a:pt x="5583" y="4810"/>
                    <a:pt x="5558" y="4601"/>
                  </a:cubicBezTo>
                  <a:cubicBezTo>
                    <a:pt x="5524" y="4295"/>
                    <a:pt x="5442" y="4035"/>
                    <a:pt x="5301" y="3815"/>
                  </a:cubicBezTo>
                  <a:cubicBezTo>
                    <a:pt x="5164" y="3598"/>
                    <a:pt x="4981" y="3417"/>
                    <a:pt x="4753" y="3268"/>
                  </a:cubicBezTo>
                  <a:cubicBezTo>
                    <a:pt x="4524" y="3123"/>
                    <a:pt x="4261" y="3007"/>
                    <a:pt x="3959" y="2920"/>
                  </a:cubicBezTo>
                  <a:cubicBezTo>
                    <a:pt x="3657" y="2834"/>
                    <a:pt x="3323" y="2775"/>
                    <a:pt x="2960" y="2741"/>
                  </a:cubicBezTo>
                  <a:cubicBezTo>
                    <a:pt x="2801" y="2732"/>
                    <a:pt x="2648" y="2713"/>
                    <a:pt x="2501" y="2685"/>
                  </a:cubicBezTo>
                  <a:cubicBezTo>
                    <a:pt x="2356" y="2660"/>
                    <a:pt x="2222" y="2620"/>
                    <a:pt x="2105" y="2570"/>
                  </a:cubicBezTo>
                  <a:cubicBezTo>
                    <a:pt x="1989" y="2519"/>
                    <a:pt x="1893" y="2460"/>
                    <a:pt x="1821" y="2390"/>
                  </a:cubicBezTo>
                  <a:cubicBezTo>
                    <a:pt x="1749" y="2318"/>
                    <a:pt x="1706" y="2229"/>
                    <a:pt x="1696" y="2117"/>
                  </a:cubicBezTo>
                  <a:cubicBezTo>
                    <a:pt x="1683" y="1994"/>
                    <a:pt x="1711" y="1885"/>
                    <a:pt x="1780" y="1790"/>
                  </a:cubicBezTo>
                  <a:cubicBezTo>
                    <a:pt x="1848" y="1694"/>
                    <a:pt x="1949" y="1615"/>
                    <a:pt x="2084" y="1550"/>
                  </a:cubicBezTo>
                  <a:cubicBezTo>
                    <a:pt x="2216" y="1488"/>
                    <a:pt x="2382" y="1446"/>
                    <a:pt x="2576" y="1426"/>
                  </a:cubicBezTo>
                  <a:cubicBezTo>
                    <a:pt x="2639" y="1420"/>
                    <a:pt x="2703" y="1416"/>
                    <a:pt x="2765" y="1416"/>
                  </a:cubicBezTo>
                  <a:cubicBezTo>
                    <a:pt x="2891" y="1416"/>
                    <a:pt x="3015" y="1430"/>
                    <a:pt x="3136" y="1457"/>
                  </a:cubicBezTo>
                  <a:cubicBezTo>
                    <a:pt x="3321" y="1497"/>
                    <a:pt x="3500" y="1563"/>
                    <a:pt x="3669" y="1656"/>
                  </a:cubicBezTo>
                  <a:cubicBezTo>
                    <a:pt x="3840" y="1750"/>
                    <a:pt x="4002" y="1874"/>
                    <a:pt x="4156" y="2029"/>
                  </a:cubicBezTo>
                  <a:lnTo>
                    <a:pt x="5075" y="937"/>
                  </a:lnTo>
                  <a:cubicBezTo>
                    <a:pt x="4887" y="707"/>
                    <a:pt x="4669" y="519"/>
                    <a:pt x="4419" y="368"/>
                  </a:cubicBezTo>
                  <a:cubicBezTo>
                    <a:pt x="4173" y="217"/>
                    <a:pt x="3881" y="111"/>
                    <a:pt x="3551" y="52"/>
                  </a:cubicBezTo>
                  <a:cubicBezTo>
                    <a:pt x="3366" y="17"/>
                    <a:pt x="3164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33"/>
            <p:cNvSpPr/>
            <p:nvPr/>
          </p:nvSpPr>
          <p:spPr>
            <a:xfrm flipH="1">
              <a:off x="3518009" y="4942345"/>
              <a:ext cx="248249" cy="204801"/>
            </a:xfrm>
            <a:custGeom>
              <a:avLst/>
              <a:gdLst/>
              <a:ahLst/>
              <a:cxnLst/>
              <a:rect l="l" t="t" r="r" b="b"/>
              <a:pathLst>
                <a:path w="7165" h="5911" extrusionOk="0">
                  <a:moveTo>
                    <a:pt x="3596" y="1570"/>
                  </a:moveTo>
                  <a:cubicBezTo>
                    <a:pt x="3784" y="1570"/>
                    <a:pt x="3963" y="1598"/>
                    <a:pt x="4133" y="1651"/>
                  </a:cubicBezTo>
                  <a:cubicBezTo>
                    <a:pt x="4366" y="1723"/>
                    <a:pt x="4575" y="1841"/>
                    <a:pt x="4760" y="2003"/>
                  </a:cubicBezTo>
                  <a:cubicBezTo>
                    <a:pt x="4943" y="2163"/>
                    <a:pt x="5094" y="2359"/>
                    <a:pt x="5209" y="2589"/>
                  </a:cubicBezTo>
                  <a:cubicBezTo>
                    <a:pt x="5327" y="2819"/>
                    <a:pt x="5400" y="3078"/>
                    <a:pt x="5429" y="3364"/>
                  </a:cubicBezTo>
                  <a:cubicBezTo>
                    <a:pt x="5458" y="3650"/>
                    <a:pt x="5439" y="3917"/>
                    <a:pt x="5374" y="4168"/>
                  </a:cubicBezTo>
                  <a:cubicBezTo>
                    <a:pt x="5308" y="4418"/>
                    <a:pt x="5202" y="4641"/>
                    <a:pt x="5057" y="4836"/>
                  </a:cubicBezTo>
                  <a:cubicBezTo>
                    <a:pt x="4908" y="5032"/>
                    <a:pt x="4729" y="5190"/>
                    <a:pt x="4516" y="5311"/>
                  </a:cubicBezTo>
                  <a:cubicBezTo>
                    <a:pt x="4302" y="5432"/>
                    <a:pt x="4061" y="5508"/>
                    <a:pt x="3798" y="5535"/>
                  </a:cubicBezTo>
                  <a:cubicBezTo>
                    <a:pt x="3725" y="5543"/>
                    <a:pt x="3653" y="5547"/>
                    <a:pt x="3583" y="5547"/>
                  </a:cubicBezTo>
                  <a:cubicBezTo>
                    <a:pt x="3396" y="5547"/>
                    <a:pt x="3217" y="5520"/>
                    <a:pt x="3048" y="5468"/>
                  </a:cubicBezTo>
                  <a:cubicBezTo>
                    <a:pt x="2815" y="5393"/>
                    <a:pt x="2603" y="5276"/>
                    <a:pt x="2416" y="5118"/>
                  </a:cubicBezTo>
                  <a:cubicBezTo>
                    <a:pt x="2228" y="4961"/>
                    <a:pt x="2078" y="4766"/>
                    <a:pt x="1965" y="4533"/>
                  </a:cubicBezTo>
                  <a:cubicBezTo>
                    <a:pt x="1853" y="4299"/>
                    <a:pt x="1781" y="4038"/>
                    <a:pt x="1751" y="3752"/>
                  </a:cubicBezTo>
                  <a:cubicBezTo>
                    <a:pt x="1720" y="3469"/>
                    <a:pt x="1736" y="3200"/>
                    <a:pt x="1799" y="2951"/>
                  </a:cubicBezTo>
                  <a:cubicBezTo>
                    <a:pt x="1861" y="2701"/>
                    <a:pt x="1966" y="2478"/>
                    <a:pt x="2117" y="2282"/>
                  </a:cubicBezTo>
                  <a:cubicBezTo>
                    <a:pt x="2267" y="2084"/>
                    <a:pt x="2448" y="1926"/>
                    <a:pt x="2662" y="1805"/>
                  </a:cubicBezTo>
                  <a:cubicBezTo>
                    <a:pt x="2877" y="1686"/>
                    <a:pt x="3115" y="1609"/>
                    <a:pt x="3381" y="1582"/>
                  </a:cubicBezTo>
                  <a:cubicBezTo>
                    <a:pt x="3454" y="1574"/>
                    <a:pt x="3526" y="1570"/>
                    <a:pt x="3596" y="1570"/>
                  </a:cubicBezTo>
                  <a:close/>
                  <a:moveTo>
                    <a:pt x="3663" y="0"/>
                  </a:moveTo>
                  <a:cubicBezTo>
                    <a:pt x="3516" y="0"/>
                    <a:pt x="3367" y="9"/>
                    <a:pt x="3214" y="25"/>
                  </a:cubicBezTo>
                  <a:cubicBezTo>
                    <a:pt x="2703" y="78"/>
                    <a:pt x="2241" y="216"/>
                    <a:pt x="1833" y="436"/>
                  </a:cubicBezTo>
                  <a:cubicBezTo>
                    <a:pt x="1420" y="655"/>
                    <a:pt x="1075" y="941"/>
                    <a:pt x="790" y="1293"/>
                  </a:cubicBezTo>
                  <a:cubicBezTo>
                    <a:pt x="505" y="1645"/>
                    <a:pt x="298" y="2045"/>
                    <a:pt x="167" y="2491"/>
                  </a:cubicBezTo>
                  <a:cubicBezTo>
                    <a:pt x="38" y="2937"/>
                    <a:pt x="1" y="3416"/>
                    <a:pt x="54" y="3929"/>
                  </a:cubicBezTo>
                  <a:cubicBezTo>
                    <a:pt x="108" y="4442"/>
                    <a:pt x="246" y="4901"/>
                    <a:pt x="466" y="5312"/>
                  </a:cubicBezTo>
                  <a:cubicBezTo>
                    <a:pt x="583" y="5529"/>
                    <a:pt x="720" y="5729"/>
                    <a:pt x="873" y="5911"/>
                  </a:cubicBezTo>
                  <a:lnTo>
                    <a:pt x="6305" y="5911"/>
                  </a:lnTo>
                  <a:cubicBezTo>
                    <a:pt x="6334" y="5880"/>
                    <a:pt x="6358" y="5850"/>
                    <a:pt x="6384" y="5817"/>
                  </a:cubicBezTo>
                  <a:cubicBezTo>
                    <a:pt x="6667" y="5465"/>
                    <a:pt x="6873" y="5066"/>
                    <a:pt x="6999" y="4615"/>
                  </a:cubicBezTo>
                  <a:cubicBezTo>
                    <a:pt x="7127" y="4171"/>
                    <a:pt x="7165" y="3693"/>
                    <a:pt x="7111" y="3186"/>
                  </a:cubicBezTo>
                  <a:cubicBezTo>
                    <a:pt x="7057" y="2672"/>
                    <a:pt x="6920" y="2212"/>
                    <a:pt x="6705" y="1802"/>
                  </a:cubicBezTo>
                  <a:cubicBezTo>
                    <a:pt x="6487" y="1391"/>
                    <a:pt x="6204" y="1046"/>
                    <a:pt x="5852" y="760"/>
                  </a:cubicBezTo>
                  <a:cubicBezTo>
                    <a:pt x="5499" y="475"/>
                    <a:pt x="5101" y="269"/>
                    <a:pt x="4652" y="137"/>
                  </a:cubicBezTo>
                  <a:cubicBezTo>
                    <a:pt x="4339" y="46"/>
                    <a:pt x="4009" y="0"/>
                    <a:pt x="3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33"/>
            <p:cNvSpPr/>
            <p:nvPr/>
          </p:nvSpPr>
          <p:spPr>
            <a:xfrm flipH="1">
              <a:off x="3271048" y="4913969"/>
              <a:ext cx="221432" cy="233212"/>
            </a:xfrm>
            <a:custGeom>
              <a:avLst/>
              <a:gdLst/>
              <a:ahLst/>
              <a:cxnLst/>
              <a:rect l="l" t="t" r="r" b="b"/>
              <a:pathLst>
                <a:path w="6391" h="6731" extrusionOk="0">
                  <a:moveTo>
                    <a:pt x="3676" y="0"/>
                  </a:moveTo>
                  <a:cubicBezTo>
                    <a:pt x="3546" y="0"/>
                    <a:pt x="3414" y="7"/>
                    <a:pt x="3282" y="21"/>
                  </a:cubicBezTo>
                  <a:cubicBezTo>
                    <a:pt x="2764" y="77"/>
                    <a:pt x="2295" y="215"/>
                    <a:pt x="1877" y="437"/>
                  </a:cubicBezTo>
                  <a:cubicBezTo>
                    <a:pt x="1456" y="658"/>
                    <a:pt x="1102" y="942"/>
                    <a:pt x="814" y="1291"/>
                  </a:cubicBezTo>
                  <a:cubicBezTo>
                    <a:pt x="528" y="1639"/>
                    <a:pt x="315" y="2039"/>
                    <a:pt x="179" y="2485"/>
                  </a:cubicBezTo>
                  <a:cubicBezTo>
                    <a:pt x="44" y="2933"/>
                    <a:pt x="0" y="3409"/>
                    <a:pt x="54" y="3915"/>
                  </a:cubicBezTo>
                  <a:cubicBezTo>
                    <a:pt x="110" y="4434"/>
                    <a:pt x="246" y="4898"/>
                    <a:pt x="463" y="5312"/>
                  </a:cubicBezTo>
                  <a:cubicBezTo>
                    <a:pt x="682" y="5727"/>
                    <a:pt x="964" y="6074"/>
                    <a:pt x="1316" y="6354"/>
                  </a:cubicBezTo>
                  <a:cubicBezTo>
                    <a:pt x="1499" y="6502"/>
                    <a:pt x="1697" y="6627"/>
                    <a:pt x="1907" y="6731"/>
                  </a:cubicBezTo>
                  <a:lnTo>
                    <a:pt x="5223" y="6731"/>
                  </a:lnTo>
                  <a:cubicBezTo>
                    <a:pt x="5430" y="6640"/>
                    <a:pt x="5622" y="6535"/>
                    <a:pt x="5796" y="6419"/>
                  </a:cubicBezTo>
                  <a:cubicBezTo>
                    <a:pt x="6049" y="6248"/>
                    <a:pt x="6247" y="6064"/>
                    <a:pt x="6391" y="5864"/>
                  </a:cubicBezTo>
                  <a:lnTo>
                    <a:pt x="5453" y="4685"/>
                  </a:lnTo>
                  <a:cubicBezTo>
                    <a:pt x="5344" y="4824"/>
                    <a:pt x="5216" y="4956"/>
                    <a:pt x="5068" y="5073"/>
                  </a:cubicBezTo>
                  <a:cubicBezTo>
                    <a:pt x="4921" y="5191"/>
                    <a:pt x="4754" y="5290"/>
                    <a:pt x="4573" y="5368"/>
                  </a:cubicBezTo>
                  <a:cubicBezTo>
                    <a:pt x="4392" y="5447"/>
                    <a:pt x="4195" y="5497"/>
                    <a:pt x="3989" y="5519"/>
                  </a:cubicBezTo>
                  <a:cubicBezTo>
                    <a:pt x="3889" y="5529"/>
                    <a:pt x="3792" y="5534"/>
                    <a:pt x="3697" y="5534"/>
                  </a:cubicBezTo>
                  <a:cubicBezTo>
                    <a:pt x="3501" y="5534"/>
                    <a:pt x="3317" y="5512"/>
                    <a:pt x="3142" y="5470"/>
                  </a:cubicBezTo>
                  <a:cubicBezTo>
                    <a:pt x="2882" y="5405"/>
                    <a:pt x="2656" y="5296"/>
                    <a:pt x="2462" y="5138"/>
                  </a:cubicBezTo>
                  <a:cubicBezTo>
                    <a:pt x="2268" y="4981"/>
                    <a:pt x="2108" y="4785"/>
                    <a:pt x="1986" y="4554"/>
                  </a:cubicBezTo>
                  <a:cubicBezTo>
                    <a:pt x="1864" y="4321"/>
                    <a:pt x="1789" y="4055"/>
                    <a:pt x="1756" y="3757"/>
                  </a:cubicBezTo>
                  <a:cubicBezTo>
                    <a:pt x="1722" y="3451"/>
                    <a:pt x="1743" y="3170"/>
                    <a:pt x="1814" y="2915"/>
                  </a:cubicBezTo>
                  <a:cubicBezTo>
                    <a:pt x="1886" y="2657"/>
                    <a:pt x="1998" y="2434"/>
                    <a:pt x="2152" y="2242"/>
                  </a:cubicBezTo>
                  <a:cubicBezTo>
                    <a:pt x="2304" y="2052"/>
                    <a:pt x="2494" y="1896"/>
                    <a:pt x="2712" y="1780"/>
                  </a:cubicBezTo>
                  <a:cubicBezTo>
                    <a:pt x="2935" y="1661"/>
                    <a:pt x="3174" y="1589"/>
                    <a:pt x="3433" y="1560"/>
                  </a:cubicBezTo>
                  <a:cubicBezTo>
                    <a:pt x="3509" y="1552"/>
                    <a:pt x="3583" y="1547"/>
                    <a:pt x="3656" y="1547"/>
                  </a:cubicBezTo>
                  <a:cubicBezTo>
                    <a:pt x="3784" y="1547"/>
                    <a:pt x="3907" y="1560"/>
                    <a:pt x="4027" y="1586"/>
                  </a:cubicBezTo>
                  <a:cubicBezTo>
                    <a:pt x="4215" y="1625"/>
                    <a:pt x="4392" y="1689"/>
                    <a:pt x="4555" y="1781"/>
                  </a:cubicBezTo>
                  <a:cubicBezTo>
                    <a:pt x="4718" y="1873"/>
                    <a:pt x="4875" y="1983"/>
                    <a:pt x="5028" y="2111"/>
                  </a:cubicBezTo>
                  <a:lnTo>
                    <a:pt x="5918" y="845"/>
                  </a:lnTo>
                  <a:cubicBezTo>
                    <a:pt x="5701" y="638"/>
                    <a:pt x="5446" y="467"/>
                    <a:pt x="5161" y="329"/>
                  </a:cubicBezTo>
                  <a:cubicBezTo>
                    <a:pt x="4875" y="192"/>
                    <a:pt x="4569" y="99"/>
                    <a:pt x="4250" y="47"/>
                  </a:cubicBezTo>
                  <a:cubicBezTo>
                    <a:pt x="4059" y="15"/>
                    <a:pt x="3868" y="0"/>
                    <a:pt x="3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33"/>
            <p:cNvSpPr/>
            <p:nvPr/>
          </p:nvSpPr>
          <p:spPr>
            <a:xfrm flipH="1">
              <a:off x="3037078" y="4889370"/>
              <a:ext cx="221432" cy="245963"/>
            </a:xfrm>
            <a:custGeom>
              <a:avLst/>
              <a:gdLst/>
              <a:ahLst/>
              <a:cxnLst/>
              <a:rect l="l" t="t" r="r" b="b"/>
              <a:pathLst>
                <a:path w="6391" h="7099" extrusionOk="0">
                  <a:moveTo>
                    <a:pt x="3673" y="1"/>
                  </a:moveTo>
                  <a:cubicBezTo>
                    <a:pt x="3543" y="1"/>
                    <a:pt x="3413" y="8"/>
                    <a:pt x="3282" y="21"/>
                  </a:cubicBezTo>
                  <a:cubicBezTo>
                    <a:pt x="2763" y="77"/>
                    <a:pt x="2294" y="214"/>
                    <a:pt x="1875" y="435"/>
                  </a:cubicBezTo>
                  <a:cubicBezTo>
                    <a:pt x="1457" y="656"/>
                    <a:pt x="1102" y="941"/>
                    <a:pt x="814" y="1291"/>
                  </a:cubicBezTo>
                  <a:cubicBezTo>
                    <a:pt x="527" y="1639"/>
                    <a:pt x="315" y="2037"/>
                    <a:pt x="179" y="2484"/>
                  </a:cubicBezTo>
                  <a:cubicBezTo>
                    <a:pt x="42" y="2931"/>
                    <a:pt x="0" y="3407"/>
                    <a:pt x="55" y="3914"/>
                  </a:cubicBezTo>
                  <a:cubicBezTo>
                    <a:pt x="110" y="4433"/>
                    <a:pt x="246" y="4899"/>
                    <a:pt x="465" y="5311"/>
                  </a:cubicBezTo>
                  <a:cubicBezTo>
                    <a:pt x="682" y="5725"/>
                    <a:pt x="965" y="6072"/>
                    <a:pt x="1317" y="6354"/>
                  </a:cubicBezTo>
                  <a:cubicBezTo>
                    <a:pt x="1668" y="6634"/>
                    <a:pt x="2070" y="6840"/>
                    <a:pt x="2518" y="6965"/>
                  </a:cubicBezTo>
                  <a:cubicBezTo>
                    <a:pt x="2832" y="7053"/>
                    <a:pt x="3162" y="7098"/>
                    <a:pt x="3506" y="7098"/>
                  </a:cubicBezTo>
                  <a:cubicBezTo>
                    <a:pt x="3655" y="7098"/>
                    <a:pt x="3807" y="7090"/>
                    <a:pt x="3962" y="7073"/>
                  </a:cubicBezTo>
                  <a:cubicBezTo>
                    <a:pt x="4293" y="7040"/>
                    <a:pt x="4618" y="6964"/>
                    <a:pt x="4937" y="6847"/>
                  </a:cubicBezTo>
                  <a:cubicBezTo>
                    <a:pt x="5255" y="6731"/>
                    <a:pt x="5542" y="6588"/>
                    <a:pt x="5795" y="6417"/>
                  </a:cubicBezTo>
                  <a:cubicBezTo>
                    <a:pt x="6048" y="6246"/>
                    <a:pt x="6248" y="6062"/>
                    <a:pt x="6391" y="5862"/>
                  </a:cubicBezTo>
                  <a:lnTo>
                    <a:pt x="5459" y="4681"/>
                  </a:lnTo>
                  <a:cubicBezTo>
                    <a:pt x="5350" y="4822"/>
                    <a:pt x="5220" y="4955"/>
                    <a:pt x="5074" y="5071"/>
                  </a:cubicBezTo>
                  <a:cubicBezTo>
                    <a:pt x="4924" y="5188"/>
                    <a:pt x="4760" y="5287"/>
                    <a:pt x="4577" y="5364"/>
                  </a:cubicBezTo>
                  <a:cubicBezTo>
                    <a:pt x="4395" y="5444"/>
                    <a:pt x="4199" y="5491"/>
                    <a:pt x="3992" y="5515"/>
                  </a:cubicBezTo>
                  <a:cubicBezTo>
                    <a:pt x="3891" y="5526"/>
                    <a:pt x="3792" y="5531"/>
                    <a:pt x="3696" y="5531"/>
                  </a:cubicBezTo>
                  <a:cubicBezTo>
                    <a:pt x="3502" y="5531"/>
                    <a:pt x="3319" y="5510"/>
                    <a:pt x="3147" y="5467"/>
                  </a:cubicBezTo>
                  <a:cubicBezTo>
                    <a:pt x="2888" y="5402"/>
                    <a:pt x="2661" y="5291"/>
                    <a:pt x="2466" y="5133"/>
                  </a:cubicBezTo>
                  <a:cubicBezTo>
                    <a:pt x="2272" y="4978"/>
                    <a:pt x="2114" y="4781"/>
                    <a:pt x="1992" y="4549"/>
                  </a:cubicBezTo>
                  <a:cubicBezTo>
                    <a:pt x="1870" y="4316"/>
                    <a:pt x="1792" y="4052"/>
                    <a:pt x="1760" y="3754"/>
                  </a:cubicBezTo>
                  <a:cubicBezTo>
                    <a:pt x="1727" y="3449"/>
                    <a:pt x="1747" y="3167"/>
                    <a:pt x="1819" y="2910"/>
                  </a:cubicBezTo>
                  <a:cubicBezTo>
                    <a:pt x="1891" y="2654"/>
                    <a:pt x="2003" y="2431"/>
                    <a:pt x="2157" y="2240"/>
                  </a:cubicBezTo>
                  <a:cubicBezTo>
                    <a:pt x="2310" y="2050"/>
                    <a:pt x="2497" y="1895"/>
                    <a:pt x="2718" y="1778"/>
                  </a:cubicBezTo>
                  <a:cubicBezTo>
                    <a:pt x="2938" y="1659"/>
                    <a:pt x="3178" y="1587"/>
                    <a:pt x="3437" y="1558"/>
                  </a:cubicBezTo>
                  <a:cubicBezTo>
                    <a:pt x="3510" y="1550"/>
                    <a:pt x="3582" y="1547"/>
                    <a:pt x="3653" y="1547"/>
                  </a:cubicBezTo>
                  <a:cubicBezTo>
                    <a:pt x="3783" y="1547"/>
                    <a:pt x="3908" y="1559"/>
                    <a:pt x="4031" y="1585"/>
                  </a:cubicBezTo>
                  <a:cubicBezTo>
                    <a:pt x="4218" y="1626"/>
                    <a:pt x="4393" y="1689"/>
                    <a:pt x="4557" y="1781"/>
                  </a:cubicBezTo>
                  <a:cubicBezTo>
                    <a:pt x="4721" y="1873"/>
                    <a:pt x="4878" y="1982"/>
                    <a:pt x="5029" y="2110"/>
                  </a:cubicBezTo>
                  <a:lnTo>
                    <a:pt x="5919" y="845"/>
                  </a:lnTo>
                  <a:cubicBezTo>
                    <a:pt x="5700" y="638"/>
                    <a:pt x="5449" y="467"/>
                    <a:pt x="5161" y="329"/>
                  </a:cubicBezTo>
                  <a:cubicBezTo>
                    <a:pt x="4875" y="192"/>
                    <a:pt x="4572" y="97"/>
                    <a:pt x="4250" y="47"/>
                  </a:cubicBezTo>
                  <a:cubicBezTo>
                    <a:pt x="4058" y="16"/>
                    <a:pt x="3866" y="1"/>
                    <a:pt x="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33"/>
            <p:cNvSpPr/>
            <p:nvPr/>
          </p:nvSpPr>
          <p:spPr>
            <a:xfrm flipH="1">
              <a:off x="2826981" y="4864251"/>
              <a:ext cx="192848" cy="253446"/>
            </a:xfrm>
            <a:custGeom>
              <a:avLst/>
              <a:gdLst/>
              <a:ahLst/>
              <a:cxnLst/>
              <a:rect l="l" t="t" r="r" b="b"/>
              <a:pathLst>
                <a:path w="5566" h="7315" extrusionOk="0">
                  <a:moveTo>
                    <a:pt x="4750" y="1"/>
                  </a:moveTo>
                  <a:lnTo>
                    <a:pt x="1" y="503"/>
                  </a:lnTo>
                  <a:lnTo>
                    <a:pt x="720" y="7315"/>
                  </a:lnTo>
                  <a:lnTo>
                    <a:pt x="5566" y="6803"/>
                  </a:lnTo>
                  <a:lnTo>
                    <a:pt x="5418" y="5391"/>
                  </a:lnTo>
                  <a:lnTo>
                    <a:pt x="2176" y="5733"/>
                  </a:lnTo>
                  <a:lnTo>
                    <a:pt x="2031" y="4352"/>
                  </a:lnTo>
                  <a:lnTo>
                    <a:pt x="4736" y="4066"/>
                  </a:lnTo>
                  <a:lnTo>
                    <a:pt x="4594" y="2725"/>
                  </a:lnTo>
                  <a:lnTo>
                    <a:pt x="1889" y="3008"/>
                  </a:lnTo>
                  <a:lnTo>
                    <a:pt x="1755" y="1744"/>
                  </a:lnTo>
                  <a:lnTo>
                    <a:pt x="4900" y="141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33"/>
            <p:cNvSpPr/>
            <p:nvPr/>
          </p:nvSpPr>
          <p:spPr>
            <a:xfrm flipH="1">
              <a:off x="2581231" y="4846928"/>
              <a:ext cx="221224" cy="247799"/>
            </a:xfrm>
            <a:custGeom>
              <a:avLst/>
              <a:gdLst/>
              <a:ahLst/>
              <a:cxnLst/>
              <a:rect l="l" t="t" r="r" b="b"/>
              <a:pathLst>
                <a:path w="6385" h="7152" extrusionOk="0">
                  <a:moveTo>
                    <a:pt x="3088" y="1422"/>
                  </a:moveTo>
                  <a:cubicBezTo>
                    <a:pt x="3227" y="1422"/>
                    <a:pt x="3351" y="1442"/>
                    <a:pt x="3462" y="1482"/>
                  </a:cubicBezTo>
                  <a:cubicBezTo>
                    <a:pt x="3616" y="1538"/>
                    <a:pt x="3738" y="1630"/>
                    <a:pt x="3832" y="1753"/>
                  </a:cubicBezTo>
                  <a:cubicBezTo>
                    <a:pt x="3922" y="1877"/>
                    <a:pt x="3978" y="2028"/>
                    <a:pt x="3997" y="2202"/>
                  </a:cubicBezTo>
                  <a:cubicBezTo>
                    <a:pt x="4016" y="2376"/>
                    <a:pt x="3998" y="2536"/>
                    <a:pt x="3944" y="2680"/>
                  </a:cubicBezTo>
                  <a:cubicBezTo>
                    <a:pt x="3891" y="2823"/>
                    <a:pt x="3804" y="2938"/>
                    <a:pt x="3685" y="3026"/>
                  </a:cubicBezTo>
                  <a:cubicBezTo>
                    <a:pt x="3568" y="3117"/>
                    <a:pt x="3423" y="3168"/>
                    <a:pt x="3256" y="3186"/>
                  </a:cubicBezTo>
                  <a:lnTo>
                    <a:pt x="1913" y="3328"/>
                  </a:lnTo>
                  <a:lnTo>
                    <a:pt x="1725" y="1558"/>
                  </a:lnTo>
                  <a:lnTo>
                    <a:pt x="2921" y="1431"/>
                  </a:lnTo>
                  <a:cubicBezTo>
                    <a:pt x="2979" y="1425"/>
                    <a:pt x="3035" y="1422"/>
                    <a:pt x="3088" y="1422"/>
                  </a:cubicBezTo>
                  <a:close/>
                  <a:moveTo>
                    <a:pt x="3374" y="1"/>
                  </a:moveTo>
                  <a:cubicBezTo>
                    <a:pt x="3273" y="1"/>
                    <a:pt x="3171" y="6"/>
                    <a:pt x="3067" y="18"/>
                  </a:cubicBezTo>
                  <a:lnTo>
                    <a:pt x="1" y="338"/>
                  </a:lnTo>
                  <a:lnTo>
                    <a:pt x="721" y="7152"/>
                  </a:lnTo>
                  <a:lnTo>
                    <a:pt x="2297" y="6986"/>
                  </a:lnTo>
                  <a:lnTo>
                    <a:pt x="2046" y="4592"/>
                  </a:lnTo>
                  <a:lnTo>
                    <a:pt x="2897" y="4502"/>
                  </a:lnTo>
                  <a:lnTo>
                    <a:pt x="4497" y="6752"/>
                  </a:lnTo>
                  <a:lnTo>
                    <a:pt x="6384" y="6554"/>
                  </a:lnTo>
                  <a:lnTo>
                    <a:pt x="4581" y="4083"/>
                  </a:lnTo>
                  <a:cubicBezTo>
                    <a:pt x="4618" y="4061"/>
                    <a:pt x="4654" y="4041"/>
                    <a:pt x="4690" y="4017"/>
                  </a:cubicBezTo>
                  <a:cubicBezTo>
                    <a:pt x="5021" y="3787"/>
                    <a:pt x="5270" y="3488"/>
                    <a:pt x="5435" y="3127"/>
                  </a:cubicBezTo>
                  <a:cubicBezTo>
                    <a:pt x="5597" y="2763"/>
                    <a:pt x="5659" y="2370"/>
                    <a:pt x="5612" y="1942"/>
                  </a:cubicBezTo>
                  <a:cubicBezTo>
                    <a:pt x="5569" y="1528"/>
                    <a:pt x="5431" y="1165"/>
                    <a:pt x="5193" y="860"/>
                  </a:cubicBezTo>
                  <a:cubicBezTo>
                    <a:pt x="4958" y="553"/>
                    <a:pt x="4654" y="324"/>
                    <a:pt x="4280" y="173"/>
                  </a:cubicBezTo>
                  <a:cubicBezTo>
                    <a:pt x="3996" y="58"/>
                    <a:pt x="3694" y="1"/>
                    <a:pt x="3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33"/>
            <p:cNvSpPr/>
            <p:nvPr/>
          </p:nvSpPr>
          <p:spPr>
            <a:xfrm flipH="1">
              <a:off x="2268268" y="4807569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42" y="1"/>
                  </a:moveTo>
                  <a:cubicBezTo>
                    <a:pt x="2766" y="1"/>
                    <a:pt x="2579" y="11"/>
                    <a:pt x="2381" y="32"/>
                  </a:cubicBezTo>
                  <a:cubicBezTo>
                    <a:pt x="2043" y="68"/>
                    <a:pt x="1725" y="152"/>
                    <a:pt x="1425" y="285"/>
                  </a:cubicBezTo>
                  <a:cubicBezTo>
                    <a:pt x="1124" y="418"/>
                    <a:pt x="865" y="590"/>
                    <a:pt x="648" y="802"/>
                  </a:cubicBezTo>
                  <a:cubicBezTo>
                    <a:pt x="431" y="1011"/>
                    <a:pt x="266" y="1252"/>
                    <a:pt x="153" y="1522"/>
                  </a:cubicBezTo>
                  <a:cubicBezTo>
                    <a:pt x="40" y="1794"/>
                    <a:pt x="1" y="2081"/>
                    <a:pt x="33" y="2385"/>
                  </a:cubicBezTo>
                  <a:cubicBezTo>
                    <a:pt x="64" y="2671"/>
                    <a:pt x="136" y="2924"/>
                    <a:pt x="251" y="3143"/>
                  </a:cubicBezTo>
                  <a:cubicBezTo>
                    <a:pt x="365" y="3363"/>
                    <a:pt x="526" y="3552"/>
                    <a:pt x="729" y="3713"/>
                  </a:cubicBezTo>
                  <a:cubicBezTo>
                    <a:pt x="931" y="3872"/>
                    <a:pt x="1180" y="3998"/>
                    <a:pt x="1473" y="4092"/>
                  </a:cubicBezTo>
                  <a:cubicBezTo>
                    <a:pt x="1764" y="4185"/>
                    <a:pt x="2103" y="4256"/>
                    <a:pt x="2489" y="4300"/>
                  </a:cubicBezTo>
                  <a:cubicBezTo>
                    <a:pt x="2627" y="4312"/>
                    <a:pt x="2763" y="4329"/>
                    <a:pt x="2897" y="4350"/>
                  </a:cubicBezTo>
                  <a:cubicBezTo>
                    <a:pt x="3029" y="4372"/>
                    <a:pt x="3157" y="4401"/>
                    <a:pt x="3280" y="4440"/>
                  </a:cubicBezTo>
                  <a:cubicBezTo>
                    <a:pt x="3402" y="4476"/>
                    <a:pt x="3508" y="4519"/>
                    <a:pt x="3597" y="4569"/>
                  </a:cubicBezTo>
                  <a:cubicBezTo>
                    <a:pt x="3688" y="4617"/>
                    <a:pt x="3761" y="4678"/>
                    <a:pt x="3819" y="4752"/>
                  </a:cubicBezTo>
                  <a:cubicBezTo>
                    <a:pt x="3876" y="4824"/>
                    <a:pt x="3908" y="4910"/>
                    <a:pt x="3919" y="5008"/>
                  </a:cubicBezTo>
                  <a:cubicBezTo>
                    <a:pt x="3934" y="5137"/>
                    <a:pt x="3905" y="5249"/>
                    <a:pt x="3836" y="5346"/>
                  </a:cubicBezTo>
                  <a:cubicBezTo>
                    <a:pt x="3768" y="5441"/>
                    <a:pt x="3664" y="5520"/>
                    <a:pt x="3527" y="5579"/>
                  </a:cubicBezTo>
                  <a:cubicBezTo>
                    <a:pt x="3389" y="5640"/>
                    <a:pt x="3232" y="5679"/>
                    <a:pt x="3058" y="5698"/>
                  </a:cubicBezTo>
                  <a:cubicBezTo>
                    <a:pt x="2973" y="5707"/>
                    <a:pt x="2889" y="5711"/>
                    <a:pt x="2804" y="5711"/>
                  </a:cubicBezTo>
                  <a:cubicBezTo>
                    <a:pt x="2540" y="5711"/>
                    <a:pt x="2278" y="5667"/>
                    <a:pt x="2017" y="5580"/>
                  </a:cubicBezTo>
                  <a:cubicBezTo>
                    <a:pt x="1673" y="5465"/>
                    <a:pt x="1317" y="5209"/>
                    <a:pt x="947" y="4808"/>
                  </a:cubicBezTo>
                  <a:lnTo>
                    <a:pt x="66" y="6052"/>
                  </a:lnTo>
                  <a:cubicBezTo>
                    <a:pt x="314" y="6306"/>
                    <a:pt x="590" y="6522"/>
                    <a:pt x="890" y="6697"/>
                  </a:cubicBezTo>
                  <a:cubicBezTo>
                    <a:pt x="1190" y="6871"/>
                    <a:pt x="1527" y="6994"/>
                    <a:pt x="1899" y="7064"/>
                  </a:cubicBezTo>
                  <a:cubicBezTo>
                    <a:pt x="2121" y="7105"/>
                    <a:pt x="2356" y="7126"/>
                    <a:pt x="2604" y="7126"/>
                  </a:cubicBezTo>
                  <a:cubicBezTo>
                    <a:pt x="2773" y="7126"/>
                    <a:pt x="2948" y="7116"/>
                    <a:pt x="3129" y="7097"/>
                  </a:cubicBezTo>
                  <a:cubicBezTo>
                    <a:pt x="3648" y="7042"/>
                    <a:pt x="4098" y="6909"/>
                    <a:pt x="4479" y="6694"/>
                  </a:cubicBezTo>
                  <a:cubicBezTo>
                    <a:pt x="4860" y="6482"/>
                    <a:pt x="5148" y="6197"/>
                    <a:pt x="5343" y="5846"/>
                  </a:cubicBezTo>
                  <a:cubicBezTo>
                    <a:pt x="5539" y="5494"/>
                    <a:pt x="5611" y="5082"/>
                    <a:pt x="5562" y="4608"/>
                  </a:cubicBezTo>
                  <a:cubicBezTo>
                    <a:pt x="5530" y="4303"/>
                    <a:pt x="5445" y="4041"/>
                    <a:pt x="5307" y="3823"/>
                  </a:cubicBezTo>
                  <a:cubicBezTo>
                    <a:pt x="5169" y="3606"/>
                    <a:pt x="4985" y="3422"/>
                    <a:pt x="4756" y="3275"/>
                  </a:cubicBezTo>
                  <a:cubicBezTo>
                    <a:pt x="4529" y="3128"/>
                    <a:pt x="4263" y="3012"/>
                    <a:pt x="3963" y="2925"/>
                  </a:cubicBezTo>
                  <a:cubicBezTo>
                    <a:pt x="3662" y="2839"/>
                    <a:pt x="3328" y="2780"/>
                    <a:pt x="2965" y="2746"/>
                  </a:cubicBezTo>
                  <a:cubicBezTo>
                    <a:pt x="2806" y="2737"/>
                    <a:pt x="2654" y="2718"/>
                    <a:pt x="2506" y="2690"/>
                  </a:cubicBezTo>
                  <a:cubicBezTo>
                    <a:pt x="2359" y="2664"/>
                    <a:pt x="2228" y="2625"/>
                    <a:pt x="2110" y="2575"/>
                  </a:cubicBezTo>
                  <a:cubicBezTo>
                    <a:pt x="1994" y="2524"/>
                    <a:pt x="1899" y="2465"/>
                    <a:pt x="1827" y="2393"/>
                  </a:cubicBezTo>
                  <a:cubicBezTo>
                    <a:pt x="1754" y="2323"/>
                    <a:pt x="1712" y="2232"/>
                    <a:pt x="1699" y="2122"/>
                  </a:cubicBezTo>
                  <a:cubicBezTo>
                    <a:pt x="1686" y="1998"/>
                    <a:pt x="1714" y="1889"/>
                    <a:pt x="1783" y="1794"/>
                  </a:cubicBezTo>
                  <a:cubicBezTo>
                    <a:pt x="1850" y="1697"/>
                    <a:pt x="1952" y="1617"/>
                    <a:pt x="2086" y="1554"/>
                  </a:cubicBezTo>
                  <a:cubicBezTo>
                    <a:pt x="2221" y="1490"/>
                    <a:pt x="2384" y="1449"/>
                    <a:pt x="2578" y="1428"/>
                  </a:cubicBezTo>
                  <a:cubicBezTo>
                    <a:pt x="2642" y="1422"/>
                    <a:pt x="2705" y="1418"/>
                    <a:pt x="2767" y="1418"/>
                  </a:cubicBezTo>
                  <a:cubicBezTo>
                    <a:pt x="2891" y="1418"/>
                    <a:pt x="3014" y="1431"/>
                    <a:pt x="3137" y="1457"/>
                  </a:cubicBezTo>
                  <a:cubicBezTo>
                    <a:pt x="3323" y="1496"/>
                    <a:pt x="3498" y="1562"/>
                    <a:pt x="3669" y="1657"/>
                  </a:cubicBezTo>
                  <a:cubicBezTo>
                    <a:pt x="3840" y="1751"/>
                    <a:pt x="4001" y="1874"/>
                    <a:pt x="4157" y="2028"/>
                  </a:cubicBezTo>
                  <a:lnTo>
                    <a:pt x="5076" y="938"/>
                  </a:lnTo>
                  <a:cubicBezTo>
                    <a:pt x="4886" y="708"/>
                    <a:pt x="4669" y="518"/>
                    <a:pt x="4418" y="367"/>
                  </a:cubicBezTo>
                  <a:cubicBezTo>
                    <a:pt x="4171" y="216"/>
                    <a:pt x="3879" y="111"/>
                    <a:pt x="3548" y="51"/>
                  </a:cubicBezTo>
                  <a:cubicBezTo>
                    <a:pt x="3364" y="17"/>
                    <a:pt x="3162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33"/>
            <p:cNvSpPr/>
            <p:nvPr/>
          </p:nvSpPr>
          <p:spPr>
            <a:xfrm flipH="1">
              <a:off x="2000967" y="4777426"/>
              <a:ext cx="243018" cy="258366"/>
            </a:xfrm>
            <a:custGeom>
              <a:avLst/>
              <a:gdLst/>
              <a:ahLst/>
              <a:cxnLst/>
              <a:rect l="l" t="t" r="r" b="b"/>
              <a:pathLst>
                <a:path w="7014" h="7457" extrusionOk="0">
                  <a:moveTo>
                    <a:pt x="6109" y="1"/>
                  </a:moveTo>
                  <a:lnTo>
                    <a:pt x="4153" y="208"/>
                  </a:lnTo>
                  <a:lnTo>
                    <a:pt x="1921" y="3009"/>
                  </a:lnTo>
                  <a:lnTo>
                    <a:pt x="1654" y="471"/>
                  </a:lnTo>
                  <a:lnTo>
                    <a:pt x="0" y="645"/>
                  </a:lnTo>
                  <a:lnTo>
                    <a:pt x="716" y="7457"/>
                  </a:lnTo>
                  <a:lnTo>
                    <a:pt x="2373" y="7283"/>
                  </a:lnTo>
                  <a:lnTo>
                    <a:pt x="2116" y="4847"/>
                  </a:lnTo>
                  <a:lnTo>
                    <a:pt x="2560" y="4310"/>
                  </a:lnTo>
                  <a:lnTo>
                    <a:pt x="5087" y="6995"/>
                  </a:lnTo>
                  <a:lnTo>
                    <a:pt x="7013" y="6792"/>
                  </a:lnTo>
                  <a:lnTo>
                    <a:pt x="3512" y="3154"/>
                  </a:lnTo>
                  <a:lnTo>
                    <a:pt x="6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33"/>
            <p:cNvSpPr/>
            <p:nvPr/>
          </p:nvSpPr>
          <p:spPr>
            <a:xfrm flipH="1">
              <a:off x="1837402" y="4759479"/>
              <a:ext cx="162220" cy="250571"/>
            </a:xfrm>
            <a:custGeom>
              <a:avLst/>
              <a:gdLst/>
              <a:ahLst/>
              <a:cxnLst/>
              <a:rect l="l" t="t" r="r" b="b"/>
              <a:pathLst>
                <a:path w="4682" h="7232" extrusionOk="0">
                  <a:moveTo>
                    <a:pt x="3962" y="1"/>
                  </a:moveTo>
                  <a:lnTo>
                    <a:pt x="1" y="418"/>
                  </a:lnTo>
                  <a:lnTo>
                    <a:pt x="147" y="1810"/>
                  </a:lnTo>
                  <a:lnTo>
                    <a:pt x="1296" y="1689"/>
                  </a:lnTo>
                  <a:lnTo>
                    <a:pt x="1721" y="5717"/>
                  </a:lnTo>
                  <a:lnTo>
                    <a:pt x="573" y="5839"/>
                  </a:lnTo>
                  <a:lnTo>
                    <a:pt x="720" y="7231"/>
                  </a:lnTo>
                  <a:lnTo>
                    <a:pt x="4681" y="6813"/>
                  </a:lnTo>
                  <a:lnTo>
                    <a:pt x="4533" y="5421"/>
                  </a:lnTo>
                  <a:lnTo>
                    <a:pt x="3376" y="5543"/>
                  </a:lnTo>
                  <a:lnTo>
                    <a:pt x="2950" y="1515"/>
                  </a:lnTo>
                  <a:lnTo>
                    <a:pt x="4108" y="139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33"/>
            <p:cNvSpPr/>
            <p:nvPr/>
          </p:nvSpPr>
          <p:spPr>
            <a:xfrm flipH="1">
              <a:off x="1620340" y="4747700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0"/>
                  </a:moveTo>
                  <a:lnTo>
                    <a:pt x="0" y="174"/>
                  </a:lnTo>
                  <a:lnTo>
                    <a:pt x="719" y="6987"/>
                  </a:lnTo>
                  <a:lnTo>
                    <a:pt x="5409" y="6490"/>
                  </a:lnTo>
                  <a:lnTo>
                    <a:pt x="5255" y="5032"/>
                  </a:lnTo>
                  <a:lnTo>
                    <a:pt x="2218" y="5352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33"/>
            <p:cNvSpPr/>
            <p:nvPr/>
          </p:nvSpPr>
          <p:spPr>
            <a:xfrm flipH="1">
              <a:off x="1415023" y="4726011"/>
              <a:ext cx="187408" cy="242117"/>
            </a:xfrm>
            <a:custGeom>
              <a:avLst/>
              <a:gdLst/>
              <a:ahLst/>
              <a:cxnLst/>
              <a:rect l="l" t="t" r="r" b="b"/>
              <a:pathLst>
                <a:path w="5409" h="6988" extrusionOk="0">
                  <a:moveTo>
                    <a:pt x="1654" y="1"/>
                  </a:moveTo>
                  <a:lnTo>
                    <a:pt x="0" y="175"/>
                  </a:lnTo>
                  <a:lnTo>
                    <a:pt x="719" y="6988"/>
                  </a:lnTo>
                  <a:lnTo>
                    <a:pt x="5409" y="6492"/>
                  </a:lnTo>
                  <a:lnTo>
                    <a:pt x="5255" y="5031"/>
                  </a:lnTo>
                  <a:lnTo>
                    <a:pt x="2219" y="535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33"/>
            <p:cNvSpPr/>
            <p:nvPr/>
          </p:nvSpPr>
          <p:spPr>
            <a:xfrm flipH="1">
              <a:off x="1207593" y="4695660"/>
              <a:ext cx="194407" cy="246898"/>
            </a:xfrm>
            <a:custGeom>
              <a:avLst/>
              <a:gdLst/>
              <a:ahLst/>
              <a:cxnLst/>
              <a:rect l="l" t="t" r="r" b="b"/>
              <a:pathLst>
                <a:path w="5611" h="7126" extrusionOk="0">
                  <a:moveTo>
                    <a:pt x="2938" y="1"/>
                  </a:moveTo>
                  <a:cubicBezTo>
                    <a:pt x="2764" y="1"/>
                    <a:pt x="2578" y="11"/>
                    <a:pt x="2382" y="31"/>
                  </a:cubicBezTo>
                  <a:cubicBezTo>
                    <a:pt x="2044" y="67"/>
                    <a:pt x="1726" y="152"/>
                    <a:pt x="1424" y="286"/>
                  </a:cubicBezTo>
                  <a:cubicBezTo>
                    <a:pt x="1124" y="418"/>
                    <a:pt x="865" y="590"/>
                    <a:pt x="648" y="800"/>
                  </a:cubicBezTo>
                  <a:cubicBezTo>
                    <a:pt x="429" y="1012"/>
                    <a:pt x="264" y="1252"/>
                    <a:pt x="153" y="1522"/>
                  </a:cubicBezTo>
                  <a:cubicBezTo>
                    <a:pt x="39" y="1793"/>
                    <a:pt x="1" y="2080"/>
                    <a:pt x="32" y="2385"/>
                  </a:cubicBezTo>
                  <a:cubicBezTo>
                    <a:pt x="62" y="2670"/>
                    <a:pt x="134" y="2924"/>
                    <a:pt x="249" y="3143"/>
                  </a:cubicBezTo>
                  <a:cubicBezTo>
                    <a:pt x="364" y="3364"/>
                    <a:pt x="525" y="3553"/>
                    <a:pt x="728" y="3712"/>
                  </a:cubicBezTo>
                  <a:cubicBezTo>
                    <a:pt x="931" y="3870"/>
                    <a:pt x="1180" y="3998"/>
                    <a:pt x="1472" y="4092"/>
                  </a:cubicBezTo>
                  <a:cubicBezTo>
                    <a:pt x="1764" y="4185"/>
                    <a:pt x="2103" y="4256"/>
                    <a:pt x="2488" y="4299"/>
                  </a:cubicBezTo>
                  <a:cubicBezTo>
                    <a:pt x="2626" y="4312"/>
                    <a:pt x="2763" y="4328"/>
                    <a:pt x="2895" y="4349"/>
                  </a:cubicBezTo>
                  <a:cubicBezTo>
                    <a:pt x="3029" y="4371"/>
                    <a:pt x="3157" y="4400"/>
                    <a:pt x="3279" y="4437"/>
                  </a:cubicBezTo>
                  <a:cubicBezTo>
                    <a:pt x="3401" y="4473"/>
                    <a:pt x="3506" y="4516"/>
                    <a:pt x="3597" y="4566"/>
                  </a:cubicBezTo>
                  <a:cubicBezTo>
                    <a:pt x="3686" y="4615"/>
                    <a:pt x="3761" y="4676"/>
                    <a:pt x="3818" y="4751"/>
                  </a:cubicBezTo>
                  <a:cubicBezTo>
                    <a:pt x="3876" y="4822"/>
                    <a:pt x="3908" y="4909"/>
                    <a:pt x="3919" y="5005"/>
                  </a:cubicBezTo>
                  <a:cubicBezTo>
                    <a:pt x="3934" y="5134"/>
                    <a:pt x="3905" y="5248"/>
                    <a:pt x="3836" y="5343"/>
                  </a:cubicBezTo>
                  <a:cubicBezTo>
                    <a:pt x="3768" y="5438"/>
                    <a:pt x="3663" y="5517"/>
                    <a:pt x="3527" y="5577"/>
                  </a:cubicBezTo>
                  <a:cubicBezTo>
                    <a:pt x="3389" y="5638"/>
                    <a:pt x="3232" y="5678"/>
                    <a:pt x="3058" y="5695"/>
                  </a:cubicBezTo>
                  <a:cubicBezTo>
                    <a:pt x="2972" y="5704"/>
                    <a:pt x="2886" y="5709"/>
                    <a:pt x="2800" y="5709"/>
                  </a:cubicBezTo>
                  <a:cubicBezTo>
                    <a:pt x="2537" y="5709"/>
                    <a:pt x="2276" y="5666"/>
                    <a:pt x="2017" y="5579"/>
                  </a:cubicBezTo>
                  <a:cubicBezTo>
                    <a:pt x="1673" y="5464"/>
                    <a:pt x="1316" y="5206"/>
                    <a:pt x="947" y="4805"/>
                  </a:cubicBezTo>
                  <a:lnTo>
                    <a:pt x="65" y="6049"/>
                  </a:lnTo>
                  <a:cubicBezTo>
                    <a:pt x="314" y="6305"/>
                    <a:pt x="590" y="6521"/>
                    <a:pt x="889" y="6695"/>
                  </a:cubicBezTo>
                  <a:cubicBezTo>
                    <a:pt x="1190" y="6869"/>
                    <a:pt x="1526" y="6991"/>
                    <a:pt x="1899" y="7061"/>
                  </a:cubicBezTo>
                  <a:cubicBezTo>
                    <a:pt x="2121" y="7104"/>
                    <a:pt x="2358" y="7126"/>
                    <a:pt x="2608" y="7126"/>
                  </a:cubicBezTo>
                  <a:cubicBezTo>
                    <a:pt x="2775" y="7126"/>
                    <a:pt x="2949" y="7116"/>
                    <a:pt x="3128" y="7097"/>
                  </a:cubicBezTo>
                  <a:cubicBezTo>
                    <a:pt x="3647" y="7041"/>
                    <a:pt x="4096" y="6909"/>
                    <a:pt x="4477" y="6695"/>
                  </a:cubicBezTo>
                  <a:cubicBezTo>
                    <a:pt x="4858" y="6480"/>
                    <a:pt x="5146" y="6197"/>
                    <a:pt x="5343" y="5846"/>
                  </a:cubicBezTo>
                  <a:cubicBezTo>
                    <a:pt x="5538" y="5494"/>
                    <a:pt x="5610" y="5083"/>
                    <a:pt x="5561" y="4608"/>
                  </a:cubicBezTo>
                  <a:cubicBezTo>
                    <a:pt x="5530" y="4302"/>
                    <a:pt x="5445" y="4042"/>
                    <a:pt x="5307" y="3823"/>
                  </a:cubicBezTo>
                  <a:cubicBezTo>
                    <a:pt x="5167" y="3604"/>
                    <a:pt x="4985" y="3422"/>
                    <a:pt x="4756" y="3274"/>
                  </a:cubicBezTo>
                  <a:cubicBezTo>
                    <a:pt x="4527" y="3128"/>
                    <a:pt x="4261" y="3012"/>
                    <a:pt x="3962" y="2926"/>
                  </a:cubicBezTo>
                  <a:cubicBezTo>
                    <a:pt x="3662" y="2839"/>
                    <a:pt x="3327" y="2780"/>
                    <a:pt x="2964" y="2746"/>
                  </a:cubicBezTo>
                  <a:cubicBezTo>
                    <a:pt x="2806" y="2737"/>
                    <a:pt x="2654" y="2719"/>
                    <a:pt x="2506" y="2690"/>
                  </a:cubicBezTo>
                  <a:cubicBezTo>
                    <a:pt x="2357" y="2663"/>
                    <a:pt x="2227" y="2625"/>
                    <a:pt x="2110" y="2575"/>
                  </a:cubicBezTo>
                  <a:cubicBezTo>
                    <a:pt x="1994" y="2524"/>
                    <a:pt x="1899" y="2466"/>
                    <a:pt x="1827" y="2394"/>
                  </a:cubicBezTo>
                  <a:cubicBezTo>
                    <a:pt x="1752" y="2323"/>
                    <a:pt x="1712" y="2231"/>
                    <a:pt x="1699" y="2122"/>
                  </a:cubicBezTo>
                  <a:cubicBezTo>
                    <a:pt x="1686" y="1998"/>
                    <a:pt x="1713" y="1889"/>
                    <a:pt x="1781" y="1793"/>
                  </a:cubicBezTo>
                  <a:cubicBezTo>
                    <a:pt x="1850" y="1698"/>
                    <a:pt x="1952" y="1617"/>
                    <a:pt x="2086" y="1554"/>
                  </a:cubicBezTo>
                  <a:cubicBezTo>
                    <a:pt x="2219" y="1491"/>
                    <a:pt x="2383" y="1447"/>
                    <a:pt x="2579" y="1429"/>
                  </a:cubicBezTo>
                  <a:cubicBezTo>
                    <a:pt x="2644" y="1422"/>
                    <a:pt x="2709" y="1418"/>
                    <a:pt x="2773" y="1418"/>
                  </a:cubicBezTo>
                  <a:cubicBezTo>
                    <a:pt x="2896" y="1418"/>
                    <a:pt x="3017" y="1431"/>
                    <a:pt x="3138" y="1457"/>
                  </a:cubicBezTo>
                  <a:cubicBezTo>
                    <a:pt x="3324" y="1496"/>
                    <a:pt x="3499" y="1562"/>
                    <a:pt x="3670" y="1656"/>
                  </a:cubicBezTo>
                  <a:cubicBezTo>
                    <a:pt x="3841" y="1749"/>
                    <a:pt x="4003" y="1875"/>
                    <a:pt x="4158" y="2028"/>
                  </a:cubicBezTo>
                  <a:lnTo>
                    <a:pt x="5077" y="937"/>
                  </a:lnTo>
                  <a:cubicBezTo>
                    <a:pt x="4887" y="707"/>
                    <a:pt x="4670" y="518"/>
                    <a:pt x="4420" y="367"/>
                  </a:cubicBezTo>
                  <a:cubicBezTo>
                    <a:pt x="4172" y="216"/>
                    <a:pt x="3880" y="113"/>
                    <a:pt x="3550" y="51"/>
                  </a:cubicBezTo>
                  <a:cubicBezTo>
                    <a:pt x="3364" y="17"/>
                    <a:pt x="3160" y="1"/>
                    <a:pt x="2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33"/>
            <p:cNvSpPr/>
            <p:nvPr/>
          </p:nvSpPr>
          <p:spPr>
            <a:xfrm flipH="1">
              <a:off x="817885" y="4659905"/>
              <a:ext cx="254936" cy="248353"/>
            </a:xfrm>
            <a:custGeom>
              <a:avLst/>
              <a:gdLst/>
              <a:ahLst/>
              <a:cxnLst/>
              <a:rect l="l" t="t" r="r" b="b"/>
              <a:pathLst>
                <a:path w="7358" h="7168" extrusionOk="0">
                  <a:moveTo>
                    <a:pt x="2054" y="3952"/>
                  </a:moveTo>
                  <a:cubicBezTo>
                    <a:pt x="2173" y="4066"/>
                    <a:pt x="2303" y="4182"/>
                    <a:pt x="2444" y="4304"/>
                  </a:cubicBezTo>
                  <a:lnTo>
                    <a:pt x="3866" y="5527"/>
                  </a:lnTo>
                  <a:cubicBezTo>
                    <a:pt x="3813" y="5564"/>
                    <a:pt x="3761" y="5598"/>
                    <a:pt x="3709" y="5633"/>
                  </a:cubicBezTo>
                  <a:cubicBezTo>
                    <a:pt x="3496" y="5762"/>
                    <a:pt x="3262" y="5843"/>
                    <a:pt x="3000" y="5869"/>
                  </a:cubicBezTo>
                  <a:cubicBezTo>
                    <a:pt x="2915" y="5878"/>
                    <a:pt x="2834" y="5883"/>
                    <a:pt x="2755" y="5883"/>
                  </a:cubicBezTo>
                  <a:cubicBezTo>
                    <a:pt x="2576" y="5883"/>
                    <a:pt x="2413" y="5859"/>
                    <a:pt x="2265" y="5814"/>
                  </a:cubicBezTo>
                  <a:cubicBezTo>
                    <a:pt x="2055" y="5748"/>
                    <a:pt x="1890" y="5640"/>
                    <a:pt x="1769" y="5488"/>
                  </a:cubicBezTo>
                  <a:cubicBezTo>
                    <a:pt x="1648" y="5337"/>
                    <a:pt x="1577" y="5151"/>
                    <a:pt x="1554" y="4930"/>
                  </a:cubicBezTo>
                  <a:cubicBezTo>
                    <a:pt x="1523" y="4651"/>
                    <a:pt x="1591" y="4412"/>
                    <a:pt x="1753" y="4209"/>
                  </a:cubicBezTo>
                  <a:cubicBezTo>
                    <a:pt x="1832" y="4114"/>
                    <a:pt x="1932" y="4030"/>
                    <a:pt x="2054" y="3952"/>
                  </a:cubicBezTo>
                  <a:close/>
                  <a:moveTo>
                    <a:pt x="3140" y="1"/>
                  </a:moveTo>
                  <a:cubicBezTo>
                    <a:pt x="3041" y="1"/>
                    <a:pt x="2939" y="6"/>
                    <a:pt x="2836" y="18"/>
                  </a:cubicBezTo>
                  <a:cubicBezTo>
                    <a:pt x="2409" y="62"/>
                    <a:pt x="2038" y="183"/>
                    <a:pt x="1728" y="377"/>
                  </a:cubicBezTo>
                  <a:cubicBezTo>
                    <a:pt x="1417" y="571"/>
                    <a:pt x="1185" y="814"/>
                    <a:pt x="1029" y="1110"/>
                  </a:cubicBezTo>
                  <a:cubicBezTo>
                    <a:pt x="872" y="1405"/>
                    <a:pt x="813" y="1729"/>
                    <a:pt x="850" y="2077"/>
                  </a:cubicBezTo>
                  <a:cubicBezTo>
                    <a:pt x="865" y="2221"/>
                    <a:pt x="905" y="2374"/>
                    <a:pt x="967" y="2540"/>
                  </a:cubicBezTo>
                  <a:cubicBezTo>
                    <a:pt x="1027" y="2694"/>
                    <a:pt x="1115" y="2856"/>
                    <a:pt x="1226" y="3024"/>
                  </a:cubicBezTo>
                  <a:cubicBezTo>
                    <a:pt x="827" y="3256"/>
                    <a:pt x="527" y="3546"/>
                    <a:pt x="330" y="3889"/>
                  </a:cubicBezTo>
                  <a:cubicBezTo>
                    <a:pt x="94" y="4298"/>
                    <a:pt x="0" y="4740"/>
                    <a:pt x="51" y="5212"/>
                  </a:cubicBezTo>
                  <a:cubicBezTo>
                    <a:pt x="94" y="5627"/>
                    <a:pt x="252" y="5992"/>
                    <a:pt x="525" y="6303"/>
                  </a:cubicBezTo>
                  <a:cubicBezTo>
                    <a:pt x="797" y="6617"/>
                    <a:pt x="1147" y="6848"/>
                    <a:pt x="1574" y="6999"/>
                  </a:cubicBezTo>
                  <a:cubicBezTo>
                    <a:pt x="1887" y="7111"/>
                    <a:pt x="2224" y="7167"/>
                    <a:pt x="2584" y="7167"/>
                  </a:cubicBezTo>
                  <a:cubicBezTo>
                    <a:pt x="2713" y="7167"/>
                    <a:pt x="2845" y="7160"/>
                    <a:pt x="2980" y="7146"/>
                  </a:cubicBezTo>
                  <a:cubicBezTo>
                    <a:pt x="3361" y="7105"/>
                    <a:pt x="3716" y="7015"/>
                    <a:pt x="4040" y="6873"/>
                  </a:cubicBezTo>
                  <a:cubicBezTo>
                    <a:pt x="4350" y="6734"/>
                    <a:pt x="4632" y="6555"/>
                    <a:pt x="4885" y="6336"/>
                  </a:cubicBezTo>
                  <a:lnTo>
                    <a:pt x="5430" y="6791"/>
                  </a:lnTo>
                  <a:lnTo>
                    <a:pt x="7357" y="6588"/>
                  </a:lnTo>
                  <a:lnTo>
                    <a:pt x="5750" y="5196"/>
                  </a:lnTo>
                  <a:cubicBezTo>
                    <a:pt x="5859" y="4973"/>
                    <a:pt x="5952" y="4736"/>
                    <a:pt x="6024" y="4484"/>
                  </a:cubicBezTo>
                  <a:cubicBezTo>
                    <a:pt x="6128" y="4116"/>
                    <a:pt x="6190" y="3722"/>
                    <a:pt x="6201" y="3299"/>
                  </a:cubicBezTo>
                  <a:lnTo>
                    <a:pt x="6201" y="3299"/>
                  </a:lnTo>
                  <a:lnTo>
                    <a:pt x="4753" y="3453"/>
                  </a:lnTo>
                  <a:cubicBezTo>
                    <a:pt x="4749" y="3769"/>
                    <a:pt x="4710" y="4058"/>
                    <a:pt x="4637" y="4326"/>
                  </a:cubicBezTo>
                  <a:lnTo>
                    <a:pt x="4097" y="3846"/>
                  </a:lnTo>
                  <a:cubicBezTo>
                    <a:pt x="3954" y="3736"/>
                    <a:pt x="3791" y="3604"/>
                    <a:pt x="3611" y="3450"/>
                  </a:cubicBezTo>
                  <a:cubicBezTo>
                    <a:pt x="3432" y="3296"/>
                    <a:pt x="3253" y="3131"/>
                    <a:pt x="3078" y="2957"/>
                  </a:cubicBezTo>
                  <a:cubicBezTo>
                    <a:pt x="2904" y="2781"/>
                    <a:pt x="2754" y="2612"/>
                    <a:pt x="2635" y="2442"/>
                  </a:cubicBezTo>
                  <a:cubicBezTo>
                    <a:pt x="2517" y="2275"/>
                    <a:pt x="2451" y="2127"/>
                    <a:pt x="2436" y="2005"/>
                  </a:cubicBezTo>
                  <a:cubicBezTo>
                    <a:pt x="2423" y="1875"/>
                    <a:pt x="2438" y="1763"/>
                    <a:pt x="2480" y="1671"/>
                  </a:cubicBezTo>
                  <a:cubicBezTo>
                    <a:pt x="2523" y="1578"/>
                    <a:pt x="2590" y="1506"/>
                    <a:pt x="2682" y="1448"/>
                  </a:cubicBezTo>
                  <a:cubicBezTo>
                    <a:pt x="2776" y="1394"/>
                    <a:pt x="2892" y="1358"/>
                    <a:pt x="3036" y="1342"/>
                  </a:cubicBezTo>
                  <a:cubicBezTo>
                    <a:pt x="3067" y="1339"/>
                    <a:pt x="3097" y="1337"/>
                    <a:pt x="3126" y="1337"/>
                  </a:cubicBezTo>
                  <a:cubicBezTo>
                    <a:pt x="3265" y="1337"/>
                    <a:pt x="3393" y="1371"/>
                    <a:pt x="3509" y="1441"/>
                  </a:cubicBezTo>
                  <a:cubicBezTo>
                    <a:pt x="3652" y="1526"/>
                    <a:pt x="3788" y="1694"/>
                    <a:pt x="3928" y="1950"/>
                  </a:cubicBezTo>
                  <a:lnTo>
                    <a:pt x="5077" y="1090"/>
                  </a:lnTo>
                  <a:cubicBezTo>
                    <a:pt x="4964" y="839"/>
                    <a:pt x="4796" y="627"/>
                    <a:pt x="4566" y="455"/>
                  </a:cubicBezTo>
                  <a:cubicBezTo>
                    <a:pt x="4339" y="282"/>
                    <a:pt x="4077" y="156"/>
                    <a:pt x="3778" y="81"/>
                  </a:cubicBezTo>
                  <a:cubicBezTo>
                    <a:pt x="3574" y="28"/>
                    <a:pt x="3361" y="1"/>
                    <a:pt x="3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33"/>
            <p:cNvSpPr/>
            <p:nvPr/>
          </p:nvSpPr>
          <p:spPr>
            <a:xfrm flipH="1">
              <a:off x="520271" y="4618433"/>
              <a:ext cx="204593" cy="249670"/>
            </a:xfrm>
            <a:custGeom>
              <a:avLst/>
              <a:gdLst/>
              <a:ahLst/>
              <a:cxnLst/>
              <a:rect l="l" t="t" r="r" b="b"/>
              <a:pathLst>
                <a:path w="5905" h="7206" extrusionOk="0">
                  <a:moveTo>
                    <a:pt x="5751" y="1"/>
                  </a:moveTo>
                  <a:lnTo>
                    <a:pt x="0" y="606"/>
                  </a:lnTo>
                  <a:lnTo>
                    <a:pt x="154" y="2066"/>
                  </a:lnTo>
                  <a:lnTo>
                    <a:pt x="2179" y="1853"/>
                  </a:lnTo>
                  <a:lnTo>
                    <a:pt x="2743" y="7205"/>
                  </a:lnTo>
                  <a:lnTo>
                    <a:pt x="4396" y="7031"/>
                  </a:lnTo>
                  <a:lnTo>
                    <a:pt x="3833" y="1678"/>
                  </a:lnTo>
                  <a:lnTo>
                    <a:pt x="5905" y="1460"/>
                  </a:lnTo>
                  <a:lnTo>
                    <a:pt x="5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33"/>
            <p:cNvSpPr/>
            <p:nvPr/>
          </p:nvSpPr>
          <p:spPr>
            <a:xfrm flipH="1">
              <a:off x="292330" y="4596779"/>
              <a:ext cx="192848" cy="253377"/>
            </a:xfrm>
            <a:custGeom>
              <a:avLst/>
              <a:gdLst/>
              <a:ahLst/>
              <a:cxnLst/>
              <a:rect l="l" t="t" r="r" b="b"/>
              <a:pathLst>
                <a:path w="5566" h="7313" extrusionOk="0">
                  <a:moveTo>
                    <a:pt x="4750" y="0"/>
                  </a:moveTo>
                  <a:lnTo>
                    <a:pt x="1" y="502"/>
                  </a:lnTo>
                  <a:lnTo>
                    <a:pt x="720" y="7313"/>
                  </a:lnTo>
                  <a:lnTo>
                    <a:pt x="5566" y="6802"/>
                  </a:lnTo>
                  <a:lnTo>
                    <a:pt x="5416" y="5391"/>
                  </a:lnTo>
                  <a:lnTo>
                    <a:pt x="2176" y="5732"/>
                  </a:lnTo>
                  <a:lnTo>
                    <a:pt x="2030" y="4350"/>
                  </a:lnTo>
                  <a:lnTo>
                    <a:pt x="4736" y="4067"/>
                  </a:lnTo>
                  <a:lnTo>
                    <a:pt x="4594" y="2724"/>
                  </a:lnTo>
                  <a:lnTo>
                    <a:pt x="1889" y="3007"/>
                  </a:lnTo>
                  <a:lnTo>
                    <a:pt x="1755" y="1745"/>
                  </a:lnTo>
                  <a:lnTo>
                    <a:pt x="4899" y="1411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33"/>
            <p:cNvSpPr/>
            <p:nvPr/>
          </p:nvSpPr>
          <p:spPr>
            <a:xfrm flipH="1">
              <a:off x="51085" y="4574050"/>
              <a:ext cx="221398" cy="246067"/>
            </a:xfrm>
            <a:custGeom>
              <a:avLst/>
              <a:gdLst/>
              <a:ahLst/>
              <a:cxnLst/>
              <a:rect l="l" t="t" r="r" b="b"/>
              <a:pathLst>
                <a:path w="6390" h="7102" extrusionOk="0">
                  <a:moveTo>
                    <a:pt x="3678" y="1"/>
                  </a:moveTo>
                  <a:cubicBezTo>
                    <a:pt x="3546" y="1"/>
                    <a:pt x="3414" y="8"/>
                    <a:pt x="3282" y="22"/>
                  </a:cubicBezTo>
                  <a:cubicBezTo>
                    <a:pt x="2763" y="78"/>
                    <a:pt x="2294" y="215"/>
                    <a:pt x="1874" y="435"/>
                  </a:cubicBezTo>
                  <a:cubicBezTo>
                    <a:pt x="1456" y="656"/>
                    <a:pt x="1102" y="943"/>
                    <a:pt x="814" y="1291"/>
                  </a:cubicBezTo>
                  <a:cubicBezTo>
                    <a:pt x="527" y="1640"/>
                    <a:pt x="314" y="2037"/>
                    <a:pt x="177" y="2484"/>
                  </a:cubicBezTo>
                  <a:cubicBezTo>
                    <a:pt x="41" y="2933"/>
                    <a:pt x="1" y="3409"/>
                    <a:pt x="54" y="3915"/>
                  </a:cubicBezTo>
                  <a:cubicBezTo>
                    <a:pt x="110" y="4435"/>
                    <a:pt x="245" y="4900"/>
                    <a:pt x="462" y="5314"/>
                  </a:cubicBezTo>
                  <a:cubicBezTo>
                    <a:pt x="682" y="5731"/>
                    <a:pt x="967" y="6078"/>
                    <a:pt x="1318" y="6358"/>
                  </a:cubicBezTo>
                  <a:cubicBezTo>
                    <a:pt x="1669" y="6638"/>
                    <a:pt x="2070" y="6844"/>
                    <a:pt x="2519" y="6969"/>
                  </a:cubicBezTo>
                  <a:cubicBezTo>
                    <a:pt x="2833" y="7058"/>
                    <a:pt x="3162" y="7102"/>
                    <a:pt x="3507" y="7102"/>
                  </a:cubicBezTo>
                  <a:cubicBezTo>
                    <a:pt x="3656" y="7102"/>
                    <a:pt x="3807" y="7094"/>
                    <a:pt x="3962" y="7077"/>
                  </a:cubicBezTo>
                  <a:cubicBezTo>
                    <a:pt x="4293" y="7041"/>
                    <a:pt x="4618" y="6968"/>
                    <a:pt x="4936" y="6851"/>
                  </a:cubicBezTo>
                  <a:cubicBezTo>
                    <a:pt x="5255" y="6736"/>
                    <a:pt x="5543" y="6592"/>
                    <a:pt x="5796" y="6421"/>
                  </a:cubicBezTo>
                  <a:cubicBezTo>
                    <a:pt x="6049" y="6250"/>
                    <a:pt x="6249" y="6065"/>
                    <a:pt x="6390" y="5866"/>
                  </a:cubicBezTo>
                  <a:lnTo>
                    <a:pt x="5459" y="4684"/>
                  </a:lnTo>
                  <a:cubicBezTo>
                    <a:pt x="5350" y="4827"/>
                    <a:pt x="5221" y="4957"/>
                    <a:pt x="5072" y="5075"/>
                  </a:cubicBezTo>
                  <a:cubicBezTo>
                    <a:pt x="4924" y="5192"/>
                    <a:pt x="4760" y="5291"/>
                    <a:pt x="4576" y="5367"/>
                  </a:cubicBezTo>
                  <a:cubicBezTo>
                    <a:pt x="4395" y="5446"/>
                    <a:pt x="4200" y="5495"/>
                    <a:pt x="3992" y="5518"/>
                  </a:cubicBezTo>
                  <a:cubicBezTo>
                    <a:pt x="3889" y="5529"/>
                    <a:pt x="3789" y="5535"/>
                    <a:pt x="3691" y="5535"/>
                  </a:cubicBezTo>
                  <a:cubicBezTo>
                    <a:pt x="3499" y="5535"/>
                    <a:pt x="3317" y="5514"/>
                    <a:pt x="3145" y="5471"/>
                  </a:cubicBezTo>
                  <a:cubicBezTo>
                    <a:pt x="2887" y="5406"/>
                    <a:pt x="2661" y="5295"/>
                    <a:pt x="2467" y="5137"/>
                  </a:cubicBezTo>
                  <a:cubicBezTo>
                    <a:pt x="2273" y="4982"/>
                    <a:pt x="2114" y="4785"/>
                    <a:pt x="1992" y="4553"/>
                  </a:cubicBezTo>
                  <a:cubicBezTo>
                    <a:pt x="1870" y="4320"/>
                    <a:pt x="1792" y="4054"/>
                    <a:pt x="1761" y="3755"/>
                  </a:cubicBezTo>
                  <a:cubicBezTo>
                    <a:pt x="1728" y="3452"/>
                    <a:pt x="1748" y="3170"/>
                    <a:pt x="1820" y="2913"/>
                  </a:cubicBezTo>
                  <a:cubicBezTo>
                    <a:pt x="1892" y="2655"/>
                    <a:pt x="2002" y="2432"/>
                    <a:pt x="2158" y="2242"/>
                  </a:cubicBezTo>
                  <a:cubicBezTo>
                    <a:pt x="2310" y="2051"/>
                    <a:pt x="2498" y="1897"/>
                    <a:pt x="2718" y="1779"/>
                  </a:cubicBezTo>
                  <a:cubicBezTo>
                    <a:pt x="2937" y="1662"/>
                    <a:pt x="3179" y="1588"/>
                    <a:pt x="3437" y="1561"/>
                  </a:cubicBezTo>
                  <a:cubicBezTo>
                    <a:pt x="3511" y="1553"/>
                    <a:pt x="3583" y="1549"/>
                    <a:pt x="3654" y="1549"/>
                  </a:cubicBezTo>
                  <a:cubicBezTo>
                    <a:pt x="3783" y="1549"/>
                    <a:pt x="3908" y="1562"/>
                    <a:pt x="4030" y="1588"/>
                  </a:cubicBezTo>
                  <a:cubicBezTo>
                    <a:pt x="4217" y="1627"/>
                    <a:pt x="4394" y="1692"/>
                    <a:pt x="4556" y="1782"/>
                  </a:cubicBezTo>
                  <a:cubicBezTo>
                    <a:pt x="4720" y="1873"/>
                    <a:pt x="4878" y="1984"/>
                    <a:pt x="5029" y="2110"/>
                  </a:cubicBezTo>
                  <a:lnTo>
                    <a:pt x="5919" y="845"/>
                  </a:lnTo>
                  <a:cubicBezTo>
                    <a:pt x="5699" y="639"/>
                    <a:pt x="5448" y="468"/>
                    <a:pt x="5160" y="330"/>
                  </a:cubicBezTo>
                  <a:cubicBezTo>
                    <a:pt x="4875" y="193"/>
                    <a:pt x="4571" y="97"/>
                    <a:pt x="4250" y="47"/>
                  </a:cubicBezTo>
                  <a:cubicBezTo>
                    <a:pt x="4060" y="16"/>
                    <a:pt x="3869" y="1"/>
                    <a:pt x="3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33"/>
            <p:cNvSpPr/>
            <p:nvPr/>
          </p:nvSpPr>
          <p:spPr>
            <a:xfrm flipH="1">
              <a:off x="-9751" y="4561889"/>
              <a:ext cx="43483" cy="240696"/>
            </a:xfrm>
            <a:custGeom>
              <a:avLst/>
              <a:gdLst/>
              <a:ahLst/>
              <a:cxnLst/>
              <a:rect l="l" t="t" r="r" b="b"/>
              <a:pathLst>
                <a:path w="1255" h="6947" extrusionOk="0">
                  <a:moveTo>
                    <a:pt x="1254" y="1"/>
                  </a:moveTo>
                  <a:lnTo>
                    <a:pt x="0" y="134"/>
                  </a:lnTo>
                  <a:lnTo>
                    <a:pt x="718" y="6946"/>
                  </a:lnTo>
                  <a:lnTo>
                    <a:pt x="1254" y="689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33"/>
            <p:cNvSpPr/>
            <p:nvPr/>
          </p:nvSpPr>
          <p:spPr>
            <a:xfrm flipH="1">
              <a:off x="2270210" y="5130996"/>
              <a:ext cx="120989" cy="16250"/>
            </a:xfrm>
            <a:custGeom>
              <a:avLst/>
              <a:gdLst/>
              <a:ahLst/>
              <a:cxnLst/>
              <a:rect l="l" t="t" r="r" b="b"/>
              <a:pathLst>
                <a:path w="3492" h="469" extrusionOk="0">
                  <a:moveTo>
                    <a:pt x="1861" y="0"/>
                  </a:moveTo>
                  <a:cubicBezTo>
                    <a:pt x="1686" y="0"/>
                    <a:pt x="1500" y="11"/>
                    <a:pt x="1303" y="33"/>
                  </a:cubicBezTo>
                  <a:cubicBezTo>
                    <a:pt x="965" y="69"/>
                    <a:pt x="647" y="152"/>
                    <a:pt x="345" y="286"/>
                  </a:cubicBezTo>
                  <a:cubicBezTo>
                    <a:pt x="223" y="340"/>
                    <a:pt x="108" y="401"/>
                    <a:pt x="0" y="468"/>
                  </a:cubicBezTo>
                  <a:lnTo>
                    <a:pt x="3491" y="468"/>
                  </a:lnTo>
                  <a:cubicBezTo>
                    <a:pt x="3444" y="432"/>
                    <a:pt x="3395" y="399"/>
                    <a:pt x="3339" y="368"/>
                  </a:cubicBezTo>
                  <a:cubicBezTo>
                    <a:pt x="3093" y="217"/>
                    <a:pt x="2801" y="110"/>
                    <a:pt x="2471" y="51"/>
                  </a:cubicBezTo>
                  <a:cubicBezTo>
                    <a:pt x="2286" y="18"/>
                    <a:pt x="2082" y="0"/>
                    <a:pt x="1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33"/>
            <p:cNvSpPr/>
            <p:nvPr/>
          </p:nvSpPr>
          <p:spPr>
            <a:xfrm flipH="1">
              <a:off x="2149398" y="5117172"/>
              <a:ext cx="60460" cy="30074"/>
            </a:xfrm>
            <a:custGeom>
              <a:avLst/>
              <a:gdLst/>
              <a:ahLst/>
              <a:cxnLst/>
              <a:rect l="l" t="t" r="r" b="b"/>
              <a:pathLst>
                <a:path w="1745" h="868" extrusionOk="0">
                  <a:moveTo>
                    <a:pt x="1654" y="0"/>
                  </a:moveTo>
                  <a:lnTo>
                    <a:pt x="0" y="173"/>
                  </a:lnTo>
                  <a:lnTo>
                    <a:pt x="72" y="867"/>
                  </a:lnTo>
                  <a:lnTo>
                    <a:pt x="1745" y="867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33"/>
            <p:cNvSpPr/>
            <p:nvPr/>
          </p:nvSpPr>
          <p:spPr>
            <a:xfrm flipH="1">
              <a:off x="1998095" y="5100818"/>
              <a:ext cx="99126" cy="46428"/>
            </a:xfrm>
            <a:custGeom>
              <a:avLst/>
              <a:gdLst/>
              <a:ahLst/>
              <a:cxnLst/>
              <a:rect l="l" t="t" r="r" b="b"/>
              <a:pathLst>
                <a:path w="2861" h="1340" extrusionOk="0">
                  <a:moveTo>
                    <a:pt x="2861" y="1"/>
                  </a:moveTo>
                  <a:lnTo>
                    <a:pt x="902" y="208"/>
                  </a:lnTo>
                  <a:lnTo>
                    <a:pt x="1" y="1339"/>
                  </a:lnTo>
                  <a:lnTo>
                    <a:pt x="1756" y="1339"/>
                  </a:lnTo>
                  <a:lnTo>
                    <a:pt x="2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0" name="Google Shape;18010;p33"/>
            <p:cNvSpPr/>
            <p:nvPr/>
          </p:nvSpPr>
          <p:spPr>
            <a:xfrm flipH="1">
              <a:off x="1823093" y="5082941"/>
              <a:ext cx="142401" cy="64306"/>
            </a:xfrm>
            <a:custGeom>
              <a:avLst/>
              <a:gdLst/>
              <a:ahLst/>
              <a:cxnLst/>
              <a:rect l="l" t="t" r="r" b="b"/>
              <a:pathLst>
                <a:path w="4110" h="1856" extrusionOk="0">
                  <a:moveTo>
                    <a:pt x="3962" y="0"/>
                  </a:moveTo>
                  <a:lnTo>
                    <a:pt x="1" y="417"/>
                  </a:lnTo>
                  <a:lnTo>
                    <a:pt x="147" y="1808"/>
                  </a:lnTo>
                  <a:lnTo>
                    <a:pt x="1296" y="1687"/>
                  </a:lnTo>
                  <a:lnTo>
                    <a:pt x="1314" y="1855"/>
                  </a:lnTo>
                  <a:lnTo>
                    <a:pt x="2985" y="1855"/>
                  </a:lnTo>
                  <a:lnTo>
                    <a:pt x="2950" y="1513"/>
                  </a:lnTo>
                  <a:lnTo>
                    <a:pt x="4109" y="139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33"/>
            <p:cNvSpPr/>
            <p:nvPr/>
          </p:nvSpPr>
          <p:spPr>
            <a:xfrm flipH="1">
              <a:off x="1708276" y="5071092"/>
              <a:ext cx="65380" cy="76155"/>
            </a:xfrm>
            <a:custGeom>
              <a:avLst/>
              <a:gdLst/>
              <a:ahLst/>
              <a:cxnLst/>
              <a:rect l="l" t="t" r="r" b="b"/>
              <a:pathLst>
                <a:path w="1887" h="2198" extrusionOk="0">
                  <a:moveTo>
                    <a:pt x="1655" y="0"/>
                  </a:moveTo>
                  <a:lnTo>
                    <a:pt x="0" y="174"/>
                  </a:lnTo>
                  <a:lnTo>
                    <a:pt x="213" y="2197"/>
                  </a:lnTo>
                  <a:lnTo>
                    <a:pt x="1887" y="2197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33"/>
            <p:cNvSpPr/>
            <p:nvPr/>
          </p:nvSpPr>
          <p:spPr>
            <a:xfrm flipH="1">
              <a:off x="1500707" y="5049403"/>
              <a:ext cx="67597" cy="97845"/>
            </a:xfrm>
            <a:custGeom>
              <a:avLst/>
              <a:gdLst/>
              <a:ahLst/>
              <a:cxnLst/>
              <a:rect l="l" t="t" r="r" b="b"/>
              <a:pathLst>
                <a:path w="1951" h="2824" extrusionOk="0">
                  <a:moveTo>
                    <a:pt x="1654" y="1"/>
                  </a:moveTo>
                  <a:lnTo>
                    <a:pt x="1" y="177"/>
                  </a:lnTo>
                  <a:lnTo>
                    <a:pt x="279" y="2823"/>
                  </a:lnTo>
                  <a:lnTo>
                    <a:pt x="1950" y="2823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33"/>
            <p:cNvSpPr/>
            <p:nvPr/>
          </p:nvSpPr>
          <p:spPr>
            <a:xfrm flipH="1">
              <a:off x="1186978" y="5019052"/>
              <a:ext cx="180999" cy="128196"/>
            </a:xfrm>
            <a:custGeom>
              <a:avLst/>
              <a:gdLst/>
              <a:ahLst/>
              <a:cxnLst/>
              <a:rect l="l" t="t" r="r" b="b"/>
              <a:pathLst>
                <a:path w="5224" h="3700" extrusionOk="0">
                  <a:moveTo>
                    <a:pt x="2942" y="1"/>
                  </a:moveTo>
                  <a:cubicBezTo>
                    <a:pt x="2767" y="1"/>
                    <a:pt x="2581" y="11"/>
                    <a:pt x="2383" y="31"/>
                  </a:cubicBezTo>
                  <a:cubicBezTo>
                    <a:pt x="2047" y="67"/>
                    <a:pt x="1729" y="155"/>
                    <a:pt x="1427" y="286"/>
                  </a:cubicBezTo>
                  <a:cubicBezTo>
                    <a:pt x="1125" y="419"/>
                    <a:pt x="866" y="590"/>
                    <a:pt x="648" y="802"/>
                  </a:cubicBezTo>
                  <a:cubicBezTo>
                    <a:pt x="431" y="1012"/>
                    <a:pt x="267" y="1252"/>
                    <a:pt x="155" y="1524"/>
                  </a:cubicBezTo>
                  <a:cubicBezTo>
                    <a:pt x="42" y="1795"/>
                    <a:pt x="1" y="2082"/>
                    <a:pt x="35" y="2387"/>
                  </a:cubicBezTo>
                  <a:cubicBezTo>
                    <a:pt x="64" y="2673"/>
                    <a:pt x="137" y="2926"/>
                    <a:pt x="252" y="3146"/>
                  </a:cubicBezTo>
                  <a:cubicBezTo>
                    <a:pt x="365" y="3359"/>
                    <a:pt x="517" y="3544"/>
                    <a:pt x="713" y="3699"/>
                  </a:cubicBezTo>
                  <a:lnTo>
                    <a:pt x="5224" y="3699"/>
                  </a:lnTo>
                  <a:cubicBezTo>
                    <a:pt x="5098" y="3534"/>
                    <a:pt x="4945" y="3395"/>
                    <a:pt x="4755" y="3269"/>
                  </a:cubicBezTo>
                  <a:cubicBezTo>
                    <a:pt x="4528" y="3121"/>
                    <a:pt x="4262" y="3006"/>
                    <a:pt x="3961" y="2919"/>
                  </a:cubicBezTo>
                  <a:cubicBezTo>
                    <a:pt x="3659" y="2834"/>
                    <a:pt x="3327" y="2775"/>
                    <a:pt x="2962" y="2740"/>
                  </a:cubicBezTo>
                  <a:cubicBezTo>
                    <a:pt x="2803" y="2730"/>
                    <a:pt x="2651" y="2714"/>
                    <a:pt x="2503" y="2684"/>
                  </a:cubicBezTo>
                  <a:cubicBezTo>
                    <a:pt x="2356" y="2658"/>
                    <a:pt x="2224" y="2619"/>
                    <a:pt x="2107" y="2571"/>
                  </a:cubicBezTo>
                  <a:cubicBezTo>
                    <a:pt x="1991" y="2519"/>
                    <a:pt x="1896" y="2458"/>
                    <a:pt x="1824" y="2388"/>
                  </a:cubicBezTo>
                  <a:cubicBezTo>
                    <a:pt x="1749" y="2319"/>
                    <a:pt x="1709" y="2227"/>
                    <a:pt x="1696" y="2116"/>
                  </a:cubicBezTo>
                  <a:cubicBezTo>
                    <a:pt x="1683" y="1995"/>
                    <a:pt x="1712" y="1885"/>
                    <a:pt x="1781" y="1788"/>
                  </a:cubicBezTo>
                  <a:cubicBezTo>
                    <a:pt x="1850" y="1695"/>
                    <a:pt x="1951" y="1613"/>
                    <a:pt x="2086" y="1551"/>
                  </a:cubicBezTo>
                  <a:cubicBezTo>
                    <a:pt x="2220" y="1488"/>
                    <a:pt x="2382" y="1446"/>
                    <a:pt x="2579" y="1426"/>
                  </a:cubicBezTo>
                  <a:cubicBezTo>
                    <a:pt x="2642" y="1420"/>
                    <a:pt x="2704" y="1416"/>
                    <a:pt x="2767" y="1416"/>
                  </a:cubicBezTo>
                  <a:cubicBezTo>
                    <a:pt x="2892" y="1416"/>
                    <a:pt x="3016" y="1429"/>
                    <a:pt x="3140" y="1456"/>
                  </a:cubicBezTo>
                  <a:cubicBezTo>
                    <a:pt x="3323" y="1496"/>
                    <a:pt x="3501" y="1561"/>
                    <a:pt x="3672" y="1657"/>
                  </a:cubicBezTo>
                  <a:cubicBezTo>
                    <a:pt x="3843" y="1751"/>
                    <a:pt x="4004" y="1875"/>
                    <a:pt x="4159" y="2027"/>
                  </a:cubicBezTo>
                  <a:lnTo>
                    <a:pt x="5075" y="938"/>
                  </a:lnTo>
                  <a:cubicBezTo>
                    <a:pt x="4889" y="707"/>
                    <a:pt x="4671" y="519"/>
                    <a:pt x="4421" y="368"/>
                  </a:cubicBezTo>
                  <a:cubicBezTo>
                    <a:pt x="4174" y="215"/>
                    <a:pt x="3882" y="110"/>
                    <a:pt x="3551" y="50"/>
                  </a:cubicBezTo>
                  <a:cubicBezTo>
                    <a:pt x="3367" y="17"/>
                    <a:pt x="3164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33"/>
            <p:cNvSpPr/>
            <p:nvPr/>
          </p:nvSpPr>
          <p:spPr>
            <a:xfrm flipH="1">
              <a:off x="823707" y="4983262"/>
              <a:ext cx="213255" cy="164091"/>
            </a:xfrm>
            <a:custGeom>
              <a:avLst/>
              <a:gdLst/>
              <a:ahLst/>
              <a:cxnLst/>
              <a:rect l="l" t="t" r="r" b="b"/>
              <a:pathLst>
                <a:path w="6155" h="4736" extrusionOk="0">
                  <a:moveTo>
                    <a:pt x="3092" y="1"/>
                  </a:moveTo>
                  <a:cubicBezTo>
                    <a:pt x="2993" y="1"/>
                    <a:pt x="2892" y="6"/>
                    <a:pt x="2789" y="17"/>
                  </a:cubicBezTo>
                  <a:cubicBezTo>
                    <a:pt x="2361" y="63"/>
                    <a:pt x="1991" y="183"/>
                    <a:pt x="1679" y="377"/>
                  </a:cubicBezTo>
                  <a:cubicBezTo>
                    <a:pt x="1368" y="571"/>
                    <a:pt x="1135" y="814"/>
                    <a:pt x="980" y="1110"/>
                  </a:cubicBezTo>
                  <a:cubicBezTo>
                    <a:pt x="823" y="1406"/>
                    <a:pt x="764" y="1728"/>
                    <a:pt x="803" y="2076"/>
                  </a:cubicBezTo>
                  <a:cubicBezTo>
                    <a:pt x="816" y="2220"/>
                    <a:pt x="856" y="2374"/>
                    <a:pt x="920" y="2539"/>
                  </a:cubicBezTo>
                  <a:cubicBezTo>
                    <a:pt x="979" y="2693"/>
                    <a:pt x="1065" y="2856"/>
                    <a:pt x="1176" y="3025"/>
                  </a:cubicBezTo>
                  <a:cubicBezTo>
                    <a:pt x="779" y="3258"/>
                    <a:pt x="480" y="3546"/>
                    <a:pt x="280" y="3888"/>
                  </a:cubicBezTo>
                  <a:cubicBezTo>
                    <a:pt x="123" y="4157"/>
                    <a:pt x="30" y="4439"/>
                    <a:pt x="1" y="4735"/>
                  </a:cubicBezTo>
                  <a:lnTo>
                    <a:pt x="1504" y="4735"/>
                  </a:lnTo>
                  <a:cubicBezTo>
                    <a:pt x="1516" y="4540"/>
                    <a:pt x="1583" y="4367"/>
                    <a:pt x="1706" y="4216"/>
                  </a:cubicBezTo>
                  <a:cubicBezTo>
                    <a:pt x="1784" y="4118"/>
                    <a:pt x="1885" y="4035"/>
                    <a:pt x="2007" y="3957"/>
                  </a:cubicBezTo>
                  <a:cubicBezTo>
                    <a:pt x="2126" y="4071"/>
                    <a:pt x="2257" y="4187"/>
                    <a:pt x="2395" y="4311"/>
                  </a:cubicBezTo>
                  <a:lnTo>
                    <a:pt x="2890" y="4735"/>
                  </a:lnTo>
                  <a:lnTo>
                    <a:pt x="5895" y="4735"/>
                  </a:lnTo>
                  <a:cubicBezTo>
                    <a:pt x="5925" y="4655"/>
                    <a:pt x="5951" y="4571"/>
                    <a:pt x="5974" y="4488"/>
                  </a:cubicBezTo>
                  <a:cubicBezTo>
                    <a:pt x="6081" y="4118"/>
                    <a:pt x="6140" y="3726"/>
                    <a:pt x="6154" y="3303"/>
                  </a:cubicBezTo>
                  <a:lnTo>
                    <a:pt x="6154" y="3303"/>
                  </a:lnTo>
                  <a:lnTo>
                    <a:pt x="4705" y="3453"/>
                  </a:lnTo>
                  <a:cubicBezTo>
                    <a:pt x="4700" y="3769"/>
                    <a:pt x="4660" y="4058"/>
                    <a:pt x="4588" y="4325"/>
                  </a:cubicBezTo>
                  <a:lnTo>
                    <a:pt x="4047" y="3845"/>
                  </a:lnTo>
                  <a:cubicBezTo>
                    <a:pt x="3905" y="3736"/>
                    <a:pt x="3744" y="3604"/>
                    <a:pt x="3564" y="3450"/>
                  </a:cubicBezTo>
                  <a:cubicBezTo>
                    <a:pt x="3384" y="3296"/>
                    <a:pt x="3205" y="3130"/>
                    <a:pt x="3029" y="2956"/>
                  </a:cubicBezTo>
                  <a:cubicBezTo>
                    <a:pt x="2854" y="2781"/>
                    <a:pt x="2706" y="2610"/>
                    <a:pt x="2585" y="2442"/>
                  </a:cubicBezTo>
                  <a:cubicBezTo>
                    <a:pt x="2467" y="2275"/>
                    <a:pt x="2402" y="2127"/>
                    <a:pt x="2388" y="2005"/>
                  </a:cubicBezTo>
                  <a:cubicBezTo>
                    <a:pt x="2374" y="1875"/>
                    <a:pt x="2388" y="1764"/>
                    <a:pt x="2431" y="1672"/>
                  </a:cubicBezTo>
                  <a:cubicBezTo>
                    <a:pt x="2474" y="1579"/>
                    <a:pt x="2540" y="1506"/>
                    <a:pt x="2634" y="1449"/>
                  </a:cubicBezTo>
                  <a:cubicBezTo>
                    <a:pt x="2727" y="1393"/>
                    <a:pt x="2844" y="1357"/>
                    <a:pt x="2988" y="1343"/>
                  </a:cubicBezTo>
                  <a:cubicBezTo>
                    <a:pt x="3019" y="1340"/>
                    <a:pt x="3050" y="1338"/>
                    <a:pt x="3080" y="1338"/>
                  </a:cubicBezTo>
                  <a:cubicBezTo>
                    <a:pt x="3219" y="1338"/>
                    <a:pt x="3346" y="1371"/>
                    <a:pt x="3461" y="1441"/>
                  </a:cubicBezTo>
                  <a:cubicBezTo>
                    <a:pt x="3602" y="1526"/>
                    <a:pt x="3740" y="1694"/>
                    <a:pt x="3878" y="1950"/>
                  </a:cubicBezTo>
                  <a:lnTo>
                    <a:pt x="5028" y="1090"/>
                  </a:lnTo>
                  <a:cubicBezTo>
                    <a:pt x="4917" y="838"/>
                    <a:pt x="4748" y="627"/>
                    <a:pt x="4518" y="454"/>
                  </a:cubicBezTo>
                  <a:cubicBezTo>
                    <a:pt x="4289" y="283"/>
                    <a:pt x="4027" y="155"/>
                    <a:pt x="3731" y="80"/>
                  </a:cubicBezTo>
                  <a:cubicBezTo>
                    <a:pt x="3524" y="28"/>
                    <a:pt x="3312" y="1"/>
                    <a:pt x="3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33"/>
            <p:cNvSpPr/>
            <p:nvPr/>
          </p:nvSpPr>
          <p:spPr>
            <a:xfrm flipH="1">
              <a:off x="486144" y="4941825"/>
              <a:ext cx="204593" cy="205425"/>
            </a:xfrm>
            <a:custGeom>
              <a:avLst/>
              <a:gdLst/>
              <a:ahLst/>
              <a:cxnLst/>
              <a:rect l="l" t="t" r="r" b="b"/>
              <a:pathLst>
                <a:path w="5905" h="5929" extrusionOk="0">
                  <a:moveTo>
                    <a:pt x="5753" y="1"/>
                  </a:moveTo>
                  <a:lnTo>
                    <a:pt x="1" y="608"/>
                  </a:lnTo>
                  <a:lnTo>
                    <a:pt x="154" y="2069"/>
                  </a:lnTo>
                  <a:lnTo>
                    <a:pt x="2179" y="1855"/>
                  </a:lnTo>
                  <a:lnTo>
                    <a:pt x="2609" y="5928"/>
                  </a:lnTo>
                  <a:lnTo>
                    <a:pt x="4280" y="5928"/>
                  </a:lnTo>
                  <a:lnTo>
                    <a:pt x="3833" y="1681"/>
                  </a:lnTo>
                  <a:lnTo>
                    <a:pt x="5905" y="1459"/>
                  </a:lnTo>
                  <a:lnTo>
                    <a:pt x="5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33"/>
            <p:cNvSpPr/>
            <p:nvPr/>
          </p:nvSpPr>
          <p:spPr>
            <a:xfrm flipH="1">
              <a:off x="259035" y="4920171"/>
              <a:ext cx="192016" cy="227080"/>
            </a:xfrm>
            <a:custGeom>
              <a:avLst/>
              <a:gdLst/>
              <a:ahLst/>
              <a:cxnLst/>
              <a:rect l="l" t="t" r="r" b="b"/>
              <a:pathLst>
                <a:path w="5542" h="6554" extrusionOk="0">
                  <a:moveTo>
                    <a:pt x="4750" y="0"/>
                  </a:moveTo>
                  <a:lnTo>
                    <a:pt x="1" y="504"/>
                  </a:lnTo>
                  <a:lnTo>
                    <a:pt x="641" y="6553"/>
                  </a:lnTo>
                  <a:lnTo>
                    <a:pt x="5541" y="6553"/>
                  </a:lnTo>
                  <a:lnTo>
                    <a:pt x="5416" y="5393"/>
                  </a:lnTo>
                  <a:lnTo>
                    <a:pt x="2176" y="5735"/>
                  </a:lnTo>
                  <a:lnTo>
                    <a:pt x="2033" y="4352"/>
                  </a:lnTo>
                  <a:lnTo>
                    <a:pt x="4738" y="4067"/>
                  </a:lnTo>
                  <a:lnTo>
                    <a:pt x="4595" y="2723"/>
                  </a:lnTo>
                  <a:lnTo>
                    <a:pt x="1889" y="3010"/>
                  </a:lnTo>
                  <a:lnTo>
                    <a:pt x="1757" y="1745"/>
                  </a:lnTo>
                  <a:lnTo>
                    <a:pt x="4899" y="1414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33"/>
            <p:cNvSpPr/>
            <p:nvPr/>
          </p:nvSpPr>
          <p:spPr>
            <a:xfrm flipH="1">
              <a:off x="16992" y="4897546"/>
              <a:ext cx="221294" cy="245997"/>
            </a:xfrm>
            <a:custGeom>
              <a:avLst/>
              <a:gdLst/>
              <a:ahLst/>
              <a:cxnLst/>
              <a:rect l="l" t="t" r="r" b="b"/>
              <a:pathLst>
                <a:path w="6387" h="7100" extrusionOk="0">
                  <a:moveTo>
                    <a:pt x="3664" y="0"/>
                  </a:moveTo>
                  <a:cubicBezTo>
                    <a:pt x="3537" y="0"/>
                    <a:pt x="3409" y="7"/>
                    <a:pt x="3282" y="21"/>
                  </a:cubicBezTo>
                  <a:cubicBezTo>
                    <a:pt x="2762" y="77"/>
                    <a:pt x="2294" y="213"/>
                    <a:pt x="1875" y="435"/>
                  </a:cubicBezTo>
                  <a:cubicBezTo>
                    <a:pt x="1457" y="655"/>
                    <a:pt x="1102" y="941"/>
                    <a:pt x="814" y="1290"/>
                  </a:cubicBezTo>
                  <a:cubicBezTo>
                    <a:pt x="526" y="1638"/>
                    <a:pt x="315" y="2035"/>
                    <a:pt x="178" y="2484"/>
                  </a:cubicBezTo>
                  <a:cubicBezTo>
                    <a:pt x="42" y="2931"/>
                    <a:pt x="0" y="3407"/>
                    <a:pt x="55" y="3915"/>
                  </a:cubicBezTo>
                  <a:cubicBezTo>
                    <a:pt x="109" y="4434"/>
                    <a:pt x="244" y="4900"/>
                    <a:pt x="462" y="5313"/>
                  </a:cubicBezTo>
                  <a:cubicBezTo>
                    <a:pt x="680" y="5727"/>
                    <a:pt x="963" y="6073"/>
                    <a:pt x="1314" y="6355"/>
                  </a:cubicBezTo>
                  <a:cubicBezTo>
                    <a:pt x="1665" y="6636"/>
                    <a:pt x="2065" y="6841"/>
                    <a:pt x="2515" y="6966"/>
                  </a:cubicBezTo>
                  <a:cubicBezTo>
                    <a:pt x="2830" y="7055"/>
                    <a:pt x="3161" y="7100"/>
                    <a:pt x="3508" y="7100"/>
                  </a:cubicBezTo>
                  <a:cubicBezTo>
                    <a:pt x="3655" y="7100"/>
                    <a:pt x="3806" y="7092"/>
                    <a:pt x="3959" y="7076"/>
                  </a:cubicBezTo>
                  <a:cubicBezTo>
                    <a:pt x="4288" y="7040"/>
                    <a:pt x="4615" y="6966"/>
                    <a:pt x="4932" y="6850"/>
                  </a:cubicBezTo>
                  <a:cubicBezTo>
                    <a:pt x="5250" y="6735"/>
                    <a:pt x="5538" y="6591"/>
                    <a:pt x="5792" y="6420"/>
                  </a:cubicBezTo>
                  <a:cubicBezTo>
                    <a:pt x="6045" y="6249"/>
                    <a:pt x="6245" y="6065"/>
                    <a:pt x="6386" y="5865"/>
                  </a:cubicBezTo>
                  <a:lnTo>
                    <a:pt x="5456" y="4684"/>
                  </a:lnTo>
                  <a:cubicBezTo>
                    <a:pt x="5349" y="4828"/>
                    <a:pt x="5220" y="4957"/>
                    <a:pt x="5073" y="5074"/>
                  </a:cubicBezTo>
                  <a:cubicBezTo>
                    <a:pt x="4924" y="5190"/>
                    <a:pt x="4760" y="5290"/>
                    <a:pt x="4577" y="5367"/>
                  </a:cubicBezTo>
                  <a:cubicBezTo>
                    <a:pt x="4395" y="5446"/>
                    <a:pt x="4199" y="5495"/>
                    <a:pt x="3992" y="5518"/>
                  </a:cubicBezTo>
                  <a:cubicBezTo>
                    <a:pt x="3891" y="5529"/>
                    <a:pt x="3792" y="5534"/>
                    <a:pt x="3696" y="5534"/>
                  </a:cubicBezTo>
                  <a:cubicBezTo>
                    <a:pt x="3503" y="5534"/>
                    <a:pt x="3319" y="5513"/>
                    <a:pt x="3146" y="5469"/>
                  </a:cubicBezTo>
                  <a:cubicBezTo>
                    <a:pt x="2888" y="5405"/>
                    <a:pt x="2660" y="5295"/>
                    <a:pt x="2466" y="5137"/>
                  </a:cubicBezTo>
                  <a:cubicBezTo>
                    <a:pt x="2272" y="4980"/>
                    <a:pt x="2114" y="4785"/>
                    <a:pt x="1992" y="4552"/>
                  </a:cubicBezTo>
                  <a:cubicBezTo>
                    <a:pt x="1869" y="4319"/>
                    <a:pt x="1792" y="4053"/>
                    <a:pt x="1760" y="3754"/>
                  </a:cubicBezTo>
                  <a:cubicBezTo>
                    <a:pt x="1727" y="3449"/>
                    <a:pt x="1747" y="3168"/>
                    <a:pt x="1819" y="2911"/>
                  </a:cubicBezTo>
                  <a:cubicBezTo>
                    <a:pt x="1891" y="2655"/>
                    <a:pt x="2003" y="2431"/>
                    <a:pt x="2157" y="2241"/>
                  </a:cubicBezTo>
                  <a:cubicBezTo>
                    <a:pt x="2309" y="2051"/>
                    <a:pt x="2499" y="1896"/>
                    <a:pt x="2718" y="1779"/>
                  </a:cubicBezTo>
                  <a:cubicBezTo>
                    <a:pt x="2938" y="1660"/>
                    <a:pt x="3178" y="1587"/>
                    <a:pt x="3437" y="1559"/>
                  </a:cubicBezTo>
                  <a:cubicBezTo>
                    <a:pt x="3511" y="1552"/>
                    <a:pt x="3583" y="1548"/>
                    <a:pt x="3655" y="1548"/>
                  </a:cubicBezTo>
                  <a:cubicBezTo>
                    <a:pt x="3784" y="1548"/>
                    <a:pt x="3909" y="1560"/>
                    <a:pt x="4031" y="1585"/>
                  </a:cubicBezTo>
                  <a:cubicBezTo>
                    <a:pt x="4219" y="1624"/>
                    <a:pt x="4393" y="1689"/>
                    <a:pt x="4557" y="1781"/>
                  </a:cubicBezTo>
                  <a:cubicBezTo>
                    <a:pt x="4721" y="1873"/>
                    <a:pt x="4879" y="1982"/>
                    <a:pt x="5030" y="2110"/>
                  </a:cubicBezTo>
                  <a:lnTo>
                    <a:pt x="5919" y="845"/>
                  </a:lnTo>
                  <a:cubicBezTo>
                    <a:pt x="5700" y="638"/>
                    <a:pt x="5449" y="466"/>
                    <a:pt x="5161" y="328"/>
                  </a:cubicBezTo>
                  <a:cubicBezTo>
                    <a:pt x="4873" y="192"/>
                    <a:pt x="4571" y="97"/>
                    <a:pt x="4249" y="47"/>
                  </a:cubicBezTo>
                  <a:cubicBezTo>
                    <a:pt x="4055" y="16"/>
                    <a:pt x="3860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33"/>
            <p:cNvSpPr/>
            <p:nvPr/>
          </p:nvSpPr>
          <p:spPr>
            <a:xfrm flipH="1">
              <a:off x="-9750" y="4888919"/>
              <a:ext cx="9355" cy="89079"/>
            </a:xfrm>
            <a:custGeom>
              <a:avLst/>
              <a:gdLst/>
              <a:ahLst/>
              <a:cxnLst/>
              <a:rect l="l" t="t" r="r" b="b"/>
              <a:pathLst>
                <a:path w="270" h="2571" extrusionOk="0">
                  <a:moveTo>
                    <a:pt x="269" y="1"/>
                  </a:moveTo>
                  <a:lnTo>
                    <a:pt x="1" y="30"/>
                  </a:lnTo>
                  <a:lnTo>
                    <a:pt x="269" y="257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19" name="Google Shape;18019;p33"/>
          <p:cNvSpPr/>
          <p:nvPr/>
        </p:nvSpPr>
        <p:spPr>
          <a:xfrm>
            <a:off x="362175" y="353700"/>
            <a:ext cx="8419800" cy="44361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00025" dist="190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 Deca"/>
              <a:buNone/>
              <a:defRPr sz="31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 Deca"/>
              <a:buNone/>
              <a:defRPr sz="31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 Deca"/>
              <a:buNone/>
              <a:defRPr sz="31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 Deca"/>
              <a:buNone/>
              <a:defRPr sz="31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 Deca"/>
              <a:buNone/>
              <a:defRPr sz="31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 Deca"/>
              <a:buNone/>
              <a:defRPr sz="31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 Deca"/>
              <a:buNone/>
              <a:defRPr sz="31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 Deca"/>
              <a:buNone/>
              <a:defRPr sz="31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 Deca"/>
              <a:buNone/>
              <a:defRPr sz="31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14825"/>
            <a:ext cx="7704000" cy="3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  <p:sldLayoutId id="2147483668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janasamra/gaia-TeamUp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AF2A86-5DA5-2341-EBD0-A70E293C90B0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50" name="Google Shape;18650;p38"/>
          <p:cNvSpPr txBox="1">
            <a:spLocks noGrp="1"/>
          </p:cNvSpPr>
          <p:nvPr>
            <p:ph type="ctrTitle"/>
          </p:nvPr>
        </p:nvSpPr>
        <p:spPr>
          <a:xfrm>
            <a:off x="2804082" y="2458628"/>
            <a:ext cx="5930700" cy="25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Team Up</a:t>
            </a:r>
            <a:endParaRPr sz="8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8649" name="Google Shape;18649;p38"/>
          <p:cNvSpPr txBox="1">
            <a:spLocks noGrp="1"/>
          </p:cNvSpPr>
          <p:nvPr>
            <p:ph type="subTitle" idx="1"/>
          </p:nvPr>
        </p:nvSpPr>
        <p:spPr>
          <a:xfrm rot="-546">
            <a:off x="4017000" y="3678168"/>
            <a:ext cx="3776700" cy="4266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Football tactics is not complex anymore</a:t>
            </a:r>
            <a:endParaRPr dirty="0"/>
          </a:p>
        </p:txBody>
      </p:sp>
      <p:pic>
        <p:nvPicPr>
          <p:cNvPr id="4" name="Picture 3" descr="A logo with a hexagon shape&#10;&#10;Description automatically generated">
            <a:extLst>
              <a:ext uri="{FF2B5EF4-FFF2-40B4-BE49-F238E27FC236}">
                <a16:creationId xmlns:a16="http://schemas.microsoft.com/office/drawing/2014/main" id="{59DDCDF9-A2DB-CA6D-661E-634FADBAA8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542"/>
          <a:stretch/>
        </p:blipFill>
        <p:spPr>
          <a:xfrm>
            <a:off x="4927372" y="-236770"/>
            <a:ext cx="2443356" cy="2325764"/>
          </a:xfrm>
          <a:prstGeom prst="rect">
            <a:avLst/>
          </a:prstGeom>
        </p:spPr>
      </p:pic>
      <p:pic>
        <p:nvPicPr>
          <p:cNvPr id="7" name="Picture 6" descr="A person in a suit&#10;&#10;Description automatically generated">
            <a:extLst>
              <a:ext uri="{FF2B5EF4-FFF2-40B4-BE49-F238E27FC236}">
                <a16:creationId xmlns:a16="http://schemas.microsoft.com/office/drawing/2014/main" id="{C9AD42D9-75D5-2E68-7028-D7511D5B0F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755"/>
          <a:stretch/>
        </p:blipFill>
        <p:spPr>
          <a:xfrm>
            <a:off x="0" y="0"/>
            <a:ext cx="384622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35C2BE-3941-7B5F-B715-9EC177E6E9A6}"/>
              </a:ext>
            </a:extLst>
          </p:cNvPr>
          <p:cNvSpPr/>
          <p:nvPr/>
        </p:nvSpPr>
        <p:spPr>
          <a:xfrm>
            <a:off x="1" y="0"/>
            <a:ext cx="9143999" cy="51435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662" name="Google Shape;18662;p40"/>
          <p:cNvSpPr/>
          <p:nvPr/>
        </p:nvSpPr>
        <p:spPr>
          <a:xfrm>
            <a:off x="560701" y="3293868"/>
            <a:ext cx="446389" cy="534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63" name="Google Shape;18663;p40"/>
          <p:cNvSpPr/>
          <p:nvPr/>
        </p:nvSpPr>
        <p:spPr>
          <a:xfrm>
            <a:off x="8240189" y="1066447"/>
            <a:ext cx="434415" cy="534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64" name="Google Shape;18664;p40"/>
          <p:cNvSpPr/>
          <p:nvPr/>
        </p:nvSpPr>
        <p:spPr>
          <a:xfrm>
            <a:off x="8240190" y="3293868"/>
            <a:ext cx="434415" cy="534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65" name="Google Shape;18665;p40"/>
          <p:cNvSpPr txBox="1">
            <a:spLocks noGrp="1"/>
          </p:cNvSpPr>
          <p:nvPr>
            <p:ph type="title"/>
          </p:nvPr>
        </p:nvSpPr>
        <p:spPr>
          <a:xfrm>
            <a:off x="560701" y="1256319"/>
            <a:ext cx="2955650" cy="9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Team Up Challenges‏</a:t>
            </a:r>
          </a:p>
        </p:txBody>
      </p:sp>
      <p:sp>
        <p:nvSpPr>
          <p:cNvPr id="18668" name="Google Shape;18668;p40"/>
          <p:cNvSpPr txBox="1">
            <a:spLocks noGrp="1"/>
          </p:cNvSpPr>
          <p:nvPr>
            <p:ph type="title" idx="2"/>
          </p:nvPr>
        </p:nvSpPr>
        <p:spPr>
          <a:xfrm>
            <a:off x="1050794" y="2953983"/>
            <a:ext cx="2428387" cy="6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Complex Decision Making</a:t>
            </a:r>
            <a:endParaRPr dirty="0"/>
          </a:p>
        </p:txBody>
      </p:sp>
      <p:sp>
        <p:nvSpPr>
          <p:cNvPr id="18669" name="Google Shape;18669;p40"/>
          <p:cNvSpPr txBox="1">
            <a:spLocks noGrp="1"/>
          </p:cNvSpPr>
          <p:nvPr>
            <p:ph type="subTitle" idx="3"/>
          </p:nvPr>
        </p:nvSpPr>
        <p:spPr>
          <a:xfrm>
            <a:off x="1050794" y="3537189"/>
            <a:ext cx="2651107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Football is a complex game, and picking the best players to start can be tricky because it means thinking about many things</a:t>
            </a:r>
          </a:p>
        </p:txBody>
      </p:sp>
      <p:sp>
        <p:nvSpPr>
          <p:cNvPr id="18670" name="Google Shape;18670;p40"/>
          <p:cNvSpPr txBox="1">
            <a:spLocks noGrp="1"/>
          </p:cNvSpPr>
          <p:nvPr>
            <p:ph type="title" idx="4"/>
          </p:nvPr>
        </p:nvSpPr>
        <p:spPr>
          <a:xfrm>
            <a:off x="6215308" y="758043"/>
            <a:ext cx="1969980" cy="6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Overload</a:t>
            </a:r>
            <a:endParaRPr dirty="0"/>
          </a:p>
        </p:txBody>
      </p:sp>
      <p:sp>
        <p:nvSpPr>
          <p:cNvPr id="18671" name="Google Shape;18671;p40"/>
          <p:cNvSpPr txBox="1">
            <a:spLocks noGrp="1"/>
          </p:cNvSpPr>
          <p:nvPr>
            <p:ph type="subTitle" idx="5"/>
          </p:nvPr>
        </p:nvSpPr>
        <p:spPr>
          <a:xfrm>
            <a:off x="6210104" y="1341249"/>
            <a:ext cx="1883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Football generates an immense amount of data</a:t>
            </a:r>
            <a:endParaRPr dirty="0"/>
          </a:p>
        </p:txBody>
      </p:sp>
      <p:sp>
        <p:nvSpPr>
          <p:cNvPr id="18672" name="Google Shape;18672;p40"/>
          <p:cNvSpPr txBox="1">
            <a:spLocks noGrp="1"/>
          </p:cNvSpPr>
          <p:nvPr>
            <p:ph type="title" idx="6"/>
          </p:nvPr>
        </p:nvSpPr>
        <p:spPr>
          <a:xfrm>
            <a:off x="6362292" y="2953983"/>
            <a:ext cx="1730911" cy="6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Incomplete Information</a:t>
            </a:r>
            <a:endParaRPr dirty="0"/>
          </a:p>
        </p:txBody>
      </p:sp>
      <p:sp>
        <p:nvSpPr>
          <p:cNvPr id="18673" name="Google Shape;18673;p40"/>
          <p:cNvSpPr txBox="1">
            <a:spLocks noGrp="1"/>
          </p:cNvSpPr>
          <p:nvPr>
            <p:ph type="subTitle" idx="7"/>
          </p:nvPr>
        </p:nvSpPr>
        <p:spPr>
          <a:xfrm>
            <a:off x="5862425" y="3537189"/>
            <a:ext cx="2230777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Coaches frequently have restricted knowledge about players' present conditions</a:t>
            </a:r>
            <a:endParaRPr dirty="0"/>
          </a:p>
        </p:txBody>
      </p:sp>
      <p:sp>
        <p:nvSpPr>
          <p:cNvPr id="18676" name="Google Shape;18676;p40"/>
          <p:cNvSpPr txBox="1">
            <a:spLocks noGrp="1"/>
          </p:cNvSpPr>
          <p:nvPr>
            <p:ph type="title" idx="9"/>
          </p:nvPr>
        </p:nvSpPr>
        <p:spPr>
          <a:xfrm>
            <a:off x="8093205" y="1083993"/>
            <a:ext cx="6363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677" name="Google Shape;18677;p40"/>
          <p:cNvSpPr txBox="1">
            <a:spLocks noGrp="1"/>
          </p:cNvSpPr>
          <p:nvPr>
            <p:ph type="title" idx="13"/>
          </p:nvPr>
        </p:nvSpPr>
        <p:spPr>
          <a:xfrm>
            <a:off x="566607" y="3301291"/>
            <a:ext cx="396779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</a:t>
            </a:r>
            <a:endParaRPr dirty="0"/>
          </a:p>
        </p:txBody>
      </p:sp>
      <p:sp>
        <p:nvSpPr>
          <p:cNvPr id="18678" name="Google Shape;18678;p40"/>
          <p:cNvSpPr txBox="1">
            <a:spLocks noGrp="1"/>
          </p:cNvSpPr>
          <p:nvPr>
            <p:ph type="title" idx="14"/>
          </p:nvPr>
        </p:nvSpPr>
        <p:spPr>
          <a:xfrm>
            <a:off x="8093205" y="3301292"/>
            <a:ext cx="6363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03</a:t>
            </a:r>
            <a:endParaRPr dirty="0"/>
          </a:p>
        </p:txBody>
      </p:sp>
      <p:pic>
        <p:nvPicPr>
          <p:cNvPr id="14" name="Picture 13" descr="A logo with a hexagon shape&#10;&#10;Description automatically generated">
            <a:extLst>
              <a:ext uri="{FF2B5EF4-FFF2-40B4-BE49-F238E27FC236}">
                <a16:creationId xmlns:a16="http://schemas.microsoft.com/office/drawing/2014/main" id="{C235EF65-4E4A-7D69-E15D-12D18AD78F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470" b="36542"/>
          <a:stretch/>
        </p:blipFill>
        <p:spPr>
          <a:xfrm>
            <a:off x="265794" y="454229"/>
            <a:ext cx="989597" cy="608436"/>
          </a:xfrm>
          <a:prstGeom prst="rect">
            <a:avLst/>
          </a:prstGeom>
        </p:spPr>
      </p:pic>
      <p:pic>
        <p:nvPicPr>
          <p:cNvPr id="3" name="Google Shape;18674;p40">
            <a:extLst>
              <a:ext uri="{FF2B5EF4-FFF2-40B4-BE49-F238E27FC236}">
                <a16:creationId xmlns:a16="http://schemas.microsoft.com/office/drawing/2014/main" id="{8BFDA64E-9C0D-E68C-5F34-9098DFA3995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37213" t="6672" b="21193"/>
          <a:stretch/>
        </p:blipFill>
        <p:spPr>
          <a:xfrm>
            <a:off x="3589187" y="278722"/>
            <a:ext cx="2723654" cy="4586055"/>
          </a:xfrm>
          <a:prstGeom prst="flowChartInputOutpu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35C2BE-3941-7B5F-B715-9EC177E6E9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71707" y="353700"/>
            <a:ext cx="8400586" cy="44361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65" name="Google Shape;18665;p40"/>
          <p:cNvSpPr txBox="1">
            <a:spLocks noGrp="1"/>
          </p:cNvSpPr>
          <p:nvPr>
            <p:ph type="title"/>
          </p:nvPr>
        </p:nvSpPr>
        <p:spPr>
          <a:xfrm>
            <a:off x="841628" y="445173"/>
            <a:ext cx="7460743" cy="6922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Working Demo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1C8A18-0027-8807-4E02-B2ABB144A626}"/>
              </a:ext>
            </a:extLst>
          </p:cNvPr>
          <p:cNvSpPr txBox="1"/>
          <p:nvPr/>
        </p:nvSpPr>
        <p:spPr>
          <a:xfrm>
            <a:off x="713678" y="1189463"/>
            <a:ext cx="7753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</p:txBody>
      </p:sp>
      <p:sp>
        <p:nvSpPr>
          <p:cNvPr id="12" name="Google Shape;19373;p59">
            <a:extLst>
              <a:ext uri="{FF2B5EF4-FFF2-40B4-BE49-F238E27FC236}">
                <a16:creationId xmlns:a16="http://schemas.microsoft.com/office/drawing/2014/main" id="{E7AE037A-11DF-6667-E8A7-A19DAAF87CC1}"/>
              </a:ext>
            </a:extLst>
          </p:cNvPr>
          <p:cNvSpPr txBox="1"/>
          <p:nvPr/>
        </p:nvSpPr>
        <p:spPr>
          <a:xfrm>
            <a:off x="720000" y="1466525"/>
            <a:ext cx="16677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..</a:t>
            </a:r>
            <a:endParaRPr b="1"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4" name="Google Shape;19375;p59">
            <a:extLst>
              <a:ext uri="{FF2B5EF4-FFF2-40B4-BE49-F238E27FC236}">
                <a16:creationId xmlns:a16="http://schemas.microsoft.com/office/drawing/2014/main" id="{DAE764F3-05F9-AEE1-A885-3ADBB35F1588}"/>
              </a:ext>
            </a:extLst>
          </p:cNvPr>
          <p:cNvSpPr txBox="1"/>
          <p:nvPr/>
        </p:nvSpPr>
        <p:spPr>
          <a:xfrm>
            <a:off x="2732100" y="1466525"/>
            <a:ext cx="16677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..</a:t>
            </a:r>
            <a:endParaRPr b="1"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5" name="Google Shape;19376;p59">
            <a:extLst>
              <a:ext uri="{FF2B5EF4-FFF2-40B4-BE49-F238E27FC236}">
                <a16:creationId xmlns:a16="http://schemas.microsoft.com/office/drawing/2014/main" id="{C6F374B2-9EB4-0014-009A-397E20F9FFE6}"/>
              </a:ext>
            </a:extLst>
          </p:cNvPr>
          <p:cNvSpPr txBox="1"/>
          <p:nvPr/>
        </p:nvSpPr>
        <p:spPr>
          <a:xfrm>
            <a:off x="4744200" y="2137247"/>
            <a:ext cx="16677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Lexend Deca"/>
                <a:ea typeface="Lexend Deca"/>
                <a:cs typeface="Lexend Deca"/>
                <a:sym typeface="Lexend Deca"/>
              </a:rPr>
              <a:t>..</a:t>
            </a:r>
            <a:endParaRPr sz="1600" b="1" dirty="0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6" name="Google Shape;19377;p59">
            <a:extLst>
              <a:ext uri="{FF2B5EF4-FFF2-40B4-BE49-F238E27FC236}">
                <a16:creationId xmlns:a16="http://schemas.microsoft.com/office/drawing/2014/main" id="{DEB55F59-64D0-E817-D631-C0851D754211}"/>
              </a:ext>
            </a:extLst>
          </p:cNvPr>
          <p:cNvSpPr txBox="1"/>
          <p:nvPr/>
        </p:nvSpPr>
        <p:spPr>
          <a:xfrm>
            <a:off x="4744200" y="1466525"/>
            <a:ext cx="16677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..</a:t>
            </a:r>
            <a:endParaRPr b="1"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8" name="Google Shape;19379;p59">
            <a:extLst>
              <a:ext uri="{FF2B5EF4-FFF2-40B4-BE49-F238E27FC236}">
                <a16:creationId xmlns:a16="http://schemas.microsoft.com/office/drawing/2014/main" id="{F5BD429E-B9AC-B756-5E7E-F1746EF69E70}"/>
              </a:ext>
            </a:extLst>
          </p:cNvPr>
          <p:cNvSpPr txBox="1"/>
          <p:nvPr/>
        </p:nvSpPr>
        <p:spPr>
          <a:xfrm>
            <a:off x="6756300" y="1466525"/>
            <a:ext cx="1667700" cy="5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..</a:t>
            </a:r>
            <a:endParaRPr b="1"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18639" name="Picture 18638" descr="A logo with a hexagon shape&#10;&#10;Description automatically generated">
            <a:extLst>
              <a:ext uri="{FF2B5EF4-FFF2-40B4-BE49-F238E27FC236}">
                <a16:creationId xmlns:a16="http://schemas.microsoft.com/office/drawing/2014/main" id="{63F2EA62-1154-5AB2-F7B2-91FE5BC5B5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470" b="36542"/>
          <a:stretch/>
        </p:blipFill>
        <p:spPr>
          <a:xfrm>
            <a:off x="265794" y="454229"/>
            <a:ext cx="989597" cy="60843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BF736D1-FC55-D8E2-8673-6BBBFACADBCC}"/>
              </a:ext>
            </a:extLst>
          </p:cNvPr>
          <p:cNvSpPr/>
          <p:nvPr/>
        </p:nvSpPr>
        <p:spPr>
          <a:xfrm>
            <a:off x="-57150" y="0"/>
            <a:ext cx="9219735" cy="51435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Google Shape;18662;p40">
            <a:extLst>
              <a:ext uri="{FF2B5EF4-FFF2-40B4-BE49-F238E27FC236}">
                <a16:creationId xmlns:a16="http://schemas.microsoft.com/office/drawing/2014/main" id="{FC10D89B-C6FD-1894-70C4-93C59C38B6B8}"/>
              </a:ext>
            </a:extLst>
          </p:cNvPr>
          <p:cNvSpPr/>
          <p:nvPr/>
        </p:nvSpPr>
        <p:spPr>
          <a:xfrm>
            <a:off x="677705" y="3293868"/>
            <a:ext cx="581400" cy="534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3;p40">
            <a:extLst>
              <a:ext uri="{FF2B5EF4-FFF2-40B4-BE49-F238E27FC236}">
                <a16:creationId xmlns:a16="http://schemas.microsoft.com/office/drawing/2014/main" id="{E66DBCB0-49BB-7A9B-7D0C-BC6CDFB1A80E}"/>
              </a:ext>
            </a:extLst>
          </p:cNvPr>
          <p:cNvSpPr/>
          <p:nvPr/>
        </p:nvSpPr>
        <p:spPr>
          <a:xfrm>
            <a:off x="7826400" y="1780123"/>
            <a:ext cx="581400" cy="534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8664;p40">
            <a:extLst>
              <a:ext uri="{FF2B5EF4-FFF2-40B4-BE49-F238E27FC236}">
                <a16:creationId xmlns:a16="http://schemas.microsoft.com/office/drawing/2014/main" id="{EDE1D369-C3FC-755A-44A0-3D42523223AC}"/>
              </a:ext>
            </a:extLst>
          </p:cNvPr>
          <p:cNvSpPr/>
          <p:nvPr/>
        </p:nvSpPr>
        <p:spPr>
          <a:xfrm>
            <a:off x="7826400" y="3293868"/>
            <a:ext cx="581400" cy="534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8668;p40">
            <a:extLst>
              <a:ext uri="{FF2B5EF4-FFF2-40B4-BE49-F238E27FC236}">
                <a16:creationId xmlns:a16="http://schemas.microsoft.com/office/drawing/2014/main" id="{206DDD65-3D07-CD69-5A4F-D5CB7BF07CF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302805" y="3113581"/>
            <a:ext cx="2176376" cy="5343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Objectivity</a:t>
            </a:r>
            <a:endParaRPr dirty="0"/>
          </a:p>
        </p:txBody>
      </p:sp>
      <p:sp>
        <p:nvSpPr>
          <p:cNvPr id="32" name="Google Shape;18669;p40">
            <a:extLst>
              <a:ext uri="{FF2B5EF4-FFF2-40B4-BE49-F238E27FC236}">
                <a16:creationId xmlns:a16="http://schemas.microsoft.com/office/drawing/2014/main" id="{8AF23193-FD0C-AC53-66A0-DE0143D89C93}"/>
              </a:ext>
            </a:extLst>
          </p:cNvPr>
          <p:cNvSpPr txBox="1">
            <a:spLocks/>
          </p:cNvSpPr>
          <p:nvPr/>
        </p:nvSpPr>
        <p:spPr>
          <a:xfrm>
            <a:off x="1302805" y="3537189"/>
            <a:ext cx="3607194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/>
              <a:t> AI models base their recommendations exclusively on data, eliminating the influence of human biases and emotions.</a:t>
            </a:r>
            <a:endParaRPr lang="en-US" dirty="0"/>
          </a:p>
        </p:txBody>
      </p:sp>
      <p:sp>
        <p:nvSpPr>
          <p:cNvPr id="33" name="Google Shape;18670;p40">
            <a:extLst>
              <a:ext uri="{FF2B5EF4-FFF2-40B4-BE49-F238E27FC236}">
                <a16:creationId xmlns:a16="http://schemas.microsoft.com/office/drawing/2014/main" id="{54C89D78-FA05-2B57-78BF-BC9F56D879C5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5899596" y="1679871"/>
            <a:ext cx="1883100" cy="4708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Adaptability</a:t>
            </a:r>
            <a:endParaRPr dirty="0"/>
          </a:p>
        </p:txBody>
      </p:sp>
      <p:sp>
        <p:nvSpPr>
          <p:cNvPr id="34" name="Google Shape;18672;p40">
            <a:extLst>
              <a:ext uri="{FF2B5EF4-FFF2-40B4-BE49-F238E27FC236}">
                <a16:creationId xmlns:a16="http://schemas.microsoft.com/office/drawing/2014/main" id="{63A6FD24-9D7A-5192-988A-BFB367167821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5899596" y="3113581"/>
            <a:ext cx="1883100" cy="5343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Efficiency</a:t>
            </a:r>
            <a:endParaRPr dirty="0"/>
          </a:p>
        </p:txBody>
      </p:sp>
      <p:sp>
        <p:nvSpPr>
          <p:cNvPr id="35" name="Google Shape;18673;p40">
            <a:extLst>
              <a:ext uri="{FF2B5EF4-FFF2-40B4-BE49-F238E27FC236}">
                <a16:creationId xmlns:a16="http://schemas.microsoft.com/office/drawing/2014/main" id="{6C3BB1A4-6B71-54A0-8C5D-ACE9AFBBCE4B}"/>
              </a:ext>
            </a:extLst>
          </p:cNvPr>
          <p:cNvSpPr txBox="1">
            <a:spLocks/>
          </p:cNvSpPr>
          <p:nvPr/>
        </p:nvSpPr>
        <p:spPr>
          <a:xfrm>
            <a:off x="5015912" y="3537189"/>
            <a:ext cx="2766784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/>
              <a:t>Automating the lineup selection process saves valuable time for coaches</a:t>
            </a:r>
            <a:endParaRPr lang="en-US" dirty="0"/>
          </a:p>
        </p:txBody>
      </p:sp>
      <p:sp>
        <p:nvSpPr>
          <p:cNvPr id="36" name="Google Shape;18676;p40">
            <a:extLst>
              <a:ext uri="{FF2B5EF4-FFF2-40B4-BE49-F238E27FC236}">
                <a16:creationId xmlns:a16="http://schemas.microsoft.com/office/drawing/2014/main" id="{96B27516-2DE8-4E30-25E5-3AE5A0EE4AC3}"/>
              </a:ext>
            </a:extLst>
          </p:cNvPr>
          <p:cNvSpPr txBox="1">
            <a:spLocks/>
          </p:cNvSpPr>
          <p:nvPr/>
        </p:nvSpPr>
        <p:spPr>
          <a:xfrm>
            <a:off x="7766325" y="1797669"/>
            <a:ext cx="6363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en" dirty="0"/>
              <a:t>02</a:t>
            </a:r>
          </a:p>
        </p:txBody>
      </p:sp>
      <p:sp>
        <p:nvSpPr>
          <p:cNvPr id="37" name="Google Shape;18677;p40">
            <a:extLst>
              <a:ext uri="{FF2B5EF4-FFF2-40B4-BE49-F238E27FC236}">
                <a16:creationId xmlns:a16="http://schemas.microsoft.com/office/drawing/2014/main" id="{50AF93EB-3ABD-A3A0-6543-B8CA404FA81C}"/>
              </a:ext>
            </a:extLst>
          </p:cNvPr>
          <p:cNvSpPr txBox="1">
            <a:spLocks/>
          </p:cNvSpPr>
          <p:nvPr/>
        </p:nvSpPr>
        <p:spPr>
          <a:xfrm>
            <a:off x="677705" y="3301291"/>
            <a:ext cx="6363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38" name="Google Shape;18678;p40">
            <a:extLst>
              <a:ext uri="{FF2B5EF4-FFF2-40B4-BE49-F238E27FC236}">
                <a16:creationId xmlns:a16="http://schemas.microsoft.com/office/drawing/2014/main" id="{95E7B2F8-1AC9-46D1-ED2C-C52FAC97B778}"/>
              </a:ext>
            </a:extLst>
          </p:cNvPr>
          <p:cNvSpPr txBox="1">
            <a:spLocks/>
          </p:cNvSpPr>
          <p:nvPr/>
        </p:nvSpPr>
        <p:spPr>
          <a:xfrm>
            <a:off x="7766324" y="3301292"/>
            <a:ext cx="657675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en"/>
              <a:t>04</a:t>
            </a:r>
            <a:endParaRPr lang="en" dirty="0"/>
          </a:p>
        </p:txBody>
      </p:sp>
      <p:sp>
        <p:nvSpPr>
          <p:cNvPr id="39" name="Google Shape;18665;p40">
            <a:extLst>
              <a:ext uri="{FF2B5EF4-FFF2-40B4-BE49-F238E27FC236}">
                <a16:creationId xmlns:a16="http://schemas.microsoft.com/office/drawing/2014/main" id="{D0AB8D6A-6CC2-D7CD-63EC-606E11C301E7}"/>
              </a:ext>
            </a:extLst>
          </p:cNvPr>
          <p:cNvSpPr txBox="1">
            <a:spLocks/>
          </p:cNvSpPr>
          <p:nvPr/>
        </p:nvSpPr>
        <p:spPr>
          <a:xfrm>
            <a:off x="836212" y="467138"/>
            <a:ext cx="7460743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en-US" sz="3200"/>
              <a:t>Team Up solutions ‏</a:t>
            </a:r>
            <a:endParaRPr lang="en-US" sz="3200" dirty="0"/>
          </a:p>
        </p:txBody>
      </p:sp>
      <p:sp>
        <p:nvSpPr>
          <p:cNvPr id="40" name="Google Shape;18671;p40">
            <a:extLst>
              <a:ext uri="{FF2B5EF4-FFF2-40B4-BE49-F238E27FC236}">
                <a16:creationId xmlns:a16="http://schemas.microsoft.com/office/drawing/2014/main" id="{E81E5D3A-4FF0-27E0-6108-3BCE0FF09694}"/>
              </a:ext>
            </a:extLst>
          </p:cNvPr>
          <p:cNvSpPr txBox="1">
            <a:spLocks/>
          </p:cNvSpPr>
          <p:nvPr/>
        </p:nvSpPr>
        <p:spPr>
          <a:xfrm>
            <a:off x="4566583" y="2162320"/>
            <a:ext cx="3044952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/>
              <a:t>AI can swiftly adapt to changing circumstances</a:t>
            </a:r>
            <a:endParaRPr lang="en-US" dirty="0"/>
          </a:p>
        </p:txBody>
      </p:sp>
      <p:sp>
        <p:nvSpPr>
          <p:cNvPr id="41" name="Google Shape;18668;p40">
            <a:extLst>
              <a:ext uri="{FF2B5EF4-FFF2-40B4-BE49-F238E27FC236}">
                <a16:creationId xmlns:a16="http://schemas.microsoft.com/office/drawing/2014/main" id="{F5176A0D-8597-EA2D-F0ED-7F9985AD072E}"/>
              </a:ext>
            </a:extLst>
          </p:cNvPr>
          <p:cNvSpPr txBox="1">
            <a:spLocks/>
          </p:cNvSpPr>
          <p:nvPr/>
        </p:nvSpPr>
        <p:spPr>
          <a:xfrm>
            <a:off x="1293675" y="1749083"/>
            <a:ext cx="3510802" cy="534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en-US" dirty="0"/>
              <a:t>Maximizing Performance</a:t>
            </a:r>
          </a:p>
        </p:txBody>
      </p:sp>
      <p:sp>
        <p:nvSpPr>
          <p:cNvPr id="42" name="Google Shape;18669;p40">
            <a:extLst>
              <a:ext uri="{FF2B5EF4-FFF2-40B4-BE49-F238E27FC236}">
                <a16:creationId xmlns:a16="http://schemas.microsoft.com/office/drawing/2014/main" id="{064A49F4-FC0E-A118-2489-F3D30188417A}"/>
              </a:ext>
            </a:extLst>
          </p:cNvPr>
          <p:cNvSpPr txBox="1">
            <a:spLocks/>
          </p:cNvSpPr>
          <p:nvPr/>
        </p:nvSpPr>
        <p:spPr>
          <a:xfrm>
            <a:off x="1293675" y="2172691"/>
            <a:ext cx="304245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 dirty="0"/>
              <a:t>AI models can consider an extensive range of variables simultaneously</a:t>
            </a:r>
          </a:p>
        </p:txBody>
      </p:sp>
      <p:sp>
        <p:nvSpPr>
          <p:cNvPr id="43" name="Google Shape;18677;p40">
            <a:extLst>
              <a:ext uri="{FF2B5EF4-FFF2-40B4-BE49-F238E27FC236}">
                <a16:creationId xmlns:a16="http://schemas.microsoft.com/office/drawing/2014/main" id="{07912C8F-7BAF-BE16-570F-3403A19EBF5D}"/>
              </a:ext>
            </a:extLst>
          </p:cNvPr>
          <p:cNvSpPr txBox="1">
            <a:spLocks/>
          </p:cNvSpPr>
          <p:nvPr/>
        </p:nvSpPr>
        <p:spPr>
          <a:xfrm>
            <a:off x="668575" y="1936793"/>
            <a:ext cx="6363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Deca"/>
              <a:buNone/>
              <a:defRPr sz="24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en" dirty="0"/>
              <a:t>01</a:t>
            </a:r>
          </a:p>
        </p:txBody>
      </p:sp>
      <p:pic>
        <p:nvPicPr>
          <p:cNvPr id="44" name="Picture 43" descr="A logo with a hexagon shape&#10;&#10;Description automatically generated">
            <a:extLst>
              <a:ext uri="{FF2B5EF4-FFF2-40B4-BE49-F238E27FC236}">
                <a16:creationId xmlns:a16="http://schemas.microsoft.com/office/drawing/2014/main" id="{4B49A164-7BE0-CF12-5930-254F331827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470" b="36542"/>
          <a:stretch/>
        </p:blipFill>
        <p:spPr>
          <a:xfrm>
            <a:off x="335997" y="495278"/>
            <a:ext cx="989597" cy="608436"/>
          </a:xfrm>
          <a:prstGeom prst="rect">
            <a:avLst/>
          </a:prstGeom>
        </p:spPr>
      </p:pic>
      <p:sp>
        <p:nvSpPr>
          <p:cNvPr id="47" name="Google Shape;18663;p40">
            <a:extLst>
              <a:ext uri="{FF2B5EF4-FFF2-40B4-BE49-F238E27FC236}">
                <a16:creationId xmlns:a16="http://schemas.microsoft.com/office/drawing/2014/main" id="{8C636681-0E57-7270-E01D-EA3F8F1B3346}"/>
              </a:ext>
            </a:extLst>
          </p:cNvPr>
          <p:cNvSpPr/>
          <p:nvPr/>
        </p:nvSpPr>
        <p:spPr>
          <a:xfrm>
            <a:off x="624870" y="1892863"/>
            <a:ext cx="542109" cy="648784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371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35C2BE-3941-7B5F-B715-9EC177E6E9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71707" y="353700"/>
            <a:ext cx="8400586" cy="44361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65" name="Google Shape;18665;p40"/>
          <p:cNvSpPr txBox="1">
            <a:spLocks noGrp="1"/>
          </p:cNvSpPr>
          <p:nvPr>
            <p:ph type="title"/>
          </p:nvPr>
        </p:nvSpPr>
        <p:spPr>
          <a:xfrm>
            <a:off x="841628" y="445173"/>
            <a:ext cx="7460743" cy="744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Market size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ED42D05-9F15-672B-F998-5885D94F38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15668" y="1608037"/>
            <a:ext cx="3858864" cy="202145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F0E3EC2-3708-8882-B42D-6982A4562B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24471" y="1875296"/>
            <a:ext cx="3858864" cy="1479231"/>
          </a:xfrm>
          <a:prstGeom prst="rect">
            <a:avLst/>
          </a:prstGeom>
        </p:spPr>
      </p:pic>
      <p:pic>
        <p:nvPicPr>
          <p:cNvPr id="4" name="Picture 3" descr="A logo with a hexagon shape&#10;&#10;Description automatically generated">
            <a:extLst>
              <a:ext uri="{FF2B5EF4-FFF2-40B4-BE49-F238E27FC236}">
                <a16:creationId xmlns:a16="http://schemas.microsoft.com/office/drawing/2014/main" id="{C4D6F4FB-617B-4DBD-D537-D9C33E91094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470" b="36542"/>
          <a:stretch/>
        </p:blipFill>
        <p:spPr>
          <a:xfrm>
            <a:off x="265794" y="454229"/>
            <a:ext cx="989597" cy="60843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E0934AD-3F15-89C2-F366-F58AAB2274C4}"/>
              </a:ext>
            </a:extLst>
          </p:cNvPr>
          <p:cNvSpPr/>
          <p:nvPr/>
        </p:nvSpPr>
        <p:spPr>
          <a:xfrm>
            <a:off x="-57150" y="0"/>
            <a:ext cx="9219735" cy="51435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Google Shape;18665;p40">
            <a:extLst>
              <a:ext uri="{FF2B5EF4-FFF2-40B4-BE49-F238E27FC236}">
                <a16:creationId xmlns:a16="http://schemas.microsoft.com/office/drawing/2014/main" id="{83FB434B-DCA5-1961-02E1-7DAA0D7E0FFA}"/>
              </a:ext>
            </a:extLst>
          </p:cNvPr>
          <p:cNvSpPr txBox="1">
            <a:spLocks/>
          </p:cNvSpPr>
          <p:nvPr/>
        </p:nvSpPr>
        <p:spPr>
          <a:xfrm>
            <a:off x="994028" y="597573"/>
            <a:ext cx="7460743" cy="74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en-US" sz="3200"/>
              <a:t>Market size</a:t>
            </a:r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26E60E-E3EE-4825-437E-D22635BA0D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66193" y="1695563"/>
            <a:ext cx="3858864" cy="20214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73B699-0461-D55F-02D8-110919C5396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61122" y="2216722"/>
            <a:ext cx="3858864" cy="1479231"/>
          </a:xfrm>
          <a:prstGeom prst="rect">
            <a:avLst/>
          </a:prstGeom>
        </p:spPr>
      </p:pic>
      <p:pic>
        <p:nvPicPr>
          <p:cNvPr id="8" name="Picture 7" descr="A logo with a hexagon shape&#10;&#10;Description automatically generated">
            <a:extLst>
              <a:ext uri="{FF2B5EF4-FFF2-40B4-BE49-F238E27FC236}">
                <a16:creationId xmlns:a16="http://schemas.microsoft.com/office/drawing/2014/main" id="{8481FC12-97B9-53B6-8F7A-CF666BEFFA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470" b="36542"/>
          <a:stretch/>
        </p:blipFill>
        <p:spPr>
          <a:xfrm>
            <a:off x="300944" y="333818"/>
            <a:ext cx="989597" cy="60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44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D951F3-FB6A-42BD-5313-829FFDDA04AF}"/>
              </a:ext>
            </a:extLst>
          </p:cNvPr>
          <p:cNvSpPr>
            <a:spLocks/>
          </p:cNvSpPr>
          <p:nvPr/>
        </p:nvSpPr>
        <p:spPr>
          <a:xfrm>
            <a:off x="0" y="0"/>
            <a:ext cx="9143999" cy="51435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740" name="Google Shape;18740;p45"/>
          <p:cNvSpPr/>
          <p:nvPr/>
        </p:nvSpPr>
        <p:spPr>
          <a:xfrm>
            <a:off x="719999" y="1519750"/>
            <a:ext cx="2335507" cy="4656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1" name="Google Shape;18741;p45"/>
          <p:cNvSpPr/>
          <p:nvPr/>
        </p:nvSpPr>
        <p:spPr>
          <a:xfrm>
            <a:off x="3469200" y="1519750"/>
            <a:ext cx="2205600" cy="4656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2" name="Google Shape;18742;p45"/>
          <p:cNvSpPr/>
          <p:nvPr/>
        </p:nvSpPr>
        <p:spPr>
          <a:xfrm>
            <a:off x="6153000" y="1519750"/>
            <a:ext cx="2205600" cy="4656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3" name="Google Shape;18743;p45"/>
          <p:cNvSpPr/>
          <p:nvPr/>
        </p:nvSpPr>
        <p:spPr>
          <a:xfrm>
            <a:off x="6789150" y="2323300"/>
            <a:ext cx="933300" cy="933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5" name="Google Shape;18745;p45"/>
          <p:cNvSpPr txBox="1">
            <a:spLocks noGrp="1"/>
          </p:cNvSpPr>
          <p:nvPr>
            <p:ph type="title" idx="2"/>
          </p:nvPr>
        </p:nvSpPr>
        <p:spPr>
          <a:xfrm>
            <a:off x="653093" y="1519750"/>
            <a:ext cx="2469249" cy="4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Subscription Model</a:t>
            </a:r>
            <a:endParaRPr dirty="0"/>
          </a:p>
        </p:txBody>
      </p:sp>
      <p:sp>
        <p:nvSpPr>
          <p:cNvPr id="18746" name="Google Shape;18746;p45"/>
          <p:cNvSpPr txBox="1">
            <a:spLocks noGrp="1"/>
          </p:cNvSpPr>
          <p:nvPr>
            <p:ph type="subTitle" idx="1"/>
          </p:nvPr>
        </p:nvSpPr>
        <p:spPr>
          <a:xfrm>
            <a:off x="720000" y="3594549"/>
            <a:ext cx="23364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Offer different subscription plans for clubs, media outlets, and analysts to access lineup predictions for various leagues and competitions.</a:t>
            </a:r>
            <a:endParaRPr sz="1200" dirty="0"/>
          </a:p>
        </p:txBody>
      </p:sp>
      <p:sp>
        <p:nvSpPr>
          <p:cNvPr id="18747" name="Google Shape;18747;p45"/>
          <p:cNvSpPr txBox="1">
            <a:spLocks noGrp="1"/>
          </p:cNvSpPr>
          <p:nvPr>
            <p:ph type="title" idx="3"/>
          </p:nvPr>
        </p:nvSpPr>
        <p:spPr>
          <a:xfrm>
            <a:off x="3403800" y="1519761"/>
            <a:ext cx="2336400" cy="4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Licensing</a:t>
            </a:r>
            <a:endParaRPr dirty="0"/>
          </a:p>
        </p:txBody>
      </p:sp>
      <p:sp>
        <p:nvSpPr>
          <p:cNvPr id="18748" name="Google Shape;18748;p45"/>
          <p:cNvSpPr txBox="1">
            <a:spLocks noGrp="1"/>
          </p:cNvSpPr>
          <p:nvPr>
            <p:ph type="subTitle" idx="4"/>
          </p:nvPr>
        </p:nvSpPr>
        <p:spPr>
          <a:xfrm>
            <a:off x="3403800" y="3594566"/>
            <a:ext cx="23364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200" dirty="0"/>
              <a:t>Provide API access or licensing agreements to integrate the lineup prediction system into existing sports platforms, apps, or websites.</a:t>
            </a:r>
            <a:endParaRPr sz="1200" dirty="0"/>
          </a:p>
        </p:txBody>
      </p:sp>
      <p:sp>
        <p:nvSpPr>
          <p:cNvPr id="18749" name="Google Shape;18749;p45"/>
          <p:cNvSpPr txBox="1">
            <a:spLocks noGrp="1"/>
          </p:cNvSpPr>
          <p:nvPr>
            <p:ph type="title" idx="5"/>
          </p:nvPr>
        </p:nvSpPr>
        <p:spPr>
          <a:xfrm>
            <a:off x="6087600" y="1519750"/>
            <a:ext cx="2336400" cy="4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Partnerships</a:t>
            </a:r>
            <a:endParaRPr dirty="0"/>
          </a:p>
        </p:txBody>
      </p:sp>
      <p:sp>
        <p:nvSpPr>
          <p:cNvPr id="18750" name="Google Shape;18750;p45"/>
          <p:cNvSpPr txBox="1">
            <a:spLocks noGrp="1"/>
          </p:cNvSpPr>
          <p:nvPr>
            <p:ph type="subTitle" idx="6"/>
          </p:nvPr>
        </p:nvSpPr>
        <p:spPr>
          <a:xfrm>
            <a:off x="6087600" y="3594549"/>
            <a:ext cx="23364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200" dirty="0"/>
              <a:t>Collaborate with data providers or sports organizations to enhance the accuracy and coverage of the lineup prediction system.</a:t>
            </a:r>
            <a:endParaRPr sz="1200" dirty="0"/>
          </a:p>
        </p:txBody>
      </p:sp>
      <p:cxnSp>
        <p:nvCxnSpPr>
          <p:cNvPr id="18761" name="Google Shape;18761;p45"/>
          <p:cNvCxnSpPr>
            <a:stCxn id="18749" idx="2"/>
            <a:endCxn id="18743" idx="3"/>
          </p:cNvCxnSpPr>
          <p:nvPr/>
        </p:nvCxnSpPr>
        <p:spPr>
          <a:xfrm>
            <a:off x="7255800" y="1985350"/>
            <a:ext cx="0" cy="338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62" name="Google Shape;18762;p45"/>
          <p:cNvCxnSpPr>
            <a:stCxn id="18750" idx="0"/>
            <a:endCxn id="18743" idx="1"/>
          </p:cNvCxnSpPr>
          <p:nvPr/>
        </p:nvCxnSpPr>
        <p:spPr>
          <a:xfrm rot="10800000">
            <a:off x="7255800" y="3256749"/>
            <a:ext cx="0" cy="337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63" name="Google Shape;18763;p45"/>
          <p:cNvSpPr/>
          <p:nvPr/>
        </p:nvSpPr>
        <p:spPr>
          <a:xfrm>
            <a:off x="4105350" y="2323300"/>
            <a:ext cx="933300" cy="933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64" name="Google Shape;18764;p45"/>
          <p:cNvSpPr/>
          <p:nvPr/>
        </p:nvSpPr>
        <p:spPr>
          <a:xfrm>
            <a:off x="1421550" y="2323300"/>
            <a:ext cx="933300" cy="933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765" name="Google Shape;18765;p45"/>
          <p:cNvCxnSpPr>
            <a:cxnSpLocks/>
            <a:stCxn id="18745" idx="2"/>
            <a:endCxn id="18764" idx="3"/>
          </p:cNvCxnSpPr>
          <p:nvPr/>
        </p:nvCxnSpPr>
        <p:spPr>
          <a:xfrm>
            <a:off x="1887718" y="1985350"/>
            <a:ext cx="482" cy="33795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66" name="Google Shape;18766;p45"/>
          <p:cNvCxnSpPr>
            <a:stCxn id="18764" idx="1"/>
            <a:endCxn id="18746" idx="0"/>
          </p:cNvCxnSpPr>
          <p:nvPr/>
        </p:nvCxnSpPr>
        <p:spPr>
          <a:xfrm>
            <a:off x="1888200" y="3256600"/>
            <a:ext cx="0" cy="337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67" name="Google Shape;18767;p45"/>
          <p:cNvCxnSpPr>
            <a:stCxn id="18747" idx="2"/>
            <a:endCxn id="18763" idx="3"/>
          </p:cNvCxnSpPr>
          <p:nvPr/>
        </p:nvCxnSpPr>
        <p:spPr>
          <a:xfrm>
            <a:off x="4572000" y="1985361"/>
            <a:ext cx="0" cy="337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68" name="Google Shape;18768;p45"/>
          <p:cNvCxnSpPr>
            <a:stCxn id="18763" idx="1"/>
            <a:endCxn id="18748" idx="0"/>
          </p:cNvCxnSpPr>
          <p:nvPr/>
        </p:nvCxnSpPr>
        <p:spPr>
          <a:xfrm>
            <a:off x="4572000" y="3256600"/>
            <a:ext cx="0" cy="338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8665;p40">
            <a:extLst>
              <a:ext uri="{FF2B5EF4-FFF2-40B4-BE49-F238E27FC236}">
                <a16:creationId xmlns:a16="http://schemas.microsoft.com/office/drawing/2014/main" id="{4564F7A6-EABC-6A08-ACEA-E999D90752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1628" y="445173"/>
            <a:ext cx="7460743" cy="6922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Revenue Stream</a:t>
            </a:r>
          </a:p>
        </p:txBody>
      </p:sp>
      <p:grpSp>
        <p:nvGrpSpPr>
          <p:cNvPr id="25" name="Google Shape;28270;p77">
            <a:extLst>
              <a:ext uri="{FF2B5EF4-FFF2-40B4-BE49-F238E27FC236}">
                <a16:creationId xmlns:a16="http://schemas.microsoft.com/office/drawing/2014/main" id="{AA2532B5-CD05-AEC0-C840-66A936D50C15}"/>
              </a:ext>
            </a:extLst>
          </p:cNvPr>
          <p:cNvGrpSpPr/>
          <p:nvPr/>
        </p:nvGrpSpPr>
        <p:grpSpPr>
          <a:xfrm>
            <a:off x="7081673" y="2587079"/>
            <a:ext cx="359594" cy="353909"/>
            <a:chOff x="4687894" y="2289713"/>
            <a:chExt cx="359594" cy="353909"/>
          </a:xfrm>
          <a:solidFill>
            <a:schemeClr val="tx1"/>
          </a:solidFill>
        </p:grpSpPr>
        <p:sp>
          <p:nvSpPr>
            <p:cNvPr id="26" name="Google Shape;28271;p77">
              <a:extLst>
                <a:ext uri="{FF2B5EF4-FFF2-40B4-BE49-F238E27FC236}">
                  <a16:creationId xmlns:a16="http://schemas.microsoft.com/office/drawing/2014/main" id="{D4DBCBD0-7B05-07ED-D6EF-9E740CC40B16}"/>
                </a:ext>
              </a:extLst>
            </p:cNvPr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grpFill/>
            <a:ln w="3175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8272;p77">
              <a:extLst>
                <a:ext uri="{FF2B5EF4-FFF2-40B4-BE49-F238E27FC236}">
                  <a16:creationId xmlns:a16="http://schemas.microsoft.com/office/drawing/2014/main" id="{FC084BA8-AD8C-6C93-A021-F10F2A291FE8}"/>
                </a:ext>
              </a:extLst>
            </p:cNvPr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grpFill/>
            <a:ln w="3175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273;p77">
              <a:extLst>
                <a:ext uri="{FF2B5EF4-FFF2-40B4-BE49-F238E27FC236}">
                  <a16:creationId xmlns:a16="http://schemas.microsoft.com/office/drawing/2014/main" id="{010122F1-F0D7-CE15-480A-B519E0F7B131}"/>
                </a:ext>
              </a:extLst>
            </p:cNvPr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grpFill/>
            <a:ln w="3175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8477;p77">
            <a:extLst>
              <a:ext uri="{FF2B5EF4-FFF2-40B4-BE49-F238E27FC236}">
                <a16:creationId xmlns:a16="http://schemas.microsoft.com/office/drawing/2014/main" id="{6790EE2E-A7D9-ABB4-367E-A0CEFE6E9B3A}"/>
              </a:ext>
            </a:extLst>
          </p:cNvPr>
          <p:cNvGrpSpPr/>
          <p:nvPr/>
        </p:nvGrpSpPr>
        <p:grpSpPr>
          <a:xfrm>
            <a:off x="1654673" y="2595032"/>
            <a:ext cx="497486" cy="369635"/>
            <a:chOff x="6849393" y="3733994"/>
            <a:chExt cx="355053" cy="248038"/>
          </a:xfrm>
          <a:solidFill>
            <a:schemeClr val="tx1"/>
          </a:solidFill>
        </p:grpSpPr>
        <p:sp>
          <p:nvSpPr>
            <p:cNvPr id="30" name="Google Shape;28478;p77">
              <a:extLst>
                <a:ext uri="{FF2B5EF4-FFF2-40B4-BE49-F238E27FC236}">
                  <a16:creationId xmlns:a16="http://schemas.microsoft.com/office/drawing/2014/main" id="{79718442-F96A-5B25-E3A8-AAAD89394821}"/>
                </a:ext>
              </a:extLst>
            </p:cNvPr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8479;p77">
              <a:extLst>
                <a:ext uri="{FF2B5EF4-FFF2-40B4-BE49-F238E27FC236}">
                  <a16:creationId xmlns:a16="http://schemas.microsoft.com/office/drawing/2014/main" id="{FF124B46-0733-21F7-C694-004FAA5386D2}"/>
                </a:ext>
              </a:extLst>
            </p:cNvPr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8480;p77">
              <a:extLst>
                <a:ext uri="{FF2B5EF4-FFF2-40B4-BE49-F238E27FC236}">
                  <a16:creationId xmlns:a16="http://schemas.microsoft.com/office/drawing/2014/main" id="{50BC89EB-F33F-AFC7-23CC-3A56E5D1AA8D}"/>
                </a:ext>
              </a:extLst>
            </p:cNvPr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8481;p77">
              <a:extLst>
                <a:ext uri="{FF2B5EF4-FFF2-40B4-BE49-F238E27FC236}">
                  <a16:creationId xmlns:a16="http://schemas.microsoft.com/office/drawing/2014/main" id="{213AA2A5-A216-6D05-9666-7B84B58BAD26}"/>
                </a:ext>
              </a:extLst>
            </p:cNvPr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8482;p77">
              <a:extLst>
                <a:ext uri="{FF2B5EF4-FFF2-40B4-BE49-F238E27FC236}">
                  <a16:creationId xmlns:a16="http://schemas.microsoft.com/office/drawing/2014/main" id="{26C71BBD-C146-2720-5836-E6BE47BF8209}"/>
                </a:ext>
              </a:extLst>
            </p:cNvPr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28530;p77">
            <a:extLst>
              <a:ext uri="{FF2B5EF4-FFF2-40B4-BE49-F238E27FC236}">
                <a16:creationId xmlns:a16="http://schemas.microsoft.com/office/drawing/2014/main" id="{61B73438-D07D-144F-4466-13B6909F638B}"/>
              </a:ext>
            </a:extLst>
          </p:cNvPr>
          <p:cNvGrpSpPr/>
          <p:nvPr/>
        </p:nvGrpSpPr>
        <p:grpSpPr>
          <a:xfrm>
            <a:off x="4379616" y="2588054"/>
            <a:ext cx="372073" cy="355243"/>
            <a:chOff x="7390435" y="3680868"/>
            <a:chExt cx="372073" cy="355243"/>
          </a:xfrm>
          <a:solidFill>
            <a:schemeClr val="tx1"/>
          </a:solidFill>
        </p:grpSpPr>
        <p:sp>
          <p:nvSpPr>
            <p:cNvPr id="36" name="Google Shape;28531;p77">
              <a:extLst>
                <a:ext uri="{FF2B5EF4-FFF2-40B4-BE49-F238E27FC236}">
                  <a16:creationId xmlns:a16="http://schemas.microsoft.com/office/drawing/2014/main" id="{6160E449-2A00-2901-57AA-0583BB79B6AD}"/>
                </a:ext>
              </a:extLst>
            </p:cNvPr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8532;p77">
              <a:extLst>
                <a:ext uri="{FF2B5EF4-FFF2-40B4-BE49-F238E27FC236}">
                  <a16:creationId xmlns:a16="http://schemas.microsoft.com/office/drawing/2014/main" id="{585508DE-1FDF-3775-1DD1-E690142FCF6F}"/>
                </a:ext>
              </a:extLst>
            </p:cNvPr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8533;p77">
              <a:extLst>
                <a:ext uri="{FF2B5EF4-FFF2-40B4-BE49-F238E27FC236}">
                  <a16:creationId xmlns:a16="http://schemas.microsoft.com/office/drawing/2014/main" id="{0D243510-AF5A-5377-FB70-C3C6EEDD0955}"/>
                </a:ext>
              </a:extLst>
            </p:cNvPr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8534;p77">
              <a:extLst>
                <a:ext uri="{FF2B5EF4-FFF2-40B4-BE49-F238E27FC236}">
                  <a16:creationId xmlns:a16="http://schemas.microsoft.com/office/drawing/2014/main" id="{4D23C5A7-93B2-9B04-64EE-7ADABD0BA6C2}"/>
                </a:ext>
              </a:extLst>
            </p:cNvPr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8535;p77">
              <a:extLst>
                <a:ext uri="{FF2B5EF4-FFF2-40B4-BE49-F238E27FC236}">
                  <a16:creationId xmlns:a16="http://schemas.microsoft.com/office/drawing/2014/main" id="{7C7AFD2C-152B-68A2-DB9A-B573E949E18F}"/>
                </a:ext>
              </a:extLst>
            </p:cNvPr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8536;p77">
              <a:extLst>
                <a:ext uri="{FF2B5EF4-FFF2-40B4-BE49-F238E27FC236}">
                  <a16:creationId xmlns:a16="http://schemas.microsoft.com/office/drawing/2014/main" id="{A54D0C98-C741-9758-D787-45C5AD580E49}"/>
                </a:ext>
              </a:extLst>
            </p:cNvPr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2" name="Picture 41" descr="A logo with a hexagon shape&#10;&#10;Description automatically generated">
            <a:extLst>
              <a:ext uri="{FF2B5EF4-FFF2-40B4-BE49-F238E27FC236}">
                <a16:creationId xmlns:a16="http://schemas.microsoft.com/office/drawing/2014/main" id="{546BB4DE-1888-1E51-5161-84E6B93D43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470" b="36542"/>
          <a:stretch/>
        </p:blipFill>
        <p:spPr>
          <a:xfrm>
            <a:off x="265794" y="454229"/>
            <a:ext cx="989597" cy="6084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35C2BE-3941-7B5F-B715-9EC177E6E9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71707" y="353700"/>
            <a:ext cx="8400586" cy="44361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665" name="Google Shape;18665;p40"/>
          <p:cNvSpPr txBox="1">
            <a:spLocks noGrp="1"/>
          </p:cNvSpPr>
          <p:nvPr>
            <p:ph type="title"/>
          </p:nvPr>
        </p:nvSpPr>
        <p:spPr>
          <a:xfrm>
            <a:off x="841628" y="445173"/>
            <a:ext cx="7460743" cy="744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Next steps/Backlogs</a:t>
            </a:r>
          </a:p>
        </p:txBody>
      </p:sp>
      <p:pic>
        <p:nvPicPr>
          <p:cNvPr id="29" name="Picture 28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CED42D05-9F15-672B-F998-5885D94F3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982" y="2493326"/>
            <a:ext cx="3138478" cy="2205001"/>
          </a:xfrm>
          <a:prstGeom prst="rect">
            <a:avLst/>
          </a:prstGeom>
        </p:spPr>
      </p:pic>
      <p:pic>
        <p:nvPicPr>
          <p:cNvPr id="31" name="Picture 30" descr="A graph showing the growth of sports training&#10;&#10;Description automatically generated">
            <a:extLst>
              <a:ext uri="{FF2B5EF4-FFF2-40B4-BE49-F238E27FC236}">
                <a16:creationId xmlns:a16="http://schemas.microsoft.com/office/drawing/2014/main" id="{BF0E3EC2-3708-8882-B42D-6982A4562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785" y="2489474"/>
            <a:ext cx="3138478" cy="2205001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C477D25-C3B2-97D2-96D4-6CCD754BB489}"/>
              </a:ext>
            </a:extLst>
          </p:cNvPr>
          <p:cNvSpPr txBox="1"/>
          <p:nvPr/>
        </p:nvSpPr>
        <p:spPr>
          <a:xfrm>
            <a:off x="713678" y="1189463"/>
            <a:ext cx="7753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Based on these statistics, we decided to Produce some future plans, including: developing the site to include several sports fields and expanding its services provided to keep up with developments in the entertainment plan in 2030 vision</a:t>
            </a:r>
            <a:r>
              <a:rPr lang="en-US" sz="1600" dirty="0"/>
              <a:t>.</a:t>
            </a:r>
          </a:p>
        </p:txBody>
      </p:sp>
      <p:pic>
        <p:nvPicPr>
          <p:cNvPr id="36" name="Picture 35" descr="A logo with a hexagon shape&#10;&#10;Description automatically generated">
            <a:extLst>
              <a:ext uri="{FF2B5EF4-FFF2-40B4-BE49-F238E27FC236}">
                <a16:creationId xmlns:a16="http://schemas.microsoft.com/office/drawing/2014/main" id="{347488CF-842F-6EBE-90B6-2E3AE2DF19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470" b="36542"/>
          <a:stretch/>
        </p:blipFill>
        <p:spPr>
          <a:xfrm>
            <a:off x="265794" y="454229"/>
            <a:ext cx="989597" cy="6084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CA45FE5-AF20-48D7-2A38-A20B19E2A78B}"/>
              </a:ext>
            </a:extLst>
          </p:cNvPr>
          <p:cNvSpPr>
            <a:spLocks/>
          </p:cNvSpPr>
          <p:nvPr/>
        </p:nvSpPr>
        <p:spPr>
          <a:xfrm>
            <a:off x="0" y="0"/>
            <a:ext cx="9143999" cy="51435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Google Shape;18665;p40">
            <a:extLst>
              <a:ext uri="{FF2B5EF4-FFF2-40B4-BE49-F238E27FC236}">
                <a16:creationId xmlns:a16="http://schemas.microsoft.com/office/drawing/2014/main" id="{70AE97A5-4ED5-DDD9-AF7A-00038D74F7D4}"/>
              </a:ext>
            </a:extLst>
          </p:cNvPr>
          <p:cNvSpPr txBox="1">
            <a:spLocks/>
          </p:cNvSpPr>
          <p:nvPr/>
        </p:nvSpPr>
        <p:spPr>
          <a:xfrm>
            <a:off x="994028" y="597573"/>
            <a:ext cx="7460743" cy="74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Deca"/>
              <a:buNone/>
              <a:defRPr sz="1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en-US" sz="3200"/>
              <a:t>Next steps/Backlogs</a:t>
            </a:r>
            <a:endParaRPr lang="en-US" sz="3200" dirty="0"/>
          </a:p>
        </p:txBody>
      </p:sp>
      <p:pic>
        <p:nvPicPr>
          <p:cNvPr id="9" name="Picture 8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C191ABFE-AE0B-F24E-6E74-C95348FD5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0382" y="2645726"/>
            <a:ext cx="3138478" cy="2205001"/>
          </a:xfrm>
          <a:prstGeom prst="rect">
            <a:avLst/>
          </a:prstGeom>
        </p:spPr>
      </p:pic>
      <p:pic>
        <p:nvPicPr>
          <p:cNvPr id="10" name="Picture 9" descr="A graph showing the growth of sports training&#10;&#10;Description automatically generated">
            <a:extLst>
              <a:ext uri="{FF2B5EF4-FFF2-40B4-BE49-F238E27FC236}">
                <a16:creationId xmlns:a16="http://schemas.microsoft.com/office/drawing/2014/main" id="{ACB832B4-3A3F-2237-3943-63AE59BB7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185" y="2641874"/>
            <a:ext cx="3138478" cy="22050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D5BFC91-D63D-937F-1365-6117772FD1CC}"/>
              </a:ext>
            </a:extLst>
          </p:cNvPr>
          <p:cNvSpPr txBox="1"/>
          <p:nvPr/>
        </p:nvSpPr>
        <p:spPr>
          <a:xfrm>
            <a:off x="866078" y="1341863"/>
            <a:ext cx="7753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Based on these statistics, we decided to Produce some future plans, including: developing the site to include several sports fields and expanding its services provided to keep up with developments in the entertainment plan in 2030 vision</a:t>
            </a:r>
            <a:r>
              <a:rPr lang="en-US" sz="1600" dirty="0"/>
              <a:t>.</a:t>
            </a:r>
          </a:p>
        </p:txBody>
      </p:sp>
      <p:pic>
        <p:nvPicPr>
          <p:cNvPr id="12" name="Picture 11" descr="A logo with a hexagon shape&#10;&#10;Description automatically generated">
            <a:extLst>
              <a:ext uri="{FF2B5EF4-FFF2-40B4-BE49-F238E27FC236}">
                <a16:creationId xmlns:a16="http://schemas.microsoft.com/office/drawing/2014/main" id="{4B79F979-2F2C-3CF9-32BD-4EC62669DD0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470" b="36542"/>
          <a:stretch/>
        </p:blipFill>
        <p:spPr>
          <a:xfrm>
            <a:off x="418194" y="606629"/>
            <a:ext cx="989597" cy="60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587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35C2BE-3941-7B5F-B715-9EC177E6E9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71707" y="353700"/>
            <a:ext cx="8400586" cy="44361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665" name="Google Shape;18665;p40"/>
          <p:cNvSpPr txBox="1">
            <a:spLocks noGrp="1"/>
          </p:cNvSpPr>
          <p:nvPr>
            <p:ph type="title"/>
          </p:nvPr>
        </p:nvSpPr>
        <p:spPr>
          <a:xfrm>
            <a:off x="841628" y="439149"/>
            <a:ext cx="7460743" cy="6922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Website Demo</a:t>
            </a:r>
          </a:p>
        </p:txBody>
      </p:sp>
      <p:sp>
        <p:nvSpPr>
          <p:cNvPr id="13" name="Google Shape;19374;p59">
            <a:extLst>
              <a:ext uri="{FF2B5EF4-FFF2-40B4-BE49-F238E27FC236}">
                <a16:creationId xmlns:a16="http://schemas.microsoft.com/office/drawing/2014/main" id="{6A318A96-E2B6-91E9-8278-63BD5A5CD283}"/>
              </a:ext>
            </a:extLst>
          </p:cNvPr>
          <p:cNvSpPr txBox="1"/>
          <p:nvPr/>
        </p:nvSpPr>
        <p:spPr>
          <a:xfrm>
            <a:off x="2732100" y="2137247"/>
            <a:ext cx="16677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000000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18639" name="Picture 18638" descr="A logo with a hexagon shape&#10;&#10;Description automatically generated">
            <a:extLst>
              <a:ext uri="{FF2B5EF4-FFF2-40B4-BE49-F238E27FC236}">
                <a16:creationId xmlns:a16="http://schemas.microsoft.com/office/drawing/2014/main" id="{63F2EA62-1154-5AB2-F7B2-91FE5BC5B5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470" b="36542"/>
          <a:stretch/>
        </p:blipFill>
        <p:spPr>
          <a:xfrm>
            <a:off x="265794" y="454229"/>
            <a:ext cx="989597" cy="608436"/>
          </a:xfrm>
          <a:prstGeom prst="rect">
            <a:avLst/>
          </a:prstGeom>
        </p:spPr>
      </p:pic>
      <p:sp>
        <p:nvSpPr>
          <p:cNvPr id="38" name="مستطيل: زوايا مستديرة 37">
            <a:extLst>
              <a:ext uri="{FF2B5EF4-FFF2-40B4-BE49-F238E27FC236}">
                <a16:creationId xmlns:a16="http://schemas.microsoft.com/office/drawing/2014/main" id="{C99AA345-B2FF-735B-FE7C-9E9CAD3E28CE}"/>
              </a:ext>
            </a:extLst>
          </p:cNvPr>
          <p:cNvSpPr/>
          <p:nvPr/>
        </p:nvSpPr>
        <p:spPr>
          <a:xfrm>
            <a:off x="5845629" y="1526721"/>
            <a:ext cx="2294164" cy="2237014"/>
          </a:xfrm>
          <a:prstGeom prst="round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pic>
        <p:nvPicPr>
          <p:cNvPr id="40" name="صورة 39" descr="صورة تحتوي على الإلكترونيات, عرض, نص, جهاز العرض&#10;&#10;تم إنشاء الوصف تلقائياً">
            <a:extLst>
              <a:ext uri="{FF2B5EF4-FFF2-40B4-BE49-F238E27FC236}">
                <a16:creationId xmlns:a16="http://schemas.microsoft.com/office/drawing/2014/main" id="{B4BBCE6C-47ED-48D9-9F6C-73C401265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21" y="454229"/>
            <a:ext cx="5245548" cy="4963808"/>
          </a:xfrm>
          <a:prstGeom prst="rect">
            <a:avLst/>
          </a:prstGeom>
        </p:spPr>
      </p:pic>
      <p:pic>
        <p:nvPicPr>
          <p:cNvPr id="4" name="Picture 3" descr="A field with a spotlight&#10;&#10;Description automatically generated with medium confidence">
            <a:extLst>
              <a:ext uri="{FF2B5EF4-FFF2-40B4-BE49-F238E27FC236}">
                <a16:creationId xmlns:a16="http://schemas.microsoft.com/office/drawing/2014/main" id="{AD66FE3A-C76C-487C-CEB1-759F2B433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041" y="1473058"/>
            <a:ext cx="3861708" cy="21371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4E1DB7E-0780-D5FF-13B7-C924384D89FD}"/>
              </a:ext>
            </a:extLst>
          </p:cNvPr>
          <p:cNvSpPr txBox="1"/>
          <p:nvPr/>
        </p:nvSpPr>
        <p:spPr>
          <a:xfrm>
            <a:off x="6147707" y="1812471"/>
            <a:ext cx="1722664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GB" b="0" i="0" u="none" strike="noStrike" dirty="0">
                <a:effectLst/>
                <a:latin typeface="Roboto" panose="02000000000000000000" pitchFamily="2" charset="0"/>
                <a:hlinkClick r:id="rId6" tooltip="https://github.com/janasamra/gaia-TeamUp"/>
              </a:rPr>
              <a:t>https://github.com/janasamra/gaia-TeamUp</a:t>
            </a: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3930247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35C2BE-3941-7B5F-B715-9EC177E6E9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71707" y="353700"/>
            <a:ext cx="8400586" cy="4436100"/>
          </a:xfrm>
          <a:prstGeom prst="rect">
            <a:avLst/>
          </a:prstGeom>
          <a:gradFill flip="none" rotWithShape="1">
            <a:gsLst>
              <a:gs pos="39000">
                <a:schemeClr val="accent2">
                  <a:lumMod val="60000"/>
                  <a:lumOff val="40000"/>
                </a:schemeClr>
              </a:gs>
              <a:gs pos="14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65" name="Google Shape;18665;p40"/>
          <p:cNvSpPr txBox="1">
            <a:spLocks noGrp="1"/>
          </p:cNvSpPr>
          <p:nvPr>
            <p:ph type="title"/>
          </p:nvPr>
        </p:nvSpPr>
        <p:spPr>
          <a:xfrm>
            <a:off x="841628" y="445173"/>
            <a:ext cx="7460743" cy="9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Team Members‏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1C8A18-0027-8807-4E02-B2ABB144A626}"/>
              </a:ext>
            </a:extLst>
          </p:cNvPr>
          <p:cNvSpPr txBox="1"/>
          <p:nvPr/>
        </p:nvSpPr>
        <p:spPr>
          <a:xfrm>
            <a:off x="713678" y="1189463"/>
            <a:ext cx="7753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</p:txBody>
      </p:sp>
      <p:grpSp>
        <p:nvGrpSpPr>
          <p:cNvPr id="11" name="Google Shape;26969;p73">
            <a:extLst>
              <a:ext uri="{FF2B5EF4-FFF2-40B4-BE49-F238E27FC236}">
                <a16:creationId xmlns:a16="http://schemas.microsoft.com/office/drawing/2014/main" id="{66C4AE99-79F7-BCC5-FE70-8D8F55A6B2A9}"/>
              </a:ext>
            </a:extLst>
          </p:cNvPr>
          <p:cNvGrpSpPr/>
          <p:nvPr/>
        </p:nvGrpSpPr>
        <p:grpSpPr>
          <a:xfrm>
            <a:off x="3025140" y="1189463"/>
            <a:ext cx="2938153" cy="3421615"/>
            <a:chOff x="1839112" y="2209163"/>
            <a:chExt cx="1918159" cy="2233784"/>
          </a:xfrm>
        </p:grpSpPr>
        <p:sp>
          <p:nvSpPr>
            <p:cNvPr id="12" name="Google Shape;26970;p73">
              <a:extLst>
                <a:ext uri="{FF2B5EF4-FFF2-40B4-BE49-F238E27FC236}">
                  <a16:creationId xmlns:a16="http://schemas.microsoft.com/office/drawing/2014/main" id="{C1B18E76-30D4-4A94-0B2D-894BDAF05EC7}"/>
                </a:ext>
              </a:extLst>
            </p:cNvPr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971;p73">
              <a:extLst>
                <a:ext uri="{FF2B5EF4-FFF2-40B4-BE49-F238E27FC236}">
                  <a16:creationId xmlns:a16="http://schemas.microsoft.com/office/drawing/2014/main" id="{CB72F9AB-EF2A-031C-ED60-A42298DCF0D6}"/>
                </a:ext>
              </a:extLst>
            </p:cNvPr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972;p73">
              <a:extLst>
                <a:ext uri="{FF2B5EF4-FFF2-40B4-BE49-F238E27FC236}">
                  <a16:creationId xmlns:a16="http://schemas.microsoft.com/office/drawing/2014/main" id="{9206368F-4F48-D30B-DF34-CB6B77A731CA}"/>
                </a:ext>
              </a:extLst>
            </p:cNvPr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" name="Google Shape;26973;p73">
              <a:extLst>
                <a:ext uri="{FF2B5EF4-FFF2-40B4-BE49-F238E27FC236}">
                  <a16:creationId xmlns:a16="http://schemas.microsoft.com/office/drawing/2014/main" id="{EA56FFB2-AE79-05A6-68DF-7AC4783221F6}"/>
                </a:ext>
              </a:extLst>
            </p:cNvPr>
            <p:cNvCxnSpPr>
              <a:stCxn id="12" idx="6"/>
              <a:endCxn id="13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26974;p73">
              <a:extLst>
                <a:ext uri="{FF2B5EF4-FFF2-40B4-BE49-F238E27FC236}">
                  <a16:creationId xmlns:a16="http://schemas.microsoft.com/office/drawing/2014/main" id="{CBE02A0E-F900-3513-74B4-F329DE2D2D20}"/>
                </a:ext>
              </a:extLst>
            </p:cNvPr>
            <p:cNvCxnSpPr>
              <a:stCxn id="13" idx="4"/>
              <a:endCxn id="1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26976;p73">
              <a:extLst>
                <a:ext uri="{FF2B5EF4-FFF2-40B4-BE49-F238E27FC236}">
                  <a16:creationId xmlns:a16="http://schemas.microsoft.com/office/drawing/2014/main" id="{3FD5A867-1F7F-8999-1405-064AA47C4965}"/>
                </a:ext>
              </a:extLst>
            </p:cNvPr>
            <p:cNvCxnSpPr>
              <a:stCxn id="19" idx="6"/>
              <a:endCxn id="14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26977;p73">
              <a:extLst>
                <a:ext uri="{FF2B5EF4-FFF2-40B4-BE49-F238E27FC236}">
                  <a16:creationId xmlns:a16="http://schemas.microsoft.com/office/drawing/2014/main" id="{1758E86D-CC1B-8B66-DABE-8DD0B2FB463C}"/>
                </a:ext>
              </a:extLst>
            </p:cNvPr>
            <p:cNvCxnSpPr>
              <a:stCxn id="14" idx="4"/>
              <a:endCxn id="20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" name="Google Shape;26975;p73">
              <a:extLst>
                <a:ext uri="{FF2B5EF4-FFF2-40B4-BE49-F238E27FC236}">
                  <a16:creationId xmlns:a16="http://schemas.microsoft.com/office/drawing/2014/main" id="{FB34FCD7-820D-D188-9EC0-D2931AA406B3}"/>
                </a:ext>
              </a:extLst>
            </p:cNvPr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978;p73">
              <a:extLst>
                <a:ext uri="{FF2B5EF4-FFF2-40B4-BE49-F238E27FC236}">
                  <a16:creationId xmlns:a16="http://schemas.microsoft.com/office/drawing/2014/main" id="{87F38247-5B0F-A2DF-E37C-F5D6956B5F46}"/>
                </a:ext>
              </a:extLst>
            </p:cNvPr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979;p73">
              <a:extLst>
                <a:ext uri="{FF2B5EF4-FFF2-40B4-BE49-F238E27FC236}">
                  <a16:creationId xmlns:a16="http://schemas.microsoft.com/office/drawing/2014/main" id="{CD037C52-23BB-B751-FA1A-A574C5E6408F}"/>
                </a:ext>
              </a:extLst>
            </p:cNvPr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" name="Google Shape;26980;p73">
              <a:extLst>
                <a:ext uri="{FF2B5EF4-FFF2-40B4-BE49-F238E27FC236}">
                  <a16:creationId xmlns:a16="http://schemas.microsoft.com/office/drawing/2014/main" id="{F01A9C75-A440-8C38-77B2-7D6B6D0ABC79}"/>
                </a:ext>
              </a:extLst>
            </p:cNvPr>
            <p:cNvCxnSpPr>
              <a:endCxn id="21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" name="Graphic 26" descr="Female Profile with solid fill">
            <a:extLst>
              <a:ext uri="{FF2B5EF4-FFF2-40B4-BE49-F238E27FC236}">
                <a16:creationId xmlns:a16="http://schemas.microsoft.com/office/drawing/2014/main" id="{253AD1EC-5F7E-F29A-C483-B0CD6E3C96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09544" y="1263647"/>
            <a:ext cx="732534" cy="732534"/>
          </a:xfrm>
          <a:prstGeom prst="rect">
            <a:avLst/>
          </a:prstGeom>
        </p:spPr>
      </p:pic>
      <p:pic>
        <p:nvPicPr>
          <p:cNvPr id="29" name="Graphic 28" descr="Office worker male with solid fill">
            <a:extLst>
              <a:ext uri="{FF2B5EF4-FFF2-40B4-BE49-F238E27FC236}">
                <a16:creationId xmlns:a16="http://schemas.microsoft.com/office/drawing/2014/main" id="{7F47F14E-490A-4575-83EA-DD1D28D2ED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34073" y="1208919"/>
            <a:ext cx="777589" cy="77758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CC09689-DB9F-C9A5-E811-BDADCC038DDF}"/>
              </a:ext>
            </a:extLst>
          </p:cNvPr>
          <p:cNvSpPr txBox="1"/>
          <p:nvPr/>
        </p:nvSpPr>
        <p:spPr>
          <a:xfrm>
            <a:off x="6037059" y="1443824"/>
            <a:ext cx="27724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Mohammed </a:t>
            </a:r>
            <a:r>
              <a:rPr lang="en-US" b="1" dirty="0" err="1"/>
              <a:t>Alwan</a:t>
            </a:r>
            <a:endParaRPr lang="en-US" b="1" dirty="0"/>
          </a:p>
          <a:p>
            <a:r>
              <a:rPr lang="en-US" sz="1400" dirty="0">
                <a:solidFill>
                  <a:srgbClr val="202124"/>
                </a:solidFill>
                <a:latin typeface="Roboto" panose="02000000000000000000" pitchFamily="2" charset="0"/>
              </a:rPr>
              <a:t>Machine Learning - product management 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53A2D8-F27D-8FC7-2B80-0AB7F30C969E}"/>
              </a:ext>
            </a:extLst>
          </p:cNvPr>
          <p:cNvSpPr txBox="1"/>
          <p:nvPr/>
        </p:nvSpPr>
        <p:spPr>
          <a:xfrm>
            <a:off x="408878" y="1409692"/>
            <a:ext cx="261626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202124"/>
                </a:solidFill>
                <a:latin typeface="Roboto" panose="02000000000000000000" pitchFamily="2" charset="0"/>
              </a:rPr>
              <a:t>A</a:t>
            </a:r>
            <a:r>
              <a:rPr lang="en-US" b="1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yat‏ Mohammed</a:t>
            </a:r>
          </a:p>
          <a:p>
            <a:pPr algn="r"/>
            <a:r>
              <a:rPr lang="en-US" sz="1200" dirty="0">
                <a:solidFill>
                  <a:srgbClr val="202124"/>
                </a:solidFill>
                <a:latin typeface="Roboto" panose="02000000000000000000" pitchFamily="2" charset="0"/>
              </a:rPr>
              <a:t>Machine Learning - front end - product management </a:t>
            </a:r>
            <a:endParaRPr lang="en-US" sz="1200" dirty="0"/>
          </a:p>
        </p:txBody>
      </p:sp>
      <p:pic>
        <p:nvPicPr>
          <p:cNvPr id="32" name="Graphic 31" descr="Female Profile with solid fill">
            <a:extLst>
              <a:ext uri="{FF2B5EF4-FFF2-40B4-BE49-F238E27FC236}">
                <a16:creationId xmlns:a16="http://schemas.microsoft.com/office/drawing/2014/main" id="{43D42772-DA49-813D-112F-DAB57C5D8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99330" y="2509914"/>
            <a:ext cx="732534" cy="732534"/>
          </a:xfrm>
          <a:prstGeom prst="rect">
            <a:avLst/>
          </a:prstGeom>
        </p:spPr>
      </p:pic>
      <p:pic>
        <p:nvPicPr>
          <p:cNvPr id="33" name="Graphic 32" descr="Female Profile with solid fill">
            <a:extLst>
              <a:ext uri="{FF2B5EF4-FFF2-40B4-BE49-F238E27FC236}">
                <a16:creationId xmlns:a16="http://schemas.microsoft.com/office/drawing/2014/main" id="{6DC56598-047C-B7B5-94C6-F84E1B184E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89116" y="3756181"/>
            <a:ext cx="732534" cy="732534"/>
          </a:xfrm>
          <a:prstGeom prst="rect">
            <a:avLst/>
          </a:prstGeom>
        </p:spPr>
      </p:pic>
      <p:pic>
        <p:nvPicPr>
          <p:cNvPr id="34" name="Graphic 33" descr="Female Profile with solid fill">
            <a:extLst>
              <a:ext uri="{FF2B5EF4-FFF2-40B4-BE49-F238E27FC236}">
                <a16:creationId xmlns:a16="http://schemas.microsoft.com/office/drawing/2014/main" id="{7B0E3B65-8A62-1F40-A1EC-3ADE657C42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6569" y="2539477"/>
            <a:ext cx="732534" cy="732534"/>
          </a:xfrm>
          <a:prstGeom prst="rect">
            <a:avLst/>
          </a:prstGeom>
        </p:spPr>
      </p:pic>
      <p:pic>
        <p:nvPicPr>
          <p:cNvPr id="35" name="Graphic 34" descr="Female Profile with solid fill">
            <a:extLst>
              <a:ext uri="{FF2B5EF4-FFF2-40B4-BE49-F238E27FC236}">
                <a16:creationId xmlns:a16="http://schemas.microsoft.com/office/drawing/2014/main" id="{695D9B64-B570-7421-CCBF-16DC34F8FF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6569" y="3780359"/>
            <a:ext cx="732534" cy="73253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C1F6817-5A30-D0E2-AD7B-7BCE5F58369D}"/>
              </a:ext>
            </a:extLst>
          </p:cNvPr>
          <p:cNvSpPr txBox="1"/>
          <p:nvPr/>
        </p:nvSpPr>
        <p:spPr>
          <a:xfrm>
            <a:off x="1036093" y="2722292"/>
            <a:ext cx="1989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0" dirty="0" err="1">
                <a:effectLst/>
                <a:latin typeface="Roboto" panose="02000000000000000000" pitchFamily="2" charset="0"/>
              </a:rPr>
              <a:t>Samaher</a:t>
            </a:r>
            <a:r>
              <a:rPr lang="en-US" b="1" i="0" dirty="0">
                <a:effectLst/>
                <a:latin typeface="Roboto" panose="02000000000000000000" pitchFamily="2" charset="0"/>
              </a:rPr>
              <a:t> Ahmed</a:t>
            </a:r>
          </a:p>
          <a:p>
            <a:pPr algn="r"/>
            <a:r>
              <a:rPr lang="en-US" sz="1200" dirty="0">
                <a:latin typeface="Roboto" panose="02000000000000000000" pitchFamily="2" charset="0"/>
              </a:rPr>
              <a:t>Business analyzer</a:t>
            </a:r>
            <a:r>
              <a:rPr lang="en-US" b="0" i="0" dirty="0">
                <a:effectLst/>
                <a:latin typeface="Roboto" panose="02000000000000000000" pitchFamily="2" charset="0"/>
              </a:rPr>
              <a:t>‏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1FAA71-4A83-D4F8-9141-49921135C37D}"/>
              </a:ext>
            </a:extLst>
          </p:cNvPr>
          <p:cNvSpPr txBox="1"/>
          <p:nvPr/>
        </p:nvSpPr>
        <p:spPr>
          <a:xfrm>
            <a:off x="371706" y="3903194"/>
            <a:ext cx="26534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0" dirty="0">
                <a:effectLst/>
                <a:latin typeface="Roboto" panose="02000000000000000000" pitchFamily="2" charset="0"/>
              </a:rPr>
              <a:t>Jana Ahmed</a:t>
            </a:r>
          </a:p>
          <a:p>
            <a:pPr algn="r"/>
            <a:r>
              <a:rPr lang="en-US" sz="1200" dirty="0">
                <a:solidFill>
                  <a:srgbClr val="202124"/>
                </a:solidFill>
                <a:latin typeface="Roboto" panose="02000000000000000000" pitchFamily="2" charset="0"/>
              </a:rPr>
              <a:t>Machine Learning - front end </a:t>
            </a:r>
            <a:endParaRPr lang="en-US" sz="1200" dirty="0"/>
          </a:p>
          <a:p>
            <a:pPr algn="r"/>
            <a:r>
              <a:rPr lang="en-US" b="0" i="0" dirty="0">
                <a:effectLst/>
                <a:latin typeface="Roboto" panose="02000000000000000000" pitchFamily="2" charset="0"/>
              </a:rPr>
              <a:t>‏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0E85027-C72C-F010-5B5B-6DBD9328F336}"/>
              </a:ext>
            </a:extLst>
          </p:cNvPr>
          <p:cNvSpPr txBox="1"/>
          <p:nvPr/>
        </p:nvSpPr>
        <p:spPr>
          <a:xfrm>
            <a:off x="6037058" y="2722292"/>
            <a:ext cx="273523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Deema</a:t>
            </a:r>
            <a:r>
              <a:rPr lang="en-US" b="1" dirty="0"/>
              <a:t> Saleh</a:t>
            </a:r>
          </a:p>
          <a:p>
            <a:r>
              <a:rPr lang="en-US" sz="1200" dirty="0"/>
              <a:t>UI/UX – graphic design – machine learning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26ACEC4-7643-A564-B80C-4B9D5FE3CC48}"/>
              </a:ext>
            </a:extLst>
          </p:cNvPr>
          <p:cNvSpPr txBox="1"/>
          <p:nvPr/>
        </p:nvSpPr>
        <p:spPr>
          <a:xfrm>
            <a:off x="6037057" y="4000760"/>
            <a:ext cx="27352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Nourhan</a:t>
            </a:r>
            <a:r>
              <a:rPr lang="en-US" b="1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1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mohamed</a:t>
            </a:r>
            <a:r>
              <a:rPr lang="en-US" b="1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1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abdelraouf</a:t>
            </a:r>
            <a:endParaRPr lang="en-US" b="1" i="0" dirty="0">
              <a:solidFill>
                <a:srgbClr val="202124"/>
              </a:solidFill>
              <a:effectLst/>
              <a:latin typeface="Roboto" panose="02000000000000000000" pitchFamily="2" charset="0"/>
            </a:endParaRPr>
          </a:p>
          <a:p>
            <a:r>
              <a:rPr lang="en-US" b="1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‏</a:t>
            </a:r>
            <a:r>
              <a:rPr lang="en-US" sz="1400" dirty="0">
                <a:solidFill>
                  <a:srgbClr val="202124"/>
                </a:solidFill>
                <a:latin typeface="Roboto" panose="02000000000000000000" pitchFamily="2" charset="0"/>
              </a:rPr>
              <a:t> Machine Learning – full stack </a:t>
            </a:r>
            <a:endParaRPr lang="en-US" b="1" dirty="0"/>
          </a:p>
        </p:txBody>
      </p:sp>
      <p:pic>
        <p:nvPicPr>
          <p:cNvPr id="40" name="Picture 39" descr="A logo with a hexagon shape&#10;&#10;Description automatically generated">
            <a:extLst>
              <a:ext uri="{FF2B5EF4-FFF2-40B4-BE49-F238E27FC236}">
                <a16:creationId xmlns:a16="http://schemas.microsoft.com/office/drawing/2014/main" id="{D5ED225B-0E6B-B158-3905-CAB2F23BF4B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2470" b="36542"/>
          <a:stretch/>
        </p:blipFill>
        <p:spPr>
          <a:xfrm>
            <a:off x="265794" y="429736"/>
            <a:ext cx="989597" cy="60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813750"/>
      </p:ext>
    </p:extLst>
  </p:cSld>
  <p:clrMapOvr>
    <a:masterClrMapping/>
  </p:clrMapOvr>
</p:sld>
</file>

<file path=ppt/theme/theme1.xml><?xml version="1.0" encoding="utf-8"?>
<a:theme xmlns:a="http://schemas.openxmlformats.org/drawingml/2006/main" name="Soccer Skills &amp; Techniques Workshop by Slidesgo">
  <a:themeElements>
    <a:clrScheme name="Simple Light">
      <a:dk1>
        <a:srgbClr val="000000"/>
      </a:dk1>
      <a:lt1>
        <a:srgbClr val="EFEFEF"/>
      </a:lt1>
      <a:dk2>
        <a:srgbClr val="77BDFF"/>
      </a:dk2>
      <a:lt2>
        <a:srgbClr val="52AAFF"/>
      </a:lt2>
      <a:accent1>
        <a:srgbClr val="B2E243"/>
      </a:accent1>
      <a:accent2>
        <a:srgbClr val="69B76B"/>
      </a:accent2>
      <a:accent3>
        <a:srgbClr val="FFC305"/>
      </a:accent3>
      <a:accent4>
        <a:srgbClr val="FFA50A"/>
      </a:accent4>
      <a:accent5>
        <a:srgbClr val="DD350C"/>
      </a:accent5>
      <a:accent6>
        <a:srgbClr val="93024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359</Words>
  <Application>Microsoft Office PowerPoint</Application>
  <PresentationFormat>On-screen Show (16:9)</PresentationFormat>
  <Paragraphs>62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Lexend Deca</vt:lpstr>
      <vt:lpstr>Roboto</vt:lpstr>
      <vt:lpstr>ADLaM Display</vt:lpstr>
      <vt:lpstr>Asap</vt:lpstr>
      <vt:lpstr>Soccer Skills &amp; Techniques Workshop by Slidesgo</vt:lpstr>
      <vt:lpstr>Team Up</vt:lpstr>
      <vt:lpstr>Team Up Challenges‏</vt:lpstr>
      <vt:lpstr>Working Demo</vt:lpstr>
      <vt:lpstr>Market size</vt:lpstr>
      <vt:lpstr>Subscription Model</vt:lpstr>
      <vt:lpstr>Next steps/Backlogs</vt:lpstr>
      <vt:lpstr>Website Demo</vt:lpstr>
      <vt:lpstr>Team Members‏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Up</dc:title>
  <cp:lastModifiedBy>حسن</cp:lastModifiedBy>
  <cp:revision>10</cp:revision>
  <dcterms:modified xsi:type="dcterms:W3CDTF">2023-09-02T15:54:24Z</dcterms:modified>
</cp:coreProperties>
</file>